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85" r:id="rId4"/>
    <p:sldMasterId id="2147483686"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C9AC419D-52FA-4704-B2B6-E3BD0B212936}">
  <a:tblStyle styleId="{C9AC419D-52FA-4704-B2B6-E3BD0B212936}"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1" Type="http://schemas.openxmlformats.org/officeDocument/2006/relationships/slide" Target="slides/slide55.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2" name="Shape 262"/>
        <p:cNvGrpSpPr/>
        <p:nvPr/>
      </p:nvGrpSpPr>
      <p:grpSpPr>
        <a:xfrm>
          <a:off x="0" y="0"/>
          <a:ext cx="0" cy="0"/>
          <a:chOff x="0" y="0"/>
          <a:chExt cx="0" cy="0"/>
        </a:xfrm>
      </p:grpSpPr>
      <p:sp>
        <p:nvSpPr>
          <p:cNvPr id="263" name="Google Shape;263;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264" name="Google Shape;264;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3" name="Shape 383"/>
        <p:cNvGrpSpPr/>
        <p:nvPr/>
      </p:nvGrpSpPr>
      <p:grpSpPr>
        <a:xfrm>
          <a:off x="0" y="0"/>
          <a:ext cx="0" cy="0"/>
          <a:chOff x="0" y="0"/>
          <a:chExt cx="0" cy="0"/>
        </a:xfrm>
      </p:grpSpPr>
      <p:sp>
        <p:nvSpPr>
          <p:cNvPr id="384" name="Google Shape;384;g89f5f0e142_0_7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5" name="Google Shape;385;g89f5f0e142_0_7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1" name="Shape 391"/>
        <p:cNvGrpSpPr/>
        <p:nvPr/>
      </p:nvGrpSpPr>
      <p:grpSpPr>
        <a:xfrm>
          <a:off x="0" y="0"/>
          <a:ext cx="0" cy="0"/>
          <a:chOff x="0" y="0"/>
          <a:chExt cx="0" cy="0"/>
        </a:xfrm>
      </p:grpSpPr>
      <p:sp>
        <p:nvSpPr>
          <p:cNvPr id="392" name="Google Shape;392;g8ac097c46a_2_44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3" name="Google Shape;393;g8ac097c46a_2_44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8" name="Shape 398"/>
        <p:cNvGrpSpPr/>
        <p:nvPr/>
      </p:nvGrpSpPr>
      <p:grpSpPr>
        <a:xfrm>
          <a:off x="0" y="0"/>
          <a:ext cx="0" cy="0"/>
          <a:chOff x="0" y="0"/>
          <a:chExt cx="0" cy="0"/>
        </a:xfrm>
      </p:grpSpPr>
      <p:sp>
        <p:nvSpPr>
          <p:cNvPr id="399" name="Google Shape;399;g89f5f0e142_0_10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0" name="Google Shape;400;g89f5f0e142_0_10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5" name="Shape 415"/>
        <p:cNvGrpSpPr/>
        <p:nvPr/>
      </p:nvGrpSpPr>
      <p:grpSpPr>
        <a:xfrm>
          <a:off x="0" y="0"/>
          <a:ext cx="0" cy="0"/>
          <a:chOff x="0" y="0"/>
          <a:chExt cx="0" cy="0"/>
        </a:xfrm>
      </p:grpSpPr>
      <p:sp>
        <p:nvSpPr>
          <p:cNvPr id="416" name="Google Shape;416;g89f5f0e142_0_42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7" name="Google Shape;417;g89f5f0e142_0_42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9" name="Shape 429"/>
        <p:cNvGrpSpPr/>
        <p:nvPr/>
      </p:nvGrpSpPr>
      <p:grpSpPr>
        <a:xfrm>
          <a:off x="0" y="0"/>
          <a:ext cx="0" cy="0"/>
          <a:chOff x="0" y="0"/>
          <a:chExt cx="0" cy="0"/>
        </a:xfrm>
      </p:grpSpPr>
      <p:sp>
        <p:nvSpPr>
          <p:cNvPr id="430" name="Google Shape;430;g8ac097c46a_3_81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1" name="Google Shape;431;g8ac097c46a_3_81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7" name="Shape 437"/>
        <p:cNvGrpSpPr/>
        <p:nvPr/>
      </p:nvGrpSpPr>
      <p:grpSpPr>
        <a:xfrm>
          <a:off x="0" y="0"/>
          <a:ext cx="0" cy="0"/>
          <a:chOff x="0" y="0"/>
          <a:chExt cx="0" cy="0"/>
        </a:xfrm>
      </p:grpSpPr>
      <p:sp>
        <p:nvSpPr>
          <p:cNvPr id="438" name="Google Shape;438;g89f5f0e142_0_12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9" name="Google Shape;439;g89f5f0e142_0_12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4" name="Shape 454"/>
        <p:cNvGrpSpPr/>
        <p:nvPr/>
      </p:nvGrpSpPr>
      <p:grpSpPr>
        <a:xfrm>
          <a:off x="0" y="0"/>
          <a:ext cx="0" cy="0"/>
          <a:chOff x="0" y="0"/>
          <a:chExt cx="0" cy="0"/>
        </a:xfrm>
      </p:grpSpPr>
      <p:sp>
        <p:nvSpPr>
          <p:cNvPr id="455" name="Google Shape;455;g89f5f0e142_0_2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6" name="Google Shape;456;g89f5f0e142_0_2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8" name="Shape 468"/>
        <p:cNvGrpSpPr/>
        <p:nvPr/>
      </p:nvGrpSpPr>
      <p:grpSpPr>
        <a:xfrm>
          <a:off x="0" y="0"/>
          <a:ext cx="0" cy="0"/>
          <a:chOff x="0" y="0"/>
          <a:chExt cx="0" cy="0"/>
        </a:xfrm>
      </p:grpSpPr>
      <p:sp>
        <p:nvSpPr>
          <p:cNvPr id="469" name="Google Shape;469;g8a023602c3_1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0" name="Google Shape;470;g8a023602c3_1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4" name="Shape 474"/>
        <p:cNvGrpSpPr/>
        <p:nvPr/>
      </p:nvGrpSpPr>
      <p:grpSpPr>
        <a:xfrm>
          <a:off x="0" y="0"/>
          <a:ext cx="0" cy="0"/>
          <a:chOff x="0" y="0"/>
          <a:chExt cx="0" cy="0"/>
        </a:xfrm>
      </p:grpSpPr>
      <p:sp>
        <p:nvSpPr>
          <p:cNvPr id="475" name="Google Shape;475;g8ac097c46a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6" name="Google Shape;476;g8ac097c46a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6" name="Shape 506"/>
        <p:cNvGrpSpPr/>
        <p:nvPr/>
      </p:nvGrpSpPr>
      <p:grpSpPr>
        <a:xfrm>
          <a:off x="0" y="0"/>
          <a:ext cx="0" cy="0"/>
          <a:chOff x="0" y="0"/>
          <a:chExt cx="0" cy="0"/>
        </a:xfrm>
      </p:grpSpPr>
      <p:sp>
        <p:nvSpPr>
          <p:cNvPr id="507" name="Google Shape;507;g8ac097c46a_3_16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8" name="Google Shape;508;g8ac097c46a_3_16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8" name="Shape 268"/>
        <p:cNvGrpSpPr/>
        <p:nvPr/>
      </p:nvGrpSpPr>
      <p:grpSpPr>
        <a:xfrm>
          <a:off x="0" y="0"/>
          <a:ext cx="0" cy="0"/>
          <a:chOff x="0" y="0"/>
          <a:chExt cx="0" cy="0"/>
        </a:xfrm>
      </p:grpSpPr>
      <p:sp>
        <p:nvSpPr>
          <p:cNvPr id="269" name="Google Shape;269;g8a023602c3_7_117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0" name="Google Shape;270;g8a023602c3_7_117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6" name="Shape 526"/>
        <p:cNvGrpSpPr/>
        <p:nvPr/>
      </p:nvGrpSpPr>
      <p:grpSpPr>
        <a:xfrm>
          <a:off x="0" y="0"/>
          <a:ext cx="0" cy="0"/>
          <a:chOff x="0" y="0"/>
          <a:chExt cx="0" cy="0"/>
        </a:xfrm>
      </p:grpSpPr>
      <p:sp>
        <p:nvSpPr>
          <p:cNvPr id="527" name="Google Shape;527;g8ac097c46a_3_68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8" name="Google Shape;528;g8ac097c46a_3_68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0" name="Shape 550"/>
        <p:cNvGrpSpPr/>
        <p:nvPr/>
      </p:nvGrpSpPr>
      <p:grpSpPr>
        <a:xfrm>
          <a:off x="0" y="0"/>
          <a:ext cx="0" cy="0"/>
          <a:chOff x="0" y="0"/>
          <a:chExt cx="0" cy="0"/>
        </a:xfrm>
      </p:grpSpPr>
      <p:sp>
        <p:nvSpPr>
          <p:cNvPr id="551" name="Google Shape;551;g8ac097c46a_3_74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2" name="Google Shape;552;g8ac097c46a_3_74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0" name="Shape 570"/>
        <p:cNvGrpSpPr/>
        <p:nvPr/>
      </p:nvGrpSpPr>
      <p:grpSpPr>
        <a:xfrm>
          <a:off x="0" y="0"/>
          <a:ext cx="0" cy="0"/>
          <a:chOff x="0" y="0"/>
          <a:chExt cx="0" cy="0"/>
        </a:xfrm>
      </p:grpSpPr>
      <p:sp>
        <p:nvSpPr>
          <p:cNvPr id="571" name="Google Shape;571;g8ac097c46a_3_49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2" name="Google Shape;572;g8ac097c46a_3_49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7" name="Shape 577"/>
        <p:cNvGrpSpPr/>
        <p:nvPr/>
      </p:nvGrpSpPr>
      <p:grpSpPr>
        <a:xfrm>
          <a:off x="0" y="0"/>
          <a:ext cx="0" cy="0"/>
          <a:chOff x="0" y="0"/>
          <a:chExt cx="0" cy="0"/>
        </a:xfrm>
      </p:grpSpPr>
      <p:sp>
        <p:nvSpPr>
          <p:cNvPr id="578" name="Google Shape;578;g8ac097c46a_2_21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9" name="Google Shape;579;g8ac097c46a_2_21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12" name="Shape 2712"/>
        <p:cNvGrpSpPr/>
        <p:nvPr/>
      </p:nvGrpSpPr>
      <p:grpSpPr>
        <a:xfrm>
          <a:off x="0" y="0"/>
          <a:ext cx="0" cy="0"/>
          <a:chOff x="0" y="0"/>
          <a:chExt cx="0" cy="0"/>
        </a:xfrm>
      </p:grpSpPr>
      <p:sp>
        <p:nvSpPr>
          <p:cNvPr id="2713" name="Google Shape;2713;g866831d75a_0_120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14" name="Google Shape;2714;g866831d75a_0_120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23" name="Shape 2723"/>
        <p:cNvGrpSpPr/>
        <p:nvPr/>
      </p:nvGrpSpPr>
      <p:grpSpPr>
        <a:xfrm>
          <a:off x="0" y="0"/>
          <a:ext cx="0" cy="0"/>
          <a:chOff x="0" y="0"/>
          <a:chExt cx="0" cy="0"/>
        </a:xfrm>
      </p:grpSpPr>
      <p:sp>
        <p:nvSpPr>
          <p:cNvPr id="2724" name="Google Shape;2724;g89f5f0e142_0_18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25" name="Google Shape;2725;g89f5f0e142_0_18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35" name="Shape 2735"/>
        <p:cNvGrpSpPr/>
        <p:nvPr/>
      </p:nvGrpSpPr>
      <p:grpSpPr>
        <a:xfrm>
          <a:off x="0" y="0"/>
          <a:ext cx="0" cy="0"/>
          <a:chOff x="0" y="0"/>
          <a:chExt cx="0" cy="0"/>
        </a:xfrm>
      </p:grpSpPr>
      <p:sp>
        <p:nvSpPr>
          <p:cNvPr id="2736" name="Google Shape;2736;g866831d75a_0_118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37" name="Google Shape;2737;g866831d75a_0_118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0" name="Shape 2740"/>
        <p:cNvGrpSpPr/>
        <p:nvPr/>
      </p:nvGrpSpPr>
      <p:grpSpPr>
        <a:xfrm>
          <a:off x="0" y="0"/>
          <a:ext cx="0" cy="0"/>
          <a:chOff x="0" y="0"/>
          <a:chExt cx="0" cy="0"/>
        </a:xfrm>
      </p:grpSpPr>
      <p:sp>
        <p:nvSpPr>
          <p:cNvPr id="2741" name="Google Shape;2741;g866831d75a_0_168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42" name="Google Shape;2742;g866831d75a_0_168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6" name="Shape 2746"/>
        <p:cNvGrpSpPr/>
        <p:nvPr/>
      </p:nvGrpSpPr>
      <p:grpSpPr>
        <a:xfrm>
          <a:off x="0" y="0"/>
          <a:ext cx="0" cy="0"/>
          <a:chOff x="0" y="0"/>
          <a:chExt cx="0" cy="0"/>
        </a:xfrm>
      </p:grpSpPr>
      <p:sp>
        <p:nvSpPr>
          <p:cNvPr id="2747" name="Google Shape;2747;g8a023602c3_8_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48" name="Google Shape;2748;g8a023602c3_8_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55" name="Shape 2755"/>
        <p:cNvGrpSpPr/>
        <p:nvPr/>
      </p:nvGrpSpPr>
      <p:grpSpPr>
        <a:xfrm>
          <a:off x="0" y="0"/>
          <a:ext cx="0" cy="0"/>
          <a:chOff x="0" y="0"/>
          <a:chExt cx="0" cy="0"/>
        </a:xfrm>
      </p:grpSpPr>
      <p:sp>
        <p:nvSpPr>
          <p:cNvPr id="2756" name="Google Shape;2756;g8a023602c3_8_1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57" name="Google Shape;2757;g8a023602c3_8_1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 name="Shape 274"/>
        <p:cNvGrpSpPr/>
        <p:nvPr/>
      </p:nvGrpSpPr>
      <p:grpSpPr>
        <a:xfrm>
          <a:off x="0" y="0"/>
          <a:ext cx="0" cy="0"/>
          <a:chOff x="0" y="0"/>
          <a:chExt cx="0" cy="0"/>
        </a:xfrm>
      </p:grpSpPr>
      <p:sp>
        <p:nvSpPr>
          <p:cNvPr id="275" name="Google Shape;275;g89f5f0e142_0_31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6" name="Google Shape;276;g89f5f0e142_0_31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64" name="Shape 2764"/>
        <p:cNvGrpSpPr/>
        <p:nvPr/>
      </p:nvGrpSpPr>
      <p:grpSpPr>
        <a:xfrm>
          <a:off x="0" y="0"/>
          <a:ext cx="0" cy="0"/>
          <a:chOff x="0" y="0"/>
          <a:chExt cx="0" cy="0"/>
        </a:xfrm>
      </p:grpSpPr>
      <p:sp>
        <p:nvSpPr>
          <p:cNvPr id="2765" name="Google Shape;2765;g8a023602c3_8_4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66" name="Google Shape;2766;g8a023602c3_8_4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73" name="Shape 2773"/>
        <p:cNvGrpSpPr/>
        <p:nvPr/>
      </p:nvGrpSpPr>
      <p:grpSpPr>
        <a:xfrm>
          <a:off x="0" y="0"/>
          <a:ext cx="0" cy="0"/>
          <a:chOff x="0" y="0"/>
          <a:chExt cx="0" cy="0"/>
        </a:xfrm>
      </p:grpSpPr>
      <p:sp>
        <p:nvSpPr>
          <p:cNvPr id="2774" name="Google Shape;2774;g89f5f0e142_0_22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75" name="Google Shape;2775;g89f5f0e142_0_22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86" name="Shape 2786"/>
        <p:cNvGrpSpPr/>
        <p:nvPr/>
      </p:nvGrpSpPr>
      <p:grpSpPr>
        <a:xfrm>
          <a:off x="0" y="0"/>
          <a:ext cx="0" cy="0"/>
          <a:chOff x="0" y="0"/>
          <a:chExt cx="0" cy="0"/>
        </a:xfrm>
      </p:grpSpPr>
      <p:sp>
        <p:nvSpPr>
          <p:cNvPr id="2787" name="Google Shape;2787;g866831d75a_0_307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88" name="Google Shape;2788;g866831d75a_0_307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94" name="Shape 2794"/>
        <p:cNvGrpSpPr/>
        <p:nvPr/>
      </p:nvGrpSpPr>
      <p:grpSpPr>
        <a:xfrm>
          <a:off x="0" y="0"/>
          <a:ext cx="0" cy="0"/>
          <a:chOff x="0" y="0"/>
          <a:chExt cx="0" cy="0"/>
        </a:xfrm>
      </p:grpSpPr>
      <p:sp>
        <p:nvSpPr>
          <p:cNvPr id="2795" name="Google Shape;2795;g89f5f0e142_0_46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96" name="Google Shape;2796;g89f5f0e142_0_46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16" name="Shape 2816"/>
        <p:cNvGrpSpPr/>
        <p:nvPr/>
      </p:nvGrpSpPr>
      <p:grpSpPr>
        <a:xfrm>
          <a:off x="0" y="0"/>
          <a:ext cx="0" cy="0"/>
          <a:chOff x="0" y="0"/>
          <a:chExt cx="0" cy="0"/>
        </a:xfrm>
      </p:grpSpPr>
      <p:sp>
        <p:nvSpPr>
          <p:cNvPr id="2817" name="Google Shape;2817;g8ac097c46a_3_384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18" name="Google Shape;2818;g8ac097c46a_3_384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38" name="Shape 10138"/>
        <p:cNvGrpSpPr/>
        <p:nvPr/>
      </p:nvGrpSpPr>
      <p:grpSpPr>
        <a:xfrm>
          <a:off x="0" y="0"/>
          <a:ext cx="0" cy="0"/>
          <a:chOff x="0" y="0"/>
          <a:chExt cx="0" cy="0"/>
        </a:xfrm>
      </p:grpSpPr>
      <p:sp>
        <p:nvSpPr>
          <p:cNvPr id="10139" name="Google Shape;10139;g8ac097c46a_3_384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40" name="Google Shape;10140;g8ac097c46a_3_384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45" name="Shape 10145"/>
        <p:cNvGrpSpPr/>
        <p:nvPr/>
      </p:nvGrpSpPr>
      <p:grpSpPr>
        <a:xfrm>
          <a:off x="0" y="0"/>
          <a:ext cx="0" cy="0"/>
          <a:chOff x="0" y="0"/>
          <a:chExt cx="0" cy="0"/>
        </a:xfrm>
      </p:grpSpPr>
      <p:sp>
        <p:nvSpPr>
          <p:cNvPr id="10146" name="Google Shape;10146;g8ac097c46a_3_262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47" name="Google Shape;10147;g8ac097c46a_3_262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52" name="Shape 10152"/>
        <p:cNvGrpSpPr/>
        <p:nvPr/>
      </p:nvGrpSpPr>
      <p:grpSpPr>
        <a:xfrm>
          <a:off x="0" y="0"/>
          <a:ext cx="0" cy="0"/>
          <a:chOff x="0" y="0"/>
          <a:chExt cx="0" cy="0"/>
        </a:xfrm>
      </p:grpSpPr>
      <p:sp>
        <p:nvSpPr>
          <p:cNvPr id="10153" name="Google Shape;10153;g8ac097c46a_3_262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54" name="Google Shape;10154;g8ac097c46a_3_262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69" name="Shape 10169"/>
        <p:cNvGrpSpPr/>
        <p:nvPr/>
      </p:nvGrpSpPr>
      <p:grpSpPr>
        <a:xfrm>
          <a:off x="0" y="0"/>
          <a:ext cx="0" cy="0"/>
          <a:chOff x="0" y="0"/>
          <a:chExt cx="0" cy="0"/>
        </a:xfrm>
      </p:grpSpPr>
      <p:sp>
        <p:nvSpPr>
          <p:cNvPr id="10170" name="Google Shape;10170;g8666fdb79a_1_58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71" name="Google Shape;10171;g8666fdb79a_1_58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83" name="Shape 10183"/>
        <p:cNvGrpSpPr/>
        <p:nvPr/>
      </p:nvGrpSpPr>
      <p:grpSpPr>
        <a:xfrm>
          <a:off x="0" y="0"/>
          <a:ext cx="0" cy="0"/>
          <a:chOff x="0" y="0"/>
          <a:chExt cx="0" cy="0"/>
        </a:xfrm>
      </p:grpSpPr>
      <p:sp>
        <p:nvSpPr>
          <p:cNvPr id="10184" name="Google Shape;10184;g8666fdb79a_1_58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85" name="Google Shape;10185;g8666fdb79a_1_58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5" name="Shape 295"/>
        <p:cNvGrpSpPr/>
        <p:nvPr/>
      </p:nvGrpSpPr>
      <p:grpSpPr>
        <a:xfrm>
          <a:off x="0" y="0"/>
          <a:ext cx="0" cy="0"/>
          <a:chOff x="0" y="0"/>
          <a:chExt cx="0" cy="0"/>
        </a:xfrm>
      </p:grpSpPr>
      <p:sp>
        <p:nvSpPr>
          <p:cNvPr id="296" name="Google Shape;296;g89f5f0e142_0_29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7" name="Google Shape;297;g89f5f0e142_0_29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20" name="Shape 10520"/>
        <p:cNvGrpSpPr/>
        <p:nvPr/>
      </p:nvGrpSpPr>
      <p:grpSpPr>
        <a:xfrm>
          <a:off x="0" y="0"/>
          <a:ext cx="0" cy="0"/>
          <a:chOff x="0" y="0"/>
          <a:chExt cx="0" cy="0"/>
        </a:xfrm>
      </p:grpSpPr>
      <p:sp>
        <p:nvSpPr>
          <p:cNvPr id="10521" name="Google Shape;10521;g8666fdb79a_1_62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22" name="Google Shape;10522;g8666fdb79a_1_62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20" name="Shape 17020"/>
        <p:cNvGrpSpPr/>
        <p:nvPr/>
      </p:nvGrpSpPr>
      <p:grpSpPr>
        <a:xfrm>
          <a:off x="0" y="0"/>
          <a:ext cx="0" cy="0"/>
          <a:chOff x="0" y="0"/>
          <a:chExt cx="0" cy="0"/>
        </a:xfrm>
      </p:grpSpPr>
      <p:sp>
        <p:nvSpPr>
          <p:cNvPr id="17021" name="Google Shape;17021;g8666fdb79a_1_127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22" name="Google Shape;17022;g8666fdb79a_1_127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47" name="Shape 17447"/>
        <p:cNvGrpSpPr/>
        <p:nvPr/>
      </p:nvGrpSpPr>
      <p:grpSpPr>
        <a:xfrm>
          <a:off x="0" y="0"/>
          <a:ext cx="0" cy="0"/>
          <a:chOff x="0" y="0"/>
          <a:chExt cx="0" cy="0"/>
        </a:xfrm>
      </p:grpSpPr>
      <p:sp>
        <p:nvSpPr>
          <p:cNvPr id="17448" name="Google Shape;17448;g8666fdb79a_1_131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49" name="Google Shape;17449;g8666fdb79a_1_131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10" name="Shape 17610"/>
        <p:cNvGrpSpPr/>
        <p:nvPr/>
      </p:nvGrpSpPr>
      <p:grpSpPr>
        <a:xfrm>
          <a:off x="0" y="0"/>
          <a:ext cx="0" cy="0"/>
          <a:chOff x="0" y="0"/>
          <a:chExt cx="0" cy="0"/>
        </a:xfrm>
      </p:grpSpPr>
      <p:sp>
        <p:nvSpPr>
          <p:cNvPr id="17611" name="Google Shape;17611;g8666fdb79a_1_133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12" name="Google Shape;17612;g8666fdb79a_1_133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012" name="Shape 18012"/>
        <p:cNvGrpSpPr/>
        <p:nvPr/>
      </p:nvGrpSpPr>
      <p:grpSpPr>
        <a:xfrm>
          <a:off x="0" y="0"/>
          <a:ext cx="0" cy="0"/>
          <a:chOff x="0" y="0"/>
          <a:chExt cx="0" cy="0"/>
        </a:xfrm>
      </p:grpSpPr>
      <p:sp>
        <p:nvSpPr>
          <p:cNvPr id="18013" name="Google Shape;18013;g8666fdb79a_1_137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014" name="Google Shape;18014;g8666fdb79a_1_137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83" name="Shape 18383"/>
        <p:cNvGrpSpPr/>
        <p:nvPr/>
      </p:nvGrpSpPr>
      <p:grpSpPr>
        <a:xfrm>
          <a:off x="0" y="0"/>
          <a:ext cx="0" cy="0"/>
          <a:chOff x="0" y="0"/>
          <a:chExt cx="0" cy="0"/>
        </a:xfrm>
      </p:grpSpPr>
      <p:sp>
        <p:nvSpPr>
          <p:cNvPr id="18384" name="Google Shape;18384;g8e930dbc6e_1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385" name="Google Shape;18385;g8e930dbc6e_1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80" name="Shape 18880"/>
        <p:cNvGrpSpPr/>
        <p:nvPr/>
      </p:nvGrpSpPr>
      <p:grpSpPr>
        <a:xfrm>
          <a:off x="0" y="0"/>
          <a:ext cx="0" cy="0"/>
          <a:chOff x="0" y="0"/>
          <a:chExt cx="0" cy="0"/>
        </a:xfrm>
      </p:grpSpPr>
      <p:sp>
        <p:nvSpPr>
          <p:cNvPr id="18881" name="Google Shape;18881;g8e930dbc6e_1_5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882" name="Google Shape;18882;g8e930dbc6e_1_5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93" name="Shape 19493"/>
        <p:cNvGrpSpPr/>
        <p:nvPr/>
      </p:nvGrpSpPr>
      <p:grpSpPr>
        <a:xfrm>
          <a:off x="0" y="0"/>
          <a:ext cx="0" cy="0"/>
          <a:chOff x="0" y="0"/>
          <a:chExt cx="0" cy="0"/>
        </a:xfrm>
      </p:grpSpPr>
      <p:sp>
        <p:nvSpPr>
          <p:cNvPr id="19494" name="Google Shape;19494;g8e930dbc6e_1_11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95" name="Google Shape;19495;g8e930dbc6e_1_11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45" name="Shape 20045"/>
        <p:cNvGrpSpPr/>
        <p:nvPr/>
      </p:nvGrpSpPr>
      <p:grpSpPr>
        <a:xfrm>
          <a:off x="0" y="0"/>
          <a:ext cx="0" cy="0"/>
          <a:chOff x="0" y="0"/>
          <a:chExt cx="0" cy="0"/>
        </a:xfrm>
      </p:grpSpPr>
      <p:sp>
        <p:nvSpPr>
          <p:cNvPr id="20046" name="Google Shape;20046;g8666fdb79a_1_140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47" name="Google Shape;20047;g8666fdb79a_1_140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47" name="Shape 20347"/>
        <p:cNvGrpSpPr/>
        <p:nvPr/>
      </p:nvGrpSpPr>
      <p:grpSpPr>
        <a:xfrm>
          <a:off x="0" y="0"/>
          <a:ext cx="0" cy="0"/>
          <a:chOff x="0" y="0"/>
          <a:chExt cx="0" cy="0"/>
        </a:xfrm>
      </p:grpSpPr>
      <p:sp>
        <p:nvSpPr>
          <p:cNvPr id="20348" name="Google Shape;20348;g8666fdb79a_1_143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49" name="Google Shape;20349;g8666fdb79a_1_143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7" name="Shape 307"/>
        <p:cNvGrpSpPr/>
        <p:nvPr/>
      </p:nvGrpSpPr>
      <p:grpSpPr>
        <a:xfrm>
          <a:off x="0" y="0"/>
          <a:ext cx="0" cy="0"/>
          <a:chOff x="0" y="0"/>
          <a:chExt cx="0" cy="0"/>
        </a:xfrm>
      </p:grpSpPr>
      <p:sp>
        <p:nvSpPr>
          <p:cNvPr id="308" name="Google Shape;308;g89f5f0e142_0_37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9" name="Google Shape;309;g89f5f0e142_0_37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639" name="Shape 20639"/>
        <p:cNvGrpSpPr/>
        <p:nvPr/>
      </p:nvGrpSpPr>
      <p:grpSpPr>
        <a:xfrm>
          <a:off x="0" y="0"/>
          <a:ext cx="0" cy="0"/>
          <a:chOff x="0" y="0"/>
          <a:chExt cx="0" cy="0"/>
        </a:xfrm>
      </p:grpSpPr>
      <p:sp>
        <p:nvSpPr>
          <p:cNvPr id="20640" name="Google Shape;20640;g8666fdb79a_1_146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641" name="Google Shape;20641;g8666fdb79a_1_146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998" name="Shape 20998"/>
        <p:cNvGrpSpPr/>
        <p:nvPr/>
      </p:nvGrpSpPr>
      <p:grpSpPr>
        <a:xfrm>
          <a:off x="0" y="0"/>
          <a:ext cx="0" cy="0"/>
          <a:chOff x="0" y="0"/>
          <a:chExt cx="0" cy="0"/>
        </a:xfrm>
      </p:grpSpPr>
      <p:sp>
        <p:nvSpPr>
          <p:cNvPr id="20999" name="Google Shape;20999;g8666fdb79a_1_150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00" name="Google Shape;21000;g8666fdb79a_1_150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15" name="Shape 21415"/>
        <p:cNvGrpSpPr/>
        <p:nvPr/>
      </p:nvGrpSpPr>
      <p:grpSpPr>
        <a:xfrm>
          <a:off x="0" y="0"/>
          <a:ext cx="0" cy="0"/>
          <a:chOff x="0" y="0"/>
          <a:chExt cx="0" cy="0"/>
        </a:xfrm>
      </p:grpSpPr>
      <p:sp>
        <p:nvSpPr>
          <p:cNvPr id="21416" name="Google Shape;21416;g8666fdb79a_1_154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417" name="Google Shape;21417;g8666fdb79a_1_154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754" name="Shape 21754"/>
        <p:cNvGrpSpPr/>
        <p:nvPr/>
      </p:nvGrpSpPr>
      <p:grpSpPr>
        <a:xfrm>
          <a:off x="0" y="0"/>
          <a:ext cx="0" cy="0"/>
          <a:chOff x="0" y="0"/>
          <a:chExt cx="0" cy="0"/>
        </a:xfrm>
      </p:grpSpPr>
      <p:sp>
        <p:nvSpPr>
          <p:cNvPr id="21755" name="Google Shape;21755;g8666fdb79a_1_157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756" name="Google Shape;21756;g8666fdb79a_1_157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942" name="Shape 21942"/>
        <p:cNvGrpSpPr/>
        <p:nvPr/>
      </p:nvGrpSpPr>
      <p:grpSpPr>
        <a:xfrm>
          <a:off x="0" y="0"/>
          <a:ext cx="0" cy="0"/>
          <a:chOff x="0" y="0"/>
          <a:chExt cx="0" cy="0"/>
        </a:xfrm>
      </p:grpSpPr>
      <p:sp>
        <p:nvSpPr>
          <p:cNvPr id="21943" name="Google Shape;21943;g8666fdb79a_1_159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944" name="Google Shape;21944;g8666fdb79a_1_159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85" name="Shape 22185"/>
        <p:cNvGrpSpPr/>
        <p:nvPr/>
      </p:nvGrpSpPr>
      <p:grpSpPr>
        <a:xfrm>
          <a:off x="0" y="0"/>
          <a:ext cx="0" cy="0"/>
          <a:chOff x="0" y="0"/>
          <a:chExt cx="0" cy="0"/>
        </a:xfrm>
      </p:grpSpPr>
      <p:sp>
        <p:nvSpPr>
          <p:cNvPr id="22186" name="Google Shape;22186;g8666fdb79a_1_162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187" name="Google Shape;22187;g8666fdb79a_1_162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4" name="Shape 314"/>
        <p:cNvGrpSpPr/>
        <p:nvPr/>
      </p:nvGrpSpPr>
      <p:grpSpPr>
        <a:xfrm>
          <a:off x="0" y="0"/>
          <a:ext cx="0" cy="0"/>
          <a:chOff x="0" y="0"/>
          <a:chExt cx="0" cy="0"/>
        </a:xfrm>
      </p:grpSpPr>
      <p:sp>
        <p:nvSpPr>
          <p:cNvPr id="315" name="Google Shape;315;g89f5f0e142_0_39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6" name="Google Shape;316;g89f5f0e142_0_39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2" name="Shape 322"/>
        <p:cNvGrpSpPr/>
        <p:nvPr/>
      </p:nvGrpSpPr>
      <p:grpSpPr>
        <a:xfrm>
          <a:off x="0" y="0"/>
          <a:ext cx="0" cy="0"/>
          <a:chOff x="0" y="0"/>
          <a:chExt cx="0" cy="0"/>
        </a:xfrm>
      </p:grpSpPr>
      <p:sp>
        <p:nvSpPr>
          <p:cNvPr id="323" name="Google Shape;323;g866831d75a_0_166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4" name="Google Shape;324;g866831d75a_0_166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2" name="Shape 362"/>
        <p:cNvGrpSpPr/>
        <p:nvPr/>
      </p:nvGrpSpPr>
      <p:grpSpPr>
        <a:xfrm>
          <a:off x="0" y="0"/>
          <a:ext cx="0" cy="0"/>
          <a:chOff x="0" y="0"/>
          <a:chExt cx="0" cy="0"/>
        </a:xfrm>
      </p:grpSpPr>
      <p:sp>
        <p:nvSpPr>
          <p:cNvPr id="363" name="Google Shape;363;g8ac097c46a_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4" name="Google Shape;364;g8ac097c46a_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8" name="Shape 368"/>
        <p:cNvGrpSpPr/>
        <p:nvPr/>
      </p:nvGrpSpPr>
      <p:grpSpPr>
        <a:xfrm>
          <a:off x="0" y="0"/>
          <a:ext cx="0" cy="0"/>
          <a:chOff x="0" y="0"/>
          <a:chExt cx="0" cy="0"/>
        </a:xfrm>
      </p:grpSpPr>
      <p:sp>
        <p:nvSpPr>
          <p:cNvPr id="369" name="Google Shape;369;g89f5f0e142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0" name="Google Shape;370;g89f5f0e142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pic>
        <p:nvPicPr>
          <p:cNvPr id="9" name="Google Shape;9;p2"/>
          <p:cNvPicPr preferRelativeResize="0"/>
          <p:nvPr/>
        </p:nvPicPr>
        <p:blipFill rotWithShape="1">
          <a:blip r:embed="rId2">
            <a:alphaModFix/>
          </a:blip>
          <a:srcRect b="65675" l="0" r="7544" t="0"/>
          <a:stretch/>
        </p:blipFill>
        <p:spPr>
          <a:xfrm>
            <a:off x="-702700" y="-477050"/>
            <a:ext cx="8454173" cy="1765500"/>
          </a:xfrm>
          <a:prstGeom prst="rect">
            <a:avLst/>
          </a:prstGeom>
          <a:noFill/>
          <a:ln>
            <a:noFill/>
          </a:ln>
        </p:spPr>
      </p:pic>
      <p:sp>
        <p:nvSpPr>
          <p:cNvPr id="10" name="Google Shape;10;p2"/>
          <p:cNvSpPr/>
          <p:nvPr/>
        </p:nvSpPr>
        <p:spPr>
          <a:xfrm>
            <a:off x="158426" y="3563350"/>
            <a:ext cx="4596000" cy="11946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6026" y="3410950"/>
            <a:ext cx="4596000" cy="1194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txBox="1"/>
          <p:nvPr>
            <p:ph type="ctrTitle"/>
          </p:nvPr>
        </p:nvSpPr>
        <p:spPr>
          <a:xfrm>
            <a:off x="580524" y="1505950"/>
            <a:ext cx="5333700" cy="1687500"/>
          </a:xfrm>
          <a:prstGeom prst="rect">
            <a:avLst/>
          </a:prstGeom>
        </p:spPr>
        <p:txBody>
          <a:bodyPr anchorCtr="0" anchor="b" bIns="91425" lIns="91425" spcFirstLastPara="1" rIns="91425" wrap="square" tIns="91425">
            <a:noAutofit/>
          </a:bodyPr>
          <a:lstStyle>
            <a:lvl1pPr lvl="0">
              <a:spcBef>
                <a:spcPts val="0"/>
              </a:spcBef>
              <a:spcAft>
                <a:spcPts val="0"/>
              </a:spcAft>
              <a:buSzPts val="5200"/>
              <a:buNone/>
              <a:defRPr sz="54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3" name="Google Shape;13;p2"/>
          <p:cNvSpPr txBox="1"/>
          <p:nvPr>
            <p:ph idx="1" type="subTitle"/>
          </p:nvPr>
        </p:nvSpPr>
        <p:spPr>
          <a:xfrm>
            <a:off x="607580" y="3623050"/>
            <a:ext cx="3199200" cy="7704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2800"/>
              <a:buNone/>
              <a:defRPr sz="2300">
                <a:solidFill>
                  <a:schemeClr val="lt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9" name="Shape 49"/>
        <p:cNvGrpSpPr/>
        <p:nvPr/>
      </p:nvGrpSpPr>
      <p:grpSpPr>
        <a:xfrm>
          <a:off x="0" y="0"/>
          <a:ext cx="0" cy="0"/>
          <a:chOff x="0" y="0"/>
          <a:chExt cx="0" cy="0"/>
        </a:xfrm>
      </p:grpSpPr>
      <p:pic>
        <p:nvPicPr>
          <p:cNvPr id="50" name="Google Shape;50;p11"/>
          <p:cNvPicPr preferRelativeResize="0"/>
          <p:nvPr/>
        </p:nvPicPr>
        <p:blipFill rotWithShape="1">
          <a:blip r:embed="rId2">
            <a:alphaModFix/>
          </a:blip>
          <a:srcRect b="64915" l="0" r="0" t="0"/>
          <a:stretch/>
        </p:blipFill>
        <p:spPr>
          <a:xfrm flipH="1">
            <a:off x="2920901" y="4421849"/>
            <a:ext cx="8406859" cy="1659099"/>
          </a:xfrm>
          <a:prstGeom prst="rect">
            <a:avLst/>
          </a:prstGeom>
          <a:noFill/>
          <a:ln>
            <a:noFill/>
          </a:ln>
        </p:spPr>
      </p:pic>
      <p:pic>
        <p:nvPicPr>
          <p:cNvPr id="51" name="Google Shape;51;p11"/>
          <p:cNvPicPr preferRelativeResize="0"/>
          <p:nvPr/>
        </p:nvPicPr>
        <p:blipFill rotWithShape="1">
          <a:blip r:embed="rId2">
            <a:alphaModFix/>
          </a:blip>
          <a:srcRect b="64915" l="0" r="0" t="0"/>
          <a:stretch/>
        </p:blipFill>
        <p:spPr>
          <a:xfrm>
            <a:off x="-1767074" y="-1008176"/>
            <a:ext cx="8406859" cy="1659099"/>
          </a:xfrm>
          <a:prstGeom prst="rect">
            <a:avLst/>
          </a:prstGeom>
          <a:noFill/>
          <a:ln>
            <a:noFill/>
          </a:ln>
        </p:spPr>
      </p:pic>
      <p:sp>
        <p:nvSpPr>
          <p:cNvPr id="52" name="Google Shape;52;p11"/>
          <p:cNvSpPr txBox="1"/>
          <p:nvPr>
            <p:ph idx="1" type="subTitle"/>
          </p:nvPr>
        </p:nvSpPr>
        <p:spPr>
          <a:xfrm flipH="1">
            <a:off x="3042550" y="3257975"/>
            <a:ext cx="2709600" cy="630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sz="1400"/>
            </a:lvl2pPr>
            <a:lvl3pPr lvl="2" rtl="0" algn="ctr">
              <a:lnSpc>
                <a:spcPct val="100000"/>
              </a:lnSpc>
              <a:spcBef>
                <a:spcPts val="0"/>
              </a:spcBef>
              <a:spcAft>
                <a:spcPts val="0"/>
              </a:spcAft>
              <a:buSzPts val="1400"/>
              <a:buNone/>
              <a:defRPr sz="1400"/>
            </a:lvl3pPr>
            <a:lvl4pPr lvl="3" rtl="0" algn="ctr">
              <a:lnSpc>
                <a:spcPct val="100000"/>
              </a:lnSpc>
              <a:spcBef>
                <a:spcPts val="0"/>
              </a:spcBef>
              <a:spcAft>
                <a:spcPts val="0"/>
              </a:spcAft>
              <a:buSzPts val="1400"/>
              <a:buNone/>
              <a:defRPr sz="1400"/>
            </a:lvl4pPr>
            <a:lvl5pPr lvl="4" rtl="0" algn="ctr">
              <a:lnSpc>
                <a:spcPct val="100000"/>
              </a:lnSpc>
              <a:spcBef>
                <a:spcPts val="0"/>
              </a:spcBef>
              <a:spcAft>
                <a:spcPts val="0"/>
              </a:spcAft>
              <a:buSzPts val="1400"/>
              <a:buNone/>
              <a:defRPr sz="1400"/>
            </a:lvl5pPr>
            <a:lvl6pPr lvl="5" rtl="0" algn="ctr">
              <a:lnSpc>
                <a:spcPct val="100000"/>
              </a:lnSpc>
              <a:spcBef>
                <a:spcPts val="0"/>
              </a:spcBef>
              <a:spcAft>
                <a:spcPts val="0"/>
              </a:spcAft>
              <a:buSzPts val="1400"/>
              <a:buNone/>
              <a:defRPr sz="1400"/>
            </a:lvl6pPr>
            <a:lvl7pPr lvl="6" rtl="0" algn="ctr">
              <a:lnSpc>
                <a:spcPct val="100000"/>
              </a:lnSpc>
              <a:spcBef>
                <a:spcPts val="0"/>
              </a:spcBef>
              <a:spcAft>
                <a:spcPts val="0"/>
              </a:spcAft>
              <a:buSzPts val="1400"/>
              <a:buNone/>
              <a:defRPr sz="1400"/>
            </a:lvl7pPr>
            <a:lvl8pPr lvl="7" rtl="0" algn="ctr">
              <a:lnSpc>
                <a:spcPct val="100000"/>
              </a:lnSpc>
              <a:spcBef>
                <a:spcPts val="0"/>
              </a:spcBef>
              <a:spcAft>
                <a:spcPts val="0"/>
              </a:spcAft>
              <a:buSzPts val="1400"/>
              <a:buNone/>
              <a:defRPr sz="1400"/>
            </a:lvl8pPr>
            <a:lvl9pPr lvl="8" rtl="0" algn="ctr">
              <a:lnSpc>
                <a:spcPct val="100000"/>
              </a:lnSpc>
              <a:spcBef>
                <a:spcPts val="0"/>
              </a:spcBef>
              <a:spcAft>
                <a:spcPts val="0"/>
              </a:spcAft>
              <a:buSzPts val="1400"/>
              <a:buNone/>
              <a:defRPr sz="1400"/>
            </a:lvl9pPr>
          </a:lstStyle>
          <a:p/>
        </p:txBody>
      </p:sp>
      <p:sp>
        <p:nvSpPr>
          <p:cNvPr id="53" name="Google Shape;53;p11"/>
          <p:cNvSpPr txBox="1"/>
          <p:nvPr>
            <p:ph hasCustomPrompt="1" type="title"/>
          </p:nvPr>
        </p:nvSpPr>
        <p:spPr>
          <a:xfrm flipH="1">
            <a:off x="2539900" y="2470400"/>
            <a:ext cx="3714900" cy="577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6000"/>
              <a:buNone/>
              <a:defRPr sz="6000"/>
            </a:lvl1pPr>
            <a:lvl2pPr lvl="1" rtl="0" algn="ctr">
              <a:spcBef>
                <a:spcPts val="0"/>
              </a:spcBef>
              <a:spcAft>
                <a:spcPts val="0"/>
              </a:spcAft>
              <a:buSzPts val="7200"/>
              <a:buFont typeface="Fira Sans Extra Condensed Medium"/>
              <a:buNone/>
              <a:defRPr sz="7200">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SzPts val="7200"/>
              <a:buFont typeface="Fira Sans Extra Condensed Medium"/>
              <a:buNone/>
              <a:defRPr sz="7200">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SzPts val="7200"/>
              <a:buFont typeface="Fira Sans Extra Condensed Medium"/>
              <a:buNone/>
              <a:defRPr sz="7200">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SzPts val="7200"/>
              <a:buFont typeface="Fira Sans Extra Condensed Medium"/>
              <a:buNone/>
              <a:defRPr sz="7200">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SzPts val="7200"/>
              <a:buFont typeface="Fira Sans Extra Condensed Medium"/>
              <a:buNone/>
              <a:defRPr sz="7200">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SzPts val="7200"/>
              <a:buFont typeface="Fira Sans Extra Condensed Medium"/>
              <a:buNone/>
              <a:defRPr sz="7200">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SzPts val="7200"/>
              <a:buFont typeface="Fira Sans Extra Condensed Medium"/>
              <a:buNone/>
              <a:defRPr sz="7200">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SzPts val="7200"/>
              <a:buFont typeface="Fira Sans Extra Condensed Medium"/>
              <a:buNone/>
              <a:defRPr sz="7200">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lt1"/>
        </a:solidFill>
      </p:bgPr>
    </p:bg>
    <p:spTree>
      <p:nvGrpSpPr>
        <p:cNvPr id="54" name="Shape 5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tle and two columns 1">
  <p:cSld name="CUSTOM_1_1_1_1_1_1">
    <p:bg>
      <p:bgPr>
        <a:solidFill>
          <a:schemeClr val="dk1"/>
        </a:solidFill>
      </p:bgPr>
    </p:bg>
    <p:spTree>
      <p:nvGrpSpPr>
        <p:cNvPr id="55" name="Shape 55"/>
        <p:cNvGrpSpPr/>
        <p:nvPr/>
      </p:nvGrpSpPr>
      <p:grpSpPr>
        <a:xfrm>
          <a:off x="0" y="0"/>
          <a:ext cx="0" cy="0"/>
          <a:chOff x="0" y="0"/>
          <a:chExt cx="0" cy="0"/>
        </a:xfrm>
      </p:grpSpPr>
      <p:pic>
        <p:nvPicPr>
          <p:cNvPr id="56" name="Google Shape;56;p13"/>
          <p:cNvPicPr preferRelativeResize="0"/>
          <p:nvPr/>
        </p:nvPicPr>
        <p:blipFill rotWithShape="1">
          <a:blip r:embed="rId2">
            <a:alphaModFix/>
          </a:blip>
          <a:srcRect b="64915" l="0" r="0" t="0"/>
          <a:stretch/>
        </p:blipFill>
        <p:spPr>
          <a:xfrm flipH="1">
            <a:off x="3308251" y="-570224"/>
            <a:ext cx="8406859" cy="1659099"/>
          </a:xfrm>
          <a:prstGeom prst="rect">
            <a:avLst/>
          </a:prstGeom>
          <a:noFill/>
          <a:ln>
            <a:noFill/>
          </a:ln>
        </p:spPr>
      </p:pic>
      <p:pic>
        <p:nvPicPr>
          <p:cNvPr id="57" name="Google Shape;57;p13"/>
          <p:cNvPicPr preferRelativeResize="0"/>
          <p:nvPr/>
        </p:nvPicPr>
        <p:blipFill rotWithShape="1">
          <a:blip r:embed="rId2">
            <a:alphaModFix/>
          </a:blip>
          <a:srcRect b="64915" l="0" r="0" t="0"/>
          <a:stretch/>
        </p:blipFill>
        <p:spPr>
          <a:xfrm>
            <a:off x="-2390624" y="4115101"/>
            <a:ext cx="8406859" cy="1659099"/>
          </a:xfrm>
          <a:prstGeom prst="rect">
            <a:avLst/>
          </a:prstGeom>
          <a:noFill/>
          <a:ln>
            <a:noFill/>
          </a:ln>
        </p:spPr>
      </p:pic>
      <p:sp>
        <p:nvSpPr>
          <p:cNvPr id="58" name="Google Shape;58;p13"/>
          <p:cNvSpPr/>
          <p:nvPr/>
        </p:nvSpPr>
        <p:spPr>
          <a:xfrm flipH="1">
            <a:off x="148775" y="2988325"/>
            <a:ext cx="5090400" cy="1770300"/>
          </a:xfrm>
          <a:prstGeom prst="rect">
            <a:avLst/>
          </a:prstGeom>
          <a:no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13"/>
          <p:cNvSpPr/>
          <p:nvPr/>
        </p:nvSpPr>
        <p:spPr>
          <a:xfrm flipH="1">
            <a:off x="148775" y="690175"/>
            <a:ext cx="5090400" cy="1770300"/>
          </a:xfrm>
          <a:prstGeom prst="rect">
            <a:avLst/>
          </a:prstGeom>
          <a:no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13"/>
          <p:cNvSpPr/>
          <p:nvPr/>
        </p:nvSpPr>
        <p:spPr>
          <a:xfrm flipH="1">
            <a:off x="-3625" y="537775"/>
            <a:ext cx="5090400" cy="17703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13"/>
          <p:cNvSpPr/>
          <p:nvPr/>
        </p:nvSpPr>
        <p:spPr>
          <a:xfrm flipH="1">
            <a:off x="-3625" y="2835925"/>
            <a:ext cx="5090400" cy="17703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13"/>
          <p:cNvSpPr txBox="1"/>
          <p:nvPr>
            <p:ph type="ctrTitle"/>
          </p:nvPr>
        </p:nvSpPr>
        <p:spPr>
          <a:xfrm>
            <a:off x="608025" y="870750"/>
            <a:ext cx="1315500" cy="3027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None/>
              <a:defRPr sz="1800"/>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p:txBody>
      </p:sp>
      <p:sp>
        <p:nvSpPr>
          <p:cNvPr id="63" name="Google Shape;63;p13"/>
          <p:cNvSpPr txBox="1"/>
          <p:nvPr>
            <p:ph idx="1" type="subTitle"/>
          </p:nvPr>
        </p:nvSpPr>
        <p:spPr>
          <a:xfrm>
            <a:off x="608025" y="1248725"/>
            <a:ext cx="3209100" cy="766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000"/>
              <a:buNone/>
              <a:defRPr sz="16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p:txBody>
      </p:sp>
      <p:sp>
        <p:nvSpPr>
          <p:cNvPr id="64" name="Google Shape;64;p13"/>
          <p:cNvSpPr txBox="1"/>
          <p:nvPr>
            <p:ph idx="2" type="ctrTitle"/>
          </p:nvPr>
        </p:nvSpPr>
        <p:spPr>
          <a:xfrm>
            <a:off x="608025" y="3098750"/>
            <a:ext cx="1315500" cy="3027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None/>
              <a:defRPr sz="1800"/>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p:txBody>
      </p:sp>
      <p:sp>
        <p:nvSpPr>
          <p:cNvPr id="65" name="Google Shape;65;p13"/>
          <p:cNvSpPr txBox="1"/>
          <p:nvPr>
            <p:ph idx="3" type="subTitle"/>
          </p:nvPr>
        </p:nvSpPr>
        <p:spPr>
          <a:xfrm>
            <a:off x="608025" y="3489025"/>
            <a:ext cx="3209100" cy="766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000"/>
              <a:buNone/>
              <a:defRPr sz="16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p:txBody>
      </p:sp>
      <p:sp>
        <p:nvSpPr>
          <p:cNvPr id="66" name="Google Shape;66;p13"/>
          <p:cNvSpPr txBox="1"/>
          <p:nvPr>
            <p:ph idx="4" type="title"/>
          </p:nvPr>
        </p:nvSpPr>
        <p:spPr>
          <a:xfrm>
            <a:off x="5550650" y="3214445"/>
            <a:ext cx="2973300" cy="16824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800"/>
              <a:buNone/>
              <a:defRPr>
                <a:solidFill>
                  <a:schemeClr val="lt1"/>
                </a:solidFill>
              </a:defRPr>
            </a:lvl1pPr>
            <a:lvl2pPr lvl="1" rtl="0" algn="r">
              <a:spcBef>
                <a:spcPts val="0"/>
              </a:spcBef>
              <a:spcAft>
                <a:spcPts val="0"/>
              </a:spcAft>
              <a:buClr>
                <a:srgbClr val="434343"/>
              </a:buClr>
              <a:buSzPts val="2800"/>
              <a:buNone/>
              <a:defRPr>
                <a:solidFill>
                  <a:srgbClr val="434343"/>
                </a:solidFill>
              </a:defRPr>
            </a:lvl2pPr>
            <a:lvl3pPr lvl="2" rtl="0" algn="r">
              <a:spcBef>
                <a:spcPts val="0"/>
              </a:spcBef>
              <a:spcAft>
                <a:spcPts val="0"/>
              </a:spcAft>
              <a:buClr>
                <a:srgbClr val="434343"/>
              </a:buClr>
              <a:buSzPts val="2800"/>
              <a:buNone/>
              <a:defRPr>
                <a:solidFill>
                  <a:srgbClr val="434343"/>
                </a:solidFill>
              </a:defRPr>
            </a:lvl3pPr>
            <a:lvl4pPr lvl="3" rtl="0" algn="r">
              <a:spcBef>
                <a:spcPts val="0"/>
              </a:spcBef>
              <a:spcAft>
                <a:spcPts val="0"/>
              </a:spcAft>
              <a:buClr>
                <a:srgbClr val="434343"/>
              </a:buClr>
              <a:buSzPts val="2800"/>
              <a:buNone/>
              <a:defRPr>
                <a:solidFill>
                  <a:srgbClr val="434343"/>
                </a:solidFill>
              </a:defRPr>
            </a:lvl4pPr>
            <a:lvl5pPr lvl="4" rtl="0" algn="r">
              <a:spcBef>
                <a:spcPts val="0"/>
              </a:spcBef>
              <a:spcAft>
                <a:spcPts val="0"/>
              </a:spcAft>
              <a:buClr>
                <a:srgbClr val="434343"/>
              </a:buClr>
              <a:buSzPts val="2800"/>
              <a:buNone/>
              <a:defRPr>
                <a:solidFill>
                  <a:srgbClr val="434343"/>
                </a:solidFill>
              </a:defRPr>
            </a:lvl5pPr>
            <a:lvl6pPr lvl="5" rtl="0" algn="r">
              <a:spcBef>
                <a:spcPts val="0"/>
              </a:spcBef>
              <a:spcAft>
                <a:spcPts val="0"/>
              </a:spcAft>
              <a:buClr>
                <a:srgbClr val="434343"/>
              </a:buClr>
              <a:buSzPts val="2800"/>
              <a:buNone/>
              <a:defRPr>
                <a:solidFill>
                  <a:srgbClr val="434343"/>
                </a:solidFill>
              </a:defRPr>
            </a:lvl6pPr>
            <a:lvl7pPr lvl="6" rtl="0" algn="r">
              <a:spcBef>
                <a:spcPts val="0"/>
              </a:spcBef>
              <a:spcAft>
                <a:spcPts val="0"/>
              </a:spcAft>
              <a:buClr>
                <a:srgbClr val="434343"/>
              </a:buClr>
              <a:buSzPts val="2800"/>
              <a:buNone/>
              <a:defRPr>
                <a:solidFill>
                  <a:srgbClr val="434343"/>
                </a:solidFill>
              </a:defRPr>
            </a:lvl7pPr>
            <a:lvl8pPr lvl="7" rtl="0" algn="r">
              <a:spcBef>
                <a:spcPts val="0"/>
              </a:spcBef>
              <a:spcAft>
                <a:spcPts val="0"/>
              </a:spcAft>
              <a:buClr>
                <a:srgbClr val="434343"/>
              </a:buClr>
              <a:buSzPts val="2800"/>
              <a:buNone/>
              <a:defRPr>
                <a:solidFill>
                  <a:srgbClr val="434343"/>
                </a:solidFill>
              </a:defRPr>
            </a:lvl8pPr>
            <a:lvl9pPr lvl="8" rtl="0" algn="r">
              <a:spcBef>
                <a:spcPts val="0"/>
              </a:spcBef>
              <a:spcAft>
                <a:spcPts val="0"/>
              </a:spcAft>
              <a:buClr>
                <a:srgbClr val="434343"/>
              </a:buClr>
              <a:buSzPts val="2800"/>
              <a:buNone/>
              <a:defRPr>
                <a:solidFill>
                  <a:srgbClr val="434343"/>
                </a:solidFill>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tle and three columns">
  <p:cSld name="CUSTOM_1_1_1_1_1_1_1">
    <p:bg>
      <p:bgPr>
        <a:solidFill>
          <a:schemeClr val="dk1"/>
        </a:solidFill>
      </p:bgPr>
    </p:bg>
    <p:spTree>
      <p:nvGrpSpPr>
        <p:cNvPr id="67" name="Shape 67"/>
        <p:cNvGrpSpPr/>
        <p:nvPr/>
      </p:nvGrpSpPr>
      <p:grpSpPr>
        <a:xfrm>
          <a:off x="0" y="0"/>
          <a:ext cx="0" cy="0"/>
          <a:chOff x="0" y="0"/>
          <a:chExt cx="0" cy="0"/>
        </a:xfrm>
      </p:grpSpPr>
      <p:sp>
        <p:nvSpPr>
          <p:cNvPr id="68" name="Google Shape;68;p14"/>
          <p:cNvSpPr/>
          <p:nvPr/>
        </p:nvSpPr>
        <p:spPr>
          <a:xfrm>
            <a:off x="0" y="2819575"/>
            <a:ext cx="9144000" cy="1540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14"/>
          <p:cNvSpPr txBox="1"/>
          <p:nvPr>
            <p:ph type="ctrTitle"/>
          </p:nvPr>
        </p:nvSpPr>
        <p:spPr>
          <a:xfrm flipH="1">
            <a:off x="909331" y="3143525"/>
            <a:ext cx="1528800" cy="270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1800"/>
              <a:buNone/>
              <a:defRPr sz="1800"/>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70" name="Google Shape;70;p14"/>
          <p:cNvSpPr txBox="1"/>
          <p:nvPr>
            <p:ph idx="1" type="subTitle"/>
          </p:nvPr>
        </p:nvSpPr>
        <p:spPr>
          <a:xfrm flipH="1">
            <a:off x="487681" y="3515325"/>
            <a:ext cx="2372100" cy="521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000"/>
              <a:buNone/>
              <a:defRPr sz="1600"/>
            </a:lvl1pPr>
            <a:lvl2pPr lvl="1" rtl="0" algn="ctr">
              <a:lnSpc>
                <a:spcPct val="100000"/>
              </a:lnSpc>
              <a:spcBef>
                <a:spcPts val="0"/>
              </a:spcBef>
              <a:spcAft>
                <a:spcPts val="0"/>
              </a:spcAft>
              <a:buClr>
                <a:schemeClr val="lt1"/>
              </a:buClr>
              <a:buSzPts val="1000"/>
              <a:buNone/>
              <a:defRPr sz="1000">
                <a:solidFill>
                  <a:schemeClr val="lt1"/>
                </a:solidFill>
              </a:defRPr>
            </a:lvl2pPr>
            <a:lvl3pPr lvl="2" rtl="0" algn="ctr">
              <a:lnSpc>
                <a:spcPct val="100000"/>
              </a:lnSpc>
              <a:spcBef>
                <a:spcPts val="0"/>
              </a:spcBef>
              <a:spcAft>
                <a:spcPts val="0"/>
              </a:spcAft>
              <a:buClr>
                <a:schemeClr val="lt1"/>
              </a:buClr>
              <a:buSzPts val="1000"/>
              <a:buNone/>
              <a:defRPr sz="1000">
                <a:solidFill>
                  <a:schemeClr val="lt1"/>
                </a:solidFill>
              </a:defRPr>
            </a:lvl3pPr>
            <a:lvl4pPr lvl="3" rtl="0" algn="ctr">
              <a:lnSpc>
                <a:spcPct val="100000"/>
              </a:lnSpc>
              <a:spcBef>
                <a:spcPts val="0"/>
              </a:spcBef>
              <a:spcAft>
                <a:spcPts val="0"/>
              </a:spcAft>
              <a:buClr>
                <a:schemeClr val="lt1"/>
              </a:buClr>
              <a:buSzPts val="1000"/>
              <a:buNone/>
              <a:defRPr sz="1000">
                <a:solidFill>
                  <a:schemeClr val="lt1"/>
                </a:solidFill>
              </a:defRPr>
            </a:lvl4pPr>
            <a:lvl5pPr lvl="4" rtl="0" algn="ctr">
              <a:lnSpc>
                <a:spcPct val="100000"/>
              </a:lnSpc>
              <a:spcBef>
                <a:spcPts val="0"/>
              </a:spcBef>
              <a:spcAft>
                <a:spcPts val="0"/>
              </a:spcAft>
              <a:buClr>
                <a:schemeClr val="lt1"/>
              </a:buClr>
              <a:buSzPts val="1000"/>
              <a:buNone/>
              <a:defRPr sz="1000">
                <a:solidFill>
                  <a:schemeClr val="lt1"/>
                </a:solidFill>
              </a:defRPr>
            </a:lvl5pPr>
            <a:lvl6pPr lvl="5" rtl="0" algn="ctr">
              <a:lnSpc>
                <a:spcPct val="100000"/>
              </a:lnSpc>
              <a:spcBef>
                <a:spcPts val="0"/>
              </a:spcBef>
              <a:spcAft>
                <a:spcPts val="0"/>
              </a:spcAft>
              <a:buClr>
                <a:schemeClr val="lt1"/>
              </a:buClr>
              <a:buSzPts val="1000"/>
              <a:buNone/>
              <a:defRPr sz="1000">
                <a:solidFill>
                  <a:schemeClr val="lt1"/>
                </a:solidFill>
              </a:defRPr>
            </a:lvl6pPr>
            <a:lvl7pPr lvl="6" rtl="0" algn="ctr">
              <a:lnSpc>
                <a:spcPct val="100000"/>
              </a:lnSpc>
              <a:spcBef>
                <a:spcPts val="0"/>
              </a:spcBef>
              <a:spcAft>
                <a:spcPts val="0"/>
              </a:spcAft>
              <a:buClr>
                <a:schemeClr val="lt1"/>
              </a:buClr>
              <a:buSzPts val="1000"/>
              <a:buNone/>
              <a:defRPr sz="1000">
                <a:solidFill>
                  <a:schemeClr val="lt1"/>
                </a:solidFill>
              </a:defRPr>
            </a:lvl7pPr>
            <a:lvl8pPr lvl="7" rtl="0" algn="ctr">
              <a:lnSpc>
                <a:spcPct val="100000"/>
              </a:lnSpc>
              <a:spcBef>
                <a:spcPts val="0"/>
              </a:spcBef>
              <a:spcAft>
                <a:spcPts val="0"/>
              </a:spcAft>
              <a:buClr>
                <a:schemeClr val="lt1"/>
              </a:buClr>
              <a:buSzPts val="1000"/>
              <a:buNone/>
              <a:defRPr sz="1000">
                <a:solidFill>
                  <a:schemeClr val="lt1"/>
                </a:solidFill>
              </a:defRPr>
            </a:lvl8pPr>
            <a:lvl9pPr lvl="8" rtl="0" algn="ctr">
              <a:lnSpc>
                <a:spcPct val="100000"/>
              </a:lnSpc>
              <a:spcBef>
                <a:spcPts val="0"/>
              </a:spcBef>
              <a:spcAft>
                <a:spcPts val="0"/>
              </a:spcAft>
              <a:buClr>
                <a:schemeClr val="lt1"/>
              </a:buClr>
              <a:buSzPts val="1000"/>
              <a:buNone/>
              <a:defRPr sz="1000">
                <a:solidFill>
                  <a:schemeClr val="lt1"/>
                </a:solidFill>
              </a:defRPr>
            </a:lvl9pPr>
          </a:lstStyle>
          <a:p/>
        </p:txBody>
      </p:sp>
      <p:sp>
        <p:nvSpPr>
          <p:cNvPr id="71" name="Google Shape;71;p14"/>
          <p:cNvSpPr txBox="1"/>
          <p:nvPr>
            <p:ph idx="2" type="ctrTitle"/>
          </p:nvPr>
        </p:nvSpPr>
        <p:spPr>
          <a:xfrm flipH="1">
            <a:off x="3666245" y="3143525"/>
            <a:ext cx="1528800" cy="270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1800"/>
              <a:buNone/>
              <a:defRPr sz="1800"/>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72" name="Google Shape;72;p14"/>
          <p:cNvSpPr txBox="1"/>
          <p:nvPr>
            <p:ph idx="3" type="subTitle"/>
          </p:nvPr>
        </p:nvSpPr>
        <p:spPr>
          <a:xfrm flipH="1">
            <a:off x="3244595" y="3515325"/>
            <a:ext cx="2372100" cy="521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000"/>
              <a:buNone/>
              <a:defRPr sz="1600"/>
            </a:lvl1pPr>
            <a:lvl2pPr lvl="1" rtl="0" algn="ctr">
              <a:lnSpc>
                <a:spcPct val="100000"/>
              </a:lnSpc>
              <a:spcBef>
                <a:spcPts val="0"/>
              </a:spcBef>
              <a:spcAft>
                <a:spcPts val="0"/>
              </a:spcAft>
              <a:buClr>
                <a:schemeClr val="lt1"/>
              </a:buClr>
              <a:buSzPts val="1000"/>
              <a:buNone/>
              <a:defRPr sz="1000">
                <a:solidFill>
                  <a:schemeClr val="lt1"/>
                </a:solidFill>
              </a:defRPr>
            </a:lvl2pPr>
            <a:lvl3pPr lvl="2" rtl="0" algn="ctr">
              <a:lnSpc>
                <a:spcPct val="100000"/>
              </a:lnSpc>
              <a:spcBef>
                <a:spcPts val="0"/>
              </a:spcBef>
              <a:spcAft>
                <a:spcPts val="0"/>
              </a:spcAft>
              <a:buClr>
                <a:schemeClr val="lt1"/>
              </a:buClr>
              <a:buSzPts val="1000"/>
              <a:buNone/>
              <a:defRPr sz="1000">
                <a:solidFill>
                  <a:schemeClr val="lt1"/>
                </a:solidFill>
              </a:defRPr>
            </a:lvl3pPr>
            <a:lvl4pPr lvl="3" rtl="0" algn="ctr">
              <a:lnSpc>
                <a:spcPct val="100000"/>
              </a:lnSpc>
              <a:spcBef>
                <a:spcPts val="0"/>
              </a:spcBef>
              <a:spcAft>
                <a:spcPts val="0"/>
              </a:spcAft>
              <a:buClr>
                <a:schemeClr val="lt1"/>
              </a:buClr>
              <a:buSzPts val="1000"/>
              <a:buNone/>
              <a:defRPr sz="1000">
                <a:solidFill>
                  <a:schemeClr val="lt1"/>
                </a:solidFill>
              </a:defRPr>
            </a:lvl4pPr>
            <a:lvl5pPr lvl="4" rtl="0" algn="ctr">
              <a:lnSpc>
                <a:spcPct val="100000"/>
              </a:lnSpc>
              <a:spcBef>
                <a:spcPts val="0"/>
              </a:spcBef>
              <a:spcAft>
                <a:spcPts val="0"/>
              </a:spcAft>
              <a:buClr>
                <a:schemeClr val="lt1"/>
              </a:buClr>
              <a:buSzPts val="1000"/>
              <a:buNone/>
              <a:defRPr sz="1000">
                <a:solidFill>
                  <a:schemeClr val="lt1"/>
                </a:solidFill>
              </a:defRPr>
            </a:lvl5pPr>
            <a:lvl6pPr lvl="5" rtl="0" algn="ctr">
              <a:lnSpc>
                <a:spcPct val="100000"/>
              </a:lnSpc>
              <a:spcBef>
                <a:spcPts val="0"/>
              </a:spcBef>
              <a:spcAft>
                <a:spcPts val="0"/>
              </a:spcAft>
              <a:buClr>
                <a:schemeClr val="lt1"/>
              </a:buClr>
              <a:buSzPts val="1000"/>
              <a:buNone/>
              <a:defRPr sz="1000">
                <a:solidFill>
                  <a:schemeClr val="lt1"/>
                </a:solidFill>
              </a:defRPr>
            </a:lvl6pPr>
            <a:lvl7pPr lvl="6" rtl="0" algn="ctr">
              <a:lnSpc>
                <a:spcPct val="100000"/>
              </a:lnSpc>
              <a:spcBef>
                <a:spcPts val="0"/>
              </a:spcBef>
              <a:spcAft>
                <a:spcPts val="0"/>
              </a:spcAft>
              <a:buClr>
                <a:schemeClr val="lt1"/>
              </a:buClr>
              <a:buSzPts val="1000"/>
              <a:buNone/>
              <a:defRPr sz="1000">
                <a:solidFill>
                  <a:schemeClr val="lt1"/>
                </a:solidFill>
              </a:defRPr>
            </a:lvl7pPr>
            <a:lvl8pPr lvl="7" rtl="0" algn="ctr">
              <a:lnSpc>
                <a:spcPct val="100000"/>
              </a:lnSpc>
              <a:spcBef>
                <a:spcPts val="0"/>
              </a:spcBef>
              <a:spcAft>
                <a:spcPts val="0"/>
              </a:spcAft>
              <a:buClr>
                <a:schemeClr val="lt1"/>
              </a:buClr>
              <a:buSzPts val="1000"/>
              <a:buNone/>
              <a:defRPr sz="1000">
                <a:solidFill>
                  <a:schemeClr val="lt1"/>
                </a:solidFill>
              </a:defRPr>
            </a:lvl8pPr>
            <a:lvl9pPr lvl="8" rtl="0" algn="ctr">
              <a:lnSpc>
                <a:spcPct val="100000"/>
              </a:lnSpc>
              <a:spcBef>
                <a:spcPts val="0"/>
              </a:spcBef>
              <a:spcAft>
                <a:spcPts val="0"/>
              </a:spcAft>
              <a:buClr>
                <a:schemeClr val="lt1"/>
              </a:buClr>
              <a:buSzPts val="1000"/>
              <a:buNone/>
              <a:defRPr sz="1000">
                <a:solidFill>
                  <a:schemeClr val="lt1"/>
                </a:solidFill>
              </a:defRPr>
            </a:lvl9pPr>
          </a:lstStyle>
          <a:p/>
        </p:txBody>
      </p:sp>
      <p:sp>
        <p:nvSpPr>
          <p:cNvPr id="73" name="Google Shape;73;p14"/>
          <p:cNvSpPr txBox="1"/>
          <p:nvPr>
            <p:ph idx="4" type="ctrTitle"/>
          </p:nvPr>
        </p:nvSpPr>
        <p:spPr>
          <a:xfrm flipH="1">
            <a:off x="6571000" y="3143525"/>
            <a:ext cx="1528800" cy="270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1800"/>
              <a:buNone/>
              <a:defRPr sz="1800"/>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74" name="Google Shape;74;p14"/>
          <p:cNvSpPr txBox="1"/>
          <p:nvPr>
            <p:ph idx="5" type="subTitle"/>
          </p:nvPr>
        </p:nvSpPr>
        <p:spPr>
          <a:xfrm flipH="1">
            <a:off x="6149350" y="3515325"/>
            <a:ext cx="2372100" cy="521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000"/>
              <a:buNone/>
              <a:defRPr sz="1600"/>
            </a:lvl1pPr>
            <a:lvl2pPr lvl="1" rtl="0" algn="ctr">
              <a:lnSpc>
                <a:spcPct val="100000"/>
              </a:lnSpc>
              <a:spcBef>
                <a:spcPts val="0"/>
              </a:spcBef>
              <a:spcAft>
                <a:spcPts val="0"/>
              </a:spcAft>
              <a:buClr>
                <a:schemeClr val="lt1"/>
              </a:buClr>
              <a:buSzPts val="1000"/>
              <a:buNone/>
              <a:defRPr sz="1000">
                <a:solidFill>
                  <a:schemeClr val="lt1"/>
                </a:solidFill>
              </a:defRPr>
            </a:lvl2pPr>
            <a:lvl3pPr lvl="2" rtl="0" algn="ctr">
              <a:lnSpc>
                <a:spcPct val="100000"/>
              </a:lnSpc>
              <a:spcBef>
                <a:spcPts val="0"/>
              </a:spcBef>
              <a:spcAft>
                <a:spcPts val="0"/>
              </a:spcAft>
              <a:buClr>
                <a:schemeClr val="lt1"/>
              </a:buClr>
              <a:buSzPts val="1000"/>
              <a:buNone/>
              <a:defRPr sz="1000">
                <a:solidFill>
                  <a:schemeClr val="lt1"/>
                </a:solidFill>
              </a:defRPr>
            </a:lvl3pPr>
            <a:lvl4pPr lvl="3" rtl="0" algn="ctr">
              <a:lnSpc>
                <a:spcPct val="100000"/>
              </a:lnSpc>
              <a:spcBef>
                <a:spcPts val="0"/>
              </a:spcBef>
              <a:spcAft>
                <a:spcPts val="0"/>
              </a:spcAft>
              <a:buClr>
                <a:schemeClr val="lt1"/>
              </a:buClr>
              <a:buSzPts val="1000"/>
              <a:buNone/>
              <a:defRPr sz="1000">
                <a:solidFill>
                  <a:schemeClr val="lt1"/>
                </a:solidFill>
              </a:defRPr>
            </a:lvl4pPr>
            <a:lvl5pPr lvl="4" rtl="0" algn="ctr">
              <a:lnSpc>
                <a:spcPct val="100000"/>
              </a:lnSpc>
              <a:spcBef>
                <a:spcPts val="0"/>
              </a:spcBef>
              <a:spcAft>
                <a:spcPts val="0"/>
              </a:spcAft>
              <a:buClr>
                <a:schemeClr val="lt1"/>
              </a:buClr>
              <a:buSzPts val="1000"/>
              <a:buNone/>
              <a:defRPr sz="1000">
                <a:solidFill>
                  <a:schemeClr val="lt1"/>
                </a:solidFill>
              </a:defRPr>
            </a:lvl5pPr>
            <a:lvl6pPr lvl="5" rtl="0" algn="ctr">
              <a:lnSpc>
                <a:spcPct val="100000"/>
              </a:lnSpc>
              <a:spcBef>
                <a:spcPts val="0"/>
              </a:spcBef>
              <a:spcAft>
                <a:spcPts val="0"/>
              </a:spcAft>
              <a:buClr>
                <a:schemeClr val="lt1"/>
              </a:buClr>
              <a:buSzPts val="1000"/>
              <a:buNone/>
              <a:defRPr sz="1000">
                <a:solidFill>
                  <a:schemeClr val="lt1"/>
                </a:solidFill>
              </a:defRPr>
            </a:lvl6pPr>
            <a:lvl7pPr lvl="6" rtl="0" algn="ctr">
              <a:lnSpc>
                <a:spcPct val="100000"/>
              </a:lnSpc>
              <a:spcBef>
                <a:spcPts val="0"/>
              </a:spcBef>
              <a:spcAft>
                <a:spcPts val="0"/>
              </a:spcAft>
              <a:buClr>
                <a:schemeClr val="lt1"/>
              </a:buClr>
              <a:buSzPts val="1000"/>
              <a:buNone/>
              <a:defRPr sz="1000">
                <a:solidFill>
                  <a:schemeClr val="lt1"/>
                </a:solidFill>
              </a:defRPr>
            </a:lvl7pPr>
            <a:lvl8pPr lvl="7" rtl="0" algn="ctr">
              <a:lnSpc>
                <a:spcPct val="100000"/>
              </a:lnSpc>
              <a:spcBef>
                <a:spcPts val="0"/>
              </a:spcBef>
              <a:spcAft>
                <a:spcPts val="0"/>
              </a:spcAft>
              <a:buClr>
                <a:schemeClr val="lt1"/>
              </a:buClr>
              <a:buSzPts val="1000"/>
              <a:buNone/>
              <a:defRPr sz="1000">
                <a:solidFill>
                  <a:schemeClr val="lt1"/>
                </a:solidFill>
              </a:defRPr>
            </a:lvl8pPr>
            <a:lvl9pPr lvl="8" rtl="0" algn="ctr">
              <a:lnSpc>
                <a:spcPct val="100000"/>
              </a:lnSpc>
              <a:spcBef>
                <a:spcPts val="0"/>
              </a:spcBef>
              <a:spcAft>
                <a:spcPts val="0"/>
              </a:spcAft>
              <a:buClr>
                <a:schemeClr val="lt1"/>
              </a:buClr>
              <a:buSzPts val="1000"/>
              <a:buNone/>
              <a:defRPr sz="1000">
                <a:solidFill>
                  <a:schemeClr val="lt1"/>
                </a:solidFill>
              </a:defRPr>
            </a:lvl9pPr>
          </a:lstStyle>
          <a:p/>
        </p:txBody>
      </p:sp>
      <p:sp>
        <p:nvSpPr>
          <p:cNvPr id="75" name="Google Shape;75;p14"/>
          <p:cNvSpPr txBox="1"/>
          <p:nvPr>
            <p:ph idx="6" type="title"/>
          </p:nvPr>
        </p:nvSpPr>
        <p:spPr>
          <a:xfrm>
            <a:off x="4328954" y="438154"/>
            <a:ext cx="4192500" cy="896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800"/>
              <a:buNone/>
              <a:defRPr>
                <a:solidFill>
                  <a:schemeClr val="lt1"/>
                </a:solidFill>
              </a:defRPr>
            </a:lvl1pPr>
            <a:lvl2pPr lvl="1" rtl="0">
              <a:spcBef>
                <a:spcPts val="0"/>
              </a:spcBef>
              <a:spcAft>
                <a:spcPts val="0"/>
              </a:spcAft>
              <a:buClr>
                <a:srgbClr val="434343"/>
              </a:buClr>
              <a:buSzPts val="2800"/>
              <a:buNone/>
              <a:defRPr>
                <a:solidFill>
                  <a:srgbClr val="434343"/>
                </a:solidFill>
              </a:defRPr>
            </a:lvl2pPr>
            <a:lvl3pPr lvl="2" rtl="0">
              <a:spcBef>
                <a:spcPts val="0"/>
              </a:spcBef>
              <a:spcAft>
                <a:spcPts val="0"/>
              </a:spcAft>
              <a:buClr>
                <a:srgbClr val="434343"/>
              </a:buClr>
              <a:buSzPts val="2800"/>
              <a:buNone/>
              <a:defRPr>
                <a:solidFill>
                  <a:srgbClr val="434343"/>
                </a:solidFill>
              </a:defRPr>
            </a:lvl3pPr>
            <a:lvl4pPr lvl="3" rtl="0">
              <a:spcBef>
                <a:spcPts val="0"/>
              </a:spcBef>
              <a:spcAft>
                <a:spcPts val="0"/>
              </a:spcAft>
              <a:buClr>
                <a:srgbClr val="434343"/>
              </a:buClr>
              <a:buSzPts val="2800"/>
              <a:buNone/>
              <a:defRPr>
                <a:solidFill>
                  <a:srgbClr val="434343"/>
                </a:solidFill>
              </a:defRPr>
            </a:lvl4pPr>
            <a:lvl5pPr lvl="4" rtl="0">
              <a:spcBef>
                <a:spcPts val="0"/>
              </a:spcBef>
              <a:spcAft>
                <a:spcPts val="0"/>
              </a:spcAft>
              <a:buClr>
                <a:srgbClr val="434343"/>
              </a:buClr>
              <a:buSzPts val="2800"/>
              <a:buNone/>
              <a:defRPr>
                <a:solidFill>
                  <a:srgbClr val="434343"/>
                </a:solidFill>
              </a:defRPr>
            </a:lvl5pPr>
            <a:lvl6pPr lvl="5" rtl="0">
              <a:spcBef>
                <a:spcPts val="0"/>
              </a:spcBef>
              <a:spcAft>
                <a:spcPts val="0"/>
              </a:spcAft>
              <a:buClr>
                <a:srgbClr val="434343"/>
              </a:buClr>
              <a:buSzPts val="2800"/>
              <a:buNone/>
              <a:defRPr>
                <a:solidFill>
                  <a:srgbClr val="434343"/>
                </a:solidFill>
              </a:defRPr>
            </a:lvl6pPr>
            <a:lvl7pPr lvl="6" rtl="0">
              <a:spcBef>
                <a:spcPts val="0"/>
              </a:spcBef>
              <a:spcAft>
                <a:spcPts val="0"/>
              </a:spcAft>
              <a:buClr>
                <a:srgbClr val="434343"/>
              </a:buClr>
              <a:buSzPts val="2800"/>
              <a:buNone/>
              <a:defRPr>
                <a:solidFill>
                  <a:srgbClr val="434343"/>
                </a:solidFill>
              </a:defRPr>
            </a:lvl7pPr>
            <a:lvl8pPr lvl="7" rtl="0">
              <a:spcBef>
                <a:spcPts val="0"/>
              </a:spcBef>
              <a:spcAft>
                <a:spcPts val="0"/>
              </a:spcAft>
              <a:buClr>
                <a:srgbClr val="434343"/>
              </a:buClr>
              <a:buSzPts val="2800"/>
              <a:buNone/>
              <a:defRPr>
                <a:solidFill>
                  <a:srgbClr val="434343"/>
                </a:solidFill>
              </a:defRPr>
            </a:lvl8pPr>
            <a:lvl9pPr lvl="8" rtl="0">
              <a:spcBef>
                <a:spcPts val="0"/>
              </a:spcBef>
              <a:spcAft>
                <a:spcPts val="0"/>
              </a:spcAft>
              <a:buClr>
                <a:srgbClr val="434343"/>
              </a:buClr>
              <a:buSzPts val="2800"/>
              <a:buNone/>
              <a:defRPr>
                <a:solidFill>
                  <a:srgbClr val="434343"/>
                </a:solidFill>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_1_1_1_1_1_1_1_1_1_1_1_1">
    <p:spTree>
      <p:nvGrpSpPr>
        <p:cNvPr id="76" name="Shape 76"/>
        <p:cNvGrpSpPr/>
        <p:nvPr/>
      </p:nvGrpSpPr>
      <p:grpSpPr>
        <a:xfrm>
          <a:off x="0" y="0"/>
          <a:ext cx="0" cy="0"/>
          <a:chOff x="0" y="0"/>
          <a:chExt cx="0" cy="0"/>
        </a:xfrm>
      </p:grpSpPr>
      <p:sp>
        <p:nvSpPr>
          <p:cNvPr id="77" name="Google Shape;77;p15"/>
          <p:cNvSpPr txBox="1"/>
          <p:nvPr>
            <p:ph type="ctrTitle"/>
          </p:nvPr>
        </p:nvSpPr>
        <p:spPr>
          <a:xfrm flipH="1">
            <a:off x="1390950" y="414788"/>
            <a:ext cx="6362100" cy="1177800"/>
          </a:xfrm>
          <a:prstGeom prst="rect">
            <a:avLst/>
          </a:prstGeom>
          <a:noFill/>
        </p:spPr>
        <p:txBody>
          <a:bodyPr anchorCtr="0" anchor="t" bIns="91425" lIns="91425" spcFirstLastPara="1" rIns="91425" wrap="square" tIns="91425">
            <a:noAutofit/>
          </a:bodyPr>
          <a:lstStyle>
            <a:lvl1pPr lvl="0" rtl="0" algn="ctr">
              <a:spcBef>
                <a:spcPts val="0"/>
              </a:spcBef>
              <a:spcAft>
                <a:spcPts val="0"/>
              </a:spcAft>
              <a:buSzPts val="2800"/>
              <a:buNone/>
              <a:defRPr sz="24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1_1_1_1_1_1_1_1_1_1_1_1_1_1_1">
    <p:spTree>
      <p:nvGrpSpPr>
        <p:cNvPr id="78" name="Shape 78"/>
        <p:cNvGrpSpPr/>
        <p:nvPr/>
      </p:nvGrpSpPr>
      <p:grpSpPr>
        <a:xfrm>
          <a:off x="0" y="0"/>
          <a:ext cx="0" cy="0"/>
          <a:chOff x="0" y="0"/>
          <a:chExt cx="0" cy="0"/>
        </a:xfrm>
      </p:grpSpPr>
      <p:sp>
        <p:nvSpPr>
          <p:cNvPr id="79" name="Google Shape;79;p16"/>
          <p:cNvSpPr txBox="1"/>
          <p:nvPr>
            <p:ph type="ctrTitle"/>
          </p:nvPr>
        </p:nvSpPr>
        <p:spPr>
          <a:xfrm flipH="1">
            <a:off x="3029700" y="431370"/>
            <a:ext cx="3084600" cy="4881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1_1_1_1_1_1_1_1_1_1_1_1_1_2">
    <p:bg>
      <p:bgPr>
        <a:solidFill>
          <a:schemeClr val="dk1"/>
        </a:solidFill>
      </p:bgPr>
    </p:bg>
    <p:spTree>
      <p:nvGrpSpPr>
        <p:cNvPr id="80" name="Shape 80"/>
        <p:cNvGrpSpPr/>
        <p:nvPr/>
      </p:nvGrpSpPr>
      <p:grpSpPr>
        <a:xfrm>
          <a:off x="0" y="0"/>
          <a:ext cx="0" cy="0"/>
          <a:chOff x="0" y="0"/>
          <a:chExt cx="0" cy="0"/>
        </a:xfrm>
      </p:grpSpPr>
      <p:pic>
        <p:nvPicPr>
          <p:cNvPr id="81" name="Google Shape;81;p17"/>
          <p:cNvPicPr preferRelativeResize="0"/>
          <p:nvPr/>
        </p:nvPicPr>
        <p:blipFill rotWithShape="1">
          <a:blip r:embed="rId2">
            <a:alphaModFix/>
          </a:blip>
          <a:srcRect b="64915" l="0" r="0" t="0"/>
          <a:stretch/>
        </p:blipFill>
        <p:spPr>
          <a:xfrm flipH="1">
            <a:off x="2264626" y="4241199"/>
            <a:ext cx="8406859" cy="1659099"/>
          </a:xfrm>
          <a:prstGeom prst="rect">
            <a:avLst/>
          </a:prstGeom>
          <a:noFill/>
          <a:ln>
            <a:noFill/>
          </a:ln>
        </p:spPr>
      </p:pic>
      <p:sp>
        <p:nvSpPr>
          <p:cNvPr id="82" name="Google Shape;82;p17"/>
          <p:cNvSpPr txBox="1"/>
          <p:nvPr>
            <p:ph type="ctrTitle"/>
          </p:nvPr>
        </p:nvSpPr>
        <p:spPr>
          <a:xfrm flipH="1">
            <a:off x="2316925" y="370433"/>
            <a:ext cx="4498200" cy="952200"/>
          </a:xfrm>
          <a:prstGeom prst="rect">
            <a:avLst/>
          </a:prstGeom>
          <a:noFill/>
        </p:spPr>
        <p:txBody>
          <a:bodyPr anchorCtr="0" anchor="t" bIns="91425" lIns="91425" spcFirstLastPara="1" rIns="91425" wrap="square" tIns="91425">
            <a:noAutofit/>
          </a:bodyPr>
          <a:lstStyle>
            <a:lvl1pPr lvl="0" rtl="0" algn="ctr">
              <a:spcBef>
                <a:spcPts val="0"/>
              </a:spcBef>
              <a:spcAft>
                <a:spcPts val="0"/>
              </a:spcAft>
              <a:buClr>
                <a:schemeClr val="lt1"/>
              </a:buClr>
              <a:buSzPts val="2800"/>
              <a:buNone/>
              <a:defRPr>
                <a:solidFill>
                  <a:schemeClr val="lt1"/>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TITLE_ONLY_2_1">
    <p:spTree>
      <p:nvGrpSpPr>
        <p:cNvPr id="83" name="Shape 83"/>
        <p:cNvGrpSpPr/>
        <p:nvPr/>
      </p:nvGrpSpPr>
      <p:grpSpPr>
        <a:xfrm>
          <a:off x="0" y="0"/>
          <a:ext cx="0" cy="0"/>
          <a:chOff x="0" y="0"/>
          <a:chExt cx="0" cy="0"/>
        </a:xfrm>
      </p:grpSpPr>
      <p:sp>
        <p:nvSpPr>
          <p:cNvPr id="84" name="Google Shape;84;p18"/>
          <p:cNvSpPr txBox="1"/>
          <p:nvPr>
            <p:ph type="ctrTitle"/>
          </p:nvPr>
        </p:nvSpPr>
        <p:spPr>
          <a:xfrm>
            <a:off x="613004" y="367161"/>
            <a:ext cx="3390000" cy="8349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pic>
        <p:nvPicPr>
          <p:cNvPr id="85" name="Google Shape;85;p18"/>
          <p:cNvPicPr preferRelativeResize="0"/>
          <p:nvPr/>
        </p:nvPicPr>
        <p:blipFill rotWithShape="1">
          <a:blip r:embed="rId2">
            <a:alphaModFix/>
          </a:blip>
          <a:srcRect b="65675" l="0" r="7544" t="0"/>
          <a:stretch/>
        </p:blipFill>
        <p:spPr>
          <a:xfrm rot="1120618">
            <a:off x="3515804" y="425254"/>
            <a:ext cx="6238116" cy="1302713"/>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tle and six columns">
  <p:cSld name="CUSTOM_6_3">
    <p:spTree>
      <p:nvGrpSpPr>
        <p:cNvPr id="86" name="Shape 86"/>
        <p:cNvGrpSpPr/>
        <p:nvPr/>
      </p:nvGrpSpPr>
      <p:grpSpPr>
        <a:xfrm>
          <a:off x="0" y="0"/>
          <a:ext cx="0" cy="0"/>
          <a:chOff x="0" y="0"/>
          <a:chExt cx="0" cy="0"/>
        </a:xfrm>
      </p:grpSpPr>
      <p:sp>
        <p:nvSpPr>
          <p:cNvPr id="87" name="Google Shape;87;p19"/>
          <p:cNvSpPr/>
          <p:nvPr/>
        </p:nvSpPr>
        <p:spPr>
          <a:xfrm>
            <a:off x="796194" y="1659675"/>
            <a:ext cx="2033700" cy="1124100"/>
          </a:xfrm>
          <a:prstGeom prst="rect">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19"/>
          <p:cNvSpPr/>
          <p:nvPr/>
        </p:nvSpPr>
        <p:spPr>
          <a:xfrm>
            <a:off x="802769" y="3198275"/>
            <a:ext cx="2033700" cy="1124100"/>
          </a:xfrm>
          <a:prstGeom prst="rect">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19"/>
          <p:cNvSpPr/>
          <p:nvPr/>
        </p:nvSpPr>
        <p:spPr>
          <a:xfrm>
            <a:off x="3647081" y="1673438"/>
            <a:ext cx="2033700" cy="1124100"/>
          </a:xfrm>
          <a:prstGeom prst="rect">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19"/>
          <p:cNvSpPr/>
          <p:nvPr/>
        </p:nvSpPr>
        <p:spPr>
          <a:xfrm>
            <a:off x="3648631" y="3198275"/>
            <a:ext cx="2033700" cy="1124100"/>
          </a:xfrm>
          <a:prstGeom prst="rect">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19"/>
          <p:cNvSpPr/>
          <p:nvPr/>
        </p:nvSpPr>
        <p:spPr>
          <a:xfrm>
            <a:off x="6494544" y="1673438"/>
            <a:ext cx="2033700" cy="1124100"/>
          </a:xfrm>
          <a:prstGeom prst="rect">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19"/>
          <p:cNvSpPr/>
          <p:nvPr/>
        </p:nvSpPr>
        <p:spPr>
          <a:xfrm>
            <a:off x="6504244" y="3198275"/>
            <a:ext cx="2033700" cy="1124100"/>
          </a:xfrm>
          <a:prstGeom prst="rect">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19"/>
          <p:cNvSpPr/>
          <p:nvPr/>
        </p:nvSpPr>
        <p:spPr>
          <a:xfrm>
            <a:off x="6343875" y="1812075"/>
            <a:ext cx="2033700" cy="1124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19"/>
          <p:cNvSpPr/>
          <p:nvPr/>
        </p:nvSpPr>
        <p:spPr>
          <a:xfrm>
            <a:off x="6346987" y="3345422"/>
            <a:ext cx="2033700" cy="1124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19"/>
          <p:cNvSpPr/>
          <p:nvPr/>
        </p:nvSpPr>
        <p:spPr>
          <a:xfrm>
            <a:off x="3493819" y="1812075"/>
            <a:ext cx="2033700" cy="1124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19"/>
          <p:cNvSpPr/>
          <p:nvPr/>
        </p:nvSpPr>
        <p:spPr>
          <a:xfrm>
            <a:off x="3498675" y="3350681"/>
            <a:ext cx="2033700" cy="1124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19"/>
          <p:cNvSpPr/>
          <p:nvPr/>
        </p:nvSpPr>
        <p:spPr>
          <a:xfrm>
            <a:off x="645494" y="3349375"/>
            <a:ext cx="2033700" cy="1124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19"/>
          <p:cNvSpPr/>
          <p:nvPr/>
        </p:nvSpPr>
        <p:spPr>
          <a:xfrm>
            <a:off x="645494" y="1812075"/>
            <a:ext cx="2033700" cy="1124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19"/>
          <p:cNvSpPr txBox="1"/>
          <p:nvPr>
            <p:ph type="ctrTitle"/>
          </p:nvPr>
        </p:nvSpPr>
        <p:spPr>
          <a:xfrm>
            <a:off x="750800" y="1954575"/>
            <a:ext cx="1381500" cy="215400"/>
          </a:xfrm>
          <a:prstGeom prst="rect">
            <a:avLst/>
          </a:prstGeom>
        </p:spPr>
        <p:txBody>
          <a:bodyPr anchorCtr="0" anchor="ctr" bIns="91425" lIns="91425" spcFirstLastPara="1" rIns="91425" wrap="square" tIns="91425">
            <a:noAutofit/>
          </a:bodyPr>
          <a:lstStyle>
            <a:lvl1pPr lvl="0" rtl="0">
              <a:spcBef>
                <a:spcPts val="0"/>
              </a:spcBef>
              <a:spcAft>
                <a:spcPts val="0"/>
              </a:spcAft>
              <a:buSzPts val="1300"/>
              <a:buNone/>
              <a:defRPr sz="1800"/>
            </a:lvl1pPr>
            <a:lvl2pPr lvl="1" rtl="0" algn="ctr">
              <a:spcBef>
                <a:spcPts val="0"/>
              </a:spcBef>
              <a:spcAft>
                <a:spcPts val="0"/>
              </a:spcAft>
              <a:buSzPts val="1300"/>
              <a:buNone/>
              <a:defRPr sz="1300"/>
            </a:lvl2pPr>
            <a:lvl3pPr lvl="2" rtl="0" algn="ctr">
              <a:spcBef>
                <a:spcPts val="0"/>
              </a:spcBef>
              <a:spcAft>
                <a:spcPts val="0"/>
              </a:spcAft>
              <a:buSzPts val="1300"/>
              <a:buNone/>
              <a:defRPr sz="1300"/>
            </a:lvl3pPr>
            <a:lvl4pPr lvl="3" rtl="0" algn="ctr">
              <a:spcBef>
                <a:spcPts val="0"/>
              </a:spcBef>
              <a:spcAft>
                <a:spcPts val="0"/>
              </a:spcAft>
              <a:buSzPts val="1300"/>
              <a:buNone/>
              <a:defRPr sz="1300"/>
            </a:lvl4pPr>
            <a:lvl5pPr lvl="4" rtl="0" algn="ctr">
              <a:spcBef>
                <a:spcPts val="0"/>
              </a:spcBef>
              <a:spcAft>
                <a:spcPts val="0"/>
              </a:spcAft>
              <a:buSzPts val="1300"/>
              <a:buNone/>
              <a:defRPr sz="1300"/>
            </a:lvl5pPr>
            <a:lvl6pPr lvl="5" rtl="0" algn="ctr">
              <a:spcBef>
                <a:spcPts val="0"/>
              </a:spcBef>
              <a:spcAft>
                <a:spcPts val="0"/>
              </a:spcAft>
              <a:buSzPts val="1300"/>
              <a:buNone/>
              <a:defRPr sz="1300"/>
            </a:lvl6pPr>
            <a:lvl7pPr lvl="6" rtl="0" algn="ctr">
              <a:spcBef>
                <a:spcPts val="0"/>
              </a:spcBef>
              <a:spcAft>
                <a:spcPts val="0"/>
              </a:spcAft>
              <a:buSzPts val="1300"/>
              <a:buNone/>
              <a:defRPr sz="1300"/>
            </a:lvl7pPr>
            <a:lvl8pPr lvl="7" rtl="0" algn="ctr">
              <a:spcBef>
                <a:spcPts val="0"/>
              </a:spcBef>
              <a:spcAft>
                <a:spcPts val="0"/>
              </a:spcAft>
              <a:buSzPts val="1300"/>
              <a:buNone/>
              <a:defRPr sz="1300"/>
            </a:lvl8pPr>
            <a:lvl9pPr lvl="8" rtl="0" algn="ctr">
              <a:spcBef>
                <a:spcPts val="0"/>
              </a:spcBef>
              <a:spcAft>
                <a:spcPts val="0"/>
              </a:spcAft>
              <a:buSzPts val="1300"/>
              <a:buNone/>
              <a:defRPr sz="1300"/>
            </a:lvl9pPr>
          </a:lstStyle>
          <a:p/>
        </p:txBody>
      </p:sp>
      <p:sp>
        <p:nvSpPr>
          <p:cNvPr id="100" name="Google Shape;100;p19"/>
          <p:cNvSpPr txBox="1"/>
          <p:nvPr>
            <p:ph idx="1" type="subTitle"/>
          </p:nvPr>
        </p:nvSpPr>
        <p:spPr>
          <a:xfrm>
            <a:off x="767419" y="2301498"/>
            <a:ext cx="1729200" cy="486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000"/>
              <a:buNone/>
              <a:defRPr sz="1400"/>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101" name="Google Shape;101;p19"/>
          <p:cNvSpPr txBox="1"/>
          <p:nvPr>
            <p:ph idx="2" type="ctrTitle"/>
          </p:nvPr>
        </p:nvSpPr>
        <p:spPr>
          <a:xfrm>
            <a:off x="6451600" y="3483300"/>
            <a:ext cx="1381500" cy="215400"/>
          </a:xfrm>
          <a:prstGeom prst="rect">
            <a:avLst/>
          </a:prstGeom>
        </p:spPr>
        <p:txBody>
          <a:bodyPr anchorCtr="0" anchor="ctr" bIns="91425" lIns="91425" spcFirstLastPara="1" rIns="91425" wrap="square" tIns="91425">
            <a:noAutofit/>
          </a:bodyPr>
          <a:lstStyle>
            <a:lvl1pPr lvl="0" rtl="0">
              <a:spcBef>
                <a:spcPts val="0"/>
              </a:spcBef>
              <a:spcAft>
                <a:spcPts val="0"/>
              </a:spcAft>
              <a:buSzPts val="1300"/>
              <a:buNone/>
              <a:defRPr sz="1800"/>
            </a:lvl1pPr>
            <a:lvl2pPr lvl="1" rtl="0" algn="ctr">
              <a:spcBef>
                <a:spcPts val="0"/>
              </a:spcBef>
              <a:spcAft>
                <a:spcPts val="0"/>
              </a:spcAft>
              <a:buSzPts val="1300"/>
              <a:buNone/>
              <a:defRPr sz="1300"/>
            </a:lvl2pPr>
            <a:lvl3pPr lvl="2" rtl="0" algn="ctr">
              <a:spcBef>
                <a:spcPts val="0"/>
              </a:spcBef>
              <a:spcAft>
                <a:spcPts val="0"/>
              </a:spcAft>
              <a:buSzPts val="1300"/>
              <a:buNone/>
              <a:defRPr sz="1300"/>
            </a:lvl3pPr>
            <a:lvl4pPr lvl="3" rtl="0" algn="ctr">
              <a:spcBef>
                <a:spcPts val="0"/>
              </a:spcBef>
              <a:spcAft>
                <a:spcPts val="0"/>
              </a:spcAft>
              <a:buSzPts val="1300"/>
              <a:buNone/>
              <a:defRPr sz="1300"/>
            </a:lvl4pPr>
            <a:lvl5pPr lvl="4" rtl="0" algn="ctr">
              <a:spcBef>
                <a:spcPts val="0"/>
              </a:spcBef>
              <a:spcAft>
                <a:spcPts val="0"/>
              </a:spcAft>
              <a:buSzPts val="1300"/>
              <a:buNone/>
              <a:defRPr sz="1300"/>
            </a:lvl5pPr>
            <a:lvl6pPr lvl="5" rtl="0" algn="ctr">
              <a:spcBef>
                <a:spcPts val="0"/>
              </a:spcBef>
              <a:spcAft>
                <a:spcPts val="0"/>
              </a:spcAft>
              <a:buSzPts val="1300"/>
              <a:buNone/>
              <a:defRPr sz="1300"/>
            </a:lvl6pPr>
            <a:lvl7pPr lvl="6" rtl="0" algn="ctr">
              <a:spcBef>
                <a:spcPts val="0"/>
              </a:spcBef>
              <a:spcAft>
                <a:spcPts val="0"/>
              </a:spcAft>
              <a:buSzPts val="1300"/>
              <a:buNone/>
              <a:defRPr sz="1300"/>
            </a:lvl7pPr>
            <a:lvl8pPr lvl="7" rtl="0" algn="ctr">
              <a:spcBef>
                <a:spcPts val="0"/>
              </a:spcBef>
              <a:spcAft>
                <a:spcPts val="0"/>
              </a:spcAft>
              <a:buSzPts val="1300"/>
              <a:buNone/>
              <a:defRPr sz="1300"/>
            </a:lvl8pPr>
            <a:lvl9pPr lvl="8" rtl="0" algn="ctr">
              <a:spcBef>
                <a:spcPts val="0"/>
              </a:spcBef>
              <a:spcAft>
                <a:spcPts val="0"/>
              </a:spcAft>
              <a:buSzPts val="1300"/>
              <a:buNone/>
              <a:defRPr sz="1300"/>
            </a:lvl9pPr>
          </a:lstStyle>
          <a:p/>
        </p:txBody>
      </p:sp>
      <p:sp>
        <p:nvSpPr>
          <p:cNvPr id="102" name="Google Shape;102;p19"/>
          <p:cNvSpPr txBox="1"/>
          <p:nvPr>
            <p:ph idx="3" type="subTitle"/>
          </p:nvPr>
        </p:nvSpPr>
        <p:spPr>
          <a:xfrm>
            <a:off x="6457825" y="3830225"/>
            <a:ext cx="1729200" cy="486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000"/>
              <a:buNone/>
              <a:defRPr sz="1400"/>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103" name="Google Shape;103;p19"/>
          <p:cNvSpPr txBox="1"/>
          <p:nvPr>
            <p:ph idx="4" type="ctrTitle"/>
          </p:nvPr>
        </p:nvSpPr>
        <p:spPr>
          <a:xfrm flipH="1">
            <a:off x="1898050" y="485470"/>
            <a:ext cx="5262900" cy="8070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104" name="Google Shape;104;p19"/>
          <p:cNvSpPr txBox="1"/>
          <p:nvPr>
            <p:ph idx="5" type="ctrTitle"/>
          </p:nvPr>
        </p:nvSpPr>
        <p:spPr>
          <a:xfrm>
            <a:off x="750799" y="3483300"/>
            <a:ext cx="1381500" cy="215400"/>
          </a:xfrm>
          <a:prstGeom prst="rect">
            <a:avLst/>
          </a:prstGeom>
        </p:spPr>
        <p:txBody>
          <a:bodyPr anchorCtr="0" anchor="ctr" bIns="91425" lIns="91425" spcFirstLastPara="1" rIns="91425" wrap="square" tIns="91425">
            <a:noAutofit/>
          </a:bodyPr>
          <a:lstStyle>
            <a:lvl1pPr lvl="0" rtl="0">
              <a:spcBef>
                <a:spcPts val="0"/>
              </a:spcBef>
              <a:spcAft>
                <a:spcPts val="0"/>
              </a:spcAft>
              <a:buSzPts val="1300"/>
              <a:buNone/>
              <a:defRPr sz="1800"/>
            </a:lvl1pPr>
            <a:lvl2pPr lvl="1" rtl="0" algn="ctr">
              <a:spcBef>
                <a:spcPts val="0"/>
              </a:spcBef>
              <a:spcAft>
                <a:spcPts val="0"/>
              </a:spcAft>
              <a:buSzPts val="1300"/>
              <a:buNone/>
              <a:defRPr sz="1300"/>
            </a:lvl2pPr>
            <a:lvl3pPr lvl="2" rtl="0" algn="ctr">
              <a:spcBef>
                <a:spcPts val="0"/>
              </a:spcBef>
              <a:spcAft>
                <a:spcPts val="0"/>
              </a:spcAft>
              <a:buSzPts val="1300"/>
              <a:buNone/>
              <a:defRPr sz="1300"/>
            </a:lvl3pPr>
            <a:lvl4pPr lvl="3" rtl="0" algn="ctr">
              <a:spcBef>
                <a:spcPts val="0"/>
              </a:spcBef>
              <a:spcAft>
                <a:spcPts val="0"/>
              </a:spcAft>
              <a:buSzPts val="1300"/>
              <a:buNone/>
              <a:defRPr sz="1300"/>
            </a:lvl4pPr>
            <a:lvl5pPr lvl="4" rtl="0" algn="ctr">
              <a:spcBef>
                <a:spcPts val="0"/>
              </a:spcBef>
              <a:spcAft>
                <a:spcPts val="0"/>
              </a:spcAft>
              <a:buSzPts val="1300"/>
              <a:buNone/>
              <a:defRPr sz="1300"/>
            </a:lvl5pPr>
            <a:lvl6pPr lvl="5" rtl="0" algn="ctr">
              <a:spcBef>
                <a:spcPts val="0"/>
              </a:spcBef>
              <a:spcAft>
                <a:spcPts val="0"/>
              </a:spcAft>
              <a:buSzPts val="1300"/>
              <a:buNone/>
              <a:defRPr sz="1300"/>
            </a:lvl6pPr>
            <a:lvl7pPr lvl="6" rtl="0" algn="ctr">
              <a:spcBef>
                <a:spcPts val="0"/>
              </a:spcBef>
              <a:spcAft>
                <a:spcPts val="0"/>
              </a:spcAft>
              <a:buSzPts val="1300"/>
              <a:buNone/>
              <a:defRPr sz="1300"/>
            </a:lvl7pPr>
            <a:lvl8pPr lvl="7" rtl="0" algn="ctr">
              <a:spcBef>
                <a:spcPts val="0"/>
              </a:spcBef>
              <a:spcAft>
                <a:spcPts val="0"/>
              </a:spcAft>
              <a:buSzPts val="1300"/>
              <a:buNone/>
              <a:defRPr sz="1300"/>
            </a:lvl8pPr>
            <a:lvl9pPr lvl="8" rtl="0" algn="ctr">
              <a:spcBef>
                <a:spcPts val="0"/>
              </a:spcBef>
              <a:spcAft>
                <a:spcPts val="0"/>
              </a:spcAft>
              <a:buSzPts val="1300"/>
              <a:buNone/>
              <a:defRPr sz="1300"/>
            </a:lvl9pPr>
          </a:lstStyle>
          <a:p/>
        </p:txBody>
      </p:sp>
      <p:sp>
        <p:nvSpPr>
          <p:cNvPr id="105" name="Google Shape;105;p19"/>
          <p:cNvSpPr txBox="1"/>
          <p:nvPr>
            <p:ph idx="6" type="subTitle"/>
          </p:nvPr>
        </p:nvSpPr>
        <p:spPr>
          <a:xfrm>
            <a:off x="767425" y="3830225"/>
            <a:ext cx="1729200" cy="486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000"/>
              <a:buNone/>
              <a:defRPr sz="1400"/>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106" name="Google Shape;106;p19"/>
          <p:cNvSpPr txBox="1"/>
          <p:nvPr>
            <p:ph idx="7" type="ctrTitle"/>
          </p:nvPr>
        </p:nvSpPr>
        <p:spPr>
          <a:xfrm>
            <a:off x="3619324" y="1954575"/>
            <a:ext cx="1381500" cy="215400"/>
          </a:xfrm>
          <a:prstGeom prst="rect">
            <a:avLst/>
          </a:prstGeom>
        </p:spPr>
        <p:txBody>
          <a:bodyPr anchorCtr="0" anchor="ctr" bIns="91425" lIns="91425" spcFirstLastPara="1" rIns="91425" wrap="square" tIns="91425">
            <a:noAutofit/>
          </a:bodyPr>
          <a:lstStyle>
            <a:lvl1pPr lvl="0" rtl="0">
              <a:spcBef>
                <a:spcPts val="0"/>
              </a:spcBef>
              <a:spcAft>
                <a:spcPts val="0"/>
              </a:spcAft>
              <a:buSzPts val="1300"/>
              <a:buNone/>
              <a:defRPr sz="1800"/>
            </a:lvl1pPr>
            <a:lvl2pPr lvl="1" rtl="0" algn="ctr">
              <a:spcBef>
                <a:spcPts val="0"/>
              </a:spcBef>
              <a:spcAft>
                <a:spcPts val="0"/>
              </a:spcAft>
              <a:buSzPts val="1300"/>
              <a:buNone/>
              <a:defRPr sz="1300"/>
            </a:lvl2pPr>
            <a:lvl3pPr lvl="2" rtl="0" algn="ctr">
              <a:spcBef>
                <a:spcPts val="0"/>
              </a:spcBef>
              <a:spcAft>
                <a:spcPts val="0"/>
              </a:spcAft>
              <a:buSzPts val="1300"/>
              <a:buNone/>
              <a:defRPr sz="1300"/>
            </a:lvl3pPr>
            <a:lvl4pPr lvl="3" rtl="0" algn="ctr">
              <a:spcBef>
                <a:spcPts val="0"/>
              </a:spcBef>
              <a:spcAft>
                <a:spcPts val="0"/>
              </a:spcAft>
              <a:buSzPts val="1300"/>
              <a:buNone/>
              <a:defRPr sz="1300"/>
            </a:lvl4pPr>
            <a:lvl5pPr lvl="4" rtl="0" algn="ctr">
              <a:spcBef>
                <a:spcPts val="0"/>
              </a:spcBef>
              <a:spcAft>
                <a:spcPts val="0"/>
              </a:spcAft>
              <a:buSzPts val="1300"/>
              <a:buNone/>
              <a:defRPr sz="1300"/>
            </a:lvl5pPr>
            <a:lvl6pPr lvl="5" rtl="0" algn="ctr">
              <a:spcBef>
                <a:spcPts val="0"/>
              </a:spcBef>
              <a:spcAft>
                <a:spcPts val="0"/>
              </a:spcAft>
              <a:buSzPts val="1300"/>
              <a:buNone/>
              <a:defRPr sz="1300"/>
            </a:lvl6pPr>
            <a:lvl7pPr lvl="6" rtl="0" algn="ctr">
              <a:spcBef>
                <a:spcPts val="0"/>
              </a:spcBef>
              <a:spcAft>
                <a:spcPts val="0"/>
              </a:spcAft>
              <a:buSzPts val="1300"/>
              <a:buNone/>
              <a:defRPr sz="1300"/>
            </a:lvl7pPr>
            <a:lvl8pPr lvl="7" rtl="0" algn="ctr">
              <a:spcBef>
                <a:spcPts val="0"/>
              </a:spcBef>
              <a:spcAft>
                <a:spcPts val="0"/>
              </a:spcAft>
              <a:buSzPts val="1300"/>
              <a:buNone/>
              <a:defRPr sz="1300"/>
            </a:lvl8pPr>
            <a:lvl9pPr lvl="8" rtl="0" algn="ctr">
              <a:spcBef>
                <a:spcPts val="0"/>
              </a:spcBef>
              <a:spcAft>
                <a:spcPts val="0"/>
              </a:spcAft>
              <a:buSzPts val="1300"/>
              <a:buNone/>
              <a:defRPr sz="1300"/>
            </a:lvl9pPr>
          </a:lstStyle>
          <a:p/>
        </p:txBody>
      </p:sp>
      <p:sp>
        <p:nvSpPr>
          <p:cNvPr id="107" name="Google Shape;107;p19"/>
          <p:cNvSpPr txBox="1"/>
          <p:nvPr>
            <p:ph idx="8" type="ctrTitle"/>
          </p:nvPr>
        </p:nvSpPr>
        <p:spPr>
          <a:xfrm>
            <a:off x="3619324" y="3483300"/>
            <a:ext cx="1381500" cy="215400"/>
          </a:xfrm>
          <a:prstGeom prst="rect">
            <a:avLst/>
          </a:prstGeom>
        </p:spPr>
        <p:txBody>
          <a:bodyPr anchorCtr="0" anchor="ctr" bIns="91425" lIns="91425" spcFirstLastPara="1" rIns="91425" wrap="square" tIns="91425">
            <a:noAutofit/>
          </a:bodyPr>
          <a:lstStyle>
            <a:lvl1pPr lvl="0" rtl="0">
              <a:spcBef>
                <a:spcPts val="0"/>
              </a:spcBef>
              <a:spcAft>
                <a:spcPts val="0"/>
              </a:spcAft>
              <a:buSzPts val="1300"/>
              <a:buNone/>
              <a:defRPr sz="1800"/>
            </a:lvl1pPr>
            <a:lvl2pPr lvl="1" rtl="0" algn="ctr">
              <a:spcBef>
                <a:spcPts val="0"/>
              </a:spcBef>
              <a:spcAft>
                <a:spcPts val="0"/>
              </a:spcAft>
              <a:buSzPts val="1300"/>
              <a:buNone/>
              <a:defRPr sz="1300"/>
            </a:lvl2pPr>
            <a:lvl3pPr lvl="2" rtl="0" algn="ctr">
              <a:spcBef>
                <a:spcPts val="0"/>
              </a:spcBef>
              <a:spcAft>
                <a:spcPts val="0"/>
              </a:spcAft>
              <a:buSzPts val="1300"/>
              <a:buNone/>
              <a:defRPr sz="1300"/>
            </a:lvl3pPr>
            <a:lvl4pPr lvl="3" rtl="0" algn="ctr">
              <a:spcBef>
                <a:spcPts val="0"/>
              </a:spcBef>
              <a:spcAft>
                <a:spcPts val="0"/>
              </a:spcAft>
              <a:buSzPts val="1300"/>
              <a:buNone/>
              <a:defRPr sz="1300"/>
            </a:lvl4pPr>
            <a:lvl5pPr lvl="4" rtl="0" algn="ctr">
              <a:spcBef>
                <a:spcPts val="0"/>
              </a:spcBef>
              <a:spcAft>
                <a:spcPts val="0"/>
              </a:spcAft>
              <a:buSzPts val="1300"/>
              <a:buNone/>
              <a:defRPr sz="1300"/>
            </a:lvl5pPr>
            <a:lvl6pPr lvl="5" rtl="0" algn="ctr">
              <a:spcBef>
                <a:spcPts val="0"/>
              </a:spcBef>
              <a:spcAft>
                <a:spcPts val="0"/>
              </a:spcAft>
              <a:buSzPts val="1300"/>
              <a:buNone/>
              <a:defRPr sz="1300"/>
            </a:lvl6pPr>
            <a:lvl7pPr lvl="6" rtl="0" algn="ctr">
              <a:spcBef>
                <a:spcPts val="0"/>
              </a:spcBef>
              <a:spcAft>
                <a:spcPts val="0"/>
              </a:spcAft>
              <a:buSzPts val="1300"/>
              <a:buNone/>
              <a:defRPr sz="1300"/>
            </a:lvl7pPr>
            <a:lvl8pPr lvl="7" rtl="0" algn="ctr">
              <a:spcBef>
                <a:spcPts val="0"/>
              </a:spcBef>
              <a:spcAft>
                <a:spcPts val="0"/>
              </a:spcAft>
              <a:buSzPts val="1300"/>
              <a:buNone/>
              <a:defRPr sz="1300"/>
            </a:lvl8pPr>
            <a:lvl9pPr lvl="8" rtl="0" algn="ctr">
              <a:spcBef>
                <a:spcPts val="0"/>
              </a:spcBef>
              <a:spcAft>
                <a:spcPts val="0"/>
              </a:spcAft>
              <a:buSzPts val="1300"/>
              <a:buNone/>
              <a:defRPr sz="1300"/>
            </a:lvl9pPr>
          </a:lstStyle>
          <a:p/>
        </p:txBody>
      </p:sp>
      <p:sp>
        <p:nvSpPr>
          <p:cNvPr id="108" name="Google Shape;108;p19"/>
          <p:cNvSpPr txBox="1"/>
          <p:nvPr>
            <p:ph idx="9" type="subTitle"/>
          </p:nvPr>
        </p:nvSpPr>
        <p:spPr>
          <a:xfrm>
            <a:off x="3626500" y="3830225"/>
            <a:ext cx="1729200" cy="486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000"/>
              <a:buNone/>
              <a:defRPr sz="1400"/>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109" name="Google Shape;109;p19"/>
          <p:cNvSpPr txBox="1"/>
          <p:nvPr>
            <p:ph idx="13" type="subTitle"/>
          </p:nvPr>
        </p:nvSpPr>
        <p:spPr>
          <a:xfrm>
            <a:off x="3626925" y="2301500"/>
            <a:ext cx="1729200" cy="486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000"/>
              <a:buNone/>
              <a:defRPr sz="1400"/>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110" name="Google Shape;110;p19"/>
          <p:cNvSpPr txBox="1"/>
          <p:nvPr>
            <p:ph idx="14" type="ctrTitle"/>
          </p:nvPr>
        </p:nvSpPr>
        <p:spPr>
          <a:xfrm>
            <a:off x="6451600" y="1954575"/>
            <a:ext cx="1381500" cy="215400"/>
          </a:xfrm>
          <a:prstGeom prst="rect">
            <a:avLst/>
          </a:prstGeom>
        </p:spPr>
        <p:txBody>
          <a:bodyPr anchorCtr="0" anchor="ctr" bIns="91425" lIns="91425" spcFirstLastPara="1" rIns="91425" wrap="square" tIns="91425">
            <a:noAutofit/>
          </a:bodyPr>
          <a:lstStyle>
            <a:lvl1pPr lvl="0" rtl="0">
              <a:spcBef>
                <a:spcPts val="0"/>
              </a:spcBef>
              <a:spcAft>
                <a:spcPts val="0"/>
              </a:spcAft>
              <a:buSzPts val="1300"/>
              <a:buNone/>
              <a:defRPr sz="1800"/>
            </a:lvl1pPr>
            <a:lvl2pPr lvl="1" rtl="0" algn="ctr">
              <a:spcBef>
                <a:spcPts val="0"/>
              </a:spcBef>
              <a:spcAft>
                <a:spcPts val="0"/>
              </a:spcAft>
              <a:buSzPts val="1300"/>
              <a:buNone/>
              <a:defRPr sz="1300"/>
            </a:lvl2pPr>
            <a:lvl3pPr lvl="2" rtl="0" algn="ctr">
              <a:spcBef>
                <a:spcPts val="0"/>
              </a:spcBef>
              <a:spcAft>
                <a:spcPts val="0"/>
              </a:spcAft>
              <a:buSzPts val="1300"/>
              <a:buNone/>
              <a:defRPr sz="1300"/>
            </a:lvl3pPr>
            <a:lvl4pPr lvl="3" rtl="0" algn="ctr">
              <a:spcBef>
                <a:spcPts val="0"/>
              </a:spcBef>
              <a:spcAft>
                <a:spcPts val="0"/>
              </a:spcAft>
              <a:buSzPts val="1300"/>
              <a:buNone/>
              <a:defRPr sz="1300"/>
            </a:lvl4pPr>
            <a:lvl5pPr lvl="4" rtl="0" algn="ctr">
              <a:spcBef>
                <a:spcPts val="0"/>
              </a:spcBef>
              <a:spcAft>
                <a:spcPts val="0"/>
              </a:spcAft>
              <a:buSzPts val="1300"/>
              <a:buNone/>
              <a:defRPr sz="1300"/>
            </a:lvl5pPr>
            <a:lvl6pPr lvl="5" rtl="0" algn="ctr">
              <a:spcBef>
                <a:spcPts val="0"/>
              </a:spcBef>
              <a:spcAft>
                <a:spcPts val="0"/>
              </a:spcAft>
              <a:buSzPts val="1300"/>
              <a:buNone/>
              <a:defRPr sz="1300"/>
            </a:lvl6pPr>
            <a:lvl7pPr lvl="6" rtl="0" algn="ctr">
              <a:spcBef>
                <a:spcPts val="0"/>
              </a:spcBef>
              <a:spcAft>
                <a:spcPts val="0"/>
              </a:spcAft>
              <a:buSzPts val="1300"/>
              <a:buNone/>
              <a:defRPr sz="1300"/>
            </a:lvl7pPr>
            <a:lvl8pPr lvl="7" rtl="0" algn="ctr">
              <a:spcBef>
                <a:spcPts val="0"/>
              </a:spcBef>
              <a:spcAft>
                <a:spcPts val="0"/>
              </a:spcAft>
              <a:buSzPts val="1300"/>
              <a:buNone/>
              <a:defRPr sz="1300"/>
            </a:lvl8pPr>
            <a:lvl9pPr lvl="8" rtl="0" algn="ctr">
              <a:spcBef>
                <a:spcPts val="0"/>
              </a:spcBef>
              <a:spcAft>
                <a:spcPts val="0"/>
              </a:spcAft>
              <a:buSzPts val="1300"/>
              <a:buNone/>
              <a:defRPr sz="1300"/>
            </a:lvl9pPr>
          </a:lstStyle>
          <a:p/>
        </p:txBody>
      </p:sp>
      <p:sp>
        <p:nvSpPr>
          <p:cNvPr id="111" name="Google Shape;111;p19"/>
          <p:cNvSpPr txBox="1"/>
          <p:nvPr>
            <p:ph idx="15" type="subTitle"/>
          </p:nvPr>
        </p:nvSpPr>
        <p:spPr>
          <a:xfrm>
            <a:off x="6457825" y="2301500"/>
            <a:ext cx="1729200" cy="486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000"/>
              <a:buNone/>
              <a:defRPr sz="1400"/>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112" name="Shape 112"/>
        <p:cNvGrpSpPr/>
        <p:nvPr/>
      </p:nvGrpSpPr>
      <p:grpSpPr>
        <a:xfrm>
          <a:off x="0" y="0"/>
          <a:ext cx="0" cy="0"/>
          <a:chOff x="0" y="0"/>
          <a:chExt cx="0" cy="0"/>
        </a:xfrm>
      </p:grpSpPr>
      <p:sp>
        <p:nvSpPr>
          <p:cNvPr id="113" name="Google Shape;113;p20"/>
          <p:cNvSpPr/>
          <p:nvPr/>
        </p:nvSpPr>
        <p:spPr>
          <a:xfrm>
            <a:off x="4972050" y="-143100"/>
            <a:ext cx="3918900" cy="51435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0"/>
          <p:cNvSpPr/>
          <p:nvPr/>
        </p:nvSpPr>
        <p:spPr>
          <a:xfrm>
            <a:off x="4832800" y="9300"/>
            <a:ext cx="3918900" cy="51435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0"/>
          <p:cNvSpPr/>
          <p:nvPr/>
        </p:nvSpPr>
        <p:spPr>
          <a:xfrm>
            <a:off x="7988691" y="9122"/>
            <a:ext cx="176" cy="172"/>
          </a:xfrm>
          <a:custGeom>
            <a:rect b="b" l="l" r="r" t="t"/>
            <a:pathLst>
              <a:path extrusionOk="0" h="1" w="1">
                <a:moveTo>
                  <a:pt x="0" y="1"/>
                </a:moveTo>
                <a:lnTo>
                  <a:pt x="0" y="1"/>
                </a:ln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0"/>
          <p:cNvSpPr/>
          <p:nvPr/>
        </p:nvSpPr>
        <p:spPr>
          <a:xfrm>
            <a:off x="7988691" y="9122"/>
            <a:ext cx="176" cy="172"/>
          </a:xfrm>
          <a:custGeom>
            <a:rect b="b" l="l" r="r" t="t"/>
            <a:pathLst>
              <a:path extrusionOk="0" h="1" w="1">
                <a:moveTo>
                  <a:pt x="0" y="1"/>
                </a:moveTo>
                <a:lnTo>
                  <a:pt x="0" y="1"/>
                </a:ln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0"/>
          <p:cNvSpPr/>
          <p:nvPr/>
        </p:nvSpPr>
        <p:spPr>
          <a:xfrm>
            <a:off x="7439" y="1507984"/>
            <a:ext cx="176" cy="172"/>
          </a:xfrm>
          <a:custGeom>
            <a:rect b="b" l="l" r="r" t="t"/>
            <a:pathLst>
              <a:path extrusionOk="0" h="1" w="1">
                <a:moveTo>
                  <a:pt x="0" y="0"/>
                </a:moveTo>
                <a:lnTo>
                  <a:pt x="0" y="0"/>
                </a:ln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0"/>
          <p:cNvSpPr/>
          <p:nvPr/>
        </p:nvSpPr>
        <p:spPr>
          <a:xfrm flipH="1">
            <a:off x="1133317" y="9122"/>
            <a:ext cx="176" cy="172"/>
          </a:xfrm>
          <a:custGeom>
            <a:rect b="b" l="l" r="r" t="t"/>
            <a:pathLst>
              <a:path extrusionOk="0" h="1" w="1">
                <a:moveTo>
                  <a:pt x="0" y="1"/>
                </a:moveTo>
                <a:lnTo>
                  <a:pt x="0" y="1"/>
                </a:ln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0"/>
          <p:cNvSpPr/>
          <p:nvPr/>
        </p:nvSpPr>
        <p:spPr>
          <a:xfrm flipH="1">
            <a:off x="1133317" y="9122"/>
            <a:ext cx="176" cy="172"/>
          </a:xfrm>
          <a:custGeom>
            <a:rect b="b" l="l" r="r" t="t"/>
            <a:pathLst>
              <a:path extrusionOk="0" h="1" w="1">
                <a:moveTo>
                  <a:pt x="0" y="1"/>
                </a:moveTo>
                <a:lnTo>
                  <a:pt x="0" y="1"/>
                </a:ln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0"/>
          <p:cNvSpPr/>
          <p:nvPr/>
        </p:nvSpPr>
        <p:spPr>
          <a:xfrm>
            <a:off x="7988691" y="9122"/>
            <a:ext cx="176" cy="172"/>
          </a:xfrm>
          <a:custGeom>
            <a:rect b="b" l="l" r="r" t="t"/>
            <a:pathLst>
              <a:path extrusionOk="0" h="1" w="1">
                <a:moveTo>
                  <a:pt x="0" y="1"/>
                </a:moveTo>
                <a:lnTo>
                  <a:pt x="0" y="1"/>
                </a:ln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0"/>
          <p:cNvSpPr/>
          <p:nvPr/>
        </p:nvSpPr>
        <p:spPr>
          <a:xfrm>
            <a:off x="7439" y="2419108"/>
            <a:ext cx="176" cy="172"/>
          </a:xfrm>
          <a:custGeom>
            <a:rect b="b" l="l" r="r" t="t"/>
            <a:pathLst>
              <a:path extrusionOk="0" h="1" w="1">
                <a:moveTo>
                  <a:pt x="0"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0"/>
          <p:cNvSpPr txBox="1"/>
          <p:nvPr>
            <p:ph idx="1" type="subTitle"/>
          </p:nvPr>
        </p:nvSpPr>
        <p:spPr>
          <a:xfrm>
            <a:off x="5284450" y="994293"/>
            <a:ext cx="3015600" cy="377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600">
                <a:solidFill>
                  <a:schemeClr val="lt1"/>
                </a:solidFill>
              </a:defRPr>
            </a:lvl1pPr>
            <a:lvl2pPr lvl="1" rtl="0" algn="ctr">
              <a:lnSpc>
                <a:spcPct val="100000"/>
              </a:lnSpc>
              <a:spcBef>
                <a:spcPts val="0"/>
              </a:spcBef>
              <a:spcAft>
                <a:spcPts val="0"/>
              </a:spcAft>
              <a:buClr>
                <a:schemeClr val="lt1"/>
              </a:buClr>
              <a:buSzPts val="1400"/>
              <a:buNone/>
              <a:defRPr sz="1400">
                <a:solidFill>
                  <a:schemeClr val="lt1"/>
                </a:solidFill>
              </a:defRPr>
            </a:lvl2pPr>
            <a:lvl3pPr lvl="2" rtl="0" algn="ctr">
              <a:lnSpc>
                <a:spcPct val="100000"/>
              </a:lnSpc>
              <a:spcBef>
                <a:spcPts val="0"/>
              </a:spcBef>
              <a:spcAft>
                <a:spcPts val="0"/>
              </a:spcAft>
              <a:buClr>
                <a:schemeClr val="lt1"/>
              </a:buClr>
              <a:buSzPts val="1400"/>
              <a:buNone/>
              <a:defRPr sz="1400">
                <a:solidFill>
                  <a:schemeClr val="lt1"/>
                </a:solidFill>
              </a:defRPr>
            </a:lvl3pPr>
            <a:lvl4pPr lvl="3" rtl="0" algn="ctr">
              <a:lnSpc>
                <a:spcPct val="100000"/>
              </a:lnSpc>
              <a:spcBef>
                <a:spcPts val="0"/>
              </a:spcBef>
              <a:spcAft>
                <a:spcPts val="0"/>
              </a:spcAft>
              <a:buClr>
                <a:schemeClr val="lt1"/>
              </a:buClr>
              <a:buSzPts val="1400"/>
              <a:buNone/>
              <a:defRPr sz="1400">
                <a:solidFill>
                  <a:schemeClr val="lt1"/>
                </a:solidFill>
              </a:defRPr>
            </a:lvl4pPr>
            <a:lvl5pPr lvl="4" rtl="0" algn="ctr">
              <a:lnSpc>
                <a:spcPct val="100000"/>
              </a:lnSpc>
              <a:spcBef>
                <a:spcPts val="0"/>
              </a:spcBef>
              <a:spcAft>
                <a:spcPts val="0"/>
              </a:spcAft>
              <a:buClr>
                <a:schemeClr val="lt1"/>
              </a:buClr>
              <a:buSzPts val="1400"/>
              <a:buNone/>
              <a:defRPr sz="1400">
                <a:solidFill>
                  <a:schemeClr val="lt1"/>
                </a:solidFill>
              </a:defRPr>
            </a:lvl5pPr>
            <a:lvl6pPr lvl="5" rtl="0" algn="ctr">
              <a:lnSpc>
                <a:spcPct val="100000"/>
              </a:lnSpc>
              <a:spcBef>
                <a:spcPts val="0"/>
              </a:spcBef>
              <a:spcAft>
                <a:spcPts val="0"/>
              </a:spcAft>
              <a:buClr>
                <a:schemeClr val="lt1"/>
              </a:buClr>
              <a:buSzPts val="1400"/>
              <a:buNone/>
              <a:defRPr sz="1400">
                <a:solidFill>
                  <a:schemeClr val="lt1"/>
                </a:solidFill>
              </a:defRPr>
            </a:lvl6pPr>
            <a:lvl7pPr lvl="6" rtl="0" algn="ctr">
              <a:lnSpc>
                <a:spcPct val="100000"/>
              </a:lnSpc>
              <a:spcBef>
                <a:spcPts val="0"/>
              </a:spcBef>
              <a:spcAft>
                <a:spcPts val="0"/>
              </a:spcAft>
              <a:buClr>
                <a:schemeClr val="lt1"/>
              </a:buClr>
              <a:buSzPts val="1400"/>
              <a:buNone/>
              <a:defRPr sz="1400">
                <a:solidFill>
                  <a:schemeClr val="lt1"/>
                </a:solidFill>
              </a:defRPr>
            </a:lvl7pPr>
            <a:lvl8pPr lvl="7" rtl="0" algn="ctr">
              <a:lnSpc>
                <a:spcPct val="100000"/>
              </a:lnSpc>
              <a:spcBef>
                <a:spcPts val="0"/>
              </a:spcBef>
              <a:spcAft>
                <a:spcPts val="0"/>
              </a:spcAft>
              <a:buClr>
                <a:schemeClr val="lt1"/>
              </a:buClr>
              <a:buSzPts val="1400"/>
              <a:buNone/>
              <a:defRPr sz="1400">
                <a:solidFill>
                  <a:schemeClr val="lt1"/>
                </a:solidFill>
              </a:defRPr>
            </a:lvl8pPr>
            <a:lvl9pPr lvl="8" rtl="0" algn="ctr">
              <a:lnSpc>
                <a:spcPct val="100000"/>
              </a:lnSpc>
              <a:spcBef>
                <a:spcPts val="0"/>
              </a:spcBef>
              <a:spcAft>
                <a:spcPts val="0"/>
              </a:spcAft>
              <a:buClr>
                <a:schemeClr val="lt1"/>
              </a:buClr>
              <a:buSzPts val="1400"/>
              <a:buNone/>
              <a:defRPr sz="1400">
                <a:solidFill>
                  <a:schemeClr val="lt1"/>
                </a:solidFill>
              </a:defRPr>
            </a:lvl9pPr>
          </a:lstStyle>
          <a:p/>
        </p:txBody>
      </p:sp>
      <p:sp>
        <p:nvSpPr>
          <p:cNvPr id="123" name="Google Shape;123;p20"/>
          <p:cNvSpPr txBox="1"/>
          <p:nvPr>
            <p:ph hasCustomPrompt="1" type="title"/>
          </p:nvPr>
        </p:nvSpPr>
        <p:spPr>
          <a:xfrm>
            <a:off x="5284457" y="517399"/>
            <a:ext cx="3015600" cy="377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3600"/>
              <a:buNone/>
              <a:defRPr sz="3600">
                <a:solidFill>
                  <a:schemeClr val="lt1"/>
                </a:solidFill>
              </a:defRPr>
            </a:lvl1pPr>
            <a:lvl2pPr lvl="1"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9pPr>
          </a:lstStyle>
          <a:p>
            <a:r>
              <a:t>xx%</a:t>
            </a:r>
          </a:p>
        </p:txBody>
      </p:sp>
      <p:sp>
        <p:nvSpPr>
          <p:cNvPr id="124" name="Google Shape;124;p20"/>
          <p:cNvSpPr txBox="1"/>
          <p:nvPr>
            <p:ph idx="2" type="subTitle"/>
          </p:nvPr>
        </p:nvSpPr>
        <p:spPr>
          <a:xfrm>
            <a:off x="5284450" y="2661885"/>
            <a:ext cx="3015600" cy="377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600">
                <a:solidFill>
                  <a:schemeClr val="lt1"/>
                </a:solidFill>
              </a:defRPr>
            </a:lvl1pPr>
            <a:lvl2pPr lvl="1" rtl="0" algn="ctr">
              <a:lnSpc>
                <a:spcPct val="100000"/>
              </a:lnSpc>
              <a:spcBef>
                <a:spcPts val="0"/>
              </a:spcBef>
              <a:spcAft>
                <a:spcPts val="0"/>
              </a:spcAft>
              <a:buClr>
                <a:schemeClr val="lt1"/>
              </a:buClr>
              <a:buSzPts val="1400"/>
              <a:buNone/>
              <a:defRPr sz="1400">
                <a:solidFill>
                  <a:schemeClr val="lt1"/>
                </a:solidFill>
              </a:defRPr>
            </a:lvl2pPr>
            <a:lvl3pPr lvl="2" rtl="0" algn="ctr">
              <a:lnSpc>
                <a:spcPct val="100000"/>
              </a:lnSpc>
              <a:spcBef>
                <a:spcPts val="0"/>
              </a:spcBef>
              <a:spcAft>
                <a:spcPts val="0"/>
              </a:spcAft>
              <a:buClr>
                <a:schemeClr val="lt1"/>
              </a:buClr>
              <a:buSzPts val="1400"/>
              <a:buNone/>
              <a:defRPr sz="1400">
                <a:solidFill>
                  <a:schemeClr val="lt1"/>
                </a:solidFill>
              </a:defRPr>
            </a:lvl3pPr>
            <a:lvl4pPr lvl="3" rtl="0" algn="ctr">
              <a:lnSpc>
                <a:spcPct val="100000"/>
              </a:lnSpc>
              <a:spcBef>
                <a:spcPts val="0"/>
              </a:spcBef>
              <a:spcAft>
                <a:spcPts val="0"/>
              </a:spcAft>
              <a:buClr>
                <a:schemeClr val="lt1"/>
              </a:buClr>
              <a:buSzPts val="1400"/>
              <a:buNone/>
              <a:defRPr sz="1400">
                <a:solidFill>
                  <a:schemeClr val="lt1"/>
                </a:solidFill>
              </a:defRPr>
            </a:lvl4pPr>
            <a:lvl5pPr lvl="4" rtl="0" algn="ctr">
              <a:lnSpc>
                <a:spcPct val="100000"/>
              </a:lnSpc>
              <a:spcBef>
                <a:spcPts val="0"/>
              </a:spcBef>
              <a:spcAft>
                <a:spcPts val="0"/>
              </a:spcAft>
              <a:buClr>
                <a:schemeClr val="lt1"/>
              </a:buClr>
              <a:buSzPts val="1400"/>
              <a:buNone/>
              <a:defRPr sz="1400">
                <a:solidFill>
                  <a:schemeClr val="lt1"/>
                </a:solidFill>
              </a:defRPr>
            </a:lvl5pPr>
            <a:lvl6pPr lvl="5" rtl="0" algn="ctr">
              <a:lnSpc>
                <a:spcPct val="100000"/>
              </a:lnSpc>
              <a:spcBef>
                <a:spcPts val="0"/>
              </a:spcBef>
              <a:spcAft>
                <a:spcPts val="0"/>
              </a:spcAft>
              <a:buClr>
                <a:schemeClr val="lt1"/>
              </a:buClr>
              <a:buSzPts val="1400"/>
              <a:buNone/>
              <a:defRPr sz="1400">
                <a:solidFill>
                  <a:schemeClr val="lt1"/>
                </a:solidFill>
              </a:defRPr>
            </a:lvl6pPr>
            <a:lvl7pPr lvl="6" rtl="0" algn="ctr">
              <a:lnSpc>
                <a:spcPct val="100000"/>
              </a:lnSpc>
              <a:spcBef>
                <a:spcPts val="0"/>
              </a:spcBef>
              <a:spcAft>
                <a:spcPts val="0"/>
              </a:spcAft>
              <a:buClr>
                <a:schemeClr val="lt1"/>
              </a:buClr>
              <a:buSzPts val="1400"/>
              <a:buNone/>
              <a:defRPr sz="1400">
                <a:solidFill>
                  <a:schemeClr val="lt1"/>
                </a:solidFill>
              </a:defRPr>
            </a:lvl7pPr>
            <a:lvl8pPr lvl="7" rtl="0" algn="ctr">
              <a:lnSpc>
                <a:spcPct val="100000"/>
              </a:lnSpc>
              <a:spcBef>
                <a:spcPts val="0"/>
              </a:spcBef>
              <a:spcAft>
                <a:spcPts val="0"/>
              </a:spcAft>
              <a:buClr>
                <a:schemeClr val="lt1"/>
              </a:buClr>
              <a:buSzPts val="1400"/>
              <a:buNone/>
              <a:defRPr sz="1400">
                <a:solidFill>
                  <a:schemeClr val="lt1"/>
                </a:solidFill>
              </a:defRPr>
            </a:lvl8pPr>
            <a:lvl9pPr lvl="8" rtl="0" algn="ctr">
              <a:lnSpc>
                <a:spcPct val="100000"/>
              </a:lnSpc>
              <a:spcBef>
                <a:spcPts val="0"/>
              </a:spcBef>
              <a:spcAft>
                <a:spcPts val="0"/>
              </a:spcAft>
              <a:buClr>
                <a:schemeClr val="lt1"/>
              </a:buClr>
              <a:buSzPts val="1400"/>
              <a:buNone/>
              <a:defRPr sz="1400">
                <a:solidFill>
                  <a:schemeClr val="lt1"/>
                </a:solidFill>
              </a:defRPr>
            </a:lvl9pPr>
          </a:lstStyle>
          <a:p/>
        </p:txBody>
      </p:sp>
      <p:sp>
        <p:nvSpPr>
          <p:cNvPr id="125" name="Google Shape;125;p20"/>
          <p:cNvSpPr txBox="1"/>
          <p:nvPr>
            <p:ph hasCustomPrompt="1" idx="3" type="title"/>
          </p:nvPr>
        </p:nvSpPr>
        <p:spPr>
          <a:xfrm>
            <a:off x="5284450" y="2197275"/>
            <a:ext cx="3015600" cy="377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3600"/>
              <a:buNone/>
              <a:defRPr sz="3600">
                <a:solidFill>
                  <a:schemeClr val="lt1"/>
                </a:solidFill>
              </a:defRPr>
            </a:lvl1pPr>
            <a:lvl2pPr lvl="1"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9pPr>
          </a:lstStyle>
          <a:p>
            <a:r>
              <a:t>xx%</a:t>
            </a:r>
          </a:p>
        </p:txBody>
      </p:sp>
      <p:sp>
        <p:nvSpPr>
          <p:cNvPr id="126" name="Google Shape;126;p20"/>
          <p:cNvSpPr txBox="1"/>
          <p:nvPr>
            <p:ph idx="4" type="subTitle"/>
          </p:nvPr>
        </p:nvSpPr>
        <p:spPr>
          <a:xfrm>
            <a:off x="5284450" y="4198369"/>
            <a:ext cx="3015600" cy="377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600">
                <a:solidFill>
                  <a:schemeClr val="lt1"/>
                </a:solidFill>
              </a:defRPr>
            </a:lvl1pPr>
            <a:lvl2pPr lvl="1" rtl="0" algn="ctr">
              <a:lnSpc>
                <a:spcPct val="100000"/>
              </a:lnSpc>
              <a:spcBef>
                <a:spcPts val="0"/>
              </a:spcBef>
              <a:spcAft>
                <a:spcPts val="0"/>
              </a:spcAft>
              <a:buClr>
                <a:schemeClr val="lt1"/>
              </a:buClr>
              <a:buSzPts val="1400"/>
              <a:buNone/>
              <a:defRPr sz="1400">
                <a:solidFill>
                  <a:schemeClr val="lt1"/>
                </a:solidFill>
              </a:defRPr>
            </a:lvl2pPr>
            <a:lvl3pPr lvl="2" rtl="0" algn="ctr">
              <a:lnSpc>
                <a:spcPct val="100000"/>
              </a:lnSpc>
              <a:spcBef>
                <a:spcPts val="0"/>
              </a:spcBef>
              <a:spcAft>
                <a:spcPts val="0"/>
              </a:spcAft>
              <a:buClr>
                <a:schemeClr val="lt1"/>
              </a:buClr>
              <a:buSzPts val="1400"/>
              <a:buNone/>
              <a:defRPr sz="1400">
                <a:solidFill>
                  <a:schemeClr val="lt1"/>
                </a:solidFill>
              </a:defRPr>
            </a:lvl3pPr>
            <a:lvl4pPr lvl="3" rtl="0" algn="ctr">
              <a:lnSpc>
                <a:spcPct val="100000"/>
              </a:lnSpc>
              <a:spcBef>
                <a:spcPts val="0"/>
              </a:spcBef>
              <a:spcAft>
                <a:spcPts val="0"/>
              </a:spcAft>
              <a:buClr>
                <a:schemeClr val="lt1"/>
              </a:buClr>
              <a:buSzPts val="1400"/>
              <a:buNone/>
              <a:defRPr sz="1400">
                <a:solidFill>
                  <a:schemeClr val="lt1"/>
                </a:solidFill>
              </a:defRPr>
            </a:lvl4pPr>
            <a:lvl5pPr lvl="4" rtl="0" algn="ctr">
              <a:lnSpc>
                <a:spcPct val="100000"/>
              </a:lnSpc>
              <a:spcBef>
                <a:spcPts val="0"/>
              </a:spcBef>
              <a:spcAft>
                <a:spcPts val="0"/>
              </a:spcAft>
              <a:buClr>
                <a:schemeClr val="lt1"/>
              </a:buClr>
              <a:buSzPts val="1400"/>
              <a:buNone/>
              <a:defRPr sz="1400">
                <a:solidFill>
                  <a:schemeClr val="lt1"/>
                </a:solidFill>
              </a:defRPr>
            </a:lvl5pPr>
            <a:lvl6pPr lvl="5" rtl="0" algn="ctr">
              <a:lnSpc>
                <a:spcPct val="100000"/>
              </a:lnSpc>
              <a:spcBef>
                <a:spcPts val="0"/>
              </a:spcBef>
              <a:spcAft>
                <a:spcPts val="0"/>
              </a:spcAft>
              <a:buClr>
                <a:schemeClr val="lt1"/>
              </a:buClr>
              <a:buSzPts val="1400"/>
              <a:buNone/>
              <a:defRPr sz="1400">
                <a:solidFill>
                  <a:schemeClr val="lt1"/>
                </a:solidFill>
              </a:defRPr>
            </a:lvl6pPr>
            <a:lvl7pPr lvl="6" rtl="0" algn="ctr">
              <a:lnSpc>
                <a:spcPct val="100000"/>
              </a:lnSpc>
              <a:spcBef>
                <a:spcPts val="0"/>
              </a:spcBef>
              <a:spcAft>
                <a:spcPts val="0"/>
              </a:spcAft>
              <a:buClr>
                <a:schemeClr val="lt1"/>
              </a:buClr>
              <a:buSzPts val="1400"/>
              <a:buNone/>
              <a:defRPr sz="1400">
                <a:solidFill>
                  <a:schemeClr val="lt1"/>
                </a:solidFill>
              </a:defRPr>
            </a:lvl7pPr>
            <a:lvl8pPr lvl="7" rtl="0" algn="ctr">
              <a:lnSpc>
                <a:spcPct val="100000"/>
              </a:lnSpc>
              <a:spcBef>
                <a:spcPts val="0"/>
              </a:spcBef>
              <a:spcAft>
                <a:spcPts val="0"/>
              </a:spcAft>
              <a:buClr>
                <a:schemeClr val="lt1"/>
              </a:buClr>
              <a:buSzPts val="1400"/>
              <a:buNone/>
              <a:defRPr sz="1400">
                <a:solidFill>
                  <a:schemeClr val="lt1"/>
                </a:solidFill>
              </a:defRPr>
            </a:lvl8pPr>
            <a:lvl9pPr lvl="8" rtl="0" algn="ctr">
              <a:lnSpc>
                <a:spcPct val="100000"/>
              </a:lnSpc>
              <a:spcBef>
                <a:spcPts val="0"/>
              </a:spcBef>
              <a:spcAft>
                <a:spcPts val="0"/>
              </a:spcAft>
              <a:buClr>
                <a:schemeClr val="lt1"/>
              </a:buClr>
              <a:buSzPts val="1400"/>
              <a:buNone/>
              <a:defRPr sz="1400">
                <a:solidFill>
                  <a:schemeClr val="lt1"/>
                </a:solidFill>
              </a:defRPr>
            </a:lvl9pPr>
          </a:lstStyle>
          <a:p/>
        </p:txBody>
      </p:sp>
      <p:sp>
        <p:nvSpPr>
          <p:cNvPr id="127" name="Google Shape;127;p20"/>
          <p:cNvSpPr txBox="1"/>
          <p:nvPr>
            <p:ph hasCustomPrompt="1" idx="5" type="title"/>
          </p:nvPr>
        </p:nvSpPr>
        <p:spPr>
          <a:xfrm>
            <a:off x="5284457" y="3728715"/>
            <a:ext cx="3015600" cy="377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3600"/>
              <a:buNone/>
              <a:defRPr sz="3600">
                <a:solidFill>
                  <a:schemeClr val="lt1"/>
                </a:solidFill>
              </a:defRPr>
            </a:lvl1pPr>
            <a:lvl2pPr lvl="1"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chemeClr val="lt1"/>
              </a:buClr>
              <a:buSzPts val="3600"/>
              <a:buFont typeface="Fira Sans Extra Condensed Medium"/>
              <a:buNone/>
              <a:defRPr sz="3600">
                <a:solidFill>
                  <a:schemeClr val="lt1"/>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4" name="Shape 14"/>
        <p:cNvGrpSpPr/>
        <p:nvPr/>
      </p:nvGrpSpPr>
      <p:grpSpPr>
        <a:xfrm>
          <a:off x="0" y="0"/>
          <a:ext cx="0" cy="0"/>
          <a:chOff x="0" y="0"/>
          <a:chExt cx="0" cy="0"/>
        </a:xfrm>
      </p:grpSpPr>
      <p:grpSp>
        <p:nvGrpSpPr>
          <p:cNvPr id="15" name="Google Shape;15;p3"/>
          <p:cNvGrpSpPr/>
          <p:nvPr/>
        </p:nvGrpSpPr>
        <p:grpSpPr>
          <a:xfrm>
            <a:off x="-2834427" y="1771325"/>
            <a:ext cx="14818754" cy="1753226"/>
            <a:chOff x="-2834427" y="1771325"/>
            <a:chExt cx="14818754" cy="1753226"/>
          </a:xfrm>
        </p:grpSpPr>
        <p:pic>
          <p:nvPicPr>
            <p:cNvPr id="16" name="Google Shape;16;p3"/>
            <p:cNvPicPr preferRelativeResize="0"/>
            <p:nvPr/>
          </p:nvPicPr>
          <p:blipFill rotWithShape="1">
            <a:blip r:embed="rId2">
              <a:alphaModFix/>
            </a:blip>
            <a:srcRect b="65913" l="0" r="0" t="0"/>
            <a:stretch/>
          </p:blipFill>
          <p:spPr>
            <a:xfrm flipH="1">
              <a:off x="-2834427" y="1771325"/>
              <a:ext cx="9144000" cy="1753226"/>
            </a:xfrm>
            <a:prstGeom prst="rect">
              <a:avLst/>
            </a:prstGeom>
            <a:noFill/>
            <a:ln>
              <a:noFill/>
            </a:ln>
          </p:spPr>
        </p:pic>
        <p:pic>
          <p:nvPicPr>
            <p:cNvPr id="17" name="Google Shape;17;p3"/>
            <p:cNvPicPr preferRelativeResize="0"/>
            <p:nvPr/>
          </p:nvPicPr>
          <p:blipFill rotWithShape="1">
            <a:blip r:embed="rId2">
              <a:alphaModFix/>
            </a:blip>
            <a:srcRect b="65913" l="0" r="0" t="0"/>
            <a:stretch/>
          </p:blipFill>
          <p:spPr>
            <a:xfrm>
              <a:off x="2840326" y="1771325"/>
              <a:ext cx="9144000" cy="1753226"/>
            </a:xfrm>
            <a:prstGeom prst="rect">
              <a:avLst/>
            </a:prstGeom>
            <a:noFill/>
            <a:ln>
              <a:noFill/>
            </a:ln>
          </p:spPr>
        </p:pic>
      </p:grpSp>
      <p:sp>
        <p:nvSpPr>
          <p:cNvPr id="18" name="Google Shape;18;p3"/>
          <p:cNvSpPr/>
          <p:nvPr/>
        </p:nvSpPr>
        <p:spPr>
          <a:xfrm>
            <a:off x="2832150" y="831900"/>
            <a:ext cx="3479700" cy="3479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9" name="Google Shape;19;p3"/>
          <p:cNvSpPr txBox="1"/>
          <p:nvPr>
            <p:ph type="ctrTitle"/>
          </p:nvPr>
        </p:nvSpPr>
        <p:spPr>
          <a:xfrm>
            <a:off x="3150750" y="2678625"/>
            <a:ext cx="2842500" cy="447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2400"/>
              <a:buNone/>
              <a:defRPr sz="24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20" name="Google Shape;20;p3"/>
          <p:cNvSpPr txBox="1"/>
          <p:nvPr>
            <p:ph idx="1" type="subTitle"/>
          </p:nvPr>
        </p:nvSpPr>
        <p:spPr>
          <a:xfrm>
            <a:off x="3150750" y="3222351"/>
            <a:ext cx="2842500" cy="516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800"/>
              <a:buNone/>
              <a:defRPr sz="1600">
                <a:solidFill>
                  <a:schemeClr val="lt1"/>
                </a:solidFill>
              </a:defRPr>
            </a:lvl1pPr>
            <a:lvl2pPr lvl="1" rtl="0" algn="ctr">
              <a:lnSpc>
                <a:spcPct val="100000"/>
              </a:lnSpc>
              <a:spcBef>
                <a:spcPts val="0"/>
              </a:spcBef>
              <a:spcAft>
                <a:spcPts val="0"/>
              </a:spcAft>
              <a:buClr>
                <a:schemeClr val="lt1"/>
              </a:buClr>
              <a:buSzPts val="1400"/>
              <a:buNone/>
              <a:defRPr>
                <a:solidFill>
                  <a:schemeClr val="lt1"/>
                </a:solidFill>
              </a:defRPr>
            </a:lvl2pPr>
            <a:lvl3pPr lvl="2" rtl="0" algn="ctr">
              <a:lnSpc>
                <a:spcPct val="100000"/>
              </a:lnSpc>
              <a:spcBef>
                <a:spcPts val="0"/>
              </a:spcBef>
              <a:spcAft>
                <a:spcPts val="0"/>
              </a:spcAft>
              <a:buClr>
                <a:schemeClr val="lt1"/>
              </a:buClr>
              <a:buSzPts val="1400"/>
              <a:buNone/>
              <a:defRPr>
                <a:solidFill>
                  <a:schemeClr val="lt1"/>
                </a:solidFill>
              </a:defRPr>
            </a:lvl3pPr>
            <a:lvl4pPr lvl="3" rtl="0" algn="ctr">
              <a:lnSpc>
                <a:spcPct val="100000"/>
              </a:lnSpc>
              <a:spcBef>
                <a:spcPts val="0"/>
              </a:spcBef>
              <a:spcAft>
                <a:spcPts val="0"/>
              </a:spcAft>
              <a:buClr>
                <a:schemeClr val="lt1"/>
              </a:buClr>
              <a:buSzPts val="1400"/>
              <a:buNone/>
              <a:defRPr>
                <a:solidFill>
                  <a:schemeClr val="lt1"/>
                </a:solidFill>
              </a:defRPr>
            </a:lvl4pPr>
            <a:lvl5pPr lvl="4" rtl="0" algn="ctr">
              <a:lnSpc>
                <a:spcPct val="100000"/>
              </a:lnSpc>
              <a:spcBef>
                <a:spcPts val="0"/>
              </a:spcBef>
              <a:spcAft>
                <a:spcPts val="0"/>
              </a:spcAft>
              <a:buClr>
                <a:schemeClr val="lt1"/>
              </a:buClr>
              <a:buSzPts val="1400"/>
              <a:buNone/>
              <a:defRPr>
                <a:solidFill>
                  <a:schemeClr val="lt1"/>
                </a:solidFill>
              </a:defRPr>
            </a:lvl5pPr>
            <a:lvl6pPr lvl="5" rtl="0" algn="ctr">
              <a:lnSpc>
                <a:spcPct val="100000"/>
              </a:lnSpc>
              <a:spcBef>
                <a:spcPts val="0"/>
              </a:spcBef>
              <a:spcAft>
                <a:spcPts val="0"/>
              </a:spcAft>
              <a:buClr>
                <a:schemeClr val="lt1"/>
              </a:buClr>
              <a:buSzPts val="1400"/>
              <a:buNone/>
              <a:defRPr>
                <a:solidFill>
                  <a:schemeClr val="lt1"/>
                </a:solidFill>
              </a:defRPr>
            </a:lvl6pPr>
            <a:lvl7pPr lvl="6" rtl="0" algn="ctr">
              <a:lnSpc>
                <a:spcPct val="100000"/>
              </a:lnSpc>
              <a:spcBef>
                <a:spcPts val="0"/>
              </a:spcBef>
              <a:spcAft>
                <a:spcPts val="0"/>
              </a:spcAft>
              <a:buClr>
                <a:schemeClr val="lt1"/>
              </a:buClr>
              <a:buSzPts val="1400"/>
              <a:buNone/>
              <a:defRPr>
                <a:solidFill>
                  <a:schemeClr val="lt1"/>
                </a:solidFill>
              </a:defRPr>
            </a:lvl7pPr>
            <a:lvl8pPr lvl="7" rtl="0" algn="ctr">
              <a:lnSpc>
                <a:spcPct val="100000"/>
              </a:lnSpc>
              <a:spcBef>
                <a:spcPts val="0"/>
              </a:spcBef>
              <a:spcAft>
                <a:spcPts val="0"/>
              </a:spcAft>
              <a:buClr>
                <a:schemeClr val="lt1"/>
              </a:buClr>
              <a:buSzPts val="1400"/>
              <a:buNone/>
              <a:defRPr>
                <a:solidFill>
                  <a:schemeClr val="lt1"/>
                </a:solidFill>
              </a:defRPr>
            </a:lvl8pPr>
            <a:lvl9pPr lvl="8" rtl="0" algn="ctr">
              <a:lnSpc>
                <a:spcPct val="100000"/>
              </a:lnSpc>
              <a:spcBef>
                <a:spcPts val="0"/>
              </a:spcBef>
              <a:spcAft>
                <a:spcPts val="0"/>
              </a:spcAft>
              <a:buClr>
                <a:schemeClr val="lt1"/>
              </a:buClr>
              <a:buSzPts val="1400"/>
              <a:buNone/>
              <a:defRPr>
                <a:solidFill>
                  <a:schemeClr val="lt1"/>
                </a:solidFill>
              </a:defRPr>
            </a:lvl9pPr>
          </a:lstStyle>
          <a:p/>
        </p:txBody>
      </p:sp>
      <p:sp>
        <p:nvSpPr>
          <p:cNvPr id="21" name="Google Shape;21;p3"/>
          <p:cNvSpPr txBox="1"/>
          <p:nvPr>
            <p:ph hasCustomPrompt="1" idx="2" type="title"/>
          </p:nvPr>
        </p:nvSpPr>
        <p:spPr>
          <a:xfrm>
            <a:off x="3695100" y="1537228"/>
            <a:ext cx="1753800" cy="577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5500"/>
              <a:buNone/>
              <a:defRPr sz="5500">
                <a:solidFill>
                  <a:schemeClr val="lt1"/>
                </a:solidFill>
              </a:defRPr>
            </a:lvl1pPr>
            <a:lvl2pPr lvl="1" rtl="0" algn="ctr">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22" name="Google Shape;22;p3"/>
          <p:cNvSpPr/>
          <p:nvPr/>
        </p:nvSpPr>
        <p:spPr>
          <a:xfrm>
            <a:off x="3030700" y="614435"/>
            <a:ext cx="3479700" cy="3479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tle and two columns 2">
  <p:cSld name="CUSTOM_14">
    <p:spTree>
      <p:nvGrpSpPr>
        <p:cNvPr id="128" name="Shape 128"/>
        <p:cNvGrpSpPr/>
        <p:nvPr/>
      </p:nvGrpSpPr>
      <p:grpSpPr>
        <a:xfrm>
          <a:off x="0" y="0"/>
          <a:ext cx="0" cy="0"/>
          <a:chOff x="0" y="0"/>
          <a:chExt cx="0" cy="0"/>
        </a:xfrm>
      </p:grpSpPr>
      <p:sp>
        <p:nvSpPr>
          <p:cNvPr id="129" name="Google Shape;129;p21"/>
          <p:cNvSpPr txBox="1"/>
          <p:nvPr>
            <p:ph type="ctrTitle"/>
          </p:nvPr>
        </p:nvSpPr>
        <p:spPr>
          <a:xfrm flipH="1">
            <a:off x="1579625" y="3680100"/>
            <a:ext cx="2057400" cy="369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541C1D"/>
              </a:buClr>
              <a:buSzPts val="1800"/>
              <a:buNone/>
              <a:defRPr sz="1800"/>
            </a:lvl1pPr>
            <a:lvl2pPr lvl="1" rtl="0" algn="ctr">
              <a:spcBef>
                <a:spcPts val="0"/>
              </a:spcBef>
              <a:spcAft>
                <a:spcPts val="0"/>
              </a:spcAft>
              <a:buClr>
                <a:srgbClr val="541C1D"/>
              </a:buClr>
              <a:buSzPts val="1800"/>
              <a:buNone/>
              <a:defRPr sz="1800">
                <a:solidFill>
                  <a:srgbClr val="541C1D"/>
                </a:solidFill>
              </a:defRPr>
            </a:lvl2pPr>
            <a:lvl3pPr lvl="2" rtl="0" algn="ctr">
              <a:spcBef>
                <a:spcPts val="0"/>
              </a:spcBef>
              <a:spcAft>
                <a:spcPts val="0"/>
              </a:spcAft>
              <a:buClr>
                <a:srgbClr val="541C1D"/>
              </a:buClr>
              <a:buSzPts val="1800"/>
              <a:buNone/>
              <a:defRPr sz="1800">
                <a:solidFill>
                  <a:srgbClr val="541C1D"/>
                </a:solidFill>
              </a:defRPr>
            </a:lvl3pPr>
            <a:lvl4pPr lvl="3" rtl="0" algn="ctr">
              <a:spcBef>
                <a:spcPts val="0"/>
              </a:spcBef>
              <a:spcAft>
                <a:spcPts val="0"/>
              </a:spcAft>
              <a:buClr>
                <a:srgbClr val="541C1D"/>
              </a:buClr>
              <a:buSzPts val="1800"/>
              <a:buNone/>
              <a:defRPr sz="1800">
                <a:solidFill>
                  <a:srgbClr val="541C1D"/>
                </a:solidFill>
              </a:defRPr>
            </a:lvl4pPr>
            <a:lvl5pPr lvl="4" rtl="0" algn="ctr">
              <a:spcBef>
                <a:spcPts val="0"/>
              </a:spcBef>
              <a:spcAft>
                <a:spcPts val="0"/>
              </a:spcAft>
              <a:buClr>
                <a:srgbClr val="541C1D"/>
              </a:buClr>
              <a:buSzPts val="1800"/>
              <a:buNone/>
              <a:defRPr sz="1800">
                <a:solidFill>
                  <a:srgbClr val="541C1D"/>
                </a:solidFill>
              </a:defRPr>
            </a:lvl5pPr>
            <a:lvl6pPr lvl="5" rtl="0" algn="ctr">
              <a:spcBef>
                <a:spcPts val="0"/>
              </a:spcBef>
              <a:spcAft>
                <a:spcPts val="0"/>
              </a:spcAft>
              <a:buClr>
                <a:srgbClr val="541C1D"/>
              </a:buClr>
              <a:buSzPts val="1800"/>
              <a:buNone/>
              <a:defRPr sz="1800">
                <a:solidFill>
                  <a:srgbClr val="541C1D"/>
                </a:solidFill>
              </a:defRPr>
            </a:lvl6pPr>
            <a:lvl7pPr lvl="6" rtl="0" algn="ctr">
              <a:spcBef>
                <a:spcPts val="0"/>
              </a:spcBef>
              <a:spcAft>
                <a:spcPts val="0"/>
              </a:spcAft>
              <a:buClr>
                <a:srgbClr val="541C1D"/>
              </a:buClr>
              <a:buSzPts val="1800"/>
              <a:buNone/>
              <a:defRPr sz="1800">
                <a:solidFill>
                  <a:srgbClr val="541C1D"/>
                </a:solidFill>
              </a:defRPr>
            </a:lvl7pPr>
            <a:lvl8pPr lvl="7" rtl="0" algn="ctr">
              <a:spcBef>
                <a:spcPts val="0"/>
              </a:spcBef>
              <a:spcAft>
                <a:spcPts val="0"/>
              </a:spcAft>
              <a:buClr>
                <a:srgbClr val="541C1D"/>
              </a:buClr>
              <a:buSzPts val="1800"/>
              <a:buNone/>
              <a:defRPr sz="1800">
                <a:solidFill>
                  <a:srgbClr val="541C1D"/>
                </a:solidFill>
              </a:defRPr>
            </a:lvl8pPr>
            <a:lvl9pPr lvl="8" rtl="0" algn="ctr">
              <a:spcBef>
                <a:spcPts val="0"/>
              </a:spcBef>
              <a:spcAft>
                <a:spcPts val="0"/>
              </a:spcAft>
              <a:buClr>
                <a:srgbClr val="541C1D"/>
              </a:buClr>
              <a:buSzPts val="1800"/>
              <a:buNone/>
              <a:defRPr sz="1800">
                <a:solidFill>
                  <a:srgbClr val="541C1D"/>
                </a:solidFill>
              </a:defRPr>
            </a:lvl9pPr>
          </a:lstStyle>
          <a:p/>
        </p:txBody>
      </p:sp>
      <p:sp>
        <p:nvSpPr>
          <p:cNvPr id="130" name="Google Shape;130;p21"/>
          <p:cNvSpPr txBox="1"/>
          <p:nvPr>
            <p:ph idx="1" type="subTitle"/>
          </p:nvPr>
        </p:nvSpPr>
        <p:spPr>
          <a:xfrm flipH="1">
            <a:off x="1094975" y="4115050"/>
            <a:ext cx="3026700" cy="577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541C1D"/>
              </a:buClr>
              <a:buSzPts val="1000"/>
              <a:buNone/>
              <a:defRPr sz="1600">
                <a:solidFill>
                  <a:schemeClr val="dk1"/>
                </a:solidFill>
              </a:defRPr>
            </a:lvl1pPr>
            <a:lvl2pPr lvl="1" rtl="0" algn="ctr">
              <a:lnSpc>
                <a:spcPct val="100000"/>
              </a:lnSpc>
              <a:spcBef>
                <a:spcPts val="0"/>
              </a:spcBef>
              <a:spcAft>
                <a:spcPts val="0"/>
              </a:spcAft>
              <a:buClr>
                <a:srgbClr val="541C1D"/>
              </a:buClr>
              <a:buSzPts val="1000"/>
              <a:buNone/>
              <a:defRPr sz="1000">
                <a:solidFill>
                  <a:srgbClr val="541C1D"/>
                </a:solidFill>
              </a:defRPr>
            </a:lvl2pPr>
            <a:lvl3pPr lvl="2" rtl="0" algn="ctr">
              <a:lnSpc>
                <a:spcPct val="100000"/>
              </a:lnSpc>
              <a:spcBef>
                <a:spcPts val="0"/>
              </a:spcBef>
              <a:spcAft>
                <a:spcPts val="0"/>
              </a:spcAft>
              <a:buClr>
                <a:srgbClr val="541C1D"/>
              </a:buClr>
              <a:buSzPts val="1000"/>
              <a:buNone/>
              <a:defRPr sz="1000">
                <a:solidFill>
                  <a:srgbClr val="541C1D"/>
                </a:solidFill>
              </a:defRPr>
            </a:lvl3pPr>
            <a:lvl4pPr lvl="3" rtl="0" algn="ctr">
              <a:lnSpc>
                <a:spcPct val="100000"/>
              </a:lnSpc>
              <a:spcBef>
                <a:spcPts val="0"/>
              </a:spcBef>
              <a:spcAft>
                <a:spcPts val="0"/>
              </a:spcAft>
              <a:buClr>
                <a:srgbClr val="541C1D"/>
              </a:buClr>
              <a:buSzPts val="1000"/>
              <a:buNone/>
              <a:defRPr sz="1000">
                <a:solidFill>
                  <a:srgbClr val="541C1D"/>
                </a:solidFill>
              </a:defRPr>
            </a:lvl4pPr>
            <a:lvl5pPr lvl="4" rtl="0" algn="ctr">
              <a:lnSpc>
                <a:spcPct val="100000"/>
              </a:lnSpc>
              <a:spcBef>
                <a:spcPts val="0"/>
              </a:spcBef>
              <a:spcAft>
                <a:spcPts val="0"/>
              </a:spcAft>
              <a:buClr>
                <a:srgbClr val="541C1D"/>
              </a:buClr>
              <a:buSzPts val="1000"/>
              <a:buNone/>
              <a:defRPr sz="1000">
                <a:solidFill>
                  <a:srgbClr val="541C1D"/>
                </a:solidFill>
              </a:defRPr>
            </a:lvl5pPr>
            <a:lvl6pPr lvl="5" rtl="0" algn="ctr">
              <a:lnSpc>
                <a:spcPct val="100000"/>
              </a:lnSpc>
              <a:spcBef>
                <a:spcPts val="0"/>
              </a:spcBef>
              <a:spcAft>
                <a:spcPts val="0"/>
              </a:spcAft>
              <a:buClr>
                <a:srgbClr val="541C1D"/>
              </a:buClr>
              <a:buSzPts val="1000"/>
              <a:buNone/>
              <a:defRPr sz="1000">
                <a:solidFill>
                  <a:srgbClr val="541C1D"/>
                </a:solidFill>
              </a:defRPr>
            </a:lvl6pPr>
            <a:lvl7pPr lvl="6" rtl="0" algn="ctr">
              <a:lnSpc>
                <a:spcPct val="100000"/>
              </a:lnSpc>
              <a:spcBef>
                <a:spcPts val="0"/>
              </a:spcBef>
              <a:spcAft>
                <a:spcPts val="0"/>
              </a:spcAft>
              <a:buClr>
                <a:srgbClr val="541C1D"/>
              </a:buClr>
              <a:buSzPts val="1000"/>
              <a:buNone/>
              <a:defRPr sz="1000">
                <a:solidFill>
                  <a:srgbClr val="541C1D"/>
                </a:solidFill>
              </a:defRPr>
            </a:lvl7pPr>
            <a:lvl8pPr lvl="7" rtl="0" algn="ctr">
              <a:lnSpc>
                <a:spcPct val="100000"/>
              </a:lnSpc>
              <a:spcBef>
                <a:spcPts val="0"/>
              </a:spcBef>
              <a:spcAft>
                <a:spcPts val="0"/>
              </a:spcAft>
              <a:buClr>
                <a:srgbClr val="541C1D"/>
              </a:buClr>
              <a:buSzPts val="1000"/>
              <a:buNone/>
              <a:defRPr sz="1000">
                <a:solidFill>
                  <a:srgbClr val="541C1D"/>
                </a:solidFill>
              </a:defRPr>
            </a:lvl8pPr>
            <a:lvl9pPr lvl="8" rtl="0" algn="ctr">
              <a:lnSpc>
                <a:spcPct val="100000"/>
              </a:lnSpc>
              <a:spcBef>
                <a:spcPts val="0"/>
              </a:spcBef>
              <a:spcAft>
                <a:spcPts val="0"/>
              </a:spcAft>
              <a:buClr>
                <a:srgbClr val="541C1D"/>
              </a:buClr>
              <a:buSzPts val="1000"/>
              <a:buNone/>
              <a:defRPr sz="1000">
                <a:solidFill>
                  <a:srgbClr val="541C1D"/>
                </a:solidFill>
              </a:defRPr>
            </a:lvl9pPr>
          </a:lstStyle>
          <a:p/>
        </p:txBody>
      </p:sp>
      <p:sp>
        <p:nvSpPr>
          <p:cNvPr id="131" name="Google Shape;131;p21"/>
          <p:cNvSpPr txBox="1"/>
          <p:nvPr>
            <p:ph idx="2" type="ctrTitle"/>
          </p:nvPr>
        </p:nvSpPr>
        <p:spPr>
          <a:xfrm flipH="1">
            <a:off x="5506963" y="3680089"/>
            <a:ext cx="2057400" cy="369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541C1D"/>
              </a:buClr>
              <a:buSzPts val="1800"/>
              <a:buNone/>
              <a:defRPr sz="1800"/>
            </a:lvl1pPr>
            <a:lvl2pPr lvl="1" rtl="0" algn="ctr">
              <a:spcBef>
                <a:spcPts val="0"/>
              </a:spcBef>
              <a:spcAft>
                <a:spcPts val="0"/>
              </a:spcAft>
              <a:buClr>
                <a:srgbClr val="541C1D"/>
              </a:buClr>
              <a:buSzPts val="1800"/>
              <a:buNone/>
              <a:defRPr sz="1800">
                <a:solidFill>
                  <a:srgbClr val="541C1D"/>
                </a:solidFill>
              </a:defRPr>
            </a:lvl2pPr>
            <a:lvl3pPr lvl="2" rtl="0" algn="ctr">
              <a:spcBef>
                <a:spcPts val="0"/>
              </a:spcBef>
              <a:spcAft>
                <a:spcPts val="0"/>
              </a:spcAft>
              <a:buClr>
                <a:srgbClr val="541C1D"/>
              </a:buClr>
              <a:buSzPts val="1800"/>
              <a:buNone/>
              <a:defRPr sz="1800">
                <a:solidFill>
                  <a:srgbClr val="541C1D"/>
                </a:solidFill>
              </a:defRPr>
            </a:lvl3pPr>
            <a:lvl4pPr lvl="3" rtl="0" algn="ctr">
              <a:spcBef>
                <a:spcPts val="0"/>
              </a:spcBef>
              <a:spcAft>
                <a:spcPts val="0"/>
              </a:spcAft>
              <a:buClr>
                <a:srgbClr val="541C1D"/>
              </a:buClr>
              <a:buSzPts val="1800"/>
              <a:buNone/>
              <a:defRPr sz="1800">
                <a:solidFill>
                  <a:srgbClr val="541C1D"/>
                </a:solidFill>
              </a:defRPr>
            </a:lvl4pPr>
            <a:lvl5pPr lvl="4" rtl="0" algn="ctr">
              <a:spcBef>
                <a:spcPts val="0"/>
              </a:spcBef>
              <a:spcAft>
                <a:spcPts val="0"/>
              </a:spcAft>
              <a:buClr>
                <a:srgbClr val="541C1D"/>
              </a:buClr>
              <a:buSzPts val="1800"/>
              <a:buNone/>
              <a:defRPr sz="1800">
                <a:solidFill>
                  <a:srgbClr val="541C1D"/>
                </a:solidFill>
              </a:defRPr>
            </a:lvl5pPr>
            <a:lvl6pPr lvl="5" rtl="0" algn="ctr">
              <a:spcBef>
                <a:spcPts val="0"/>
              </a:spcBef>
              <a:spcAft>
                <a:spcPts val="0"/>
              </a:spcAft>
              <a:buClr>
                <a:srgbClr val="541C1D"/>
              </a:buClr>
              <a:buSzPts val="1800"/>
              <a:buNone/>
              <a:defRPr sz="1800">
                <a:solidFill>
                  <a:srgbClr val="541C1D"/>
                </a:solidFill>
              </a:defRPr>
            </a:lvl6pPr>
            <a:lvl7pPr lvl="6" rtl="0" algn="ctr">
              <a:spcBef>
                <a:spcPts val="0"/>
              </a:spcBef>
              <a:spcAft>
                <a:spcPts val="0"/>
              </a:spcAft>
              <a:buClr>
                <a:srgbClr val="541C1D"/>
              </a:buClr>
              <a:buSzPts val="1800"/>
              <a:buNone/>
              <a:defRPr sz="1800">
                <a:solidFill>
                  <a:srgbClr val="541C1D"/>
                </a:solidFill>
              </a:defRPr>
            </a:lvl7pPr>
            <a:lvl8pPr lvl="7" rtl="0" algn="ctr">
              <a:spcBef>
                <a:spcPts val="0"/>
              </a:spcBef>
              <a:spcAft>
                <a:spcPts val="0"/>
              </a:spcAft>
              <a:buClr>
                <a:srgbClr val="541C1D"/>
              </a:buClr>
              <a:buSzPts val="1800"/>
              <a:buNone/>
              <a:defRPr sz="1800">
                <a:solidFill>
                  <a:srgbClr val="541C1D"/>
                </a:solidFill>
              </a:defRPr>
            </a:lvl8pPr>
            <a:lvl9pPr lvl="8" rtl="0" algn="ctr">
              <a:spcBef>
                <a:spcPts val="0"/>
              </a:spcBef>
              <a:spcAft>
                <a:spcPts val="0"/>
              </a:spcAft>
              <a:buClr>
                <a:srgbClr val="541C1D"/>
              </a:buClr>
              <a:buSzPts val="1800"/>
              <a:buNone/>
              <a:defRPr sz="1800">
                <a:solidFill>
                  <a:srgbClr val="541C1D"/>
                </a:solidFill>
              </a:defRPr>
            </a:lvl9pPr>
          </a:lstStyle>
          <a:p/>
        </p:txBody>
      </p:sp>
      <p:sp>
        <p:nvSpPr>
          <p:cNvPr id="132" name="Google Shape;132;p21"/>
          <p:cNvSpPr txBox="1"/>
          <p:nvPr>
            <p:ph idx="3" type="subTitle"/>
          </p:nvPr>
        </p:nvSpPr>
        <p:spPr>
          <a:xfrm flipH="1">
            <a:off x="5022313" y="4115041"/>
            <a:ext cx="3026700" cy="577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541C1D"/>
              </a:buClr>
              <a:buSzPts val="1000"/>
              <a:buNone/>
              <a:defRPr sz="1600">
                <a:solidFill>
                  <a:schemeClr val="dk1"/>
                </a:solidFill>
              </a:defRPr>
            </a:lvl1pPr>
            <a:lvl2pPr lvl="1" rtl="0" algn="ctr">
              <a:lnSpc>
                <a:spcPct val="100000"/>
              </a:lnSpc>
              <a:spcBef>
                <a:spcPts val="0"/>
              </a:spcBef>
              <a:spcAft>
                <a:spcPts val="0"/>
              </a:spcAft>
              <a:buClr>
                <a:srgbClr val="541C1D"/>
              </a:buClr>
              <a:buSzPts val="1000"/>
              <a:buNone/>
              <a:defRPr sz="1000">
                <a:solidFill>
                  <a:srgbClr val="541C1D"/>
                </a:solidFill>
              </a:defRPr>
            </a:lvl2pPr>
            <a:lvl3pPr lvl="2" rtl="0" algn="ctr">
              <a:lnSpc>
                <a:spcPct val="100000"/>
              </a:lnSpc>
              <a:spcBef>
                <a:spcPts val="0"/>
              </a:spcBef>
              <a:spcAft>
                <a:spcPts val="0"/>
              </a:spcAft>
              <a:buClr>
                <a:srgbClr val="541C1D"/>
              </a:buClr>
              <a:buSzPts val="1000"/>
              <a:buNone/>
              <a:defRPr sz="1000">
                <a:solidFill>
                  <a:srgbClr val="541C1D"/>
                </a:solidFill>
              </a:defRPr>
            </a:lvl3pPr>
            <a:lvl4pPr lvl="3" rtl="0" algn="ctr">
              <a:lnSpc>
                <a:spcPct val="100000"/>
              </a:lnSpc>
              <a:spcBef>
                <a:spcPts val="0"/>
              </a:spcBef>
              <a:spcAft>
                <a:spcPts val="0"/>
              </a:spcAft>
              <a:buClr>
                <a:srgbClr val="541C1D"/>
              </a:buClr>
              <a:buSzPts val="1000"/>
              <a:buNone/>
              <a:defRPr sz="1000">
                <a:solidFill>
                  <a:srgbClr val="541C1D"/>
                </a:solidFill>
              </a:defRPr>
            </a:lvl4pPr>
            <a:lvl5pPr lvl="4" rtl="0" algn="ctr">
              <a:lnSpc>
                <a:spcPct val="100000"/>
              </a:lnSpc>
              <a:spcBef>
                <a:spcPts val="0"/>
              </a:spcBef>
              <a:spcAft>
                <a:spcPts val="0"/>
              </a:spcAft>
              <a:buClr>
                <a:srgbClr val="541C1D"/>
              </a:buClr>
              <a:buSzPts val="1000"/>
              <a:buNone/>
              <a:defRPr sz="1000">
                <a:solidFill>
                  <a:srgbClr val="541C1D"/>
                </a:solidFill>
              </a:defRPr>
            </a:lvl5pPr>
            <a:lvl6pPr lvl="5" rtl="0" algn="ctr">
              <a:lnSpc>
                <a:spcPct val="100000"/>
              </a:lnSpc>
              <a:spcBef>
                <a:spcPts val="0"/>
              </a:spcBef>
              <a:spcAft>
                <a:spcPts val="0"/>
              </a:spcAft>
              <a:buClr>
                <a:srgbClr val="541C1D"/>
              </a:buClr>
              <a:buSzPts val="1000"/>
              <a:buNone/>
              <a:defRPr sz="1000">
                <a:solidFill>
                  <a:srgbClr val="541C1D"/>
                </a:solidFill>
              </a:defRPr>
            </a:lvl6pPr>
            <a:lvl7pPr lvl="6" rtl="0" algn="ctr">
              <a:lnSpc>
                <a:spcPct val="100000"/>
              </a:lnSpc>
              <a:spcBef>
                <a:spcPts val="0"/>
              </a:spcBef>
              <a:spcAft>
                <a:spcPts val="0"/>
              </a:spcAft>
              <a:buClr>
                <a:srgbClr val="541C1D"/>
              </a:buClr>
              <a:buSzPts val="1000"/>
              <a:buNone/>
              <a:defRPr sz="1000">
                <a:solidFill>
                  <a:srgbClr val="541C1D"/>
                </a:solidFill>
              </a:defRPr>
            </a:lvl7pPr>
            <a:lvl8pPr lvl="7" rtl="0" algn="ctr">
              <a:lnSpc>
                <a:spcPct val="100000"/>
              </a:lnSpc>
              <a:spcBef>
                <a:spcPts val="0"/>
              </a:spcBef>
              <a:spcAft>
                <a:spcPts val="0"/>
              </a:spcAft>
              <a:buClr>
                <a:srgbClr val="541C1D"/>
              </a:buClr>
              <a:buSzPts val="1000"/>
              <a:buNone/>
              <a:defRPr sz="1000">
                <a:solidFill>
                  <a:srgbClr val="541C1D"/>
                </a:solidFill>
              </a:defRPr>
            </a:lvl8pPr>
            <a:lvl9pPr lvl="8" rtl="0" algn="ctr">
              <a:lnSpc>
                <a:spcPct val="100000"/>
              </a:lnSpc>
              <a:spcBef>
                <a:spcPts val="0"/>
              </a:spcBef>
              <a:spcAft>
                <a:spcPts val="0"/>
              </a:spcAft>
              <a:buClr>
                <a:srgbClr val="541C1D"/>
              </a:buClr>
              <a:buSzPts val="1000"/>
              <a:buNone/>
              <a:defRPr sz="1000">
                <a:solidFill>
                  <a:srgbClr val="541C1D"/>
                </a:solidFill>
              </a:defRPr>
            </a:lvl9pPr>
          </a:lstStyle>
          <a:p/>
        </p:txBody>
      </p:sp>
      <p:sp>
        <p:nvSpPr>
          <p:cNvPr id="133" name="Google Shape;133;p21"/>
          <p:cNvSpPr txBox="1"/>
          <p:nvPr>
            <p:ph idx="4" type="title"/>
          </p:nvPr>
        </p:nvSpPr>
        <p:spPr>
          <a:xfrm>
            <a:off x="6415950" y="441230"/>
            <a:ext cx="2118300" cy="539700"/>
          </a:xfrm>
          <a:prstGeom prst="rect">
            <a:avLst/>
          </a:prstGeom>
        </p:spPr>
        <p:txBody>
          <a:bodyPr anchorCtr="0" anchor="b" bIns="91425" lIns="91425" spcFirstLastPara="1" rIns="91425" wrap="square" tIns="91425">
            <a:noAutofit/>
          </a:bodyPr>
          <a:lstStyle>
            <a:lvl1pPr lvl="0" rtl="0" algn="r">
              <a:spcBef>
                <a:spcPts val="0"/>
              </a:spcBef>
              <a:spcAft>
                <a:spcPts val="0"/>
              </a:spcAft>
              <a:buClr>
                <a:srgbClr val="541C1D"/>
              </a:buClr>
              <a:buSzPts val="2800"/>
              <a:buNone/>
              <a:defRPr/>
            </a:lvl1pPr>
            <a:lvl2pPr lvl="1" rtl="0">
              <a:spcBef>
                <a:spcPts val="0"/>
              </a:spcBef>
              <a:spcAft>
                <a:spcPts val="0"/>
              </a:spcAft>
              <a:buClr>
                <a:srgbClr val="541C1D"/>
              </a:buClr>
              <a:buSzPts val="2800"/>
              <a:buNone/>
              <a:defRPr>
                <a:solidFill>
                  <a:srgbClr val="541C1D"/>
                </a:solidFill>
              </a:defRPr>
            </a:lvl2pPr>
            <a:lvl3pPr lvl="2" rtl="0">
              <a:spcBef>
                <a:spcPts val="0"/>
              </a:spcBef>
              <a:spcAft>
                <a:spcPts val="0"/>
              </a:spcAft>
              <a:buClr>
                <a:srgbClr val="541C1D"/>
              </a:buClr>
              <a:buSzPts val="2800"/>
              <a:buNone/>
              <a:defRPr>
                <a:solidFill>
                  <a:srgbClr val="541C1D"/>
                </a:solidFill>
              </a:defRPr>
            </a:lvl3pPr>
            <a:lvl4pPr lvl="3" rtl="0">
              <a:spcBef>
                <a:spcPts val="0"/>
              </a:spcBef>
              <a:spcAft>
                <a:spcPts val="0"/>
              </a:spcAft>
              <a:buClr>
                <a:srgbClr val="541C1D"/>
              </a:buClr>
              <a:buSzPts val="2800"/>
              <a:buNone/>
              <a:defRPr>
                <a:solidFill>
                  <a:srgbClr val="541C1D"/>
                </a:solidFill>
              </a:defRPr>
            </a:lvl4pPr>
            <a:lvl5pPr lvl="4" rtl="0">
              <a:spcBef>
                <a:spcPts val="0"/>
              </a:spcBef>
              <a:spcAft>
                <a:spcPts val="0"/>
              </a:spcAft>
              <a:buClr>
                <a:srgbClr val="541C1D"/>
              </a:buClr>
              <a:buSzPts val="2800"/>
              <a:buNone/>
              <a:defRPr>
                <a:solidFill>
                  <a:srgbClr val="541C1D"/>
                </a:solidFill>
              </a:defRPr>
            </a:lvl5pPr>
            <a:lvl6pPr lvl="5" rtl="0">
              <a:spcBef>
                <a:spcPts val="0"/>
              </a:spcBef>
              <a:spcAft>
                <a:spcPts val="0"/>
              </a:spcAft>
              <a:buClr>
                <a:srgbClr val="541C1D"/>
              </a:buClr>
              <a:buSzPts val="2800"/>
              <a:buNone/>
              <a:defRPr>
                <a:solidFill>
                  <a:srgbClr val="541C1D"/>
                </a:solidFill>
              </a:defRPr>
            </a:lvl6pPr>
            <a:lvl7pPr lvl="6" rtl="0">
              <a:spcBef>
                <a:spcPts val="0"/>
              </a:spcBef>
              <a:spcAft>
                <a:spcPts val="0"/>
              </a:spcAft>
              <a:buClr>
                <a:srgbClr val="541C1D"/>
              </a:buClr>
              <a:buSzPts val="2800"/>
              <a:buNone/>
              <a:defRPr>
                <a:solidFill>
                  <a:srgbClr val="541C1D"/>
                </a:solidFill>
              </a:defRPr>
            </a:lvl7pPr>
            <a:lvl8pPr lvl="7" rtl="0">
              <a:spcBef>
                <a:spcPts val="0"/>
              </a:spcBef>
              <a:spcAft>
                <a:spcPts val="0"/>
              </a:spcAft>
              <a:buClr>
                <a:srgbClr val="541C1D"/>
              </a:buClr>
              <a:buSzPts val="2800"/>
              <a:buNone/>
              <a:defRPr>
                <a:solidFill>
                  <a:srgbClr val="541C1D"/>
                </a:solidFill>
              </a:defRPr>
            </a:lvl8pPr>
            <a:lvl9pPr lvl="8" rtl="0">
              <a:spcBef>
                <a:spcPts val="0"/>
              </a:spcBef>
              <a:spcAft>
                <a:spcPts val="0"/>
              </a:spcAft>
              <a:buClr>
                <a:srgbClr val="541C1D"/>
              </a:buClr>
              <a:buSzPts val="2800"/>
              <a:buNone/>
              <a:defRPr>
                <a:solidFill>
                  <a:srgbClr val="541C1D"/>
                </a:solidFill>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itle and text">
  <p:cSld name="TITLE_1">
    <p:spTree>
      <p:nvGrpSpPr>
        <p:cNvPr id="134" name="Shape 134"/>
        <p:cNvGrpSpPr/>
        <p:nvPr/>
      </p:nvGrpSpPr>
      <p:grpSpPr>
        <a:xfrm>
          <a:off x="0" y="0"/>
          <a:ext cx="0" cy="0"/>
          <a:chOff x="0" y="0"/>
          <a:chExt cx="0" cy="0"/>
        </a:xfrm>
      </p:grpSpPr>
      <p:sp>
        <p:nvSpPr>
          <p:cNvPr id="135" name="Google Shape;135;p22"/>
          <p:cNvSpPr/>
          <p:nvPr/>
        </p:nvSpPr>
        <p:spPr>
          <a:xfrm>
            <a:off x="0" y="0"/>
            <a:ext cx="9144000" cy="2732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2"/>
          <p:cNvSpPr/>
          <p:nvPr/>
        </p:nvSpPr>
        <p:spPr>
          <a:xfrm flipH="1">
            <a:off x="1143933" y="9122"/>
            <a:ext cx="176" cy="172"/>
          </a:xfrm>
          <a:custGeom>
            <a:rect b="b" l="l" r="r" t="t"/>
            <a:pathLst>
              <a:path extrusionOk="0" h="1" w="1">
                <a:moveTo>
                  <a:pt x="0" y="1"/>
                </a:moveTo>
                <a:lnTo>
                  <a:pt x="0" y="1"/>
                </a:ln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2"/>
          <p:cNvSpPr/>
          <p:nvPr/>
        </p:nvSpPr>
        <p:spPr>
          <a:xfrm flipH="1">
            <a:off x="1143933" y="9122"/>
            <a:ext cx="176" cy="172"/>
          </a:xfrm>
          <a:custGeom>
            <a:rect b="b" l="l" r="r" t="t"/>
            <a:pathLst>
              <a:path extrusionOk="0" h="1" w="1">
                <a:moveTo>
                  <a:pt x="0" y="1"/>
                </a:moveTo>
                <a:lnTo>
                  <a:pt x="0" y="1"/>
                </a:ln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2"/>
          <p:cNvSpPr/>
          <p:nvPr/>
        </p:nvSpPr>
        <p:spPr>
          <a:xfrm>
            <a:off x="7999307" y="9122"/>
            <a:ext cx="176" cy="172"/>
          </a:xfrm>
          <a:custGeom>
            <a:rect b="b" l="l" r="r" t="t"/>
            <a:pathLst>
              <a:path extrusionOk="0" h="1" w="1">
                <a:moveTo>
                  <a:pt x="0" y="1"/>
                </a:moveTo>
                <a:lnTo>
                  <a:pt x="0" y="1"/>
                </a:ln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2"/>
          <p:cNvSpPr/>
          <p:nvPr/>
        </p:nvSpPr>
        <p:spPr>
          <a:xfrm>
            <a:off x="7999307" y="9122"/>
            <a:ext cx="176" cy="172"/>
          </a:xfrm>
          <a:custGeom>
            <a:rect b="b" l="l" r="r" t="t"/>
            <a:pathLst>
              <a:path extrusionOk="0" h="1" w="1">
                <a:moveTo>
                  <a:pt x="0" y="1"/>
                </a:moveTo>
                <a:lnTo>
                  <a:pt x="0" y="1"/>
                </a:ln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2"/>
          <p:cNvSpPr/>
          <p:nvPr/>
        </p:nvSpPr>
        <p:spPr>
          <a:xfrm flipH="1">
            <a:off x="1143933" y="9122"/>
            <a:ext cx="176" cy="172"/>
          </a:xfrm>
          <a:custGeom>
            <a:rect b="b" l="l" r="r" t="t"/>
            <a:pathLst>
              <a:path extrusionOk="0" h="1" w="1">
                <a:moveTo>
                  <a:pt x="0" y="1"/>
                </a:moveTo>
                <a:lnTo>
                  <a:pt x="0" y="1"/>
                </a:ln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2"/>
          <p:cNvSpPr txBox="1"/>
          <p:nvPr>
            <p:ph idx="1" type="subTitle"/>
          </p:nvPr>
        </p:nvSpPr>
        <p:spPr>
          <a:xfrm flipH="1">
            <a:off x="4431356" y="2723691"/>
            <a:ext cx="3204900" cy="1581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541C1D"/>
              </a:buClr>
              <a:buSzPts val="1800"/>
              <a:buNone/>
              <a:defRPr/>
            </a:lvl1pPr>
            <a:lvl2pPr lvl="1" rtl="0">
              <a:lnSpc>
                <a:spcPct val="100000"/>
              </a:lnSpc>
              <a:spcBef>
                <a:spcPts val="0"/>
              </a:spcBef>
              <a:spcAft>
                <a:spcPts val="0"/>
              </a:spcAft>
              <a:buClr>
                <a:srgbClr val="FAE1C8"/>
              </a:buClr>
              <a:buSzPts val="1400"/>
              <a:buNone/>
              <a:defRPr sz="1400">
                <a:solidFill>
                  <a:srgbClr val="FAE1C8"/>
                </a:solidFill>
              </a:defRPr>
            </a:lvl2pPr>
            <a:lvl3pPr lvl="2" rtl="0">
              <a:lnSpc>
                <a:spcPct val="100000"/>
              </a:lnSpc>
              <a:spcBef>
                <a:spcPts val="0"/>
              </a:spcBef>
              <a:spcAft>
                <a:spcPts val="0"/>
              </a:spcAft>
              <a:buClr>
                <a:srgbClr val="FAE1C8"/>
              </a:buClr>
              <a:buSzPts val="1400"/>
              <a:buNone/>
              <a:defRPr sz="1400">
                <a:solidFill>
                  <a:srgbClr val="FAE1C8"/>
                </a:solidFill>
              </a:defRPr>
            </a:lvl3pPr>
            <a:lvl4pPr lvl="3" rtl="0">
              <a:lnSpc>
                <a:spcPct val="100000"/>
              </a:lnSpc>
              <a:spcBef>
                <a:spcPts val="0"/>
              </a:spcBef>
              <a:spcAft>
                <a:spcPts val="0"/>
              </a:spcAft>
              <a:buClr>
                <a:srgbClr val="FAE1C8"/>
              </a:buClr>
              <a:buSzPts val="1400"/>
              <a:buNone/>
              <a:defRPr sz="1400">
                <a:solidFill>
                  <a:srgbClr val="FAE1C8"/>
                </a:solidFill>
              </a:defRPr>
            </a:lvl4pPr>
            <a:lvl5pPr lvl="4" rtl="0">
              <a:lnSpc>
                <a:spcPct val="100000"/>
              </a:lnSpc>
              <a:spcBef>
                <a:spcPts val="0"/>
              </a:spcBef>
              <a:spcAft>
                <a:spcPts val="0"/>
              </a:spcAft>
              <a:buClr>
                <a:srgbClr val="FAE1C8"/>
              </a:buClr>
              <a:buSzPts val="1400"/>
              <a:buNone/>
              <a:defRPr sz="1400">
                <a:solidFill>
                  <a:srgbClr val="FAE1C8"/>
                </a:solidFill>
              </a:defRPr>
            </a:lvl5pPr>
            <a:lvl6pPr lvl="5" rtl="0">
              <a:lnSpc>
                <a:spcPct val="100000"/>
              </a:lnSpc>
              <a:spcBef>
                <a:spcPts val="0"/>
              </a:spcBef>
              <a:spcAft>
                <a:spcPts val="0"/>
              </a:spcAft>
              <a:buClr>
                <a:srgbClr val="FAE1C8"/>
              </a:buClr>
              <a:buSzPts val="1400"/>
              <a:buNone/>
              <a:defRPr sz="1400">
                <a:solidFill>
                  <a:srgbClr val="FAE1C8"/>
                </a:solidFill>
              </a:defRPr>
            </a:lvl6pPr>
            <a:lvl7pPr lvl="6" rtl="0">
              <a:lnSpc>
                <a:spcPct val="100000"/>
              </a:lnSpc>
              <a:spcBef>
                <a:spcPts val="0"/>
              </a:spcBef>
              <a:spcAft>
                <a:spcPts val="0"/>
              </a:spcAft>
              <a:buClr>
                <a:srgbClr val="FAE1C8"/>
              </a:buClr>
              <a:buSzPts val="1400"/>
              <a:buNone/>
              <a:defRPr sz="1400">
                <a:solidFill>
                  <a:srgbClr val="FAE1C8"/>
                </a:solidFill>
              </a:defRPr>
            </a:lvl7pPr>
            <a:lvl8pPr lvl="7" rtl="0">
              <a:lnSpc>
                <a:spcPct val="100000"/>
              </a:lnSpc>
              <a:spcBef>
                <a:spcPts val="0"/>
              </a:spcBef>
              <a:spcAft>
                <a:spcPts val="0"/>
              </a:spcAft>
              <a:buClr>
                <a:srgbClr val="FAE1C8"/>
              </a:buClr>
              <a:buSzPts val="1400"/>
              <a:buNone/>
              <a:defRPr sz="1400">
                <a:solidFill>
                  <a:srgbClr val="FAE1C8"/>
                </a:solidFill>
              </a:defRPr>
            </a:lvl8pPr>
            <a:lvl9pPr lvl="8" rtl="0">
              <a:lnSpc>
                <a:spcPct val="100000"/>
              </a:lnSpc>
              <a:spcBef>
                <a:spcPts val="0"/>
              </a:spcBef>
              <a:spcAft>
                <a:spcPts val="0"/>
              </a:spcAft>
              <a:buClr>
                <a:srgbClr val="FAE1C8"/>
              </a:buClr>
              <a:buSzPts val="1400"/>
              <a:buNone/>
              <a:defRPr sz="1400">
                <a:solidFill>
                  <a:srgbClr val="FAE1C8"/>
                </a:solidFill>
              </a:defRPr>
            </a:lvl9pPr>
          </a:lstStyle>
          <a:p/>
        </p:txBody>
      </p:sp>
      <p:sp>
        <p:nvSpPr>
          <p:cNvPr id="142" name="Google Shape;142;p22"/>
          <p:cNvSpPr txBox="1"/>
          <p:nvPr>
            <p:ph type="ctrTitle"/>
          </p:nvPr>
        </p:nvSpPr>
        <p:spPr>
          <a:xfrm flipH="1">
            <a:off x="4419700" y="1708150"/>
            <a:ext cx="3204900" cy="10245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lt1"/>
              </a:buClr>
              <a:buSzPts val="6000"/>
              <a:buNone/>
              <a:defRPr sz="6000">
                <a:solidFill>
                  <a:schemeClr val="lt1"/>
                </a:solidFill>
              </a:defRPr>
            </a:lvl1pPr>
            <a:lvl2pPr lvl="1" rtl="0">
              <a:spcBef>
                <a:spcPts val="0"/>
              </a:spcBef>
              <a:spcAft>
                <a:spcPts val="0"/>
              </a:spcAft>
              <a:buClr>
                <a:schemeClr val="lt1"/>
              </a:buClr>
              <a:buSzPts val="12000"/>
              <a:buNone/>
              <a:defRPr sz="12000">
                <a:solidFill>
                  <a:schemeClr val="lt1"/>
                </a:solidFill>
              </a:defRPr>
            </a:lvl2pPr>
            <a:lvl3pPr lvl="2" rtl="0">
              <a:spcBef>
                <a:spcPts val="0"/>
              </a:spcBef>
              <a:spcAft>
                <a:spcPts val="0"/>
              </a:spcAft>
              <a:buClr>
                <a:schemeClr val="lt1"/>
              </a:buClr>
              <a:buSzPts val="12000"/>
              <a:buNone/>
              <a:defRPr sz="12000">
                <a:solidFill>
                  <a:schemeClr val="lt1"/>
                </a:solidFill>
              </a:defRPr>
            </a:lvl3pPr>
            <a:lvl4pPr lvl="3" rtl="0">
              <a:spcBef>
                <a:spcPts val="0"/>
              </a:spcBef>
              <a:spcAft>
                <a:spcPts val="0"/>
              </a:spcAft>
              <a:buClr>
                <a:schemeClr val="lt1"/>
              </a:buClr>
              <a:buSzPts val="12000"/>
              <a:buNone/>
              <a:defRPr sz="12000">
                <a:solidFill>
                  <a:schemeClr val="lt1"/>
                </a:solidFill>
              </a:defRPr>
            </a:lvl4pPr>
            <a:lvl5pPr lvl="4" rtl="0">
              <a:spcBef>
                <a:spcPts val="0"/>
              </a:spcBef>
              <a:spcAft>
                <a:spcPts val="0"/>
              </a:spcAft>
              <a:buClr>
                <a:schemeClr val="lt1"/>
              </a:buClr>
              <a:buSzPts val="12000"/>
              <a:buNone/>
              <a:defRPr sz="12000">
                <a:solidFill>
                  <a:schemeClr val="lt1"/>
                </a:solidFill>
              </a:defRPr>
            </a:lvl5pPr>
            <a:lvl6pPr lvl="5" rtl="0">
              <a:spcBef>
                <a:spcPts val="0"/>
              </a:spcBef>
              <a:spcAft>
                <a:spcPts val="0"/>
              </a:spcAft>
              <a:buClr>
                <a:schemeClr val="lt1"/>
              </a:buClr>
              <a:buSzPts val="12000"/>
              <a:buNone/>
              <a:defRPr sz="12000">
                <a:solidFill>
                  <a:schemeClr val="lt1"/>
                </a:solidFill>
              </a:defRPr>
            </a:lvl6pPr>
            <a:lvl7pPr lvl="6" rtl="0">
              <a:spcBef>
                <a:spcPts val="0"/>
              </a:spcBef>
              <a:spcAft>
                <a:spcPts val="0"/>
              </a:spcAft>
              <a:buClr>
                <a:schemeClr val="lt1"/>
              </a:buClr>
              <a:buSzPts val="12000"/>
              <a:buNone/>
              <a:defRPr sz="12000">
                <a:solidFill>
                  <a:schemeClr val="lt1"/>
                </a:solidFill>
              </a:defRPr>
            </a:lvl7pPr>
            <a:lvl8pPr lvl="7" rtl="0">
              <a:spcBef>
                <a:spcPts val="0"/>
              </a:spcBef>
              <a:spcAft>
                <a:spcPts val="0"/>
              </a:spcAft>
              <a:buClr>
                <a:schemeClr val="lt1"/>
              </a:buClr>
              <a:buSzPts val="12000"/>
              <a:buNone/>
              <a:defRPr sz="12000">
                <a:solidFill>
                  <a:schemeClr val="lt1"/>
                </a:solidFill>
              </a:defRPr>
            </a:lvl8pPr>
            <a:lvl9pPr lvl="8" rtl="0">
              <a:spcBef>
                <a:spcPts val="0"/>
              </a:spcBef>
              <a:spcAft>
                <a:spcPts val="0"/>
              </a:spcAft>
              <a:buClr>
                <a:schemeClr val="lt1"/>
              </a:buClr>
              <a:buSzPts val="12000"/>
              <a:buNone/>
              <a:defRPr sz="12000">
                <a:solidFill>
                  <a:schemeClr val="lt1"/>
                </a:solidFill>
              </a:defRPr>
            </a:lvl9pPr>
          </a:lstStyle>
          <a:p/>
        </p:txBody>
      </p:sp>
      <p:pic>
        <p:nvPicPr>
          <p:cNvPr id="143" name="Google Shape;143;p22"/>
          <p:cNvPicPr preferRelativeResize="0"/>
          <p:nvPr/>
        </p:nvPicPr>
        <p:blipFill rotWithShape="1">
          <a:blip r:embed="rId2">
            <a:alphaModFix/>
          </a:blip>
          <a:srcRect b="65675" l="0" r="7544" t="0"/>
          <a:stretch/>
        </p:blipFill>
        <p:spPr>
          <a:xfrm rot="-1970404">
            <a:off x="2772124" y="4138188"/>
            <a:ext cx="8568521" cy="1789373"/>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10">
    <p:spTree>
      <p:nvGrpSpPr>
        <p:cNvPr id="144" name="Shape 144"/>
        <p:cNvGrpSpPr/>
        <p:nvPr/>
      </p:nvGrpSpPr>
      <p:grpSpPr>
        <a:xfrm>
          <a:off x="0" y="0"/>
          <a:ext cx="0" cy="0"/>
          <a:chOff x="0" y="0"/>
          <a:chExt cx="0" cy="0"/>
        </a:xfrm>
      </p:grpSpPr>
      <p:pic>
        <p:nvPicPr>
          <p:cNvPr id="145" name="Google Shape;145;p23"/>
          <p:cNvPicPr preferRelativeResize="0"/>
          <p:nvPr/>
        </p:nvPicPr>
        <p:blipFill rotWithShape="1">
          <a:blip r:embed="rId2">
            <a:alphaModFix/>
          </a:blip>
          <a:srcRect b="65675" l="0" r="7544" t="0"/>
          <a:stretch/>
        </p:blipFill>
        <p:spPr>
          <a:xfrm rot="-2402508">
            <a:off x="3311774" y="3550587"/>
            <a:ext cx="8568521" cy="1789372"/>
          </a:xfrm>
          <a:prstGeom prst="rect">
            <a:avLst/>
          </a:prstGeom>
          <a:noFill/>
          <a:ln>
            <a:noFill/>
          </a:ln>
        </p:spPr>
      </p:pic>
      <p:pic>
        <p:nvPicPr>
          <p:cNvPr id="146" name="Google Shape;146;p23"/>
          <p:cNvPicPr preferRelativeResize="0"/>
          <p:nvPr/>
        </p:nvPicPr>
        <p:blipFill rotWithShape="1">
          <a:blip r:embed="rId2">
            <a:alphaModFix/>
          </a:blip>
          <a:srcRect b="65675" l="0" r="7544" t="0"/>
          <a:stretch/>
        </p:blipFill>
        <p:spPr>
          <a:xfrm flipH="1" rot="-1673925">
            <a:off x="-1971501" y="-1278262"/>
            <a:ext cx="8568522" cy="1789375"/>
          </a:xfrm>
          <a:prstGeom prst="rect">
            <a:avLst/>
          </a:prstGeom>
          <a:noFill/>
          <a:ln>
            <a:noFill/>
          </a:ln>
        </p:spPr>
      </p:pic>
      <p:sp>
        <p:nvSpPr>
          <p:cNvPr id="147" name="Google Shape;147;p23"/>
          <p:cNvSpPr/>
          <p:nvPr/>
        </p:nvSpPr>
        <p:spPr>
          <a:xfrm>
            <a:off x="5743365" y="506774"/>
            <a:ext cx="3248100" cy="21714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3"/>
          <p:cNvSpPr/>
          <p:nvPr/>
        </p:nvSpPr>
        <p:spPr>
          <a:xfrm>
            <a:off x="5895765" y="354374"/>
            <a:ext cx="3248100" cy="2171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3"/>
          <p:cNvSpPr txBox="1"/>
          <p:nvPr>
            <p:ph idx="1" type="subTitle"/>
          </p:nvPr>
        </p:nvSpPr>
        <p:spPr>
          <a:xfrm flipH="1">
            <a:off x="3334173" y="1389216"/>
            <a:ext cx="2274000" cy="26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E87E45"/>
              </a:buClr>
              <a:buSzPts val="1400"/>
              <a:buNone/>
              <a:defRPr>
                <a:solidFill>
                  <a:schemeClr val="dk1"/>
                </a:solidFill>
                <a:latin typeface="Lato Black"/>
                <a:ea typeface="Lato Black"/>
                <a:cs typeface="Lato Black"/>
                <a:sym typeface="Lato Black"/>
              </a:defRPr>
            </a:lvl1pPr>
            <a:lvl2pPr lvl="1" rtl="0" algn="ctr">
              <a:lnSpc>
                <a:spcPct val="100000"/>
              </a:lnSpc>
              <a:spcBef>
                <a:spcPts val="0"/>
              </a:spcBef>
              <a:spcAft>
                <a:spcPts val="0"/>
              </a:spcAft>
              <a:buClr>
                <a:srgbClr val="E87E45"/>
              </a:buClr>
              <a:buSzPts val="1400"/>
              <a:buNone/>
              <a:defRPr sz="1400">
                <a:solidFill>
                  <a:srgbClr val="E87E45"/>
                </a:solidFill>
              </a:defRPr>
            </a:lvl2pPr>
            <a:lvl3pPr lvl="2" rtl="0" algn="ctr">
              <a:lnSpc>
                <a:spcPct val="100000"/>
              </a:lnSpc>
              <a:spcBef>
                <a:spcPts val="0"/>
              </a:spcBef>
              <a:spcAft>
                <a:spcPts val="0"/>
              </a:spcAft>
              <a:buClr>
                <a:srgbClr val="E87E45"/>
              </a:buClr>
              <a:buSzPts val="1400"/>
              <a:buNone/>
              <a:defRPr sz="1400">
                <a:solidFill>
                  <a:srgbClr val="E87E45"/>
                </a:solidFill>
              </a:defRPr>
            </a:lvl3pPr>
            <a:lvl4pPr lvl="3" rtl="0" algn="ctr">
              <a:lnSpc>
                <a:spcPct val="100000"/>
              </a:lnSpc>
              <a:spcBef>
                <a:spcPts val="0"/>
              </a:spcBef>
              <a:spcAft>
                <a:spcPts val="0"/>
              </a:spcAft>
              <a:buClr>
                <a:srgbClr val="E87E45"/>
              </a:buClr>
              <a:buSzPts val="1400"/>
              <a:buNone/>
              <a:defRPr sz="1400">
                <a:solidFill>
                  <a:srgbClr val="E87E45"/>
                </a:solidFill>
              </a:defRPr>
            </a:lvl4pPr>
            <a:lvl5pPr lvl="4" rtl="0" algn="ctr">
              <a:lnSpc>
                <a:spcPct val="100000"/>
              </a:lnSpc>
              <a:spcBef>
                <a:spcPts val="0"/>
              </a:spcBef>
              <a:spcAft>
                <a:spcPts val="0"/>
              </a:spcAft>
              <a:buClr>
                <a:srgbClr val="E87E45"/>
              </a:buClr>
              <a:buSzPts val="1400"/>
              <a:buNone/>
              <a:defRPr sz="1400">
                <a:solidFill>
                  <a:srgbClr val="E87E45"/>
                </a:solidFill>
              </a:defRPr>
            </a:lvl5pPr>
            <a:lvl6pPr lvl="5" rtl="0" algn="ctr">
              <a:lnSpc>
                <a:spcPct val="100000"/>
              </a:lnSpc>
              <a:spcBef>
                <a:spcPts val="0"/>
              </a:spcBef>
              <a:spcAft>
                <a:spcPts val="0"/>
              </a:spcAft>
              <a:buClr>
                <a:srgbClr val="E87E45"/>
              </a:buClr>
              <a:buSzPts val="1400"/>
              <a:buNone/>
              <a:defRPr sz="1400">
                <a:solidFill>
                  <a:srgbClr val="E87E45"/>
                </a:solidFill>
              </a:defRPr>
            </a:lvl6pPr>
            <a:lvl7pPr lvl="6" rtl="0" algn="ctr">
              <a:lnSpc>
                <a:spcPct val="100000"/>
              </a:lnSpc>
              <a:spcBef>
                <a:spcPts val="0"/>
              </a:spcBef>
              <a:spcAft>
                <a:spcPts val="0"/>
              </a:spcAft>
              <a:buClr>
                <a:srgbClr val="E87E45"/>
              </a:buClr>
              <a:buSzPts val="1400"/>
              <a:buNone/>
              <a:defRPr sz="1400">
                <a:solidFill>
                  <a:srgbClr val="E87E45"/>
                </a:solidFill>
              </a:defRPr>
            </a:lvl7pPr>
            <a:lvl8pPr lvl="7" rtl="0" algn="ctr">
              <a:lnSpc>
                <a:spcPct val="100000"/>
              </a:lnSpc>
              <a:spcBef>
                <a:spcPts val="0"/>
              </a:spcBef>
              <a:spcAft>
                <a:spcPts val="0"/>
              </a:spcAft>
              <a:buClr>
                <a:srgbClr val="E87E45"/>
              </a:buClr>
              <a:buSzPts val="1400"/>
              <a:buNone/>
              <a:defRPr sz="1400">
                <a:solidFill>
                  <a:srgbClr val="E87E45"/>
                </a:solidFill>
              </a:defRPr>
            </a:lvl8pPr>
            <a:lvl9pPr lvl="8" rtl="0" algn="ctr">
              <a:lnSpc>
                <a:spcPct val="100000"/>
              </a:lnSpc>
              <a:spcBef>
                <a:spcPts val="0"/>
              </a:spcBef>
              <a:spcAft>
                <a:spcPts val="0"/>
              </a:spcAft>
              <a:buClr>
                <a:srgbClr val="E87E45"/>
              </a:buClr>
              <a:buSzPts val="1400"/>
              <a:buNone/>
              <a:defRPr sz="1400">
                <a:solidFill>
                  <a:srgbClr val="E87E45"/>
                </a:solidFill>
              </a:defRPr>
            </a:lvl9pPr>
          </a:lstStyle>
          <a:p/>
        </p:txBody>
      </p:sp>
      <p:sp>
        <p:nvSpPr>
          <p:cNvPr id="150" name="Google Shape;150;p23"/>
          <p:cNvSpPr txBox="1"/>
          <p:nvPr>
            <p:ph idx="2" type="subTitle"/>
          </p:nvPr>
        </p:nvSpPr>
        <p:spPr>
          <a:xfrm flipH="1">
            <a:off x="3334173" y="3700995"/>
            <a:ext cx="2274000" cy="26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E87E45"/>
              </a:buClr>
              <a:buSzPts val="1400"/>
              <a:buNone/>
              <a:defRPr>
                <a:solidFill>
                  <a:schemeClr val="dk1"/>
                </a:solidFill>
                <a:latin typeface="Lato Black"/>
                <a:ea typeface="Lato Black"/>
                <a:cs typeface="Lato Black"/>
                <a:sym typeface="Lato Black"/>
              </a:defRPr>
            </a:lvl1pPr>
            <a:lvl2pPr lvl="1" rtl="0" algn="ctr">
              <a:lnSpc>
                <a:spcPct val="100000"/>
              </a:lnSpc>
              <a:spcBef>
                <a:spcPts val="0"/>
              </a:spcBef>
              <a:spcAft>
                <a:spcPts val="0"/>
              </a:spcAft>
              <a:buClr>
                <a:srgbClr val="E87E45"/>
              </a:buClr>
              <a:buSzPts val="1400"/>
              <a:buNone/>
              <a:defRPr sz="1400">
                <a:solidFill>
                  <a:srgbClr val="E87E45"/>
                </a:solidFill>
              </a:defRPr>
            </a:lvl2pPr>
            <a:lvl3pPr lvl="2" rtl="0" algn="ctr">
              <a:lnSpc>
                <a:spcPct val="100000"/>
              </a:lnSpc>
              <a:spcBef>
                <a:spcPts val="0"/>
              </a:spcBef>
              <a:spcAft>
                <a:spcPts val="0"/>
              </a:spcAft>
              <a:buClr>
                <a:srgbClr val="E87E45"/>
              </a:buClr>
              <a:buSzPts val="1400"/>
              <a:buNone/>
              <a:defRPr sz="1400">
                <a:solidFill>
                  <a:srgbClr val="E87E45"/>
                </a:solidFill>
              </a:defRPr>
            </a:lvl3pPr>
            <a:lvl4pPr lvl="3" rtl="0" algn="ctr">
              <a:lnSpc>
                <a:spcPct val="100000"/>
              </a:lnSpc>
              <a:spcBef>
                <a:spcPts val="0"/>
              </a:spcBef>
              <a:spcAft>
                <a:spcPts val="0"/>
              </a:spcAft>
              <a:buClr>
                <a:srgbClr val="E87E45"/>
              </a:buClr>
              <a:buSzPts val="1400"/>
              <a:buNone/>
              <a:defRPr sz="1400">
                <a:solidFill>
                  <a:srgbClr val="E87E45"/>
                </a:solidFill>
              </a:defRPr>
            </a:lvl4pPr>
            <a:lvl5pPr lvl="4" rtl="0" algn="ctr">
              <a:lnSpc>
                <a:spcPct val="100000"/>
              </a:lnSpc>
              <a:spcBef>
                <a:spcPts val="0"/>
              </a:spcBef>
              <a:spcAft>
                <a:spcPts val="0"/>
              </a:spcAft>
              <a:buClr>
                <a:srgbClr val="E87E45"/>
              </a:buClr>
              <a:buSzPts val="1400"/>
              <a:buNone/>
              <a:defRPr sz="1400">
                <a:solidFill>
                  <a:srgbClr val="E87E45"/>
                </a:solidFill>
              </a:defRPr>
            </a:lvl5pPr>
            <a:lvl6pPr lvl="5" rtl="0" algn="ctr">
              <a:lnSpc>
                <a:spcPct val="100000"/>
              </a:lnSpc>
              <a:spcBef>
                <a:spcPts val="0"/>
              </a:spcBef>
              <a:spcAft>
                <a:spcPts val="0"/>
              </a:spcAft>
              <a:buClr>
                <a:srgbClr val="E87E45"/>
              </a:buClr>
              <a:buSzPts val="1400"/>
              <a:buNone/>
              <a:defRPr sz="1400">
                <a:solidFill>
                  <a:srgbClr val="E87E45"/>
                </a:solidFill>
              </a:defRPr>
            </a:lvl6pPr>
            <a:lvl7pPr lvl="6" rtl="0" algn="ctr">
              <a:lnSpc>
                <a:spcPct val="100000"/>
              </a:lnSpc>
              <a:spcBef>
                <a:spcPts val="0"/>
              </a:spcBef>
              <a:spcAft>
                <a:spcPts val="0"/>
              </a:spcAft>
              <a:buClr>
                <a:srgbClr val="E87E45"/>
              </a:buClr>
              <a:buSzPts val="1400"/>
              <a:buNone/>
              <a:defRPr sz="1400">
                <a:solidFill>
                  <a:srgbClr val="E87E45"/>
                </a:solidFill>
              </a:defRPr>
            </a:lvl7pPr>
            <a:lvl8pPr lvl="7" rtl="0" algn="ctr">
              <a:lnSpc>
                <a:spcPct val="100000"/>
              </a:lnSpc>
              <a:spcBef>
                <a:spcPts val="0"/>
              </a:spcBef>
              <a:spcAft>
                <a:spcPts val="0"/>
              </a:spcAft>
              <a:buClr>
                <a:srgbClr val="E87E45"/>
              </a:buClr>
              <a:buSzPts val="1400"/>
              <a:buNone/>
              <a:defRPr sz="1400">
                <a:solidFill>
                  <a:srgbClr val="E87E45"/>
                </a:solidFill>
              </a:defRPr>
            </a:lvl8pPr>
            <a:lvl9pPr lvl="8" rtl="0" algn="ctr">
              <a:lnSpc>
                <a:spcPct val="100000"/>
              </a:lnSpc>
              <a:spcBef>
                <a:spcPts val="0"/>
              </a:spcBef>
              <a:spcAft>
                <a:spcPts val="0"/>
              </a:spcAft>
              <a:buClr>
                <a:srgbClr val="E87E45"/>
              </a:buClr>
              <a:buSzPts val="1400"/>
              <a:buNone/>
              <a:defRPr sz="1400">
                <a:solidFill>
                  <a:srgbClr val="E87E45"/>
                </a:solidFill>
              </a:defRPr>
            </a:lvl9pPr>
          </a:lstStyle>
          <a:p/>
        </p:txBody>
      </p:sp>
      <p:sp>
        <p:nvSpPr>
          <p:cNvPr id="151" name="Google Shape;151;p23"/>
          <p:cNvSpPr txBox="1"/>
          <p:nvPr>
            <p:ph idx="3" type="subTitle"/>
          </p:nvPr>
        </p:nvSpPr>
        <p:spPr>
          <a:xfrm flipH="1">
            <a:off x="607731" y="1387713"/>
            <a:ext cx="2274000" cy="26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E87E45"/>
              </a:buClr>
              <a:buSzPts val="1400"/>
              <a:buNone/>
              <a:defRPr>
                <a:solidFill>
                  <a:schemeClr val="dk1"/>
                </a:solidFill>
                <a:latin typeface="Lato Black"/>
                <a:ea typeface="Lato Black"/>
                <a:cs typeface="Lato Black"/>
                <a:sym typeface="Lato Black"/>
              </a:defRPr>
            </a:lvl1pPr>
            <a:lvl2pPr lvl="1" rtl="0" algn="ctr">
              <a:lnSpc>
                <a:spcPct val="100000"/>
              </a:lnSpc>
              <a:spcBef>
                <a:spcPts val="0"/>
              </a:spcBef>
              <a:spcAft>
                <a:spcPts val="0"/>
              </a:spcAft>
              <a:buClr>
                <a:srgbClr val="E87E45"/>
              </a:buClr>
              <a:buSzPts val="1400"/>
              <a:buNone/>
              <a:defRPr sz="1400">
                <a:solidFill>
                  <a:srgbClr val="E87E45"/>
                </a:solidFill>
              </a:defRPr>
            </a:lvl2pPr>
            <a:lvl3pPr lvl="2" rtl="0" algn="ctr">
              <a:lnSpc>
                <a:spcPct val="100000"/>
              </a:lnSpc>
              <a:spcBef>
                <a:spcPts val="0"/>
              </a:spcBef>
              <a:spcAft>
                <a:spcPts val="0"/>
              </a:spcAft>
              <a:buClr>
                <a:srgbClr val="E87E45"/>
              </a:buClr>
              <a:buSzPts val="1400"/>
              <a:buNone/>
              <a:defRPr sz="1400">
                <a:solidFill>
                  <a:srgbClr val="E87E45"/>
                </a:solidFill>
              </a:defRPr>
            </a:lvl3pPr>
            <a:lvl4pPr lvl="3" rtl="0" algn="ctr">
              <a:lnSpc>
                <a:spcPct val="100000"/>
              </a:lnSpc>
              <a:spcBef>
                <a:spcPts val="0"/>
              </a:spcBef>
              <a:spcAft>
                <a:spcPts val="0"/>
              </a:spcAft>
              <a:buClr>
                <a:srgbClr val="E87E45"/>
              </a:buClr>
              <a:buSzPts val="1400"/>
              <a:buNone/>
              <a:defRPr sz="1400">
                <a:solidFill>
                  <a:srgbClr val="E87E45"/>
                </a:solidFill>
              </a:defRPr>
            </a:lvl4pPr>
            <a:lvl5pPr lvl="4" rtl="0" algn="ctr">
              <a:lnSpc>
                <a:spcPct val="100000"/>
              </a:lnSpc>
              <a:spcBef>
                <a:spcPts val="0"/>
              </a:spcBef>
              <a:spcAft>
                <a:spcPts val="0"/>
              </a:spcAft>
              <a:buClr>
                <a:srgbClr val="E87E45"/>
              </a:buClr>
              <a:buSzPts val="1400"/>
              <a:buNone/>
              <a:defRPr sz="1400">
                <a:solidFill>
                  <a:srgbClr val="E87E45"/>
                </a:solidFill>
              </a:defRPr>
            </a:lvl5pPr>
            <a:lvl6pPr lvl="5" rtl="0" algn="ctr">
              <a:lnSpc>
                <a:spcPct val="100000"/>
              </a:lnSpc>
              <a:spcBef>
                <a:spcPts val="0"/>
              </a:spcBef>
              <a:spcAft>
                <a:spcPts val="0"/>
              </a:spcAft>
              <a:buClr>
                <a:srgbClr val="E87E45"/>
              </a:buClr>
              <a:buSzPts val="1400"/>
              <a:buNone/>
              <a:defRPr sz="1400">
                <a:solidFill>
                  <a:srgbClr val="E87E45"/>
                </a:solidFill>
              </a:defRPr>
            </a:lvl6pPr>
            <a:lvl7pPr lvl="6" rtl="0" algn="ctr">
              <a:lnSpc>
                <a:spcPct val="100000"/>
              </a:lnSpc>
              <a:spcBef>
                <a:spcPts val="0"/>
              </a:spcBef>
              <a:spcAft>
                <a:spcPts val="0"/>
              </a:spcAft>
              <a:buClr>
                <a:srgbClr val="E87E45"/>
              </a:buClr>
              <a:buSzPts val="1400"/>
              <a:buNone/>
              <a:defRPr sz="1400">
                <a:solidFill>
                  <a:srgbClr val="E87E45"/>
                </a:solidFill>
              </a:defRPr>
            </a:lvl7pPr>
            <a:lvl8pPr lvl="7" rtl="0" algn="ctr">
              <a:lnSpc>
                <a:spcPct val="100000"/>
              </a:lnSpc>
              <a:spcBef>
                <a:spcPts val="0"/>
              </a:spcBef>
              <a:spcAft>
                <a:spcPts val="0"/>
              </a:spcAft>
              <a:buClr>
                <a:srgbClr val="E87E45"/>
              </a:buClr>
              <a:buSzPts val="1400"/>
              <a:buNone/>
              <a:defRPr sz="1400">
                <a:solidFill>
                  <a:srgbClr val="E87E45"/>
                </a:solidFill>
              </a:defRPr>
            </a:lvl8pPr>
            <a:lvl9pPr lvl="8" rtl="0" algn="ctr">
              <a:lnSpc>
                <a:spcPct val="100000"/>
              </a:lnSpc>
              <a:spcBef>
                <a:spcPts val="0"/>
              </a:spcBef>
              <a:spcAft>
                <a:spcPts val="0"/>
              </a:spcAft>
              <a:buClr>
                <a:srgbClr val="E87E45"/>
              </a:buClr>
              <a:buSzPts val="1400"/>
              <a:buNone/>
              <a:defRPr sz="1400">
                <a:solidFill>
                  <a:srgbClr val="E87E45"/>
                </a:solidFill>
              </a:defRPr>
            </a:lvl9pPr>
          </a:lstStyle>
          <a:p/>
        </p:txBody>
      </p:sp>
      <p:sp>
        <p:nvSpPr>
          <p:cNvPr id="152" name="Google Shape;152;p23"/>
          <p:cNvSpPr txBox="1"/>
          <p:nvPr>
            <p:ph idx="4" type="subTitle"/>
          </p:nvPr>
        </p:nvSpPr>
        <p:spPr>
          <a:xfrm flipH="1">
            <a:off x="607731" y="3700995"/>
            <a:ext cx="2274000" cy="26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E87E45"/>
              </a:buClr>
              <a:buSzPts val="1400"/>
              <a:buNone/>
              <a:defRPr>
                <a:solidFill>
                  <a:schemeClr val="dk1"/>
                </a:solidFill>
                <a:latin typeface="Lato Black"/>
                <a:ea typeface="Lato Black"/>
                <a:cs typeface="Lato Black"/>
                <a:sym typeface="Lato Black"/>
              </a:defRPr>
            </a:lvl1pPr>
            <a:lvl2pPr lvl="1" rtl="0" algn="ctr">
              <a:lnSpc>
                <a:spcPct val="100000"/>
              </a:lnSpc>
              <a:spcBef>
                <a:spcPts val="0"/>
              </a:spcBef>
              <a:spcAft>
                <a:spcPts val="0"/>
              </a:spcAft>
              <a:buClr>
                <a:srgbClr val="E87E45"/>
              </a:buClr>
              <a:buSzPts val="1400"/>
              <a:buNone/>
              <a:defRPr sz="1400">
                <a:solidFill>
                  <a:srgbClr val="E87E45"/>
                </a:solidFill>
              </a:defRPr>
            </a:lvl2pPr>
            <a:lvl3pPr lvl="2" rtl="0" algn="ctr">
              <a:lnSpc>
                <a:spcPct val="100000"/>
              </a:lnSpc>
              <a:spcBef>
                <a:spcPts val="0"/>
              </a:spcBef>
              <a:spcAft>
                <a:spcPts val="0"/>
              </a:spcAft>
              <a:buClr>
                <a:srgbClr val="E87E45"/>
              </a:buClr>
              <a:buSzPts val="1400"/>
              <a:buNone/>
              <a:defRPr sz="1400">
                <a:solidFill>
                  <a:srgbClr val="E87E45"/>
                </a:solidFill>
              </a:defRPr>
            </a:lvl3pPr>
            <a:lvl4pPr lvl="3" rtl="0" algn="ctr">
              <a:lnSpc>
                <a:spcPct val="100000"/>
              </a:lnSpc>
              <a:spcBef>
                <a:spcPts val="0"/>
              </a:spcBef>
              <a:spcAft>
                <a:spcPts val="0"/>
              </a:spcAft>
              <a:buClr>
                <a:srgbClr val="E87E45"/>
              </a:buClr>
              <a:buSzPts val="1400"/>
              <a:buNone/>
              <a:defRPr sz="1400">
                <a:solidFill>
                  <a:srgbClr val="E87E45"/>
                </a:solidFill>
              </a:defRPr>
            </a:lvl4pPr>
            <a:lvl5pPr lvl="4" rtl="0" algn="ctr">
              <a:lnSpc>
                <a:spcPct val="100000"/>
              </a:lnSpc>
              <a:spcBef>
                <a:spcPts val="0"/>
              </a:spcBef>
              <a:spcAft>
                <a:spcPts val="0"/>
              </a:spcAft>
              <a:buClr>
                <a:srgbClr val="E87E45"/>
              </a:buClr>
              <a:buSzPts val="1400"/>
              <a:buNone/>
              <a:defRPr sz="1400">
                <a:solidFill>
                  <a:srgbClr val="E87E45"/>
                </a:solidFill>
              </a:defRPr>
            </a:lvl5pPr>
            <a:lvl6pPr lvl="5" rtl="0" algn="ctr">
              <a:lnSpc>
                <a:spcPct val="100000"/>
              </a:lnSpc>
              <a:spcBef>
                <a:spcPts val="0"/>
              </a:spcBef>
              <a:spcAft>
                <a:spcPts val="0"/>
              </a:spcAft>
              <a:buClr>
                <a:srgbClr val="E87E45"/>
              </a:buClr>
              <a:buSzPts val="1400"/>
              <a:buNone/>
              <a:defRPr sz="1400">
                <a:solidFill>
                  <a:srgbClr val="E87E45"/>
                </a:solidFill>
              </a:defRPr>
            </a:lvl6pPr>
            <a:lvl7pPr lvl="6" rtl="0" algn="ctr">
              <a:lnSpc>
                <a:spcPct val="100000"/>
              </a:lnSpc>
              <a:spcBef>
                <a:spcPts val="0"/>
              </a:spcBef>
              <a:spcAft>
                <a:spcPts val="0"/>
              </a:spcAft>
              <a:buClr>
                <a:srgbClr val="E87E45"/>
              </a:buClr>
              <a:buSzPts val="1400"/>
              <a:buNone/>
              <a:defRPr sz="1400">
                <a:solidFill>
                  <a:srgbClr val="E87E45"/>
                </a:solidFill>
              </a:defRPr>
            </a:lvl7pPr>
            <a:lvl8pPr lvl="7" rtl="0" algn="ctr">
              <a:lnSpc>
                <a:spcPct val="100000"/>
              </a:lnSpc>
              <a:spcBef>
                <a:spcPts val="0"/>
              </a:spcBef>
              <a:spcAft>
                <a:spcPts val="0"/>
              </a:spcAft>
              <a:buClr>
                <a:srgbClr val="E87E45"/>
              </a:buClr>
              <a:buSzPts val="1400"/>
              <a:buNone/>
              <a:defRPr sz="1400">
                <a:solidFill>
                  <a:srgbClr val="E87E45"/>
                </a:solidFill>
              </a:defRPr>
            </a:lvl8pPr>
            <a:lvl9pPr lvl="8" rtl="0" algn="ctr">
              <a:lnSpc>
                <a:spcPct val="100000"/>
              </a:lnSpc>
              <a:spcBef>
                <a:spcPts val="0"/>
              </a:spcBef>
              <a:spcAft>
                <a:spcPts val="0"/>
              </a:spcAft>
              <a:buClr>
                <a:srgbClr val="E87E45"/>
              </a:buClr>
              <a:buSzPts val="1400"/>
              <a:buNone/>
              <a:defRPr sz="1400">
                <a:solidFill>
                  <a:srgbClr val="E87E45"/>
                </a:solidFill>
              </a:defRPr>
            </a:lvl9pPr>
          </a:lstStyle>
          <a:p/>
        </p:txBody>
      </p:sp>
      <p:sp>
        <p:nvSpPr>
          <p:cNvPr id="153" name="Google Shape;153;p23"/>
          <p:cNvSpPr txBox="1"/>
          <p:nvPr>
            <p:ph type="ctrTitle"/>
          </p:nvPr>
        </p:nvSpPr>
        <p:spPr>
          <a:xfrm flipH="1">
            <a:off x="6295775" y="867425"/>
            <a:ext cx="2229000" cy="12606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1"/>
              </a:buClr>
              <a:buSzPts val="3600"/>
              <a:buNone/>
              <a:defRPr sz="3000">
                <a:solidFill>
                  <a:schemeClr val="lt1"/>
                </a:solidFill>
              </a:defRPr>
            </a:lvl1pPr>
            <a:lvl2pPr lvl="1" rtl="0" algn="r">
              <a:spcBef>
                <a:spcPts val="0"/>
              </a:spcBef>
              <a:spcAft>
                <a:spcPts val="0"/>
              </a:spcAft>
              <a:buClr>
                <a:schemeClr val="lt1"/>
              </a:buClr>
              <a:buSzPts val="3600"/>
              <a:buNone/>
              <a:defRPr sz="3600">
                <a:solidFill>
                  <a:schemeClr val="lt1"/>
                </a:solidFill>
              </a:defRPr>
            </a:lvl2pPr>
            <a:lvl3pPr lvl="2" rtl="0" algn="r">
              <a:spcBef>
                <a:spcPts val="0"/>
              </a:spcBef>
              <a:spcAft>
                <a:spcPts val="0"/>
              </a:spcAft>
              <a:buClr>
                <a:schemeClr val="lt1"/>
              </a:buClr>
              <a:buSzPts val="3600"/>
              <a:buNone/>
              <a:defRPr sz="3600">
                <a:solidFill>
                  <a:schemeClr val="lt1"/>
                </a:solidFill>
              </a:defRPr>
            </a:lvl3pPr>
            <a:lvl4pPr lvl="3" rtl="0" algn="r">
              <a:spcBef>
                <a:spcPts val="0"/>
              </a:spcBef>
              <a:spcAft>
                <a:spcPts val="0"/>
              </a:spcAft>
              <a:buClr>
                <a:schemeClr val="lt1"/>
              </a:buClr>
              <a:buSzPts val="3600"/>
              <a:buNone/>
              <a:defRPr sz="3600">
                <a:solidFill>
                  <a:schemeClr val="lt1"/>
                </a:solidFill>
              </a:defRPr>
            </a:lvl4pPr>
            <a:lvl5pPr lvl="4" rtl="0" algn="r">
              <a:spcBef>
                <a:spcPts val="0"/>
              </a:spcBef>
              <a:spcAft>
                <a:spcPts val="0"/>
              </a:spcAft>
              <a:buClr>
                <a:schemeClr val="lt1"/>
              </a:buClr>
              <a:buSzPts val="3600"/>
              <a:buNone/>
              <a:defRPr sz="3600">
                <a:solidFill>
                  <a:schemeClr val="lt1"/>
                </a:solidFill>
              </a:defRPr>
            </a:lvl5pPr>
            <a:lvl6pPr lvl="5" rtl="0" algn="r">
              <a:spcBef>
                <a:spcPts val="0"/>
              </a:spcBef>
              <a:spcAft>
                <a:spcPts val="0"/>
              </a:spcAft>
              <a:buClr>
                <a:schemeClr val="lt1"/>
              </a:buClr>
              <a:buSzPts val="3600"/>
              <a:buNone/>
              <a:defRPr sz="3600">
                <a:solidFill>
                  <a:schemeClr val="lt1"/>
                </a:solidFill>
              </a:defRPr>
            </a:lvl6pPr>
            <a:lvl7pPr lvl="6" rtl="0" algn="r">
              <a:spcBef>
                <a:spcPts val="0"/>
              </a:spcBef>
              <a:spcAft>
                <a:spcPts val="0"/>
              </a:spcAft>
              <a:buClr>
                <a:schemeClr val="lt1"/>
              </a:buClr>
              <a:buSzPts val="3600"/>
              <a:buNone/>
              <a:defRPr sz="3600">
                <a:solidFill>
                  <a:schemeClr val="lt1"/>
                </a:solidFill>
              </a:defRPr>
            </a:lvl7pPr>
            <a:lvl8pPr lvl="7" rtl="0" algn="r">
              <a:spcBef>
                <a:spcPts val="0"/>
              </a:spcBef>
              <a:spcAft>
                <a:spcPts val="0"/>
              </a:spcAft>
              <a:buClr>
                <a:schemeClr val="lt1"/>
              </a:buClr>
              <a:buSzPts val="3600"/>
              <a:buNone/>
              <a:defRPr sz="3600">
                <a:solidFill>
                  <a:schemeClr val="lt1"/>
                </a:solidFill>
              </a:defRPr>
            </a:lvl8pPr>
            <a:lvl9pPr lvl="8" rtl="0" algn="r">
              <a:spcBef>
                <a:spcPts val="0"/>
              </a:spcBef>
              <a:spcAft>
                <a:spcPts val="0"/>
              </a:spcAft>
              <a:buClr>
                <a:schemeClr val="lt1"/>
              </a:buClr>
              <a:buSzPts val="3600"/>
              <a:buNone/>
              <a:defRPr sz="3600">
                <a:solidFill>
                  <a:schemeClr val="lt1"/>
                </a:solidFill>
              </a:defRPr>
            </a:lvl9pPr>
          </a:lstStyle>
          <a:p/>
        </p:txBody>
      </p:sp>
      <p:sp>
        <p:nvSpPr>
          <p:cNvPr id="154" name="Google Shape;154;p23"/>
          <p:cNvSpPr txBox="1"/>
          <p:nvPr>
            <p:ph hasCustomPrompt="1" idx="5" type="title"/>
          </p:nvPr>
        </p:nvSpPr>
        <p:spPr>
          <a:xfrm flipH="1">
            <a:off x="4100373" y="2950008"/>
            <a:ext cx="741600" cy="3639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rgbClr val="E87E45"/>
              </a:buClr>
              <a:buSzPts val="3600"/>
              <a:buNone/>
              <a:defRPr sz="3600"/>
            </a:lvl1pPr>
            <a:lvl2pPr lvl="1"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9pPr>
          </a:lstStyle>
          <a:p>
            <a:r>
              <a:t>xx%</a:t>
            </a:r>
          </a:p>
        </p:txBody>
      </p:sp>
      <p:sp>
        <p:nvSpPr>
          <p:cNvPr id="155" name="Google Shape;155;p23"/>
          <p:cNvSpPr txBox="1"/>
          <p:nvPr>
            <p:ph hasCustomPrompt="1" idx="6" type="title"/>
          </p:nvPr>
        </p:nvSpPr>
        <p:spPr>
          <a:xfrm flipH="1">
            <a:off x="4100373" y="640945"/>
            <a:ext cx="741600" cy="3639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rgbClr val="E87E45"/>
              </a:buClr>
              <a:buSzPts val="3600"/>
              <a:buNone/>
              <a:defRPr sz="3600"/>
            </a:lvl1pPr>
            <a:lvl2pPr lvl="1"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9pPr>
          </a:lstStyle>
          <a:p>
            <a:r>
              <a:t>xx%</a:t>
            </a:r>
          </a:p>
        </p:txBody>
      </p:sp>
      <p:sp>
        <p:nvSpPr>
          <p:cNvPr id="156" name="Google Shape;156;p23"/>
          <p:cNvSpPr txBox="1"/>
          <p:nvPr>
            <p:ph hasCustomPrompt="1" idx="7" type="title"/>
          </p:nvPr>
        </p:nvSpPr>
        <p:spPr>
          <a:xfrm flipH="1">
            <a:off x="1373931" y="640150"/>
            <a:ext cx="741600" cy="3639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rgbClr val="E87E45"/>
              </a:buClr>
              <a:buSzPts val="3600"/>
              <a:buNone/>
              <a:defRPr sz="3600"/>
            </a:lvl1pPr>
            <a:lvl2pPr lvl="1"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9pPr>
          </a:lstStyle>
          <a:p>
            <a:r>
              <a:t>xx%</a:t>
            </a:r>
          </a:p>
        </p:txBody>
      </p:sp>
      <p:sp>
        <p:nvSpPr>
          <p:cNvPr id="157" name="Google Shape;157;p23"/>
          <p:cNvSpPr txBox="1"/>
          <p:nvPr>
            <p:ph hasCustomPrompt="1" idx="8" type="title"/>
          </p:nvPr>
        </p:nvSpPr>
        <p:spPr>
          <a:xfrm flipH="1">
            <a:off x="1373931" y="2946291"/>
            <a:ext cx="741600" cy="3639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rgbClr val="E87E45"/>
              </a:buClr>
              <a:buSzPts val="3600"/>
              <a:buNone/>
              <a:defRPr sz="3600"/>
            </a:lvl1pPr>
            <a:lvl2pPr lvl="1"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9pPr>
          </a:lstStyle>
          <a:p>
            <a:r>
              <a:t>xx%</a:t>
            </a:r>
          </a:p>
        </p:txBody>
      </p:sp>
      <p:sp>
        <p:nvSpPr>
          <p:cNvPr id="158" name="Google Shape;158;p23"/>
          <p:cNvSpPr txBox="1"/>
          <p:nvPr>
            <p:ph idx="9" type="subTitle"/>
          </p:nvPr>
        </p:nvSpPr>
        <p:spPr>
          <a:xfrm flipH="1">
            <a:off x="747526" y="1742440"/>
            <a:ext cx="1994400" cy="480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000"/>
              <a:buNone/>
              <a:defRPr sz="1600">
                <a:solidFill>
                  <a:schemeClr val="dk1"/>
                </a:solidFill>
              </a:defRPr>
            </a:lvl1pPr>
            <a:lvl2pPr lvl="1" rtl="0" algn="ctr">
              <a:lnSpc>
                <a:spcPct val="100000"/>
              </a:lnSpc>
              <a:spcBef>
                <a:spcPts val="0"/>
              </a:spcBef>
              <a:spcAft>
                <a:spcPts val="0"/>
              </a:spcAft>
              <a:buClr>
                <a:schemeClr val="dk1"/>
              </a:buClr>
              <a:buSzPts val="1000"/>
              <a:buNone/>
              <a:defRPr sz="1000">
                <a:solidFill>
                  <a:schemeClr val="dk1"/>
                </a:solidFill>
              </a:defRPr>
            </a:lvl2pPr>
            <a:lvl3pPr lvl="2" rtl="0" algn="ctr">
              <a:lnSpc>
                <a:spcPct val="100000"/>
              </a:lnSpc>
              <a:spcBef>
                <a:spcPts val="0"/>
              </a:spcBef>
              <a:spcAft>
                <a:spcPts val="0"/>
              </a:spcAft>
              <a:buClr>
                <a:schemeClr val="dk1"/>
              </a:buClr>
              <a:buSzPts val="1000"/>
              <a:buNone/>
              <a:defRPr sz="1000">
                <a:solidFill>
                  <a:schemeClr val="dk1"/>
                </a:solidFill>
              </a:defRPr>
            </a:lvl3pPr>
            <a:lvl4pPr lvl="3" rtl="0" algn="ctr">
              <a:lnSpc>
                <a:spcPct val="100000"/>
              </a:lnSpc>
              <a:spcBef>
                <a:spcPts val="0"/>
              </a:spcBef>
              <a:spcAft>
                <a:spcPts val="0"/>
              </a:spcAft>
              <a:buClr>
                <a:schemeClr val="dk1"/>
              </a:buClr>
              <a:buSzPts val="1000"/>
              <a:buNone/>
              <a:defRPr sz="1000">
                <a:solidFill>
                  <a:schemeClr val="dk1"/>
                </a:solidFill>
              </a:defRPr>
            </a:lvl4pPr>
            <a:lvl5pPr lvl="4" rtl="0" algn="ctr">
              <a:lnSpc>
                <a:spcPct val="100000"/>
              </a:lnSpc>
              <a:spcBef>
                <a:spcPts val="0"/>
              </a:spcBef>
              <a:spcAft>
                <a:spcPts val="0"/>
              </a:spcAft>
              <a:buClr>
                <a:schemeClr val="dk1"/>
              </a:buClr>
              <a:buSzPts val="1000"/>
              <a:buNone/>
              <a:defRPr sz="1000">
                <a:solidFill>
                  <a:schemeClr val="dk1"/>
                </a:solidFill>
              </a:defRPr>
            </a:lvl5pPr>
            <a:lvl6pPr lvl="5" rtl="0" algn="ctr">
              <a:lnSpc>
                <a:spcPct val="100000"/>
              </a:lnSpc>
              <a:spcBef>
                <a:spcPts val="0"/>
              </a:spcBef>
              <a:spcAft>
                <a:spcPts val="0"/>
              </a:spcAft>
              <a:buClr>
                <a:schemeClr val="dk1"/>
              </a:buClr>
              <a:buSzPts val="1000"/>
              <a:buNone/>
              <a:defRPr sz="1000">
                <a:solidFill>
                  <a:schemeClr val="dk1"/>
                </a:solidFill>
              </a:defRPr>
            </a:lvl6pPr>
            <a:lvl7pPr lvl="6" rtl="0" algn="ctr">
              <a:lnSpc>
                <a:spcPct val="100000"/>
              </a:lnSpc>
              <a:spcBef>
                <a:spcPts val="0"/>
              </a:spcBef>
              <a:spcAft>
                <a:spcPts val="0"/>
              </a:spcAft>
              <a:buClr>
                <a:schemeClr val="dk1"/>
              </a:buClr>
              <a:buSzPts val="1000"/>
              <a:buNone/>
              <a:defRPr sz="1000">
                <a:solidFill>
                  <a:schemeClr val="dk1"/>
                </a:solidFill>
              </a:defRPr>
            </a:lvl7pPr>
            <a:lvl8pPr lvl="7" rtl="0" algn="ctr">
              <a:lnSpc>
                <a:spcPct val="100000"/>
              </a:lnSpc>
              <a:spcBef>
                <a:spcPts val="0"/>
              </a:spcBef>
              <a:spcAft>
                <a:spcPts val="0"/>
              </a:spcAft>
              <a:buClr>
                <a:schemeClr val="dk1"/>
              </a:buClr>
              <a:buSzPts val="1000"/>
              <a:buNone/>
              <a:defRPr sz="1000">
                <a:solidFill>
                  <a:schemeClr val="dk1"/>
                </a:solidFill>
              </a:defRPr>
            </a:lvl8pPr>
            <a:lvl9pPr lvl="8" rtl="0" algn="ctr">
              <a:lnSpc>
                <a:spcPct val="100000"/>
              </a:lnSpc>
              <a:spcBef>
                <a:spcPts val="0"/>
              </a:spcBef>
              <a:spcAft>
                <a:spcPts val="0"/>
              </a:spcAft>
              <a:buClr>
                <a:schemeClr val="dk1"/>
              </a:buClr>
              <a:buSzPts val="1000"/>
              <a:buNone/>
              <a:defRPr sz="1000">
                <a:solidFill>
                  <a:schemeClr val="dk1"/>
                </a:solidFill>
              </a:defRPr>
            </a:lvl9pPr>
          </a:lstStyle>
          <a:p/>
        </p:txBody>
      </p:sp>
      <p:sp>
        <p:nvSpPr>
          <p:cNvPr id="159" name="Google Shape;159;p23"/>
          <p:cNvSpPr txBox="1"/>
          <p:nvPr>
            <p:ph idx="13" type="subTitle"/>
          </p:nvPr>
        </p:nvSpPr>
        <p:spPr>
          <a:xfrm flipH="1">
            <a:off x="3473973" y="1742440"/>
            <a:ext cx="1994400" cy="480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000"/>
              <a:buNone/>
              <a:defRPr sz="1600">
                <a:solidFill>
                  <a:schemeClr val="dk1"/>
                </a:solidFill>
              </a:defRPr>
            </a:lvl1pPr>
            <a:lvl2pPr lvl="1" rtl="0" algn="ctr">
              <a:lnSpc>
                <a:spcPct val="100000"/>
              </a:lnSpc>
              <a:spcBef>
                <a:spcPts val="0"/>
              </a:spcBef>
              <a:spcAft>
                <a:spcPts val="0"/>
              </a:spcAft>
              <a:buClr>
                <a:schemeClr val="dk1"/>
              </a:buClr>
              <a:buSzPts val="1000"/>
              <a:buNone/>
              <a:defRPr sz="1000">
                <a:solidFill>
                  <a:schemeClr val="dk1"/>
                </a:solidFill>
              </a:defRPr>
            </a:lvl2pPr>
            <a:lvl3pPr lvl="2" rtl="0" algn="ctr">
              <a:lnSpc>
                <a:spcPct val="100000"/>
              </a:lnSpc>
              <a:spcBef>
                <a:spcPts val="0"/>
              </a:spcBef>
              <a:spcAft>
                <a:spcPts val="0"/>
              </a:spcAft>
              <a:buClr>
                <a:schemeClr val="dk1"/>
              </a:buClr>
              <a:buSzPts val="1000"/>
              <a:buNone/>
              <a:defRPr sz="1000">
                <a:solidFill>
                  <a:schemeClr val="dk1"/>
                </a:solidFill>
              </a:defRPr>
            </a:lvl3pPr>
            <a:lvl4pPr lvl="3" rtl="0" algn="ctr">
              <a:lnSpc>
                <a:spcPct val="100000"/>
              </a:lnSpc>
              <a:spcBef>
                <a:spcPts val="0"/>
              </a:spcBef>
              <a:spcAft>
                <a:spcPts val="0"/>
              </a:spcAft>
              <a:buClr>
                <a:schemeClr val="dk1"/>
              </a:buClr>
              <a:buSzPts val="1000"/>
              <a:buNone/>
              <a:defRPr sz="1000">
                <a:solidFill>
                  <a:schemeClr val="dk1"/>
                </a:solidFill>
              </a:defRPr>
            </a:lvl4pPr>
            <a:lvl5pPr lvl="4" rtl="0" algn="ctr">
              <a:lnSpc>
                <a:spcPct val="100000"/>
              </a:lnSpc>
              <a:spcBef>
                <a:spcPts val="0"/>
              </a:spcBef>
              <a:spcAft>
                <a:spcPts val="0"/>
              </a:spcAft>
              <a:buClr>
                <a:schemeClr val="dk1"/>
              </a:buClr>
              <a:buSzPts val="1000"/>
              <a:buNone/>
              <a:defRPr sz="1000">
                <a:solidFill>
                  <a:schemeClr val="dk1"/>
                </a:solidFill>
              </a:defRPr>
            </a:lvl5pPr>
            <a:lvl6pPr lvl="5" rtl="0" algn="ctr">
              <a:lnSpc>
                <a:spcPct val="100000"/>
              </a:lnSpc>
              <a:spcBef>
                <a:spcPts val="0"/>
              </a:spcBef>
              <a:spcAft>
                <a:spcPts val="0"/>
              </a:spcAft>
              <a:buClr>
                <a:schemeClr val="dk1"/>
              </a:buClr>
              <a:buSzPts val="1000"/>
              <a:buNone/>
              <a:defRPr sz="1000">
                <a:solidFill>
                  <a:schemeClr val="dk1"/>
                </a:solidFill>
              </a:defRPr>
            </a:lvl6pPr>
            <a:lvl7pPr lvl="6" rtl="0" algn="ctr">
              <a:lnSpc>
                <a:spcPct val="100000"/>
              </a:lnSpc>
              <a:spcBef>
                <a:spcPts val="0"/>
              </a:spcBef>
              <a:spcAft>
                <a:spcPts val="0"/>
              </a:spcAft>
              <a:buClr>
                <a:schemeClr val="dk1"/>
              </a:buClr>
              <a:buSzPts val="1000"/>
              <a:buNone/>
              <a:defRPr sz="1000">
                <a:solidFill>
                  <a:schemeClr val="dk1"/>
                </a:solidFill>
              </a:defRPr>
            </a:lvl7pPr>
            <a:lvl8pPr lvl="7" rtl="0" algn="ctr">
              <a:lnSpc>
                <a:spcPct val="100000"/>
              </a:lnSpc>
              <a:spcBef>
                <a:spcPts val="0"/>
              </a:spcBef>
              <a:spcAft>
                <a:spcPts val="0"/>
              </a:spcAft>
              <a:buClr>
                <a:schemeClr val="dk1"/>
              </a:buClr>
              <a:buSzPts val="1000"/>
              <a:buNone/>
              <a:defRPr sz="1000">
                <a:solidFill>
                  <a:schemeClr val="dk1"/>
                </a:solidFill>
              </a:defRPr>
            </a:lvl8pPr>
            <a:lvl9pPr lvl="8" rtl="0" algn="ctr">
              <a:lnSpc>
                <a:spcPct val="100000"/>
              </a:lnSpc>
              <a:spcBef>
                <a:spcPts val="0"/>
              </a:spcBef>
              <a:spcAft>
                <a:spcPts val="0"/>
              </a:spcAft>
              <a:buClr>
                <a:schemeClr val="dk1"/>
              </a:buClr>
              <a:buSzPts val="1000"/>
              <a:buNone/>
              <a:defRPr sz="1000">
                <a:solidFill>
                  <a:schemeClr val="dk1"/>
                </a:solidFill>
              </a:defRPr>
            </a:lvl9pPr>
          </a:lstStyle>
          <a:p/>
        </p:txBody>
      </p:sp>
      <p:sp>
        <p:nvSpPr>
          <p:cNvPr id="160" name="Google Shape;160;p23"/>
          <p:cNvSpPr txBox="1"/>
          <p:nvPr>
            <p:ph idx="14" type="subTitle"/>
          </p:nvPr>
        </p:nvSpPr>
        <p:spPr>
          <a:xfrm flipH="1">
            <a:off x="747526" y="4054618"/>
            <a:ext cx="1994400" cy="480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000"/>
              <a:buNone/>
              <a:defRPr sz="1600">
                <a:solidFill>
                  <a:schemeClr val="dk1"/>
                </a:solidFill>
              </a:defRPr>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161" name="Google Shape;161;p23"/>
          <p:cNvSpPr txBox="1"/>
          <p:nvPr>
            <p:ph idx="15" type="subTitle"/>
          </p:nvPr>
        </p:nvSpPr>
        <p:spPr>
          <a:xfrm flipH="1">
            <a:off x="3473973" y="4054618"/>
            <a:ext cx="1994400" cy="480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000"/>
              <a:buNone/>
              <a:defRPr sz="1600">
                <a:solidFill>
                  <a:schemeClr val="dk1"/>
                </a:solidFill>
              </a:defRPr>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TITLE_1_1">
    <p:spTree>
      <p:nvGrpSpPr>
        <p:cNvPr id="162" name="Shape 162"/>
        <p:cNvGrpSpPr/>
        <p:nvPr/>
      </p:nvGrpSpPr>
      <p:grpSpPr>
        <a:xfrm>
          <a:off x="0" y="0"/>
          <a:ext cx="0" cy="0"/>
          <a:chOff x="0" y="0"/>
          <a:chExt cx="0" cy="0"/>
        </a:xfrm>
      </p:grpSpPr>
      <p:grpSp>
        <p:nvGrpSpPr>
          <p:cNvPr id="163" name="Google Shape;163;p24"/>
          <p:cNvGrpSpPr/>
          <p:nvPr/>
        </p:nvGrpSpPr>
        <p:grpSpPr>
          <a:xfrm>
            <a:off x="-1570624" y="1715625"/>
            <a:ext cx="12576072" cy="1565576"/>
            <a:chOff x="-1570624" y="1715625"/>
            <a:chExt cx="12576072" cy="1565576"/>
          </a:xfrm>
        </p:grpSpPr>
        <p:pic>
          <p:nvPicPr>
            <p:cNvPr id="164" name="Google Shape;164;p24"/>
            <p:cNvPicPr preferRelativeResize="0"/>
            <p:nvPr/>
          </p:nvPicPr>
          <p:blipFill rotWithShape="1">
            <a:blip r:embed="rId2">
              <a:alphaModFix/>
            </a:blip>
            <a:srcRect b="65555" l="0" r="0" t="0"/>
            <a:stretch/>
          </p:blipFill>
          <p:spPr>
            <a:xfrm flipH="1">
              <a:off x="-1570624" y="1715625"/>
              <a:ext cx="8080272" cy="1565576"/>
            </a:xfrm>
            <a:prstGeom prst="rect">
              <a:avLst/>
            </a:prstGeom>
            <a:noFill/>
            <a:ln>
              <a:noFill/>
            </a:ln>
          </p:spPr>
        </p:pic>
        <p:pic>
          <p:nvPicPr>
            <p:cNvPr id="165" name="Google Shape;165;p24"/>
            <p:cNvPicPr preferRelativeResize="0"/>
            <p:nvPr/>
          </p:nvPicPr>
          <p:blipFill rotWithShape="1">
            <a:blip r:embed="rId2">
              <a:alphaModFix/>
            </a:blip>
            <a:srcRect b="65555" l="0" r="0" t="0"/>
            <a:stretch/>
          </p:blipFill>
          <p:spPr>
            <a:xfrm>
              <a:off x="2925176" y="1715625"/>
              <a:ext cx="8080272" cy="1565576"/>
            </a:xfrm>
            <a:prstGeom prst="rect">
              <a:avLst/>
            </a:prstGeom>
            <a:noFill/>
            <a:ln>
              <a:noFill/>
            </a:ln>
          </p:spPr>
        </p:pic>
      </p:grpSp>
      <p:sp>
        <p:nvSpPr>
          <p:cNvPr id="166" name="Google Shape;166;p24"/>
          <p:cNvSpPr/>
          <p:nvPr/>
        </p:nvSpPr>
        <p:spPr>
          <a:xfrm>
            <a:off x="1189675" y="876900"/>
            <a:ext cx="7069500" cy="30849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4"/>
          <p:cNvSpPr/>
          <p:nvPr/>
        </p:nvSpPr>
        <p:spPr>
          <a:xfrm>
            <a:off x="1037275" y="1029300"/>
            <a:ext cx="7069500" cy="30849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4"/>
          <p:cNvSpPr txBox="1"/>
          <p:nvPr>
            <p:ph type="ctrTitle"/>
          </p:nvPr>
        </p:nvSpPr>
        <p:spPr>
          <a:xfrm flipH="1">
            <a:off x="3529801" y="3396825"/>
            <a:ext cx="2131800" cy="3171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1800"/>
              <a:buNone/>
              <a:defRPr sz="1400">
                <a:solidFill>
                  <a:schemeClr val="lt1"/>
                </a:solidFill>
              </a:defRPr>
            </a:lvl1pPr>
            <a:lvl2pPr lvl="1" rtl="0" algn="ctr">
              <a:spcBef>
                <a:spcPts val="0"/>
              </a:spcBef>
              <a:spcAft>
                <a:spcPts val="0"/>
              </a:spcAft>
              <a:buClr>
                <a:schemeClr val="lt1"/>
              </a:buClr>
              <a:buSzPts val="12000"/>
              <a:buNone/>
              <a:defRPr sz="12000">
                <a:solidFill>
                  <a:schemeClr val="lt1"/>
                </a:solidFill>
              </a:defRPr>
            </a:lvl2pPr>
            <a:lvl3pPr lvl="2" rtl="0" algn="ctr">
              <a:spcBef>
                <a:spcPts val="0"/>
              </a:spcBef>
              <a:spcAft>
                <a:spcPts val="0"/>
              </a:spcAft>
              <a:buClr>
                <a:schemeClr val="lt1"/>
              </a:buClr>
              <a:buSzPts val="12000"/>
              <a:buNone/>
              <a:defRPr sz="12000">
                <a:solidFill>
                  <a:schemeClr val="lt1"/>
                </a:solidFill>
              </a:defRPr>
            </a:lvl3pPr>
            <a:lvl4pPr lvl="3" rtl="0" algn="ctr">
              <a:spcBef>
                <a:spcPts val="0"/>
              </a:spcBef>
              <a:spcAft>
                <a:spcPts val="0"/>
              </a:spcAft>
              <a:buClr>
                <a:schemeClr val="lt1"/>
              </a:buClr>
              <a:buSzPts val="12000"/>
              <a:buNone/>
              <a:defRPr sz="12000">
                <a:solidFill>
                  <a:schemeClr val="lt1"/>
                </a:solidFill>
              </a:defRPr>
            </a:lvl4pPr>
            <a:lvl5pPr lvl="4" rtl="0" algn="ctr">
              <a:spcBef>
                <a:spcPts val="0"/>
              </a:spcBef>
              <a:spcAft>
                <a:spcPts val="0"/>
              </a:spcAft>
              <a:buClr>
                <a:schemeClr val="lt1"/>
              </a:buClr>
              <a:buSzPts val="12000"/>
              <a:buNone/>
              <a:defRPr sz="12000">
                <a:solidFill>
                  <a:schemeClr val="lt1"/>
                </a:solidFill>
              </a:defRPr>
            </a:lvl5pPr>
            <a:lvl6pPr lvl="5" rtl="0" algn="ctr">
              <a:spcBef>
                <a:spcPts val="0"/>
              </a:spcBef>
              <a:spcAft>
                <a:spcPts val="0"/>
              </a:spcAft>
              <a:buClr>
                <a:schemeClr val="lt1"/>
              </a:buClr>
              <a:buSzPts val="12000"/>
              <a:buNone/>
              <a:defRPr sz="12000">
                <a:solidFill>
                  <a:schemeClr val="lt1"/>
                </a:solidFill>
              </a:defRPr>
            </a:lvl6pPr>
            <a:lvl7pPr lvl="6" rtl="0" algn="ctr">
              <a:spcBef>
                <a:spcPts val="0"/>
              </a:spcBef>
              <a:spcAft>
                <a:spcPts val="0"/>
              </a:spcAft>
              <a:buClr>
                <a:schemeClr val="lt1"/>
              </a:buClr>
              <a:buSzPts val="12000"/>
              <a:buNone/>
              <a:defRPr sz="12000">
                <a:solidFill>
                  <a:schemeClr val="lt1"/>
                </a:solidFill>
              </a:defRPr>
            </a:lvl7pPr>
            <a:lvl8pPr lvl="7" rtl="0" algn="ctr">
              <a:spcBef>
                <a:spcPts val="0"/>
              </a:spcBef>
              <a:spcAft>
                <a:spcPts val="0"/>
              </a:spcAft>
              <a:buClr>
                <a:schemeClr val="lt1"/>
              </a:buClr>
              <a:buSzPts val="12000"/>
              <a:buNone/>
              <a:defRPr sz="12000">
                <a:solidFill>
                  <a:schemeClr val="lt1"/>
                </a:solidFill>
              </a:defRPr>
            </a:lvl8pPr>
            <a:lvl9pPr lvl="8" rtl="0" algn="ctr">
              <a:spcBef>
                <a:spcPts val="0"/>
              </a:spcBef>
              <a:spcAft>
                <a:spcPts val="0"/>
              </a:spcAft>
              <a:buClr>
                <a:schemeClr val="lt1"/>
              </a:buClr>
              <a:buSzPts val="12000"/>
              <a:buNone/>
              <a:defRPr sz="12000">
                <a:solidFill>
                  <a:schemeClr val="lt1"/>
                </a:solidFill>
              </a:defRPr>
            </a:lvl9pPr>
          </a:lstStyle>
          <a:p/>
        </p:txBody>
      </p:sp>
      <p:sp>
        <p:nvSpPr>
          <p:cNvPr id="169" name="Google Shape;169;p24"/>
          <p:cNvSpPr/>
          <p:nvPr/>
        </p:nvSpPr>
        <p:spPr>
          <a:xfrm flipH="1">
            <a:off x="1143933" y="9122"/>
            <a:ext cx="176" cy="172"/>
          </a:xfrm>
          <a:custGeom>
            <a:rect b="b" l="l" r="r" t="t"/>
            <a:pathLst>
              <a:path extrusionOk="0" h="1" w="1">
                <a:moveTo>
                  <a:pt x="0" y="1"/>
                </a:moveTo>
                <a:lnTo>
                  <a:pt x="0" y="1"/>
                </a:ln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4"/>
          <p:cNvSpPr/>
          <p:nvPr/>
        </p:nvSpPr>
        <p:spPr>
          <a:xfrm flipH="1">
            <a:off x="1143933" y="9122"/>
            <a:ext cx="176" cy="172"/>
          </a:xfrm>
          <a:custGeom>
            <a:rect b="b" l="l" r="r" t="t"/>
            <a:pathLst>
              <a:path extrusionOk="0" h="1" w="1">
                <a:moveTo>
                  <a:pt x="0" y="1"/>
                </a:moveTo>
                <a:lnTo>
                  <a:pt x="0" y="1"/>
                </a:ln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4"/>
          <p:cNvSpPr/>
          <p:nvPr/>
        </p:nvSpPr>
        <p:spPr>
          <a:xfrm flipH="1">
            <a:off x="1143933" y="9122"/>
            <a:ext cx="176" cy="172"/>
          </a:xfrm>
          <a:custGeom>
            <a:rect b="b" l="l" r="r" t="t"/>
            <a:pathLst>
              <a:path extrusionOk="0" h="1" w="1">
                <a:moveTo>
                  <a:pt x="0" y="1"/>
                </a:moveTo>
                <a:lnTo>
                  <a:pt x="0" y="1"/>
                </a:ln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4"/>
          <p:cNvSpPr txBox="1"/>
          <p:nvPr>
            <p:ph idx="1" type="subTitle"/>
          </p:nvPr>
        </p:nvSpPr>
        <p:spPr>
          <a:xfrm flipH="1">
            <a:off x="2003925" y="1429575"/>
            <a:ext cx="5136300" cy="1268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2400"/>
              <a:buNone/>
              <a:defRPr sz="2000">
                <a:solidFill>
                  <a:schemeClr val="lt1"/>
                </a:solidFill>
              </a:defRPr>
            </a:lvl1pPr>
            <a:lvl2pPr lvl="1" rtl="0" algn="ctr">
              <a:lnSpc>
                <a:spcPct val="100000"/>
              </a:lnSpc>
              <a:spcBef>
                <a:spcPts val="0"/>
              </a:spcBef>
              <a:spcAft>
                <a:spcPts val="0"/>
              </a:spcAft>
              <a:buClr>
                <a:schemeClr val="lt1"/>
              </a:buClr>
              <a:buSzPts val="1600"/>
              <a:buNone/>
              <a:defRPr sz="1600">
                <a:solidFill>
                  <a:schemeClr val="lt1"/>
                </a:solidFill>
              </a:defRPr>
            </a:lvl2pPr>
            <a:lvl3pPr lvl="2" rtl="0" algn="ctr">
              <a:lnSpc>
                <a:spcPct val="100000"/>
              </a:lnSpc>
              <a:spcBef>
                <a:spcPts val="0"/>
              </a:spcBef>
              <a:spcAft>
                <a:spcPts val="0"/>
              </a:spcAft>
              <a:buClr>
                <a:schemeClr val="lt1"/>
              </a:buClr>
              <a:buSzPts val="1600"/>
              <a:buNone/>
              <a:defRPr sz="1600">
                <a:solidFill>
                  <a:schemeClr val="lt1"/>
                </a:solidFill>
              </a:defRPr>
            </a:lvl3pPr>
            <a:lvl4pPr lvl="3" rtl="0" algn="ctr">
              <a:lnSpc>
                <a:spcPct val="100000"/>
              </a:lnSpc>
              <a:spcBef>
                <a:spcPts val="0"/>
              </a:spcBef>
              <a:spcAft>
                <a:spcPts val="0"/>
              </a:spcAft>
              <a:buClr>
                <a:schemeClr val="lt1"/>
              </a:buClr>
              <a:buSzPts val="1600"/>
              <a:buNone/>
              <a:defRPr sz="1600">
                <a:solidFill>
                  <a:schemeClr val="lt1"/>
                </a:solidFill>
              </a:defRPr>
            </a:lvl4pPr>
            <a:lvl5pPr lvl="4" rtl="0" algn="ctr">
              <a:lnSpc>
                <a:spcPct val="100000"/>
              </a:lnSpc>
              <a:spcBef>
                <a:spcPts val="0"/>
              </a:spcBef>
              <a:spcAft>
                <a:spcPts val="0"/>
              </a:spcAft>
              <a:buClr>
                <a:schemeClr val="lt1"/>
              </a:buClr>
              <a:buSzPts val="1600"/>
              <a:buNone/>
              <a:defRPr sz="1600">
                <a:solidFill>
                  <a:schemeClr val="lt1"/>
                </a:solidFill>
              </a:defRPr>
            </a:lvl5pPr>
            <a:lvl6pPr lvl="5" rtl="0" algn="ctr">
              <a:lnSpc>
                <a:spcPct val="100000"/>
              </a:lnSpc>
              <a:spcBef>
                <a:spcPts val="0"/>
              </a:spcBef>
              <a:spcAft>
                <a:spcPts val="0"/>
              </a:spcAft>
              <a:buClr>
                <a:schemeClr val="lt1"/>
              </a:buClr>
              <a:buSzPts val="1600"/>
              <a:buNone/>
              <a:defRPr sz="1600">
                <a:solidFill>
                  <a:schemeClr val="lt1"/>
                </a:solidFill>
              </a:defRPr>
            </a:lvl6pPr>
            <a:lvl7pPr lvl="6" rtl="0" algn="ctr">
              <a:lnSpc>
                <a:spcPct val="100000"/>
              </a:lnSpc>
              <a:spcBef>
                <a:spcPts val="0"/>
              </a:spcBef>
              <a:spcAft>
                <a:spcPts val="0"/>
              </a:spcAft>
              <a:buClr>
                <a:schemeClr val="lt1"/>
              </a:buClr>
              <a:buSzPts val="1600"/>
              <a:buNone/>
              <a:defRPr sz="1600">
                <a:solidFill>
                  <a:schemeClr val="lt1"/>
                </a:solidFill>
              </a:defRPr>
            </a:lvl7pPr>
            <a:lvl8pPr lvl="7" rtl="0" algn="ctr">
              <a:lnSpc>
                <a:spcPct val="100000"/>
              </a:lnSpc>
              <a:spcBef>
                <a:spcPts val="0"/>
              </a:spcBef>
              <a:spcAft>
                <a:spcPts val="0"/>
              </a:spcAft>
              <a:buClr>
                <a:schemeClr val="lt1"/>
              </a:buClr>
              <a:buSzPts val="1600"/>
              <a:buNone/>
              <a:defRPr sz="1600">
                <a:solidFill>
                  <a:schemeClr val="lt1"/>
                </a:solidFill>
              </a:defRPr>
            </a:lvl8pPr>
            <a:lvl9pPr lvl="8" rtl="0" algn="ctr">
              <a:lnSpc>
                <a:spcPct val="100000"/>
              </a:lnSpc>
              <a:spcBef>
                <a:spcPts val="0"/>
              </a:spcBef>
              <a:spcAft>
                <a:spcPts val="0"/>
              </a:spcAft>
              <a:buClr>
                <a:schemeClr val="lt1"/>
              </a:buClr>
              <a:buSzPts val="1600"/>
              <a:buNone/>
              <a:defRPr sz="1600">
                <a:solidFill>
                  <a:schemeClr val="lt1"/>
                </a:solidFill>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_1_1_2_1">
    <p:bg>
      <p:bgPr>
        <a:solidFill>
          <a:schemeClr val="dk1"/>
        </a:solidFill>
      </p:bgPr>
    </p:bg>
    <p:spTree>
      <p:nvGrpSpPr>
        <p:cNvPr id="173" name="Shape 173"/>
        <p:cNvGrpSpPr/>
        <p:nvPr/>
      </p:nvGrpSpPr>
      <p:grpSpPr>
        <a:xfrm>
          <a:off x="0" y="0"/>
          <a:ext cx="0" cy="0"/>
          <a:chOff x="0" y="0"/>
          <a:chExt cx="0" cy="0"/>
        </a:xfrm>
      </p:grpSpPr>
      <p:pic>
        <p:nvPicPr>
          <p:cNvPr id="174" name="Google Shape;174;p25"/>
          <p:cNvPicPr preferRelativeResize="0"/>
          <p:nvPr/>
        </p:nvPicPr>
        <p:blipFill rotWithShape="1">
          <a:blip r:embed="rId2">
            <a:alphaModFix/>
          </a:blip>
          <a:srcRect b="65913" l="0" r="0" t="0"/>
          <a:stretch/>
        </p:blipFill>
        <p:spPr>
          <a:xfrm flipH="1">
            <a:off x="-2834427" y="1771325"/>
            <a:ext cx="9144000" cy="1753226"/>
          </a:xfrm>
          <a:prstGeom prst="rect">
            <a:avLst/>
          </a:prstGeom>
          <a:noFill/>
          <a:ln>
            <a:noFill/>
          </a:ln>
        </p:spPr>
      </p:pic>
      <p:pic>
        <p:nvPicPr>
          <p:cNvPr id="175" name="Google Shape;175;p25"/>
          <p:cNvPicPr preferRelativeResize="0"/>
          <p:nvPr/>
        </p:nvPicPr>
        <p:blipFill rotWithShape="1">
          <a:blip r:embed="rId2">
            <a:alphaModFix/>
          </a:blip>
          <a:srcRect b="65913" l="0" r="0" t="0"/>
          <a:stretch/>
        </p:blipFill>
        <p:spPr>
          <a:xfrm>
            <a:off x="2840326" y="1771325"/>
            <a:ext cx="9144000" cy="1753226"/>
          </a:xfrm>
          <a:prstGeom prst="rect">
            <a:avLst/>
          </a:prstGeom>
          <a:noFill/>
          <a:ln>
            <a:noFill/>
          </a:ln>
        </p:spPr>
      </p:pic>
      <p:sp>
        <p:nvSpPr>
          <p:cNvPr id="176" name="Google Shape;176;p25"/>
          <p:cNvSpPr/>
          <p:nvPr/>
        </p:nvSpPr>
        <p:spPr>
          <a:xfrm>
            <a:off x="2832150" y="831900"/>
            <a:ext cx="3479700" cy="34797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77" name="Google Shape;177;p25"/>
          <p:cNvSpPr txBox="1"/>
          <p:nvPr>
            <p:ph type="ctrTitle"/>
          </p:nvPr>
        </p:nvSpPr>
        <p:spPr>
          <a:xfrm>
            <a:off x="3150750" y="2678625"/>
            <a:ext cx="2842500" cy="447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178" name="Google Shape;178;p25"/>
          <p:cNvSpPr txBox="1"/>
          <p:nvPr>
            <p:ph idx="1" type="subTitle"/>
          </p:nvPr>
        </p:nvSpPr>
        <p:spPr>
          <a:xfrm>
            <a:off x="3150750" y="3222300"/>
            <a:ext cx="2842500" cy="516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9" name="Google Shape;179;p25"/>
          <p:cNvSpPr txBox="1"/>
          <p:nvPr>
            <p:ph hasCustomPrompt="1" idx="2" type="title"/>
          </p:nvPr>
        </p:nvSpPr>
        <p:spPr>
          <a:xfrm>
            <a:off x="3695100" y="1537228"/>
            <a:ext cx="1753800" cy="577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5500"/>
              <a:buNone/>
              <a:defRPr sz="5500"/>
            </a:lvl1pPr>
            <a:lvl2pPr lvl="1"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SzPts val="5500"/>
              <a:buFont typeface="Fira Sans Extra Condensed Medium"/>
              <a:buNone/>
              <a:defRPr sz="5500">
                <a:latin typeface="Fira Sans Extra Condensed Medium"/>
                <a:ea typeface="Fira Sans Extra Condensed Medium"/>
                <a:cs typeface="Fira Sans Extra Condensed Medium"/>
                <a:sym typeface="Fira Sans Extra Condensed Medium"/>
              </a:defRPr>
            </a:lvl9pPr>
          </a:lstStyle>
          <a:p>
            <a:r>
              <a:t>xx%</a:t>
            </a:r>
          </a:p>
        </p:txBody>
      </p:sp>
      <p:sp>
        <p:nvSpPr>
          <p:cNvPr id="180" name="Google Shape;180;p25"/>
          <p:cNvSpPr/>
          <p:nvPr/>
        </p:nvSpPr>
        <p:spPr>
          <a:xfrm>
            <a:off x="3030700" y="614435"/>
            <a:ext cx="3479700" cy="3479700"/>
          </a:xfrm>
          <a:prstGeom prst="rect">
            <a:avLst/>
          </a:prstGeom>
          <a:no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3">
    <p:spTree>
      <p:nvGrpSpPr>
        <p:cNvPr id="181" name="Shape 181"/>
        <p:cNvGrpSpPr/>
        <p:nvPr/>
      </p:nvGrpSpPr>
      <p:grpSpPr>
        <a:xfrm>
          <a:off x="0" y="0"/>
          <a:ext cx="0" cy="0"/>
          <a:chOff x="0" y="0"/>
          <a:chExt cx="0" cy="0"/>
        </a:xfrm>
      </p:grpSpPr>
      <p:sp>
        <p:nvSpPr>
          <p:cNvPr id="182" name="Google Shape;182;p26"/>
          <p:cNvSpPr/>
          <p:nvPr/>
        </p:nvSpPr>
        <p:spPr>
          <a:xfrm>
            <a:off x="0" y="3113850"/>
            <a:ext cx="9144000" cy="20298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6"/>
          <p:cNvSpPr txBox="1"/>
          <p:nvPr>
            <p:ph type="title"/>
          </p:nvPr>
        </p:nvSpPr>
        <p:spPr>
          <a:xfrm>
            <a:off x="4572000" y="351127"/>
            <a:ext cx="3959700" cy="1011000"/>
          </a:xfrm>
          <a:prstGeom prst="rect">
            <a:avLst/>
          </a:prstGeom>
        </p:spPr>
        <p:txBody>
          <a:bodyPr anchorCtr="0" anchor="ctr" bIns="91425" lIns="91425" spcFirstLastPara="1" rIns="91425" wrap="square" tIns="91425">
            <a:noAutofit/>
          </a:bodyPr>
          <a:lstStyle>
            <a:lvl1pPr lvl="0" rtl="0" algn="r">
              <a:spcBef>
                <a:spcPts val="0"/>
              </a:spcBef>
              <a:spcAft>
                <a:spcPts val="0"/>
              </a:spcAft>
              <a:buNone/>
              <a:defRPr sz="7000"/>
            </a:lvl1pPr>
            <a:lvl2pPr lvl="1" rtl="0">
              <a:spcBef>
                <a:spcPts val="0"/>
              </a:spcBef>
              <a:spcAft>
                <a:spcPts val="0"/>
              </a:spcAft>
              <a:buNone/>
              <a:defRPr sz="7000"/>
            </a:lvl2pPr>
            <a:lvl3pPr lvl="2" rtl="0">
              <a:spcBef>
                <a:spcPts val="0"/>
              </a:spcBef>
              <a:spcAft>
                <a:spcPts val="0"/>
              </a:spcAft>
              <a:buNone/>
              <a:defRPr sz="7000"/>
            </a:lvl3pPr>
            <a:lvl4pPr lvl="3" rtl="0">
              <a:spcBef>
                <a:spcPts val="0"/>
              </a:spcBef>
              <a:spcAft>
                <a:spcPts val="0"/>
              </a:spcAft>
              <a:buNone/>
              <a:defRPr sz="7000"/>
            </a:lvl4pPr>
            <a:lvl5pPr lvl="4" rtl="0">
              <a:spcBef>
                <a:spcPts val="0"/>
              </a:spcBef>
              <a:spcAft>
                <a:spcPts val="0"/>
              </a:spcAft>
              <a:buNone/>
              <a:defRPr sz="7000"/>
            </a:lvl5pPr>
            <a:lvl6pPr lvl="5" rtl="0">
              <a:spcBef>
                <a:spcPts val="0"/>
              </a:spcBef>
              <a:spcAft>
                <a:spcPts val="0"/>
              </a:spcAft>
              <a:buNone/>
              <a:defRPr sz="7000"/>
            </a:lvl6pPr>
            <a:lvl7pPr lvl="6" rtl="0">
              <a:spcBef>
                <a:spcPts val="0"/>
              </a:spcBef>
              <a:spcAft>
                <a:spcPts val="0"/>
              </a:spcAft>
              <a:buNone/>
              <a:defRPr sz="7000"/>
            </a:lvl7pPr>
            <a:lvl8pPr lvl="7" rtl="0">
              <a:spcBef>
                <a:spcPts val="0"/>
              </a:spcBef>
              <a:spcAft>
                <a:spcPts val="0"/>
              </a:spcAft>
              <a:buNone/>
              <a:defRPr sz="7000"/>
            </a:lvl8pPr>
            <a:lvl9pPr lvl="8" rtl="0">
              <a:spcBef>
                <a:spcPts val="0"/>
              </a:spcBef>
              <a:spcAft>
                <a:spcPts val="0"/>
              </a:spcAft>
              <a:buNone/>
              <a:defRPr sz="7000"/>
            </a:lvl9pPr>
          </a:lstStyle>
          <a:p/>
        </p:txBody>
      </p:sp>
      <p:sp>
        <p:nvSpPr>
          <p:cNvPr id="184" name="Google Shape;184;p26"/>
          <p:cNvSpPr txBox="1"/>
          <p:nvPr/>
        </p:nvSpPr>
        <p:spPr>
          <a:xfrm>
            <a:off x="4688128" y="3719880"/>
            <a:ext cx="3823500" cy="587700"/>
          </a:xfrm>
          <a:prstGeom prst="rect">
            <a:avLst/>
          </a:prstGeom>
          <a:noFill/>
          <a:ln>
            <a:noFill/>
          </a:ln>
        </p:spPr>
        <p:txBody>
          <a:bodyPr anchorCtr="0" anchor="t" bIns="0" lIns="91425" spcFirstLastPara="1" rIns="91425" wrap="square" tIns="72000">
            <a:noAutofit/>
          </a:bodyPr>
          <a:lstStyle/>
          <a:p>
            <a:pPr indent="0" lvl="0" marL="0" marR="0" rtl="0" algn="r">
              <a:spcBef>
                <a:spcPts val="300"/>
              </a:spcBef>
              <a:spcAft>
                <a:spcPts val="0"/>
              </a:spcAft>
              <a:buNone/>
            </a:pPr>
            <a:r>
              <a:rPr lang="en" sz="1100">
                <a:solidFill>
                  <a:schemeClr val="lt1"/>
                </a:solidFill>
                <a:latin typeface="Merriweather"/>
                <a:ea typeface="Merriweather"/>
                <a:cs typeface="Merriweather"/>
                <a:sym typeface="Merriweather"/>
              </a:rPr>
              <a:t>CREDITS: This presentation template was created by </a:t>
            </a:r>
            <a:r>
              <a:rPr b="1" lang="en" sz="1100">
                <a:solidFill>
                  <a:schemeClr val="hlink"/>
                </a:solidFill>
                <a:uFill>
                  <a:noFill/>
                </a:uFill>
                <a:latin typeface="Merriweather"/>
                <a:ea typeface="Merriweather"/>
                <a:cs typeface="Merriweather"/>
                <a:sym typeface="Merriweather"/>
                <a:hlinkClick r:id="rId2"/>
              </a:rPr>
              <a:t>Slidesgo</a:t>
            </a:r>
            <a:r>
              <a:rPr lang="en" sz="1100">
                <a:solidFill>
                  <a:schemeClr val="lt1"/>
                </a:solidFill>
                <a:latin typeface="Merriweather"/>
                <a:ea typeface="Merriweather"/>
                <a:cs typeface="Merriweather"/>
                <a:sym typeface="Merriweather"/>
              </a:rPr>
              <a:t>, including icons by </a:t>
            </a:r>
            <a:r>
              <a:rPr b="1" lang="en" sz="1100">
                <a:solidFill>
                  <a:schemeClr val="hlink"/>
                </a:solidFill>
                <a:uFill>
                  <a:noFill/>
                </a:uFill>
                <a:latin typeface="Merriweather"/>
                <a:ea typeface="Merriweather"/>
                <a:cs typeface="Merriweather"/>
                <a:sym typeface="Merriweather"/>
                <a:hlinkClick r:id="rId3"/>
              </a:rPr>
              <a:t>Flaticon</a:t>
            </a:r>
            <a:r>
              <a:rPr lang="en" sz="1100">
                <a:solidFill>
                  <a:schemeClr val="lt1"/>
                </a:solidFill>
                <a:latin typeface="Merriweather"/>
                <a:ea typeface="Merriweather"/>
                <a:cs typeface="Merriweather"/>
                <a:sym typeface="Merriweather"/>
              </a:rPr>
              <a:t>, and infographics &amp; images by </a:t>
            </a:r>
            <a:r>
              <a:rPr b="1" lang="en" sz="1100">
                <a:solidFill>
                  <a:schemeClr val="hlink"/>
                </a:solidFill>
                <a:uFill>
                  <a:noFill/>
                </a:uFill>
                <a:latin typeface="Merriweather"/>
                <a:ea typeface="Merriweather"/>
                <a:cs typeface="Merriweather"/>
                <a:sym typeface="Merriweather"/>
                <a:hlinkClick r:id="rId4"/>
              </a:rPr>
              <a:t>Freepik</a:t>
            </a:r>
            <a:r>
              <a:rPr lang="en" sz="1100">
                <a:solidFill>
                  <a:schemeClr val="lt1"/>
                </a:solidFill>
                <a:latin typeface="Merriweather"/>
                <a:ea typeface="Merriweather"/>
                <a:cs typeface="Merriweather"/>
                <a:sym typeface="Merriweather"/>
              </a:rPr>
              <a:t>.</a:t>
            </a:r>
            <a:endParaRPr sz="1600">
              <a:solidFill>
                <a:schemeClr val="lt1"/>
              </a:solidFill>
              <a:latin typeface="Merriweather"/>
              <a:ea typeface="Merriweather"/>
              <a:cs typeface="Merriweather"/>
              <a:sym typeface="Merriweather"/>
            </a:endParaRPr>
          </a:p>
        </p:txBody>
      </p:sp>
      <p:sp>
        <p:nvSpPr>
          <p:cNvPr id="185" name="Google Shape;185;p26"/>
          <p:cNvSpPr txBox="1"/>
          <p:nvPr>
            <p:ph idx="1" type="subTitle"/>
          </p:nvPr>
        </p:nvSpPr>
        <p:spPr>
          <a:xfrm>
            <a:off x="5168009" y="1534525"/>
            <a:ext cx="3347100" cy="2631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None/>
              <a:defRPr/>
            </a:lvl1pPr>
            <a:lvl2pPr lvl="1" rtl="0" algn="r">
              <a:lnSpc>
                <a:spcPct val="100000"/>
              </a:lnSpc>
              <a:spcBef>
                <a:spcPts val="0"/>
              </a:spcBef>
              <a:spcAft>
                <a:spcPts val="0"/>
              </a:spcAft>
              <a:buNone/>
              <a:defRPr>
                <a:solidFill>
                  <a:schemeClr val="lt2"/>
                </a:solidFill>
              </a:defRPr>
            </a:lvl2pPr>
            <a:lvl3pPr lvl="2" rtl="0" algn="r">
              <a:lnSpc>
                <a:spcPct val="100000"/>
              </a:lnSpc>
              <a:spcBef>
                <a:spcPts val="0"/>
              </a:spcBef>
              <a:spcAft>
                <a:spcPts val="0"/>
              </a:spcAft>
              <a:buNone/>
              <a:defRPr>
                <a:solidFill>
                  <a:schemeClr val="lt2"/>
                </a:solidFill>
              </a:defRPr>
            </a:lvl3pPr>
            <a:lvl4pPr lvl="3" rtl="0" algn="r">
              <a:lnSpc>
                <a:spcPct val="100000"/>
              </a:lnSpc>
              <a:spcBef>
                <a:spcPts val="0"/>
              </a:spcBef>
              <a:spcAft>
                <a:spcPts val="0"/>
              </a:spcAft>
              <a:buNone/>
              <a:defRPr>
                <a:solidFill>
                  <a:schemeClr val="lt2"/>
                </a:solidFill>
              </a:defRPr>
            </a:lvl4pPr>
            <a:lvl5pPr lvl="4" rtl="0" algn="r">
              <a:lnSpc>
                <a:spcPct val="100000"/>
              </a:lnSpc>
              <a:spcBef>
                <a:spcPts val="0"/>
              </a:spcBef>
              <a:spcAft>
                <a:spcPts val="0"/>
              </a:spcAft>
              <a:buNone/>
              <a:defRPr>
                <a:solidFill>
                  <a:schemeClr val="lt2"/>
                </a:solidFill>
              </a:defRPr>
            </a:lvl5pPr>
            <a:lvl6pPr lvl="5" rtl="0" algn="r">
              <a:lnSpc>
                <a:spcPct val="100000"/>
              </a:lnSpc>
              <a:spcBef>
                <a:spcPts val="0"/>
              </a:spcBef>
              <a:spcAft>
                <a:spcPts val="0"/>
              </a:spcAft>
              <a:buNone/>
              <a:defRPr>
                <a:solidFill>
                  <a:schemeClr val="lt2"/>
                </a:solidFill>
              </a:defRPr>
            </a:lvl6pPr>
            <a:lvl7pPr lvl="6" rtl="0" algn="r">
              <a:lnSpc>
                <a:spcPct val="100000"/>
              </a:lnSpc>
              <a:spcBef>
                <a:spcPts val="0"/>
              </a:spcBef>
              <a:spcAft>
                <a:spcPts val="0"/>
              </a:spcAft>
              <a:buNone/>
              <a:defRPr>
                <a:solidFill>
                  <a:schemeClr val="lt2"/>
                </a:solidFill>
              </a:defRPr>
            </a:lvl7pPr>
            <a:lvl8pPr lvl="7" rtl="0" algn="r">
              <a:lnSpc>
                <a:spcPct val="100000"/>
              </a:lnSpc>
              <a:spcBef>
                <a:spcPts val="0"/>
              </a:spcBef>
              <a:spcAft>
                <a:spcPts val="0"/>
              </a:spcAft>
              <a:buNone/>
              <a:defRPr>
                <a:solidFill>
                  <a:schemeClr val="lt2"/>
                </a:solidFill>
              </a:defRPr>
            </a:lvl8pPr>
            <a:lvl9pPr lvl="8" rtl="0" algn="r">
              <a:lnSpc>
                <a:spcPct val="100000"/>
              </a:lnSpc>
              <a:spcBef>
                <a:spcPts val="0"/>
              </a:spcBef>
              <a:spcAft>
                <a:spcPts val="0"/>
              </a:spcAft>
              <a:buNone/>
              <a:defRPr>
                <a:solidFill>
                  <a:schemeClr val="lt2"/>
                </a:solidFill>
              </a:defRPr>
            </a:lvl9pPr>
          </a:lstStyle>
          <a:p/>
        </p:txBody>
      </p:sp>
      <p:sp>
        <p:nvSpPr>
          <p:cNvPr id="186" name="Google Shape;186;p26"/>
          <p:cNvSpPr txBox="1"/>
          <p:nvPr>
            <p:ph idx="2" type="subTitle"/>
          </p:nvPr>
        </p:nvSpPr>
        <p:spPr>
          <a:xfrm>
            <a:off x="5462950" y="1913750"/>
            <a:ext cx="2967600" cy="8733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None/>
              <a:defRPr/>
            </a:lvl1pPr>
            <a:lvl2pPr lvl="1" rtl="0" algn="r">
              <a:lnSpc>
                <a:spcPct val="100000"/>
              </a:lnSpc>
              <a:spcBef>
                <a:spcPts val="0"/>
              </a:spcBef>
              <a:spcAft>
                <a:spcPts val="0"/>
              </a:spcAft>
              <a:buNone/>
              <a:defRPr>
                <a:solidFill>
                  <a:schemeClr val="lt2"/>
                </a:solidFill>
              </a:defRPr>
            </a:lvl2pPr>
            <a:lvl3pPr lvl="2" rtl="0" algn="r">
              <a:lnSpc>
                <a:spcPct val="100000"/>
              </a:lnSpc>
              <a:spcBef>
                <a:spcPts val="0"/>
              </a:spcBef>
              <a:spcAft>
                <a:spcPts val="0"/>
              </a:spcAft>
              <a:buNone/>
              <a:defRPr>
                <a:solidFill>
                  <a:schemeClr val="lt2"/>
                </a:solidFill>
              </a:defRPr>
            </a:lvl3pPr>
            <a:lvl4pPr lvl="3" rtl="0" algn="r">
              <a:lnSpc>
                <a:spcPct val="100000"/>
              </a:lnSpc>
              <a:spcBef>
                <a:spcPts val="0"/>
              </a:spcBef>
              <a:spcAft>
                <a:spcPts val="0"/>
              </a:spcAft>
              <a:buNone/>
              <a:defRPr>
                <a:solidFill>
                  <a:schemeClr val="lt2"/>
                </a:solidFill>
              </a:defRPr>
            </a:lvl4pPr>
            <a:lvl5pPr lvl="4" rtl="0" algn="r">
              <a:lnSpc>
                <a:spcPct val="100000"/>
              </a:lnSpc>
              <a:spcBef>
                <a:spcPts val="0"/>
              </a:spcBef>
              <a:spcAft>
                <a:spcPts val="0"/>
              </a:spcAft>
              <a:buNone/>
              <a:defRPr>
                <a:solidFill>
                  <a:schemeClr val="lt2"/>
                </a:solidFill>
              </a:defRPr>
            </a:lvl5pPr>
            <a:lvl6pPr lvl="5" rtl="0" algn="r">
              <a:lnSpc>
                <a:spcPct val="100000"/>
              </a:lnSpc>
              <a:spcBef>
                <a:spcPts val="0"/>
              </a:spcBef>
              <a:spcAft>
                <a:spcPts val="0"/>
              </a:spcAft>
              <a:buNone/>
              <a:defRPr>
                <a:solidFill>
                  <a:schemeClr val="lt2"/>
                </a:solidFill>
              </a:defRPr>
            </a:lvl6pPr>
            <a:lvl7pPr lvl="6" rtl="0" algn="r">
              <a:lnSpc>
                <a:spcPct val="100000"/>
              </a:lnSpc>
              <a:spcBef>
                <a:spcPts val="0"/>
              </a:spcBef>
              <a:spcAft>
                <a:spcPts val="0"/>
              </a:spcAft>
              <a:buNone/>
              <a:defRPr>
                <a:solidFill>
                  <a:schemeClr val="lt2"/>
                </a:solidFill>
              </a:defRPr>
            </a:lvl7pPr>
            <a:lvl8pPr lvl="7" rtl="0" algn="r">
              <a:lnSpc>
                <a:spcPct val="100000"/>
              </a:lnSpc>
              <a:spcBef>
                <a:spcPts val="0"/>
              </a:spcBef>
              <a:spcAft>
                <a:spcPts val="0"/>
              </a:spcAft>
              <a:buNone/>
              <a:defRPr>
                <a:solidFill>
                  <a:schemeClr val="lt2"/>
                </a:solidFill>
              </a:defRPr>
            </a:lvl8pPr>
            <a:lvl9pPr lvl="8" rtl="0" algn="r">
              <a:lnSpc>
                <a:spcPct val="100000"/>
              </a:lnSpc>
              <a:spcBef>
                <a:spcPts val="0"/>
              </a:spcBef>
              <a:spcAft>
                <a:spcPts val="0"/>
              </a:spcAft>
              <a:buNone/>
              <a:defRPr>
                <a:solidFill>
                  <a:schemeClr val="lt2"/>
                </a:solidFill>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and body text 1">
  <p:cSld name="CUSTOM_6_1">
    <p:spTree>
      <p:nvGrpSpPr>
        <p:cNvPr id="187" name="Shape 187"/>
        <p:cNvGrpSpPr/>
        <p:nvPr/>
      </p:nvGrpSpPr>
      <p:grpSpPr>
        <a:xfrm>
          <a:off x="0" y="0"/>
          <a:ext cx="0" cy="0"/>
          <a:chOff x="0" y="0"/>
          <a:chExt cx="0" cy="0"/>
        </a:xfrm>
      </p:grpSpPr>
      <p:pic>
        <p:nvPicPr>
          <p:cNvPr id="188" name="Google Shape;188;p27"/>
          <p:cNvPicPr preferRelativeResize="0"/>
          <p:nvPr/>
        </p:nvPicPr>
        <p:blipFill rotWithShape="1">
          <a:blip r:embed="rId2">
            <a:alphaModFix/>
          </a:blip>
          <a:srcRect b="65675" l="0" r="7544" t="0"/>
          <a:stretch/>
        </p:blipFill>
        <p:spPr>
          <a:xfrm rot="167934">
            <a:off x="-1863451" y="-525662"/>
            <a:ext cx="8568521" cy="1789376"/>
          </a:xfrm>
          <a:prstGeom prst="rect">
            <a:avLst/>
          </a:prstGeom>
          <a:noFill/>
          <a:ln>
            <a:noFill/>
          </a:ln>
        </p:spPr>
      </p:pic>
      <p:sp>
        <p:nvSpPr>
          <p:cNvPr id="189" name="Google Shape;189;p27"/>
          <p:cNvSpPr txBox="1"/>
          <p:nvPr>
            <p:ph type="ctrTitle"/>
          </p:nvPr>
        </p:nvSpPr>
        <p:spPr>
          <a:xfrm>
            <a:off x="601825" y="2362506"/>
            <a:ext cx="2198400" cy="8160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190" name="Google Shape;190;p27"/>
          <p:cNvSpPr txBox="1"/>
          <p:nvPr>
            <p:ph idx="1" type="subTitle"/>
          </p:nvPr>
        </p:nvSpPr>
        <p:spPr>
          <a:xfrm>
            <a:off x="618425" y="3336786"/>
            <a:ext cx="2780100" cy="1412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800"/>
              <a:buNone/>
              <a:defRPr sz="1600"/>
            </a:lvl1pPr>
            <a:lvl2pPr lvl="1" rtl="0" algn="r">
              <a:lnSpc>
                <a:spcPct val="100000"/>
              </a:lnSpc>
              <a:spcBef>
                <a:spcPts val="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and body text 2">
  <p:cSld name="CUSTOM_6_1_1">
    <p:spTree>
      <p:nvGrpSpPr>
        <p:cNvPr id="191" name="Shape 191"/>
        <p:cNvGrpSpPr/>
        <p:nvPr/>
      </p:nvGrpSpPr>
      <p:grpSpPr>
        <a:xfrm>
          <a:off x="0" y="0"/>
          <a:ext cx="0" cy="0"/>
          <a:chOff x="0" y="0"/>
          <a:chExt cx="0" cy="0"/>
        </a:xfrm>
      </p:grpSpPr>
      <p:sp>
        <p:nvSpPr>
          <p:cNvPr id="192" name="Google Shape;192;p28"/>
          <p:cNvSpPr txBox="1"/>
          <p:nvPr>
            <p:ph type="ctrTitle"/>
          </p:nvPr>
        </p:nvSpPr>
        <p:spPr>
          <a:xfrm>
            <a:off x="6316825" y="2362506"/>
            <a:ext cx="2198400" cy="8160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400"/>
              <a:buNone/>
              <a:defRPr/>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193" name="Google Shape;193;p28"/>
          <p:cNvSpPr txBox="1"/>
          <p:nvPr>
            <p:ph idx="1" type="subTitle"/>
          </p:nvPr>
        </p:nvSpPr>
        <p:spPr>
          <a:xfrm>
            <a:off x="5731029" y="3336786"/>
            <a:ext cx="2780100" cy="1412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800"/>
              <a:buNone/>
              <a:defRPr sz="1600"/>
            </a:lvl1pPr>
            <a:lvl2pPr lvl="1" rtl="0" algn="r">
              <a:lnSpc>
                <a:spcPct val="100000"/>
              </a:lnSpc>
              <a:spcBef>
                <a:spcPts val="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pic>
        <p:nvPicPr>
          <p:cNvPr id="194" name="Google Shape;194;p28"/>
          <p:cNvPicPr preferRelativeResize="0"/>
          <p:nvPr/>
        </p:nvPicPr>
        <p:blipFill rotWithShape="1">
          <a:blip r:embed="rId2">
            <a:alphaModFix/>
          </a:blip>
          <a:srcRect b="65675" l="0" r="7544" t="0"/>
          <a:stretch/>
        </p:blipFill>
        <p:spPr>
          <a:xfrm rot="1163069">
            <a:off x="3242995" y="38507"/>
            <a:ext cx="7804808" cy="1629886"/>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and body text 3">
  <p:cSld name="TITLE_1_1_1_1">
    <p:spTree>
      <p:nvGrpSpPr>
        <p:cNvPr id="195" name="Shape 195"/>
        <p:cNvGrpSpPr/>
        <p:nvPr/>
      </p:nvGrpSpPr>
      <p:grpSpPr>
        <a:xfrm>
          <a:off x="0" y="0"/>
          <a:ext cx="0" cy="0"/>
          <a:chOff x="0" y="0"/>
          <a:chExt cx="0" cy="0"/>
        </a:xfrm>
      </p:grpSpPr>
      <p:pic>
        <p:nvPicPr>
          <p:cNvPr id="196" name="Google Shape;196;p29"/>
          <p:cNvPicPr preferRelativeResize="0"/>
          <p:nvPr/>
        </p:nvPicPr>
        <p:blipFill rotWithShape="1">
          <a:blip r:embed="rId2">
            <a:alphaModFix/>
          </a:blip>
          <a:srcRect b="65675" l="0" r="7544" t="0"/>
          <a:stretch/>
        </p:blipFill>
        <p:spPr>
          <a:xfrm rot="3">
            <a:off x="4486023" y="1972803"/>
            <a:ext cx="5855851" cy="1222897"/>
          </a:xfrm>
          <a:prstGeom prst="rect">
            <a:avLst/>
          </a:prstGeom>
          <a:noFill/>
          <a:ln>
            <a:noFill/>
          </a:ln>
        </p:spPr>
      </p:pic>
      <p:sp>
        <p:nvSpPr>
          <p:cNvPr id="197" name="Google Shape;197;p29"/>
          <p:cNvSpPr/>
          <p:nvPr/>
        </p:nvSpPr>
        <p:spPr>
          <a:xfrm>
            <a:off x="1574596" y="1751117"/>
            <a:ext cx="6162600" cy="29280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9"/>
          <p:cNvSpPr/>
          <p:nvPr/>
        </p:nvSpPr>
        <p:spPr>
          <a:xfrm>
            <a:off x="1406825" y="1893455"/>
            <a:ext cx="6162600" cy="2928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9"/>
          <p:cNvSpPr txBox="1"/>
          <p:nvPr>
            <p:ph idx="1" type="body"/>
          </p:nvPr>
        </p:nvSpPr>
        <p:spPr>
          <a:xfrm>
            <a:off x="2109125" y="2324542"/>
            <a:ext cx="4758000" cy="2065800"/>
          </a:xfrm>
          <a:prstGeom prst="rect">
            <a:avLst/>
          </a:prstGeom>
        </p:spPr>
        <p:txBody>
          <a:bodyPr anchorCtr="0" anchor="t" bIns="91425" lIns="91425" spcFirstLastPara="1" rIns="91425" wrap="square" tIns="91425">
            <a:noAutofit/>
          </a:bodyPr>
          <a:lstStyle>
            <a:lvl1pPr indent="-330200" lvl="0" marL="457200" rtl="0">
              <a:lnSpc>
                <a:spcPct val="100000"/>
              </a:lnSpc>
              <a:spcBef>
                <a:spcPts val="0"/>
              </a:spcBef>
              <a:spcAft>
                <a:spcPts val="0"/>
              </a:spcAft>
              <a:buClr>
                <a:schemeClr val="lt1"/>
              </a:buClr>
              <a:buSzPts val="1600"/>
              <a:buFont typeface="Nunito Light"/>
              <a:buChar char="●"/>
              <a:defRPr>
                <a:solidFill>
                  <a:schemeClr val="lt1"/>
                </a:solidFill>
              </a:defRPr>
            </a:lvl1pPr>
            <a:lvl2pPr indent="-330200" lvl="1" marL="914400" rtl="0">
              <a:spcBef>
                <a:spcPts val="0"/>
              </a:spcBef>
              <a:spcAft>
                <a:spcPts val="0"/>
              </a:spcAft>
              <a:buClr>
                <a:schemeClr val="lt1"/>
              </a:buClr>
              <a:buSzPts val="1600"/>
              <a:buFont typeface="Nunito Light"/>
              <a:buChar char="○"/>
              <a:defRPr>
                <a:solidFill>
                  <a:schemeClr val="lt1"/>
                </a:solidFill>
              </a:defRPr>
            </a:lvl2pPr>
            <a:lvl3pPr indent="-323850" lvl="2" marL="1371600" rtl="0">
              <a:spcBef>
                <a:spcPts val="1600"/>
              </a:spcBef>
              <a:spcAft>
                <a:spcPts val="0"/>
              </a:spcAft>
              <a:buClr>
                <a:schemeClr val="lt1"/>
              </a:buClr>
              <a:buSzPts val="1500"/>
              <a:buFont typeface="Nunito Light"/>
              <a:buChar char="■"/>
              <a:defRPr>
                <a:solidFill>
                  <a:schemeClr val="lt1"/>
                </a:solidFill>
              </a:defRPr>
            </a:lvl3pPr>
            <a:lvl4pPr indent="-323850" lvl="3" marL="1828800" rtl="0">
              <a:spcBef>
                <a:spcPts val="1600"/>
              </a:spcBef>
              <a:spcAft>
                <a:spcPts val="0"/>
              </a:spcAft>
              <a:buClr>
                <a:schemeClr val="lt1"/>
              </a:buClr>
              <a:buSzPts val="1500"/>
              <a:buFont typeface="Nunito Light"/>
              <a:buChar char="●"/>
              <a:defRPr>
                <a:solidFill>
                  <a:schemeClr val="lt1"/>
                </a:solidFill>
              </a:defRPr>
            </a:lvl4pPr>
            <a:lvl5pPr indent="-317500" lvl="4" marL="2286000" rtl="0">
              <a:spcBef>
                <a:spcPts val="1600"/>
              </a:spcBef>
              <a:spcAft>
                <a:spcPts val="0"/>
              </a:spcAft>
              <a:buClr>
                <a:schemeClr val="lt1"/>
              </a:buClr>
              <a:buSzPts val="1400"/>
              <a:buFont typeface="Nunito Light"/>
              <a:buChar char="○"/>
              <a:defRPr>
                <a:solidFill>
                  <a:schemeClr val="lt1"/>
                </a:solidFill>
              </a:defRPr>
            </a:lvl5pPr>
            <a:lvl6pPr indent="-317500" lvl="5" marL="2743200" rtl="0">
              <a:spcBef>
                <a:spcPts val="1600"/>
              </a:spcBef>
              <a:spcAft>
                <a:spcPts val="0"/>
              </a:spcAft>
              <a:buClr>
                <a:schemeClr val="lt1"/>
              </a:buClr>
              <a:buSzPts val="1400"/>
              <a:buFont typeface="Nunito Light"/>
              <a:buChar char="■"/>
              <a:defRPr>
                <a:solidFill>
                  <a:schemeClr val="lt1"/>
                </a:solidFill>
              </a:defRPr>
            </a:lvl6pPr>
            <a:lvl7pPr indent="-311150" lvl="6" marL="3200400" rtl="0">
              <a:spcBef>
                <a:spcPts val="1600"/>
              </a:spcBef>
              <a:spcAft>
                <a:spcPts val="0"/>
              </a:spcAft>
              <a:buClr>
                <a:srgbClr val="999999"/>
              </a:buClr>
              <a:buSzPts val="1300"/>
              <a:buFont typeface="Nunito Light"/>
              <a:buChar char="●"/>
              <a:defRPr>
                <a:solidFill>
                  <a:schemeClr val="lt1"/>
                </a:solidFill>
              </a:defRPr>
            </a:lvl7pPr>
            <a:lvl8pPr indent="-311150" lvl="7" marL="3657600" rtl="0">
              <a:spcBef>
                <a:spcPts val="1600"/>
              </a:spcBef>
              <a:spcAft>
                <a:spcPts val="0"/>
              </a:spcAft>
              <a:buClr>
                <a:srgbClr val="999999"/>
              </a:buClr>
              <a:buSzPts val="1300"/>
              <a:buFont typeface="Nunito Light"/>
              <a:buChar char="○"/>
              <a:defRPr>
                <a:solidFill>
                  <a:schemeClr val="lt1"/>
                </a:solidFill>
              </a:defRPr>
            </a:lvl8pPr>
            <a:lvl9pPr indent="-317500" lvl="8" marL="4114800" rtl="0">
              <a:spcBef>
                <a:spcPts val="1600"/>
              </a:spcBef>
              <a:spcAft>
                <a:spcPts val="1600"/>
              </a:spcAft>
              <a:buClr>
                <a:srgbClr val="999999"/>
              </a:buClr>
              <a:buSzPts val="1400"/>
              <a:buFont typeface="Nunito Light"/>
              <a:buChar char="■"/>
              <a:defRPr>
                <a:solidFill>
                  <a:schemeClr val="lt1"/>
                </a:solidFill>
              </a:defRPr>
            </a:lvl9pPr>
          </a:lstStyle>
          <a:p/>
        </p:txBody>
      </p:sp>
      <p:sp>
        <p:nvSpPr>
          <p:cNvPr id="200" name="Google Shape;200;p29"/>
          <p:cNvSpPr txBox="1"/>
          <p:nvPr>
            <p:ph type="title"/>
          </p:nvPr>
        </p:nvSpPr>
        <p:spPr>
          <a:xfrm>
            <a:off x="2855400" y="510308"/>
            <a:ext cx="3433200" cy="896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Clr>
                <a:srgbClr val="434343"/>
              </a:buClr>
              <a:buSzPts val="2800"/>
              <a:buNone/>
              <a:defRPr>
                <a:solidFill>
                  <a:srgbClr val="434343"/>
                </a:solidFill>
              </a:defRPr>
            </a:lvl2pPr>
            <a:lvl3pPr lvl="2" rtl="0" algn="ctr">
              <a:spcBef>
                <a:spcPts val="0"/>
              </a:spcBef>
              <a:spcAft>
                <a:spcPts val="0"/>
              </a:spcAft>
              <a:buClr>
                <a:srgbClr val="434343"/>
              </a:buClr>
              <a:buSzPts val="2800"/>
              <a:buNone/>
              <a:defRPr>
                <a:solidFill>
                  <a:srgbClr val="434343"/>
                </a:solidFill>
              </a:defRPr>
            </a:lvl3pPr>
            <a:lvl4pPr lvl="3" rtl="0" algn="ctr">
              <a:spcBef>
                <a:spcPts val="0"/>
              </a:spcBef>
              <a:spcAft>
                <a:spcPts val="0"/>
              </a:spcAft>
              <a:buClr>
                <a:srgbClr val="434343"/>
              </a:buClr>
              <a:buSzPts val="2800"/>
              <a:buNone/>
              <a:defRPr>
                <a:solidFill>
                  <a:srgbClr val="434343"/>
                </a:solidFill>
              </a:defRPr>
            </a:lvl4pPr>
            <a:lvl5pPr lvl="4" rtl="0" algn="ctr">
              <a:spcBef>
                <a:spcPts val="0"/>
              </a:spcBef>
              <a:spcAft>
                <a:spcPts val="0"/>
              </a:spcAft>
              <a:buClr>
                <a:srgbClr val="434343"/>
              </a:buClr>
              <a:buSzPts val="2800"/>
              <a:buNone/>
              <a:defRPr>
                <a:solidFill>
                  <a:srgbClr val="434343"/>
                </a:solidFill>
              </a:defRPr>
            </a:lvl5pPr>
            <a:lvl6pPr lvl="5" rtl="0" algn="ctr">
              <a:spcBef>
                <a:spcPts val="0"/>
              </a:spcBef>
              <a:spcAft>
                <a:spcPts val="0"/>
              </a:spcAft>
              <a:buClr>
                <a:srgbClr val="434343"/>
              </a:buClr>
              <a:buSzPts val="2800"/>
              <a:buNone/>
              <a:defRPr>
                <a:solidFill>
                  <a:srgbClr val="434343"/>
                </a:solidFill>
              </a:defRPr>
            </a:lvl6pPr>
            <a:lvl7pPr lvl="6" rtl="0" algn="ctr">
              <a:spcBef>
                <a:spcPts val="0"/>
              </a:spcBef>
              <a:spcAft>
                <a:spcPts val="0"/>
              </a:spcAft>
              <a:buClr>
                <a:srgbClr val="434343"/>
              </a:buClr>
              <a:buSzPts val="2800"/>
              <a:buNone/>
              <a:defRPr>
                <a:solidFill>
                  <a:srgbClr val="434343"/>
                </a:solidFill>
              </a:defRPr>
            </a:lvl7pPr>
            <a:lvl8pPr lvl="7" rtl="0" algn="ctr">
              <a:spcBef>
                <a:spcPts val="0"/>
              </a:spcBef>
              <a:spcAft>
                <a:spcPts val="0"/>
              </a:spcAft>
              <a:buClr>
                <a:srgbClr val="434343"/>
              </a:buClr>
              <a:buSzPts val="2800"/>
              <a:buNone/>
              <a:defRPr>
                <a:solidFill>
                  <a:srgbClr val="434343"/>
                </a:solidFill>
              </a:defRPr>
            </a:lvl8pPr>
            <a:lvl9pPr lvl="8" rtl="0" algn="ctr">
              <a:spcBef>
                <a:spcPts val="0"/>
              </a:spcBef>
              <a:spcAft>
                <a:spcPts val="0"/>
              </a:spcAft>
              <a:buClr>
                <a:srgbClr val="434343"/>
              </a:buClr>
              <a:buSzPts val="2800"/>
              <a:buNone/>
              <a:defRPr>
                <a:solidFill>
                  <a:srgbClr val="434343"/>
                </a:solidFill>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tle and three columns 2">
  <p:cSld name="CUSTOM_13_1">
    <p:spTree>
      <p:nvGrpSpPr>
        <p:cNvPr id="201" name="Shape 201"/>
        <p:cNvGrpSpPr/>
        <p:nvPr/>
      </p:nvGrpSpPr>
      <p:grpSpPr>
        <a:xfrm>
          <a:off x="0" y="0"/>
          <a:ext cx="0" cy="0"/>
          <a:chOff x="0" y="0"/>
          <a:chExt cx="0" cy="0"/>
        </a:xfrm>
      </p:grpSpPr>
      <p:pic>
        <p:nvPicPr>
          <p:cNvPr id="202" name="Google Shape;202;p30"/>
          <p:cNvPicPr preferRelativeResize="0"/>
          <p:nvPr/>
        </p:nvPicPr>
        <p:blipFill rotWithShape="1">
          <a:blip r:embed="rId2">
            <a:alphaModFix/>
          </a:blip>
          <a:srcRect b="65675" l="0" r="7544" t="0"/>
          <a:stretch/>
        </p:blipFill>
        <p:spPr>
          <a:xfrm rot="5400002">
            <a:off x="-3940132" y="1048225"/>
            <a:ext cx="8454168" cy="1765500"/>
          </a:xfrm>
          <a:prstGeom prst="rect">
            <a:avLst/>
          </a:prstGeom>
          <a:noFill/>
          <a:ln>
            <a:noFill/>
          </a:ln>
        </p:spPr>
      </p:pic>
      <p:pic>
        <p:nvPicPr>
          <p:cNvPr id="203" name="Google Shape;203;p30"/>
          <p:cNvPicPr preferRelativeResize="0"/>
          <p:nvPr/>
        </p:nvPicPr>
        <p:blipFill rotWithShape="1">
          <a:blip r:embed="rId2">
            <a:alphaModFix/>
          </a:blip>
          <a:srcRect b="65675" l="0" r="7544" t="0"/>
          <a:stretch/>
        </p:blipFill>
        <p:spPr>
          <a:xfrm rot="5400002">
            <a:off x="4822868" y="1048225"/>
            <a:ext cx="8454168" cy="1765500"/>
          </a:xfrm>
          <a:prstGeom prst="rect">
            <a:avLst/>
          </a:prstGeom>
          <a:noFill/>
          <a:ln>
            <a:noFill/>
          </a:ln>
        </p:spPr>
      </p:pic>
      <p:sp>
        <p:nvSpPr>
          <p:cNvPr id="204" name="Google Shape;204;p30"/>
          <p:cNvSpPr txBox="1"/>
          <p:nvPr>
            <p:ph type="ctrTitle"/>
          </p:nvPr>
        </p:nvSpPr>
        <p:spPr>
          <a:xfrm flipH="1">
            <a:off x="1282050" y="2952850"/>
            <a:ext cx="1369200" cy="239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205" name="Google Shape;205;p30"/>
          <p:cNvSpPr txBox="1"/>
          <p:nvPr>
            <p:ph idx="1" type="subTitle"/>
          </p:nvPr>
        </p:nvSpPr>
        <p:spPr>
          <a:xfrm flipH="1">
            <a:off x="904051" y="3483275"/>
            <a:ext cx="2125200" cy="840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000"/>
              <a:buNone/>
              <a:defRPr sz="1600"/>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206" name="Google Shape;206;p30"/>
          <p:cNvSpPr txBox="1"/>
          <p:nvPr>
            <p:ph idx="2" type="ctrTitle"/>
          </p:nvPr>
        </p:nvSpPr>
        <p:spPr>
          <a:xfrm flipH="1">
            <a:off x="3928619" y="2952850"/>
            <a:ext cx="1369200" cy="239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207" name="Google Shape;207;p30"/>
          <p:cNvSpPr txBox="1"/>
          <p:nvPr>
            <p:ph idx="3" type="subTitle"/>
          </p:nvPr>
        </p:nvSpPr>
        <p:spPr>
          <a:xfrm flipH="1">
            <a:off x="3550619" y="3483275"/>
            <a:ext cx="2125200" cy="840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000"/>
              <a:buNone/>
              <a:defRPr sz="1600"/>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208" name="Google Shape;208;p30"/>
          <p:cNvSpPr txBox="1"/>
          <p:nvPr>
            <p:ph idx="4" type="ctrTitle"/>
          </p:nvPr>
        </p:nvSpPr>
        <p:spPr>
          <a:xfrm flipH="1">
            <a:off x="6492750" y="2952850"/>
            <a:ext cx="1369200" cy="239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209" name="Google Shape;209;p30"/>
          <p:cNvSpPr txBox="1"/>
          <p:nvPr>
            <p:ph idx="5" type="subTitle"/>
          </p:nvPr>
        </p:nvSpPr>
        <p:spPr>
          <a:xfrm flipH="1">
            <a:off x="6114749" y="3483275"/>
            <a:ext cx="2125200" cy="840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000"/>
              <a:buNone/>
              <a:defRPr sz="1600"/>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210" name="Google Shape;210;p30"/>
          <p:cNvSpPr txBox="1"/>
          <p:nvPr>
            <p:ph idx="6" type="title"/>
          </p:nvPr>
        </p:nvSpPr>
        <p:spPr>
          <a:xfrm>
            <a:off x="2210250" y="511599"/>
            <a:ext cx="4723500" cy="896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Clr>
                <a:srgbClr val="434343"/>
              </a:buClr>
              <a:buSzPts val="2800"/>
              <a:buNone/>
              <a:defRPr>
                <a:solidFill>
                  <a:srgbClr val="434343"/>
                </a:solidFill>
              </a:defRPr>
            </a:lvl2pPr>
            <a:lvl3pPr lvl="2" rtl="0">
              <a:spcBef>
                <a:spcPts val="0"/>
              </a:spcBef>
              <a:spcAft>
                <a:spcPts val="0"/>
              </a:spcAft>
              <a:buClr>
                <a:srgbClr val="434343"/>
              </a:buClr>
              <a:buSzPts val="2800"/>
              <a:buNone/>
              <a:defRPr>
                <a:solidFill>
                  <a:srgbClr val="434343"/>
                </a:solidFill>
              </a:defRPr>
            </a:lvl3pPr>
            <a:lvl4pPr lvl="3" rtl="0">
              <a:spcBef>
                <a:spcPts val="0"/>
              </a:spcBef>
              <a:spcAft>
                <a:spcPts val="0"/>
              </a:spcAft>
              <a:buClr>
                <a:srgbClr val="434343"/>
              </a:buClr>
              <a:buSzPts val="2800"/>
              <a:buNone/>
              <a:defRPr>
                <a:solidFill>
                  <a:srgbClr val="434343"/>
                </a:solidFill>
              </a:defRPr>
            </a:lvl4pPr>
            <a:lvl5pPr lvl="4" rtl="0">
              <a:spcBef>
                <a:spcPts val="0"/>
              </a:spcBef>
              <a:spcAft>
                <a:spcPts val="0"/>
              </a:spcAft>
              <a:buClr>
                <a:srgbClr val="434343"/>
              </a:buClr>
              <a:buSzPts val="2800"/>
              <a:buNone/>
              <a:defRPr>
                <a:solidFill>
                  <a:srgbClr val="434343"/>
                </a:solidFill>
              </a:defRPr>
            </a:lvl5pPr>
            <a:lvl6pPr lvl="5" rtl="0">
              <a:spcBef>
                <a:spcPts val="0"/>
              </a:spcBef>
              <a:spcAft>
                <a:spcPts val="0"/>
              </a:spcAft>
              <a:buClr>
                <a:srgbClr val="434343"/>
              </a:buClr>
              <a:buSzPts val="2800"/>
              <a:buNone/>
              <a:defRPr>
                <a:solidFill>
                  <a:srgbClr val="434343"/>
                </a:solidFill>
              </a:defRPr>
            </a:lvl6pPr>
            <a:lvl7pPr lvl="6" rtl="0">
              <a:spcBef>
                <a:spcPts val="0"/>
              </a:spcBef>
              <a:spcAft>
                <a:spcPts val="0"/>
              </a:spcAft>
              <a:buClr>
                <a:srgbClr val="434343"/>
              </a:buClr>
              <a:buSzPts val="2800"/>
              <a:buNone/>
              <a:defRPr>
                <a:solidFill>
                  <a:srgbClr val="434343"/>
                </a:solidFill>
              </a:defRPr>
            </a:lvl7pPr>
            <a:lvl8pPr lvl="7" rtl="0">
              <a:spcBef>
                <a:spcPts val="0"/>
              </a:spcBef>
              <a:spcAft>
                <a:spcPts val="0"/>
              </a:spcAft>
              <a:buClr>
                <a:srgbClr val="434343"/>
              </a:buClr>
              <a:buSzPts val="2800"/>
              <a:buNone/>
              <a:defRPr>
                <a:solidFill>
                  <a:srgbClr val="434343"/>
                </a:solidFill>
              </a:defRPr>
            </a:lvl8pPr>
            <a:lvl9pPr lvl="8" rtl="0">
              <a:spcBef>
                <a:spcPts val="0"/>
              </a:spcBef>
              <a:spcAft>
                <a:spcPts val="0"/>
              </a:spcAft>
              <a:buClr>
                <a:srgbClr val="434343"/>
              </a:buClr>
              <a:buSzPts val="2800"/>
              <a:buNone/>
              <a:defRPr>
                <a:solidFill>
                  <a:srgbClr val="434343"/>
                </a:solidFill>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3" name="Shape 23"/>
        <p:cNvGrpSpPr/>
        <p:nvPr/>
      </p:nvGrpSpPr>
      <p:grpSpPr>
        <a:xfrm>
          <a:off x="0" y="0"/>
          <a:ext cx="0" cy="0"/>
          <a:chOff x="0" y="0"/>
          <a:chExt cx="0" cy="0"/>
        </a:xfrm>
      </p:grpSpPr>
      <p:sp>
        <p:nvSpPr>
          <p:cNvPr id="24" name="Google Shape;24;p4"/>
          <p:cNvSpPr txBox="1"/>
          <p:nvPr>
            <p:ph type="title"/>
          </p:nvPr>
        </p:nvSpPr>
        <p:spPr>
          <a:xfrm>
            <a:off x="311700" y="367905"/>
            <a:ext cx="85206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5" name="Google Shape;25;p4"/>
          <p:cNvSpPr txBox="1"/>
          <p:nvPr>
            <p:ph idx="1" type="body"/>
          </p:nvPr>
        </p:nvSpPr>
        <p:spPr>
          <a:xfrm>
            <a:off x="640650" y="1044500"/>
            <a:ext cx="7862700" cy="3568800"/>
          </a:xfrm>
          <a:prstGeom prst="rect">
            <a:avLst/>
          </a:prstGeom>
        </p:spPr>
        <p:txBody>
          <a:bodyPr anchorCtr="0" anchor="t" bIns="91425" lIns="91425" spcFirstLastPara="1" rIns="91425" wrap="square" tIns="91425">
            <a:noAutofit/>
          </a:bodyPr>
          <a:lstStyle>
            <a:lvl1pPr indent="-304800" lvl="0" marL="457200">
              <a:lnSpc>
                <a:spcPct val="100000"/>
              </a:lnSpc>
              <a:spcBef>
                <a:spcPts val="0"/>
              </a:spcBef>
              <a:spcAft>
                <a:spcPts val="0"/>
              </a:spcAft>
              <a:buClr>
                <a:srgbClr val="434343"/>
              </a:buClr>
              <a:buSzPts val="1200"/>
              <a:buAutoNum type="arabicPeriod"/>
              <a:defRPr sz="1200"/>
            </a:lvl1pPr>
            <a:lvl2pPr indent="-304800" lvl="1" marL="914400">
              <a:spcBef>
                <a:spcPts val="1600"/>
              </a:spcBef>
              <a:spcAft>
                <a:spcPts val="0"/>
              </a:spcAft>
              <a:buClr>
                <a:srgbClr val="434343"/>
              </a:buClr>
              <a:buSzPts val="1200"/>
              <a:buAutoNum type="alphaLcPeriod"/>
              <a:defRPr/>
            </a:lvl2pPr>
            <a:lvl3pPr indent="-304800" lvl="2" marL="1371600">
              <a:spcBef>
                <a:spcPts val="1600"/>
              </a:spcBef>
              <a:spcAft>
                <a:spcPts val="0"/>
              </a:spcAft>
              <a:buClr>
                <a:srgbClr val="434343"/>
              </a:buClr>
              <a:buSzPts val="1200"/>
              <a:buAutoNum type="romanLcPeriod"/>
              <a:defRPr/>
            </a:lvl3pPr>
            <a:lvl4pPr indent="-304800" lvl="3" marL="1828800">
              <a:spcBef>
                <a:spcPts val="1600"/>
              </a:spcBef>
              <a:spcAft>
                <a:spcPts val="0"/>
              </a:spcAft>
              <a:buClr>
                <a:srgbClr val="434343"/>
              </a:buClr>
              <a:buSzPts val="1200"/>
              <a:buAutoNum type="arabicPeriod"/>
              <a:defRPr/>
            </a:lvl4pPr>
            <a:lvl5pPr indent="-304800" lvl="4" marL="2286000">
              <a:spcBef>
                <a:spcPts val="1600"/>
              </a:spcBef>
              <a:spcAft>
                <a:spcPts val="0"/>
              </a:spcAft>
              <a:buClr>
                <a:srgbClr val="434343"/>
              </a:buClr>
              <a:buSzPts val="1200"/>
              <a:buAutoNum type="alphaLcPeriod"/>
              <a:defRPr/>
            </a:lvl5pPr>
            <a:lvl6pPr indent="-304800" lvl="5" marL="2743200">
              <a:spcBef>
                <a:spcPts val="1600"/>
              </a:spcBef>
              <a:spcAft>
                <a:spcPts val="0"/>
              </a:spcAft>
              <a:buClr>
                <a:srgbClr val="434343"/>
              </a:buClr>
              <a:buSzPts val="1200"/>
              <a:buAutoNum type="romanLcPeriod"/>
              <a:defRPr/>
            </a:lvl6pPr>
            <a:lvl7pPr indent="-304800" lvl="6" marL="3200400">
              <a:spcBef>
                <a:spcPts val="1600"/>
              </a:spcBef>
              <a:spcAft>
                <a:spcPts val="0"/>
              </a:spcAft>
              <a:buClr>
                <a:srgbClr val="434343"/>
              </a:buClr>
              <a:buSzPts val="1200"/>
              <a:buAutoNum type="arabicPeriod"/>
              <a:defRPr/>
            </a:lvl7pPr>
            <a:lvl8pPr indent="-304800" lvl="7" marL="3657600">
              <a:spcBef>
                <a:spcPts val="1600"/>
              </a:spcBef>
              <a:spcAft>
                <a:spcPts val="0"/>
              </a:spcAft>
              <a:buClr>
                <a:srgbClr val="434343"/>
              </a:buClr>
              <a:buSzPts val="1200"/>
              <a:buAutoNum type="alphaLcPeriod"/>
              <a:defRPr/>
            </a:lvl8pPr>
            <a:lvl9pPr indent="-304800" lvl="8" marL="4114800">
              <a:spcBef>
                <a:spcPts val="1600"/>
              </a:spcBef>
              <a:spcAft>
                <a:spcPts val="1600"/>
              </a:spcAft>
              <a:buClr>
                <a:srgbClr val="434343"/>
              </a:buClr>
              <a:buSzPts val="1200"/>
              <a:buAutoNum type="romanLcPeriod"/>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2">
  <p:cSld name="CUSTOM_1">
    <p:spTree>
      <p:nvGrpSpPr>
        <p:cNvPr id="211" name="Shape 211"/>
        <p:cNvGrpSpPr/>
        <p:nvPr/>
      </p:nvGrpSpPr>
      <p:grpSpPr>
        <a:xfrm>
          <a:off x="0" y="0"/>
          <a:ext cx="0" cy="0"/>
          <a:chOff x="0" y="0"/>
          <a:chExt cx="0" cy="0"/>
        </a:xfrm>
      </p:grpSpPr>
      <p:sp>
        <p:nvSpPr>
          <p:cNvPr id="212" name="Google Shape;212;p31"/>
          <p:cNvSpPr txBox="1"/>
          <p:nvPr>
            <p:ph idx="1" type="subTitle"/>
          </p:nvPr>
        </p:nvSpPr>
        <p:spPr>
          <a:xfrm>
            <a:off x="1623331" y="1967825"/>
            <a:ext cx="1344900" cy="228000"/>
          </a:xfrm>
          <a:prstGeom prst="rect">
            <a:avLst/>
          </a:prstGeom>
          <a:noFill/>
        </p:spPr>
        <p:txBody>
          <a:bodyPr anchorCtr="0" anchor="ctr" bIns="91425" lIns="91425" spcFirstLastPara="1" rIns="91425" wrap="square" tIns="91425">
            <a:noAutofit/>
          </a:bodyPr>
          <a:lstStyle>
            <a:lvl1pPr lvl="0" rtl="0" algn="r">
              <a:lnSpc>
                <a:spcPct val="100000"/>
              </a:lnSpc>
              <a:spcBef>
                <a:spcPts val="0"/>
              </a:spcBef>
              <a:spcAft>
                <a:spcPts val="0"/>
              </a:spcAft>
              <a:buNone/>
              <a:defRPr sz="1800">
                <a:latin typeface="Lato Black"/>
                <a:ea typeface="Lato Black"/>
                <a:cs typeface="Lato Black"/>
                <a:sym typeface="Lato Black"/>
              </a:defRPr>
            </a:lvl1pPr>
            <a:lvl2pPr lvl="1" rtl="0" algn="r">
              <a:lnSpc>
                <a:spcPct val="100000"/>
              </a:lnSpc>
              <a:spcBef>
                <a:spcPts val="0"/>
              </a:spcBef>
              <a:spcAft>
                <a:spcPts val="0"/>
              </a:spcAft>
              <a:buNone/>
              <a:defRPr sz="1800">
                <a:latin typeface="Lato Black"/>
                <a:ea typeface="Lato Black"/>
                <a:cs typeface="Lato Black"/>
                <a:sym typeface="Lato Black"/>
              </a:defRPr>
            </a:lvl2pPr>
            <a:lvl3pPr lvl="2" rtl="0" algn="r">
              <a:lnSpc>
                <a:spcPct val="100000"/>
              </a:lnSpc>
              <a:spcBef>
                <a:spcPts val="0"/>
              </a:spcBef>
              <a:spcAft>
                <a:spcPts val="0"/>
              </a:spcAft>
              <a:buNone/>
              <a:defRPr sz="1800">
                <a:latin typeface="Lato Black"/>
                <a:ea typeface="Lato Black"/>
                <a:cs typeface="Lato Black"/>
                <a:sym typeface="Lato Black"/>
              </a:defRPr>
            </a:lvl3pPr>
            <a:lvl4pPr lvl="3" rtl="0" algn="r">
              <a:lnSpc>
                <a:spcPct val="100000"/>
              </a:lnSpc>
              <a:spcBef>
                <a:spcPts val="0"/>
              </a:spcBef>
              <a:spcAft>
                <a:spcPts val="0"/>
              </a:spcAft>
              <a:buNone/>
              <a:defRPr sz="1800">
                <a:latin typeface="Lato Black"/>
                <a:ea typeface="Lato Black"/>
                <a:cs typeface="Lato Black"/>
                <a:sym typeface="Lato Black"/>
              </a:defRPr>
            </a:lvl4pPr>
            <a:lvl5pPr lvl="4" rtl="0" algn="r">
              <a:lnSpc>
                <a:spcPct val="100000"/>
              </a:lnSpc>
              <a:spcBef>
                <a:spcPts val="0"/>
              </a:spcBef>
              <a:spcAft>
                <a:spcPts val="0"/>
              </a:spcAft>
              <a:buNone/>
              <a:defRPr sz="1800">
                <a:latin typeface="Lato Black"/>
                <a:ea typeface="Lato Black"/>
                <a:cs typeface="Lato Black"/>
                <a:sym typeface="Lato Black"/>
              </a:defRPr>
            </a:lvl5pPr>
            <a:lvl6pPr lvl="5" rtl="0" algn="r">
              <a:lnSpc>
                <a:spcPct val="100000"/>
              </a:lnSpc>
              <a:spcBef>
                <a:spcPts val="0"/>
              </a:spcBef>
              <a:spcAft>
                <a:spcPts val="0"/>
              </a:spcAft>
              <a:buNone/>
              <a:defRPr sz="1800">
                <a:latin typeface="Lato Black"/>
                <a:ea typeface="Lato Black"/>
                <a:cs typeface="Lato Black"/>
                <a:sym typeface="Lato Black"/>
              </a:defRPr>
            </a:lvl6pPr>
            <a:lvl7pPr lvl="6" rtl="0" algn="r">
              <a:lnSpc>
                <a:spcPct val="100000"/>
              </a:lnSpc>
              <a:spcBef>
                <a:spcPts val="0"/>
              </a:spcBef>
              <a:spcAft>
                <a:spcPts val="0"/>
              </a:spcAft>
              <a:buNone/>
              <a:defRPr sz="1800">
                <a:latin typeface="Lato Black"/>
                <a:ea typeface="Lato Black"/>
                <a:cs typeface="Lato Black"/>
                <a:sym typeface="Lato Black"/>
              </a:defRPr>
            </a:lvl7pPr>
            <a:lvl8pPr lvl="7" rtl="0" algn="r">
              <a:lnSpc>
                <a:spcPct val="100000"/>
              </a:lnSpc>
              <a:spcBef>
                <a:spcPts val="0"/>
              </a:spcBef>
              <a:spcAft>
                <a:spcPts val="0"/>
              </a:spcAft>
              <a:buNone/>
              <a:defRPr sz="1800">
                <a:latin typeface="Lato Black"/>
                <a:ea typeface="Lato Black"/>
                <a:cs typeface="Lato Black"/>
                <a:sym typeface="Lato Black"/>
              </a:defRPr>
            </a:lvl8pPr>
            <a:lvl9pPr lvl="8" rtl="0" algn="r">
              <a:lnSpc>
                <a:spcPct val="100000"/>
              </a:lnSpc>
              <a:spcBef>
                <a:spcPts val="0"/>
              </a:spcBef>
              <a:spcAft>
                <a:spcPts val="0"/>
              </a:spcAft>
              <a:buNone/>
              <a:defRPr sz="1800">
                <a:latin typeface="Lato Black"/>
                <a:ea typeface="Lato Black"/>
                <a:cs typeface="Lato Black"/>
                <a:sym typeface="Lato Black"/>
              </a:defRPr>
            </a:lvl9pPr>
          </a:lstStyle>
          <a:p/>
        </p:txBody>
      </p:sp>
      <p:sp>
        <p:nvSpPr>
          <p:cNvPr id="213" name="Google Shape;213;p31"/>
          <p:cNvSpPr txBox="1"/>
          <p:nvPr>
            <p:ph idx="2" type="subTitle"/>
          </p:nvPr>
        </p:nvSpPr>
        <p:spPr>
          <a:xfrm>
            <a:off x="6175819" y="1967825"/>
            <a:ext cx="1344900" cy="228000"/>
          </a:xfrm>
          <a:prstGeom prst="rect">
            <a:avLst/>
          </a:prstGeom>
          <a:noFill/>
        </p:spPr>
        <p:txBody>
          <a:bodyPr anchorCtr="0" anchor="ctr" bIns="91425" lIns="91425" spcFirstLastPara="1" rIns="91425" wrap="square" tIns="91425">
            <a:noAutofit/>
          </a:bodyPr>
          <a:lstStyle>
            <a:lvl1pPr lvl="0" rtl="0">
              <a:lnSpc>
                <a:spcPct val="100000"/>
              </a:lnSpc>
              <a:spcBef>
                <a:spcPts val="0"/>
              </a:spcBef>
              <a:spcAft>
                <a:spcPts val="0"/>
              </a:spcAft>
              <a:buNone/>
              <a:defRPr sz="1800">
                <a:latin typeface="Lato Black"/>
                <a:ea typeface="Lato Black"/>
                <a:cs typeface="Lato Black"/>
                <a:sym typeface="Lato Black"/>
              </a:defRPr>
            </a:lvl1pPr>
            <a:lvl2pPr lvl="1" rtl="0">
              <a:lnSpc>
                <a:spcPct val="100000"/>
              </a:lnSpc>
              <a:spcBef>
                <a:spcPts val="0"/>
              </a:spcBef>
              <a:spcAft>
                <a:spcPts val="0"/>
              </a:spcAft>
              <a:buNone/>
              <a:defRPr sz="1800">
                <a:latin typeface="Lato Black"/>
                <a:ea typeface="Lato Black"/>
                <a:cs typeface="Lato Black"/>
                <a:sym typeface="Lato Black"/>
              </a:defRPr>
            </a:lvl2pPr>
            <a:lvl3pPr lvl="2" rtl="0">
              <a:lnSpc>
                <a:spcPct val="100000"/>
              </a:lnSpc>
              <a:spcBef>
                <a:spcPts val="0"/>
              </a:spcBef>
              <a:spcAft>
                <a:spcPts val="0"/>
              </a:spcAft>
              <a:buNone/>
              <a:defRPr sz="1800">
                <a:latin typeface="Lato Black"/>
                <a:ea typeface="Lato Black"/>
                <a:cs typeface="Lato Black"/>
                <a:sym typeface="Lato Black"/>
              </a:defRPr>
            </a:lvl3pPr>
            <a:lvl4pPr lvl="3" rtl="0">
              <a:lnSpc>
                <a:spcPct val="100000"/>
              </a:lnSpc>
              <a:spcBef>
                <a:spcPts val="0"/>
              </a:spcBef>
              <a:spcAft>
                <a:spcPts val="0"/>
              </a:spcAft>
              <a:buNone/>
              <a:defRPr sz="1800">
                <a:latin typeface="Lato Black"/>
                <a:ea typeface="Lato Black"/>
                <a:cs typeface="Lato Black"/>
                <a:sym typeface="Lato Black"/>
              </a:defRPr>
            </a:lvl4pPr>
            <a:lvl5pPr lvl="4" rtl="0">
              <a:lnSpc>
                <a:spcPct val="100000"/>
              </a:lnSpc>
              <a:spcBef>
                <a:spcPts val="0"/>
              </a:spcBef>
              <a:spcAft>
                <a:spcPts val="0"/>
              </a:spcAft>
              <a:buNone/>
              <a:defRPr sz="1800">
                <a:latin typeface="Lato Black"/>
                <a:ea typeface="Lato Black"/>
                <a:cs typeface="Lato Black"/>
                <a:sym typeface="Lato Black"/>
              </a:defRPr>
            </a:lvl5pPr>
            <a:lvl6pPr lvl="5" rtl="0">
              <a:lnSpc>
                <a:spcPct val="100000"/>
              </a:lnSpc>
              <a:spcBef>
                <a:spcPts val="0"/>
              </a:spcBef>
              <a:spcAft>
                <a:spcPts val="0"/>
              </a:spcAft>
              <a:buNone/>
              <a:defRPr sz="1800">
                <a:latin typeface="Lato Black"/>
                <a:ea typeface="Lato Black"/>
                <a:cs typeface="Lato Black"/>
                <a:sym typeface="Lato Black"/>
              </a:defRPr>
            </a:lvl6pPr>
            <a:lvl7pPr lvl="6" rtl="0">
              <a:lnSpc>
                <a:spcPct val="100000"/>
              </a:lnSpc>
              <a:spcBef>
                <a:spcPts val="0"/>
              </a:spcBef>
              <a:spcAft>
                <a:spcPts val="0"/>
              </a:spcAft>
              <a:buNone/>
              <a:defRPr sz="1800">
                <a:latin typeface="Lato Black"/>
                <a:ea typeface="Lato Black"/>
                <a:cs typeface="Lato Black"/>
                <a:sym typeface="Lato Black"/>
              </a:defRPr>
            </a:lvl7pPr>
            <a:lvl8pPr lvl="7" rtl="0">
              <a:lnSpc>
                <a:spcPct val="100000"/>
              </a:lnSpc>
              <a:spcBef>
                <a:spcPts val="0"/>
              </a:spcBef>
              <a:spcAft>
                <a:spcPts val="0"/>
              </a:spcAft>
              <a:buNone/>
              <a:defRPr sz="1800">
                <a:latin typeface="Lato Black"/>
                <a:ea typeface="Lato Black"/>
                <a:cs typeface="Lato Black"/>
                <a:sym typeface="Lato Black"/>
              </a:defRPr>
            </a:lvl8pPr>
            <a:lvl9pPr lvl="8" rtl="0">
              <a:lnSpc>
                <a:spcPct val="100000"/>
              </a:lnSpc>
              <a:spcBef>
                <a:spcPts val="0"/>
              </a:spcBef>
              <a:spcAft>
                <a:spcPts val="0"/>
              </a:spcAft>
              <a:buNone/>
              <a:defRPr sz="1800">
                <a:latin typeface="Lato Black"/>
                <a:ea typeface="Lato Black"/>
                <a:cs typeface="Lato Black"/>
                <a:sym typeface="Lato Black"/>
              </a:defRPr>
            </a:lvl9pPr>
          </a:lstStyle>
          <a:p/>
        </p:txBody>
      </p:sp>
      <p:sp>
        <p:nvSpPr>
          <p:cNvPr id="214" name="Google Shape;214;p31"/>
          <p:cNvSpPr txBox="1"/>
          <p:nvPr>
            <p:ph idx="3" type="subTitle"/>
          </p:nvPr>
        </p:nvSpPr>
        <p:spPr>
          <a:xfrm>
            <a:off x="573324" y="2308550"/>
            <a:ext cx="2396700" cy="4359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None/>
              <a:defRPr sz="1600"/>
            </a:lvl1pPr>
            <a:lvl2pPr lvl="1" rtl="0" algn="r">
              <a:lnSpc>
                <a:spcPct val="100000"/>
              </a:lnSpc>
              <a:spcBef>
                <a:spcPts val="0"/>
              </a:spcBef>
              <a:spcAft>
                <a:spcPts val="0"/>
              </a:spcAft>
              <a:buNone/>
              <a:defRPr sz="1600"/>
            </a:lvl2pPr>
            <a:lvl3pPr lvl="2" rtl="0" algn="r">
              <a:lnSpc>
                <a:spcPct val="100000"/>
              </a:lnSpc>
              <a:spcBef>
                <a:spcPts val="0"/>
              </a:spcBef>
              <a:spcAft>
                <a:spcPts val="0"/>
              </a:spcAft>
              <a:buNone/>
              <a:defRPr sz="1600"/>
            </a:lvl3pPr>
            <a:lvl4pPr lvl="3" rtl="0" algn="r">
              <a:lnSpc>
                <a:spcPct val="100000"/>
              </a:lnSpc>
              <a:spcBef>
                <a:spcPts val="0"/>
              </a:spcBef>
              <a:spcAft>
                <a:spcPts val="0"/>
              </a:spcAft>
              <a:buNone/>
              <a:defRPr sz="1600"/>
            </a:lvl4pPr>
            <a:lvl5pPr lvl="4" rtl="0" algn="r">
              <a:lnSpc>
                <a:spcPct val="100000"/>
              </a:lnSpc>
              <a:spcBef>
                <a:spcPts val="0"/>
              </a:spcBef>
              <a:spcAft>
                <a:spcPts val="0"/>
              </a:spcAft>
              <a:buNone/>
              <a:defRPr sz="1600"/>
            </a:lvl5pPr>
            <a:lvl6pPr lvl="5" rtl="0" algn="r">
              <a:lnSpc>
                <a:spcPct val="100000"/>
              </a:lnSpc>
              <a:spcBef>
                <a:spcPts val="0"/>
              </a:spcBef>
              <a:spcAft>
                <a:spcPts val="0"/>
              </a:spcAft>
              <a:buNone/>
              <a:defRPr sz="1600"/>
            </a:lvl6pPr>
            <a:lvl7pPr lvl="6" rtl="0" algn="r">
              <a:lnSpc>
                <a:spcPct val="100000"/>
              </a:lnSpc>
              <a:spcBef>
                <a:spcPts val="0"/>
              </a:spcBef>
              <a:spcAft>
                <a:spcPts val="0"/>
              </a:spcAft>
              <a:buNone/>
              <a:defRPr sz="1600"/>
            </a:lvl7pPr>
            <a:lvl8pPr lvl="7" rtl="0" algn="r">
              <a:lnSpc>
                <a:spcPct val="100000"/>
              </a:lnSpc>
              <a:spcBef>
                <a:spcPts val="0"/>
              </a:spcBef>
              <a:spcAft>
                <a:spcPts val="0"/>
              </a:spcAft>
              <a:buNone/>
              <a:defRPr sz="1600"/>
            </a:lvl8pPr>
            <a:lvl9pPr lvl="8" rtl="0" algn="r">
              <a:lnSpc>
                <a:spcPct val="100000"/>
              </a:lnSpc>
              <a:spcBef>
                <a:spcPts val="0"/>
              </a:spcBef>
              <a:spcAft>
                <a:spcPts val="0"/>
              </a:spcAft>
              <a:buNone/>
              <a:defRPr sz="1600"/>
            </a:lvl9pPr>
          </a:lstStyle>
          <a:p/>
        </p:txBody>
      </p:sp>
      <p:sp>
        <p:nvSpPr>
          <p:cNvPr id="215" name="Google Shape;215;p31"/>
          <p:cNvSpPr txBox="1"/>
          <p:nvPr>
            <p:ph idx="4" type="subTitle"/>
          </p:nvPr>
        </p:nvSpPr>
        <p:spPr>
          <a:xfrm>
            <a:off x="6179649" y="2308550"/>
            <a:ext cx="2396700" cy="435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p:txBody>
      </p:sp>
      <p:sp>
        <p:nvSpPr>
          <p:cNvPr id="216" name="Google Shape;216;p31"/>
          <p:cNvSpPr txBox="1"/>
          <p:nvPr>
            <p:ph idx="5" type="subTitle"/>
          </p:nvPr>
        </p:nvSpPr>
        <p:spPr>
          <a:xfrm>
            <a:off x="1619475" y="3542575"/>
            <a:ext cx="1344900" cy="228000"/>
          </a:xfrm>
          <a:prstGeom prst="rect">
            <a:avLst/>
          </a:prstGeom>
          <a:noFill/>
        </p:spPr>
        <p:txBody>
          <a:bodyPr anchorCtr="0" anchor="ctr" bIns="91425" lIns="91425" spcFirstLastPara="1" rIns="91425" wrap="square" tIns="91425">
            <a:noAutofit/>
          </a:bodyPr>
          <a:lstStyle>
            <a:lvl1pPr lvl="0" rtl="0" algn="r">
              <a:lnSpc>
                <a:spcPct val="100000"/>
              </a:lnSpc>
              <a:spcBef>
                <a:spcPts val="0"/>
              </a:spcBef>
              <a:spcAft>
                <a:spcPts val="0"/>
              </a:spcAft>
              <a:buNone/>
              <a:defRPr sz="1800">
                <a:latin typeface="Lato Black"/>
                <a:ea typeface="Lato Black"/>
                <a:cs typeface="Lato Black"/>
                <a:sym typeface="Lato Black"/>
              </a:defRPr>
            </a:lvl1pPr>
            <a:lvl2pPr lvl="1" rtl="0" algn="r">
              <a:lnSpc>
                <a:spcPct val="100000"/>
              </a:lnSpc>
              <a:spcBef>
                <a:spcPts val="0"/>
              </a:spcBef>
              <a:spcAft>
                <a:spcPts val="0"/>
              </a:spcAft>
              <a:buNone/>
              <a:defRPr sz="1800">
                <a:latin typeface="Lato Black"/>
                <a:ea typeface="Lato Black"/>
                <a:cs typeface="Lato Black"/>
                <a:sym typeface="Lato Black"/>
              </a:defRPr>
            </a:lvl2pPr>
            <a:lvl3pPr lvl="2" rtl="0" algn="r">
              <a:lnSpc>
                <a:spcPct val="100000"/>
              </a:lnSpc>
              <a:spcBef>
                <a:spcPts val="0"/>
              </a:spcBef>
              <a:spcAft>
                <a:spcPts val="0"/>
              </a:spcAft>
              <a:buNone/>
              <a:defRPr sz="1800">
                <a:latin typeface="Lato Black"/>
                <a:ea typeface="Lato Black"/>
                <a:cs typeface="Lato Black"/>
                <a:sym typeface="Lato Black"/>
              </a:defRPr>
            </a:lvl3pPr>
            <a:lvl4pPr lvl="3" rtl="0" algn="r">
              <a:lnSpc>
                <a:spcPct val="100000"/>
              </a:lnSpc>
              <a:spcBef>
                <a:spcPts val="0"/>
              </a:spcBef>
              <a:spcAft>
                <a:spcPts val="0"/>
              </a:spcAft>
              <a:buNone/>
              <a:defRPr sz="1800">
                <a:latin typeface="Lato Black"/>
                <a:ea typeface="Lato Black"/>
                <a:cs typeface="Lato Black"/>
                <a:sym typeface="Lato Black"/>
              </a:defRPr>
            </a:lvl4pPr>
            <a:lvl5pPr lvl="4" rtl="0" algn="r">
              <a:lnSpc>
                <a:spcPct val="100000"/>
              </a:lnSpc>
              <a:spcBef>
                <a:spcPts val="0"/>
              </a:spcBef>
              <a:spcAft>
                <a:spcPts val="0"/>
              </a:spcAft>
              <a:buNone/>
              <a:defRPr sz="1800">
                <a:latin typeface="Lato Black"/>
                <a:ea typeface="Lato Black"/>
                <a:cs typeface="Lato Black"/>
                <a:sym typeface="Lato Black"/>
              </a:defRPr>
            </a:lvl5pPr>
            <a:lvl6pPr lvl="5" rtl="0" algn="r">
              <a:lnSpc>
                <a:spcPct val="100000"/>
              </a:lnSpc>
              <a:spcBef>
                <a:spcPts val="0"/>
              </a:spcBef>
              <a:spcAft>
                <a:spcPts val="0"/>
              </a:spcAft>
              <a:buNone/>
              <a:defRPr sz="1800">
                <a:latin typeface="Lato Black"/>
                <a:ea typeface="Lato Black"/>
                <a:cs typeface="Lato Black"/>
                <a:sym typeface="Lato Black"/>
              </a:defRPr>
            </a:lvl6pPr>
            <a:lvl7pPr lvl="6" rtl="0" algn="r">
              <a:lnSpc>
                <a:spcPct val="100000"/>
              </a:lnSpc>
              <a:spcBef>
                <a:spcPts val="0"/>
              </a:spcBef>
              <a:spcAft>
                <a:spcPts val="0"/>
              </a:spcAft>
              <a:buNone/>
              <a:defRPr sz="1800">
                <a:latin typeface="Lato Black"/>
                <a:ea typeface="Lato Black"/>
                <a:cs typeface="Lato Black"/>
                <a:sym typeface="Lato Black"/>
              </a:defRPr>
            </a:lvl7pPr>
            <a:lvl8pPr lvl="7" rtl="0" algn="r">
              <a:lnSpc>
                <a:spcPct val="100000"/>
              </a:lnSpc>
              <a:spcBef>
                <a:spcPts val="0"/>
              </a:spcBef>
              <a:spcAft>
                <a:spcPts val="0"/>
              </a:spcAft>
              <a:buNone/>
              <a:defRPr sz="1800">
                <a:latin typeface="Lato Black"/>
                <a:ea typeface="Lato Black"/>
                <a:cs typeface="Lato Black"/>
                <a:sym typeface="Lato Black"/>
              </a:defRPr>
            </a:lvl8pPr>
            <a:lvl9pPr lvl="8" rtl="0" algn="r">
              <a:lnSpc>
                <a:spcPct val="100000"/>
              </a:lnSpc>
              <a:spcBef>
                <a:spcPts val="0"/>
              </a:spcBef>
              <a:spcAft>
                <a:spcPts val="0"/>
              </a:spcAft>
              <a:buNone/>
              <a:defRPr sz="1800">
                <a:latin typeface="Lato Black"/>
                <a:ea typeface="Lato Black"/>
                <a:cs typeface="Lato Black"/>
                <a:sym typeface="Lato Black"/>
              </a:defRPr>
            </a:lvl9pPr>
          </a:lstStyle>
          <a:p/>
        </p:txBody>
      </p:sp>
      <p:sp>
        <p:nvSpPr>
          <p:cNvPr id="217" name="Google Shape;217;p31"/>
          <p:cNvSpPr txBox="1"/>
          <p:nvPr>
            <p:ph idx="6" type="subTitle"/>
          </p:nvPr>
        </p:nvSpPr>
        <p:spPr>
          <a:xfrm>
            <a:off x="6164254" y="3542575"/>
            <a:ext cx="1344900" cy="228000"/>
          </a:xfrm>
          <a:prstGeom prst="rect">
            <a:avLst/>
          </a:prstGeom>
          <a:noFill/>
        </p:spPr>
        <p:txBody>
          <a:bodyPr anchorCtr="0" anchor="ctr" bIns="91425" lIns="91425" spcFirstLastPara="1" rIns="91425" wrap="square" tIns="91425">
            <a:noAutofit/>
          </a:bodyPr>
          <a:lstStyle>
            <a:lvl1pPr lvl="0" rtl="0">
              <a:lnSpc>
                <a:spcPct val="100000"/>
              </a:lnSpc>
              <a:spcBef>
                <a:spcPts val="0"/>
              </a:spcBef>
              <a:spcAft>
                <a:spcPts val="0"/>
              </a:spcAft>
              <a:buNone/>
              <a:defRPr sz="1800">
                <a:latin typeface="Lato Black"/>
                <a:ea typeface="Lato Black"/>
                <a:cs typeface="Lato Black"/>
                <a:sym typeface="Lato Black"/>
              </a:defRPr>
            </a:lvl1pPr>
            <a:lvl2pPr lvl="1" rtl="0">
              <a:lnSpc>
                <a:spcPct val="100000"/>
              </a:lnSpc>
              <a:spcBef>
                <a:spcPts val="0"/>
              </a:spcBef>
              <a:spcAft>
                <a:spcPts val="0"/>
              </a:spcAft>
              <a:buNone/>
              <a:defRPr sz="1800">
                <a:latin typeface="Lato Black"/>
                <a:ea typeface="Lato Black"/>
                <a:cs typeface="Lato Black"/>
                <a:sym typeface="Lato Black"/>
              </a:defRPr>
            </a:lvl2pPr>
            <a:lvl3pPr lvl="2" rtl="0">
              <a:lnSpc>
                <a:spcPct val="100000"/>
              </a:lnSpc>
              <a:spcBef>
                <a:spcPts val="0"/>
              </a:spcBef>
              <a:spcAft>
                <a:spcPts val="0"/>
              </a:spcAft>
              <a:buNone/>
              <a:defRPr sz="1800">
                <a:latin typeface="Lato Black"/>
                <a:ea typeface="Lato Black"/>
                <a:cs typeface="Lato Black"/>
                <a:sym typeface="Lato Black"/>
              </a:defRPr>
            </a:lvl3pPr>
            <a:lvl4pPr lvl="3" rtl="0">
              <a:lnSpc>
                <a:spcPct val="100000"/>
              </a:lnSpc>
              <a:spcBef>
                <a:spcPts val="0"/>
              </a:spcBef>
              <a:spcAft>
                <a:spcPts val="0"/>
              </a:spcAft>
              <a:buNone/>
              <a:defRPr sz="1800">
                <a:latin typeface="Lato Black"/>
                <a:ea typeface="Lato Black"/>
                <a:cs typeface="Lato Black"/>
                <a:sym typeface="Lato Black"/>
              </a:defRPr>
            </a:lvl4pPr>
            <a:lvl5pPr lvl="4" rtl="0">
              <a:lnSpc>
                <a:spcPct val="100000"/>
              </a:lnSpc>
              <a:spcBef>
                <a:spcPts val="0"/>
              </a:spcBef>
              <a:spcAft>
                <a:spcPts val="0"/>
              </a:spcAft>
              <a:buNone/>
              <a:defRPr sz="1800">
                <a:latin typeface="Lato Black"/>
                <a:ea typeface="Lato Black"/>
                <a:cs typeface="Lato Black"/>
                <a:sym typeface="Lato Black"/>
              </a:defRPr>
            </a:lvl5pPr>
            <a:lvl6pPr lvl="5" rtl="0">
              <a:lnSpc>
                <a:spcPct val="100000"/>
              </a:lnSpc>
              <a:spcBef>
                <a:spcPts val="0"/>
              </a:spcBef>
              <a:spcAft>
                <a:spcPts val="0"/>
              </a:spcAft>
              <a:buNone/>
              <a:defRPr sz="1800">
                <a:latin typeface="Lato Black"/>
                <a:ea typeface="Lato Black"/>
                <a:cs typeface="Lato Black"/>
                <a:sym typeface="Lato Black"/>
              </a:defRPr>
            </a:lvl6pPr>
            <a:lvl7pPr lvl="6" rtl="0">
              <a:lnSpc>
                <a:spcPct val="100000"/>
              </a:lnSpc>
              <a:spcBef>
                <a:spcPts val="0"/>
              </a:spcBef>
              <a:spcAft>
                <a:spcPts val="0"/>
              </a:spcAft>
              <a:buNone/>
              <a:defRPr sz="1800">
                <a:latin typeface="Lato Black"/>
                <a:ea typeface="Lato Black"/>
                <a:cs typeface="Lato Black"/>
                <a:sym typeface="Lato Black"/>
              </a:defRPr>
            </a:lvl7pPr>
            <a:lvl8pPr lvl="7" rtl="0">
              <a:lnSpc>
                <a:spcPct val="100000"/>
              </a:lnSpc>
              <a:spcBef>
                <a:spcPts val="0"/>
              </a:spcBef>
              <a:spcAft>
                <a:spcPts val="0"/>
              </a:spcAft>
              <a:buNone/>
              <a:defRPr sz="1800">
                <a:latin typeface="Lato Black"/>
                <a:ea typeface="Lato Black"/>
                <a:cs typeface="Lato Black"/>
                <a:sym typeface="Lato Black"/>
              </a:defRPr>
            </a:lvl8pPr>
            <a:lvl9pPr lvl="8" rtl="0">
              <a:lnSpc>
                <a:spcPct val="100000"/>
              </a:lnSpc>
              <a:spcBef>
                <a:spcPts val="0"/>
              </a:spcBef>
              <a:spcAft>
                <a:spcPts val="0"/>
              </a:spcAft>
              <a:buNone/>
              <a:defRPr sz="1800">
                <a:latin typeface="Lato Black"/>
                <a:ea typeface="Lato Black"/>
                <a:cs typeface="Lato Black"/>
                <a:sym typeface="Lato Black"/>
              </a:defRPr>
            </a:lvl9pPr>
          </a:lstStyle>
          <a:p/>
        </p:txBody>
      </p:sp>
      <p:sp>
        <p:nvSpPr>
          <p:cNvPr id="218" name="Google Shape;218;p31"/>
          <p:cNvSpPr txBox="1"/>
          <p:nvPr>
            <p:ph idx="7" type="subTitle"/>
          </p:nvPr>
        </p:nvSpPr>
        <p:spPr>
          <a:xfrm>
            <a:off x="569475" y="3883300"/>
            <a:ext cx="2396700" cy="4359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None/>
              <a:defRPr sz="1600"/>
            </a:lvl1pPr>
            <a:lvl2pPr lvl="1" rtl="0" algn="r">
              <a:lnSpc>
                <a:spcPct val="100000"/>
              </a:lnSpc>
              <a:spcBef>
                <a:spcPts val="0"/>
              </a:spcBef>
              <a:spcAft>
                <a:spcPts val="0"/>
              </a:spcAft>
              <a:buNone/>
              <a:defRPr sz="1600"/>
            </a:lvl2pPr>
            <a:lvl3pPr lvl="2" rtl="0" algn="r">
              <a:lnSpc>
                <a:spcPct val="100000"/>
              </a:lnSpc>
              <a:spcBef>
                <a:spcPts val="0"/>
              </a:spcBef>
              <a:spcAft>
                <a:spcPts val="0"/>
              </a:spcAft>
              <a:buNone/>
              <a:defRPr sz="1600"/>
            </a:lvl3pPr>
            <a:lvl4pPr lvl="3" rtl="0" algn="r">
              <a:lnSpc>
                <a:spcPct val="100000"/>
              </a:lnSpc>
              <a:spcBef>
                <a:spcPts val="0"/>
              </a:spcBef>
              <a:spcAft>
                <a:spcPts val="0"/>
              </a:spcAft>
              <a:buNone/>
              <a:defRPr sz="1600"/>
            </a:lvl4pPr>
            <a:lvl5pPr lvl="4" rtl="0" algn="r">
              <a:lnSpc>
                <a:spcPct val="100000"/>
              </a:lnSpc>
              <a:spcBef>
                <a:spcPts val="0"/>
              </a:spcBef>
              <a:spcAft>
                <a:spcPts val="0"/>
              </a:spcAft>
              <a:buNone/>
              <a:defRPr sz="1600"/>
            </a:lvl5pPr>
            <a:lvl6pPr lvl="5" rtl="0" algn="r">
              <a:lnSpc>
                <a:spcPct val="100000"/>
              </a:lnSpc>
              <a:spcBef>
                <a:spcPts val="0"/>
              </a:spcBef>
              <a:spcAft>
                <a:spcPts val="0"/>
              </a:spcAft>
              <a:buNone/>
              <a:defRPr sz="1600"/>
            </a:lvl6pPr>
            <a:lvl7pPr lvl="6" rtl="0" algn="r">
              <a:lnSpc>
                <a:spcPct val="100000"/>
              </a:lnSpc>
              <a:spcBef>
                <a:spcPts val="0"/>
              </a:spcBef>
              <a:spcAft>
                <a:spcPts val="0"/>
              </a:spcAft>
              <a:buNone/>
              <a:defRPr sz="1600"/>
            </a:lvl7pPr>
            <a:lvl8pPr lvl="7" rtl="0" algn="r">
              <a:lnSpc>
                <a:spcPct val="100000"/>
              </a:lnSpc>
              <a:spcBef>
                <a:spcPts val="0"/>
              </a:spcBef>
              <a:spcAft>
                <a:spcPts val="0"/>
              </a:spcAft>
              <a:buNone/>
              <a:defRPr sz="1600"/>
            </a:lvl8pPr>
            <a:lvl9pPr lvl="8" rtl="0" algn="r">
              <a:lnSpc>
                <a:spcPct val="100000"/>
              </a:lnSpc>
              <a:spcBef>
                <a:spcPts val="0"/>
              </a:spcBef>
              <a:spcAft>
                <a:spcPts val="0"/>
              </a:spcAft>
              <a:buNone/>
              <a:defRPr sz="1600"/>
            </a:lvl9pPr>
          </a:lstStyle>
          <a:p/>
        </p:txBody>
      </p:sp>
      <p:sp>
        <p:nvSpPr>
          <p:cNvPr id="219" name="Google Shape;219;p31"/>
          <p:cNvSpPr txBox="1"/>
          <p:nvPr>
            <p:ph idx="8" type="subTitle"/>
          </p:nvPr>
        </p:nvSpPr>
        <p:spPr>
          <a:xfrm>
            <a:off x="6175800" y="3883300"/>
            <a:ext cx="2396700" cy="435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p:txBody>
      </p:sp>
      <p:sp>
        <p:nvSpPr>
          <p:cNvPr id="220" name="Google Shape;220;p31"/>
          <p:cNvSpPr txBox="1"/>
          <p:nvPr>
            <p:ph type="ctrTitle"/>
          </p:nvPr>
        </p:nvSpPr>
        <p:spPr>
          <a:xfrm>
            <a:off x="596675" y="523137"/>
            <a:ext cx="4917000" cy="7269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text">
  <p:cSld name="TITLE_ONLY_3">
    <p:bg>
      <p:bgPr>
        <a:solidFill>
          <a:schemeClr val="dk1"/>
        </a:solidFill>
      </p:bgPr>
    </p:bg>
    <p:spTree>
      <p:nvGrpSpPr>
        <p:cNvPr id="221" name="Shape 221"/>
        <p:cNvGrpSpPr/>
        <p:nvPr/>
      </p:nvGrpSpPr>
      <p:grpSpPr>
        <a:xfrm>
          <a:off x="0" y="0"/>
          <a:ext cx="0" cy="0"/>
          <a:chOff x="0" y="0"/>
          <a:chExt cx="0" cy="0"/>
        </a:xfrm>
      </p:grpSpPr>
      <p:pic>
        <p:nvPicPr>
          <p:cNvPr id="222" name="Google Shape;222;p32"/>
          <p:cNvPicPr preferRelativeResize="0"/>
          <p:nvPr/>
        </p:nvPicPr>
        <p:blipFill rotWithShape="1">
          <a:blip r:embed="rId2">
            <a:alphaModFix/>
          </a:blip>
          <a:srcRect b="64915" l="0" r="0" t="0"/>
          <a:stretch/>
        </p:blipFill>
        <p:spPr>
          <a:xfrm flipH="1">
            <a:off x="2970926" y="-508951"/>
            <a:ext cx="8406859" cy="1659099"/>
          </a:xfrm>
          <a:prstGeom prst="rect">
            <a:avLst/>
          </a:prstGeom>
          <a:noFill/>
          <a:ln>
            <a:noFill/>
          </a:ln>
        </p:spPr>
      </p:pic>
      <p:pic>
        <p:nvPicPr>
          <p:cNvPr id="223" name="Google Shape;223;p32"/>
          <p:cNvPicPr preferRelativeResize="0"/>
          <p:nvPr/>
        </p:nvPicPr>
        <p:blipFill rotWithShape="1">
          <a:blip r:embed="rId2">
            <a:alphaModFix/>
          </a:blip>
          <a:srcRect b="64915" l="0" r="0" t="0"/>
          <a:stretch/>
        </p:blipFill>
        <p:spPr>
          <a:xfrm>
            <a:off x="-2533374" y="4179874"/>
            <a:ext cx="8406859" cy="1659099"/>
          </a:xfrm>
          <a:prstGeom prst="rect">
            <a:avLst/>
          </a:prstGeom>
          <a:noFill/>
          <a:ln>
            <a:noFill/>
          </a:ln>
        </p:spPr>
      </p:pic>
      <p:sp>
        <p:nvSpPr>
          <p:cNvPr id="224" name="Google Shape;224;p32"/>
          <p:cNvSpPr txBox="1"/>
          <p:nvPr>
            <p:ph type="ctrTitle"/>
          </p:nvPr>
        </p:nvSpPr>
        <p:spPr>
          <a:xfrm flipH="1">
            <a:off x="1390925" y="436234"/>
            <a:ext cx="6362100" cy="4836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2800"/>
              <a:buNone/>
              <a:defRPr>
                <a:solidFill>
                  <a:schemeClr val="lt1"/>
                </a:solidFill>
              </a:defRPr>
            </a:lvl1pPr>
            <a:lvl2pPr lvl="1" rtl="0" algn="ctr">
              <a:spcBef>
                <a:spcPts val="0"/>
              </a:spcBef>
              <a:spcAft>
                <a:spcPts val="0"/>
              </a:spcAft>
              <a:buClr>
                <a:schemeClr val="lt1"/>
              </a:buClr>
              <a:buSzPts val="3000"/>
              <a:buNone/>
              <a:defRPr sz="3000">
                <a:solidFill>
                  <a:schemeClr val="lt1"/>
                </a:solidFill>
              </a:defRPr>
            </a:lvl2pPr>
            <a:lvl3pPr lvl="2" rtl="0" algn="ctr">
              <a:spcBef>
                <a:spcPts val="0"/>
              </a:spcBef>
              <a:spcAft>
                <a:spcPts val="0"/>
              </a:spcAft>
              <a:buClr>
                <a:schemeClr val="lt1"/>
              </a:buClr>
              <a:buSzPts val="3000"/>
              <a:buNone/>
              <a:defRPr sz="3000">
                <a:solidFill>
                  <a:schemeClr val="lt1"/>
                </a:solidFill>
              </a:defRPr>
            </a:lvl3pPr>
            <a:lvl4pPr lvl="3" rtl="0" algn="ctr">
              <a:spcBef>
                <a:spcPts val="0"/>
              </a:spcBef>
              <a:spcAft>
                <a:spcPts val="0"/>
              </a:spcAft>
              <a:buClr>
                <a:schemeClr val="lt1"/>
              </a:buClr>
              <a:buSzPts val="3000"/>
              <a:buNone/>
              <a:defRPr sz="3000">
                <a:solidFill>
                  <a:schemeClr val="lt1"/>
                </a:solidFill>
              </a:defRPr>
            </a:lvl4pPr>
            <a:lvl5pPr lvl="4" rtl="0" algn="ctr">
              <a:spcBef>
                <a:spcPts val="0"/>
              </a:spcBef>
              <a:spcAft>
                <a:spcPts val="0"/>
              </a:spcAft>
              <a:buClr>
                <a:schemeClr val="lt1"/>
              </a:buClr>
              <a:buSzPts val="3000"/>
              <a:buNone/>
              <a:defRPr sz="3000">
                <a:solidFill>
                  <a:schemeClr val="lt1"/>
                </a:solidFill>
              </a:defRPr>
            </a:lvl5pPr>
            <a:lvl6pPr lvl="5" rtl="0" algn="ctr">
              <a:spcBef>
                <a:spcPts val="0"/>
              </a:spcBef>
              <a:spcAft>
                <a:spcPts val="0"/>
              </a:spcAft>
              <a:buClr>
                <a:schemeClr val="lt1"/>
              </a:buClr>
              <a:buSzPts val="3000"/>
              <a:buNone/>
              <a:defRPr sz="3000">
                <a:solidFill>
                  <a:schemeClr val="lt1"/>
                </a:solidFill>
              </a:defRPr>
            </a:lvl6pPr>
            <a:lvl7pPr lvl="6" rtl="0" algn="ctr">
              <a:spcBef>
                <a:spcPts val="0"/>
              </a:spcBef>
              <a:spcAft>
                <a:spcPts val="0"/>
              </a:spcAft>
              <a:buClr>
                <a:schemeClr val="lt1"/>
              </a:buClr>
              <a:buSzPts val="3000"/>
              <a:buNone/>
              <a:defRPr sz="3000">
                <a:solidFill>
                  <a:schemeClr val="lt1"/>
                </a:solidFill>
              </a:defRPr>
            </a:lvl7pPr>
            <a:lvl8pPr lvl="7" rtl="0" algn="ctr">
              <a:spcBef>
                <a:spcPts val="0"/>
              </a:spcBef>
              <a:spcAft>
                <a:spcPts val="0"/>
              </a:spcAft>
              <a:buClr>
                <a:schemeClr val="lt1"/>
              </a:buClr>
              <a:buSzPts val="3000"/>
              <a:buNone/>
              <a:defRPr sz="3000">
                <a:solidFill>
                  <a:schemeClr val="lt1"/>
                </a:solidFill>
              </a:defRPr>
            </a:lvl8pPr>
            <a:lvl9pPr lvl="8" rtl="0" algn="ctr">
              <a:spcBef>
                <a:spcPts val="0"/>
              </a:spcBef>
              <a:spcAft>
                <a:spcPts val="0"/>
              </a:spcAft>
              <a:buClr>
                <a:schemeClr val="lt1"/>
              </a:buClr>
              <a:buSzPts val="3000"/>
              <a:buNone/>
              <a:defRPr sz="3000">
                <a:solidFill>
                  <a:schemeClr val="lt1"/>
                </a:solidFill>
              </a:defRPr>
            </a:lvl9pPr>
          </a:lstStyle>
          <a:p/>
        </p:txBody>
      </p:sp>
      <p:sp>
        <p:nvSpPr>
          <p:cNvPr id="225" name="Google Shape;225;p32"/>
          <p:cNvSpPr txBox="1"/>
          <p:nvPr>
            <p:ph idx="1" type="subTitle"/>
          </p:nvPr>
        </p:nvSpPr>
        <p:spPr>
          <a:xfrm>
            <a:off x="612950" y="1031700"/>
            <a:ext cx="3959100" cy="3573900"/>
          </a:xfrm>
          <a:prstGeom prst="rect">
            <a:avLst/>
          </a:prstGeom>
        </p:spPr>
        <p:txBody>
          <a:bodyPr anchorCtr="0" anchor="t" bIns="91425" lIns="91425" spcFirstLastPara="1" rIns="91425" wrap="square" tIns="91425">
            <a:noAutofit/>
          </a:bodyPr>
          <a:lstStyle>
            <a:lvl1pPr lvl="0">
              <a:spcBef>
                <a:spcPts val="0"/>
              </a:spcBef>
              <a:spcAft>
                <a:spcPts val="0"/>
              </a:spcAft>
              <a:buClr>
                <a:schemeClr val="lt2"/>
              </a:buClr>
              <a:buSzPts val="1600"/>
              <a:buFont typeface="Comfortaa"/>
              <a:buChar char="●"/>
              <a:defRPr sz="1600">
                <a:solidFill>
                  <a:schemeClr val="lt1"/>
                </a:solidFill>
              </a:defRPr>
            </a:lvl1pPr>
            <a:lvl2pPr lvl="1">
              <a:spcBef>
                <a:spcPts val="0"/>
              </a:spcBef>
              <a:spcAft>
                <a:spcPts val="0"/>
              </a:spcAft>
              <a:buClr>
                <a:schemeClr val="lt2"/>
              </a:buClr>
              <a:buSzPts val="1600"/>
              <a:buFont typeface="Helvetica Neue"/>
              <a:buChar char="○"/>
              <a:defRPr>
                <a:solidFill>
                  <a:schemeClr val="lt1"/>
                </a:solidFill>
              </a:defRPr>
            </a:lvl2pPr>
            <a:lvl3pPr lvl="2">
              <a:spcBef>
                <a:spcPts val="1600"/>
              </a:spcBef>
              <a:spcAft>
                <a:spcPts val="0"/>
              </a:spcAft>
              <a:buClr>
                <a:schemeClr val="lt2"/>
              </a:buClr>
              <a:buSzPts val="1600"/>
              <a:buFont typeface="Helvetica Neue"/>
              <a:buChar char="■"/>
              <a:defRPr>
                <a:solidFill>
                  <a:schemeClr val="lt1"/>
                </a:solidFill>
              </a:defRPr>
            </a:lvl3pPr>
            <a:lvl4pPr lvl="3">
              <a:spcBef>
                <a:spcPts val="1600"/>
              </a:spcBef>
              <a:spcAft>
                <a:spcPts val="0"/>
              </a:spcAft>
              <a:buClr>
                <a:schemeClr val="lt2"/>
              </a:buClr>
              <a:buSzPts val="1600"/>
              <a:buFont typeface="Helvetica Neue"/>
              <a:buChar char="●"/>
              <a:defRPr>
                <a:solidFill>
                  <a:schemeClr val="lt1"/>
                </a:solidFill>
              </a:defRPr>
            </a:lvl4pPr>
            <a:lvl5pPr lvl="4">
              <a:spcBef>
                <a:spcPts val="1600"/>
              </a:spcBef>
              <a:spcAft>
                <a:spcPts val="0"/>
              </a:spcAft>
              <a:buClr>
                <a:schemeClr val="lt2"/>
              </a:buClr>
              <a:buSzPts val="1600"/>
              <a:buFont typeface="Helvetica Neue"/>
              <a:buChar char="○"/>
              <a:defRPr>
                <a:solidFill>
                  <a:schemeClr val="lt1"/>
                </a:solidFill>
              </a:defRPr>
            </a:lvl5pPr>
            <a:lvl6pPr lvl="5">
              <a:spcBef>
                <a:spcPts val="1600"/>
              </a:spcBef>
              <a:spcAft>
                <a:spcPts val="0"/>
              </a:spcAft>
              <a:buClr>
                <a:schemeClr val="lt2"/>
              </a:buClr>
              <a:buSzPts val="1600"/>
              <a:buFont typeface="Helvetica Neue"/>
              <a:buChar char="■"/>
              <a:defRPr>
                <a:solidFill>
                  <a:schemeClr val="lt1"/>
                </a:solidFill>
              </a:defRPr>
            </a:lvl6pPr>
            <a:lvl7pPr lvl="6">
              <a:spcBef>
                <a:spcPts val="1600"/>
              </a:spcBef>
              <a:spcAft>
                <a:spcPts val="0"/>
              </a:spcAft>
              <a:buClr>
                <a:schemeClr val="lt2"/>
              </a:buClr>
              <a:buSzPts val="1600"/>
              <a:buFont typeface="Helvetica Neue"/>
              <a:buChar char="●"/>
              <a:defRPr>
                <a:solidFill>
                  <a:schemeClr val="lt1"/>
                </a:solidFill>
              </a:defRPr>
            </a:lvl7pPr>
            <a:lvl8pPr lvl="7">
              <a:spcBef>
                <a:spcPts val="1600"/>
              </a:spcBef>
              <a:spcAft>
                <a:spcPts val="0"/>
              </a:spcAft>
              <a:buClr>
                <a:schemeClr val="lt2"/>
              </a:buClr>
              <a:buSzPts val="1600"/>
              <a:buFont typeface="Helvetica Neue"/>
              <a:buChar char="○"/>
              <a:defRPr>
                <a:solidFill>
                  <a:schemeClr val="lt1"/>
                </a:solidFill>
              </a:defRPr>
            </a:lvl8pPr>
            <a:lvl9pPr lvl="8">
              <a:spcBef>
                <a:spcPts val="1600"/>
              </a:spcBef>
              <a:spcAft>
                <a:spcPts val="1600"/>
              </a:spcAft>
              <a:buClr>
                <a:schemeClr val="lt2"/>
              </a:buClr>
              <a:buSzPts val="1600"/>
              <a:buFont typeface="Helvetica Neue"/>
              <a:buChar char="■"/>
              <a:defRPr>
                <a:solidFill>
                  <a:schemeClr val="lt1"/>
                </a:solidFill>
              </a:defRPr>
            </a:lvl9pPr>
          </a:lstStyle>
          <a:p/>
        </p:txBody>
      </p:sp>
      <p:sp>
        <p:nvSpPr>
          <p:cNvPr id="226" name="Google Shape;226;p32"/>
          <p:cNvSpPr txBox="1"/>
          <p:nvPr>
            <p:ph idx="2" type="subTitle"/>
          </p:nvPr>
        </p:nvSpPr>
        <p:spPr>
          <a:xfrm>
            <a:off x="4572050" y="1338200"/>
            <a:ext cx="3898500" cy="3267300"/>
          </a:xfrm>
          <a:prstGeom prst="rect">
            <a:avLst/>
          </a:prstGeom>
        </p:spPr>
        <p:txBody>
          <a:bodyPr anchorCtr="0" anchor="t" bIns="91425" lIns="91425" spcFirstLastPara="1" rIns="91425" wrap="square" tIns="91425">
            <a:noAutofit/>
          </a:bodyPr>
          <a:lstStyle>
            <a:lvl1pPr lvl="0">
              <a:spcBef>
                <a:spcPts val="0"/>
              </a:spcBef>
              <a:spcAft>
                <a:spcPts val="0"/>
              </a:spcAft>
              <a:buClr>
                <a:schemeClr val="lt2"/>
              </a:buClr>
              <a:buSzPts val="1100"/>
              <a:buChar char="●"/>
              <a:defRPr sz="1600">
                <a:solidFill>
                  <a:schemeClr val="lt1"/>
                </a:solidFill>
              </a:defRPr>
            </a:lvl1pPr>
            <a:lvl2pPr lvl="1">
              <a:spcBef>
                <a:spcPts val="0"/>
              </a:spcBef>
              <a:spcAft>
                <a:spcPts val="0"/>
              </a:spcAft>
              <a:buClr>
                <a:schemeClr val="lt2"/>
              </a:buClr>
              <a:buSzPts val="1600"/>
              <a:buFont typeface="Helvetica Neue"/>
              <a:buChar char="○"/>
              <a:defRPr>
                <a:solidFill>
                  <a:schemeClr val="lt1"/>
                </a:solidFill>
              </a:defRPr>
            </a:lvl2pPr>
            <a:lvl3pPr lvl="2">
              <a:spcBef>
                <a:spcPts val="1600"/>
              </a:spcBef>
              <a:spcAft>
                <a:spcPts val="0"/>
              </a:spcAft>
              <a:buClr>
                <a:schemeClr val="lt2"/>
              </a:buClr>
              <a:buSzPts val="1600"/>
              <a:buFont typeface="Helvetica Neue"/>
              <a:buChar char="■"/>
              <a:defRPr>
                <a:solidFill>
                  <a:schemeClr val="lt1"/>
                </a:solidFill>
              </a:defRPr>
            </a:lvl3pPr>
            <a:lvl4pPr lvl="3">
              <a:spcBef>
                <a:spcPts val="1600"/>
              </a:spcBef>
              <a:spcAft>
                <a:spcPts val="0"/>
              </a:spcAft>
              <a:buClr>
                <a:schemeClr val="lt2"/>
              </a:buClr>
              <a:buSzPts val="1600"/>
              <a:buFont typeface="Helvetica Neue"/>
              <a:buChar char="●"/>
              <a:defRPr>
                <a:solidFill>
                  <a:schemeClr val="lt1"/>
                </a:solidFill>
              </a:defRPr>
            </a:lvl4pPr>
            <a:lvl5pPr lvl="4">
              <a:spcBef>
                <a:spcPts val="1600"/>
              </a:spcBef>
              <a:spcAft>
                <a:spcPts val="0"/>
              </a:spcAft>
              <a:buClr>
                <a:schemeClr val="lt2"/>
              </a:buClr>
              <a:buSzPts val="1600"/>
              <a:buFont typeface="Helvetica Neue"/>
              <a:buChar char="○"/>
              <a:defRPr>
                <a:solidFill>
                  <a:schemeClr val="lt1"/>
                </a:solidFill>
              </a:defRPr>
            </a:lvl5pPr>
            <a:lvl6pPr lvl="5">
              <a:spcBef>
                <a:spcPts val="1600"/>
              </a:spcBef>
              <a:spcAft>
                <a:spcPts val="0"/>
              </a:spcAft>
              <a:buClr>
                <a:schemeClr val="lt2"/>
              </a:buClr>
              <a:buSzPts val="1600"/>
              <a:buFont typeface="Helvetica Neue"/>
              <a:buChar char="■"/>
              <a:defRPr>
                <a:solidFill>
                  <a:schemeClr val="lt1"/>
                </a:solidFill>
              </a:defRPr>
            </a:lvl6pPr>
            <a:lvl7pPr lvl="6">
              <a:spcBef>
                <a:spcPts val="1600"/>
              </a:spcBef>
              <a:spcAft>
                <a:spcPts val="0"/>
              </a:spcAft>
              <a:buClr>
                <a:schemeClr val="lt2"/>
              </a:buClr>
              <a:buSzPts val="1600"/>
              <a:buFont typeface="Helvetica Neue"/>
              <a:buChar char="●"/>
              <a:defRPr>
                <a:solidFill>
                  <a:schemeClr val="lt1"/>
                </a:solidFill>
              </a:defRPr>
            </a:lvl7pPr>
            <a:lvl8pPr lvl="7">
              <a:spcBef>
                <a:spcPts val="1600"/>
              </a:spcBef>
              <a:spcAft>
                <a:spcPts val="0"/>
              </a:spcAft>
              <a:buClr>
                <a:schemeClr val="lt2"/>
              </a:buClr>
              <a:buSzPts val="1600"/>
              <a:buFont typeface="Helvetica Neue"/>
              <a:buChar char="○"/>
              <a:defRPr>
                <a:solidFill>
                  <a:schemeClr val="lt1"/>
                </a:solidFill>
              </a:defRPr>
            </a:lvl8pPr>
            <a:lvl9pPr lvl="8">
              <a:spcBef>
                <a:spcPts val="1600"/>
              </a:spcBef>
              <a:spcAft>
                <a:spcPts val="1600"/>
              </a:spcAft>
              <a:buClr>
                <a:schemeClr val="lt2"/>
              </a:buClr>
              <a:buSzPts val="1600"/>
              <a:buFont typeface="Helvetica Neue"/>
              <a:buChar char="■"/>
              <a:defRPr>
                <a:solidFill>
                  <a:schemeClr val="lt1"/>
                </a:solidFill>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p:cSld name="SECTION_TITLE_AND_DESCRIPTION_2">
    <p:spTree>
      <p:nvGrpSpPr>
        <p:cNvPr id="227" name="Shape 227"/>
        <p:cNvGrpSpPr/>
        <p:nvPr/>
      </p:nvGrpSpPr>
      <p:grpSpPr>
        <a:xfrm>
          <a:off x="0" y="0"/>
          <a:ext cx="0" cy="0"/>
          <a:chOff x="0" y="0"/>
          <a:chExt cx="0" cy="0"/>
        </a:xfrm>
      </p:grpSpPr>
      <p:sp>
        <p:nvSpPr>
          <p:cNvPr id="228" name="Google Shape;228;p33"/>
          <p:cNvSpPr txBox="1"/>
          <p:nvPr>
            <p:ph type="title"/>
          </p:nvPr>
        </p:nvSpPr>
        <p:spPr>
          <a:xfrm>
            <a:off x="611846" y="1384350"/>
            <a:ext cx="3860700" cy="23748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1"/>
              </a:buClr>
              <a:buSzPts val="4200"/>
              <a:buNone/>
              <a:defRPr sz="40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pic>
        <p:nvPicPr>
          <p:cNvPr id="229" name="Google Shape;229;p33"/>
          <p:cNvPicPr preferRelativeResize="0"/>
          <p:nvPr/>
        </p:nvPicPr>
        <p:blipFill rotWithShape="1">
          <a:blip r:embed="rId2">
            <a:alphaModFix/>
          </a:blip>
          <a:srcRect b="65675" l="0" r="7544" t="0"/>
          <a:stretch/>
        </p:blipFill>
        <p:spPr>
          <a:xfrm flipH="1" rot="-1052993">
            <a:off x="-1201773" y="-1511376"/>
            <a:ext cx="8454170" cy="1765501"/>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 points">
  <p:cSld name="CUSTOM_1_2">
    <p:bg>
      <p:bgPr>
        <a:solidFill>
          <a:schemeClr val="dk1"/>
        </a:solidFill>
      </p:bgPr>
    </p:bg>
    <p:spTree>
      <p:nvGrpSpPr>
        <p:cNvPr id="230" name="Shape 230"/>
        <p:cNvGrpSpPr/>
        <p:nvPr/>
      </p:nvGrpSpPr>
      <p:grpSpPr>
        <a:xfrm>
          <a:off x="0" y="0"/>
          <a:ext cx="0" cy="0"/>
          <a:chOff x="0" y="0"/>
          <a:chExt cx="0" cy="0"/>
        </a:xfrm>
      </p:grpSpPr>
      <p:pic>
        <p:nvPicPr>
          <p:cNvPr id="231" name="Google Shape;231;p34"/>
          <p:cNvPicPr preferRelativeResize="0"/>
          <p:nvPr/>
        </p:nvPicPr>
        <p:blipFill rotWithShape="1">
          <a:blip r:embed="rId2">
            <a:alphaModFix/>
          </a:blip>
          <a:srcRect b="64915" l="0" r="0" t="0"/>
          <a:stretch/>
        </p:blipFill>
        <p:spPr>
          <a:xfrm flipH="1" rot="5400000">
            <a:off x="-3270624" y="1853274"/>
            <a:ext cx="8406859" cy="1659099"/>
          </a:xfrm>
          <a:prstGeom prst="rect">
            <a:avLst/>
          </a:prstGeom>
          <a:noFill/>
          <a:ln>
            <a:noFill/>
          </a:ln>
        </p:spPr>
      </p:pic>
      <p:pic>
        <p:nvPicPr>
          <p:cNvPr id="232" name="Google Shape;232;p34"/>
          <p:cNvPicPr preferRelativeResize="0"/>
          <p:nvPr/>
        </p:nvPicPr>
        <p:blipFill rotWithShape="1">
          <a:blip r:embed="rId2">
            <a:alphaModFix/>
          </a:blip>
          <a:srcRect b="64915" l="0" r="0" t="0"/>
          <a:stretch/>
        </p:blipFill>
        <p:spPr>
          <a:xfrm flipH="1">
            <a:off x="3144551" y="-430276"/>
            <a:ext cx="8406859" cy="1659099"/>
          </a:xfrm>
          <a:prstGeom prst="rect">
            <a:avLst/>
          </a:prstGeom>
          <a:noFill/>
          <a:ln>
            <a:noFill/>
          </a:ln>
        </p:spPr>
      </p:pic>
      <p:sp>
        <p:nvSpPr>
          <p:cNvPr id="233" name="Google Shape;233;p34"/>
          <p:cNvSpPr/>
          <p:nvPr/>
        </p:nvSpPr>
        <p:spPr>
          <a:xfrm>
            <a:off x="4471654" y="539500"/>
            <a:ext cx="3946500" cy="4017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34" name="Google Shape;234;p34"/>
          <p:cNvSpPr txBox="1"/>
          <p:nvPr>
            <p:ph type="title"/>
          </p:nvPr>
        </p:nvSpPr>
        <p:spPr>
          <a:xfrm>
            <a:off x="4980074" y="1407575"/>
            <a:ext cx="2942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235" name="Google Shape;235;p34"/>
          <p:cNvSpPr txBox="1"/>
          <p:nvPr>
            <p:ph idx="1" type="subTitle"/>
          </p:nvPr>
        </p:nvSpPr>
        <p:spPr>
          <a:xfrm>
            <a:off x="4967100" y="2205275"/>
            <a:ext cx="2955600" cy="1937100"/>
          </a:xfrm>
          <a:prstGeom prst="rect">
            <a:avLst/>
          </a:prstGeom>
        </p:spPr>
        <p:txBody>
          <a:bodyPr anchorCtr="0" anchor="ctr" bIns="91425" lIns="91425" spcFirstLastPara="1" rIns="91425" wrap="square" tIns="91425">
            <a:noAutofit/>
          </a:bodyPr>
          <a:lstStyle>
            <a:lvl1pPr lvl="0" rtl="0" algn="ctr">
              <a:lnSpc>
                <a:spcPct val="150000"/>
              </a:lnSpc>
              <a:spcBef>
                <a:spcPts val="0"/>
              </a:spcBef>
              <a:spcAft>
                <a:spcPts val="0"/>
              </a:spcAft>
              <a:buNone/>
              <a:defRPr sz="1600"/>
            </a:lvl1pPr>
            <a:lvl2pPr lvl="1" rtl="0" algn="ctr">
              <a:lnSpc>
                <a:spcPct val="150000"/>
              </a:lnSpc>
              <a:spcBef>
                <a:spcPts val="0"/>
              </a:spcBef>
              <a:spcAft>
                <a:spcPts val="0"/>
              </a:spcAft>
              <a:buNone/>
              <a:defRPr sz="1600"/>
            </a:lvl2pPr>
            <a:lvl3pPr lvl="2" rtl="0" algn="ctr">
              <a:lnSpc>
                <a:spcPct val="150000"/>
              </a:lnSpc>
              <a:spcBef>
                <a:spcPts val="0"/>
              </a:spcBef>
              <a:spcAft>
                <a:spcPts val="0"/>
              </a:spcAft>
              <a:buNone/>
              <a:defRPr sz="1600"/>
            </a:lvl3pPr>
            <a:lvl4pPr lvl="3" rtl="0" algn="ctr">
              <a:lnSpc>
                <a:spcPct val="150000"/>
              </a:lnSpc>
              <a:spcBef>
                <a:spcPts val="0"/>
              </a:spcBef>
              <a:spcAft>
                <a:spcPts val="0"/>
              </a:spcAft>
              <a:buNone/>
              <a:defRPr sz="1600"/>
            </a:lvl4pPr>
            <a:lvl5pPr lvl="4" rtl="0" algn="ctr">
              <a:lnSpc>
                <a:spcPct val="150000"/>
              </a:lnSpc>
              <a:spcBef>
                <a:spcPts val="0"/>
              </a:spcBef>
              <a:spcAft>
                <a:spcPts val="0"/>
              </a:spcAft>
              <a:buNone/>
              <a:defRPr sz="1600"/>
            </a:lvl5pPr>
            <a:lvl6pPr lvl="5" rtl="0" algn="ctr">
              <a:lnSpc>
                <a:spcPct val="150000"/>
              </a:lnSpc>
              <a:spcBef>
                <a:spcPts val="0"/>
              </a:spcBef>
              <a:spcAft>
                <a:spcPts val="0"/>
              </a:spcAft>
              <a:buNone/>
              <a:defRPr sz="1600"/>
            </a:lvl6pPr>
            <a:lvl7pPr lvl="6" rtl="0" algn="ctr">
              <a:lnSpc>
                <a:spcPct val="150000"/>
              </a:lnSpc>
              <a:spcBef>
                <a:spcPts val="0"/>
              </a:spcBef>
              <a:spcAft>
                <a:spcPts val="0"/>
              </a:spcAft>
              <a:buNone/>
              <a:defRPr sz="1600"/>
            </a:lvl7pPr>
            <a:lvl8pPr lvl="7" rtl="0" algn="ctr">
              <a:lnSpc>
                <a:spcPct val="150000"/>
              </a:lnSpc>
              <a:spcBef>
                <a:spcPts val="0"/>
              </a:spcBef>
              <a:spcAft>
                <a:spcPts val="0"/>
              </a:spcAft>
              <a:buNone/>
              <a:defRPr sz="1600"/>
            </a:lvl8pPr>
            <a:lvl9pPr lvl="8" rtl="0" algn="ctr">
              <a:lnSpc>
                <a:spcPct val="150000"/>
              </a:lnSpc>
              <a:spcBef>
                <a:spcPts val="0"/>
              </a:spcBef>
              <a:spcAft>
                <a:spcPts val="0"/>
              </a:spcAft>
              <a:buNone/>
              <a:defRPr sz="1600"/>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 Title and four columns">
  <p:cSld name="CUSTOM_2">
    <p:spTree>
      <p:nvGrpSpPr>
        <p:cNvPr id="236" name="Shape 236"/>
        <p:cNvGrpSpPr/>
        <p:nvPr/>
      </p:nvGrpSpPr>
      <p:grpSpPr>
        <a:xfrm>
          <a:off x="0" y="0"/>
          <a:ext cx="0" cy="0"/>
          <a:chOff x="0" y="0"/>
          <a:chExt cx="0" cy="0"/>
        </a:xfrm>
      </p:grpSpPr>
      <p:sp>
        <p:nvSpPr>
          <p:cNvPr id="237" name="Google Shape;237;p35"/>
          <p:cNvSpPr txBox="1"/>
          <p:nvPr>
            <p:ph idx="1" type="subTitle"/>
          </p:nvPr>
        </p:nvSpPr>
        <p:spPr>
          <a:xfrm>
            <a:off x="4659997" y="2025365"/>
            <a:ext cx="1706700" cy="305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atin typeface="Lato Black"/>
                <a:ea typeface="Lato Black"/>
                <a:cs typeface="Lato Black"/>
                <a:sym typeface="Lato Black"/>
              </a:defRPr>
            </a:lvl1pPr>
            <a:lvl2pPr lvl="1" rtl="0" algn="ctr">
              <a:lnSpc>
                <a:spcPct val="100000"/>
              </a:lnSpc>
              <a:spcBef>
                <a:spcPts val="0"/>
              </a:spcBef>
              <a:spcAft>
                <a:spcPts val="0"/>
              </a:spcAft>
              <a:buNone/>
              <a:defRPr>
                <a:latin typeface="Lato Black"/>
                <a:ea typeface="Lato Black"/>
                <a:cs typeface="Lato Black"/>
                <a:sym typeface="Lato Black"/>
              </a:defRPr>
            </a:lvl2pPr>
            <a:lvl3pPr lvl="2" rtl="0" algn="ctr">
              <a:lnSpc>
                <a:spcPct val="100000"/>
              </a:lnSpc>
              <a:spcBef>
                <a:spcPts val="0"/>
              </a:spcBef>
              <a:spcAft>
                <a:spcPts val="0"/>
              </a:spcAft>
              <a:buNone/>
              <a:defRPr>
                <a:latin typeface="Lato Black"/>
                <a:ea typeface="Lato Black"/>
                <a:cs typeface="Lato Black"/>
                <a:sym typeface="Lato Black"/>
              </a:defRPr>
            </a:lvl3pPr>
            <a:lvl4pPr lvl="3" rtl="0" algn="ctr">
              <a:lnSpc>
                <a:spcPct val="100000"/>
              </a:lnSpc>
              <a:spcBef>
                <a:spcPts val="0"/>
              </a:spcBef>
              <a:spcAft>
                <a:spcPts val="0"/>
              </a:spcAft>
              <a:buNone/>
              <a:defRPr>
                <a:latin typeface="Lato Black"/>
                <a:ea typeface="Lato Black"/>
                <a:cs typeface="Lato Black"/>
                <a:sym typeface="Lato Black"/>
              </a:defRPr>
            </a:lvl4pPr>
            <a:lvl5pPr lvl="4" rtl="0" algn="ctr">
              <a:lnSpc>
                <a:spcPct val="100000"/>
              </a:lnSpc>
              <a:spcBef>
                <a:spcPts val="0"/>
              </a:spcBef>
              <a:spcAft>
                <a:spcPts val="0"/>
              </a:spcAft>
              <a:buNone/>
              <a:defRPr>
                <a:latin typeface="Lato Black"/>
                <a:ea typeface="Lato Black"/>
                <a:cs typeface="Lato Black"/>
                <a:sym typeface="Lato Black"/>
              </a:defRPr>
            </a:lvl5pPr>
            <a:lvl6pPr lvl="5" rtl="0" algn="ctr">
              <a:lnSpc>
                <a:spcPct val="100000"/>
              </a:lnSpc>
              <a:spcBef>
                <a:spcPts val="0"/>
              </a:spcBef>
              <a:spcAft>
                <a:spcPts val="0"/>
              </a:spcAft>
              <a:buNone/>
              <a:defRPr>
                <a:latin typeface="Lato Black"/>
                <a:ea typeface="Lato Black"/>
                <a:cs typeface="Lato Black"/>
                <a:sym typeface="Lato Black"/>
              </a:defRPr>
            </a:lvl6pPr>
            <a:lvl7pPr lvl="6" rtl="0" algn="ctr">
              <a:lnSpc>
                <a:spcPct val="100000"/>
              </a:lnSpc>
              <a:spcBef>
                <a:spcPts val="0"/>
              </a:spcBef>
              <a:spcAft>
                <a:spcPts val="0"/>
              </a:spcAft>
              <a:buNone/>
              <a:defRPr>
                <a:latin typeface="Lato Black"/>
                <a:ea typeface="Lato Black"/>
                <a:cs typeface="Lato Black"/>
                <a:sym typeface="Lato Black"/>
              </a:defRPr>
            </a:lvl7pPr>
            <a:lvl8pPr lvl="7" rtl="0" algn="ctr">
              <a:lnSpc>
                <a:spcPct val="100000"/>
              </a:lnSpc>
              <a:spcBef>
                <a:spcPts val="0"/>
              </a:spcBef>
              <a:spcAft>
                <a:spcPts val="0"/>
              </a:spcAft>
              <a:buNone/>
              <a:defRPr>
                <a:latin typeface="Lato Black"/>
                <a:ea typeface="Lato Black"/>
                <a:cs typeface="Lato Black"/>
                <a:sym typeface="Lato Black"/>
              </a:defRPr>
            </a:lvl8pPr>
            <a:lvl9pPr lvl="8" rtl="0" algn="ctr">
              <a:lnSpc>
                <a:spcPct val="100000"/>
              </a:lnSpc>
              <a:spcBef>
                <a:spcPts val="0"/>
              </a:spcBef>
              <a:spcAft>
                <a:spcPts val="0"/>
              </a:spcAft>
              <a:buNone/>
              <a:defRPr>
                <a:latin typeface="Lato Black"/>
                <a:ea typeface="Lato Black"/>
                <a:cs typeface="Lato Black"/>
                <a:sym typeface="Lato Black"/>
              </a:defRPr>
            </a:lvl9pPr>
          </a:lstStyle>
          <a:p/>
        </p:txBody>
      </p:sp>
      <p:sp>
        <p:nvSpPr>
          <p:cNvPr id="238" name="Google Shape;238;p35"/>
          <p:cNvSpPr txBox="1"/>
          <p:nvPr>
            <p:ph idx="2" type="subTitle"/>
          </p:nvPr>
        </p:nvSpPr>
        <p:spPr>
          <a:xfrm>
            <a:off x="4608097" y="2271697"/>
            <a:ext cx="1810500" cy="647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300">
                <a:solidFill>
                  <a:schemeClr val="accent2"/>
                </a:solidFill>
              </a:defRPr>
            </a:lvl1pPr>
            <a:lvl2pPr lvl="1" rtl="0" algn="ctr">
              <a:lnSpc>
                <a:spcPct val="100000"/>
              </a:lnSpc>
              <a:spcBef>
                <a:spcPts val="0"/>
              </a:spcBef>
              <a:spcAft>
                <a:spcPts val="0"/>
              </a:spcAft>
              <a:buNone/>
              <a:defRPr sz="1300">
                <a:solidFill>
                  <a:schemeClr val="accent2"/>
                </a:solidFill>
              </a:defRPr>
            </a:lvl2pPr>
            <a:lvl3pPr lvl="2" rtl="0" algn="ctr">
              <a:lnSpc>
                <a:spcPct val="100000"/>
              </a:lnSpc>
              <a:spcBef>
                <a:spcPts val="0"/>
              </a:spcBef>
              <a:spcAft>
                <a:spcPts val="0"/>
              </a:spcAft>
              <a:buNone/>
              <a:defRPr sz="1300">
                <a:solidFill>
                  <a:schemeClr val="accent2"/>
                </a:solidFill>
              </a:defRPr>
            </a:lvl3pPr>
            <a:lvl4pPr lvl="3" rtl="0" algn="ctr">
              <a:lnSpc>
                <a:spcPct val="100000"/>
              </a:lnSpc>
              <a:spcBef>
                <a:spcPts val="0"/>
              </a:spcBef>
              <a:spcAft>
                <a:spcPts val="0"/>
              </a:spcAft>
              <a:buNone/>
              <a:defRPr sz="1300">
                <a:solidFill>
                  <a:schemeClr val="accent2"/>
                </a:solidFill>
              </a:defRPr>
            </a:lvl4pPr>
            <a:lvl5pPr lvl="4" rtl="0" algn="ctr">
              <a:lnSpc>
                <a:spcPct val="100000"/>
              </a:lnSpc>
              <a:spcBef>
                <a:spcPts val="0"/>
              </a:spcBef>
              <a:spcAft>
                <a:spcPts val="0"/>
              </a:spcAft>
              <a:buNone/>
              <a:defRPr sz="1300">
                <a:solidFill>
                  <a:schemeClr val="accent2"/>
                </a:solidFill>
              </a:defRPr>
            </a:lvl5pPr>
            <a:lvl6pPr lvl="5" rtl="0" algn="ctr">
              <a:lnSpc>
                <a:spcPct val="100000"/>
              </a:lnSpc>
              <a:spcBef>
                <a:spcPts val="0"/>
              </a:spcBef>
              <a:spcAft>
                <a:spcPts val="0"/>
              </a:spcAft>
              <a:buNone/>
              <a:defRPr sz="1300">
                <a:solidFill>
                  <a:schemeClr val="accent2"/>
                </a:solidFill>
              </a:defRPr>
            </a:lvl6pPr>
            <a:lvl7pPr lvl="6" rtl="0" algn="ctr">
              <a:lnSpc>
                <a:spcPct val="100000"/>
              </a:lnSpc>
              <a:spcBef>
                <a:spcPts val="0"/>
              </a:spcBef>
              <a:spcAft>
                <a:spcPts val="0"/>
              </a:spcAft>
              <a:buNone/>
              <a:defRPr sz="1300">
                <a:solidFill>
                  <a:schemeClr val="accent2"/>
                </a:solidFill>
              </a:defRPr>
            </a:lvl7pPr>
            <a:lvl8pPr lvl="7" rtl="0" algn="ctr">
              <a:lnSpc>
                <a:spcPct val="100000"/>
              </a:lnSpc>
              <a:spcBef>
                <a:spcPts val="0"/>
              </a:spcBef>
              <a:spcAft>
                <a:spcPts val="0"/>
              </a:spcAft>
              <a:buNone/>
              <a:defRPr sz="1300">
                <a:solidFill>
                  <a:schemeClr val="accent2"/>
                </a:solidFill>
              </a:defRPr>
            </a:lvl8pPr>
            <a:lvl9pPr lvl="8" rtl="0" algn="ctr">
              <a:lnSpc>
                <a:spcPct val="100000"/>
              </a:lnSpc>
              <a:spcBef>
                <a:spcPts val="0"/>
              </a:spcBef>
              <a:spcAft>
                <a:spcPts val="0"/>
              </a:spcAft>
              <a:buNone/>
              <a:defRPr sz="1300">
                <a:solidFill>
                  <a:schemeClr val="accent2"/>
                </a:solidFill>
              </a:defRPr>
            </a:lvl9pPr>
          </a:lstStyle>
          <a:p/>
        </p:txBody>
      </p:sp>
      <p:sp>
        <p:nvSpPr>
          <p:cNvPr id="239" name="Google Shape;239;p35"/>
          <p:cNvSpPr txBox="1"/>
          <p:nvPr>
            <p:ph idx="3" type="subTitle"/>
          </p:nvPr>
        </p:nvSpPr>
        <p:spPr>
          <a:xfrm>
            <a:off x="6619082" y="2027015"/>
            <a:ext cx="1706700" cy="301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atin typeface="Lato Black"/>
                <a:ea typeface="Lato Black"/>
                <a:cs typeface="Lato Black"/>
                <a:sym typeface="Lato Black"/>
              </a:defRPr>
            </a:lvl1pPr>
            <a:lvl2pPr lvl="1" rtl="0" algn="ctr">
              <a:lnSpc>
                <a:spcPct val="100000"/>
              </a:lnSpc>
              <a:spcBef>
                <a:spcPts val="0"/>
              </a:spcBef>
              <a:spcAft>
                <a:spcPts val="0"/>
              </a:spcAft>
              <a:buNone/>
              <a:defRPr>
                <a:latin typeface="Lato Black"/>
                <a:ea typeface="Lato Black"/>
                <a:cs typeface="Lato Black"/>
                <a:sym typeface="Lato Black"/>
              </a:defRPr>
            </a:lvl2pPr>
            <a:lvl3pPr lvl="2" rtl="0" algn="ctr">
              <a:lnSpc>
                <a:spcPct val="100000"/>
              </a:lnSpc>
              <a:spcBef>
                <a:spcPts val="0"/>
              </a:spcBef>
              <a:spcAft>
                <a:spcPts val="0"/>
              </a:spcAft>
              <a:buNone/>
              <a:defRPr>
                <a:latin typeface="Lato Black"/>
                <a:ea typeface="Lato Black"/>
                <a:cs typeface="Lato Black"/>
                <a:sym typeface="Lato Black"/>
              </a:defRPr>
            </a:lvl3pPr>
            <a:lvl4pPr lvl="3" rtl="0" algn="ctr">
              <a:lnSpc>
                <a:spcPct val="100000"/>
              </a:lnSpc>
              <a:spcBef>
                <a:spcPts val="0"/>
              </a:spcBef>
              <a:spcAft>
                <a:spcPts val="0"/>
              </a:spcAft>
              <a:buNone/>
              <a:defRPr>
                <a:latin typeface="Lato Black"/>
                <a:ea typeface="Lato Black"/>
                <a:cs typeface="Lato Black"/>
                <a:sym typeface="Lato Black"/>
              </a:defRPr>
            </a:lvl4pPr>
            <a:lvl5pPr lvl="4" rtl="0" algn="ctr">
              <a:lnSpc>
                <a:spcPct val="100000"/>
              </a:lnSpc>
              <a:spcBef>
                <a:spcPts val="0"/>
              </a:spcBef>
              <a:spcAft>
                <a:spcPts val="0"/>
              </a:spcAft>
              <a:buNone/>
              <a:defRPr>
                <a:latin typeface="Lato Black"/>
                <a:ea typeface="Lato Black"/>
                <a:cs typeface="Lato Black"/>
                <a:sym typeface="Lato Black"/>
              </a:defRPr>
            </a:lvl5pPr>
            <a:lvl6pPr lvl="5" rtl="0" algn="ctr">
              <a:lnSpc>
                <a:spcPct val="100000"/>
              </a:lnSpc>
              <a:spcBef>
                <a:spcPts val="0"/>
              </a:spcBef>
              <a:spcAft>
                <a:spcPts val="0"/>
              </a:spcAft>
              <a:buNone/>
              <a:defRPr>
                <a:latin typeface="Lato Black"/>
                <a:ea typeface="Lato Black"/>
                <a:cs typeface="Lato Black"/>
                <a:sym typeface="Lato Black"/>
              </a:defRPr>
            </a:lvl6pPr>
            <a:lvl7pPr lvl="6" rtl="0" algn="ctr">
              <a:lnSpc>
                <a:spcPct val="100000"/>
              </a:lnSpc>
              <a:spcBef>
                <a:spcPts val="0"/>
              </a:spcBef>
              <a:spcAft>
                <a:spcPts val="0"/>
              </a:spcAft>
              <a:buNone/>
              <a:defRPr>
                <a:latin typeface="Lato Black"/>
                <a:ea typeface="Lato Black"/>
                <a:cs typeface="Lato Black"/>
                <a:sym typeface="Lato Black"/>
              </a:defRPr>
            </a:lvl7pPr>
            <a:lvl8pPr lvl="7" rtl="0" algn="ctr">
              <a:lnSpc>
                <a:spcPct val="100000"/>
              </a:lnSpc>
              <a:spcBef>
                <a:spcPts val="0"/>
              </a:spcBef>
              <a:spcAft>
                <a:spcPts val="0"/>
              </a:spcAft>
              <a:buNone/>
              <a:defRPr>
                <a:latin typeface="Lato Black"/>
                <a:ea typeface="Lato Black"/>
                <a:cs typeface="Lato Black"/>
                <a:sym typeface="Lato Black"/>
              </a:defRPr>
            </a:lvl8pPr>
            <a:lvl9pPr lvl="8" rtl="0" algn="ctr">
              <a:lnSpc>
                <a:spcPct val="100000"/>
              </a:lnSpc>
              <a:spcBef>
                <a:spcPts val="0"/>
              </a:spcBef>
              <a:spcAft>
                <a:spcPts val="0"/>
              </a:spcAft>
              <a:buNone/>
              <a:defRPr>
                <a:latin typeface="Lato Black"/>
                <a:ea typeface="Lato Black"/>
                <a:cs typeface="Lato Black"/>
                <a:sym typeface="Lato Black"/>
              </a:defRPr>
            </a:lvl9pPr>
          </a:lstStyle>
          <a:p/>
        </p:txBody>
      </p:sp>
      <p:sp>
        <p:nvSpPr>
          <p:cNvPr id="240" name="Google Shape;240;p35"/>
          <p:cNvSpPr txBox="1"/>
          <p:nvPr>
            <p:ph idx="4" type="subTitle"/>
          </p:nvPr>
        </p:nvSpPr>
        <p:spPr>
          <a:xfrm>
            <a:off x="6567482" y="2271710"/>
            <a:ext cx="1809900" cy="647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300">
                <a:solidFill>
                  <a:schemeClr val="accent2"/>
                </a:solidFill>
              </a:defRPr>
            </a:lvl1pPr>
            <a:lvl2pPr lvl="1" rtl="0" algn="ctr">
              <a:lnSpc>
                <a:spcPct val="100000"/>
              </a:lnSpc>
              <a:spcBef>
                <a:spcPts val="0"/>
              </a:spcBef>
              <a:spcAft>
                <a:spcPts val="0"/>
              </a:spcAft>
              <a:buNone/>
              <a:defRPr sz="1300">
                <a:solidFill>
                  <a:schemeClr val="accent2"/>
                </a:solidFill>
              </a:defRPr>
            </a:lvl2pPr>
            <a:lvl3pPr lvl="2" rtl="0" algn="ctr">
              <a:lnSpc>
                <a:spcPct val="100000"/>
              </a:lnSpc>
              <a:spcBef>
                <a:spcPts val="0"/>
              </a:spcBef>
              <a:spcAft>
                <a:spcPts val="0"/>
              </a:spcAft>
              <a:buNone/>
              <a:defRPr sz="1300">
                <a:solidFill>
                  <a:schemeClr val="accent2"/>
                </a:solidFill>
              </a:defRPr>
            </a:lvl3pPr>
            <a:lvl4pPr lvl="3" rtl="0" algn="ctr">
              <a:lnSpc>
                <a:spcPct val="100000"/>
              </a:lnSpc>
              <a:spcBef>
                <a:spcPts val="0"/>
              </a:spcBef>
              <a:spcAft>
                <a:spcPts val="0"/>
              </a:spcAft>
              <a:buNone/>
              <a:defRPr sz="1300">
                <a:solidFill>
                  <a:schemeClr val="accent2"/>
                </a:solidFill>
              </a:defRPr>
            </a:lvl4pPr>
            <a:lvl5pPr lvl="4" rtl="0" algn="ctr">
              <a:lnSpc>
                <a:spcPct val="100000"/>
              </a:lnSpc>
              <a:spcBef>
                <a:spcPts val="0"/>
              </a:spcBef>
              <a:spcAft>
                <a:spcPts val="0"/>
              </a:spcAft>
              <a:buNone/>
              <a:defRPr sz="1300">
                <a:solidFill>
                  <a:schemeClr val="accent2"/>
                </a:solidFill>
              </a:defRPr>
            </a:lvl5pPr>
            <a:lvl6pPr lvl="5" rtl="0" algn="ctr">
              <a:lnSpc>
                <a:spcPct val="100000"/>
              </a:lnSpc>
              <a:spcBef>
                <a:spcPts val="0"/>
              </a:spcBef>
              <a:spcAft>
                <a:spcPts val="0"/>
              </a:spcAft>
              <a:buNone/>
              <a:defRPr sz="1300">
                <a:solidFill>
                  <a:schemeClr val="accent2"/>
                </a:solidFill>
              </a:defRPr>
            </a:lvl6pPr>
            <a:lvl7pPr lvl="6" rtl="0" algn="ctr">
              <a:lnSpc>
                <a:spcPct val="100000"/>
              </a:lnSpc>
              <a:spcBef>
                <a:spcPts val="0"/>
              </a:spcBef>
              <a:spcAft>
                <a:spcPts val="0"/>
              </a:spcAft>
              <a:buNone/>
              <a:defRPr sz="1300">
                <a:solidFill>
                  <a:schemeClr val="accent2"/>
                </a:solidFill>
              </a:defRPr>
            </a:lvl7pPr>
            <a:lvl8pPr lvl="7" rtl="0" algn="ctr">
              <a:lnSpc>
                <a:spcPct val="100000"/>
              </a:lnSpc>
              <a:spcBef>
                <a:spcPts val="0"/>
              </a:spcBef>
              <a:spcAft>
                <a:spcPts val="0"/>
              </a:spcAft>
              <a:buNone/>
              <a:defRPr sz="1300">
                <a:solidFill>
                  <a:schemeClr val="accent2"/>
                </a:solidFill>
              </a:defRPr>
            </a:lvl8pPr>
            <a:lvl9pPr lvl="8" rtl="0" algn="ctr">
              <a:lnSpc>
                <a:spcPct val="100000"/>
              </a:lnSpc>
              <a:spcBef>
                <a:spcPts val="0"/>
              </a:spcBef>
              <a:spcAft>
                <a:spcPts val="0"/>
              </a:spcAft>
              <a:buNone/>
              <a:defRPr sz="1300">
                <a:solidFill>
                  <a:schemeClr val="accent2"/>
                </a:solidFill>
              </a:defRPr>
            </a:lvl9pPr>
          </a:lstStyle>
          <a:p/>
        </p:txBody>
      </p:sp>
      <p:sp>
        <p:nvSpPr>
          <p:cNvPr id="241" name="Google Shape;241;p35"/>
          <p:cNvSpPr txBox="1"/>
          <p:nvPr>
            <p:ph idx="5" type="subTitle"/>
          </p:nvPr>
        </p:nvSpPr>
        <p:spPr>
          <a:xfrm>
            <a:off x="4659997" y="3917169"/>
            <a:ext cx="1706700" cy="301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atin typeface="Lato Black"/>
                <a:ea typeface="Lato Black"/>
                <a:cs typeface="Lato Black"/>
                <a:sym typeface="Lato Black"/>
              </a:defRPr>
            </a:lvl1pPr>
            <a:lvl2pPr lvl="1" rtl="0" algn="ctr">
              <a:lnSpc>
                <a:spcPct val="100000"/>
              </a:lnSpc>
              <a:spcBef>
                <a:spcPts val="0"/>
              </a:spcBef>
              <a:spcAft>
                <a:spcPts val="0"/>
              </a:spcAft>
              <a:buNone/>
              <a:defRPr>
                <a:latin typeface="Lato Black"/>
                <a:ea typeface="Lato Black"/>
                <a:cs typeface="Lato Black"/>
                <a:sym typeface="Lato Black"/>
              </a:defRPr>
            </a:lvl2pPr>
            <a:lvl3pPr lvl="2" rtl="0" algn="ctr">
              <a:lnSpc>
                <a:spcPct val="100000"/>
              </a:lnSpc>
              <a:spcBef>
                <a:spcPts val="0"/>
              </a:spcBef>
              <a:spcAft>
                <a:spcPts val="0"/>
              </a:spcAft>
              <a:buNone/>
              <a:defRPr>
                <a:latin typeface="Lato Black"/>
                <a:ea typeface="Lato Black"/>
                <a:cs typeface="Lato Black"/>
                <a:sym typeface="Lato Black"/>
              </a:defRPr>
            </a:lvl3pPr>
            <a:lvl4pPr lvl="3" rtl="0" algn="ctr">
              <a:lnSpc>
                <a:spcPct val="100000"/>
              </a:lnSpc>
              <a:spcBef>
                <a:spcPts val="0"/>
              </a:spcBef>
              <a:spcAft>
                <a:spcPts val="0"/>
              </a:spcAft>
              <a:buNone/>
              <a:defRPr>
                <a:latin typeface="Lato Black"/>
                <a:ea typeface="Lato Black"/>
                <a:cs typeface="Lato Black"/>
                <a:sym typeface="Lato Black"/>
              </a:defRPr>
            </a:lvl4pPr>
            <a:lvl5pPr lvl="4" rtl="0" algn="ctr">
              <a:lnSpc>
                <a:spcPct val="100000"/>
              </a:lnSpc>
              <a:spcBef>
                <a:spcPts val="0"/>
              </a:spcBef>
              <a:spcAft>
                <a:spcPts val="0"/>
              </a:spcAft>
              <a:buNone/>
              <a:defRPr>
                <a:latin typeface="Lato Black"/>
                <a:ea typeface="Lato Black"/>
                <a:cs typeface="Lato Black"/>
                <a:sym typeface="Lato Black"/>
              </a:defRPr>
            </a:lvl5pPr>
            <a:lvl6pPr lvl="5" rtl="0" algn="ctr">
              <a:lnSpc>
                <a:spcPct val="100000"/>
              </a:lnSpc>
              <a:spcBef>
                <a:spcPts val="0"/>
              </a:spcBef>
              <a:spcAft>
                <a:spcPts val="0"/>
              </a:spcAft>
              <a:buNone/>
              <a:defRPr>
                <a:latin typeface="Lato Black"/>
                <a:ea typeface="Lato Black"/>
                <a:cs typeface="Lato Black"/>
                <a:sym typeface="Lato Black"/>
              </a:defRPr>
            </a:lvl6pPr>
            <a:lvl7pPr lvl="6" rtl="0" algn="ctr">
              <a:lnSpc>
                <a:spcPct val="100000"/>
              </a:lnSpc>
              <a:spcBef>
                <a:spcPts val="0"/>
              </a:spcBef>
              <a:spcAft>
                <a:spcPts val="0"/>
              </a:spcAft>
              <a:buNone/>
              <a:defRPr>
                <a:latin typeface="Lato Black"/>
                <a:ea typeface="Lato Black"/>
                <a:cs typeface="Lato Black"/>
                <a:sym typeface="Lato Black"/>
              </a:defRPr>
            </a:lvl7pPr>
            <a:lvl8pPr lvl="7" rtl="0" algn="ctr">
              <a:lnSpc>
                <a:spcPct val="100000"/>
              </a:lnSpc>
              <a:spcBef>
                <a:spcPts val="0"/>
              </a:spcBef>
              <a:spcAft>
                <a:spcPts val="0"/>
              </a:spcAft>
              <a:buNone/>
              <a:defRPr>
                <a:latin typeface="Lato Black"/>
                <a:ea typeface="Lato Black"/>
                <a:cs typeface="Lato Black"/>
                <a:sym typeface="Lato Black"/>
              </a:defRPr>
            </a:lvl8pPr>
            <a:lvl9pPr lvl="8" rtl="0" algn="ctr">
              <a:lnSpc>
                <a:spcPct val="100000"/>
              </a:lnSpc>
              <a:spcBef>
                <a:spcPts val="0"/>
              </a:spcBef>
              <a:spcAft>
                <a:spcPts val="0"/>
              </a:spcAft>
              <a:buNone/>
              <a:defRPr>
                <a:latin typeface="Lato Black"/>
                <a:ea typeface="Lato Black"/>
                <a:cs typeface="Lato Black"/>
                <a:sym typeface="Lato Black"/>
              </a:defRPr>
            </a:lvl9pPr>
          </a:lstStyle>
          <a:p/>
        </p:txBody>
      </p:sp>
      <p:sp>
        <p:nvSpPr>
          <p:cNvPr id="242" name="Google Shape;242;p35"/>
          <p:cNvSpPr txBox="1"/>
          <p:nvPr>
            <p:ph idx="6" type="subTitle"/>
          </p:nvPr>
        </p:nvSpPr>
        <p:spPr>
          <a:xfrm>
            <a:off x="4608097" y="4158728"/>
            <a:ext cx="1810500" cy="647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300">
                <a:solidFill>
                  <a:schemeClr val="accent2"/>
                </a:solidFill>
              </a:defRPr>
            </a:lvl1pPr>
            <a:lvl2pPr lvl="1" rtl="0" algn="ctr">
              <a:lnSpc>
                <a:spcPct val="100000"/>
              </a:lnSpc>
              <a:spcBef>
                <a:spcPts val="0"/>
              </a:spcBef>
              <a:spcAft>
                <a:spcPts val="0"/>
              </a:spcAft>
              <a:buNone/>
              <a:defRPr sz="1300">
                <a:solidFill>
                  <a:schemeClr val="accent2"/>
                </a:solidFill>
              </a:defRPr>
            </a:lvl2pPr>
            <a:lvl3pPr lvl="2" rtl="0" algn="ctr">
              <a:lnSpc>
                <a:spcPct val="100000"/>
              </a:lnSpc>
              <a:spcBef>
                <a:spcPts val="0"/>
              </a:spcBef>
              <a:spcAft>
                <a:spcPts val="0"/>
              </a:spcAft>
              <a:buNone/>
              <a:defRPr sz="1300">
                <a:solidFill>
                  <a:schemeClr val="accent2"/>
                </a:solidFill>
              </a:defRPr>
            </a:lvl3pPr>
            <a:lvl4pPr lvl="3" rtl="0" algn="ctr">
              <a:lnSpc>
                <a:spcPct val="100000"/>
              </a:lnSpc>
              <a:spcBef>
                <a:spcPts val="0"/>
              </a:spcBef>
              <a:spcAft>
                <a:spcPts val="0"/>
              </a:spcAft>
              <a:buNone/>
              <a:defRPr sz="1300">
                <a:solidFill>
                  <a:schemeClr val="accent2"/>
                </a:solidFill>
              </a:defRPr>
            </a:lvl4pPr>
            <a:lvl5pPr lvl="4" rtl="0" algn="ctr">
              <a:lnSpc>
                <a:spcPct val="100000"/>
              </a:lnSpc>
              <a:spcBef>
                <a:spcPts val="0"/>
              </a:spcBef>
              <a:spcAft>
                <a:spcPts val="0"/>
              </a:spcAft>
              <a:buNone/>
              <a:defRPr sz="1300">
                <a:solidFill>
                  <a:schemeClr val="accent2"/>
                </a:solidFill>
              </a:defRPr>
            </a:lvl5pPr>
            <a:lvl6pPr lvl="5" rtl="0" algn="ctr">
              <a:lnSpc>
                <a:spcPct val="100000"/>
              </a:lnSpc>
              <a:spcBef>
                <a:spcPts val="0"/>
              </a:spcBef>
              <a:spcAft>
                <a:spcPts val="0"/>
              </a:spcAft>
              <a:buNone/>
              <a:defRPr sz="1300">
                <a:solidFill>
                  <a:schemeClr val="accent2"/>
                </a:solidFill>
              </a:defRPr>
            </a:lvl6pPr>
            <a:lvl7pPr lvl="6" rtl="0" algn="ctr">
              <a:lnSpc>
                <a:spcPct val="100000"/>
              </a:lnSpc>
              <a:spcBef>
                <a:spcPts val="0"/>
              </a:spcBef>
              <a:spcAft>
                <a:spcPts val="0"/>
              </a:spcAft>
              <a:buNone/>
              <a:defRPr sz="1300">
                <a:solidFill>
                  <a:schemeClr val="accent2"/>
                </a:solidFill>
              </a:defRPr>
            </a:lvl7pPr>
            <a:lvl8pPr lvl="7" rtl="0" algn="ctr">
              <a:lnSpc>
                <a:spcPct val="100000"/>
              </a:lnSpc>
              <a:spcBef>
                <a:spcPts val="0"/>
              </a:spcBef>
              <a:spcAft>
                <a:spcPts val="0"/>
              </a:spcAft>
              <a:buNone/>
              <a:defRPr sz="1300">
                <a:solidFill>
                  <a:schemeClr val="accent2"/>
                </a:solidFill>
              </a:defRPr>
            </a:lvl8pPr>
            <a:lvl9pPr lvl="8" rtl="0" algn="ctr">
              <a:lnSpc>
                <a:spcPct val="100000"/>
              </a:lnSpc>
              <a:spcBef>
                <a:spcPts val="0"/>
              </a:spcBef>
              <a:spcAft>
                <a:spcPts val="0"/>
              </a:spcAft>
              <a:buNone/>
              <a:defRPr sz="1300">
                <a:solidFill>
                  <a:schemeClr val="accent2"/>
                </a:solidFill>
              </a:defRPr>
            </a:lvl9pPr>
          </a:lstStyle>
          <a:p/>
        </p:txBody>
      </p:sp>
      <p:sp>
        <p:nvSpPr>
          <p:cNvPr id="243" name="Google Shape;243;p35"/>
          <p:cNvSpPr txBox="1"/>
          <p:nvPr>
            <p:ph idx="7" type="subTitle"/>
          </p:nvPr>
        </p:nvSpPr>
        <p:spPr>
          <a:xfrm>
            <a:off x="6619082" y="3917169"/>
            <a:ext cx="1706700" cy="301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atin typeface="Lato Black"/>
                <a:ea typeface="Lato Black"/>
                <a:cs typeface="Lato Black"/>
                <a:sym typeface="Lato Black"/>
              </a:defRPr>
            </a:lvl1pPr>
            <a:lvl2pPr lvl="1" rtl="0" algn="ctr">
              <a:lnSpc>
                <a:spcPct val="100000"/>
              </a:lnSpc>
              <a:spcBef>
                <a:spcPts val="0"/>
              </a:spcBef>
              <a:spcAft>
                <a:spcPts val="0"/>
              </a:spcAft>
              <a:buNone/>
              <a:defRPr>
                <a:latin typeface="Lato Black"/>
                <a:ea typeface="Lato Black"/>
                <a:cs typeface="Lato Black"/>
                <a:sym typeface="Lato Black"/>
              </a:defRPr>
            </a:lvl2pPr>
            <a:lvl3pPr lvl="2" rtl="0" algn="ctr">
              <a:lnSpc>
                <a:spcPct val="100000"/>
              </a:lnSpc>
              <a:spcBef>
                <a:spcPts val="0"/>
              </a:spcBef>
              <a:spcAft>
                <a:spcPts val="0"/>
              </a:spcAft>
              <a:buNone/>
              <a:defRPr>
                <a:latin typeface="Lato Black"/>
                <a:ea typeface="Lato Black"/>
                <a:cs typeface="Lato Black"/>
                <a:sym typeface="Lato Black"/>
              </a:defRPr>
            </a:lvl3pPr>
            <a:lvl4pPr lvl="3" rtl="0" algn="ctr">
              <a:lnSpc>
                <a:spcPct val="100000"/>
              </a:lnSpc>
              <a:spcBef>
                <a:spcPts val="0"/>
              </a:spcBef>
              <a:spcAft>
                <a:spcPts val="0"/>
              </a:spcAft>
              <a:buNone/>
              <a:defRPr>
                <a:latin typeface="Lato Black"/>
                <a:ea typeface="Lato Black"/>
                <a:cs typeface="Lato Black"/>
                <a:sym typeface="Lato Black"/>
              </a:defRPr>
            </a:lvl4pPr>
            <a:lvl5pPr lvl="4" rtl="0" algn="ctr">
              <a:lnSpc>
                <a:spcPct val="100000"/>
              </a:lnSpc>
              <a:spcBef>
                <a:spcPts val="0"/>
              </a:spcBef>
              <a:spcAft>
                <a:spcPts val="0"/>
              </a:spcAft>
              <a:buNone/>
              <a:defRPr>
                <a:latin typeface="Lato Black"/>
                <a:ea typeface="Lato Black"/>
                <a:cs typeface="Lato Black"/>
                <a:sym typeface="Lato Black"/>
              </a:defRPr>
            </a:lvl5pPr>
            <a:lvl6pPr lvl="5" rtl="0" algn="ctr">
              <a:lnSpc>
                <a:spcPct val="100000"/>
              </a:lnSpc>
              <a:spcBef>
                <a:spcPts val="0"/>
              </a:spcBef>
              <a:spcAft>
                <a:spcPts val="0"/>
              </a:spcAft>
              <a:buNone/>
              <a:defRPr>
                <a:latin typeface="Lato Black"/>
                <a:ea typeface="Lato Black"/>
                <a:cs typeface="Lato Black"/>
                <a:sym typeface="Lato Black"/>
              </a:defRPr>
            </a:lvl6pPr>
            <a:lvl7pPr lvl="6" rtl="0" algn="ctr">
              <a:lnSpc>
                <a:spcPct val="100000"/>
              </a:lnSpc>
              <a:spcBef>
                <a:spcPts val="0"/>
              </a:spcBef>
              <a:spcAft>
                <a:spcPts val="0"/>
              </a:spcAft>
              <a:buNone/>
              <a:defRPr>
                <a:latin typeface="Lato Black"/>
                <a:ea typeface="Lato Black"/>
                <a:cs typeface="Lato Black"/>
                <a:sym typeface="Lato Black"/>
              </a:defRPr>
            </a:lvl7pPr>
            <a:lvl8pPr lvl="7" rtl="0" algn="ctr">
              <a:lnSpc>
                <a:spcPct val="100000"/>
              </a:lnSpc>
              <a:spcBef>
                <a:spcPts val="0"/>
              </a:spcBef>
              <a:spcAft>
                <a:spcPts val="0"/>
              </a:spcAft>
              <a:buNone/>
              <a:defRPr>
                <a:latin typeface="Lato Black"/>
                <a:ea typeface="Lato Black"/>
                <a:cs typeface="Lato Black"/>
                <a:sym typeface="Lato Black"/>
              </a:defRPr>
            </a:lvl8pPr>
            <a:lvl9pPr lvl="8" rtl="0" algn="ctr">
              <a:lnSpc>
                <a:spcPct val="100000"/>
              </a:lnSpc>
              <a:spcBef>
                <a:spcPts val="0"/>
              </a:spcBef>
              <a:spcAft>
                <a:spcPts val="0"/>
              </a:spcAft>
              <a:buNone/>
              <a:defRPr>
                <a:latin typeface="Lato Black"/>
                <a:ea typeface="Lato Black"/>
                <a:cs typeface="Lato Black"/>
                <a:sym typeface="Lato Black"/>
              </a:defRPr>
            </a:lvl9pPr>
          </a:lstStyle>
          <a:p/>
        </p:txBody>
      </p:sp>
      <p:sp>
        <p:nvSpPr>
          <p:cNvPr id="244" name="Google Shape;244;p35"/>
          <p:cNvSpPr txBox="1"/>
          <p:nvPr>
            <p:ph idx="8" type="subTitle"/>
          </p:nvPr>
        </p:nvSpPr>
        <p:spPr>
          <a:xfrm>
            <a:off x="6567182" y="4158741"/>
            <a:ext cx="1810500" cy="647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300">
                <a:solidFill>
                  <a:schemeClr val="accent2"/>
                </a:solidFill>
              </a:defRPr>
            </a:lvl1pPr>
            <a:lvl2pPr lvl="1" rtl="0" algn="ctr">
              <a:lnSpc>
                <a:spcPct val="100000"/>
              </a:lnSpc>
              <a:spcBef>
                <a:spcPts val="0"/>
              </a:spcBef>
              <a:spcAft>
                <a:spcPts val="0"/>
              </a:spcAft>
              <a:buNone/>
              <a:defRPr sz="1300">
                <a:solidFill>
                  <a:schemeClr val="accent2"/>
                </a:solidFill>
              </a:defRPr>
            </a:lvl2pPr>
            <a:lvl3pPr lvl="2" rtl="0" algn="ctr">
              <a:lnSpc>
                <a:spcPct val="100000"/>
              </a:lnSpc>
              <a:spcBef>
                <a:spcPts val="0"/>
              </a:spcBef>
              <a:spcAft>
                <a:spcPts val="0"/>
              </a:spcAft>
              <a:buNone/>
              <a:defRPr sz="1300">
                <a:solidFill>
                  <a:schemeClr val="accent2"/>
                </a:solidFill>
              </a:defRPr>
            </a:lvl3pPr>
            <a:lvl4pPr lvl="3" rtl="0" algn="ctr">
              <a:lnSpc>
                <a:spcPct val="100000"/>
              </a:lnSpc>
              <a:spcBef>
                <a:spcPts val="0"/>
              </a:spcBef>
              <a:spcAft>
                <a:spcPts val="0"/>
              </a:spcAft>
              <a:buNone/>
              <a:defRPr sz="1300">
                <a:solidFill>
                  <a:schemeClr val="accent2"/>
                </a:solidFill>
              </a:defRPr>
            </a:lvl4pPr>
            <a:lvl5pPr lvl="4" rtl="0" algn="ctr">
              <a:lnSpc>
                <a:spcPct val="100000"/>
              </a:lnSpc>
              <a:spcBef>
                <a:spcPts val="0"/>
              </a:spcBef>
              <a:spcAft>
                <a:spcPts val="0"/>
              </a:spcAft>
              <a:buNone/>
              <a:defRPr sz="1300">
                <a:solidFill>
                  <a:schemeClr val="accent2"/>
                </a:solidFill>
              </a:defRPr>
            </a:lvl5pPr>
            <a:lvl6pPr lvl="5" rtl="0" algn="ctr">
              <a:lnSpc>
                <a:spcPct val="100000"/>
              </a:lnSpc>
              <a:spcBef>
                <a:spcPts val="0"/>
              </a:spcBef>
              <a:spcAft>
                <a:spcPts val="0"/>
              </a:spcAft>
              <a:buNone/>
              <a:defRPr sz="1300">
                <a:solidFill>
                  <a:schemeClr val="accent2"/>
                </a:solidFill>
              </a:defRPr>
            </a:lvl6pPr>
            <a:lvl7pPr lvl="6" rtl="0" algn="ctr">
              <a:lnSpc>
                <a:spcPct val="100000"/>
              </a:lnSpc>
              <a:spcBef>
                <a:spcPts val="0"/>
              </a:spcBef>
              <a:spcAft>
                <a:spcPts val="0"/>
              </a:spcAft>
              <a:buNone/>
              <a:defRPr sz="1300">
                <a:solidFill>
                  <a:schemeClr val="accent2"/>
                </a:solidFill>
              </a:defRPr>
            </a:lvl7pPr>
            <a:lvl8pPr lvl="7" rtl="0" algn="ctr">
              <a:lnSpc>
                <a:spcPct val="100000"/>
              </a:lnSpc>
              <a:spcBef>
                <a:spcPts val="0"/>
              </a:spcBef>
              <a:spcAft>
                <a:spcPts val="0"/>
              </a:spcAft>
              <a:buNone/>
              <a:defRPr sz="1300">
                <a:solidFill>
                  <a:schemeClr val="accent2"/>
                </a:solidFill>
              </a:defRPr>
            </a:lvl8pPr>
            <a:lvl9pPr lvl="8" rtl="0" algn="ctr">
              <a:lnSpc>
                <a:spcPct val="100000"/>
              </a:lnSpc>
              <a:spcBef>
                <a:spcPts val="0"/>
              </a:spcBef>
              <a:spcAft>
                <a:spcPts val="0"/>
              </a:spcAft>
              <a:buNone/>
              <a:defRPr sz="1300">
                <a:solidFill>
                  <a:schemeClr val="accent2"/>
                </a:solidFill>
              </a:defRPr>
            </a:lvl9pPr>
          </a:lstStyle>
          <a:p/>
        </p:txBody>
      </p:sp>
      <p:sp>
        <p:nvSpPr>
          <p:cNvPr id="245" name="Google Shape;245;p35"/>
          <p:cNvSpPr/>
          <p:nvPr/>
        </p:nvSpPr>
        <p:spPr>
          <a:xfrm>
            <a:off x="0" y="0"/>
            <a:ext cx="9144000" cy="9012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5"/>
          <p:cNvSpPr txBox="1"/>
          <p:nvPr>
            <p:ph type="title"/>
          </p:nvPr>
        </p:nvSpPr>
        <p:spPr>
          <a:xfrm>
            <a:off x="4737417" y="388319"/>
            <a:ext cx="34965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TITLE_AND_BODY_1_2_1">
    <p:bg>
      <p:bgPr>
        <a:solidFill>
          <a:schemeClr val="dk1"/>
        </a:solidFill>
      </p:bgPr>
    </p:bg>
    <p:spTree>
      <p:nvGrpSpPr>
        <p:cNvPr id="247" name="Shape 247"/>
        <p:cNvGrpSpPr/>
        <p:nvPr/>
      </p:nvGrpSpPr>
      <p:grpSpPr>
        <a:xfrm>
          <a:off x="0" y="0"/>
          <a:ext cx="0" cy="0"/>
          <a:chOff x="0" y="0"/>
          <a:chExt cx="0" cy="0"/>
        </a:xfrm>
      </p:grpSpPr>
      <p:pic>
        <p:nvPicPr>
          <p:cNvPr id="248" name="Google Shape;248;p36"/>
          <p:cNvPicPr preferRelativeResize="0"/>
          <p:nvPr/>
        </p:nvPicPr>
        <p:blipFill rotWithShape="1">
          <a:blip r:embed="rId2">
            <a:alphaModFix/>
          </a:blip>
          <a:srcRect b="64915" l="0" r="0" t="0"/>
          <a:stretch/>
        </p:blipFill>
        <p:spPr>
          <a:xfrm flipH="1">
            <a:off x="3079651" y="-469876"/>
            <a:ext cx="8406859" cy="1659099"/>
          </a:xfrm>
          <a:prstGeom prst="rect">
            <a:avLst/>
          </a:prstGeom>
          <a:noFill/>
          <a:ln>
            <a:noFill/>
          </a:ln>
        </p:spPr>
      </p:pic>
      <p:pic>
        <p:nvPicPr>
          <p:cNvPr id="249" name="Google Shape;249;p36"/>
          <p:cNvPicPr preferRelativeResize="0"/>
          <p:nvPr/>
        </p:nvPicPr>
        <p:blipFill rotWithShape="1">
          <a:blip r:embed="rId2">
            <a:alphaModFix/>
          </a:blip>
          <a:srcRect b="64915" l="0" r="0" t="0"/>
          <a:stretch/>
        </p:blipFill>
        <p:spPr>
          <a:xfrm>
            <a:off x="-2619224" y="4215449"/>
            <a:ext cx="8406859" cy="1659099"/>
          </a:xfrm>
          <a:prstGeom prst="rect">
            <a:avLst/>
          </a:prstGeom>
          <a:noFill/>
          <a:ln>
            <a:noFill/>
          </a:ln>
        </p:spPr>
      </p:pic>
      <p:sp>
        <p:nvSpPr>
          <p:cNvPr id="250" name="Google Shape;250;p36"/>
          <p:cNvSpPr/>
          <p:nvPr/>
        </p:nvSpPr>
        <p:spPr>
          <a:xfrm>
            <a:off x="1849200" y="928050"/>
            <a:ext cx="5598000" cy="3135000"/>
          </a:xfrm>
          <a:prstGeom prst="rect">
            <a:avLst/>
          </a:prstGeom>
          <a:no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36"/>
          <p:cNvSpPr/>
          <p:nvPr/>
        </p:nvSpPr>
        <p:spPr>
          <a:xfrm>
            <a:off x="1696800" y="1080450"/>
            <a:ext cx="5598000" cy="3135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36"/>
          <p:cNvSpPr txBox="1"/>
          <p:nvPr>
            <p:ph type="title"/>
          </p:nvPr>
        </p:nvSpPr>
        <p:spPr>
          <a:xfrm>
            <a:off x="2577150" y="1812462"/>
            <a:ext cx="3989700" cy="998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253" name="Google Shape;253;p36"/>
          <p:cNvSpPr txBox="1"/>
          <p:nvPr>
            <p:ph idx="1" type="subTitle"/>
          </p:nvPr>
        </p:nvSpPr>
        <p:spPr>
          <a:xfrm>
            <a:off x="2660550" y="2782263"/>
            <a:ext cx="3822900" cy="642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and body text 3">
  <p:cSld name="MAIN_POINT_1">
    <p:spTree>
      <p:nvGrpSpPr>
        <p:cNvPr id="254" name="Shape 254"/>
        <p:cNvGrpSpPr/>
        <p:nvPr/>
      </p:nvGrpSpPr>
      <p:grpSpPr>
        <a:xfrm>
          <a:off x="0" y="0"/>
          <a:ext cx="0" cy="0"/>
          <a:chOff x="0" y="0"/>
          <a:chExt cx="0" cy="0"/>
        </a:xfrm>
      </p:grpSpPr>
      <p:pic>
        <p:nvPicPr>
          <p:cNvPr id="255" name="Google Shape;255;p37"/>
          <p:cNvPicPr preferRelativeResize="0"/>
          <p:nvPr/>
        </p:nvPicPr>
        <p:blipFill rotWithShape="1">
          <a:blip r:embed="rId2">
            <a:alphaModFix/>
          </a:blip>
          <a:srcRect b="64915" l="0" r="0" t="0"/>
          <a:stretch/>
        </p:blipFill>
        <p:spPr>
          <a:xfrm>
            <a:off x="-1717174" y="4059674"/>
            <a:ext cx="8406859" cy="1659099"/>
          </a:xfrm>
          <a:prstGeom prst="rect">
            <a:avLst/>
          </a:prstGeom>
          <a:noFill/>
          <a:ln>
            <a:noFill/>
          </a:ln>
        </p:spPr>
      </p:pic>
      <p:sp>
        <p:nvSpPr>
          <p:cNvPr id="256" name="Google Shape;256;p37"/>
          <p:cNvSpPr txBox="1"/>
          <p:nvPr>
            <p:ph type="title"/>
          </p:nvPr>
        </p:nvSpPr>
        <p:spPr>
          <a:xfrm>
            <a:off x="875259" y="1637325"/>
            <a:ext cx="3707400" cy="591000"/>
          </a:xfrm>
          <a:prstGeom prst="rect">
            <a:avLst/>
          </a:prstGeom>
        </p:spPr>
        <p:txBody>
          <a:bodyPr anchorCtr="0" anchor="b" bIns="91425" lIns="91425" spcFirstLastPara="1" rIns="91425" wrap="square" tIns="91425">
            <a:noAutofit/>
          </a:bodyPr>
          <a:lstStyle>
            <a:lvl1pPr lvl="0" rtl="0" algn="r">
              <a:spcBef>
                <a:spcPts val="0"/>
              </a:spcBef>
              <a:spcAft>
                <a:spcPts val="0"/>
              </a:spcAft>
              <a:buNone/>
              <a:defRPr/>
            </a:lvl1pPr>
            <a:lvl2pPr lvl="1" rtl="0" algn="r">
              <a:spcBef>
                <a:spcPts val="0"/>
              </a:spcBef>
              <a:spcAft>
                <a:spcPts val="0"/>
              </a:spcAft>
              <a:buNone/>
              <a:defRPr/>
            </a:lvl2pPr>
            <a:lvl3pPr lvl="2" rtl="0" algn="r">
              <a:spcBef>
                <a:spcPts val="0"/>
              </a:spcBef>
              <a:spcAft>
                <a:spcPts val="0"/>
              </a:spcAft>
              <a:buNone/>
              <a:defRPr/>
            </a:lvl3pPr>
            <a:lvl4pPr lvl="3" rtl="0" algn="r">
              <a:spcBef>
                <a:spcPts val="0"/>
              </a:spcBef>
              <a:spcAft>
                <a:spcPts val="0"/>
              </a:spcAft>
              <a:buNone/>
              <a:defRPr/>
            </a:lvl4pPr>
            <a:lvl5pPr lvl="4" rtl="0" algn="r">
              <a:spcBef>
                <a:spcPts val="0"/>
              </a:spcBef>
              <a:spcAft>
                <a:spcPts val="0"/>
              </a:spcAft>
              <a:buNone/>
              <a:defRPr/>
            </a:lvl5pPr>
            <a:lvl6pPr lvl="5" rtl="0" algn="r">
              <a:spcBef>
                <a:spcPts val="0"/>
              </a:spcBef>
              <a:spcAft>
                <a:spcPts val="0"/>
              </a:spcAft>
              <a:buNone/>
              <a:defRPr/>
            </a:lvl6pPr>
            <a:lvl7pPr lvl="6" rtl="0" algn="r">
              <a:spcBef>
                <a:spcPts val="0"/>
              </a:spcBef>
              <a:spcAft>
                <a:spcPts val="0"/>
              </a:spcAft>
              <a:buNone/>
              <a:defRPr/>
            </a:lvl7pPr>
            <a:lvl8pPr lvl="7" rtl="0" algn="r">
              <a:spcBef>
                <a:spcPts val="0"/>
              </a:spcBef>
              <a:spcAft>
                <a:spcPts val="0"/>
              </a:spcAft>
              <a:buNone/>
              <a:defRPr/>
            </a:lvl8pPr>
            <a:lvl9pPr lvl="8" rtl="0" algn="r">
              <a:spcBef>
                <a:spcPts val="0"/>
              </a:spcBef>
              <a:spcAft>
                <a:spcPts val="0"/>
              </a:spcAft>
              <a:buNone/>
              <a:defRPr/>
            </a:lvl9pPr>
          </a:lstStyle>
          <a:p/>
        </p:txBody>
      </p:sp>
      <p:sp>
        <p:nvSpPr>
          <p:cNvPr id="257" name="Google Shape;257;p37"/>
          <p:cNvSpPr txBox="1"/>
          <p:nvPr>
            <p:ph idx="1" type="subTitle"/>
          </p:nvPr>
        </p:nvSpPr>
        <p:spPr>
          <a:xfrm>
            <a:off x="1209159" y="2424000"/>
            <a:ext cx="3373500" cy="11694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sz="1600"/>
            </a:lvl1pPr>
            <a:lvl2pPr lvl="1" rtl="0" algn="r">
              <a:spcBef>
                <a:spcPts val="1600"/>
              </a:spcBef>
              <a:spcAft>
                <a:spcPts val="0"/>
              </a:spcAft>
              <a:buNone/>
              <a:defRPr sz="1600"/>
            </a:lvl2pPr>
            <a:lvl3pPr lvl="2" rtl="0" algn="r">
              <a:spcBef>
                <a:spcPts val="1600"/>
              </a:spcBef>
              <a:spcAft>
                <a:spcPts val="0"/>
              </a:spcAft>
              <a:buNone/>
              <a:defRPr sz="1600"/>
            </a:lvl3pPr>
            <a:lvl4pPr lvl="3" rtl="0" algn="r">
              <a:spcBef>
                <a:spcPts val="1600"/>
              </a:spcBef>
              <a:spcAft>
                <a:spcPts val="0"/>
              </a:spcAft>
              <a:buNone/>
              <a:defRPr sz="1600"/>
            </a:lvl4pPr>
            <a:lvl5pPr lvl="4" rtl="0" algn="r">
              <a:spcBef>
                <a:spcPts val="1600"/>
              </a:spcBef>
              <a:spcAft>
                <a:spcPts val="0"/>
              </a:spcAft>
              <a:buNone/>
              <a:defRPr sz="1600"/>
            </a:lvl5pPr>
            <a:lvl6pPr lvl="5" rtl="0" algn="r">
              <a:spcBef>
                <a:spcPts val="1600"/>
              </a:spcBef>
              <a:spcAft>
                <a:spcPts val="0"/>
              </a:spcAft>
              <a:buNone/>
              <a:defRPr sz="1600"/>
            </a:lvl6pPr>
            <a:lvl7pPr lvl="6" rtl="0" algn="r">
              <a:spcBef>
                <a:spcPts val="1600"/>
              </a:spcBef>
              <a:spcAft>
                <a:spcPts val="0"/>
              </a:spcAft>
              <a:buNone/>
              <a:defRPr sz="1600"/>
            </a:lvl7pPr>
            <a:lvl8pPr lvl="7" rtl="0" algn="r">
              <a:spcBef>
                <a:spcPts val="1600"/>
              </a:spcBef>
              <a:spcAft>
                <a:spcPts val="0"/>
              </a:spcAft>
              <a:buNone/>
              <a:defRPr sz="1600"/>
            </a:lvl8pPr>
            <a:lvl9pPr lvl="8" rtl="0" algn="r">
              <a:spcBef>
                <a:spcPts val="1600"/>
              </a:spcBef>
              <a:spcAft>
                <a:spcPts val="1600"/>
              </a:spcAft>
              <a:buNone/>
              <a:defRPr sz="1600"/>
            </a:lvl9pPr>
          </a:lstStyle>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61" name="Shape 261"/>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dk1"/>
        </a:solidFill>
      </p:bgPr>
    </p:bg>
    <p:spTree>
      <p:nvGrpSpPr>
        <p:cNvPr id="26" name="Shape 26"/>
        <p:cNvGrpSpPr/>
        <p:nvPr/>
      </p:nvGrpSpPr>
      <p:grpSpPr>
        <a:xfrm>
          <a:off x="0" y="0"/>
          <a:ext cx="0" cy="0"/>
          <a:chOff x="0" y="0"/>
          <a:chExt cx="0" cy="0"/>
        </a:xfrm>
      </p:grpSpPr>
      <p:sp>
        <p:nvSpPr>
          <p:cNvPr id="27" name="Google Shape;27;p5"/>
          <p:cNvSpPr txBox="1"/>
          <p:nvPr>
            <p:ph type="ctrTitle"/>
          </p:nvPr>
        </p:nvSpPr>
        <p:spPr>
          <a:xfrm flipH="1">
            <a:off x="2149650" y="3418750"/>
            <a:ext cx="1334400" cy="312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541C1D"/>
              </a:buClr>
              <a:buSzPts val="1800"/>
              <a:buNone/>
              <a:defRPr sz="1800">
                <a:solidFill>
                  <a:schemeClr val="lt1"/>
                </a:solidFill>
              </a:defRPr>
            </a:lvl1pPr>
            <a:lvl2pPr lvl="1" rtl="0" algn="ctr">
              <a:spcBef>
                <a:spcPts val="0"/>
              </a:spcBef>
              <a:spcAft>
                <a:spcPts val="0"/>
              </a:spcAft>
              <a:buClr>
                <a:srgbClr val="541C1D"/>
              </a:buClr>
              <a:buSzPts val="1800"/>
              <a:buNone/>
              <a:defRPr sz="1800">
                <a:solidFill>
                  <a:srgbClr val="541C1D"/>
                </a:solidFill>
              </a:defRPr>
            </a:lvl2pPr>
            <a:lvl3pPr lvl="2" rtl="0" algn="ctr">
              <a:spcBef>
                <a:spcPts val="0"/>
              </a:spcBef>
              <a:spcAft>
                <a:spcPts val="0"/>
              </a:spcAft>
              <a:buClr>
                <a:srgbClr val="541C1D"/>
              </a:buClr>
              <a:buSzPts val="1800"/>
              <a:buNone/>
              <a:defRPr sz="1800">
                <a:solidFill>
                  <a:srgbClr val="541C1D"/>
                </a:solidFill>
              </a:defRPr>
            </a:lvl3pPr>
            <a:lvl4pPr lvl="3" rtl="0" algn="ctr">
              <a:spcBef>
                <a:spcPts val="0"/>
              </a:spcBef>
              <a:spcAft>
                <a:spcPts val="0"/>
              </a:spcAft>
              <a:buClr>
                <a:srgbClr val="541C1D"/>
              </a:buClr>
              <a:buSzPts val="1800"/>
              <a:buNone/>
              <a:defRPr sz="1800">
                <a:solidFill>
                  <a:srgbClr val="541C1D"/>
                </a:solidFill>
              </a:defRPr>
            </a:lvl4pPr>
            <a:lvl5pPr lvl="4" rtl="0" algn="ctr">
              <a:spcBef>
                <a:spcPts val="0"/>
              </a:spcBef>
              <a:spcAft>
                <a:spcPts val="0"/>
              </a:spcAft>
              <a:buClr>
                <a:srgbClr val="541C1D"/>
              </a:buClr>
              <a:buSzPts val="1800"/>
              <a:buNone/>
              <a:defRPr sz="1800">
                <a:solidFill>
                  <a:srgbClr val="541C1D"/>
                </a:solidFill>
              </a:defRPr>
            </a:lvl5pPr>
            <a:lvl6pPr lvl="5" rtl="0" algn="ctr">
              <a:spcBef>
                <a:spcPts val="0"/>
              </a:spcBef>
              <a:spcAft>
                <a:spcPts val="0"/>
              </a:spcAft>
              <a:buClr>
                <a:srgbClr val="541C1D"/>
              </a:buClr>
              <a:buSzPts val="1800"/>
              <a:buNone/>
              <a:defRPr sz="1800">
                <a:solidFill>
                  <a:srgbClr val="541C1D"/>
                </a:solidFill>
              </a:defRPr>
            </a:lvl6pPr>
            <a:lvl7pPr lvl="6" rtl="0" algn="ctr">
              <a:spcBef>
                <a:spcPts val="0"/>
              </a:spcBef>
              <a:spcAft>
                <a:spcPts val="0"/>
              </a:spcAft>
              <a:buClr>
                <a:srgbClr val="541C1D"/>
              </a:buClr>
              <a:buSzPts val="1800"/>
              <a:buNone/>
              <a:defRPr sz="1800">
                <a:solidFill>
                  <a:srgbClr val="541C1D"/>
                </a:solidFill>
              </a:defRPr>
            </a:lvl7pPr>
            <a:lvl8pPr lvl="7" rtl="0" algn="ctr">
              <a:spcBef>
                <a:spcPts val="0"/>
              </a:spcBef>
              <a:spcAft>
                <a:spcPts val="0"/>
              </a:spcAft>
              <a:buClr>
                <a:srgbClr val="541C1D"/>
              </a:buClr>
              <a:buSzPts val="1800"/>
              <a:buNone/>
              <a:defRPr sz="1800">
                <a:solidFill>
                  <a:srgbClr val="541C1D"/>
                </a:solidFill>
              </a:defRPr>
            </a:lvl8pPr>
            <a:lvl9pPr lvl="8" rtl="0" algn="ctr">
              <a:spcBef>
                <a:spcPts val="0"/>
              </a:spcBef>
              <a:spcAft>
                <a:spcPts val="0"/>
              </a:spcAft>
              <a:buClr>
                <a:srgbClr val="541C1D"/>
              </a:buClr>
              <a:buSzPts val="1800"/>
              <a:buNone/>
              <a:defRPr sz="1800">
                <a:solidFill>
                  <a:srgbClr val="541C1D"/>
                </a:solidFill>
              </a:defRPr>
            </a:lvl9pPr>
          </a:lstStyle>
          <a:p/>
        </p:txBody>
      </p:sp>
      <p:sp>
        <p:nvSpPr>
          <p:cNvPr id="28" name="Google Shape;28;p5"/>
          <p:cNvSpPr txBox="1"/>
          <p:nvPr>
            <p:ph idx="1" type="subTitle"/>
          </p:nvPr>
        </p:nvSpPr>
        <p:spPr>
          <a:xfrm flipH="1">
            <a:off x="1308750" y="3774148"/>
            <a:ext cx="3016200" cy="85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541C1D"/>
              </a:buClr>
              <a:buSzPts val="1000"/>
              <a:buNone/>
              <a:defRPr sz="1600">
                <a:solidFill>
                  <a:schemeClr val="lt1"/>
                </a:solidFill>
              </a:defRPr>
            </a:lvl1pPr>
            <a:lvl2pPr lvl="1" rtl="0" algn="ctr">
              <a:lnSpc>
                <a:spcPct val="100000"/>
              </a:lnSpc>
              <a:spcBef>
                <a:spcPts val="0"/>
              </a:spcBef>
              <a:spcAft>
                <a:spcPts val="0"/>
              </a:spcAft>
              <a:buClr>
                <a:srgbClr val="541C1D"/>
              </a:buClr>
              <a:buSzPts val="1000"/>
              <a:buNone/>
              <a:defRPr sz="1000">
                <a:solidFill>
                  <a:srgbClr val="541C1D"/>
                </a:solidFill>
              </a:defRPr>
            </a:lvl2pPr>
            <a:lvl3pPr lvl="2" rtl="0" algn="ctr">
              <a:lnSpc>
                <a:spcPct val="100000"/>
              </a:lnSpc>
              <a:spcBef>
                <a:spcPts val="0"/>
              </a:spcBef>
              <a:spcAft>
                <a:spcPts val="0"/>
              </a:spcAft>
              <a:buClr>
                <a:srgbClr val="541C1D"/>
              </a:buClr>
              <a:buSzPts val="1000"/>
              <a:buNone/>
              <a:defRPr sz="1000">
                <a:solidFill>
                  <a:srgbClr val="541C1D"/>
                </a:solidFill>
              </a:defRPr>
            </a:lvl3pPr>
            <a:lvl4pPr lvl="3" rtl="0" algn="ctr">
              <a:lnSpc>
                <a:spcPct val="100000"/>
              </a:lnSpc>
              <a:spcBef>
                <a:spcPts val="0"/>
              </a:spcBef>
              <a:spcAft>
                <a:spcPts val="0"/>
              </a:spcAft>
              <a:buClr>
                <a:srgbClr val="541C1D"/>
              </a:buClr>
              <a:buSzPts val="1000"/>
              <a:buNone/>
              <a:defRPr sz="1000">
                <a:solidFill>
                  <a:srgbClr val="541C1D"/>
                </a:solidFill>
              </a:defRPr>
            </a:lvl4pPr>
            <a:lvl5pPr lvl="4" rtl="0" algn="ctr">
              <a:lnSpc>
                <a:spcPct val="100000"/>
              </a:lnSpc>
              <a:spcBef>
                <a:spcPts val="0"/>
              </a:spcBef>
              <a:spcAft>
                <a:spcPts val="0"/>
              </a:spcAft>
              <a:buClr>
                <a:srgbClr val="541C1D"/>
              </a:buClr>
              <a:buSzPts val="1000"/>
              <a:buNone/>
              <a:defRPr sz="1000">
                <a:solidFill>
                  <a:srgbClr val="541C1D"/>
                </a:solidFill>
              </a:defRPr>
            </a:lvl5pPr>
            <a:lvl6pPr lvl="5" rtl="0" algn="ctr">
              <a:lnSpc>
                <a:spcPct val="100000"/>
              </a:lnSpc>
              <a:spcBef>
                <a:spcPts val="0"/>
              </a:spcBef>
              <a:spcAft>
                <a:spcPts val="0"/>
              </a:spcAft>
              <a:buClr>
                <a:srgbClr val="541C1D"/>
              </a:buClr>
              <a:buSzPts val="1000"/>
              <a:buNone/>
              <a:defRPr sz="1000">
                <a:solidFill>
                  <a:srgbClr val="541C1D"/>
                </a:solidFill>
              </a:defRPr>
            </a:lvl6pPr>
            <a:lvl7pPr lvl="6" rtl="0" algn="ctr">
              <a:lnSpc>
                <a:spcPct val="100000"/>
              </a:lnSpc>
              <a:spcBef>
                <a:spcPts val="0"/>
              </a:spcBef>
              <a:spcAft>
                <a:spcPts val="0"/>
              </a:spcAft>
              <a:buClr>
                <a:srgbClr val="541C1D"/>
              </a:buClr>
              <a:buSzPts val="1000"/>
              <a:buNone/>
              <a:defRPr sz="1000">
                <a:solidFill>
                  <a:srgbClr val="541C1D"/>
                </a:solidFill>
              </a:defRPr>
            </a:lvl7pPr>
            <a:lvl8pPr lvl="7" rtl="0" algn="ctr">
              <a:lnSpc>
                <a:spcPct val="100000"/>
              </a:lnSpc>
              <a:spcBef>
                <a:spcPts val="0"/>
              </a:spcBef>
              <a:spcAft>
                <a:spcPts val="0"/>
              </a:spcAft>
              <a:buClr>
                <a:srgbClr val="541C1D"/>
              </a:buClr>
              <a:buSzPts val="1000"/>
              <a:buNone/>
              <a:defRPr sz="1000">
                <a:solidFill>
                  <a:srgbClr val="541C1D"/>
                </a:solidFill>
              </a:defRPr>
            </a:lvl8pPr>
            <a:lvl9pPr lvl="8" rtl="0" algn="ctr">
              <a:lnSpc>
                <a:spcPct val="100000"/>
              </a:lnSpc>
              <a:spcBef>
                <a:spcPts val="0"/>
              </a:spcBef>
              <a:spcAft>
                <a:spcPts val="0"/>
              </a:spcAft>
              <a:buClr>
                <a:srgbClr val="541C1D"/>
              </a:buClr>
              <a:buSzPts val="1000"/>
              <a:buNone/>
              <a:defRPr sz="1000">
                <a:solidFill>
                  <a:srgbClr val="541C1D"/>
                </a:solidFill>
              </a:defRPr>
            </a:lvl9pPr>
          </a:lstStyle>
          <a:p/>
        </p:txBody>
      </p:sp>
      <p:sp>
        <p:nvSpPr>
          <p:cNvPr id="29" name="Google Shape;29;p5"/>
          <p:cNvSpPr txBox="1"/>
          <p:nvPr>
            <p:ph idx="2" type="ctrTitle"/>
          </p:nvPr>
        </p:nvSpPr>
        <p:spPr>
          <a:xfrm flipH="1">
            <a:off x="5882700" y="3418750"/>
            <a:ext cx="1334400" cy="312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541C1D"/>
              </a:buClr>
              <a:buSzPts val="1800"/>
              <a:buNone/>
              <a:defRPr sz="1800">
                <a:solidFill>
                  <a:schemeClr val="lt1"/>
                </a:solidFill>
              </a:defRPr>
            </a:lvl1pPr>
            <a:lvl2pPr lvl="1" rtl="0" algn="ctr">
              <a:spcBef>
                <a:spcPts val="0"/>
              </a:spcBef>
              <a:spcAft>
                <a:spcPts val="0"/>
              </a:spcAft>
              <a:buClr>
                <a:srgbClr val="541C1D"/>
              </a:buClr>
              <a:buSzPts val="1800"/>
              <a:buNone/>
              <a:defRPr sz="1800">
                <a:solidFill>
                  <a:srgbClr val="541C1D"/>
                </a:solidFill>
              </a:defRPr>
            </a:lvl2pPr>
            <a:lvl3pPr lvl="2" rtl="0" algn="ctr">
              <a:spcBef>
                <a:spcPts val="0"/>
              </a:spcBef>
              <a:spcAft>
                <a:spcPts val="0"/>
              </a:spcAft>
              <a:buClr>
                <a:srgbClr val="541C1D"/>
              </a:buClr>
              <a:buSzPts val="1800"/>
              <a:buNone/>
              <a:defRPr sz="1800">
                <a:solidFill>
                  <a:srgbClr val="541C1D"/>
                </a:solidFill>
              </a:defRPr>
            </a:lvl3pPr>
            <a:lvl4pPr lvl="3" rtl="0" algn="ctr">
              <a:spcBef>
                <a:spcPts val="0"/>
              </a:spcBef>
              <a:spcAft>
                <a:spcPts val="0"/>
              </a:spcAft>
              <a:buClr>
                <a:srgbClr val="541C1D"/>
              </a:buClr>
              <a:buSzPts val="1800"/>
              <a:buNone/>
              <a:defRPr sz="1800">
                <a:solidFill>
                  <a:srgbClr val="541C1D"/>
                </a:solidFill>
              </a:defRPr>
            </a:lvl4pPr>
            <a:lvl5pPr lvl="4" rtl="0" algn="ctr">
              <a:spcBef>
                <a:spcPts val="0"/>
              </a:spcBef>
              <a:spcAft>
                <a:spcPts val="0"/>
              </a:spcAft>
              <a:buClr>
                <a:srgbClr val="541C1D"/>
              </a:buClr>
              <a:buSzPts val="1800"/>
              <a:buNone/>
              <a:defRPr sz="1800">
                <a:solidFill>
                  <a:srgbClr val="541C1D"/>
                </a:solidFill>
              </a:defRPr>
            </a:lvl5pPr>
            <a:lvl6pPr lvl="5" rtl="0" algn="ctr">
              <a:spcBef>
                <a:spcPts val="0"/>
              </a:spcBef>
              <a:spcAft>
                <a:spcPts val="0"/>
              </a:spcAft>
              <a:buClr>
                <a:srgbClr val="541C1D"/>
              </a:buClr>
              <a:buSzPts val="1800"/>
              <a:buNone/>
              <a:defRPr sz="1800">
                <a:solidFill>
                  <a:srgbClr val="541C1D"/>
                </a:solidFill>
              </a:defRPr>
            </a:lvl6pPr>
            <a:lvl7pPr lvl="6" rtl="0" algn="ctr">
              <a:spcBef>
                <a:spcPts val="0"/>
              </a:spcBef>
              <a:spcAft>
                <a:spcPts val="0"/>
              </a:spcAft>
              <a:buClr>
                <a:srgbClr val="541C1D"/>
              </a:buClr>
              <a:buSzPts val="1800"/>
              <a:buNone/>
              <a:defRPr sz="1800">
                <a:solidFill>
                  <a:srgbClr val="541C1D"/>
                </a:solidFill>
              </a:defRPr>
            </a:lvl7pPr>
            <a:lvl8pPr lvl="7" rtl="0" algn="ctr">
              <a:spcBef>
                <a:spcPts val="0"/>
              </a:spcBef>
              <a:spcAft>
                <a:spcPts val="0"/>
              </a:spcAft>
              <a:buClr>
                <a:srgbClr val="541C1D"/>
              </a:buClr>
              <a:buSzPts val="1800"/>
              <a:buNone/>
              <a:defRPr sz="1800">
                <a:solidFill>
                  <a:srgbClr val="541C1D"/>
                </a:solidFill>
              </a:defRPr>
            </a:lvl8pPr>
            <a:lvl9pPr lvl="8" rtl="0" algn="ctr">
              <a:spcBef>
                <a:spcPts val="0"/>
              </a:spcBef>
              <a:spcAft>
                <a:spcPts val="0"/>
              </a:spcAft>
              <a:buClr>
                <a:srgbClr val="541C1D"/>
              </a:buClr>
              <a:buSzPts val="1800"/>
              <a:buNone/>
              <a:defRPr sz="1800">
                <a:solidFill>
                  <a:srgbClr val="541C1D"/>
                </a:solidFill>
              </a:defRPr>
            </a:lvl9pPr>
          </a:lstStyle>
          <a:p/>
        </p:txBody>
      </p:sp>
      <p:sp>
        <p:nvSpPr>
          <p:cNvPr id="30" name="Google Shape;30;p5"/>
          <p:cNvSpPr txBox="1"/>
          <p:nvPr>
            <p:ph idx="3" type="subTitle"/>
          </p:nvPr>
        </p:nvSpPr>
        <p:spPr>
          <a:xfrm flipH="1">
            <a:off x="5041800" y="3774148"/>
            <a:ext cx="3016200" cy="85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541C1D"/>
              </a:buClr>
              <a:buSzPts val="1000"/>
              <a:buNone/>
              <a:defRPr sz="1600">
                <a:solidFill>
                  <a:schemeClr val="lt1"/>
                </a:solidFill>
              </a:defRPr>
            </a:lvl1pPr>
            <a:lvl2pPr lvl="1" rtl="0" algn="ctr">
              <a:lnSpc>
                <a:spcPct val="100000"/>
              </a:lnSpc>
              <a:spcBef>
                <a:spcPts val="0"/>
              </a:spcBef>
              <a:spcAft>
                <a:spcPts val="0"/>
              </a:spcAft>
              <a:buClr>
                <a:srgbClr val="541C1D"/>
              </a:buClr>
              <a:buSzPts val="1000"/>
              <a:buNone/>
              <a:defRPr sz="1000">
                <a:solidFill>
                  <a:srgbClr val="541C1D"/>
                </a:solidFill>
              </a:defRPr>
            </a:lvl2pPr>
            <a:lvl3pPr lvl="2" rtl="0" algn="ctr">
              <a:lnSpc>
                <a:spcPct val="100000"/>
              </a:lnSpc>
              <a:spcBef>
                <a:spcPts val="0"/>
              </a:spcBef>
              <a:spcAft>
                <a:spcPts val="0"/>
              </a:spcAft>
              <a:buClr>
                <a:srgbClr val="541C1D"/>
              </a:buClr>
              <a:buSzPts val="1000"/>
              <a:buNone/>
              <a:defRPr sz="1000">
                <a:solidFill>
                  <a:srgbClr val="541C1D"/>
                </a:solidFill>
              </a:defRPr>
            </a:lvl3pPr>
            <a:lvl4pPr lvl="3" rtl="0" algn="ctr">
              <a:lnSpc>
                <a:spcPct val="100000"/>
              </a:lnSpc>
              <a:spcBef>
                <a:spcPts val="0"/>
              </a:spcBef>
              <a:spcAft>
                <a:spcPts val="0"/>
              </a:spcAft>
              <a:buClr>
                <a:srgbClr val="541C1D"/>
              </a:buClr>
              <a:buSzPts val="1000"/>
              <a:buNone/>
              <a:defRPr sz="1000">
                <a:solidFill>
                  <a:srgbClr val="541C1D"/>
                </a:solidFill>
              </a:defRPr>
            </a:lvl4pPr>
            <a:lvl5pPr lvl="4" rtl="0" algn="ctr">
              <a:lnSpc>
                <a:spcPct val="100000"/>
              </a:lnSpc>
              <a:spcBef>
                <a:spcPts val="0"/>
              </a:spcBef>
              <a:spcAft>
                <a:spcPts val="0"/>
              </a:spcAft>
              <a:buClr>
                <a:srgbClr val="541C1D"/>
              </a:buClr>
              <a:buSzPts val="1000"/>
              <a:buNone/>
              <a:defRPr sz="1000">
                <a:solidFill>
                  <a:srgbClr val="541C1D"/>
                </a:solidFill>
              </a:defRPr>
            </a:lvl5pPr>
            <a:lvl6pPr lvl="5" rtl="0" algn="ctr">
              <a:lnSpc>
                <a:spcPct val="100000"/>
              </a:lnSpc>
              <a:spcBef>
                <a:spcPts val="0"/>
              </a:spcBef>
              <a:spcAft>
                <a:spcPts val="0"/>
              </a:spcAft>
              <a:buClr>
                <a:srgbClr val="541C1D"/>
              </a:buClr>
              <a:buSzPts val="1000"/>
              <a:buNone/>
              <a:defRPr sz="1000">
                <a:solidFill>
                  <a:srgbClr val="541C1D"/>
                </a:solidFill>
              </a:defRPr>
            </a:lvl6pPr>
            <a:lvl7pPr lvl="6" rtl="0" algn="ctr">
              <a:lnSpc>
                <a:spcPct val="100000"/>
              </a:lnSpc>
              <a:spcBef>
                <a:spcPts val="0"/>
              </a:spcBef>
              <a:spcAft>
                <a:spcPts val="0"/>
              </a:spcAft>
              <a:buClr>
                <a:srgbClr val="541C1D"/>
              </a:buClr>
              <a:buSzPts val="1000"/>
              <a:buNone/>
              <a:defRPr sz="1000">
                <a:solidFill>
                  <a:srgbClr val="541C1D"/>
                </a:solidFill>
              </a:defRPr>
            </a:lvl7pPr>
            <a:lvl8pPr lvl="7" rtl="0" algn="ctr">
              <a:lnSpc>
                <a:spcPct val="100000"/>
              </a:lnSpc>
              <a:spcBef>
                <a:spcPts val="0"/>
              </a:spcBef>
              <a:spcAft>
                <a:spcPts val="0"/>
              </a:spcAft>
              <a:buClr>
                <a:srgbClr val="541C1D"/>
              </a:buClr>
              <a:buSzPts val="1000"/>
              <a:buNone/>
              <a:defRPr sz="1000">
                <a:solidFill>
                  <a:srgbClr val="541C1D"/>
                </a:solidFill>
              </a:defRPr>
            </a:lvl8pPr>
            <a:lvl9pPr lvl="8" rtl="0" algn="ctr">
              <a:lnSpc>
                <a:spcPct val="100000"/>
              </a:lnSpc>
              <a:spcBef>
                <a:spcPts val="0"/>
              </a:spcBef>
              <a:spcAft>
                <a:spcPts val="0"/>
              </a:spcAft>
              <a:buClr>
                <a:srgbClr val="541C1D"/>
              </a:buClr>
              <a:buSzPts val="1000"/>
              <a:buNone/>
              <a:defRPr sz="1000">
                <a:solidFill>
                  <a:srgbClr val="541C1D"/>
                </a:solidFill>
              </a:defRPr>
            </a:lvl9pPr>
          </a:lstStyle>
          <a:p/>
        </p:txBody>
      </p:sp>
      <p:sp>
        <p:nvSpPr>
          <p:cNvPr id="31" name="Google Shape;31;p5"/>
          <p:cNvSpPr txBox="1"/>
          <p:nvPr>
            <p:ph idx="4" type="title"/>
          </p:nvPr>
        </p:nvSpPr>
        <p:spPr>
          <a:xfrm>
            <a:off x="1067850" y="490382"/>
            <a:ext cx="7008300" cy="355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541C1D"/>
              </a:buClr>
              <a:buSzPts val="2800"/>
              <a:buNone/>
              <a:defRPr>
                <a:solidFill>
                  <a:schemeClr val="lt1"/>
                </a:solidFill>
              </a:defRPr>
            </a:lvl1pPr>
            <a:lvl2pPr lvl="1" rtl="0">
              <a:spcBef>
                <a:spcPts val="0"/>
              </a:spcBef>
              <a:spcAft>
                <a:spcPts val="0"/>
              </a:spcAft>
              <a:buClr>
                <a:srgbClr val="541C1D"/>
              </a:buClr>
              <a:buSzPts val="2800"/>
              <a:buNone/>
              <a:defRPr>
                <a:solidFill>
                  <a:srgbClr val="541C1D"/>
                </a:solidFill>
              </a:defRPr>
            </a:lvl2pPr>
            <a:lvl3pPr lvl="2" rtl="0">
              <a:spcBef>
                <a:spcPts val="0"/>
              </a:spcBef>
              <a:spcAft>
                <a:spcPts val="0"/>
              </a:spcAft>
              <a:buClr>
                <a:srgbClr val="541C1D"/>
              </a:buClr>
              <a:buSzPts val="2800"/>
              <a:buNone/>
              <a:defRPr>
                <a:solidFill>
                  <a:srgbClr val="541C1D"/>
                </a:solidFill>
              </a:defRPr>
            </a:lvl3pPr>
            <a:lvl4pPr lvl="3" rtl="0">
              <a:spcBef>
                <a:spcPts val="0"/>
              </a:spcBef>
              <a:spcAft>
                <a:spcPts val="0"/>
              </a:spcAft>
              <a:buClr>
                <a:srgbClr val="541C1D"/>
              </a:buClr>
              <a:buSzPts val="2800"/>
              <a:buNone/>
              <a:defRPr>
                <a:solidFill>
                  <a:srgbClr val="541C1D"/>
                </a:solidFill>
              </a:defRPr>
            </a:lvl4pPr>
            <a:lvl5pPr lvl="4" rtl="0">
              <a:spcBef>
                <a:spcPts val="0"/>
              </a:spcBef>
              <a:spcAft>
                <a:spcPts val="0"/>
              </a:spcAft>
              <a:buClr>
                <a:srgbClr val="541C1D"/>
              </a:buClr>
              <a:buSzPts val="2800"/>
              <a:buNone/>
              <a:defRPr>
                <a:solidFill>
                  <a:srgbClr val="541C1D"/>
                </a:solidFill>
              </a:defRPr>
            </a:lvl5pPr>
            <a:lvl6pPr lvl="5" rtl="0">
              <a:spcBef>
                <a:spcPts val="0"/>
              </a:spcBef>
              <a:spcAft>
                <a:spcPts val="0"/>
              </a:spcAft>
              <a:buClr>
                <a:srgbClr val="541C1D"/>
              </a:buClr>
              <a:buSzPts val="2800"/>
              <a:buNone/>
              <a:defRPr>
                <a:solidFill>
                  <a:srgbClr val="541C1D"/>
                </a:solidFill>
              </a:defRPr>
            </a:lvl6pPr>
            <a:lvl7pPr lvl="6" rtl="0">
              <a:spcBef>
                <a:spcPts val="0"/>
              </a:spcBef>
              <a:spcAft>
                <a:spcPts val="0"/>
              </a:spcAft>
              <a:buClr>
                <a:srgbClr val="541C1D"/>
              </a:buClr>
              <a:buSzPts val="2800"/>
              <a:buNone/>
              <a:defRPr>
                <a:solidFill>
                  <a:srgbClr val="541C1D"/>
                </a:solidFill>
              </a:defRPr>
            </a:lvl7pPr>
            <a:lvl8pPr lvl="7" rtl="0">
              <a:spcBef>
                <a:spcPts val="0"/>
              </a:spcBef>
              <a:spcAft>
                <a:spcPts val="0"/>
              </a:spcAft>
              <a:buClr>
                <a:srgbClr val="541C1D"/>
              </a:buClr>
              <a:buSzPts val="2800"/>
              <a:buNone/>
              <a:defRPr>
                <a:solidFill>
                  <a:srgbClr val="541C1D"/>
                </a:solidFill>
              </a:defRPr>
            </a:lvl8pPr>
            <a:lvl9pPr lvl="8" rtl="0">
              <a:spcBef>
                <a:spcPts val="0"/>
              </a:spcBef>
              <a:spcAft>
                <a:spcPts val="0"/>
              </a:spcAft>
              <a:buClr>
                <a:srgbClr val="541C1D"/>
              </a:buClr>
              <a:buSzPts val="2800"/>
              <a:buNone/>
              <a:defRPr>
                <a:solidFill>
                  <a:srgbClr val="541C1D"/>
                </a:solidFill>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dk1"/>
        </a:solidFill>
      </p:bgPr>
    </p:bg>
    <p:spTree>
      <p:nvGrpSpPr>
        <p:cNvPr id="32" name="Shape 32"/>
        <p:cNvGrpSpPr/>
        <p:nvPr/>
      </p:nvGrpSpPr>
      <p:grpSpPr>
        <a:xfrm>
          <a:off x="0" y="0"/>
          <a:ext cx="0" cy="0"/>
          <a:chOff x="0" y="0"/>
          <a:chExt cx="0" cy="0"/>
        </a:xfrm>
      </p:grpSpPr>
      <p:pic>
        <p:nvPicPr>
          <p:cNvPr id="33" name="Google Shape;33;p6"/>
          <p:cNvPicPr preferRelativeResize="0"/>
          <p:nvPr/>
        </p:nvPicPr>
        <p:blipFill rotWithShape="1">
          <a:blip r:embed="rId2">
            <a:alphaModFix/>
          </a:blip>
          <a:srcRect b="64915" l="0" r="0" t="0"/>
          <a:stretch/>
        </p:blipFill>
        <p:spPr>
          <a:xfrm flipH="1">
            <a:off x="3079651" y="-469876"/>
            <a:ext cx="8406859" cy="1659099"/>
          </a:xfrm>
          <a:prstGeom prst="rect">
            <a:avLst/>
          </a:prstGeom>
          <a:noFill/>
          <a:ln>
            <a:noFill/>
          </a:ln>
        </p:spPr>
      </p:pic>
      <p:pic>
        <p:nvPicPr>
          <p:cNvPr id="34" name="Google Shape;34;p6"/>
          <p:cNvPicPr preferRelativeResize="0"/>
          <p:nvPr/>
        </p:nvPicPr>
        <p:blipFill rotWithShape="1">
          <a:blip r:embed="rId2">
            <a:alphaModFix/>
          </a:blip>
          <a:srcRect b="64915" l="0" r="0" t="0"/>
          <a:stretch/>
        </p:blipFill>
        <p:spPr>
          <a:xfrm>
            <a:off x="-2619224" y="4215449"/>
            <a:ext cx="8406859" cy="1659099"/>
          </a:xfrm>
          <a:prstGeom prst="rect">
            <a:avLst/>
          </a:prstGeom>
          <a:noFill/>
          <a:ln>
            <a:noFill/>
          </a:ln>
        </p:spPr>
      </p:pic>
      <p:sp>
        <p:nvSpPr>
          <p:cNvPr id="35" name="Google Shape;35;p6"/>
          <p:cNvSpPr txBox="1"/>
          <p:nvPr>
            <p:ph type="ctrTitle"/>
          </p:nvPr>
        </p:nvSpPr>
        <p:spPr>
          <a:xfrm flipH="1">
            <a:off x="1390925" y="436234"/>
            <a:ext cx="6362100" cy="4836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2800"/>
              <a:buNone/>
              <a:defRPr>
                <a:solidFill>
                  <a:schemeClr val="lt1"/>
                </a:solidFill>
              </a:defRPr>
            </a:lvl1pPr>
            <a:lvl2pPr lvl="1" rtl="0" algn="ctr">
              <a:spcBef>
                <a:spcPts val="0"/>
              </a:spcBef>
              <a:spcAft>
                <a:spcPts val="0"/>
              </a:spcAft>
              <a:buClr>
                <a:schemeClr val="lt1"/>
              </a:buClr>
              <a:buSzPts val="3000"/>
              <a:buNone/>
              <a:defRPr sz="3000">
                <a:solidFill>
                  <a:schemeClr val="lt1"/>
                </a:solidFill>
              </a:defRPr>
            </a:lvl2pPr>
            <a:lvl3pPr lvl="2" rtl="0" algn="ctr">
              <a:spcBef>
                <a:spcPts val="0"/>
              </a:spcBef>
              <a:spcAft>
                <a:spcPts val="0"/>
              </a:spcAft>
              <a:buClr>
                <a:schemeClr val="lt1"/>
              </a:buClr>
              <a:buSzPts val="3000"/>
              <a:buNone/>
              <a:defRPr sz="3000">
                <a:solidFill>
                  <a:schemeClr val="lt1"/>
                </a:solidFill>
              </a:defRPr>
            </a:lvl3pPr>
            <a:lvl4pPr lvl="3" rtl="0" algn="ctr">
              <a:spcBef>
                <a:spcPts val="0"/>
              </a:spcBef>
              <a:spcAft>
                <a:spcPts val="0"/>
              </a:spcAft>
              <a:buClr>
                <a:schemeClr val="lt1"/>
              </a:buClr>
              <a:buSzPts val="3000"/>
              <a:buNone/>
              <a:defRPr sz="3000">
                <a:solidFill>
                  <a:schemeClr val="lt1"/>
                </a:solidFill>
              </a:defRPr>
            </a:lvl4pPr>
            <a:lvl5pPr lvl="4" rtl="0" algn="ctr">
              <a:spcBef>
                <a:spcPts val="0"/>
              </a:spcBef>
              <a:spcAft>
                <a:spcPts val="0"/>
              </a:spcAft>
              <a:buClr>
                <a:schemeClr val="lt1"/>
              </a:buClr>
              <a:buSzPts val="3000"/>
              <a:buNone/>
              <a:defRPr sz="3000">
                <a:solidFill>
                  <a:schemeClr val="lt1"/>
                </a:solidFill>
              </a:defRPr>
            </a:lvl5pPr>
            <a:lvl6pPr lvl="5" rtl="0" algn="ctr">
              <a:spcBef>
                <a:spcPts val="0"/>
              </a:spcBef>
              <a:spcAft>
                <a:spcPts val="0"/>
              </a:spcAft>
              <a:buClr>
                <a:schemeClr val="lt1"/>
              </a:buClr>
              <a:buSzPts val="3000"/>
              <a:buNone/>
              <a:defRPr sz="3000">
                <a:solidFill>
                  <a:schemeClr val="lt1"/>
                </a:solidFill>
              </a:defRPr>
            </a:lvl6pPr>
            <a:lvl7pPr lvl="6" rtl="0" algn="ctr">
              <a:spcBef>
                <a:spcPts val="0"/>
              </a:spcBef>
              <a:spcAft>
                <a:spcPts val="0"/>
              </a:spcAft>
              <a:buClr>
                <a:schemeClr val="lt1"/>
              </a:buClr>
              <a:buSzPts val="3000"/>
              <a:buNone/>
              <a:defRPr sz="3000">
                <a:solidFill>
                  <a:schemeClr val="lt1"/>
                </a:solidFill>
              </a:defRPr>
            </a:lvl7pPr>
            <a:lvl8pPr lvl="7" rtl="0" algn="ctr">
              <a:spcBef>
                <a:spcPts val="0"/>
              </a:spcBef>
              <a:spcAft>
                <a:spcPts val="0"/>
              </a:spcAft>
              <a:buClr>
                <a:schemeClr val="lt1"/>
              </a:buClr>
              <a:buSzPts val="3000"/>
              <a:buNone/>
              <a:defRPr sz="3000">
                <a:solidFill>
                  <a:schemeClr val="lt1"/>
                </a:solidFill>
              </a:defRPr>
            </a:lvl8pPr>
            <a:lvl9pPr lvl="8" rtl="0" algn="ctr">
              <a:spcBef>
                <a:spcPts val="0"/>
              </a:spcBef>
              <a:spcAft>
                <a:spcPts val="0"/>
              </a:spcAft>
              <a:buClr>
                <a:schemeClr val="lt1"/>
              </a:buClr>
              <a:buSzPts val="3000"/>
              <a:buNone/>
              <a:defRPr sz="3000">
                <a:solidFill>
                  <a:schemeClr val="lt1"/>
                </a:solidFill>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chemeClr val="dk1"/>
        </a:solidFill>
      </p:bgPr>
    </p:bg>
    <p:spTree>
      <p:nvGrpSpPr>
        <p:cNvPr id="36" name="Shape 36"/>
        <p:cNvGrpSpPr/>
        <p:nvPr/>
      </p:nvGrpSpPr>
      <p:grpSpPr>
        <a:xfrm>
          <a:off x="0" y="0"/>
          <a:ext cx="0" cy="0"/>
          <a:chOff x="0" y="0"/>
          <a:chExt cx="0" cy="0"/>
        </a:xfrm>
      </p:grpSpPr>
      <p:pic>
        <p:nvPicPr>
          <p:cNvPr id="37" name="Google Shape;37;p7"/>
          <p:cNvPicPr preferRelativeResize="0"/>
          <p:nvPr/>
        </p:nvPicPr>
        <p:blipFill rotWithShape="1">
          <a:blip r:embed="rId2">
            <a:alphaModFix/>
          </a:blip>
          <a:srcRect b="64915" l="0" r="0" t="0"/>
          <a:stretch/>
        </p:blipFill>
        <p:spPr>
          <a:xfrm flipH="1">
            <a:off x="3079651" y="-469876"/>
            <a:ext cx="8406859" cy="1659099"/>
          </a:xfrm>
          <a:prstGeom prst="rect">
            <a:avLst/>
          </a:prstGeom>
          <a:noFill/>
          <a:ln>
            <a:noFill/>
          </a:ln>
        </p:spPr>
      </p:pic>
      <p:pic>
        <p:nvPicPr>
          <p:cNvPr id="38" name="Google Shape;38;p7"/>
          <p:cNvPicPr preferRelativeResize="0"/>
          <p:nvPr/>
        </p:nvPicPr>
        <p:blipFill rotWithShape="1">
          <a:blip r:embed="rId2">
            <a:alphaModFix/>
          </a:blip>
          <a:srcRect b="64915" l="0" r="0" t="0"/>
          <a:stretch/>
        </p:blipFill>
        <p:spPr>
          <a:xfrm>
            <a:off x="-2619224" y="4215449"/>
            <a:ext cx="8406859" cy="1659099"/>
          </a:xfrm>
          <a:prstGeom prst="rect">
            <a:avLst/>
          </a:prstGeom>
          <a:noFill/>
          <a:ln>
            <a:noFill/>
          </a:ln>
        </p:spPr>
      </p:pic>
      <p:sp>
        <p:nvSpPr>
          <p:cNvPr id="39" name="Google Shape;39;p7"/>
          <p:cNvSpPr txBox="1"/>
          <p:nvPr>
            <p:ph type="ctrTitle"/>
          </p:nvPr>
        </p:nvSpPr>
        <p:spPr>
          <a:xfrm flipH="1">
            <a:off x="1390925" y="436234"/>
            <a:ext cx="6362100" cy="4836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2800"/>
              <a:buNone/>
              <a:defRPr>
                <a:solidFill>
                  <a:schemeClr val="lt1"/>
                </a:solidFill>
              </a:defRPr>
            </a:lvl1pPr>
            <a:lvl2pPr lvl="1" rtl="0" algn="ctr">
              <a:spcBef>
                <a:spcPts val="0"/>
              </a:spcBef>
              <a:spcAft>
                <a:spcPts val="0"/>
              </a:spcAft>
              <a:buClr>
                <a:schemeClr val="lt1"/>
              </a:buClr>
              <a:buSzPts val="3000"/>
              <a:buNone/>
              <a:defRPr sz="3000">
                <a:solidFill>
                  <a:schemeClr val="lt1"/>
                </a:solidFill>
              </a:defRPr>
            </a:lvl2pPr>
            <a:lvl3pPr lvl="2" rtl="0" algn="ctr">
              <a:spcBef>
                <a:spcPts val="0"/>
              </a:spcBef>
              <a:spcAft>
                <a:spcPts val="0"/>
              </a:spcAft>
              <a:buClr>
                <a:schemeClr val="lt1"/>
              </a:buClr>
              <a:buSzPts val="3000"/>
              <a:buNone/>
              <a:defRPr sz="3000">
                <a:solidFill>
                  <a:schemeClr val="lt1"/>
                </a:solidFill>
              </a:defRPr>
            </a:lvl3pPr>
            <a:lvl4pPr lvl="3" rtl="0" algn="ctr">
              <a:spcBef>
                <a:spcPts val="0"/>
              </a:spcBef>
              <a:spcAft>
                <a:spcPts val="0"/>
              </a:spcAft>
              <a:buClr>
                <a:schemeClr val="lt1"/>
              </a:buClr>
              <a:buSzPts val="3000"/>
              <a:buNone/>
              <a:defRPr sz="3000">
                <a:solidFill>
                  <a:schemeClr val="lt1"/>
                </a:solidFill>
              </a:defRPr>
            </a:lvl4pPr>
            <a:lvl5pPr lvl="4" rtl="0" algn="ctr">
              <a:spcBef>
                <a:spcPts val="0"/>
              </a:spcBef>
              <a:spcAft>
                <a:spcPts val="0"/>
              </a:spcAft>
              <a:buClr>
                <a:schemeClr val="lt1"/>
              </a:buClr>
              <a:buSzPts val="3000"/>
              <a:buNone/>
              <a:defRPr sz="3000">
                <a:solidFill>
                  <a:schemeClr val="lt1"/>
                </a:solidFill>
              </a:defRPr>
            </a:lvl5pPr>
            <a:lvl6pPr lvl="5" rtl="0" algn="ctr">
              <a:spcBef>
                <a:spcPts val="0"/>
              </a:spcBef>
              <a:spcAft>
                <a:spcPts val="0"/>
              </a:spcAft>
              <a:buClr>
                <a:schemeClr val="lt1"/>
              </a:buClr>
              <a:buSzPts val="3000"/>
              <a:buNone/>
              <a:defRPr sz="3000">
                <a:solidFill>
                  <a:schemeClr val="lt1"/>
                </a:solidFill>
              </a:defRPr>
            </a:lvl6pPr>
            <a:lvl7pPr lvl="6" rtl="0" algn="ctr">
              <a:spcBef>
                <a:spcPts val="0"/>
              </a:spcBef>
              <a:spcAft>
                <a:spcPts val="0"/>
              </a:spcAft>
              <a:buClr>
                <a:schemeClr val="lt1"/>
              </a:buClr>
              <a:buSzPts val="3000"/>
              <a:buNone/>
              <a:defRPr sz="3000">
                <a:solidFill>
                  <a:schemeClr val="lt1"/>
                </a:solidFill>
              </a:defRPr>
            </a:lvl7pPr>
            <a:lvl8pPr lvl="7" rtl="0" algn="ctr">
              <a:spcBef>
                <a:spcPts val="0"/>
              </a:spcBef>
              <a:spcAft>
                <a:spcPts val="0"/>
              </a:spcAft>
              <a:buClr>
                <a:schemeClr val="lt1"/>
              </a:buClr>
              <a:buSzPts val="3000"/>
              <a:buNone/>
              <a:defRPr sz="3000">
                <a:solidFill>
                  <a:schemeClr val="lt1"/>
                </a:solidFill>
              </a:defRPr>
            </a:lvl8pPr>
            <a:lvl9pPr lvl="8" rtl="0" algn="ctr">
              <a:spcBef>
                <a:spcPts val="0"/>
              </a:spcBef>
              <a:spcAft>
                <a:spcPts val="0"/>
              </a:spcAft>
              <a:buClr>
                <a:schemeClr val="lt1"/>
              </a:buClr>
              <a:buSzPts val="3000"/>
              <a:buNone/>
              <a:defRPr sz="3000">
                <a:solidFill>
                  <a:schemeClr val="lt1"/>
                </a:solidFill>
              </a:defRPr>
            </a:lvl9pPr>
          </a:lstStyle>
          <a:p/>
        </p:txBody>
      </p:sp>
      <p:sp>
        <p:nvSpPr>
          <p:cNvPr id="40" name="Google Shape;40;p7"/>
          <p:cNvSpPr txBox="1"/>
          <p:nvPr>
            <p:ph idx="1" type="subTitle"/>
          </p:nvPr>
        </p:nvSpPr>
        <p:spPr>
          <a:xfrm>
            <a:off x="711250" y="1031700"/>
            <a:ext cx="3860700" cy="3573900"/>
          </a:xfrm>
          <a:prstGeom prst="rect">
            <a:avLst/>
          </a:prstGeom>
        </p:spPr>
        <p:txBody>
          <a:bodyPr anchorCtr="0" anchor="ctr" bIns="91425" lIns="91425" spcFirstLastPara="1" rIns="91425" wrap="square" tIns="91425">
            <a:noAutofit/>
          </a:bodyPr>
          <a:lstStyle>
            <a:lvl1pPr lvl="0" marR="50800" rtl="0">
              <a:spcBef>
                <a:spcPts val="0"/>
              </a:spcBef>
              <a:spcAft>
                <a:spcPts val="0"/>
              </a:spcAft>
              <a:buClr>
                <a:schemeClr val="lt1"/>
              </a:buClr>
              <a:buSzPts val="1600"/>
              <a:buChar char="●"/>
              <a:defRPr sz="1200">
                <a:solidFill>
                  <a:schemeClr val="lt1"/>
                </a:solidFill>
              </a:defRPr>
            </a:lvl1pPr>
            <a:lvl2pPr lvl="1" rtl="0">
              <a:spcBef>
                <a:spcPts val="0"/>
              </a:spcBef>
              <a:spcAft>
                <a:spcPts val="0"/>
              </a:spcAft>
              <a:buClr>
                <a:schemeClr val="lt1"/>
              </a:buClr>
              <a:buSzPts val="1400"/>
              <a:buChar char="○"/>
              <a:defRPr>
                <a:solidFill>
                  <a:schemeClr val="lt1"/>
                </a:solidFill>
              </a:defRPr>
            </a:lvl2pPr>
            <a:lvl3pPr lvl="2" rtl="0">
              <a:spcBef>
                <a:spcPts val="1600"/>
              </a:spcBef>
              <a:spcAft>
                <a:spcPts val="0"/>
              </a:spcAft>
              <a:buClr>
                <a:schemeClr val="lt1"/>
              </a:buClr>
              <a:buSzPts val="1400"/>
              <a:buChar char="■"/>
              <a:defRPr>
                <a:solidFill>
                  <a:schemeClr val="lt1"/>
                </a:solidFill>
              </a:defRPr>
            </a:lvl3pPr>
            <a:lvl4pPr lvl="3" rtl="0">
              <a:spcBef>
                <a:spcPts val="1600"/>
              </a:spcBef>
              <a:spcAft>
                <a:spcPts val="0"/>
              </a:spcAft>
              <a:buClr>
                <a:schemeClr val="lt1"/>
              </a:buClr>
              <a:buSzPts val="1400"/>
              <a:buChar char="●"/>
              <a:defRPr>
                <a:solidFill>
                  <a:schemeClr val="lt1"/>
                </a:solidFill>
              </a:defRPr>
            </a:lvl4pPr>
            <a:lvl5pPr lvl="4" rtl="0">
              <a:spcBef>
                <a:spcPts val="1600"/>
              </a:spcBef>
              <a:spcAft>
                <a:spcPts val="0"/>
              </a:spcAft>
              <a:buClr>
                <a:schemeClr val="lt1"/>
              </a:buClr>
              <a:buSzPts val="1400"/>
              <a:buChar char="○"/>
              <a:defRPr>
                <a:solidFill>
                  <a:schemeClr val="lt1"/>
                </a:solidFill>
              </a:defRPr>
            </a:lvl5pPr>
            <a:lvl6pPr lvl="5" rtl="0">
              <a:spcBef>
                <a:spcPts val="1600"/>
              </a:spcBef>
              <a:spcAft>
                <a:spcPts val="0"/>
              </a:spcAft>
              <a:buClr>
                <a:schemeClr val="lt1"/>
              </a:buClr>
              <a:buSzPts val="1400"/>
              <a:buChar char="■"/>
              <a:defRPr>
                <a:solidFill>
                  <a:schemeClr val="lt1"/>
                </a:solidFill>
              </a:defRPr>
            </a:lvl6pPr>
            <a:lvl7pPr lvl="6" rtl="0">
              <a:spcBef>
                <a:spcPts val="1600"/>
              </a:spcBef>
              <a:spcAft>
                <a:spcPts val="0"/>
              </a:spcAft>
              <a:buClr>
                <a:schemeClr val="lt1"/>
              </a:buClr>
              <a:buSzPts val="1400"/>
              <a:buChar char="●"/>
              <a:defRPr>
                <a:solidFill>
                  <a:schemeClr val="lt1"/>
                </a:solidFill>
              </a:defRPr>
            </a:lvl7pPr>
            <a:lvl8pPr lvl="7" rtl="0">
              <a:spcBef>
                <a:spcPts val="1600"/>
              </a:spcBef>
              <a:spcAft>
                <a:spcPts val="0"/>
              </a:spcAft>
              <a:buClr>
                <a:schemeClr val="lt1"/>
              </a:buClr>
              <a:buSzPts val="1400"/>
              <a:buChar char="○"/>
              <a:defRPr>
                <a:solidFill>
                  <a:schemeClr val="lt1"/>
                </a:solidFill>
              </a:defRPr>
            </a:lvl8pPr>
            <a:lvl9pPr lvl="8" rtl="0">
              <a:spcBef>
                <a:spcPts val="1600"/>
              </a:spcBef>
              <a:spcAft>
                <a:spcPts val="1600"/>
              </a:spcAft>
              <a:buClr>
                <a:schemeClr val="lt1"/>
              </a:buClr>
              <a:buSzPts val="1400"/>
              <a:buChar char="■"/>
              <a:defRPr>
                <a:solidFill>
                  <a:schemeClr val="lt1"/>
                </a:solidFill>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dk1"/>
        </a:solidFill>
      </p:bgPr>
    </p:bg>
    <p:spTree>
      <p:nvGrpSpPr>
        <p:cNvPr id="41" name="Shape 41"/>
        <p:cNvGrpSpPr/>
        <p:nvPr/>
      </p:nvGrpSpPr>
      <p:grpSpPr>
        <a:xfrm>
          <a:off x="0" y="0"/>
          <a:ext cx="0" cy="0"/>
          <a:chOff x="0" y="0"/>
          <a:chExt cx="0" cy="0"/>
        </a:xfrm>
      </p:grpSpPr>
      <p:sp>
        <p:nvSpPr>
          <p:cNvPr id="42" name="Google Shape;42;p8"/>
          <p:cNvSpPr txBox="1"/>
          <p:nvPr>
            <p:ph type="ctrTitle"/>
          </p:nvPr>
        </p:nvSpPr>
        <p:spPr>
          <a:xfrm flipH="1">
            <a:off x="3141750" y="2862236"/>
            <a:ext cx="2860500" cy="10941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3600"/>
              <a:buNone/>
              <a:defRPr sz="4000">
                <a:solidFill>
                  <a:schemeClr val="lt1"/>
                </a:solidFill>
              </a:defRPr>
            </a:lvl1pPr>
            <a:lvl2pPr lvl="1" rtl="0" algn="ctr">
              <a:spcBef>
                <a:spcPts val="0"/>
              </a:spcBef>
              <a:spcAft>
                <a:spcPts val="0"/>
              </a:spcAft>
              <a:buClr>
                <a:schemeClr val="lt1"/>
              </a:buClr>
              <a:buSzPts val="4800"/>
              <a:buNone/>
              <a:defRPr sz="4800">
                <a:solidFill>
                  <a:schemeClr val="lt1"/>
                </a:solidFill>
              </a:defRPr>
            </a:lvl2pPr>
            <a:lvl3pPr lvl="2" rtl="0" algn="ctr">
              <a:spcBef>
                <a:spcPts val="0"/>
              </a:spcBef>
              <a:spcAft>
                <a:spcPts val="0"/>
              </a:spcAft>
              <a:buClr>
                <a:schemeClr val="lt1"/>
              </a:buClr>
              <a:buSzPts val="4800"/>
              <a:buNone/>
              <a:defRPr sz="4800">
                <a:solidFill>
                  <a:schemeClr val="lt1"/>
                </a:solidFill>
              </a:defRPr>
            </a:lvl3pPr>
            <a:lvl4pPr lvl="3" rtl="0" algn="ctr">
              <a:spcBef>
                <a:spcPts val="0"/>
              </a:spcBef>
              <a:spcAft>
                <a:spcPts val="0"/>
              </a:spcAft>
              <a:buClr>
                <a:schemeClr val="lt1"/>
              </a:buClr>
              <a:buSzPts val="4800"/>
              <a:buNone/>
              <a:defRPr sz="4800">
                <a:solidFill>
                  <a:schemeClr val="lt1"/>
                </a:solidFill>
              </a:defRPr>
            </a:lvl4pPr>
            <a:lvl5pPr lvl="4" rtl="0" algn="ctr">
              <a:spcBef>
                <a:spcPts val="0"/>
              </a:spcBef>
              <a:spcAft>
                <a:spcPts val="0"/>
              </a:spcAft>
              <a:buClr>
                <a:schemeClr val="lt1"/>
              </a:buClr>
              <a:buSzPts val="4800"/>
              <a:buNone/>
              <a:defRPr sz="4800">
                <a:solidFill>
                  <a:schemeClr val="lt1"/>
                </a:solidFill>
              </a:defRPr>
            </a:lvl5pPr>
            <a:lvl6pPr lvl="5" rtl="0" algn="ctr">
              <a:spcBef>
                <a:spcPts val="0"/>
              </a:spcBef>
              <a:spcAft>
                <a:spcPts val="0"/>
              </a:spcAft>
              <a:buClr>
                <a:schemeClr val="lt1"/>
              </a:buClr>
              <a:buSzPts val="4800"/>
              <a:buNone/>
              <a:defRPr sz="4800">
                <a:solidFill>
                  <a:schemeClr val="lt1"/>
                </a:solidFill>
              </a:defRPr>
            </a:lvl6pPr>
            <a:lvl7pPr lvl="6" rtl="0" algn="ctr">
              <a:spcBef>
                <a:spcPts val="0"/>
              </a:spcBef>
              <a:spcAft>
                <a:spcPts val="0"/>
              </a:spcAft>
              <a:buClr>
                <a:schemeClr val="lt1"/>
              </a:buClr>
              <a:buSzPts val="4800"/>
              <a:buNone/>
              <a:defRPr sz="4800">
                <a:solidFill>
                  <a:schemeClr val="lt1"/>
                </a:solidFill>
              </a:defRPr>
            </a:lvl7pPr>
            <a:lvl8pPr lvl="7" rtl="0" algn="ctr">
              <a:spcBef>
                <a:spcPts val="0"/>
              </a:spcBef>
              <a:spcAft>
                <a:spcPts val="0"/>
              </a:spcAft>
              <a:buClr>
                <a:schemeClr val="lt1"/>
              </a:buClr>
              <a:buSzPts val="4800"/>
              <a:buNone/>
              <a:defRPr sz="4800">
                <a:solidFill>
                  <a:schemeClr val="lt1"/>
                </a:solidFill>
              </a:defRPr>
            </a:lvl8pPr>
            <a:lvl9pPr lvl="8" rtl="0" algn="ctr">
              <a:spcBef>
                <a:spcPts val="0"/>
              </a:spcBef>
              <a:spcAft>
                <a:spcPts val="0"/>
              </a:spcAft>
              <a:buClr>
                <a:schemeClr val="lt1"/>
              </a:buClr>
              <a:buSzPts val="4800"/>
              <a:buNone/>
              <a:defRPr sz="4800">
                <a:solidFill>
                  <a:schemeClr val="lt1"/>
                </a:solidFill>
              </a:defRPr>
            </a:lvl9pPr>
          </a:lstStyle>
          <a:p/>
        </p:txBody>
      </p:sp>
      <p:sp>
        <p:nvSpPr>
          <p:cNvPr id="43" name="Google Shape;43;p8"/>
          <p:cNvSpPr txBox="1"/>
          <p:nvPr>
            <p:ph idx="1" type="subTitle"/>
          </p:nvPr>
        </p:nvSpPr>
        <p:spPr>
          <a:xfrm flipH="1">
            <a:off x="2668350" y="4064084"/>
            <a:ext cx="38073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000"/>
              <a:buNone/>
              <a:defRPr sz="1600">
                <a:solidFill>
                  <a:schemeClr val="lt1"/>
                </a:solidFill>
              </a:defRPr>
            </a:lvl1pPr>
            <a:lvl2pPr lvl="1" rtl="0" algn="ctr">
              <a:lnSpc>
                <a:spcPct val="100000"/>
              </a:lnSpc>
              <a:spcBef>
                <a:spcPts val="0"/>
              </a:spcBef>
              <a:spcAft>
                <a:spcPts val="0"/>
              </a:spcAft>
              <a:buClr>
                <a:schemeClr val="lt1"/>
              </a:buClr>
              <a:buSzPts val="1400"/>
              <a:buNone/>
              <a:defRPr>
                <a:solidFill>
                  <a:schemeClr val="lt1"/>
                </a:solidFill>
              </a:defRPr>
            </a:lvl2pPr>
            <a:lvl3pPr lvl="2" rtl="0" algn="ctr">
              <a:lnSpc>
                <a:spcPct val="100000"/>
              </a:lnSpc>
              <a:spcBef>
                <a:spcPts val="0"/>
              </a:spcBef>
              <a:spcAft>
                <a:spcPts val="0"/>
              </a:spcAft>
              <a:buClr>
                <a:schemeClr val="lt1"/>
              </a:buClr>
              <a:buSzPts val="1400"/>
              <a:buNone/>
              <a:defRPr>
                <a:solidFill>
                  <a:schemeClr val="lt1"/>
                </a:solidFill>
              </a:defRPr>
            </a:lvl3pPr>
            <a:lvl4pPr lvl="3" rtl="0" algn="ctr">
              <a:lnSpc>
                <a:spcPct val="100000"/>
              </a:lnSpc>
              <a:spcBef>
                <a:spcPts val="0"/>
              </a:spcBef>
              <a:spcAft>
                <a:spcPts val="0"/>
              </a:spcAft>
              <a:buClr>
                <a:schemeClr val="lt1"/>
              </a:buClr>
              <a:buSzPts val="1400"/>
              <a:buNone/>
              <a:defRPr>
                <a:solidFill>
                  <a:schemeClr val="lt1"/>
                </a:solidFill>
              </a:defRPr>
            </a:lvl4pPr>
            <a:lvl5pPr lvl="4" rtl="0" algn="ctr">
              <a:lnSpc>
                <a:spcPct val="100000"/>
              </a:lnSpc>
              <a:spcBef>
                <a:spcPts val="0"/>
              </a:spcBef>
              <a:spcAft>
                <a:spcPts val="0"/>
              </a:spcAft>
              <a:buClr>
                <a:schemeClr val="lt1"/>
              </a:buClr>
              <a:buSzPts val="1400"/>
              <a:buNone/>
              <a:defRPr>
                <a:solidFill>
                  <a:schemeClr val="lt1"/>
                </a:solidFill>
              </a:defRPr>
            </a:lvl5pPr>
            <a:lvl6pPr lvl="5" rtl="0" algn="ctr">
              <a:lnSpc>
                <a:spcPct val="100000"/>
              </a:lnSpc>
              <a:spcBef>
                <a:spcPts val="0"/>
              </a:spcBef>
              <a:spcAft>
                <a:spcPts val="0"/>
              </a:spcAft>
              <a:buClr>
                <a:schemeClr val="lt1"/>
              </a:buClr>
              <a:buSzPts val="1400"/>
              <a:buNone/>
              <a:defRPr>
                <a:solidFill>
                  <a:schemeClr val="lt1"/>
                </a:solidFill>
              </a:defRPr>
            </a:lvl6pPr>
            <a:lvl7pPr lvl="6" rtl="0" algn="ctr">
              <a:lnSpc>
                <a:spcPct val="100000"/>
              </a:lnSpc>
              <a:spcBef>
                <a:spcPts val="0"/>
              </a:spcBef>
              <a:spcAft>
                <a:spcPts val="0"/>
              </a:spcAft>
              <a:buClr>
                <a:schemeClr val="lt1"/>
              </a:buClr>
              <a:buSzPts val="1400"/>
              <a:buNone/>
              <a:defRPr>
                <a:solidFill>
                  <a:schemeClr val="lt1"/>
                </a:solidFill>
              </a:defRPr>
            </a:lvl7pPr>
            <a:lvl8pPr lvl="7" rtl="0" algn="ctr">
              <a:lnSpc>
                <a:spcPct val="100000"/>
              </a:lnSpc>
              <a:spcBef>
                <a:spcPts val="0"/>
              </a:spcBef>
              <a:spcAft>
                <a:spcPts val="0"/>
              </a:spcAft>
              <a:buClr>
                <a:schemeClr val="lt1"/>
              </a:buClr>
              <a:buSzPts val="1400"/>
              <a:buNone/>
              <a:defRPr>
                <a:solidFill>
                  <a:schemeClr val="lt1"/>
                </a:solidFill>
              </a:defRPr>
            </a:lvl8pPr>
            <a:lvl9pPr lvl="8" rtl="0" algn="ctr">
              <a:lnSpc>
                <a:spcPct val="100000"/>
              </a:lnSpc>
              <a:spcBef>
                <a:spcPts val="0"/>
              </a:spcBef>
              <a:spcAft>
                <a:spcPts val="0"/>
              </a:spcAft>
              <a:buClr>
                <a:schemeClr val="lt1"/>
              </a:buClr>
              <a:buSzPts val="1400"/>
              <a:buNone/>
              <a:defRPr>
                <a:solidFill>
                  <a:schemeClr val="lt1"/>
                </a:solidFill>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dk1"/>
        </a:solidFill>
      </p:bgPr>
    </p:bg>
    <p:spTree>
      <p:nvGrpSpPr>
        <p:cNvPr id="44" name="Shape 44"/>
        <p:cNvGrpSpPr/>
        <p:nvPr/>
      </p:nvGrpSpPr>
      <p:grpSpPr>
        <a:xfrm>
          <a:off x="0" y="0"/>
          <a:ext cx="0" cy="0"/>
          <a:chOff x="0" y="0"/>
          <a:chExt cx="0" cy="0"/>
        </a:xfrm>
      </p:grpSpPr>
      <p:sp>
        <p:nvSpPr>
          <p:cNvPr id="45" name="Google Shape;45;p9"/>
          <p:cNvSpPr txBox="1"/>
          <p:nvPr>
            <p:ph type="ctrTitle"/>
          </p:nvPr>
        </p:nvSpPr>
        <p:spPr>
          <a:xfrm flipH="1">
            <a:off x="625075" y="1357013"/>
            <a:ext cx="3346800" cy="11238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400">
                <a:solidFill>
                  <a:schemeClr val="lt1"/>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46" name="Google Shape;46;p9"/>
          <p:cNvSpPr txBox="1"/>
          <p:nvPr>
            <p:ph idx="1" type="subTitle"/>
          </p:nvPr>
        </p:nvSpPr>
        <p:spPr>
          <a:xfrm flipH="1">
            <a:off x="624700" y="2586488"/>
            <a:ext cx="2665800" cy="1123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1800"/>
              <a:buNone/>
              <a:defRPr sz="1600">
                <a:solidFill>
                  <a:schemeClr val="lt1"/>
                </a:solidFill>
              </a:defRPr>
            </a:lvl1pPr>
            <a:lvl2pPr lvl="1" rtl="0">
              <a:lnSpc>
                <a:spcPct val="100000"/>
              </a:lnSpc>
              <a:spcBef>
                <a:spcPts val="0"/>
              </a:spcBef>
              <a:spcAft>
                <a:spcPts val="0"/>
              </a:spcAft>
              <a:buClr>
                <a:schemeClr val="dk1"/>
              </a:buClr>
              <a:buSzPts val="1000"/>
              <a:buNone/>
              <a:defRPr sz="1000">
                <a:solidFill>
                  <a:schemeClr val="dk1"/>
                </a:solidFill>
              </a:defRPr>
            </a:lvl2pPr>
            <a:lvl3pPr lvl="2" rtl="0">
              <a:lnSpc>
                <a:spcPct val="100000"/>
              </a:lnSpc>
              <a:spcBef>
                <a:spcPts val="0"/>
              </a:spcBef>
              <a:spcAft>
                <a:spcPts val="0"/>
              </a:spcAft>
              <a:buClr>
                <a:schemeClr val="dk1"/>
              </a:buClr>
              <a:buSzPts val="1000"/>
              <a:buNone/>
              <a:defRPr sz="1000">
                <a:solidFill>
                  <a:schemeClr val="dk1"/>
                </a:solidFill>
              </a:defRPr>
            </a:lvl3pPr>
            <a:lvl4pPr lvl="3" rtl="0">
              <a:lnSpc>
                <a:spcPct val="100000"/>
              </a:lnSpc>
              <a:spcBef>
                <a:spcPts val="0"/>
              </a:spcBef>
              <a:spcAft>
                <a:spcPts val="0"/>
              </a:spcAft>
              <a:buClr>
                <a:schemeClr val="dk1"/>
              </a:buClr>
              <a:buSzPts val="1000"/>
              <a:buNone/>
              <a:defRPr sz="1000">
                <a:solidFill>
                  <a:schemeClr val="dk1"/>
                </a:solidFill>
              </a:defRPr>
            </a:lvl4pPr>
            <a:lvl5pPr lvl="4" rtl="0">
              <a:lnSpc>
                <a:spcPct val="100000"/>
              </a:lnSpc>
              <a:spcBef>
                <a:spcPts val="0"/>
              </a:spcBef>
              <a:spcAft>
                <a:spcPts val="0"/>
              </a:spcAft>
              <a:buClr>
                <a:schemeClr val="dk1"/>
              </a:buClr>
              <a:buSzPts val="1000"/>
              <a:buNone/>
              <a:defRPr sz="1000">
                <a:solidFill>
                  <a:schemeClr val="dk1"/>
                </a:solidFill>
              </a:defRPr>
            </a:lvl5pPr>
            <a:lvl6pPr lvl="5" rtl="0">
              <a:lnSpc>
                <a:spcPct val="100000"/>
              </a:lnSpc>
              <a:spcBef>
                <a:spcPts val="0"/>
              </a:spcBef>
              <a:spcAft>
                <a:spcPts val="0"/>
              </a:spcAft>
              <a:buClr>
                <a:schemeClr val="dk1"/>
              </a:buClr>
              <a:buSzPts val="1000"/>
              <a:buNone/>
              <a:defRPr sz="1000">
                <a:solidFill>
                  <a:schemeClr val="dk1"/>
                </a:solidFill>
              </a:defRPr>
            </a:lvl6pPr>
            <a:lvl7pPr lvl="6" rtl="0">
              <a:lnSpc>
                <a:spcPct val="100000"/>
              </a:lnSpc>
              <a:spcBef>
                <a:spcPts val="0"/>
              </a:spcBef>
              <a:spcAft>
                <a:spcPts val="0"/>
              </a:spcAft>
              <a:buClr>
                <a:schemeClr val="dk1"/>
              </a:buClr>
              <a:buSzPts val="1000"/>
              <a:buNone/>
              <a:defRPr sz="1000">
                <a:solidFill>
                  <a:schemeClr val="dk1"/>
                </a:solidFill>
              </a:defRPr>
            </a:lvl7pPr>
            <a:lvl8pPr lvl="7" rtl="0">
              <a:lnSpc>
                <a:spcPct val="100000"/>
              </a:lnSpc>
              <a:spcBef>
                <a:spcPts val="0"/>
              </a:spcBef>
              <a:spcAft>
                <a:spcPts val="0"/>
              </a:spcAft>
              <a:buClr>
                <a:schemeClr val="dk1"/>
              </a:buClr>
              <a:buSzPts val="1000"/>
              <a:buNone/>
              <a:defRPr sz="1000">
                <a:solidFill>
                  <a:schemeClr val="dk1"/>
                </a:solidFill>
              </a:defRPr>
            </a:lvl8pPr>
            <a:lvl9pPr lvl="8" rtl="0">
              <a:lnSpc>
                <a:spcPct val="100000"/>
              </a:lnSpc>
              <a:spcBef>
                <a:spcPts val="0"/>
              </a:spcBef>
              <a:spcAft>
                <a:spcPts val="0"/>
              </a:spcAft>
              <a:buClr>
                <a:schemeClr val="dk1"/>
              </a:buClr>
              <a:buSzPts val="1000"/>
              <a:buNone/>
              <a:defRPr sz="1000">
                <a:solidFill>
                  <a:schemeClr val="dk1"/>
                </a:solidFill>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7" name="Shape 47"/>
        <p:cNvGrpSpPr/>
        <p:nvPr/>
      </p:nvGrpSpPr>
      <p:grpSpPr>
        <a:xfrm>
          <a:off x="0" y="0"/>
          <a:ext cx="0" cy="0"/>
          <a:chOff x="0" y="0"/>
          <a:chExt cx="0" cy="0"/>
        </a:xfrm>
      </p:grpSpPr>
      <p:sp>
        <p:nvSpPr>
          <p:cNvPr id="48" name="Google Shape;48;p10"/>
          <p:cNvSpPr txBox="1"/>
          <p:nvPr>
            <p:ph idx="1" type="body"/>
          </p:nvPr>
        </p:nvSpPr>
        <p:spPr>
          <a:xfrm>
            <a:off x="311700" y="4230575"/>
            <a:ext cx="5998800" cy="605100"/>
          </a:xfrm>
          <a:prstGeom prst="rect">
            <a:avLst/>
          </a:prstGeom>
        </p:spPr>
        <p:txBody>
          <a:bodyPr anchorCtr="0" anchor="ctr" bIns="91425" lIns="91425" spcFirstLastPara="1" rIns="91425" wrap="square" tIns="91425">
            <a:noAutofit/>
          </a:bodyPr>
          <a:lstStyle>
            <a:lvl1pPr indent="-228600" lvl="0" marL="457200">
              <a:lnSpc>
                <a:spcPct val="100000"/>
              </a:lnSpc>
              <a:spcBef>
                <a:spcPts val="0"/>
              </a:spcBef>
              <a:spcAft>
                <a:spcPts val="0"/>
              </a:spcAft>
              <a:buSzPts val="1800"/>
              <a:buNone/>
              <a:defRPr/>
            </a:lvl1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theme" Target="../theme/theme2.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2800"/>
              <a:buFont typeface="Lato Black"/>
              <a:buNone/>
              <a:defRPr sz="2800">
                <a:solidFill>
                  <a:schemeClr val="dk1"/>
                </a:solidFill>
                <a:latin typeface="Lato Black"/>
                <a:ea typeface="Lato Black"/>
                <a:cs typeface="Lato Black"/>
                <a:sym typeface="Lato Black"/>
              </a:defRPr>
            </a:lvl1pPr>
            <a:lvl2pPr lvl="1">
              <a:spcBef>
                <a:spcPts val="0"/>
              </a:spcBef>
              <a:spcAft>
                <a:spcPts val="0"/>
              </a:spcAft>
              <a:buClr>
                <a:schemeClr val="dk1"/>
              </a:buClr>
              <a:buSzPts val="2800"/>
              <a:buFont typeface="Lato Black"/>
              <a:buNone/>
              <a:defRPr sz="2800">
                <a:solidFill>
                  <a:schemeClr val="dk1"/>
                </a:solidFill>
                <a:latin typeface="Lato Black"/>
                <a:ea typeface="Lato Black"/>
                <a:cs typeface="Lato Black"/>
                <a:sym typeface="Lato Black"/>
              </a:defRPr>
            </a:lvl2pPr>
            <a:lvl3pPr lvl="2">
              <a:spcBef>
                <a:spcPts val="0"/>
              </a:spcBef>
              <a:spcAft>
                <a:spcPts val="0"/>
              </a:spcAft>
              <a:buClr>
                <a:schemeClr val="dk1"/>
              </a:buClr>
              <a:buSzPts val="2800"/>
              <a:buFont typeface="Lato Black"/>
              <a:buNone/>
              <a:defRPr sz="2800">
                <a:solidFill>
                  <a:schemeClr val="dk1"/>
                </a:solidFill>
                <a:latin typeface="Lato Black"/>
                <a:ea typeface="Lato Black"/>
                <a:cs typeface="Lato Black"/>
                <a:sym typeface="Lato Black"/>
              </a:defRPr>
            </a:lvl3pPr>
            <a:lvl4pPr lvl="3">
              <a:spcBef>
                <a:spcPts val="0"/>
              </a:spcBef>
              <a:spcAft>
                <a:spcPts val="0"/>
              </a:spcAft>
              <a:buClr>
                <a:schemeClr val="dk1"/>
              </a:buClr>
              <a:buSzPts val="2800"/>
              <a:buFont typeface="Lato Black"/>
              <a:buNone/>
              <a:defRPr sz="2800">
                <a:solidFill>
                  <a:schemeClr val="dk1"/>
                </a:solidFill>
                <a:latin typeface="Lato Black"/>
                <a:ea typeface="Lato Black"/>
                <a:cs typeface="Lato Black"/>
                <a:sym typeface="Lato Black"/>
              </a:defRPr>
            </a:lvl4pPr>
            <a:lvl5pPr lvl="4">
              <a:spcBef>
                <a:spcPts val="0"/>
              </a:spcBef>
              <a:spcAft>
                <a:spcPts val="0"/>
              </a:spcAft>
              <a:buClr>
                <a:schemeClr val="dk1"/>
              </a:buClr>
              <a:buSzPts val="2800"/>
              <a:buFont typeface="Lato Black"/>
              <a:buNone/>
              <a:defRPr sz="2800">
                <a:solidFill>
                  <a:schemeClr val="dk1"/>
                </a:solidFill>
                <a:latin typeface="Lato Black"/>
                <a:ea typeface="Lato Black"/>
                <a:cs typeface="Lato Black"/>
                <a:sym typeface="Lato Black"/>
              </a:defRPr>
            </a:lvl5pPr>
            <a:lvl6pPr lvl="5">
              <a:spcBef>
                <a:spcPts val="0"/>
              </a:spcBef>
              <a:spcAft>
                <a:spcPts val="0"/>
              </a:spcAft>
              <a:buClr>
                <a:schemeClr val="dk1"/>
              </a:buClr>
              <a:buSzPts val="2800"/>
              <a:buFont typeface="Lato Black"/>
              <a:buNone/>
              <a:defRPr sz="2800">
                <a:solidFill>
                  <a:schemeClr val="dk1"/>
                </a:solidFill>
                <a:latin typeface="Lato Black"/>
                <a:ea typeface="Lato Black"/>
                <a:cs typeface="Lato Black"/>
                <a:sym typeface="Lato Black"/>
              </a:defRPr>
            </a:lvl6pPr>
            <a:lvl7pPr lvl="6">
              <a:spcBef>
                <a:spcPts val="0"/>
              </a:spcBef>
              <a:spcAft>
                <a:spcPts val="0"/>
              </a:spcAft>
              <a:buClr>
                <a:schemeClr val="dk1"/>
              </a:buClr>
              <a:buSzPts val="2800"/>
              <a:buFont typeface="Lato Black"/>
              <a:buNone/>
              <a:defRPr sz="2800">
                <a:solidFill>
                  <a:schemeClr val="dk1"/>
                </a:solidFill>
                <a:latin typeface="Lato Black"/>
                <a:ea typeface="Lato Black"/>
                <a:cs typeface="Lato Black"/>
                <a:sym typeface="Lato Black"/>
              </a:defRPr>
            </a:lvl7pPr>
            <a:lvl8pPr lvl="7">
              <a:spcBef>
                <a:spcPts val="0"/>
              </a:spcBef>
              <a:spcAft>
                <a:spcPts val="0"/>
              </a:spcAft>
              <a:buClr>
                <a:schemeClr val="dk1"/>
              </a:buClr>
              <a:buSzPts val="2800"/>
              <a:buFont typeface="Lato Black"/>
              <a:buNone/>
              <a:defRPr sz="2800">
                <a:solidFill>
                  <a:schemeClr val="dk1"/>
                </a:solidFill>
                <a:latin typeface="Lato Black"/>
                <a:ea typeface="Lato Black"/>
                <a:cs typeface="Lato Black"/>
                <a:sym typeface="Lato Black"/>
              </a:defRPr>
            </a:lvl8pPr>
            <a:lvl9pPr lvl="8">
              <a:spcBef>
                <a:spcPts val="0"/>
              </a:spcBef>
              <a:spcAft>
                <a:spcPts val="0"/>
              </a:spcAft>
              <a:buClr>
                <a:schemeClr val="dk1"/>
              </a:buClr>
              <a:buSzPts val="2800"/>
              <a:buFont typeface="Lato Black"/>
              <a:buNone/>
              <a:defRPr sz="2800">
                <a:solidFill>
                  <a:schemeClr val="dk1"/>
                </a:solidFill>
                <a:latin typeface="Lato Black"/>
                <a:ea typeface="Lato Black"/>
                <a:cs typeface="Lato Black"/>
                <a:sym typeface="Lato Black"/>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chemeClr val="dk1"/>
              </a:buClr>
              <a:buSzPts val="1800"/>
              <a:buFont typeface="Merriweather"/>
              <a:buChar char="●"/>
              <a:defRPr sz="1800">
                <a:solidFill>
                  <a:schemeClr val="dk1"/>
                </a:solidFill>
                <a:latin typeface="Merriweather"/>
                <a:ea typeface="Merriweather"/>
                <a:cs typeface="Merriweather"/>
                <a:sym typeface="Merriweather"/>
              </a:defRPr>
            </a:lvl1pPr>
            <a:lvl2pPr indent="-317500" lvl="1" marL="914400">
              <a:lnSpc>
                <a:spcPct val="115000"/>
              </a:lnSpc>
              <a:spcBef>
                <a:spcPts val="1600"/>
              </a:spcBef>
              <a:spcAft>
                <a:spcPts val="0"/>
              </a:spcAft>
              <a:buClr>
                <a:schemeClr val="dk1"/>
              </a:buClr>
              <a:buSzPts val="1400"/>
              <a:buFont typeface="Merriweather"/>
              <a:buChar char="○"/>
              <a:defRPr>
                <a:solidFill>
                  <a:schemeClr val="dk1"/>
                </a:solidFill>
                <a:latin typeface="Merriweather"/>
                <a:ea typeface="Merriweather"/>
                <a:cs typeface="Merriweather"/>
                <a:sym typeface="Merriweather"/>
              </a:defRPr>
            </a:lvl2pPr>
            <a:lvl3pPr indent="-317500" lvl="2" marL="1371600">
              <a:lnSpc>
                <a:spcPct val="115000"/>
              </a:lnSpc>
              <a:spcBef>
                <a:spcPts val="1600"/>
              </a:spcBef>
              <a:spcAft>
                <a:spcPts val="0"/>
              </a:spcAft>
              <a:buClr>
                <a:schemeClr val="dk1"/>
              </a:buClr>
              <a:buSzPts val="1400"/>
              <a:buFont typeface="Merriweather"/>
              <a:buChar char="■"/>
              <a:defRPr>
                <a:solidFill>
                  <a:schemeClr val="dk1"/>
                </a:solidFill>
                <a:latin typeface="Merriweather"/>
                <a:ea typeface="Merriweather"/>
                <a:cs typeface="Merriweather"/>
                <a:sym typeface="Merriweather"/>
              </a:defRPr>
            </a:lvl3pPr>
            <a:lvl4pPr indent="-317500" lvl="3" marL="1828800">
              <a:lnSpc>
                <a:spcPct val="115000"/>
              </a:lnSpc>
              <a:spcBef>
                <a:spcPts val="1600"/>
              </a:spcBef>
              <a:spcAft>
                <a:spcPts val="0"/>
              </a:spcAft>
              <a:buClr>
                <a:schemeClr val="dk1"/>
              </a:buClr>
              <a:buSzPts val="1400"/>
              <a:buFont typeface="Merriweather"/>
              <a:buChar char="●"/>
              <a:defRPr>
                <a:solidFill>
                  <a:schemeClr val="dk1"/>
                </a:solidFill>
                <a:latin typeface="Merriweather"/>
                <a:ea typeface="Merriweather"/>
                <a:cs typeface="Merriweather"/>
                <a:sym typeface="Merriweather"/>
              </a:defRPr>
            </a:lvl4pPr>
            <a:lvl5pPr indent="-317500" lvl="4" marL="2286000">
              <a:lnSpc>
                <a:spcPct val="115000"/>
              </a:lnSpc>
              <a:spcBef>
                <a:spcPts val="1600"/>
              </a:spcBef>
              <a:spcAft>
                <a:spcPts val="0"/>
              </a:spcAft>
              <a:buClr>
                <a:schemeClr val="dk1"/>
              </a:buClr>
              <a:buSzPts val="1400"/>
              <a:buFont typeface="Merriweather"/>
              <a:buChar char="○"/>
              <a:defRPr>
                <a:solidFill>
                  <a:schemeClr val="dk1"/>
                </a:solidFill>
                <a:latin typeface="Merriweather"/>
                <a:ea typeface="Merriweather"/>
                <a:cs typeface="Merriweather"/>
                <a:sym typeface="Merriweather"/>
              </a:defRPr>
            </a:lvl5pPr>
            <a:lvl6pPr indent="-317500" lvl="5" marL="2743200">
              <a:lnSpc>
                <a:spcPct val="115000"/>
              </a:lnSpc>
              <a:spcBef>
                <a:spcPts val="1600"/>
              </a:spcBef>
              <a:spcAft>
                <a:spcPts val="0"/>
              </a:spcAft>
              <a:buClr>
                <a:schemeClr val="dk1"/>
              </a:buClr>
              <a:buSzPts val="1400"/>
              <a:buFont typeface="Merriweather"/>
              <a:buChar char="■"/>
              <a:defRPr>
                <a:solidFill>
                  <a:schemeClr val="dk1"/>
                </a:solidFill>
                <a:latin typeface="Merriweather"/>
                <a:ea typeface="Merriweather"/>
                <a:cs typeface="Merriweather"/>
                <a:sym typeface="Merriweather"/>
              </a:defRPr>
            </a:lvl6pPr>
            <a:lvl7pPr indent="-317500" lvl="6" marL="3200400">
              <a:lnSpc>
                <a:spcPct val="115000"/>
              </a:lnSpc>
              <a:spcBef>
                <a:spcPts val="1600"/>
              </a:spcBef>
              <a:spcAft>
                <a:spcPts val="0"/>
              </a:spcAft>
              <a:buClr>
                <a:schemeClr val="dk1"/>
              </a:buClr>
              <a:buSzPts val="1400"/>
              <a:buFont typeface="Merriweather"/>
              <a:buChar char="●"/>
              <a:defRPr>
                <a:solidFill>
                  <a:schemeClr val="dk1"/>
                </a:solidFill>
                <a:latin typeface="Merriweather"/>
                <a:ea typeface="Merriweather"/>
                <a:cs typeface="Merriweather"/>
                <a:sym typeface="Merriweather"/>
              </a:defRPr>
            </a:lvl7pPr>
            <a:lvl8pPr indent="-317500" lvl="7" marL="3657600">
              <a:lnSpc>
                <a:spcPct val="115000"/>
              </a:lnSpc>
              <a:spcBef>
                <a:spcPts val="1600"/>
              </a:spcBef>
              <a:spcAft>
                <a:spcPts val="0"/>
              </a:spcAft>
              <a:buClr>
                <a:schemeClr val="dk1"/>
              </a:buClr>
              <a:buSzPts val="1400"/>
              <a:buFont typeface="Merriweather"/>
              <a:buChar char="○"/>
              <a:defRPr>
                <a:solidFill>
                  <a:schemeClr val="dk1"/>
                </a:solidFill>
                <a:latin typeface="Merriweather"/>
                <a:ea typeface="Merriweather"/>
                <a:cs typeface="Merriweather"/>
                <a:sym typeface="Merriweather"/>
              </a:defRPr>
            </a:lvl8pPr>
            <a:lvl9pPr indent="-317500" lvl="8" marL="4114800">
              <a:lnSpc>
                <a:spcPct val="115000"/>
              </a:lnSpc>
              <a:spcBef>
                <a:spcPts val="1600"/>
              </a:spcBef>
              <a:spcAft>
                <a:spcPts val="1600"/>
              </a:spcAft>
              <a:buClr>
                <a:schemeClr val="dk1"/>
              </a:buClr>
              <a:buSzPts val="1400"/>
              <a:buFont typeface="Merriweather"/>
              <a:buChar char="■"/>
              <a:defRPr>
                <a:solidFill>
                  <a:schemeClr val="dk1"/>
                </a:solidFill>
                <a:latin typeface="Merriweather"/>
                <a:ea typeface="Merriweather"/>
                <a:cs typeface="Merriweather"/>
                <a:sym typeface="Merriweather"/>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15:clr>
            <a:srgbClr val="EA4335"/>
          </p15:clr>
        </p15:guide>
        <p15:guide id="2">
          <p15:clr>
            <a:srgbClr val="EA4335"/>
          </p15:clr>
        </p15:guide>
        <p15:guide id="3" orient="horz" pos="3240">
          <p15:clr>
            <a:srgbClr val="EA4335"/>
          </p15:clr>
        </p15:guide>
        <p15:guide id="4" pos="5760">
          <p15:clr>
            <a:srgbClr val="EA4335"/>
          </p15:clr>
        </p15:guide>
        <p15:guide id="5" orient="horz" pos="339">
          <p15:clr>
            <a:srgbClr val="EA4335"/>
          </p15:clr>
        </p15:guide>
        <p15:guide id="6" pos="448">
          <p15:clr>
            <a:srgbClr val="EA4335"/>
          </p15:clr>
        </p15:guide>
        <p15:guide id="7" orient="horz" pos="2901">
          <p15:clr>
            <a:srgbClr val="EA4335"/>
          </p15:clr>
        </p15:guide>
        <p15:guide id="8" pos="5304">
          <p15:clr>
            <a:srgbClr val="EA4335"/>
          </p15:clr>
        </p15:guide>
        <p15:guide id="9" pos="2880">
          <p15:clr>
            <a:srgbClr val="EA4335"/>
          </p15:clr>
        </p15:guide>
        <p15:guide id="10" orient="horz" pos="162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58" name="Shape 258"/>
        <p:cNvGrpSpPr/>
        <p:nvPr/>
      </p:nvGrpSpPr>
      <p:grpSpPr>
        <a:xfrm>
          <a:off x="0" y="0"/>
          <a:ext cx="0" cy="0"/>
          <a:chOff x="0" y="0"/>
          <a:chExt cx="0" cy="0"/>
        </a:xfrm>
      </p:grpSpPr>
      <p:sp>
        <p:nvSpPr>
          <p:cNvPr id="259" name="Google Shape;259;p38"/>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260" name="Google Shape;260;p38"/>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4"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6.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0.xml"/><Relationship Id="rId3" Type="http://schemas.openxmlformats.org/officeDocument/2006/relationships/image" Target="../media/image28.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1.xml"/><Relationship Id="rId3" Type="http://schemas.openxmlformats.org/officeDocument/2006/relationships/image" Target="../media/image33.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xml"/><Relationship Id="rId3" Type="http://schemas.openxmlformats.org/officeDocument/2006/relationships/hyperlink" Target="https://docs.google.com/spreadsheets/d/1FH-4NyyZp_mfyTJMFlqA1BnxvjLbKFcmT17r3icWuE4/copy" TargetMode="External"/><Relationship Id="rId4" Type="http://schemas.openxmlformats.org/officeDocument/2006/relationships/image" Target="../media/image5.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3.xml"/><Relationship Id="rId3" Type="http://schemas.openxmlformats.org/officeDocument/2006/relationships/image" Target="../media/image7.jpg"/><Relationship Id="rId4" Type="http://schemas.openxmlformats.org/officeDocument/2006/relationships/image" Target="../media/image10.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6.xml"/><Relationship Id="rId3" Type="http://schemas.openxmlformats.org/officeDocument/2006/relationships/image" Target="../media/image12.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7.xml"/><Relationship Id="rId3" Type="http://schemas.openxmlformats.org/officeDocument/2006/relationships/image" Target="../media/image18.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slide" Target="/ppt/slides/slide34.xml"/><Relationship Id="rId7" Type="http://schemas.openxmlformats.org/officeDocument/2006/relationships/slide" Target="/ppt/slides/slide33.xml"/><Relationship Id="rId8" Type="http://schemas.openxmlformats.org/officeDocument/2006/relationships/slide" Target="/ppt/slides/slide33.xml"/><Relationship Id="rId11" Type="http://schemas.openxmlformats.org/officeDocument/2006/relationships/slide" Target="/ppt/slides/slide36.xml"/><Relationship Id="rId10" Type="http://schemas.openxmlformats.org/officeDocument/2006/relationships/slide" Target="/ppt/slides/slide35.xml"/><Relationship Id="rId13" Type="http://schemas.openxmlformats.org/officeDocument/2006/relationships/slide" Target="/ppt/slides/slide37.xml"/><Relationship Id="rId12" Type="http://schemas.openxmlformats.org/officeDocument/2006/relationships/slide" Target="/ppt/slides/slide37.xml"/><Relationship Id="rId15"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4" Type="http://schemas.openxmlformats.org/officeDocument/2006/relationships/slide" Target="/ppt/slides/slide38.xml"/><Relationship Id="rId17" Type="http://schemas.openxmlformats.org/officeDocument/2006/relationships/slide" Target="/ppt/slides/slide39.xml"/><Relationship Id="rId16" Type="http://schemas.openxmlformats.org/officeDocument/2006/relationships/slide" Target="/ppt/slides/slide39.xml"/><Relationship Id="rId18" Type="http://schemas.openxmlformats.org/officeDocument/2006/relationships/slide" Target="/ppt/slides/slide4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24.xml"/><Relationship Id="rId3" Type="http://schemas.openxmlformats.org/officeDocument/2006/relationships/image" Target="../media/image27.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5.xml"/><Relationship Id="rId3" Type="http://schemas.openxmlformats.org/officeDocument/2006/relationships/image" Target="../media/image24.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6.xml"/><Relationship Id="rId3" Type="http://schemas.openxmlformats.org/officeDocument/2006/relationships/image" Target="../media/image19.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8.xml"/><Relationship Id="rId3" Type="http://schemas.openxmlformats.org/officeDocument/2006/relationships/image" Target="../media/image30.jpg"/><Relationship Id="rId4" Type="http://schemas.openxmlformats.org/officeDocument/2006/relationships/image" Target="../media/image11.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9.xml"/><Relationship Id="rId3" Type="http://schemas.openxmlformats.org/officeDocument/2006/relationships/image" Target="../media/image29.jpg"/><Relationship Id="rId4" Type="http://schemas.openxmlformats.org/officeDocument/2006/relationships/image" Target="../media/image8.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0.xml"/><Relationship Id="rId3" Type="http://schemas.openxmlformats.org/officeDocument/2006/relationships/image" Target="../media/image21.jpg"/><Relationship Id="rId4" Type="http://schemas.openxmlformats.org/officeDocument/2006/relationships/image" Target="../media/image9.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1.xml"/><Relationship Id="rId3" Type="http://schemas.openxmlformats.org/officeDocument/2006/relationships/image" Target="../media/image15.jpg"/><Relationship Id="rId4" Type="http://schemas.openxmlformats.org/officeDocument/2006/relationships/image" Target="../media/image17.jp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2.xml"/><Relationship Id="rId3" Type="http://schemas.openxmlformats.org/officeDocument/2006/relationships/image" Target="../media/image32.jp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3.xml"/><Relationship Id="rId3" Type="http://schemas.openxmlformats.org/officeDocument/2006/relationships/image" Target="../media/image16.jp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4.xml"/><Relationship Id="rId3" Type="http://schemas.openxmlformats.org/officeDocument/2006/relationships/hyperlink" Target="https://www.freepik.com/free-photo/concerned-doctor-ripping-covid-19-card_6907460.htm/?utm_source=slidesgo_template&amp;utm_medium=referral-link&amp;utm_campaign=sg_resources&amp;utm_content=freepik" TargetMode="External"/><Relationship Id="rId4" Type="http://schemas.openxmlformats.org/officeDocument/2006/relationships/hyperlink" Target="https://www.freepik.com/free-photo/flat-lay-medical-elements-composition-with-coronavirus-tag-notepad_7594349.htm/?utm_source=slidesgo_template&amp;utm_medium=referral-link&amp;utm_campaign=sg_resources&amp;utm_content=freepik" TargetMode="External"/><Relationship Id="rId9" Type="http://schemas.openxmlformats.org/officeDocument/2006/relationships/hyperlink" Target="https://www.freepik.com/free-photo/medium-shot-man-with-hazmat-suit_8508828.htm/?utm_source=slidesgo_template&amp;utm_medium=referral-link&amp;utm_campaign=sg_resources&amp;utm_content=freepik" TargetMode="External"/><Relationship Id="rId5" Type="http://schemas.openxmlformats.org/officeDocument/2006/relationships/hyperlink" Target="https://www.freepik.com/free-photo/hand-with-collection-virus-bacteria_7606653.htm/?utm_source=slidesgo_template&amp;utm_medium=referral-link&amp;utm_campaign=sg_resources&amp;utm_content=freepik" TargetMode="External"/><Relationship Id="rId6" Type="http://schemas.openxmlformats.org/officeDocument/2006/relationships/hyperlink" Target="https://www.freepik.com/free-photo/high-angle-female-male-nurse_7533933.htm/?utm_source=slidesgo_template&amp;utm_medium=referral-link&amp;utm_campaign=sg_resources&amp;utm_content=freepik" TargetMode="External"/><Relationship Id="rId7" Type="http://schemas.openxmlformats.org/officeDocument/2006/relationships/hyperlink" Target="https://www.freepik.com/free-photo/high-angle-nurses-hospital_7533888.htm/?utm_source=slidesgo_template&amp;utm_medium=referral-link&amp;utm_campaign=sg_resources&amp;utm_content=freepik" TargetMode="External"/><Relationship Id="rId8" Type="http://schemas.openxmlformats.org/officeDocument/2006/relationships/hyperlink" Target="https://www.freepik.com/free-photo/medical-team-doctor-s-office_4507505.htm/?utm_source=slidesgo_template&amp;utm_medium=referral-link&amp;utm_campaign=sg_resources&amp;utm_content=freepik" TargetMode="External"/><Relationship Id="rId11" Type="http://schemas.openxmlformats.org/officeDocument/2006/relationships/hyperlink" Target="https://www.freepik.com/free-photo/top-view-uniform-with-stethoscope_8095177.htm/?utm_source=slidesgo_template&amp;utm_medium=referral-link&amp;utm_campaign=sg_resources&amp;utm_content=freepik" TargetMode="External"/><Relationship Id="rId10" Type="http://schemas.openxmlformats.org/officeDocument/2006/relationships/hyperlink" Target="https://www.freepik.com/free-photo/side-view-nurse-with-mask_7533941.htm/?utm_source=slidesgo_template&amp;utm_medium=referral-link&amp;utm_campaign=sg_resources&amp;utm_content=freepik" TargetMode="External"/><Relationship Id="rId13" Type="http://schemas.openxmlformats.org/officeDocument/2006/relationships/hyperlink" Target="https://www.freepik.com/free-photo/portrait-nurse-browsing-tablet_8011686.htm/?utm_source=slidesgo_template&amp;utm_medium=referral-link&amp;utm_campaign=sg_resources&amp;utm_content=freepik" TargetMode="External"/><Relationship Id="rId12" Type="http://schemas.openxmlformats.org/officeDocument/2006/relationships/hyperlink" Target="https://www.freepik.com/free-photo/top-view-stethoscope-with-variety-pills_6823406.htm/?utm_source=slidesgo_template&amp;utm_medium=referral-link&amp;utm_campaign=sg_resources&amp;utm_content=freepik" TargetMode="External"/><Relationship Id="rId15" Type="http://schemas.openxmlformats.org/officeDocument/2006/relationships/hyperlink" Target="https://www.freepik.com/free-photo/medical-elements-composition-blue-cement-background_7594315.htm/?utm_source=slidesgo_template&amp;utm_medium=referral-link&amp;utm_campaign=sg_resources&amp;utm_content=freepik" TargetMode="External"/><Relationship Id="rId14" Type="http://schemas.openxmlformats.org/officeDocument/2006/relationships/hyperlink" Target="https://www.freepik.com/free-photo/portrait-nurse-wearing-cape-mask_8011679.htm/?utm_source=slidesgo_template&amp;utm_medium=referral-link&amp;utm_campaign=sg_resources&amp;utm_content=freepik" TargetMode="External"/></Relationships>
</file>

<file path=ppt/slides/_rels/slide35.xml.rels><?xml version="1.0" encoding="UTF-8" standalone="yes"?><Relationships xmlns="http://schemas.openxmlformats.org/package/2006/relationships"><Relationship Id="rId20" Type="http://schemas.openxmlformats.org/officeDocument/2006/relationships/hyperlink" Target="https://www.freepik.com/free-photo/close-up-doctor-filling-medical-form-with-patient_3894250.htm/?utm_source=slidesgo_template&amp;utm_medium=referral-link&amp;utm_campaign=sg_resources&amp;utm_content=freepik" TargetMode="External"/><Relationship Id="rId21" Type="http://schemas.openxmlformats.org/officeDocument/2006/relationships/hyperlink" Target="https://www.freepik.com/free-vector/gradient-particles-background_4316342.htm/?utm_source=slidesgo_template&amp;utm_medium=referral-link&amp;utm_campaign=sg_resources&amp;utm_content=freepik" TargetMode="External"/><Relationship Id="rId1" Type="http://schemas.openxmlformats.org/officeDocument/2006/relationships/slideLayout" Target="../slideLayouts/slideLayout31.xml"/><Relationship Id="rId2" Type="http://schemas.openxmlformats.org/officeDocument/2006/relationships/notesSlide" Target="../notesSlides/notesSlide35.xml"/><Relationship Id="rId3" Type="http://schemas.openxmlformats.org/officeDocument/2006/relationships/hyperlink" Target="https://www.freepik.com/free-photo/cheerful-team-medics_1796584.htm/?utm_source=slidesgo_template&amp;utm_medium=referral-link&amp;utm_campaign=sg_resources&amp;utm_content=freepik" TargetMode="External"/><Relationship Id="rId4" Type="http://schemas.openxmlformats.org/officeDocument/2006/relationships/hyperlink" Target="https://www.freepik.com/free-photo/cheerful-medic-with-colleagues-clinic_1830915.htm/?utm_source=slidesgo_template&amp;utm_medium=referral-link&amp;utm_campaign=sg_resources&amp;utm_content=freepik" TargetMode="External"/><Relationship Id="rId9" Type="http://schemas.openxmlformats.org/officeDocument/2006/relationships/hyperlink" Target="https://www.freepik.com/free-photo/doctor-hands-holding-plush-heart_6052313.htm/?utm_source=slidesgo_template&amp;utm_medium=referral-link&amp;utm_campaign=sg_resources&amp;utm_content=freepik" TargetMode="External"/><Relationship Id="rId5" Type="http://schemas.openxmlformats.org/officeDocument/2006/relationships/hyperlink" Target="https://www.freepik.com/free-photo/clipboard-with-pills-frame_7963262.htm/?utm_source=slidesgo_template&amp;utm_medium=referral-link&amp;utm_campaign=sg_resources&amp;utm_content=freepik" TargetMode="External"/><Relationship Id="rId6" Type="http://schemas.openxmlformats.org/officeDocument/2006/relationships/hyperlink" Target="https://www.freepik.com/free-photo/close-up-individual-using-cleaning-gel-hands_7032451.htm/?utm_source=slidesgo_template&amp;utm_medium=referral-link&amp;utm_campaign=sg_resources&amp;utm_content=freepik" TargetMode="External"/><Relationship Id="rId7" Type="http://schemas.openxmlformats.org/officeDocument/2006/relationships/hyperlink" Target="https://www.freepik.com/free-photo/close-up-doctor-holding-dangerous-virus-samples_7032492.htm/?utm_source=slidesgo_template&amp;utm_medium=referral-link&amp;utm_campaign=sg_resources&amp;utm_content=freepik" TargetMode="External"/><Relationship Id="rId8" Type="http://schemas.openxmlformats.org/officeDocument/2006/relationships/hyperlink" Target="https://www.freepik.com/free-photo/crop-doctor-showing-laptop-with-empty-screen_3038126.htm/?utm_source=slidesgo_template&amp;utm_medium=referral-link&amp;utm_campaign=sg_resources&amp;utm_content=freepik" TargetMode="External"/><Relationship Id="rId11" Type="http://schemas.openxmlformats.org/officeDocument/2006/relationships/hyperlink" Target="https://www.freepik.com/free-photo/female-doctor-arranging-her-medical-mask_7870510.htm/?utm_source=slidesgo_template&amp;utm_medium=referral-link&amp;utm_campaign=sg_resources&amp;utm_content=freepik" TargetMode="External"/><Relationship Id="rId10" Type="http://schemas.openxmlformats.org/officeDocument/2006/relationships/hyperlink" Target="https://www.freepik.com/free-photo/doctor-showing-mobile-phone_4507420.htm/?utm_source=slidesgo_template&amp;utm_medium=referral-link&amp;utm_campaign=sg_resources&amp;utm_content=freepik" TargetMode="External"/><Relationship Id="rId13" Type="http://schemas.openxmlformats.org/officeDocument/2006/relationships/hyperlink" Target="https://www.freepik.com/free-photo/front-view-doctor-with-medical-mask-posing-with-crossed-arms_6948995.htm/?utm_source=slidesgo_template&amp;utm_medium=referral-link&amp;utm_campaign=sg_resources&amp;utm_content=freepik" TargetMode="External"/><Relationship Id="rId12" Type="http://schemas.openxmlformats.org/officeDocument/2006/relationships/hyperlink" Target="https://www.freepik.com/free-photo/friendly-doctor-with-notebook_2166068.htm/?utm_source=slidesgo_template&amp;utm_medium=referral-link&amp;utm_campaign=sg_resources&amp;utm_content=freepik" TargetMode="External"/><Relationship Id="rId15" Type="http://schemas.openxmlformats.org/officeDocument/2006/relationships/hyperlink" Target="https://www.freepik.com/free-psd/nurses-holding-tablet-with-instructions_8460067.htm/?utm_source=slidesgo_template&amp;utm_medium=referral-link&amp;utm_campaign=sg_resources&amp;utm_content=freepik" TargetMode="External"/><Relationship Id="rId14" Type="http://schemas.openxmlformats.org/officeDocument/2006/relationships/hyperlink" Target="https://www.freepik.com/free-photo/nurse-showing-muscles_7533940.htm/?utm_source=slidesgo_template&amp;utm_medium=referral-link&amp;utm_campaign=sg_resources&amp;utm_content=freepik" TargetMode="External"/><Relationship Id="rId17" Type="http://schemas.openxmlformats.org/officeDocument/2006/relationships/hyperlink" Target="https://www.freepik.com/free-photo/nurse-with-hands-heart-shape_7533943.htm/?utm_source=slidesgo_template&amp;utm_medium=referral-link&amp;utm_campaign=sg_resources&amp;utm_content=freepik" TargetMode="External"/><Relationship Id="rId16" Type="http://schemas.openxmlformats.org/officeDocument/2006/relationships/hyperlink" Target="https://www.freepik.com/free-photo/portrait-nurse-holding-clipboard_8011687.htm/?utm_source=slidesgo_template&amp;utm_medium=referral-link&amp;utm_campaign=sg_resources&amp;utm_content=freepik" TargetMode="External"/><Relationship Id="rId19" Type="http://schemas.openxmlformats.org/officeDocument/2006/relationships/hyperlink" Target="https://www.freepik.com/free-photo/woman-doctor-wearing-glove_7625625.htm/?utm_source=slidesgo_template&amp;utm_medium=referral-link&amp;utm_campaign=sg_resources&amp;utm_content=freepik" TargetMode="External"/><Relationship Id="rId18" Type="http://schemas.openxmlformats.org/officeDocument/2006/relationships/hyperlink" Target="https://www.freepik.com/free-photo/high-angle-female-male-nurse_7533933.htm/?utm_source=slidesgo_template&amp;utm_medium=referral-link&amp;utm_campaign=sg_resources&amp;utm_content=freepik"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36.xml"/><Relationship Id="rId3" Type="http://schemas.openxmlformats.org/officeDocument/2006/relationships/hyperlink" Target="http://bit.ly/2PfT4lq" TargetMode="External"/><Relationship Id="rId4" Type="http://schemas.openxmlformats.org/officeDocument/2006/relationships/slide" Target="/ppt/slides/slide33.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37.xml"/><Relationship Id="rId3" Type="http://schemas.openxmlformats.org/officeDocument/2006/relationships/hyperlink" Target="https://fonts.google.com/specimen/Lato" TargetMode="External"/><Relationship Id="rId4" Type="http://schemas.openxmlformats.org/officeDocument/2006/relationships/hyperlink" Target="https://fonts.google.com/specimen/Merriweather"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38.xml"/><Relationship Id="rId3" Type="http://schemas.openxmlformats.org/officeDocument/2006/relationships/image" Target="../media/image14.gif"/><Relationship Id="rId4"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9" Type="http://schemas.openxmlformats.org/officeDocument/2006/relationships/image" Target="../media/image13.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20.gif"/><Relationship Id="rId10" Type="http://schemas.openxmlformats.org/officeDocument/2006/relationships/image" Target="../media/image22.gif"/></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39.xml"/><Relationship Id="rId3" Type="http://schemas.openxmlformats.org/officeDocument/2006/relationships/hyperlink" Target="https://bit.ly/2ZjL1pd"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xml"/><Relationship Id="rId3" Type="http://schemas.openxmlformats.org/officeDocument/2006/relationships/image" Target="../media/image25.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8.xml"/><Relationship Id="rId3" Type="http://schemas.openxmlformats.org/officeDocument/2006/relationships/hyperlink" Target="https://chrome.google.com/webstore/detail/flaticon-for-gsuit-gslide/haekgjfnhhdkgfgmldhfokhmfkgmciba" TargetMode="Externa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xml"/><Relationship Id="rId3" Type="http://schemas.openxmlformats.org/officeDocument/2006/relationships/image" Target="../media/image23.jp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5.xml"/><Relationship Id="rId3" Type="http://schemas.openxmlformats.org/officeDocument/2006/relationships/hyperlink" Target="http://bit.ly/2PfT4lq" TargetMode="External"/><Relationship Id="rId4" Type="http://schemas.openxmlformats.org/officeDocument/2006/relationships/image" Target="../media/image31.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7.xml"/><Relationship Id="rId3" Type="http://schemas.openxmlformats.org/officeDocument/2006/relationships/image" Target="../media/image26.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65" name="Shape 265"/>
        <p:cNvGrpSpPr/>
        <p:nvPr/>
      </p:nvGrpSpPr>
      <p:grpSpPr>
        <a:xfrm>
          <a:off x="0" y="0"/>
          <a:ext cx="0" cy="0"/>
          <a:chOff x="0" y="0"/>
          <a:chExt cx="0" cy="0"/>
        </a:xfrm>
      </p:grpSpPr>
      <p:sp>
        <p:nvSpPr>
          <p:cNvPr id="266" name="Google Shape;266;p40"/>
          <p:cNvSpPr txBox="1"/>
          <p:nvPr>
            <p:ph type="ctrTitle"/>
          </p:nvPr>
        </p:nvSpPr>
        <p:spPr>
          <a:xfrm>
            <a:off x="580524" y="1505950"/>
            <a:ext cx="5333700" cy="1687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NUTICS PRESENTATION</a:t>
            </a:r>
            <a:endParaRPr/>
          </a:p>
        </p:txBody>
      </p:sp>
      <p:sp>
        <p:nvSpPr>
          <p:cNvPr id="267" name="Google Shape;267;p40"/>
          <p:cNvSpPr txBox="1"/>
          <p:nvPr>
            <p:ph idx="1" type="subTitle"/>
          </p:nvPr>
        </p:nvSpPr>
        <p:spPr>
          <a:xfrm>
            <a:off x="607580" y="3623050"/>
            <a:ext cx="3199200" cy="770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6" name="Shape 386"/>
        <p:cNvGrpSpPr/>
        <p:nvPr/>
      </p:nvGrpSpPr>
      <p:grpSpPr>
        <a:xfrm>
          <a:off x="0" y="0"/>
          <a:ext cx="0" cy="0"/>
          <a:chOff x="0" y="0"/>
          <a:chExt cx="0" cy="0"/>
        </a:xfrm>
      </p:grpSpPr>
      <p:pic>
        <p:nvPicPr>
          <p:cNvPr id="387" name="Google Shape;387;p49"/>
          <p:cNvPicPr preferRelativeResize="0"/>
          <p:nvPr/>
        </p:nvPicPr>
        <p:blipFill rotWithShape="1">
          <a:blip r:embed="rId3">
            <a:alphaModFix/>
          </a:blip>
          <a:srcRect b="0" l="26210" r="0" t="0"/>
          <a:stretch/>
        </p:blipFill>
        <p:spPr>
          <a:xfrm>
            <a:off x="3450600" y="0"/>
            <a:ext cx="5693400" cy="5143501"/>
          </a:xfrm>
          <a:prstGeom prst="rect">
            <a:avLst/>
          </a:prstGeom>
          <a:noFill/>
          <a:ln>
            <a:noFill/>
          </a:ln>
        </p:spPr>
      </p:pic>
      <p:sp>
        <p:nvSpPr>
          <p:cNvPr id="388" name="Google Shape;388;p49"/>
          <p:cNvSpPr/>
          <p:nvPr/>
        </p:nvSpPr>
        <p:spPr>
          <a:xfrm>
            <a:off x="1219200" y="-230100"/>
            <a:ext cx="3514800" cy="56037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49"/>
          <p:cNvSpPr txBox="1"/>
          <p:nvPr>
            <p:ph type="ctrTitle"/>
          </p:nvPr>
        </p:nvSpPr>
        <p:spPr>
          <a:xfrm flipH="1">
            <a:off x="625075" y="1357013"/>
            <a:ext cx="3346800" cy="1123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 </a:t>
            </a:r>
            <a:r>
              <a:rPr lang="en"/>
              <a:t>PICTURE</a:t>
            </a:r>
            <a:r>
              <a:rPr lang="en"/>
              <a:t> ALWAYS REINFORCES THE CONCEPT</a:t>
            </a:r>
            <a:endParaRPr/>
          </a:p>
        </p:txBody>
      </p:sp>
      <p:sp>
        <p:nvSpPr>
          <p:cNvPr id="390" name="Google Shape;390;p49"/>
          <p:cNvSpPr txBox="1"/>
          <p:nvPr>
            <p:ph idx="1" type="subTitle"/>
          </p:nvPr>
        </p:nvSpPr>
        <p:spPr>
          <a:xfrm flipH="1">
            <a:off x="624700" y="2586488"/>
            <a:ext cx="2665800" cy="1123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long texts</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4" name="Shape 394"/>
        <p:cNvGrpSpPr/>
        <p:nvPr/>
      </p:nvGrpSpPr>
      <p:grpSpPr>
        <a:xfrm>
          <a:off x="0" y="0"/>
          <a:ext cx="0" cy="0"/>
          <a:chOff x="0" y="0"/>
          <a:chExt cx="0" cy="0"/>
        </a:xfrm>
      </p:grpSpPr>
      <p:sp>
        <p:nvSpPr>
          <p:cNvPr id="395" name="Google Shape;395;p50"/>
          <p:cNvSpPr txBox="1"/>
          <p:nvPr>
            <p:ph type="ctrTitle"/>
          </p:nvPr>
        </p:nvSpPr>
        <p:spPr>
          <a:xfrm flipH="1">
            <a:off x="3141750" y="2862236"/>
            <a:ext cx="2860500" cy="1094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sp>
        <p:nvSpPr>
          <p:cNvPr id="396" name="Google Shape;396;p50"/>
          <p:cNvSpPr txBox="1"/>
          <p:nvPr>
            <p:ph idx="1" type="subTitle"/>
          </p:nvPr>
        </p:nvSpPr>
        <p:spPr>
          <a:xfrm flipH="1">
            <a:off x="2668350" y="4064084"/>
            <a:ext cx="38073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Because key words are great for catching your audience’s attention</a:t>
            </a:r>
            <a:endParaRPr/>
          </a:p>
        </p:txBody>
      </p:sp>
      <p:pic>
        <p:nvPicPr>
          <p:cNvPr id="397" name="Google Shape;397;p50"/>
          <p:cNvPicPr preferRelativeResize="0"/>
          <p:nvPr/>
        </p:nvPicPr>
        <p:blipFill rotWithShape="1">
          <a:blip r:embed="rId3">
            <a:alphaModFix/>
          </a:blip>
          <a:srcRect b="50000" l="0" r="0" t="0"/>
          <a:stretch/>
        </p:blipFill>
        <p:spPr>
          <a:xfrm>
            <a:off x="0" y="0"/>
            <a:ext cx="9144000" cy="2571750"/>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1" name="Shape 401"/>
        <p:cNvGrpSpPr/>
        <p:nvPr/>
      </p:nvGrpSpPr>
      <p:grpSpPr>
        <a:xfrm>
          <a:off x="0" y="0"/>
          <a:ext cx="0" cy="0"/>
          <a:chOff x="0" y="0"/>
          <a:chExt cx="0" cy="0"/>
        </a:xfrm>
      </p:grpSpPr>
      <p:sp>
        <p:nvSpPr>
          <p:cNvPr id="402" name="Google Shape;402;p51"/>
          <p:cNvSpPr txBox="1"/>
          <p:nvPr>
            <p:ph type="ctrTitle"/>
          </p:nvPr>
        </p:nvSpPr>
        <p:spPr>
          <a:xfrm flipH="1">
            <a:off x="1390950" y="414788"/>
            <a:ext cx="6362100" cy="11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t>
            </a:r>
            <a:r>
              <a:rPr lang="en"/>
              <a:t>O MODIFY THIS GRAPH, CLICK ON IT, FOLLOW THE LINK, CHANGE THE DATA AND PASTE THE NEW GRAPH HERE</a:t>
            </a:r>
            <a:endParaRPr/>
          </a:p>
        </p:txBody>
      </p:sp>
      <p:sp>
        <p:nvSpPr>
          <p:cNvPr id="403" name="Google Shape;403;p51"/>
          <p:cNvSpPr txBox="1"/>
          <p:nvPr/>
        </p:nvSpPr>
        <p:spPr>
          <a:xfrm>
            <a:off x="6301925" y="1999925"/>
            <a:ext cx="1348500" cy="211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Lato Black"/>
                <a:ea typeface="Lato Black"/>
                <a:cs typeface="Lato Black"/>
                <a:sym typeface="Lato Black"/>
              </a:rPr>
              <a:t>MERCURY</a:t>
            </a:r>
            <a:endParaRPr sz="1800">
              <a:solidFill>
                <a:schemeClr val="dk1"/>
              </a:solidFill>
              <a:latin typeface="Lato Black"/>
              <a:ea typeface="Lato Black"/>
              <a:cs typeface="Lato Black"/>
              <a:sym typeface="Lato Black"/>
            </a:endParaRPr>
          </a:p>
        </p:txBody>
      </p:sp>
      <p:sp>
        <p:nvSpPr>
          <p:cNvPr id="404" name="Google Shape;404;p51"/>
          <p:cNvSpPr txBox="1"/>
          <p:nvPr/>
        </p:nvSpPr>
        <p:spPr>
          <a:xfrm>
            <a:off x="6620335" y="2522323"/>
            <a:ext cx="1433400" cy="367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41C1D"/>
              </a:solidFill>
              <a:latin typeface="Roboto"/>
              <a:ea typeface="Roboto"/>
              <a:cs typeface="Roboto"/>
              <a:sym typeface="Roboto"/>
            </a:endParaRPr>
          </a:p>
        </p:txBody>
      </p:sp>
      <p:sp>
        <p:nvSpPr>
          <p:cNvPr id="405" name="Google Shape;405;p51"/>
          <p:cNvSpPr txBox="1"/>
          <p:nvPr/>
        </p:nvSpPr>
        <p:spPr>
          <a:xfrm>
            <a:off x="6300525" y="2295850"/>
            <a:ext cx="1995000" cy="76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Merriweather"/>
                <a:ea typeface="Merriweather"/>
                <a:cs typeface="Merriweather"/>
                <a:sym typeface="Merriweather"/>
              </a:rPr>
              <a:t>It’s the smallest planet in the Solar System</a:t>
            </a:r>
            <a:endParaRPr sz="1600">
              <a:solidFill>
                <a:schemeClr val="dk1"/>
              </a:solidFill>
              <a:latin typeface="Merriweather"/>
              <a:ea typeface="Merriweather"/>
              <a:cs typeface="Merriweather"/>
              <a:sym typeface="Merriweather"/>
            </a:endParaRPr>
          </a:p>
        </p:txBody>
      </p:sp>
      <p:sp>
        <p:nvSpPr>
          <p:cNvPr id="406" name="Google Shape;406;p51"/>
          <p:cNvSpPr txBox="1"/>
          <p:nvPr/>
        </p:nvSpPr>
        <p:spPr>
          <a:xfrm>
            <a:off x="6291525" y="3461975"/>
            <a:ext cx="1348500" cy="211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Lato Black"/>
                <a:ea typeface="Lato Black"/>
                <a:cs typeface="Lato Black"/>
                <a:sym typeface="Lato Black"/>
              </a:rPr>
              <a:t>SATURN</a:t>
            </a:r>
            <a:endParaRPr sz="1800">
              <a:solidFill>
                <a:schemeClr val="dk1"/>
              </a:solidFill>
              <a:latin typeface="Lato Black"/>
              <a:ea typeface="Lato Black"/>
              <a:cs typeface="Lato Black"/>
              <a:sym typeface="Lato Black"/>
            </a:endParaRPr>
          </a:p>
        </p:txBody>
      </p:sp>
      <p:sp>
        <p:nvSpPr>
          <p:cNvPr id="407" name="Google Shape;407;p51"/>
          <p:cNvSpPr txBox="1"/>
          <p:nvPr/>
        </p:nvSpPr>
        <p:spPr>
          <a:xfrm>
            <a:off x="6291626" y="3759341"/>
            <a:ext cx="1995000" cy="76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Merriweather"/>
                <a:ea typeface="Merriweather"/>
                <a:cs typeface="Merriweather"/>
                <a:sym typeface="Merriweather"/>
              </a:rPr>
              <a:t>It’s composed of hydrogen and also helium</a:t>
            </a:r>
            <a:endParaRPr sz="1600">
              <a:solidFill>
                <a:schemeClr val="dk1"/>
              </a:solidFill>
              <a:latin typeface="Merriweather"/>
              <a:ea typeface="Merriweather"/>
              <a:cs typeface="Merriweather"/>
              <a:sym typeface="Merriweather"/>
            </a:endParaRPr>
          </a:p>
        </p:txBody>
      </p:sp>
      <p:pic>
        <p:nvPicPr>
          <p:cNvPr id="408" name="Google Shape;408;p51" title="Gráfico">
            <a:hlinkClick r:id="rId3"/>
          </p:cNvPr>
          <p:cNvPicPr preferRelativeResize="0"/>
          <p:nvPr/>
        </p:nvPicPr>
        <p:blipFill>
          <a:blip r:embed="rId4">
            <a:alphaModFix/>
          </a:blip>
          <a:stretch>
            <a:fillRect/>
          </a:stretch>
        </p:blipFill>
        <p:spPr>
          <a:xfrm>
            <a:off x="805500" y="1947025"/>
            <a:ext cx="4551173" cy="2811149"/>
          </a:xfrm>
          <a:prstGeom prst="rect">
            <a:avLst/>
          </a:prstGeom>
          <a:noFill/>
          <a:ln>
            <a:noFill/>
          </a:ln>
        </p:spPr>
      </p:pic>
      <p:grpSp>
        <p:nvGrpSpPr>
          <p:cNvPr id="409" name="Google Shape;409;p51"/>
          <p:cNvGrpSpPr/>
          <p:nvPr/>
        </p:nvGrpSpPr>
        <p:grpSpPr>
          <a:xfrm>
            <a:off x="6082963" y="3483151"/>
            <a:ext cx="182638" cy="180400"/>
            <a:chOff x="6221825" y="3492175"/>
            <a:chExt cx="182638" cy="180400"/>
          </a:xfrm>
        </p:grpSpPr>
        <p:sp>
          <p:nvSpPr>
            <p:cNvPr id="410" name="Google Shape;410;p51"/>
            <p:cNvSpPr/>
            <p:nvPr/>
          </p:nvSpPr>
          <p:spPr>
            <a:xfrm>
              <a:off x="6221825" y="3492175"/>
              <a:ext cx="157800" cy="1578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51"/>
            <p:cNvSpPr/>
            <p:nvPr/>
          </p:nvSpPr>
          <p:spPr>
            <a:xfrm>
              <a:off x="6246663" y="3514775"/>
              <a:ext cx="157800" cy="157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 name="Google Shape;412;p51"/>
          <p:cNvGrpSpPr/>
          <p:nvPr/>
        </p:nvGrpSpPr>
        <p:grpSpPr>
          <a:xfrm>
            <a:off x="6082963" y="2018933"/>
            <a:ext cx="182638" cy="180400"/>
            <a:chOff x="6221825" y="3492175"/>
            <a:chExt cx="182638" cy="180400"/>
          </a:xfrm>
        </p:grpSpPr>
        <p:sp>
          <p:nvSpPr>
            <p:cNvPr id="413" name="Google Shape;413;p51"/>
            <p:cNvSpPr/>
            <p:nvPr/>
          </p:nvSpPr>
          <p:spPr>
            <a:xfrm>
              <a:off x="6221825" y="3492175"/>
              <a:ext cx="157800" cy="1578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51"/>
            <p:cNvSpPr/>
            <p:nvPr/>
          </p:nvSpPr>
          <p:spPr>
            <a:xfrm>
              <a:off x="6246663" y="3514775"/>
              <a:ext cx="157800" cy="1578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8" name="Shape 418"/>
        <p:cNvGrpSpPr/>
        <p:nvPr/>
      </p:nvGrpSpPr>
      <p:grpSpPr>
        <a:xfrm>
          <a:off x="0" y="0"/>
          <a:ext cx="0" cy="0"/>
          <a:chOff x="0" y="0"/>
          <a:chExt cx="0" cy="0"/>
        </a:xfrm>
      </p:grpSpPr>
      <p:sp>
        <p:nvSpPr>
          <p:cNvPr id="419" name="Google Shape;419;p52"/>
          <p:cNvSpPr txBox="1"/>
          <p:nvPr>
            <p:ph idx="4294967295" type="title"/>
          </p:nvPr>
        </p:nvSpPr>
        <p:spPr>
          <a:xfrm>
            <a:off x="1067850" y="490382"/>
            <a:ext cx="7008300" cy="35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ABOUT THESE TWO CONCEPTS?</a:t>
            </a:r>
            <a:endParaRPr/>
          </a:p>
        </p:txBody>
      </p:sp>
      <p:sp>
        <p:nvSpPr>
          <p:cNvPr id="420" name="Google Shape;420;p52"/>
          <p:cNvSpPr txBox="1"/>
          <p:nvPr>
            <p:ph type="ctrTitle"/>
          </p:nvPr>
        </p:nvSpPr>
        <p:spPr>
          <a:xfrm flipH="1">
            <a:off x="2149650" y="3418750"/>
            <a:ext cx="1334400" cy="31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421" name="Google Shape;421;p52"/>
          <p:cNvSpPr txBox="1"/>
          <p:nvPr>
            <p:ph idx="1" type="subTitle"/>
          </p:nvPr>
        </p:nvSpPr>
        <p:spPr>
          <a:xfrm flipH="1">
            <a:off x="1308750" y="3774148"/>
            <a:ext cx="3016200" cy="85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It’s the closest planet to the Sun and the smallest one in the Solar System</a:t>
            </a:r>
            <a:endParaRPr/>
          </a:p>
        </p:txBody>
      </p:sp>
      <p:sp>
        <p:nvSpPr>
          <p:cNvPr id="422" name="Google Shape;422;p52"/>
          <p:cNvSpPr txBox="1"/>
          <p:nvPr>
            <p:ph idx="2" type="ctrTitle"/>
          </p:nvPr>
        </p:nvSpPr>
        <p:spPr>
          <a:xfrm flipH="1">
            <a:off x="5882700" y="3418750"/>
            <a:ext cx="1334400" cy="31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a:t>
            </a:r>
            <a:endParaRPr/>
          </a:p>
        </p:txBody>
      </p:sp>
      <p:sp>
        <p:nvSpPr>
          <p:cNvPr id="423" name="Google Shape;423;p52"/>
          <p:cNvSpPr txBox="1"/>
          <p:nvPr>
            <p:ph idx="3" type="subTitle"/>
          </p:nvPr>
        </p:nvSpPr>
        <p:spPr>
          <a:xfrm flipH="1">
            <a:off x="5041800" y="3774148"/>
            <a:ext cx="3016200" cy="85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 has a beautiful name and is the second planet from the Sun</a:t>
            </a:r>
            <a:endParaRPr/>
          </a:p>
          <a:p>
            <a:pPr indent="0" lvl="0" marL="0" rtl="0" algn="ctr">
              <a:spcBef>
                <a:spcPts val="0"/>
              </a:spcBef>
              <a:spcAft>
                <a:spcPts val="0"/>
              </a:spcAft>
              <a:buNone/>
            </a:pPr>
            <a:r>
              <a:t/>
            </a:r>
            <a:endParaRPr/>
          </a:p>
        </p:txBody>
      </p:sp>
      <p:sp>
        <p:nvSpPr>
          <p:cNvPr id="424" name="Google Shape;424;p52"/>
          <p:cNvSpPr/>
          <p:nvPr/>
        </p:nvSpPr>
        <p:spPr>
          <a:xfrm>
            <a:off x="2144025" y="1667150"/>
            <a:ext cx="1499100" cy="1499100"/>
          </a:xfrm>
          <a:prstGeom prst="rect">
            <a:avLst/>
          </a:prstGeom>
          <a:no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25" name="Google Shape;425;p52"/>
          <p:cNvPicPr preferRelativeResize="0"/>
          <p:nvPr/>
        </p:nvPicPr>
        <p:blipFill rotWithShape="1">
          <a:blip r:embed="rId3">
            <a:alphaModFix/>
          </a:blip>
          <a:srcRect b="0" l="0" r="0" t="0"/>
          <a:stretch/>
        </p:blipFill>
        <p:spPr>
          <a:xfrm>
            <a:off x="1990575" y="1512725"/>
            <a:ext cx="1499100" cy="1499100"/>
          </a:xfrm>
          <a:prstGeom prst="rect">
            <a:avLst/>
          </a:prstGeom>
          <a:noFill/>
          <a:ln>
            <a:noFill/>
          </a:ln>
        </p:spPr>
      </p:pic>
      <p:sp>
        <p:nvSpPr>
          <p:cNvPr id="426" name="Google Shape;426;p52"/>
          <p:cNvSpPr/>
          <p:nvPr/>
        </p:nvSpPr>
        <p:spPr>
          <a:xfrm>
            <a:off x="5876550" y="1665125"/>
            <a:ext cx="1499100" cy="1499100"/>
          </a:xfrm>
          <a:prstGeom prst="rect">
            <a:avLst/>
          </a:prstGeom>
          <a:no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27" name="Google Shape;427;p52"/>
          <p:cNvPicPr preferRelativeResize="0"/>
          <p:nvPr/>
        </p:nvPicPr>
        <p:blipFill rotWithShape="1">
          <a:blip r:embed="rId4">
            <a:alphaModFix/>
          </a:blip>
          <a:srcRect b="0" l="0" r="0" t="0"/>
          <a:stretch/>
        </p:blipFill>
        <p:spPr>
          <a:xfrm>
            <a:off x="5724150" y="1512725"/>
            <a:ext cx="1499100" cy="1499100"/>
          </a:xfrm>
          <a:prstGeom prst="rect">
            <a:avLst/>
          </a:prstGeom>
          <a:noFill/>
          <a:ln>
            <a:noFill/>
          </a:ln>
        </p:spPr>
      </p:pic>
      <p:sp>
        <p:nvSpPr>
          <p:cNvPr id="428" name="Google Shape;428;p52"/>
          <p:cNvSpPr txBox="1"/>
          <p:nvPr>
            <p:ph idx="4" type="title"/>
          </p:nvPr>
        </p:nvSpPr>
        <p:spPr>
          <a:xfrm>
            <a:off x="1067850" y="490382"/>
            <a:ext cx="7008300" cy="35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WHAT ABOUT THESE TWO CONCEPTS?</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2" name="Shape 432"/>
        <p:cNvGrpSpPr/>
        <p:nvPr/>
      </p:nvGrpSpPr>
      <p:grpSpPr>
        <a:xfrm>
          <a:off x="0" y="0"/>
          <a:ext cx="0" cy="0"/>
          <a:chOff x="0" y="0"/>
          <a:chExt cx="0" cy="0"/>
        </a:xfrm>
      </p:grpSpPr>
      <p:sp>
        <p:nvSpPr>
          <p:cNvPr id="433" name="Google Shape;433;p53"/>
          <p:cNvSpPr txBox="1"/>
          <p:nvPr>
            <p:ph idx="2" type="title"/>
          </p:nvPr>
        </p:nvSpPr>
        <p:spPr>
          <a:xfrm>
            <a:off x="3695100" y="1537228"/>
            <a:ext cx="17538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434" name="Google Shape;434;p53"/>
          <p:cNvSpPr/>
          <p:nvPr/>
        </p:nvSpPr>
        <p:spPr>
          <a:xfrm>
            <a:off x="4243350" y="2331135"/>
            <a:ext cx="657300" cy="131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53"/>
          <p:cNvSpPr txBox="1"/>
          <p:nvPr>
            <p:ph type="ctrTitle"/>
          </p:nvPr>
        </p:nvSpPr>
        <p:spPr>
          <a:xfrm>
            <a:off x="3150750" y="2678625"/>
            <a:ext cx="2842500" cy="44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COMPANY</a:t>
            </a:r>
            <a:endParaRPr/>
          </a:p>
        </p:txBody>
      </p:sp>
      <p:sp>
        <p:nvSpPr>
          <p:cNvPr id="436" name="Google Shape;436;p53"/>
          <p:cNvSpPr txBox="1"/>
          <p:nvPr>
            <p:ph idx="1" type="subTitle"/>
          </p:nvPr>
        </p:nvSpPr>
        <p:spPr>
          <a:xfrm>
            <a:off x="3150750" y="3222300"/>
            <a:ext cx="2842500" cy="51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0" name="Shape 440"/>
        <p:cNvGrpSpPr/>
        <p:nvPr/>
      </p:nvGrpSpPr>
      <p:grpSpPr>
        <a:xfrm>
          <a:off x="0" y="0"/>
          <a:ext cx="0" cy="0"/>
          <a:chOff x="0" y="0"/>
          <a:chExt cx="0" cy="0"/>
        </a:xfrm>
      </p:grpSpPr>
      <p:sp>
        <p:nvSpPr>
          <p:cNvPr id="441" name="Google Shape;441;p54"/>
          <p:cNvSpPr txBox="1"/>
          <p:nvPr>
            <p:ph idx="4" type="ctrTitle"/>
          </p:nvPr>
        </p:nvSpPr>
        <p:spPr>
          <a:xfrm flipH="1">
            <a:off x="1898050" y="485470"/>
            <a:ext cx="5262900" cy="80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SOMETIMES, REVIEWING CONCEPTS IS A GOOD IDEA</a:t>
            </a:r>
            <a:endParaRPr/>
          </a:p>
        </p:txBody>
      </p:sp>
      <p:sp>
        <p:nvSpPr>
          <p:cNvPr id="442" name="Google Shape;442;p54"/>
          <p:cNvSpPr txBox="1"/>
          <p:nvPr>
            <p:ph type="ctrTitle"/>
          </p:nvPr>
        </p:nvSpPr>
        <p:spPr>
          <a:xfrm>
            <a:off x="750800" y="1954575"/>
            <a:ext cx="1381500" cy="21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443" name="Google Shape;443;p54"/>
          <p:cNvSpPr txBox="1"/>
          <p:nvPr>
            <p:ph idx="1" type="subTitle"/>
          </p:nvPr>
        </p:nvSpPr>
        <p:spPr>
          <a:xfrm>
            <a:off x="767419" y="2301498"/>
            <a:ext cx="1729200" cy="486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smallest planet</a:t>
            </a:r>
            <a:endParaRPr/>
          </a:p>
        </p:txBody>
      </p:sp>
      <p:sp>
        <p:nvSpPr>
          <p:cNvPr id="444" name="Google Shape;444;p54"/>
          <p:cNvSpPr txBox="1"/>
          <p:nvPr>
            <p:ph idx="2" type="ctrTitle"/>
          </p:nvPr>
        </p:nvSpPr>
        <p:spPr>
          <a:xfrm>
            <a:off x="6451600" y="3483300"/>
            <a:ext cx="1381500" cy="21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445" name="Google Shape;445;p54"/>
          <p:cNvSpPr txBox="1"/>
          <p:nvPr>
            <p:ph idx="3" type="subTitle"/>
          </p:nvPr>
        </p:nvSpPr>
        <p:spPr>
          <a:xfrm>
            <a:off x="6457825" y="3830225"/>
            <a:ext cx="1729200" cy="486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Despite being red, it’s cold</a:t>
            </a:r>
            <a:endParaRPr/>
          </a:p>
        </p:txBody>
      </p:sp>
      <p:sp>
        <p:nvSpPr>
          <p:cNvPr id="446" name="Google Shape;446;p54"/>
          <p:cNvSpPr txBox="1"/>
          <p:nvPr>
            <p:ph idx="5" type="ctrTitle"/>
          </p:nvPr>
        </p:nvSpPr>
        <p:spPr>
          <a:xfrm>
            <a:off x="750799" y="3483300"/>
            <a:ext cx="1381500" cy="21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447" name="Google Shape;447;p54"/>
          <p:cNvSpPr txBox="1"/>
          <p:nvPr>
            <p:ph idx="6" type="subTitle"/>
          </p:nvPr>
        </p:nvSpPr>
        <p:spPr>
          <a:xfrm>
            <a:off x="767425" y="3830225"/>
            <a:ext cx="1729200" cy="486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a gas giant and very big</a:t>
            </a:r>
            <a:endParaRPr/>
          </a:p>
        </p:txBody>
      </p:sp>
      <p:sp>
        <p:nvSpPr>
          <p:cNvPr id="448" name="Google Shape;448;p54"/>
          <p:cNvSpPr txBox="1"/>
          <p:nvPr>
            <p:ph idx="7" type="ctrTitle"/>
          </p:nvPr>
        </p:nvSpPr>
        <p:spPr>
          <a:xfrm>
            <a:off x="3619324" y="1954575"/>
            <a:ext cx="1381500" cy="21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449" name="Google Shape;449;p54"/>
          <p:cNvSpPr txBox="1"/>
          <p:nvPr>
            <p:ph idx="8" type="ctrTitle"/>
          </p:nvPr>
        </p:nvSpPr>
        <p:spPr>
          <a:xfrm>
            <a:off x="3619324" y="3483300"/>
            <a:ext cx="1381500" cy="21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450" name="Google Shape;450;p54"/>
          <p:cNvSpPr txBox="1"/>
          <p:nvPr>
            <p:ph idx="9" type="subTitle"/>
          </p:nvPr>
        </p:nvSpPr>
        <p:spPr>
          <a:xfrm>
            <a:off x="3626500" y="3830225"/>
            <a:ext cx="1729200" cy="486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a gas giant and has rings</a:t>
            </a:r>
            <a:endParaRPr/>
          </a:p>
        </p:txBody>
      </p:sp>
      <p:sp>
        <p:nvSpPr>
          <p:cNvPr id="451" name="Google Shape;451;p54"/>
          <p:cNvSpPr txBox="1"/>
          <p:nvPr>
            <p:ph idx="13" type="subTitle"/>
          </p:nvPr>
        </p:nvSpPr>
        <p:spPr>
          <a:xfrm>
            <a:off x="3626925" y="2301500"/>
            <a:ext cx="1729200" cy="486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 has very high temperatures</a:t>
            </a:r>
            <a:endParaRPr/>
          </a:p>
        </p:txBody>
      </p:sp>
      <p:sp>
        <p:nvSpPr>
          <p:cNvPr id="452" name="Google Shape;452;p54"/>
          <p:cNvSpPr txBox="1"/>
          <p:nvPr>
            <p:ph idx="14" type="ctrTitle"/>
          </p:nvPr>
        </p:nvSpPr>
        <p:spPr>
          <a:xfrm>
            <a:off x="6451600" y="1954575"/>
            <a:ext cx="1381500" cy="21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453" name="Google Shape;453;p54"/>
          <p:cNvSpPr txBox="1"/>
          <p:nvPr>
            <p:ph idx="15" type="subTitle"/>
          </p:nvPr>
        </p:nvSpPr>
        <p:spPr>
          <a:xfrm>
            <a:off x="6457825" y="2301500"/>
            <a:ext cx="1729200" cy="486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the farthest from the Sun</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457" name="Shape 457"/>
        <p:cNvGrpSpPr/>
        <p:nvPr/>
      </p:nvGrpSpPr>
      <p:grpSpPr>
        <a:xfrm>
          <a:off x="0" y="0"/>
          <a:ext cx="0" cy="0"/>
          <a:chOff x="0" y="0"/>
          <a:chExt cx="0" cy="0"/>
        </a:xfrm>
      </p:grpSpPr>
      <p:sp>
        <p:nvSpPr>
          <p:cNvPr id="458" name="Google Shape;458;p55"/>
          <p:cNvSpPr/>
          <p:nvPr/>
        </p:nvSpPr>
        <p:spPr>
          <a:xfrm>
            <a:off x="1174459" y="776925"/>
            <a:ext cx="2567700" cy="4067700"/>
          </a:xfrm>
          <a:prstGeom prst="rect">
            <a:avLst/>
          </a:prstGeom>
          <a:no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59" name="Google Shape;459;p55"/>
          <p:cNvPicPr preferRelativeResize="0"/>
          <p:nvPr/>
        </p:nvPicPr>
        <p:blipFill rotWithShape="1">
          <a:blip r:embed="rId3">
            <a:alphaModFix/>
          </a:blip>
          <a:srcRect b="0" l="18437" r="18443" t="0"/>
          <a:stretch/>
        </p:blipFill>
        <p:spPr>
          <a:xfrm>
            <a:off x="942509" y="537825"/>
            <a:ext cx="2567601" cy="4067826"/>
          </a:xfrm>
          <a:prstGeom prst="rect">
            <a:avLst/>
          </a:prstGeom>
          <a:noFill/>
          <a:ln>
            <a:noFill/>
          </a:ln>
        </p:spPr>
      </p:pic>
      <p:sp>
        <p:nvSpPr>
          <p:cNvPr id="460" name="Google Shape;460;p55"/>
          <p:cNvSpPr/>
          <p:nvPr/>
        </p:nvSpPr>
        <p:spPr>
          <a:xfrm>
            <a:off x="0" y="2819575"/>
            <a:ext cx="9144000" cy="1540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55"/>
          <p:cNvSpPr txBox="1"/>
          <p:nvPr>
            <p:ph idx="6" type="title"/>
          </p:nvPr>
        </p:nvSpPr>
        <p:spPr>
          <a:xfrm>
            <a:off x="4328954" y="438154"/>
            <a:ext cx="4192500" cy="896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YOU COULD USE THREE COLUMNS, WHY NOT?</a:t>
            </a:r>
            <a:endParaRPr/>
          </a:p>
        </p:txBody>
      </p:sp>
      <p:sp>
        <p:nvSpPr>
          <p:cNvPr id="462" name="Google Shape;462;p55"/>
          <p:cNvSpPr txBox="1"/>
          <p:nvPr>
            <p:ph idx="1" type="subTitle"/>
          </p:nvPr>
        </p:nvSpPr>
        <p:spPr>
          <a:xfrm flipH="1">
            <a:off x="487681" y="3515325"/>
            <a:ext cx="2372100" cy="52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463" name="Google Shape;463;p55"/>
          <p:cNvSpPr txBox="1"/>
          <p:nvPr>
            <p:ph idx="3" type="subTitle"/>
          </p:nvPr>
        </p:nvSpPr>
        <p:spPr>
          <a:xfrm flipH="1">
            <a:off x="3244595" y="3515325"/>
            <a:ext cx="2372100" cy="52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a gas giant and the biggest planet</a:t>
            </a:r>
            <a:endParaRPr/>
          </a:p>
        </p:txBody>
      </p:sp>
      <p:sp>
        <p:nvSpPr>
          <p:cNvPr id="464" name="Google Shape;464;p55"/>
          <p:cNvSpPr txBox="1"/>
          <p:nvPr>
            <p:ph idx="5" type="subTitle"/>
          </p:nvPr>
        </p:nvSpPr>
        <p:spPr>
          <a:xfrm flipH="1">
            <a:off x="6149350" y="3515325"/>
            <a:ext cx="2372100" cy="52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465" name="Google Shape;465;p55"/>
          <p:cNvSpPr txBox="1"/>
          <p:nvPr>
            <p:ph type="ctrTitle"/>
          </p:nvPr>
        </p:nvSpPr>
        <p:spPr>
          <a:xfrm flipH="1">
            <a:off x="909331" y="3143525"/>
            <a:ext cx="1528800" cy="270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466" name="Google Shape;466;p55"/>
          <p:cNvSpPr txBox="1"/>
          <p:nvPr>
            <p:ph idx="2" type="ctrTitle"/>
          </p:nvPr>
        </p:nvSpPr>
        <p:spPr>
          <a:xfrm flipH="1">
            <a:off x="3666245" y="3143525"/>
            <a:ext cx="1528800" cy="270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467" name="Google Shape;467;p55"/>
          <p:cNvSpPr txBox="1"/>
          <p:nvPr>
            <p:ph idx="4" type="ctrTitle"/>
          </p:nvPr>
        </p:nvSpPr>
        <p:spPr>
          <a:xfrm flipH="1">
            <a:off x="6571000" y="3143525"/>
            <a:ext cx="1528800" cy="270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71" name="Shape 471"/>
        <p:cNvGrpSpPr/>
        <p:nvPr/>
      </p:nvGrpSpPr>
      <p:grpSpPr>
        <a:xfrm>
          <a:off x="0" y="0"/>
          <a:ext cx="0" cy="0"/>
          <a:chOff x="0" y="0"/>
          <a:chExt cx="0" cy="0"/>
        </a:xfrm>
      </p:grpSpPr>
      <p:sp>
        <p:nvSpPr>
          <p:cNvPr id="472" name="Google Shape;472;p56"/>
          <p:cNvSpPr txBox="1"/>
          <p:nvPr>
            <p:ph idx="1" type="subTitle"/>
          </p:nvPr>
        </p:nvSpPr>
        <p:spPr>
          <a:xfrm flipH="1">
            <a:off x="3042550" y="3257975"/>
            <a:ext cx="27096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
        <p:nvSpPr>
          <p:cNvPr id="473" name="Google Shape;473;p56"/>
          <p:cNvSpPr txBox="1"/>
          <p:nvPr>
            <p:ph type="title"/>
          </p:nvPr>
        </p:nvSpPr>
        <p:spPr>
          <a:xfrm flipH="1">
            <a:off x="2539900" y="2470400"/>
            <a:ext cx="37149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a:t>
            </a:r>
            <a:r>
              <a:rPr lang="en"/>
              <a:t>,347,450</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477" name="Shape 477"/>
        <p:cNvGrpSpPr/>
        <p:nvPr/>
      </p:nvGrpSpPr>
      <p:grpSpPr>
        <a:xfrm>
          <a:off x="0" y="0"/>
          <a:ext cx="0" cy="0"/>
          <a:chOff x="0" y="0"/>
          <a:chExt cx="0" cy="0"/>
        </a:xfrm>
      </p:grpSpPr>
      <p:sp>
        <p:nvSpPr>
          <p:cNvPr id="478" name="Google Shape;478;p57"/>
          <p:cNvSpPr/>
          <p:nvPr/>
        </p:nvSpPr>
        <p:spPr>
          <a:xfrm>
            <a:off x="880300" y="1882224"/>
            <a:ext cx="1932900" cy="1676400"/>
          </a:xfrm>
          <a:prstGeom prst="rect">
            <a:avLst/>
          </a:prstGeom>
          <a:no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57"/>
          <p:cNvSpPr/>
          <p:nvPr/>
        </p:nvSpPr>
        <p:spPr>
          <a:xfrm>
            <a:off x="3684675" y="1882224"/>
            <a:ext cx="1932900" cy="1676400"/>
          </a:xfrm>
          <a:prstGeom prst="rect">
            <a:avLst/>
          </a:prstGeom>
          <a:no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57"/>
          <p:cNvSpPr/>
          <p:nvPr/>
        </p:nvSpPr>
        <p:spPr>
          <a:xfrm>
            <a:off x="3532275" y="2042076"/>
            <a:ext cx="1932900" cy="1676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57"/>
          <p:cNvSpPr/>
          <p:nvPr/>
        </p:nvSpPr>
        <p:spPr>
          <a:xfrm>
            <a:off x="6483200" y="1882224"/>
            <a:ext cx="1932900" cy="1676400"/>
          </a:xfrm>
          <a:prstGeom prst="rect">
            <a:avLst/>
          </a:prstGeom>
          <a:no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57"/>
          <p:cNvSpPr/>
          <p:nvPr/>
        </p:nvSpPr>
        <p:spPr>
          <a:xfrm>
            <a:off x="6330800" y="2042076"/>
            <a:ext cx="1932900" cy="1676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57"/>
          <p:cNvSpPr txBox="1"/>
          <p:nvPr>
            <p:ph type="ctrTitle"/>
          </p:nvPr>
        </p:nvSpPr>
        <p:spPr>
          <a:xfrm flipH="1">
            <a:off x="1390925" y="436234"/>
            <a:ext cx="6362100" cy="48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TIMELINE ALWAYS WORKS WELL</a:t>
            </a:r>
            <a:endParaRPr/>
          </a:p>
        </p:txBody>
      </p:sp>
      <p:grpSp>
        <p:nvGrpSpPr>
          <p:cNvPr id="484" name="Google Shape;484;p57"/>
          <p:cNvGrpSpPr/>
          <p:nvPr/>
        </p:nvGrpSpPr>
        <p:grpSpPr>
          <a:xfrm>
            <a:off x="3453879" y="5322939"/>
            <a:ext cx="114945" cy="81857"/>
            <a:chOff x="-59015625" y="1993850"/>
            <a:chExt cx="144950" cy="103225"/>
          </a:xfrm>
        </p:grpSpPr>
        <p:sp>
          <p:nvSpPr>
            <p:cNvPr id="485" name="Google Shape;485;p57"/>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57"/>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57"/>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57"/>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57"/>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57"/>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57"/>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57"/>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57"/>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4" name="Google Shape;494;p57"/>
          <p:cNvSpPr/>
          <p:nvPr/>
        </p:nvSpPr>
        <p:spPr>
          <a:xfrm>
            <a:off x="727900" y="2042076"/>
            <a:ext cx="1932900" cy="1676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57"/>
          <p:cNvSpPr txBox="1"/>
          <p:nvPr>
            <p:ph idx="4294967295" type="subTitle"/>
          </p:nvPr>
        </p:nvSpPr>
        <p:spPr>
          <a:xfrm>
            <a:off x="936100" y="3078437"/>
            <a:ext cx="1516500" cy="3525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400"/>
              <a:t>Earth is where we live on</a:t>
            </a:r>
            <a:endParaRPr sz="1400"/>
          </a:p>
        </p:txBody>
      </p:sp>
      <p:cxnSp>
        <p:nvCxnSpPr>
          <p:cNvPr id="496" name="Google Shape;496;p57"/>
          <p:cNvCxnSpPr>
            <a:stCxn id="494" idx="3"/>
            <a:endCxn id="480" idx="1"/>
          </p:cNvCxnSpPr>
          <p:nvPr/>
        </p:nvCxnSpPr>
        <p:spPr>
          <a:xfrm>
            <a:off x="2660800" y="2880276"/>
            <a:ext cx="871500" cy="600"/>
          </a:xfrm>
          <a:prstGeom prst="bentConnector3">
            <a:avLst>
              <a:gd fmla="val 49999" name="adj1"/>
            </a:avLst>
          </a:prstGeom>
          <a:noFill/>
          <a:ln cap="flat" cmpd="sng" w="28575">
            <a:solidFill>
              <a:schemeClr val="dk2"/>
            </a:solidFill>
            <a:prstDash val="solid"/>
            <a:round/>
            <a:headEnd len="med" w="med" type="none"/>
            <a:tailEnd len="med" w="med" type="none"/>
          </a:ln>
        </p:spPr>
      </p:cxnSp>
      <p:cxnSp>
        <p:nvCxnSpPr>
          <p:cNvPr id="497" name="Google Shape;497;p57"/>
          <p:cNvCxnSpPr>
            <a:stCxn id="480" idx="3"/>
            <a:endCxn id="482" idx="1"/>
          </p:cNvCxnSpPr>
          <p:nvPr/>
        </p:nvCxnSpPr>
        <p:spPr>
          <a:xfrm>
            <a:off x="5465175" y="2880276"/>
            <a:ext cx="865500" cy="600"/>
          </a:xfrm>
          <a:prstGeom prst="bentConnector3">
            <a:avLst>
              <a:gd fmla="val 50007" name="adj1"/>
            </a:avLst>
          </a:prstGeom>
          <a:noFill/>
          <a:ln cap="flat" cmpd="sng" w="28575">
            <a:solidFill>
              <a:schemeClr val="dk2"/>
            </a:solidFill>
            <a:prstDash val="solid"/>
            <a:round/>
            <a:headEnd len="med" w="med" type="none"/>
            <a:tailEnd len="med" w="med" type="none"/>
          </a:ln>
        </p:spPr>
      </p:cxnSp>
      <p:sp>
        <p:nvSpPr>
          <p:cNvPr id="498" name="Google Shape;498;p57"/>
          <p:cNvSpPr txBox="1"/>
          <p:nvPr>
            <p:ph idx="4294967295" type="title"/>
          </p:nvPr>
        </p:nvSpPr>
        <p:spPr>
          <a:xfrm>
            <a:off x="1342900" y="2307121"/>
            <a:ext cx="702900" cy="299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600"/>
              <a:t>01.</a:t>
            </a:r>
            <a:endParaRPr sz="2600"/>
          </a:p>
        </p:txBody>
      </p:sp>
      <p:sp>
        <p:nvSpPr>
          <p:cNvPr id="499" name="Google Shape;499;p57"/>
          <p:cNvSpPr/>
          <p:nvPr/>
        </p:nvSpPr>
        <p:spPr>
          <a:xfrm>
            <a:off x="1544950" y="2816081"/>
            <a:ext cx="298800" cy="59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57"/>
          <p:cNvSpPr txBox="1"/>
          <p:nvPr>
            <p:ph idx="4294967295" type="subTitle"/>
          </p:nvPr>
        </p:nvSpPr>
        <p:spPr>
          <a:xfrm>
            <a:off x="3740475" y="3078437"/>
            <a:ext cx="1516500" cy="3525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400"/>
              <a:t>Venus has a beautiful name</a:t>
            </a:r>
            <a:endParaRPr sz="1400"/>
          </a:p>
        </p:txBody>
      </p:sp>
      <p:sp>
        <p:nvSpPr>
          <p:cNvPr id="501" name="Google Shape;501;p57"/>
          <p:cNvSpPr txBox="1"/>
          <p:nvPr>
            <p:ph idx="4294967295" type="title"/>
          </p:nvPr>
        </p:nvSpPr>
        <p:spPr>
          <a:xfrm>
            <a:off x="4147275" y="2307121"/>
            <a:ext cx="702900" cy="299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600"/>
              <a:t>02.</a:t>
            </a:r>
            <a:endParaRPr sz="2600"/>
          </a:p>
        </p:txBody>
      </p:sp>
      <p:sp>
        <p:nvSpPr>
          <p:cNvPr id="502" name="Google Shape;502;p57"/>
          <p:cNvSpPr/>
          <p:nvPr/>
        </p:nvSpPr>
        <p:spPr>
          <a:xfrm>
            <a:off x="4349325" y="2816081"/>
            <a:ext cx="298800" cy="59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57"/>
          <p:cNvSpPr txBox="1"/>
          <p:nvPr>
            <p:ph idx="4294967295" type="subTitle"/>
          </p:nvPr>
        </p:nvSpPr>
        <p:spPr>
          <a:xfrm>
            <a:off x="6544841" y="3078437"/>
            <a:ext cx="1516500" cy="3525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300"/>
              <a:t>Saturn is the one with rings</a:t>
            </a:r>
            <a:endParaRPr sz="1400"/>
          </a:p>
        </p:txBody>
      </p:sp>
      <p:sp>
        <p:nvSpPr>
          <p:cNvPr id="504" name="Google Shape;504;p57"/>
          <p:cNvSpPr txBox="1"/>
          <p:nvPr>
            <p:ph idx="4294967295" type="title"/>
          </p:nvPr>
        </p:nvSpPr>
        <p:spPr>
          <a:xfrm>
            <a:off x="6951641" y="2307121"/>
            <a:ext cx="702900" cy="299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600"/>
              <a:t>03.</a:t>
            </a:r>
            <a:endParaRPr sz="2600"/>
          </a:p>
        </p:txBody>
      </p:sp>
      <p:sp>
        <p:nvSpPr>
          <p:cNvPr id="505" name="Google Shape;505;p57"/>
          <p:cNvSpPr/>
          <p:nvPr/>
        </p:nvSpPr>
        <p:spPr>
          <a:xfrm>
            <a:off x="7153691" y="2816081"/>
            <a:ext cx="298800" cy="59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9" name="Shape 509"/>
        <p:cNvGrpSpPr/>
        <p:nvPr/>
      </p:nvGrpSpPr>
      <p:grpSpPr>
        <a:xfrm>
          <a:off x="0" y="0"/>
          <a:ext cx="0" cy="0"/>
          <a:chOff x="0" y="0"/>
          <a:chExt cx="0" cy="0"/>
        </a:xfrm>
      </p:grpSpPr>
      <p:sp>
        <p:nvSpPr>
          <p:cNvPr id="510" name="Google Shape;510;p58"/>
          <p:cNvSpPr txBox="1"/>
          <p:nvPr>
            <p:ph idx="6" type="title"/>
          </p:nvPr>
        </p:nvSpPr>
        <p:spPr>
          <a:xfrm>
            <a:off x="2210250" y="511599"/>
            <a:ext cx="4723500" cy="896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PERHAPS YOU COULD USE THREE COLUMNS</a:t>
            </a:r>
            <a:endParaRPr/>
          </a:p>
        </p:txBody>
      </p:sp>
      <p:sp>
        <p:nvSpPr>
          <p:cNvPr id="511" name="Google Shape;511;p58"/>
          <p:cNvSpPr txBox="1"/>
          <p:nvPr>
            <p:ph type="ctrTitle"/>
          </p:nvPr>
        </p:nvSpPr>
        <p:spPr>
          <a:xfrm flipH="1">
            <a:off x="1282050" y="2952850"/>
            <a:ext cx="1369200" cy="23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512" name="Google Shape;512;p58"/>
          <p:cNvSpPr txBox="1"/>
          <p:nvPr>
            <p:ph idx="1" type="subTitle"/>
          </p:nvPr>
        </p:nvSpPr>
        <p:spPr>
          <a:xfrm flipH="1">
            <a:off x="904051" y="3483275"/>
            <a:ext cx="2125200" cy="840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Despite being red, Mars is actually a cold place</a:t>
            </a:r>
            <a:endParaRPr/>
          </a:p>
        </p:txBody>
      </p:sp>
      <p:sp>
        <p:nvSpPr>
          <p:cNvPr id="513" name="Google Shape;513;p58"/>
          <p:cNvSpPr txBox="1"/>
          <p:nvPr>
            <p:ph idx="2" type="ctrTitle"/>
          </p:nvPr>
        </p:nvSpPr>
        <p:spPr>
          <a:xfrm flipH="1">
            <a:off x="3928619" y="2952850"/>
            <a:ext cx="1369200" cy="23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514" name="Google Shape;514;p58"/>
          <p:cNvSpPr txBox="1"/>
          <p:nvPr>
            <p:ph idx="3" type="subTitle"/>
          </p:nvPr>
        </p:nvSpPr>
        <p:spPr>
          <a:xfrm flipH="1">
            <a:off x="3550619" y="3483275"/>
            <a:ext cx="2125200" cy="840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 is the second planet from the Sun</a:t>
            </a:r>
            <a:endParaRPr/>
          </a:p>
        </p:txBody>
      </p:sp>
      <p:sp>
        <p:nvSpPr>
          <p:cNvPr id="515" name="Google Shape;515;p58"/>
          <p:cNvSpPr txBox="1"/>
          <p:nvPr>
            <p:ph idx="4" type="ctrTitle"/>
          </p:nvPr>
        </p:nvSpPr>
        <p:spPr>
          <a:xfrm flipH="1">
            <a:off x="6492750" y="2952850"/>
            <a:ext cx="1369200" cy="23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516" name="Google Shape;516;p58"/>
          <p:cNvSpPr txBox="1"/>
          <p:nvPr>
            <p:ph idx="5" type="subTitle"/>
          </p:nvPr>
        </p:nvSpPr>
        <p:spPr>
          <a:xfrm flipH="1">
            <a:off x="6114749" y="3483275"/>
            <a:ext cx="2125200" cy="840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517" name="Google Shape;517;p58"/>
          <p:cNvSpPr/>
          <p:nvPr/>
        </p:nvSpPr>
        <p:spPr>
          <a:xfrm>
            <a:off x="1761104" y="2366472"/>
            <a:ext cx="411094" cy="462773"/>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8" name="Google Shape;518;p58"/>
          <p:cNvGrpSpPr/>
          <p:nvPr/>
        </p:nvGrpSpPr>
        <p:grpSpPr>
          <a:xfrm>
            <a:off x="4400268" y="2368264"/>
            <a:ext cx="425902" cy="459190"/>
            <a:chOff x="-28461325" y="2701925"/>
            <a:chExt cx="272525" cy="293825"/>
          </a:xfrm>
        </p:grpSpPr>
        <p:sp>
          <p:nvSpPr>
            <p:cNvPr id="519" name="Google Shape;519;p58"/>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58"/>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58"/>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 name="Google Shape;522;p58"/>
          <p:cNvGrpSpPr/>
          <p:nvPr/>
        </p:nvGrpSpPr>
        <p:grpSpPr>
          <a:xfrm>
            <a:off x="7021950" y="2358080"/>
            <a:ext cx="310798" cy="479582"/>
            <a:chOff x="-23917525" y="1970225"/>
            <a:chExt cx="191425" cy="295400"/>
          </a:xfrm>
        </p:grpSpPr>
        <p:sp>
          <p:nvSpPr>
            <p:cNvPr id="523" name="Google Shape;523;p58"/>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58"/>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58"/>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1" name="Shape 271"/>
        <p:cNvGrpSpPr/>
        <p:nvPr/>
      </p:nvGrpSpPr>
      <p:grpSpPr>
        <a:xfrm>
          <a:off x="0" y="0"/>
          <a:ext cx="0" cy="0"/>
          <a:chOff x="0" y="0"/>
          <a:chExt cx="0" cy="0"/>
        </a:xfrm>
      </p:grpSpPr>
      <p:sp>
        <p:nvSpPr>
          <p:cNvPr id="272" name="Google Shape;272;p41"/>
          <p:cNvSpPr txBox="1"/>
          <p:nvPr>
            <p:ph type="title"/>
          </p:nvPr>
        </p:nvSpPr>
        <p:spPr>
          <a:xfrm>
            <a:off x="311700" y="367905"/>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273" name="Google Shape;273;p41"/>
          <p:cNvSpPr txBox="1"/>
          <p:nvPr>
            <p:ph idx="1" type="body"/>
          </p:nvPr>
        </p:nvSpPr>
        <p:spPr>
          <a:xfrm>
            <a:off x="640650" y="1044500"/>
            <a:ext cx="7862700" cy="3568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Here’s what you’ll find in this </a:t>
            </a:r>
            <a:r>
              <a:rPr lang="en">
                <a:uFill>
                  <a:noFill/>
                </a:uFill>
                <a:latin typeface="Merriweather Black"/>
                <a:ea typeface="Merriweather Black"/>
                <a:cs typeface="Merriweather Black"/>
                <a:sym typeface="Merriweather Black"/>
                <a:hlinkClick r:id="rId3"/>
              </a:rPr>
              <a:t>Slidesgo</a:t>
            </a:r>
            <a:r>
              <a:rPr lang="en"/>
              <a:t> template: </a:t>
            </a:r>
            <a:endParaRPr/>
          </a:p>
          <a:p>
            <a:pPr indent="-304800" lvl="0" marL="457200" rtl="0" algn="l">
              <a:spcBef>
                <a:spcPts val="1600"/>
              </a:spcBef>
              <a:spcAft>
                <a:spcPts val="0"/>
              </a:spcAft>
              <a:buClr>
                <a:schemeClr val="dk1"/>
              </a:buClr>
              <a:buSzPts val="1200"/>
              <a:buAutoNum type="arabicPeriod"/>
            </a:pPr>
            <a:r>
              <a:rPr lang="en"/>
              <a:t>A slide structure based on a multi-purpose presentation, which you can easily adapt to your needs. For more info on how to edit the template, please visit </a:t>
            </a:r>
            <a:r>
              <a:rPr lang="en">
                <a:uFill>
                  <a:noFill/>
                </a:uFill>
                <a:latin typeface="Merriweather Black"/>
                <a:ea typeface="Merriweather Black"/>
                <a:cs typeface="Merriweather Black"/>
                <a:sym typeface="Merriweather Black"/>
                <a:hlinkClick r:id="rId4"/>
              </a:rPr>
              <a:t>Slidesgo School</a:t>
            </a:r>
            <a:r>
              <a:rPr lang="en"/>
              <a:t> or read our </a:t>
            </a:r>
            <a:r>
              <a:rPr lang="en">
                <a:uFill>
                  <a:noFill/>
                </a:uFill>
                <a:latin typeface="Merriweather Black"/>
                <a:ea typeface="Merriweather Black"/>
                <a:cs typeface="Merriweather Black"/>
                <a:sym typeface="Merriweather Black"/>
                <a:hlinkClick r:id="rId5"/>
              </a:rPr>
              <a:t>FAQs</a:t>
            </a:r>
            <a:r>
              <a:rPr lang="en"/>
              <a:t>.</a:t>
            </a:r>
            <a:endParaRPr/>
          </a:p>
          <a:p>
            <a:pPr indent="-304800" lvl="0" marL="457200" rtl="0" algn="l">
              <a:spcBef>
                <a:spcPts val="0"/>
              </a:spcBef>
              <a:spcAft>
                <a:spcPts val="0"/>
              </a:spcAft>
              <a:buClr>
                <a:schemeClr val="dk1"/>
              </a:buClr>
              <a:buSzPts val="1200"/>
              <a:buAutoNum type="arabicPeriod"/>
            </a:pPr>
            <a:r>
              <a:rPr lang="en"/>
              <a:t>An assortment of pictures that are suitable for use in the presentation can be found in the </a:t>
            </a:r>
            <a:r>
              <a:rPr lang="en">
                <a:latin typeface="Merriweather Black"/>
                <a:ea typeface="Merriweather Black"/>
                <a:cs typeface="Merriweather Black"/>
                <a:sym typeface="Merriweather Black"/>
              </a:rPr>
              <a:t>a</a:t>
            </a:r>
            <a:r>
              <a:rPr lang="en">
                <a:uFill>
                  <a:noFill/>
                </a:uFill>
                <a:latin typeface="Merriweather Black"/>
                <a:ea typeface="Merriweather Black"/>
                <a:cs typeface="Merriweather Black"/>
                <a:sym typeface="Merriweather Black"/>
                <a:hlinkClick action="ppaction://hlinksldjump" r:id="rId6"/>
              </a:rPr>
              <a:t>lternative resources</a:t>
            </a:r>
            <a:r>
              <a:rPr lang="en"/>
              <a:t> slide.</a:t>
            </a:r>
            <a:endParaRPr/>
          </a:p>
          <a:p>
            <a:pPr indent="-304800" lvl="0" marL="457200" rtl="0" algn="l">
              <a:spcBef>
                <a:spcPts val="0"/>
              </a:spcBef>
              <a:spcAft>
                <a:spcPts val="0"/>
              </a:spcAft>
              <a:buClr>
                <a:schemeClr val="dk1"/>
              </a:buClr>
              <a:buSzPts val="1200"/>
              <a:buAutoNum type="arabicPeriod"/>
            </a:pPr>
            <a:r>
              <a:rPr lang="en"/>
              <a:t>A </a:t>
            </a:r>
            <a:r>
              <a:rPr lang="en">
                <a:uFill>
                  <a:noFill/>
                </a:uFill>
                <a:latin typeface="Merriweather Black"/>
                <a:ea typeface="Merriweather Black"/>
                <a:cs typeface="Merriweather Black"/>
                <a:sym typeface="Merriweather Black"/>
                <a:hlinkClick action="ppaction://hlinksldjump" r:id="rId7"/>
              </a:rPr>
              <a:t>thanks</a:t>
            </a:r>
            <a:r>
              <a:rPr lang="en">
                <a:uFill>
                  <a:noFill/>
                </a:uFill>
                <a:hlinkClick action="ppaction://hlinksldjump" r:id="rId8"/>
              </a:rPr>
              <a:t> </a:t>
            </a:r>
            <a:r>
              <a:rPr lang="en"/>
              <a:t>slide, which you must keep so that proper credits for our design are given.</a:t>
            </a:r>
            <a:endParaRPr/>
          </a:p>
          <a:p>
            <a:pPr indent="-304800" lvl="0" marL="457200" rtl="0" algn="l">
              <a:spcBef>
                <a:spcPts val="0"/>
              </a:spcBef>
              <a:spcAft>
                <a:spcPts val="0"/>
              </a:spcAft>
              <a:buClr>
                <a:schemeClr val="dk1"/>
              </a:buClr>
              <a:buSzPts val="1200"/>
              <a:buAutoNum type="arabicPeriod"/>
            </a:pPr>
            <a:r>
              <a:rPr lang="en"/>
              <a:t>A </a:t>
            </a:r>
            <a:r>
              <a:rPr lang="en">
                <a:uFill>
                  <a:noFill/>
                </a:uFill>
                <a:latin typeface="Merriweather Black"/>
                <a:ea typeface="Merriweather Black"/>
                <a:cs typeface="Merriweather Black"/>
                <a:sym typeface="Merriweather Black"/>
                <a:hlinkClick action="ppaction://hlinksldjump" r:id="rId9"/>
              </a:rPr>
              <a:t>resources</a:t>
            </a:r>
            <a:r>
              <a:rPr lang="en">
                <a:uFill>
                  <a:noFill/>
                </a:uFill>
                <a:hlinkClick action="ppaction://hlinksldjump" r:id="rId10"/>
              </a:rPr>
              <a:t> </a:t>
            </a:r>
            <a:r>
              <a:rPr lang="en"/>
              <a:t>slide, where you’ll find links to all the elements used in the template.</a:t>
            </a:r>
            <a:endParaRPr/>
          </a:p>
          <a:p>
            <a:pPr indent="-304800" lvl="0" marL="457200" rtl="0" algn="l">
              <a:spcBef>
                <a:spcPts val="0"/>
              </a:spcBef>
              <a:spcAft>
                <a:spcPts val="0"/>
              </a:spcAft>
              <a:buClr>
                <a:schemeClr val="dk1"/>
              </a:buClr>
              <a:buSzPts val="1200"/>
              <a:buAutoNum type="arabicPeriod"/>
            </a:pPr>
            <a:r>
              <a:rPr lang="en">
                <a:uFill>
                  <a:noFill/>
                </a:uFill>
                <a:latin typeface="Merriweather Black"/>
                <a:ea typeface="Merriweather Black"/>
                <a:cs typeface="Merriweather Black"/>
                <a:sym typeface="Merriweather Black"/>
                <a:hlinkClick action="ppaction://hlinksldjump" r:id="rId11"/>
              </a:rPr>
              <a:t>Instructions for use</a:t>
            </a:r>
            <a:r>
              <a:rPr lang="en"/>
              <a:t>.</a:t>
            </a:r>
            <a:endParaRPr/>
          </a:p>
          <a:p>
            <a:pPr indent="-304800" lvl="0" marL="457200" rtl="0" algn="l">
              <a:spcBef>
                <a:spcPts val="0"/>
              </a:spcBef>
              <a:spcAft>
                <a:spcPts val="0"/>
              </a:spcAft>
              <a:buClr>
                <a:schemeClr val="dk1"/>
              </a:buClr>
              <a:buSzPts val="1200"/>
              <a:buAutoNum type="arabicPeriod"/>
            </a:pPr>
            <a:r>
              <a:rPr lang="en"/>
              <a:t>Final slides with:</a:t>
            </a:r>
            <a:endParaRPr/>
          </a:p>
          <a:p>
            <a:pPr indent="-304800" lvl="0" marL="914400" rtl="0" algn="l">
              <a:spcBef>
                <a:spcPts val="0"/>
              </a:spcBef>
              <a:spcAft>
                <a:spcPts val="0"/>
              </a:spcAft>
              <a:buClr>
                <a:schemeClr val="dk1"/>
              </a:buClr>
              <a:buSzPts val="1200"/>
              <a:buAutoNum type="arabicPeriod"/>
            </a:pPr>
            <a:r>
              <a:rPr lang="en"/>
              <a:t>The</a:t>
            </a:r>
            <a:r>
              <a:rPr lang="en">
                <a:uFill>
                  <a:noFill/>
                </a:uFill>
                <a:hlinkClick action="ppaction://hlinksldjump" r:id="rId12"/>
              </a:rPr>
              <a:t> </a:t>
            </a:r>
            <a:r>
              <a:rPr lang="en">
                <a:uFill>
                  <a:noFill/>
                </a:uFill>
                <a:latin typeface="Merriweather Black"/>
                <a:ea typeface="Merriweather Black"/>
                <a:cs typeface="Merriweather Black"/>
                <a:sym typeface="Merriweather Black"/>
                <a:hlinkClick action="ppaction://hlinksldjump" r:id="rId13"/>
              </a:rPr>
              <a:t>fonts and colors</a:t>
            </a:r>
            <a:r>
              <a:rPr lang="en"/>
              <a:t> used in the template.</a:t>
            </a:r>
            <a:endParaRPr/>
          </a:p>
          <a:p>
            <a:pPr indent="-304800" lvl="0" marL="914400" rtl="0" algn="l">
              <a:spcBef>
                <a:spcPts val="0"/>
              </a:spcBef>
              <a:spcAft>
                <a:spcPts val="0"/>
              </a:spcAft>
              <a:buClr>
                <a:schemeClr val="dk1"/>
              </a:buClr>
              <a:buSzPts val="1200"/>
              <a:buAutoNum type="arabicPeriod"/>
            </a:pPr>
            <a:r>
              <a:rPr lang="en"/>
              <a:t>A selection of </a:t>
            </a:r>
            <a:r>
              <a:rPr lang="en">
                <a:uFill>
                  <a:noFill/>
                </a:uFill>
                <a:latin typeface="Merriweather Black"/>
                <a:ea typeface="Merriweather Black"/>
                <a:cs typeface="Merriweather Black"/>
                <a:sym typeface="Merriweather Black"/>
                <a:hlinkClick action="ppaction://hlinksldjump" r:id="rId14"/>
              </a:rPr>
              <a:t>illustrations</a:t>
            </a:r>
            <a:r>
              <a:rPr lang="en"/>
              <a:t>. You can also customize and animate them as you wish with the online editor. Visit </a:t>
            </a:r>
            <a:r>
              <a:rPr b="1" lang="en">
                <a:uFill>
                  <a:noFill/>
                </a:uFill>
                <a:hlinkClick r:id="rId15"/>
              </a:rPr>
              <a:t>Stories by Freepik</a:t>
            </a:r>
            <a:r>
              <a:rPr b="1" lang="en"/>
              <a:t> </a:t>
            </a:r>
            <a:r>
              <a:rPr lang="en"/>
              <a:t>to find more. </a:t>
            </a:r>
            <a:endParaRPr/>
          </a:p>
          <a:p>
            <a:pPr indent="-304800" lvl="0" marL="914400" rtl="0" algn="l">
              <a:spcBef>
                <a:spcPts val="0"/>
              </a:spcBef>
              <a:spcAft>
                <a:spcPts val="0"/>
              </a:spcAft>
              <a:buClr>
                <a:schemeClr val="dk1"/>
              </a:buClr>
              <a:buSzPts val="1200"/>
              <a:buAutoNum type="arabicPeriod"/>
            </a:pPr>
            <a:r>
              <a:rPr lang="en"/>
              <a:t>More</a:t>
            </a:r>
            <a:r>
              <a:rPr lang="en">
                <a:uFill>
                  <a:noFill/>
                </a:uFill>
                <a:hlinkClick action="ppaction://hlinksldjump" r:id="rId16"/>
              </a:rPr>
              <a:t> </a:t>
            </a:r>
            <a:r>
              <a:rPr lang="en">
                <a:uFill>
                  <a:noFill/>
                </a:uFill>
                <a:latin typeface="Merriweather Black"/>
                <a:ea typeface="Merriweather Black"/>
                <a:cs typeface="Merriweather Black"/>
                <a:sym typeface="Merriweather Black"/>
                <a:hlinkClick action="ppaction://hlinksldjump" r:id="rId17"/>
              </a:rPr>
              <a:t>infographic resources</a:t>
            </a:r>
            <a:r>
              <a:rPr lang="en"/>
              <a:t>, whose size and color can be edited. </a:t>
            </a:r>
            <a:endParaRPr/>
          </a:p>
          <a:p>
            <a:pPr indent="-304800" lvl="0" marL="914400" rtl="0" algn="l">
              <a:spcBef>
                <a:spcPts val="0"/>
              </a:spcBef>
              <a:spcAft>
                <a:spcPts val="0"/>
              </a:spcAft>
              <a:buClr>
                <a:schemeClr val="dk1"/>
              </a:buClr>
              <a:buSzPts val="1200"/>
              <a:buAutoNum type="arabicPeriod"/>
            </a:pPr>
            <a:r>
              <a:rPr lang="en"/>
              <a:t>Sets of </a:t>
            </a:r>
            <a:r>
              <a:rPr lang="en">
                <a:uFill>
                  <a:noFill/>
                </a:uFill>
                <a:latin typeface="Merriweather Black"/>
                <a:ea typeface="Merriweather Black"/>
                <a:cs typeface="Merriweather Black"/>
                <a:sym typeface="Merriweather Black"/>
                <a:hlinkClick action="ppaction://hlinksldjump" r:id="rId18"/>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1600"/>
              </a:spcBef>
              <a:spcAft>
                <a:spcPts val="0"/>
              </a:spcAft>
              <a:buNone/>
            </a:pPr>
            <a:r>
              <a:rPr lang="en"/>
              <a:t>You can delete this slide when you’re done editing the presentation.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9" name="Shape 529"/>
        <p:cNvGrpSpPr/>
        <p:nvPr/>
      </p:nvGrpSpPr>
      <p:grpSpPr>
        <a:xfrm>
          <a:off x="0" y="0"/>
          <a:ext cx="0" cy="0"/>
          <a:chOff x="0" y="0"/>
          <a:chExt cx="0" cy="0"/>
        </a:xfrm>
      </p:grpSpPr>
      <p:sp>
        <p:nvSpPr>
          <p:cNvPr id="530" name="Google Shape;530;p59"/>
          <p:cNvSpPr/>
          <p:nvPr/>
        </p:nvSpPr>
        <p:spPr>
          <a:xfrm>
            <a:off x="3984972" y="2337503"/>
            <a:ext cx="1367100" cy="13650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59"/>
          <p:cNvSpPr txBox="1"/>
          <p:nvPr>
            <p:ph type="ctrTitle"/>
          </p:nvPr>
        </p:nvSpPr>
        <p:spPr>
          <a:xfrm>
            <a:off x="596675" y="523137"/>
            <a:ext cx="4917000" cy="72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REINFORCE THE CONCEPTS USING INFOGRAPHICS!</a:t>
            </a:r>
            <a:endParaRPr/>
          </a:p>
        </p:txBody>
      </p:sp>
      <p:sp>
        <p:nvSpPr>
          <p:cNvPr id="532" name="Google Shape;532;p59"/>
          <p:cNvSpPr txBox="1"/>
          <p:nvPr>
            <p:ph idx="1" type="subTitle"/>
          </p:nvPr>
        </p:nvSpPr>
        <p:spPr>
          <a:xfrm>
            <a:off x="1623331" y="1967825"/>
            <a:ext cx="1344900" cy="228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MARS</a:t>
            </a:r>
            <a:endParaRPr/>
          </a:p>
        </p:txBody>
      </p:sp>
      <p:sp>
        <p:nvSpPr>
          <p:cNvPr id="533" name="Google Shape;533;p59"/>
          <p:cNvSpPr txBox="1"/>
          <p:nvPr>
            <p:ph idx="2" type="subTitle"/>
          </p:nvPr>
        </p:nvSpPr>
        <p:spPr>
          <a:xfrm>
            <a:off x="6175819" y="1967825"/>
            <a:ext cx="1344900" cy="228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534" name="Google Shape;534;p59"/>
          <p:cNvSpPr txBox="1"/>
          <p:nvPr>
            <p:ph idx="3" type="subTitle"/>
          </p:nvPr>
        </p:nvSpPr>
        <p:spPr>
          <a:xfrm>
            <a:off x="573324" y="2308550"/>
            <a:ext cx="2396700" cy="435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Despite being red, Mars is a cold place</a:t>
            </a:r>
            <a:endParaRPr/>
          </a:p>
        </p:txBody>
      </p:sp>
      <p:sp>
        <p:nvSpPr>
          <p:cNvPr id="535" name="Google Shape;535;p59"/>
          <p:cNvSpPr txBox="1"/>
          <p:nvPr>
            <p:ph idx="4" type="subTitle"/>
          </p:nvPr>
        </p:nvSpPr>
        <p:spPr>
          <a:xfrm>
            <a:off x="6179649" y="2308550"/>
            <a:ext cx="2396700" cy="435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536" name="Google Shape;536;p59"/>
          <p:cNvSpPr txBox="1"/>
          <p:nvPr>
            <p:ph idx="5" type="subTitle"/>
          </p:nvPr>
        </p:nvSpPr>
        <p:spPr>
          <a:xfrm>
            <a:off x="1619475" y="3542575"/>
            <a:ext cx="1344900" cy="228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JUPITER</a:t>
            </a:r>
            <a:endParaRPr/>
          </a:p>
        </p:txBody>
      </p:sp>
      <p:sp>
        <p:nvSpPr>
          <p:cNvPr id="537" name="Google Shape;537;p59"/>
          <p:cNvSpPr txBox="1"/>
          <p:nvPr>
            <p:ph idx="6" type="subTitle"/>
          </p:nvPr>
        </p:nvSpPr>
        <p:spPr>
          <a:xfrm>
            <a:off x="6164254" y="3542575"/>
            <a:ext cx="1344900" cy="228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538" name="Google Shape;538;p59"/>
          <p:cNvSpPr txBox="1"/>
          <p:nvPr>
            <p:ph idx="7" type="subTitle"/>
          </p:nvPr>
        </p:nvSpPr>
        <p:spPr>
          <a:xfrm>
            <a:off x="569475" y="3883300"/>
            <a:ext cx="2396700" cy="435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It’s a gas giant and the biggest planet</a:t>
            </a:r>
            <a:endParaRPr/>
          </a:p>
        </p:txBody>
      </p:sp>
      <p:sp>
        <p:nvSpPr>
          <p:cNvPr id="539" name="Google Shape;539;p59"/>
          <p:cNvSpPr txBox="1"/>
          <p:nvPr>
            <p:ph idx="8" type="subTitle"/>
          </p:nvPr>
        </p:nvSpPr>
        <p:spPr>
          <a:xfrm>
            <a:off x="6175800" y="3883300"/>
            <a:ext cx="2396700" cy="435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smallest planet</a:t>
            </a:r>
            <a:endParaRPr/>
          </a:p>
        </p:txBody>
      </p:sp>
      <p:grpSp>
        <p:nvGrpSpPr>
          <p:cNvPr id="540" name="Google Shape;540;p59"/>
          <p:cNvGrpSpPr/>
          <p:nvPr/>
        </p:nvGrpSpPr>
        <p:grpSpPr>
          <a:xfrm>
            <a:off x="3882725" y="2442150"/>
            <a:ext cx="1364950" cy="1364950"/>
            <a:chOff x="3807150" y="2416700"/>
            <a:chExt cx="1364950" cy="1364950"/>
          </a:xfrm>
        </p:grpSpPr>
        <p:sp>
          <p:nvSpPr>
            <p:cNvPr id="541" name="Google Shape;541;p59"/>
            <p:cNvSpPr/>
            <p:nvPr/>
          </p:nvSpPr>
          <p:spPr>
            <a:xfrm>
              <a:off x="3807150" y="2416700"/>
              <a:ext cx="682500" cy="682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59"/>
            <p:cNvSpPr/>
            <p:nvPr/>
          </p:nvSpPr>
          <p:spPr>
            <a:xfrm>
              <a:off x="4489600" y="2416700"/>
              <a:ext cx="682500" cy="6825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59"/>
            <p:cNvSpPr/>
            <p:nvPr/>
          </p:nvSpPr>
          <p:spPr>
            <a:xfrm>
              <a:off x="3807150" y="3099150"/>
              <a:ext cx="682500" cy="682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59"/>
            <p:cNvSpPr/>
            <p:nvPr/>
          </p:nvSpPr>
          <p:spPr>
            <a:xfrm>
              <a:off x="4489600" y="3099150"/>
              <a:ext cx="682500" cy="6825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59"/>
            <p:cNvSpPr/>
            <p:nvPr/>
          </p:nvSpPr>
          <p:spPr>
            <a:xfrm>
              <a:off x="4154174" y="2757932"/>
              <a:ext cx="682500" cy="682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546" name="Google Shape;546;p59"/>
          <p:cNvCxnSpPr>
            <a:stCxn id="534" idx="3"/>
            <a:endCxn id="541" idx="1"/>
          </p:cNvCxnSpPr>
          <p:nvPr/>
        </p:nvCxnSpPr>
        <p:spPr>
          <a:xfrm>
            <a:off x="2970024" y="2526500"/>
            <a:ext cx="912600" cy="256800"/>
          </a:xfrm>
          <a:prstGeom prst="bentConnector3">
            <a:avLst>
              <a:gd fmla="val 50006" name="adj1"/>
            </a:avLst>
          </a:prstGeom>
          <a:noFill/>
          <a:ln cap="flat" cmpd="sng" w="28575">
            <a:solidFill>
              <a:schemeClr val="lt2"/>
            </a:solidFill>
            <a:prstDash val="solid"/>
            <a:round/>
            <a:headEnd len="med" w="med" type="none"/>
            <a:tailEnd len="med" w="med" type="none"/>
          </a:ln>
        </p:spPr>
      </p:cxnSp>
      <p:cxnSp>
        <p:nvCxnSpPr>
          <p:cNvPr id="547" name="Google Shape;547;p59"/>
          <p:cNvCxnSpPr>
            <a:stCxn id="542" idx="3"/>
            <a:endCxn id="535" idx="1"/>
          </p:cNvCxnSpPr>
          <p:nvPr/>
        </p:nvCxnSpPr>
        <p:spPr>
          <a:xfrm flipH="1" rot="10800000">
            <a:off x="5247675" y="2526600"/>
            <a:ext cx="932100" cy="256800"/>
          </a:xfrm>
          <a:prstGeom prst="bentConnector3">
            <a:avLst>
              <a:gd fmla="val 49993" name="adj1"/>
            </a:avLst>
          </a:prstGeom>
          <a:noFill/>
          <a:ln cap="flat" cmpd="sng" w="28575">
            <a:solidFill>
              <a:schemeClr val="dk1"/>
            </a:solidFill>
            <a:prstDash val="solid"/>
            <a:round/>
            <a:headEnd len="med" w="med" type="none"/>
            <a:tailEnd len="med" w="med" type="none"/>
          </a:ln>
        </p:spPr>
      </p:cxnSp>
      <p:cxnSp>
        <p:nvCxnSpPr>
          <p:cNvPr id="548" name="Google Shape;548;p59"/>
          <p:cNvCxnSpPr>
            <a:stCxn id="536" idx="3"/>
            <a:endCxn id="543" idx="1"/>
          </p:cNvCxnSpPr>
          <p:nvPr/>
        </p:nvCxnSpPr>
        <p:spPr>
          <a:xfrm flipH="1" rot="10800000">
            <a:off x="2964375" y="3465775"/>
            <a:ext cx="918300" cy="190800"/>
          </a:xfrm>
          <a:prstGeom prst="bentConnector3">
            <a:avLst>
              <a:gd fmla="val 50003" name="adj1"/>
            </a:avLst>
          </a:prstGeom>
          <a:noFill/>
          <a:ln cap="flat" cmpd="sng" w="28575">
            <a:solidFill>
              <a:schemeClr val="accent1"/>
            </a:solidFill>
            <a:prstDash val="solid"/>
            <a:round/>
            <a:headEnd len="med" w="med" type="none"/>
            <a:tailEnd len="med" w="med" type="none"/>
          </a:ln>
        </p:spPr>
      </p:cxnSp>
      <p:cxnSp>
        <p:nvCxnSpPr>
          <p:cNvPr id="549" name="Google Shape;549;p59"/>
          <p:cNvCxnSpPr>
            <a:stCxn id="544" idx="3"/>
            <a:endCxn id="537" idx="1"/>
          </p:cNvCxnSpPr>
          <p:nvPr/>
        </p:nvCxnSpPr>
        <p:spPr>
          <a:xfrm>
            <a:off x="5247675" y="3465850"/>
            <a:ext cx="916500" cy="190800"/>
          </a:xfrm>
          <a:prstGeom prst="bentConnector3">
            <a:avLst>
              <a:gd fmla="val 50004" name="adj1"/>
            </a:avLst>
          </a:prstGeom>
          <a:noFill/>
          <a:ln cap="flat" cmpd="sng" w="28575">
            <a:solidFill>
              <a:schemeClr val="accent4"/>
            </a:solidFill>
            <a:prstDash val="solid"/>
            <a:round/>
            <a:headEnd len="med" w="med" type="none"/>
            <a:tailEnd len="med" w="med" type="none"/>
          </a:ln>
        </p:spPr>
      </p:cxn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553" name="Shape 553"/>
        <p:cNvGrpSpPr/>
        <p:nvPr/>
      </p:nvGrpSpPr>
      <p:grpSpPr>
        <a:xfrm>
          <a:off x="0" y="0"/>
          <a:ext cx="0" cy="0"/>
          <a:chOff x="0" y="0"/>
          <a:chExt cx="0" cy="0"/>
        </a:xfrm>
      </p:grpSpPr>
      <p:sp>
        <p:nvSpPr>
          <p:cNvPr id="554" name="Google Shape;554;p60"/>
          <p:cNvSpPr txBox="1"/>
          <p:nvPr>
            <p:ph type="ctrTitle"/>
          </p:nvPr>
        </p:nvSpPr>
        <p:spPr>
          <a:xfrm flipH="1">
            <a:off x="2316925" y="370433"/>
            <a:ext cx="4498200" cy="952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WHAT ABOUT THESE PERCENTAGES?</a:t>
            </a:r>
            <a:endParaRPr/>
          </a:p>
          <a:p>
            <a:pPr indent="0" lvl="0" marL="0" rtl="0" algn="l">
              <a:spcBef>
                <a:spcPts val="0"/>
              </a:spcBef>
              <a:spcAft>
                <a:spcPts val="0"/>
              </a:spcAft>
              <a:buNone/>
            </a:pPr>
            <a:r>
              <a:t/>
            </a:r>
            <a:endParaRPr/>
          </a:p>
        </p:txBody>
      </p:sp>
      <p:sp>
        <p:nvSpPr>
          <p:cNvPr id="555" name="Google Shape;555;p60"/>
          <p:cNvSpPr txBox="1"/>
          <p:nvPr>
            <p:ph idx="4294967295" type="ctrTitle"/>
          </p:nvPr>
        </p:nvSpPr>
        <p:spPr>
          <a:xfrm>
            <a:off x="1389774" y="1728075"/>
            <a:ext cx="1317300" cy="33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1"/>
                </a:solidFill>
              </a:rPr>
              <a:t>MERCURY</a:t>
            </a:r>
            <a:endParaRPr sz="1800">
              <a:solidFill>
                <a:schemeClr val="lt1"/>
              </a:solidFill>
            </a:endParaRPr>
          </a:p>
        </p:txBody>
      </p:sp>
      <p:sp>
        <p:nvSpPr>
          <p:cNvPr id="556" name="Google Shape;556;p60"/>
          <p:cNvSpPr txBox="1"/>
          <p:nvPr>
            <p:ph idx="4294967295" type="ctrTitle"/>
          </p:nvPr>
        </p:nvSpPr>
        <p:spPr>
          <a:xfrm>
            <a:off x="3902525" y="1728075"/>
            <a:ext cx="1317300" cy="33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1"/>
                </a:solidFill>
              </a:rPr>
              <a:t>VENUS</a:t>
            </a:r>
            <a:endParaRPr sz="1800">
              <a:solidFill>
                <a:schemeClr val="lt1"/>
              </a:solidFill>
            </a:endParaRPr>
          </a:p>
        </p:txBody>
      </p:sp>
      <p:sp>
        <p:nvSpPr>
          <p:cNvPr id="557" name="Google Shape;557;p60"/>
          <p:cNvSpPr/>
          <p:nvPr/>
        </p:nvSpPr>
        <p:spPr>
          <a:xfrm>
            <a:off x="1442734" y="2884365"/>
            <a:ext cx="1211400" cy="1211100"/>
          </a:xfrm>
          <a:prstGeom prst="ellipse">
            <a:avLst/>
          </a:prstGeom>
          <a:noFill/>
          <a:ln cap="flat" cmpd="sng" w="2857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60"/>
          <p:cNvSpPr/>
          <p:nvPr/>
        </p:nvSpPr>
        <p:spPr>
          <a:xfrm>
            <a:off x="1389784" y="2816065"/>
            <a:ext cx="1317300" cy="1317600"/>
          </a:xfrm>
          <a:prstGeom prst="blockArc">
            <a:avLst>
              <a:gd fmla="val 7247980" name="adj1"/>
              <a:gd fmla="val 594" name="adj2"/>
              <a:gd fmla="val 8817"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60"/>
          <p:cNvSpPr/>
          <p:nvPr/>
        </p:nvSpPr>
        <p:spPr>
          <a:xfrm>
            <a:off x="3955475" y="2884365"/>
            <a:ext cx="1211400" cy="1211100"/>
          </a:xfrm>
          <a:prstGeom prst="ellipse">
            <a:avLst/>
          </a:prstGeom>
          <a:noFill/>
          <a:ln cap="flat" cmpd="sng" w="2857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60"/>
          <p:cNvSpPr/>
          <p:nvPr/>
        </p:nvSpPr>
        <p:spPr>
          <a:xfrm>
            <a:off x="3902525" y="2816065"/>
            <a:ext cx="1317300" cy="1317600"/>
          </a:xfrm>
          <a:prstGeom prst="blockArc">
            <a:avLst>
              <a:gd fmla="val 8735102" name="adj1"/>
              <a:gd fmla="val 594" name="adj2"/>
              <a:gd fmla="val 8817"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60"/>
          <p:cNvSpPr/>
          <p:nvPr/>
        </p:nvSpPr>
        <p:spPr>
          <a:xfrm>
            <a:off x="6489866" y="2884365"/>
            <a:ext cx="1211400" cy="1211100"/>
          </a:xfrm>
          <a:prstGeom prst="ellipse">
            <a:avLst/>
          </a:prstGeom>
          <a:noFill/>
          <a:ln cap="flat" cmpd="sng" w="2857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60"/>
          <p:cNvSpPr/>
          <p:nvPr/>
        </p:nvSpPr>
        <p:spPr>
          <a:xfrm>
            <a:off x="6436916" y="2816065"/>
            <a:ext cx="1317300" cy="1317600"/>
          </a:xfrm>
          <a:prstGeom prst="blockArc">
            <a:avLst>
              <a:gd fmla="val 3707839" name="adj1"/>
              <a:gd fmla="val 594" name="adj2"/>
              <a:gd fmla="val 8817"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60"/>
          <p:cNvSpPr txBox="1"/>
          <p:nvPr>
            <p:ph idx="4294967295" type="title"/>
          </p:nvPr>
        </p:nvSpPr>
        <p:spPr>
          <a:xfrm>
            <a:off x="1653034" y="3274802"/>
            <a:ext cx="790800" cy="430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rPr>
              <a:t>75%</a:t>
            </a:r>
            <a:endParaRPr sz="2400">
              <a:solidFill>
                <a:schemeClr val="lt1"/>
              </a:solidFill>
            </a:endParaRPr>
          </a:p>
        </p:txBody>
      </p:sp>
      <p:sp>
        <p:nvSpPr>
          <p:cNvPr id="564" name="Google Shape;564;p60"/>
          <p:cNvSpPr txBox="1"/>
          <p:nvPr>
            <p:ph idx="4294967295" type="title"/>
          </p:nvPr>
        </p:nvSpPr>
        <p:spPr>
          <a:xfrm>
            <a:off x="4165775" y="3274802"/>
            <a:ext cx="790800" cy="430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rPr>
              <a:t>43%</a:t>
            </a:r>
            <a:endParaRPr sz="2400">
              <a:solidFill>
                <a:schemeClr val="lt1"/>
              </a:solidFill>
            </a:endParaRPr>
          </a:p>
        </p:txBody>
      </p:sp>
      <p:sp>
        <p:nvSpPr>
          <p:cNvPr id="565" name="Google Shape;565;p60"/>
          <p:cNvSpPr txBox="1"/>
          <p:nvPr>
            <p:ph idx="4294967295" type="title"/>
          </p:nvPr>
        </p:nvSpPr>
        <p:spPr>
          <a:xfrm>
            <a:off x="6700166" y="3274802"/>
            <a:ext cx="790800" cy="430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rPr>
              <a:t>85%</a:t>
            </a:r>
            <a:endParaRPr sz="2400">
              <a:solidFill>
                <a:schemeClr val="lt1"/>
              </a:solidFill>
            </a:endParaRPr>
          </a:p>
        </p:txBody>
      </p:sp>
      <p:sp>
        <p:nvSpPr>
          <p:cNvPr id="566" name="Google Shape;566;p60"/>
          <p:cNvSpPr txBox="1"/>
          <p:nvPr>
            <p:ph idx="4294967295" type="ctrTitle"/>
          </p:nvPr>
        </p:nvSpPr>
        <p:spPr>
          <a:xfrm>
            <a:off x="6436926" y="1728075"/>
            <a:ext cx="1317300" cy="33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1"/>
                </a:solidFill>
              </a:rPr>
              <a:t>JUPITER</a:t>
            </a:r>
            <a:endParaRPr sz="1800">
              <a:solidFill>
                <a:schemeClr val="lt1"/>
              </a:solidFill>
            </a:endParaRPr>
          </a:p>
        </p:txBody>
      </p:sp>
      <p:sp>
        <p:nvSpPr>
          <p:cNvPr id="567" name="Google Shape;567;p60"/>
          <p:cNvSpPr txBox="1"/>
          <p:nvPr>
            <p:ph idx="4294967295" type="subTitle"/>
          </p:nvPr>
        </p:nvSpPr>
        <p:spPr>
          <a:xfrm flipH="1">
            <a:off x="3498575" y="2074504"/>
            <a:ext cx="2125200" cy="5013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300">
                <a:solidFill>
                  <a:schemeClr val="lt1"/>
                </a:solidFill>
              </a:rPr>
              <a:t>Venus is the second planet from the Sun</a:t>
            </a:r>
            <a:endParaRPr sz="1300">
              <a:solidFill>
                <a:schemeClr val="lt1"/>
              </a:solidFill>
            </a:endParaRPr>
          </a:p>
        </p:txBody>
      </p:sp>
      <p:sp>
        <p:nvSpPr>
          <p:cNvPr id="568" name="Google Shape;568;p60"/>
          <p:cNvSpPr txBox="1"/>
          <p:nvPr>
            <p:ph idx="4294967295" type="subTitle"/>
          </p:nvPr>
        </p:nvSpPr>
        <p:spPr>
          <a:xfrm flipH="1">
            <a:off x="6032966" y="2074504"/>
            <a:ext cx="2125200" cy="5013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300">
                <a:solidFill>
                  <a:schemeClr val="lt1"/>
                </a:solidFill>
              </a:rPr>
              <a:t>It’s a gas giant and the biggest planet</a:t>
            </a:r>
            <a:endParaRPr sz="1300">
              <a:solidFill>
                <a:schemeClr val="lt1"/>
              </a:solidFill>
            </a:endParaRPr>
          </a:p>
        </p:txBody>
      </p:sp>
      <p:sp>
        <p:nvSpPr>
          <p:cNvPr id="569" name="Google Shape;569;p60"/>
          <p:cNvSpPr txBox="1"/>
          <p:nvPr>
            <p:ph idx="4294967295" type="subTitle"/>
          </p:nvPr>
        </p:nvSpPr>
        <p:spPr>
          <a:xfrm flipH="1">
            <a:off x="985834" y="2074504"/>
            <a:ext cx="2125200" cy="5013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300">
                <a:solidFill>
                  <a:schemeClr val="lt1"/>
                </a:solidFill>
              </a:rPr>
              <a:t>Mercury is the closest planet to the Sun</a:t>
            </a:r>
            <a:endParaRPr sz="1300">
              <a:solidFill>
                <a:schemeClr val="lt1"/>
              </a:solidFill>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3" name="Shape 573"/>
        <p:cNvGrpSpPr/>
        <p:nvPr/>
      </p:nvGrpSpPr>
      <p:grpSpPr>
        <a:xfrm>
          <a:off x="0" y="0"/>
          <a:ext cx="0" cy="0"/>
          <a:chOff x="0" y="0"/>
          <a:chExt cx="0" cy="0"/>
        </a:xfrm>
      </p:grpSpPr>
      <p:sp>
        <p:nvSpPr>
          <p:cNvPr id="574" name="Google Shape;574;p61"/>
          <p:cNvSpPr/>
          <p:nvPr/>
        </p:nvSpPr>
        <p:spPr>
          <a:xfrm>
            <a:off x="1262828" y="2433150"/>
            <a:ext cx="6843300" cy="17733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61"/>
          <p:cNvSpPr txBox="1"/>
          <p:nvPr>
            <p:ph type="ctrTitle"/>
          </p:nvPr>
        </p:nvSpPr>
        <p:spPr>
          <a:xfrm>
            <a:off x="613004" y="367161"/>
            <a:ext cx="3390000" cy="83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USE A TABLE</a:t>
            </a:r>
            <a:endParaRPr/>
          </a:p>
        </p:txBody>
      </p:sp>
      <p:graphicFrame>
        <p:nvGraphicFramePr>
          <p:cNvPr id="576" name="Google Shape;576;p61"/>
          <p:cNvGraphicFramePr/>
          <p:nvPr/>
        </p:nvGraphicFramePr>
        <p:xfrm>
          <a:off x="1025131" y="2186200"/>
          <a:ext cx="3000000" cy="3000000"/>
        </p:xfrm>
        <a:graphic>
          <a:graphicData uri="http://schemas.openxmlformats.org/drawingml/2006/table">
            <a:tbl>
              <a:tblPr>
                <a:noFill/>
                <a:tableStyleId>{C9AC419D-52FA-4704-B2B6-E3BD0B212936}</a:tableStyleId>
              </a:tblPr>
              <a:tblGrid>
                <a:gridCol w="1439075"/>
                <a:gridCol w="1658200"/>
                <a:gridCol w="1873075"/>
                <a:gridCol w="1873075"/>
              </a:tblGrid>
              <a:tr h="612775">
                <a:tc>
                  <a:txBody>
                    <a:bodyPr/>
                    <a:lstStyle/>
                    <a:p>
                      <a:pPr indent="0" lvl="0" marL="0" rtl="0" algn="l">
                        <a:spcBef>
                          <a:spcPts val="0"/>
                        </a:spcBef>
                        <a:spcAft>
                          <a:spcPts val="0"/>
                        </a:spcAft>
                        <a:buNone/>
                      </a:pPr>
                      <a:r>
                        <a:t/>
                      </a:r>
                      <a:endParaRPr sz="1600">
                        <a:solidFill>
                          <a:schemeClr val="lt1"/>
                        </a:solidFill>
                        <a:latin typeface="Merriweather"/>
                        <a:ea typeface="Merriweather"/>
                        <a:cs typeface="Merriweather"/>
                        <a:sym typeface="Merriweather"/>
                      </a:endParaRPr>
                    </a:p>
                  </a:txBody>
                  <a:tcPr marT="91425" marB="91425" marR="91425" marL="91425" anchor="ctr">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600">
                          <a:solidFill>
                            <a:schemeClr val="lt1"/>
                          </a:solidFill>
                          <a:latin typeface="Lato Black"/>
                          <a:ea typeface="Lato Black"/>
                          <a:cs typeface="Lato Black"/>
                          <a:sym typeface="Lato Black"/>
                        </a:rPr>
                        <a:t>2020</a:t>
                      </a:r>
                      <a:endParaRPr sz="1600">
                        <a:solidFill>
                          <a:schemeClr val="lt1"/>
                        </a:solidFill>
                        <a:latin typeface="Lato Black"/>
                        <a:ea typeface="Lato Black"/>
                        <a:cs typeface="Lato Black"/>
                        <a:sym typeface="Lato Black"/>
                      </a:endParaRPr>
                    </a:p>
                  </a:txBody>
                  <a:tcPr marT="91425" marB="91425" marR="91425" marL="91425" anchor="ctr">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sz="1600">
                          <a:solidFill>
                            <a:schemeClr val="lt1"/>
                          </a:solidFill>
                          <a:latin typeface="Lato Black"/>
                          <a:ea typeface="Lato Black"/>
                          <a:cs typeface="Lato Black"/>
                          <a:sym typeface="Lato Black"/>
                        </a:rPr>
                        <a:t>2025</a:t>
                      </a:r>
                      <a:endParaRPr sz="1600">
                        <a:solidFill>
                          <a:schemeClr val="lt1"/>
                        </a:solidFill>
                        <a:latin typeface="Lato Black"/>
                        <a:ea typeface="Lato Black"/>
                        <a:cs typeface="Lato Black"/>
                        <a:sym typeface="Lato Black"/>
                      </a:endParaRPr>
                    </a:p>
                  </a:txBody>
                  <a:tcPr marT="91425" marB="91425" marR="91425" marL="91425" anchor="ctr">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sz="1600">
                          <a:solidFill>
                            <a:schemeClr val="lt1"/>
                          </a:solidFill>
                          <a:latin typeface="Lato Black"/>
                          <a:ea typeface="Lato Black"/>
                          <a:cs typeface="Lato Black"/>
                          <a:sym typeface="Lato Black"/>
                        </a:rPr>
                        <a:t>2030</a:t>
                      </a:r>
                      <a:endParaRPr sz="1600">
                        <a:solidFill>
                          <a:schemeClr val="lt1"/>
                        </a:solidFill>
                        <a:latin typeface="Lato Black"/>
                        <a:ea typeface="Lato Black"/>
                        <a:cs typeface="Lato Black"/>
                        <a:sym typeface="Lato Black"/>
                      </a:endParaRPr>
                    </a:p>
                  </a:txBody>
                  <a:tcPr marT="91425" marB="91425" marR="91425" marL="91425" anchor="ctr">
                    <a:lnL cap="flat" cmpd="sng" w="28575">
                      <a:solidFill>
                        <a:schemeClr val="lt1"/>
                      </a:solidFill>
                      <a:prstDash val="solid"/>
                      <a:round/>
                      <a:headEnd len="sm" w="sm" type="none"/>
                      <a:tailEnd len="sm" w="sm" type="none"/>
                    </a:lnL>
                    <a:lnR cap="flat" cmpd="sng" w="28575">
                      <a:solidFill>
                        <a:schemeClr val="lt1">
                          <a:alpha val="0"/>
                        </a:schemeClr>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solidFill>
                      <a:schemeClr val="dk1"/>
                    </a:solidFill>
                  </a:tcPr>
                </a:tc>
              </a:tr>
              <a:tr h="596100">
                <a:tc>
                  <a:txBody>
                    <a:bodyPr/>
                    <a:lstStyle/>
                    <a:p>
                      <a:pPr indent="0" lvl="0" marL="0" rtl="0" algn="ctr">
                        <a:spcBef>
                          <a:spcPts val="0"/>
                        </a:spcBef>
                        <a:spcAft>
                          <a:spcPts val="0"/>
                        </a:spcAft>
                        <a:buNone/>
                      </a:pPr>
                      <a:r>
                        <a:rPr lang="en" sz="1600">
                          <a:solidFill>
                            <a:schemeClr val="lt1"/>
                          </a:solidFill>
                          <a:latin typeface="Lato Black"/>
                          <a:ea typeface="Lato Black"/>
                          <a:cs typeface="Lato Black"/>
                          <a:sym typeface="Lato Black"/>
                        </a:rPr>
                        <a:t>MERCURY</a:t>
                      </a:r>
                      <a:endParaRPr sz="1600">
                        <a:solidFill>
                          <a:schemeClr val="lt1"/>
                        </a:solidFill>
                        <a:latin typeface="Lato Black"/>
                        <a:ea typeface="Lato Black"/>
                        <a:cs typeface="Lato Black"/>
                        <a:sym typeface="Lato Black"/>
                      </a:endParaRPr>
                    </a:p>
                  </a:txBody>
                  <a:tcPr marT="162000" marB="91425" marR="91425" marL="91425" anchor="ctr">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1600"/>
                        </a:spcAft>
                        <a:buNone/>
                      </a:pPr>
                      <a:r>
                        <a:rPr lang="en" sz="1600">
                          <a:solidFill>
                            <a:schemeClr val="lt1"/>
                          </a:solidFill>
                          <a:latin typeface="Merriweather"/>
                          <a:ea typeface="Merriweather"/>
                          <a:cs typeface="Merriweather"/>
                          <a:sym typeface="Merriweather"/>
                        </a:rPr>
                        <a:t>6</a:t>
                      </a:r>
                      <a:r>
                        <a:rPr lang="en" sz="1600">
                          <a:solidFill>
                            <a:schemeClr val="lt1"/>
                          </a:solidFill>
                          <a:latin typeface="Merriweather"/>
                          <a:ea typeface="Merriweather"/>
                          <a:cs typeface="Merriweather"/>
                          <a:sym typeface="Merriweather"/>
                        </a:rPr>
                        <a:t>,065,000</a:t>
                      </a:r>
                      <a:endParaRPr sz="1600">
                        <a:solidFill>
                          <a:schemeClr val="lt1"/>
                        </a:solidFill>
                        <a:latin typeface="Merriweather"/>
                        <a:ea typeface="Merriweather"/>
                        <a:cs typeface="Merriweather"/>
                        <a:sym typeface="Merriweather"/>
                      </a:endParaRPr>
                    </a:p>
                  </a:txBody>
                  <a:tcPr marT="144000" marB="0" marR="91425" marL="91425" anchor="ctr">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1600"/>
                        </a:spcAft>
                        <a:buNone/>
                      </a:pPr>
                      <a:r>
                        <a:rPr lang="en" sz="1600">
                          <a:solidFill>
                            <a:schemeClr val="lt1"/>
                          </a:solidFill>
                          <a:latin typeface="Merriweather"/>
                          <a:ea typeface="Merriweather"/>
                          <a:cs typeface="Merriweather"/>
                          <a:sym typeface="Merriweather"/>
                        </a:rPr>
                        <a:t>6</a:t>
                      </a:r>
                      <a:r>
                        <a:rPr lang="en" sz="1600">
                          <a:solidFill>
                            <a:schemeClr val="lt1"/>
                          </a:solidFill>
                          <a:latin typeface="Merriweather"/>
                          <a:ea typeface="Merriweather"/>
                          <a:cs typeface="Merriweather"/>
                          <a:sym typeface="Merriweather"/>
                        </a:rPr>
                        <a:t>,070,000</a:t>
                      </a:r>
                      <a:endParaRPr sz="1600">
                        <a:solidFill>
                          <a:schemeClr val="lt1"/>
                        </a:solidFill>
                        <a:latin typeface="Merriweather"/>
                        <a:ea typeface="Merriweather"/>
                        <a:cs typeface="Merriweather"/>
                        <a:sym typeface="Merriweather"/>
                      </a:endParaRPr>
                    </a:p>
                  </a:txBody>
                  <a:tcPr marT="144000" marB="0" marR="91425" marL="91425" anchor="ctr">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1600"/>
                        </a:spcAft>
                        <a:buNone/>
                      </a:pPr>
                      <a:r>
                        <a:rPr lang="en" sz="1600">
                          <a:solidFill>
                            <a:schemeClr val="lt1"/>
                          </a:solidFill>
                          <a:latin typeface="Merriweather"/>
                          <a:ea typeface="Merriweather"/>
                          <a:cs typeface="Merriweather"/>
                          <a:sym typeface="Merriweather"/>
                        </a:rPr>
                        <a:t>2</a:t>
                      </a:r>
                      <a:r>
                        <a:rPr lang="en" sz="1600">
                          <a:solidFill>
                            <a:schemeClr val="lt1"/>
                          </a:solidFill>
                          <a:latin typeface="Merriweather"/>
                          <a:ea typeface="Merriweather"/>
                          <a:cs typeface="Merriweather"/>
                          <a:sym typeface="Merriweather"/>
                        </a:rPr>
                        <a:t>,050,000</a:t>
                      </a:r>
                      <a:endParaRPr sz="1600">
                        <a:solidFill>
                          <a:schemeClr val="lt1"/>
                        </a:solidFill>
                        <a:latin typeface="Merriweather"/>
                        <a:ea typeface="Merriweather"/>
                        <a:cs typeface="Merriweather"/>
                        <a:sym typeface="Merriweather"/>
                      </a:endParaRPr>
                    </a:p>
                  </a:txBody>
                  <a:tcPr marT="144000" marB="0" marR="91425" marL="91425" anchor="ctr">
                    <a:lnL cap="flat" cmpd="sng" w="28575">
                      <a:solidFill>
                        <a:schemeClr val="lt1"/>
                      </a:solidFill>
                      <a:prstDash val="solid"/>
                      <a:round/>
                      <a:headEnd len="sm" w="sm" type="none"/>
                      <a:tailEnd len="sm" w="sm" type="none"/>
                    </a:lnL>
                    <a:lnR cap="flat" cmpd="sng" w="28575">
                      <a:solidFill>
                        <a:schemeClr val="lt1">
                          <a:alpha val="0"/>
                        </a:schemeClr>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solidFill>
                      <a:schemeClr val="dk1"/>
                    </a:solidFill>
                  </a:tcPr>
                </a:tc>
              </a:tr>
              <a:tr h="588300">
                <a:tc>
                  <a:txBody>
                    <a:bodyPr/>
                    <a:lstStyle/>
                    <a:p>
                      <a:pPr indent="0" lvl="0" marL="0" rtl="0" algn="ctr">
                        <a:spcBef>
                          <a:spcPts val="0"/>
                        </a:spcBef>
                        <a:spcAft>
                          <a:spcPts val="0"/>
                        </a:spcAft>
                        <a:buNone/>
                      </a:pPr>
                      <a:r>
                        <a:rPr lang="en" sz="1600">
                          <a:solidFill>
                            <a:schemeClr val="lt1"/>
                          </a:solidFill>
                          <a:latin typeface="Lato Black"/>
                          <a:ea typeface="Lato Black"/>
                          <a:cs typeface="Lato Black"/>
                          <a:sym typeface="Lato Black"/>
                        </a:rPr>
                        <a:t>VENUS</a:t>
                      </a:r>
                      <a:endParaRPr sz="1600">
                        <a:solidFill>
                          <a:schemeClr val="lt1"/>
                        </a:solidFill>
                        <a:latin typeface="Lato Black"/>
                        <a:ea typeface="Lato Black"/>
                        <a:cs typeface="Lato Black"/>
                        <a:sym typeface="Lato Black"/>
                      </a:endParaRPr>
                    </a:p>
                  </a:txBody>
                  <a:tcPr marT="162000" marB="91425" marR="91425" marL="91425" anchor="ctr">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alpha val="0"/>
                        </a:schemeClr>
                      </a:solidFill>
                      <a:prstDash val="solid"/>
                      <a:round/>
                      <a:headEnd len="sm" w="sm" type="none"/>
                      <a:tailEnd len="sm" w="sm" type="none"/>
                    </a:lnB>
                    <a:solidFill>
                      <a:schemeClr val="dk1"/>
                    </a:solidFill>
                  </a:tcPr>
                </a:tc>
                <a:tc>
                  <a:txBody>
                    <a:bodyPr/>
                    <a:lstStyle/>
                    <a:p>
                      <a:pPr indent="0" lvl="0" marL="0" rtl="0" algn="ctr">
                        <a:spcBef>
                          <a:spcPts val="0"/>
                        </a:spcBef>
                        <a:spcAft>
                          <a:spcPts val="1600"/>
                        </a:spcAft>
                        <a:buNone/>
                      </a:pPr>
                      <a:r>
                        <a:rPr lang="en" sz="1600">
                          <a:solidFill>
                            <a:schemeClr val="lt1"/>
                          </a:solidFill>
                          <a:latin typeface="Merriweather"/>
                          <a:ea typeface="Merriweather"/>
                          <a:cs typeface="Merriweather"/>
                          <a:sym typeface="Merriweather"/>
                        </a:rPr>
                        <a:t>9</a:t>
                      </a:r>
                      <a:r>
                        <a:rPr lang="en" sz="1600">
                          <a:solidFill>
                            <a:schemeClr val="lt1"/>
                          </a:solidFill>
                          <a:latin typeface="Merriweather"/>
                          <a:ea typeface="Merriweather"/>
                          <a:cs typeface="Merriweather"/>
                          <a:sym typeface="Merriweather"/>
                        </a:rPr>
                        <a:t>,909,000</a:t>
                      </a:r>
                      <a:endParaRPr sz="1600">
                        <a:solidFill>
                          <a:schemeClr val="lt1"/>
                        </a:solidFill>
                        <a:latin typeface="Merriweather"/>
                        <a:ea typeface="Merriweather"/>
                        <a:cs typeface="Merriweather"/>
                        <a:sym typeface="Merriweather"/>
                      </a:endParaRPr>
                    </a:p>
                  </a:txBody>
                  <a:tcPr marT="144000" marB="0" marR="91425" marL="91425" anchor="ctr">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alpha val="0"/>
                        </a:schemeClr>
                      </a:solidFill>
                      <a:prstDash val="solid"/>
                      <a:round/>
                      <a:headEnd len="sm" w="sm" type="none"/>
                      <a:tailEnd len="sm" w="sm" type="none"/>
                    </a:lnB>
                    <a:solidFill>
                      <a:schemeClr val="dk1"/>
                    </a:solidFill>
                  </a:tcPr>
                </a:tc>
                <a:tc>
                  <a:txBody>
                    <a:bodyPr/>
                    <a:lstStyle/>
                    <a:p>
                      <a:pPr indent="0" lvl="0" marL="0" rtl="0" algn="ctr">
                        <a:spcBef>
                          <a:spcPts val="0"/>
                        </a:spcBef>
                        <a:spcAft>
                          <a:spcPts val="1600"/>
                        </a:spcAft>
                        <a:buNone/>
                      </a:pPr>
                      <a:r>
                        <a:rPr lang="en" sz="1600">
                          <a:solidFill>
                            <a:schemeClr val="lt1"/>
                          </a:solidFill>
                          <a:latin typeface="Merriweather"/>
                          <a:ea typeface="Merriweather"/>
                          <a:cs typeface="Merriweather"/>
                          <a:sym typeface="Merriweather"/>
                        </a:rPr>
                        <a:t>4</a:t>
                      </a:r>
                      <a:r>
                        <a:rPr lang="en" sz="1600">
                          <a:solidFill>
                            <a:schemeClr val="lt1"/>
                          </a:solidFill>
                          <a:latin typeface="Merriweather"/>
                          <a:ea typeface="Merriweather"/>
                          <a:cs typeface="Merriweather"/>
                          <a:sym typeface="Merriweather"/>
                        </a:rPr>
                        <a:t>,094,000</a:t>
                      </a:r>
                      <a:endParaRPr sz="1600">
                        <a:solidFill>
                          <a:schemeClr val="lt1"/>
                        </a:solidFill>
                        <a:latin typeface="Merriweather"/>
                        <a:ea typeface="Merriweather"/>
                        <a:cs typeface="Merriweather"/>
                        <a:sym typeface="Merriweather"/>
                      </a:endParaRPr>
                    </a:p>
                  </a:txBody>
                  <a:tcPr marT="144000" marB="0" marR="91425" marL="91425" anchor="ctr">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alpha val="0"/>
                        </a:schemeClr>
                      </a:solidFill>
                      <a:prstDash val="solid"/>
                      <a:round/>
                      <a:headEnd len="sm" w="sm" type="none"/>
                      <a:tailEnd len="sm" w="sm" type="none"/>
                    </a:lnB>
                    <a:solidFill>
                      <a:schemeClr val="dk1"/>
                    </a:solidFill>
                  </a:tcPr>
                </a:tc>
                <a:tc>
                  <a:txBody>
                    <a:bodyPr/>
                    <a:lstStyle/>
                    <a:p>
                      <a:pPr indent="0" lvl="0" marL="0" rtl="0" algn="ctr">
                        <a:spcBef>
                          <a:spcPts val="0"/>
                        </a:spcBef>
                        <a:spcAft>
                          <a:spcPts val="1600"/>
                        </a:spcAft>
                        <a:buNone/>
                      </a:pPr>
                      <a:r>
                        <a:rPr lang="en" sz="1600">
                          <a:solidFill>
                            <a:schemeClr val="lt1"/>
                          </a:solidFill>
                          <a:latin typeface="Merriweather"/>
                          <a:ea typeface="Merriweather"/>
                          <a:cs typeface="Merriweather"/>
                          <a:sym typeface="Merriweather"/>
                        </a:rPr>
                        <a:t>2,500,000</a:t>
                      </a:r>
                      <a:endParaRPr sz="1600">
                        <a:solidFill>
                          <a:schemeClr val="lt1"/>
                        </a:solidFill>
                        <a:latin typeface="Merriweather"/>
                        <a:ea typeface="Merriweather"/>
                        <a:cs typeface="Merriweather"/>
                        <a:sym typeface="Merriweather"/>
                      </a:endParaRPr>
                    </a:p>
                  </a:txBody>
                  <a:tcPr marT="144000" marB="0" marR="91425" marL="91425" anchor="ctr">
                    <a:lnL cap="flat" cmpd="sng" w="28575">
                      <a:solidFill>
                        <a:schemeClr val="lt1"/>
                      </a:solidFill>
                      <a:prstDash val="solid"/>
                      <a:round/>
                      <a:headEnd len="sm" w="sm" type="none"/>
                      <a:tailEnd len="sm" w="sm" type="none"/>
                    </a:lnL>
                    <a:lnR cap="flat" cmpd="sng" w="28575">
                      <a:solidFill>
                        <a:schemeClr val="lt1">
                          <a:alpha val="0"/>
                        </a:schemeClr>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alpha val="0"/>
                        </a:schemeClr>
                      </a:solidFill>
                      <a:prstDash val="solid"/>
                      <a:round/>
                      <a:headEnd len="sm" w="sm" type="none"/>
                      <a:tailEnd len="sm" w="sm" type="none"/>
                    </a:lnB>
                    <a:solidFill>
                      <a:schemeClr val="dk1"/>
                    </a:solidFill>
                  </a:tcPr>
                </a:tc>
              </a:tr>
            </a:tbl>
          </a:graphicData>
        </a:graphic>
      </p:graphicFrame>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0" name="Shape 580"/>
        <p:cNvGrpSpPr/>
        <p:nvPr/>
      </p:nvGrpSpPr>
      <p:grpSpPr>
        <a:xfrm>
          <a:off x="0" y="0"/>
          <a:ext cx="0" cy="0"/>
          <a:chOff x="0" y="0"/>
          <a:chExt cx="0" cy="0"/>
        </a:xfrm>
      </p:grpSpPr>
      <p:grpSp>
        <p:nvGrpSpPr>
          <p:cNvPr id="581" name="Google Shape;581;p62"/>
          <p:cNvGrpSpPr/>
          <p:nvPr/>
        </p:nvGrpSpPr>
        <p:grpSpPr>
          <a:xfrm>
            <a:off x="555983" y="1305565"/>
            <a:ext cx="6050899" cy="3359735"/>
            <a:chOff x="577650" y="1058575"/>
            <a:chExt cx="6471550" cy="3593300"/>
          </a:xfrm>
        </p:grpSpPr>
        <p:sp>
          <p:nvSpPr>
            <p:cNvPr id="582" name="Google Shape;582;p62"/>
            <p:cNvSpPr/>
            <p:nvPr/>
          </p:nvSpPr>
          <p:spPr>
            <a:xfrm>
              <a:off x="2415075" y="1119625"/>
              <a:ext cx="41100" cy="41125"/>
            </a:xfrm>
            <a:custGeom>
              <a:rect b="b" l="l" r="r" t="t"/>
              <a:pathLst>
                <a:path extrusionOk="0" h="1645"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62"/>
            <p:cNvSpPr/>
            <p:nvPr/>
          </p:nvSpPr>
          <p:spPr>
            <a:xfrm>
              <a:off x="2476125" y="1119625"/>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62"/>
            <p:cNvSpPr/>
            <p:nvPr/>
          </p:nvSpPr>
          <p:spPr>
            <a:xfrm>
              <a:off x="2537750" y="1119625"/>
              <a:ext cx="40550" cy="41125"/>
            </a:xfrm>
            <a:custGeom>
              <a:rect b="b" l="l" r="r" t="t"/>
              <a:pathLst>
                <a:path extrusionOk="0" h="1645" w="1622">
                  <a:moveTo>
                    <a:pt x="800" y="1"/>
                  </a:moveTo>
                  <a:cubicBezTo>
                    <a:pt x="366" y="1"/>
                    <a:pt x="1" y="366"/>
                    <a:pt x="1" y="822"/>
                  </a:cubicBezTo>
                  <a:cubicBezTo>
                    <a:pt x="1" y="1279"/>
                    <a:pt x="366" y="1644"/>
                    <a:pt x="800" y="1644"/>
                  </a:cubicBezTo>
                  <a:cubicBezTo>
                    <a:pt x="1256" y="1644"/>
                    <a:pt x="1622" y="1279"/>
                    <a:pt x="1622" y="822"/>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62"/>
            <p:cNvSpPr/>
            <p:nvPr/>
          </p:nvSpPr>
          <p:spPr>
            <a:xfrm>
              <a:off x="2598825" y="1119625"/>
              <a:ext cx="41100" cy="41125"/>
            </a:xfrm>
            <a:custGeom>
              <a:rect b="b" l="l" r="r" t="t"/>
              <a:pathLst>
                <a:path extrusionOk="0" h="1645" w="1644">
                  <a:moveTo>
                    <a:pt x="822" y="1"/>
                  </a:moveTo>
                  <a:cubicBezTo>
                    <a:pt x="365" y="1"/>
                    <a:pt x="0" y="366"/>
                    <a:pt x="0" y="822"/>
                  </a:cubicBezTo>
                  <a:cubicBezTo>
                    <a:pt x="0" y="1279"/>
                    <a:pt x="365" y="1644"/>
                    <a:pt x="822" y="1644"/>
                  </a:cubicBezTo>
                  <a:cubicBezTo>
                    <a:pt x="1256" y="1644"/>
                    <a:pt x="1644" y="1279"/>
                    <a:pt x="1644" y="822"/>
                  </a:cubicBezTo>
                  <a:cubicBezTo>
                    <a:pt x="1644"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62"/>
            <p:cNvSpPr/>
            <p:nvPr/>
          </p:nvSpPr>
          <p:spPr>
            <a:xfrm>
              <a:off x="2598825" y="1058575"/>
              <a:ext cx="41100" cy="41100"/>
            </a:xfrm>
            <a:custGeom>
              <a:rect b="b" l="l" r="r" t="t"/>
              <a:pathLst>
                <a:path extrusionOk="0" h="1644" w="1644">
                  <a:moveTo>
                    <a:pt x="822" y="0"/>
                  </a:moveTo>
                  <a:cubicBezTo>
                    <a:pt x="365" y="0"/>
                    <a:pt x="0" y="366"/>
                    <a:pt x="0" y="822"/>
                  </a:cubicBezTo>
                  <a:cubicBezTo>
                    <a:pt x="0" y="1279"/>
                    <a:pt x="365" y="1644"/>
                    <a:pt x="822" y="1644"/>
                  </a:cubicBezTo>
                  <a:cubicBezTo>
                    <a:pt x="1256" y="1644"/>
                    <a:pt x="1644" y="1279"/>
                    <a:pt x="1644" y="822"/>
                  </a:cubicBezTo>
                  <a:cubicBezTo>
                    <a:pt x="1644"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62"/>
            <p:cNvSpPr/>
            <p:nvPr/>
          </p:nvSpPr>
          <p:spPr>
            <a:xfrm>
              <a:off x="2659875" y="1119625"/>
              <a:ext cx="41125" cy="41125"/>
            </a:xfrm>
            <a:custGeom>
              <a:rect b="b" l="l" r="r" t="t"/>
              <a:pathLst>
                <a:path extrusionOk="0" h="1645" w="1645">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62"/>
            <p:cNvSpPr/>
            <p:nvPr/>
          </p:nvSpPr>
          <p:spPr>
            <a:xfrm>
              <a:off x="2659875" y="1058575"/>
              <a:ext cx="41125" cy="41100"/>
            </a:xfrm>
            <a:custGeom>
              <a:rect b="b" l="l" r="r" t="t"/>
              <a:pathLst>
                <a:path extrusionOk="0" h="1644" w="1645">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62"/>
            <p:cNvSpPr/>
            <p:nvPr/>
          </p:nvSpPr>
          <p:spPr>
            <a:xfrm>
              <a:off x="2721500" y="1119625"/>
              <a:ext cx="40550" cy="41125"/>
            </a:xfrm>
            <a:custGeom>
              <a:rect b="b" l="l" r="r" t="t"/>
              <a:pathLst>
                <a:path extrusionOk="0" h="1645" w="1622">
                  <a:moveTo>
                    <a:pt x="800" y="1"/>
                  </a:moveTo>
                  <a:cubicBezTo>
                    <a:pt x="366" y="1"/>
                    <a:pt x="1" y="366"/>
                    <a:pt x="1" y="822"/>
                  </a:cubicBezTo>
                  <a:cubicBezTo>
                    <a:pt x="1" y="1279"/>
                    <a:pt x="366" y="1644"/>
                    <a:pt x="800" y="1644"/>
                  </a:cubicBezTo>
                  <a:cubicBezTo>
                    <a:pt x="1256" y="1644"/>
                    <a:pt x="1621" y="1279"/>
                    <a:pt x="1621" y="822"/>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62"/>
            <p:cNvSpPr/>
            <p:nvPr/>
          </p:nvSpPr>
          <p:spPr>
            <a:xfrm>
              <a:off x="2782575" y="1119625"/>
              <a:ext cx="40525" cy="41125"/>
            </a:xfrm>
            <a:custGeom>
              <a:rect b="b" l="l" r="r" t="t"/>
              <a:pathLst>
                <a:path extrusionOk="0" h="1645" w="1621">
                  <a:moveTo>
                    <a:pt x="822" y="1"/>
                  </a:moveTo>
                  <a:cubicBezTo>
                    <a:pt x="365" y="1"/>
                    <a:pt x="0" y="366"/>
                    <a:pt x="0" y="822"/>
                  </a:cubicBezTo>
                  <a:cubicBezTo>
                    <a:pt x="0" y="1279"/>
                    <a:pt x="365" y="1644"/>
                    <a:pt x="822" y="1644"/>
                  </a:cubicBezTo>
                  <a:cubicBezTo>
                    <a:pt x="1255" y="1644"/>
                    <a:pt x="1621" y="1279"/>
                    <a:pt x="1621" y="822"/>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62"/>
            <p:cNvSpPr/>
            <p:nvPr/>
          </p:nvSpPr>
          <p:spPr>
            <a:xfrm>
              <a:off x="2843625" y="1119625"/>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62"/>
            <p:cNvSpPr/>
            <p:nvPr/>
          </p:nvSpPr>
          <p:spPr>
            <a:xfrm>
              <a:off x="2843625" y="1058575"/>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62"/>
            <p:cNvSpPr/>
            <p:nvPr/>
          </p:nvSpPr>
          <p:spPr>
            <a:xfrm>
              <a:off x="2905250" y="1119625"/>
              <a:ext cx="40550" cy="41125"/>
            </a:xfrm>
            <a:custGeom>
              <a:rect b="b" l="l" r="r" t="t"/>
              <a:pathLst>
                <a:path extrusionOk="0" h="1645" w="1622">
                  <a:moveTo>
                    <a:pt x="799" y="1"/>
                  </a:moveTo>
                  <a:cubicBezTo>
                    <a:pt x="366" y="1"/>
                    <a:pt x="0" y="366"/>
                    <a:pt x="0" y="822"/>
                  </a:cubicBezTo>
                  <a:cubicBezTo>
                    <a:pt x="0" y="1279"/>
                    <a:pt x="366"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62"/>
            <p:cNvSpPr/>
            <p:nvPr/>
          </p:nvSpPr>
          <p:spPr>
            <a:xfrm>
              <a:off x="2905250" y="1058575"/>
              <a:ext cx="40550" cy="41100"/>
            </a:xfrm>
            <a:custGeom>
              <a:rect b="b" l="l" r="r" t="t"/>
              <a:pathLst>
                <a:path extrusionOk="0" h="1644" w="1622">
                  <a:moveTo>
                    <a:pt x="799" y="0"/>
                  </a:moveTo>
                  <a:cubicBezTo>
                    <a:pt x="366" y="0"/>
                    <a:pt x="0" y="366"/>
                    <a:pt x="0" y="822"/>
                  </a:cubicBezTo>
                  <a:cubicBezTo>
                    <a:pt x="0" y="1279"/>
                    <a:pt x="366" y="1644"/>
                    <a:pt x="799" y="1644"/>
                  </a:cubicBezTo>
                  <a:cubicBezTo>
                    <a:pt x="1256" y="1644"/>
                    <a:pt x="1621" y="1279"/>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62"/>
            <p:cNvSpPr/>
            <p:nvPr/>
          </p:nvSpPr>
          <p:spPr>
            <a:xfrm>
              <a:off x="2966300" y="1119625"/>
              <a:ext cx="40550" cy="41125"/>
            </a:xfrm>
            <a:custGeom>
              <a:rect b="b" l="l" r="r" t="t"/>
              <a:pathLst>
                <a:path extrusionOk="0" h="1645" w="1622">
                  <a:moveTo>
                    <a:pt x="823" y="1"/>
                  </a:moveTo>
                  <a:cubicBezTo>
                    <a:pt x="366" y="1"/>
                    <a:pt x="1" y="366"/>
                    <a:pt x="1" y="822"/>
                  </a:cubicBezTo>
                  <a:cubicBezTo>
                    <a:pt x="1" y="1279"/>
                    <a:pt x="366" y="1644"/>
                    <a:pt x="823" y="1644"/>
                  </a:cubicBezTo>
                  <a:cubicBezTo>
                    <a:pt x="1256" y="1644"/>
                    <a:pt x="1621" y="1279"/>
                    <a:pt x="1621" y="822"/>
                  </a:cubicBezTo>
                  <a:cubicBezTo>
                    <a:pt x="1621" y="366"/>
                    <a:pt x="1256"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62"/>
            <p:cNvSpPr/>
            <p:nvPr/>
          </p:nvSpPr>
          <p:spPr>
            <a:xfrm>
              <a:off x="2966300" y="1058575"/>
              <a:ext cx="40550" cy="41100"/>
            </a:xfrm>
            <a:custGeom>
              <a:rect b="b" l="l" r="r" t="t"/>
              <a:pathLst>
                <a:path extrusionOk="0" h="1644" w="1622">
                  <a:moveTo>
                    <a:pt x="823" y="0"/>
                  </a:moveTo>
                  <a:cubicBezTo>
                    <a:pt x="366" y="0"/>
                    <a:pt x="1" y="366"/>
                    <a:pt x="1" y="822"/>
                  </a:cubicBezTo>
                  <a:cubicBezTo>
                    <a:pt x="1" y="1279"/>
                    <a:pt x="366" y="1644"/>
                    <a:pt x="823" y="1644"/>
                  </a:cubicBezTo>
                  <a:cubicBezTo>
                    <a:pt x="1256" y="1644"/>
                    <a:pt x="1621" y="1279"/>
                    <a:pt x="1621" y="822"/>
                  </a:cubicBezTo>
                  <a:cubicBezTo>
                    <a:pt x="1621" y="366"/>
                    <a:pt x="1256"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62"/>
            <p:cNvSpPr/>
            <p:nvPr/>
          </p:nvSpPr>
          <p:spPr>
            <a:xfrm>
              <a:off x="3027375" y="1119625"/>
              <a:ext cx="41100" cy="41125"/>
            </a:xfrm>
            <a:custGeom>
              <a:rect b="b" l="l" r="r" t="t"/>
              <a:pathLst>
                <a:path extrusionOk="0" h="1645"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62"/>
            <p:cNvSpPr/>
            <p:nvPr/>
          </p:nvSpPr>
          <p:spPr>
            <a:xfrm>
              <a:off x="3027375" y="1058575"/>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4" y="1279"/>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62"/>
            <p:cNvSpPr/>
            <p:nvPr/>
          </p:nvSpPr>
          <p:spPr>
            <a:xfrm>
              <a:off x="3089000" y="1119625"/>
              <a:ext cx="40525" cy="41125"/>
            </a:xfrm>
            <a:custGeom>
              <a:rect b="b" l="l" r="r" t="t"/>
              <a:pathLst>
                <a:path extrusionOk="0" h="1645" w="1621">
                  <a:moveTo>
                    <a:pt x="799" y="1"/>
                  </a:moveTo>
                  <a:cubicBezTo>
                    <a:pt x="365" y="1"/>
                    <a:pt x="0" y="366"/>
                    <a:pt x="0" y="822"/>
                  </a:cubicBezTo>
                  <a:cubicBezTo>
                    <a:pt x="0" y="1279"/>
                    <a:pt x="365"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62"/>
            <p:cNvSpPr/>
            <p:nvPr/>
          </p:nvSpPr>
          <p:spPr>
            <a:xfrm>
              <a:off x="3089000" y="1058575"/>
              <a:ext cx="40525" cy="41100"/>
            </a:xfrm>
            <a:custGeom>
              <a:rect b="b" l="l" r="r" t="t"/>
              <a:pathLst>
                <a:path extrusionOk="0" h="1644" w="1621">
                  <a:moveTo>
                    <a:pt x="799" y="0"/>
                  </a:moveTo>
                  <a:cubicBezTo>
                    <a:pt x="365" y="0"/>
                    <a:pt x="0" y="366"/>
                    <a:pt x="0" y="822"/>
                  </a:cubicBezTo>
                  <a:cubicBezTo>
                    <a:pt x="0" y="1279"/>
                    <a:pt x="365" y="1644"/>
                    <a:pt x="799" y="1644"/>
                  </a:cubicBezTo>
                  <a:cubicBezTo>
                    <a:pt x="1256" y="1644"/>
                    <a:pt x="1621" y="1279"/>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62"/>
            <p:cNvSpPr/>
            <p:nvPr/>
          </p:nvSpPr>
          <p:spPr>
            <a:xfrm>
              <a:off x="3150050" y="1119625"/>
              <a:ext cx="40550" cy="41125"/>
            </a:xfrm>
            <a:custGeom>
              <a:rect b="b" l="l" r="r" t="t"/>
              <a:pathLst>
                <a:path extrusionOk="0" h="1645"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62"/>
            <p:cNvSpPr/>
            <p:nvPr/>
          </p:nvSpPr>
          <p:spPr>
            <a:xfrm>
              <a:off x="3150050" y="1058575"/>
              <a:ext cx="40550" cy="41100"/>
            </a:xfrm>
            <a:custGeom>
              <a:rect b="b" l="l" r="r" t="t"/>
              <a:pathLst>
                <a:path extrusionOk="0" h="1644" w="1622">
                  <a:moveTo>
                    <a:pt x="822" y="0"/>
                  </a:moveTo>
                  <a:cubicBezTo>
                    <a:pt x="366" y="0"/>
                    <a:pt x="1" y="366"/>
                    <a:pt x="1" y="822"/>
                  </a:cubicBezTo>
                  <a:cubicBezTo>
                    <a:pt x="1" y="1279"/>
                    <a:pt x="366"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62"/>
            <p:cNvSpPr/>
            <p:nvPr/>
          </p:nvSpPr>
          <p:spPr>
            <a:xfrm>
              <a:off x="3211100" y="1119625"/>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62"/>
            <p:cNvSpPr/>
            <p:nvPr/>
          </p:nvSpPr>
          <p:spPr>
            <a:xfrm>
              <a:off x="2415075" y="1181250"/>
              <a:ext cx="41100" cy="40550"/>
            </a:xfrm>
            <a:custGeom>
              <a:rect b="b" l="l" r="r" t="t"/>
              <a:pathLst>
                <a:path extrusionOk="0" h="1622" w="1644">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62"/>
            <p:cNvSpPr/>
            <p:nvPr/>
          </p:nvSpPr>
          <p:spPr>
            <a:xfrm>
              <a:off x="2476125" y="1181250"/>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62"/>
            <p:cNvSpPr/>
            <p:nvPr/>
          </p:nvSpPr>
          <p:spPr>
            <a:xfrm>
              <a:off x="2537750" y="1181250"/>
              <a:ext cx="40550" cy="40550"/>
            </a:xfrm>
            <a:custGeom>
              <a:rect b="b" l="l" r="r" t="t"/>
              <a:pathLst>
                <a:path extrusionOk="0" h="1622" w="1622">
                  <a:moveTo>
                    <a:pt x="800" y="1"/>
                  </a:moveTo>
                  <a:cubicBezTo>
                    <a:pt x="366" y="1"/>
                    <a:pt x="1" y="366"/>
                    <a:pt x="1" y="800"/>
                  </a:cubicBezTo>
                  <a:cubicBezTo>
                    <a:pt x="1" y="1256"/>
                    <a:pt x="366" y="1621"/>
                    <a:pt x="800" y="1621"/>
                  </a:cubicBezTo>
                  <a:cubicBezTo>
                    <a:pt x="1256" y="1621"/>
                    <a:pt x="1622" y="1256"/>
                    <a:pt x="1622" y="800"/>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62"/>
            <p:cNvSpPr/>
            <p:nvPr/>
          </p:nvSpPr>
          <p:spPr>
            <a:xfrm>
              <a:off x="2598825" y="1181250"/>
              <a:ext cx="41100" cy="40550"/>
            </a:xfrm>
            <a:custGeom>
              <a:rect b="b" l="l" r="r" t="t"/>
              <a:pathLst>
                <a:path extrusionOk="0" h="1622" w="1644">
                  <a:moveTo>
                    <a:pt x="822" y="1"/>
                  </a:moveTo>
                  <a:cubicBezTo>
                    <a:pt x="365" y="1"/>
                    <a:pt x="0" y="366"/>
                    <a:pt x="0" y="800"/>
                  </a:cubicBezTo>
                  <a:cubicBezTo>
                    <a:pt x="0" y="1256"/>
                    <a:pt x="365" y="1621"/>
                    <a:pt x="822" y="1621"/>
                  </a:cubicBezTo>
                  <a:cubicBezTo>
                    <a:pt x="1256" y="1621"/>
                    <a:pt x="1644" y="1256"/>
                    <a:pt x="1644" y="800"/>
                  </a:cubicBezTo>
                  <a:cubicBezTo>
                    <a:pt x="1644"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62"/>
            <p:cNvSpPr/>
            <p:nvPr/>
          </p:nvSpPr>
          <p:spPr>
            <a:xfrm>
              <a:off x="2659875" y="1181250"/>
              <a:ext cx="41125" cy="40550"/>
            </a:xfrm>
            <a:custGeom>
              <a:rect b="b" l="l" r="r" t="t"/>
              <a:pathLst>
                <a:path extrusionOk="0" h="1622" w="1645">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62"/>
            <p:cNvSpPr/>
            <p:nvPr/>
          </p:nvSpPr>
          <p:spPr>
            <a:xfrm>
              <a:off x="2721500" y="1181250"/>
              <a:ext cx="40550" cy="40550"/>
            </a:xfrm>
            <a:custGeom>
              <a:rect b="b" l="l" r="r" t="t"/>
              <a:pathLst>
                <a:path extrusionOk="0" h="1622" w="1622">
                  <a:moveTo>
                    <a:pt x="800" y="1"/>
                  </a:moveTo>
                  <a:cubicBezTo>
                    <a:pt x="366" y="1"/>
                    <a:pt x="1" y="366"/>
                    <a:pt x="1" y="800"/>
                  </a:cubicBezTo>
                  <a:cubicBezTo>
                    <a:pt x="1" y="1256"/>
                    <a:pt x="366" y="1621"/>
                    <a:pt x="800" y="1621"/>
                  </a:cubicBezTo>
                  <a:cubicBezTo>
                    <a:pt x="1256" y="1621"/>
                    <a:pt x="1621" y="1256"/>
                    <a:pt x="1621" y="800"/>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62"/>
            <p:cNvSpPr/>
            <p:nvPr/>
          </p:nvSpPr>
          <p:spPr>
            <a:xfrm>
              <a:off x="2782575" y="1181250"/>
              <a:ext cx="40525" cy="40550"/>
            </a:xfrm>
            <a:custGeom>
              <a:rect b="b" l="l" r="r" t="t"/>
              <a:pathLst>
                <a:path extrusionOk="0" h="1622" w="1621">
                  <a:moveTo>
                    <a:pt x="822" y="1"/>
                  </a:moveTo>
                  <a:cubicBezTo>
                    <a:pt x="365" y="1"/>
                    <a:pt x="0" y="366"/>
                    <a:pt x="0" y="800"/>
                  </a:cubicBezTo>
                  <a:cubicBezTo>
                    <a:pt x="0" y="1256"/>
                    <a:pt x="365" y="1621"/>
                    <a:pt x="822" y="1621"/>
                  </a:cubicBezTo>
                  <a:cubicBezTo>
                    <a:pt x="1255" y="1621"/>
                    <a:pt x="1621" y="1256"/>
                    <a:pt x="1621" y="800"/>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62"/>
            <p:cNvSpPr/>
            <p:nvPr/>
          </p:nvSpPr>
          <p:spPr>
            <a:xfrm>
              <a:off x="2843625" y="1181250"/>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62"/>
            <p:cNvSpPr/>
            <p:nvPr/>
          </p:nvSpPr>
          <p:spPr>
            <a:xfrm>
              <a:off x="2905250" y="1181250"/>
              <a:ext cx="40550" cy="40550"/>
            </a:xfrm>
            <a:custGeom>
              <a:rect b="b" l="l" r="r" t="t"/>
              <a:pathLst>
                <a:path extrusionOk="0" h="1622" w="1622">
                  <a:moveTo>
                    <a:pt x="799" y="1"/>
                  </a:moveTo>
                  <a:cubicBezTo>
                    <a:pt x="366" y="1"/>
                    <a:pt x="0" y="366"/>
                    <a:pt x="0" y="800"/>
                  </a:cubicBezTo>
                  <a:cubicBezTo>
                    <a:pt x="0" y="1256"/>
                    <a:pt x="366" y="1621"/>
                    <a:pt x="799" y="1621"/>
                  </a:cubicBezTo>
                  <a:cubicBezTo>
                    <a:pt x="1256" y="1621"/>
                    <a:pt x="1621" y="1256"/>
                    <a:pt x="1621" y="800"/>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62"/>
            <p:cNvSpPr/>
            <p:nvPr/>
          </p:nvSpPr>
          <p:spPr>
            <a:xfrm>
              <a:off x="2966300" y="1181250"/>
              <a:ext cx="40550" cy="40550"/>
            </a:xfrm>
            <a:custGeom>
              <a:rect b="b" l="l" r="r" t="t"/>
              <a:pathLst>
                <a:path extrusionOk="0" h="1622" w="1622">
                  <a:moveTo>
                    <a:pt x="823" y="1"/>
                  </a:moveTo>
                  <a:cubicBezTo>
                    <a:pt x="366" y="1"/>
                    <a:pt x="1" y="366"/>
                    <a:pt x="1" y="800"/>
                  </a:cubicBezTo>
                  <a:cubicBezTo>
                    <a:pt x="1" y="1256"/>
                    <a:pt x="366" y="1621"/>
                    <a:pt x="823" y="1621"/>
                  </a:cubicBezTo>
                  <a:cubicBezTo>
                    <a:pt x="1256" y="1621"/>
                    <a:pt x="1621" y="1256"/>
                    <a:pt x="1621" y="800"/>
                  </a:cubicBezTo>
                  <a:cubicBezTo>
                    <a:pt x="1621" y="366"/>
                    <a:pt x="1256"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62"/>
            <p:cNvSpPr/>
            <p:nvPr/>
          </p:nvSpPr>
          <p:spPr>
            <a:xfrm>
              <a:off x="3027375" y="1181250"/>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62"/>
            <p:cNvSpPr/>
            <p:nvPr/>
          </p:nvSpPr>
          <p:spPr>
            <a:xfrm>
              <a:off x="3089000" y="1181250"/>
              <a:ext cx="40525" cy="40550"/>
            </a:xfrm>
            <a:custGeom>
              <a:rect b="b" l="l" r="r" t="t"/>
              <a:pathLst>
                <a:path extrusionOk="0" h="1622" w="1621">
                  <a:moveTo>
                    <a:pt x="799" y="1"/>
                  </a:moveTo>
                  <a:cubicBezTo>
                    <a:pt x="365" y="1"/>
                    <a:pt x="0" y="366"/>
                    <a:pt x="0" y="800"/>
                  </a:cubicBezTo>
                  <a:cubicBezTo>
                    <a:pt x="0" y="1256"/>
                    <a:pt x="365" y="1621"/>
                    <a:pt x="799" y="1621"/>
                  </a:cubicBezTo>
                  <a:cubicBezTo>
                    <a:pt x="1256" y="1621"/>
                    <a:pt x="1621" y="1256"/>
                    <a:pt x="1621" y="800"/>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62"/>
            <p:cNvSpPr/>
            <p:nvPr/>
          </p:nvSpPr>
          <p:spPr>
            <a:xfrm>
              <a:off x="3150050" y="1181250"/>
              <a:ext cx="40550" cy="40550"/>
            </a:xfrm>
            <a:custGeom>
              <a:rect b="b" l="l" r="r" t="t"/>
              <a:pathLst>
                <a:path extrusionOk="0" h="1622" w="1622">
                  <a:moveTo>
                    <a:pt x="822" y="1"/>
                  </a:moveTo>
                  <a:cubicBezTo>
                    <a:pt x="366" y="1"/>
                    <a:pt x="1" y="366"/>
                    <a:pt x="1" y="800"/>
                  </a:cubicBezTo>
                  <a:cubicBezTo>
                    <a:pt x="1" y="1256"/>
                    <a:pt x="366"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62"/>
            <p:cNvSpPr/>
            <p:nvPr/>
          </p:nvSpPr>
          <p:spPr>
            <a:xfrm>
              <a:off x="3211100" y="1181250"/>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62"/>
            <p:cNvSpPr/>
            <p:nvPr/>
          </p:nvSpPr>
          <p:spPr>
            <a:xfrm>
              <a:off x="2415075" y="1242325"/>
              <a:ext cx="41100" cy="41100"/>
            </a:xfrm>
            <a:custGeom>
              <a:rect b="b" l="l" r="r" t="t"/>
              <a:pathLst>
                <a:path extrusionOk="0" h="1644" w="1644">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62"/>
            <p:cNvSpPr/>
            <p:nvPr/>
          </p:nvSpPr>
          <p:spPr>
            <a:xfrm>
              <a:off x="2476125" y="1242325"/>
              <a:ext cx="41125" cy="41100"/>
            </a:xfrm>
            <a:custGeom>
              <a:rect b="b" l="l" r="r" t="t"/>
              <a:pathLst>
                <a:path extrusionOk="0" h="1644" w="1645">
                  <a:moveTo>
                    <a:pt x="823" y="0"/>
                  </a:moveTo>
                  <a:cubicBezTo>
                    <a:pt x="366" y="0"/>
                    <a:pt x="1" y="365"/>
                    <a:pt x="1" y="822"/>
                  </a:cubicBezTo>
                  <a:cubicBezTo>
                    <a:pt x="1" y="1278"/>
                    <a:pt x="366" y="1644"/>
                    <a:pt x="823" y="1644"/>
                  </a:cubicBezTo>
                  <a:cubicBezTo>
                    <a:pt x="1279" y="1644"/>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62"/>
            <p:cNvSpPr/>
            <p:nvPr/>
          </p:nvSpPr>
          <p:spPr>
            <a:xfrm>
              <a:off x="2537750" y="1242325"/>
              <a:ext cx="40550" cy="41100"/>
            </a:xfrm>
            <a:custGeom>
              <a:rect b="b" l="l" r="r" t="t"/>
              <a:pathLst>
                <a:path extrusionOk="0" h="1644" w="1622">
                  <a:moveTo>
                    <a:pt x="800" y="0"/>
                  </a:moveTo>
                  <a:cubicBezTo>
                    <a:pt x="366" y="0"/>
                    <a:pt x="1" y="365"/>
                    <a:pt x="1" y="822"/>
                  </a:cubicBezTo>
                  <a:cubicBezTo>
                    <a:pt x="1" y="1278"/>
                    <a:pt x="366" y="1644"/>
                    <a:pt x="800" y="1644"/>
                  </a:cubicBezTo>
                  <a:cubicBezTo>
                    <a:pt x="1256" y="1644"/>
                    <a:pt x="1622" y="1278"/>
                    <a:pt x="1622" y="822"/>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62"/>
            <p:cNvSpPr/>
            <p:nvPr/>
          </p:nvSpPr>
          <p:spPr>
            <a:xfrm>
              <a:off x="2598825" y="1242325"/>
              <a:ext cx="41100" cy="41100"/>
            </a:xfrm>
            <a:custGeom>
              <a:rect b="b" l="l" r="r" t="t"/>
              <a:pathLst>
                <a:path extrusionOk="0" h="1644" w="1644">
                  <a:moveTo>
                    <a:pt x="822" y="0"/>
                  </a:moveTo>
                  <a:cubicBezTo>
                    <a:pt x="365" y="0"/>
                    <a:pt x="0" y="365"/>
                    <a:pt x="0" y="822"/>
                  </a:cubicBezTo>
                  <a:cubicBezTo>
                    <a:pt x="0" y="1278"/>
                    <a:pt x="365" y="1644"/>
                    <a:pt x="822" y="1644"/>
                  </a:cubicBezTo>
                  <a:cubicBezTo>
                    <a:pt x="1256" y="1644"/>
                    <a:pt x="1644" y="1278"/>
                    <a:pt x="1644" y="822"/>
                  </a:cubicBezTo>
                  <a:cubicBezTo>
                    <a:pt x="1644"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62"/>
            <p:cNvSpPr/>
            <p:nvPr/>
          </p:nvSpPr>
          <p:spPr>
            <a:xfrm>
              <a:off x="2659875" y="1242325"/>
              <a:ext cx="41125" cy="41100"/>
            </a:xfrm>
            <a:custGeom>
              <a:rect b="b" l="l" r="r" t="t"/>
              <a:pathLst>
                <a:path extrusionOk="0" h="1644" w="1645">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62"/>
            <p:cNvSpPr/>
            <p:nvPr/>
          </p:nvSpPr>
          <p:spPr>
            <a:xfrm>
              <a:off x="2721500" y="1242325"/>
              <a:ext cx="40550" cy="41100"/>
            </a:xfrm>
            <a:custGeom>
              <a:rect b="b" l="l" r="r" t="t"/>
              <a:pathLst>
                <a:path extrusionOk="0" h="1644" w="1622">
                  <a:moveTo>
                    <a:pt x="800" y="0"/>
                  </a:moveTo>
                  <a:cubicBezTo>
                    <a:pt x="366" y="0"/>
                    <a:pt x="1" y="365"/>
                    <a:pt x="1" y="822"/>
                  </a:cubicBezTo>
                  <a:cubicBezTo>
                    <a:pt x="1" y="1278"/>
                    <a:pt x="366" y="1644"/>
                    <a:pt x="800" y="1644"/>
                  </a:cubicBezTo>
                  <a:cubicBezTo>
                    <a:pt x="1256" y="1644"/>
                    <a:pt x="1621" y="1278"/>
                    <a:pt x="1621" y="822"/>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62"/>
            <p:cNvSpPr/>
            <p:nvPr/>
          </p:nvSpPr>
          <p:spPr>
            <a:xfrm>
              <a:off x="2782575" y="1242325"/>
              <a:ext cx="40525" cy="41100"/>
            </a:xfrm>
            <a:custGeom>
              <a:rect b="b" l="l" r="r" t="t"/>
              <a:pathLst>
                <a:path extrusionOk="0" h="1644" w="1621">
                  <a:moveTo>
                    <a:pt x="822" y="0"/>
                  </a:moveTo>
                  <a:cubicBezTo>
                    <a:pt x="365" y="0"/>
                    <a:pt x="0" y="365"/>
                    <a:pt x="0" y="822"/>
                  </a:cubicBezTo>
                  <a:cubicBezTo>
                    <a:pt x="0" y="1278"/>
                    <a:pt x="365" y="1644"/>
                    <a:pt x="822" y="1644"/>
                  </a:cubicBezTo>
                  <a:cubicBezTo>
                    <a:pt x="1255" y="1644"/>
                    <a:pt x="1621" y="1278"/>
                    <a:pt x="1621" y="822"/>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62"/>
            <p:cNvSpPr/>
            <p:nvPr/>
          </p:nvSpPr>
          <p:spPr>
            <a:xfrm>
              <a:off x="2843625" y="1242325"/>
              <a:ext cx="41100" cy="41100"/>
            </a:xfrm>
            <a:custGeom>
              <a:rect b="b" l="l" r="r" t="t"/>
              <a:pathLst>
                <a:path extrusionOk="0" h="1644" w="1644">
                  <a:moveTo>
                    <a:pt x="822" y="0"/>
                  </a:moveTo>
                  <a:cubicBezTo>
                    <a:pt x="366" y="0"/>
                    <a:pt x="0" y="365"/>
                    <a:pt x="0" y="822"/>
                  </a:cubicBezTo>
                  <a:cubicBezTo>
                    <a:pt x="0"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62"/>
            <p:cNvSpPr/>
            <p:nvPr/>
          </p:nvSpPr>
          <p:spPr>
            <a:xfrm>
              <a:off x="2905250" y="1242325"/>
              <a:ext cx="40550" cy="41100"/>
            </a:xfrm>
            <a:custGeom>
              <a:rect b="b" l="l" r="r" t="t"/>
              <a:pathLst>
                <a:path extrusionOk="0" h="1644" w="1622">
                  <a:moveTo>
                    <a:pt x="799" y="0"/>
                  </a:moveTo>
                  <a:cubicBezTo>
                    <a:pt x="366" y="0"/>
                    <a:pt x="0" y="365"/>
                    <a:pt x="0" y="822"/>
                  </a:cubicBezTo>
                  <a:cubicBezTo>
                    <a:pt x="0" y="1278"/>
                    <a:pt x="366" y="1644"/>
                    <a:pt x="799" y="1644"/>
                  </a:cubicBezTo>
                  <a:cubicBezTo>
                    <a:pt x="1256" y="1644"/>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62"/>
            <p:cNvSpPr/>
            <p:nvPr/>
          </p:nvSpPr>
          <p:spPr>
            <a:xfrm>
              <a:off x="2966300" y="1242325"/>
              <a:ext cx="40550" cy="41100"/>
            </a:xfrm>
            <a:custGeom>
              <a:rect b="b" l="l" r="r" t="t"/>
              <a:pathLst>
                <a:path extrusionOk="0" h="1644" w="1622">
                  <a:moveTo>
                    <a:pt x="823" y="0"/>
                  </a:moveTo>
                  <a:cubicBezTo>
                    <a:pt x="366" y="0"/>
                    <a:pt x="1" y="365"/>
                    <a:pt x="1" y="822"/>
                  </a:cubicBezTo>
                  <a:cubicBezTo>
                    <a:pt x="1" y="1278"/>
                    <a:pt x="366" y="1644"/>
                    <a:pt x="823" y="1644"/>
                  </a:cubicBezTo>
                  <a:cubicBezTo>
                    <a:pt x="1256" y="1644"/>
                    <a:pt x="1621" y="1278"/>
                    <a:pt x="1621" y="822"/>
                  </a:cubicBezTo>
                  <a:cubicBezTo>
                    <a:pt x="1621" y="365"/>
                    <a:pt x="1256"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62"/>
            <p:cNvSpPr/>
            <p:nvPr/>
          </p:nvSpPr>
          <p:spPr>
            <a:xfrm>
              <a:off x="3027375" y="1242325"/>
              <a:ext cx="41100" cy="41100"/>
            </a:xfrm>
            <a:custGeom>
              <a:rect b="b" l="l" r="r" t="t"/>
              <a:pathLst>
                <a:path extrusionOk="0" h="1644" w="1644">
                  <a:moveTo>
                    <a:pt x="822" y="0"/>
                  </a:moveTo>
                  <a:cubicBezTo>
                    <a:pt x="365" y="0"/>
                    <a:pt x="0" y="365"/>
                    <a:pt x="0" y="822"/>
                  </a:cubicBezTo>
                  <a:cubicBezTo>
                    <a:pt x="0" y="1278"/>
                    <a:pt x="365" y="1644"/>
                    <a:pt x="822" y="1644"/>
                  </a:cubicBezTo>
                  <a:cubicBezTo>
                    <a:pt x="1278" y="1644"/>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62"/>
            <p:cNvSpPr/>
            <p:nvPr/>
          </p:nvSpPr>
          <p:spPr>
            <a:xfrm>
              <a:off x="3089000" y="1242325"/>
              <a:ext cx="40525" cy="41100"/>
            </a:xfrm>
            <a:custGeom>
              <a:rect b="b" l="l" r="r" t="t"/>
              <a:pathLst>
                <a:path extrusionOk="0" h="1644" w="1621">
                  <a:moveTo>
                    <a:pt x="799" y="0"/>
                  </a:moveTo>
                  <a:cubicBezTo>
                    <a:pt x="365" y="0"/>
                    <a:pt x="0" y="365"/>
                    <a:pt x="0" y="822"/>
                  </a:cubicBezTo>
                  <a:cubicBezTo>
                    <a:pt x="0" y="1278"/>
                    <a:pt x="365" y="1644"/>
                    <a:pt x="799" y="1644"/>
                  </a:cubicBezTo>
                  <a:cubicBezTo>
                    <a:pt x="1256" y="1644"/>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62"/>
            <p:cNvSpPr/>
            <p:nvPr/>
          </p:nvSpPr>
          <p:spPr>
            <a:xfrm>
              <a:off x="3150050" y="1242325"/>
              <a:ext cx="40550" cy="41100"/>
            </a:xfrm>
            <a:custGeom>
              <a:rect b="b" l="l" r="r" t="t"/>
              <a:pathLst>
                <a:path extrusionOk="0" h="1644" w="1622">
                  <a:moveTo>
                    <a:pt x="822" y="0"/>
                  </a:moveTo>
                  <a:cubicBezTo>
                    <a:pt x="366" y="0"/>
                    <a:pt x="1" y="365"/>
                    <a:pt x="1" y="822"/>
                  </a:cubicBezTo>
                  <a:cubicBezTo>
                    <a:pt x="1" y="1278"/>
                    <a:pt x="366" y="1644"/>
                    <a:pt x="822" y="1644"/>
                  </a:cubicBezTo>
                  <a:cubicBezTo>
                    <a:pt x="1256" y="1644"/>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62"/>
            <p:cNvSpPr/>
            <p:nvPr/>
          </p:nvSpPr>
          <p:spPr>
            <a:xfrm>
              <a:off x="3211100" y="1242325"/>
              <a:ext cx="41125" cy="41100"/>
            </a:xfrm>
            <a:custGeom>
              <a:rect b="b" l="l" r="r" t="t"/>
              <a:pathLst>
                <a:path extrusionOk="0" h="1644" w="1645">
                  <a:moveTo>
                    <a:pt x="823" y="0"/>
                  </a:moveTo>
                  <a:cubicBezTo>
                    <a:pt x="366" y="0"/>
                    <a:pt x="1" y="365"/>
                    <a:pt x="1" y="822"/>
                  </a:cubicBezTo>
                  <a:cubicBezTo>
                    <a:pt x="1" y="1278"/>
                    <a:pt x="366" y="1644"/>
                    <a:pt x="823" y="1644"/>
                  </a:cubicBezTo>
                  <a:cubicBezTo>
                    <a:pt x="1279" y="1644"/>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62"/>
            <p:cNvSpPr/>
            <p:nvPr/>
          </p:nvSpPr>
          <p:spPr>
            <a:xfrm>
              <a:off x="2415075" y="1303375"/>
              <a:ext cx="41100" cy="41100"/>
            </a:xfrm>
            <a:custGeom>
              <a:rect b="b" l="l" r="r" t="t"/>
              <a:pathLst>
                <a:path extrusionOk="0" h="1644" w="1644">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62"/>
            <p:cNvSpPr/>
            <p:nvPr/>
          </p:nvSpPr>
          <p:spPr>
            <a:xfrm>
              <a:off x="2476125" y="1303375"/>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62"/>
            <p:cNvSpPr/>
            <p:nvPr/>
          </p:nvSpPr>
          <p:spPr>
            <a:xfrm>
              <a:off x="2537750" y="1303375"/>
              <a:ext cx="40550" cy="41100"/>
            </a:xfrm>
            <a:custGeom>
              <a:rect b="b" l="l" r="r" t="t"/>
              <a:pathLst>
                <a:path extrusionOk="0" h="1644" w="1622">
                  <a:moveTo>
                    <a:pt x="800" y="0"/>
                  </a:moveTo>
                  <a:cubicBezTo>
                    <a:pt x="366" y="0"/>
                    <a:pt x="1" y="366"/>
                    <a:pt x="1" y="822"/>
                  </a:cubicBezTo>
                  <a:cubicBezTo>
                    <a:pt x="1" y="1279"/>
                    <a:pt x="366" y="1644"/>
                    <a:pt x="800" y="1644"/>
                  </a:cubicBezTo>
                  <a:cubicBezTo>
                    <a:pt x="1256" y="1644"/>
                    <a:pt x="1622" y="1279"/>
                    <a:pt x="1622" y="822"/>
                  </a:cubicBezTo>
                  <a:cubicBezTo>
                    <a:pt x="1622"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62"/>
            <p:cNvSpPr/>
            <p:nvPr/>
          </p:nvSpPr>
          <p:spPr>
            <a:xfrm>
              <a:off x="2598825" y="1303375"/>
              <a:ext cx="41100" cy="41100"/>
            </a:xfrm>
            <a:custGeom>
              <a:rect b="b" l="l" r="r" t="t"/>
              <a:pathLst>
                <a:path extrusionOk="0" h="1644" w="1644">
                  <a:moveTo>
                    <a:pt x="822" y="0"/>
                  </a:moveTo>
                  <a:cubicBezTo>
                    <a:pt x="365" y="0"/>
                    <a:pt x="0" y="366"/>
                    <a:pt x="0" y="822"/>
                  </a:cubicBezTo>
                  <a:cubicBezTo>
                    <a:pt x="0" y="1279"/>
                    <a:pt x="365" y="1644"/>
                    <a:pt x="822" y="1644"/>
                  </a:cubicBezTo>
                  <a:cubicBezTo>
                    <a:pt x="1256" y="1644"/>
                    <a:pt x="1644" y="1279"/>
                    <a:pt x="1644" y="822"/>
                  </a:cubicBezTo>
                  <a:cubicBezTo>
                    <a:pt x="1644"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62"/>
            <p:cNvSpPr/>
            <p:nvPr/>
          </p:nvSpPr>
          <p:spPr>
            <a:xfrm>
              <a:off x="2659875" y="1303375"/>
              <a:ext cx="41125" cy="41100"/>
            </a:xfrm>
            <a:custGeom>
              <a:rect b="b" l="l" r="r" t="t"/>
              <a:pathLst>
                <a:path extrusionOk="0" h="1644" w="1645">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62"/>
            <p:cNvSpPr/>
            <p:nvPr/>
          </p:nvSpPr>
          <p:spPr>
            <a:xfrm>
              <a:off x="2721500" y="1303375"/>
              <a:ext cx="40550" cy="41100"/>
            </a:xfrm>
            <a:custGeom>
              <a:rect b="b" l="l" r="r" t="t"/>
              <a:pathLst>
                <a:path extrusionOk="0" h="1644" w="1622">
                  <a:moveTo>
                    <a:pt x="800" y="0"/>
                  </a:moveTo>
                  <a:cubicBezTo>
                    <a:pt x="366" y="0"/>
                    <a:pt x="1" y="366"/>
                    <a:pt x="1" y="822"/>
                  </a:cubicBezTo>
                  <a:cubicBezTo>
                    <a:pt x="1" y="1279"/>
                    <a:pt x="366" y="1644"/>
                    <a:pt x="800" y="1644"/>
                  </a:cubicBezTo>
                  <a:cubicBezTo>
                    <a:pt x="1256" y="1644"/>
                    <a:pt x="1621" y="1279"/>
                    <a:pt x="1621" y="822"/>
                  </a:cubicBezTo>
                  <a:cubicBezTo>
                    <a:pt x="1621"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62"/>
            <p:cNvSpPr/>
            <p:nvPr/>
          </p:nvSpPr>
          <p:spPr>
            <a:xfrm>
              <a:off x="2782575" y="1303375"/>
              <a:ext cx="40525" cy="41100"/>
            </a:xfrm>
            <a:custGeom>
              <a:rect b="b" l="l" r="r" t="t"/>
              <a:pathLst>
                <a:path extrusionOk="0" h="1644" w="1621">
                  <a:moveTo>
                    <a:pt x="822" y="0"/>
                  </a:moveTo>
                  <a:cubicBezTo>
                    <a:pt x="365" y="0"/>
                    <a:pt x="0" y="366"/>
                    <a:pt x="0" y="822"/>
                  </a:cubicBezTo>
                  <a:cubicBezTo>
                    <a:pt x="0" y="1279"/>
                    <a:pt x="365" y="1644"/>
                    <a:pt x="822" y="1644"/>
                  </a:cubicBezTo>
                  <a:cubicBezTo>
                    <a:pt x="1255" y="1644"/>
                    <a:pt x="1621" y="1279"/>
                    <a:pt x="1621" y="822"/>
                  </a:cubicBezTo>
                  <a:cubicBezTo>
                    <a:pt x="1621" y="366"/>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62"/>
            <p:cNvSpPr/>
            <p:nvPr/>
          </p:nvSpPr>
          <p:spPr>
            <a:xfrm>
              <a:off x="2843625" y="1303375"/>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62"/>
            <p:cNvSpPr/>
            <p:nvPr/>
          </p:nvSpPr>
          <p:spPr>
            <a:xfrm>
              <a:off x="2905250" y="1303375"/>
              <a:ext cx="40550" cy="41100"/>
            </a:xfrm>
            <a:custGeom>
              <a:rect b="b" l="l" r="r" t="t"/>
              <a:pathLst>
                <a:path extrusionOk="0" h="1644" w="1622">
                  <a:moveTo>
                    <a:pt x="799" y="0"/>
                  </a:moveTo>
                  <a:cubicBezTo>
                    <a:pt x="366" y="0"/>
                    <a:pt x="0" y="366"/>
                    <a:pt x="0" y="822"/>
                  </a:cubicBezTo>
                  <a:cubicBezTo>
                    <a:pt x="0" y="1279"/>
                    <a:pt x="366" y="1644"/>
                    <a:pt x="799" y="1644"/>
                  </a:cubicBezTo>
                  <a:cubicBezTo>
                    <a:pt x="1256" y="1644"/>
                    <a:pt x="1621" y="1279"/>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62"/>
            <p:cNvSpPr/>
            <p:nvPr/>
          </p:nvSpPr>
          <p:spPr>
            <a:xfrm>
              <a:off x="2966300" y="1303375"/>
              <a:ext cx="40550" cy="41100"/>
            </a:xfrm>
            <a:custGeom>
              <a:rect b="b" l="l" r="r" t="t"/>
              <a:pathLst>
                <a:path extrusionOk="0" h="1644" w="1622">
                  <a:moveTo>
                    <a:pt x="823" y="0"/>
                  </a:moveTo>
                  <a:cubicBezTo>
                    <a:pt x="366" y="0"/>
                    <a:pt x="1" y="366"/>
                    <a:pt x="1" y="822"/>
                  </a:cubicBezTo>
                  <a:cubicBezTo>
                    <a:pt x="1" y="1279"/>
                    <a:pt x="366" y="1644"/>
                    <a:pt x="823" y="1644"/>
                  </a:cubicBezTo>
                  <a:cubicBezTo>
                    <a:pt x="1256" y="1644"/>
                    <a:pt x="1621" y="1279"/>
                    <a:pt x="1621" y="822"/>
                  </a:cubicBezTo>
                  <a:cubicBezTo>
                    <a:pt x="1621" y="366"/>
                    <a:pt x="1256"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62"/>
            <p:cNvSpPr/>
            <p:nvPr/>
          </p:nvSpPr>
          <p:spPr>
            <a:xfrm>
              <a:off x="3027375" y="1303375"/>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4" y="1279"/>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62"/>
            <p:cNvSpPr/>
            <p:nvPr/>
          </p:nvSpPr>
          <p:spPr>
            <a:xfrm>
              <a:off x="3089000" y="1303375"/>
              <a:ext cx="40525" cy="41100"/>
            </a:xfrm>
            <a:custGeom>
              <a:rect b="b" l="l" r="r" t="t"/>
              <a:pathLst>
                <a:path extrusionOk="0" h="1644" w="1621">
                  <a:moveTo>
                    <a:pt x="799" y="0"/>
                  </a:moveTo>
                  <a:cubicBezTo>
                    <a:pt x="365" y="0"/>
                    <a:pt x="0" y="366"/>
                    <a:pt x="0" y="822"/>
                  </a:cubicBezTo>
                  <a:cubicBezTo>
                    <a:pt x="0" y="1279"/>
                    <a:pt x="365" y="1644"/>
                    <a:pt x="799" y="1644"/>
                  </a:cubicBezTo>
                  <a:cubicBezTo>
                    <a:pt x="1256" y="1644"/>
                    <a:pt x="1621" y="1279"/>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62"/>
            <p:cNvSpPr/>
            <p:nvPr/>
          </p:nvSpPr>
          <p:spPr>
            <a:xfrm>
              <a:off x="3150050" y="1303375"/>
              <a:ext cx="40550" cy="41100"/>
            </a:xfrm>
            <a:custGeom>
              <a:rect b="b" l="l" r="r" t="t"/>
              <a:pathLst>
                <a:path extrusionOk="0" h="1644" w="1622">
                  <a:moveTo>
                    <a:pt x="822" y="0"/>
                  </a:moveTo>
                  <a:cubicBezTo>
                    <a:pt x="366" y="0"/>
                    <a:pt x="1" y="366"/>
                    <a:pt x="1" y="822"/>
                  </a:cubicBezTo>
                  <a:cubicBezTo>
                    <a:pt x="1" y="1279"/>
                    <a:pt x="366"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62"/>
            <p:cNvSpPr/>
            <p:nvPr/>
          </p:nvSpPr>
          <p:spPr>
            <a:xfrm>
              <a:off x="5416025" y="1303375"/>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62"/>
            <p:cNvSpPr/>
            <p:nvPr/>
          </p:nvSpPr>
          <p:spPr>
            <a:xfrm>
              <a:off x="5477100" y="1303375"/>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4" y="1279"/>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62"/>
            <p:cNvSpPr/>
            <p:nvPr/>
          </p:nvSpPr>
          <p:spPr>
            <a:xfrm>
              <a:off x="2415075" y="1365000"/>
              <a:ext cx="41100" cy="40550"/>
            </a:xfrm>
            <a:custGeom>
              <a:rect b="b" l="l" r="r" t="t"/>
              <a:pathLst>
                <a:path extrusionOk="0" h="1622" w="1644">
                  <a:moveTo>
                    <a:pt x="822" y="1"/>
                  </a:moveTo>
                  <a:cubicBezTo>
                    <a:pt x="366" y="1"/>
                    <a:pt x="1" y="366"/>
                    <a:pt x="1" y="799"/>
                  </a:cubicBezTo>
                  <a:cubicBezTo>
                    <a:pt x="1" y="1256"/>
                    <a:pt x="366" y="1621"/>
                    <a:pt x="822" y="1621"/>
                  </a:cubicBezTo>
                  <a:cubicBezTo>
                    <a:pt x="1279" y="1621"/>
                    <a:pt x="1644" y="1256"/>
                    <a:pt x="1644" y="799"/>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62"/>
            <p:cNvSpPr/>
            <p:nvPr/>
          </p:nvSpPr>
          <p:spPr>
            <a:xfrm>
              <a:off x="2476125" y="1365000"/>
              <a:ext cx="41125" cy="40550"/>
            </a:xfrm>
            <a:custGeom>
              <a:rect b="b" l="l" r="r" t="t"/>
              <a:pathLst>
                <a:path extrusionOk="0" h="1622" w="1645">
                  <a:moveTo>
                    <a:pt x="823" y="1"/>
                  </a:moveTo>
                  <a:cubicBezTo>
                    <a:pt x="366" y="1"/>
                    <a:pt x="1" y="366"/>
                    <a:pt x="1" y="799"/>
                  </a:cubicBezTo>
                  <a:cubicBezTo>
                    <a:pt x="1" y="1256"/>
                    <a:pt x="366" y="1621"/>
                    <a:pt x="823" y="1621"/>
                  </a:cubicBezTo>
                  <a:cubicBezTo>
                    <a:pt x="1279" y="1621"/>
                    <a:pt x="1644" y="1256"/>
                    <a:pt x="1644" y="799"/>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62"/>
            <p:cNvSpPr/>
            <p:nvPr/>
          </p:nvSpPr>
          <p:spPr>
            <a:xfrm>
              <a:off x="2537750" y="1365000"/>
              <a:ext cx="40550" cy="40550"/>
            </a:xfrm>
            <a:custGeom>
              <a:rect b="b" l="l" r="r" t="t"/>
              <a:pathLst>
                <a:path extrusionOk="0" h="1622" w="1622">
                  <a:moveTo>
                    <a:pt x="800" y="1"/>
                  </a:moveTo>
                  <a:cubicBezTo>
                    <a:pt x="366" y="1"/>
                    <a:pt x="1" y="366"/>
                    <a:pt x="1" y="799"/>
                  </a:cubicBezTo>
                  <a:cubicBezTo>
                    <a:pt x="1" y="1256"/>
                    <a:pt x="366" y="1621"/>
                    <a:pt x="800" y="1621"/>
                  </a:cubicBezTo>
                  <a:cubicBezTo>
                    <a:pt x="1256" y="1621"/>
                    <a:pt x="1622" y="1256"/>
                    <a:pt x="1622" y="799"/>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62"/>
            <p:cNvSpPr/>
            <p:nvPr/>
          </p:nvSpPr>
          <p:spPr>
            <a:xfrm>
              <a:off x="2598825" y="1365000"/>
              <a:ext cx="41100" cy="40550"/>
            </a:xfrm>
            <a:custGeom>
              <a:rect b="b" l="l" r="r" t="t"/>
              <a:pathLst>
                <a:path extrusionOk="0" h="1622" w="1644">
                  <a:moveTo>
                    <a:pt x="822" y="1"/>
                  </a:moveTo>
                  <a:cubicBezTo>
                    <a:pt x="365" y="1"/>
                    <a:pt x="0" y="366"/>
                    <a:pt x="0" y="799"/>
                  </a:cubicBezTo>
                  <a:cubicBezTo>
                    <a:pt x="0" y="1256"/>
                    <a:pt x="365" y="1621"/>
                    <a:pt x="822" y="1621"/>
                  </a:cubicBezTo>
                  <a:cubicBezTo>
                    <a:pt x="1256" y="1621"/>
                    <a:pt x="1644" y="1256"/>
                    <a:pt x="1644" y="799"/>
                  </a:cubicBezTo>
                  <a:cubicBezTo>
                    <a:pt x="1644"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62"/>
            <p:cNvSpPr/>
            <p:nvPr/>
          </p:nvSpPr>
          <p:spPr>
            <a:xfrm>
              <a:off x="2659875" y="1365000"/>
              <a:ext cx="41125" cy="40550"/>
            </a:xfrm>
            <a:custGeom>
              <a:rect b="b" l="l" r="r" t="t"/>
              <a:pathLst>
                <a:path extrusionOk="0" h="1622" w="1645">
                  <a:moveTo>
                    <a:pt x="822" y="1"/>
                  </a:moveTo>
                  <a:cubicBezTo>
                    <a:pt x="366" y="1"/>
                    <a:pt x="1" y="366"/>
                    <a:pt x="1" y="799"/>
                  </a:cubicBezTo>
                  <a:cubicBezTo>
                    <a:pt x="1" y="1256"/>
                    <a:pt x="366" y="1621"/>
                    <a:pt x="822" y="1621"/>
                  </a:cubicBezTo>
                  <a:cubicBezTo>
                    <a:pt x="1279" y="1621"/>
                    <a:pt x="1644" y="1256"/>
                    <a:pt x="1644" y="799"/>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62"/>
            <p:cNvSpPr/>
            <p:nvPr/>
          </p:nvSpPr>
          <p:spPr>
            <a:xfrm>
              <a:off x="2721500" y="1365000"/>
              <a:ext cx="40550" cy="40550"/>
            </a:xfrm>
            <a:custGeom>
              <a:rect b="b" l="l" r="r" t="t"/>
              <a:pathLst>
                <a:path extrusionOk="0" h="1622" w="1622">
                  <a:moveTo>
                    <a:pt x="800" y="1"/>
                  </a:moveTo>
                  <a:cubicBezTo>
                    <a:pt x="366" y="1"/>
                    <a:pt x="1" y="366"/>
                    <a:pt x="1" y="799"/>
                  </a:cubicBezTo>
                  <a:cubicBezTo>
                    <a:pt x="1" y="1256"/>
                    <a:pt x="366" y="1621"/>
                    <a:pt x="800" y="1621"/>
                  </a:cubicBezTo>
                  <a:cubicBezTo>
                    <a:pt x="1256" y="1621"/>
                    <a:pt x="1621" y="1256"/>
                    <a:pt x="1621" y="799"/>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62"/>
            <p:cNvSpPr/>
            <p:nvPr/>
          </p:nvSpPr>
          <p:spPr>
            <a:xfrm>
              <a:off x="2782575" y="1365000"/>
              <a:ext cx="40525" cy="40550"/>
            </a:xfrm>
            <a:custGeom>
              <a:rect b="b" l="l" r="r" t="t"/>
              <a:pathLst>
                <a:path extrusionOk="0" h="1622" w="1621">
                  <a:moveTo>
                    <a:pt x="822" y="1"/>
                  </a:moveTo>
                  <a:cubicBezTo>
                    <a:pt x="365" y="1"/>
                    <a:pt x="0" y="366"/>
                    <a:pt x="0" y="799"/>
                  </a:cubicBezTo>
                  <a:cubicBezTo>
                    <a:pt x="0" y="1256"/>
                    <a:pt x="365" y="1621"/>
                    <a:pt x="822" y="1621"/>
                  </a:cubicBezTo>
                  <a:cubicBezTo>
                    <a:pt x="1255" y="1621"/>
                    <a:pt x="1621" y="1256"/>
                    <a:pt x="1621" y="799"/>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62"/>
            <p:cNvSpPr/>
            <p:nvPr/>
          </p:nvSpPr>
          <p:spPr>
            <a:xfrm>
              <a:off x="2843625" y="1365000"/>
              <a:ext cx="41100" cy="40550"/>
            </a:xfrm>
            <a:custGeom>
              <a:rect b="b" l="l" r="r" t="t"/>
              <a:pathLst>
                <a:path extrusionOk="0" h="1622" w="1644">
                  <a:moveTo>
                    <a:pt x="822" y="1"/>
                  </a:moveTo>
                  <a:cubicBezTo>
                    <a:pt x="366" y="1"/>
                    <a:pt x="0" y="366"/>
                    <a:pt x="0" y="799"/>
                  </a:cubicBezTo>
                  <a:cubicBezTo>
                    <a:pt x="0" y="1256"/>
                    <a:pt x="366" y="1621"/>
                    <a:pt x="822" y="1621"/>
                  </a:cubicBezTo>
                  <a:cubicBezTo>
                    <a:pt x="1279" y="1621"/>
                    <a:pt x="1644" y="1256"/>
                    <a:pt x="1644" y="799"/>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62"/>
            <p:cNvSpPr/>
            <p:nvPr/>
          </p:nvSpPr>
          <p:spPr>
            <a:xfrm>
              <a:off x="2905250" y="1365000"/>
              <a:ext cx="40550" cy="40550"/>
            </a:xfrm>
            <a:custGeom>
              <a:rect b="b" l="l" r="r" t="t"/>
              <a:pathLst>
                <a:path extrusionOk="0" h="1622" w="1622">
                  <a:moveTo>
                    <a:pt x="799" y="1"/>
                  </a:moveTo>
                  <a:cubicBezTo>
                    <a:pt x="366" y="1"/>
                    <a:pt x="0" y="366"/>
                    <a:pt x="0" y="799"/>
                  </a:cubicBezTo>
                  <a:cubicBezTo>
                    <a:pt x="0" y="1256"/>
                    <a:pt x="366" y="1621"/>
                    <a:pt x="799" y="1621"/>
                  </a:cubicBezTo>
                  <a:cubicBezTo>
                    <a:pt x="1256" y="1621"/>
                    <a:pt x="1621" y="1256"/>
                    <a:pt x="1621" y="799"/>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62"/>
            <p:cNvSpPr/>
            <p:nvPr/>
          </p:nvSpPr>
          <p:spPr>
            <a:xfrm>
              <a:off x="2966300" y="1365000"/>
              <a:ext cx="40550" cy="40550"/>
            </a:xfrm>
            <a:custGeom>
              <a:rect b="b" l="l" r="r" t="t"/>
              <a:pathLst>
                <a:path extrusionOk="0" h="1622" w="1622">
                  <a:moveTo>
                    <a:pt x="823" y="1"/>
                  </a:moveTo>
                  <a:cubicBezTo>
                    <a:pt x="366" y="1"/>
                    <a:pt x="1" y="366"/>
                    <a:pt x="1" y="799"/>
                  </a:cubicBezTo>
                  <a:cubicBezTo>
                    <a:pt x="1" y="1256"/>
                    <a:pt x="366" y="1621"/>
                    <a:pt x="823" y="1621"/>
                  </a:cubicBezTo>
                  <a:cubicBezTo>
                    <a:pt x="1256" y="1621"/>
                    <a:pt x="1621" y="1256"/>
                    <a:pt x="1621" y="799"/>
                  </a:cubicBezTo>
                  <a:cubicBezTo>
                    <a:pt x="1621" y="366"/>
                    <a:pt x="1256"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62"/>
            <p:cNvSpPr/>
            <p:nvPr/>
          </p:nvSpPr>
          <p:spPr>
            <a:xfrm>
              <a:off x="3027375" y="1365000"/>
              <a:ext cx="41100" cy="40550"/>
            </a:xfrm>
            <a:custGeom>
              <a:rect b="b" l="l" r="r" t="t"/>
              <a:pathLst>
                <a:path extrusionOk="0" h="1622" w="1644">
                  <a:moveTo>
                    <a:pt x="822" y="1"/>
                  </a:moveTo>
                  <a:cubicBezTo>
                    <a:pt x="365" y="1"/>
                    <a:pt x="0" y="366"/>
                    <a:pt x="0" y="799"/>
                  </a:cubicBezTo>
                  <a:cubicBezTo>
                    <a:pt x="0" y="1256"/>
                    <a:pt x="365" y="1621"/>
                    <a:pt x="822" y="1621"/>
                  </a:cubicBezTo>
                  <a:cubicBezTo>
                    <a:pt x="1278" y="1621"/>
                    <a:pt x="1644" y="1256"/>
                    <a:pt x="1644" y="799"/>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62"/>
            <p:cNvSpPr/>
            <p:nvPr/>
          </p:nvSpPr>
          <p:spPr>
            <a:xfrm>
              <a:off x="3089000" y="1365000"/>
              <a:ext cx="40525" cy="40550"/>
            </a:xfrm>
            <a:custGeom>
              <a:rect b="b" l="l" r="r" t="t"/>
              <a:pathLst>
                <a:path extrusionOk="0" h="1622" w="1621">
                  <a:moveTo>
                    <a:pt x="799" y="1"/>
                  </a:moveTo>
                  <a:cubicBezTo>
                    <a:pt x="365" y="1"/>
                    <a:pt x="0" y="366"/>
                    <a:pt x="0" y="799"/>
                  </a:cubicBezTo>
                  <a:cubicBezTo>
                    <a:pt x="0" y="1256"/>
                    <a:pt x="365" y="1621"/>
                    <a:pt x="799" y="1621"/>
                  </a:cubicBezTo>
                  <a:cubicBezTo>
                    <a:pt x="1256" y="1621"/>
                    <a:pt x="1621" y="1256"/>
                    <a:pt x="1621" y="799"/>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62"/>
            <p:cNvSpPr/>
            <p:nvPr/>
          </p:nvSpPr>
          <p:spPr>
            <a:xfrm>
              <a:off x="5293350" y="1365000"/>
              <a:ext cx="41100" cy="40550"/>
            </a:xfrm>
            <a:custGeom>
              <a:rect b="b" l="l" r="r" t="t"/>
              <a:pathLst>
                <a:path extrusionOk="0" h="1622" w="1644">
                  <a:moveTo>
                    <a:pt x="822" y="1"/>
                  </a:moveTo>
                  <a:cubicBezTo>
                    <a:pt x="366" y="1"/>
                    <a:pt x="0" y="366"/>
                    <a:pt x="0" y="799"/>
                  </a:cubicBezTo>
                  <a:cubicBezTo>
                    <a:pt x="0" y="1256"/>
                    <a:pt x="366" y="1621"/>
                    <a:pt x="822" y="1621"/>
                  </a:cubicBezTo>
                  <a:cubicBezTo>
                    <a:pt x="1279" y="1621"/>
                    <a:pt x="1644" y="1256"/>
                    <a:pt x="1644" y="799"/>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62"/>
            <p:cNvSpPr/>
            <p:nvPr/>
          </p:nvSpPr>
          <p:spPr>
            <a:xfrm>
              <a:off x="5354975" y="1365000"/>
              <a:ext cx="40550" cy="40550"/>
            </a:xfrm>
            <a:custGeom>
              <a:rect b="b" l="l" r="r" t="t"/>
              <a:pathLst>
                <a:path extrusionOk="0" h="1622" w="1622">
                  <a:moveTo>
                    <a:pt x="822" y="1"/>
                  </a:moveTo>
                  <a:cubicBezTo>
                    <a:pt x="366" y="1"/>
                    <a:pt x="1" y="366"/>
                    <a:pt x="1" y="799"/>
                  </a:cubicBezTo>
                  <a:cubicBezTo>
                    <a:pt x="1" y="1256"/>
                    <a:pt x="366" y="1621"/>
                    <a:pt x="822" y="1621"/>
                  </a:cubicBezTo>
                  <a:cubicBezTo>
                    <a:pt x="1256" y="1621"/>
                    <a:pt x="1621" y="1256"/>
                    <a:pt x="1621" y="799"/>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62"/>
            <p:cNvSpPr/>
            <p:nvPr/>
          </p:nvSpPr>
          <p:spPr>
            <a:xfrm>
              <a:off x="5416025" y="1365000"/>
              <a:ext cx="41125" cy="40550"/>
            </a:xfrm>
            <a:custGeom>
              <a:rect b="b" l="l" r="r" t="t"/>
              <a:pathLst>
                <a:path extrusionOk="0" h="1622" w="1645">
                  <a:moveTo>
                    <a:pt x="823" y="1"/>
                  </a:moveTo>
                  <a:cubicBezTo>
                    <a:pt x="366" y="1"/>
                    <a:pt x="1" y="366"/>
                    <a:pt x="1" y="799"/>
                  </a:cubicBezTo>
                  <a:cubicBezTo>
                    <a:pt x="1" y="1256"/>
                    <a:pt x="366" y="1621"/>
                    <a:pt x="823" y="1621"/>
                  </a:cubicBezTo>
                  <a:cubicBezTo>
                    <a:pt x="1279" y="1621"/>
                    <a:pt x="1644" y="1256"/>
                    <a:pt x="1644" y="799"/>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62"/>
            <p:cNvSpPr/>
            <p:nvPr/>
          </p:nvSpPr>
          <p:spPr>
            <a:xfrm>
              <a:off x="5477100" y="1365000"/>
              <a:ext cx="41100" cy="40550"/>
            </a:xfrm>
            <a:custGeom>
              <a:rect b="b" l="l" r="r" t="t"/>
              <a:pathLst>
                <a:path extrusionOk="0" h="1622" w="1644">
                  <a:moveTo>
                    <a:pt x="822" y="1"/>
                  </a:moveTo>
                  <a:cubicBezTo>
                    <a:pt x="365" y="1"/>
                    <a:pt x="0" y="366"/>
                    <a:pt x="0" y="799"/>
                  </a:cubicBezTo>
                  <a:cubicBezTo>
                    <a:pt x="0" y="1256"/>
                    <a:pt x="365" y="1621"/>
                    <a:pt x="822" y="1621"/>
                  </a:cubicBezTo>
                  <a:cubicBezTo>
                    <a:pt x="1278" y="1621"/>
                    <a:pt x="1644" y="1256"/>
                    <a:pt x="1644" y="799"/>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62"/>
            <p:cNvSpPr/>
            <p:nvPr/>
          </p:nvSpPr>
          <p:spPr>
            <a:xfrm>
              <a:off x="5538725" y="1365000"/>
              <a:ext cx="40525" cy="40550"/>
            </a:xfrm>
            <a:custGeom>
              <a:rect b="b" l="l" r="r" t="t"/>
              <a:pathLst>
                <a:path extrusionOk="0" h="1622" w="1621">
                  <a:moveTo>
                    <a:pt x="822" y="1"/>
                  </a:moveTo>
                  <a:cubicBezTo>
                    <a:pt x="365" y="1"/>
                    <a:pt x="0" y="366"/>
                    <a:pt x="0" y="799"/>
                  </a:cubicBezTo>
                  <a:cubicBezTo>
                    <a:pt x="0" y="1256"/>
                    <a:pt x="365" y="1621"/>
                    <a:pt x="822" y="1621"/>
                  </a:cubicBezTo>
                  <a:cubicBezTo>
                    <a:pt x="1256" y="1621"/>
                    <a:pt x="1621" y="1256"/>
                    <a:pt x="1621" y="799"/>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62"/>
            <p:cNvSpPr/>
            <p:nvPr/>
          </p:nvSpPr>
          <p:spPr>
            <a:xfrm>
              <a:off x="5599775" y="1365000"/>
              <a:ext cx="41100" cy="40550"/>
            </a:xfrm>
            <a:custGeom>
              <a:rect b="b" l="l" r="r" t="t"/>
              <a:pathLst>
                <a:path extrusionOk="0" h="1622" w="1644">
                  <a:moveTo>
                    <a:pt x="822" y="1"/>
                  </a:moveTo>
                  <a:cubicBezTo>
                    <a:pt x="366" y="1"/>
                    <a:pt x="1" y="366"/>
                    <a:pt x="1" y="799"/>
                  </a:cubicBezTo>
                  <a:cubicBezTo>
                    <a:pt x="1" y="1256"/>
                    <a:pt x="366" y="1621"/>
                    <a:pt x="822" y="1621"/>
                  </a:cubicBezTo>
                  <a:cubicBezTo>
                    <a:pt x="1279" y="1621"/>
                    <a:pt x="1644" y="1256"/>
                    <a:pt x="1644" y="799"/>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62"/>
            <p:cNvSpPr/>
            <p:nvPr/>
          </p:nvSpPr>
          <p:spPr>
            <a:xfrm>
              <a:off x="2537750" y="1426050"/>
              <a:ext cx="40550" cy="41125"/>
            </a:xfrm>
            <a:custGeom>
              <a:rect b="b" l="l" r="r" t="t"/>
              <a:pathLst>
                <a:path extrusionOk="0" h="1645" w="1622">
                  <a:moveTo>
                    <a:pt x="800" y="1"/>
                  </a:moveTo>
                  <a:cubicBezTo>
                    <a:pt x="366" y="1"/>
                    <a:pt x="1" y="366"/>
                    <a:pt x="1" y="823"/>
                  </a:cubicBezTo>
                  <a:cubicBezTo>
                    <a:pt x="1" y="1279"/>
                    <a:pt x="366" y="1644"/>
                    <a:pt x="800" y="1644"/>
                  </a:cubicBezTo>
                  <a:cubicBezTo>
                    <a:pt x="1256" y="1644"/>
                    <a:pt x="1622" y="1279"/>
                    <a:pt x="1622" y="823"/>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62"/>
            <p:cNvSpPr/>
            <p:nvPr/>
          </p:nvSpPr>
          <p:spPr>
            <a:xfrm>
              <a:off x="2598825" y="1426050"/>
              <a:ext cx="41100" cy="41125"/>
            </a:xfrm>
            <a:custGeom>
              <a:rect b="b" l="l" r="r" t="t"/>
              <a:pathLst>
                <a:path extrusionOk="0" h="1645" w="1644">
                  <a:moveTo>
                    <a:pt x="822" y="1"/>
                  </a:moveTo>
                  <a:cubicBezTo>
                    <a:pt x="365" y="1"/>
                    <a:pt x="0" y="366"/>
                    <a:pt x="0" y="823"/>
                  </a:cubicBezTo>
                  <a:cubicBezTo>
                    <a:pt x="0" y="1279"/>
                    <a:pt x="365" y="1644"/>
                    <a:pt x="822" y="1644"/>
                  </a:cubicBezTo>
                  <a:cubicBezTo>
                    <a:pt x="1256" y="1644"/>
                    <a:pt x="1644" y="1279"/>
                    <a:pt x="1644" y="823"/>
                  </a:cubicBezTo>
                  <a:cubicBezTo>
                    <a:pt x="1644"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62"/>
            <p:cNvSpPr/>
            <p:nvPr/>
          </p:nvSpPr>
          <p:spPr>
            <a:xfrm>
              <a:off x="2659875" y="1426050"/>
              <a:ext cx="41125" cy="41125"/>
            </a:xfrm>
            <a:custGeom>
              <a:rect b="b" l="l" r="r" t="t"/>
              <a:pathLst>
                <a:path extrusionOk="0" h="1645" w="1645">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62"/>
            <p:cNvSpPr/>
            <p:nvPr/>
          </p:nvSpPr>
          <p:spPr>
            <a:xfrm>
              <a:off x="2721500" y="1426050"/>
              <a:ext cx="40550" cy="41125"/>
            </a:xfrm>
            <a:custGeom>
              <a:rect b="b" l="l" r="r" t="t"/>
              <a:pathLst>
                <a:path extrusionOk="0" h="1645" w="1622">
                  <a:moveTo>
                    <a:pt x="800" y="1"/>
                  </a:moveTo>
                  <a:cubicBezTo>
                    <a:pt x="366" y="1"/>
                    <a:pt x="1" y="366"/>
                    <a:pt x="1" y="823"/>
                  </a:cubicBezTo>
                  <a:cubicBezTo>
                    <a:pt x="1" y="1279"/>
                    <a:pt x="366" y="1644"/>
                    <a:pt x="800" y="1644"/>
                  </a:cubicBezTo>
                  <a:cubicBezTo>
                    <a:pt x="1256" y="1644"/>
                    <a:pt x="1621" y="1279"/>
                    <a:pt x="1621" y="823"/>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62"/>
            <p:cNvSpPr/>
            <p:nvPr/>
          </p:nvSpPr>
          <p:spPr>
            <a:xfrm>
              <a:off x="2782575" y="1426050"/>
              <a:ext cx="40525" cy="41125"/>
            </a:xfrm>
            <a:custGeom>
              <a:rect b="b" l="l" r="r" t="t"/>
              <a:pathLst>
                <a:path extrusionOk="0" h="1645" w="1621">
                  <a:moveTo>
                    <a:pt x="822" y="1"/>
                  </a:moveTo>
                  <a:cubicBezTo>
                    <a:pt x="365" y="1"/>
                    <a:pt x="0" y="366"/>
                    <a:pt x="0" y="823"/>
                  </a:cubicBezTo>
                  <a:cubicBezTo>
                    <a:pt x="0" y="1279"/>
                    <a:pt x="365" y="1644"/>
                    <a:pt x="822" y="1644"/>
                  </a:cubicBezTo>
                  <a:cubicBezTo>
                    <a:pt x="1255" y="1644"/>
                    <a:pt x="1621" y="1279"/>
                    <a:pt x="1621" y="823"/>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62"/>
            <p:cNvSpPr/>
            <p:nvPr/>
          </p:nvSpPr>
          <p:spPr>
            <a:xfrm>
              <a:off x="2843625" y="1426050"/>
              <a:ext cx="41100" cy="41125"/>
            </a:xfrm>
            <a:custGeom>
              <a:rect b="b" l="l" r="r" t="t"/>
              <a:pathLst>
                <a:path extrusionOk="0" h="1645" w="1644">
                  <a:moveTo>
                    <a:pt x="822" y="1"/>
                  </a:moveTo>
                  <a:cubicBezTo>
                    <a:pt x="366" y="1"/>
                    <a:pt x="0" y="366"/>
                    <a:pt x="0" y="823"/>
                  </a:cubicBezTo>
                  <a:cubicBezTo>
                    <a:pt x="0"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62"/>
            <p:cNvSpPr/>
            <p:nvPr/>
          </p:nvSpPr>
          <p:spPr>
            <a:xfrm>
              <a:off x="2905250" y="1426050"/>
              <a:ext cx="40550" cy="41125"/>
            </a:xfrm>
            <a:custGeom>
              <a:rect b="b" l="l" r="r" t="t"/>
              <a:pathLst>
                <a:path extrusionOk="0" h="1645" w="1622">
                  <a:moveTo>
                    <a:pt x="799" y="1"/>
                  </a:moveTo>
                  <a:cubicBezTo>
                    <a:pt x="366" y="1"/>
                    <a:pt x="0" y="366"/>
                    <a:pt x="0" y="823"/>
                  </a:cubicBezTo>
                  <a:cubicBezTo>
                    <a:pt x="0" y="1279"/>
                    <a:pt x="366" y="1644"/>
                    <a:pt x="799" y="1644"/>
                  </a:cubicBezTo>
                  <a:cubicBezTo>
                    <a:pt x="1256" y="1644"/>
                    <a:pt x="1621" y="1279"/>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62"/>
            <p:cNvSpPr/>
            <p:nvPr/>
          </p:nvSpPr>
          <p:spPr>
            <a:xfrm>
              <a:off x="2966300" y="1426050"/>
              <a:ext cx="40550" cy="41125"/>
            </a:xfrm>
            <a:custGeom>
              <a:rect b="b" l="l" r="r" t="t"/>
              <a:pathLst>
                <a:path extrusionOk="0" h="1645" w="1622">
                  <a:moveTo>
                    <a:pt x="823" y="1"/>
                  </a:moveTo>
                  <a:cubicBezTo>
                    <a:pt x="366" y="1"/>
                    <a:pt x="1" y="366"/>
                    <a:pt x="1" y="823"/>
                  </a:cubicBezTo>
                  <a:cubicBezTo>
                    <a:pt x="1" y="1279"/>
                    <a:pt x="366" y="1644"/>
                    <a:pt x="823" y="1644"/>
                  </a:cubicBezTo>
                  <a:cubicBezTo>
                    <a:pt x="1256" y="1644"/>
                    <a:pt x="1621" y="1279"/>
                    <a:pt x="1621" y="823"/>
                  </a:cubicBezTo>
                  <a:cubicBezTo>
                    <a:pt x="1621" y="366"/>
                    <a:pt x="1256"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62"/>
            <p:cNvSpPr/>
            <p:nvPr/>
          </p:nvSpPr>
          <p:spPr>
            <a:xfrm>
              <a:off x="3027375" y="1426050"/>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4" y="1279"/>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62"/>
            <p:cNvSpPr/>
            <p:nvPr/>
          </p:nvSpPr>
          <p:spPr>
            <a:xfrm>
              <a:off x="3089000" y="1426050"/>
              <a:ext cx="40525" cy="41125"/>
            </a:xfrm>
            <a:custGeom>
              <a:rect b="b" l="l" r="r" t="t"/>
              <a:pathLst>
                <a:path extrusionOk="0" h="1645" w="1621">
                  <a:moveTo>
                    <a:pt x="799" y="1"/>
                  </a:moveTo>
                  <a:cubicBezTo>
                    <a:pt x="365" y="1"/>
                    <a:pt x="0" y="366"/>
                    <a:pt x="0" y="823"/>
                  </a:cubicBezTo>
                  <a:cubicBezTo>
                    <a:pt x="0" y="1279"/>
                    <a:pt x="365" y="1644"/>
                    <a:pt x="799" y="1644"/>
                  </a:cubicBezTo>
                  <a:cubicBezTo>
                    <a:pt x="1256" y="1644"/>
                    <a:pt x="1621" y="1279"/>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62"/>
            <p:cNvSpPr/>
            <p:nvPr/>
          </p:nvSpPr>
          <p:spPr>
            <a:xfrm>
              <a:off x="5171225" y="1426050"/>
              <a:ext cx="40550" cy="41125"/>
            </a:xfrm>
            <a:custGeom>
              <a:rect b="b" l="l" r="r" t="t"/>
              <a:pathLst>
                <a:path extrusionOk="0" h="1645" w="1622">
                  <a:moveTo>
                    <a:pt x="822" y="1"/>
                  </a:moveTo>
                  <a:cubicBezTo>
                    <a:pt x="366" y="1"/>
                    <a:pt x="1" y="366"/>
                    <a:pt x="1" y="823"/>
                  </a:cubicBezTo>
                  <a:cubicBezTo>
                    <a:pt x="1" y="1279"/>
                    <a:pt x="366"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62"/>
            <p:cNvSpPr/>
            <p:nvPr/>
          </p:nvSpPr>
          <p:spPr>
            <a:xfrm>
              <a:off x="5232300" y="1426050"/>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4" y="1279"/>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62"/>
            <p:cNvSpPr/>
            <p:nvPr/>
          </p:nvSpPr>
          <p:spPr>
            <a:xfrm>
              <a:off x="5293350" y="1426050"/>
              <a:ext cx="41100" cy="41125"/>
            </a:xfrm>
            <a:custGeom>
              <a:rect b="b" l="l" r="r" t="t"/>
              <a:pathLst>
                <a:path extrusionOk="0" h="1645" w="1644">
                  <a:moveTo>
                    <a:pt x="822" y="1"/>
                  </a:moveTo>
                  <a:cubicBezTo>
                    <a:pt x="366" y="1"/>
                    <a:pt x="0" y="366"/>
                    <a:pt x="0" y="823"/>
                  </a:cubicBezTo>
                  <a:cubicBezTo>
                    <a:pt x="0"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62"/>
            <p:cNvSpPr/>
            <p:nvPr/>
          </p:nvSpPr>
          <p:spPr>
            <a:xfrm>
              <a:off x="5354975" y="1426050"/>
              <a:ext cx="40550" cy="41125"/>
            </a:xfrm>
            <a:custGeom>
              <a:rect b="b" l="l" r="r" t="t"/>
              <a:pathLst>
                <a:path extrusionOk="0" h="1645" w="1622">
                  <a:moveTo>
                    <a:pt x="822" y="1"/>
                  </a:moveTo>
                  <a:cubicBezTo>
                    <a:pt x="366" y="1"/>
                    <a:pt x="1" y="366"/>
                    <a:pt x="1" y="823"/>
                  </a:cubicBezTo>
                  <a:cubicBezTo>
                    <a:pt x="1" y="1279"/>
                    <a:pt x="366"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62"/>
            <p:cNvSpPr/>
            <p:nvPr/>
          </p:nvSpPr>
          <p:spPr>
            <a:xfrm>
              <a:off x="5416025" y="1426050"/>
              <a:ext cx="41125" cy="41125"/>
            </a:xfrm>
            <a:custGeom>
              <a:rect b="b" l="l" r="r" t="t"/>
              <a:pathLst>
                <a:path extrusionOk="0" h="1645" w="1645">
                  <a:moveTo>
                    <a:pt x="823" y="1"/>
                  </a:moveTo>
                  <a:cubicBezTo>
                    <a:pt x="366" y="1"/>
                    <a:pt x="1" y="366"/>
                    <a:pt x="1" y="823"/>
                  </a:cubicBezTo>
                  <a:cubicBezTo>
                    <a:pt x="1" y="1279"/>
                    <a:pt x="366"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62"/>
            <p:cNvSpPr/>
            <p:nvPr/>
          </p:nvSpPr>
          <p:spPr>
            <a:xfrm>
              <a:off x="5477100" y="1426050"/>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4" y="1279"/>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62"/>
            <p:cNvSpPr/>
            <p:nvPr/>
          </p:nvSpPr>
          <p:spPr>
            <a:xfrm>
              <a:off x="5538725" y="1426050"/>
              <a:ext cx="40525" cy="41125"/>
            </a:xfrm>
            <a:custGeom>
              <a:rect b="b" l="l" r="r" t="t"/>
              <a:pathLst>
                <a:path extrusionOk="0" h="1645" w="1621">
                  <a:moveTo>
                    <a:pt x="822" y="1"/>
                  </a:moveTo>
                  <a:cubicBezTo>
                    <a:pt x="365" y="1"/>
                    <a:pt x="0" y="366"/>
                    <a:pt x="0" y="823"/>
                  </a:cubicBezTo>
                  <a:cubicBezTo>
                    <a:pt x="0" y="1279"/>
                    <a:pt x="365"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62"/>
            <p:cNvSpPr/>
            <p:nvPr/>
          </p:nvSpPr>
          <p:spPr>
            <a:xfrm>
              <a:off x="5599775" y="1426050"/>
              <a:ext cx="41100" cy="41125"/>
            </a:xfrm>
            <a:custGeom>
              <a:rect b="b" l="l" r="r" t="t"/>
              <a:pathLst>
                <a:path extrusionOk="0" h="1645" w="1644">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62"/>
            <p:cNvSpPr/>
            <p:nvPr/>
          </p:nvSpPr>
          <p:spPr>
            <a:xfrm>
              <a:off x="2537750" y="1487125"/>
              <a:ext cx="40550" cy="41100"/>
            </a:xfrm>
            <a:custGeom>
              <a:rect b="b" l="l" r="r" t="t"/>
              <a:pathLst>
                <a:path extrusionOk="0" h="1644" w="1622">
                  <a:moveTo>
                    <a:pt x="800" y="0"/>
                  </a:moveTo>
                  <a:cubicBezTo>
                    <a:pt x="366" y="0"/>
                    <a:pt x="1" y="365"/>
                    <a:pt x="1" y="822"/>
                  </a:cubicBezTo>
                  <a:cubicBezTo>
                    <a:pt x="1" y="1278"/>
                    <a:pt x="366" y="1644"/>
                    <a:pt x="800" y="1644"/>
                  </a:cubicBezTo>
                  <a:cubicBezTo>
                    <a:pt x="1256" y="1644"/>
                    <a:pt x="1622" y="1278"/>
                    <a:pt x="1622" y="822"/>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62"/>
            <p:cNvSpPr/>
            <p:nvPr/>
          </p:nvSpPr>
          <p:spPr>
            <a:xfrm>
              <a:off x="2598825" y="1487125"/>
              <a:ext cx="41100" cy="41100"/>
            </a:xfrm>
            <a:custGeom>
              <a:rect b="b" l="l" r="r" t="t"/>
              <a:pathLst>
                <a:path extrusionOk="0" h="1644" w="1644">
                  <a:moveTo>
                    <a:pt x="822" y="0"/>
                  </a:moveTo>
                  <a:cubicBezTo>
                    <a:pt x="365" y="0"/>
                    <a:pt x="0" y="365"/>
                    <a:pt x="0" y="822"/>
                  </a:cubicBezTo>
                  <a:cubicBezTo>
                    <a:pt x="0" y="1278"/>
                    <a:pt x="365" y="1644"/>
                    <a:pt x="822" y="1644"/>
                  </a:cubicBezTo>
                  <a:cubicBezTo>
                    <a:pt x="1256" y="1644"/>
                    <a:pt x="1644" y="1278"/>
                    <a:pt x="1644" y="822"/>
                  </a:cubicBezTo>
                  <a:cubicBezTo>
                    <a:pt x="1644"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62"/>
            <p:cNvSpPr/>
            <p:nvPr/>
          </p:nvSpPr>
          <p:spPr>
            <a:xfrm>
              <a:off x="2659875" y="1487125"/>
              <a:ext cx="41125" cy="41100"/>
            </a:xfrm>
            <a:custGeom>
              <a:rect b="b" l="l" r="r" t="t"/>
              <a:pathLst>
                <a:path extrusionOk="0" h="1644" w="1645">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62"/>
            <p:cNvSpPr/>
            <p:nvPr/>
          </p:nvSpPr>
          <p:spPr>
            <a:xfrm>
              <a:off x="2721500" y="1487125"/>
              <a:ext cx="40550" cy="41100"/>
            </a:xfrm>
            <a:custGeom>
              <a:rect b="b" l="l" r="r" t="t"/>
              <a:pathLst>
                <a:path extrusionOk="0" h="1644" w="1622">
                  <a:moveTo>
                    <a:pt x="800" y="0"/>
                  </a:moveTo>
                  <a:cubicBezTo>
                    <a:pt x="366" y="0"/>
                    <a:pt x="1" y="365"/>
                    <a:pt x="1" y="822"/>
                  </a:cubicBezTo>
                  <a:cubicBezTo>
                    <a:pt x="1" y="1278"/>
                    <a:pt x="366" y="1644"/>
                    <a:pt x="800" y="1644"/>
                  </a:cubicBezTo>
                  <a:cubicBezTo>
                    <a:pt x="1256" y="1644"/>
                    <a:pt x="1621" y="1278"/>
                    <a:pt x="1621" y="822"/>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62"/>
            <p:cNvSpPr/>
            <p:nvPr/>
          </p:nvSpPr>
          <p:spPr>
            <a:xfrm>
              <a:off x="2782575" y="1487125"/>
              <a:ext cx="40525" cy="41100"/>
            </a:xfrm>
            <a:custGeom>
              <a:rect b="b" l="l" r="r" t="t"/>
              <a:pathLst>
                <a:path extrusionOk="0" h="1644" w="1621">
                  <a:moveTo>
                    <a:pt x="822" y="0"/>
                  </a:moveTo>
                  <a:cubicBezTo>
                    <a:pt x="365" y="0"/>
                    <a:pt x="0" y="365"/>
                    <a:pt x="0" y="822"/>
                  </a:cubicBezTo>
                  <a:cubicBezTo>
                    <a:pt x="0" y="1278"/>
                    <a:pt x="365" y="1644"/>
                    <a:pt x="822" y="1644"/>
                  </a:cubicBezTo>
                  <a:cubicBezTo>
                    <a:pt x="1255" y="1644"/>
                    <a:pt x="1621" y="1278"/>
                    <a:pt x="1621" y="822"/>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62"/>
            <p:cNvSpPr/>
            <p:nvPr/>
          </p:nvSpPr>
          <p:spPr>
            <a:xfrm>
              <a:off x="2843625" y="1487125"/>
              <a:ext cx="41100" cy="41100"/>
            </a:xfrm>
            <a:custGeom>
              <a:rect b="b" l="l" r="r" t="t"/>
              <a:pathLst>
                <a:path extrusionOk="0" h="1644" w="1644">
                  <a:moveTo>
                    <a:pt x="822" y="0"/>
                  </a:moveTo>
                  <a:cubicBezTo>
                    <a:pt x="366" y="0"/>
                    <a:pt x="0" y="365"/>
                    <a:pt x="0" y="822"/>
                  </a:cubicBezTo>
                  <a:cubicBezTo>
                    <a:pt x="0"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62"/>
            <p:cNvSpPr/>
            <p:nvPr/>
          </p:nvSpPr>
          <p:spPr>
            <a:xfrm>
              <a:off x="2905250" y="1487125"/>
              <a:ext cx="40550" cy="41100"/>
            </a:xfrm>
            <a:custGeom>
              <a:rect b="b" l="l" r="r" t="t"/>
              <a:pathLst>
                <a:path extrusionOk="0" h="1644" w="1622">
                  <a:moveTo>
                    <a:pt x="799" y="0"/>
                  </a:moveTo>
                  <a:cubicBezTo>
                    <a:pt x="366" y="0"/>
                    <a:pt x="0" y="365"/>
                    <a:pt x="0" y="822"/>
                  </a:cubicBezTo>
                  <a:cubicBezTo>
                    <a:pt x="0" y="1278"/>
                    <a:pt x="366" y="1644"/>
                    <a:pt x="799" y="1644"/>
                  </a:cubicBezTo>
                  <a:cubicBezTo>
                    <a:pt x="1256" y="1644"/>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62"/>
            <p:cNvSpPr/>
            <p:nvPr/>
          </p:nvSpPr>
          <p:spPr>
            <a:xfrm>
              <a:off x="2966300" y="1487125"/>
              <a:ext cx="40550" cy="41100"/>
            </a:xfrm>
            <a:custGeom>
              <a:rect b="b" l="l" r="r" t="t"/>
              <a:pathLst>
                <a:path extrusionOk="0" h="1644" w="1622">
                  <a:moveTo>
                    <a:pt x="823" y="0"/>
                  </a:moveTo>
                  <a:cubicBezTo>
                    <a:pt x="366" y="0"/>
                    <a:pt x="1" y="365"/>
                    <a:pt x="1" y="822"/>
                  </a:cubicBezTo>
                  <a:cubicBezTo>
                    <a:pt x="1" y="1278"/>
                    <a:pt x="366" y="1644"/>
                    <a:pt x="823" y="1644"/>
                  </a:cubicBezTo>
                  <a:cubicBezTo>
                    <a:pt x="1256" y="1644"/>
                    <a:pt x="1621" y="1278"/>
                    <a:pt x="1621" y="822"/>
                  </a:cubicBezTo>
                  <a:cubicBezTo>
                    <a:pt x="1621" y="365"/>
                    <a:pt x="1256"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62"/>
            <p:cNvSpPr/>
            <p:nvPr/>
          </p:nvSpPr>
          <p:spPr>
            <a:xfrm>
              <a:off x="3027375" y="1487125"/>
              <a:ext cx="41100" cy="41100"/>
            </a:xfrm>
            <a:custGeom>
              <a:rect b="b" l="l" r="r" t="t"/>
              <a:pathLst>
                <a:path extrusionOk="0" h="1644" w="1644">
                  <a:moveTo>
                    <a:pt x="822" y="0"/>
                  </a:moveTo>
                  <a:cubicBezTo>
                    <a:pt x="365" y="0"/>
                    <a:pt x="0" y="365"/>
                    <a:pt x="0" y="822"/>
                  </a:cubicBezTo>
                  <a:cubicBezTo>
                    <a:pt x="0" y="1278"/>
                    <a:pt x="365" y="1644"/>
                    <a:pt x="822" y="1644"/>
                  </a:cubicBezTo>
                  <a:cubicBezTo>
                    <a:pt x="1278" y="1644"/>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62"/>
            <p:cNvSpPr/>
            <p:nvPr/>
          </p:nvSpPr>
          <p:spPr>
            <a:xfrm>
              <a:off x="3089000" y="1487125"/>
              <a:ext cx="40525" cy="41100"/>
            </a:xfrm>
            <a:custGeom>
              <a:rect b="b" l="l" r="r" t="t"/>
              <a:pathLst>
                <a:path extrusionOk="0" h="1644" w="1621">
                  <a:moveTo>
                    <a:pt x="799" y="0"/>
                  </a:moveTo>
                  <a:cubicBezTo>
                    <a:pt x="365" y="0"/>
                    <a:pt x="0" y="365"/>
                    <a:pt x="0" y="822"/>
                  </a:cubicBezTo>
                  <a:cubicBezTo>
                    <a:pt x="0" y="1278"/>
                    <a:pt x="365" y="1644"/>
                    <a:pt x="799" y="1644"/>
                  </a:cubicBezTo>
                  <a:cubicBezTo>
                    <a:pt x="1256" y="1644"/>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62"/>
            <p:cNvSpPr/>
            <p:nvPr/>
          </p:nvSpPr>
          <p:spPr>
            <a:xfrm>
              <a:off x="5171225" y="1487125"/>
              <a:ext cx="40550" cy="41100"/>
            </a:xfrm>
            <a:custGeom>
              <a:rect b="b" l="l" r="r" t="t"/>
              <a:pathLst>
                <a:path extrusionOk="0" h="1644" w="1622">
                  <a:moveTo>
                    <a:pt x="822" y="0"/>
                  </a:moveTo>
                  <a:cubicBezTo>
                    <a:pt x="366" y="0"/>
                    <a:pt x="1" y="365"/>
                    <a:pt x="1" y="822"/>
                  </a:cubicBezTo>
                  <a:cubicBezTo>
                    <a:pt x="1" y="1278"/>
                    <a:pt x="366" y="1644"/>
                    <a:pt x="822" y="1644"/>
                  </a:cubicBezTo>
                  <a:cubicBezTo>
                    <a:pt x="1256" y="1644"/>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62"/>
            <p:cNvSpPr/>
            <p:nvPr/>
          </p:nvSpPr>
          <p:spPr>
            <a:xfrm>
              <a:off x="5232300" y="1487125"/>
              <a:ext cx="41100" cy="41100"/>
            </a:xfrm>
            <a:custGeom>
              <a:rect b="b" l="l" r="r" t="t"/>
              <a:pathLst>
                <a:path extrusionOk="0" h="1644" w="1644">
                  <a:moveTo>
                    <a:pt x="822" y="0"/>
                  </a:moveTo>
                  <a:cubicBezTo>
                    <a:pt x="365" y="0"/>
                    <a:pt x="0" y="365"/>
                    <a:pt x="0" y="822"/>
                  </a:cubicBezTo>
                  <a:cubicBezTo>
                    <a:pt x="0" y="1278"/>
                    <a:pt x="365" y="1644"/>
                    <a:pt x="822" y="1644"/>
                  </a:cubicBezTo>
                  <a:cubicBezTo>
                    <a:pt x="1278" y="1644"/>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62"/>
            <p:cNvSpPr/>
            <p:nvPr/>
          </p:nvSpPr>
          <p:spPr>
            <a:xfrm>
              <a:off x="5293350" y="1487125"/>
              <a:ext cx="41100" cy="41100"/>
            </a:xfrm>
            <a:custGeom>
              <a:rect b="b" l="l" r="r" t="t"/>
              <a:pathLst>
                <a:path extrusionOk="0" h="1644" w="1644">
                  <a:moveTo>
                    <a:pt x="822" y="0"/>
                  </a:moveTo>
                  <a:cubicBezTo>
                    <a:pt x="366" y="0"/>
                    <a:pt x="0" y="365"/>
                    <a:pt x="0" y="822"/>
                  </a:cubicBezTo>
                  <a:cubicBezTo>
                    <a:pt x="0"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62"/>
            <p:cNvSpPr/>
            <p:nvPr/>
          </p:nvSpPr>
          <p:spPr>
            <a:xfrm>
              <a:off x="5354975" y="1487125"/>
              <a:ext cx="40550" cy="41100"/>
            </a:xfrm>
            <a:custGeom>
              <a:rect b="b" l="l" r="r" t="t"/>
              <a:pathLst>
                <a:path extrusionOk="0" h="1644" w="1622">
                  <a:moveTo>
                    <a:pt x="822" y="0"/>
                  </a:moveTo>
                  <a:cubicBezTo>
                    <a:pt x="366" y="0"/>
                    <a:pt x="1" y="365"/>
                    <a:pt x="1" y="822"/>
                  </a:cubicBezTo>
                  <a:cubicBezTo>
                    <a:pt x="1" y="1278"/>
                    <a:pt x="366" y="1644"/>
                    <a:pt x="822" y="1644"/>
                  </a:cubicBezTo>
                  <a:cubicBezTo>
                    <a:pt x="1256" y="1644"/>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62"/>
            <p:cNvSpPr/>
            <p:nvPr/>
          </p:nvSpPr>
          <p:spPr>
            <a:xfrm>
              <a:off x="5416025" y="1487125"/>
              <a:ext cx="41125" cy="41100"/>
            </a:xfrm>
            <a:custGeom>
              <a:rect b="b" l="l" r="r" t="t"/>
              <a:pathLst>
                <a:path extrusionOk="0" h="1644" w="1645">
                  <a:moveTo>
                    <a:pt x="823" y="0"/>
                  </a:moveTo>
                  <a:cubicBezTo>
                    <a:pt x="366" y="0"/>
                    <a:pt x="1" y="365"/>
                    <a:pt x="1" y="822"/>
                  </a:cubicBezTo>
                  <a:cubicBezTo>
                    <a:pt x="1" y="1278"/>
                    <a:pt x="366" y="1644"/>
                    <a:pt x="823" y="1644"/>
                  </a:cubicBezTo>
                  <a:cubicBezTo>
                    <a:pt x="1279" y="1644"/>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62"/>
            <p:cNvSpPr/>
            <p:nvPr/>
          </p:nvSpPr>
          <p:spPr>
            <a:xfrm>
              <a:off x="5477100" y="1487125"/>
              <a:ext cx="41100" cy="41100"/>
            </a:xfrm>
            <a:custGeom>
              <a:rect b="b" l="l" r="r" t="t"/>
              <a:pathLst>
                <a:path extrusionOk="0" h="1644" w="1644">
                  <a:moveTo>
                    <a:pt x="822" y="0"/>
                  </a:moveTo>
                  <a:cubicBezTo>
                    <a:pt x="365" y="0"/>
                    <a:pt x="0" y="365"/>
                    <a:pt x="0" y="822"/>
                  </a:cubicBezTo>
                  <a:cubicBezTo>
                    <a:pt x="0" y="1278"/>
                    <a:pt x="365" y="1644"/>
                    <a:pt x="822" y="1644"/>
                  </a:cubicBezTo>
                  <a:cubicBezTo>
                    <a:pt x="1278" y="1644"/>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62"/>
            <p:cNvSpPr/>
            <p:nvPr/>
          </p:nvSpPr>
          <p:spPr>
            <a:xfrm>
              <a:off x="5538725" y="1487125"/>
              <a:ext cx="40525" cy="41100"/>
            </a:xfrm>
            <a:custGeom>
              <a:rect b="b" l="l" r="r" t="t"/>
              <a:pathLst>
                <a:path extrusionOk="0" h="1644" w="1621">
                  <a:moveTo>
                    <a:pt x="822" y="0"/>
                  </a:moveTo>
                  <a:cubicBezTo>
                    <a:pt x="365" y="0"/>
                    <a:pt x="0" y="365"/>
                    <a:pt x="0" y="822"/>
                  </a:cubicBezTo>
                  <a:cubicBezTo>
                    <a:pt x="0" y="1278"/>
                    <a:pt x="365" y="1644"/>
                    <a:pt x="822" y="1644"/>
                  </a:cubicBezTo>
                  <a:cubicBezTo>
                    <a:pt x="1256" y="1644"/>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62"/>
            <p:cNvSpPr/>
            <p:nvPr/>
          </p:nvSpPr>
          <p:spPr>
            <a:xfrm>
              <a:off x="5599775" y="1487125"/>
              <a:ext cx="41100" cy="41100"/>
            </a:xfrm>
            <a:custGeom>
              <a:rect b="b" l="l" r="r" t="t"/>
              <a:pathLst>
                <a:path extrusionOk="0" h="1644" w="1644">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62"/>
            <p:cNvSpPr/>
            <p:nvPr/>
          </p:nvSpPr>
          <p:spPr>
            <a:xfrm>
              <a:off x="2537750" y="1548750"/>
              <a:ext cx="40550" cy="40525"/>
            </a:xfrm>
            <a:custGeom>
              <a:rect b="b" l="l" r="r" t="t"/>
              <a:pathLst>
                <a:path extrusionOk="0" h="1621" w="1622">
                  <a:moveTo>
                    <a:pt x="800" y="0"/>
                  </a:moveTo>
                  <a:cubicBezTo>
                    <a:pt x="366" y="0"/>
                    <a:pt x="1" y="365"/>
                    <a:pt x="1" y="799"/>
                  </a:cubicBezTo>
                  <a:cubicBezTo>
                    <a:pt x="1" y="1256"/>
                    <a:pt x="366" y="1621"/>
                    <a:pt x="800" y="1621"/>
                  </a:cubicBezTo>
                  <a:cubicBezTo>
                    <a:pt x="1256" y="1621"/>
                    <a:pt x="1622" y="1256"/>
                    <a:pt x="1622" y="799"/>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62"/>
            <p:cNvSpPr/>
            <p:nvPr/>
          </p:nvSpPr>
          <p:spPr>
            <a:xfrm>
              <a:off x="2598825" y="1548750"/>
              <a:ext cx="41100" cy="40525"/>
            </a:xfrm>
            <a:custGeom>
              <a:rect b="b" l="l" r="r" t="t"/>
              <a:pathLst>
                <a:path extrusionOk="0" h="1621" w="1644">
                  <a:moveTo>
                    <a:pt x="822" y="0"/>
                  </a:moveTo>
                  <a:cubicBezTo>
                    <a:pt x="365" y="0"/>
                    <a:pt x="0" y="365"/>
                    <a:pt x="0" y="799"/>
                  </a:cubicBezTo>
                  <a:cubicBezTo>
                    <a:pt x="0" y="1256"/>
                    <a:pt x="365" y="1621"/>
                    <a:pt x="822" y="1621"/>
                  </a:cubicBezTo>
                  <a:cubicBezTo>
                    <a:pt x="1256" y="1621"/>
                    <a:pt x="1644" y="1256"/>
                    <a:pt x="1644" y="799"/>
                  </a:cubicBezTo>
                  <a:cubicBezTo>
                    <a:pt x="1644"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62"/>
            <p:cNvSpPr/>
            <p:nvPr/>
          </p:nvSpPr>
          <p:spPr>
            <a:xfrm>
              <a:off x="2659875" y="1548750"/>
              <a:ext cx="41125" cy="40525"/>
            </a:xfrm>
            <a:custGeom>
              <a:rect b="b" l="l" r="r" t="t"/>
              <a:pathLst>
                <a:path extrusionOk="0" h="1621" w="1645">
                  <a:moveTo>
                    <a:pt x="822" y="0"/>
                  </a:moveTo>
                  <a:cubicBezTo>
                    <a:pt x="366" y="0"/>
                    <a:pt x="1" y="365"/>
                    <a:pt x="1" y="799"/>
                  </a:cubicBezTo>
                  <a:cubicBezTo>
                    <a:pt x="1"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62"/>
            <p:cNvSpPr/>
            <p:nvPr/>
          </p:nvSpPr>
          <p:spPr>
            <a:xfrm>
              <a:off x="2721500" y="1548750"/>
              <a:ext cx="40550" cy="40525"/>
            </a:xfrm>
            <a:custGeom>
              <a:rect b="b" l="l" r="r" t="t"/>
              <a:pathLst>
                <a:path extrusionOk="0" h="1621" w="1622">
                  <a:moveTo>
                    <a:pt x="800" y="0"/>
                  </a:moveTo>
                  <a:cubicBezTo>
                    <a:pt x="366" y="0"/>
                    <a:pt x="1" y="365"/>
                    <a:pt x="1" y="799"/>
                  </a:cubicBezTo>
                  <a:cubicBezTo>
                    <a:pt x="1" y="1256"/>
                    <a:pt x="366" y="1621"/>
                    <a:pt x="800" y="1621"/>
                  </a:cubicBezTo>
                  <a:cubicBezTo>
                    <a:pt x="1256" y="1621"/>
                    <a:pt x="1621" y="1256"/>
                    <a:pt x="1621" y="799"/>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62"/>
            <p:cNvSpPr/>
            <p:nvPr/>
          </p:nvSpPr>
          <p:spPr>
            <a:xfrm>
              <a:off x="2782575" y="1548750"/>
              <a:ext cx="40525" cy="40525"/>
            </a:xfrm>
            <a:custGeom>
              <a:rect b="b" l="l" r="r" t="t"/>
              <a:pathLst>
                <a:path extrusionOk="0" h="1621" w="1621">
                  <a:moveTo>
                    <a:pt x="822" y="0"/>
                  </a:moveTo>
                  <a:cubicBezTo>
                    <a:pt x="365" y="0"/>
                    <a:pt x="0" y="365"/>
                    <a:pt x="0" y="799"/>
                  </a:cubicBezTo>
                  <a:cubicBezTo>
                    <a:pt x="0" y="1256"/>
                    <a:pt x="365" y="1621"/>
                    <a:pt x="822" y="1621"/>
                  </a:cubicBezTo>
                  <a:cubicBezTo>
                    <a:pt x="1255" y="1621"/>
                    <a:pt x="1621" y="1256"/>
                    <a:pt x="1621" y="799"/>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62"/>
            <p:cNvSpPr/>
            <p:nvPr/>
          </p:nvSpPr>
          <p:spPr>
            <a:xfrm>
              <a:off x="2843625" y="1548750"/>
              <a:ext cx="41100" cy="40525"/>
            </a:xfrm>
            <a:custGeom>
              <a:rect b="b" l="l" r="r" t="t"/>
              <a:pathLst>
                <a:path extrusionOk="0" h="1621" w="1644">
                  <a:moveTo>
                    <a:pt x="822" y="0"/>
                  </a:moveTo>
                  <a:cubicBezTo>
                    <a:pt x="366" y="0"/>
                    <a:pt x="0" y="365"/>
                    <a:pt x="0" y="799"/>
                  </a:cubicBezTo>
                  <a:cubicBezTo>
                    <a:pt x="0"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62"/>
            <p:cNvSpPr/>
            <p:nvPr/>
          </p:nvSpPr>
          <p:spPr>
            <a:xfrm>
              <a:off x="2905250" y="1548750"/>
              <a:ext cx="40550" cy="40525"/>
            </a:xfrm>
            <a:custGeom>
              <a:rect b="b" l="l" r="r" t="t"/>
              <a:pathLst>
                <a:path extrusionOk="0" h="1621" w="1622">
                  <a:moveTo>
                    <a:pt x="799" y="0"/>
                  </a:moveTo>
                  <a:cubicBezTo>
                    <a:pt x="366" y="0"/>
                    <a:pt x="0" y="365"/>
                    <a:pt x="0" y="799"/>
                  </a:cubicBezTo>
                  <a:cubicBezTo>
                    <a:pt x="0" y="1256"/>
                    <a:pt x="366" y="1621"/>
                    <a:pt x="799" y="1621"/>
                  </a:cubicBezTo>
                  <a:cubicBezTo>
                    <a:pt x="1256" y="1621"/>
                    <a:pt x="1621" y="1256"/>
                    <a:pt x="1621" y="799"/>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62"/>
            <p:cNvSpPr/>
            <p:nvPr/>
          </p:nvSpPr>
          <p:spPr>
            <a:xfrm>
              <a:off x="2966300" y="1548750"/>
              <a:ext cx="40550" cy="40525"/>
            </a:xfrm>
            <a:custGeom>
              <a:rect b="b" l="l" r="r" t="t"/>
              <a:pathLst>
                <a:path extrusionOk="0" h="1621" w="1622">
                  <a:moveTo>
                    <a:pt x="823" y="0"/>
                  </a:moveTo>
                  <a:cubicBezTo>
                    <a:pt x="366" y="0"/>
                    <a:pt x="1" y="365"/>
                    <a:pt x="1" y="799"/>
                  </a:cubicBezTo>
                  <a:cubicBezTo>
                    <a:pt x="1" y="1256"/>
                    <a:pt x="366" y="1621"/>
                    <a:pt x="823" y="1621"/>
                  </a:cubicBezTo>
                  <a:cubicBezTo>
                    <a:pt x="1256" y="1621"/>
                    <a:pt x="1621" y="1256"/>
                    <a:pt x="1621" y="799"/>
                  </a:cubicBezTo>
                  <a:cubicBezTo>
                    <a:pt x="1621" y="365"/>
                    <a:pt x="1256"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62"/>
            <p:cNvSpPr/>
            <p:nvPr/>
          </p:nvSpPr>
          <p:spPr>
            <a:xfrm>
              <a:off x="3027375" y="1548750"/>
              <a:ext cx="41100" cy="40525"/>
            </a:xfrm>
            <a:custGeom>
              <a:rect b="b" l="l" r="r" t="t"/>
              <a:pathLst>
                <a:path extrusionOk="0" h="1621" w="1644">
                  <a:moveTo>
                    <a:pt x="822" y="0"/>
                  </a:moveTo>
                  <a:cubicBezTo>
                    <a:pt x="365" y="0"/>
                    <a:pt x="0" y="365"/>
                    <a:pt x="0" y="799"/>
                  </a:cubicBezTo>
                  <a:cubicBezTo>
                    <a:pt x="0" y="1256"/>
                    <a:pt x="365" y="1621"/>
                    <a:pt x="822" y="1621"/>
                  </a:cubicBezTo>
                  <a:cubicBezTo>
                    <a:pt x="1278" y="1621"/>
                    <a:pt x="1644" y="1256"/>
                    <a:pt x="1644" y="799"/>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62"/>
            <p:cNvSpPr/>
            <p:nvPr/>
          </p:nvSpPr>
          <p:spPr>
            <a:xfrm>
              <a:off x="3089000" y="1548750"/>
              <a:ext cx="40525" cy="40525"/>
            </a:xfrm>
            <a:custGeom>
              <a:rect b="b" l="l" r="r" t="t"/>
              <a:pathLst>
                <a:path extrusionOk="0" h="1621" w="1621">
                  <a:moveTo>
                    <a:pt x="799" y="0"/>
                  </a:moveTo>
                  <a:cubicBezTo>
                    <a:pt x="365" y="0"/>
                    <a:pt x="0" y="365"/>
                    <a:pt x="0" y="799"/>
                  </a:cubicBezTo>
                  <a:cubicBezTo>
                    <a:pt x="0" y="1256"/>
                    <a:pt x="365" y="1621"/>
                    <a:pt x="799" y="1621"/>
                  </a:cubicBezTo>
                  <a:cubicBezTo>
                    <a:pt x="1256" y="1621"/>
                    <a:pt x="1621" y="1256"/>
                    <a:pt x="1621" y="799"/>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62"/>
            <p:cNvSpPr/>
            <p:nvPr/>
          </p:nvSpPr>
          <p:spPr>
            <a:xfrm>
              <a:off x="5048550" y="1548750"/>
              <a:ext cx="41100" cy="40525"/>
            </a:xfrm>
            <a:custGeom>
              <a:rect b="b" l="l" r="r" t="t"/>
              <a:pathLst>
                <a:path extrusionOk="0" h="1621" w="1644">
                  <a:moveTo>
                    <a:pt x="822" y="0"/>
                  </a:moveTo>
                  <a:cubicBezTo>
                    <a:pt x="366" y="0"/>
                    <a:pt x="0" y="365"/>
                    <a:pt x="0" y="799"/>
                  </a:cubicBezTo>
                  <a:cubicBezTo>
                    <a:pt x="0"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62"/>
            <p:cNvSpPr/>
            <p:nvPr/>
          </p:nvSpPr>
          <p:spPr>
            <a:xfrm>
              <a:off x="5109600" y="1548750"/>
              <a:ext cx="41125" cy="40525"/>
            </a:xfrm>
            <a:custGeom>
              <a:rect b="b" l="l" r="r" t="t"/>
              <a:pathLst>
                <a:path extrusionOk="0" h="1621" w="1645">
                  <a:moveTo>
                    <a:pt x="822" y="0"/>
                  </a:moveTo>
                  <a:cubicBezTo>
                    <a:pt x="366" y="0"/>
                    <a:pt x="1" y="365"/>
                    <a:pt x="1" y="799"/>
                  </a:cubicBezTo>
                  <a:cubicBezTo>
                    <a:pt x="1"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62"/>
            <p:cNvSpPr/>
            <p:nvPr/>
          </p:nvSpPr>
          <p:spPr>
            <a:xfrm>
              <a:off x="5171225" y="1548750"/>
              <a:ext cx="40550" cy="40525"/>
            </a:xfrm>
            <a:custGeom>
              <a:rect b="b" l="l" r="r" t="t"/>
              <a:pathLst>
                <a:path extrusionOk="0" h="1621" w="1622">
                  <a:moveTo>
                    <a:pt x="822" y="0"/>
                  </a:moveTo>
                  <a:cubicBezTo>
                    <a:pt x="366" y="0"/>
                    <a:pt x="1" y="365"/>
                    <a:pt x="1" y="799"/>
                  </a:cubicBezTo>
                  <a:cubicBezTo>
                    <a:pt x="1" y="1256"/>
                    <a:pt x="366"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62"/>
            <p:cNvSpPr/>
            <p:nvPr/>
          </p:nvSpPr>
          <p:spPr>
            <a:xfrm>
              <a:off x="5232300" y="1548750"/>
              <a:ext cx="41100" cy="40525"/>
            </a:xfrm>
            <a:custGeom>
              <a:rect b="b" l="l" r="r" t="t"/>
              <a:pathLst>
                <a:path extrusionOk="0" h="1621" w="1644">
                  <a:moveTo>
                    <a:pt x="822" y="0"/>
                  </a:moveTo>
                  <a:cubicBezTo>
                    <a:pt x="365" y="0"/>
                    <a:pt x="0" y="365"/>
                    <a:pt x="0" y="799"/>
                  </a:cubicBezTo>
                  <a:cubicBezTo>
                    <a:pt x="0" y="1256"/>
                    <a:pt x="365" y="1621"/>
                    <a:pt x="822" y="1621"/>
                  </a:cubicBezTo>
                  <a:cubicBezTo>
                    <a:pt x="1278" y="1621"/>
                    <a:pt x="1644" y="1256"/>
                    <a:pt x="1644" y="799"/>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62"/>
            <p:cNvSpPr/>
            <p:nvPr/>
          </p:nvSpPr>
          <p:spPr>
            <a:xfrm>
              <a:off x="5293350" y="1548750"/>
              <a:ext cx="41100" cy="40525"/>
            </a:xfrm>
            <a:custGeom>
              <a:rect b="b" l="l" r="r" t="t"/>
              <a:pathLst>
                <a:path extrusionOk="0" h="1621" w="1644">
                  <a:moveTo>
                    <a:pt x="822" y="0"/>
                  </a:moveTo>
                  <a:cubicBezTo>
                    <a:pt x="366" y="0"/>
                    <a:pt x="0" y="365"/>
                    <a:pt x="0" y="799"/>
                  </a:cubicBezTo>
                  <a:cubicBezTo>
                    <a:pt x="0"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62"/>
            <p:cNvSpPr/>
            <p:nvPr/>
          </p:nvSpPr>
          <p:spPr>
            <a:xfrm>
              <a:off x="5354975" y="1548750"/>
              <a:ext cx="40550" cy="40525"/>
            </a:xfrm>
            <a:custGeom>
              <a:rect b="b" l="l" r="r" t="t"/>
              <a:pathLst>
                <a:path extrusionOk="0" h="1621" w="1622">
                  <a:moveTo>
                    <a:pt x="822" y="0"/>
                  </a:moveTo>
                  <a:cubicBezTo>
                    <a:pt x="366" y="0"/>
                    <a:pt x="1" y="365"/>
                    <a:pt x="1" y="799"/>
                  </a:cubicBezTo>
                  <a:cubicBezTo>
                    <a:pt x="1" y="1256"/>
                    <a:pt x="366"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62"/>
            <p:cNvSpPr/>
            <p:nvPr/>
          </p:nvSpPr>
          <p:spPr>
            <a:xfrm>
              <a:off x="5416025" y="1548750"/>
              <a:ext cx="41125" cy="40525"/>
            </a:xfrm>
            <a:custGeom>
              <a:rect b="b" l="l" r="r" t="t"/>
              <a:pathLst>
                <a:path extrusionOk="0" h="1621" w="1645">
                  <a:moveTo>
                    <a:pt x="823" y="0"/>
                  </a:moveTo>
                  <a:cubicBezTo>
                    <a:pt x="366" y="0"/>
                    <a:pt x="1" y="365"/>
                    <a:pt x="1" y="799"/>
                  </a:cubicBezTo>
                  <a:cubicBezTo>
                    <a:pt x="1" y="1256"/>
                    <a:pt x="366" y="1621"/>
                    <a:pt x="823" y="1621"/>
                  </a:cubicBezTo>
                  <a:cubicBezTo>
                    <a:pt x="1279" y="1621"/>
                    <a:pt x="1644" y="1256"/>
                    <a:pt x="1644" y="799"/>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62"/>
            <p:cNvSpPr/>
            <p:nvPr/>
          </p:nvSpPr>
          <p:spPr>
            <a:xfrm>
              <a:off x="5477100" y="1548750"/>
              <a:ext cx="41100" cy="40525"/>
            </a:xfrm>
            <a:custGeom>
              <a:rect b="b" l="l" r="r" t="t"/>
              <a:pathLst>
                <a:path extrusionOk="0" h="1621" w="1644">
                  <a:moveTo>
                    <a:pt x="822" y="0"/>
                  </a:moveTo>
                  <a:cubicBezTo>
                    <a:pt x="365" y="0"/>
                    <a:pt x="0" y="365"/>
                    <a:pt x="0" y="799"/>
                  </a:cubicBezTo>
                  <a:cubicBezTo>
                    <a:pt x="0" y="1256"/>
                    <a:pt x="365" y="1621"/>
                    <a:pt x="822" y="1621"/>
                  </a:cubicBezTo>
                  <a:cubicBezTo>
                    <a:pt x="1278" y="1621"/>
                    <a:pt x="1644" y="1256"/>
                    <a:pt x="1644" y="799"/>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62"/>
            <p:cNvSpPr/>
            <p:nvPr/>
          </p:nvSpPr>
          <p:spPr>
            <a:xfrm>
              <a:off x="5538725" y="1548750"/>
              <a:ext cx="40525" cy="40525"/>
            </a:xfrm>
            <a:custGeom>
              <a:rect b="b" l="l" r="r" t="t"/>
              <a:pathLst>
                <a:path extrusionOk="0" h="1621" w="1621">
                  <a:moveTo>
                    <a:pt x="822" y="0"/>
                  </a:moveTo>
                  <a:cubicBezTo>
                    <a:pt x="365" y="0"/>
                    <a:pt x="0" y="365"/>
                    <a:pt x="0" y="799"/>
                  </a:cubicBezTo>
                  <a:cubicBezTo>
                    <a:pt x="0" y="1256"/>
                    <a:pt x="365"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62"/>
            <p:cNvSpPr/>
            <p:nvPr/>
          </p:nvSpPr>
          <p:spPr>
            <a:xfrm>
              <a:off x="5599775" y="1548750"/>
              <a:ext cx="41100" cy="40525"/>
            </a:xfrm>
            <a:custGeom>
              <a:rect b="b" l="l" r="r" t="t"/>
              <a:pathLst>
                <a:path extrusionOk="0" h="1621" w="1644">
                  <a:moveTo>
                    <a:pt x="822" y="0"/>
                  </a:moveTo>
                  <a:cubicBezTo>
                    <a:pt x="366" y="0"/>
                    <a:pt x="1" y="365"/>
                    <a:pt x="1" y="799"/>
                  </a:cubicBezTo>
                  <a:cubicBezTo>
                    <a:pt x="1"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62"/>
            <p:cNvSpPr/>
            <p:nvPr/>
          </p:nvSpPr>
          <p:spPr>
            <a:xfrm>
              <a:off x="2537750" y="1609800"/>
              <a:ext cx="40550" cy="41100"/>
            </a:xfrm>
            <a:custGeom>
              <a:rect b="b" l="l" r="r" t="t"/>
              <a:pathLst>
                <a:path extrusionOk="0" h="1644" w="1622">
                  <a:moveTo>
                    <a:pt x="800" y="1"/>
                  </a:moveTo>
                  <a:cubicBezTo>
                    <a:pt x="366" y="1"/>
                    <a:pt x="1" y="366"/>
                    <a:pt x="1" y="822"/>
                  </a:cubicBezTo>
                  <a:cubicBezTo>
                    <a:pt x="1" y="1279"/>
                    <a:pt x="366" y="1644"/>
                    <a:pt x="800" y="1644"/>
                  </a:cubicBezTo>
                  <a:cubicBezTo>
                    <a:pt x="1256" y="1644"/>
                    <a:pt x="1622" y="1279"/>
                    <a:pt x="1622" y="822"/>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62"/>
            <p:cNvSpPr/>
            <p:nvPr/>
          </p:nvSpPr>
          <p:spPr>
            <a:xfrm>
              <a:off x="2598825" y="1609800"/>
              <a:ext cx="41100" cy="41100"/>
            </a:xfrm>
            <a:custGeom>
              <a:rect b="b" l="l" r="r" t="t"/>
              <a:pathLst>
                <a:path extrusionOk="0" h="1644" w="1644">
                  <a:moveTo>
                    <a:pt x="822" y="1"/>
                  </a:moveTo>
                  <a:cubicBezTo>
                    <a:pt x="365" y="1"/>
                    <a:pt x="0" y="366"/>
                    <a:pt x="0" y="822"/>
                  </a:cubicBezTo>
                  <a:cubicBezTo>
                    <a:pt x="0" y="1279"/>
                    <a:pt x="365" y="1644"/>
                    <a:pt x="822" y="1644"/>
                  </a:cubicBezTo>
                  <a:cubicBezTo>
                    <a:pt x="1256" y="1644"/>
                    <a:pt x="1644" y="1279"/>
                    <a:pt x="1644" y="822"/>
                  </a:cubicBezTo>
                  <a:cubicBezTo>
                    <a:pt x="1644"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62"/>
            <p:cNvSpPr/>
            <p:nvPr/>
          </p:nvSpPr>
          <p:spPr>
            <a:xfrm>
              <a:off x="2659875" y="1609800"/>
              <a:ext cx="41125" cy="41100"/>
            </a:xfrm>
            <a:custGeom>
              <a:rect b="b" l="l" r="r" t="t"/>
              <a:pathLst>
                <a:path extrusionOk="0" h="1644" w="1645">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62"/>
            <p:cNvSpPr/>
            <p:nvPr/>
          </p:nvSpPr>
          <p:spPr>
            <a:xfrm>
              <a:off x="2721500" y="1609800"/>
              <a:ext cx="40550" cy="41100"/>
            </a:xfrm>
            <a:custGeom>
              <a:rect b="b" l="l" r="r" t="t"/>
              <a:pathLst>
                <a:path extrusionOk="0" h="1644" w="1622">
                  <a:moveTo>
                    <a:pt x="800" y="1"/>
                  </a:moveTo>
                  <a:cubicBezTo>
                    <a:pt x="366" y="1"/>
                    <a:pt x="1" y="366"/>
                    <a:pt x="1" y="822"/>
                  </a:cubicBezTo>
                  <a:cubicBezTo>
                    <a:pt x="1" y="1279"/>
                    <a:pt x="366" y="1644"/>
                    <a:pt x="800" y="1644"/>
                  </a:cubicBezTo>
                  <a:cubicBezTo>
                    <a:pt x="1256" y="1644"/>
                    <a:pt x="1621" y="1279"/>
                    <a:pt x="1621" y="822"/>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62"/>
            <p:cNvSpPr/>
            <p:nvPr/>
          </p:nvSpPr>
          <p:spPr>
            <a:xfrm>
              <a:off x="2782575" y="1609800"/>
              <a:ext cx="40525" cy="41100"/>
            </a:xfrm>
            <a:custGeom>
              <a:rect b="b" l="l" r="r" t="t"/>
              <a:pathLst>
                <a:path extrusionOk="0" h="1644" w="1621">
                  <a:moveTo>
                    <a:pt x="822" y="1"/>
                  </a:moveTo>
                  <a:cubicBezTo>
                    <a:pt x="365" y="1"/>
                    <a:pt x="0" y="366"/>
                    <a:pt x="0" y="822"/>
                  </a:cubicBezTo>
                  <a:cubicBezTo>
                    <a:pt x="0" y="1279"/>
                    <a:pt x="365" y="1644"/>
                    <a:pt x="822" y="1644"/>
                  </a:cubicBezTo>
                  <a:cubicBezTo>
                    <a:pt x="1255" y="1644"/>
                    <a:pt x="1621" y="1279"/>
                    <a:pt x="1621" y="822"/>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62"/>
            <p:cNvSpPr/>
            <p:nvPr/>
          </p:nvSpPr>
          <p:spPr>
            <a:xfrm>
              <a:off x="2843625" y="1609800"/>
              <a:ext cx="41100" cy="41100"/>
            </a:xfrm>
            <a:custGeom>
              <a:rect b="b" l="l" r="r" t="t"/>
              <a:pathLst>
                <a:path extrusionOk="0" h="1644"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62"/>
            <p:cNvSpPr/>
            <p:nvPr/>
          </p:nvSpPr>
          <p:spPr>
            <a:xfrm>
              <a:off x="2905250" y="1609800"/>
              <a:ext cx="40550" cy="41100"/>
            </a:xfrm>
            <a:custGeom>
              <a:rect b="b" l="l" r="r" t="t"/>
              <a:pathLst>
                <a:path extrusionOk="0" h="1644" w="1622">
                  <a:moveTo>
                    <a:pt x="799" y="1"/>
                  </a:moveTo>
                  <a:cubicBezTo>
                    <a:pt x="366" y="1"/>
                    <a:pt x="0" y="366"/>
                    <a:pt x="0" y="822"/>
                  </a:cubicBezTo>
                  <a:cubicBezTo>
                    <a:pt x="0" y="1279"/>
                    <a:pt x="366"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62"/>
            <p:cNvSpPr/>
            <p:nvPr/>
          </p:nvSpPr>
          <p:spPr>
            <a:xfrm>
              <a:off x="2966300" y="1609800"/>
              <a:ext cx="40550" cy="41100"/>
            </a:xfrm>
            <a:custGeom>
              <a:rect b="b" l="l" r="r" t="t"/>
              <a:pathLst>
                <a:path extrusionOk="0" h="1644" w="1622">
                  <a:moveTo>
                    <a:pt x="823" y="1"/>
                  </a:moveTo>
                  <a:cubicBezTo>
                    <a:pt x="366" y="1"/>
                    <a:pt x="1" y="366"/>
                    <a:pt x="1" y="822"/>
                  </a:cubicBezTo>
                  <a:cubicBezTo>
                    <a:pt x="1" y="1279"/>
                    <a:pt x="366" y="1644"/>
                    <a:pt x="823" y="1644"/>
                  </a:cubicBezTo>
                  <a:cubicBezTo>
                    <a:pt x="1256" y="1644"/>
                    <a:pt x="1621" y="1279"/>
                    <a:pt x="1621" y="822"/>
                  </a:cubicBezTo>
                  <a:cubicBezTo>
                    <a:pt x="1621" y="366"/>
                    <a:pt x="1256"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62"/>
            <p:cNvSpPr/>
            <p:nvPr/>
          </p:nvSpPr>
          <p:spPr>
            <a:xfrm>
              <a:off x="3027375" y="1609800"/>
              <a:ext cx="41100" cy="41100"/>
            </a:xfrm>
            <a:custGeom>
              <a:rect b="b" l="l" r="r" t="t"/>
              <a:pathLst>
                <a:path extrusionOk="0" h="1644"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62"/>
            <p:cNvSpPr/>
            <p:nvPr/>
          </p:nvSpPr>
          <p:spPr>
            <a:xfrm>
              <a:off x="3089000" y="1609800"/>
              <a:ext cx="40525" cy="41100"/>
            </a:xfrm>
            <a:custGeom>
              <a:rect b="b" l="l" r="r" t="t"/>
              <a:pathLst>
                <a:path extrusionOk="0" h="1644" w="1621">
                  <a:moveTo>
                    <a:pt x="799" y="1"/>
                  </a:moveTo>
                  <a:cubicBezTo>
                    <a:pt x="365" y="1"/>
                    <a:pt x="0" y="366"/>
                    <a:pt x="0" y="822"/>
                  </a:cubicBezTo>
                  <a:cubicBezTo>
                    <a:pt x="0" y="1279"/>
                    <a:pt x="365"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62"/>
            <p:cNvSpPr/>
            <p:nvPr/>
          </p:nvSpPr>
          <p:spPr>
            <a:xfrm>
              <a:off x="4987500" y="1609800"/>
              <a:ext cx="40525" cy="41100"/>
            </a:xfrm>
            <a:custGeom>
              <a:rect b="b" l="l" r="r" t="t"/>
              <a:pathLst>
                <a:path extrusionOk="0" h="1644" w="1621">
                  <a:moveTo>
                    <a:pt x="822" y="1"/>
                  </a:moveTo>
                  <a:cubicBezTo>
                    <a:pt x="365" y="1"/>
                    <a:pt x="0" y="366"/>
                    <a:pt x="0" y="822"/>
                  </a:cubicBezTo>
                  <a:cubicBezTo>
                    <a:pt x="0" y="1279"/>
                    <a:pt x="365" y="1644"/>
                    <a:pt x="822" y="1644"/>
                  </a:cubicBezTo>
                  <a:cubicBezTo>
                    <a:pt x="1255" y="1644"/>
                    <a:pt x="1621" y="1279"/>
                    <a:pt x="1621" y="822"/>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62"/>
            <p:cNvSpPr/>
            <p:nvPr/>
          </p:nvSpPr>
          <p:spPr>
            <a:xfrm>
              <a:off x="5048550" y="1609800"/>
              <a:ext cx="41100" cy="41100"/>
            </a:xfrm>
            <a:custGeom>
              <a:rect b="b" l="l" r="r" t="t"/>
              <a:pathLst>
                <a:path extrusionOk="0" h="1644"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62"/>
            <p:cNvSpPr/>
            <p:nvPr/>
          </p:nvSpPr>
          <p:spPr>
            <a:xfrm>
              <a:off x="5109600" y="1609800"/>
              <a:ext cx="41125" cy="41100"/>
            </a:xfrm>
            <a:custGeom>
              <a:rect b="b" l="l" r="r" t="t"/>
              <a:pathLst>
                <a:path extrusionOk="0" h="1644" w="1645">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62"/>
            <p:cNvSpPr/>
            <p:nvPr/>
          </p:nvSpPr>
          <p:spPr>
            <a:xfrm>
              <a:off x="5171225" y="1609800"/>
              <a:ext cx="40550" cy="41100"/>
            </a:xfrm>
            <a:custGeom>
              <a:rect b="b" l="l" r="r" t="t"/>
              <a:pathLst>
                <a:path extrusionOk="0" h="1644"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62"/>
            <p:cNvSpPr/>
            <p:nvPr/>
          </p:nvSpPr>
          <p:spPr>
            <a:xfrm>
              <a:off x="5232300" y="1609800"/>
              <a:ext cx="41100" cy="41100"/>
            </a:xfrm>
            <a:custGeom>
              <a:rect b="b" l="l" r="r" t="t"/>
              <a:pathLst>
                <a:path extrusionOk="0" h="1644"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62"/>
            <p:cNvSpPr/>
            <p:nvPr/>
          </p:nvSpPr>
          <p:spPr>
            <a:xfrm>
              <a:off x="5293350" y="1609800"/>
              <a:ext cx="41100" cy="41100"/>
            </a:xfrm>
            <a:custGeom>
              <a:rect b="b" l="l" r="r" t="t"/>
              <a:pathLst>
                <a:path extrusionOk="0" h="1644"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62"/>
            <p:cNvSpPr/>
            <p:nvPr/>
          </p:nvSpPr>
          <p:spPr>
            <a:xfrm>
              <a:off x="5354975" y="1609800"/>
              <a:ext cx="40550" cy="41100"/>
            </a:xfrm>
            <a:custGeom>
              <a:rect b="b" l="l" r="r" t="t"/>
              <a:pathLst>
                <a:path extrusionOk="0" h="1644"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62"/>
            <p:cNvSpPr/>
            <p:nvPr/>
          </p:nvSpPr>
          <p:spPr>
            <a:xfrm>
              <a:off x="5416025" y="1609800"/>
              <a:ext cx="41125" cy="41100"/>
            </a:xfrm>
            <a:custGeom>
              <a:rect b="b" l="l" r="r" t="t"/>
              <a:pathLst>
                <a:path extrusionOk="0" h="1644"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62"/>
            <p:cNvSpPr/>
            <p:nvPr/>
          </p:nvSpPr>
          <p:spPr>
            <a:xfrm>
              <a:off x="5477100" y="1609800"/>
              <a:ext cx="41100" cy="41100"/>
            </a:xfrm>
            <a:custGeom>
              <a:rect b="b" l="l" r="r" t="t"/>
              <a:pathLst>
                <a:path extrusionOk="0" h="1644"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62"/>
            <p:cNvSpPr/>
            <p:nvPr/>
          </p:nvSpPr>
          <p:spPr>
            <a:xfrm>
              <a:off x="5538725" y="1609800"/>
              <a:ext cx="40525" cy="41100"/>
            </a:xfrm>
            <a:custGeom>
              <a:rect b="b" l="l" r="r" t="t"/>
              <a:pathLst>
                <a:path extrusionOk="0" h="1644" w="1621">
                  <a:moveTo>
                    <a:pt x="822" y="1"/>
                  </a:moveTo>
                  <a:cubicBezTo>
                    <a:pt x="365" y="1"/>
                    <a:pt x="0" y="366"/>
                    <a:pt x="0" y="822"/>
                  </a:cubicBezTo>
                  <a:cubicBezTo>
                    <a:pt x="0" y="1279"/>
                    <a:pt x="365"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62"/>
            <p:cNvSpPr/>
            <p:nvPr/>
          </p:nvSpPr>
          <p:spPr>
            <a:xfrm>
              <a:off x="5599775" y="1609800"/>
              <a:ext cx="41100" cy="41100"/>
            </a:xfrm>
            <a:custGeom>
              <a:rect b="b" l="l" r="r" t="t"/>
              <a:pathLst>
                <a:path extrusionOk="0" h="1644"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62"/>
            <p:cNvSpPr/>
            <p:nvPr/>
          </p:nvSpPr>
          <p:spPr>
            <a:xfrm>
              <a:off x="5660825" y="1609800"/>
              <a:ext cx="41125" cy="41100"/>
            </a:xfrm>
            <a:custGeom>
              <a:rect b="b" l="l" r="r" t="t"/>
              <a:pathLst>
                <a:path extrusionOk="0" h="1644"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62"/>
            <p:cNvSpPr/>
            <p:nvPr/>
          </p:nvSpPr>
          <p:spPr>
            <a:xfrm>
              <a:off x="5722475" y="1609800"/>
              <a:ext cx="40525" cy="41100"/>
            </a:xfrm>
            <a:custGeom>
              <a:rect b="b" l="l" r="r" t="t"/>
              <a:pathLst>
                <a:path extrusionOk="0" h="1644" w="1621">
                  <a:moveTo>
                    <a:pt x="799" y="1"/>
                  </a:moveTo>
                  <a:cubicBezTo>
                    <a:pt x="365" y="1"/>
                    <a:pt x="0" y="366"/>
                    <a:pt x="0" y="822"/>
                  </a:cubicBezTo>
                  <a:cubicBezTo>
                    <a:pt x="0" y="1279"/>
                    <a:pt x="365" y="1644"/>
                    <a:pt x="799" y="1644"/>
                  </a:cubicBezTo>
                  <a:cubicBezTo>
                    <a:pt x="1255" y="1644"/>
                    <a:pt x="1621" y="1279"/>
                    <a:pt x="1621" y="822"/>
                  </a:cubicBezTo>
                  <a:cubicBezTo>
                    <a:pt x="1621" y="366"/>
                    <a:pt x="1255"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62"/>
            <p:cNvSpPr/>
            <p:nvPr/>
          </p:nvSpPr>
          <p:spPr>
            <a:xfrm>
              <a:off x="5783525" y="1609800"/>
              <a:ext cx="41100" cy="41100"/>
            </a:xfrm>
            <a:custGeom>
              <a:rect b="b" l="l" r="r" t="t"/>
              <a:pathLst>
                <a:path extrusionOk="0" h="1644"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62"/>
            <p:cNvSpPr/>
            <p:nvPr/>
          </p:nvSpPr>
          <p:spPr>
            <a:xfrm>
              <a:off x="5844575" y="1609800"/>
              <a:ext cx="41125" cy="41100"/>
            </a:xfrm>
            <a:custGeom>
              <a:rect b="b" l="l" r="r" t="t"/>
              <a:pathLst>
                <a:path extrusionOk="0" h="1644" w="1645">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62"/>
            <p:cNvSpPr/>
            <p:nvPr/>
          </p:nvSpPr>
          <p:spPr>
            <a:xfrm>
              <a:off x="5906200" y="1609800"/>
              <a:ext cx="40550" cy="41100"/>
            </a:xfrm>
            <a:custGeom>
              <a:rect b="b" l="l" r="r" t="t"/>
              <a:pathLst>
                <a:path extrusionOk="0" h="1644" w="1622">
                  <a:moveTo>
                    <a:pt x="800" y="1"/>
                  </a:moveTo>
                  <a:cubicBezTo>
                    <a:pt x="366" y="1"/>
                    <a:pt x="1" y="366"/>
                    <a:pt x="1" y="822"/>
                  </a:cubicBezTo>
                  <a:cubicBezTo>
                    <a:pt x="1" y="1279"/>
                    <a:pt x="366" y="1644"/>
                    <a:pt x="800" y="1644"/>
                  </a:cubicBezTo>
                  <a:cubicBezTo>
                    <a:pt x="1256" y="1644"/>
                    <a:pt x="1621" y="1279"/>
                    <a:pt x="1621" y="822"/>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62"/>
            <p:cNvSpPr/>
            <p:nvPr/>
          </p:nvSpPr>
          <p:spPr>
            <a:xfrm>
              <a:off x="6151000" y="1609800"/>
              <a:ext cx="41125" cy="41100"/>
            </a:xfrm>
            <a:custGeom>
              <a:rect b="b" l="l" r="r" t="t"/>
              <a:pathLst>
                <a:path extrusionOk="0" h="1644"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62"/>
            <p:cNvSpPr/>
            <p:nvPr/>
          </p:nvSpPr>
          <p:spPr>
            <a:xfrm>
              <a:off x="6212075" y="1609800"/>
              <a:ext cx="41100" cy="41100"/>
            </a:xfrm>
            <a:custGeom>
              <a:rect b="b" l="l" r="r" t="t"/>
              <a:pathLst>
                <a:path extrusionOk="0" h="1644"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62"/>
            <p:cNvSpPr/>
            <p:nvPr/>
          </p:nvSpPr>
          <p:spPr>
            <a:xfrm>
              <a:off x="6273700" y="1609800"/>
              <a:ext cx="40525" cy="41100"/>
            </a:xfrm>
            <a:custGeom>
              <a:rect b="b" l="l" r="r" t="t"/>
              <a:pathLst>
                <a:path extrusionOk="0" h="1644" w="1621">
                  <a:moveTo>
                    <a:pt x="799" y="1"/>
                  </a:moveTo>
                  <a:cubicBezTo>
                    <a:pt x="365" y="1"/>
                    <a:pt x="0" y="366"/>
                    <a:pt x="0" y="822"/>
                  </a:cubicBezTo>
                  <a:cubicBezTo>
                    <a:pt x="0" y="1279"/>
                    <a:pt x="365"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62"/>
            <p:cNvSpPr/>
            <p:nvPr/>
          </p:nvSpPr>
          <p:spPr>
            <a:xfrm>
              <a:off x="2537750" y="1670850"/>
              <a:ext cx="40550" cy="41125"/>
            </a:xfrm>
            <a:custGeom>
              <a:rect b="b" l="l" r="r" t="t"/>
              <a:pathLst>
                <a:path extrusionOk="0" h="1645" w="1622">
                  <a:moveTo>
                    <a:pt x="800" y="1"/>
                  </a:moveTo>
                  <a:cubicBezTo>
                    <a:pt x="366" y="1"/>
                    <a:pt x="1" y="366"/>
                    <a:pt x="1" y="823"/>
                  </a:cubicBezTo>
                  <a:cubicBezTo>
                    <a:pt x="1" y="1279"/>
                    <a:pt x="366" y="1644"/>
                    <a:pt x="800" y="1644"/>
                  </a:cubicBezTo>
                  <a:cubicBezTo>
                    <a:pt x="1256" y="1644"/>
                    <a:pt x="1622" y="1279"/>
                    <a:pt x="1622" y="823"/>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62"/>
            <p:cNvSpPr/>
            <p:nvPr/>
          </p:nvSpPr>
          <p:spPr>
            <a:xfrm>
              <a:off x="2598825" y="1670850"/>
              <a:ext cx="41100" cy="41125"/>
            </a:xfrm>
            <a:custGeom>
              <a:rect b="b" l="l" r="r" t="t"/>
              <a:pathLst>
                <a:path extrusionOk="0" h="1645" w="1644">
                  <a:moveTo>
                    <a:pt x="822" y="1"/>
                  </a:moveTo>
                  <a:cubicBezTo>
                    <a:pt x="365" y="1"/>
                    <a:pt x="0" y="366"/>
                    <a:pt x="0" y="823"/>
                  </a:cubicBezTo>
                  <a:cubicBezTo>
                    <a:pt x="0" y="1279"/>
                    <a:pt x="365" y="1644"/>
                    <a:pt x="822" y="1644"/>
                  </a:cubicBezTo>
                  <a:cubicBezTo>
                    <a:pt x="1256" y="1644"/>
                    <a:pt x="1644" y="1279"/>
                    <a:pt x="1644" y="823"/>
                  </a:cubicBezTo>
                  <a:cubicBezTo>
                    <a:pt x="1644"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62"/>
            <p:cNvSpPr/>
            <p:nvPr/>
          </p:nvSpPr>
          <p:spPr>
            <a:xfrm>
              <a:off x="2659875" y="1670850"/>
              <a:ext cx="41125" cy="41125"/>
            </a:xfrm>
            <a:custGeom>
              <a:rect b="b" l="l" r="r" t="t"/>
              <a:pathLst>
                <a:path extrusionOk="0" h="1645" w="1645">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62"/>
            <p:cNvSpPr/>
            <p:nvPr/>
          </p:nvSpPr>
          <p:spPr>
            <a:xfrm>
              <a:off x="2721500" y="1670850"/>
              <a:ext cx="40550" cy="41125"/>
            </a:xfrm>
            <a:custGeom>
              <a:rect b="b" l="l" r="r" t="t"/>
              <a:pathLst>
                <a:path extrusionOk="0" h="1645" w="1622">
                  <a:moveTo>
                    <a:pt x="800" y="1"/>
                  </a:moveTo>
                  <a:cubicBezTo>
                    <a:pt x="366" y="1"/>
                    <a:pt x="1" y="366"/>
                    <a:pt x="1" y="823"/>
                  </a:cubicBezTo>
                  <a:cubicBezTo>
                    <a:pt x="1" y="1279"/>
                    <a:pt x="366" y="1644"/>
                    <a:pt x="800" y="1644"/>
                  </a:cubicBezTo>
                  <a:cubicBezTo>
                    <a:pt x="1256" y="1644"/>
                    <a:pt x="1621" y="1279"/>
                    <a:pt x="1621" y="823"/>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62"/>
            <p:cNvSpPr/>
            <p:nvPr/>
          </p:nvSpPr>
          <p:spPr>
            <a:xfrm>
              <a:off x="2782575" y="1670850"/>
              <a:ext cx="40525" cy="41125"/>
            </a:xfrm>
            <a:custGeom>
              <a:rect b="b" l="l" r="r" t="t"/>
              <a:pathLst>
                <a:path extrusionOk="0" h="1645" w="1621">
                  <a:moveTo>
                    <a:pt x="822" y="1"/>
                  </a:moveTo>
                  <a:cubicBezTo>
                    <a:pt x="365" y="1"/>
                    <a:pt x="0" y="366"/>
                    <a:pt x="0" y="823"/>
                  </a:cubicBezTo>
                  <a:cubicBezTo>
                    <a:pt x="0" y="1279"/>
                    <a:pt x="365" y="1644"/>
                    <a:pt x="822" y="1644"/>
                  </a:cubicBezTo>
                  <a:cubicBezTo>
                    <a:pt x="1255" y="1644"/>
                    <a:pt x="1621" y="1279"/>
                    <a:pt x="1621" y="823"/>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62"/>
            <p:cNvSpPr/>
            <p:nvPr/>
          </p:nvSpPr>
          <p:spPr>
            <a:xfrm>
              <a:off x="2843625" y="1670850"/>
              <a:ext cx="41100" cy="41125"/>
            </a:xfrm>
            <a:custGeom>
              <a:rect b="b" l="l" r="r" t="t"/>
              <a:pathLst>
                <a:path extrusionOk="0" h="1645" w="1644">
                  <a:moveTo>
                    <a:pt x="822" y="1"/>
                  </a:moveTo>
                  <a:cubicBezTo>
                    <a:pt x="366" y="1"/>
                    <a:pt x="0" y="366"/>
                    <a:pt x="0" y="823"/>
                  </a:cubicBezTo>
                  <a:cubicBezTo>
                    <a:pt x="0"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62"/>
            <p:cNvSpPr/>
            <p:nvPr/>
          </p:nvSpPr>
          <p:spPr>
            <a:xfrm>
              <a:off x="2905250" y="1670850"/>
              <a:ext cx="40550" cy="41125"/>
            </a:xfrm>
            <a:custGeom>
              <a:rect b="b" l="l" r="r" t="t"/>
              <a:pathLst>
                <a:path extrusionOk="0" h="1645" w="1622">
                  <a:moveTo>
                    <a:pt x="799" y="1"/>
                  </a:moveTo>
                  <a:cubicBezTo>
                    <a:pt x="366" y="1"/>
                    <a:pt x="0" y="366"/>
                    <a:pt x="0" y="823"/>
                  </a:cubicBezTo>
                  <a:cubicBezTo>
                    <a:pt x="0" y="1279"/>
                    <a:pt x="366" y="1644"/>
                    <a:pt x="799" y="1644"/>
                  </a:cubicBezTo>
                  <a:cubicBezTo>
                    <a:pt x="1256" y="1644"/>
                    <a:pt x="1621" y="1279"/>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62"/>
            <p:cNvSpPr/>
            <p:nvPr/>
          </p:nvSpPr>
          <p:spPr>
            <a:xfrm>
              <a:off x="2966300" y="1670850"/>
              <a:ext cx="40550" cy="41125"/>
            </a:xfrm>
            <a:custGeom>
              <a:rect b="b" l="l" r="r" t="t"/>
              <a:pathLst>
                <a:path extrusionOk="0" h="1645" w="1622">
                  <a:moveTo>
                    <a:pt x="823" y="1"/>
                  </a:moveTo>
                  <a:cubicBezTo>
                    <a:pt x="366" y="1"/>
                    <a:pt x="1" y="366"/>
                    <a:pt x="1" y="823"/>
                  </a:cubicBezTo>
                  <a:cubicBezTo>
                    <a:pt x="1" y="1279"/>
                    <a:pt x="366" y="1644"/>
                    <a:pt x="823" y="1644"/>
                  </a:cubicBezTo>
                  <a:cubicBezTo>
                    <a:pt x="1256" y="1644"/>
                    <a:pt x="1621" y="1279"/>
                    <a:pt x="1621" y="823"/>
                  </a:cubicBezTo>
                  <a:cubicBezTo>
                    <a:pt x="1621" y="366"/>
                    <a:pt x="1256"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62"/>
            <p:cNvSpPr/>
            <p:nvPr/>
          </p:nvSpPr>
          <p:spPr>
            <a:xfrm>
              <a:off x="3027375" y="1670850"/>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4" y="1279"/>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62"/>
            <p:cNvSpPr/>
            <p:nvPr/>
          </p:nvSpPr>
          <p:spPr>
            <a:xfrm>
              <a:off x="3089000" y="1670850"/>
              <a:ext cx="40525" cy="41125"/>
            </a:xfrm>
            <a:custGeom>
              <a:rect b="b" l="l" r="r" t="t"/>
              <a:pathLst>
                <a:path extrusionOk="0" h="1645" w="1621">
                  <a:moveTo>
                    <a:pt x="799" y="1"/>
                  </a:moveTo>
                  <a:cubicBezTo>
                    <a:pt x="365" y="1"/>
                    <a:pt x="0" y="366"/>
                    <a:pt x="0" y="823"/>
                  </a:cubicBezTo>
                  <a:cubicBezTo>
                    <a:pt x="0" y="1279"/>
                    <a:pt x="365" y="1644"/>
                    <a:pt x="799" y="1644"/>
                  </a:cubicBezTo>
                  <a:cubicBezTo>
                    <a:pt x="1256" y="1644"/>
                    <a:pt x="1621" y="1279"/>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62"/>
            <p:cNvSpPr/>
            <p:nvPr/>
          </p:nvSpPr>
          <p:spPr>
            <a:xfrm>
              <a:off x="4803750" y="1670850"/>
              <a:ext cx="40525" cy="41125"/>
            </a:xfrm>
            <a:custGeom>
              <a:rect b="b" l="l" r="r" t="t"/>
              <a:pathLst>
                <a:path extrusionOk="0" h="1645" w="1621">
                  <a:moveTo>
                    <a:pt x="822" y="1"/>
                  </a:moveTo>
                  <a:cubicBezTo>
                    <a:pt x="365" y="1"/>
                    <a:pt x="0" y="366"/>
                    <a:pt x="0" y="823"/>
                  </a:cubicBezTo>
                  <a:cubicBezTo>
                    <a:pt x="0" y="1279"/>
                    <a:pt x="365"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62"/>
            <p:cNvSpPr/>
            <p:nvPr/>
          </p:nvSpPr>
          <p:spPr>
            <a:xfrm>
              <a:off x="4864800" y="1670850"/>
              <a:ext cx="41100" cy="41125"/>
            </a:xfrm>
            <a:custGeom>
              <a:rect b="b" l="l" r="r" t="t"/>
              <a:pathLst>
                <a:path extrusionOk="0" h="1645" w="1644">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62"/>
            <p:cNvSpPr/>
            <p:nvPr/>
          </p:nvSpPr>
          <p:spPr>
            <a:xfrm>
              <a:off x="4925850" y="1670850"/>
              <a:ext cx="41125" cy="41125"/>
            </a:xfrm>
            <a:custGeom>
              <a:rect b="b" l="l" r="r" t="t"/>
              <a:pathLst>
                <a:path extrusionOk="0" h="1645" w="1645">
                  <a:moveTo>
                    <a:pt x="823" y="1"/>
                  </a:moveTo>
                  <a:cubicBezTo>
                    <a:pt x="366" y="1"/>
                    <a:pt x="1" y="366"/>
                    <a:pt x="1" y="823"/>
                  </a:cubicBezTo>
                  <a:cubicBezTo>
                    <a:pt x="1" y="1279"/>
                    <a:pt x="366"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62"/>
            <p:cNvSpPr/>
            <p:nvPr/>
          </p:nvSpPr>
          <p:spPr>
            <a:xfrm>
              <a:off x="4987500" y="1670850"/>
              <a:ext cx="40525" cy="41125"/>
            </a:xfrm>
            <a:custGeom>
              <a:rect b="b" l="l" r="r" t="t"/>
              <a:pathLst>
                <a:path extrusionOk="0" h="1645" w="1621">
                  <a:moveTo>
                    <a:pt x="822" y="1"/>
                  </a:moveTo>
                  <a:cubicBezTo>
                    <a:pt x="365" y="1"/>
                    <a:pt x="0" y="366"/>
                    <a:pt x="0" y="823"/>
                  </a:cubicBezTo>
                  <a:cubicBezTo>
                    <a:pt x="0" y="1279"/>
                    <a:pt x="365" y="1644"/>
                    <a:pt x="822" y="1644"/>
                  </a:cubicBezTo>
                  <a:cubicBezTo>
                    <a:pt x="1255" y="1644"/>
                    <a:pt x="1621" y="1279"/>
                    <a:pt x="1621" y="823"/>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62"/>
            <p:cNvSpPr/>
            <p:nvPr/>
          </p:nvSpPr>
          <p:spPr>
            <a:xfrm>
              <a:off x="5048550" y="1670850"/>
              <a:ext cx="41100" cy="41125"/>
            </a:xfrm>
            <a:custGeom>
              <a:rect b="b" l="l" r="r" t="t"/>
              <a:pathLst>
                <a:path extrusionOk="0" h="1645" w="1644">
                  <a:moveTo>
                    <a:pt x="822" y="1"/>
                  </a:moveTo>
                  <a:cubicBezTo>
                    <a:pt x="366" y="1"/>
                    <a:pt x="0" y="366"/>
                    <a:pt x="0" y="823"/>
                  </a:cubicBezTo>
                  <a:cubicBezTo>
                    <a:pt x="0"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62"/>
            <p:cNvSpPr/>
            <p:nvPr/>
          </p:nvSpPr>
          <p:spPr>
            <a:xfrm>
              <a:off x="5109600" y="1670850"/>
              <a:ext cx="41125" cy="41125"/>
            </a:xfrm>
            <a:custGeom>
              <a:rect b="b" l="l" r="r" t="t"/>
              <a:pathLst>
                <a:path extrusionOk="0" h="1645" w="1645">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62"/>
            <p:cNvSpPr/>
            <p:nvPr/>
          </p:nvSpPr>
          <p:spPr>
            <a:xfrm>
              <a:off x="5171225" y="1670850"/>
              <a:ext cx="40550" cy="41125"/>
            </a:xfrm>
            <a:custGeom>
              <a:rect b="b" l="l" r="r" t="t"/>
              <a:pathLst>
                <a:path extrusionOk="0" h="1645" w="1622">
                  <a:moveTo>
                    <a:pt x="822" y="1"/>
                  </a:moveTo>
                  <a:cubicBezTo>
                    <a:pt x="366" y="1"/>
                    <a:pt x="1" y="366"/>
                    <a:pt x="1" y="823"/>
                  </a:cubicBezTo>
                  <a:cubicBezTo>
                    <a:pt x="1" y="1279"/>
                    <a:pt x="366"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62"/>
            <p:cNvSpPr/>
            <p:nvPr/>
          </p:nvSpPr>
          <p:spPr>
            <a:xfrm>
              <a:off x="5232300" y="1670850"/>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4" y="1279"/>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62"/>
            <p:cNvSpPr/>
            <p:nvPr/>
          </p:nvSpPr>
          <p:spPr>
            <a:xfrm>
              <a:off x="5293350" y="1670850"/>
              <a:ext cx="41100" cy="41125"/>
            </a:xfrm>
            <a:custGeom>
              <a:rect b="b" l="l" r="r" t="t"/>
              <a:pathLst>
                <a:path extrusionOk="0" h="1645" w="1644">
                  <a:moveTo>
                    <a:pt x="822" y="1"/>
                  </a:moveTo>
                  <a:cubicBezTo>
                    <a:pt x="366" y="1"/>
                    <a:pt x="0" y="366"/>
                    <a:pt x="0" y="823"/>
                  </a:cubicBezTo>
                  <a:cubicBezTo>
                    <a:pt x="0"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62"/>
            <p:cNvSpPr/>
            <p:nvPr/>
          </p:nvSpPr>
          <p:spPr>
            <a:xfrm>
              <a:off x="5354975" y="1670850"/>
              <a:ext cx="40550" cy="41125"/>
            </a:xfrm>
            <a:custGeom>
              <a:rect b="b" l="l" r="r" t="t"/>
              <a:pathLst>
                <a:path extrusionOk="0" h="1645" w="1622">
                  <a:moveTo>
                    <a:pt x="822" y="1"/>
                  </a:moveTo>
                  <a:cubicBezTo>
                    <a:pt x="366" y="1"/>
                    <a:pt x="1" y="366"/>
                    <a:pt x="1" y="823"/>
                  </a:cubicBezTo>
                  <a:cubicBezTo>
                    <a:pt x="1" y="1279"/>
                    <a:pt x="366"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62"/>
            <p:cNvSpPr/>
            <p:nvPr/>
          </p:nvSpPr>
          <p:spPr>
            <a:xfrm>
              <a:off x="5416025" y="1670850"/>
              <a:ext cx="41125" cy="41125"/>
            </a:xfrm>
            <a:custGeom>
              <a:rect b="b" l="l" r="r" t="t"/>
              <a:pathLst>
                <a:path extrusionOk="0" h="1645" w="1645">
                  <a:moveTo>
                    <a:pt x="823" y="1"/>
                  </a:moveTo>
                  <a:cubicBezTo>
                    <a:pt x="366" y="1"/>
                    <a:pt x="1" y="366"/>
                    <a:pt x="1" y="823"/>
                  </a:cubicBezTo>
                  <a:cubicBezTo>
                    <a:pt x="1" y="1279"/>
                    <a:pt x="366"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62"/>
            <p:cNvSpPr/>
            <p:nvPr/>
          </p:nvSpPr>
          <p:spPr>
            <a:xfrm>
              <a:off x="5477100" y="1670850"/>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4" y="1279"/>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62"/>
            <p:cNvSpPr/>
            <p:nvPr/>
          </p:nvSpPr>
          <p:spPr>
            <a:xfrm>
              <a:off x="5538725" y="1670850"/>
              <a:ext cx="40525" cy="41125"/>
            </a:xfrm>
            <a:custGeom>
              <a:rect b="b" l="l" r="r" t="t"/>
              <a:pathLst>
                <a:path extrusionOk="0" h="1645" w="1621">
                  <a:moveTo>
                    <a:pt x="822" y="1"/>
                  </a:moveTo>
                  <a:cubicBezTo>
                    <a:pt x="365" y="1"/>
                    <a:pt x="0" y="366"/>
                    <a:pt x="0" y="823"/>
                  </a:cubicBezTo>
                  <a:cubicBezTo>
                    <a:pt x="0" y="1279"/>
                    <a:pt x="365"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62"/>
            <p:cNvSpPr/>
            <p:nvPr/>
          </p:nvSpPr>
          <p:spPr>
            <a:xfrm>
              <a:off x="5599775" y="1670850"/>
              <a:ext cx="41100" cy="41125"/>
            </a:xfrm>
            <a:custGeom>
              <a:rect b="b" l="l" r="r" t="t"/>
              <a:pathLst>
                <a:path extrusionOk="0" h="1645" w="1644">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62"/>
            <p:cNvSpPr/>
            <p:nvPr/>
          </p:nvSpPr>
          <p:spPr>
            <a:xfrm>
              <a:off x="5660825" y="1670850"/>
              <a:ext cx="41125" cy="41125"/>
            </a:xfrm>
            <a:custGeom>
              <a:rect b="b" l="l" r="r" t="t"/>
              <a:pathLst>
                <a:path extrusionOk="0" h="1645" w="1645">
                  <a:moveTo>
                    <a:pt x="823" y="1"/>
                  </a:moveTo>
                  <a:cubicBezTo>
                    <a:pt x="366" y="1"/>
                    <a:pt x="1" y="366"/>
                    <a:pt x="1" y="823"/>
                  </a:cubicBezTo>
                  <a:cubicBezTo>
                    <a:pt x="1" y="1279"/>
                    <a:pt x="366"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62"/>
            <p:cNvSpPr/>
            <p:nvPr/>
          </p:nvSpPr>
          <p:spPr>
            <a:xfrm>
              <a:off x="5722475" y="1670850"/>
              <a:ext cx="40525" cy="41125"/>
            </a:xfrm>
            <a:custGeom>
              <a:rect b="b" l="l" r="r" t="t"/>
              <a:pathLst>
                <a:path extrusionOk="0" h="1645" w="1621">
                  <a:moveTo>
                    <a:pt x="799" y="1"/>
                  </a:moveTo>
                  <a:cubicBezTo>
                    <a:pt x="365" y="1"/>
                    <a:pt x="0" y="366"/>
                    <a:pt x="0" y="823"/>
                  </a:cubicBezTo>
                  <a:cubicBezTo>
                    <a:pt x="0" y="1279"/>
                    <a:pt x="365" y="1644"/>
                    <a:pt x="799" y="1644"/>
                  </a:cubicBezTo>
                  <a:cubicBezTo>
                    <a:pt x="1255" y="1644"/>
                    <a:pt x="1621" y="1279"/>
                    <a:pt x="1621" y="823"/>
                  </a:cubicBezTo>
                  <a:cubicBezTo>
                    <a:pt x="1621" y="366"/>
                    <a:pt x="1255"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62"/>
            <p:cNvSpPr/>
            <p:nvPr/>
          </p:nvSpPr>
          <p:spPr>
            <a:xfrm>
              <a:off x="5783525" y="1670850"/>
              <a:ext cx="41100" cy="41125"/>
            </a:xfrm>
            <a:custGeom>
              <a:rect b="b" l="l" r="r" t="t"/>
              <a:pathLst>
                <a:path extrusionOk="0" h="1645" w="1644">
                  <a:moveTo>
                    <a:pt x="822" y="1"/>
                  </a:moveTo>
                  <a:cubicBezTo>
                    <a:pt x="366" y="1"/>
                    <a:pt x="0" y="366"/>
                    <a:pt x="0" y="823"/>
                  </a:cubicBezTo>
                  <a:cubicBezTo>
                    <a:pt x="0"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62"/>
            <p:cNvSpPr/>
            <p:nvPr/>
          </p:nvSpPr>
          <p:spPr>
            <a:xfrm>
              <a:off x="5844575" y="1670850"/>
              <a:ext cx="41125" cy="41125"/>
            </a:xfrm>
            <a:custGeom>
              <a:rect b="b" l="l" r="r" t="t"/>
              <a:pathLst>
                <a:path extrusionOk="0" h="1645" w="1645">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62"/>
            <p:cNvSpPr/>
            <p:nvPr/>
          </p:nvSpPr>
          <p:spPr>
            <a:xfrm>
              <a:off x="5906200" y="1670850"/>
              <a:ext cx="40550" cy="41125"/>
            </a:xfrm>
            <a:custGeom>
              <a:rect b="b" l="l" r="r" t="t"/>
              <a:pathLst>
                <a:path extrusionOk="0" h="1645" w="1622">
                  <a:moveTo>
                    <a:pt x="800" y="1"/>
                  </a:moveTo>
                  <a:cubicBezTo>
                    <a:pt x="366" y="1"/>
                    <a:pt x="1" y="366"/>
                    <a:pt x="1" y="823"/>
                  </a:cubicBezTo>
                  <a:cubicBezTo>
                    <a:pt x="1" y="1279"/>
                    <a:pt x="366" y="1644"/>
                    <a:pt x="800" y="1644"/>
                  </a:cubicBezTo>
                  <a:cubicBezTo>
                    <a:pt x="1256" y="1644"/>
                    <a:pt x="1621" y="1279"/>
                    <a:pt x="1621" y="823"/>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62"/>
            <p:cNvSpPr/>
            <p:nvPr/>
          </p:nvSpPr>
          <p:spPr>
            <a:xfrm>
              <a:off x="6028325" y="1670850"/>
              <a:ext cx="41100" cy="41125"/>
            </a:xfrm>
            <a:custGeom>
              <a:rect b="b" l="l" r="r" t="t"/>
              <a:pathLst>
                <a:path extrusionOk="0" h="1645" w="1644">
                  <a:moveTo>
                    <a:pt x="822" y="1"/>
                  </a:moveTo>
                  <a:cubicBezTo>
                    <a:pt x="366" y="1"/>
                    <a:pt x="0" y="366"/>
                    <a:pt x="0" y="823"/>
                  </a:cubicBezTo>
                  <a:cubicBezTo>
                    <a:pt x="0"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62"/>
            <p:cNvSpPr/>
            <p:nvPr/>
          </p:nvSpPr>
          <p:spPr>
            <a:xfrm>
              <a:off x="6089950" y="1670850"/>
              <a:ext cx="40550" cy="41125"/>
            </a:xfrm>
            <a:custGeom>
              <a:rect b="b" l="l" r="r" t="t"/>
              <a:pathLst>
                <a:path extrusionOk="0" h="1645" w="1622">
                  <a:moveTo>
                    <a:pt x="799" y="1"/>
                  </a:moveTo>
                  <a:cubicBezTo>
                    <a:pt x="366" y="1"/>
                    <a:pt x="1" y="366"/>
                    <a:pt x="1" y="823"/>
                  </a:cubicBezTo>
                  <a:cubicBezTo>
                    <a:pt x="1" y="1279"/>
                    <a:pt x="366" y="1644"/>
                    <a:pt x="799" y="1644"/>
                  </a:cubicBezTo>
                  <a:cubicBezTo>
                    <a:pt x="1256" y="1644"/>
                    <a:pt x="1621" y="1279"/>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62"/>
            <p:cNvSpPr/>
            <p:nvPr/>
          </p:nvSpPr>
          <p:spPr>
            <a:xfrm>
              <a:off x="6151000" y="1670850"/>
              <a:ext cx="41125" cy="41125"/>
            </a:xfrm>
            <a:custGeom>
              <a:rect b="b" l="l" r="r" t="t"/>
              <a:pathLst>
                <a:path extrusionOk="0" h="1645" w="1645">
                  <a:moveTo>
                    <a:pt x="823" y="1"/>
                  </a:moveTo>
                  <a:cubicBezTo>
                    <a:pt x="366" y="1"/>
                    <a:pt x="1" y="366"/>
                    <a:pt x="1" y="823"/>
                  </a:cubicBezTo>
                  <a:cubicBezTo>
                    <a:pt x="1" y="1279"/>
                    <a:pt x="366"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62"/>
            <p:cNvSpPr/>
            <p:nvPr/>
          </p:nvSpPr>
          <p:spPr>
            <a:xfrm>
              <a:off x="6212075" y="1670850"/>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4" y="1279"/>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62"/>
            <p:cNvSpPr/>
            <p:nvPr/>
          </p:nvSpPr>
          <p:spPr>
            <a:xfrm>
              <a:off x="6273700" y="1670850"/>
              <a:ext cx="40525" cy="41125"/>
            </a:xfrm>
            <a:custGeom>
              <a:rect b="b" l="l" r="r" t="t"/>
              <a:pathLst>
                <a:path extrusionOk="0" h="1645" w="1621">
                  <a:moveTo>
                    <a:pt x="799" y="1"/>
                  </a:moveTo>
                  <a:cubicBezTo>
                    <a:pt x="365" y="1"/>
                    <a:pt x="0" y="366"/>
                    <a:pt x="0" y="823"/>
                  </a:cubicBezTo>
                  <a:cubicBezTo>
                    <a:pt x="0" y="1279"/>
                    <a:pt x="365" y="1644"/>
                    <a:pt x="799" y="1644"/>
                  </a:cubicBezTo>
                  <a:cubicBezTo>
                    <a:pt x="1256" y="1644"/>
                    <a:pt x="1621" y="1279"/>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62"/>
            <p:cNvSpPr/>
            <p:nvPr/>
          </p:nvSpPr>
          <p:spPr>
            <a:xfrm>
              <a:off x="2537750" y="1732500"/>
              <a:ext cx="40550" cy="40525"/>
            </a:xfrm>
            <a:custGeom>
              <a:rect b="b" l="l" r="r" t="t"/>
              <a:pathLst>
                <a:path extrusionOk="0" h="1621" w="1622">
                  <a:moveTo>
                    <a:pt x="800" y="0"/>
                  </a:moveTo>
                  <a:cubicBezTo>
                    <a:pt x="366" y="0"/>
                    <a:pt x="1" y="365"/>
                    <a:pt x="1" y="799"/>
                  </a:cubicBezTo>
                  <a:cubicBezTo>
                    <a:pt x="1" y="1255"/>
                    <a:pt x="366" y="1621"/>
                    <a:pt x="800" y="1621"/>
                  </a:cubicBezTo>
                  <a:cubicBezTo>
                    <a:pt x="1256" y="1621"/>
                    <a:pt x="1622" y="1255"/>
                    <a:pt x="1622" y="799"/>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62"/>
            <p:cNvSpPr/>
            <p:nvPr/>
          </p:nvSpPr>
          <p:spPr>
            <a:xfrm>
              <a:off x="2598825" y="1732500"/>
              <a:ext cx="41100" cy="40525"/>
            </a:xfrm>
            <a:custGeom>
              <a:rect b="b" l="l" r="r" t="t"/>
              <a:pathLst>
                <a:path extrusionOk="0" h="1621" w="1644">
                  <a:moveTo>
                    <a:pt x="822" y="0"/>
                  </a:moveTo>
                  <a:cubicBezTo>
                    <a:pt x="365" y="0"/>
                    <a:pt x="0" y="365"/>
                    <a:pt x="0" y="799"/>
                  </a:cubicBezTo>
                  <a:cubicBezTo>
                    <a:pt x="0" y="1255"/>
                    <a:pt x="365" y="1621"/>
                    <a:pt x="822" y="1621"/>
                  </a:cubicBezTo>
                  <a:cubicBezTo>
                    <a:pt x="1256" y="1621"/>
                    <a:pt x="1644" y="1255"/>
                    <a:pt x="1644" y="799"/>
                  </a:cubicBezTo>
                  <a:cubicBezTo>
                    <a:pt x="1644"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62"/>
            <p:cNvSpPr/>
            <p:nvPr/>
          </p:nvSpPr>
          <p:spPr>
            <a:xfrm>
              <a:off x="2659875" y="1732500"/>
              <a:ext cx="41125" cy="40525"/>
            </a:xfrm>
            <a:custGeom>
              <a:rect b="b" l="l" r="r" t="t"/>
              <a:pathLst>
                <a:path extrusionOk="0" h="1621" w="1645">
                  <a:moveTo>
                    <a:pt x="822" y="0"/>
                  </a:moveTo>
                  <a:cubicBezTo>
                    <a:pt x="366" y="0"/>
                    <a:pt x="1" y="365"/>
                    <a:pt x="1" y="799"/>
                  </a:cubicBezTo>
                  <a:cubicBezTo>
                    <a:pt x="1" y="1255"/>
                    <a:pt x="366" y="1621"/>
                    <a:pt x="822" y="1621"/>
                  </a:cubicBezTo>
                  <a:cubicBezTo>
                    <a:pt x="1279" y="1621"/>
                    <a:pt x="1644" y="1255"/>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62"/>
            <p:cNvSpPr/>
            <p:nvPr/>
          </p:nvSpPr>
          <p:spPr>
            <a:xfrm>
              <a:off x="2721500" y="1732500"/>
              <a:ext cx="40550" cy="40525"/>
            </a:xfrm>
            <a:custGeom>
              <a:rect b="b" l="l" r="r" t="t"/>
              <a:pathLst>
                <a:path extrusionOk="0" h="1621" w="1622">
                  <a:moveTo>
                    <a:pt x="800" y="0"/>
                  </a:moveTo>
                  <a:cubicBezTo>
                    <a:pt x="366" y="0"/>
                    <a:pt x="1" y="365"/>
                    <a:pt x="1" y="799"/>
                  </a:cubicBezTo>
                  <a:cubicBezTo>
                    <a:pt x="1" y="1255"/>
                    <a:pt x="366" y="1621"/>
                    <a:pt x="800" y="1621"/>
                  </a:cubicBezTo>
                  <a:cubicBezTo>
                    <a:pt x="1256" y="1621"/>
                    <a:pt x="1621" y="1255"/>
                    <a:pt x="1621" y="799"/>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62"/>
            <p:cNvSpPr/>
            <p:nvPr/>
          </p:nvSpPr>
          <p:spPr>
            <a:xfrm>
              <a:off x="2782575" y="1732500"/>
              <a:ext cx="40525" cy="40525"/>
            </a:xfrm>
            <a:custGeom>
              <a:rect b="b" l="l" r="r" t="t"/>
              <a:pathLst>
                <a:path extrusionOk="0" h="1621" w="1621">
                  <a:moveTo>
                    <a:pt x="822" y="0"/>
                  </a:moveTo>
                  <a:cubicBezTo>
                    <a:pt x="365" y="0"/>
                    <a:pt x="0" y="365"/>
                    <a:pt x="0" y="799"/>
                  </a:cubicBezTo>
                  <a:cubicBezTo>
                    <a:pt x="0" y="1255"/>
                    <a:pt x="365" y="1621"/>
                    <a:pt x="822" y="1621"/>
                  </a:cubicBezTo>
                  <a:cubicBezTo>
                    <a:pt x="1255" y="1621"/>
                    <a:pt x="1621" y="1255"/>
                    <a:pt x="1621" y="799"/>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62"/>
            <p:cNvSpPr/>
            <p:nvPr/>
          </p:nvSpPr>
          <p:spPr>
            <a:xfrm>
              <a:off x="2843625" y="1732500"/>
              <a:ext cx="41100" cy="40525"/>
            </a:xfrm>
            <a:custGeom>
              <a:rect b="b" l="l" r="r" t="t"/>
              <a:pathLst>
                <a:path extrusionOk="0" h="1621" w="1644">
                  <a:moveTo>
                    <a:pt x="822" y="0"/>
                  </a:moveTo>
                  <a:cubicBezTo>
                    <a:pt x="366" y="0"/>
                    <a:pt x="0" y="365"/>
                    <a:pt x="0" y="799"/>
                  </a:cubicBezTo>
                  <a:cubicBezTo>
                    <a:pt x="0" y="1255"/>
                    <a:pt x="366" y="1621"/>
                    <a:pt x="822" y="1621"/>
                  </a:cubicBezTo>
                  <a:cubicBezTo>
                    <a:pt x="1279" y="1621"/>
                    <a:pt x="1644" y="1255"/>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62"/>
            <p:cNvSpPr/>
            <p:nvPr/>
          </p:nvSpPr>
          <p:spPr>
            <a:xfrm>
              <a:off x="2905250" y="1732500"/>
              <a:ext cx="40550" cy="40525"/>
            </a:xfrm>
            <a:custGeom>
              <a:rect b="b" l="l" r="r" t="t"/>
              <a:pathLst>
                <a:path extrusionOk="0" h="1621" w="1622">
                  <a:moveTo>
                    <a:pt x="799" y="0"/>
                  </a:moveTo>
                  <a:cubicBezTo>
                    <a:pt x="366" y="0"/>
                    <a:pt x="0" y="365"/>
                    <a:pt x="0" y="799"/>
                  </a:cubicBezTo>
                  <a:cubicBezTo>
                    <a:pt x="0" y="1255"/>
                    <a:pt x="366" y="1621"/>
                    <a:pt x="799" y="1621"/>
                  </a:cubicBezTo>
                  <a:cubicBezTo>
                    <a:pt x="1256" y="1621"/>
                    <a:pt x="1621" y="1255"/>
                    <a:pt x="1621" y="799"/>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62"/>
            <p:cNvSpPr/>
            <p:nvPr/>
          </p:nvSpPr>
          <p:spPr>
            <a:xfrm>
              <a:off x="2966300" y="1732500"/>
              <a:ext cx="40550" cy="40525"/>
            </a:xfrm>
            <a:custGeom>
              <a:rect b="b" l="l" r="r" t="t"/>
              <a:pathLst>
                <a:path extrusionOk="0" h="1621" w="1622">
                  <a:moveTo>
                    <a:pt x="823" y="0"/>
                  </a:moveTo>
                  <a:cubicBezTo>
                    <a:pt x="366" y="0"/>
                    <a:pt x="1" y="365"/>
                    <a:pt x="1" y="799"/>
                  </a:cubicBezTo>
                  <a:cubicBezTo>
                    <a:pt x="1" y="1255"/>
                    <a:pt x="366" y="1621"/>
                    <a:pt x="823" y="1621"/>
                  </a:cubicBezTo>
                  <a:cubicBezTo>
                    <a:pt x="1256" y="1621"/>
                    <a:pt x="1621" y="1255"/>
                    <a:pt x="1621" y="799"/>
                  </a:cubicBezTo>
                  <a:cubicBezTo>
                    <a:pt x="1621" y="365"/>
                    <a:pt x="1256"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62"/>
            <p:cNvSpPr/>
            <p:nvPr/>
          </p:nvSpPr>
          <p:spPr>
            <a:xfrm>
              <a:off x="3027375" y="1732500"/>
              <a:ext cx="41100" cy="40525"/>
            </a:xfrm>
            <a:custGeom>
              <a:rect b="b" l="l" r="r" t="t"/>
              <a:pathLst>
                <a:path extrusionOk="0" h="1621" w="1644">
                  <a:moveTo>
                    <a:pt x="822" y="0"/>
                  </a:moveTo>
                  <a:cubicBezTo>
                    <a:pt x="365" y="0"/>
                    <a:pt x="0" y="365"/>
                    <a:pt x="0" y="799"/>
                  </a:cubicBezTo>
                  <a:cubicBezTo>
                    <a:pt x="0" y="1255"/>
                    <a:pt x="365" y="1621"/>
                    <a:pt x="822" y="1621"/>
                  </a:cubicBezTo>
                  <a:cubicBezTo>
                    <a:pt x="1278" y="1621"/>
                    <a:pt x="1644" y="1255"/>
                    <a:pt x="1644" y="799"/>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62"/>
            <p:cNvSpPr/>
            <p:nvPr/>
          </p:nvSpPr>
          <p:spPr>
            <a:xfrm>
              <a:off x="3946075" y="1732500"/>
              <a:ext cx="41125" cy="40525"/>
            </a:xfrm>
            <a:custGeom>
              <a:rect b="b" l="l" r="r" t="t"/>
              <a:pathLst>
                <a:path extrusionOk="0" h="1621" w="1645">
                  <a:moveTo>
                    <a:pt x="823" y="0"/>
                  </a:moveTo>
                  <a:cubicBezTo>
                    <a:pt x="366" y="0"/>
                    <a:pt x="1" y="365"/>
                    <a:pt x="1" y="799"/>
                  </a:cubicBezTo>
                  <a:cubicBezTo>
                    <a:pt x="1" y="1255"/>
                    <a:pt x="366" y="1621"/>
                    <a:pt x="823" y="1621"/>
                  </a:cubicBezTo>
                  <a:cubicBezTo>
                    <a:pt x="1279" y="1621"/>
                    <a:pt x="1644" y="1255"/>
                    <a:pt x="1644" y="799"/>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62"/>
            <p:cNvSpPr/>
            <p:nvPr/>
          </p:nvSpPr>
          <p:spPr>
            <a:xfrm>
              <a:off x="4007700" y="1732500"/>
              <a:ext cx="40550" cy="40525"/>
            </a:xfrm>
            <a:custGeom>
              <a:rect b="b" l="l" r="r" t="t"/>
              <a:pathLst>
                <a:path extrusionOk="0" h="1621" w="1622">
                  <a:moveTo>
                    <a:pt x="800" y="0"/>
                  </a:moveTo>
                  <a:cubicBezTo>
                    <a:pt x="366" y="0"/>
                    <a:pt x="1" y="365"/>
                    <a:pt x="1" y="799"/>
                  </a:cubicBezTo>
                  <a:cubicBezTo>
                    <a:pt x="1" y="1255"/>
                    <a:pt x="366" y="1621"/>
                    <a:pt x="800" y="1621"/>
                  </a:cubicBezTo>
                  <a:cubicBezTo>
                    <a:pt x="1256" y="1621"/>
                    <a:pt x="1622" y="1255"/>
                    <a:pt x="1622" y="799"/>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62"/>
            <p:cNvSpPr/>
            <p:nvPr/>
          </p:nvSpPr>
          <p:spPr>
            <a:xfrm>
              <a:off x="4068775" y="1732500"/>
              <a:ext cx="40525" cy="40525"/>
            </a:xfrm>
            <a:custGeom>
              <a:rect b="b" l="l" r="r" t="t"/>
              <a:pathLst>
                <a:path extrusionOk="0" h="1621" w="1621">
                  <a:moveTo>
                    <a:pt x="822" y="0"/>
                  </a:moveTo>
                  <a:cubicBezTo>
                    <a:pt x="365" y="0"/>
                    <a:pt x="0" y="365"/>
                    <a:pt x="0" y="799"/>
                  </a:cubicBezTo>
                  <a:cubicBezTo>
                    <a:pt x="0" y="1255"/>
                    <a:pt x="365" y="1621"/>
                    <a:pt x="822" y="1621"/>
                  </a:cubicBezTo>
                  <a:cubicBezTo>
                    <a:pt x="1256" y="1621"/>
                    <a:pt x="1621" y="1255"/>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62"/>
            <p:cNvSpPr/>
            <p:nvPr/>
          </p:nvSpPr>
          <p:spPr>
            <a:xfrm>
              <a:off x="4803750" y="1732500"/>
              <a:ext cx="40525" cy="40525"/>
            </a:xfrm>
            <a:custGeom>
              <a:rect b="b" l="l" r="r" t="t"/>
              <a:pathLst>
                <a:path extrusionOk="0" h="1621" w="1621">
                  <a:moveTo>
                    <a:pt x="822" y="0"/>
                  </a:moveTo>
                  <a:cubicBezTo>
                    <a:pt x="365" y="0"/>
                    <a:pt x="0" y="365"/>
                    <a:pt x="0" y="799"/>
                  </a:cubicBezTo>
                  <a:cubicBezTo>
                    <a:pt x="0" y="1255"/>
                    <a:pt x="365" y="1621"/>
                    <a:pt x="822" y="1621"/>
                  </a:cubicBezTo>
                  <a:cubicBezTo>
                    <a:pt x="1256" y="1621"/>
                    <a:pt x="1621" y="1255"/>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62"/>
            <p:cNvSpPr/>
            <p:nvPr/>
          </p:nvSpPr>
          <p:spPr>
            <a:xfrm>
              <a:off x="4864800" y="1732500"/>
              <a:ext cx="41100" cy="40525"/>
            </a:xfrm>
            <a:custGeom>
              <a:rect b="b" l="l" r="r" t="t"/>
              <a:pathLst>
                <a:path extrusionOk="0" h="1621" w="1644">
                  <a:moveTo>
                    <a:pt x="822" y="0"/>
                  </a:moveTo>
                  <a:cubicBezTo>
                    <a:pt x="366" y="0"/>
                    <a:pt x="1" y="365"/>
                    <a:pt x="1" y="799"/>
                  </a:cubicBezTo>
                  <a:cubicBezTo>
                    <a:pt x="1" y="1255"/>
                    <a:pt x="366" y="1621"/>
                    <a:pt x="822" y="1621"/>
                  </a:cubicBezTo>
                  <a:cubicBezTo>
                    <a:pt x="1279" y="1621"/>
                    <a:pt x="1644" y="1255"/>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62"/>
            <p:cNvSpPr/>
            <p:nvPr/>
          </p:nvSpPr>
          <p:spPr>
            <a:xfrm>
              <a:off x="4925850" y="1732500"/>
              <a:ext cx="41125" cy="40525"/>
            </a:xfrm>
            <a:custGeom>
              <a:rect b="b" l="l" r="r" t="t"/>
              <a:pathLst>
                <a:path extrusionOk="0" h="1621" w="1645">
                  <a:moveTo>
                    <a:pt x="823" y="0"/>
                  </a:moveTo>
                  <a:cubicBezTo>
                    <a:pt x="366" y="0"/>
                    <a:pt x="1" y="365"/>
                    <a:pt x="1" y="799"/>
                  </a:cubicBezTo>
                  <a:cubicBezTo>
                    <a:pt x="1" y="1255"/>
                    <a:pt x="366" y="1621"/>
                    <a:pt x="823" y="1621"/>
                  </a:cubicBezTo>
                  <a:cubicBezTo>
                    <a:pt x="1279" y="1621"/>
                    <a:pt x="1644" y="1255"/>
                    <a:pt x="1644" y="799"/>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62"/>
            <p:cNvSpPr/>
            <p:nvPr/>
          </p:nvSpPr>
          <p:spPr>
            <a:xfrm>
              <a:off x="4987500" y="1732500"/>
              <a:ext cx="40525" cy="40525"/>
            </a:xfrm>
            <a:custGeom>
              <a:rect b="b" l="l" r="r" t="t"/>
              <a:pathLst>
                <a:path extrusionOk="0" h="1621" w="1621">
                  <a:moveTo>
                    <a:pt x="822" y="0"/>
                  </a:moveTo>
                  <a:cubicBezTo>
                    <a:pt x="365" y="0"/>
                    <a:pt x="0" y="365"/>
                    <a:pt x="0" y="799"/>
                  </a:cubicBezTo>
                  <a:cubicBezTo>
                    <a:pt x="0" y="1255"/>
                    <a:pt x="365" y="1621"/>
                    <a:pt x="822" y="1621"/>
                  </a:cubicBezTo>
                  <a:cubicBezTo>
                    <a:pt x="1255" y="1621"/>
                    <a:pt x="1621" y="1255"/>
                    <a:pt x="1621" y="799"/>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62"/>
            <p:cNvSpPr/>
            <p:nvPr/>
          </p:nvSpPr>
          <p:spPr>
            <a:xfrm>
              <a:off x="5048550" y="1732500"/>
              <a:ext cx="41100" cy="40525"/>
            </a:xfrm>
            <a:custGeom>
              <a:rect b="b" l="l" r="r" t="t"/>
              <a:pathLst>
                <a:path extrusionOk="0" h="1621" w="1644">
                  <a:moveTo>
                    <a:pt x="822" y="0"/>
                  </a:moveTo>
                  <a:cubicBezTo>
                    <a:pt x="366" y="0"/>
                    <a:pt x="0" y="365"/>
                    <a:pt x="0" y="799"/>
                  </a:cubicBezTo>
                  <a:cubicBezTo>
                    <a:pt x="0" y="1255"/>
                    <a:pt x="366" y="1621"/>
                    <a:pt x="822" y="1621"/>
                  </a:cubicBezTo>
                  <a:cubicBezTo>
                    <a:pt x="1279" y="1621"/>
                    <a:pt x="1644" y="1255"/>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62"/>
            <p:cNvSpPr/>
            <p:nvPr/>
          </p:nvSpPr>
          <p:spPr>
            <a:xfrm>
              <a:off x="5109600" y="1732500"/>
              <a:ext cx="41125" cy="40525"/>
            </a:xfrm>
            <a:custGeom>
              <a:rect b="b" l="l" r="r" t="t"/>
              <a:pathLst>
                <a:path extrusionOk="0" h="1621" w="1645">
                  <a:moveTo>
                    <a:pt x="822" y="0"/>
                  </a:moveTo>
                  <a:cubicBezTo>
                    <a:pt x="366" y="0"/>
                    <a:pt x="1" y="365"/>
                    <a:pt x="1" y="799"/>
                  </a:cubicBezTo>
                  <a:cubicBezTo>
                    <a:pt x="1" y="1255"/>
                    <a:pt x="366" y="1621"/>
                    <a:pt x="822" y="1621"/>
                  </a:cubicBezTo>
                  <a:cubicBezTo>
                    <a:pt x="1279" y="1621"/>
                    <a:pt x="1644" y="1255"/>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62"/>
            <p:cNvSpPr/>
            <p:nvPr/>
          </p:nvSpPr>
          <p:spPr>
            <a:xfrm>
              <a:off x="5171225" y="1732500"/>
              <a:ext cx="40550" cy="40525"/>
            </a:xfrm>
            <a:custGeom>
              <a:rect b="b" l="l" r="r" t="t"/>
              <a:pathLst>
                <a:path extrusionOk="0" h="1621" w="1622">
                  <a:moveTo>
                    <a:pt x="822" y="0"/>
                  </a:moveTo>
                  <a:cubicBezTo>
                    <a:pt x="366" y="0"/>
                    <a:pt x="1" y="365"/>
                    <a:pt x="1" y="799"/>
                  </a:cubicBezTo>
                  <a:cubicBezTo>
                    <a:pt x="1" y="1255"/>
                    <a:pt x="366" y="1621"/>
                    <a:pt x="822" y="1621"/>
                  </a:cubicBezTo>
                  <a:cubicBezTo>
                    <a:pt x="1256" y="1621"/>
                    <a:pt x="1621" y="1255"/>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62"/>
            <p:cNvSpPr/>
            <p:nvPr/>
          </p:nvSpPr>
          <p:spPr>
            <a:xfrm>
              <a:off x="5232300" y="1732500"/>
              <a:ext cx="41100" cy="40525"/>
            </a:xfrm>
            <a:custGeom>
              <a:rect b="b" l="l" r="r" t="t"/>
              <a:pathLst>
                <a:path extrusionOk="0" h="1621" w="1644">
                  <a:moveTo>
                    <a:pt x="822" y="0"/>
                  </a:moveTo>
                  <a:cubicBezTo>
                    <a:pt x="365" y="0"/>
                    <a:pt x="0" y="365"/>
                    <a:pt x="0" y="799"/>
                  </a:cubicBezTo>
                  <a:cubicBezTo>
                    <a:pt x="0" y="1255"/>
                    <a:pt x="365" y="1621"/>
                    <a:pt x="822" y="1621"/>
                  </a:cubicBezTo>
                  <a:cubicBezTo>
                    <a:pt x="1278" y="1621"/>
                    <a:pt x="1644" y="1255"/>
                    <a:pt x="1644" y="799"/>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62"/>
            <p:cNvSpPr/>
            <p:nvPr/>
          </p:nvSpPr>
          <p:spPr>
            <a:xfrm>
              <a:off x="5293350" y="1732500"/>
              <a:ext cx="41100" cy="40525"/>
            </a:xfrm>
            <a:custGeom>
              <a:rect b="b" l="l" r="r" t="t"/>
              <a:pathLst>
                <a:path extrusionOk="0" h="1621" w="1644">
                  <a:moveTo>
                    <a:pt x="822" y="0"/>
                  </a:moveTo>
                  <a:cubicBezTo>
                    <a:pt x="366" y="0"/>
                    <a:pt x="0" y="365"/>
                    <a:pt x="0" y="799"/>
                  </a:cubicBezTo>
                  <a:cubicBezTo>
                    <a:pt x="0" y="1255"/>
                    <a:pt x="366" y="1621"/>
                    <a:pt x="822" y="1621"/>
                  </a:cubicBezTo>
                  <a:cubicBezTo>
                    <a:pt x="1279" y="1621"/>
                    <a:pt x="1644" y="1255"/>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62"/>
            <p:cNvSpPr/>
            <p:nvPr/>
          </p:nvSpPr>
          <p:spPr>
            <a:xfrm>
              <a:off x="5354975" y="1732500"/>
              <a:ext cx="40550" cy="40525"/>
            </a:xfrm>
            <a:custGeom>
              <a:rect b="b" l="l" r="r" t="t"/>
              <a:pathLst>
                <a:path extrusionOk="0" h="1621" w="1622">
                  <a:moveTo>
                    <a:pt x="822" y="0"/>
                  </a:moveTo>
                  <a:cubicBezTo>
                    <a:pt x="366" y="0"/>
                    <a:pt x="1" y="365"/>
                    <a:pt x="1" y="799"/>
                  </a:cubicBezTo>
                  <a:cubicBezTo>
                    <a:pt x="1" y="1255"/>
                    <a:pt x="366" y="1621"/>
                    <a:pt x="822" y="1621"/>
                  </a:cubicBezTo>
                  <a:cubicBezTo>
                    <a:pt x="1256" y="1621"/>
                    <a:pt x="1621" y="1255"/>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62"/>
            <p:cNvSpPr/>
            <p:nvPr/>
          </p:nvSpPr>
          <p:spPr>
            <a:xfrm>
              <a:off x="5416025" y="1732500"/>
              <a:ext cx="41125" cy="40525"/>
            </a:xfrm>
            <a:custGeom>
              <a:rect b="b" l="l" r="r" t="t"/>
              <a:pathLst>
                <a:path extrusionOk="0" h="1621" w="1645">
                  <a:moveTo>
                    <a:pt x="823" y="0"/>
                  </a:moveTo>
                  <a:cubicBezTo>
                    <a:pt x="366" y="0"/>
                    <a:pt x="1" y="365"/>
                    <a:pt x="1" y="799"/>
                  </a:cubicBezTo>
                  <a:cubicBezTo>
                    <a:pt x="1" y="1255"/>
                    <a:pt x="366" y="1621"/>
                    <a:pt x="823" y="1621"/>
                  </a:cubicBezTo>
                  <a:cubicBezTo>
                    <a:pt x="1279" y="1621"/>
                    <a:pt x="1644" y="1255"/>
                    <a:pt x="1644" y="799"/>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62"/>
            <p:cNvSpPr/>
            <p:nvPr/>
          </p:nvSpPr>
          <p:spPr>
            <a:xfrm>
              <a:off x="5477100" y="1732500"/>
              <a:ext cx="41100" cy="40525"/>
            </a:xfrm>
            <a:custGeom>
              <a:rect b="b" l="l" r="r" t="t"/>
              <a:pathLst>
                <a:path extrusionOk="0" h="1621" w="1644">
                  <a:moveTo>
                    <a:pt x="822" y="0"/>
                  </a:moveTo>
                  <a:cubicBezTo>
                    <a:pt x="365" y="0"/>
                    <a:pt x="0" y="365"/>
                    <a:pt x="0" y="799"/>
                  </a:cubicBezTo>
                  <a:cubicBezTo>
                    <a:pt x="0" y="1255"/>
                    <a:pt x="365" y="1621"/>
                    <a:pt x="822" y="1621"/>
                  </a:cubicBezTo>
                  <a:cubicBezTo>
                    <a:pt x="1278" y="1621"/>
                    <a:pt x="1644" y="1255"/>
                    <a:pt x="1644" y="799"/>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62"/>
            <p:cNvSpPr/>
            <p:nvPr/>
          </p:nvSpPr>
          <p:spPr>
            <a:xfrm>
              <a:off x="5538725" y="1732500"/>
              <a:ext cx="40525" cy="40525"/>
            </a:xfrm>
            <a:custGeom>
              <a:rect b="b" l="l" r="r" t="t"/>
              <a:pathLst>
                <a:path extrusionOk="0" h="1621" w="1621">
                  <a:moveTo>
                    <a:pt x="822" y="0"/>
                  </a:moveTo>
                  <a:cubicBezTo>
                    <a:pt x="365" y="0"/>
                    <a:pt x="0" y="365"/>
                    <a:pt x="0" y="799"/>
                  </a:cubicBezTo>
                  <a:cubicBezTo>
                    <a:pt x="0" y="1255"/>
                    <a:pt x="365" y="1621"/>
                    <a:pt x="822" y="1621"/>
                  </a:cubicBezTo>
                  <a:cubicBezTo>
                    <a:pt x="1256" y="1621"/>
                    <a:pt x="1621" y="1255"/>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62"/>
            <p:cNvSpPr/>
            <p:nvPr/>
          </p:nvSpPr>
          <p:spPr>
            <a:xfrm>
              <a:off x="5599775" y="1732500"/>
              <a:ext cx="41100" cy="40525"/>
            </a:xfrm>
            <a:custGeom>
              <a:rect b="b" l="l" r="r" t="t"/>
              <a:pathLst>
                <a:path extrusionOk="0" h="1621" w="1644">
                  <a:moveTo>
                    <a:pt x="822" y="0"/>
                  </a:moveTo>
                  <a:cubicBezTo>
                    <a:pt x="366" y="0"/>
                    <a:pt x="1" y="365"/>
                    <a:pt x="1" y="799"/>
                  </a:cubicBezTo>
                  <a:cubicBezTo>
                    <a:pt x="1" y="1255"/>
                    <a:pt x="366" y="1621"/>
                    <a:pt x="822" y="1621"/>
                  </a:cubicBezTo>
                  <a:cubicBezTo>
                    <a:pt x="1279" y="1621"/>
                    <a:pt x="1644" y="1255"/>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62"/>
            <p:cNvSpPr/>
            <p:nvPr/>
          </p:nvSpPr>
          <p:spPr>
            <a:xfrm>
              <a:off x="5660825" y="1732500"/>
              <a:ext cx="41125" cy="40525"/>
            </a:xfrm>
            <a:custGeom>
              <a:rect b="b" l="l" r="r" t="t"/>
              <a:pathLst>
                <a:path extrusionOk="0" h="1621" w="1645">
                  <a:moveTo>
                    <a:pt x="823" y="0"/>
                  </a:moveTo>
                  <a:cubicBezTo>
                    <a:pt x="366" y="0"/>
                    <a:pt x="1" y="365"/>
                    <a:pt x="1" y="799"/>
                  </a:cubicBezTo>
                  <a:cubicBezTo>
                    <a:pt x="1" y="1255"/>
                    <a:pt x="366" y="1621"/>
                    <a:pt x="823" y="1621"/>
                  </a:cubicBezTo>
                  <a:cubicBezTo>
                    <a:pt x="1279" y="1621"/>
                    <a:pt x="1644" y="1255"/>
                    <a:pt x="1644" y="799"/>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62"/>
            <p:cNvSpPr/>
            <p:nvPr/>
          </p:nvSpPr>
          <p:spPr>
            <a:xfrm>
              <a:off x="5722475" y="1732500"/>
              <a:ext cx="40525" cy="40525"/>
            </a:xfrm>
            <a:custGeom>
              <a:rect b="b" l="l" r="r" t="t"/>
              <a:pathLst>
                <a:path extrusionOk="0" h="1621" w="1621">
                  <a:moveTo>
                    <a:pt x="799" y="0"/>
                  </a:moveTo>
                  <a:cubicBezTo>
                    <a:pt x="365" y="0"/>
                    <a:pt x="0" y="365"/>
                    <a:pt x="0" y="799"/>
                  </a:cubicBezTo>
                  <a:cubicBezTo>
                    <a:pt x="0" y="1255"/>
                    <a:pt x="365" y="1621"/>
                    <a:pt x="799" y="1621"/>
                  </a:cubicBezTo>
                  <a:cubicBezTo>
                    <a:pt x="1255" y="1621"/>
                    <a:pt x="1621" y="1255"/>
                    <a:pt x="1621" y="799"/>
                  </a:cubicBezTo>
                  <a:cubicBezTo>
                    <a:pt x="1621" y="365"/>
                    <a:pt x="1255"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62"/>
            <p:cNvSpPr/>
            <p:nvPr/>
          </p:nvSpPr>
          <p:spPr>
            <a:xfrm>
              <a:off x="5783525" y="1732500"/>
              <a:ext cx="41100" cy="40525"/>
            </a:xfrm>
            <a:custGeom>
              <a:rect b="b" l="l" r="r" t="t"/>
              <a:pathLst>
                <a:path extrusionOk="0" h="1621" w="1644">
                  <a:moveTo>
                    <a:pt x="822" y="0"/>
                  </a:moveTo>
                  <a:cubicBezTo>
                    <a:pt x="366" y="0"/>
                    <a:pt x="0" y="365"/>
                    <a:pt x="0" y="799"/>
                  </a:cubicBezTo>
                  <a:cubicBezTo>
                    <a:pt x="0" y="1255"/>
                    <a:pt x="366" y="1621"/>
                    <a:pt x="822" y="1621"/>
                  </a:cubicBezTo>
                  <a:cubicBezTo>
                    <a:pt x="1279" y="1621"/>
                    <a:pt x="1644" y="1255"/>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62"/>
            <p:cNvSpPr/>
            <p:nvPr/>
          </p:nvSpPr>
          <p:spPr>
            <a:xfrm>
              <a:off x="5844575" y="1732500"/>
              <a:ext cx="41125" cy="40525"/>
            </a:xfrm>
            <a:custGeom>
              <a:rect b="b" l="l" r="r" t="t"/>
              <a:pathLst>
                <a:path extrusionOk="0" h="1621" w="1645">
                  <a:moveTo>
                    <a:pt x="822" y="0"/>
                  </a:moveTo>
                  <a:cubicBezTo>
                    <a:pt x="366" y="0"/>
                    <a:pt x="1" y="365"/>
                    <a:pt x="1" y="799"/>
                  </a:cubicBezTo>
                  <a:cubicBezTo>
                    <a:pt x="1" y="1255"/>
                    <a:pt x="366" y="1621"/>
                    <a:pt x="822" y="1621"/>
                  </a:cubicBezTo>
                  <a:cubicBezTo>
                    <a:pt x="1279" y="1621"/>
                    <a:pt x="1644" y="1255"/>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62"/>
            <p:cNvSpPr/>
            <p:nvPr/>
          </p:nvSpPr>
          <p:spPr>
            <a:xfrm>
              <a:off x="5906200" y="1732500"/>
              <a:ext cx="40550" cy="40525"/>
            </a:xfrm>
            <a:custGeom>
              <a:rect b="b" l="l" r="r" t="t"/>
              <a:pathLst>
                <a:path extrusionOk="0" h="1621" w="1622">
                  <a:moveTo>
                    <a:pt x="800" y="0"/>
                  </a:moveTo>
                  <a:cubicBezTo>
                    <a:pt x="366" y="0"/>
                    <a:pt x="1" y="365"/>
                    <a:pt x="1" y="799"/>
                  </a:cubicBezTo>
                  <a:cubicBezTo>
                    <a:pt x="1" y="1255"/>
                    <a:pt x="366" y="1621"/>
                    <a:pt x="800" y="1621"/>
                  </a:cubicBezTo>
                  <a:cubicBezTo>
                    <a:pt x="1256" y="1621"/>
                    <a:pt x="1621" y="1255"/>
                    <a:pt x="1621" y="799"/>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62"/>
            <p:cNvSpPr/>
            <p:nvPr/>
          </p:nvSpPr>
          <p:spPr>
            <a:xfrm>
              <a:off x="6028325" y="1732500"/>
              <a:ext cx="41100" cy="40525"/>
            </a:xfrm>
            <a:custGeom>
              <a:rect b="b" l="l" r="r" t="t"/>
              <a:pathLst>
                <a:path extrusionOk="0" h="1621" w="1644">
                  <a:moveTo>
                    <a:pt x="822" y="0"/>
                  </a:moveTo>
                  <a:cubicBezTo>
                    <a:pt x="366" y="0"/>
                    <a:pt x="0" y="365"/>
                    <a:pt x="0" y="799"/>
                  </a:cubicBezTo>
                  <a:cubicBezTo>
                    <a:pt x="0" y="1255"/>
                    <a:pt x="366" y="1621"/>
                    <a:pt x="822" y="1621"/>
                  </a:cubicBezTo>
                  <a:cubicBezTo>
                    <a:pt x="1279" y="1621"/>
                    <a:pt x="1644" y="1255"/>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62"/>
            <p:cNvSpPr/>
            <p:nvPr/>
          </p:nvSpPr>
          <p:spPr>
            <a:xfrm>
              <a:off x="6089950" y="1732500"/>
              <a:ext cx="40550" cy="40525"/>
            </a:xfrm>
            <a:custGeom>
              <a:rect b="b" l="l" r="r" t="t"/>
              <a:pathLst>
                <a:path extrusionOk="0" h="1621" w="1622">
                  <a:moveTo>
                    <a:pt x="799" y="0"/>
                  </a:moveTo>
                  <a:cubicBezTo>
                    <a:pt x="366" y="0"/>
                    <a:pt x="1" y="365"/>
                    <a:pt x="1" y="799"/>
                  </a:cubicBezTo>
                  <a:cubicBezTo>
                    <a:pt x="1" y="1255"/>
                    <a:pt x="366" y="1621"/>
                    <a:pt x="799" y="1621"/>
                  </a:cubicBezTo>
                  <a:cubicBezTo>
                    <a:pt x="1256" y="1621"/>
                    <a:pt x="1621" y="1255"/>
                    <a:pt x="1621" y="799"/>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62"/>
            <p:cNvSpPr/>
            <p:nvPr/>
          </p:nvSpPr>
          <p:spPr>
            <a:xfrm>
              <a:off x="6151000" y="1732500"/>
              <a:ext cx="41125" cy="40525"/>
            </a:xfrm>
            <a:custGeom>
              <a:rect b="b" l="l" r="r" t="t"/>
              <a:pathLst>
                <a:path extrusionOk="0" h="1621" w="1645">
                  <a:moveTo>
                    <a:pt x="823" y="0"/>
                  </a:moveTo>
                  <a:cubicBezTo>
                    <a:pt x="366" y="0"/>
                    <a:pt x="1" y="365"/>
                    <a:pt x="1" y="799"/>
                  </a:cubicBezTo>
                  <a:cubicBezTo>
                    <a:pt x="1" y="1255"/>
                    <a:pt x="366" y="1621"/>
                    <a:pt x="823" y="1621"/>
                  </a:cubicBezTo>
                  <a:cubicBezTo>
                    <a:pt x="1279" y="1621"/>
                    <a:pt x="1644" y="1255"/>
                    <a:pt x="1644" y="799"/>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62"/>
            <p:cNvSpPr/>
            <p:nvPr/>
          </p:nvSpPr>
          <p:spPr>
            <a:xfrm>
              <a:off x="6212075" y="1732500"/>
              <a:ext cx="41100" cy="40525"/>
            </a:xfrm>
            <a:custGeom>
              <a:rect b="b" l="l" r="r" t="t"/>
              <a:pathLst>
                <a:path extrusionOk="0" h="1621" w="1644">
                  <a:moveTo>
                    <a:pt x="822" y="0"/>
                  </a:moveTo>
                  <a:cubicBezTo>
                    <a:pt x="365" y="0"/>
                    <a:pt x="0" y="365"/>
                    <a:pt x="0" y="799"/>
                  </a:cubicBezTo>
                  <a:cubicBezTo>
                    <a:pt x="0" y="1255"/>
                    <a:pt x="365" y="1621"/>
                    <a:pt x="822" y="1621"/>
                  </a:cubicBezTo>
                  <a:cubicBezTo>
                    <a:pt x="1278" y="1621"/>
                    <a:pt x="1644" y="1255"/>
                    <a:pt x="1644" y="799"/>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62"/>
            <p:cNvSpPr/>
            <p:nvPr/>
          </p:nvSpPr>
          <p:spPr>
            <a:xfrm>
              <a:off x="6273700" y="1732500"/>
              <a:ext cx="40525" cy="40525"/>
            </a:xfrm>
            <a:custGeom>
              <a:rect b="b" l="l" r="r" t="t"/>
              <a:pathLst>
                <a:path extrusionOk="0" h="1621" w="1621">
                  <a:moveTo>
                    <a:pt x="799" y="0"/>
                  </a:moveTo>
                  <a:cubicBezTo>
                    <a:pt x="365" y="0"/>
                    <a:pt x="0" y="365"/>
                    <a:pt x="0" y="799"/>
                  </a:cubicBezTo>
                  <a:cubicBezTo>
                    <a:pt x="0" y="1255"/>
                    <a:pt x="365" y="1621"/>
                    <a:pt x="799" y="1621"/>
                  </a:cubicBezTo>
                  <a:cubicBezTo>
                    <a:pt x="1256" y="1621"/>
                    <a:pt x="1621" y="1255"/>
                    <a:pt x="1621" y="799"/>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62"/>
            <p:cNvSpPr/>
            <p:nvPr/>
          </p:nvSpPr>
          <p:spPr>
            <a:xfrm>
              <a:off x="6334750" y="1732500"/>
              <a:ext cx="41100" cy="40525"/>
            </a:xfrm>
            <a:custGeom>
              <a:rect b="b" l="l" r="r" t="t"/>
              <a:pathLst>
                <a:path extrusionOk="0" h="1621" w="1644">
                  <a:moveTo>
                    <a:pt x="822" y="0"/>
                  </a:moveTo>
                  <a:cubicBezTo>
                    <a:pt x="366" y="0"/>
                    <a:pt x="1" y="365"/>
                    <a:pt x="1" y="799"/>
                  </a:cubicBezTo>
                  <a:cubicBezTo>
                    <a:pt x="1" y="1255"/>
                    <a:pt x="366" y="1621"/>
                    <a:pt x="822" y="1621"/>
                  </a:cubicBezTo>
                  <a:cubicBezTo>
                    <a:pt x="1279" y="1621"/>
                    <a:pt x="1644" y="1255"/>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62"/>
            <p:cNvSpPr/>
            <p:nvPr/>
          </p:nvSpPr>
          <p:spPr>
            <a:xfrm>
              <a:off x="6395800" y="1732500"/>
              <a:ext cx="41125" cy="40525"/>
            </a:xfrm>
            <a:custGeom>
              <a:rect b="b" l="l" r="r" t="t"/>
              <a:pathLst>
                <a:path extrusionOk="0" h="1621" w="1645">
                  <a:moveTo>
                    <a:pt x="823" y="0"/>
                  </a:moveTo>
                  <a:cubicBezTo>
                    <a:pt x="366" y="0"/>
                    <a:pt x="1" y="365"/>
                    <a:pt x="1" y="799"/>
                  </a:cubicBezTo>
                  <a:cubicBezTo>
                    <a:pt x="1" y="1255"/>
                    <a:pt x="366" y="1621"/>
                    <a:pt x="823" y="1621"/>
                  </a:cubicBezTo>
                  <a:cubicBezTo>
                    <a:pt x="1279" y="1621"/>
                    <a:pt x="1644" y="1255"/>
                    <a:pt x="1644" y="799"/>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62"/>
            <p:cNvSpPr/>
            <p:nvPr/>
          </p:nvSpPr>
          <p:spPr>
            <a:xfrm>
              <a:off x="6457450" y="1732500"/>
              <a:ext cx="40525" cy="40525"/>
            </a:xfrm>
            <a:custGeom>
              <a:rect b="b" l="l" r="r" t="t"/>
              <a:pathLst>
                <a:path extrusionOk="0" h="1621" w="1621">
                  <a:moveTo>
                    <a:pt x="799" y="0"/>
                  </a:moveTo>
                  <a:cubicBezTo>
                    <a:pt x="365" y="0"/>
                    <a:pt x="0" y="365"/>
                    <a:pt x="0" y="799"/>
                  </a:cubicBezTo>
                  <a:cubicBezTo>
                    <a:pt x="0" y="1255"/>
                    <a:pt x="365" y="1621"/>
                    <a:pt x="799" y="1621"/>
                  </a:cubicBezTo>
                  <a:cubicBezTo>
                    <a:pt x="1255" y="1621"/>
                    <a:pt x="1621" y="1255"/>
                    <a:pt x="1621" y="799"/>
                  </a:cubicBezTo>
                  <a:cubicBezTo>
                    <a:pt x="1621" y="365"/>
                    <a:pt x="1255"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62"/>
            <p:cNvSpPr/>
            <p:nvPr/>
          </p:nvSpPr>
          <p:spPr>
            <a:xfrm>
              <a:off x="6518500" y="1732500"/>
              <a:ext cx="41100" cy="40525"/>
            </a:xfrm>
            <a:custGeom>
              <a:rect b="b" l="l" r="r" t="t"/>
              <a:pathLst>
                <a:path extrusionOk="0" h="1621" w="1644">
                  <a:moveTo>
                    <a:pt x="822" y="0"/>
                  </a:moveTo>
                  <a:cubicBezTo>
                    <a:pt x="366" y="0"/>
                    <a:pt x="0" y="365"/>
                    <a:pt x="0" y="799"/>
                  </a:cubicBezTo>
                  <a:cubicBezTo>
                    <a:pt x="0" y="1255"/>
                    <a:pt x="366" y="1621"/>
                    <a:pt x="822" y="1621"/>
                  </a:cubicBezTo>
                  <a:cubicBezTo>
                    <a:pt x="1279" y="1621"/>
                    <a:pt x="1644" y="1255"/>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62"/>
            <p:cNvSpPr/>
            <p:nvPr/>
          </p:nvSpPr>
          <p:spPr>
            <a:xfrm>
              <a:off x="6579550" y="1732500"/>
              <a:ext cx="41125" cy="40525"/>
            </a:xfrm>
            <a:custGeom>
              <a:rect b="b" l="l" r="r" t="t"/>
              <a:pathLst>
                <a:path extrusionOk="0" h="1621" w="1645">
                  <a:moveTo>
                    <a:pt x="822" y="0"/>
                  </a:moveTo>
                  <a:cubicBezTo>
                    <a:pt x="366" y="0"/>
                    <a:pt x="1" y="365"/>
                    <a:pt x="1" y="799"/>
                  </a:cubicBezTo>
                  <a:cubicBezTo>
                    <a:pt x="1" y="1255"/>
                    <a:pt x="366" y="1621"/>
                    <a:pt x="822" y="1621"/>
                  </a:cubicBezTo>
                  <a:cubicBezTo>
                    <a:pt x="1279" y="1621"/>
                    <a:pt x="1644" y="1255"/>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62"/>
            <p:cNvSpPr/>
            <p:nvPr/>
          </p:nvSpPr>
          <p:spPr>
            <a:xfrm>
              <a:off x="6641175" y="1732500"/>
              <a:ext cx="40550" cy="40525"/>
            </a:xfrm>
            <a:custGeom>
              <a:rect b="b" l="l" r="r" t="t"/>
              <a:pathLst>
                <a:path extrusionOk="0" h="1621" w="1622">
                  <a:moveTo>
                    <a:pt x="800" y="0"/>
                  </a:moveTo>
                  <a:cubicBezTo>
                    <a:pt x="366" y="0"/>
                    <a:pt x="1" y="365"/>
                    <a:pt x="1" y="799"/>
                  </a:cubicBezTo>
                  <a:cubicBezTo>
                    <a:pt x="1" y="1255"/>
                    <a:pt x="366" y="1621"/>
                    <a:pt x="800" y="1621"/>
                  </a:cubicBezTo>
                  <a:cubicBezTo>
                    <a:pt x="1256" y="1621"/>
                    <a:pt x="1621" y="1255"/>
                    <a:pt x="1621" y="799"/>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62"/>
            <p:cNvSpPr/>
            <p:nvPr/>
          </p:nvSpPr>
          <p:spPr>
            <a:xfrm>
              <a:off x="6702250" y="1732500"/>
              <a:ext cx="41100" cy="40525"/>
            </a:xfrm>
            <a:custGeom>
              <a:rect b="b" l="l" r="r" t="t"/>
              <a:pathLst>
                <a:path extrusionOk="0" h="1621" w="1644">
                  <a:moveTo>
                    <a:pt x="822" y="0"/>
                  </a:moveTo>
                  <a:cubicBezTo>
                    <a:pt x="365" y="0"/>
                    <a:pt x="0" y="365"/>
                    <a:pt x="0" y="799"/>
                  </a:cubicBezTo>
                  <a:cubicBezTo>
                    <a:pt x="0" y="1255"/>
                    <a:pt x="365" y="1621"/>
                    <a:pt x="822" y="1621"/>
                  </a:cubicBezTo>
                  <a:cubicBezTo>
                    <a:pt x="1255" y="1621"/>
                    <a:pt x="1643" y="1255"/>
                    <a:pt x="1643" y="799"/>
                  </a:cubicBezTo>
                  <a:cubicBezTo>
                    <a:pt x="1643"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62"/>
            <p:cNvSpPr/>
            <p:nvPr/>
          </p:nvSpPr>
          <p:spPr>
            <a:xfrm>
              <a:off x="6763300" y="1732500"/>
              <a:ext cx="41100" cy="40525"/>
            </a:xfrm>
            <a:custGeom>
              <a:rect b="b" l="l" r="r" t="t"/>
              <a:pathLst>
                <a:path extrusionOk="0" h="1621" w="1644">
                  <a:moveTo>
                    <a:pt x="822" y="0"/>
                  </a:moveTo>
                  <a:cubicBezTo>
                    <a:pt x="366" y="0"/>
                    <a:pt x="0" y="365"/>
                    <a:pt x="0" y="799"/>
                  </a:cubicBezTo>
                  <a:cubicBezTo>
                    <a:pt x="0" y="1255"/>
                    <a:pt x="366" y="1621"/>
                    <a:pt x="822" y="1621"/>
                  </a:cubicBezTo>
                  <a:cubicBezTo>
                    <a:pt x="1279" y="1621"/>
                    <a:pt x="1644" y="1255"/>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62"/>
            <p:cNvSpPr/>
            <p:nvPr/>
          </p:nvSpPr>
          <p:spPr>
            <a:xfrm>
              <a:off x="6824925" y="1732500"/>
              <a:ext cx="40550" cy="40525"/>
            </a:xfrm>
            <a:custGeom>
              <a:rect b="b" l="l" r="r" t="t"/>
              <a:pathLst>
                <a:path extrusionOk="0" h="1621" w="1622">
                  <a:moveTo>
                    <a:pt x="799" y="0"/>
                  </a:moveTo>
                  <a:cubicBezTo>
                    <a:pt x="366" y="0"/>
                    <a:pt x="1" y="365"/>
                    <a:pt x="1" y="799"/>
                  </a:cubicBezTo>
                  <a:cubicBezTo>
                    <a:pt x="1" y="1255"/>
                    <a:pt x="366" y="1621"/>
                    <a:pt x="799" y="1621"/>
                  </a:cubicBezTo>
                  <a:cubicBezTo>
                    <a:pt x="1256" y="1621"/>
                    <a:pt x="1621" y="1255"/>
                    <a:pt x="1621" y="799"/>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62"/>
            <p:cNvSpPr/>
            <p:nvPr/>
          </p:nvSpPr>
          <p:spPr>
            <a:xfrm>
              <a:off x="700325" y="1793550"/>
              <a:ext cx="40550" cy="41100"/>
            </a:xfrm>
            <a:custGeom>
              <a:rect b="b" l="l" r="r" t="t"/>
              <a:pathLst>
                <a:path extrusionOk="0" h="1644" w="1622">
                  <a:moveTo>
                    <a:pt x="822" y="0"/>
                  </a:moveTo>
                  <a:cubicBezTo>
                    <a:pt x="366" y="0"/>
                    <a:pt x="0" y="366"/>
                    <a:pt x="0" y="822"/>
                  </a:cubicBezTo>
                  <a:cubicBezTo>
                    <a:pt x="0" y="1279"/>
                    <a:pt x="366"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62"/>
            <p:cNvSpPr/>
            <p:nvPr/>
          </p:nvSpPr>
          <p:spPr>
            <a:xfrm>
              <a:off x="761375" y="1793550"/>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62"/>
            <p:cNvSpPr/>
            <p:nvPr/>
          </p:nvSpPr>
          <p:spPr>
            <a:xfrm>
              <a:off x="1312625" y="1793550"/>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3" y="1279"/>
                    <a:pt x="1643" y="822"/>
                  </a:cubicBezTo>
                  <a:cubicBezTo>
                    <a:pt x="1643"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62"/>
            <p:cNvSpPr/>
            <p:nvPr/>
          </p:nvSpPr>
          <p:spPr>
            <a:xfrm>
              <a:off x="2537750" y="1793550"/>
              <a:ext cx="40550" cy="41100"/>
            </a:xfrm>
            <a:custGeom>
              <a:rect b="b" l="l" r="r" t="t"/>
              <a:pathLst>
                <a:path extrusionOk="0" h="1644" w="1622">
                  <a:moveTo>
                    <a:pt x="800" y="0"/>
                  </a:moveTo>
                  <a:cubicBezTo>
                    <a:pt x="366" y="0"/>
                    <a:pt x="1" y="366"/>
                    <a:pt x="1" y="822"/>
                  </a:cubicBezTo>
                  <a:cubicBezTo>
                    <a:pt x="1" y="1279"/>
                    <a:pt x="366" y="1644"/>
                    <a:pt x="800" y="1644"/>
                  </a:cubicBezTo>
                  <a:cubicBezTo>
                    <a:pt x="1256" y="1644"/>
                    <a:pt x="1622" y="1279"/>
                    <a:pt x="1622" y="822"/>
                  </a:cubicBezTo>
                  <a:cubicBezTo>
                    <a:pt x="1622"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62"/>
            <p:cNvSpPr/>
            <p:nvPr/>
          </p:nvSpPr>
          <p:spPr>
            <a:xfrm>
              <a:off x="2598825" y="1793550"/>
              <a:ext cx="41100" cy="41100"/>
            </a:xfrm>
            <a:custGeom>
              <a:rect b="b" l="l" r="r" t="t"/>
              <a:pathLst>
                <a:path extrusionOk="0" h="1644" w="1644">
                  <a:moveTo>
                    <a:pt x="822" y="0"/>
                  </a:moveTo>
                  <a:cubicBezTo>
                    <a:pt x="365" y="0"/>
                    <a:pt x="0" y="366"/>
                    <a:pt x="0" y="822"/>
                  </a:cubicBezTo>
                  <a:cubicBezTo>
                    <a:pt x="0" y="1279"/>
                    <a:pt x="365" y="1644"/>
                    <a:pt x="822" y="1644"/>
                  </a:cubicBezTo>
                  <a:cubicBezTo>
                    <a:pt x="1256" y="1644"/>
                    <a:pt x="1644" y="1279"/>
                    <a:pt x="1644" y="822"/>
                  </a:cubicBezTo>
                  <a:cubicBezTo>
                    <a:pt x="1644"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62"/>
            <p:cNvSpPr/>
            <p:nvPr/>
          </p:nvSpPr>
          <p:spPr>
            <a:xfrm>
              <a:off x="2659875" y="1793550"/>
              <a:ext cx="41125" cy="41100"/>
            </a:xfrm>
            <a:custGeom>
              <a:rect b="b" l="l" r="r" t="t"/>
              <a:pathLst>
                <a:path extrusionOk="0" h="1644" w="1645">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62"/>
            <p:cNvSpPr/>
            <p:nvPr/>
          </p:nvSpPr>
          <p:spPr>
            <a:xfrm>
              <a:off x="2721500" y="1793550"/>
              <a:ext cx="40550" cy="41100"/>
            </a:xfrm>
            <a:custGeom>
              <a:rect b="b" l="l" r="r" t="t"/>
              <a:pathLst>
                <a:path extrusionOk="0" h="1644" w="1622">
                  <a:moveTo>
                    <a:pt x="800" y="0"/>
                  </a:moveTo>
                  <a:cubicBezTo>
                    <a:pt x="366" y="0"/>
                    <a:pt x="1" y="366"/>
                    <a:pt x="1" y="822"/>
                  </a:cubicBezTo>
                  <a:cubicBezTo>
                    <a:pt x="1" y="1279"/>
                    <a:pt x="366" y="1644"/>
                    <a:pt x="800" y="1644"/>
                  </a:cubicBezTo>
                  <a:cubicBezTo>
                    <a:pt x="1256" y="1644"/>
                    <a:pt x="1621" y="1279"/>
                    <a:pt x="1621" y="822"/>
                  </a:cubicBezTo>
                  <a:cubicBezTo>
                    <a:pt x="1621"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62"/>
            <p:cNvSpPr/>
            <p:nvPr/>
          </p:nvSpPr>
          <p:spPr>
            <a:xfrm>
              <a:off x="2782575" y="1793550"/>
              <a:ext cx="40525" cy="41100"/>
            </a:xfrm>
            <a:custGeom>
              <a:rect b="b" l="l" r="r" t="t"/>
              <a:pathLst>
                <a:path extrusionOk="0" h="1644" w="1621">
                  <a:moveTo>
                    <a:pt x="822" y="0"/>
                  </a:moveTo>
                  <a:cubicBezTo>
                    <a:pt x="365" y="0"/>
                    <a:pt x="0" y="366"/>
                    <a:pt x="0" y="822"/>
                  </a:cubicBezTo>
                  <a:cubicBezTo>
                    <a:pt x="0" y="1279"/>
                    <a:pt x="365" y="1644"/>
                    <a:pt x="822" y="1644"/>
                  </a:cubicBezTo>
                  <a:cubicBezTo>
                    <a:pt x="1255" y="1644"/>
                    <a:pt x="1621" y="1279"/>
                    <a:pt x="1621" y="822"/>
                  </a:cubicBezTo>
                  <a:cubicBezTo>
                    <a:pt x="1621" y="366"/>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62"/>
            <p:cNvSpPr/>
            <p:nvPr/>
          </p:nvSpPr>
          <p:spPr>
            <a:xfrm>
              <a:off x="2843625" y="17935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62"/>
            <p:cNvSpPr/>
            <p:nvPr/>
          </p:nvSpPr>
          <p:spPr>
            <a:xfrm>
              <a:off x="2905250" y="1793550"/>
              <a:ext cx="40550" cy="41100"/>
            </a:xfrm>
            <a:custGeom>
              <a:rect b="b" l="l" r="r" t="t"/>
              <a:pathLst>
                <a:path extrusionOk="0" h="1644" w="1622">
                  <a:moveTo>
                    <a:pt x="799" y="0"/>
                  </a:moveTo>
                  <a:cubicBezTo>
                    <a:pt x="366" y="0"/>
                    <a:pt x="0" y="366"/>
                    <a:pt x="0" y="822"/>
                  </a:cubicBezTo>
                  <a:cubicBezTo>
                    <a:pt x="0" y="1279"/>
                    <a:pt x="366" y="1644"/>
                    <a:pt x="799" y="1644"/>
                  </a:cubicBezTo>
                  <a:cubicBezTo>
                    <a:pt x="1256" y="1644"/>
                    <a:pt x="1621" y="1279"/>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62"/>
            <p:cNvSpPr/>
            <p:nvPr/>
          </p:nvSpPr>
          <p:spPr>
            <a:xfrm>
              <a:off x="2966300" y="1793550"/>
              <a:ext cx="40550" cy="41100"/>
            </a:xfrm>
            <a:custGeom>
              <a:rect b="b" l="l" r="r" t="t"/>
              <a:pathLst>
                <a:path extrusionOk="0" h="1644" w="1622">
                  <a:moveTo>
                    <a:pt x="823" y="0"/>
                  </a:moveTo>
                  <a:cubicBezTo>
                    <a:pt x="366" y="0"/>
                    <a:pt x="1" y="366"/>
                    <a:pt x="1" y="822"/>
                  </a:cubicBezTo>
                  <a:cubicBezTo>
                    <a:pt x="1" y="1279"/>
                    <a:pt x="366" y="1644"/>
                    <a:pt x="823" y="1644"/>
                  </a:cubicBezTo>
                  <a:cubicBezTo>
                    <a:pt x="1256" y="1644"/>
                    <a:pt x="1621" y="1279"/>
                    <a:pt x="1621" y="822"/>
                  </a:cubicBezTo>
                  <a:cubicBezTo>
                    <a:pt x="1621" y="366"/>
                    <a:pt x="1256"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62"/>
            <p:cNvSpPr/>
            <p:nvPr/>
          </p:nvSpPr>
          <p:spPr>
            <a:xfrm>
              <a:off x="3885025" y="1793550"/>
              <a:ext cx="40550" cy="41100"/>
            </a:xfrm>
            <a:custGeom>
              <a:rect b="b" l="l" r="r" t="t"/>
              <a:pathLst>
                <a:path extrusionOk="0" h="1644" w="1622">
                  <a:moveTo>
                    <a:pt x="822" y="0"/>
                  </a:moveTo>
                  <a:cubicBezTo>
                    <a:pt x="366" y="0"/>
                    <a:pt x="1" y="366"/>
                    <a:pt x="1" y="822"/>
                  </a:cubicBezTo>
                  <a:cubicBezTo>
                    <a:pt x="1" y="1279"/>
                    <a:pt x="366"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62"/>
            <p:cNvSpPr/>
            <p:nvPr/>
          </p:nvSpPr>
          <p:spPr>
            <a:xfrm>
              <a:off x="3946075" y="1793550"/>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62"/>
            <p:cNvSpPr/>
            <p:nvPr/>
          </p:nvSpPr>
          <p:spPr>
            <a:xfrm>
              <a:off x="4007700" y="1793550"/>
              <a:ext cx="40550" cy="41100"/>
            </a:xfrm>
            <a:custGeom>
              <a:rect b="b" l="l" r="r" t="t"/>
              <a:pathLst>
                <a:path extrusionOk="0" h="1644" w="1622">
                  <a:moveTo>
                    <a:pt x="800" y="0"/>
                  </a:moveTo>
                  <a:cubicBezTo>
                    <a:pt x="366" y="0"/>
                    <a:pt x="1" y="366"/>
                    <a:pt x="1" y="822"/>
                  </a:cubicBezTo>
                  <a:cubicBezTo>
                    <a:pt x="1" y="1279"/>
                    <a:pt x="366" y="1644"/>
                    <a:pt x="800" y="1644"/>
                  </a:cubicBezTo>
                  <a:cubicBezTo>
                    <a:pt x="1256" y="1644"/>
                    <a:pt x="1622" y="1279"/>
                    <a:pt x="1622" y="822"/>
                  </a:cubicBezTo>
                  <a:cubicBezTo>
                    <a:pt x="1622"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62"/>
            <p:cNvSpPr/>
            <p:nvPr/>
          </p:nvSpPr>
          <p:spPr>
            <a:xfrm>
              <a:off x="4129825" y="1793550"/>
              <a:ext cx="41100" cy="41100"/>
            </a:xfrm>
            <a:custGeom>
              <a:rect b="b" l="l" r="r" t="t"/>
              <a:pathLst>
                <a:path extrusionOk="0" h="1644" w="1644">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62"/>
            <p:cNvSpPr/>
            <p:nvPr/>
          </p:nvSpPr>
          <p:spPr>
            <a:xfrm>
              <a:off x="4681050" y="1793550"/>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62"/>
            <p:cNvSpPr/>
            <p:nvPr/>
          </p:nvSpPr>
          <p:spPr>
            <a:xfrm>
              <a:off x="4742125" y="1793550"/>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4" y="1279"/>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62"/>
            <p:cNvSpPr/>
            <p:nvPr/>
          </p:nvSpPr>
          <p:spPr>
            <a:xfrm>
              <a:off x="4803750" y="1793550"/>
              <a:ext cx="40525" cy="41100"/>
            </a:xfrm>
            <a:custGeom>
              <a:rect b="b" l="l" r="r" t="t"/>
              <a:pathLst>
                <a:path extrusionOk="0" h="1644" w="1621">
                  <a:moveTo>
                    <a:pt x="822" y="0"/>
                  </a:moveTo>
                  <a:cubicBezTo>
                    <a:pt x="365" y="0"/>
                    <a:pt x="0" y="366"/>
                    <a:pt x="0" y="822"/>
                  </a:cubicBezTo>
                  <a:cubicBezTo>
                    <a:pt x="0" y="1279"/>
                    <a:pt x="365"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62"/>
            <p:cNvSpPr/>
            <p:nvPr/>
          </p:nvSpPr>
          <p:spPr>
            <a:xfrm>
              <a:off x="4864800" y="1793550"/>
              <a:ext cx="41100" cy="41100"/>
            </a:xfrm>
            <a:custGeom>
              <a:rect b="b" l="l" r="r" t="t"/>
              <a:pathLst>
                <a:path extrusionOk="0" h="1644" w="1644">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62"/>
            <p:cNvSpPr/>
            <p:nvPr/>
          </p:nvSpPr>
          <p:spPr>
            <a:xfrm>
              <a:off x="4925850" y="1793550"/>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62"/>
            <p:cNvSpPr/>
            <p:nvPr/>
          </p:nvSpPr>
          <p:spPr>
            <a:xfrm>
              <a:off x="4987500" y="1793550"/>
              <a:ext cx="40525" cy="41100"/>
            </a:xfrm>
            <a:custGeom>
              <a:rect b="b" l="l" r="r" t="t"/>
              <a:pathLst>
                <a:path extrusionOk="0" h="1644" w="1621">
                  <a:moveTo>
                    <a:pt x="822" y="0"/>
                  </a:moveTo>
                  <a:cubicBezTo>
                    <a:pt x="365" y="0"/>
                    <a:pt x="0" y="366"/>
                    <a:pt x="0" y="822"/>
                  </a:cubicBezTo>
                  <a:cubicBezTo>
                    <a:pt x="0" y="1279"/>
                    <a:pt x="365" y="1644"/>
                    <a:pt x="822" y="1644"/>
                  </a:cubicBezTo>
                  <a:cubicBezTo>
                    <a:pt x="1255" y="1644"/>
                    <a:pt x="1621" y="1279"/>
                    <a:pt x="1621" y="822"/>
                  </a:cubicBezTo>
                  <a:cubicBezTo>
                    <a:pt x="1621" y="366"/>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62"/>
            <p:cNvSpPr/>
            <p:nvPr/>
          </p:nvSpPr>
          <p:spPr>
            <a:xfrm>
              <a:off x="5048550" y="17935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62"/>
            <p:cNvSpPr/>
            <p:nvPr/>
          </p:nvSpPr>
          <p:spPr>
            <a:xfrm>
              <a:off x="5109600" y="1793550"/>
              <a:ext cx="41125" cy="41100"/>
            </a:xfrm>
            <a:custGeom>
              <a:rect b="b" l="l" r="r" t="t"/>
              <a:pathLst>
                <a:path extrusionOk="0" h="1644" w="1645">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62"/>
            <p:cNvSpPr/>
            <p:nvPr/>
          </p:nvSpPr>
          <p:spPr>
            <a:xfrm>
              <a:off x="5171225" y="1793550"/>
              <a:ext cx="40550" cy="41100"/>
            </a:xfrm>
            <a:custGeom>
              <a:rect b="b" l="l" r="r" t="t"/>
              <a:pathLst>
                <a:path extrusionOk="0" h="1644" w="1622">
                  <a:moveTo>
                    <a:pt x="822" y="0"/>
                  </a:moveTo>
                  <a:cubicBezTo>
                    <a:pt x="366" y="0"/>
                    <a:pt x="1" y="366"/>
                    <a:pt x="1" y="822"/>
                  </a:cubicBezTo>
                  <a:cubicBezTo>
                    <a:pt x="1" y="1279"/>
                    <a:pt x="366"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62"/>
            <p:cNvSpPr/>
            <p:nvPr/>
          </p:nvSpPr>
          <p:spPr>
            <a:xfrm>
              <a:off x="5232300" y="1793550"/>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4" y="1279"/>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62"/>
            <p:cNvSpPr/>
            <p:nvPr/>
          </p:nvSpPr>
          <p:spPr>
            <a:xfrm>
              <a:off x="5293350" y="17935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62"/>
            <p:cNvSpPr/>
            <p:nvPr/>
          </p:nvSpPr>
          <p:spPr>
            <a:xfrm>
              <a:off x="5354975" y="1793550"/>
              <a:ext cx="40550" cy="41100"/>
            </a:xfrm>
            <a:custGeom>
              <a:rect b="b" l="l" r="r" t="t"/>
              <a:pathLst>
                <a:path extrusionOk="0" h="1644" w="1622">
                  <a:moveTo>
                    <a:pt x="822" y="0"/>
                  </a:moveTo>
                  <a:cubicBezTo>
                    <a:pt x="366" y="0"/>
                    <a:pt x="1" y="366"/>
                    <a:pt x="1" y="822"/>
                  </a:cubicBezTo>
                  <a:cubicBezTo>
                    <a:pt x="1" y="1279"/>
                    <a:pt x="366"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62"/>
            <p:cNvSpPr/>
            <p:nvPr/>
          </p:nvSpPr>
          <p:spPr>
            <a:xfrm>
              <a:off x="5416025" y="1793550"/>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62"/>
            <p:cNvSpPr/>
            <p:nvPr/>
          </p:nvSpPr>
          <p:spPr>
            <a:xfrm>
              <a:off x="5477100" y="1793550"/>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4" y="1279"/>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62"/>
            <p:cNvSpPr/>
            <p:nvPr/>
          </p:nvSpPr>
          <p:spPr>
            <a:xfrm>
              <a:off x="5538725" y="1793550"/>
              <a:ext cx="40525" cy="41100"/>
            </a:xfrm>
            <a:custGeom>
              <a:rect b="b" l="l" r="r" t="t"/>
              <a:pathLst>
                <a:path extrusionOk="0" h="1644" w="1621">
                  <a:moveTo>
                    <a:pt x="822" y="0"/>
                  </a:moveTo>
                  <a:cubicBezTo>
                    <a:pt x="365" y="0"/>
                    <a:pt x="0" y="366"/>
                    <a:pt x="0" y="822"/>
                  </a:cubicBezTo>
                  <a:cubicBezTo>
                    <a:pt x="0" y="1279"/>
                    <a:pt x="365"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62"/>
            <p:cNvSpPr/>
            <p:nvPr/>
          </p:nvSpPr>
          <p:spPr>
            <a:xfrm>
              <a:off x="5599775" y="1793550"/>
              <a:ext cx="41100" cy="41100"/>
            </a:xfrm>
            <a:custGeom>
              <a:rect b="b" l="l" r="r" t="t"/>
              <a:pathLst>
                <a:path extrusionOk="0" h="1644" w="1644">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62"/>
            <p:cNvSpPr/>
            <p:nvPr/>
          </p:nvSpPr>
          <p:spPr>
            <a:xfrm>
              <a:off x="5660825" y="1793550"/>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62"/>
            <p:cNvSpPr/>
            <p:nvPr/>
          </p:nvSpPr>
          <p:spPr>
            <a:xfrm>
              <a:off x="5722475" y="1793550"/>
              <a:ext cx="40525" cy="41100"/>
            </a:xfrm>
            <a:custGeom>
              <a:rect b="b" l="l" r="r" t="t"/>
              <a:pathLst>
                <a:path extrusionOk="0" h="1644" w="1621">
                  <a:moveTo>
                    <a:pt x="799" y="0"/>
                  </a:moveTo>
                  <a:cubicBezTo>
                    <a:pt x="365" y="0"/>
                    <a:pt x="0" y="366"/>
                    <a:pt x="0" y="822"/>
                  </a:cubicBezTo>
                  <a:cubicBezTo>
                    <a:pt x="0" y="1279"/>
                    <a:pt x="365" y="1644"/>
                    <a:pt x="799" y="1644"/>
                  </a:cubicBezTo>
                  <a:cubicBezTo>
                    <a:pt x="1255" y="1644"/>
                    <a:pt x="1621" y="1279"/>
                    <a:pt x="1621" y="822"/>
                  </a:cubicBezTo>
                  <a:cubicBezTo>
                    <a:pt x="1621" y="366"/>
                    <a:pt x="1255"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62"/>
            <p:cNvSpPr/>
            <p:nvPr/>
          </p:nvSpPr>
          <p:spPr>
            <a:xfrm>
              <a:off x="5783525" y="17935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62"/>
            <p:cNvSpPr/>
            <p:nvPr/>
          </p:nvSpPr>
          <p:spPr>
            <a:xfrm>
              <a:off x="5844575" y="1793550"/>
              <a:ext cx="41125" cy="41100"/>
            </a:xfrm>
            <a:custGeom>
              <a:rect b="b" l="l" r="r" t="t"/>
              <a:pathLst>
                <a:path extrusionOk="0" h="1644" w="1645">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62"/>
            <p:cNvSpPr/>
            <p:nvPr/>
          </p:nvSpPr>
          <p:spPr>
            <a:xfrm>
              <a:off x="5906200" y="1793550"/>
              <a:ext cx="40550" cy="41100"/>
            </a:xfrm>
            <a:custGeom>
              <a:rect b="b" l="l" r="r" t="t"/>
              <a:pathLst>
                <a:path extrusionOk="0" h="1644" w="1622">
                  <a:moveTo>
                    <a:pt x="800" y="0"/>
                  </a:moveTo>
                  <a:cubicBezTo>
                    <a:pt x="366" y="0"/>
                    <a:pt x="1" y="366"/>
                    <a:pt x="1" y="822"/>
                  </a:cubicBezTo>
                  <a:cubicBezTo>
                    <a:pt x="1" y="1279"/>
                    <a:pt x="366" y="1644"/>
                    <a:pt x="800" y="1644"/>
                  </a:cubicBezTo>
                  <a:cubicBezTo>
                    <a:pt x="1256" y="1644"/>
                    <a:pt x="1621" y="1279"/>
                    <a:pt x="1621" y="822"/>
                  </a:cubicBezTo>
                  <a:cubicBezTo>
                    <a:pt x="1621"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62"/>
            <p:cNvSpPr/>
            <p:nvPr/>
          </p:nvSpPr>
          <p:spPr>
            <a:xfrm>
              <a:off x="5967275" y="1793550"/>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3" y="1279"/>
                    <a:pt x="1643" y="822"/>
                  </a:cubicBezTo>
                  <a:cubicBezTo>
                    <a:pt x="1643"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62"/>
            <p:cNvSpPr/>
            <p:nvPr/>
          </p:nvSpPr>
          <p:spPr>
            <a:xfrm>
              <a:off x="6028325" y="17935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62"/>
            <p:cNvSpPr/>
            <p:nvPr/>
          </p:nvSpPr>
          <p:spPr>
            <a:xfrm>
              <a:off x="6089950" y="1793550"/>
              <a:ext cx="40550" cy="41100"/>
            </a:xfrm>
            <a:custGeom>
              <a:rect b="b" l="l" r="r" t="t"/>
              <a:pathLst>
                <a:path extrusionOk="0" h="1644" w="1622">
                  <a:moveTo>
                    <a:pt x="799" y="0"/>
                  </a:moveTo>
                  <a:cubicBezTo>
                    <a:pt x="366" y="0"/>
                    <a:pt x="1" y="366"/>
                    <a:pt x="1" y="822"/>
                  </a:cubicBezTo>
                  <a:cubicBezTo>
                    <a:pt x="1" y="1279"/>
                    <a:pt x="366" y="1644"/>
                    <a:pt x="799" y="1644"/>
                  </a:cubicBezTo>
                  <a:cubicBezTo>
                    <a:pt x="1256" y="1644"/>
                    <a:pt x="1621" y="1279"/>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62"/>
            <p:cNvSpPr/>
            <p:nvPr/>
          </p:nvSpPr>
          <p:spPr>
            <a:xfrm>
              <a:off x="6151000" y="1793550"/>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62"/>
            <p:cNvSpPr/>
            <p:nvPr/>
          </p:nvSpPr>
          <p:spPr>
            <a:xfrm>
              <a:off x="6212075" y="1793550"/>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4" y="1279"/>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62"/>
            <p:cNvSpPr/>
            <p:nvPr/>
          </p:nvSpPr>
          <p:spPr>
            <a:xfrm>
              <a:off x="6273700" y="1793550"/>
              <a:ext cx="40525" cy="41100"/>
            </a:xfrm>
            <a:custGeom>
              <a:rect b="b" l="l" r="r" t="t"/>
              <a:pathLst>
                <a:path extrusionOk="0" h="1644" w="1621">
                  <a:moveTo>
                    <a:pt x="799" y="0"/>
                  </a:moveTo>
                  <a:cubicBezTo>
                    <a:pt x="365" y="0"/>
                    <a:pt x="0" y="366"/>
                    <a:pt x="0" y="822"/>
                  </a:cubicBezTo>
                  <a:cubicBezTo>
                    <a:pt x="0" y="1279"/>
                    <a:pt x="365" y="1644"/>
                    <a:pt x="799" y="1644"/>
                  </a:cubicBezTo>
                  <a:cubicBezTo>
                    <a:pt x="1256" y="1644"/>
                    <a:pt x="1621" y="1279"/>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62"/>
            <p:cNvSpPr/>
            <p:nvPr/>
          </p:nvSpPr>
          <p:spPr>
            <a:xfrm>
              <a:off x="6334750" y="1793550"/>
              <a:ext cx="41100" cy="41100"/>
            </a:xfrm>
            <a:custGeom>
              <a:rect b="b" l="l" r="r" t="t"/>
              <a:pathLst>
                <a:path extrusionOk="0" h="1644" w="1644">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62"/>
            <p:cNvSpPr/>
            <p:nvPr/>
          </p:nvSpPr>
          <p:spPr>
            <a:xfrm>
              <a:off x="6395800" y="1793550"/>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62"/>
            <p:cNvSpPr/>
            <p:nvPr/>
          </p:nvSpPr>
          <p:spPr>
            <a:xfrm>
              <a:off x="6457450" y="1793550"/>
              <a:ext cx="40525" cy="41100"/>
            </a:xfrm>
            <a:custGeom>
              <a:rect b="b" l="l" r="r" t="t"/>
              <a:pathLst>
                <a:path extrusionOk="0" h="1644" w="1621">
                  <a:moveTo>
                    <a:pt x="799" y="0"/>
                  </a:moveTo>
                  <a:cubicBezTo>
                    <a:pt x="365" y="0"/>
                    <a:pt x="0" y="366"/>
                    <a:pt x="0" y="822"/>
                  </a:cubicBezTo>
                  <a:cubicBezTo>
                    <a:pt x="0" y="1279"/>
                    <a:pt x="365" y="1644"/>
                    <a:pt x="799" y="1644"/>
                  </a:cubicBezTo>
                  <a:cubicBezTo>
                    <a:pt x="1255" y="1644"/>
                    <a:pt x="1621" y="1279"/>
                    <a:pt x="1621" y="822"/>
                  </a:cubicBezTo>
                  <a:cubicBezTo>
                    <a:pt x="1621" y="366"/>
                    <a:pt x="1255"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62"/>
            <p:cNvSpPr/>
            <p:nvPr/>
          </p:nvSpPr>
          <p:spPr>
            <a:xfrm>
              <a:off x="6518500" y="17935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62"/>
            <p:cNvSpPr/>
            <p:nvPr/>
          </p:nvSpPr>
          <p:spPr>
            <a:xfrm>
              <a:off x="6579550" y="1793550"/>
              <a:ext cx="41125" cy="41100"/>
            </a:xfrm>
            <a:custGeom>
              <a:rect b="b" l="l" r="r" t="t"/>
              <a:pathLst>
                <a:path extrusionOk="0" h="1644" w="1645">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62"/>
            <p:cNvSpPr/>
            <p:nvPr/>
          </p:nvSpPr>
          <p:spPr>
            <a:xfrm>
              <a:off x="6641175" y="1793550"/>
              <a:ext cx="40550" cy="41100"/>
            </a:xfrm>
            <a:custGeom>
              <a:rect b="b" l="l" r="r" t="t"/>
              <a:pathLst>
                <a:path extrusionOk="0" h="1644" w="1622">
                  <a:moveTo>
                    <a:pt x="800" y="0"/>
                  </a:moveTo>
                  <a:cubicBezTo>
                    <a:pt x="366" y="0"/>
                    <a:pt x="1" y="366"/>
                    <a:pt x="1" y="822"/>
                  </a:cubicBezTo>
                  <a:cubicBezTo>
                    <a:pt x="1" y="1279"/>
                    <a:pt x="366" y="1644"/>
                    <a:pt x="800" y="1644"/>
                  </a:cubicBezTo>
                  <a:cubicBezTo>
                    <a:pt x="1256" y="1644"/>
                    <a:pt x="1621" y="1279"/>
                    <a:pt x="1621" y="822"/>
                  </a:cubicBezTo>
                  <a:cubicBezTo>
                    <a:pt x="1621"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62"/>
            <p:cNvSpPr/>
            <p:nvPr/>
          </p:nvSpPr>
          <p:spPr>
            <a:xfrm>
              <a:off x="6702250" y="1793550"/>
              <a:ext cx="41100" cy="41100"/>
            </a:xfrm>
            <a:custGeom>
              <a:rect b="b" l="l" r="r" t="t"/>
              <a:pathLst>
                <a:path extrusionOk="0" h="1644" w="1644">
                  <a:moveTo>
                    <a:pt x="822" y="0"/>
                  </a:moveTo>
                  <a:cubicBezTo>
                    <a:pt x="365" y="0"/>
                    <a:pt x="0" y="366"/>
                    <a:pt x="0" y="822"/>
                  </a:cubicBezTo>
                  <a:cubicBezTo>
                    <a:pt x="0" y="1279"/>
                    <a:pt x="365" y="1644"/>
                    <a:pt x="822" y="1644"/>
                  </a:cubicBezTo>
                  <a:cubicBezTo>
                    <a:pt x="1255" y="1644"/>
                    <a:pt x="1643" y="1279"/>
                    <a:pt x="1643" y="822"/>
                  </a:cubicBezTo>
                  <a:cubicBezTo>
                    <a:pt x="1643" y="366"/>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62"/>
            <p:cNvSpPr/>
            <p:nvPr/>
          </p:nvSpPr>
          <p:spPr>
            <a:xfrm>
              <a:off x="6763300" y="17935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62"/>
            <p:cNvSpPr/>
            <p:nvPr/>
          </p:nvSpPr>
          <p:spPr>
            <a:xfrm>
              <a:off x="6824925" y="1793550"/>
              <a:ext cx="40550" cy="41100"/>
            </a:xfrm>
            <a:custGeom>
              <a:rect b="b" l="l" r="r" t="t"/>
              <a:pathLst>
                <a:path extrusionOk="0" h="1644" w="1622">
                  <a:moveTo>
                    <a:pt x="799" y="0"/>
                  </a:moveTo>
                  <a:cubicBezTo>
                    <a:pt x="366" y="0"/>
                    <a:pt x="1" y="366"/>
                    <a:pt x="1" y="822"/>
                  </a:cubicBezTo>
                  <a:cubicBezTo>
                    <a:pt x="1" y="1279"/>
                    <a:pt x="366" y="1644"/>
                    <a:pt x="799" y="1644"/>
                  </a:cubicBezTo>
                  <a:cubicBezTo>
                    <a:pt x="1256" y="1644"/>
                    <a:pt x="1621" y="1279"/>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62"/>
            <p:cNvSpPr/>
            <p:nvPr/>
          </p:nvSpPr>
          <p:spPr>
            <a:xfrm>
              <a:off x="6885975" y="1793550"/>
              <a:ext cx="40550" cy="41100"/>
            </a:xfrm>
            <a:custGeom>
              <a:rect b="b" l="l" r="r" t="t"/>
              <a:pathLst>
                <a:path extrusionOk="0" h="1644" w="1622">
                  <a:moveTo>
                    <a:pt x="823" y="0"/>
                  </a:moveTo>
                  <a:cubicBezTo>
                    <a:pt x="366" y="0"/>
                    <a:pt x="1" y="366"/>
                    <a:pt x="1" y="822"/>
                  </a:cubicBezTo>
                  <a:cubicBezTo>
                    <a:pt x="1" y="1279"/>
                    <a:pt x="366" y="1644"/>
                    <a:pt x="823" y="1644"/>
                  </a:cubicBezTo>
                  <a:cubicBezTo>
                    <a:pt x="1256" y="1644"/>
                    <a:pt x="1621" y="1279"/>
                    <a:pt x="1621" y="822"/>
                  </a:cubicBezTo>
                  <a:cubicBezTo>
                    <a:pt x="1621" y="366"/>
                    <a:pt x="1256"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62"/>
            <p:cNvSpPr/>
            <p:nvPr/>
          </p:nvSpPr>
          <p:spPr>
            <a:xfrm>
              <a:off x="638700" y="1854600"/>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62"/>
            <p:cNvSpPr/>
            <p:nvPr/>
          </p:nvSpPr>
          <p:spPr>
            <a:xfrm>
              <a:off x="700325" y="1854600"/>
              <a:ext cx="40550" cy="41125"/>
            </a:xfrm>
            <a:custGeom>
              <a:rect b="b" l="l" r="r" t="t"/>
              <a:pathLst>
                <a:path extrusionOk="0" h="1645" w="1622">
                  <a:moveTo>
                    <a:pt x="822" y="1"/>
                  </a:moveTo>
                  <a:cubicBezTo>
                    <a:pt x="366" y="1"/>
                    <a:pt x="0" y="366"/>
                    <a:pt x="0" y="822"/>
                  </a:cubicBezTo>
                  <a:cubicBezTo>
                    <a:pt x="0"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62"/>
            <p:cNvSpPr/>
            <p:nvPr/>
          </p:nvSpPr>
          <p:spPr>
            <a:xfrm>
              <a:off x="761375" y="1854600"/>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62"/>
            <p:cNvSpPr/>
            <p:nvPr/>
          </p:nvSpPr>
          <p:spPr>
            <a:xfrm>
              <a:off x="822450" y="1854600"/>
              <a:ext cx="41100" cy="41125"/>
            </a:xfrm>
            <a:custGeom>
              <a:rect b="b" l="l" r="r" t="t"/>
              <a:pathLst>
                <a:path extrusionOk="0" h="1645"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62"/>
            <p:cNvSpPr/>
            <p:nvPr/>
          </p:nvSpPr>
          <p:spPr>
            <a:xfrm>
              <a:off x="884075" y="1854600"/>
              <a:ext cx="40525" cy="41125"/>
            </a:xfrm>
            <a:custGeom>
              <a:rect b="b" l="l" r="r" t="t"/>
              <a:pathLst>
                <a:path extrusionOk="0" h="1645" w="1621">
                  <a:moveTo>
                    <a:pt x="822" y="1"/>
                  </a:moveTo>
                  <a:cubicBezTo>
                    <a:pt x="365" y="1"/>
                    <a:pt x="0" y="366"/>
                    <a:pt x="0" y="822"/>
                  </a:cubicBezTo>
                  <a:cubicBezTo>
                    <a:pt x="0" y="1279"/>
                    <a:pt x="365"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62"/>
            <p:cNvSpPr/>
            <p:nvPr/>
          </p:nvSpPr>
          <p:spPr>
            <a:xfrm>
              <a:off x="945125" y="1854600"/>
              <a:ext cx="41100" cy="41125"/>
            </a:xfrm>
            <a:custGeom>
              <a:rect b="b" l="l" r="r" t="t"/>
              <a:pathLst>
                <a:path extrusionOk="0" h="1645"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62"/>
            <p:cNvSpPr/>
            <p:nvPr/>
          </p:nvSpPr>
          <p:spPr>
            <a:xfrm>
              <a:off x="1189925" y="1854600"/>
              <a:ext cx="41125" cy="41125"/>
            </a:xfrm>
            <a:custGeom>
              <a:rect b="b" l="l" r="r" t="t"/>
              <a:pathLst>
                <a:path extrusionOk="0" h="1645" w="1645">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62"/>
            <p:cNvSpPr/>
            <p:nvPr/>
          </p:nvSpPr>
          <p:spPr>
            <a:xfrm>
              <a:off x="1251550" y="1854600"/>
              <a:ext cx="40550" cy="41125"/>
            </a:xfrm>
            <a:custGeom>
              <a:rect b="b" l="l" r="r" t="t"/>
              <a:pathLst>
                <a:path extrusionOk="0" h="1645"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62"/>
            <p:cNvSpPr/>
            <p:nvPr/>
          </p:nvSpPr>
          <p:spPr>
            <a:xfrm>
              <a:off x="1312625" y="1854600"/>
              <a:ext cx="41100" cy="41125"/>
            </a:xfrm>
            <a:custGeom>
              <a:rect b="b" l="l" r="r" t="t"/>
              <a:pathLst>
                <a:path extrusionOk="0" h="1645" w="1644">
                  <a:moveTo>
                    <a:pt x="822" y="1"/>
                  </a:moveTo>
                  <a:cubicBezTo>
                    <a:pt x="365" y="1"/>
                    <a:pt x="0" y="366"/>
                    <a:pt x="0" y="822"/>
                  </a:cubicBezTo>
                  <a:cubicBezTo>
                    <a:pt x="0" y="1279"/>
                    <a:pt x="365" y="1644"/>
                    <a:pt x="822" y="1644"/>
                  </a:cubicBezTo>
                  <a:cubicBezTo>
                    <a:pt x="1278" y="1644"/>
                    <a:pt x="1643" y="1279"/>
                    <a:pt x="1643" y="822"/>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62"/>
            <p:cNvSpPr/>
            <p:nvPr/>
          </p:nvSpPr>
          <p:spPr>
            <a:xfrm>
              <a:off x="1373675" y="1854600"/>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62"/>
            <p:cNvSpPr/>
            <p:nvPr/>
          </p:nvSpPr>
          <p:spPr>
            <a:xfrm>
              <a:off x="1435300" y="1854600"/>
              <a:ext cx="40550" cy="41125"/>
            </a:xfrm>
            <a:custGeom>
              <a:rect b="b" l="l" r="r" t="t"/>
              <a:pathLst>
                <a:path extrusionOk="0" h="1645" w="1622">
                  <a:moveTo>
                    <a:pt x="822" y="1"/>
                  </a:moveTo>
                  <a:cubicBezTo>
                    <a:pt x="366" y="1"/>
                    <a:pt x="0" y="366"/>
                    <a:pt x="0" y="822"/>
                  </a:cubicBezTo>
                  <a:cubicBezTo>
                    <a:pt x="0"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62"/>
            <p:cNvSpPr/>
            <p:nvPr/>
          </p:nvSpPr>
          <p:spPr>
            <a:xfrm>
              <a:off x="1802775" y="1854600"/>
              <a:ext cx="40550" cy="41125"/>
            </a:xfrm>
            <a:custGeom>
              <a:rect b="b" l="l" r="r" t="t"/>
              <a:pathLst>
                <a:path extrusionOk="0" h="1645" w="1622">
                  <a:moveTo>
                    <a:pt x="800" y="1"/>
                  </a:moveTo>
                  <a:cubicBezTo>
                    <a:pt x="366" y="1"/>
                    <a:pt x="1" y="366"/>
                    <a:pt x="1" y="822"/>
                  </a:cubicBezTo>
                  <a:cubicBezTo>
                    <a:pt x="1" y="1279"/>
                    <a:pt x="366" y="1644"/>
                    <a:pt x="800" y="1644"/>
                  </a:cubicBezTo>
                  <a:cubicBezTo>
                    <a:pt x="1256" y="1644"/>
                    <a:pt x="1622" y="1279"/>
                    <a:pt x="1622" y="822"/>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62"/>
            <p:cNvSpPr/>
            <p:nvPr/>
          </p:nvSpPr>
          <p:spPr>
            <a:xfrm>
              <a:off x="1863850" y="1854600"/>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62"/>
            <p:cNvSpPr/>
            <p:nvPr/>
          </p:nvSpPr>
          <p:spPr>
            <a:xfrm>
              <a:off x="2537750" y="1854600"/>
              <a:ext cx="40550" cy="41125"/>
            </a:xfrm>
            <a:custGeom>
              <a:rect b="b" l="l" r="r" t="t"/>
              <a:pathLst>
                <a:path extrusionOk="0" h="1645" w="1622">
                  <a:moveTo>
                    <a:pt x="800" y="1"/>
                  </a:moveTo>
                  <a:cubicBezTo>
                    <a:pt x="366" y="1"/>
                    <a:pt x="1" y="366"/>
                    <a:pt x="1" y="822"/>
                  </a:cubicBezTo>
                  <a:cubicBezTo>
                    <a:pt x="1" y="1279"/>
                    <a:pt x="366" y="1644"/>
                    <a:pt x="800" y="1644"/>
                  </a:cubicBezTo>
                  <a:cubicBezTo>
                    <a:pt x="1256" y="1644"/>
                    <a:pt x="1622" y="1279"/>
                    <a:pt x="1622" y="822"/>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62"/>
            <p:cNvSpPr/>
            <p:nvPr/>
          </p:nvSpPr>
          <p:spPr>
            <a:xfrm>
              <a:off x="2598825" y="1854600"/>
              <a:ext cx="41100" cy="41125"/>
            </a:xfrm>
            <a:custGeom>
              <a:rect b="b" l="l" r="r" t="t"/>
              <a:pathLst>
                <a:path extrusionOk="0" h="1645" w="1644">
                  <a:moveTo>
                    <a:pt x="822" y="1"/>
                  </a:moveTo>
                  <a:cubicBezTo>
                    <a:pt x="365" y="1"/>
                    <a:pt x="0" y="366"/>
                    <a:pt x="0" y="822"/>
                  </a:cubicBezTo>
                  <a:cubicBezTo>
                    <a:pt x="0" y="1279"/>
                    <a:pt x="365" y="1644"/>
                    <a:pt x="822" y="1644"/>
                  </a:cubicBezTo>
                  <a:cubicBezTo>
                    <a:pt x="1256" y="1644"/>
                    <a:pt x="1644" y="1279"/>
                    <a:pt x="1644" y="822"/>
                  </a:cubicBezTo>
                  <a:cubicBezTo>
                    <a:pt x="1644"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62"/>
            <p:cNvSpPr/>
            <p:nvPr/>
          </p:nvSpPr>
          <p:spPr>
            <a:xfrm>
              <a:off x="2659875" y="1854600"/>
              <a:ext cx="41125" cy="41125"/>
            </a:xfrm>
            <a:custGeom>
              <a:rect b="b" l="l" r="r" t="t"/>
              <a:pathLst>
                <a:path extrusionOk="0" h="1645" w="1645">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62"/>
            <p:cNvSpPr/>
            <p:nvPr/>
          </p:nvSpPr>
          <p:spPr>
            <a:xfrm>
              <a:off x="2721500" y="1854600"/>
              <a:ext cx="40550" cy="41125"/>
            </a:xfrm>
            <a:custGeom>
              <a:rect b="b" l="l" r="r" t="t"/>
              <a:pathLst>
                <a:path extrusionOk="0" h="1645" w="1622">
                  <a:moveTo>
                    <a:pt x="800" y="1"/>
                  </a:moveTo>
                  <a:cubicBezTo>
                    <a:pt x="366" y="1"/>
                    <a:pt x="1" y="366"/>
                    <a:pt x="1" y="822"/>
                  </a:cubicBezTo>
                  <a:cubicBezTo>
                    <a:pt x="1" y="1279"/>
                    <a:pt x="366" y="1644"/>
                    <a:pt x="800" y="1644"/>
                  </a:cubicBezTo>
                  <a:cubicBezTo>
                    <a:pt x="1256" y="1644"/>
                    <a:pt x="1621" y="1279"/>
                    <a:pt x="1621" y="822"/>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62"/>
            <p:cNvSpPr/>
            <p:nvPr/>
          </p:nvSpPr>
          <p:spPr>
            <a:xfrm>
              <a:off x="2782575" y="1854600"/>
              <a:ext cx="40525" cy="41125"/>
            </a:xfrm>
            <a:custGeom>
              <a:rect b="b" l="l" r="r" t="t"/>
              <a:pathLst>
                <a:path extrusionOk="0" h="1645" w="1621">
                  <a:moveTo>
                    <a:pt x="822" y="1"/>
                  </a:moveTo>
                  <a:cubicBezTo>
                    <a:pt x="365" y="1"/>
                    <a:pt x="0" y="366"/>
                    <a:pt x="0" y="822"/>
                  </a:cubicBezTo>
                  <a:cubicBezTo>
                    <a:pt x="0" y="1279"/>
                    <a:pt x="365" y="1644"/>
                    <a:pt x="822" y="1644"/>
                  </a:cubicBezTo>
                  <a:cubicBezTo>
                    <a:pt x="1255" y="1644"/>
                    <a:pt x="1621" y="1279"/>
                    <a:pt x="1621" y="822"/>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62"/>
            <p:cNvSpPr/>
            <p:nvPr/>
          </p:nvSpPr>
          <p:spPr>
            <a:xfrm>
              <a:off x="2843625" y="1854600"/>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62"/>
            <p:cNvSpPr/>
            <p:nvPr/>
          </p:nvSpPr>
          <p:spPr>
            <a:xfrm>
              <a:off x="2905250" y="1854600"/>
              <a:ext cx="40550" cy="41125"/>
            </a:xfrm>
            <a:custGeom>
              <a:rect b="b" l="l" r="r" t="t"/>
              <a:pathLst>
                <a:path extrusionOk="0" h="1645" w="1622">
                  <a:moveTo>
                    <a:pt x="799" y="1"/>
                  </a:moveTo>
                  <a:cubicBezTo>
                    <a:pt x="366" y="1"/>
                    <a:pt x="0" y="366"/>
                    <a:pt x="0" y="822"/>
                  </a:cubicBezTo>
                  <a:cubicBezTo>
                    <a:pt x="0" y="1279"/>
                    <a:pt x="366"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62"/>
            <p:cNvSpPr/>
            <p:nvPr/>
          </p:nvSpPr>
          <p:spPr>
            <a:xfrm>
              <a:off x="3885025" y="1854600"/>
              <a:ext cx="40550" cy="41125"/>
            </a:xfrm>
            <a:custGeom>
              <a:rect b="b" l="l" r="r" t="t"/>
              <a:pathLst>
                <a:path extrusionOk="0" h="1645"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62"/>
            <p:cNvSpPr/>
            <p:nvPr/>
          </p:nvSpPr>
          <p:spPr>
            <a:xfrm>
              <a:off x="3946075" y="1854600"/>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62"/>
            <p:cNvSpPr/>
            <p:nvPr/>
          </p:nvSpPr>
          <p:spPr>
            <a:xfrm>
              <a:off x="4007700" y="1854600"/>
              <a:ext cx="40550" cy="41125"/>
            </a:xfrm>
            <a:custGeom>
              <a:rect b="b" l="l" r="r" t="t"/>
              <a:pathLst>
                <a:path extrusionOk="0" h="1645" w="1622">
                  <a:moveTo>
                    <a:pt x="800" y="1"/>
                  </a:moveTo>
                  <a:cubicBezTo>
                    <a:pt x="366" y="1"/>
                    <a:pt x="1" y="366"/>
                    <a:pt x="1" y="822"/>
                  </a:cubicBezTo>
                  <a:cubicBezTo>
                    <a:pt x="1" y="1279"/>
                    <a:pt x="366" y="1644"/>
                    <a:pt x="800" y="1644"/>
                  </a:cubicBezTo>
                  <a:cubicBezTo>
                    <a:pt x="1256" y="1644"/>
                    <a:pt x="1622" y="1279"/>
                    <a:pt x="1622" y="822"/>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62"/>
            <p:cNvSpPr/>
            <p:nvPr/>
          </p:nvSpPr>
          <p:spPr>
            <a:xfrm>
              <a:off x="4068775" y="1854600"/>
              <a:ext cx="40525" cy="41125"/>
            </a:xfrm>
            <a:custGeom>
              <a:rect b="b" l="l" r="r" t="t"/>
              <a:pathLst>
                <a:path extrusionOk="0" h="1645" w="1621">
                  <a:moveTo>
                    <a:pt x="822" y="1"/>
                  </a:moveTo>
                  <a:cubicBezTo>
                    <a:pt x="365" y="1"/>
                    <a:pt x="0" y="366"/>
                    <a:pt x="0" y="822"/>
                  </a:cubicBezTo>
                  <a:cubicBezTo>
                    <a:pt x="0" y="1279"/>
                    <a:pt x="365"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62"/>
            <p:cNvSpPr/>
            <p:nvPr/>
          </p:nvSpPr>
          <p:spPr>
            <a:xfrm>
              <a:off x="4129825" y="1854600"/>
              <a:ext cx="41100" cy="41125"/>
            </a:xfrm>
            <a:custGeom>
              <a:rect b="b" l="l" r="r" t="t"/>
              <a:pathLst>
                <a:path extrusionOk="0" h="1645"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62"/>
            <p:cNvSpPr/>
            <p:nvPr/>
          </p:nvSpPr>
          <p:spPr>
            <a:xfrm>
              <a:off x="4190875" y="1854600"/>
              <a:ext cx="41125" cy="41125"/>
            </a:xfrm>
            <a:custGeom>
              <a:rect b="b" l="l" r="r" t="t"/>
              <a:pathLst>
                <a:path extrusionOk="0" h="1645" w="1645">
                  <a:moveTo>
                    <a:pt x="823" y="1"/>
                  </a:moveTo>
                  <a:cubicBezTo>
                    <a:pt x="389" y="1"/>
                    <a:pt x="1" y="366"/>
                    <a:pt x="1" y="822"/>
                  </a:cubicBezTo>
                  <a:cubicBezTo>
                    <a:pt x="1" y="1279"/>
                    <a:pt x="389"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62"/>
            <p:cNvSpPr/>
            <p:nvPr/>
          </p:nvSpPr>
          <p:spPr>
            <a:xfrm>
              <a:off x="4436250" y="1854600"/>
              <a:ext cx="40550" cy="41125"/>
            </a:xfrm>
            <a:custGeom>
              <a:rect b="b" l="l" r="r" t="t"/>
              <a:pathLst>
                <a:path extrusionOk="0" h="1645"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62"/>
            <p:cNvSpPr/>
            <p:nvPr/>
          </p:nvSpPr>
          <p:spPr>
            <a:xfrm>
              <a:off x="4497325" y="1854600"/>
              <a:ext cx="41100" cy="41125"/>
            </a:xfrm>
            <a:custGeom>
              <a:rect b="b" l="l" r="r" t="t"/>
              <a:pathLst>
                <a:path extrusionOk="0" h="1645"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62"/>
            <p:cNvSpPr/>
            <p:nvPr/>
          </p:nvSpPr>
          <p:spPr>
            <a:xfrm>
              <a:off x="4558375" y="1854600"/>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62"/>
            <p:cNvSpPr/>
            <p:nvPr/>
          </p:nvSpPr>
          <p:spPr>
            <a:xfrm>
              <a:off x="4620000" y="1854600"/>
              <a:ext cx="40550" cy="41125"/>
            </a:xfrm>
            <a:custGeom>
              <a:rect b="b" l="l" r="r" t="t"/>
              <a:pathLst>
                <a:path extrusionOk="0" h="1645"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62"/>
            <p:cNvSpPr/>
            <p:nvPr/>
          </p:nvSpPr>
          <p:spPr>
            <a:xfrm>
              <a:off x="4681050" y="1854600"/>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62"/>
            <p:cNvSpPr/>
            <p:nvPr/>
          </p:nvSpPr>
          <p:spPr>
            <a:xfrm>
              <a:off x="4742125" y="1854600"/>
              <a:ext cx="41100" cy="41125"/>
            </a:xfrm>
            <a:custGeom>
              <a:rect b="b" l="l" r="r" t="t"/>
              <a:pathLst>
                <a:path extrusionOk="0" h="1645"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62"/>
            <p:cNvSpPr/>
            <p:nvPr/>
          </p:nvSpPr>
          <p:spPr>
            <a:xfrm>
              <a:off x="4803750" y="1854600"/>
              <a:ext cx="40525" cy="41125"/>
            </a:xfrm>
            <a:custGeom>
              <a:rect b="b" l="l" r="r" t="t"/>
              <a:pathLst>
                <a:path extrusionOk="0" h="1645" w="1621">
                  <a:moveTo>
                    <a:pt x="822" y="1"/>
                  </a:moveTo>
                  <a:cubicBezTo>
                    <a:pt x="365" y="1"/>
                    <a:pt x="0" y="366"/>
                    <a:pt x="0" y="822"/>
                  </a:cubicBezTo>
                  <a:cubicBezTo>
                    <a:pt x="0" y="1279"/>
                    <a:pt x="365"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62"/>
            <p:cNvSpPr/>
            <p:nvPr/>
          </p:nvSpPr>
          <p:spPr>
            <a:xfrm>
              <a:off x="4864800" y="1854600"/>
              <a:ext cx="41100" cy="41125"/>
            </a:xfrm>
            <a:custGeom>
              <a:rect b="b" l="l" r="r" t="t"/>
              <a:pathLst>
                <a:path extrusionOk="0" h="1645"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62"/>
            <p:cNvSpPr/>
            <p:nvPr/>
          </p:nvSpPr>
          <p:spPr>
            <a:xfrm>
              <a:off x="4925850" y="1854600"/>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62"/>
            <p:cNvSpPr/>
            <p:nvPr/>
          </p:nvSpPr>
          <p:spPr>
            <a:xfrm>
              <a:off x="4987500" y="1854600"/>
              <a:ext cx="40525" cy="41125"/>
            </a:xfrm>
            <a:custGeom>
              <a:rect b="b" l="l" r="r" t="t"/>
              <a:pathLst>
                <a:path extrusionOk="0" h="1645" w="1621">
                  <a:moveTo>
                    <a:pt x="822" y="1"/>
                  </a:moveTo>
                  <a:cubicBezTo>
                    <a:pt x="365" y="1"/>
                    <a:pt x="0" y="366"/>
                    <a:pt x="0" y="822"/>
                  </a:cubicBezTo>
                  <a:cubicBezTo>
                    <a:pt x="0" y="1279"/>
                    <a:pt x="365" y="1644"/>
                    <a:pt x="822" y="1644"/>
                  </a:cubicBezTo>
                  <a:cubicBezTo>
                    <a:pt x="1255" y="1644"/>
                    <a:pt x="1621" y="1279"/>
                    <a:pt x="1621" y="822"/>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62"/>
            <p:cNvSpPr/>
            <p:nvPr/>
          </p:nvSpPr>
          <p:spPr>
            <a:xfrm>
              <a:off x="5048550" y="1854600"/>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62"/>
            <p:cNvSpPr/>
            <p:nvPr/>
          </p:nvSpPr>
          <p:spPr>
            <a:xfrm>
              <a:off x="5109600" y="1854600"/>
              <a:ext cx="41125" cy="41125"/>
            </a:xfrm>
            <a:custGeom>
              <a:rect b="b" l="l" r="r" t="t"/>
              <a:pathLst>
                <a:path extrusionOk="0" h="1645" w="1645">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62"/>
            <p:cNvSpPr/>
            <p:nvPr/>
          </p:nvSpPr>
          <p:spPr>
            <a:xfrm>
              <a:off x="5171225" y="1854600"/>
              <a:ext cx="40550" cy="41125"/>
            </a:xfrm>
            <a:custGeom>
              <a:rect b="b" l="l" r="r" t="t"/>
              <a:pathLst>
                <a:path extrusionOk="0" h="1645"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62"/>
            <p:cNvSpPr/>
            <p:nvPr/>
          </p:nvSpPr>
          <p:spPr>
            <a:xfrm>
              <a:off x="5232300" y="1854600"/>
              <a:ext cx="41100" cy="41125"/>
            </a:xfrm>
            <a:custGeom>
              <a:rect b="b" l="l" r="r" t="t"/>
              <a:pathLst>
                <a:path extrusionOk="0" h="1645"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62"/>
            <p:cNvSpPr/>
            <p:nvPr/>
          </p:nvSpPr>
          <p:spPr>
            <a:xfrm>
              <a:off x="5293350" y="1854600"/>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62"/>
            <p:cNvSpPr/>
            <p:nvPr/>
          </p:nvSpPr>
          <p:spPr>
            <a:xfrm>
              <a:off x="5354975" y="1854600"/>
              <a:ext cx="40550" cy="41125"/>
            </a:xfrm>
            <a:custGeom>
              <a:rect b="b" l="l" r="r" t="t"/>
              <a:pathLst>
                <a:path extrusionOk="0" h="1645"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62"/>
            <p:cNvSpPr/>
            <p:nvPr/>
          </p:nvSpPr>
          <p:spPr>
            <a:xfrm>
              <a:off x="5416025" y="1854600"/>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62"/>
            <p:cNvSpPr/>
            <p:nvPr/>
          </p:nvSpPr>
          <p:spPr>
            <a:xfrm>
              <a:off x="5477100" y="1854600"/>
              <a:ext cx="41100" cy="41125"/>
            </a:xfrm>
            <a:custGeom>
              <a:rect b="b" l="l" r="r" t="t"/>
              <a:pathLst>
                <a:path extrusionOk="0" h="1645"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62"/>
            <p:cNvSpPr/>
            <p:nvPr/>
          </p:nvSpPr>
          <p:spPr>
            <a:xfrm>
              <a:off x="5538725" y="1854600"/>
              <a:ext cx="40525" cy="41125"/>
            </a:xfrm>
            <a:custGeom>
              <a:rect b="b" l="l" r="r" t="t"/>
              <a:pathLst>
                <a:path extrusionOk="0" h="1645" w="1621">
                  <a:moveTo>
                    <a:pt x="822" y="1"/>
                  </a:moveTo>
                  <a:cubicBezTo>
                    <a:pt x="365" y="1"/>
                    <a:pt x="0" y="366"/>
                    <a:pt x="0" y="822"/>
                  </a:cubicBezTo>
                  <a:cubicBezTo>
                    <a:pt x="0" y="1279"/>
                    <a:pt x="365"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62"/>
            <p:cNvSpPr/>
            <p:nvPr/>
          </p:nvSpPr>
          <p:spPr>
            <a:xfrm>
              <a:off x="5599775" y="1854600"/>
              <a:ext cx="41100" cy="41125"/>
            </a:xfrm>
            <a:custGeom>
              <a:rect b="b" l="l" r="r" t="t"/>
              <a:pathLst>
                <a:path extrusionOk="0" h="1645"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62"/>
            <p:cNvSpPr/>
            <p:nvPr/>
          </p:nvSpPr>
          <p:spPr>
            <a:xfrm>
              <a:off x="5660825" y="1854600"/>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62"/>
            <p:cNvSpPr/>
            <p:nvPr/>
          </p:nvSpPr>
          <p:spPr>
            <a:xfrm>
              <a:off x="5722475" y="1854600"/>
              <a:ext cx="40525" cy="41125"/>
            </a:xfrm>
            <a:custGeom>
              <a:rect b="b" l="l" r="r" t="t"/>
              <a:pathLst>
                <a:path extrusionOk="0" h="1645" w="1621">
                  <a:moveTo>
                    <a:pt x="799" y="1"/>
                  </a:moveTo>
                  <a:cubicBezTo>
                    <a:pt x="365" y="1"/>
                    <a:pt x="0" y="366"/>
                    <a:pt x="0" y="822"/>
                  </a:cubicBezTo>
                  <a:cubicBezTo>
                    <a:pt x="0" y="1279"/>
                    <a:pt x="365" y="1644"/>
                    <a:pt x="799" y="1644"/>
                  </a:cubicBezTo>
                  <a:cubicBezTo>
                    <a:pt x="1255" y="1644"/>
                    <a:pt x="1621" y="1279"/>
                    <a:pt x="1621" y="822"/>
                  </a:cubicBezTo>
                  <a:cubicBezTo>
                    <a:pt x="1621" y="366"/>
                    <a:pt x="1255"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62"/>
            <p:cNvSpPr/>
            <p:nvPr/>
          </p:nvSpPr>
          <p:spPr>
            <a:xfrm>
              <a:off x="5783525" y="1854600"/>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62"/>
            <p:cNvSpPr/>
            <p:nvPr/>
          </p:nvSpPr>
          <p:spPr>
            <a:xfrm>
              <a:off x="5844575" y="1854600"/>
              <a:ext cx="41125" cy="41125"/>
            </a:xfrm>
            <a:custGeom>
              <a:rect b="b" l="l" r="r" t="t"/>
              <a:pathLst>
                <a:path extrusionOk="0" h="1645" w="1645">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62"/>
            <p:cNvSpPr/>
            <p:nvPr/>
          </p:nvSpPr>
          <p:spPr>
            <a:xfrm>
              <a:off x="5906200" y="1854600"/>
              <a:ext cx="40550" cy="41125"/>
            </a:xfrm>
            <a:custGeom>
              <a:rect b="b" l="l" r="r" t="t"/>
              <a:pathLst>
                <a:path extrusionOk="0" h="1645" w="1622">
                  <a:moveTo>
                    <a:pt x="800" y="1"/>
                  </a:moveTo>
                  <a:cubicBezTo>
                    <a:pt x="366" y="1"/>
                    <a:pt x="1" y="366"/>
                    <a:pt x="1" y="822"/>
                  </a:cubicBezTo>
                  <a:cubicBezTo>
                    <a:pt x="1" y="1279"/>
                    <a:pt x="366" y="1644"/>
                    <a:pt x="800" y="1644"/>
                  </a:cubicBezTo>
                  <a:cubicBezTo>
                    <a:pt x="1256" y="1644"/>
                    <a:pt x="1621" y="1279"/>
                    <a:pt x="1621" y="822"/>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62"/>
            <p:cNvSpPr/>
            <p:nvPr/>
          </p:nvSpPr>
          <p:spPr>
            <a:xfrm>
              <a:off x="5967275" y="1854600"/>
              <a:ext cx="41100" cy="41125"/>
            </a:xfrm>
            <a:custGeom>
              <a:rect b="b" l="l" r="r" t="t"/>
              <a:pathLst>
                <a:path extrusionOk="0" h="1645" w="1644">
                  <a:moveTo>
                    <a:pt x="822" y="1"/>
                  </a:moveTo>
                  <a:cubicBezTo>
                    <a:pt x="365" y="1"/>
                    <a:pt x="0" y="366"/>
                    <a:pt x="0" y="822"/>
                  </a:cubicBezTo>
                  <a:cubicBezTo>
                    <a:pt x="0" y="1279"/>
                    <a:pt x="365" y="1644"/>
                    <a:pt x="822" y="1644"/>
                  </a:cubicBezTo>
                  <a:cubicBezTo>
                    <a:pt x="1278" y="1644"/>
                    <a:pt x="1643" y="1279"/>
                    <a:pt x="1643" y="822"/>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62"/>
            <p:cNvSpPr/>
            <p:nvPr/>
          </p:nvSpPr>
          <p:spPr>
            <a:xfrm>
              <a:off x="6028325" y="1854600"/>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62"/>
            <p:cNvSpPr/>
            <p:nvPr/>
          </p:nvSpPr>
          <p:spPr>
            <a:xfrm>
              <a:off x="6089950" y="1854600"/>
              <a:ext cx="40550" cy="41125"/>
            </a:xfrm>
            <a:custGeom>
              <a:rect b="b" l="l" r="r" t="t"/>
              <a:pathLst>
                <a:path extrusionOk="0" h="1645" w="1622">
                  <a:moveTo>
                    <a:pt x="799" y="1"/>
                  </a:moveTo>
                  <a:cubicBezTo>
                    <a:pt x="366" y="1"/>
                    <a:pt x="1" y="366"/>
                    <a:pt x="1" y="822"/>
                  </a:cubicBezTo>
                  <a:cubicBezTo>
                    <a:pt x="1" y="1279"/>
                    <a:pt x="366"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62"/>
            <p:cNvSpPr/>
            <p:nvPr/>
          </p:nvSpPr>
          <p:spPr>
            <a:xfrm>
              <a:off x="6151000" y="1854600"/>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62"/>
            <p:cNvSpPr/>
            <p:nvPr/>
          </p:nvSpPr>
          <p:spPr>
            <a:xfrm>
              <a:off x="6212075" y="1854600"/>
              <a:ext cx="41100" cy="41125"/>
            </a:xfrm>
            <a:custGeom>
              <a:rect b="b" l="l" r="r" t="t"/>
              <a:pathLst>
                <a:path extrusionOk="0" h="1645"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62"/>
            <p:cNvSpPr/>
            <p:nvPr/>
          </p:nvSpPr>
          <p:spPr>
            <a:xfrm>
              <a:off x="6273700" y="1854600"/>
              <a:ext cx="40525" cy="41125"/>
            </a:xfrm>
            <a:custGeom>
              <a:rect b="b" l="l" r="r" t="t"/>
              <a:pathLst>
                <a:path extrusionOk="0" h="1645" w="1621">
                  <a:moveTo>
                    <a:pt x="799" y="1"/>
                  </a:moveTo>
                  <a:cubicBezTo>
                    <a:pt x="365" y="1"/>
                    <a:pt x="0" y="366"/>
                    <a:pt x="0" y="822"/>
                  </a:cubicBezTo>
                  <a:cubicBezTo>
                    <a:pt x="0" y="1279"/>
                    <a:pt x="365"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62"/>
            <p:cNvSpPr/>
            <p:nvPr/>
          </p:nvSpPr>
          <p:spPr>
            <a:xfrm>
              <a:off x="6334750" y="1854600"/>
              <a:ext cx="41100" cy="41125"/>
            </a:xfrm>
            <a:custGeom>
              <a:rect b="b" l="l" r="r" t="t"/>
              <a:pathLst>
                <a:path extrusionOk="0" h="1645"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62"/>
            <p:cNvSpPr/>
            <p:nvPr/>
          </p:nvSpPr>
          <p:spPr>
            <a:xfrm>
              <a:off x="6395800" y="1854600"/>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62"/>
            <p:cNvSpPr/>
            <p:nvPr/>
          </p:nvSpPr>
          <p:spPr>
            <a:xfrm>
              <a:off x="6457450" y="1854600"/>
              <a:ext cx="40525" cy="41125"/>
            </a:xfrm>
            <a:custGeom>
              <a:rect b="b" l="l" r="r" t="t"/>
              <a:pathLst>
                <a:path extrusionOk="0" h="1645" w="1621">
                  <a:moveTo>
                    <a:pt x="799" y="1"/>
                  </a:moveTo>
                  <a:cubicBezTo>
                    <a:pt x="365" y="1"/>
                    <a:pt x="0" y="366"/>
                    <a:pt x="0" y="822"/>
                  </a:cubicBezTo>
                  <a:cubicBezTo>
                    <a:pt x="0" y="1279"/>
                    <a:pt x="365" y="1644"/>
                    <a:pt x="799" y="1644"/>
                  </a:cubicBezTo>
                  <a:cubicBezTo>
                    <a:pt x="1255" y="1644"/>
                    <a:pt x="1621" y="1279"/>
                    <a:pt x="1621" y="822"/>
                  </a:cubicBezTo>
                  <a:cubicBezTo>
                    <a:pt x="1621" y="366"/>
                    <a:pt x="1255"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62"/>
            <p:cNvSpPr/>
            <p:nvPr/>
          </p:nvSpPr>
          <p:spPr>
            <a:xfrm>
              <a:off x="6518500" y="1854600"/>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62"/>
            <p:cNvSpPr/>
            <p:nvPr/>
          </p:nvSpPr>
          <p:spPr>
            <a:xfrm>
              <a:off x="6579550" y="1854600"/>
              <a:ext cx="41125" cy="41125"/>
            </a:xfrm>
            <a:custGeom>
              <a:rect b="b" l="l" r="r" t="t"/>
              <a:pathLst>
                <a:path extrusionOk="0" h="1645" w="1645">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62"/>
            <p:cNvSpPr/>
            <p:nvPr/>
          </p:nvSpPr>
          <p:spPr>
            <a:xfrm>
              <a:off x="6641175" y="1854600"/>
              <a:ext cx="40550" cy="41125"/>
            </a:xfrm>
            <a:custGeom>
              <a:rect b="b" l="l" r="r" t="t"/>
              <a:pathLst>
                <a:path extrusionOk="0" h="1645" w="1622">
                  <a:moveTo>
                    <a:pt x="800" y="1"/>
                  </a:moveTo>
                  <a:cubicBezTo>
                    <a:pt x="366" y="1"/>
                    <a:pt x="1" y="366"/>
                    <a:pt x="1" y="822"/>
                  </a:cubicBezTo>
                  <a:cubicBezTo>
                    <a:pt x="1" y="1279"/>
                    <a:pt x="366" y="1644"/>
                    <a:pt x="800" y="1644"/>
                  </a:cubicBezTo>
                  <a:cubicBezTo>
                    <a:pt x="1256" y="1644"/>
                    <a:pt x="1621" y="1279"/>
                    <a:pt x="1621" y="822"/>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62"/>
            <p:cNvSpPr/>
            <p:nvPr/>
          </p:nvSpPr>
          <p:spPr>
            <a:xfrm>
              <a:off x="6702250" y="1854600"/>
              <a:ext cx="41100" cy="41125"/>
            </a:xfrm>
            <a:custGeom>
              <a:rect b="b" l="l" r="r" t="t"/>
              <a:pathLst>
                <a:path extrusionOk="0" h="1645" w="1644">
                  <a:moveTo>
                    <a:pt x="822" y="1"/>
                  </a:moveTo>
                  <a:cubicBezTo>
                    <a:pt x="365" y="1"/>
                    <a:pt x="0" y="366"/>
                    <a:pt x="0" y="822"/>
                  </a:cubicBezTo>
                  <a:cubicBezTo>
                    <a:pt x="0" y="1279"/>
                    <a:pt x="365" y="1644"/>
                    <a:pt x="822" y="1644"/>
                  </a:cubicBezTo>
                  <a:cubicBezTo>
                    <a:pt x="1255" y="1644"/>
                    <a:pt x="1643" y="1279"/>
                    <a:pt x="1643" y="822"/>
                  </a:cubicBezTo>
                  <a:cubicBezTo>
                    <a:pt x="1643"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62"/>
            <p:cNvSpPr/>
            <p:nvPr/>
          </p:nvSpPr>
          <p:spPr>
            <a:xfrm>
              <a:off x="6763300" y="1854600"/>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62"/>
            <p:cNvSpPr/>
            <p:nvPr/>
          </p:nvSpPr>
          <p:spPr>
            <a:xfrm>
              <a:off x="6824925" y="1854600"/>
              <a:ext cx="40550" cy="41125"/>
            </a:xfrm>
            <a:custGeom>
              <a:rect b="b" l="l" r="r" t="t"/>
              <a:pathLst>
                <a:path extrusionOk="0" h="1645" w="1622">
                  <a:moveTo>
                    <a:pt x="799" y="1"/>
                  </a:moveTo>
                  <a:cubicBezTo>
                    <a:pt x="366" y="1"/>
                    <a:pt x="1" y="366"/>
                    <a:pt x="1" y="822"/>
                  </a:cubicBezTo>
                  <a:cubicBezTo>
                    <a:pt x="1" y="1279"/>
                    <a:pt x="366"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62"/>
            <p:cNvSpPr/>
            <p:nvPr/>
          </p:nvSpPr>
          <p:spPr>
            <a:xfrm>
              <a:off x="6885975" y="1854600"/>
              <a:ext cx="40550" cy="41125"/>
            </a:xfrm>
            <a:custGeom>
              <a:rect b="b" l="l" r="r" t="t"/>
              <a:pathLst>
                <a:path extrusionOk="0" h="1645" w="1622">
                  <a:moveTo>
                    <a:pt x="823" y="1"/>
                  </a:moveTo>
                  <a:cubicBezTo>
                    <a:pt x="366" y="1"/>
                    <a:pt x="1" y="366"/>
                    <a:pt x="1" y="822"/>
                  </a:cubicBezTo>
                  <a:cubicBezTo>
                    <a:pt x="1" y="1279"/>
                    <a:pt x="366" y="1644"/>
                    <a:pt x="823" y="1644"/>
                  </a:cubicBezTo>
                  <a:cubicBezTo>
                    <a:pt x="1256" y="1644"/>
                    <a:pt x="1621" y="1279"/>
                    <a:pt x="1621" y="822"/>
                  </a:cubicBezTo>
                  <a:cubicBezTo>
                    <a:pt x="1621" y="366"/>
                    <a:pt x="1256"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62"/>
            <p:cNvSpPr/>
            <p:nvPr/>
          </p:nvSpPr>
          <p:spPr>
            <a:xfrm>
              <a:off x="6947050" y="1854600"/>
              <a:ext cx="41100" cy="41125"/>
            </a:xfrm>
            <a:custGeom>
              <a:rect b="b" l="l" r="r" t="t"/>
              <a:pathLst>
                <a:path extrusionOk="0" h="1645"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62"/>
            <p:cNvSpPr/>
            <p:nvPr/>
          </p:nvSpPr>
          <p:spPr>
            <a:xfrm>
              <a:off x="577650" y="1916225"/>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3" y="1256"/>
                    <a:pt x="1643" y="800"/>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62"/>
            <p:cNvSpPr/>
            <p:nvPr/>
          </p:nvSpPr>
          <p:spPr>
            <a:xfrm>
              <a:off x="638700" y="1916225"/>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62"/>
            <p:cNvSpPr/>
            <p:nvPr/>
          </p:nvSpPr>
          <p:spPr>
            <a:xfrm>
              <a:off x="700325" y="1916225"/>
              <a:ext cx="40550" cy="40550"/>
            </a:xfrm>
            <a:custGeom>
              <a:rect b="b" l="l" r="r" t="t"/>
              <a:pathLst>
                <a:path extrusionOk="0" h="1622" w="1622">
                  <a:moveTo>
                    <a:pt x="822" y="1"/>
                  </a:moveTo>
                  <a:cubicBezTo>
                    <a:pt x="366" y="1"/>
                    <a:pt x="0" y="366"/>
                    <a:pt x="0" y="800"/>
                  </a:cubicBezTo>
                  <a:cubicBezTo>
                    <a:pt x="0" y="1256"/>
                    <a:pt x="366"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62"/>
            <p:cNvSpPr/>
            <p:nvPr/>
          </p:nvSpPr>
          <p:spPr>
            <a:xfrm>
              <a:off x="761375" y="1916225"/>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62"/>
            <p:cNvSpPr/>
            <p:nvPr/>
          </p:nvSpPr>
          <p:spPr>
            <a:xfrm>
              <a:off x="822450" y="1916225"/>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62"/>
            <p:cNvSpPr/>
            <p:nvPr/>
          </p:nvSpPr>
          <p:spPr>
            <a:xfrm>
              <a:off x="884075" y="1916225"/>
              <a:ext cx="40525" cy="40550"/>
            </a:xfrm>
            <a:custGeom>
              <a:rect b="b" l="l" r="r" t="t"/>
              <a:pathLst>
                <a:path extrusionOk="0" h="1622" w="1621">
                  <a:moveTo>
                    <a:pt x="822" y="1"/>
                  </a:moveTo>
                  <a:cubicBezTo>
                    <a:pt x="365" y="1"/>
                    <a:pt x="0" y="366"/>
                    <a:pt x="0" y="800"/>
                  </a:cubicBezTo>
                  <a:cubicBezTo>
                    <a:pt x="0" y="1256"/>
                    <a:pt x="365"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62"/>
            <p:cNvSpPr/>
            <p:nvPr/>
          </p:nvSpPr>
          <p:spPr>
            <a:xfrm>
              <a:off x="945125" y="1916225"/>
              <a:ext cx="41100" cy="40550"/>
            </a:xfrm>
            <a:custGeom>
              <a:rect b="b" l="l" r="r" t="t"/>
              <a:pathLst>
                <a:path extrusionOk="0" h="1622" w="1644">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62"/>
            <p:cNvSpPr/>
            <p:nvPr/>
          </p:nvSpPr>
          <p:spPr>
            <a:xfrm>
              <a:off x="1006175" y="1916225"/>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62"/>
            <p:cNvSpPr/>
            <p:nvPr/>
          </p:nvSpPr>
          <p:spPr>
            <a:xfrm>
              <a:off x="1067800" y="1916225"/>
              <a:ext cx="40550" cy="40550"/>
            </a:xfrm>
            <a:custGeom>
              <a:rect b="b" l="l" r="r" t="t"/>
              <a:pathLst>
                <a:path extrusionOk="0" h="1622" w="1622">
                  <a:moveTo>
                    <a:pt x="823" y="1"/>
                  </a:moveTo>
                  <a:cubicBezTo>
                    <a:pt x="366" y="1"/>
                    <a:pt x="1" y="366"/>
                    <a:pt x="1" y="800"/>
                  </a:cubicBezTo>
                  <a:cubicBezTo>
                    <a:pt x="1" y="1256"/>
                    <a:pt x="366" y="1621"/>
                    <a:pt x="823" y="1621"/>
                  </a:cubicBezTo>
                  <a:cubicBezTo>
                    <a:pt x="1256" y="1621"/>
                    <a:pt x="1622" y="1256"/>
                    <a:pt x="1622" y="800"/>
                  </a:cubicBezTo>
                  <a:cubicBezTo>
                    <a:pt x="1622" y="366"/>
                    <a:pt x="1256"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62"/>
            <p:cNvSpPr/>
            <p:nvPr/>
          </p:nvSpPr>
          <p:spPr>
            <a:xfrm>
              <a:off x="1128875" y="1916225"/>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62"/>
            <p:cNvSpPr/>
            <p:nvPr/>
          </p:nvSpPr>
          <p:spPr>
            <a:xfrm>
              <a:off x="1189925" y="1916225"/>
              <a:ext cx="41125" cy="40550"/>
            </a:xfrm>
            <a:custGeom>
              <a:rect b="b" l="l" r="r" t="t"/>
              <a:pathLst>
                <a:path extrusionOk="0" h="1622" w="1645">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62"/>
            <p:cNvSpPr/>
            <p:nvPr/>
          </p:nvSpPr>
          <p:spPr>
            <a:xfrm>
              <a:off x="1251550" y="1916225"/>
              <a:ext cx="40550" cy="40550"/>
            </a:xfrm>
            <a:custGeom>
              <a:rect b="b" l="l" r="r" t="t"/>
              <a:pathLst>
                <a:path extrusionOk="0" h="1622" w="1622">
                  <a:moveTo>
                    <a:pt x="822" y="1"/>
                  </a:moveTo>
                  <a:cubicBezTo>
                    <a:pt x="366" y="1"/>
                    <a:pt x="1" y="366"/>
                    <a:pt x="1" y="800"/>
                  </a:cubicBezTo>
                  <a:cubicBezTo>
                    <a:pt x="1" y="1256"/>
                    <a:pt x="366"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62"/>
            <p:cNvSpPr/>
            <p:nvPr/>
          </p:nvSpPr>
          <p:spPr>
            <a:xfrm>
              <a:off x="1312625" y="1916225"/>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3" y="1256"/>
                    <a:pt x="1643" y="800"/>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62"/>
            <p:cNvSpPr/>
            <p:nvPr/>
          </p:nvSpPr>
          <p:spPr>
            <a:xfrm>
              <a:off x="1373675" y="1916225"/>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62"/>
            <p:cNvSpPr/>
            <p:nvPr/>
          </p:nvSpPr>
          <p:spPr>
            <a:xfrm>
              <a:off x="1435300" y="1916225"/>
              <a:ext cx="40550" cy="40550"/>
            </a:xfrm>
            <a:custGeom>
              <a:rect b="b" l="l" r="r" t="t"/>
              <a:pathLst>
                <a:path extrusionOk="0" h="1622" w="1622">
                  <a:moveTo>
                    <a:pt x="822" y="1"/>
                  </a:moveTo>
                  <a:cubicBezTo>
                    <a:pt x="366" y="1"/>
                    <a:pt x="0" y="366"/>
                    <a:pt x="0" y="800"/>
                  </a:cubicBezTo>
                  <a:cubicBezTo>
                    <a:pt x="0" y="1256"/>
                    <a:pt x="366"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62"/>
            <p:cNvSpPr/>
            <p:nvPr/>
          </p:nvSpPr>
          <p:spPr>
            <a:xfrm>
              <a:off x="1802775" y="1916225"/>
              <a:ext cx="40550" cy="40550"/>
            </a:xfrm>
            <a:custGeom>
              <a:rect b="b" l="l" r="r" t="t"/>
              <a:pathLst>
                <a:path extrusionOk="0" h="1622" w="1622">
                  <a:moveTo>
                    <a:pt x="800" y="1"/>
                  </a:moveTo>
                  <a:cubicBezTo>
                    <a:pt x="366" y="1"/>
                    <a:pt x="1" y="366"/>
                    <a:pt x="1" y="800"/>
                  </a:cubicBezTo>
                  <a:cubicBezTo>
                    <a:pt x="1" y="1256"/>
                    <a:pt x="366" y="1621"/>
                    <a:pt x="800" y="1621"/>
                  </a:cubicBezTo>
                  <a:cubicBezTo>
                    <a:pt x="1256" y="1621"/>
                    <a:pt x="1622" y="1256"/>
                    <a:pt x="1622" y="800"/>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62"/>
            <p:cNvSpPr/>
            <p:nvPr/>
          </p:nvSpPr>
          <p:spPr>
            <a:xfrm>
              <a:off x="1863850" y="1916225"/>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62"/>
            <p:cNvSpPr/>
            <p:nvPr/>
          </p:nvSpPr>
          <p:spPr>
            <a:xfrm>
              <a:off x="1924900" y="1916225"/>
              <a:ext cx="41125" cy="40550"/>
            </a:xfrm>
            <a:custGeom>
              <a:rect b="b" l="l" r="r" t="t"/>
              <a:pathLst>
                <a:path extrusionOk="0" h="1622" w="1645">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62"/>
            <p:cNvSpPr/>
            <p:nvPr/>
          </p:nvSpPr>
          <p:spPr>
            <a:xfrm>
              <a:off x="2537750" y="1916225"/>
              <a:ext cx="40550" cy="40550"/>
            </a:xfrm>
            <a:custGeom>
              <a:rect b="b" l="l" r="r" t="t"/>
              <a:pathLst>
                <a:path extrusionOk="0" h="1622" w="1622">
                  <a:moveTo>
                    <a:pt x="800" y="1"/>
                  </a:moveTo>
                  <a:cubicBezTo>
                    <a:pt x="366" y="1"/>
                    <a:pt x="1" y="366"/>
                    <a:pt x="1" y="800"/>
                  </a:cubicBezTo>
                  <a:cubicBezTo>
                    <a:pt x="1" y="1256"/>
                    <a:pt x="366" y="1621"/>
                    <a:pt x="800" y="1621"/>
                  </a:cubicBezTo>
                  <a:cubicBezTo>
                    <a:pt x="1256" y="1621"/>
                    <a:pt x="1622" y="1256"/>
                    <a:pt x="1622" y="800"/>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62"/>
            <p:cNvSpPr/>
            <p:nvPr/>
          </p:nvSpPr>
          <p:spPr>
            <a:xfrm>
              <a:off x="2598825" y="1916225"/>
              <a:ext cx="41100" cy="40550"/>
            </a:xfrm>
            <a:custGeom>
              <a:rect b="b" l="l" r="r" t="t"/>
              <a:pathLst>
                <a:path extrusionOk="0" h="1622" w="1644">
                  <a:moveTo>
                    <a:pt x="822" y="1"/>
                  </a:moveTo>
                  <a:cubicBezTo>
                    <a:pt x="365" y="1"/>
                    <a:pt x="0" y="366"/>
                    <a:pt x="0" y="800"/>
                  </a:cubicBezTo>
                  <a:cubicBezTo>
                    <a:pt x="0" y="1256"/>
                    <a:pt x="365" y="1621"/>
                    <a:pt x="822" y="1621"/>
                  </a:cubicBezTo>
                  <a:cubicBezTo>
                    <a:pt x="1256" y="1621"/>
                    <a:pt x="1644" y="1256"/>
                    <a:pt x="1644" y="800"/>
                  </a:cubicBezTo>
                  <a:cubicBezTo>
                    <a:pt x="1644"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62"/>
            <p:cNvSpPr/>
            <p:nvPr/>
          </p:nvSpPr>
          <p:spPr>
            <a:xfrm>
              <a:off x="2659875" y="1916225"/>
              <a:ext cx="41125" cy="40550"/>
            </a:xfrm>
            <a:custGeom>
              <a:rect b="b" l="l" r="r" t="t"/>
              <a:pathLst>
                <a:path extrusionOk="0" h="1622" w="1645">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62"/>
            <p:cNvSpPr/>
            <p:nvPr/>
          </p:nvSpPr>
          <p:spPr>
            <a:xfrm>
              <a:off x="2721500" y="1916225"/>
              <a:ext cx="40550" cy="40550"/>
            </a:xfrm>
            <a:custGeom>
              <a:rect b="b" l="l" r="r" t="t"/>
              <a:pathLst>
                <a:path extrusionOk="0" h="1622" w="1622">
                  <a:moveTo>
                    <a:pt x="800" y="1"/>
                  </a:moveTo>
                  <a:cubicBezTo>
                    <a:pt x="366" y="1"/>
                    <a:pt x="1" y="366"/>
                    <a:pt x="1" y="800"/>
                  </a:cubicBezTo>
                  <a:cubicBezTo>
                    <a:pt x="1" y="1256"/>
                    <a:pt x="366" y="1621"/>
                    <a:pt x="800" y="1621"/>
                  </a:cubicBezTo>
                  <a:cubicBezTo>
                    <a:pt x="1256" y="1621"/>
                    <a:pt x="1621" y="1256"/>
                    <a:pt x="1621" y="800"/>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62"/>
            <p:cNvSpPr/>
            <p:nvPr/>
          </p:nvSpPr>
          <p:spPr>
            <a:xfrm>
              <a:off x="2782575" y="1916225"/>
              <a:ext cx="40525" cy="40550"/>
            </a:xfrm>
            <a:custGeom>
              <a:rect b="b" l="l" r="r" t="t"/>
              <a:pathLst>
                <a:path extrusionOk="0" h="1622" w="1621">
                  <a:moveTo>
                    <a:pt x="822" y="1"/>
                  </a:moveTo>
                  <a:cubicBezTo>
                    <a:pt x="365" y="1"/>
                    <a:pt x="0" y="366"/>
                    <a:pt x="0" y="800"/>
                  </a:cubicBezTo>
                  <a:cubicBezTo>
                    <a:pt x="0" y="1256"/>
                    <a:pt x="365" y="1621"/>
                    <a:pt x="822" y="1621"/>
                  </a:cubicBezTo>
                  <a:cubicBezTo>
                    <a:pt x="1255" y="1621"/>
                    <a:pt x="1621" y="1256"/>
                    <a:pt x="1621" y="800"/>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62"/>
            <p:cNvSpPr/>
            <p:nvPr/>
          </p:nvSpPr>
          <p:spPr>
            <a:xfrm>
              <a:off x="2843625" y="1916225"/>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62"/>
            <p:cNvSpPr/>
            <p:nvPr/>
          </p:nvSpPr>
          <p:spPr>
            <a:xfrm>
              <a:off x="3823975" y="1916225"/>
              <a:ext cx="40525" cy="40550"/>
            </a:xfrm>
            <a:custGeom>
              <a:rect b="b" l="l" r="r" t="t"/>
              <a:pathLst>
                <a:path extrusionOk="0" h="1622" w="1621">
                  <a:moveTo>
                    <a:pt x="799" y="1"/>
                  </a:moveTo>
                  <a:cubicBezTo>
                    <a:pt x="365" y="1"/>
                    <a:pt x="0" y="366"/>
                    <a:pt x="0" y="800"/>
                  </a:cubicBezTo>
                  <a:cubicBezTo>
                    <a:pt x="0" y="1256"/>
                    <a:pt x="365" y="1621"/>
                    <a:pt x="799" y="1621"/>
                  </a:cubicBezTo>
                  <a:cubicBezTo>
                    <a:pt x="1256" y="1621"/>
                    <a:pt x="1621" y="1256"/>
                    <a:pt x="1621" y="800"/>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62"/>
            <p:cNvSpPr/>
            <p:nvPr/>
          </p:nvSpPr>
          <p:spPr>
            <a:xfrm>
              <a:off x="3885025" y="1916225"/>
              <a:ext cx="40550" cy="40550"/>
            </a:xfrm>
            <a:custGeom>
              <a:rect b="b" l="l" r="r" t="t"/>
              <a:pathLst>
                <a:path extrusionOk="0" h="1622" w="1622">
                  <a:moveTo>
                    <a:pt x="822" y="1"/>
                  </a:moveTo>
                  <a:cubicBezTo>
                    <a:pt x="366" y="1"/>
                    <a:pt x="1" y="366"/>
                    <a:pt x="1" y="800"/>
                  </a:cubicBezTo>
                  <a:cubicBezTo>
                    <a:pt x="1" y="1256"/>
                    <a:pt x="366"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62"/>
            <p:cNvSpPr/>
            <p:nvPr/>
          </p:nvSpPr>
          <p:spPr>
            <a:xfrm>
              <a:off x="3946075" y="1916225"/>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62"/>
            <p:cNvSpPr/>
            <p:nvPr/>
          </p:nvSpPr>
          <p:spPr>
            <a:xfrm>
              <a:off x="4007700" y="1916225"/>
              <a:ext cx="40550" cy="40550"/>
            </a:xfrm>
            <a:custGeom>
              <a:rect b="b" l="l" r="r" t="t"/>
              <a:pathLst>
                <a:path extrusionOk="0" h="1622" w="1622">
                  <a:moveTo>
                    <a:pt x="800" y="1"/>
                  </a:moveTo>
                  <a:cubicBezTo>
                    <a:pt x="366" y="1"/>
                    <a:pt x="1" y="366"/>
                    <a:pt x="1" y="800"/>
                  </a:cubicBezTo>
                  <a:cubicBezTo>
                    <a:pt x="1" y="1256"/>
                    <a:pt x="366" y="1621"/>
                    <a:pt x="800" y="1621"/>
                  </a:cubicBezTo>
                  <a:cubicBezTo>
                    <a:pt x="1256" y="1621"/>
                    <a:pt x="1622" y="1256"/>
                    <a:pt x="1622" y="800"/>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62"/>
            <p:cNvSpPr/>
            <p:nvPr/>
          </p:nvSpPr>
          <p:spPr>
            <a:xfrm>
              <a:off x="4068775" y="1916225"/>
              <a:ext cx="40525" cy="40550"/>
            </a:xfrm>
            <a:custGeom>
              <a:rect b="b" l="l" r="r" t="t"/>
              <a:pathLst>
                <a:path extrusionOk="0" h="1622" w="1621">
                  <a:moveTo>
                    <a:pt x="822" y="1"/>
                  </a:moveTo>
                  <a:cubicBezTo>
                    <a:pt x="365" y="1"/>
                    <a:pt x="0" y="366"/>
                    <a:pt x="0" y="800"/>
                  </a:cubicBezTo>
                  <a:cubicBezTo>
                    <a:pt x="0" y="1256"/>
                    <a:pt x="365"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62"/>
            <p:cNvSpPr/>
            <p:nvPr/>
          </p:nvSpPr>
          <p:spPr>
            <a:xfrm>
              <a:off x="4129825" y="1916225"/>
              <a:ext cx="41100" cy="40550"/>
            </a:xfrm>
            <a:custGeom>
              <a:rect b="b" l="l" r="r" t="t"/>
              <a:pathLst>
                <a:path extrusionOk="0" h="1622" w="1644">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62"/>
            <p:cNvSpPr/>
            <p:nvPr/>
          </p:nvSpPr>
          <p:spPr>
            <a:xfrm>
              <a:off x="4190875" y="1916225"/>
              <a:ext cx="41125" cy="40550"/>
            </a:xfrm>
            <a:custGeom>
              <a:rect b="b" l="l" r="r" t="t"/>
              <a:pathLst>
                <a:path extrusionOk="0" h="1622" w="1645">
                  <a:moveTo>
                    <a:pt x="823" y="1"/>
                  </a:moveTo>
                  <a:cubicBezTo>
                    <a:pt x="389" y="1"/>
                    <a:pt x="1" y="366"/>
                    <a:pt x="1" y="800"/>
                  </a:cubicBezTo>
                  <a:cubicBezTo>
                    <a:pt x="1" y="1256"/>
                    <a:pt x="389"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62"/>
            <p:cNvSpPr/>
            <p:nvPr/>
          </p:nvSpPr>
          <p:spPr>
            <a:xfrm>
              <a:off x="4252525" y="1916225"/>
              <a:ext cx="40525" cy="40550"/>
            </a:xfrm>
            <a:custGeom>
              <a:rect b="b" l="l" r="r" t="t"/>
              <a:pathLst>
                <a:path extrusionOk="0" h="1622" w="1621">
                  <a:moveTo>
                    <a:pt x="822" y="1"/>
                  </a:moveTo>
                  <a:cubicBezTo>
                    <a:pt x="365" y="1"/>
                    <a:pt x="0" y="366"/>
                    <a:pt x="0" y="800"/>
                  </a:cubicBezTo>
                  <a:cubicBezTo>
                    <a:pt x="0" y="1256"/>
                    <a:pt x="365" y="1621"/>
                    <a:pt x="822" y="1621"/>
                  </a:cubicBezTo>
                  <a:cubicBezTo>
                    <a:pt x="1255" y="1621"/>
                    <a:pt x="1621" y="1256"/>
                    <a:pt x="1621" y="800"/>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62"/>
            <p:cNvSpPr/>
            <p:nvPr/>
          </p:nvSpPr>
          <p:spPr>
            <a:xfrm>
              <a:off x="4374625" y="1916225"/>
              <a:ext cx="41125" cy="40550"/>
            </a:xfrm>
            <a:custGeom>
              <a:rect b="b" l="l" r="r" t="t"/>
              <a:pathLst>
                <a:path extrusionOk="0" h="1622" w="1645">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62"/>
            <p:cNvSpPr/>
            <p:nvPr/>
          </p:nvSpPr>
          <p:spPr>
            <a:xfrm>
              <a:off x="4436250" y="1916225"/>
              <a:ext cx="40550" cy="40550"/>
            </a:xfrm>
            <a:custGeom>
              <a:rect b="b" l="l" r="r" t="t"/>
              <a:pathLst>
                <a:path extrusionOk="0" h="1622" w="1622">
                  <a:moveTo>
                    <a:pt x="822" y="1"/>
                  </a:moveTo>
                  <a:cubicBezTo>
                    <a:pt x="366" y="1"/>
                    <a:pt x="1" y="366"/>
                    <a:pt x="1" y="800"/>
                  </a:cubicBezTo>
                  <a:cubicBezTo>
                    <a:pt x="1" y="1256"/>
                    <a:pt x="366"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62"/>
            <p:cNvSpPr/>
            <p:nvPr/>
          </p:nvSpPr>
          <p:spPr>
            <a:xfrm>
              <a:off x="4497325" y="1916225"/>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62"/>
            <p:cNvSpPr/>
            <p:nvPr/>
          </p:nvSpPr>
          <p:spPr>
            <a:xfrm>
              <a:off x="4558375" y="1916225"/>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62"/>
            <p:cNvSpPr/>
            <p:nvPr/>
          </p:nvSpPr>
          <p:spPr>
            <a:xfrm>
              <a:off x="4620000" y="1916225"/>
              <a:ext cx="40550" cy="40550"/>
            </a:xfrm>
            <a:custGeom>
              <a:rect b="b" l="l" r="r" t="t"/>
              <a:pathLst>
                <a:path extrusionOk="0" h="1622" w="1622">
                  <a:moveTo>
                    <a:pt x="822" y="1"/>
                  </a:moveTo>
                  <a:cubicBezTo>
                    <a:pt x="366" y="1"/>
                    <a:pt x="1" y="366"/>
                    <a:pt x="1" y="800"/>
                  </a:cubicBezTo>
                  <a:cubicBezTo>
                    <a:pt x="1" y="1256"/>
                    <a:pt x="366"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62"/>
            <p:cNvSpPr/>
            <p:nvPr/>
          </p:nvSpPr>
          <p:spPr>
            <a:xfrm>
              <a:off x="4681050" y="1916225"/>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62"/>
            <p:cNvSpPr/>
            <p:nvPr/>
          </p:nvSpPr>
          <p:spPr>
            <a:xfrm>
              <a:off x="4742125" y="1916225"/>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62"/>
            <p:cNvSpPr/>
            <p:nvPr/>
          </p:nvSpPr>
          <p:spPr>
            <a:xfrm>
              <a:off x="4803750" y="1916225"/>
              <a:ext cx="40525" cy="40550"/>
            </a:xfrm>
            <a:custGeom>
              <a:rect b="b" l="l" r="r" t="t"/>
              <a:pathLst>
                <a:path extrusionOk="0" h="1622" w="1621">
                  <a:moveTo>
                    <a:pt x="822" y="1"/>
                  </a:moveTo>
                  <a:cubicBezTo>
                    <a:pt x="365" y="1"/>
                    <a:pt x="0" y="366"/>
                    <a:pt x="0" y="800"/>
                  </a:cubicBezTo>
                  <a:cubicBezTo>
                    <a:pt x="0" y="1256"/>
                    <a:pt x="365"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62"/>
            <p:cNvSpPr/>
            <p:nvPr/>
          </p:nvSpPr>
          <p:spPr>
            <a:xfrm>
              <a:off x="4864800" y="1916225"/>
              <a:ext cx="41100" cy="40550"/>
            </a:xfrm>
            <a:custGeom>
              <a:rect b="b" l="l" r="r" t="t"/>
              <a:pathLst>
                <a:path extrusionOk="0" h="1622" w="1644">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62"/>
            <p:cNvSpPr/>
            <p:nvPr/>
          </p:nvSpPr>
          <p:spPr>
            <a:xfrm>
              <a:off x="4925850" y="1916225"/>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62"/>
            <p:cNvSpPr/>
            <p:nvPr/>
          </p:nvSpPr>
          <p:spPr>
            <a:xfrm>
              <a:off x="4987500" y="1916225"/>
              <a:ext cx="40525" cy="40550"/>
            </a:xfrm>
            <a:custGeom>
              <a:rect b="b" l="l" r="r" t="t"/>
              <a:pathLst>
                <a:path extrusionOk="0" h="1622" w="1621">
                  <a:moveTo>
                    <a:pt x="822" y="1"/>
                  </a:moveTo>
                  <a:cubicBezTo>
                    <a:pt x="365" y="1"/>
                    <a:pt x="0" y="366"/>
                    <a:pt x="0" y="800"/>
                  </a:cubicBezTo>
                  <a:cubicBezTo>
                    <a:pt x="0" y="1256"/>
                    <a:pt x="365" y="1621"/>
                    <a:pt x="822" y="1621"/>
                  </a:cubicBezTo>
                  <a:cubicBezTo>
                    <a:pt x="1255" y="1621"/>
                    <a:pt x="1621" y="1256"/>
                    <a:pt x="1621" y="800"/>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62"/>
            <p:cNvSpPr/>
            <p:nvPr/>
          </p:nvSpPr>
          <p:spPr>
            <a:xfrm>
              <a:off x="5048550" y="1916225"/>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62"/>
            <p:cNvSpPr/>
            <p:nvPr/>
          </p:nvSpPr>
          <p:spPr>
            <a:xfrm>
              <a:off x="5109600" y="1916225"/>
              <a:ext cx="41125" cy="40550"/>
            </a:xfrm>
            <a:custGeom>
              <a:rect b="b" l="l" r="r" t="t"/>
              <a:pathLst>
                <a:path extrusionOk="0" h="1622" w="1645">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62"/>
            <p:cNvSpPr/>
            <p:nvPr/>
          </p:nvSpPr>
          <p:spPr>
            <a:xfrm>
              <a:off x="5171225" y="1916225"/>
              <a:ext cx="40550" cy="40550"/>
            </a:xfrm>
            <a:custGeom>
              <a:rect b="b" l="l" r="r" t="t"/>
              <a:pathLst>
                <a:path extrusionOk="0" h="1622" w="1622">
                  <a:moveTo>
                    <a:pt x="822" y="1"/>
                  </a:moveTo>
                  <a:cubicBezTo>
                    <a:pt x="366" y="1"/>
                    <a:pt x="1" y="366"/>
                    <a:pt x="1" y="800"/>
                  </a:cubicBezTo>
                  <a:cubicBezTo>
                    <a:pt x="1" y="1256"/>
                    <a:pt x="366"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62"/>
            <p:cNvSpPr/>
            <p:nvPr/>
          </p:nvSpPr>
          <p:spPr>
            <a:xfrm>
              <a:off x="5232300" y="1916225"/>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62"/>
            <p:cNvSpPr/>
            <p:nvPr/>
          </p:nvSpPr>
          <p:spPr>
            <a:xfrm>
              <a:off x="5293350" y="1916225"/>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62"/>
            <p:cNvSpPr/>
            <p:nvPr/>
          </p:nvSpPr>
          <p:spPr>
            <a:xfrm>
              <a:off x="5354975" y="1916225"/>
              <a:ext cx="40550" cy="40550"/>
            </a:xfrm>
            <a:custGeom>
              <a:rect b="b" l="l" r="r" t="t"/>
              <a:pathLst>
                <a:path extrusionOk="0" h="1622" w="1622">
                  <a:moveTo>
                    <a:pt x="822" y="1"/>
                  </a:moveTo>
                  <a:cubicBezTo>
                    <a:pt x="366" y="1"/>
                    <a:pt x="1" y="366"/>
                    <a:pt x="1" y="800"/>
                  </a:cubicBezTo>
                  <a:cubicBezTo>
                    <a:pt x="1" y="1256"/>
                    <a:pt x="366"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62"/>
            <p:cNvSpPr/>
            <p:nvPr/>
          </p:nvSpPr>
          <p:spPr>
            <a:xfrm>
              <a:off x="5416025" y="1916225"/>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62"/>
            <p:cNvSpPr/>
            <p:nvPr/>
          </p:nvSpPr>
          <p:spPr>
            <a:xfrm>
              <a:off x="5477100" y="1916225"/>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62"/>
            <p:cNvSpPr/>
            <p:nvPr/>
          </p:nvSpPr>
          <p:spPr>
            <a:xfrm>
              <a:off x="5538725" y="1916225"/>
              <a:ext cx="40525" cy="40550"/>
            </a:xfrm>
            <a:custGeom>
              <a:rect b="b" l="l" r="r" t="t"/>
              <a:pathLst>
                <a:path extrusionOk="0" h="1622" w="1621">
                  <a:moveTo>
                    <a:pt x="822" y="1"/>
                  </a:moveTo>
                  <a:cubicBezTo>
                    <a:pt x="365" y="1"/>
                    <a:pt x="0" y="366"/>
                    <a:pt x="0" y="800"/>
                  </a:cubicBezTo>
                  <a:cubicBezTo>
                    <a:pt x="0" y="1256"/>
                    <a:pt x="365"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62"/>
            <p:cNvSpPr/>
            <p:nvPr/>
          </p:nvSpPr>
          <p:spPr>
            <a:xfrm>
              <a:off x="5599775" y="1916225"/>
              <a:ext cx="41100" cy="40550"/>
            </a:xfrm>
            <a:custGeom>
              <a:rect b="b" l="l" r="r" t="t"/>
              <a:pathLst>
                <a:path extrusionOk="0" h="1622" w="1644">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62"/>
            <p:cNvSpPr/>
            <p:nvPr/>
          </p:nvSpPr>
          <p:spPr>
            <a:xfrm>
              <a:off x="5660825" y="1916225"/>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62"/>
            <p:cNvSpPr/>
            <p:nvPr/>
          </p:nvSpPr>
          <p:spPr>
            <a:xfrm>
              <a:off x="5722475" y="1916225"/>
              <a:ext cx="40525" cy="40550"/>
            </a:xfrm>
            <a:custGeom>
              <a:rect b="b" l="l" r="r" t="t"/>
              <a:pathLst>
                <a:path extrusionOk="0" h="1622" w="1621">
                  <a:moveTo>
                    <a:pt x="799" y="1"/>
                  </a:moveTo>
                  <a:cubicBezTo>
                    <a:pt x="365" y="1"/>
                    <a:pt x="0" y="366"/>
                    <a:pt x="0" y="800"/>
                  </a:cubicBezTo>
                  <a:cubicBezTo>
                    <a:pt x="0" y="1256"/>
                    <a:pt x="365" y="1621"/>
                    <a:pt x="799" y="1621"/>
                  </a:cubicBezTo>
                  <a:cubicBezTo>
                    <a:pt x="1255" y="1621"/>
                    <a:pt x="1621" y="1256"/>
                    <a:pt x="1621" y="800"/>
                  </a:cubicBezTo>
                  <a:cubicBezTo>
                    <a:pt x="1621" y="366"/>
                    <a:pt x="1255"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62"/>
            <p:cNvSpPr/>
            <p:nvPr/>
          </p:nvSpPr>
          <p:spPr>
            <a:xfrm>
              <a:off x="5783525" y="1916225"/>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62"/>
            <p:cNvSpPr/>
            <p:nvPr/>
          </p:nvSpPr>
          <p:spPr>
            <a:xfrm>
              <a:off x="5844575" y="1916225"/>
              <a:ext cx="41125" cy="40550"/>
            </a:xfrm>
            <a:custGeom>
              <a:rect b="b" l="l" r="r" t="t"/>
              <a:pathLst>
                <a:path extrusionOk="0" h="1622" w="1645">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62"/>
            <p:cNvSpPr/>
            <p:nvPr/>
          </p:nvSpPr>
          <p:spPr>
            <a:xfrm>
              <a:off x="5906200" y="1916225"/>
              <a:ext cx="40550" cy="40550"/>
            </a:xfrm>
            <a:custGeom>
              <a:rect b="b" l="l" r="r" t="t"/>
              <a:pathLst>
                <a:path extrusionOk="0" h="1622" w="1622">
                  <a:moveTo>
                    <a:pt x="800" y="1"/>
                  </a:moveTo>
                  <a:cubicBezTo>
                    <a:pt x="366" y="1"/>
                    <a:pt x="1" y="366"/>
                    <a:pt x="1" y="800"/>
                  </a:cubicBezTo>
                  <a:cubicBezTo>
                    <a:pt x="1" y="1256"/>
                    <a:pt x="366" y="1621"/>
                    <a:pt x="800" y="1621"/>
                  </a:cubicBezTo>
                  <a:cubicBezTo>
                    <a:pt x="1256" y="1621"/>
                    <a:pt x="1621" y="1256"/>
                    <a:pt x="1621" y="800"/>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62"/>
            <p:cNvSpPr/>
            <p:nvPr/>
          </p:nvSpPr>
          <p:spPr>
            <a:xfrm>
              <a:off x="5967275" y="1916225"/>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3" y="1256"/>
                    <a:pt x="1643" y="800"/>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62"/>
            <p:cNvSpPr/>
            <p:nvPr/>
          </p:nvSpPr>
          <p:spPr>
            <a:xfrm>
              <a:off x="6028325" y="1916225"/>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62"/>
            <p:cNvSpPr/>
            <p:nvPr/>
          </p:nvSpPr>
          <p:spPr>
            <a:xfrm>
              <a:off x="6089950" y="1916225"/>
              <a:ext cx="40550" cy="40550"/>
            </a:xfrm>
            <a:custGeom>
              <a:rect b="b" l="l" r="r" t="t"/>
              <a:pathLst>
                <a:path extrusionOk="0" h="1622" w="1622">
                  <a:moveTo>
                    <a:pt x="799" y="1"/>
                  </a:moveTo>
                  <a:cubicBezTo>
                    <a:pt x="366" y="1"/>
                    <a:pt x="1" y="366"/>
                    <a:pt x="1" y="800"/>
                  </a:cubicBezTo>
                  <a:cubicBezTo>
                    <a:pt x="1" y="1256"/>
                    <a:pt x="366" y="1621"/>
                    <a:pt x="799" y="1621"/>
                  </a:cubicBezTo>
                  <a:cubicBezTo>
                    <a:pt x="1256" y="1621"/>
                    <a:pt x="1621" y="1256"/>
                    <a:pt x="1621" y="800"/>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62"/>
            <p:cNvSpPr/>
            <p:nvPr/>
          </p:nvSpPr>
          <p:spPr>
            <a:xfrm>
              <a:off x="6151000" y="1916225"/>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62"/>
            <p:cNvSpPr/>
            <p:nvPr/>
          </p:nvSpPr>
          <p:spPr>
            <a:xfrm>
              <a:off x="6212075" y="1916225"/>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62"/>
            <p:cNvSpPr/>
            <p:nvPr/>
          </p:nvSpPr>
          <p:spPr>
            <a:xfrm>
              <a:off x="6273700" y="1916225"/>
              <a:ext cx="40525" cy="40550"/>
            </a:xfrm>
            <a:custGeom>
              <a:rect b="b" l="l" r="r" t="t"/>
              <a:pathLst>
                <a:path extrusionOk="0" h="1622" w="1621">
                  <a:moveTo>
                    <a:pt x="799" y="1"/>
                  </a:moveTo>
                  <a:cubicBezTo>
                    <a:pt x="365" y="1"/>
                    <a:pt x="0" y="366"/>
                    <a:pt x="0" y="800"/>
                  </a:cubicBezTo>
                  <a:cubicBezTo>
                    <a:pt x="0" y="1256"/>
                    <a:pt x="365" y="1621"/>
                    <a:pt x="799" y="1621"/>
                  </a:cubicBezTo>
                  <a:cubicBezTo>
                    <a:pt x="1256" y="1621"/>
                    <a:pt x="1621" y="1256"/>
                    <a:pt x="1621" y="800"/>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62"/>
            <p:cNvSpPr/>
            <p:nvPr/>
          </p:nvSpPr>
          <p:spPr>
            <a:xfrm>
              <a:off x="6334750" y="1916225"/>
              <a:ext cx="41100" cy="40550"/>
            </a:xfrm>
            <a:custGeom>
              <a:rect b="b" l="l" r="r" t="t"/>
              <a:pathLst>
                <a:path extrusionOk="0" h="1622" w="1644">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62"/>
            <p:cNvSpPr/>
            <p:nvPr/>
          </p:nvSpPr>
          <p:spPr>
            <a:xfrm>
              <a:off x="6395800" y="1916225"/>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62"/>
            <p:cNvSpPr/>
            <p:nvPr/>
          </p:nvSpPr>
          <p:spPr>
            <a:xfrm>
              <a:off x="6457450" y="1916225"/>
              <a:ext cx="40525" cy="40550"/>
            </a:xfrm>
            <a:custGeom>
              <a:rect b="b" l="l" r="r" t="t"/>
              <a:pathLst>
                <a:path extrusionOk="0" h="1622" w="1621">
                  <a:moveTo>
                    <a:pt x="799" y="1"/>
                  </a:moveTo>
                  <a:cubicBezTo>
                    <a:pt x="365" y="1"/>
                    <a:pt x="0" y="366"/>
                    <a:pt x="0" y="800"/>
                  </a:cubicBezTo>
                  <a:cubicBezTo>
                    <a:pt x="0" y="1256"/>
                    <a:pt x="365" y="1621"/>
                    <a:pt x="799" y="1621"/>
                  </a:cubicBezTo>
                  <a:cubicBezTo>
                    <a:pt x="1255" y="1621"/>
                    <a:pt x="1621" y="1256"/>
                    <a:pt x="1621" y="800"/>
                  </a:cubicBezTo>
                  <a:cubicBezTo>
                    <a:pt x="1621" y="366"/>
                    <a:pt x="1255"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62"/>
            <p:cNvSpPr/>
            <p:nvPr/>
          </p:nvSpPr>
          <p:spPr>
            <a:xfrm>
              <a:off x="6518500" y="1916225"/>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62"/>
            <p:cNvSpPr/>
            <p:nvPr/>
          </p:nvSpPr>
          <p:spPr>
            <a:xfrm>
              <a:off x="6579550" y="1916225"/>
              <a:ext cx="41125" cy="40550"/>
            </a:xfrm>
            <a:custGeom>
              <a:rect b="b" l="l" r="r" t="t"/>
              <a:pathLst>
                <a:path extrusionOk="0" h="1622" w="1645">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62"/>
            <p:cNvSpPr/>
            <p:nvPr/>
          </p:nvSpPr>
          <p:spPr>
            <a:xfrm>
              <a:off x="6641175" y="1916225"/>
              <a:ext cx="40550" cy="40550"/>
            </a:xfrm>
            <a:custGeom>
              <a:rect b="b" l="l" r="r" t="t"/>
              <a:pathLst>
                <a:path extrusionOk="0" h="1622" w="1622">
                  <a:moveTo>
                    <a:pt x="800" y="1"/>
                  </a:moveTo>
                  <a:cubicBezTo>
                    <a:pt x="366" y="1"/>
                    <a:pt x="1" y="366"/>
                    <a:pt x="1" y="800"/>
                  </a:cubicBezTo>
                  <a:cubicBezTo>
                    <a:pt x="1" y="1256"/>
                    <a:pt x="366" y="1621"/>
                    <a:pt x="800" y="1621"/>
                  </a:cubicBezTo>
                  <a:cubicBezTo>
                    <a:pt x="1256" y="1621"/>
                    <a:pt x="1621" y="1256"/>
                    <a:pt x="1621" y="800"/>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62"/>
            <p:cNvSpPr/>
            <p:nvPr/>
          </p:nvSpPr>
          <p:spPr>
            <a:xfrm>
              <a:off x="6702250" y="1916225"/>
              <a:ext cx="41100" cy="40550"/>
            </a:xfrm>
            <a:custGeom>
              <a:rect b="b" l="l" r="r" t="t"/>
              <a:pathLst>
                <a:path extrusionOk="0" h="1622" w="1644">
                  <a:moveTo>
                    <a:pt x="822" y="1"/>
                  </a:moveTo>
                  <a:cubicBezTo>
                    <a:pt x="365" y="1"/>
                    <a:pt x="0" y="366"/>
                    <a:pt x="0" y="800"/>
                  </a:cubicBezTo>
                  <a:cubicBezTo>
                    <a:pt x="0" y="1256"/>
                    <a:pt x="365" y="1621"/>
                    <a:pt x="822" y="1621"/>
                  </a:cubicBezTo>
                  <a:cubicBezTo>
                    <a:pt x="1255" y="1621"/>
                    <a:pt x="1643" y="1256"/>
                    <a:pt x="1643" y="800"/>
                  </a:cubicBezTo>
                  <a:cubicBezTo>
                    <a:pt x="1643"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62"/>
            <p:cNvSpPr/>
            <p:nvPr/>
          </p:nvSpPr>
          <p:spPr>
            <a:xfrm>
              <a:off x="6763300" y="1916225"/>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62"/>
            <p:cNvSpPr/>
            <p:nvPr/>
          </p:nvSpPr>
          <p:spPr>
            <a:xfrm>
              <a:off x="6824925" y="1916225"/>
              <a:ext cx="40550" cy="40550"/>
            </a:xfrm>
            <a:custGeom>
              <a:rect b="b" l="l" r="r" t="t"/>
              <a:pathLst>
                <a:path extrusionOk="0" h="1622" w="1622">
                  <a:moveTo>
                    <a:pt x="799" y="1"/>
                  </a:moveTo>
                  <a:cubicBezTo>
                    <a:pt x="366" y="1"/>
                    <a:pt x="1" y="366"/>
                    <a:pt x="1" y="800"/>
                  </a:cubicBezTo>
                  <a:cubicBezTo>
                    <a:pt x="1" y="1256"/>
                    <a:pt x="366" y="1621"/>
                    <a:pt x="799" y="1621"/>
                  </a:cubicBezTo>
                  <a:cubicBezTo>
                    <a:pt x="1256" y="1621"/>
                    <a:pt x="1621" y="1256"/>
                    <a:pt x="1621" y="800"/>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62"/>
            <p:cNvSpPr/>
            <p:nvPr/>
          </p:nvSpPr>
          <p:spPr>
            <a:xfrm>
              <a:off x="6885975" y="1916225"/>
              <a:ext cx="40550" cy="40550"/>
            </a:xfrm>
            <a:custGeom>
              <a:rect b="b" l="l" r="r" t="t"/>
              <a:pathLst>
                <a:path extrusionOk="0" h="1622" w="1622">
                  <a:moveTo>
                    <a:pt x="823" y="1"/>
                  </a:moveTo>
                  <a:cubicBezTo>
                    <a:pt x="366" y="1"/>
                    <a:pt x="1" y="366"/>
                    <a:pt x="1" y="800"/>
                  </a:cubicBezTo>
                  <a:cubicBezTo>
                    <a:pt x="1" y="1256"/>
                    <a:pt x="366" y="1621"/>
                    <a:pt x="823" y="1621"/>
                  </a:cubicBezTo>
                  <a:cubicBezTo>
                    <a:pt x="1256" y="1621"/>
                    <a:pt x="1621" y="1256"/>
                    <a:pt x="1621" y="800"/>
                  </a:cubicBezTo>
                  <a:cubicBezTo>
                    <a:pt x="1621" y="366"/>
                    <a:pt x="1256"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62"/>
            <p:cNvSpPr/>
            <p:nvPr/>
          </p:nvSpPr>
          <p:spPr>
            <a:xfrm>
              <a:off x="6947050" y="1916225"/>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62"/>
            <p:cNvSpPr/>
            <p:nvPr/>
          </p:nvSpPr>
          <p:spPr>
            <a:xfrm>
              <a:off x="7008675" y="1916225"/>
              <a:ext cx="40525" cy="40550"/>
            </a:xfrm>
            <a:custGeom>
              <a:rect b="b" l="l" r="r" t="t"/>
              <a:pathLst>
                <a:path extrusionOk="0" h="1622" w="1621">
                  <a:moveTo>
                    <a:pt x="799" y="1"/>
                  </a:moveTo>
                  <a:cubicBezTo>
                    <a:pt x="365" y="1"/>
                    <a:pt x="0" y="366"/>
                    <a:pt x="0" y="800"/>
                  </a:cubicBezTo>
                  <a:cubicBezTo>
                    <a:pt x="0" y="1256"/>
                    <a:pt x="365" y="1621"/>
                    <a:pt x="799" y="1621"/>
                  </a:cubicBezTo>
                  <a:cubicBezTo>
                    <a:pt x="1256" y="1621"/>
                    <a:pt x="1621" y="1256"/>
                    <a:pt x="1621" y="800"/>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62"/>
            <p:cNvSpPr/>
            <p:nvPr/>
          </p:nvSpPr>
          <p:spPr>
            <a:xfrm>
              <a:off x="638700" y="1977300"/>
              <a:ext cx="41100" cy="40525"/>
            </a:xfrm>
            <a:custGeom>
              <a:rect b="b" l="l" r="r" t="t"/>
              <a:pathLst>
                <a:path extrusionOk="0" h="1621" w="1644">
                  <a:moveTo>
                    <a:pt x="822" y="0"/>
                  </a:moveTo>
                  <a:cubicBezTo>
                    <a:pt x="366" y="0"/>
                    <a:pt x="0" y="365"/>
                    <a:pt x="0" y="822"/>
                  </a:cubicBezTo>
                  <a:cubicBezTo>
                    <a:pt x="0"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62"/>
            <p:cNvSpPr/>
            <p:nvPr/>
          </p:nvSpPr>
          <p:spPr>
            <a:xfrm>
              <a:off x="700325" y="1977300"/>
              <a:ext cx="40550" cy="40525"/>
            </a:xfrm>
            <a:custGeom>
              <a:rect b="b" l="l" r="r" t="t"/>
              <a:pathLst>
                <a:path extrusionOk="0" h="1621" w="1622">
                  <a:moveTo>
                    <a:pt x="822" y="0"/>
                  </a:moveTo>
                  <a:cubicBezTo>
                    <a:pt x="366" y="0"/>
                    <a:pt x="0" y="365"/>
                    <a:pt x="0" y="822"/>
                  </a:cubicBezTo>
                  <a:cubicBezTo>
                    <a:pt x="0" y="1255"/>
                    <a:pt x="366" y="1621"/>
                    <a:pt x="822" y="1621"/>
                  </a:cubicBezTo>
                  <a:cubicBezTo>
                    <a:pt x="1256" y="1621"/>
                    <a:pt x="1621" y="1255"/>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62"/>
            <p:cNvSpPr/>
            <p:nvPr/>
          </p:nvSpPr>
          <p:spPr>
            <a:xfrm>
              <a:off x="761375" y="1977300"/>
              <a:ext cx="41125" cy="40525"/>
            </a:xfrm>
            <a:custGeom>
              <a:rect b="b" l="l" r="r" t="t"/>
              <a:pathLst>
                <a:path extrusionOk="0" h="1621" w="1645">
                  <a:moveTo>
                    <a:pt x="823" y="0"/>
                  </a:moveTo>
                  <a:cubicBezTo>
                    <a:pt x="366" y="0"/>
                    <a:pt x="1" y="365"/>
                    <a:pt x="1" y="822"/>
                  </a:cubicBezTo>
                  <a:cubicBezTo>
                    <a:pt x="1" y="1255"/>
                    <a:pt x="366" y="1621"/>
                    <a:pt x="823" y="1621"/>
                  </a:cubicBezTo>
                  <a:cubicBezTo>
                    <a:pt x="1279" y="1621"/>
                    <a:pt x="1644" y="1255"/>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62"/>
            <p:cNvSpPr/>
            <p:nvPr/>
          </p:nvSpPr>
          <p:spPr>
            <a:xfrm>
              <a:off x="822450" y="1977300"/>
              <a:ext cx="41100" cy="40525"/>
            </a:xfrm>
            <a:custGeom>
              <a:rect b="b" l="l" r="r" t="t"/>
              <a:pathLst>
                <a:path extrusionOk="0" h="1621" w="1644">
                  <a:moveTo>
                    <a:pt x="822" y="0"/>
                  </a:moveTo>
                  <a:cubicBezTo>
                    <a:pt x="365" y="0"/>
                    <a:pt x="0" y="365"/>
                    <a:pt x="0" y="822"/>
                  </a:cubicBezTo>
                  <a:cubicBezTo>
                    <a:pt x="0" y="1255"/>
                    <a:pt x="365" y="1621"/>
                    <a:pt x="822" y="1621"/>
                  </a:cubicBezTo>
                  <a:cubicBezTo>
                    <a:pt x="1278" y="1621"/>
                    <a:pt x="1644" y="1255"/>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62"/>
            <p:cNvSpPr/>
            <p:nvPr/>
          </p:nvSpPr>
          <p:spPr>
            <a:xfrm>
              <a:off x="884075" y="1977300"/>
              <a:ext cx="40525" cy="40525"/>
            </a:xfrm>
            <a:custGeom>
              <a:rect b="b" l="l" r="r" t="t"/>
              <a:pathLst>
                <a:path extrusionOk="0" h="1621" w="1621">
                  <a:moveTo>
                    <a:pt x="822" y="0"/>
                  </a:moveTo>
                  <a:cubicBezTo>
                    <a:pt x="365" y="0"/>
                    <a:pt x="0" y="365"/>
                    <a:pt x="0" y="822"/>
                  </a:cubicBezTo>
                  <a:cubicBezTo>
                    <a:pt x="0" y="1255"/>
                    <a:pt x="365" y="1621"/>
                    <a:pt x="822" y="1621"/>
                  </a:cubicBezTo>
                  <a:cubicBezTo>
                    <a:pt x="1256" y="1621"/>
                    <a:pt x="1621" y="1255"/>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62"/>
            <p:cNvSpPr/>
            <p:nvPr/>
          </p:nvSpPr>
          <p:spPr>
            <a:xfrm>
              <a:off x="945125" y="1977300"/>
              <a:ext cx="41100" cy="40525"/>
            </a:xfrm>
            <a:custGeom>
              <a:rect b="b" l="l" r="r" t="t"/>
              <a:pathLst>
                <a:path extrusionOk="0" h="1621" w="1644">
                  <a:moveTo>
                    <a:pt x="822" y="0"/>
                  </a:moveTo>
                  <a:cubicBezTo>
                    <a:pt x="366" y="0"/>
                    <a:pt x="1" y="365"/>
                    <a:pt x="1" y="822"/>
                  </a:cubicBezTo>
                  <a:cubicBezTo>
                    <a:pt x="1"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62"/>
            <p:cNvSpPr/>
            <p:nvPr/>
          </p:nvSpPr>
          <p:spPr>
            <a:xfrm>
              <a:off x="1006175" y="1977300"/>
              <a:ext cx="41125" cy="40525"/>
            </a:xfrm>
            <a:custGeom>
              <a:rect b="b" l="l" r="r" t="t"/>
              <a:pathLst>
                <a:path extrusionOk="0" h="1621" w="1645">
                  <a:moveTo>
                    <a:pt x="823" y="0"/>
                  </a:moveTo>
                  <a:cubicBezTo>
                    <a:pt x="366" y="0"/>
                    <a:pt x="1" y="365"/>
                    <a:pt x="1" y="822"/>
                  </a:cubicBezTo>
                  <a:cubicBezTo>
                    <a:pt x="1" y="1255"/>
                    <a:pt x="366" y="1621"/>
                    <a:pt x="823" y="1621"/>
                  </a:cubicBezTo>
                  <a:cubicBezTo>
                    <a:pt x="1279" y="1621"/>
                    <a:pt x="1644" y="1255"/>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62"/>
            <p:cNvSpPr/>
            <p:nvPr/>
          </p:nvSpPr>
          <p:spPr>
            <a:xfrm>
              <a:off x="1067800" y="1977300"/>
              <a:ext cx="40550" cy="40525"/>
            </a:xfrm>
            <a:custGeom>
              <a:rect b="b" l="l" r="r" t="t"/>
              <a:pathLst>
                <a:path extrusionOk="0" h="1621" w="1622">
                  <a:moveTo>
                    <a:pt x="823" y="0"/>
                  </a:moveTo>
                  <a:cubicBezTo>
                    <a:pt x="366" y="0"/>
                    <a:pt x="1" y="365"/>
                    <a:pt x="1" y="822"/>
                  </a:cubicBezTo>
                  <a:cubicBezTo>
                    <a:pt x="1" y="1255"/>
                    <a:pt x="366" y="1621"/>
                    <a:pt x="823" y="1621"/>
                  </a:cubicBezTo>
                  <a:cubicBezTo>
                    <a:pt x="1256" y="1621"/>
                    <a:pt x="1622" y="1255"/>
                    <a:pt x="1622" y="822"/>
                  </a:cubicBezTo>
                  <a:cubicBezTo>
                    <a:pt x="1622" y="365"/>
                    <a:pt x="1256"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62"/>
            <p:cNvSpPr/>
            <p:nvPr/>
          </p:nvSpPr>
          <p:spPr>
            <a:xfrm>
              <a:off x="1128875" y="1977300"/>
              <a:ext cx="41100" cy="40525"/>
            </a:xfrm>
            <a:custGeom>
              <a:rect b="b" l="l" r="r" t="t"/>
              <a:pathLst>
                <a:path extrusionOk="0" h="1621" w="1644">
                  <a:moveTo>
                    <a:pt x="822" y="0"/>
                  </a:moveTo>
                  <a:cubicBezTo>
                    <a:pt x="366" y="0"/>
                    <a:pt x="0" y="365"/>
                    <a:pt x="0" y="822"/>
                  </a:cubicBezTo>
                  <a:cubicBezTo>
                    <a:pt x="0"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62"/>
            <p:cNvSpPr/>
            <p:nvPr/>
          </p:nvSpPr>
          <p:spPr>
            <a:xfrm>
              <a:off x="1189925" y="1977300"/>
              <a:ext cx="41125" cy="40525"/>
            </a:xfrm>
            <a:custGeom>
              <a:rect b="b" l="l" r="r" t="t"/>
              <a:pathLst>
                <a:path extrusionOk="0" h="1621" w="1645">
                  <a:moveTo>
                    <a:pt x="822" y="0"/>
                  </a:moveTo>
                  <a:cubicBezTo>
                    <a:pt x="366" y="0"/>
                    <a:pt x="1" y="365"/>
                    <a:pt x="1" y="822"/>
                  </a:cubicBezTo>
                  <a:cubicBezTo>
                    <a:pt x="1"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62"/>
            <p:cNvSpPr/>
            <p:nvPr/>
          </p:nvSpPr>
          <p:spPr>
            <a:xfrm>
              <a:off x="1251550" y="1977300"/>
              <a:ext cx="40550" cy="40525"/>
            </a:xfrm>
            <a:custGeom>
              <a:rect b="b" l="l" r="r" t="t"/>
              <a:pathLst>
                <a:path extrusionOk="0" h="1621" w="1622">
                  <a:moveTo>
                    <a:pt x="822" y="0"/>
                  </a:moveTo>
                  <a:cubicBezTo>
                    <a:pt x="366" y="0"/>
                    <a:pt x="1" y="365"/>
                    <a:pt x="1" y="822"/>
                  </a:cubicBezTo>
                  <a:cubicBezTo>
                    <a:pt x="1" y="1255"/>
                    <a:pt x="366" y="1621"/>
                    <a:pt x="822" y="1621"/>
                  </a:cubicBezTo>
                  <a:cubicBezTo>
                    <a:pt x="1256" y="1621"/>
                    <a:pt x="1621" y="1255"/>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62"/>
            <p:cNvSpPr/>
            <p:nvPr/>
          </p:nvSpPr>
          <p:spPr>
            <a:xfrm>
              <a:off x="1312625" y="1977300"/>
              <a:ext cx="41100" cy="40525"/>
            </a:xfrm>
            <a:custGeom>
              <a:rect b="b" l="l" r="r" t="t"/>
              <a:pathLst>
                <a:path extrusionOk="0" h="1621" w="1644">
                  <a:moveTo>
                    <a:pt x="822" y="0"/>
                  </a:moveTo>
                  <a:cubicBezTo>
                    <a:pt x="365" y="0"/>
                    <a:pt x="0" y="365"/>
                    <a:pt x="0" y="822"/>
                  </a:cubicBezTo>
                  <a:cubicBezTo>
                    <a:pt x="0" y="1255"/>
                    <a:pt x="365" y="1621"/>
                    <a:pt x="822" y="1621"/>
                  </a:cubicBezTo>
                  <a:cubicBezTo>
                    <a:pt x="1278" y="1621"/>
                    <a:pt x="1643" y="1255"/>
                    <a:pt x="1643" y="822"/>
                  </a:cubicBezTo>
                  <a:cubicBezTo>
                    <a:pt x="1643"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62"/>
            <p:cNvSpPr/>
            <p:nvPr/>
          </p:nvSpPr>
          <p:spPr>
            <a:xfrm>
              <a:off x="1373675" y="1977300"/>
              <a:ext cx="41100" cy="40525"/>
            </a:xfrm>
            <a:custGeom>
              <a:rect b="b" l="l" r="r" t="t"/>
              <a:pathLst>
                <a:path extrusionOk="0" h="1621" w="1644">
                  <a:moveTo>
                    <a:pt x="822" y="0"/>
                  </a:moveTo>
                  <a:cubicBezTo>
                    <a:pt x="366" y="0"/>
                    <a:pt x="0" y="365"/>
                    <a:pt x="0" y="822"/>
                  </a:cubicBezTo>
                  <a:cubicBezTo>
                    <a:pt x="0"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62"/>
            <p:cNvSpPr/>
            <p:nvPr/>
          </p:nvSpPr>
          <p:spPr>
            <a:xfrm>
              <a:off x="1435300" y="1977300"/>
              <a:ext cx="40550" cy="40525"/>
            </a:xfrm>
            <a:custGeom>
              <a:rect b="b" l="l" r="r" t="t"/>
              <a:pathLst>
                <a:path extrusionOk="0" h="1621" w="1622">
                  <a:moveTo>
                    <a:pt x="822" y="0"/>
                  </a:moveTo>
                  <a:cubicBezTo>
                    <a:pt x="366" y="0"/>
                    <a:pt x="0" y="365"/>
                    <a:pt x="0" y="822"/>
                  </a:cubicBezTo>
                  <a:cubicBezTo>
                    <a:pt x="0" y="1255"/>
                    <a:pt x="366" y="1621"/>
                    <a:pt x="822" y="1621"/>
                  </a:cubicBezTo>
                  <a:cubicBezTo>
                    <a:pt x="1256" y="1621"/>
                    <a:pt x="1621" y="1255"/>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62"/>
            <p:cNvSpPr/>
            <p:nvPr/>
          </p:nvSpPr>
          <p:spPr>
            <a:xfrm>
              <a:off x="1496350" y="1977300"/>
              <a:ext cx="41125" cy="40525"/>
            </a:xfrm>
            <a:custGeom>
              <a:rect b="b" l="l" r="r" t="t"/>
              <a:pathLst>
                <a:path extrusionOk="0" h="1621" w="1645">
                  <a:moveTo>
                    <a:pt x="823" y="0"/>
                  </a:moveTo>
                  <a:cubicBezTo>
                    <a:pt x="366" y="0"/>
                    <a:pt x="1" y="365"/>
                    <a:pt x="1" y="822"/>
                  </a:cubicBezTo>
                  <a:cubicBezTo>
                    <a:pt x="1" y="1255"/>
                    <a:pt x="366" y="1621"/>
                    <a:pt x="823" y="1621"/>
                  </a:cubicBezTo>
                  <a:cubicBezTo>
                    <a:pt x="1279" y="1621"/>
                    <a:pt x="1644" y="1255"/>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62"/>
            <p:cNvSpPr/>
            <p:nvPr/>
          </p:nvSpPr>
          <p:spPr>
            <a:xfrm>
              <a:off x="1557425" y="1977300"/>
              <a:ext cx="41100" cy="40525"/>
            </a:xfrm>
            <a:custGeom>
              <a:rect b="b" l="l" r="r" t="t"/>
              <a:pathLst>
                <a:path extrusionOk="0" h="1621" w="1644">
                  <a:moveTo>
                    <a:pt x="822" y="0"/>
                  </a:moveTo>
                  <a:cubicBezTo>
                    <a:pt x="365" y="0"/>
                    <a:pt x="0" y="365"/>
                    <a:pt x="0" y="822"/>
                  </a:cubicBezTo>
                  <a:cubicBezTo>
                    <a:pt x="0" y="1255"/>
                    <a:pt x="365" y="1621"/>
                    <a:pt x="822" y="1621"/>
                  </a:cubicBezTo>
                  <a:cubicBezTo>
                    <a:pt x="1278" y="1621"/>
                    <a:pt x="1644" y="1255"/>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62"/>
            <p:cNvSpPr/>
            <p:nvPr/>
          </p:nvSpPr>
          <p:spPr>
            <a:xfrm>
              <a:off x="1619050" y="1977300"/>
              <a:ext cx="40525" cy="40525"/>
            </a:xfrm>
            <a:custGeom>
              <a:rect b="b" l="l" r="r" t="t"/>
              <a:pathLst>
                <a:path extrusionOk="0" h="1621" w="1621">
                  <a:moveTo>
                    <a:pt x="799" y="0"/>
                  </a:moveTo>
                  <a:cubicBezTo>
                    <a:pt x="365" y="0"/>
                    <a:pt x="0" y="365"/>
                    <a:pt x="0" y="822"/>
                  </a:cubicBezTo>
                  <a:cubicBezTo>
                    <a:pt x="0" y="1255"/>
                    <a:pt x="365" y="1621"/>
                    <a:pt x="799" y="1621"/>
                  </a:cubicBezTo>
                  <a:cubicBezTo>
                    <a:pt x="1256" y="1621"/>
                    <a:pt x="1621" y="1255"/>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62"/>
            <p:cNvSpPr/>
            <p:nvPr/>
          </p:nvSpPr>
          <p:spPr>
            <a:xfrm>
              <a:off x="1680100" y="1977300"/>
              <a:ext cx="41100" cy="40525"/>
            </a:xfrm>
            <a:custGeom>
              <a:rect b="b" l="l" r="r" t="t"/>
              <a:pathLst>
                <a:path extrusionOk="0" h="1621" w="1644">
                  <a:moveTo>
                    <a:pt x="822" y="0"/>
                  </a:moveTo>
                  <a:cubicBezTo>
                    <a:pt x="366" y="0"/>
                    <a:pt x="1" y="365"/>
                    <a:pt x="1" y="822"/>
                  </a:cubicBezTo>
                  <a:cubicBezTo>
                    <a:pt x="1"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62"/>
            <p:cNvSpPr/>
            <p:nvPr/>
          </p:nvSpPr>
          <p:spPr>
            <a:xfrm>
              <a:off x="1741150" y="1977300"/>
              <a:ext cx="41125" cy="40525"/>
            </a:xfrm>
            <a:custGeom>
              <a:rect b="b" l="l" r="r" t="t"/>
              <a:pathLst>
                <a:path extrusionOk="0" h="1621" w="1645">
                  <a:moveTo>
                    <a:pt x="823" y="0"/>
                  </a:moveTo>
                  <a:cubicBezTo>
                    <a:pt x="366" y="0"/>
                    <a:pt x="1" y="365"/>
                    <a:pt x="1" y="822"/>
                  </a:cubicBezTo>
                  <a:cubicBezTo>
                    <a:pt x="1" y="1255"/>
                    <a:pt x="366" y="1621"/>
                    <a:pt x="823" y="1621"/>
                  </a:cubicBezTo>
                  <a:cubicBezTo>
                    <a:pt x="1279" y="1621"/>
                    <a:pt x="1644" y="1255"/>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62"/>
            <p:cNvSpPr/>
            <p:nvPr/>
          </p:nvSpPr>
          <p:spPr>
            <a:xfrm>
              <a:off x="1802775" y="1977300"/>
              <a:ext cx="40550" cy="40525"/>
            </a:xfrm>
            <a:custGeom>
              <a:rect b="b" l="l" r="r" t="t"/>
              <a:pathLst>
                <a:path extrusionOk="0" h="1621" w="1622">
                  <a:moveTo>
                    <a:pt x="800" y="0"/>
                  </a:moveTo>
                  <a:cubicBezTo>
                    <a:pt x="366" y="0"/>
                    <a:pt x="1" y="365"/>
                    <a:pt x="1" y="822"/>
                  </a:cubicBezTo>
                  <a:cubicBezTo>
                    <a:pt x="1" y="1255"/>
                    <a:pt x="366" y="1621"/>
                    <a:pt x="800" y="1621"/>
                  </a:cubicBezTo>
                  <a:cubicBezTo>
                    <a:pt x="1256" y="1621"/>
                    <a:pt x="1622" y="1255"/>
                    <a:pt x="1622" y="822"/>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62"/>
            <p:cNvSpPr/>
            <p:nvPr/>
          </p:nvSpPr>
          <p:spPr>
            <a:xfrm>
              <a:off x="1863850" y="1977300"/>
              <a:ext cx="41100" cy="40525"/>
            </a:xfrm>
            <a:custGeom>
              <a:rect b="b" l="l" r="r" t="t"/>
              <a:pathLst>
                <a:path extrusionOk="0" h="1621" w="1644">
                  <a:moveTo>
                    <a:pt x="822" y="0"/>
                  </a:moveTo>
                  <a:cubicBezTo>
                    <a:pt x="366" y="0"/>
                    <a:pt x="0" y="365"/>
                    <a:pt x="0" y="822"/>
                  </a:cubicBezTo>
                  <a:cubicBezTo>
                    <a:pt x="0"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62"/>
            <p:cNvSpPr/>
            <p:nvPr/>
          </p:nvSpPr>
          <p:spPr>
            <a:xfrm>
              <a:off x="1924900" y="1977300"/>
              <a:ext cx="41125" cy="40525"/>
            </a:xfrm>
            <a:custGeom>
              <a:rect b="b" l="l" r="r" t="t"/>
              <a:pathLst>
                <a:path extrusionOk="0" h="1621" w="1645">
                  <a:moveTo>
                    <a:pt x="822" y="0"/>
                  </a:moveTo>
                  <a:cubicBezTo>
                    <a:pt x="366" y="0"/>
                    <a:pt x="1" y="365"/>
                    <a:pt x="1" y="822"/>
                  </a:cubicBezTo>
                  <a:cubicBezTo>
                    <a:pt x="1"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62"/>
            <p:cNvSpPr/>
            <p:nvPr/>
          </p:nvSpPr>
          <p:spPr>
            <a:xfrm>
              <a:off x="1986525" y="1977300"/>
              <a:ext cx="40550" cy="40525"/>
            </a:xfrm>
            <a:custGeom>
              <a:rect b="b" l="l" r="r" t="t"/>
              <a:pathLst>
                <a:path extrusionOk="0" h="1621" w="1622">
                  <a:moveTo>
                    <a:pt x="800" y="0"/>
                  </a:moveTo>
                  <a:cubicBezTo>
                    <a:pt x="366" y="0"/>
                    <a:pt x="1" y="365"/>
                    <a:pt x="1" y="822"/>
                  </a:cubicBezTo>
                  <a:cubicBezTo>
                    <a:pt x="1" y="1255"/>
                    <a:pt x="366" y="1621"/>
                    <a:pt x="800" y="1621"/>
                  </a:cubicBezTo>
                  <a:cubicBezTo>
                    <a:pt x="1256" y="1621"/>
                    <a:pt x="1621" y="1255"/>
                    <a:pt x="1621" y="822"/>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62"/>
            <p:cNvSpPr/>
            <p:nvPr/>
          </p:nvSpPr>
          <p:spPr>
            <a:xfrm>
              <a:off x="2598825" y="1977300"/>
              <a:ext cx="41100" cy="40525"/>
            </a:xfrm>
            <a:custGeom>
              <a:rect b="b" l="l" r="r" t="t"/>
              <a:pathLst>
                <a:path extrusionOk="0" h="1621" w="1644">
                  <a:moveTo>
                    <a:pt x="822" y="0"/>
                  </a:moveTo>
                  <a:cubicBezTo>
                    <a:pt x="365" y="0"/>
                    <a:pt x="0" y="365"/>
                    <a:pt x="0" y="822"/>
                  </a:cubicBezTo>
                  <a:cubicBezTo>
                    <a:pt x="0" y="1255"/>
                    <a:pt x="365" y="1621"/>
                    <a:pt x="822" y="1621"/>
                  </a:cubicBezTo>
                  <a:cubicBezTo>
                    <a:pt x="1256" y="1621"/>
                    <a:pt x="1644" y="1255"/>
                    <a:pt x="1644" y="822"/>
                  </a:cubicBezTo>
                  <a:cubicBezTo>
                    <a:pt x="1644"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62"/>
            <p:cNvSpPr/>
            <p:nvPr/>
          </p:nvSpPr>
          <p:spPr>
            <a:xfrm>
              <a:off x="2659875" y="1977300"/>
              <a:ext cx="41125" cy="40525"/>
            </a:xfrm>
            <a:custGeom>
              <a:rect b="b" l="l" r="r" t="t"/>
              <a:pathLst>
                <a:path extrusionOk="0" h="1621" w="1645">
                  <a:moveTo>
                    <a:pt x="822" y="0"/>
                  </a:moveTo>
                  <a:cubicBezTo>
                    <a:pt x="366" y="0"/>
                    <a:pt x="1" y="365"/>
                    <a:pt x="1" y="822"/>
                  </a:cubicBezTo>
                  <a:cubicBezTo>
                    <a:pt x="1"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62"/>
            <p:cNvSpPr/>
            <p:nvPr/>
          </p:nvSpPr>
          <p:spPr>
            <a:xfrm>
              <a:off x="2721500" y="1977300"/>
              <a:ext cx="40550" cy="40525"/>
            </a:xfrm>
            <a:custGeom>
              <a:rect b="b" l="l" r="r" t="t"/>
              <a:pathLst>
                <a:path extrusionOk="0" h="1621" w="1622">
                  <a:moveTo>
                    <a:pt x="800" y="0"/>
                  </a:moveTo>
                  <a:cubicBezTo>
                    <a:pt x="366" y="0"/>
                    <a:pt x="1" y="365"/>
                    <a:pt x="1" y="822"/>
                  </a:cubicBezTo>
                  <a:cubicBezTo>
                    <a:pt x="1" y="1255"/>
                    <a:pt x="366" y="1621"/>
                    <a:pt x="800" y="1621"/>
                  </a:cubicBezTo>
                  <a:cubicBezTo>
                    <a:pt x="1256" y="1621"/>
                    <a:pt x="1621" y="1255"/>
                    <a:pt x="1621" y="822"/>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62"/>
            <p:cNvSpPr/>
            <p:nvPr/>
          </p:nvSpPr>
          <p:spPr>
            <a:xfrm>
              <a:off x="2782575" y="1977300"/>
              <a:ext cx="40525" cy="40525"/>
            </a:xfrm>
            <a:custGeom>
              <a:rect b="b" l="l" r="r" t="t"/>
              <a:pathLst>
                <a:path extrusionOk="0" h="1621" w="1621">
                  <a:moveTo>
                    <a:pt x="822" y="0"/>
                  </a:moveTo>
                  <a:cubicBezTo>
                    <a:pt x="365" y="0"/>
                    <a:pt x="0" y="365"/>
                    <a:pt x="0" y="822"/>
                  </a:cubicBezTo>
                  <a:cubicBezTo>
                    <a:pt x="0" y="1255"/>
                    <a:pt x="365" y="1621"/>
                    <a:pt x="822" y="1621"/>
                  </a:cubicBezTo>
                  <a:cubicBezTo>
                    <a:pt x="1255" y="1621"/>
                    <a:pt x="1621" y="1255"/>
                    <a:pt x="1621" y="822"/>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62"/>
            <p:cNvSpPr/>
            <p:nvPr/>
          </p:nvSpPr>
          <p:spPr>
            <a:xfrm>
              <a:off x="2843625" y="1977300"/>
              <a:ext cx="41100" cy="40525"/>
            </a:xfrm>
            <a:custGeom>
              <a:rect b="b" l="l" r="r" t="t"/>
              <a:pathLst>
                <a:path extrusionOk="0" h="1621" w="1644">
                  <a:moveTo>
                    <a:pt x="822" y="0"/>
                  </a:moveTo>
                  <a:cubicBezTo>
                    <a:pt x="366" y="0"/>
                    <a:pt x="0" y="365"/>
                    <a:pt x="0" y="822"/>
                  </a:cubicBezTo>
                  <a:cubicBezTo>
                    <a:pt x="0"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62"/>
            <p:cNvSpPr/>
            <p:nvPr/>
          </p:nvSpPr>
          <p:spPr>
            <a:xfrm>
              <a:off x="3150050" y="1977300"/>
              <a:ext cx="40550" cy="40525"/>
            </a:xfrm>
            <a:custGeom>
              <a:rect b="b" l="l" r="r" t="t"/>
              <a:pathLst>
                <a:path extrusionOk="0" h="1621" w="1622">
                  <a:moveTo>
                    <a:pt x="822" y="0"/>
                  </a:moveTo>
                  <a:cubicBezTo>
                    <a:pt x="366" y="0"/>
                    <a:pt x="1" y="365"/>
                    <a:pt x="1" y="822"/>
                  </a:cubicBezTo>
                  <a:cubicBezTo>
                    <a:pt x="1" y="1255"/>
                    <a:pt x="366" y="1621"/>
                    <a:pt x="822" y="1621"/>
                  </a:cubicBezTo>
                  <a:cubicBezTo>
                    <a:pt x="1256" y="1621"/>
                    <a:pt x="1621" y="1255"/>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62"/>
            <p:cNvSpPr/>
            <p:nvPr/>
          </p:nvSpPr>
          <p:spPr>
            <a:xfrm>
              <a:off x="3272725" y="1977300"/>
              <a:ext cx="40550" cy="40525"/>
            </a:xfrm>
            <a:custGeom>
              <a:rect b="b" l="l" r="r" t="t"/>
              <a:pathLst>
                <a:path extrusionOk="0" h="1621" w="1622">
                  <a:moveTo>
                    <a:pt x="800" y="0"/>
                  </a:moveTo>
                  <a:cubicBezTo>
                    <a:pt x="366" y="0"/>
                    <a:pt x="1" y="365"/>
                    <a:pt x="1" y="822"/>
                  </a:cubicBezTo>
                  <a:cubicBezTo>
                    <a:pt x="1" y="1255"/>
                    <a:pt x="366" y="1621"/>
                    <a:pt x="800" y="1621"/>
                  </a:cubicBezTo>
                  <a:cubicBezTo>
                    <a:pt x="1256" y="1621"/>
                    <a:pt x="1622" y="1255"/>
                    <a:pt x="1622" y="822"/>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62"/>
            <p:cNvSpPr/>
            <p:nvPr/>
          </p:nvSpPr>
          <p:spPr>
            <a:xfrm>
              <a:off x="3333800" y="1977300"/>
              <a:ext cx="40525" cy="40525"/>
            </a:xfrm>
            <a:custGeom>
              <a:rect b="b" l="l" r="r" t="t"/>
              <a:pathLst>
                <a:path extrusionOk="0" h="1621" w="1621">
                  <a:moveTo>
                    <a:pt x="822" y="0"/>
                  </a:moveTo>
                  <a:cubicBezTo>
                    <a:pt x="365" y="0"/>
                    <a:pt x="0" y="365"/>
                    <a:pt x="0" y="822"/>
                  </a:cubicBezTo>
                  <a:cubicBezTo>
                    <a:pt x="0" y="1255"/>
                    <a:pt x="365" y="1621"/>
                    <a:pt x="822" y="1621"/>
                  </a:cubicBezTo>
                  <a:cubicBezTo>
                    <a:pt x="1256" y="1621"/>
                    <a:pt x="1621" y="1255"/>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62"/>
            <p:cNvSpPr/>
            <p:nvPr/>
          </p:nvSpPr>
          <p:spPr>
            <a:xfrm>
              <a:off x="3823975" y="1977300"/>
              <a:ext cx="40525" cy="40525"/>
            </a:xfrm>
            <a:custGeom>
              <a:rect b="b" l="l" r="r" t="t"/>
              <a:pathLst>
                <a:path extrusionOk="0" h="1621" w="1621">
                  <a:moveTo>
                    <a:pt x="799" y="0"/>
                  </a:moveTo>
                  <a:cubicBezTo>
                    <a:pt x="365" y="0"/>
                    <a:pt x="0" y="365"/>
                    <a:pt x="0" y="822"/>
                  </a:cubicBezTo>
                  <a:cubicBezTo>
                    <a:pt x="0" y="1255"/>
                    <a:pt x="365" y="1621"/>
                    <a:pt x="799" y="1621"/>
                  </a:cubicBezTo>
                  <a:cubicBezTo>
                    <a:pt x="1256" y="1621"/>
                    <a:pt x="1621" y="1255"/>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62"/>
            <p:cNvSpPr/>
            <p:nvPr/>
          </p:nvSpPr>
          <p:spPr>
            <a:xfrm>
              <a:off x="3885025" y="1977300"/>
              <a:ext cx="40550" cy="40525"/>
            </a:xfrm>
            <a:custGeom>
              <a:rect b="b" l="l" r="r" t="t"/>
              <a:pathLst>
                <a:path extrusionOk="0" h="1621" w="1622">
                  <a:moveTo>
                    <a:pt x="822" y="0"/>
                  </a:moveTo>
                  <a:cubicBezTo>
                    <a:pt x="366" y="0"/>
                    <a:pt x="1" y="365"/>
                    <a:pt x="1" y="822"/>
                  </a:cubicBezTo>
                  <a:cubicBezTo>
                    <a:pt x="1" y="1255"/>
                    <a:pt x="366" y="1621"/>
                    <a:pt x="822" y="1621"/>
                  </a:cubicBezTo>
                  <a:cubicBezTo>
                    <a:pt x="1256" y="1621"/>
                    <a:pt x="1621" y="1255"/>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62"/>
            <p:cNvSpPr/>
            <p:nvPr/>
          </p:nvSpPr>
          <p:spPr>
            <a:xfrm>
              <a:off x="3946075" y="1977300"/>
              <a:ext cx="41125" cy="40525"/>
            </a:xfrm>
            <a:custGeom>
              <a:rect b="b" l="l" r="r" t="t"/>
              <a:pathLst>
                <a:path extrusionOk="0" h="1621" w="1645">
                  <a:moveTo>
                    <a:pt x="823" y="0"/>
                  </a:moveTo>
                  <a:cubicBezTo>
                    <a:pt x="366" y="0"/>
                    <a:pt x="1" y="365"/>
                    <a:pt x="1" y="822"/>
                  </a:cubicBezTo>
                  <a:cubicBezTo>
                    <a:pt x="1" y="1255"/>
                    <a:pt x="366" y="1621"/>
                    <a:pt x="823" y="1621"/>
                  </a:cubicBezTo>
                  <a:cubicBezTo>
                    <a:pt x="1279" y="1621"/>
                    <a:pt x="1644" y="1255"/>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62"/>
            <p:cNvSpPr/>
            <p:nvPr/>
          </p:nvSpPr>
          <p:spPr>
            <a:xfrm>
              <a:off x="4068775" y="1977300"/>
              <a:ext cx="40525" cy="40525"/>
            </a:xfrm>
            <a:custGeom>
              <a:rect b="b" l="l" r="r" t="t"/>
              <a:pathLst>
                <a:path extrusionOk="0" h="1621" w="1621">
                  <a:moveTo>
                    <a:pt x="822" y="0"/>
                  </a:moveTo>
                  <a:cubicBezTo>
                    <a:pt x="365" y="0"/>
                    <a:pt x="0" y="365"/>
                    <a:pt x="0" y="822"/>
                  </a:cubicBezTo>
                  <a:cubicBezTo>
                    <a:pt x="0" y="1255"/>
                    <a:pt x="365" y="1621"/>
                    <a:pt x="822" y="1621"/>
                  </a:cubicBezTo>
                  <a:cubicBezTo>
                    <a:pt x="1256" y="1621"/>
                    <a:pt x="1621" y="1255"/>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62"/>
            <p:cNvSpPr/>
            <p:nvPr/>
          </p:nvSpPr>
          <p:spPr>
            <a:xfrm>
              <a:off x="4129825" y="1977300"/>
              <a:ext cx="41100" cy="40525"/>
            </a:xfrm>
            <a:custGeom>
              <a:rect b="b" l="l" r="r" t="t"/>
              <a:pathLst>
                <a:path extrusionOk="0" h="1621" w="1644">
                  <a:moveTo>
                    <a:pt x="822" y="0"/>
                  </a:moveTo>
                  <a:cubicBezTo>
                    <a:pt x="366" y="0"/>
                    <a:pt x="1" y="365"/>
                    <a:pt x="1" y="822"/>
                  </a:cubicBezTo>
                  <a:cubicBezTo>
                    <a:pt x="1"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62"/>
            <p:cNvSpPr/>
            <p:nvPr/>
          </p:nvSpPr>
          <p:spPr>
            <a:xfrm>
              <a:off x="4190875" y="1977300"/>
              <a:ext cx="41125" cy="40525"/>
            </a:xfrm>
            <a:custGeom>
              <a:rect b="b" l="l" r="r" t="t"/>
              <a:pathLst>
                <a:path extrusionOk="0" h="1621" w="1645">
                  <a:moveTo>
                    <a:pt x="823" y="0"/>
                  </a:moveTo>
                  <a:cubicBezTo>
                    <a:pt x="389" y="0"/>
                    <a:pt x="1" y="365"/>
                    <a:pt x="1" y="822"/>
                  </a:cubicBezTo>
                  <a:cubicBezTo>
                    <a:pt x="1" y="1255"/>
                    <a:pt x="389" y="1621"/>
                    <a:pt x="823" y="1621"/>
                  </a:cubicBezTo>
                  <a:cubicBezTo>
                    <a:pt x="1279" y="1621"/>
                    <a:pt x="1644" y="1255"/>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62"/>
            <p:cNvSpPr/>
            <p:nvPr/>
          </p:nvSpPr>
          <p:spPr>
            <a:xfrm>
              <a:off x="4313575" y="1977300"/>
              <a:ext cx="41100" cy="40525"/>
            </a:xfrm>
            <a:custGeom>
              <a:rect b="b" l="l" r="r" t="t"/>
              <a:pathLst>
                <a:path extrusionOk="0" h="1621" w="1644">
                  <a:moveTo>
                    <a:pt x="822" y="0"/>
                  </a:moveTo>
                  <a:cubicBezTo>
                    <a:pt x="366" y="0"/>
                    <a:pt x="0" y="365"/>
                    <a:pt x="0" y="822"/>
                  </a:cubicBezTo>
                  <a:cubicBezTo>
                    <a:pt x="0"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62"/>
            <p:cNvSpPr/>
            <p:nvPr/>
          </p:nvSpPr>
          <p:spPr>
            <a:xfrm>
              <a:off x="4374625" y="1977300"/>
              <a:ext cx="41125" cy="40525"/>
            </a:xfrm>
            <a:custGeom>
              <a:rect b="b" l="l" r="r" t="t"/>
              <a:pathLst>
                <a:path extrusionOk="0" h="1621" w="1645">
                  <a:moveTo>
                    <a:pt x="822" y="0"/>
                  </a:moveTo>
                  <a:cubicBezTo>
                    <a:pt x="366" y="0"/>
                    <a:pt x="1" y="365"/>
                    <a:pt x="1" y="822"/>
                  </a:cubicBezTo>
                  <a:cubicBezTo>
                    <a:pt x="1"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62"/>
            <p:cNvSpPr/>
            <p:nvPr/>
          </p:nvSpPr>
          <p:spPr>
            <a:xfrm>
              <a:off x="4436250" y="1977300"/>
              <a:ext cx="40550" cy="40525"/>
            </a:xfrm>
            <a:custGeom>
              <a:rect b="b" l="l" r="r" t="t"/>
              <a:pathLst>
                <a:path extrusionOk="0" h="1621" w="1622">
                  <a:moveTo>
                    <a:pt x="822" y="0"/>
                  </a:moveTo>
                  <a:cubicBezTo>
                    <a:pt x="366" y="0"/>
                    <a:pt x="1" y="365"/>
                    <a:pt x="1" y="822"/>
                  </a:cubicBezTo>
                  <a:cubicBezTo>
                    <a:pt x="1" y="1255"/>
                    <a:pt x="366" y="1621"/>
                    <a:pt x="822" y="1621"/>
                  </a:cubicBezTo>
                  <a:cubicBezTo>
                    <a:pt x="1256" y="1621"/>
                    <a:pt x="1621" y="1255"/>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62"/>
            <p:cNvSpPr/>
            <p:nvPr/>
          </p:nvSpPr>
          <p:spPr>
            <a:xfrm>
              <a:off x="4497325" y="1977300"/>
              <a:ext cx="41100" cy="40525"/>
            </a:xfrm>
            <a:custGeom>
              <a:rect b="b" l="l" r="r" t="t"/>
              <a:pathLst>
                <a:path extrusionOk="0" h="1621" w="1644">
                  <a:moveTo>
                    <a:pt x="822" y="0"/>
                  </a:moveTo>
                  <a:cubicBezTo>
                    <a:pt x="365" y="0"/>
                    <a:pt x="0" y="365"/>
                    <a:pt x="0" y="822"/>
                  </a:cubicBezTo>
                  <a:cubicBezTo>
                    <a:pt x="0" y="1255"/>
                    <a:pt x="365" y="1621"/>
                    <a:pt x="822" y="1621"/>
                  </a:cubicBezTo>
                  <a:cubicBezTo>
                    <a:pt x="1278" y="1621"/>
                    <a:pt x="1644" y="1255"/>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62"/>
            <p:cNvSpPr/>
            <p:nvPr/>
          </p:nvSpPr>
          <p:spPr>
            <a:xfrm>
              <a:off x="4558375" y="1977300"/>
              <a:ext cx="41100" cy="40525"/>
            </a:xfrm>
            <a:custGeom>
              <a:rect b="b" l="l" r="r" t="t"/>
              <a:pathLst>
                <a:path extrusionOk="0" h="1621" w="1644">
                  <a:moveTo>
                    <a:pt x="822" y="0"/>
                  </a:moveTo>
                  <a:cubicBezTo>
                    <a:pt x="366" y="0"/>
                    <a:pt x="0" y="365"/>
                    <a:pt x="0" y="822"/>
                  </a:cubicBezTo>
                  <a:cubicBezTo>
                    <a:pt x="0"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62"/>
            <p:cNvSpPr/>
            <p:nvPr/>
          </p:nvSpPr>
          <p:spPr>
            <a:xfrm>
              <a:off x="4620000" y="1977300"/>
              <a:ext cx="40550" cy="40525"/>
            </a:xfrm>
            <a:custGeom>
              <a:rect b="b" l="l" r="r" t="t"/>
              <a:pathLst>
                <a:path extrusionOk="0" h="1621" w="1622">
                  <a:moveTo>
                    <a:pt x="822" y="0"/>
                  </a:moveTo>
                  <a:cubicBezTo>
                    <a:pt x="366" y="0"/>
                    <a:pt x="1" y="365"/>
                    <a:pt x="1" y="822"/>
                  </a:cubicBezTo>
                  <a:cubicBezTo>
                    <a:pt x="1" y="1255"/>
                    <a:pt x="366" y="1621"/>
                    <a:pt x="822" y="1621"/>
                  </a:cubicBezTo>
                  <a:cubicBezTo>
                    <a:pt x="1256" y="1621"/>
                    <a:pt x="1621" y="1255"/>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62"/>
            <p:cNvSpPr/>
            <p:nvPr/>
          </p:nvSpPr>
          <p:spPr>
            <a:xfrm>
              <a:off x="4681050" y="1977300"/>
              <a:ext cx="41125" cy="40525"/>
            </a:xfrm>
            <a:custGeom>
              <a:rect b="b" l="l" r="r" t="t"/>
              <a:pathLst>
                <a:path extrusionOk="0" h="1621" w="1645">
                  <a:moveTo>
                    <a:pt x="823" y="0"/>
                  </a:moveTo>
                  <a:cubicBezTo>
                    <a:pt x="366" y="0"/>
                    <a:pt x="1" y="365"/>
                    <a:pt x="1" y="822"/>
                  </a:cubicBezTo>
                  <a:cubicBezTo>
                    <a:pt x="1" y="1255"/>
                    <a:pt x="366" y="1621"/>
                    <a:pt x="823" y="1621"/>
                  </a:cubicBezTo>
                  <a:cubicBezTo>
                    <a:pt x="1279" y="1621"/>
                    <a:pt x="1644" y="1255"/>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62"/>
            <p:cNvSpPr/>
            <p:nvPr/>
          </p:nvSpPr>
          <p:spPr>
            <a:xfrm>
              <a:off x="4742125" y="1977300"/>
              <a:ext cx="41100" cy="40525"/>
            </a:xfrm>
            <a:custGeom>
              <a:rect b="b" l="l" r="r" t="t"/>
              <a:pathLst>
                <a:path extrusionOk="0" h="1621" w="1644">
                  <a:moveTo>
                    <a:pt x="822" y="0"/>
                  </a:moveTo>
                  <a:cubicBezTo>
                    <a:pt x="365" y="0"/>
                    <a:pt x="0" y="365"/>
                    <a:pt x="0" y="822"/>
                  </a:cubicBezTo>
                  <a:cubicBezTo>
                    <a:pt x="0" y="1255"/>
                    <a:pt x="365" y="1621"/>
                    <a:pt x="822" y="1621"/>
                  </a:cubicBezTo>
                  <a:cubicBezTo>
                    <a:pt x="1278" y="1621"/>
                    <a:pt x="1644" y="1255"/>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62"/>
            <p:cNvSpPr/>
            <p:nvPr/>
          </p:nvSpPr>
          <p:spPr>
            <a:xfrm>
              <a:off x="4803750" y="1977300"/>
              <a:ext cx="40525" cy="40525"/>
            </a:xfrm>
            <a:custGeom>
              <a:rect b="b" l="l" r="r" t="t"/>
              <a:pathLst>
                <a:path extrusionOk="0" h="1621" w="1621">
                  <a:moveTo>
                    <a:pt x="822" y="0"/>
                  </a:moveTo>
                  <a:cubicBezTo>
                    <a:pt x="365" y="0"/>
                    <a:pt x="0" y="365"/>
                    <a:pt x="0" y="822"/>
                  </a:cubicBezTo>
                  <a:cubicBezTo>
                    <a:pt x="0" y="1255"/>
                    <a:pt x="365" y="1621"/>
                    <a:pt x="822" y="1621"/>
                  </a:cubicBezTo>
                  <a:cubicBezTo>
                    <a:pt x="1256" y="1621"/>
                    <a:pt x="1621" y="1255"/>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62"/>
            <p:cNvSpPr/>
            <p:nvPr/>
          </p:nvSpPr>
          <p:spPr>
            <a:xfrm>
              <a:off x="4864800" y="1977300"/>
              <a:ext cx="41100" cy="40525"/>
            </a:xfrm>
            <a:custGeom>
              <a:rect b="b" l="l" r="r" t="t"/>
              <a:pathLst>
                <a:path extrusionOk="0" h="1621" w="1644">
                  <a:moveTo>
                    <a:pt x="822" y="0"/>
                  </a:moveTo>
                  <a:cubicBezTo>
                    <a:pt x="366" y="0"/>
                    <a:pt x="1" y="365"/>
                    <a:pt x="1" y="822"/>
                  </a:cubicBezTo>
                  <a:cubicBezTo>
                    <a:pt x="1"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62"/>
            <p:cNvSpPr/>
            <p:nvPr/>
          </p:nvSpPr>
          <p:spPr>
            <a:xfrm>
              <a:off x="4925850" y="1977300"/>
              <a:ext cx="41125" cy="40525"/>
            </a:xfrm>
            <a:custGeom>
              <a:rect b="b" l="l" r="r" t="t"/>
              <a:pathLst>
                <a:path extrusionOk="0" h="1621" w="1645">
                  <a:moveTo>
                    <a:pt x="823" y="0"/>
                  </a:moveTo>
                  <a:cubicBezTo>
                    <a:pt x="366" y="0"/>
                    <a:pt x="1" y="365"/>
                    <a:pt x="1" y="822"/>
                  </a:cubicBezTo>
                  <a:cubicBezTo>
                    <a:pt x="1" y="1255"/>
                    <a:pt x="366" y="1621"/>
                    <a:pt x="823" y="1621"/>
                  </a:cubicBezTo>
                  <a:cubicBezTo>
                    <a:pt x="1279" y="1621"/>
                    <a:pt x="1644" y="1255"/>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62"/>
            <p:cNvSpPr/>
            <p:nvPr/>
          </p:nvSpPr>
          <p:spPr>
            <a:xfrm>
              <a:off x="4987500" y="1977300"/>
              <a:ext cx="40525" cy="40525"/>
            </a:xfrm>
            <a:custGeom>
              <a:rect b="b" l="l" r="r" t="t"/>
              <a:pathLst>
                <a:path extrusionOk="0" h="1621" w="1621">
                  <a:moveTo>
                    <a:pt x="822" y="0"/>
                  </a:moveTo>
                  <a:cubicBezTo>
                    <a:pt x="365" y="0"/>
                    <a:pt x="0" y="365"/>
                    <a:pt x="0" y="822"/>
                  </a:cubicBezTo>
                  <a:cubicBezTo>
                    <a:pt x="0" y="1255"/>
                    <a:pt x="365" y="1621"/>
                    <a:pt x="822" y="1621"/>
                  </a:cubicBezTo>
                  <a:cubicBezTo>
                    <a:pt x="1255" y="1621"/>
                    <a:pt x="1621" y="1255"/>
                    <a:pt x="1621" y="822"/>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62"/>
            <p:cNvSpPr/>
            <p:nvPr/>
          </p:nvSpPr>
          <p:spPr>
            <a:xfrm>
              <a:off x="5048550" y="1977300"/>
              <a:ext cx="41100" cy="40525"/>
            </a:xfrm>
            <a:custGeom>
              <a:rect b="b" l="l" r="r" t="t"/>
              <a:pathLst>
                <a:path extrusionOk="0" h="1621" w="1644">
                  <a:moveTo>
                    <a:pt x="822" y="0"/>
                  </a:moveTo>
                  <a:cubicBezTo>
                    <a:pt x="366" y="0"/>
                    <a:pt x="0" y="365"/>
                    <a:pt x="0" y="822"/>
                  </a:cubicBezTo>
                  <a:cubicBezTo>
                    <a:pt x="0"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62"/>
            <p:cNvSpPr/>
            <p:nvPr/>
          </p:nvSpPr>
          <p:spPr>
            <a:xfrm>
              <a:off x="5109600" y="1977300"/>
              <a:ext cx="41125" cy="40525"/>
            </a:xfrm>
            <a:custGeom>
              <a:rect b="b" l="l" r="r" t="t"/>
              <a:pathLst>
                <a:path extrusionOk="0" h="1621" w="1645">
                  <a:moveTo>
                    <a:pt x="822" y="0"/>
                  </a:moveTo>
                  <a:cubicBezTo>
                    <a:pt x="366" y="0"/>
                    <a:pt x="1" y="365"/>
                    <a:pt x="1" y="822"/>
                  </a:cubicBezTo>
                  <a:cubicBezTo>
                    <a:pt x="1"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62"/>
            <p:cNvSpPr/>
            <p:nvPr/>
          </p:nvSpPr>
          <p:spPr>
            <a:xfrm>
              <a:off x="5171225" y="1977300"/>
              <a:ext cx="40550" cy="40525"/>
            </a:xfrm>
            <a:custGeom>
              <a:rect b="b" l="l" r="r" t="t"/>
              <a:pathLst>
                <a:path extrusionOk="0" h="1621" w="1622">
                  <a:moveTo>
                    <a:pt x="822" y="0"/>
                  </a:moveTo>
                  <a:cubicBezTo>
                    <a:pt x="366" y="0"/>
                    <a:pt x="1" y="365"/>
                    <a:pt x="1" y="822"/>
                  </a:cubicBezTo>
                  <a:cubicBezTo>
                    <a:pt x="1" y="1255"/>
                    <a:pt x="366" y="1621"/>
                    <a:pt x="822" y="1621"/>
                  </a:cubicBezTo>
                  <a:cubicBezTo>
                    <a:pt x="1256" y="1621"/>
                    <a:pt x="1621" y="1255"/>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62"/>
            <p:cNvSpPr/>
            <p:nvPr/>
          </p:nvSpPr>
          <p:spPr>
            <a:xfrm>
              <a:off x="5232300" y="1977300"/>
              <a:ext cx="41100" cy="40525"/>
            </a:xfrm>
            <a:custGeom>
              <a:rect b="b" l="l" r="r" t="t"/>
              <a:pathLst>
                <a:path extrusionOk="0" h="1621" w="1644">
                  <a:moveTo>
                    <a:pt x="822" y="0"/>
                  </a:moveTo>
                  <a:cubicBezTo>
                    <a:pt x="365" y="0"/>
                    <a:pt x="0" y="365"/>
                    <a:pt x="0" y="822"/>
                  </a:cubicBezTo>
                  <a:cubicBezTo>
                    <a:pt x="0" y="1255"/>
                    <a:pt x="365" y="1621"/>
                    <a:pt x="822" y="1621"/>
                  </a:cubicBezTo>
                  <a:cubicBezTo>
                    <a:pt x="1278" y="1621"/>
                    <a:pt x="1644" y="1255"/>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62"/>
            <p:cNvSpPr/>
            <p:nvPr/>
          </p:nvSpPr>
          <p:spPr>
            <a:xfrm>
              <a:off x="5293350" y="1977300"/>
              <a:ext cx="41100" cy="40525"/>
            </a:xfrm>
            <a:custGeom>
              <a:rect b="b" l="l" r="r" t="t"/>
              <a:pathLst>
                <a:path extrusionOk="0" h="1621" w="1644">
                  <a:moveTo>
                    <a:pt x="822" y="0"/>
                  </a:moveTo>
                  <a:cubicBezTo>
                    <a:pt x="366" y="0"/>
                    <a:pt x="0" y="365"/>
                    <a:pt x="0" y="822"/>
                  </a:cubicBezTo>
                  <a:cubicBezTo>
                    <a:pt x="0"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62"/>
            <p:cNvSpPr/>
            <p:nvPr/>
          </p:nvSpPr>
          <p:spPr>
            <a:xfrm>
              <a:off x="5354975" y="1977300"/>
              <a:ext cx="40550" cy="40525"/>
            </a:xfrm>
            <a:custGeom>
              <a:rect b="b" l="l" r="r" t="t"/>
              <a:pathLst>
                <a:path extrusionOk="0" h="1621" w="1622">
                  <a:moveTo>
                    <a:pt x="822" y="0"/>
                  </a:moveTo>
                  <a:cubicBezTo>
                    <a:pt x="366" y="0"/>
                    <a:pt x="1" y="365"/>
                    <a:pt x="1" y="822"/>
                  </a:cubicBezTo>
                  <a:cubicBezTo>
                    <a:pt x="1" y="1255"/>
                    <a:pt x="366" y="1621"/>
                    <a:pt x="822" y="1621"/>
                  </a:cubicBezTo>
                  <a:cubicBezTo>
                    <a:pt x="1256" y="1621"/>
                    <a:pt x="1621" y="1255"/>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62"/>
            <p:cNvSpPr/>
            <p:nvPr/>
          </p:nvSpPr>
          <p:spPr>
            <a:xfrm>
              <a:off x="5416025" y="1977300"/>
              <a:ext cx="41125" cy="40525"/>
            </a:xfrm>
            <a:custGeom>
              <a:rect b="b" l="l" r="r" t="t"/>
              <a:pathLst>
                <a:path extrusionOk="0" h="1621" w="1645">
                  <a:moveTo>
                    <a:pt x="823" y="0"/>
                  </a:moveTo>
                  <a:cubicBezTo>
                    <a:pt x="366" y="0"/>
                    <a:pt x="1" y="365"/>
                    <a:pt x="1" y="822"/>
                  </a:cubicBezTo>
                  <a:cubicBezTo>
                    <a:pt x="1" y="1255"/>
                    <a:pt x="366" y="1621"/>
                    <a:pt x="823" y="1621"/>
                  </a:cubicBezTo>
                  <a:cubicBezTo>
                    <a:pt x="1279" y="1621"/>
                    <a:pt x="1644" y="1255"/>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62"/>
            <p:cNvSpPr/>
            <p:nvPr/>
          </p:nvSpPr>
          <p:spPr>
            <a:xfrm>
              <a:off x="5477100" y="1977300"/>
              <a:ext cx="41100" cy="40525"/>
            </a:xfrm>
            <a:custGeom>
              <a:rect b="b" l="l" r="r" t="t"/>
              <a:pathLst>
                <a:path extrusionOk="0" h="1621" w="1644">
                  <a:moveTo>
                    <a:pt x="822" y="0"/>
                  </a:moveTo>
                  <a:cubicBezTo>
                    <a:pt x="365" y="0"/>
                    <a:pt x="0" y="365"/>
                    <a:pt x="0" y="822"/>
                  </a:cubicBezTo>
                  <a:cubicBezTo>
                    <a:pt x="0" y="1255"/>
                    <a:pt x="365" y="1621"/>
                    <a:pt x="822" y="1621"/>
                  </a:cubicBezTo>
                  <a:cubicBezTo>
                    <a:pt x="1278" y="1621"/>
                    <a:pt x="1644" y="1255"/>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62"/>
            <p:cNvSpPr/>
            <p:nvPr/>
          </p:nvSpPr>
          <p:spPr>
            <a:xfrm>
              <a:off x="5538725" y="1977300"/>
              <a:ext cx="40525" cy="40525"/>
            </a:xfrm>
            <a:custGeom>
              <a:rect b="b" l="l" r="r" t="t"/>
              <a:pathLst>
                <a:path extrusionOk="0" h="1621" w="1621">
                  <a:moveTo>
                    <a:pt x="822" y="0"/>
                  </a:moveTo>
                  <a:cubicBezTo>
                    <a:pt x="365" y="0"/>
                    <a:pt x="0" y="365"/>
                    <a:pt x="0" y="822"/>
                  </a:cubicBezTo>
                  <a:cubicBezTo>
                    <a:pt x="0" y="1255"/>
                    <a:pt x="365" y="1621"/>
                    <a:pt x="822" y="1621"/>
                  </a:cubicBezTo>
                  <a:cubicBezTo>
                    <a:pt x="1256" y="1621"/>
                    <a:pt x="1621" y="1255"/>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62"/>
            <p:cNvSpPr/>
            <p:nvPr/>
          </p:nvSpPr>
          <p:spPr>
            <a:xfrm>
              <a:off x="5599775" y="1977300"/>
              <a:ext cx="41100" cy="40525"/>
            </a:xfrm>
            <a:custGeom>
              <a:rect b="b" l="l" r="r" t="t"/>
              <a:pathLst>
                <a:path extrusionOk="0" h="1621" w="1644">
                  <a:moveTo>
                    <a:pt x="822" y="0"/>
                  </a:moveTo>
                  <a:cubicBezTo>
                    <a:pt x="366" y="0"/>
                    <a:pt x="1" y="365"/>
                    <a:pt x="1" y="822"/>
                  </a:cubicBezTo>
                  <a:cubicBezTo>
                    <a:pt x="1"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62"/>
            <p:cNvSpPr/>
            <p:nvPr/>
          </p:nvSpPr>
          <p:spPr>
            <a:xfrm>
              <a:off x="5660825" y="1977300"/>
              <a:ext cx="41125" cy="40525"/>
            </a:xfrm>
            <a:custGeom>
              <a:rect b="b" l="l" r="r" t="t"/>
              <a:pathLst>
                <a:path extrusionOk="0" h="1621" w="1645">
                  <a:moveTo>
                    <a:pt x="823" y="0"/>
                  </a:moveTo>
                  <a:cubicBezTo>
                    <a:pt x="366" y="0"/>
                    <a:pt x="1" y="365"/>
                    <a:pt x="1" y="822"/>
                  </a:cubicBezTo>
                  <a:cubicBezTo>
                    <a:pt x="1" y="1255"/>
                    <a:pt x="366" y="1621"/>
                    <a:pt x="823" y="1621"/>
                  </a:cubicBezTo>
                  <a:cubicBezTo>
                    <a:pt x="1279" y="1621"/>
                    <a:pt x="1644" y="1255"/>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62"/>
            <p:cNvSpPr/>
            <p:nvPr/>
          </p:nvSpPr>
          <p:spPr>
            <a:xfrm>
              <a:off x="5722475" y="1977300"/>
              <a:ext cx="40525" cy="40525"/>
            </a:xfrm>
            <a:custGeom>
              <a:rect b="b" l="l" r="r" t="t"/>
              <a:pathLst>
                <a:path extrusionOk="0" h="1621" w="1621">
                  <a:moveTo>
                    <a:pt x="799" y="0"/>
                  </a:moveTo>
                  <a:cubicBezTo>
                    <a:pt x="365" y="0"/>
                    <a:pt x="0" y="365"/>
                    <a:pt x="0" y="822"/>
                  </a:cubicBezTo>
                  <a:cubicBezTo>
                    <a:pt x="0" y="1255"/>
                    <a:pt x="365" y="1621"/>
                    <a:pt x="799" y="1621"/>
                  </a:cubicBezTo>
                  <a:cubicBezTo>
                    <a:pt x="1255" y="1621"/>
                    <a:pt x="1621" y="1255"/>
                    <a:pt x="1621" y="822"/>
                  </a:cubicBezTo>
                  <a:cubicBezTo>
                    <a:pt x="1621" y="365"/>
                    <a:pt x="1255"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62"/>
            <p:cNvSpPr/>
            <p:nvPr/>
          </p:nvSpPr>
          <p:spPr>
            <a:xfrm>
              <a:off x="5783525" y="1977300"/>
              <a:ext cx="41100" cy="40525"/>
            </a:xfrm>
            <a:custGeom>
              <a:rect b="b" l="l" r="r" t="t"/>
              <a:pathLst>
                <a:path extrusionOk="0" h="1621" w="1644">
                  <a:moveTo>
                    <a:pt x="822" y="0"/>
                  </a:moveTo>
                  <a:cubicBezTo>
                    <a:pt x="366" y="0"/>
                    <a:pt x="0" y="365"/>
                    <a:pt x="0" y="822"/>
                  </a:cubicBezTo>
                  <a:cubicBezTo>
                    <a:pt x="0"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62"/>
            <p:cNvSpPr/>
            <p:nvPr/>
          </p:nvSpPr>
          <p:spPr>
            <a:xfrm>
              <a:off x="5844575" y="1977300"/>
              <a:ext cx="41125" cy="40525"/>
            </a:xfrm>
            <a:custGeom>
              <a:rect b="b" l="l" r="r" t="t"/>
              <a:pathLst>
                <a:path extrusionOk="0" h="1621" w="1645">
                  <a:moveTo>
                    <a:pt x="822" y="0"/>
                  </a:moveTo>
                  <a:cubicBezTo>
                    <a:pt x="366" y="0"/>
                    <a:pt x="1" y="365"/>
                    <a:pt x="1" y="822"/>
                  </a:cubicBezTo>
                  <a:cubicBezTo>
                    <a:pt x="1"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62"/>
            <p:cNvSpPr/>
            <p:nvPr/>
          </p:nvSpPr>
          <p:spPr>
            <a:xfrm>
              <a:off x="5906200" y="1977300"/>
              <a:ext cx="40550" cy="40525"/>
            </a:xfrm>
            <a:custGeom>
              <a:rect b="b" l="l" r="r" t="t"/>
              <a:pathLst>
                <a:path extrusionOk="0" h="1621" w="1622">
                  <a:moveTo>
                    <a:pt x="800" y="0"/>
                  </a:moveTo>
                  <a:cubicBezTo>
                    <a:pt x="366" y="0"/>
                    <a:pt x="1" y="365"/>
                    <a:pt x="1" y="822"/>
                  </a:cubicBezTo>
                  <a:cubicBezTo>
                    <a:pt x="1" y="1255"/>
                    <a:pt x="366" y="1621"/>
                    <a:pt x="800" y="1621"/>
                  </a:cubicBezTo>
                  <a:cubicBezTo>
                    <a:pt x="1256" y="1621"/>
                    <a:pt x="1621" y="1255"/>
                    <a:pt x="1621" y="822"/>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62"/>
            <p:cNvSpPr/>
            <p:nvPr/>
          </p:nvSpPr>
          <p:spPr>
            <a:xfrm>
              <a:off x="5967275" y="1977300"/>
              <a:ext cx="41100" cy="40525"/>
            </a:xfrm>
            <a:custGeom>
              <a:rect b="b" l="l" r="r" t="t"/>
              <a:pathLst>
                <a:path extrusionOk="0" h="1621" w="1644">
                  <a:moveTo>
                    <a:pt x="822" y="0"/>
                  </a:moveTo>
                  <a:cubicBezTo>
                    <a:pt x="365" y="0"/>
                    <a:pt x="0" y="365"/>
                    <a:pt x="0" y="822"/>
                  </a:cubicBezTo>
                  <a:cubicBezTo>
                    <a:pt x="0" y="1255"/>
                    <a:pt x="365" y="1621"/>
                    <a:pt x="822" y="1621"/>
                  </a:cubicBezTo>
                  <a:cubicBezTo>
                    <a:pt x="1278" y="1621"/>
                    <a:pt x="1643" y="1255"/>
                    <a:pt x="1643" y="822"/>
                  </a:cubicBezTo>
                  <a:cubicBezTo>
                    <a:pt x="1643"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62"/>
            <p:cNvSpPr/>
            <p:nvPr/>
          </p:nvSpPr>
          <p:spPr>
            <a:xfrm>
              <a:off x="6028325" y="1977300"/>
              <a:ext cx="41100" cy="40525"/>
            </a:xfrm>
            <a:custGeom>
              <a:rect b="b" l="l" r="r" t="t"/>
              <a:pathLst>
                <a:path extrusionOk="0" h="1621" w="1644">
                  <a:moveTo>
                    <a:pt x="822" y="0"/>
                  </a:moveTo>
                  <a:cubicBezTo>
                    <a:pt x="366" y="0"/>
                    <a:pt x="0" y="365"/>
                    <a:pt x="0" y="822"/>
                  </a:cubicBezTo>
                  <a:cubicBezTo>
                    <a:pt x="0"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62"/>
            <p:cNvSpPr/>
            <p:nvPr/>
          </p:nvSpPr>
          <p:spPr>
            <a:xfrm>
              <a:off x="6089950" y="1977300"/>
              <a:ext cx="40550" cy="40525"/>
            </a:xfrm>
            <a:custGeom>
              <a:rect b="b" l="l" r="r" t="t"/>
              <a:pathLst>
                <a:path extrusionOk="0" h="1621" w="1622">
                  <a:moveTo>
                    <a:pt x="799" y="0"/>
                  </a:moveTo>
                  <a:cubicBezTo>
                    <a:pt x="366" y="0"/>
                    <a:pt x="1" y="365"/>
                    <a:pt x="1" y="822"/>
                  </a:cubicBezTo>
                  <a:cubicBezTo>
                    <a:pt x="1" y="1255"/>
                    <a:pt x="366" y="1621"/>
                    <a:pt x="799" y="1621"/>
                  </a:cubicBezTo>
                  <a:cubicBezTo>
                    <a:pt x="1256" y="1621"/>
                    <a:pt x="1621" y="1255"/>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62"/>
            <p:cNvSpPr/>
            <p:nvPr/>
          </p:nvSpPr>
          <p:spPr>
            <a:xfrm>
              <a:off x="6151000" y="1977300"/>
              <a:ext cx="41125" cy="40525"/>
            </a:xfrm>
            <a:custGeom>
              <a:rect b="b" l="l" r="r" t="t"/>
              <a:pathLst>
                <a:path extrusionOk="0" h="1621" w="1645">
                  <a:moveTo>
                    <a:pt x="823" y="0"/>
                  </a:moveTo>
                  <a:cubicBezTo>
                    <a:pt x="366" y="0"/>
                    <a:pt x="1" y="365"/>
                    <a:pt x="1" y="822"/>
                  </a:cubicBezTo>
                  <a:cubicBezTo>
                    <a:pt x="1" y="1255"/>
                    <a:pt x="366" y="1621"/>
                    <a:pt x="823" y="1621"/>
                  </a:cubicBezTo>
                  <a:cubicBezTo>
                    <a:pt x="1279" y="1621"/>
                    <a:pt x="1644" y="1255"/>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62"/>
            <p:cNvSpPr/>
            <p:nvPr/>
          </p:nvSpPr>
          <p:spPr>
            <a:xfrm>
              <a:off x="6212075" y="1977300"/>
              <a:ext cx="41100" cy="40525"/>
            </a:xfrm>
            <a:custGeom>
              <a:rect b="b" l="l" r="r" t="t"/>
              <a:pathLst>
                <a:path extrusionOk="0" h="1621" w="1644">
                  <a:moveTo>
                    <a:pt x="822" y="0"/>
                  </a:moveTo>
                  <a:cubicBezTo>
                    <a:pt x="365" y="0"/>
                    <a:pt x="0" y="365"/>
                    <a:pt x="0" y="822"/>
                  </a:cubicBezTo>
                  <a:cubicBezTo>
                    <a:pt x="0" y="1255"/>
                    <a:pt x="365" y="1621"/>
                    <a:pt x="822" y="1621"/>
                  </a:cubicBezTo>
                  <a:cubicBezTo>
                    <a:pt x="1278" y="1621"/>
                    <a:pt x="1644" y="1255"/>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62"/>
            <p:cNvSpPr/>
            <p:nvPr/>
          </p:nvSpPr>
          <p:spPr>
            <a:xfrm>
              <a:off x="6273700" y="1977300"/>
              <a:ext cx="40525" cy="40525"/>
            </a:xfrm>
            <a:custGeom>
              <a:rect b="b" l="l" r="r" t="t"/>
              <a:pathLst>
                <a:path extrusionOk="0" h="1621" w="1621">
                  <a:moveTo>
                    <a:pt x="799" y="0"/>
                  </a:moveTo>
                  <a:cubicBezTo>
                    <a:pt x="365" y="0"/>
                    <a:pt x="0" y="365"/>
                    <a:pt x="0" y="822"/>
                  </a:cubicBezTo>
                  <a:cubicBezTo>
                    <a:pt x="0" y="1255"/>
                    <a:pt x="365" y="1621"/>
                    <a:pt x="799" y="1621"/>
                  </a:cubicBezTo>
                  <a:cubicBezTo>
                    <a:pt x="1256" y="1621"/>
                    <a:pt x="1621" y="1255"/>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62"/>
            <p:cNvSpPr/>
            <p:nvPr/>
          </p:nvSpPr>
          <p:spPr>
            <a:xfrm>
              <a:off x="6334750" y="1977300"/>
              <a:ext cx="41100" cy="40525"/>
            </a:xfrm>
            <a:custGeom>
              <a:rect b="b" l="l" r="r" t="t"/>
              <a:pathLst>
                <a:path extrusionOk="0" h="1621" w="1644">
                  <a:moveTo>
                    <a:pt x="822" y="0"/>
                  </a:moveTo>
                  <a:cubicBezTo>
                    <a:pt x="366" y="0"/>
                    <a:pt x="1" y="365"/>
                    <a:pt x="1" y="822"/>
                  </a:cubicBezTo>
                  <a:cubicBezTo>
                    <a:pt x="1"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62"/>
            <p:cNvSpPr/>
            <p:nvPr/>
          </p:nvSpPr>
          <p:spPr>
            <a:xfrm>
              <a:off x="6395800" y="1977300"/>
              <a:ext cx="41125" cy="40525"/>
            </a:xfrm>
            <a:custGeom>
              <a:rect b="b" l="l" r="r" t="t"/>
              <a:pathLst>
                <a:path extrusionOk="0" h="1621" w="1645">
                  <a:moveTo>
                    <a:pt x="823" y="0"/>
                  </a:moveTo>
                  <a:cubicBezTo>
                    <a:pt x="366" y="0"/>
                    <a:pt x="1" y="365"/>
                    <a:pt x="1" y="822"/>
                  </a:cubicBezTo>
                  <a:cubicBezTo>
                    <a:pt x="1" y="1255"/>
                    <a:pt x="366" y="1621"/>
                    <a:pt x="823" y="1621"/>
                  </a:cubicBezTo>
                  <a:cubicBezTo>
                    <a:pt x="1279" y="1621"/>
                    <a:pt x="1644" y="1255"/>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62"/>
            <p:cNvSpPr/>
            <p:nvPr/>
          </p:nvSpPr>
          <p:spPr>
            <a:xfrm>
              <a:off x="6457450" y="1977300"/>
              <a:ext cx="40525" cy="40525"/>
            </a:xfrm>
            <a:custGeom>
              <a:rect b="b" l="l" r="r" t="t"/>
              <a:pathLst>
                <a:path extrusionOk="0" h="1621" w="1621">
                  <a:moveTo>
                    <a:pt x="799" y="0"/>
                  </a:moveTo>
                  <a:cubicBezTo>
                    <a:pt x="365" y="0"/>
                    <a:pt x="0" y="365"/>
                    <a:pt x="0" y="822"/>
                  </a:cubicBezTo>
                  <a:cubicBezTo>
                    <a:pt x="0" y="1255"/>
                    <a:pt x="365" y="1621"/>
                    <a:pt x="799" y="1621"/>
                  </a:cubicBezTo>
                  <a:cubicBezTo>
                    <a:pt x="1255" y="1621"/>
                    <a:pt x="1621" y="1255"/>
                    <a:pt x="1621" y="822"/>
                  </a:cubicBezTo>
                  <a:cubicBezTo>
                    <a:pt x="1621" y="365"/>
                    <a:pt x="1255"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62"/>
            <p:cNvSpPr/>
            <p:nvPr/>
          </p:nvSpPr>
          <p:spPr>
            <a:xfrm>
              <a:off x="6518500" y="1977300"/>
              <a:ext cx="41100" cy="40525"/>
            </a:xfrm>
            <a:custGeom>
              <a:rect b="b" l="l" r="r" t="t"/>
              <a:pathLst>
                <a:path extrusionOk="0" h="1621" w="1644">
                  <a:moveTo>
                    <a:pt x="822" y="0"/>
                  </a:moveTo>
                  <a:cubicBezTo>
                    <a:pt x="366" y="0"/>
                    <a:pt x="0" y="365"/>
                    <a:pt x="0" y="822"/>
                  </a:cubicBezTo>
                  <a:cubicBezTo>
                    <a:pt x="0"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62"/>
            <p:cNvSpPr/>
            <p:nvPr/>
          </p:nvSpPr>
          <p:spPr>
            <a:xfrm>
              <a:off x="6579550" y="1977300"/>
              <a:ext cx="41125" cy="40525"/>
            </a:xfrm>
            <a:custGeom>
              <a:rect b="b" l="l" r="r" t="t"/>
              <a:pathLst>
                <a:path extrusionOk="0" h="1621" w="1645">
                  <a:moveTo>
                    <a:pt x="822" y="0"/>
                  </a:moveTo>
                  <a:cubicBezTo>
                    <a:pt x="366" y="0"/>
                    <a:pt x="1" y="365"/>
                    <a:pt x="1" y="822"/>
                  </a:cubicBezTo>
                  <a:cubicBezTo>
                    <a:pt x="1"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62"/>
            <p:cNvSpPr/>
            <p:nvPr/>
          </p:nvSpPr>
          <p:spPr>
            <a:xfrm>
              <a:off x="6641175" y="1977300"/>
              <a:ext cx="40550" cy="40525"/>
            </a:xfrm>
            <a:custGeom>
              <a:rect b="b" l="l" r="r" t="t"/>
              <a:pathLst>
                <a:path extrusionOk="0" h="1621" w="1622">
                  <a:moveTo>
                    <a:pt x="800" y="0"/>
                  </a:moveTo>
                  <a:cubicBezTo>
                    <a:pt x="366" y="0"/>
                    <a:pt x="1" y="365"/>
                    <a:pt x="1" y="822"/>
                  </a:cubicBezTo>
                  <a:cubicBezTo>
                    <a:pt x="1" y="1255"/>
                    <a:pt x="366" y="1621"/>
                    <a:pt x="800" y="1621"/>
                  </a:cubicBezTo>
                  <a:cubicBezTo>
                    <a:pt x="1256" y="1621"/>
                    <a:pt x="1621" y="1255"/>
                    <a:pt x="1621" y="822"/>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62"/>
            <p:cNvSpPr/>
            <p:nvPr/>
          </p:nvSpPr>
          <p:spPr>
            <a:xfrm>
              <a:off x="6702250" y="1977300"/>
              <a:ext cx="41100" cy="40525"/>
            </a:xfrm>
            <a:custGeom>
              <a:rect b="b" l="l" r="r" t="t"/>
              <a:pathLst>
                <a:path extrusionOk="0" h="1621" w="1644">
                  <a:moveTo>
                    <a:pt x="822" y="0"/>
                  </a:moveTo>
                  <a:cubicBezTo>
                    <a:pt x="365" y="0"/>
                    <a:pt x="0" y="365"/>
                    <a:pt x="0" y="822"/>
                  </a:cubicBezTo>
                  <a:cubicBezTo>
                    <a:pt x="0" y="1255"/>
                    <a:pt x="365" y="1621"/>
                    <a:pt x="822" y="1621"/>
                  </a:cubicBezTo>
                  <a:cubicBezTo>
                    <a:pt x="1255" y="1621"/>
                    <a:pt x="1643" y="1255"/>
                    <a:pt x="1643" y="822"/>
                  </a:cubicBezTo>
                  <a:cubicBezTo>
                    <a:pt x="1643"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62"/>
            <p:cNvSpPr/>
            <p:nvPr/>
          </p:nvSpPr>
          <p:spPr>
            <a:xfrm>
              <a:off x="6763300" y="1977300"/>
              <a:ext cx="41100" cy="40525"/>
            </a:xfrm>
            <a:custGeom>
              <a:rect b="b" l="l" r="r" t="t"/>
              <a:pathLst>
                <a:path extrusionOk="0" h="1621" w="1644">
                  <a:moveTo>
                    <a:pt x="822" y="0"/>
                  </a:moveTo>
                  <a:cubicBezTo>
                    <a:pt x="366" y="0"/>
                    <a:pt x="0" y="365"/>
                    <a:pt x="0" y="822"/>
                  </a:cubicBezTo>
                  <a:cubicBezTo>
                    <a:pt x="0" y="1255"/>
                    <a:pt x="366" y="1621"/>
                    <a:pt x="822" y="1621"/>
                  </a:cubicBezTo>
                  <a:cubicBezTo>
                    <a:pt x="1279" y="1621"/>
                    <a:pt x="1644" y="1255"/>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62"/>
            <p:cNvSpPr/>
            <p:nvPr/>
          </p:nvSpPr>
          <p:spPr>
            <a:xfrm>
              <a:off x="6824925" y="1977300"/>
              <a:ext cx="40550" cy="40525"/>
            </a:xfrm>
            <a:custGeom>
              <a:rect b="b" l="l" r="r" t="t"/>
              <a:pathLst>
                <a:path extrusionOk="0" h="1621" w="1622">
                  <a:moveTo>
                    <a:pt x="799" y="0"/>
                  </a:moveTo>
                  <a:cubicBezTo>
                    <a:pt x="366" y="0"/>
                    <a:pt x="1" y="365"/>
                    <a:pt x="1" y="822"/>
                  </a:cubicBezTo>
                  <a:cubicBezTo>
                    <a:pt x="1" y="1255"/>
                    <a:pt x="366" y="1621"/>
                    <a:pt x="799" y="1621"/>
                  </a:cubicBezTo>
                  <a:cubicBezTo>
                    <a:pt x="1256" y="1621"/>
                    <a:pt x="1621" y="1255"/>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62"/>
            <p:cNvSpPr/>
            <p:nvPr/>
          </p:nvSpPr>
          <p:spPr>
            <a:xfrm>
              <a:off x="6947050" y="1977300"/>
              <a:ext cx="41100" cy="40525"/>
            </a:xfrm>
            <a:custGeom>
              <a:rect b="b" l="l" r="r" t="t"/>
              <a:pathLst>
                <a:path extrusionOk="0" h="1621" w="1644">
                  <a:moveTo>
                    <a:pt x="822" y="0"/>
                  </a:moveTo>
                  <a:cubicBezTo>
                    <a:pt x="365" y="0"/>
                    <a:pt x="0" y="365"/>
                    <a:pt x="0" y="822"/>
                  </a:cubicBezTo>
                  <a:cubicBezTo>
                    <a:pt x="0" y="1255"/>
                    <a:pt x="365" y="1621"/>
                    <a:pt x="822" y="1621"/>
                  </a:cubicBezTo>
                  <a:cubicBezTo>
                    <a:pt x="1278" y="1621"/>
                    <a:pt x="1644" y="1255"/>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62"/>
            <p:cNvSpPr/>
            <p:nvPr/>
          </p:nvSpPr>
          <p:spPr>
            <a:xfrm>
              <a:off x="7008675" y="1977300"/>
              <a:ext cx="40525" cy="40525"/>
            </a:xfrm>
            <a:custGeom>
              <a:rect b="b" l="l" r="r" t="t"/>
              <a:pathLst>
                <a:path extrusionOk="0" h="1621" w="1621">
                  <a:moveTo>
                    <a:pt x="799" y="0"/>
                  </a:moveTo>
                  <a:cubicBezTo>
                    <a:pt x="365" y="0"/>
                    <a:pt x="0" y="365"/>
                    <a:pt x="0" y="822"/>
                  </a:cubicBezTo>
                  <a:cubicBezTo>
                    <a:pt x="0" y="1255"/>
                    <a:pt x="365" y="1621"/>
                    <a:pt x="799" y="1621"/>
                  </a:cubicBezTo>
                  <a:cubicBezTo>
                    <a:pt x="1256" y="1621"/>
                    <a:pt x="1621" y="1255"/>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62"/>
            <p:cNvSpPr/>
            <p:nvPr/>
          </p:nvSpPr>
          <p:spPr>
            <a:xfrm>
              <a:off x="577650" y="2038350"/>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3" y="1279"/>
                    <a:pt x="1643" y="822"/>
                  </a:cubicBezTo>
                  <a:cubicBezTo>
                    <a:pt x="1643"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62"/>
            <p:cNvSpPr/>
            <p:nvPr/>
          </p:nvSpPr>
          <p:spPr>
            <a:xfrm>
              <a:off x="638700" y="20383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62"/>
            <p:cNvSpPr/>
            <p:nvPr/>
          </p:nvSpPr>
          <p:spPr>
            <a:xfrm>
              <a:off x="700325" y="2038350"/>
              <a:ext cx="40550" cy="41100"/>
            </a:xfrm>
            <a:custGeom>
              <a:rect b="b" l="l" r="r" t="t"/>
              <a:pathLst>
                <a:path extrusionOk="0" h="1644" w="1622">
                  <a:moveTo>
                    <a:pt x="822" y="0"/>
                  </a:moveTo>
                  <a:cubicBezTo>
                    <a:pt x="366" y="0"/>
                    <a:pt x="0" y="366"/>
                    <a:pt x="0" y="822"/>
                  </a:cubicBezTo>
                  <a:cubicBezTo>
                    <a:pt x="0" y="1279"/>
                    <a:pt x="366"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62"/>
            <p:cNvSpPr/>
            <p:nvPr/>
          </p:nvSpPr>
          <p:spPr>
            <a:xfrm>
              <a:off x="761375" y="2038350"/>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62"/>
            <p:cNvSpPr/>
            <p:nvPr/>
          </p:nvSpPr>
          <p:spPr>
            <a:xfrm>
              <a:off x="822450" y="2038350"/>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4" y="1279"/>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62"/>
            <p:cNvSpPr/>
            <p:nvPr/>
          </p:nvSpPr>
          <p:spPr>
            <a:xfrm>
              <a:off x="884075" y="2038350"/>
              <a:ext cx="40525" cy="41100"/>
            </a:xfrm>
            <a:custGeom>
              <a:rect b="b" l="l" r="r" t="t"/>
              <a:pathLst>
                <a:path extrusionOk="0" h="1644" w="1621">
                  <a:moveTo>
                    <a:pt x="822" y="0"/>
                  </a:moveTo>
                  <a:cubicBezTo>
                    <a:pt x="365" y="0"/>
                    <a:pt x="0" y="366"/>
                    <a:pt x="0" y="822"/>
                  </a:cubicBezTo>
                  <a:cubicBezTo>
                    <a:pt x="0" y="1279"/>
                    <a:pt x="365"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62"/>
            <p:cNvSpPr/>
            <p:nvPr/>
          </p:nvSpPr>
          <p:spPr>
            <a:xfrm>
              <a:off x="945125" y="2038350"/>
              <a:ext cx="41100" cy="41100"/>
            </a:xfrm>
            <a:custGeom>
              <a:rect b="b" l="l" r="r" t="t"/>
              <a:pathLst>
                <a:path extrusionOk="0" h="1644" w="1644">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62"/>
            <p:cNvSpPr/>
            <p:nvPr/>
          </p:nvSpPr>
          <p:spPr>
            <a:xfrm>
              <a:off x="1006175" y="2038350"/>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62"/>
            <p:cNvSpPr/>
            <p:nvPr/>
          </p:nvSpPr>
          <p:spPr>
            <a:xfrm>
              <a:off x="1067800" y="2038350"/>
              <a:ext cx="40550" cy="41100"/>
            </a:xfrm>
            <a:custGeom>
              <a:rect b="b" l="l" r="r" t="t"/>
              <a:pathLst>
                <a:path extrusionOk="0" h="1644" w="1622">
                  <a:moveTo>
                    <a:pt x="823" y="0"/>
                  </a:moveTo>
                  <a:cubicBezTo>
                    <a:pt x="366" y="0"/>
                    <a:pt x="1" y="366"/>
                    <a:pt x="1" y="822"/>
                  </a:cubicBezTo>
                  <a:cubicBezTo>
                    <a:pt x="1" y="1279"/>
                    <a:pt x="366" y="1644"/>
                    <a:pt x="823" y="1644"/>
                  </a:cubicBezTo>
                  <a:cubicBezTo>
                    <a:pt x="1256" y="1644"/>
                    <a:pt x="1622" y="1279"/>
                    <a:pt x="1622" y="822"/>
                  </a:cubicBezTo>
                  <a:cubicBezTo>
                    <a:pt x="1622" y="366"/>
                    <a:pt x="1256"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62"/>
            <p:cNvSpPr/>
            <p:nvPr/>
          </p:nvSpPr>
          <p:spPr>
            <a:xfrm>
              <a:off x="1128875" y="20383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62"/>
            <p:cNvSpPr/>
            <p:nvPr/>
          </p:nvSpPr>
          <p:spPr>
            <a:xfrm>
              <a:off x="1189925" y="2038350"/>
              <a:ext cx="41125" cy="41100"/>
            </a:xfrm>
            <a:custGeom>
              <a:rect b="b" l="l" r="r" t="t"/>
              <a:pathLst>
                <a:path extrusionOk="0" h="1644" w="1645">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62"/>
            <p:cNvSpPr/>
            <p:nvPr/>
          </p:nvSpPr>
          <p:spPr>
            <a:xfrm>
              <a:off x="1251550" y="2038350"/>
              <a:ext cx="40550" cy="41100"/>
            </a:xfrm>
            <a:custGeom>
              <a:rect b="b" l="l" r="r" t="t"/>
              <a:pathLst>
                <a:path extrusionOk="0" h="1644" w="1622">
                  <a:moveTo>
                    <a:pt x="822" y="0"/>
                  </a:moveTo>
                  <a:cubicBezTo>
                    <a:pt x="366" y="0"/>
                    <a:pt x="1" y="366"/>
                    <a:pt x="1" y="822"/>
                  </a:cubicBezTo>
                  <a:cubicBezTo>
                    <a:pt x="1" y="1279"/>
                    <a:pt x="366"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62"/>
            <p:cNvSpPr/>
            <p:nvPr/>
          </p:nvSpPr>
          <p:spPr>
            <a:xfrm>
              <a:off x="1312625" y="2038350"/>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3" y="1279"/>
                    <a:pt x="1643" y="822"/>
                  </a:cubicBezTo>
                  <a:cubicBezTo>
                    <a:pt x="1643"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62"/>
            <p:cNvSpPr/>
            <p:nvPr/>
          </p:nvSpPr>
          <p:spPr>
            <a:xfrm>
              <a:off x="1373675" y="20383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62"/>
            <p:cNvSpPr/>
            <p:nvPr/>
          </p:nvSpPr>
          <p:spPr>
            <a:xfrm>
              <a:off x="1435300" y="2038350"/>
              <a:ext cx="40550" cy="41100"/>
            </a:xfrm>
            <a:custGeom>
              <a:rect b="b" l="l" r="r" t="t"/>
              <a:pathLst>
                <a:path extrusionOk="0" h="1644" w="1622">
                  <a:moveTo>
                    <a:pt x="822" y="0"/>
                  </a:moveTo>
                  <a:cubicBezTo>
                    <a:pt x="366" y="0"/>
                    <a:pt x="0" y="366"/>
                    <a:pt x="0" y="822"/>
                  </a:cubicBezTo>
                  <a:cubicBezTo>
                    <a:pt x="0" y="1279"/>
                    <a:pt x="366"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62"/>
            <p:cNvSpPr/>
            <p:nvPr/>
          </p:nvSpPr>
          <p:spPr>
            <a:xfrm>
              <a:off x="1496350" y="2038350"/>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62"/>
            <p:cNvSpPr/>
            <p:nvPr/>
          </p:nvSpPr>
          <p:spPr>
            <a:xfrm>
              <a:off x="1557425" y="2038350"/>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4" y="1279"/>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62"/>
            <p:cNvSpPr/>
            <p:nvPr/>
          </p:nvSpPr>
          <p:spPr>
            <a:xfrm>
              <a:off x="1619050" y="2038350"/>
              <a:ext cx="40525" cy="41100"/>
            </a:xfrm>
            <a:custGeom>
              <a:rect b="b" l="l" r="r" t="t"/>
              <a:pathLst>
                <a:path extrusionOk="0" h="1644" w="1621">
                  <a:moveTo>
                    <a:pt x="799" y="0"/>
                  </a:moveTo>
                  <a:cubicBezTo>
                    <a:pt x="365" y="0"/>
                    <a:pt x="0" y="366"/>
                    <a:pt x="0" y="822"/>
                  </a:cubicBezTo>
                  <a:cubicBezTo>
                    <a:pt x="0" y="1279"/>
                    <a:pt x="365" y="1644"/>
                    <a:pt x="799" y="1644"/>
                  </a:cubicBezTo>
                  <a:cubicBezTo>
                    <a:pt x="1256" y="1644"/>
                    <a:pt x="1621" y="1279"/>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62"/>
            <p:cNvSpPr/>
            <p:nvPr/>
          </p:nvSpPr>
          <p:spPr>
            <a:xfrm>
              <a:off x="1680100" y="2038350"/>
              <a:ext cx="41100" cy="41100"/>
            </a:xfrm>
            <a:custGeom>
              <a:rect b="b" l="l" r="r" t="t"/>
              <a:pathLst>
                <a:path extrusionOk="0" h="1644" w="1644">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62"/>
            <p:cNvSpPr/>
            <p:nvPr/>
          </p:nvSpPr>
          <p:spPr>
            <a:xfrm>
              <a:off x="1741150" y="2038350"/>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62"/>
            <p:cNvSpPr/>
            <p:nvPr/>
          </p:nvSpPr>
          <p:spPr>
            <a:xfrm>
              <a:off x="1802775" y="2038350"/>
              <a:ext cx="40550" cy="41100"/>
            </a:xfrm>
            <a:custGeom>
              <a:rect b="b" l="l" r="r" t="t"/>
              <a:pathLst>
                <a:path extrusionOk="0" h="1644" w="1622">
                  <a:moveTo>
                    <a:pt x="800" y="0"/>
                  </a:moveTo>
                  <a:cubicBezTo>
                    <a:pt x="366" y="0"/>
                    <a:pt x="1" y="366"/>
                    <a:pt x="1" y="822"/>
                  </a:cubicBezTo>
                  <a:cubicBezTo>
                    <a:pt x="1" y="1279"/>
                    <a:pt x="366" y="1644"/>
                    <a:pt x="800" y="1644"/>
                  </a:cubicBezTo>
                  <a:cubicBezTo>
                    <a:pt x="1256" y="1644"/>
                    <a:pt x="1622" y="1279"/>
                    <a:pt x="1622" y="822"/>
                  </a:cubicBezTo>
                  <a:cubicBezTo>
                    <a:pt x="1622"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62"/>
            <p:cNvSpPr/>
            <p:nvPr/>
          </p:nvSpPr>
          <p:spPr>
            <a:xfrm>
              <a:off x="1863850" y="20383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62"/>
            <p:cNvSpPr/>
            <p:nvPr/>
          </p:nvSpPr>
          <p:spPr>
            <a:xfrm>
              <a:off x="1924900" y="2038350"/>
              <a:ext cx="41125" cy="41100"/>
            </a:xfrm>
            <a:custGeom>
              <a:rect b="b" l="l" r="r" t="t"/>
              <a:pathLst>
                <a:path extrusionOk="0" h="1644" w="1645">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62"/>
            <p:cNvSpPr/>
            <p:nvPr/>
          </p:nvSpPr>
          <p:spPr>
            <a:xfrm>
              <a:off x="1986525" y="2038350"/>
              <a:ext cx="40550" cy="41100"/>
            </a:xfrm>
            <a:custGeom>
              <a:rect b="b" l="l" r="r" t="t"/>
              <a:pathLst>
                <a:path extrusionOk="0" h="1644" w="1622">
                  <a:moveTo>
                    <a:pt x="800" y="0"/>
                  </a:moveTo>
                  <a:cubicBezTo>
                    <a:pt x="366" y="0"/>
                    <a:pt x="1" y="366"/>
                    <a:pt x="1" y="822"/>
                  </a:cubicBezTo>
                  <a:cubicBezTo>
                    <a:pt x="1" y="1279"/>
                    <a:pt x="366" y="1644"/>
                    <a:pt x="800" y="1644"/>
                  </a:cubicBezTo>
                  <a:cubicBezTo>
                    <a:pt x="1256" y="1644"/>
                    <a:pt x="1621" y="1279"/>
                    <a:pt x="1621" y="822"/>
                  </a:cubicBezTo>
                  <a:cubicBezTo>
                    <a:pt x="1621"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62"/>
            <p:cNvSpPr/>
            <p:nvPr/>
          </p:nvSpPr>
          <p:spPr>
            <a:xfrm>
              <a:off x="2659875" y="2038350"/>
              <a:ext cx="41125" cy="41100"/>
            </a:xfrm>
            <a:custGeom>
              <a:rect b="b" l="l" r="r" t="t"/>
              <a:pathLst>
                <a:path extrusionOk="0" h="1644" w="1645">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62"/>
            <p:cNvSpPr/>
            <p:nvPr/>
          </p:nvSpPr>
          <p:spPr>
            <a:xfrm>
              <a:off x="2721500" y="2038350"/>
              <a:ext cx="40550" cy="41100"/>
            </a:xfrm>
            <a:custGeom>
              <a:rect b="b" l="l" r="r" t="t"/>
              <a:pathLst>
                <a:path extrusionOk="0" h="1644" w="1622">
                  <a:moveTo>
                    <a:pt x="800" y="0"/>
                  </a:moveTo>
                  <a:cubicBezTo>
                    <a:pt x="366" y="0"/>
                    <a:pt x="1" y="366"/>
                    <a:pt x="1" y="822"/>
                  </a:cubicBezTo>
                  <a:cubicBezTo>
                    <a:pt x="1" y="1279"/>
                    <a:pt x="366" y="1644"/>
                    <a:pt x="800" y="1644"/>
                  </a:cubicBezTo>
                  <a:cubicBezTo>
                    <a:pt x="1256" y="1644"/>
                    <a:pt x="1621" y="1279"/>
                    <a:pt x="1621" y="822"/>
                  </a:cubicBezTo>
                  <a:cubicBezTo>
                    <a:pt x="1621"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62"/>
            <p:cNvSpPr/>
            <p:nvPr/>
          </p:nvSpPr>
          <p:spPr>
            <a:xfrm>
              <a:off x="2782575" y="2038350"/>
              <a:ext cx="40525" cy="41100"/>
            </a:xfrm>
            <a:custGeom>
              <a:rect b="b" l="l" r="r" t="t"/>
              <a:pathLst>
                <a:path extrusionOk="0" h="1644" w="1621">
                  <a:moveTo>
                    <a:pt x="822" y="0"/>
                  </a:moveTo>
                  <a:cubicBezTo>
                    <a:pt x="365" y="0"/>
                    <a:pt x="0" y="366"/>
                    <a:pt x="0" y="822"/>
                  </a:cubicBezTo>
                  <a:cubicBezTo>
                    <a:pt x="0" y="1279"/>
                    <a:pt x="365" y="1644"/>
                    <a:pt x="822" y="1644"/>
                  </a:cubicBezTo>
                  <a:cubicBezTo>
                    <a:pt x="1255" y="1644"/>
                    <a:pt x="1621" y="1279"/>
                    <a:pt x="1621" y="822"/>
                  </a:cubicBezTo>
                  <a:cubicBezTo>
                    <a:pt x="1621" y="366"/>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62"/>
            <p:cNvSpPr/>
            <p:nvPr/>
          </p:nvSpPr>
          <p:spPr>
            <a:xfrm>
              <a:off x="2843625" y="20383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62"/>
            <p:cNvSpPr/>
            <p:nvPr/>
          </p:nvSpPr>
          <p:spPr>
            <a:xfrm>
              <a:off x="3150050" y="2038350"/>
              <a:ext cx="40550" cy="41100"/>
            </a:xfrm>
            <a:custGeom>
              <a:rect b="b" l="l" r="r" t="t"/>
              <a:pathLst>
                <a:path extrusionOk="0" h="1644" w="1622">
                  <a:moveTo>
                    <a:pt x="822" y="0"/>
                  </a:moveTo>
                  <a:cubicBezTo>
                    <a:pt x="366" y="0"/>
                    <a:pt x="1" y="366"/>
                    <a:pt x="1" y="822"/>
                  </a:cubicBezTo>
                  <a:cubicBezTo>
                    <a:pt x="1" y="1279"/>
                    <a:pt x="366"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62"/>
            <p:cNvSpPr/>
            <p:nvPr/>
          </p:nvSpPr>
          <p:spPr>
            <a:xfrm>
              <a:off x="3211100" y="2038350"/>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62"/>
            <p:cNvSpPr/>
            <p:nvPr/>
          </p:nvSpPr>
          <p:spPr>
            <a:xfrm>
              <a:off x="3272725" y="2038350"/>
              <a:ext cx="40550" cy="41100"/>
            </a:xfrm>
            <a:custGeom>
              <a:rect b="b" l="l" r="r" t="t"/>
              <a:pathLst>
                <a:path extrusionOk="0" h="1644" w="1622">
                  <a:moveTo>
                    <a:pt x="800" y="0"/>
                  </a:moveTo>
                  <a:cubicBezTo>
                    <a:pt x="366" y="0"/>
                    <a:pt x="1" y="366"/>
                    <a:pt x="1" y="822"/>
                  </a:cubicBezTo>
                  <a:cubicBezTo>
                    <a:pt x="1" y="1279"/>
                    <a:pt x="366" y="1644"/>
                    <a:pt x="800" y="1644"/>
                  </a:cubicBezTo>
                  <a:cubicBezTo>
                    <a:pt x="1256" y="1644"/>
                    <a:pt x="1622" y="1279"/>
                    <a:pt x="1622" y="822"/>
                  </a:cubicBezTo>
                  <a:cubicBezTo>
                    <a:pt x="1622"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62"/>
            <p:cNvSpPr/>
            <p:nvPr/>
          </p:nvSpPr>
          <p:spPr>
            <a:xfrm>
              <a:off x="3762350" y="2038350"/>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4" y="1279"/>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62"/>
            <p:cNvSpPr/>
            <p:nvPr/>
          </p:nvSpPr>
          <p:spPr>
            <a:xfrm>
              <a:off x="3823975" y="2038350"/>
              <a:ext cx="40525" cy="41100"/>
            </a:xfrm>
            <a:custGeom>
              <a:rect b="b" l="l" r="r" t="t"/>
              <a:pathLst>
                <a:path extrusionOk="0" h="1644" w="1621">
                  <a:moveTo>
                    <a:pt x="799" y="0"/>
                  </a:moveTo>
                  <a:cubicBezTo>
                    <a:pt x="365" y="0"/>
                    <a:pt x="0" y="366"/>
                    <a:pt x="0" y="822"/>
                  </a:cubicBezTo>
                  <a:cubicBezTo>
                    <a:pt x="0" y="1279"/>
                    <a:pt x="365" y="1644"/>
                    <a:pt x="799" y="1644"/>
                  </a:cubicBezTo>
                  <a:cubicBezTo>
                    <a:pt x="1256" y="1644"/>
                    <a:pt x="1621" y="1279"/>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62"/>
            <p:cNvSpPr/>
            <p:nvPr/>
          </p:nvSpPr>
          <p:spPr>
            <a:xfrm>
              <a:off x="3885025" y="2038350"/>
              <a:ext cx="40550" cy="41100"/>
            </a:xfrm>
            <a:custGeom>
              <a:rect b="b" l="l" r="r" t="t"/>
              <a:pathLst>
                <a:path extrusionOk="0" h="1644" w="1622">
                  <a:moveTo>
                    <a:pt x="822" y="0"/>
                  </a:moveTo>
                  <a:cubicBezTo>
                    <a:pt x="366" y="0"/>
                    <a:pt x="1" y="366"/>
                    <a:pt x="1" y="822"/>
                  </a:cubicBezTo>
                  <a:cubicBezTo>
                    <a:pt x="1" y="1279"/>
                    <a:pt x="366"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62"/>
            <p:cNvSpPr/>
            <p:nvPr/>
          </p:nvSpPr>
          <p:spPr>
            <a:xfrm>
              <a:off x="4007700" y="2038350"/>
              <a:ext cx="40550" cy="41100"/>
            </a:xfrm>
            <a:custGeom>
              <a:rect b="b" l="l" r="r" t="t"/>
              <a:pathLst>
                <a:path extrusionOk="0" h="1644" w="1622">
                  <a:moveTo>
                    <a:pt x="800" y="0"/>
                  </a:moveTo>
                  <a:cubicBezTo>
                    <a:pt x="366" y="0"/>
                    <a:pt x="1" y="366"/>
                    <a:pt x="1" y="822"/>
                  </a:cubicBezTo>
                  <a:cubicBezTo>
                    <a:pt x="1" y="1279"/>
                    <a:pt x="366" y="1644"/>
                    <a:pt x="800" y="1644"/>
                  </a:cubicBezTo>
                  <a:cubicBezTo>
                    <a:pt x="1256" y="1644"/>
                    <a:pt x="1622" y="1279"/>
                    <a:pt x="1622" y="822"/>
                  </a:cubicBezTo>
                  <a:cubicBezTo>
                    <a:pt x="1622"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62"/>
            <p:cNvSpPr/>
            <p:nvPr/>
          </p:nvSpPr>
          <p:spPr>
            <a:xfrm>
              <a:off x="4068775" y="2038350"/>
              <a:ext cx="40525" cy="41100"/>
            </a:xfrm>
            <a:custGeom>
              <a:rect b="b" l="l" r="r" t="t"/>
              <a:pathLst>
                <a:path extrusionOk="0" h="1644" w="1621">
                  <a:moveTo>
                    <a:pt x="822" y="0"/>
                  </a:moveTo>
                  <a:cubicBezTo>
                    <a:pt x="365" y="0"/>
                    <a:pt x="0" y="366"/>
                    <a:pt x="0" y="822"/>
                  </a:cubicBezTo>
                  <a:cubicBezTo>
                    <a:pt x="0" y="1279"/>
                    <a:pt x="365"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62"/>
            <p:cNvSpPr/>
            <p:nvPr/>
          </p:nvSpPr>
          <p:spPr>
            <a:xfrm>
              <a:off x="4129825" y="2038350"/>
              <a:ext cx="41100" cy="41100"/>
            </a:xfrm>
            <a:custGeom>
              <a:rect b="b" l="l" r="r" t="t"/>
              <a:pathLst>
                <a:path extrusionOk="0" h="1644" w="1644">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62"/>
            <p:cNvSpPr/>
            <p:nvPr/>
          </p:nvSpPr>
          <p:spPr>
            <a:xfrm>
              <a:off x="4190875" y="2038350"/>
              <a:ext cx="41125" cy="41100"/>
            </a:xfrm>
            <a:custGeom>
              <a:rect b="b" l="l" r="r" t="t"/>
              <a:pathLst>
                <a:path extrusionOk="0" h="1644" w="1645">
                  <a:moveTo>
                    <a:pt x="823" y="0"/>
                  </a:moveTo>
                  <a:cubicBezTo>
                    <a:pt x="389" y="0"/>
                    <a:pt x="1" y="366"/>
                    <a:pt x="1" y="822"/>
                  </a:cubicBezTo>
                  <a:cubicBezTo>
                    <a:pt x="1" y="1279"/>
                    <a:pt x="389"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62"/>
            <p:cNvSpPr/>
            <p:nvPr/>
          </p:nvSpPr>
          <p:spPr>
            <a:xfrm>
              <a:off x="4252525" y="2038350"/>
              <a:ext cx="40525" cy="41100"/>
            </a:xfrm>
            <a:custGeom>
              <a:rect b="b" l="l" r="r" t="t"/>
              <a:pathLst>
                <a:path extrusionOk="0" h="1644" w="1621">
                  <a:moveTo>
                    <a:pt x="822" y="0"/>
                  </a:moveTo>
                  <a:cubicBezTo>
                    <a:pt x="365" y="0"/>
                    <a:pt x="0" y="366"/>
                    <a:pt x="0" y="822"/>
                  </a:cubicBezTo>
                  <a:cubicBezTo>
                    <a:pt x="0" y="1279"/>
                    <a:pt x="365" y="1644"/>
                    <a:pt x="822" y="1644"/>
                  </a:cubicBezTo>
                  <a:cubicBezTo>
                    <a:pt x="1255" y="1644"/>
                    <a:pt x="1621" y="1279"/>
                    <a:pt x="1621" y="822"/>
                  </a:cubicBezTo>
                  <a:cubicBezTo>
                    <a:pt x="1621" y="366"/>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62"/>
            <p:cNvSpPr/>
            <p:nvPr/>
          </p:nvSpPr>
          <p:spPr>
            <a:xfrm>
              <a:off x="4313575" y="20383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62"/>
            <p:cNvSpPr/>
            <p:nvPr/>
          </p:nvSpPr>
          <p:spPr>
            <a:xfrm>
              <a:off x="4374625" y="2038350"/>
              <a:ext cx="41125" cy="41100"/>
            </a:xfrm>
            <a:custGeom>
              <a:rect b="b" l="l" r="r" t="t"/>
              <a:pathLst>
                <a:path extrusionOk="0" h="1644" w="1645">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62"/>
            <p:cNvSpPr/>
            <p:nvPr/>
          </p:nvSpPr>
          <p:spPr>
            <a:xfrm>
              <a:off x="4436250" y="2038350"/>
              <a:ext cx="40550" cy="41100"/>
            </a:xfrm>
            <a:custGeom>
              <a:rect b="b" l="l" r="r" t="t"/>
              <a:pathLst>
                <a:path extrusionOk="0" h="1644" w="1622">
                  <a:moveTo>
                    <a:pt x="822" y="0"/>
                  </a:moveTo>
                  <a:cubicBezTo>
                    <a:pt x="366" y="0"/>
                    <a:pt x="1" y="366"/>
                    <a:pt x="1" y="822"/>
                  </a:cubicBezTo>
                  <a:cubicBezTo>
                    <a:pt x="1" y="1279"/>
                    <a:pt x="366"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62"/>
            <p:cNvSpPr/>
            <p:nvPr/>
          </p:nvSpPr>
          <p:spPr>
            <a:xfrm>
              <a:off x="4497325" y="2038350"/>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4" y="1279"/>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62"/>
            <p:cNvSpPr/>
            <p:nvPr/>
          </p:nvSpPr>
          <p:spPr>
            <a:xfrm>
              <a:off x="4558375" y="20383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62"/>
            <p:cNvSpPr/>
            <p:nvPr/>
          </p:nvSpPr>
          <p:spPr>
            <a:xfrm>
              <a:off x="4620000" y="2038350"/>
              <a:ext cx="40550" cy="41100"/>
            </a:xfrm>
            <a:custGeom>
              <a:rect b="b" l="l" r="r" t="t"/>
              <a:pathLst>
                <a:path extrusionOk="0" h="1644" w="1622">
                  <a:moveTo>
                    <a:pt x="822" y="0"/>
                  </a:moveTo>
                  <a:cubicBezTo>
                    <a:pt x="366" y="0"/>
                    <a:pt x="1" y="366"/>
                    <a:pt x="1" y="822"/>
                  </a:cubicBezTo>
                  <a:cubicBezTo>
                    <a:pt x="1" y="1279"/>
                    <a:pt x="366"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62"/>
            <p:cNvSpPr/>
            <p:nvPr/>
          </p:nvSpPr>
          <p:spPr>
            <a:xfrm>
              <a:off x="4681050" y="2038350"/>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62"/>
            <p:cNvSpPr/>
            <p:nvPr/>
          </p:nvSpPr>
          <p:spPr>
            <a:xfrm>
              <a:off x="4742125" y="2038350"/>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4" y="1279"/>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62"/>
            <p:cNvSpPr/>
            <p:nvPr/>
          </p:nvSpPr>
          <p:spPr>
            <a:xfrm>
              <a:off x="4803750" y="2038350"/>
              <a:ext cx="40525" cy="41100"/>
            </a:xfrm>
            <a:custGeom>
              <a:rect b="b" l="l" r="r" t="t"/>
              <a:pathLst>
                <a:path extrusionOk="0" h="1644" w="1621">
                  <a:moveTo>
                    <a:pt x="822" y="0"/>
                  </a:moveTo>
                  <a:cubicBezTo>
                    <a:pt x="365" y="0"/>
                    <a:pt x="0" y="366"/>
                    <a:pt x="0" y="822"/>
                  </a:cubicBezTo>
                  <a:cubicBezTo>
                    <a:pt x="0" y="1279"/>
                    <a:pt x="365"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62"/>
            <p:cNvSpPr/>
            <p:nvPr/>
          </p:nvSpPr>
          <p:spPr>
            <a:xfrm>
              <a:off x="4864800" y="2038350"/>
              <a:ext cx="41100" cy="41100"/>
            </a:xfrm>
            <a:custGeom>
              <a:rect b="b" l="l" r="r" t="t"/>
              <a:pathLst>
                <a:path extrusionOk="0" h="1644" w="1644">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62"/>
            <p:cNvSpPr/>
            <p:nvPr/>
          </p:nvSpPr>
          <p:spPr>
            <a:xfrm>
              <a:off x="4925850" y="2038350"/>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62"/>
            <p:cNvSpPr/>
            <p:nvPr/>
          </p:nvSpPr>
          <p:spPr>
            <a:xfrm>
              <a:off x="4987500" y="2038350"/>
              <a:ext cx="40525" cy="41100"/>
            </a:xfrm>
            <a:custGeom>
              <a:rect b="b" l="l" r="r" t="t"/>
              <a:pathLst>
                <a:path extrusionOk="0" h="1644" w="1621">
                  <a:moveTo>
                    <a:pt x="822" y="0"/>
                  </a:moveTo>
                  <a:cubicBezTo>
                    <a:pt x="365" y="0"/>
                    <a:pt x="0" y="366"/>
                    <a:pt x="0" y="822"/>
                  </a:cubicBezTo>
                  <a:cubicBezTo>
                    <a:pt x="0" y="1279"/>
                    <a:pt x="365" y="1644"/>
                    <a:pt x="822" y="1644"/>
                  </a:cubicBezTo>
                  <a:cubicBezTo>
                    <a:pt x="1255" y="1644"/>
                    <a:pt x="1621" y="1279"/>
                    <a:pt x="1621" y="822"/>
                  </a:cubicBezTo>
                  <a:cubicBezTo>
                    <a:pt x="1621" y="366"/>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62"/>
            <p:cNvSpPr/>
            <p:nvPr/>
          </p:nvSpPr>
          <p:spPr>
            <a:xfrm>
              <a:off x="5048550" y="20383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62"/>
            <p:cNvSpPr/>
            <p:nvPr/>
          </p:nvSpPr>
          <p:spPr>
            <a:xfrm>
              <a:off x="5109600" y="2038350"/>
              <a:ext cx="41125" cy="41100"/>
            </a:xfrm>
            <a:custGeom>
              <a:rect b="b" l="l" r="r" t="t"/>
              <a:pathLst>
                <a:path extrusionOk="0" h="1644" w="1645">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62"/>
            <p:cNvSpPr/>
            <p:nvPr/>
          </p:nvSpPr>
          <p:spPr>
            <a:xfrm>
              <a:off x="5171225" y="2038350"/>
              <a:ext cx="40550" cy="41100"/>
            </a:xfrm>
            <a:custGeom>
              <a:rect b="b" l="l" r="r" t="t"/>
              <a:pathLst>
                <a:path extrusionOk="0" h="1644" w="1622">
                  <a:moveTo>
                    <a:pt x="822" y="0"/>
                  </a:moveTo>
                  <a:cubicBezTo>
                    <a:pt x="366" y="0"/>
                    <a:pt x="1" y="366"/>
                    <a:pt x="1" y="822"/>
                  </a:cubicBezTo>
                  <a:cubicBezTo>
                    <a:pt x="1" y="1279"/>
                    <a:pt x="366"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62"/>
            <p:cNvSpPr/>
            <p:nvPr/>
          </p:nvSpPr>
          <p:spPr>
            <a:xfrm>
              <a:off x="5232300" y="2038350"/>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4" y="1279"/>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62"/>
            <p:cNvSpPr/>
            <p:nvPr/>
          </p:nvSpPr>
          <p:spPr>
            <a:xfrm>
              <a:off x="5293350" y="20383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62"/>
            <p:cNvSpPr/>
            <p:nvPr/>
          </p:nvSpPr>
          <p:spPr>
            <a:xfrm>
              <a:off x="5354975" y="2038350"/>
              <a:ext cx="40550" cy="41100"/>
            </a:xfrm>
            <a:custGeom>
              <a:rect b="b" l="l" r="r" t="t"/>
              <a:pathLst>
                <a:path extrusionOk="0" h="1644" w="1622">
                  <a:moveTo>
                    <a:pt x="822" y="0"/>
                  </a:moveTo>
                  <a:cubicBezTo>
                    <a:pt x="366" y="0"/>
                    <a:pt x="1" y="366"/>
                    <a:pt x="1" y="822"/>
                  </a:cubicBezTo>
                  <a:cubicBezTo>
                    <a:pt x="1" y="1279"/>
                    <a:pt x="366"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62"/>
            <p:cNvSpPr/>
            <p:nvPr/>
          </p:nvSpPr>
          <p:spPr>
            <a:xfrm>
              <a:off x="5416025" y="2038350"/>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62"/>
            <p:cNvSpPr/>
            <p:nvPr/>
          </p:nvSpPr>
          <p:spPr>
            <a:xfrm>
              <a:off x="5477100" y="2038350"/>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4" y="1279"/>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62"/>
            <p:cNvSpPr/>
            <p:nvPr/>
          </p:nvSpPr>
          <p:spPr>
            <a:xfrm>
              <a:off x="5538725" y="2038350"/>
              <a:ext cx="40525" cy="41100"/>
            </a:xfrm>
            <a:custGeom>
              <a:rect b="b" l="l" r="r" t="t"/>
              <a:pathLst>
                <a:path extrusionOk="0" h="1644" w="1621">
                  <a:moveTo>
                    <a:pt x="822" y="0"/>
                  </a:moveTo>
                  <a:cubicBezTo>
                    <a:pt x="365" y="0"/>
                    <a:pt x="0" y="366"/>
                    <a:pt x="0" y="822"/>
                  </a:cubicBezTo>
                  <a:cubicBezTo>
                    <a:pt x="0" y="1279"/>
                    <a:pt x="365"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62"/>
            <p:cNvSpPr/>
            <p:nvPr/>
          </p:nvSpPr>
          <p:spPr>
            <a:xfrm>
              <a:off x="5599775" y="2038350"/>
              <a:ext cx="41100" cy="41100"/>
            </a:xfrm>
            <a:custGeom>
              <a:rect b="b" l="l" r="r" t="t"/>
              <a:pathLst>
                <a:path extrusionOk="0" h="1644" w="1644">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62"/>
            <p:cNvSpPr/>
            <p:nvPr/>
          </p:nvSpPr>
          <p:spPr>
            <a:xfrm>
              <a:off x="5660825" y="2038350"/>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62"/>
            <p:cNvSpPr/>
            <p:nvPr/>
          </p:nvSpPr>
          <p:spPr>
            <a:xfrm>
              <a:off x="5722475" y="2038350"/>
              <a:ext cx="40525" cy="41100"/>
            </a:xfrm>
            <a:custGeom>
              <a:rect b="b" l="l" r="r" t="t"/>
              <a:pathLst>
                <a:path extrusionOk="0" h="1644" w="1621">
                  <a:moveTo>
                    <a:pt x="799" y="0"/>
                  </a:moveTo>
                  <a:cubicBezTo>
                    <a:pt x="365" y="0"/>
                    <a:pt x="0" y="366"/>
                    <a:pt x="0" y="822"/>
                  </a:cubicBezTo>
                  <a:cubicBezTo>
                    <a:pt x="0" y="1279"/>
                    <a:pt x="365" y="1644"/>
                    <a:pt x="799" y="1644"/>
                  </a:cubicBezTo>
                  <a:cubicBezTo>
                    <a:pt x="1255" y="1644"/>
                    <a:pt x="1621" y="1279"/>
                    <a:pt x="1621" y="822"/>
                  </a:cubicBezTo>
                  <a:cubicBezTo>
                    <a:pt x="1621" y="366"/>
                    <a:pt x="1255"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62"/>
            <p:cNvSpPr/>
            <p:nvPr/>
          </p:nvSpPr>
          <p:spPr>
            <a:xfrm>
              <a:off x="5783525" y="20383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62"/>
            <p:cNvSpPr/>
            <p:nvPr/>
          </p:nvSpPr>
          <p:spPr>
            <a:xfrm>
              <a:off x="5844575" y="2038350"/>
              <a:ext cx="41125" cy="41100"/>
            </a:xfrm>
            <a:custGeom>
              <a:rect b="b" l="l" r="r" t="t"/>
              <a:pathLst>
                <a:path extrusionOk="0" h="1644" w="1645">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62"/>
            <p:cNvSpPr/>
            <p:nvPr/>
          </p:nvSpPr>
          <p:spPr>
            <a:xfrm>
              <a:off x="5906200" y="2038350"/>
              <a:ext cx="40550" cy="41100"/>
            </a:xfrm>
            <a:custGeom>
              <a:rect b="b" l="l" r="r" t="t"/>
              <a:pathLst>
                <a:path extrusionOk="0" h="1644" w="1622">
                  <a:moveTo>
                    <a:pt x="800" y="0"/>
                  </a:moveTo>
                  <a:cubicBezTo>
                    <a:pt x="366" y="0"/>
                    <a:pt x="1" y="366"/>
                    <a:pt x="1" y="822"/>
                  </a:cubicBezTo>
                  <a:cubicBezTo>
                    <a:pt x="1" y="1279"/>
                    <a:pt x="366" y="1644"/>
                    <a:pt x="800" y="1644"/>
                  </a:cubicBezTo>
                  <a:cubicBezTo>
                    <a:pt x="1256" y="1644"/>
                    <a:pt x="1621" y="1279"/>
                    <a:pt x="1621" y="822"/>
                  </a:cubicBezTo>
                  <a:cubicBezTo>
                    <a:pt x="1621"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62"/>
            <p:cNvSpPr/>
            <p:nvPr/>
          </p:nvSpPr>
          <p:spPr>
            <a:xfrm>
              <a:off x="5967275" y="2038350"/>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3" y="1279"/>
                    <a:pt x="1643" y="822"/>
                  </a:cubicBezTo>
                  <a:cubicBezTo>
                    <a:pt x="1643"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62"/>
            <p:cNvSpPr/>
            <p:nvPr/>
          </p:nvSpPr>
          <p:spPr>
            <a:xfrm>
              <a:off x="6028325" y="20383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62"/>
            <p:cNvSpPr/>
            <p:nvPr/>
          </p:nvSpPr>
          <p:spPr>
            <a:xfrm>
              <a:off x="6089950" y="2038350"/>
              <a:ext cx="40550" cy="41100"/>
            </a:xfrm>
            <a:custGeom>
              <a:rect b="b" l="l" r="r" t="t"/>
              <a:pathLst>
                <a:path extrusionOk="0" h="1644" w="1622">
                  <a:moveTo>
                    <a:pt x="799" y="0"/>
                  </a:moveTo>
                  <a:cubicBezTo>
                    <a:pt x="366" y="0"/>
                    <a:pt x="1" y="366"/>
                    <a:pt x="1" y="822"/>
                  </a:cubicBezTo>
                  <a:cubicBezTo>
                    <a:pt x="1" y="1279"/>
                    <a:pt x="366" y="1644"/>
                    <a:pt x="799" y="1644"/>
                  </a:cubicBezTo>
                  <a:cubicBezTo>
                    <a:pt x="1256" y="1644"/>
                    <a:pt x="1621" y="1279"/>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62"/>
            <p:cNvSpPr/>
            <p:nvPr/>
          </p:nvSpPr>
          <p:spPr>
            <a:xfrm>
              <a:off x="6151000" y="2038350"/>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62"/>
            <p:cNvSpPr/>
            <p:nvPr/>
          </p:nvSpPr>
          <p:spPr>
            <a:xfrm>
              <a:off x="6212075" y="2038350"/>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4" y="1279"/>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62"/>
            <p:cNvSpPr/>
            <p:nvPr/>
          </p:nvSpPr>
          <p:spPr>
            <a:xfrm>
              <a:off x="6273700" y="2038350"/>
              <a:ext cx="40525" cy="41100"/>
            </a:xfrm>
            <a:custGeom>
              <a:rect b="b" l="l" r="r" t="t"/>
              <a:pathLst>
                <a:path extrusionOk="0" h="1644" w="1621">
                  <a:moveTo>
                    <a:pt x="799" y="0"/>
                  </a:moveTo>
                  <a:cubicBezTo>
                    <a:pt x="365" y="0"/>
                    <a:pt x="0" y="366"/>
                    <a:pt x="0" y="822"/>
                  </a:cubicBezTo>
                  <a:cubicBezTo>
                    <a:pt x="0" y="1279"/>
                    <a:pt x="365" y="1644"/>
                    <a:pt x="799" y="1644"/>
                  </a:cubicBezTo>
                  <a:cubicBezTo>
                    <a:pt x="1256" y="1644"/>
                    <a:pt x="1621" y="1279"/>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62"/>
            <p:cNvSpPr/>
            <p:nvPr/>
          </p:nvSpPr>
          <p:spPr>
            <a:xfrm>
              <a:off x="6334750" y="2038350"/>
              <a:ext cx="41100" cy="41100"/>
            </a:xfrm>
            <a:custGeom>
              <a:rect b="b" l="l" r="r" t="t"/>
              <a:pathLst>
                <a:path extrusionOk="0" h="1644" w="1644">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62"/>
            <p:cNvSpPr/>
            <p:nvPr/>
          </p:nvSpPr>
          <p:spPr>
            <a:xfrm>
              <a:off x="6395800" y="2038350"/>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62"/>
            <p:cNvSpPr/>
            <p:nvPr/>
          </p:nvSpPr>
          <p:spPr>
            <a:xfrm>
              <a:off x="6457450" y="2038350"/>
              <a:ext cx="40525" cy="41100"/>
            </a:xfrm>
            <a:custGeom>
              <a:rect b="b" l="l" r="r" t="t"/>
              <a:pathLst>
                <a:path extrusionOk="0" h="1644" w="1621">
                  <a:moveTo>
                    <a:pt x="799" y="0"/>
                  </a:moveTo>
                  <a:cubicBezTo>
                    <a:pt x="365" y="0"/>
                    <a:pt x="0" y="366"/>
                    <a:pt x="0" y="822"/>
                  </a:cubicBezTo>
                  <a:cubicBezTo>
                    <a:pt x="0" y="1279"/>
                    <a:pt x="365" y="1644"/>
                    <a:pt x="799" y="1644"/>
                  </a:cubicBezTo>
                  <a:cubicBezTo>
                    <a:pt x="1255" y="1644"/>
                    <a:pt x="1621" y="1279"/>
                    <a:pt x="1621" y="822"/>
                  </a:cubicBezTo>
                  <a:cubicBezTo>
                    <a:pt x="1621" y="366"/>
                    <a:pt x="1255"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62"/>
            <p:cNvSpPr/>
            <p:nvPr/>
          </p:nvSpPr>
          <p:spPr>
            <a:xfrm>
              <a:off x="6518500" y="20383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62"/>
            <p:cNvSpPr/>
            <p:nvPr/>
          </p:nvSpPr>
          <p:spPr>
            <a:xfrm>
              <a:off x="6579550" y="2038350"/>
              <a:ext cx="41125" cy="41100"/>
            </a:xfrm>
            <a:custGeom>
              <a:rect b="b" l="l" r="r" t="t"/>
              <a:pathLst>
                <a:path extrusionOk="0" h="1644" w="1645">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62"/>
            <p:cNvSpPr/>
            <p:nvPr/>
          </p:nvSpPr>
          <p:spPr>
            <a:xfrm>
              <a:off x="6641175" y="2038350"/>
              <a:ext cx="40550" cy="41100"/>
            </a:xfrm>
            <a:custGeom>
              <a:rect b="b" l="l" r="r" t="t"/>
              <a:pathLst>
                <a:path extrusionOk="0" h="1644" w="1622">
                  <a:moveTo>
                    <a:pt x="800" y="0"/>
                  </a:moveTo>
                  <a:cubicBezTo>
                    <a:pt x="366" y="0"/>
                    <a:pt x="1" y="366"/>
                    <a:pt x="1" y="822"/>
                  </a:cubicBezTo>
                  <a:cubicBezTo>
                    <a:pt x="1" y="1279"/>
                    <a:pt x="366" y="1644"/>
                    <a:pt x="800" y="1644"/>
                  </a:cubicBezTo>
                  <a:cubicBezTo>
                    <a:pt x="1256" y="1644"/>
                    <a:pt x="1621" y="1279"/>
                    <a:pt x="1621" y="822"/>
                  </a:cubicBezTo>
                  <a:cubicBezTo>
                    <a:pt x="1621"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62"/>
            <p:cNvSpPr/>
            <p:nvPr/>
          </p:nvSpPr>
          <p:spPr>
            <a:xfrm>
              <a:off x="6702250" y="2038350"/>
              <a:ext cx="41100" cy="41100"/>
            </a:xfrm>
            <a:custGeom>
              <a:rect b="b" l="l" r="r" t="t"/>
              <a:pathLst>
                <a:path extrusionOk="0" h="1644" w="1644">
                  <a:moveTo>
                    <a:pt x="822" y="0"/>
                  </a:moveTo>
                  <a:cubicBezTo>
                    <a:pt x="365" y="0"/>
                    <a:pt x="0" y="366"/>
                    <a:pt x="0" y="822"/>
                  </a:cubicBezTo>
                  <a:cubicBezTo>
                    <a:pt x="0" y="1279"/>
                    <a:pt x="365" y="1644"/>
                    <a:pt x="822" y="1644"/>
                  </a:cubicBezTo>
                  <a:cubicBezTo>
                    <a:pt x="1255" y="1644"/>
                    <a:pt x="1643" y="1279"/>
                    <a:pt x="1643" y="822"/>
                  </a:cubicBezTo>
                  <a:cubicBezTo>
                    <a:pt x="1643" y="366"/>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62"/>
            <p:cNvSpPr/>
            <p:nvPr/>
          </p:nvSpPr>
          <p:spPr>
            <a:xfrm>
              <a:off x="6763300" y="20383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62"/>
            <p:cNvSpPr/>
            <p:nvPr/>
          </p:nvSpPr>
          <p:spPr>
            <a:xfrm>
              <a:off x="577650" y="2099975"/>
              <a:ext cx="41100" cy="40550"/>
            </a:xfrm>
            <a:custGeom>
              <a:rect b="b" l="l" r="r" t="t"/>
              <a:pathLst>
                <a:path extrusionOk="0" h="1622" w="1644">
                  <a:moveTo>
                    <a:pt x="822" y="0"/>
                  </a:moveTo>
                  <a:cubicBezTo>
                    <a:pt x="365" y="0"/>
                    <a:pt x="0" y="366"/>
                    <a:pt x="0" y="799"/>
                  </a:cubicBezTo>
                  <a:cubicBezTo>
                    <a:pt x="0" y="1256"/>
                    <a:pt x="365" y="1621"/>
                    <a:pt x="822" y="1621"/>
                  </a:cubicBezTo>
                  <a:cubicBezTo>
                    <a:pt x="1278" y="1621"/>
                    <a:pt x="1643" y="1256"/>
                    <a:pt x="1643" y="799"/>
                  </a:cubicBezTo>
                  <a:cubicBezTo>
                    <a:pt x="1643"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62"/>
            <p:cNvSpPr/>
            <p:nvPr/>
          </p:nvSpPr>
          <p:spPr>
            <a:xfrm>
              <a:off x="638700" y="2099975"/>
              <a:ext cx="41100" cy="40550"/>
            </a:xfrm>
            <a:custGeom>
              <a:rect b="b" l="l" r="r" t="t"/>
              <a:pathLst>
                <a:path extrusionOk="0" h="1622" w="1644">
                  <a:moveTo>
                    <a:pt x="822" y="0"/>
                  </a:moveTo>
                  <a:cubicBezTo>
                    <a:pt x="366" y="0"/>
                    <a:pt x="0" y="366"/>
                    <a:pt x="0" y="799"/>
                  </a:cubicBezTo>
                  <a:cubicBezTo>
                    <a:pt x="0"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62"/>
            <p:cNvSpPr/>
            <p:nvPr/>
          </p:nvSpPr>
          <p:spPr>
            <a:xfrm>
              <a:off x="700325" y="2099975"/>
              <a:ext cx="40550" cy="40550"/>
            </a:xfrm>
            <a:custGeom>
              <a:rect b="b" l="l" r="r" t="t"/>
              <a:pathLst>
                <a:path extrusionOk="0" h="1622" w="1622">
                  <a:moveTo>
                    <a:pt x="822" y="0"/>
                  </a:moveTo>
                  <a:cubicBezTo>
                    <a:pt x="366" y="0"/>
                    <a:pt x="0" y="366"/>
                    <a:pt x="0" y="799"/>
                  </a:cubicBezTo>
                  <a:cubicBezTo>
                    <a:pt x="0" y="1256"/>
                    <a:pt x="366" y="1621"/>
                    <a:pt x="822" y="1621"/>
                  </a:cubicBezTo>
                  <a:cubicBezTo>
                    <a:pt x="1256" y="1621"/>
                    <a:pt x="1621" y="1256"/>
                    <a:pt x="1621" y="799"/>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62"/>
            <p:cNvSpPr/>
            <p:nvPr/>
          </p:nvSpPr>
          <p:spPr>
            <a:xfrm>
              <a:off x="761375" y="2099975"/>
              <a:ext cx="41125" cy="40550"/>
            </a:xfrm>
            <a:custGeom>
              <a:rect b="b" l="l" r="r" t="t"/>
              <a:pathLst>
                <a:path extrusionOk="0" h="1622" w="1645">
                  <a:moveTo>
                    <a:pt x="823" y="0"/>
                  </a:moveTo>
                  <a:cubicBezTo>
                    <a:pt x="366" y="0"/>
                    <a:pt x="1" y="366"/>
                    <a:pt x="1" y="799"/>
                  </a:cubicBezTo>
                  <a:cubicBezTo>
                    <a:pt x="1" y="1256"/>
                    <a:pt x="366" y="1621"/>
                    <a:pt x="823" y="1621"/>
                  </a:cubicBezTo>
                  <a:cubicBezTo>
                    <a:pt x="1279" y="1621"/>
                    <a:pt x="1644" y="1256"/>
                    <a:pt x="1644" y="799"/>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62"/>
            <p:cNvSpPr/>
            <p:nvPr/>
          </p:nvSpPr>
          <p:spPr>
            <a:xfrm>
              <a:off x="822450" y="2099975"/>
              <a:ext cx="41100" cy="40550"/>
            </a:xfrm>
            <a:custGeom>
              <a:rect b="b" l="l" r="r" t="t"/>
              <a:pathLst>
                <a:path extrusionOk="0" h="1622" w="1644">
                  <a:moveTo>
                    <a:pt x="822" y="0"/>
                  </a:moveTo>
                  <a:cubicBezTo>
                    <a:pt x="365" y="0"/>
                    <a:pt x="0" y="366"/>
                    <a:pt x="0" y="799"/>
                  </a:cubicBezTo>
                  <a:cubicBezTo>
                    <a:pt x="0" y="1256"/>
                    <a:pt x="365" y="1621"/>
                    <a:pt x="822" y="1621"/>
                  </a:cubicBezTo>
                  <a:cubicBezTo>
                    <a:pt x="1278" y="1621"/>
                    <a:pt x="1644" y="1256"/>
                    <a:pt x="1644" y="799"/>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62"/>
            <p:cNvSpPr/>
            <p:nvPr/>
          </p:nvSpPr>
          <p:spPr>
            <a:xfrm>
              <a:off x="884075" y="2099975"/>
              <a:ext cx="40525" cy="40550"/>
            </a:xfrm>
            <a:custGeom>
              <a:rect b="b" l="l" r="r" t="t"/>
              <a:pathLst>
                <a:path extrusionOk="0" h="1622" w="1621">
                  <a:moveTo>
                    <a:pt x="822" y="0"/>
                  </a:moveTo>
                  <a:cubicBezTo>
                    <a:pt x="365" y="0"/>
                    <a:pt x="0" y="366"/>
                    <a:pt x="0" y="799"/>
                  </a:cubicBezTo>
                  <a:cubicBezTo>
                    <a:pt x="0" y="1256"/>
                    <a:pt x="365" y="1621"/>
                    <a:pt x="822" y="1621"/>
                  </a:cubicBezTo>
                  <a:cubicBezTo>
                    <a:pt x="1256" y="1621"/>
                    <a:pt x="1621" y="1256"/>
                    <a:pt x="1621" y="799"/>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62"/>
            <p:cNvSpPr/>
            <p:nvPr/>
          </p:nvSpPr>
          <p:spPr>
            <a:xfrm>
              <a:off x="945125" y="2099975"/>
              <a:ext cx="41100" cy="40550"/>
            </a:xfrm>
            <a:custGeom>
              <a:rect b="b" l="l" r="r" t="t"/>
              <a:pathLst>
                <a:path extrusionOk="0" h="1622" w="1644">
                  <a:moveTo>
                    <a:pt x="822" y="0"/>
                  </a:moveTo>
                  <a:cubicBezTo>
                    <a:pt x="366" y="0"/>
                    <a:pt x="1" y="366"/>
                    <a:pt x="1" y="799"/>
                  </a:cubicBezTo>
                  <a:cubicBezTo>
                    <a:pt x="1"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62"/>
            <p:cNvSpPr/>
            <p:nvPr/>
          </p:nvSpPr>
          <p:spPr>
            <a:xfrm>
              <a:off x="1006175" y="2099975"/>
              <a:ext cx="41125" cy="40550"/>
            </a:xfrm>
            <a:custGeom>
              <a:rect b="b" l="l" r="r" t="t"/>
              <a:pathLst>
                <a:path extrusionOk="0" h="1622" w="1645">
                  <a:moveTo>
                    <a:pt x="823" y="0"/>
                  </a:moveTo>
                  <a:cubicBezTo>
                    <a:pt x="366" y="0"/>
                    <a:pt x="1" y="366"/>
                    <a:pt x="1" y="799"/>
                  </a:cubicBezTo>
                  <a:cubicBezTo>
                    <a:pt x="1" y="1256"/>
                    <a:pt x="366" y="1621"/>
                    <a:pt x="823" y="1621"/>
                  </a:cubicBezTo>
                  <a:cubicBezTo>
                    <a:pt x="1279" y="1621"/>
                    <a:pt x="1644" y="1256"/>
                    <a:pt x="1644" y="799"/>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62"/>
            <p:cNvSpPr/>
            <p:nvPr/>
          </p:nvSpPr>
          <p:spPr>
            <a:xfrm>
              <a:off x="1067800" y="2099975"/>
              <a:ext cx="40550" cy="40550"/>
            </a:xfrm>
            <a:custGeom>
              <a:rect b="b" l="l" r="r" t="t"/>
              <a:pathLst>
                <a:path extrusionOk="0" h="1622" w="1622">
                  <a:moveTo>
                    <a:pt x="823" y="0"/>
                  </a:moveTo>
                  <a:cubicBezTo>
                    <a:pt x="366" y="0"/>
                    <a:pt x="1" y="366"/>
                    <a:pt x="1" y="799"/>
                  </a:cubicBezTo>
                  <a:cubicBezTo>
                    <a:pt x="1" y="1256"/>
                    <a:pt x="366" y="1621"/>
                    <a:pt x="823" y="1621"/>
                  </a:cubicBezTo>
                  <a:cubicBezTo>
                    <a:pt x="1256" y="1621"/>
                    <a:pt x="1622" y="1256"/>
                    <a:pt x="1622" y="799"/>
                  </a:cubicBezTo>
                  <a:cubicBezTo>
                    <a:pt x="1622" y="366"/>
                    <a:pt x="1256"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62"/>
            <p:cNvSpPr/>
            <p:nvPr/>
          </p:nvSpPr>
          <p:spPr>
            <a:xfrm>
              <a:off x="1128875" y="2099975"/>
              <a:ext cx="41100" cy="40550"/>
            </a:xfrm>
            <a:custGeom>
              <a:rect b="b" l="l" r="r" t="t"/>
              <a:pathLst>
                <a:path extrusionOk="0" h="1622" w="1644">
                  <a:moveTo>
                    <a:pt x="822" y="0"/>
                  </a:moveTo>
                  <a:cubicBezTo>
                    <a:pt x="366" y="0"/>
                    <a:pt x="0" y="366"/>
                    <a:pt x="0" y="799"/>
                  </a:cubicBezTo>
                  <a:cubicBezTo>
                    <a:pt x="0"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62"/>
            <p:cNvSpPr/>
            <p:nvPr/>
          </p:nvSpPr>
          <p:spPr>
            <a:xfrm>
              <a:off x="1189925" y="2099975"/>
              <a:ext cx="41125" cy="40550"/>
            </a:xfrm>
            <a:custGeom>
              <a:rect b="b" l="l" r="r" t="t"/>
              <a:pathLst>
                <a:path extrusionOk="0" h="1622" w="1645">
                  <a:moveTo>
                    <a:pt x="822" y="0"/>
                  </a:moveTo>
                  <a:cubicBezTo>
                    <a:pt x="366" y="0"/>
                    <a:pt x="1" y="366"/>
                    <a:pt x="1" y="799"/>
                  </a:cubicBezTo>
                  <a:cubicBezTo>
                    <a:pt x="1"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62"/>
            <p:cNvSpPr/>
            <p:nvPr/>
          </p:nvSpPr>
          <p:spPr>
            <a:xfrm>
              <a:off x="1251550" y="2099975"/>
              <a:ext cx="40550" cy="40550"/>
            </a:xfrm>
            <a:custGeom>
              <a:rect b="b" l="l" r="r" t="t"/>
              <a:pathLst>
                <a:path extrusionOk="0" h="1622" w="1622">
                  <a:moveTo>
                    <a:pt x="822" y="0"/>
                  </a:moveTo>
                  <a:cubicBezTo>
                    <a:pt x="366" y="0"/>
                    <a:pt x="1" y="366"/>
                    <a:pt x="1" y="799"/>
                  </a:cubicBezTo>
                  <a:cubicBezTo>
                    <a:pt x="1" y="1256"/>
                    <a:pt x="366" y="1621"/>
                    <a:pt x="822" y="1621"/>
                  </a:cubicBezTo>
                  <a:cubicBezTo>
                    <a:pt x="1256" y="1621"/>
                    <a:pt x="1621" y="1256"/>
                    <a:pt x="1621" y="799"/>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62"/>
            <p:cNvSpPr/>
            <p:nvPr/>
          </p:nvSpPr>
          <p:spPr>
            <a:xfrm>
              <a:off x="1312625" y="2099975"/>
              <a:ext cx="41100" cy="40550"/>
            </a:xfrm>
            <a:custGeom>
              <a:rect b="b" l="l" r="r" t="t"/>
              <a:pathLst>
                <a:path extrusionOk="0" h="1622" w="1644">
                  <a:moveTo>
                    <a:pt x="822" y="0"/>
                  </a:moveTo>
                  <a:cubicBezTo>
                    <a:pt x="365" y="0"/>
                    <a:pt x="0" y="366"/>
                    <a:pt x="0" y="799"/>
                  </a:cubicBezTo>
                  <a:cubicBezTo>
                    <a:pt x="0" y="1256"/>
                    <a:pt x="365" y="1621"/>
                    <a:pt x="822" y="1621"/>
                  </a:cubicBezTo>
                  <a:cubicBezTo>
                    <a:pt x="1278" y="1621"/>
                    <a:pt x="1643" y="1256"/>
                    <a:pt x="1643" y="799"/>
                  </a:cubicBezTo>
                  <a:cubicBezTo>
                    <a:pt x="1643"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62"/>
            <p:cNvSpPr/>
            <p:nvPr/>
          </p:nvSpPr>
          <p:spPr>
            <a:xfrm>
              <a:off x="1373675" y="2099975"/>
              <a:ext cx="41100" cy="40550"/>
            </a:xfrm>
            <a:custGeom>
              <a:rect b="b" l="l" r="r" t="t"/>
              <a:pathLst>
                <a:path extrusionOk="0" h="1622" w="1644">
                  <a:moveTo>
                    <a:pt x="822" y="0"/>
                  </a:moveTo>
                  <a:cubicBezTo>
                    <a:pt x="366" y="0"/>
                    <a:pt x="0" y="366"/>
                    <a:pt x="0" y="799"/>
                  </a:cubicBezTo>
                  <a:cubicBezTo>
                    <a:pt x="0"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62"/>
            <p:cNvSpPr/>
            <p:nvPr/>
          </p:nvSpPr>
          <p:spPr>
            <a:xfrm>
              <a:off x="1435300" y="2099975"/>
              <a:ext cx="40550" cy="40550"/>
            </a:xfrm>
            <a:custGeom>
              <a:rect b="b" l="l" r="r" t="t"/>
              <a:pathLst>
                <a:path extrusionOk="0" h="1622" w="1622">
                  <a:moveTo>
                    <a:pt x="822" y="0"/>
                  </a:moveTo>
                  <a:cubicBezTo>
                    <a:pt x="366" y="0"/>
                    <a:pt x="0" y="366"/>
                    <a:pt x="0" y="799"/>
                  </a:cubicBezTo>
                  <a:cubicBezTo>
                    <a:pt x="0" y="1256"/>
                    <a:pt x="366" y="1621"/>
                    <a:pt x="822" y="1621"/>
                  </a:cubicBezTo>
                  <a:cubicBezTo>
                    <a:pt x="1256" y="1621"/>
                    <a:pt x="1621" y="1256"/>
                    <a:pt x="1621" y="799"/>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62"/>
            <p:cNvSpPr/>
            <p:nvPr/>
          </p:nvSpPr>
          <p:spPr>
            <a:xfrm>
              <a:off x="1496350" y="2099975"/>
              <a:ext cx="41125" cy="40550"/>
            </a:xfrm>
            <a:custGeom>
              <a:rect b="b" l="l" r="r" t="t"/>
              <a:pathLst>
                <a:path extrusionOk="0" h="1622" w="1645">
                  <a:moveTo>
                    <a:pt x="823" y="0"/>
                  </a:moveTo>
                  <a:cubicBezTo>
                    <a:pt x="366" y="0"/>
                    <a:pt x="1" y="366"/>
                    <a:pt x="1" y="799"/>
                  </a:cubicBezTo>
                  <a:cubicBezTo>
                    <a:pt x="1" y="1256"/>
                    <a:pt x="366" y="1621"/>
                    <a:pt x="823" y="1621"/>
                  </a:cubicBezTo>
                  <a:cubicBezTo>
                    <a:pt x="1279" y="1621"/>
                    <a:pt x="1644" y="1256"/>
                    <a:pt x="1644" y="799"/>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62"/>
            <p:cNvSpPr/>
            <p:nvPr/>
          </p:nvSpPr>
          <p:spPr>
            <a:xfrm>
              <a:off x="1557425" y="2099975"/>
              <a:ext cx="41100" cy="40550"/>
            </a:xfrm>
            <a:custGeom>
              <a:rect b="b" l="l" r="r" t="t"/>
              <a:pathLst>
                <a:path extrusionOk="0" h="1622" w="1644">
                  <a:moveTo>
                    <a:pt x="822" y="0"/>
                  </a:moveTo>
                  <a:cubicBezTo>
                    <a:pt x="365" y="0"/>
                    <a:pt x="0" y="366"/>
                    <a:pt x="0" y="799"/>
                  </a:cubicBezTo>
                  <a:cubicBezTo>
                    <a:pt x="0" y="1256"/>
                    <a:pt x="365" y="1621"/>
                    <a:pt x="822" y="1621"/>
                  </a:cubicBezTo>
                  <a:cubicBezTo>
                    <a:pt x="1278" y="1621"/>
                    <a:pt x="1644" y="1256"/>
                    <a:pt x="1644" y="799"/>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62"/>
            <p:cNvSpPr/>
            <p:nvPr/>
          </p:nvSpPr>
          <p:spPr>
            <a:xfrm>
              <a:off x="1619050" y="2099975"/>
              <a:ext cx="40525" cy="40550"/>
            </a:xfrm>
            <a:custGeom>
              <a:rect b="b" l="l" r="r" t="t"/>
              <a:pathLst>
                <a:path extrusionOk="0" h="1622" w="1621">
                  <a:moveTo>
                    <a:pt x="799" y="0"/>
                  </a:moveTo>
                  <a:cubicBezTo>
                    <a:pt x="365" y="0"/>
                    <a:pt x="0" y="366"/>
                    <a:pt x="0" y="799"/>
                  </a:cubicBezTo>
                  <a:cubicBezTo>
                    <a:pt x="0" y="1256"/>
                    <a:pt x="365" y="1621"/>
                    <a:pt x="799" y="1621"/>
                  </a:cubicBezTo>
                  <a:cubicBezTo>
                    <a:pt x="1256" y="1621"/>
                    <a:pt x="1621" y="1256"/>
                    <a:pt x="1621" y="799"/>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62"/>
            <p:cNvSpPr/>
            <p:nvPr/>
          </p:nvSpPr>
          <p:spPr>
            <a:xfrm>
              <a:off x="1680100" y="2099975"/>
              <a:ext cx="41100" cy="40550"/>
            </a:xfrm>
            <a:custGeom>
              <a:rect b="b" l="l" r="r" t="t"/>
              <a:pathLst>
                <a:path extrusionOk="0" h="1622" w="1644">
                  <a:moveTo>
                    <a:pt x="822" y="0"/>
                  </a:moveTo>
                  <a:cubicBezTo>
                    <a:pt x="366" y="0"/>
                    <a:pt x="1" y="366"/>
                    <a:pt x="1" y="799"/>
                  </a:cubicBezTo>
                  <a:cubicBezTo>
                    <a:pt x="1"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62"/>
            <p:cNvSpPr/>
            <p:nvPr/>
          </p:nvSpPr>
          <p:spPr>
            <a:xfrm>
              <a:off x="1741150" y="2099975"/>
              <a:ext cx="41125" cy="40550"/>
            </a:xfrm>
            <a:custGeom>
              <a:rect b="b" l="l" r="r" t="t"/>
              <a:pathLst>
                <a:path extrusionOk="0" h="1622" w="1645">
                  <a:moveTo>
                    <a:pt x="823" y="0"/>
                  </a:moveTo>
                  <a:cubicBezTo>
                    <a:pt x="366" y="0"/>
                    <a:pt x="1" y="366"/>
                    <a:pt x="1" y="799"/>
                  </a:cubicBezTo>
                  <a:cubicBezTo>
                    <a:pt x="1" y="1256"/>
                    <a:pt x="366" y="1621"/>
                    <a:pt x="823" y="1621"/>
                  </a:cubicBezTo>
                  <a:cubicBezTo>
                    <a:pt x="1279" y="1621"/>
                    <a:pt x="1644" y="1256"/>
                    <a:pt x="1644" y="799"/>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62"/>
            <p:cNvSpPr/>
            <p:nvPr/>
          </p:nvSpPr>
          <p:spPr>
            <a:xfrm>
              <a:off x="1802775" y="2099975"/>
              <a:ext cx="40550" cy="40550"/>
            </a:xfrm>
            <a:custGeom>
              <a:rect b="b" l="l" r="r" t="t"/>
              <a:pathLst>
                <a:path extrusionOk="0" h="1622" w="1622">
                  <a:moveTo>
                    <a:pt x="800" y="0"/>
                  </a:moveTo>
                  <a:cubicBezTo>
                    <a:pt x="366" y="0"/>
                    <a:pt x="1" y="366"/>
                    <a:pt x="1" y="799"/>
                  </a:cubicBezTo>
                  <a:cubicBezTo>
                    <a:pt x="1" y="1256"/>
                    <a:pt x="366" y="1621"/>
                    <a:pt x="800" y="1621"/>
                  </a:cubicBezTo>
                  <a:cubicBezTo>
                    <a:pt x="1256" y="1621"/>
                    <a:pt x="1622" y="1256"/>
                    <a:pt x="1622" y="799"/>
                  </a:cubicBezTo>
                  <a:cubicBezTo>
                    <a:pt x="1622"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62"/>
            <p:cNvSpPr/>
            <p:nvPr/>
          </p:nvSpPr>
          <p:spPr>
            <a:xfrm>
              <a:off x="1863850" y="2099975"/>
              <a:ext cx="41100" cy="40550"/>
            </a:xfrm>
            <a:custGeom>
              <a:rect b="b" l="l" r="r" t="t"/>
              <a:pathLst>
                <a:path extrusionOk="0" h="1622" w="1644">
                  <a:moveTo>
                    <a:pt x="822" y="0"/>
                  </a:moveTo>
                  <a:cubicBezTo>
                    <a:pt x="366" y="0"/>
                    <a:pt x="0" y="366"/>
                    <a:pt x="0" y="799"/>
                  </a:cubicBezTo>
                  <a:cubicBezTo>
                    <a:pt x="0"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62"/>
            <p:cNvSpPr/>
            <p:nvPr/>
          </p:nvSpPr>
          <p:spPr>
            <a:xfrm>
              <a:off x="1924900" y="2099975"/>
              <a:ext cx="41125" cy="40550"/>
            </a:xfrm>
            <a:custGeom>
              <a:rect b="b" l="l" r="r" t="t"/>
              <a:pathLst>
                <a:path extrusionOk="0" h="1622" w="1645">
                  <a:moveTo>
                    <a:pt x="822" y="0"/>
                  </a:moveTo>
                  <a:cubicBezTo>
                    <a:pt x="366" y="0"/>
                    <a:pt x="1" y="366"/>
                    <a:pt x="1" y="799"/>
                  </a:cubicBezTo>
                  <a:cubicBezTo>
                    <a:pt x="1"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62"/>
            <p:cNvSpPr/>
            <p:nvPr/>
          </p:nvSpPr>
          <p:spPr>
            <a:xfrm>
              <a:off x="2170275" y="2099975"/>
              <a:ext cx="40550" cy="40550"/>
            </a:xfrm>
            <a:custGeom>
              <a:rect b="b" l="l" r="r" t="t"/>
              <a:pathLst>
                <a:path extrusionOk="0" h="1622" w="1622">
                  <a:moveTo>
                    <a:pt x="799" y="0"/>
                  </a:moveTo>
                  <a:cubicBezTo>
                    <a:pt x="366" y="0"/>
                    <a:pt x="0" y="366"/>
                    <a:pt x="0" y="799"/>
                  </a:cubicBezTo>
                  <a:cubicBezTo>
                    <a:pt x="0" y="1256"/>
                    <a:pt x="366" y="1621"/>
                    <a:pt x="799" y="1621"/>
                  </a:cubicBezTo>
                  <a:cubicBezTo>
                    <a:pt x="1256" y="1621"/>
                    <a:pt x="1621" y="1256"/>
                    <a:pt x="1621" y="799"/>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62"/>
            <p:cNvSpPr/>
            <p:nvPr/>
          </p:nvSpPr>
          <p:spPr>
            <a:xfrm>
              <a:off x="2231325" y="2099975"/>
              <a:ext cx="41125" cy="40550"/>
            </a:xfrm>
            <a:custGeom>
              <a:rect b="b" l="l" r="r" t="t"/>
              <a:pathLst>
                <a:path extrusionOk="0" h="1622" w="1645">
                  <a:moveTo>
                    <a:pt x="823" y="0"/>
                  </a:moveTo>
                  <a:cubicBezTo>
                    <a:pt x="366" y="0"/>
                    <a:pt x="1" y="366"/>
                    <a:pt x="1" y="799"/>
                  </a:cubicBezTo>
                  <a:cubicBezTo>
                    <a:pt x="1" y="1256"/>
                    <a:pt x="366" y="1621"/>
                    <a:pt x="823" y="1621"/>
                  </a:cubicBezTo>
                  <a:cubicBezTo>
                    <a:pt x="1279" y="1621"/>
                    <a:pt x="1644" y="1256"/>
                    <a:pt x="1644" y="799"/>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62"/>
            <p:cNvSpPr/>
            <p:nvPr/>
          </p:nvSpPr>
          <p:spPr>
            <a:xfrm>
              <a:off x="2721500" y="2099975"/>
              <a:ext cx="40550" cy="40550"/>
            </a:xfrm>
            <a:custGeom>
              <a:rect b="b" l="l" r="r" t="t"/>
              <a:pathLst>
                <a:path extrusionOk="0" h="1622" w="1622">
                  <a:moveTo>
                    <a:pt x="800" y="0"/>
                  </a:moveTo>
                  <a:cubicBezTo>
                    <a:pt x="366" y="0"/>
                    <a:pt x="1" y="366"/>
                    <a:pt x="1" y="799"/>
                  </a:cubicBezTo>
                  <a:cubicBezTo>
                    <a:pt x="1" y="1256"/>
                    <a:pt x="366" y="1621"/>
                    <a:pt x="800" y="1621"/>
                  </a:cubicBezTo>
                  <a:cubicBezTo>
                    <a:pt x="1256" y="1621"/>
                    <a:pt x="1621" y="1256"/>
                    <a:pt x="1621" y="799"/>
                  </a:cubicBezTo>
                  <a:cubicBezTo>
                    <a:pt x="1621"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62"/>
            <p:cNvSpPr/>
            <p:nvPr/>
          </p:nvSpPr>
          <p:spPr>
            <a:xfrm>
              <a:off x="2782575" y="2099975"/>
              <a:ext cx="40525" cy="40550"/>
            </a:xfrm>
            <a:custGeom>
              <a:rect b="b" l="l" r="r" t="t"/>
              <a:pathLst>
                <a:path extrusionOk="0" h="1622" w="1621">
                  <a:moveTo>
                    <a:pt x="822" y="0"/>
                  </a:moveTo>
                  <a:cubicBezTo>
                    <a:pt x="365" y="0"/>
                    <a:pt x="0" y="366"/>
                    <a:pt x="0" y="799"/>
                  </a:cubicBezTo>
                  <a:cubicBezTo>
                    <a:pt x="0" y="1256"/>
                    <a:pt x="365" y="1621"/>
                    <a:pt x="822" y="1621"/>
                  </a:cubicBezTo>
                  <a:cubicBezTo>
                    <a:pt x="1255" y="1621"/>
                    <a:pt x="1621" y="1256"/>
                    <a:pt x="1621" y="799"/>
                  </a:cubicBezTo>
                  <a:cubicBezTo>
                    <a:pt x="1621" y="366"/>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62"/>
            <p:cNvSpPr/>
            <p:nvPr/>
          </p:nvSpPr>
          <p:spPr>
            <a:xfrm>
              <a:off x="2843625" y="2099975"/>
              <a:ext cx="41100" cy="40550"/>
            </a:xfrm>
            <a:custGeom>
              <a:rect b="b" l="l" r="r" t="t"/>
              <a:pathLst>
                <a:path extrusionOk="0" h="1622" w="1644">
                  <a:moveTo>
                    <a:pt x="822" y="0"/>
                  </a:moveTo>
                  <a:cubicBezTo>
                    <a:pt x="366" y="0"/>
                    <a:pt x="0" y="366"/>
                    <a:pt x="0" y="799"/>
                  </a:cubicBezTo>
                  <a:cubicBezTo>
                    <a:pt x="0"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62"/>
            <p:cNvSpPr/>
            <p:nvPr/>
          </p:nvSpPr>
          <p:spPr>
            <a:xfrm>
              <a:off x="3701275" y="2099975"/>
              <a:ext cx="40550" cy="40550"/>
            </a:xfrm>
            <a:custGeom>
              <a:rect b="b" l="l" r="r" t="t"/>
              <a:pathLst>
                <a:path extrusionOk="0" h="1622" w="1622">
                  <a:moveTo>
                    <a:pt x="822" y="0"/>
                  </a:moveTo>
                  <a:cubicBezTo>
                    <a:pt x="366" y="0"/>
                    <a:pt x="1" y="366"/>
                    <a:pt x="1" y="799"/>
                  </a:cubicBezTo>
                  <a:cubicBezTo>
                    <a:pt x="1" y="1256"/>
                    <a:pt x="366" y="1621"/>
                    <a:pt x="822" y="1621"/>
                  </a:cubicBezTo>
                  <a:cubicBezTo>
                    <a:pt x="1256" y="1621"/>
                    <a:pt x="1621" y="1256"/>
                    <a:pt x="1621" y="799"/>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62"/>
            <p:cNvSpPr/>
            <p:nvPr/>
          </p:nvSpPr>
          <p:spPr>
            <a:xfrm>
              <a:off x="3762350" y="2099975"/>
              <a:ext cx="41100" cy="40550"/>
            </a:xfrm>
            <a:custGeom>
              <a:rect b="b" l="l" r="r" t="t"/>
              <a:pathLst>
                <a:path extrusionOk="0" h="1622" w="1644">
                  <a:moveTo>
                    <a:pt x="822" y="0"/>
                  </a:moveTo>
                  <a:cubicBezTo>
                    <a:pt x="365" y="0"/>
                    <a:pt x="0" y="366"/>
                    <a:pt x="0" y="799"/>
                  </a:cubicBezTo>
                  <a:cubicBezTo>
                    <a:pt x="0" y="1256"/>
                    <a:pt x="365" y="1621"/>
                    <a:pt x="822" y="1621"/>
                  </a:cubicBezTo>
                  <a:cubicBezTo>
                    <a:pt x="1278" y="1621"/>
                    <a:pt x="1644" y="1256"/>
                    <a:pt x="1644" y="799"/>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62"/>
            <p:cNvSpPr/>
            <p:nvPr/>
          </p:nvSpPr>
          <p:spPr>
            <a:xfrm>
              <a:off x="3823975" y="2099975"/>
              <a:ext cx="40525" cy="40550"/>
            </a:xfrm>
            <a:custGeom>
              <a:rect b="b" l="l" r="r" t="t"/>
              <a:pathLst>
                <a:path extrusionOk="0" h="1622" w="1621">
                  <a:moveTo>
                    <a:pt x="799" y="0"/>
                  </a:moveTo>
                  <a:cubicBezTo>
                    <a:pt x="365" y="0"/>
                    <a:pt x="0" y="366"/>
                    <a:pt x="0" y="799"/>
                  </a:cubicBezTo>
                  <a:cubicBezTo>
                    <a:pt x="0" y="1256"/>
                    <a:pt x="365" y="1621"/>
                    <a:pt x="799" y="1621"/>
                  </a:cubicBezTo>
                  <a:cubicBezTo>
                    <a:pt x="1256" y="1621"/>
                    <a:pt x="1621" y="1256"/>
                    <a:pt x="1621" y="799"/>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62"/>
            <p:cNvSpPr/>
            <p:nvPr/>
          </p:nvSpPr>
          <p:spPr>
            <a:xfrm>
              <a:off x="4007700" y="2099975"/>
              <a:ext cx="40550" cy="40550"/>
            </a:xfrm>
            <a:custGeom>
              <a:rect b="b" l="l" r="r" t="t"/>
              <a:pathLst>
                <a:path extrusionOk="0" h="1622" w="1622">
                  <a:moveTo>
                    <a:pt x="800" y="0"/>
                  </a:moveTo>
                  <a:cubicBezTo>
                    <a:pt x="366" y="0"/>
                    <a:pt x="1" y="366"/>
                    <a:pt x="1" y="799"/>
                  </a:cubicBezTo>
                  <a:cubicBezTo>
                    <a:pt x="1" y="1256"/>
                    <a:pt x="366" y="1621"/>
                    <a:pt x="800" y="1621"/>
                  </a:cubicBezTo>
                  <a:cubicBezTo>
                    <a:pt x="1256" y="1621"/>
                    <a:pt x="1622" y="1256"/>
                    <a:pt x="1622" y="799"/>
                  </a:cubicBezTo>
                  <a:cubicBezTo>
                    <a:pt x="1622"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62"/>
            <p:cNvSpPr/>
            <p:nvPr/>
          </p:nvSpPr>
          <p:spPr>
            <a:xfrm>
              <a:off x="4068775" y="2099975"/>
              <a:ext cx="40525" cy="40550"/>
            </a:xfrm>
            <a:custGeom>
              <a:rect b="b" l="l" r="r" t="t"/>
              <a:pathLst>
                <a:path extrusionOk="0" h="1622" w="1621">
                  <a:moveTo>
                    <a:pt x="822" y="0"/>
                  </a:moveTo>
                  <a:cubicBezTo>
                    <a:pt x="365" y="0"/>
                    <a:pt x="0" y="366"/>
                    <a:pt x="0" y="799"/>
                  </a:cubicBezTo>
                  <a:cubicBezTo>
                    <a:pt x="0" y="1256"/>
                    <a:pt x="365" y="1621"/>
                    <a:pt x="822" y="1621"/>
                  </a:cubicBezTo>
                  <a:cubicBezTo>
                    <a:pt x="1256" y="1621"/>
                    <a:pt x="1621" y="1256"/>
                    <a:pt x="1621" y="799"/>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62"/>
            <p:cNvSpPr/>
            <p:nvPr/>
          </p:nvSpPr>
          <p:spPr>
            <a:xfrm>
              <a:off x="4129825" y="2099975"/>
              <a:ext cx="41100" cy="40550"/>
            </a:xfrm>
            <a:custGeom>
              <a:rect b="b" l="l" r="r" t="t"/>
              <a:pathLst>
                <a:path extrusionOk="0" h="1622" w="1644">
                  <a:moveTo>
                    <a:pt x="822" y="0"/>
                  </a:moveTo>
                  <a:cubicBezTo>
                    <a:pt x="366" y="0"/>
                    <a:pt x="1" y="366"/>
                    <a:pt x="1" y="799"/>
                  </a:cubicBezTo>
                  <a:cubicBezTo>
                    <a:pt x="1"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62"/>
            <p:cNvSpPr/>
            <p:nvPr/>
          </p:nvSpPr>
          <p:spPr>
            <a:xfrm>
              <a:off x="4190875" y="2099975"/>
              <a:ext cx="41125" cy="40550"/>
            </a:xfrm>
            <a:custGeom>
              <a:rect b="b" l="l" r="r" t="t"/>
              <a:pathLst>
                <a:path extrusionOk="0" h="1622" w="1645">
                  <a:moveTo>
                    <a:pt x="823" y="0"/>
                  </a:moveTo>
                  <a:cubicBezTo>
                    <a:pt x="389" y="0"/>
                    <a:pt x="1" y="366"/>
                    <a:pt x="1" y="799"/>
                  </a:cubicBezTo>
                  <a:cubicBezTo>
                    <a:pt x="1" y="1256"/>
                    <a:pt x="389" y="1621"/>
                    <a:pt x="823" y="1621"/>
                  </a:cubicBezTo>
                  <a:cubicBezTo>
                    <a:pt x="1279" y="1621"/>
                    <a:pt x="1644" y="1256"/>
                    <a:pt x="1644" y="799"/>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62"/>
            <p:cNvSpPr/>
            <p:nvPr/>
          </p:nvSpPr>
          <p:spPr>
            <a:xfrm>
              <a:off x="4252525" y="2099975"/>
              <a:ext cx="40525" cy="40550"/>
            </a:xfrm>
            <a:custGeom>
              <a:rect b="b" l="l" r="r" t="t"/>
              <a:pathLst>
                <a:path extrusionOk="0" h="1622" w="1621">
                  <a:moveTo>
                    <a:pt x="822" y="0"/>
                  </a:moveTo>
                  <a:cubicBezTo>
                    <a:pt x="365" y="0"/>
                    <a:pt x="0" y="366"/>
                    <a:pt x="0" y="799"/>
                  </a:cubicBezTo>
                  <a:cubicBezTo>
                    <a:pt x="0" y="1256"/>
                    <a:pt x="365" y="1621"/>
                    <a:pt x="822" y="1621"/>
                  </a:cubicBezTo>
                  <a:cubicBezTo>
                    <a:pt x="1255" y="1621"/>
                    <a:pt x="1621" y="1256"/>
                    <a:pt x="1621" y="799"/>
                  </a:cubicBezTo>
                  <a:cubicBezTo>
                    <a:pt x="1621" y="366"/>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62"/>
            <p:cNvSpPr/>
            <p:nvPr/>
          </p:nvSpPr>
          <p:spPr>
            <a:xfrm>
              <a:off x="4313575" y="2099975"/>
              <a:ext cx="41100" cy="40550"/>
            </a:xfrm>
            <a:custGeom>
              <a:rect b="b" l="l" r="r" t="t"/>
              <a:pathLst>
                <a:path extrusionOk="0" h="1622" w="1644">
                  <a:moveTo>
                    <a:pt x="822" y="0"/>
                  </a:moveTo>
                  <a:cubicBezTo>
                    <a:pt x="366" y="0"/>
                    <a:pt x="0" y="366"/>
                    <a:pt x="0" y="799"/>
                  </a:cubicBezTo>
                  <a:cubicBezTo>
                    <a:pt x="0"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62"/>
            <p:cNvSpPr/>
            <p:nvPr/>
          </p:nvSpPr>
          <p:spPr>
            <a:xfrm>
              <a:off x="4374625" y="2099975"/>
              <a:ext cx="41125" cy="40550"/>
            </a:xfrm>
            <a:custGeom>
              <a:rect b="b" l="l" r="r" t="t"/>
              <a:pathLst>
                <a:path extrusionOk="0" h="1622" w="1645">
                  <a:moveTo>
                    <a:pt x="822" y="0"/>
                  </a:moveTo>
                  <a:cubicBezTo>
                    <a:pt x="366" y="0"/>
                    <a:pt x="1" y="366"/>
                    <a:pt x="1" y="799"/>
                  </a:cubicBezTo>
                  <a:cubicBezTo>
                    <a:pt x="1"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62"/>
            <p:cNvSpPr/>
            <p:nvPr/>
          </p:nvSpPr>
          <p:spPr>
            <a:xfrm>
              <a:off x="4436250" y="2099975"/>
              <a:ext cx="40550" cy="40550"/>
            </a:xfrm>
            <a:custGeom>
              <a:rect b="b" l="l" r="r" t="t"/>
              <a:pathLst>
                <a:path extrusionOk="0" h="1622" w="1622">
                  <a:moveTo>
                    <a:pt x="822" y="0"/>
                  </a:moveTo>
                  <a:cubicBezTo>
                    <a:pt x="366" y="0"/>
                    <a:pt x="1" y="366"/>
                    <a:pt x="1" y="799"/>
                  </a:cubicBezTo>
                  <a:cubicBezTo>
                    <a:pt x="1" y="1256"/>
                    <a:pt x="366" y="1621"/>
                    <a:pt x="822" y="1621"/>
                  </a:cubicBezTo>
                  <a:cubicBezTo>
                    <a:pt x="1256" y="1621"/>
                    <a:pt x="1621" y="1256"/>
                    <a:pt x="1621" y="799"/>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62"/>
            <p:cNvSpPr/>
            <p:nvPr/>
          </p:nvSpPr>
          <p:spPr>
            <a:xfrm>
              <a:off x="4497325" y="2099975"/>
              <a:ext cx="41100" cy="40550"/>
            </a:xfrm>
            <a:custGeom>
              <a:rect b="b" l="l" r="r" t="t"/>
              <a:pathLst>
                <a:path extrusionOk="0" h="1622" w="1644">
                  <a:moveTo>
                    <a:pt x="822" y="0"/>
                  </a:moveTo>
                  <a:cubicBezTo>
                    <a:pt x="365" y="0"/>
                    <a:pt x="0" y="366"/>
                    <a:pt x="0" y="799"/>
                  </a:cubicBezTo>
                  <a:cubicBezTo>
                    <a:pt x="0" y="1256"/>
                    <a:pt x="365" y="1621"/>
                    <a:pt x="822" y="1621"/>
                  </a:cubicBezTo>
                  <a:cubicBezTo>
                    <a:pt x="1278" y="1621"/>
                    <a:pt x="1644" y="1256"/>
                    <a:pt x="1644" y="799"/>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62"/>
            <p:cNvSpPr/>
            <p:nvPr/>
          </p:nvSpPr>
          <p:spPr>
            <a:xfrm>
              <a:off x="4558375" y="2099975"/>
              <a:ext cx="41100" cy="40550"/>
            </a:xfrm>
            <a:custGeom>
              <a:rect b="b" l="l" r="r" t="t"/>
              <a:pathLst>
                <a:path extrusionOk="0" h="1622" w="1644">
                  <a:moveTo>
                    <a:pt x="822" y="0"/>
                  </a:moveTo>
                  <a:cubicBezTo>
                    <a:pt x="366" y="0"/>
                    <a:pt x="0" y="366"/>
                    <a:pt x="0" y="799"/>
                  </a:cubicBezTo>
                  <a:cubicBezTo>
                    <a:pt x="0"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62"/>
            <p:cNvSpPr/>
            <p:nvPr/>
          </p:nvSpPr>
          <p:spPr>
            <a:xfrm>
              <a:off x="4620000" y="2099975"/>
              <a:ext cx="40550" cy="40550"/>
            </a:xfrm>
            <a:custGeom>
              <a:rect b="b" l="l" r="r" t="t"/>
              <a:pathLst>
                <a:path extrusionOk="0" h="1622" w="1622">
                  <a:moveTo>
                    <a:pt x="822" y="0"/>
                  </a:moveTo>
                  <a:cubicBezTo>
                    <a:pt x="366" y="0"/>
                    <a:pt x="1" y="366"/>
                    <a:pt x="1" y="799"/>
                  </a:cubicBezTo>
                  <a:cubicBezTo>
                    <a:pt x="1" y="1256"/>
                    <a:pt x="366" y="1621"/>
                    <a:pt x="822" y="1621"/>
                  </a:cubicBezTo>
                  <a:cubicBezTo>
                    <a:pt x="1256" y="1621"/>
                    <a:pt x="1621" y="1256"/>
                    <a:pt x="1621" y="799"/>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62"/>
            <p:cNvSpPr/>
            <p:nvPr/>
          </p:nvSpPr>
          <p:spPr>
            <a:xfrm>
              <a:off x="4681050" y="2099975"/>
              <a:ext cx="41125" cy="40550"/>
            </a:xfrm>
            <a:custGeom>
              <a:rect b="b" l="l" r="r" t="t"/>
              <a:pathLst>
                <a:path extrusionOk="0" h="1622" w="1645">
                  <a:moveTo>
                    <a:pt x="823" y="0"/>
                  </a:moveTo>
                  <a:cubicBezTo>
                    <a:pt x="366" y="0"/>
                    <a:pt x="1" y="366"/>
                    <a:pt x="1" y="799"/>
                  </a:cubicBezTo>
                  <a:cubicBezTo>
                    <a:pt x="1" y="1256"/>
                    <a:pt x="366" y="1621"/>
                    <a:pt x="823" y="1621"/>
                  </a:cubicBezTo>
                  <a:cubicBezTo>
                    <a:pt x="1279" y="1621"/>
                    <a:pt x="1644" y="1256"/>
                    <a:pt x="1644" y="799"/>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62"/>
            <p:cNvSpPr/>
            <p:nvPr/>
          </p:nvSpPr>
          <p:spPr>
            <a:xfrm>
              <a:off x="4742125" y="2099975"/>
              <a:ext cx="41100" cy="40550"/>
            </a:xfrm>
            <a:custGeom>
              <a:rect b="b" l="l" r="r" t="t"/>
              <a:pathLst>
                <a:path extrusionOk="0" h="1622" w="1644">
                  <a:moveTo>
                    <a:pt x="822" y="0"/>
                  </a:moveTo>
                  <a:cubicBezTo>
                    <a:pt x="365" y="0"/>
                    <a:pt x="0" y="366"/>
                    <a:pt x="0" y="799"/>
                  </a:cubicBezTo>
                  <a:cubicBezTo>
                    <a:pt x="0" y="1256"/>
                    <a:pt x="365" y="1621"/>
                    <a:pt x="822" y="1621"/>
                  </a:cubicBezTo>
                  <a:cubicBezTo>
                    <a:pt x="1278" y="1621"/>
                    <a:pt x="1644" y="1256"/>
                    <a:pt x="1644" y="799"/>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62"/>
            <p:cNvSpPr/>
            <p:nvPr/>
          </p:nvSpPr>
          <p:spPr>
            <a:xfrm>
              <a:off x="4803750" y="2099975"/>
              <a:ext cx="40525" cy="40550"/>
            </a:xfrm>
            <a:custGeom>
              <a:rect b="b" l="l" r="r" t="t"/>
              <a:pathLst>
                <a:path extrusionOk="0" h="1622" w="1621">
                  <a:moveTo>
                    <a:pt x="822" y="0"/>
                  </a:moveTo>
                  <a:cubicBezTo>
                    <a:pt x="365" y="0"/>
                    <a:pt x="0" y="366"/>
                    <a:pt x="0" y="799"/>
                  </a:cubicBezTo>
                  <a:cubicBezTo>
                    <a:pt x="0" y="1256"/>
                    <a:pt x="365" y="1621"/>
                    <a:pt x="822" y="1621"/>
                  </a:cubicBezTo>
                  <a:cubicBezTo>
                    <a:pt x="1256" y="1621"/>
                    <a:pt x="1621" y="1256"/>
                    <a:pt x="1621" y="799"/>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62"/>
            <p:cNvSpPr/>
            <p:nvPr/>
          </p:nvSpPr>
          <p:spPr>
            <a:xfrm>
              <a:off x="4864800" y="2099975"/>
              <a:ext cx="41100" cy="40550"/>
            </a:xfrm>
            <a:custGeom>
              <a:rect b="b" l="l" r="r" t="t"/>
              <a:pathLst>
                <a:path extrusionOk="0" h="1622" w="1644">
                  <a:moveTo>
                    <a:pt x="822" y="0"/>
                  </a:moveTo>
                  <a:cubicBezTo>
                    <a:pt x="366" y="0"/>
                    <a:pt x="1" y="366"/>
                    <a:pt x="1" y="799"/>
                  </a:cubicBezTo>
                  <a:cubicBezTo>
                    <a:pt x="1"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62"/>
            <p:cNvSpPr/>
            <p:nvPr/>
          </p:nvSpPr>
          <p:spPr>
            <a:xfrm>
              <a:off x="4925850" y="2099975"/>
              <a:ext cx="41125" cy="40550"/>
            </a:xfrm>
            <a:custGeom>
              <a:rect b="b" l="l" r="r" t="t"/>
              <a:pathLst>
                <a:path extrusionOk="0" h="1622" w="1645">
                  <a:moveTo>
                    <a:pt x="823" y="0"/>
                  </a:moveTo>
                  <a:cubicBezTo>
                    <a:pt x="366" y="0"/>
                    <a:pt x="1" y="366"/>
                    <a:pt x="1" y="799"/>
                  </a:cubicBezTo>
                  <a:cubicBezTo>
                    <a:pt x="1" y="1256"/>
                    <a:pt x="366" y="1621"/>
                    <a:pt x="823" y="1621"/>
                  </a:cubicBezTo>
                  <a:cubicBezTo>
                    <a:pt x="1279" y="1621"/>
                    <a:pt x="1644" y="1256"/>
                    <a:pt x="1644" y="799"/>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62"/>
            <p:cNvSpPr/>
            <p:nvPr/>
          </p:nvSpPr>
          <p:spPr>
            <a:xfrm>
              <a:off x="4987500" y="2099975"/>
              <a:ext cx="40525" cy="40550"/>
            </a:xfrm>
            <a:custGeom>
              <a:rect b="b" l="l" r="r" t="t"/>
              <a:pathLst>
                <a:path extrusionOk="0" h="1622" w="1621">
                  <a:moveTo>
                    <a:pt x="822" y="0"/>
                  </a:moveTo>
                  <a:cubicBezTo>
                    <a:pt x="365" y="0"/>
                    <a:pt x="0" y="366"/>
                    <a:pt x="0" y="799"/>
                  </a:cubicBezTo>
                  <a:cubicBezTo>
                    <a:pt x="0" y="1256"/>
                    <a:pt x="365" y="1621"/>
                    <a:pt x="822" y="1621"/>
                  </a:cubicBezTo>
                  <a:cubicBezTo>
                    <a:pt x="1255" y="1621"/>
                    <a:pt x="1621" y="1256"/>
                    <a:pt x="1621" y="799"/>
                  </a:cubicBezTo>
                  <a:cubicBezTo>
                    <a:pt x="1621" y="366"/>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62"/>
            <p:cNvSpPr/>
            <p:nvPr/>
          </p:nvSpPr>
          <p:spPr>
            <a:xfrm>
              <a:off x="5048550" y="2099975"/>
              <a:ext cx="41100" cy="40550"/>
            </a:xfrm>
            <a:custGeom>
              <a:rect b="b" l="l" r="r" t="t"/>
              <a:pathLst>
                <a:path extrusionOk="0" h="1622" w="1644">
                  <a:moveTo>
                    <a:pt x="822" y="0"/>
                  </a:moveTo>
                  <a:cubicBezTo>
                    <a:pt x="366" y="0"/>
                    <a:pt x="0" y="366"/>
                    <a:pt x="0" y="799"/>
                  </a:cubicBezTo>
                  <a:cubicBezTo>
                    <a:pt x="0"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62"/>
            <p:cNvSpPr/>
            <p:nvPr/>
          </p:nvSpPr>
          <p:spPr>
            <a:xfrm>
              <a:off x="5109600" y="2099975"/>
              <a:ext cx="41125" cy="40550"/>
            </a:xfrm>
            <a:custGeom>
              <a:rect b="b" l="l" r="r" t="t"/>
              <a:pathLst>
                <a:path extrusionOk="0" h="1622" w="1645">
                  <a:moveTo>
                    <a:pt x="822" y="0"/>
                  </a:moveTo>
                  <a:cubicBezTo>
                    <a:pt x="366" y="0"/>
                    <a:pt x="1" y="366"/>
                    <a:pt x="1" y="799"/>
                  </a:cubicBezTo>
                  <a:cubicBezTo>
                    <a:pt x="1"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62"/>
            <p:cNvSpPr/>
            <p:nvPr/>
          </p:nvSpPr>
          <p:spPr>
            <a:xfrm>
              <a:off x="5171225" y="2099975"/>
              <a:ext cx="40550" cy="40550"/>
            </a:xfrm>
            <a:custGeom>
              <a:rect b="b" l="l" r="r" t="t"/>
              <a:pathLst>
                <a:path extrusionOk="0" h="1622" w="1622">
                  <a:moveTo>
                    <a:pt x="822" y="0"/>
                  </a:moveTo>
                  <a:cubicBezTo>
                    <a:pt x="366" y="0"/>
                    <a:pt x="1" y="366"/>
                    <a:pt x="1" y="799"/>
                  </a:cubicBezTo>
                  <a:cubicBezTo>
                    <a:pt x="1" y="1256"/>
                    <a:pt x="366" y="1621"/>
                    <a:pt x="822" y="1621"/>
                  </a:cubicBezTo>
                  <a:cubicBezTo>
                    <a:pt x="1256" y="1621"/>
                    <a:pt x="1621" y="1256"/>
                    <a:pt x="1621" y="799"/>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62"/>
            <p:cNvSpPr/>
            <p:nvPr/>
          </p:nvSpPr>
          <p:spPr>
            <a:xfrm>
              <a:off x="5232300" y="2099975"/>
              <a:ext cx="41100" cy="40550"/>
            </a:xfrm>
            <a:custGeom>
              <a:rect b="b" l="l" r="r" t="t"/>
              <a:pathLst>
                <a:path extrusionOk="0" h="1622" w="1644">
                  <a:moveTo>
                    <a:pt x="822" y="0"/>
                  </a:moveTo>
                  <a:cubicBezTo>
                    <a:pt x="365" y="0"/>
                    <a:pt x="0" y="366"/>
                    <a:pt x="0" y="799"/>
                  </a:cubicBezTo>
                  <a:cubicBezTo>
                    <a:pt x="0" y="1256"/>
                    <a:pt x="365" y="1621"/>
                    <a:pt x="822" y="1621"/>
                  </a:cubicBezTo>
                  <a:cubicBezTo>
                    <a:pt x="1278" y="1621"/>
                    <a:pt x="1644" y="1256"/>
                    <a:pt x="1644" y="799"/>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62"/>
            <p:cNvSpPr/>
            <p:nvPr/>
          </p:nvSpPr>
          <p:spPr>
            <a:xfrm>
              <a:off x="5293350" y="2099975"/>
              <a:ext cx="41100" cy="40550"/>
            </a:xfrm>
            <a:custGeom>
              <a:rect b="b" l="l" r="r" t="t"/>
              <a:pathLst>
                <a:path extrusionOk="0" h="1622" w="1644">
                  <a:moveTo>
                    <a:pt x="822" y="0"/>
                  </a:moveTo>
                  <a:cubicBezTo>
                    <a:pt x="366" y="0"/>
                    <a:pt x="0" y="366"/>
                    <a:pt x="0" y="799"/>
                  </a:cubicBezTo>
                  <a:cubicBezTo>
                    <a:pt x="0"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62"/>
            <p:cNvSpPr/>
            <p:nvPr/>
          </p:nvSpPr>
          <p:spPr>
            <a:xfrm>
              <a:off x="5354975" y="2099975"/>
              <a:ext cx="40550" cy="40550"/>
            </a:xfrm>
            <a:custGeom>
              <a:rect b="b" l="l" r="r" t="t"/>
              <a:pathLst>
                <a:path extrusionOk="0" h="1622" w="1622">
                  <a:moveTo>
                    <a:pt x="822" y="0"/>
                  </a:moveTo>
                  <a:cubicBezTo>
                    <a:pt x="366" y="0"/>
                    <a:pt x="1" y="366"/>
                    <a:pt x="1" y="799"/>
                  </a:cubicBezTo>
                  <a:cubicBezTo>
                    <a:pt x="1" y="1256"/>
                    <a:pt x="366" y="1621"/>
                    <a:pt x="822" y="1621"/>
                  </a:cubicBezTo>
                  <a:cubicBezTo>
                    <a:pt x="1256" y="1621"/>
                    <a:pt x="1621" y="1256"/>
                    <a:pt x="1621" y="799"/>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62"/>
            <p:cNvSpPr/>
            <p:nvPr/>
          </p:nvSpPr>
          <p:spPr>
            <a:xfrm>
              <a:off x="5416025" y="2099975"/>
              <a:ext cx="41125" cy="40550"/>
            </a:xfrm>
            <a:custGeom>
              <a:rect b="b" l="l" r="r" t="t"/>
              <a:pathLst>
                <a:path extrusionOk="0" h="1622" w="1645">
                  <a:moveTo>
                    <a:pt x="823" y="0"/>
                  </a:moveTo>
                  <a:cubicBezTo>
                    <a:pt x="366" y="0"/>
                    <a:pt x="1" y="366"/>
                    <a:pt x="1" y="799"/>
                  </a:cubicBezTo>
                  <a:cubicBezTo>
                    <a:pt x="1" y="1256"/>
                    <a:pt x="366" y="1621"/>
                    <a:pt x="823" y="1621"/>
                  </a:cubicBezTo>
                  <a:cubicBezTo>
                    <a:pt x="1279" y="1621"/>
                    <a:pt x="1644" y="1256"/>
                    <a:pt x="1644" y="799"/>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62"/>
            <p:cNvSpPr/>
            <p:nvPr/>
          </p:nvSpPr>
          <p:spPr>
            <a:xfrm>
              <a:off x="5477100" y="2099975"/>
              <a:ext cx="41100" cy="40550"/>
            </a:xfrm>
            <a:custGeom>
              <a:rect b="b" l="l" r="r" t="t"/>
              <a:pathLst>
                <a:path extrusionOk="0" h="1622" w="1644">
                  <a:moveTo>
                    <a:pt x="822" y="0"/>
                  </a:moveTo>
                  <a:cubicBezTo>
                    <a:pt x="365" y="0"/>
                    <a:pt x="0" y="366"/>
                    <a:pt x="0" y="799"/>
                  </a:cubicBezTo>
                  <a:cubicBezTo>
                    <a:pt x="0" y="1256"/>
                    <a:pt x="365" y="1621"/>
                    <a:pt x="822" y="1621"/>
                  </a:cubicBezTo>
                  <a:cubicBezTo>
                    <a:pt x="1278" y="1621"/>
                    <a:pt x="1644" y="1256"/>
                    <a:pt x="1644" y="799"/>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62"/>
            <p:cNvSpPr/>
            <p:nvPr/>
          </p:nvSpPr>
          <p:spPr>
            <a:xfrm>
              <a:off x="5538725" y="2099975"/>
              <a:ext cx="40525" cy="40550"/>
            </a:xfrm>
            <a:custGeom>
              <a:rect b="b" l="l" r="r" t="t"/>
              <a:pathLst>
                <a:path extrusionOk="0" h="1622" w="1621">
                  <a:moveTo>
                    <a:pt x="822" y="0"/>
                  </a:moveTo>
                  <a:cubicBezTo>
                    <a:pt x="365" y="0"/>
                    <a:pt x="0" y="366"/>
                    <a:pt x="0" y="799"/>
                  </a:cubicBezTo>
                  <a:cubicBezTo>
                    <a:pt x="0" y="1256"/>
                    <a:pt x="365" y="1621"/>
                    <a:pt x="822" y="1621"/>
                  </a:cubicBezTo>
                  <a:cubicBezTo>
                    <a:pt x="1256" y="1621"/>
                    <a:pt x="1621" y="1256"/>
                    <a:pt x="1621" y="799"/>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62"/>
            <p:cNvSpPr/>
            <p:nvPr/>
          </p:nvSpPr>
          <p:spPr>
            <a:xfrm>
              <a:off x="5599775" y="2099975"/>
              <a:ext cx="41100" cy="40550"/>
            </a:xfrm>
            <a:custGeom>
              <a:rect b="b" l="l" r="r" t="t"/>
              <a:pathLst>
                <a:path extrusionOk="0" h="1622" w="1644">
                  <a:moveTo>
                    <a:pt x="822" y="0"/>
                  </a:moveTo>
                  <a:cubicBezTo>
                    <a:pt x="366" y="0"/>
                    <a:pt x="1" y="366"/>
                    <a:pt x="1" y="799"/>
                  </a:cubicBezTo>
                  <a:cubicBezTo>
                    <a:pt x="1"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62"/>
            <p:cNvSpPr/>
            <p:nvPr/>
          </p:nvSpPr>
          <p:spPr>
            <a:xfrm>
              <a:off x="5660825" y="2099975"/>
              <a:ext cx="41125" cy="40550"/>
            </a:xfrm>
            <a:custGeom>
              <a:rect b="b" l="l" r="r" t="t"/>
              <a:pathLst>
                <a:path extrusionOk="0" h="1622" w="1645">
                  <a:moveTo>
                    <a:pt x="823" y="0"/>
                  </a:moveTo>
                  <a:cubicBezTo>
                    <a:pt x="366" y="0"/>
                    <a:pt x="1" y="366"/>
                    <a:pt x="1" y="799"/>
                  </a:cubicBezTo>
                  <a:cubicBezTo>
                    <a:pt x="1" y="1256"/>
                    <a:pt x="366" y="1621"/>
                    <a:pt x="823" y="1621"/>
                  </a:cubicBezTo>
                  <a:cubicBezTo>
                    <a:pt x="1279" y="1621"/>
                    <a:pt x="1644" y="1256"/>
                    <a:pt x="1644" y="799"/>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62"/>
            <p:cNvSpPr/>
            <p:nvPr/>
          </p:nvSpPr>
          <p:spPr>
            <a:xfrm>
              <a:off x="5722475" y="2099975"/>
              <a:ext cx="40525" cy="40550"/>
            </a:xfrm>
            <a:custGeom>
              <a:rect b="b" l="l" r="r" t="t"/>
              <a:pathLst>
                <a:path extrusionOk="0" h="1622" w="1621">
                  <a:moveTo>
                    <a:pt x="799" y="0"/>
                  </a:moveTo>
                  <a:cubicBezTo>
                    <a:pt x="365" y="0"/>
                    <a:pt x="0" y="366"/>
                    <a:pt x="0" y="799"/>
                  </a:cubicBezTo>
                  <a:cubicBezTo>
                    <a:pt x="0" y="1256"/>
                    <a:pt x="365" y="1621"/>
                    <a:pt x="799" y="1621"/>
                  </a:cubicBezTo>
                  <a:cubicBezTo>
                    <a:pt x="1255" y="1621"/>
                    <a:pt x="1621" y="1256"/>
                    <a:pt x="1621" y="799"/>
                  </a:cubicBezTo>
                  <a:cubicBezTo>
                    <a:pt x="1621" y="366"/>
                    <a:pt x="1255"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62"/>
            <p:cNvSpPr/>
            <p:nvPr/>
          </p:nvSpPr>
          <p:spPr>
            <a:xfrm>
              <a:off x="5783525" y="2099975"/>
              <a:ext cx="41100" cy="40550"/>
            </a:xfrm>
            <a:custGeom>
              <a:rect b="b" l="l" r="r" t="t"/>
              <a:pathLst>
                <a:path extrusionOk="0" h="1622" w="1644">
                  <a:moveTo>
                    <a:pt x="822" y="0"/>
                  </a:moveTo>
                  <a:cubicBezTo>
                    <a:pt x="366" y="0"/>
                    <a:pt x="0" y="366"/>
                    <a:pt x="0" y="799"/>
                  </a:cubicBezTo>
                  <a:cubicBezTo>
                    <a:pt x="0"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62"/>
            <p:cNvSpPr/>
            <p:nvPr/>
          </p:nvSpPr>
          <p:spPr>
            <a:xfrm>
              <a:off x="5844575" y="2099975"/>
              <a:ext cx="41125" cy="40550"/>
            </a:xfrm>
            <a:custGeom>
              <a:rect b="b" l="l" r="r" t="t"/>
              <a:pathLst>
                <a:path extrusionOk="0" h="1622" w="1645">
                  <a:moveTo>
                    <a:pt x="822" y="0"/>
                  </a:moveTo>
                  <a:cubicBezTo>
                    <a:pt x="366" y="0"/>
                    <a:pt x="1" y="366"/>
                    <a:pt x="1" y="799"/>
                  </a:cubicBezTo>
                  <a:cubicBezTo>
                    <a:pt x="1"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62"/>
            <p:cNvSpPr/>
            <p:nvPr/>
          </p:nvSpPr>
          <p:spPr>
            <a:xfrm>
              <a:off x="5906200" y="2099975"/>
              <a:ext cx="40550" cy="40550"/>
            </a:xfrm>
            <a:custGeom>
              <a:rect b="b" l="l" r="r" t="t"/>
              <a:pathLst>
                <a:path extrusionOk="0" h="1622" w="1622">
                  <a:moveTo>
                    <a:pt x="800" y="0"/>
                  </a:moveTo>
                  <a:cubicBezTo>
                    <a:pt x="366" y="0"/>
                    <a:pt x="1" y="366"/>
                    <a:pt x="1" y="799"/>
                  </a:cubicBezTo>
                  <a:cubicBezTo>
                    <a:pt x="1" y="1256"/>
                    <a:pt x="366" y="1621"/>
                    <a:pt x="800" y="1621"/>
                  </a:cubicBezTo>
                  <a:cubicBezTo>
                    <a:pt x="1256" y="1621"/>
                    <a:pt x="1621" y="1256"/>
                    <a:pt x="1621" y="799"/>
                  </a:cubicBezTo>
                  <a:cubicBezTo>
                    <a:pt x="1621"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62"/>
            <p:cNvSpPr/>
            <p:nvPr/>
          </p:nvSpPr>
          <p:spPr>
            <a:xfrm>
              <a:off x="5967275" y="2099975"/>
              <a:ext cx="41100" cy="40550"/>
            </a:xfrm>
            <a:custGeom>
              <a:rect b="b" l="l" r="r" t="t"/>
              <a:pathLst>
                <a:path extrusionOk="0" h="1622" w="1644">
                  <a:moveTo>
                    <a:pt x="822" y="0"/>
                  </a:moveTo>
                  <a:cubicBezTo>
                    <a:pt x="365" y="0"/>
                    <a:pt x="0" y="366"/>
                    <a:pt x="0" y="799"/>
                  </a:cubicBezTo>
                  <a:cubicBezTo>
                    <a:pt x="0" y="1256"/>
                    <a:pt x="365" y="1621"/>
                    <a:pt x="822" y="1621"/>
                  </a:cubicBezTo>
                  <a:cubicBezTo>
                    <a:pt x="1278" y="1621"/>
                    <a:pt x="1643" y="1256"/>
                    <a:pt x="1643" y="799"/>
                  </a:cubicBezTo>
                  <a:cubicBezTo>
                    <a:pt x="1643"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62"/>
            <p:cNvSpPr/>
            <p:nvPr/>
          </p:nvSpPr>
          <p:spPr>
            <a:xfrm>
              <a:off x="6028325" y="2099975"/>
              <a:ext cx="41100" cy="40550"/>
            </a:xfrm>
            <a:custGeom>
              <a:rect b="b" l="l" r="r" t="t"/>
              <a:pathLst>
                <a:path extrusionOk="0" h="1622" w="1644">
                  <a:moveTo>
                    <a:pt x="822" y="0"/>
                  </a:moveTo>
                  <a:cubicBezTo>
                    <a:pt x="366" y="0"/>
                    <a:pt x="0" y="366"/>
                    <a:pt x="0" y="799"/>
                  </a:cubicBezTo>
                  <a:cubicBezTo>
                    <a:pt x="0"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62"/>
            <p:cNvSpPr/>
            <p:nvPr/>
          </p:nvSpPr>
          <p:spPr>
            <a:xfrm>
              <a:off x="6089950" y="2099975"/>
              <a:ext cx="40550" cy="40550"/>
            </a:xfrm>
            <a:custGeom>
              <a:rect b="b" l="l" r="r" t="t"/>
              <a:pathLst>
                <a:path extrusionOk="0" h="1622" w="1622">
                  <a:moveTo>
                    <a:pt x="799" y="0"/>
                  </a:moveTo>
                  <a:cubicBezTo>
                    <a:pt x="366" y="0"/>
                    <a:pt x="1" y="366"/>
                    <a:pt x="1" y="799"/>
                  </a:cubicBezTo>
                  <a:cubicBezTo>
                    <a:pt x="1" y="1256"/>
                    <a:pt x="366" y="1621"/>
                    <a:pt x="799" y="1621"/>
                  </a:cubicBezTo>
                  <a:cubicBezTo>
                    <a:pt x="1256" y="1621"/>
                    <a:pt x="1621" y="1256"/>
                    <a:pt x="1621" y="799"/>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62"/>
            <p:cNvSpPr/>
            <p:nvPr/>
          </p:nvSpPr>
          <p:spPr>
            <a:xfrm>
              <a:off x="6151000" y="2099975"/>
              <a:ext cx="41125" cy="40550"/>
            </a:xfrm>
            <a:custGeom>
              <a:rect b="b" l="l" r="r" t="t"/>
              <a:pathLst>
                <a:path extrusionOk="0" h="1622" w="1645">
                  <a:moveTo>
                    <a:pt x="823" y="0"/>
                  </a:moveTo>
                  <a:cubicBezTo>
                    <a:pt x="366" y="0"/>
                    <a:pt x="1" y="366"/>
                    <a:pt x="1" y="799"/>
                  </a:cubicBezTo>
                  <a:cubicBezTo>
                    <a:pt x="1" y="1256"/>
                    <a:pt x="366" y="1621"/>
                    <a:pt x="823" y="1621"/>
                  </a:cubicBezTo>
                  <a:cubicBezTo>
                    <a:pt x="1279" y="1621"/>
                    <a:pt x="1644" y="1256"/>
                    <a:pt x="1644" y="799"/>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62"/>
            <p:cNvSpPr/>
            <p:nvPr/>
          </p:nvSpPr>
          <p:spPr>
            <a:xfrm>
              <a:off x="6212075" y="2099975"/>
              <a:ext cx="41100" cy="40550"/>
            </a:xfrm>
            <a:custGeom>
              <a:rect b="b" l="l" r="r" t="t"/>
              <a:pathLst>
                <a:path extrusionOk="0" h="1622" w="1644">
                  <a:moveTo>
                    <a:pt x="822" y="0"/>
                  </a:moveTo>
                  <a:cubicBezTo>
                    <a:pt x="365" y="0"/>
                    <a:pt x="0" y="366"/>
                    <a:pt x="0" y="799"/>
                  </a:cubicBezTo>
                  <a:cubicBezTo>
                    <a:pt x="0" y="1256"/>
                    <a:pt x="365" y="1621"/>
                    <a:pt x="822" y="1621"/>
                  </a:cubicBezTo>
                  <a:cubicBezTo>
                    <a:pt x="1278" y="1621"/>
                    <a:pt x="1644" y="1256"/>
                    <a:pt x="1644" y="799"/>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62"/>
            <p:cNvSpPr/>
            <p:nvPr/>
          </p:nvSpPr>
          <p:spPr>
            <a:xfrm>
              <a:off x="6273700" y="2099975"/>
              <a:ext cx="40525" cy="40550"/>
            </a:xfrm>
            <a:custGeom>
              <a:rect b="b" l="l" r="r" t="t"/>
              <a:pathLst>
                <a:path extrusionOk="0" h="1622" w="1621">
                  <a:moveTo>
                    <a:pt x="799" y="0"/>
                  </a:moveTo>
                  <a:cubicBezTo>
                    <a:pt x="365" y="0"/>
                    <a:pt x="0" y="366"/>
                    <a:pt x="0" y="799"/>
                  </a:cubicBezTo>
                  <a:cubicBezTo>
                    <a:pt x="0" y="1256"/>
                    <a:pt x="365" y="1621"/>
                    <a:pt x="799" y="1621"/>
                  </a:cubicBezTo>
                  <a:cubicBezTo>
                    <a:pt x="1256" y="1621"/>
                    <a:pt x="1621" y="1256"/>
                    <a:pt x="1621" y="799"/>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62"/>
            <p:cNvSpPr/>
            <p:nvPr/>
          </p:nvSpPr>
          <p:spPr>
            <a:xfrm>
              <a:off x="6334750" y="2099975"/>
              <a:ext cx="41100" cy="40550"/>
            </a:xfrm>
            <a:custGeom>
              <a:rect b="b" l="l" r="r" t="t"/>
              <a:pathLst>
                <a:path extrusionOk="0" h="1622" w="1644">
                  <a:moveTo>
                    <a:pt x="822" y="0"/>
                  </a:moveTo>
                  <a:cubicBezTo>
                    <a:pt x="366" y="0"/>
                    <a:pt x="1" y="366"/>
                    <a:pt x="1" y="799"/>
                  </a:cubicBezTo>
                  <a:cubicBezTo>
                    <a:pt x="1"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62"/>
            <p:cNvSpPr/>
            <p:nvPr/>
          </p:nvSpPr>
          <p:spPr>
            <a:xfrm>
              <a:off x="6395800" y="2099975"/>
              <a:ext cx="41125" cy="40550"/>
            </a:xfrm>
            <a:custGeom>
              <a:rect b="b" l="l" r="r" t="t"/>
              <a:pathLst>
                <a:path extrusionOk="0" h="1622" w="1645">
                  <a:moveTo>
                    <a:pt x="823" y="0"/>
                  </a:moveTo>
                  <a:cubicBezTo>
                    <a:pt x="366" y="0"/>
                    <a:pt x="1" y="366"/>
                    <a:pt x="1" y="799"/>
                  </a:cubicBezTo>
                  <a:cubicBezTo>
                    <a:pt x="1" y="1256"/>
                    <a:pt x="366" y="1621"/>
                    <a:pt x="823" y="1621"/>
                  </a:cubicBezTo>
                  <a:cubicBezTo>
                    <a:pt x="1279" y="1621"/>
                    <a:pt x="1644" y="1256"/>
                    <a:pt x="1644" y="799"/>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62"/>
            <p:cNvSpPr/>
            <p:nvPr/>
          </p:nvSpPr>
          <p:spPr>
            <a:xfrm>
              <a:off x="6457450" y="2099975"/>
              <a:ext cx="40525" cy="40550"/>
            </a:xfrm>
            <a:custGeom>
              <a:rect b="b" l="l" r="r" t="t"/>
              <a:pathLst>
                <a:path extrusionOk="0" h="1622" w="1621">
                  <a:moveTo>
                    <a:pt x="799" y="0"/>
                  </a:moveTo>
                  <a:cubicBezTo>
                    <a:pt x="365" y="0"/>
                    <a:pt x="0" y="366"/>
                    <a:pt x="0" y="799"/>
                  </a:cubicBezTo>
                  <a:cubicBezTo>
                    <a:pt x="0" y="1256"/>
                    <a:pt x="365" y="1621"/>
                    <a:pt x="799" y="1621"/>
                  </a:cubicBezTo>
                  <a:cubicBezTo>
                    <a:pt x="1255" y="1621"/>
                    <a:pt x="1621" y="1256"/>
                    <a:pt x="1621" y="799"/>
                  </a:cubicBezTo>
                  <a:cubicBezTo>
                    <a:pt x="1621" y="366"/>
                    <a:pt x="1255"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62"/>
            <p:cNvSpPr/>
            <p:nvPr/>
          </p:nvSpPr>
          <p:spPr>
            <a:xfrm>
              <a:off x="6518500" y="2099975"/>
              <a:ext cx="41100" cy="40550"/>
            </a:xfrm>
            <a:custGeom>
              <a:rect b="b" l="l" r="r" t="t"/>
              <a:pathLst>
                <a:path extrusionOk="0" h="1622" w="1644">
                  <a:moveTo>
                    <a:pt x="822" y="0"/>
                  </a:moveTo>
                  <a:cubicBezTo>
                    <a:pt x="366" y="0"/>
                    <a:pt x="0" y="366"/>
                    <a:pt x="0" y="799"/>
                  </a:cubicBezTo>
                  <a:cubicBezTo>
                    <a:pt x="0"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62"/>
            <p:cNvSpPr/>
            <p:nvPr/>
          </p:nvSpPr>
          <p:spPr>
            <a:xfrm>
              <a:off x="6579550" y="2099975"/>
              <a:ext cx="41125" cy="40550"/>
            </a:xfrm>
            <a:custGeom>
              <a:rect b="b" l="l" r="r" t="t"/>
              <a:pathLst>
                <a:path extrusionOk="0" h="1622" w="1645">
                  <a:moveTo>
                    <a:pt x="822" y="0"/>
                  </a:moveTo>
                  <a:cubicBezTo>
                    <a:pt x="366" y="0"/>
                    <a:pt x="1" y="366"/>
                    <a:pt x="1" y="799"/>
                  </a:cubicBezTo>
                  <a:cubicBezTo>
                    <a:pt x="1"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62"/>
            <p:cNvSpPr/>
            <p:nvPr/>
          </p:nvSpPr>
          <p:spPr>
            <a:xfrm>
              <a:off x="6641175" y="2099975"/>
              <a:ext cx="40550" cy="40550"/>
            </a:xfrm>
            <a:custGeom>
              <a:rect b="b" l="l" r="r" t="t"/>
              <a:pathLst>
                <a:path extrusionOk="0" h="1622" w="1622">
                  <a:moveTo>
                    <a:pt x="800" y="0"/>
                  </a:moveTo>
                  <a:cubicBezTo>
                    <a:pt x="366" y="0"/>
                    <a:pt x="1" y="366"/>
                    <a:pt x="1" y="799"/>
                  </a:cubicBezTo>
                  <a:cubicBezTo>
                    <a:pt x="1" y="1256"/>
                    <a:pt x="366" y="1621"/>
                    <a:pt x="800" y="1621"/>
                  </a:cubicBezTo>
                  <a:cubicBezTo>
                    <a:pt x="1256" y="1621"/>
                    <a:pt x="1621" y="1256"/>
                    <a:pt x="1621" y="799"/>
                  </a:cubicBezTo>
                  <a:cubicBezTo>
                    <a:pt x="1621"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62"/>
            <p:cNvSpPr/>
            <p:nvPr/>
          </p:nvSpPr>
          <p:spPr>
            <a:xfrm>
              <a:off x="6702250" y="2099975"/>
              <a:ext cx="41100" cy="40550"/>
            </a:xfrm>
            <a:custGeom>
              <a:rect b="b" l="l" r="r" t="t"/>
              <a:pathLst>
                <a:path extrusionOk="0" h="1622" w="1644">
                  <a:moveTo>
                    <a:pt x="822" y="0"/>
                  </a:moveTo>
                  <a:cubicBezTo>
                    <a:pt x="365" y="0"/>
                    <a:pt x="0" y="366"/>
                    <a:pt x="0" y="799"/>
                  </a:cubicBezTo>
                  <a:cubicBezTo>
                    <a:pt x="0" y="1256"/>
                    <a:pt x="365" y="1621"/>
                    <a:pt x="822" y="1621"/>
                  </a:cubicBezTo>
                  <a:cubicBezTo>
                    <a:pt x="1255" y="1621"/>
                    <a:pt x="1643" y="1256"/>
                    <a:pt x="1643" y="799"/>
                  </a:cubicBezTo>
                  <a:cubicBezTo>
                    <a:pt x="1643" y="366"/>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62"/>
            <p:cNvSpPr/>
            <p:nvPr/>
          </p:nvSpPr>
          <p:spPr>
            <a:xfrm>
              <a:off x="700325" y="2161025"/>
              <a:ext cx="40550" cy="40550"/>
            </a:xfrm>
            <a:custGeom>
              <a:rect b="b" l="l" r="r" t="t"/>
              <a:pathLst>
                <a:path extrusionOk="0" h="1622" w="1622">
                  <a:moveTo>
                    <a:pt x="822" y="1"/>
                  </a:moveTo>
                  <a:cubicBezTo>
                    <a:pt x="366" y="1"/>
                    <a:pt x="0" y="366"/>
                    <a:pt x="0" y="822"/>
                  </a:cubicBezTo>
                  <a:cubicBezTo>
                    <a:pt x="0" y="1256"/>
                    <a:pt x="366"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62"/>
            <p:cNvSpPr/>
            <p:nvPr/>
          </p:nvSpPr>
          <p:spPr>
            <a:xfrm>
              <a:off x="761375" y="216102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62"/>
            <p:cNvSpPr/>
            <p:nvPr/>
          </p:nvSpPr>
          <p:spPr>
            <a:xfrm>
              <a:off x="822450" y="216102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62"/>
            <p:cNvSpPr/>
            <p:nvPr/>
          </p:nvSpPr>
          <p:spPr>
            <a:xfrm>
              <a:off x="884075" y="2161025"/>
              <a:ext cx="40525" cy="40550"/>
            </a:xfrm>
            <a:custGeom>
              <a:rect b="b" l="l" r="r" t="t"/>
              <a:pathLst>
                <a:path extrusionOk="0" h="1622" w="1621">
                  <a:moveTo>
                    <a:pt x="822" y="1"/>
                  </a:moveTo>
                  <a:cubicBezTo>
                    <a:pt x="365" y="1"/>
                    <a:pt x="0" y="366"/>
                    <a:pt x="0" y="822"/>
                  </a:cubicBezTo>
                  <a:cubicBezTo>
                    <a:pt x="0" y="1256"/>
                    <a:pt x="365"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62"/>
            <p:cNvSpPr/>
            <p:nvPr/>
          </p:nvSpPr>
          <p:spPr>
            <a:xfrm>
              <a:off x="945125" y="2161025"/>
              <a:ext cx="41100" cy="40550"/>
            </a:xfrm>
            <a:custGeom>
              <a:rect b="b" l="l" r="r" t="t"/>
              <a:pathLst>
                <a:path extrusionOk="0" h="1622" w="1644">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62"/>
            <p:cNvSpPr/>
            <p:nvPr/>
          </p:nvSpPr>
          <p:spPr>
            <a:xfrm>
              <a:off x="1006175" y="216102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62"/>
            <p:cNvSpPr/>
            <p:nvPr/>
          </p:nvSpPr>
          <p:spPr>
            <a:xfrm>
              <a:off x="1067800" y="2161025"/>
              <a:ext cx="40550" cy="40550"/>
            </a:xfrm>
            <a:custGeom>
              <a:rect b="b" l="l" r="r" t="t"/>
              <a:pathLst>
                <a:path extrusionOk="0" h="1622" w="1622">
                  <a:moveTo>
                    <a:pt x="823" y="1"/>
                  </a:moveTo>
                  <a:cubicBezTo>
                    <a:pt x="366" y="1"/>
                    <a:pt x="1" y="366"/>
                    <a:pt x="1" y="822"/>
                  </a:cubicBezTo>
                  <a:cubicBezTo>
                    <a:pt x="1" y="1256"/>
                    <a:pt x="366" y="1621"/>
                    <a:pt x="823" y="1621"/>
                  </a:cubicBezTo>
                  <a:cubicBezTo>
                    <a:pt x="1256" y="1621"/>
                    <a:pt x="1622" y="1256"/>
                    <a:pt x="1622" y="822"/>
                  </a:cubicBezTo>
                  <a:cubicBezTo>
                    <a:pt x="1622" y="366"/>
                    <a:pt x="1256"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62"/>
            <p:cNvSpPr/>
            <p:nvPr/>
          </p:nvSpPr>
          <p:spPr>
            <a:xfrm>
              <a:off x="1128875" y="2161025"/>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62"/>
            <p:cNvSpPr/>
            <p:nvPr/>
          </p:nvSpPr>
          <p:spPr>
            <a:xfrm>
              <a:off x="1189925" y="2161025"/>
              <a:ext cx="41125" cy="40550"/>
            </a:xfrm>
            <a:custGeom>
              <a:rect b="b" l="l" r="r" t="t"/>
              <a:pathLst>
                <a:path extrusionOk="0" h="1622" w="1645">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62"/>
            <p:cNvSpPr/>
            <p:nvPr/>
          </p:nvSpPr>
          <p:spPr>
            <a:xfrm>
              <a:off x="1251550" y="2161025"/>
              <a:ext cx="40550" cy="40550"/>
            </a:xfrm>
            <a:custGeom>
              <a:rect b="b" l="l" r="r" t="t"/>
              <a:pathLst>
                <a:path extrusionOk="0" h="1622" w="1622">
                  <a:moveTo>
                    <a:pt x="822" y="1"/>
                  </a:moveTo>
                  <a:cubicBezTo>
                    <a:pt x="366" y="1"/>
                    <a:pt x="1" y="366"/>
                    <a:pt x="1" y="822"/>
                  </a:cubicBezTo>
                  <a:cubicBezTo>
                    <a:pt x="1" y="1256"/>
                    <a:pt x="366"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62"/>
            <p:cNvSpPr/>
            <p:nvPr/>
          </p:nvSpPr>
          <p:spPr>
            <a:xfrm>
              <a:off x="1312625" y="216102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3" y="1256"/>
                    <a:pt x="1643" y="822"/>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62"/>
            <p:cNvSpPr/>
            <p:nvPr/>
          </p:nvSpPr>
          <p:spPr>
            <a:xfrm>
              <a:off x="1373675" y="2161025"/>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62"/>
            <p:cNvSpPr/>
            <p:nvPr/>
          </p:nvSpPr>
          <p:spPr>
            <a:xfrm>
              <a:off x="1435300" y="2161025"/>
              <a:ext cx="40550" cy="40550"/>
            </a:xfrm>
            <a:custGeom>
              <a:rect b="b" l="l" r="r" t="t"/>
              <a:pathLst>
                <a:path extrusionOk="0" h="1622" w="1622">
                  <a:moveTo>
                    <a:pt x="822" y="1"/>
                  </a:moveTo>
                  <a:cubicBezTo>
                    <a:pt x="366" y="1"/>
                    <a:pt x="0" y="366"/>
                    <a:pt x="0" y="822"/>
                  </a:cubicBezTo>
                  <a:cubicBezTo>
                    <a:pt x="0" y="1256"/>
                    <a:pt x="366"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62"/>
            <p:cNvSpPr/>
            <p:nvPr/>
          </p:nvSpPr>
          <p:spPr>
            <a:xfrm>
              <a:off x="1496350" y="216102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62"/>
            <p:cNvSpPr/>
            <p:nvPr/>
          </p:nvSpPr>
          <p:spPr>
            <a:xfrm>
              <a:off x="1557425" y="216102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62"/>
            <p:cNvSpPr/>
            <p:nvPr/>
          </p:nvSpPr>
          <p:spPr>
            <a:xfrm>
              <a:off x="1619050" y="2161025"/>
              <a:ext cx="40525" cy="40550"/>
            </a:xfrm>
            <a:custGeom>
              <a:rect b="b" l="l" r="r" t="t"/>
              <a:pathLst>
                <a:path extrusionOk="0" h="1622" w="1621">
                  <a:moveTo>
                    <a:pt x="799" y="1"/>
                  </a:moveTo>
                  <a:cubicBezTo>
                    <a:pt x="365" y="1"/>
                    <a:pt x="0" y="366"/>
                    <a:pt x="0" y="822"/>
                  </a:cubicBezTo>
                  <a:cubicBezTo>
                    <a:pt x="0" y="1256"/>
                    <a:pt x="365" y="1621"/>
                    <a:pt x="799" y="1621"/>
                  </a:cubicBezTo>
                  <a:cubicBezTo>
                    <a:pt x="1256" y="1621"/>
                    <a:pt x="1621" y="1256"/>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62"/>
            <p:cNvSpPr/>
            <p:nvPr/>
          </p:nvSpPr>
          <p:spPr>
            <a:xfrm>
              <a:off x="1680100" y="2161025"/>
              <a:ext cx="41100" cy="40550"/>
            </a:xfrm>
            <a:custGeom>
              <a:rect b="b" l="l" r="r" t="t"/>
              <a:pathLst>
                <a:path extrusionOk="0" h="1622" w="1644">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62"/>
            <p:cNvSpPr/>
            <p:nvPr/>
          </p:nvSpPr>
          <p:spPr>
            <a:xfrm>
              <a:off x="1741150" y="216102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62"/>
            <p:cNvSpPr/>
            <p:nvPr/>
          </p:nvSpPr>
          <p:spPr>
            <a:xfrm>
              <a:off x="1802775" y="2161025"/>
              <a:ext cx="40550" cy="40550"/>
            </a:xfrm>
            <a:custGeom>
              <a:rect b="b" l="l" r="r" t="t"/>
              <a:pathLst>
                <a:path extrusionOk="0" h="1622" w="1622">
                  <a:moveTo>
                    <a:pt x="800" y="1"/>
                  </a:moveTo>
                  <a:cubicBezTo>
                    <a:pt x="366" y="1"/>
                    <a:pt x="1" y="366"/>
                    <a:pt x="1" y="822"/>
                  </a:cubicBezTo>
                  <a:cubicBezTo>
                    <a:pt x="1" y="1256"/>
                    <a:pt x="366" y="1621"/>
                    <a:pt x="800" y="1621"/>
                  </a:cubicBezTo>
                  <a:cubicBezTo>
                    <a:pt x="1256" y="1621"/>
                    <a:pt x="1622" y="1256"/>
                    <a:pt x="1622" y="822"/>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62"/>
            <p:cNvSpPr/>
            <p:nvPr/>
          </p:nvSpPr>
          <p:spPr>
            <a:xfrm>
              <a:off x="1863850" y="2161025"/>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62"/>
            <p:cNvSpPr/>
            <p:nvPr/>
          </p:nvSpPr>
          <p:spPr>
            <a:xfrm>
              <a:off x="2170275" y="2161025"/>
              <a:ext cx="40550" cy="40550"/>
            </a:xfrm>
            <a:custGeom>
              <a:rect b="b" l="l" r="r" t="t"/>
              <a:pathLst>
                <a:path extrusionOk="0" h="1622" w="1622">
                  <a:moveTo>
                    <a:pt x="799" y="1"/>
                  </a:moveTo>
                  <a:cubicBezTo>
                    <a:pt x="366" y="1"/>
                    <a:pt x="0" y="366"/>
                    <a:pt x="0" y="822"/>
                  </a:cubicBezTo>
                  <a:cubicBezTo>
                    <a:pt x="0" y="1256"/>
                    <a:pt x="366" y="1621"/>
                    <a:pt x="799" y="1621"/>
                  </a:cubicBezTo>
                  <a:cubicBezTo>
                    <a:pt x="1256" y="1621"/>
                    <a:pt x="1621" y="1256"/>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62"/>
            <p:cNvSpPr/>
            <p:nvPr/>
          </p:nvSpPr>
          <p:spPr>
            <a:xfrm>
              <a:off x="2231325" y="216102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62"/>
            <p:cNvSpPr/>
            <p:nvPr/>
          </p:nvSpPr>
          <p:spPr>
            <a:xfrm>
              <a:off x="2292400" y="216102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62"/>
            <p:cNvSpPr/>
            <p:nvPr/>
          </p:nvSpPr>
          <p:spPr>
            <a:xfrm>
              <a:off x="3701275" y="2161025"/>
              <a:ext cx="40550" cy="40550"/>
            </a:xfrm>
            <a:custGeom>
              <a:rect b="b" l="l" r="r" t="t"/>
              <a:pathLst>
                <a:path extrusionOk="0" h="1622" w="1622">
                  <a:moveTo>
                    <a:pt x="822" y="1"/>
                  </a:moveTo>
                  <a:cubicBezTo>
                    <a:pt x="366" y="1"/>
                    <a:pt x="1" y="366"/>
                    <a:pt x="1" y="822"/>
                  </a:cubicBezTo>
                  <a:cubicBezTo>
                    <a:pt x="1" y="1256"/>
                    <a:pt x="366"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62"/>
            <p:cNvSpPr/>
            <p:nvPr/>
          </p:nvSpPr>
          <p:spPr>
            <a:xfrm>
              <a:off x="3762350" y="216102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62"/>
            <p:cNvSpPr/>
            <p:nvPr/>
          </p:nvSpPr>
          <p:spPr>
            <a:xfrm>
              <a:off x="3823975" y="2161025"/>
              <a:ext cx="40525" cy="40550"/>
            </a:xfrm>
            <a:custGeom>
              <a:rect b="b" l="l" r="r" t="t"/>
              <a:pathLst>
                <a:path extrusionOk="0" h="1622" w="1621">
                  <a:moveTo>
                    <a:pt x="799" y="1"/>
                  </a:moveTo>
                  <a:cubicBezTo>
                    <a:pt x="365" y="1"/>
                    <a:pt x="0" y="366"/>
                    <a:pt x="0" y="822"/>
                  </a:cubicBezTo>
                  <a:cubicBezTo>
                    <a:pt x="0" y="1256"/>
                    <a:pt x="365" y="1621"/>
                    <a:pt x="799" y="1621"/>
                  </a:cubicBezTo>
                  <a:cubicBezTo>
                    <a:pt x="1256" y="1621"/>
                    <a:pt x="1621" y="1256"/>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62"/>
            <p:cNvSpPr/>
            <p:nvPr/>
          </p:nvSpPr>
          <p:spPr>
            <a:xfrm>
              <a:off x="4129825" y="2161025"/>
              <a:ext cx="41100" cy="40550"/>
            </a:xfrm>
            <a:custGeom>
              <a:rect b="b" l="l" r="r" t="t"/>
              <a:pathLst>
                <a:path extrusionOk="0" h="1622" w="1644">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62"/>
            <p:cNvSpPr/>
            <p:nvPr/>
          </p:nvSpPr>
          <p:spPr>
            <a:xfrm>
              <a:off x="4190875" y="2161025"/>
              <a:ext cx="41125" cy="40550"/>
            </a:xfrm>
            <a:custGeom>
              <a:rect b="b" l="l" r="r" t="t"/>
              <a:pathLst>
                <a:path extrusionOk="0" h="1622" w="1645">
                  <a:moveTo>
                    <a:pt x="823" y="1"/>
                  </a:moveTo>
                  <a:cubicBezTo>
                    <a:pt x="389" y="1"/>
                    <a:pt x="1" y="366"/>
                    <a:pt x="1" y="822"/>
                  </a:cubicBezTo>
                  <a:cubicBezTo>
                    <a:pt x="1" y="1256"/>
                    <a:pt x="389"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62"/>
            <p:cNvSpPr/>
            <p:nvPr/>
          </p:nvSpPr>
          <p:spPr>
            <a:xfrm>
              <a:off x="4252525" y="2161025"/>
              <a:ext cx="40525" cy="40550"/>
            </a:xfrm>
            <a:custGeom>
              <a:rect b="b" l="l" r="r" t="t"/>
              <a:pathLst>
                <a:path extrusionOk="0" h="1622" w="1621">
                  <a:moveTo>
                    <a:pt x="822" y="1"/>
                  </a:moveTo>
                  <a:cubicBezTo>
                    <a:pt x="365" y="1"/>
                    <a:pt x="0" y="366"/>
                    <a:pt x="0" y="822"/>
                  </a:cubicBezTo>
                  <a:cubicBezTo>
                    <a:pt x="0" y="1256"/>
                    <a:pt x="365" y="1621"/>
                    <a:pt x="822" y="1621"/>
                  </a:cubicBezTo>
                  <a:cubicBezTo>
                    <a:pt x="1255" y="1621"/>
                    <a:pt x="1621" y="1256"/>
                    <a:pt x="1621" y="822"/>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62"/>
            <p:cNvSpPr/>
            <p:nvPr/>
          </p:nvSpPr>
          <p:spPr>
            <a:xfrm>
              <a:off x="4313575" y="2161025"/>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62"/>
            <p:cNvSpPr/>
            <p:nvPr/>
          </p:nvSpPr>
          <p:spPr>
            <a:xfrm>
              <a:off x="4374625" y="2161025"/>
              <a:ext cx="41125" cy="40550"/>
            </a:xfrm>
            <a:custGeom>
              <a:rect b="b" l="l" r="r" t="t"/>
              <a:pathLst>
                <a:path extrusionOk="0" h="1622" w="1645">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62"/>
            <p:cNvSpPr/>
            <p:nvPr/>
          </p:nvSpPr>
          <p:spPr>
            <a:xfrm>
              <a:off x="4436250" y="2161025"/>
              <a:ext cx="40550" cy="40550"/>
            </a:xfrm>
            <a:custGeom>
              <a:rect b="b" l="l" r="r" t="t"/>
              <a:pathLst>
                <a:path extrusionOk="0" h="1622" w="1622">
                  <a:moveTo>
                    <a:pt x="822" y="1"/>
                  </a:moveTo>
                  <a:cubicBezTo>
                    <a:pt x="366" y="1"/>
                    <a:pt x="1" y="366"/>
                    <a:pt x="1" y="822"/>
                  </a:cubicBezTo>
                  <a:cubicBezTo>
                    <a:pt x="1" y="1256"/>
                    <a:pt x="366"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62"/>
            <p:cNvSpPr/>
            <p:nvPr/>
          </p:nvSpPr>
          <p:spPr>
            <a:xfrm>
              <a:off x="4497325" y="216102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62"/>
            <p:cNvSpPr/>
            <p:nvPr/>
          </p:nvSpPr>
          <p:spPr>
            <a:xfrm>
              <a:off x="4558375" y="2161025"/>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62"/>
            <p:cNvSpPr/>
            <p:nvPr/>
          </p:nvSpPr>
          <p:spPr>
            <a:xfrm>
              <a:off x="4620000" y="2161025"/>
              <a:ext cx="40550" cy="40550"/>
            </a:xfrm>
            <a:custGeom>
              <a:rect b="b" l="l" r="r" t="t"/>
              <a:pathLst>
                <a:path extrusionOk="0" h="1622" w="1622">
                  <a:moveTo>
                    <a:pt x="822" y="1"/>
                  </a:moveTo>
                  <a:cubicBezTo>
                    <a:pt x="366" y="1"/>
                    <a:pt x="1" y="366"/>
                    <a:pt x="1" y="822"/>
                  </a:cubicBezTo>
                  <a:cubicBezTo>
                    <a:pt x="1" y="1256"/>
                    <a:pt x="366"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62"/>
            <p:cNvSpPr/>
            <p:nvPr/>
          </p:nvSpPr>
          <p:spPr>
            <a:xfrm>
              <a:off x="4681050" y="216102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62"/>
            <p:cNvSpPr/>
            <p:nvPr/>
          </p:nvSpPr>
          <p:spPr>
            <a:xfrm>
              <a:off x="4742125" y="216102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62"/>
            <p:cNvSpPr/>
            <p:nvPr/>
          </p:nvSpPr>
          <p:spPr>
            <a:xfrm>
              <a:off x="4803750" y="2161025"/>
              <a:ext cx="40525" cy="40550"/>
            </a:xfrm>
            <a:custGeom>
              <a:rect b="b" l="l" r="r" t="t"/>
              <a:pathLst>
                <a:path extrusionOk="0" h="1622" w="1621">
                  <a:moveTo>
                    <a:pt x="822" y="1"/>
                  </a:moveTo>
                  <a:cubicBezTo>
                    <a:pt x="365" y="1"/>
                    <a:pt x="0" y="366"/>
                    <a:pt x="0" y="822"/>
                  </a:cubicBezTo>
                  <a:cubicBezTo>
                    <a:pt x="0" y="1256"/>
                    <a:pt x="365"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62"/>
            <p:cNvSpPr/>
            <p:nvPr/>
          </p:nvSpPr>
          <p:spPr>
            <a:xfrm>
              <a:off x="4864800" y="2161025"/>
              <a:ext cx="41100" cy="40550"/>
            </a:xfrm>
            <a:custGeom>
              <a:rect b="b" l="l" r="r" t="t"/>
              <a:pathLst>
                <a:path extrusionOk="0" h="1622" w="1644">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62"/>
            <p:cNvSpPr/>
            <p:nvPr/>
          </p:nvSpPr>
          <p:spPr>
            <a:xfrm>
              <a:off x="4925850" y="216102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62"/>
            <p:cNvSpPr/>
            <p:nvPr/>
          </p:nvSpPr>
          <p:spPr>
            <a:xfrm>
              <a:off x="4987500" y="2161025"/>
              <a:ext cx="40525" cy="40550"/>
            </a:xfrm>
            <a:custGeom>
              <a:rect b="b" l="l" r="r" t="t"/>
              <a:pathLst>
                <a:path extrusionOk="0" h="1622" w="1621">
                  <a:moveTo>
                    <a:pt x="822" y="1"/>
                  </a:moveTo>
                  <a:cubicBezTo>
                    <a:pt x="365" y="1"/>
                    <a:pt x="0" y="366"/>
                    <a:pt x="0" y="822"/>
                  </a:cubicBezTo>
                  <a:cubicBezTo>
                    <a:pt x="0" y="1256"/>
                    <a:pt x="365" y="1621"/>
                    <a:pt x="822" y="1621"/>
                  </a:cubicBezTo>
                  <a:cubicBezTo>
                    <a:pt x="1255" y="1621"/>
                    <a:pt x="1621" y="1256"/>
                    <a:pt x="1621" y="822"/>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62"/>
            <p:cNvSpPr/>
            <p:nvPr/>
          </p:nvSpPr>
          <p:spPr>
            <a:xfrm>
              <a:off x="5048550" y="2161025"/>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62"/>
            <p:cNvSpPr/>
            <p:nvPr/>
          </p:nvSpPr>
          <p:spPr>
            <a:xfrm>
              <a:off x="5109600" y="2161025"/>
              <a:ext cx="41125" cy="40550"/>
            </a:xfrm>
            <a:custGeom>
              <a:rect b="b" l="l" r="r" t="t"/>
              <a:pathLst>
                <a:path extrusionOk="0" h="1622" w="1645">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62"/>
            <p:cNvSpPr/>
            <p:nvPr/>
          </p:nvSpPr>
          <p:spPr>
            <a:xfrm>
              <a:off x="5171225" y="2161025"/>
              <a:ext cx="40550" cy="40550"/>
            </a:xfrm>
            <a:custGeom>
              <a:rect b="b" l="l" r="r" t="t"/>
              <a:pathLst>
                <a:path extrusionOk="0" h="1622" w="1622">
                  <a:moveTo>
                    <a:pt x="822" y="1"/>
                  </a:moveTo>
                  <a:cubicBezTo>
                    <a:pt x="366" y="1"/>
                    <a:pt x="1" y="366"/>
                    <a:pt x="1" y="822"/>
                  </a:cubicBezTo>
                  <a:cubicBezTo>
                    <a:pt x="1" y="1256"/>
                    <a:pt x="366"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62"/>
            <p:cNvSpPr/>
            <p:nvPr/>
          </p:nvSpPr>
          <p:spPr>
            <a:xfrm>
              <a:off x="5232300" y="216102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62"/>
            <p:cNvSpPr/>
            <p:nvPr/>
          </p:nvSpPr>
          <p:spPr>
            <a:xfrm>
              <a:off x="5293350" y="2161025"/>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62"/>
            <p:cNvSpPr/>
            <p:nvPr/>
          </p:nvSpPr>
          <p:spPr>
            <a:xfrm>
              <a:off x="5354975" y="2161025"/>
              <a:ext cx="40550" cy="40550"/>
            </a:xfrm>
            <a:custGeom>
              <a:rect b="b" l="l" r="r" t="t"/>
              <a:pathLst>
                <a:path extrusionOk="0" h="1622" w="1622">
                  <a:moveTo>
                    <a:pt x="822" y="1"/>
                  </a:moveTo>
                  <a:cubicBezTo>
                    <a:pt x="366" y="1"/>
                    <a:pt x="1" y="366"/>
                    <a:pt x="1" y="822"/>
                  </a:cubicBezTo>
                  <a:cubicBezTo>
                    <a:pt x="1" y="1256"/>
                    <a:pt x="366"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62"/>
            <p:cNvSpPr/>
            <p:nvPr/>
          </p:nvSpPr>
          <p:spPr>
            <a:xfrm>
              <a:off x="5416025" y="216102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62"/>
            <p:cNvSpPr/>
            <p:nvPr/>
          </p:nvSpPr>
          <p:spPr>
            <a:xfrm>
              <a:off x="5477100" y="216102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62"/>
            <p:cNvSpPr/>
            <p:nvPr/>
          </p:nvSpPr>
          <p:spPr>
            <a:xfrm>
              <a:off x="5538725" y="2161025"/>
              <a:ext cx="40525" cy="40550"/>
            </a:xfrm>
            <a:custGeom>
              <a:rect b="b" l="l" r="r" t="t"/>
              <a:pathLst>
                <a:path extrusionOk="0" h="1622" w="1621">
                  <a:moveTo>
                    <a:pt x="822" y="1"/>
                  </a:moveTo>
                  <a:cubicBezTo>
                    <a:pt x="365" y="1"/>
                    <a:pt x="0" y="366"/>
                    <a:pt x="0" y="822"/>
                  </a:cubicBezTo>
                  <a:cubicBezTo>
                    <a:pt x="0" y="1256"/>
                    <a:pt x="365"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62"/>
            <p:cNvSpPr/>
            <p:nvPr/>
          </p:nvSpPr>
          <p:spPr>
            <a:xfrm>
              <a:off x="5599775" y="2161025"/>
              <a:ext cx="41100" cy="40550"/>
            </a:xfrm>
            <a:custGeom>
              <a:rect b="b" l="l" r="r" t="t"/>
              <a:pathLst>
                <a:path extrusionOk="0" h="1622" w="1644">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62"/>
            <p:cNvSpPr/>
            <p:nvPr/>
          </p:nvSpPr>
          <p:spPr>
            <a:xfrm>
              <a:off x="5660825" y="216102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62"/>
            <p:cNvSpPr/>
            <p:nvPr/>
          </p:nvSpPr>
          <p:spPr>
            <a:xfrm>
              <a:off x="5722475" y="2161025"/>
              <a:ext cx="40525" cy="40550"/>
            </a:xfrm>
            <a:custGeom>
              <a:rect b="b" l="l" r="r" t="t"/>
              <a:pathLst>
                <a:path extrusionOk="0" h="1622" w="1621">
                  <a:moveTo>
                    <a:pt x="799" y="1"/>
                  </a:moveTo>
                  <a:cubicBezTo>
                    <a:pt x="365" y="1"/>
                    <a:pt x="0" y="366"/>
                    <a:pt x="0" y="822"/>
                  </a:cubicBezTo>
                  <a:cubicBezTo>
                    <a:pt x="0" y="1256"/>
                    <a:pt x="365" y="1621"/>
                    <a:pt x="799" y="1621"/>
                  </a:cubicBezTo>
                  <a:cubicBezTo>
                    <a:pt x="1255" y="1621"/>
                    <a:pt x="1621" y="1256"/>
                    <a:pt x="1621" y="822"/>
                  </a:cubicBezTo>
                  <a:cubicBezTo>
                    <a:pt x="1621" y="366"/>
                    <a:pt x="1255"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62"/>
            <p:cNvSpPr/>
            <p:nvPr/>
          </p:nvSpPr>
          <p:spPr>
            <a:xfrm>
              <a:off x="5783525" y="2161025"/>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62"/>
            <p:cNvSpPr/>
            <p:nvPr/>
          </p:nvSpPr>
          <p:spPr>
            <a:xfrm>
              <a:off x="5844575" y="2161025"/>
              <a:ext cx="41125" cy="40550"/>
            </a:xfrm>
            <a:custGeom>
              <a:rect b="b" l="l" r="r" t="t"/>
              <a:pathLst>
                <a:path extrusionOk="0" h="1622" w="1645">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62"/>
            <p:cNvSpPr/>
            <p:nvPr/>
          </p:nvSpPr>
          <p:spPr>
            <a:xfrm>
              <a:off x="5906200" y="2161025"/>
              <a:ext cx="40550" cy="40550"/>
            </a:xfrm>
            <a:custGeom>
              <a:rect b="b" l="l" r="r" t="t"/>
              <a:pathLst>
                <a:path extrusionOk="0" h="1622" w="1622">
                  <a:moveTo>
                    <a:pt x="800" y="1"/>
                  </a:moveTo>
                  <a:cubicBezTo>
                    <a:pt x="366" y="1"/>
                    <a:pt x="1" y="366"/>
                    <a:pt x="1" y="822"/>
                  </a:cubicBezTo>
                  <a:cubicBezTo>
                    <a:pt x="1" y="1256"/>
                    <a:pt x="366" y="1621"/>
                    <a:pt x="800" y="1621"/>
                  </a:cubicBezTo>
                  <a:cubicBezTo>
                    <a:pt x="1256" y="1621"/>
                    <a:pt x="1621" y="1256"/>
                    <a:pt x="1621" y="822"/>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62"/>
            <p:cNvSpPr/>
            <p:nvPr/>
          </p:nvSpPr>
          <p:spPr>
            <a:xfrm>
              <a:off x="5967275" y="216102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3" y="1256"/>
                    <a:pt x="1643" y="822"/>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62"/>
            <p:cNvSpPr/>
            <p:nvPr/>
          </p:nvSpPr>
          <p:spPr>
            <a:xfrm>
              <a:off x="6028325" y="2161025"/>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62"/>
            <p:cNvSpPr/>
            <p:nvPr/>
          </p:nvSpPr>
          <p:spPr>
            <a:xfrm>
              <a:off x="6089950" y="2161025"/>
              <a:ext cx="40550" cy="40550"/>
            </a:xfrm>
            <a:custGeom>
              <a:rect b="b" l="l" r="r" t="t"/>
              <a:pathLst>
                <a:path extrusionOk="0" h="1622" w="1622">
                  <a:moveTo>
                    <a:pt x="799" y="1"/>
                  </a:moveTo>
                  <a:cubicBezTo>
                    <a:pt x="366" y="1"/>
                    <a:pt x="1" y="366"/>
                    <a:pt x="1" y="822"/>
                  </a:cubicBezTo>
                  <a:cubicBezTo>
                    <a:pt x="1" y="1256"/>
                    <a:pt x="366" y="1621"/>
                    <a:pt x="799" y="1621"/>
                  </a:cubicBezTo>
                  <a:cubicBezTo>
                    <a:pt x="1256" y="1621"/>
                    <a:pt x="1621" y="1256"/>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62"/>
            <p:cNvSpPr/>
            <p:nvPr/>
          </p:nvSpPr>
          <p:spPr>
            <a:xfrm>
              <a:off x="6151000" y="216102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62"/>
            <p:cNvSpPr/>
            <p:nvPr/>
          </p:nvSpPr>
          <p:spPr>
            <a:xfrm>
              <a:off x="6212075" y="216102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62"/>
            <p:cNvSpPr/>
            <p:nvPr/>
          </p:nvSpPr>
          <p:spPr>
            <a:xfrm>
              <a:off x="6273700" y="2161025"/>
              <a:ext cx="40525" cy="40550"/>
            </a:xfrm>
            <a:custGeom>
              <a:rect b="b" l="l" r="r" t="t"/>
              <a:pathLst>
                <a:path extrusionOk="0" h="1622" w="1621">
                  <a:moveTo>
                    <a:pt x="799" y="1"/>
                  </a:moveTo>
                  <a:cubicBezTo>
                    <a:pt x="365" y="1"/>
                    <a:pt x="0" y="366"/>
                    <a:pt x="0" y="822"/>
                  </a:cubicBezTo>
                  <a:cubicBezTo>
                    <a:pt x="0" y="1256"/>
                    <a:pt x="365" y="1621"/>
                    <a:pt x="799" y="1621"/>
                  </a:cubicBezTo>
                  <a:cubicBezTo>
                    <a:pt x="1256" y="1621"/>
                    <a:pt x="1621" y="1256"/>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62"/>
            <p:cNvSpPr/>
            <p:nvPr/>
          </p:nvSpPr>
          <p:spPr>
            <a:xfrm>
              <a:off x="6334750" y="2161025"/>
              <a:ext cx="41100" cy="40550"/>
            </a:xfrm>
            <a:custGeom>
              <a:rect b="b" l="l" r="r" t="t"/>
              <a:pathLst>
                <a:path extrusionOk="0" h="1622" w="1644">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62"/>
            <p:cNvSpPr/>
            <p:nvPr/>
          </p:nvSpPr>
          <p:spPr>
            <a:xfrm>
              <a:off x="6579550" y="2161025"/>
              <a:ext cx="41125" cy="40550"/>
            </a:xfrm>
            <a:custGeom>
              <a:rect b="b" l="l" r="r" t="t"/>
              <a:pathLst>
                <a:path extrusionOk="0" h="1622" w="1645">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62"/>
            <p:cNvSpPr/>
            <p:nvPr/>
          </p:nvSpPr>
          <p:spPr>
            <a:xfrm>
              <a:off x="6641175" y="2161025"/>
              <a:ext cx="40550" cy="40550"/>
            </a:xfrm>
            <a:custGeom>
              <a:rect b="b" l="l" r="r" t="t"/>
              <a:pathLst>
                <a:path extrusionOk="0" h="1622" w="1622">
                  <a:moveTo>
                    <a:pt x="800" y="1"/>
                  </a:moveTo>
                  <a:cubicBezTo>
                    <a:pt x="366" y="1"/>
                    <a:pt x="1" y="366"/>
                    <a:pt x="1" y="822"/>
                  </a:cubicBezTo>
                  <a:cubicBezTo>
                    <a:pt x="1" y="1256"/>
                    <a:pt x="366" y="1621"/>
                    <a:pt x="800" y="1621"/>
                  </a:cubicBezTo>
                  <a:cubicBezTo>
                    <a:pt x="1256" y="1621"/>
                    <a:pt x="1621" y="1256"/>
                    <a:pt x="1621" y="822"/>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62"/>
            <p:cNvSpPr/>
            <p:nvPr/>
          </p:nvSpPr>
          <p:spPr>
            <a:xfrm>
              <a:off x="577650" y="2222100"/>
              <a:ext cx="41100" cy="41100"/>
            </a:xfrm>
            <a:custGeom>
              <a:rect b="b" l="l" r="r" t="t"/>
              <a:pathLst>
                <a:path extrusionOk="0" h="1644" w="1644">
                  <a:moveTo>
                    <a:pt x="822" y="0"/>
                  </a:moveTo>
                  <a:cubicBezTo>
                    <a:pt x="365" y="0"/>
                    <a:pt x="0" y="365"/>
                    <a:pt x="0" y="822"/>
                  </a:cubicBezTo>
                  <a:cubicBezTo>
                    <a:pt x="0" y="1278"/>
                    <a:pt x="365" y="1643"/>
                    <a:pt x="822" y="1643"/>
                  </a:cubicBezTo>
                  <a:cubicBezTo>
                    <a:pt x="1278" y="1643"/>
                    <a:pt x="1643" y="1278"/>
                    <a:pt x="1643" y="822"/>
                  </a:cubicBezTo>
                  <a:cubicBezTo>
                    <a:pt x="1643"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62"/>
            <p:cNvSpPr/>
            <p:nvPr/>
          </p:nvSpPr>
          <p:spPr>
            <a:xfrm>
              <a:off x="638700" y="2222100"/>
              <a:ext cx="41100" cy="41100"/>
            </a:xfrm>
            <a:custGeom>
              <a:rect b="b" l="l" r="r" t="t"/>
              <a:pathLst>
                <a:path extrusionOk="0" h="1644" w="1644">
                  <a:moveTo>
                    <a:pt x="822" y="0"/>
                  </a:moveTo>
                  <a:cubicBezTo>
                    <a:pt x="366" y="0"/>
                    <a:pt x="0" y="365"/>
                    <a:pt x="0" y="822"/>
                  </a:cubicBezTo>
                  <a:cubicBezTo>
                    <a:pt x="0"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62"/>
            <p:cNvSpPr/>
            <p:nvPr/>
          </p:nvSpPr>
          <p:spPr>
            <a:xfrm>
              <a:off x="700325" y="2222100"/>
              <a:ext cx="40550" cy="41100"/>
            </a:xfrm>
            <a:custGeom>
              <a:rect b="b" l="l" r="r" t="t"/>
              <a:pathLst>
                <a:path extrusionOk="0" h="1644" w="1622">
                  <a:moveTo>
                    <a:pt x="822" y="0"/>
                  </a:moveTo>
                  <a:cubicBezTo>
                    <a:pt x="366" y="0"/>
                    <a:pt x="0" y="365"/>
                    <a:pt x="0" y="822"/>
                  </a:cubicBezTo>
                  <a:cubicBezTo>
                    <a:pt x="0" y="1278"/>
                    <a:pt x="366" y="1643"/>
                    <a:pt x="822" y="1643"/>
                  </a:cubicBezTo>
                  <a:cubicBezTo>
                    <a:pt x="1256" y="1643"/>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62"/>
            <p:cNvSpPr/>
            <p:nvPr/>
          </p:nvSpPr>
          <p:spPr>
            <a:xfrm>
              <a:off x="761375" y="2222100"/>
              <a:ext cx="41125" cy="41100"/>
            </a:xfrm>
            <a:custGeom>
              <a:rect b="b" l="l" r="r" t="t"/>
              <a:pathLst>
                <a:path extrusionOk="0" h="1644" w="1645">
                  <a:moveTo>
                    <a:pt x="823" y="0"/>
                  </a:moveTo>
                  <a:cubicBezTo>
                    <a:pt x="366" y="0"/>
                    <a:pt x="1" y="365"/>
                    <a:pt x="1" y="822"/>
                  </a:cubicBezTo>
                  <a:cubicBezTo>
                    <a:pt x="1" y="1278"/>
                    <a:pt x="366" y="1643"/>
                    <a:pt x="823" y="1643"/>
                  </a:cubicBezTo>
                  <a:cubicBezTo>
                    <a:pt x="1279" y="1643"/>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62"/>
            <p:cNvSpPr/>
            <p:nvPr/>
          </p:nvSpPr>
          <p:spPr>
            <a:xfrm>
              <a:off x="822450" y="2222100"/>
              <a:ext cx="41100" cy="41100"/>
            </a:xfrm>
            <a:custGeom>
              <a:rect b="b" l="l" r="r" t="t"/>
              <a:pathLst>
                <a:path extrusionOk="0" h="1644" w="1644">
                  <a:moveTo>
                    <a:pt x="822" y="0"/>
                  </a:moveTo>
                  <a:cubicBezTo>
                    <a:pt x="365" y="0"/>
                    <a:pt x="0" y="365"/>
                    <a:pt x="0" y="822"/>
                  </a:cubicBezTo>
                  <a:cubicBezTo>
                    <a:pt x="0" y="1278"/>
                    <a:pt x="365" y="1643"/>
                    <a:pt x="822" y="1643"/>
                  </a:cubicBezTo>
                  <a:cubicBezTo>
                    <a:pt x="1278" y="1643"/>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62"/>
            <p:cNvSpPr/>
            <p:nvPr/>
          </p:nvSpPr>
          <p:spPr>
            <a:xfrm>
              <a:off x="884075" y="2222100"/>
              <a:ext cx="40525" cy="41100"/>
            </a:xfrm>
            <a:custGeom>
              <a:rect b="b" l="l" r="r" t="t"/>
              <a:pathLst>
                <a:path extrusionOk="0" h="1644" w="1621">
                  <a:moveTo>
                    <a:pt x="822" y="0"/>
                  </a:moveTo>
                  <a:cubicBezTo>
                    <a:pt x="365" y="0"/>
                    <a:pt x="0" y="365"/>
                    <a:pt x="0" y="822"/>
                  </a:cubicBezTo>
                  <a:cubicBezTo>
                    <a:pt x="0" y="1278"/>
                    <a:pt x="365" y="1643"/>
                    <a:pt x="822" y="1643"/>
                  </a:cubicBezTo>
                  <a:cubicBezTo>
                    <a:pt x="1256" y="1643"/>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62"/>
            <p:cNvSpPr/>
            <p:nvPr/>
          </p:nvSpPr>
          <p:spPr>
            <a:xfrm>
              <a:off x="945125" y="2222100"/>
              <a:ext cx="41100" cy="41100"/>
            </a:xfrm>
            <a:custGeom>
              <a:rect b="b" l="l" r="r" t="t"/>
              <a:pathLst>
                <a:path extrusionOk="0" h="1644" w="1644">
                  <a:moveTo>
                    <a:pt x="822" y="0"/>
                  </a:moveTo>
                  <a:cubicBezTo>
                    <a:pt x="366" y="0"/>
                    <a:pt x="1" y="365"/>
                    <a:pt x="1" y="822"/>
                  </a:cubicBezTo>
                  <a:cubicBezTo>
                    <a:pt x="1"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62"/>
            <p:cNvSpPr/>
            <p:nvPr/>
          </p:nvSpPr>
          <p:spPr>
            <a:xfrm>
              <a:off x="1006175" y="2222100"/>
              <a:ext cx="41125" cy="41100"/>
            </a:xfrm>
            <a:custGeom>
              <a:rect b="b" l="l" r="r" t="t"/>
              <a:pathLst>
                <a:path extrusionOk="0" h="1644" w="1645">
                  <a:moveTo>
                    <a:pt x="823" y="0"/>
                  </a:moveTo>
                  <a:cubicBezTo>
                    <a:pt x="366" y="0"/>
                    <a:pt x="1" y="365"/>
                    <a:pt x="1" y="822"/>
                  </a:cubicBezTo>
                  <a:cubicBezTo>
                    <a:pt x="1" y="1278"/>
                    <a:pt x="366" y="1643"/>
                    <a:pt x="823" y="1643"/>
                  </a:cubicBezTo>
                  <a:cubicBezTo>
                    <a:pt x="1279" y="1643"/>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62"/>
            <p:cNvSpPr/>
            <p:nvPr/>
          </p:nvSpPr>
          <p:spPr>
            <a:xfrm>
              <a:off x="1067800" y="2222100"/>
              <a:ext cx="40550" cy="41100"/>
            </a:xfrm>
            <a:custGeom>
              <a:rect b="b" l="l" r="r" t="t"/>
              <a:pathLst>
                <a:path extrusionOk="0" h="1644" w="1622">
                  <a:moveTo>
                    <a:pt x="823" y="0"/>
                  </a:moveTo>
                  <a:cubicBezTo>
                    <a:pt x="366" y="0"/>
                    <a:pt x="1" y="365"/>
                    <a:pt x="1" y="822"/>
                  </a:cubicBezTo>
                  <a:cubicBezTo>
                    <a:pt x="1" y="1278"/>
                    <a:pt x="366" y="1643"/>
                    <a:pt x="823" y="1643"/>
                  </a:cubicBezTo>
                  <a:cubicBezTo>
                    <a:pt x="1256" y="1643"/>
                    <a:pt x="1622" y="1278"/>
                    <a:pt x="1622" y="822"/>
                  </a:cubicBezTo>
                  <a:cubicBezTo>
                    <a:pt x="1622" y="365"/>
                    <a:pt x="1256"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62"/>
            <p:cNvSpPr/>
            <p:nvPr/>
          </p:nvSpPr>
          <p:spPr>
            <a:xfrm>
              <a:off x="1128875" y="2222100"/>
              <a:ext cx="41100" cy="41100"/>
            </a:xfrm>
            <a:custGeom>
              <a:rect b="b" l="l" r="r" t="t"/>
              <a:pathLst>
                <a:path extrusionOk="0" h="1644" w="1644">
                  <a:moveTo>
                    <a:pt x="822" y="0"/>
                  </a:moveTo>
                  <a:cubicBezTo>
                    <a:pt x="366" y="0"/>
                    <a:pt x="0" y="365"/>
                    <a:pt x="0" y="822"/>
                  </a:cubicBezTo>
                  <a:cubicBezTo>
                    <a:pt x="0"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62"/>
            <p:cNvSpPr/>
            <p:nvPr/>
          </p:nvSpPr>
          <p:spPr>
            <a:xfrm>
              <a:off x="1189925" y="2222100"/>
              <a:ext cx="41125" cy="41100"/>
            </a:xfrm>
            <a:custGeom>
              <a:rect b="b" l="l" r="r" t="t"/>
              <a:pathLst>
                <a:path extrusionOk="0" h="1644" w="1645">
                  <a:moveTo>
                    <a:pt x="822" y="0"/>
                  </a:moveTo>
                  <a:cubicBezTo>
                    <a:pt x="366" y="0"/>
                    <a:pt x="1" y="365"/>
                    <a:pt x="1" y="822"/>
                  </a:cubicBezTo>
                  <a:cubicBezTo>
                    <a:pt x="1"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62"/>
            <p:cNvSpPr/>
            <p:nvPr/>
          </p:nvSpPr>
          <p:spPr>
            <a:xfrm>
              <a:off x="1251550" y="2222100"/>
              <a:ext cx="40550" cy="41100"/>
            </a:xfrm>
            <a:custGeom>
              <a:rect b="b" l="l" r="r" t="t"/>
              <a:pathLst>
                <a:path extrusionOk="0" h="1644" w="1622">
                  <a:moveTo>
                    <a:pt x="822" y="0"/>
                  </a:moveTo>
                  <a:cubicBezTo>
                    <a:pt x="366" y="0"/>
                    <a:pt x="1" y="365"/>
                    <a:pt x="1" y="822"/>
                  </a:cubicBezTo>
                  <a:cubicBezTo>
                    <a:pt x="1" y="1278"/>
                    <a:pt x="366" y="1643"/>
                    <a:pt x="822" y="1643"/>
                  </a:cubicBezTo>
                  <a:cubicBezTo>
                    <a:pt x="1256" y="1643"/>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62"/>
            <p:cNvSpPr/>
            <p:nvPr/>
          </p:nvSpPr>
          <p:spPr>
            <a:xfrm>
              <a:off x="1312625" y="2222100"/>
              <a:ext cx="41100" cy="41100"/>
            </a:xfrm>
            <a:custGeom>
              <a:rect b="b" l="l" r="r" t="t"/>
              <a:pathLst>
                <a:path extrusionOk="0" h="1644" w="1644">
                  <a:moveTo>
                    <a:pt x="822" y="0"/>
                  </a:moveTo>
                  <a:cubicBezTo>
                    <a:pt x="365" y="0"/>
                    <a:pt x="0" y="365"/>
                    <a:pt x="0" y="822"/>
                  </a:cubicBezTo>
                  <a:cubicBezTo>
                    <a:pt x="0" y="1278"/>
                    <a:pt x="365" y="1643"/>
                    <a:pt x="822" y="1643"/>
                  </a:cubicBezTo>
                  <a:cubicBezTo>
                    <a:pt x="1278" y="1643"/>
                    <a:pt x="1643" y="1278"/>
                    <a:pt x="1643" y="822"/>
                  </a:cubicBezTo>
                  <a:cubicBezTo>
                    <a:pt x="1643"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62"/>
            <p:cNvSpPr/>
            <p:nvPr/>
          </p:nvSpPr>
          <p:spPr>
            <a:xfrm>
              <a:off x="1373675" y="2222100"/>
              <a:ext cx="41100" cy="41100"/>
            </a:xfrm>
            <a:custGeom>
              <a:rect b="b" l="l" r="r" t="t"/>
              <a:pathLst>
                <a:path extrusionOk="0" h="1644" w="1644">
                  <a:moveTo>
                    <a:pt x="822" y="0"/>
                  </a:moveTo>
                  <a:cubicBezTo>
                    <a:pt x="366" y="0"/>
                    <a:pt x="0" y="365"/>
                    <a:pt x="0" y="822"/>
                  </a:cubicBezTo>
                  <a:cubicBezTo>
                    <a:pt x="0"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62"/>
            <p:cNvSpPr/>
            <p:nvPr/>
          </p:nvSpPr>
          <p:spPr>
            <a:xfrm>
              <a:off x="1435300" y="2222100"/>
              <a:ext cx="40550" cy="41100"/>
            </a:xfrm>
            <a:custGeom>
              <a:rect b="b" l="l" r="r" t="t"/>
              <a:pathLst>
                <a:path extrusionOk="0" h="1644" w="1622">
                  <a:moveTo>
                    <a:pt x="822" y="0"/>
                  </a:moveTo>
                  <a:cubicBezTo>
                    <a:pt x="366" y="0"/>
                    <a:pt x="0" y="365"/>
                    <a:pt x="0" y="822"/>
                  </a:cubicBezTo>
                  <a:cubicBezTo>
                    <a:pt x="0" y="1278"/>
                    <a:pt x="366" y="1643"/>
                    <a:pt x="822" y="1643"/>
                  </a:cubicBezTo>
                  <a:cubicBezTo>
                    <a:pt x="1256" y="1643"/>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62"/>
            <p:cNvSpPr/>
            <p:nvPr/>
          </p:nvSpPr>
          <p:spPr>
            <a:xfrm>
              <a:off x="1496350" y="2222100"/>
              <a:ext cx="41125" cy="41100"/>
            </a:xfrm>
            <a:custGeom>
              <a:rect b="b" l="l" r="r" t="t"/>
              <a:pathLst>
                <a:path extrusionOk="0" h="1644" w="1645">
                  <a:moveTo>
                    <a:pt x="823" y="0"/>
                  </a:moveTo>
                  <a:cubicBezTo>
                    <a:pt x="366" y="0"/>
                    <a:pt x="1" y="365"/>
                    <a:pt x="1" y="822"/>
                  </a:cubicBezTo>
                  <a:cubicBezTo>
                    <a:pt x="1" y="1278"/>
                    <a:pt x="366" y="1643"/>
                    <a:pt x="823" y="1643"/>
                  </a:cubicBezTo>
                  <a:cubicBezTo>
                    <a:pt x="1279" y="1643"/>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62"/>
            <p:cNvSpPr/>
            <p:nvPr/>
          </p:nvSpPr>
          <p:spPr>
            <a:xfrm>
              <a:off x="1557425" y="2222100"/>
              <a:ext cx="41100" cy="41100"/>
            </a:xfrm>
            <a:custGeom>
              <a:rect b="b" l="l" r="r" t="t"/>
              <a:pathLst>
                <a:path extrusionOk="0" h="1644" w="1644">
                  <a:moveTo>
                    <a:pt x="822" y="0"/>
                  </a:moveTo>
                  <a:cubicBezTo>
                    <a:pt x="365" y="0"/>
                    <a:pt x="0" y="365"/>
                    <a:pt x="0" y="822"/>
                  </a:cubicBezTo>
                  <a:cubicBezTo>
                    <a:pt x="0" y="1278"/>
                    <a:pt x="365" y="1643"/>
                    <a:pt x="822" y="1643"/>
                  </a:cubicBezTo>
                  <a:cubicBezTo>
                    <a:pt x="1278" y="1643"/>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62"/>
            <p:cNvSpPr/>
            <p:nvPr/>
          </p:nvSpPr>
          <p:spPr>
            <a:xfrm>
              <a:off x="1619050" y="2222100"/>
              <a:ext cx="40525" cy="41100"/>
            </a:xfrm>
            <a:custGeom>
              <a:rect b="b" l="l" r="r" t="t"/>
              <a:pathLst>
                <a:path extrusionOk="0" h="1644" w="1621">
                  <a:moveTo>
                    <a:pt x="799" y="0"/>
                  </a:moveTo>
                  <a:cubicBezTo>
                    <a:pt x="365" y="0"/>
                    <a:pt x="0" y="365"/>
                    <a:pt x="0" y="822"/>
                  </a:cubicBezTo>
                  <a:cubicBezTo>
                    <a:pt x="0" y="1278"/>
                    <a:pt x="365" y="1643"/>
                    <a:pt x="799" y="1643"/>
                  </a:cubicBezTo>
                  <a:cubicBezTo>
                    <a:pt x="1256" y="1643"/>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62"/>
            <p:cNvSpPr/>
            <p:nvPr/>
          </p:nvSpPr>
          <p:spPr>
            <a:xfrm>
              <a:off x="1680100" y="2222100"/>
              <a:ext cx="41100" cy="41100"/>
            </a:xfrm>
            <a:custGeom>
              <a:rect b="b" l="l" r="r" t="t"/>
              <a:pathLst>
                <a:path extrusionOk="0" h="1644" w="1644">
                  <a:moveTo>
                    <a:pt x="822" y="0"/>
                  </a:moveTo>
                  <a:cubicBezTo>
                    <a:pt x="366" y="0"/>
                    <a:pt x="1" y="365"/>
                    <a:pt x="1" y="822"/>
                  </a:cubicBezTo>
                  <a:cubicBezTo>
                    <a:pt x="1"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62"/>
            <p:cNvSpPr/>
            <p:nvPr/>
          </p:nvSpPr>
          <p:spPr>
            <a:xfrm>
              <a:off x="1741150" y="2222100"/>
              <a:ext cx="41125" cy="41100"/>
            </a:xfrm>
            <a:custGeom>
              <a:rect b="b" l="l" r="r" t="t"/>
              <a:pathLst>
                <a:path extrusionOk="0" h="1644" w="1645">
                  <a:moveTo>
                    <a:pt x="823" y="0"/>
                  </a:moveTo>
                  <a:cubicBezTo>
                    <a:pt x="366" y="0"/>
                    <a:pt x="1" y="365"/>
                    <a:pt x="1" y="822"/>
                  </a:cubicBezTo>
                  <a:cubicBezTo>
                    <a:pt x="1" y="1278"/>
                    <a:pt x="366" y="1643"/>
                    <a:pt x="823" y="1643"/>
                  </a:cubicBezTo>
                  <a:cubicBezTo>
                    <a:pt x="1279" y="1643"/>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62"/>
            <p:cNvSpPr/>
            <p:nvPr/>
          </p:nvSpPr>
          <p:spPr>
            <a:xfrm>
              <a:off x="1802775" y="2222100"/>
              <a:ext cx="40550" cy="41100"/>
            </a:xfrm>
            <a:custGeom>
              <a:rect b="b" l="l" r="r" t="t"/>
              <a:pathLst>
                <a:path extrusionOk="0" h="1644" w="1622">
                  <a:moveTo>
                    <a:pt x="800" y="0"/>
                  </a:moveTo>
                  <a:cubicBezTo>
                    <a:pt x="366" y="0"/>
                    <a:pt x="1" y="365"/>
                    <a:pt x="1" y="822"/>
                  </a:cubicBezTo>
                  <a:cubicBezTo>
                    <a:pt x="1" y="1278"/>
                    <a:pt x="366" y="1643"/>
                    <a:pt x="800" y="1643"/>
                  </a:cubicBezTo>
                  <a:cubicBezTo>
                    <a:pt x="1256" y="1643"/>
                    <a:pt x="1622" y="1278"/>
                    <a:pt x="1622" y="822"/>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62"/>
            <p:cNvSpPr/>
            <p:nvPr/>
          </p:nvSpPr>
          <p:spPr>
            <a:xfrm>
              <a:off x="2170275" y="2222100"/>
              <a:ext cx="40550" cy="41100"/>
            </a:xfrm>
            <a:custGeom>
              <a:rect b="b" l="l" r="r" t="t"/>
              <a:pathLst>
                <a:path extrusionOk="0" h="1644" w="1622">
                  <a:moveTo>
                    <a:pt x="799" y="0"/>
                  </a:moveTo>
                  <a:cubicBezTo>
                    <a:pt x="366" y="0"/>
                    <a:pt x="0" y="365"/>
                    <a:pt x="0" y="822"/>
                  </a:cubicBezTo>
                  <a:cubicBezTo>
                    <a:pt x="0" y="1278"/>
                    <a:pt x="366" y="1643"/>
                    <a:pt x="799" y="1643"/>
                  </a:cubicBezTo>
                  <a:cubicBezTo>
                    <a:pt x="1256" y="1643"/>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62"/>
            <p:cNvSpPr/>
            <p:nvPr/>
          </p:nvSpPr>
          <p:spPr>
            <a:xfrm>
              <a:off x="2231325" y="2222100"/>
              <a:ext cx="41125" cy="41100"/>
            </a:xfrm>
            <a:custGeom>
              <a:rect b="b" l="l" r="r" t="t"/>
              <a:pathLst>
                <a:path extrusionOk="0" h="1644" w="1645">
                  <a:moveTo>
                    <a:pt x="823" y="0"/>
                  </a:moveTo>
                  <a:cubicBezTo>
                    <a:pt x="366" y="0"/>
                    <a:pt x="1" y="365"/>
                    <a:pt x="1" y="822"/>
                  </a:cubicBezTo>
                  <a:cubicBezTo>
                    <a:pt x="1" y="1278"/>
                    <a:pt x="366" y="1643"/>
                    <a:pt x="823" y="1643"/>
                  </a:cubicBezTo>
                  <a:cubicBezTo>
                    <a:pt x="1279" y="1643"/>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62"/>
            <p:cNvSpPr/>
            <p:nvPr/>
          </p:nvSpPr>
          <p:spPr>
            <a:xfrm>
              <a:off x="2292400" y="2222100"/>
              <a:ext cx="41100" cy="41100"/>
            </a:xfrm>
            <a:custGeom>
              <a:rect b="b" l="l" r="r" t="t"/>
              <a:pathLst>
                <a:path extrusionOk="0" h="1644" w="1644">
                  <a:moveTo>
                    <a:pt x="822" y="0"/>
                  </a:moveTo>
                  <a:cubicBezTo>
                    <a:pt x="365" y="0"/>
                    <a:pt x="0" y="365"/>
                    <a:pt x="0" y="822"/>
                  </a:cubicBezTo>
                  <a:cubicBezTo>
                    <a:pt x="0" y="1278"/>
                    <a:pt x="365" y="1643"/>
                    <a:pt x="822" y="1643"/>
                  </a:cubicBezTo>
                  <a:cubicBezTo>
                    <a:pt x="1278" y="1643"/>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62"/>
            <p:cNvSpPr/>
            <p:nvPr/>
          </p:nvSpPr>
          <p:spPr>
            <a:xfrm>
              <a:off x="2415075" y="2222100"/>
              <a:ext cx="41100" cy="41100"/>
            </a:xfrm>
            <a:custGeom>
              <a:rect b="b" l="l" r="r" t="t"/>
              <a:pathLst>
                <a:path extrusionOk="0" h="1644" w="1644">
                  <a:moveTo>
                    <a:pt x="822" y="0"/>
                  </a:moveTo>
                  <a:cubicBezTo>
                    <a:pt x="366" y="0"/>
                    <a:pt x="1" y="365"/>
                    <a:pt x="1" y="822"/>
                  </a:cubicBezTo>
                  <a:cubicBezTo>
                    <a:pt x="1"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62"/>
            <p:cNvSpPr/>
            <p:nvPr/>
          </p:nvSpPr>
          <p:spPr>
            <a:xfrm>
              <a:off x="3701275" y="2222100"/>
              <a:ext cx="40550" cy="41100"/>
            </a:xfrm>
            <a:custGeom>
              <a:rect b="b" l="l" r="r" t="t"/>
              <a:pathLst>
                <a:path extrusionOk="0" h="1644" w="1622">
                  <a:moveTo>
                    <a:pt x="822" y="0"/>
                  </a:moveTo>
                  <a:cubicBezTo>
                    <a:pt x="366" y="0"/>
                    <a:pt x="1" y="365"/>
                    <a:pt x="1" y="822"/>
                  </a:cubicBezTo>
                  <a:cubicBezTo>
                    <a:pt x="1" y="1278"/>
                    <a:pt x="366" y="1643"/>
                    <a:pt x="822" y="1643"/>
                  </a:cubicBezTo>
                  <a:cubicBezTo>
                    <a:pt x="1256" y="1643"/>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62"/>
            <p:cNvSpPr/>
            <p:nvPr/>
          </p:nvSpPr>
          <p:spPr>
            <a:xfrm>
              <a:off x="3823975" y="2222100"/>
              <a:ext cx="40525" cy="41100"/>
            </a:xfrm>
            <a:custGeom>
              <a:rect b="b" l="l" r="r" t="t"/>
              <a:pathLst>
                <a:path extrusionOk="0" h="1644" w="1621">
                  <a:moveTo>
                    <a:pt x="799" y="0"/>
                  </a:moveTo>
                  <a:cubicBezTo>
                    <a:pt x="365" y="0"/>
                    <a:pt x="0" y="365"/>
                    <a:pt x="0" y="822"/>
                  </a:cubicBezTo>
                  <a:cubicBezTo>
                    <a:pt x="0" y="1278"/>
                    <a:pt x="365" y="1643"/>
                    <a:pt x="799" y="1643"/>
                  </a:cubicBezTo>
                  <a:cubicBezTo>
                    <a:pt x="1256" y="1643"/>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62"/>
            <p:cNvSpPr/>
            <p:nvPr/>
          </p:nvSpPr>
          <p:spPr>
            <a:xfrm>
              <a:off x="3885025" y="2222100"/>
              <a:ext cx="40550" cy="41100"/>
            </a:xfrm>
            <a:custGeom>
              <a:rect b="b" l="l" r="r" t="t"/>
              <a:pathLst>
                <a:path extrusionOk="0" h="1644" w="1622">
                  <a:moveTo>
                    <a:pt x="822" y="0"/>
                  </a:moveTo>
                  <a:cubicBezTo>
                    <a:pt x="366" y="0"/>
                    <a:pt x="1" y="365"/>
                    <a:pt x="1" y="822"/>
                  </a:cubicBezTo>
                  <a:cubicBezTo>
                    <a:pt x="1" y="1278"/>
                    <a:pt x="366" y="1643"/>
                    <a:pt x="822" y="1643"/>
                  </a:cubicBezTo>
                  <a:cubicBezTo>
                    <a:pt x="1256" y="1643"/>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62"/>
            <p:cNvSpPr/>
            <p:nvPr/>
          </p:nvSpPr>
          <p:spPr>
            <a:xfrm>
              <a:off x="4007700" y="2222100"/>
              <a:ext cx="40550" cy="41100"/>
            </a:xfrm>
            <a:custGeom>
              <a:rect b="b" l="l" r="r" t="t"/>
              <a:pathLst>
                <a:path extrusionOk="0" h="1644" w="1622">
                  <a:moveTo>
                    <a:pt x="800" y="0"/>
                  </a:moveTo>
                  <a:cubicBezTo>
                    <a:pt x="366" y="0"/>
                    <a:pt x="1" y="365"/>
                    <a:pt x="1" y="822"/>
                  </a:cubicBezTo>
                  <a:cubicBezTo>
                    <a:pt x="1" y="1278"/>
                    <a:pt x="366" y="1643"/>
                    <a:pt x="800" y="1643"/>
                  </a:cubicBezTo>
                  <a:cubicBezTo>
                    <a:pt x="1256" y="1643"/>
                    <a:pt x="1622" y="1278"/>
                    <a:pt x="1622" y="822"/>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62"/>
            <p:cNvSpPr/>
            <p:nvPr/>
          </p:nvSpPr>
          <p:spPr>
            <a:xfrm>
              <a:off x="4068775" y="2222100"/>
              <a:ext cx="40525" cy="41100"/>
            </a:xfrm>
            <a:custGeom>
              <a:rect b="b" l="l" r="r" t="t"/>
              <a:pathLst>
                <a:path extrusionOk="0" h="1644" w="1621">
                  <a:moveTo>
                    <a:pt x="822" y="0"/>
                  </a:moveTo>
                  <a:cubicBezTo>
                    <a:pt x="365" y="0"/>
                    <a:pt x="0" y="365"/>
                    <a:pt x="0" y="822"/>
                  </a:cubicBezTo>
                  <a:cubicBezTo>
                    <a:pt x="0" y="1278"/>
                    <a:pt x="365" y="1643"/>
                    <a:pt x="822" y="1643"/>
                  </a:cubicBezTo>
                  <a:cubicBezTo>
                    <a:pt x="1256" y="1643"/>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62"/>
            <p:cNvSpPr/>
            <p:nvPr/>
          </p:nvSpPr>
          <p:spPr>
            <a:xfrm>
              <a:off x="4129825" y="2222100"/>
              <a:ext cx="41100" cy="41100"/>
            </a:xfrm>
            <a:custGeom>
              <a:rect b="b" l="l" r="r" t="t"/>
              <a:pathLst>
                <a:path extrusionOk="0" h="1644" w="1644">
                  <a:moveTo>
                    <a:pt x="822" y="0"/>
                  </a:moveTo>
                  <a:cubicBezTo>
                    <a:pt x="366" y="0"/>
                    <a:pt x="1" y="365"/>
                    <a:pt x="1" y="822"/>
                  </a:cubicBezTo>
                  <a:cubicBezTo>
                    <a:pt x="1"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62"/>
            <p:cNvSpPr/>
            <p:nvPr/>
          </p:nvSpPr>
          <p:spPr>
            <a:xfrm>
              <a:off x="4190875" y="2222100"/>
              <a:ext cx="41125" cy="41100"/>
            </a:xfrm>
            <a:custGeom>
              <a:rect b="b" l="l" r="r" t="t"/>
              <a:pathLst>
                <a:path extrusionOk="0" h="1644" w="1645">
                  <a:moveTo>
                    <a:pt x="823" y="0"/>
                  </a:moveTo>
                  <a:cubicBezTo>
                    <a:pt x="389" y="0"/>
                    <a:pt x="1" y="365"/>
                    <a:pt x="1" y="822"/>
                  </a:cubicBezTo>
                  <a:cubicBezTo>
                    <a:pt x="1" y="1278"/>
                    <a:pt x="389" y="1643"/>
                    <a:pt x="823" y="1643"/>
                  </a:cubicBezTo>
                  <a:cubicBezTo>
                    <a:pt x="1279" y="1643"/>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62"/>
            <p:cNvSpPr/>
            <p:nvPr/>
          </p:nvSpPr>
          <p:spPr>
            <a:xfrm>
              <a:off x="4252525" y="2222100"/>
              <a:ext cx="40525" cy="41100"/>
            </a:xfrm>
            <a:custGeom>
              <a:rect b="b" l="l" r="r" t="t"/>
              <a:pathLst>
                <a:path extrusionOk="0" h="1644" w="1621">
                  <a:moveTo>
                    <a:pt x="822" y="0"/>
                  </a:moveTo>
                  <a:cubicBezTo>
                    <a:pt x="365" y="0"/>
                    <a:pt x="0" y="365"/>
                    <a:pt x="0" y="822"/>
                  </a:cubicBezTo>
                  <a:cubicBezTo>
                    <a:pt x="0" y="1278"/>
                    <a:pt x="365" y="1643"/>
                    <a:pt x="822" y="1643"/>
                  </a:cubicBezTo>
                  <a:cubicBezTo>
                    <a:pt x="1255" y="1643"/>
                    <a:pt x="1621" y="1278"/>
                    <a:pt x="1621" y="822"/>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62"/>
            <p:cNvSpPr/>
            <p:nvPr/>
          </p:nvSpPr>
          <p:spPr>
            <a:xfrm>
              <a:off x="4313575" y="2222100"/>
              <a:ext cx="41100" cy="41100"/>
            </a:xfrm>
            <a:custGeom>
              <a:rect b="b" l="l" r="r" t="t"/>
              <a:pathLst>
                <a:path extrusionOk="0" h="1644" w="1644">
                  <a:moveTo>
                    <a:pt x="822" y="0"/>
                  </a:moveTo>
                  <a:cubicBezTo>
                    <a:pt x="366" y="0"/>
                    <a:pt x="0" y="365"/>
                    <a:pt x="0" y="822"/>
                  </a:cubicBezTo>
                  <a:cubicBezTo>
                    <a:pt x="0"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62"/>
            <p:cNvSpPr/>
            <p:nvPr/>
          </p:nvSpPr>
          <p:spPr>
            <a:xfrm>
              <a:off x="4374625" y="2222100"/>
              <a:ext cx="41125" cy="41100"/>
            </a:xfrm>
            <a:custGeom>
              <a:rect b="b" l="l" r="r" t="t"/>
              <a:pathLst>
                <a:path extrusionOk="0" h="1644" w="1645">
                  <a:moveTo>
                    <a:pt x="822" y="0"/>
                  </a:moveTo>
                  <a:cubicBezTo>
                    <a:pt x="366" y="0"/>
                    <a:pt x="1" y="365"/>
                    <a:pt x="1" y="822"/>
                  </a:cubicBezTo>
                  <a:cubicBezTo>
                    <a:pt x="1"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62"/>
            <p:cNvSpPr/>
            <p:nvPr/>
          </p:nvSpPr>
          <p:spPr>
            <a:xfrm>
              <a:off x="4436250" y="2222100"/>
              <a:ext cx="40550" cy="41100"/>
            </a:xfrm>
            <a:custGeom>
              <a:rect b="b" l="l" r="r" t="t"/>
              <a:pathLst>
                <a:path extrusionOk="0" h="1644" w="1622">
                  <a:moveTo>
                    <a:pt x="822" y="0"/>
                  </a:moveTo>
                  <a:cubicBezTo>
                    <a:pt x="366" y="0"/>
                    <a:pt x="1" y="365"/>
                    <a:pt x="1" y="822"/>
                  </a:cubicBezTo>
                  <a:cubicBezTo>
                    <a:pt x="1" y="1278"/>
                    <a:pt x="366" y="1643"/>
                    <a:pt x="822" y="1643"/>
                  </a:cubicBezTo>
                  <a:cubicBezTo>
                    <a:pt x="1256" y="1643"/>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62"/>
            <p:cNvSpPr/>
            <p:nvPr/>
          </p:nvSpPr>
          <p:spPr>
            <a:xfrm>
              <a:off x="4497325" y="2222100"/>
              <a:ext cx="41100" cy="41100"/>
            </a:xfrm>
            <a:custGeom>
              <a:rect b="b" l="l" r="r" t="t"/>
              <a:pathLst>
                <a:path extrusionOk="0" h="1644" w="1644">
                  <a:moveTo>
                    <a:pt x="822" y="0"/>
                  </a:moveTo>
                  <a:cubicBezTo>
                    <a:pt x="365" y="0"/>
                    <a:pt x="0" y="365"/>
                    <a:pt x="0" y="822"/>
                  </a:cubicBezTo>
                  <a:cubicBezTo>
                    <a:pt x="0" y="1278"/>
                    <a:pt x="365" y="1643"/>
                    <a:pt x="822" y="1643"/>
                  </a:cubicBezTo>
                  <a:cubicBezTo>
                    <a:pt x="1278" y="1643"/>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62"/>
            <p:cNvSpPr/>
            <p:nvPr/>
          </p:nvSpPr>
          <p:spPr>
            <a:xfrm>
              <a:off x="4558375" y="2222100"/>
              <a:ext cx="41100" cy="41100"/>
            </a:xfrm>
            <a:custGeom>
              <a:rect b="b" l="l" r="r" t="t"/>
              <a:pathLst>
                <a:path extrusionOk="0" h="1644" w="1644">
                  <a:moveTo>
                    <a:pt x="822" y="0"/>
                  </a:moveTo>
                  <a:cubicBezTo>
                    <a:pt x="366" y="0"/>
                    <a:pt x="0" y="365"/>
                    <a:pt x="0" y="822"/>
                  </a:cubicBezTo>
                  <a:cubicBezTo>
                    <a:pt x="0"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62"/>
            <p:cNvSpPr/>
            <p:nvPr/>
          </p:nvSpPr>
          <p:spPr>
            <a:xfrm>
              <a:off x="4620000" y="2222100"/>
              <a:ext cx="40550" cy="41100"/>
            </a:xfrm>
            <a:custGeom>
              <a:rect b="b" l="l" r="r" t="t"/>
              <a:pathLst>
                <a:path extrusionOk="0" h="1644" w="1622">
                  <a:moveTo>
                    <a:pt x="822" y="0"/>
                  </a:moveTo>
                  <a:cubicBezTo>
                    <a:pt x="366" y="0"/>
                    <a:pt x="1" y="365"/>
                    <a:pt x="1" y="822"/>
                  </a:cubicBezTo>
                  <a:cubicBezTo>
                    <a:pt x="1" y="1278"/>
                    <a:pt x="366" y="1643"/>
                    <a:pt x="822" y="1643"/>
                  </a:cubicBezTo>
                  <a:cubicBezTo>
                    <a:pt x="1256" y="1643"/>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62"/>
            <p:cNvSpPr/>
            <p:nvPr/>
          </p:nvSpPr>
          <p:spPr>
            <a:xfrm>
              <a:off x="4681050" y="2222100"/>
              <a:ext cx="41125" cy="41100"/>
            </a:xfrm>
            <a:custGeom>
              <a:rect b="b" l="l" r="r" t="t"/>
              <a:pathLst>
                <a:path extrusionOk="0" h="1644" w="1645">
                  <a:moveTo>
                    <a:pt x="823" y="0"/>
                  </a:moveTo>
                  <a:cubicBezTo>
                    <a:pt x="366" y="0"/>
                    <a:pt x="1" y="365"/>
                    <a:pt x="1" y="822"/>
                  </a:cubicBezTo>
                  <a:cubicBezTo>
                    <a:pt x="1" y="1278"/>
                    <a:pt x="366" y="1643"/>
                    <a:pt x="823" y="1643"/>
                  </a:cubicBezTo>
                  <a:cubicBezTo>
                    <a:pt x="1279" y="1643"/>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62"/>
            <p:cNvSpPr/>
            <p:nvPr/>
          </p:nvSpPr>
          <p:spPr>
            <a:xfrm>
              <a:off x="4742125" y="2222100"/>
              <a:ext cx="41100" cy="41100"/>
            </a:xfrm>
            <a:custGeom>
              <a:rect b="b" l="l" r="r" t="t"/>
              <a:pathLst>
                <a:path extrusionOk="0" h="1644" w="1644">
                  <a:moveTo>
                    <a:pt x="822" y="0"/>
                  </a:moveTo>
                  <a:cubicBezTo>
                    <a:pt x="365" y="0"/>
                    <a:pt x="0" y="365"/>
                    <a:pt x="0" y="822"/>
                  </a:cubicBezTo>
                  <a:cubicBezTo>
                    <a:pt x="0" y="1278"/>
                    <a:pt x="365" y="1643"/>
                    <a:pt x="822" y="1643"/>
                  </a:cubicBezTo>
                  <a:cubicBezTo>
                    <a:pt x="1278" y="1643"/>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62"/>
            <p:cNvSpPr/>
            <p:nvPr/>
          </p:nvSpPr>
          <p:spPr>
            <a:xfrm>
              <a:off x="4803750" y="2222100"/>
              <a:ext cx="40525" cy="41100"/>
            </a:xfrm>
            <a:custGeom>
              <a:rect b="b" l="l" r="r" t="t"/>
              <a:pathLst>
                <a:path extrusionOk="0" h="1644" w="1621">
                  <a:moveTo>
                    <a:pt x="822" y="0"/>
                  </a:moveTo>
                  <a:cubicBezTo>
                    <a:pt x="365" y="0"/>
                    <a:pt x="0" y="365"/>
                    <a:pt x="0" y="822"/>
                  </a:cubicBezTo>
                  <a:cubicBezTo>
                    <a:pt x="0" y="1278"/>
                    <a:pt x="365" y="1643"/>
                    <a:pt x="822" y="1643"/>
                  </a:cubicBezTo>
                  <a:cubicBezTo>
                    <a:pt x="1256" y="1643"/>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62"/>
            <p:cNvSpPr/>
            <p:nvPr/>
          </p:nvSpPr>
          <p:spPr>
            <a:xfrm>
              <a:off x="4864800" y="2222100"/>
              <a:ext cx="41100" cy="41100"/>
            </a:xfrm>
            <a:custGeom>
              <a:rect b="b" l="l" r="r" t="t"/>
              <a:pathLst>
                <a:path extrusionOk="0" h="1644" w="1644">
                  <a:moveTo>
                    <a:pt x="822" y="0"/>
                  </a:moveTo>
                  <a:cubicBezTo>
                    <a:pt x="366" y="0"/>
                    <a:pt x="1" y="365"/>
                    <a:pt x="1" y="822"/>
                  </a:cubicBezTo>
                  <a:cubicBezTo>
                    <a:pt x="1"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62"/>
            <p:cNvSpPr/>
            <p:nvPr/>
          </p:nvSpPr>
          <p:spPr>
            <a:xfrm>
              <a:off x="4925850" y="2222100"/>
              <a:ext cx="41125" cy="41100"/>
            </a:xfrm>
            <a:custGeom>
              <a:rect b="b" l="l" r="r" t="t"/>
              <a:pathLst>
                <a:path extrusionOk="0" h="1644" w="1645">
                  <a:moveTo>
                    <a:pt x="823" y="0"/>
                  </a:moveTo>
                  <a:cubicBezTo>
                    <a:pt x="366" y="0"/>
                    <a:pt x="1" y="365"/>
                    <a:pt x="1" y="822"/>
                  </a:cubicBezTo>
                  <a:cubicBezTo>
                    <a:pt x="1" y="1278"/>
                    <a:pt x="366" y="1643"/>
                    <a:pt x="823" y="1643"/>
                  </a:cubicBezTo>
                  <a:cubicBezTo>
                    <a:pt x="1279" y="1643"/>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62"/>
            <p:cNvSpPr/>
            <p:nvPr/>
          </p:nvSpPr>
          <p:spPr>
            <a:xfrm>
              <a:off x="4987500" y="2222100"/>
              <a:ext cx="40525" cy="41100"/>
            </a:xfrm>
            <a:custGeom>
              <a:rect b="b" l="l" r="r" t="t"/>
              <a:pathLst>
                <a:path extrusionOk="0" h="1644" w="1621">
                  <a:moveTo>
                    <a:pt x="822" y="0"/>
                  </a:moveTo>
                  <a:cubicBezTo>
                    <a:pt x="365" y="0"/>
                    <a:pt x="0" y="365"/>
                    <a:pt x="0" y="822"/>
                  </a:cubicBezTo>
                  <a:cubicBezTo>
                    <a:pt x="0" y="1278"/>
                    <a:pt x="365" y="1643"/>
                    <a:pt x="822" y="1643"/>
                  </a:cubicBezTo>
                  <a:cubicBezTo>
                    <a:pt x="1255" y="1643"/>
                    <a:pt x="1621" y="1278"/>
                    <a:pt x="1621" y="822"/>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62"/>
            <p:cNvSpPr/>
            <p:nvPr/>
          </p:nvSpPr>
          <p:spPr>
            <a:xfrm>
              <a:off x="5048550" y="2222100"/>
              <a:ext cx="41100" cy="41100"/>
            </a:xfrm>
            <a:custGeom>
              <a:rect b="b" l="l" r="r" t="t"/>
              <a:pathLst>
                <a:path extrusionOk="0" h="1644" w="1644">
                  <a:moveTo>
                    <a:pt x="822" y="0"/>
                  </a:moveTo>
                  <a:cubicBezTo>
                    <a:pt x="366" y="0"/>
                    <a:pt x="0" y="365"/>
                    <a:pt x="0" y="822"/>
                  </a:cubicBezTo>
                  <a:cubicBezTo>
                    <a:pt x="0"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62"/>
            <p:cNvSpPr/>
            <p:nvPr/>
          </p:nvSpPr>
          <p:spPr>
            <a:xfrm>
              <a:off x="5109600" y="2222100"/>
              <a:ext cx="41125" cy="41100"/>
            </a:xfrm>
            <a:custGeom>
              <a:rect b="b" l="l" r="r" t="t"/>
              <a:pathLst>
                <a:path extrusionOk="0" h="1644" w="1645">
                  <a:moveTo>
                    <a:pt x="822" y="0"/>
                  </a:moveTo>
                  <a:cubicBezTo>
                    <a:pt x="366" y="0"/>
                    <a:pt x="1" y="365"/>
                    <a:pt x="1" y="822"/>
                  </a:cubicBezTo>
                  <a:cubicBezTo>
                    <a:pt x="1"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62"/>
            <p:cNvSpPr/>
            <p:nvPr/>
          </p:nvSpPr>
          <p:spPr>
            <a:xfrm>
              <a:off x="5171225" y="2222100"/>
              <a:ext cx="40550" cy="41100"/>
            </a:xfrm>
            <a:custGeom>
              <a:rect b="b" l="l" r="r" t="t"/>
              <a:pathLst>
                <a:path extrusionOk="0" h="1644" w="1622">
                  <a:moveTo>
                    <a:pt x="822" y="0"/>
                  </a:moveTo>
                  <a:cubicBezTo>
                    <a:pt x="366" y="0"/>
                    <a:pt x="1" y="365"/>
                    <a:pt x="1" y="822"/>
                  </a:cubicBezTo>
                  <a:cubicBezTo>
                    <a:pt x="1" y="1278"/>
                    <a:pt x="366" y="1643"/>
                    <a:pt x="822" y="1643"/>
                  </a:cubicBezTo>
                  <a:cubicBezTo>
                    <a:pt x="1256" y="1643"/>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62"/>
            <p:cNvSpPr/>
            <p:nvPr/>
          </p:nvSpPr>
          <p:spPr>
            <a:xfrm>
              <a:off x="5232300" y="2222100"/>
              <a:ext cx="41100" cy="41100"/>
            </a:xfrm>
            <a:custGeom>
              <a:rect b="b" l="l" r="r" t="t"/>
              <a:pathLst>
                <a:path extrusionOk="0" h="1644" w="1644">
                  <a:moveTo>
                    <a:pt x="822" y="0"/>
                  </a:moveTo>
                  <a:cubicBezTo>
                    <a:pt x="365" y="0"/>
                    <a:pt x="0" y="365"/>
                    <a:pt x="0" y="822"/>
                  </a:cubicBezTo>
                  <a:cubicBezTo>
                    <a:pt x="0" y="1278"/>
                    <a:pt x="365" y="1643"/>
                    <a:pt x="822" y="1643"/>
                  </a:cubicBezTo>
                  <a:cubicBezTo>
                    <a:pt x="1278" y="1643"/>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62"/>
            <p:cNvSpPr/>
            <p:nvPr/>
          </p:nvSpPr>
          <p:spPr>
            <a:xfrm>
              <a:off x="5293350" y="2222100"/>
              <a:ext cx="41100" cy="41100"/>
            </a:xfrm>
            <a:custGeom>
              <a:rect b="b" l="l" r="r" t="t"/>
              <a:pathLst>
                <a:path extrusionOk="0" h="1644" w="1644">
                  <a:moveTo>
                    <a:pt x="822" y="0"/>
                  </a:moveTo>
                  <a:cubicBezTo>
                    <a:pt x="366" y="0"/>
                    <a:pt x="0" y="365"/>
                    <a:pt x="0" y="822"/>
                  </a:cubicBezTo>
                  <a:cubicBezTo>
                    <a:pt x="0"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62"/>
            <p:cNvSpPr/>
            <p:nvPr/>
          </p:nvSpPr>
          <p:spPr>
            <a:xfrm>
              <a:off x="5354975" y="2222100"/>
              <a:ext cx="40550" cy="41100"/>
            </a:xfrm>
            <a:custGeom>
              <a:rect b="b" l="l" r="r" t="t"/>
              <a:pathLst>
                <a:path extrusionOk="0" h="1644" w="1622">
                  <a:moveTo>
                    <a:pt x="822" y="0"/>
                  </a:moveTo>
                  <a:cubicBezTo>
                    <a:pt x="366" y="0"/>
                    <a:pt x="1" y="365"/>
                    <a:pt x="1" y="822"/>
                  </a:cubicBezTo>
                  <a:cubicBezTo>
                    <a:pt x="1" y="1278"/>
                    <a:pt x="366" y="1643"/>
                    <a:pt x="822" y="1643"/>
                  </a:cubicBezTo>
                  <a:cubicBezTo>
                    <a:pt x="1256" y="1643"/>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62"/>
            <p:cNvSpPr/>
            <p:nvPr/>
          </p:nvSpPr>
          <p:spPr>
            <a:xfrm>
              <a:off x="5416025" y="2222100"/>
              <a:ext cx="41125" cy="41100"/>
            </a:xfrm>
            <a:custGeom>
              <a:rect b="b" l="l" r="r" t="t"/>
              <a:pathLst>
                <a:path extrusionOk="0" h="1644" w="1645">
                  <a:moveTo>
                    <a:pt x="823" y="0"/>
                  </a:moveTo>
                  <a:cubicBezTo>
                    <a:pt x="366" y="0"/>
                    <a:pt x="1" y="365"/>
                    <a:pt x="1" y="822"/>
                  </a:cubicBezTo>
                  <a:cubicBezTo>
                    <a:pt x="1" y="1278"/>
                    <a:pt x="366" y="1643"/>
                    <a:pt x="823" y="1643"/>
                  </a:cubicBezTo>
                  <a:cubicBezTo>
                    <a:pt x="1279" y="1643"/>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62"/>
            <p:cNvSpPr/>
            <p:nvPr/>
          </p:nvSpPr>
          <p:spPr>
            <a:xfrm>
              <a:off x="5477100" y="2222100"/>
              <a:ext cx="41100" cy="41100"/>
            </a:xfrm>
            <a:custGeom>
              <a:rect b="b" l="l" r="r" t="t"/>
              <a:pathLst>
                <a:path extrusionOk="0" h="1644" w="1644">
                  <a:moveTo>
                    <a:pt x="822" y="0"/>
                  </a:moveTo>
                  <a:cubicBezTo>
                    <a:pt x="365" y="0"/>
                    <a:pt x="0" y="365"/>
                    <a:pt x="0" y="822"/>
                  </a:cubicBezTo>
                  <a:cubicBezTo>
                    <a:pt x="0" y="1278"/>
                    <a:pt x="365" y="1643"/>
                    <a:pt x="822" y="1643"/>
                  </a:cubicBezTo>
                  <a:cubicBezTo>
                    <a:pt x="1278" y="1643"/>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62"/>
            <p:cNvSpPr/>
            <p:nvPr/>
          </p:nvSpPr>
          <p:spPr>
            <a:xfrm>
              <a:off x="5538725" y="2222100"/>
              <a:ext cx="40525" cy="41100"/>
            </a:xfrm>
            <a:custGeom>
              <a:rect b="b" l="l" r="r" t="t"/>
              <a:pathLst>
                <a:path extrusionOk="0" h="1644" w="1621">
                  <a:moveTo>
                    <a:pt x="822" y="0"/>
                  </a:moveTo>
                  <a:cubicBezTo>
                    <a:pt x="365" y="0"/>
                    <a:pt x="0" y="365"/>
                    <a:pt x="0" y="822"/>
                  </a:cubicBezTo>
                  <a:cubicBezTo>
                    <a:pt x="0" y="1278"/>
                    <a:pt x="365" y="1643"/>
                    <a:pt x="822" y="1643"/>
                  </a:cubicBezTo>
                  <a:cubicBezTo>
                    <a:pt x="1256" y="1643"/>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62"/>
            <p:cNvSpPr/>
            <p:nvPr/>
          </p:nvSpPr>
          <p:spPr>
            <a:xfrm>
              <a:off x="5599775" y="2222100"/>
              <a:ext cx="41100" cy="41100"/>
            </a:xfrm>
            <a:custGeom>
              <a:rect b="b" l="l" r="r" t="t"/>
              <a:pathLst>
                <a:path extrusionOk="0" h="1644" w="1644">
                  <a:moveTo>
                    <a:pt x="822" y="0"/>
                  </a:moveTo>
                  <a:cubicBezTo>
                    <a:pt x="366" y="0"/>
                    <a:pt x="1" y="365"/>
                    <a:pt x="1" y="822"/>
                  </a:cubicBezTo>
                  <a:cubicBezTo>
                    <a:pt x="1"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62"/>
            <p:cNvSpPr/>
            <p:nvPr/>
          </p:nvSpPr>
          <p:spPr>
            <a:xfrm>
              <a:off x="5660825" y="2222100"/>
              <a:ext cx="41125" cy="41100"/>
            </a:xfrm>
            <a:custGeom>
              <a:rect b="b" l="l" r="r" t="t"/>
              <a:pathLst>
                <a:path extrusionOk="0" h="1644" w="1645">
                  <a:moveTo>
                    <a:pt x="823" y="0"/>
                  </a:moveTo>
                  <a:cubicBezTo>
                    <a:pt x="366" y="0"/>
                    <a:pt x="1" y="365"/>
                    <a:pt x="1" y="822"/>
                  </a:cubicBezTo>
                  <a:cubicBezTo>
                    <a:pt x="1" y="1278"/>
                    <a:pt x="366" y="1643"/>
                    <a:pt x="823" y="1643"/>
                  </a:cubicBezTo>
                  <a:cubicBezTo>
                    <a:pt x="1279" y="1643"/>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62"/>
            <p:cNvSpPr/>
            <p:nvPr/>
          </p:nvSpPr>
          <p:spPr>
            <a:xfrm>
              <a:off x="5722475" y="2222100"/>
              <a:ext cx="40525" cy="41100"/>
            </a:xfrm>
            <a:custGeom>
              <a:rect b="b" l="l" r="r" t="t"/>
              <a:pathLst>
                <a:path extrusionOk="0" h="1644" w="1621">
                  <a:moveTo>
                    <a:pt x="799" y="0"/>
                  </a:moveTo>
                  <a:cubicBezTo>
                    <a:pt x="365" y="0"/>
                    <a:pt x="0" y="365"/>
                    <a:pt x="0" y="822"/>
                  </a:cubicBezTo>
                  <a:cubicBezTo>
                    <a:pt x="0" y="1278"/>
                    <a:pt x="365" y="1643"/>
                    <a:pt x="799" y="1643"/>
                  </a:cubicBezTo>
                  <a:cubicBezTo>
                    <a:pt x="1255" y="1643"/>
                    <a:pt x="1621" y="1278"/>
                    <a:pt x="1621" y="822"/>
                  </a:cubicBezTo>
                  <a:cubicBezTo>
                    <a:pt x="1621" y="365"/>
                    <a:pt x="1255"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62"/>
            <p:cNvSpPr/>
            <p:nvPr/>
          </p:nvSpPr>
          <p:spPr>
            <a:xfrm>
              <a:off x="5783525" y="2222100"/>
              <a:ext cx="41100" cy="41100"/>
            </a:xfrm>
            <a:custGeom>
              <a:rect b="b" l="l" r="r" t="t"/>
              <a:pathLst>
                <a:path extrusionOk="0" h="1644" w="1644">
                  <a:moveTo>
                    <a:pt x="822" y="0"/>
                  </a:moveTo>
                  <a:cubicBezTo>
                    <a:pt x="366" y="0"/>
                    <a:pt x="0" y="365"/>
                    <a:pt x="0" y="822"/>
                  </a:cubicBezTo>
                  <a:cubicBezTo>
                    <a:pt x="0"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62"/>
            <p:cNvSpPr/>
            <p:nvPr/>
          </p:nvSpPr>
          <p:spPr>
            <a:xfrm>
              <a:off x="5844575" y="2222100"/>
              <a:ext cx="41125" cy="41100"/>
            </a:xfrm>
            <a:custGeom>
              <a:rect b="b" l="l" r="r" t="t"/>
              <a:pathLst>
                <a:path extrusionOk="0" h="1644" w="1645">
                  <a:moveTo>
                    <a:pt x="822" y="0"/>
                  </a:moveTo>
                  <a:cubicBezTo>
                    <a:pt x="366" y="0"/>
                    <a:pt x="1" y="365"/>
                    <a:pt x="1" y="822"/>
                  </a:cubicBezTo>
                  <a:cubicBezTo>
                    <a:pt x="1"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62"/>
            <p:cNvSpPr/>
            <p:nvPr/>
          </p:nvSpPr>
          <p:spPr>
            <a:xfrm>
              <a:off x="5906200" y="2222100"/>
              <a:ext cx="40550" cy="41100"/>
            </a:xfrm>
            <a:custGeom>
              <a:rect b="b" l="l" r="r" t="t"/>
              <a:pathLst>
                <a:path extrusionOk="0" h="1644" w="1622">
                  <a:moveTo>
                    <a:pt x="800" y="0"/>
                  </a:moveTo>
                  <a:cubicBezTo>
                    <a:pt x="366" y="0"/>
                    <a:pt x="1" y="365"/>
                    <a:pt x="1" y="822"/>
                  </a:cubicBezTo>
                  <a:cubicBezTo>
                    <a:pt x="1" y="1278"/>
                    <a:pt x="366" y="1643"/>
                    <a:pt x="800" y="1643"/>
                  </a:cubicBezTo>
                  <a:cubicBezTo>
                    <a:pt x="1256" y="1643"/>
                    <a:pt x="1621" y="1278"/>
                    <a:pt x="1621" y="822"/>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62"/>
            <p:cNvSpPr/>
            <p:nvPr/>
          </p:nvSpPr>
          <p:spPr>
            <a:xfrm>
              <a:off x="5967275" y="2222100"/>
              <a:ext cx="41100" cy="41100"/>
            </a:xfrm>
            <a:custGeom>
              <a:rect b="b" l="l" r="r" t="t"/>
              <a:pathLst>
                <a:path extrusionOk="0" h="1644" w="1644">
                  <a:moveTo>
                    <a:pt x="822" y="0"/>
                  </a:moveTo>
                  <a:cubicBezTo>
                    <a:pt x="365" y="0"/>
                    <a:pt x="0" y="365"/>
                    <a:pt x="0" y="822"/>
                  </a:cubicBezTo>
                  <a:cubicBezTo>
                    <a:pt x="0" y="1278"/>
                    <a:pt x="365" y="1643"/>
                    <a:pt x="822" y="1643"/>
                  </a:cubicBezTo>
                  <a:cubicBezTo>
                    <a:pt x="1278" y="1643"/>
                    <a:pt x="1643" y="1278"/>
                    <a:pt x="1643" y="822"/>
                  </a:cubicBezTo>
                  <a:cubicBezTo>
                    <a:pt x="1643"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62"/>
            <p:cNvSpPr/>
            <p:nvPr/>
          </p:nvSpPr>
          <p:spPr>
            <a:xfrm>
              <a:off x="6028325" y="2222100"/>
              <a:ext cx="41100" cy="41100"/>
            </a:xfrm>
            <a:custGeom>
              <a:rect b="b" l="l" r="r" t="t"/>
              <a:pathLst>
                <a:path extrusionOk="0" h="1644" w="1644">
                  <a:moveTo>
                    <a:pt x="822" y="0"/>
                  </a:moveTo>
                  <a:cubicBezTo>
                    <a:pt x="366" y="0"/>
                    <a:pt x="0" y="365"/>
                    <a:pt x="0" y="822"/>
                  </a:cubicBezTo>
                  <a:cubicBezTo>
                    <a:pt x="0"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62"/>
            <p:cNvSpPr/>
            <p:nvPr/>
          </p:nvSpPr>
          <p:spPr>
            <a:xfrm>
              <a:off x="6089950" y="2222100"/>
              <a:ext cx="40550" cy="41100"/>
            </a:xfrm>
            <a:custGeom>
              <a:rect b="b" l="l" r="r" t="t"/>
              <a:pathLst>
                <a:path extrusionOk="0" h="1644" w="1622">
                  <a:moveTo>
                    <a:pt x="799" y="0"/>
                  </a:moveTo>
                  <a:cubicBezTo>
                    <a:pt x="366" y="0"/>
                    <a:pt x="1" y="365"/>
                    <a:pt x="1" y="822"/>
                  </a:cubicBezTo>
                  <a:cubicBezTo>
                    <a:pt x="1" y="1278"/>
                    <a:pt x="366" y="1643"/>
                    <a:pt x="799" y="1643"/>
                  </a:cubicBezTo>
                  <a:cubicBezTo>
                    <a:pt x="1256" y="1643"/>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62"/>
            <p:cNvSpPr/>
            <p:nvPr/>
          </p:nvSpPr>
          <p:spPr>
            <a:xfrm>
              <a:off x="6151000" y="2222100"/>
              <a:ext cx="41125" cy="41100"/>
            </a:xfrm>
            <a:custGeom>
              <a:rect b="b" l="l" r="r" t="t"/>
              <a:pathLst>
                <a:path extrusionOk="0" h="1644" w="1645">
                  <a:moveTo>
                    <a:pt x="823" y="0"/>
                  </a:moveTo>
                  <a:cubicBezTo>
                    <a:pt x="366" y="0"/>
                    <a:pt x="1" y="365"/>
                    <a:pt x="1" y="822"/>
                  </a:cubicBezTo>
                  <a:cubicBezTo>
                    <a:pt x="1" y="1278"/>
                    <a:pt x="366" y="1643"/>
                    <a:pt x="823" y="1643"/>
                  </a:cubicBezTo>
                  <a:cubicBezTo>
                    <a:pt x="1279" y="1643"/>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62"/>
            <p:cNvSpPr/>
            <p:nvPr/>
          </p:nvSpPr>
          <p:spPr>
            <a:xfrm>
              <a:off x="6212075" y="2222100"/>
              <a:ext cx="41100" cy="41100"/>
            </a:xfrm>
            <a:custGeom>
              <a:rect b="b" l="l" r="r" t="t"/>
              <a:pathLst>
                <a:path extrusionOk="0" h="1644" w="1644">
                  <a:moveTo>
                    <a:pt x="822" y="0"/>
                  </a:moveTo>
                  <a:cubicBezTo>
                    <a:pt x="365" y="0"/>
                    <a:pt x="0" y="365"/>
                    <a:pt x="0" y="822"/>
                  </a:cubicBezTo>
                  <a:cubicBezTo>
                    <a:pt x="0" y="1278"/>
                    <a:pt x="365" y="1643"/>
                    <a:pt x="822" y="1643"/>
                  </a:cubicBezTo>
                  <a:cubicBezTo>
                    <a:pt x="1278" y="1643"/>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62"/>
            <p:cNvSpPr/>
            <p:nvPr/>
          </p:nvSpPr>
          <p:spPr>
            <a:xfrm>
              <a:off x="6273700" y="2222100"/>
              <a:ext cx="40525" cy="41100"/>
            </a:xfrm>
            <a:custGeom>
              <a:rect b="b" l="l" r="r" t="t"/>
              <a:pathLst>
                <a:path extrusionOk="0" h="1644" w="1621">
                  <a:moveTo>
                    <a:pt x="799" y="0"/>
                  </a:moveTo>
                  <a:cubicBezTo>
                    <a:pt x="365" y="0"/>
                    <a:pt x="0" y="365"/>
                    <a:pt x="0" y="822"/>
                  </a:cubicBezTo>
                  <a:cubicBezTo>
                    <a:pt x="0" y="1278"/>
                    <a:pt x="365" y="1643"/>
                    <a:pt x="799" y="1643"/>
                  </a:cubicBezTo>
                  <a:cubicBezTo>
                    <a:pt x="1256" y="1643"/>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62"/>
            <p:cNvSpPr/>
            <p:nvPr/>
          </p:nvSpPr>
          <p:spPr>
            <a:xfrm>
              <a:off x="6334750" y="2222100"/>
              <a:ext cx="41100" cy="41100"/>
            </a:xfrm>
            <a:custGeom>
              <a:rect b="b" l="l" r="r" t="t"/>
              <a:pathLst>
                <a:path extrusionOk="0" h="1644" w="1644">
                  <a:moveTo>
                    <a:pt x="822" y="0"/>
                  </a:moveTo>
                  <a:cubicBezTo>
                    <a:pt x="366" y="0"/>
                    <a:pt x="1" y="365"/>
                    <a:pt x="1" y="822"/>
                  </a:cubicBezTo>
                  <a:cubicBezTo>
                    <a:pt x="1"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62"/>
            <p:cNvSpPr/>
            <p:nvPr/>
          </p:nvSpPr>
          <p:spPr>
            <a:xfrm>
              <a:off x="6518500" y="2222100"/>
              <a:ext cx="41100" cy="41100"/>
            </a:xfrm>
            <a:custGeom>
              <a:rect b="b" l="l" r="r" t="t"/>
              <a:pathLst>
                <a:path extrusionOk="0" h="1644" w="1644">
                  <a:moveTo>
                    <a:pt x="822" y="0"/>
                  </a:moveTo>
                  <a:cubicBezTo>
                    <a:pt x="366" y="0"/>
                    <a:pt x="0" y="365"/>
                    <a:pt x="0" y="822"/>
                  </a:cubicBezTo>
                  <a:cubicBezTo>
                    <a:pt x="0"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62"/>
            <p:cNvSpPr/>
            <p:nvPr/>
          </p:nvSpPr>
          <p:spPr>
            <a:xfrm>
              <a:off x="6579550" y="2222100"/>
              <a:ext cx="41125" cy="41100"/>
            </a:xfrm>
            <a:custGeom>
              <a:rect b="b" l="l" r="r" t="t"/>
              <a:pathLst>
                <a:path extrusionOk="0" h="1644" w="1645">
                  <a:moveTo>
                    <a:pt x="822" y="0"/>
                  </a:moveTo>
                  <a:cubicBezTo>
                    <a:pt x="366" y="0"/>
                    <a:pt x="1" y="365"/>
                    <a:pt x="1" y="822"/>
                  </a:cubicBezTo>
                  <a:cubicBezTo>
                    <a:pt x="1"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62"/>
            <p:cNvSpPr/>
            <p:nvPr/>
          </p:nvSpPr>
          <p:spPr>
            <a:xfrm>
              <a:off x="638700" y="2283725"/>
              <a:ext cx="41100" cy="40525"/>
            </a:xfrm>
            <a:custGeom>
              <a:rect b="b" l="l" r="r" t="t"/>
              <a:pathLst>
                <a:path extrusionOk="0" h="1621" w="1644">
                  <a:moveTo>
                    <a:pt x="822" y="0"/>
                  </a:moveTo>
                  <a:cubicBezTo>
                    <a:pt x="366" y="0"/>
                    <a:pt x="0" y="365"/>
                    <a:pt x="0" y="799"/>
                  </a:cubicBezTo>
                  <a:cubicBezTo>
                    <a:pt x="0"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62"/>
            <p:cNvSpPr/>
            <p:nvPr/>
          </p:nvSpPr>
          <p:spPr>
            <a:xfrm>
              <a:off x="700325" y="2283725"/>
              <a:ext cx="40550" cy="40525"/>
            </a:xfrm>
            <a:custGeom>
              <a:rect b="b" l="l" r="r" t="t"/>
              <a:pathLst>
                <a:path extrusionOk="0" h="1621" w="1622">
                  <a:moveTo>
                    <a:pt x="822" y="0"/>
                  </a:moveTo>
                  <a:cubicBezTo>
                    <a:pt x="366" y="0"/>
                    <a:pt x="0" y="365"/>
                    <a:pt x="0" y="799"/>
                  </a:cubicBezTo>
                  <a:cubicBezTo>
                    <a:pt x="0" y="1256"/>
                    <a:pt x="366"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62"/>
            <p:cNvSpPr/>
            <p:nvPr/>
          </p:nvSpPr>
          <p:spPr>
            <a:xfrm>
              <a:off x="761375" y="2283725"/>
              <a:ext cx="41125" cy="40525"/>
            </a:xfrm>
            <a:custGeom>
              <a:rect b="b" l="l" r="r" t="t"/>
              <a:pathLst>
                <a:path extrusionOk="0" h="1621" w="1645">
                  <a:moveTo>
                    <a:pt x="823" y="0"/>
                  </a:moveTo>
                  <a:cubicBezTo>
                    <a:pt x="366" y="0"/>
                    <a:pt x="1" y="365"/>
                    <a:pt x="1" y="799"/>
                  </a:cubicBezTo>
                  <a:cubicBezTo>
                    <a:pt x="1" y="1256"/>
                    <a:pt x="366" y="1621"/>
                    <a:pt x="823" y="1621"/>
                  </a:cubicBezTo>
                  <a:cubicBezTo>
                    <a:pt x="1279" y="1621"/>
                    <a:pt x="1644" y="1256"/>
                    <a:pt x="1644" y="799"/>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62"/>
            <p:cNvSpPr/>
            <p:nvPr/>
          </p:nvSpPr>
          <p:spPr>
            <a:xfrm>
              <a:off x="1067800" y="2283725"/>
              <a:ext cx="40550" cy="40525"/>
            </a:xfrm>
            <a:custGeom>
              <a:rect b="b" l="l" r="r" t="t"/>
              <a:pathLst>
                <a:path extrusionOk="0" h="1621" w="1622">
                  <a:moveTo>
                    <a:pt x="823" y="0"/>
                  </a:moveTo>
                  <a:cubicBezTo>
                    <a:pt x="366" y="0"/>
                    <a:pt x="1" y="365"/>
                    <a:pt x="1" y="799"/>
                  </a:cubicBezTo>
                  <a:cubicBezTo>
                    <a:pt x="1" y="1256"/>
                    <a:pt x="366" y="1621"/>
                    <a:pt x="823" y="1621"/>
                  </a:cubicBezTo>
                  <a:cubicBezTo>
                    <a:pt x="1256" y="1621"/>
                    <a:pt x="1622" y="1256"/>
                    <a:pt x="1622" y="799"/>
                  </a:cubicBezTo>
                  <a:cubicBezTo>
                    <a:pt x="1622" y="365"/>
                    <a:pt x="1256"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62"/>
            <p:cNvSpPr/>
            <p:nvPr/>
          </p:nvSpPr>
          <p:spPr>
            <a:xfrm>
              <a:off x="1128875" y="2283725"/>
              <a:ext cx="41100" cy="40525"/>
            </a:xfrm>
            <a:custGeom>
              <a:rect b="b" l="l" r="r" t="t"/>
              <a:pathLst>
                <a:path extrusionOk="0" h="1621" w="1644">
                  <a:moveTo>
                    <a:pt x="822" y="0"/>
                  </a:moveTo>
                  <a:cubicBezTo>
                    <a:pt x="366" y="0"/>
                    <a:pt x="0" y="365"/>
                    <a:pt x="0" y="799"/>
                  </a:cubicBezTo>
                  <a:cubicBezTo>
                    <a:pt x="0"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62"/>
            <p:cNvSpPr/>
            <p:nvPr/>
          </p:nvSpPr>
          <p:spPr>
            <a:xfrm>
              <a:off x="1189925" y="2283725"/>
              <a:ext cx="41125" cy="40525"/>
            </a:xfrm>
            <a:custGeom>
              <a:rect b="b" l="l" r="r" t="t"/>
              <a:pathLst>
                <a:path extrusionOk="0" h="1621" w="1645">
                  <a:moveTo>
                    <a:pt x="822" y="0"/>
                  </a:moveTo>
                  <a:cubicBezTo>
                    <a:pt x="366" y="0"/>
                    <a:pt x="1" y="365"/>
                    <a:pt x="1" y="799"/>
                  </a:cubicBezTo>
                  <a:cubicBezTo>
                    <a:pt x="1"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62"/>
            <p:cNvSpPr/>
            <p:nvPr/>
          </p:nvSpPr>
          <p:spPr>
            <a:xfrm>
              <a:off x="1251550" y="2283725"/>
              <a:ext cx="40550" cy="40525"/>
            </a:xfrm>
            <a:custGeom>
              <a:rect b="b" l="l" r="r" t="t"/>
              <a:pathLst>
                <a:path extrusionOk="0" h="1621" w="1622">
                  <a:moveTo>
                    <a:pt x="822" y="0"/>
                  </a:moveTo>
                  <a:cubicBezTo>
                    <a:pt x="366" y="0"/>
                    <a:pt x="1" y="365"/>
                    <a:pt x="1" y="799"/>
                  </a:cubicBezTo>
                  <a:cubicBezTo>
                    <a:pt x="1" y="1256"/>
                    <a:pt x="366"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62"/>
            <p:cNvSpPr/>
            <p:nvPr/>
          </p:nvSpPr>
          <p:spPr>
            <a:xfrm>
              <a:off x="1312625" y="2283725"/>
              <a:ext cx="41100" cy="40525"/>
            </a:xfrm>
            <a:custGeom>
              <a:rect b="b" l="l" r="r" t="t"/>
              <a:pathLst>
                <a:path extrusionOk="0" h="1621" w="1644">
                  <a:moveTo>
                    <a:pt x="822" y="0"/>
                  </a:moveTo>
                  <a:cubicBezTo>
                    <a:pt x="365" y="0"/>
                    <a:pt x="0" y="365"/>
                    <a:pt x="0" y="799"/>
                  </a:cubicBezTo>
                  <a:cubicBezTo>
                    <a:pt x="0" y="1256"/>
                    <a:pt x="365" y="1621"/>
                    <a:pt x="822" y="1621"/>
                  </a:cubicBezTo>
                  <a:cubicBezTo>
                    <a:pt x="1278" y="1621"/>
                    <a:pt x="1643" y="1256"/>
                    <a:pt x="1643" y="799"/>
                  </a:cubicBezTo>
                  <a:cubicBezTo>
                    <a:pt x="1643"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62"/>
            <p:cNvSpPr/>
            <p:nvPr/>
          </p:nvSpPr>
          <p:spPr>
            <a:xfrm>
              <a:off x="1373675" y="2283725"/>
              <a:ext cx="41100" cy="40525"/>
            </a:xfrm>
            <a:custGeom>
              <a:rect b="b" l="l" r="r" t="t"/>
              <a:pathLst>
                <a:path extrusionOk="0" h="1621" w="1644">
                  <a:moveTo>
                    <a:pt x="822" y="0"/>
                  </a:moveTo>
                  <a:cubicBezTo>
                    <a:pt x="366" y="0"/>
                    <a:pt x="0" y="365"/>
                    <a:pt x="0" y="799"/>
                  </a:cubicBezTo>
                  <a:cubicBezTo>
                    <a:pt x="0"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62"/>
            <p:cNvSpPr/>
            <p:nvPr/>
          </p:nvSpPr>
          <p:spPr>
            <a:xfrm>
              <a:off x="1435300" y="2283725"/>
              <a:ext cx="40550" cy="40525"/>
            </a:xfrm>
            <a:custGeom>
              <a:rect b="b" l="l" r="r" t="t"/>
              <a:pathLst>
                <a:path extrusionOk="0" h="1621" w="1622">
                  <a:moveTo>
                    <a:pt x="822" y="0"/>
                  </a:moveTo>
                  <a:cubicBezTo>
                    <a:pt x="366" y="0"/>
                    <a:pt x="0" y="365"/>
                    <a:pt x="0" y="799"/>
                  </a:cubicBezTo>
                  <a:cubicBezTo>
                    <a:pt x="0" y="1256"/>
                    <a:pt x="366"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62"/>
            <p:cNvSpPr/>
            <p:nvPr/>
          </p:nvSpPr>
          <p:spPr>
            <a:xfrm>
              <a:off x="1496350" y="2283725"/>
              <a:ext cx="41125" cy="40525"/>
            </a:xfrm>
            <a:custGeom>
              <a:rect b="b" l="l" r="r" t="t"/>
              <a:pathLst>
                <a:path extrusionOk="0" h="1621" w="1645">
                  <a:moveTo>
                    <a:pt x="823" y="0"/>
                  </a:moveTo>
                  <a:cubicBezTo>
                    <a:pt x="366" y="0"/>
                    <a:pt x="1" y="365"/>
                    <a:pt x="1" y="799"/>
                  </a:cubicBezTo>
                  <a:cubicBezTo>
                    <a:pt x="1" y="1256"/>
                    <a:pt x="366" y="1621"/>
                    <a:pt x="823" y="1621"/>
                  </a:cubicBezTo>
                  <a:cubicBezTo>
                    <a:pt x="1279" y="1621"/>
                    <a:pt x="1644" y="1256"/>
                    <a:pt x="1644" y="799"/>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62"/>
            <p:cNvSpPr/>
            <p:nvPr/>
          </p:nvSpPr>
          <p:spPr>
            <a:xfrm>
              <a:off x="1557425" y="2283725"/>
              <a:ext cx="41100" cy="40525"/>
            </a:xfrm>
            <a:custGeom>
              <a:rect b="b" l="l" r="r" t="t"/>
              <a:pathLst>
                <a:path extrusionOk="0" h="1621" w="1644">
                  <a:moveTo>
                    <a:pt x="822" y="0"/>
                  </a:moveTo>
                  <a:cubicBezTo>
                    <a:pt x="365" y="0"/>
                    <a:pt x="0" y="365"/>
                    <a:pt x="0" y="799"/>
                  </a:cubicBezTo>
                  <a:cubicBezTo>
                    <a:pt x="0" y="1256"/>
                    <a:pt x="365" y="1621"/>
                    <a:pt x="822" y="1621"/>
                  </a:cubicBezTo>
                  <a:cubicBezTo>
                    <a:pt x="1278" y="1621"/>
                    <a:pt x="1644" y="1256"/>
                    <a:pt x="1644" y="799"/>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62"/>
            <p:cNvSpPr/>
            <p:nvPr/>
          </p:nvSpPr>
          <p:spPr>
            <a:xfrm>
              <a:off x="1619050" y="2283725"/>
              <a:ext cx="40525" cy="40525"/>
            </a:xfrm>
            <a:custGeom>
              <a:rect b="b" l="l" r="r" t="t"/>
              <a:pathLst>
                <a:path extrusionOk="0" h="1621" w="1621">
                  <a:moveTo>
                    <a:pt x="799" y="0"/>
                  </a:moveTo>
                  <a:cubicBezTo>
                    <a:pt x="365" y="0"/>
                    <a:pt x="0" y="365"/>
                    <a:pt x="0" y="799"/>
                  </a:cubicBezTo>
                  <a:cubicBezTo>
                    <a:pt x="0" y="1256"/>
                    <a:pt x="365" y="1621"/>
                    <a:pt x="799" y="1621"/>
                  </a:cubicBezTo>
                  <a:cubicBezTo>
                    <a:pt x="1256" y="1621"/>
                    <a:pt x="1621" y="1256"/>
                    <a:pt x="1621" y="799"/>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62"/>
            <p:cNvSpPr/>
            <p:nvPr/>
          </p:nvSpPr>
          <p:spPr>
            <a:xfrm>
              <a:off x="1680100" y="2283725"/>
              <a:ext cx="41100" cy="40525"/>
            </a:xfrm>
            <a:custGeom>
              <a:rect b="b" l="l" r="r" t="t"/>
              <a:pathLst>
                <a:path extrusionOk="0" h="1621" w="1644">
                  <a:moveTo>
                    <a:pt x="822" y="0"/>
                  </a:moveTo>
                  <a:cubicBezTo>
                    <a:pt x="366" y="0"/>
                    <a:pt x="1" y="365"/>
                    <a:pt x="1" y="799"/>
                  </a:cubicBezTo>
                  <a:cubicBezTo>
                    <a:pt x="1"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62"/>
            <p:cNvSpPr/>
            <p:nvPr/>
          </p:nvSpPr>
          <p:spPr>
            <a:xfrm>
              <a:off x="1741150" y="2283725"/>
              <a:ext cx="41125" cy="40525"/>
            </a:xfrm>
            <a:custGeom>
              <a:rect b="b" l="l" r="r" t="t"/>
              <a:pathLst>
                <a:path extrusionOk="0" h="1621" w="1645">
                  <a:moveTo>
                    <a:pt x="823" y="0"/>
                  </a:moveTo>
                  <a:cubicBezTo>
                    <a:pt x="366" y="0"/>
                    <a:pt x="1" y="365"/>
                    <a:pt x="1" y="799"/>
                  </a:cubicBezTo>
                  <a:cubicBezTo>
                    <a:pt x="1" y="1256"/>
                    <a:pt x="366" y="1621"/>
                    <a:pt x="823" y="1621"/>
                  </a:cubicBezTo>
                  <a:cubicBezTo>
                    <a:pt x="1279" y="1621"/>
                    <a:pt x="1644" y="1256"/>
                    <a:pt x="1644" y="799"/>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62"/>
            <p:cNvSpPr/>
            <p:nvPr/>
          </p:nvSpPr>
          <p:spPr>
            <a:xfrm>
              <a:off x="1802775" y="2283725"/>
              <a:ext cx="40550" cy="40525"/>
            </a:xfrm>
            <a:custGeom>
              <a:rect b="b" l="l" r="r" t="t"/>
              <a:pathLst>
                <a:path extrusionOk="0" h="1621" w="1622">
                  <a:moveTo>
                    <a:pt x="800" y="0"/>
                  </a:moveTo>
                  <a:cubicBezTo>
                    <a:pt x="366" y="0"/>
                    <a:pt x="1" y="365"/>
                    <a:pt x="1" y="799"/>
                  </a:cubicBezTo>
                  <a:cubicBezTo>
                    <a:pt x="1" y="1256"/>
                    <a:pt x="366" y="1621"/>
                    <a:pt x="800" y="1621"/>
                  </a:cubicBezTo>
                  <a:cubicBezTo>
                    <a:pt x="1256" y="1621"/>
                    <a:pt x="1622" y="1256"/>
                    <a:pt x="1622" y="799"/>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62"/>
            <p:cNvSpPr/>
            <p:nvPr/>
          </p:nvSpPr>
          <p:spPr>
            <a:xfrm>
              <a:off x="1863850" y="2283725"/>
              <a:ext cx="41100" cy="40525"/>
            </a:xfrm>
            <a:custGeom>
              <a:rect b="b" l="l" r="r" t="t"/>
              <a:pathLst>
                <a:path extrusionOk="0" h="1621" w="1644">
                  <a:moveTo>
                    <a:pt x="822" y="0"/>
                  </a:moveTo>
                  <a:cubicBezTo>
                    <a:pt x="366" y="0"/>
                    <a:pt x="0" y="365"/>
                    <a:pt x="0" y="799"/>
                  </a:cubicBezTo>
                  <a:cubicBezTo>
                    <a:pt x="0"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62"/>
            <p:cNvSpPr/>
            <p:nvPr/>
          </p:nvSpPr>
          <p:spPr>
            <a:xfrm>
              <a:off x="2231325" y="2283725"/>
              <a:ext cx="41125" cy="40525"/>
            </a:xfrm>
            <a:custGeom>
              <a:rect b="b" l="l" r="r" t="t"/>
              <a:pathLst>
                <a:path extrusionOk="0" h="1621" w="1645">
                  <a:moveTo>
                    <a:pt x="823" y="0"/>
                  </a:moveTo>
                  <a:cubicBezTo>
                    <a:pt x="366" y="0"/>
                    <a:pt x="1" y="365"/>
                    <a:pt x="1" y="799"/>
                  </a:cubicBezTo>
                  <a:cubicBezTo>
                    <a:pt x="1" y="1256"/>
                    <a:pt x="366" y="1621"/>
                    <a:pt x="823" y="1621"/>
                  </a:cubicBezTo>
                  <a:cubicBezTo>
                    <a:pt x="1279" y="1621"/>
                    <a:pt x="1644" y="1256"/>
                    <a:pt x="1644" y="799"/>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62"/>
            <p:cNvSpPr/>
            <p:nvPr/>
          </p:nvSpPr>
          <p:spPr>
            <a:xfrm>
              <a:off x="2292400" y="2283725"/>
              <a:ext cx="41100" cy="40525"/>
            </a:xfrm>
            <a:custGeom>
              <a:rect b="b" l="l" r="r" t="t"/>
              <a:pathLst>
                <a:path extrusionOk="0" h="1621" w="1644">
                  <a:moveTo>
                    <a:pt x="822" y="0"/>
                  </a:moveTo>
                  <a:cubicBezTo>
                    <a:pt x="365" y="0"/>
                    <a:pt x="0" y="365"/>
                    <a:pt x="0" y="799"/>
                  </a:cubicBezTo>
                  <a:cubicBezTo>
                    <a:pt x="0" y="1256"/>
                    <a:pt x="365" y="1621"/>
                    <a:pt x="822" y="1621"/>
                  </a:cubicBezTo>
                  <a:cubicBezTo>
                    <a:pt x="1278" y="1621"/>
                    <a:pt x="1644" y="1256"/>
                    <a:pt x="1644" y="799"/>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62"/>
            <p:cNvSpPr/>
            <p:nvPr/>
          </p:nvSpPr>
          <p:spPr>
            <a:xfrm>
              <a:off x="2354025" y="2283725"/>
              <a:ext cx="40525" cy="40525"/>
            </a:xfrm>
            <a:custGeom>
              <a:rect b="b" l="l" r="r" t="t"/>
              <a:pathLst>
                <a:path extrusionOk="0" h="1621" w="1621">
                  <a:moveTo>
                    <a:pt x="799" y="0"/>
                  </a:moveTo>
                  <a:cubicBezTo>
                    <a:pt x="365" y="0"/>
                    <a:pt x="0" y="365"/>
                    <a:pt x="0" y="799"/>
                  </a:cubicBezTo>
                  <a:cubicBezTo>
                    <a:pt x="0" y="1256"/>
                    <a:pt x="365" y="1621"/>
                    <a:pt x="799" y="1621"/>
                  </a:cubicBezTo>
                  <a:cubicBezTo>
                    <a:pt x="1256" y="1621"/>
                    <a:pt x="1621" y="1256"/>
                    <a:pt x="1621" y="799"/>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62"/>
            <p:cNvSpPr/>
            <p:nvPr/>
          </p:nvSpPr>
          <p:spPr>
            <a:xfrm>
              <a:off x="2415075" y="2283725"/>
              <a:ext cx="41100" cy="40525"/>
            </a:xfrm>
            <a:custGeom>
              <a:rect b="b" l="l" r="r" t="t"/>
              <a:pathLst>
                <a:path extrusionOk="0" h="1621" w="1644">
                  <a:moveTo>
                    <a:pt x="822" y="0"/>
                  </a:moveTo>
                  <a:cubicBezTo>
                    <a:pt x="366" y="0"/>
                    <a:pt x="1" y="365"/>
                    <a:pt x="1" y="799"/>
                  </a:cubicBezTo>
                  <a:cubicBezTo>
                    <a:pt x="1"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62"/>
            <p:cNvSpPr/>
            <p:nvPr/>
          </p:nvSpPr>
          <p:spPr>
            <a:xfrm>
              <a:off x="3517550" y="2283725"/>
              <a:ext cx="40525" cy="40525"/>
            </a:xfrm>
            <a:custGeom>
              <a:rect b="b" l="l" r="r" t="t"/>
              <a:pathLst>
                <a:path extrusionOk="0" h="1621" w="1621">
                  <a:moveTo>
                    <a:pt x="822" y="0"/>
                  </a:moveTo>
                  <a:cubicBezTo>
                    <a:pt x="365" y="0"/>
                    <a:pt x="0" y="365"/>
                    <a:pt x="0" y="799"/>
                  </a:cubicBezTo>
                  <a:cubicBezTo>
                    <a:pt x="0" y="1256"/>
                    <a:pt x="365" y="1621"/>
                    <a:pt x="822" y="1621"/>
                  </a:cubicBezTo>
                  <a:cubicBezTo>
                    <a:pt x="1255" y="1621"/>
                    <a:pt x="1621" y="1256"/>
                    <a:pt x="1621" y="799"/>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62"/>
            <p:cNvSpPr/>
            <p:nvPr/>
          </p:nvSpPr>
          <p:spPr>
            <a:xfrm>
              <a:off x="3823975" y="2283725"/>
              <a:ext cx="40525" cy="40525"/>
            </a:xfrm>
            <a:custGeom>
              <a:rect b="b" l="l" r="r" t="t"/>
              <a:pathLst>
                <a:path extrusionOk="0" h="1621" w="1621">
                  <a:moveTo>
                    <a:pt x="799" y="0"/>
                  </a:moveTo>
                  <a:cubicBezTo>
                    <a:pt x="365" y="0"/>
                    <a:pt x="0" y="365"/>
                    <a:pt x="0" y="799"/>
                  </a:cubicBezTo>
                  <a:cubicBezTo>
                    <a:pt x="0" y="1256"/>
                    <a:pt x="365" y="1621"/>
                    <a:pt x="799" y="1621"/>
                  </a:cubicBezTo>
                  <a:cubicBezTo>
                    <a:pt x="1256" y="1621"/>
                    <a:pt x="1621" y="1256"/>
                    <a:pt x="1621" y="799"/>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62"/>
            <p:cNvSpPr/>
            <p:nvPr/>
          </p:nvSpPr>
          <p:spPr>
            <a:xfrm>
              <a:off x="3885025" y="2283725"/>
              <a:ext cx="40550" cy="40525"/>
            </a:xfrm>
            <a:custGeom>
              <a:rect b="b" l="l" r="r" t="t"/>
              <a:pathLst>
                <a:path extrusionOk="0" h="1621" w="1622">
                  <a:moveTo>
                    <a:pt x="822" y="0"/>
                  </a:moveTo>
                  <a:cubicBezTo>
                    <a:pt x="366" y="0"/>
                    <a:pt x="1" y="365"/>
                    <a:pt x="1" y="799"/>
                  </a:cubicBezTo>
                  <a:cubicBezTo>
                    <a:pt x="1" y="1256"/>
                    <a:pt x="366"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62"/>
            <p:cNvSpPr/>
            <p:nvPr/>
          </p:nvSpPr>
          <p:spPr>
            <a:xfrm>
              <a:off x="4007700" y="2283725"/>
              <a:ext cx="40550" cy="40525"/>
            </a:xfrm>
            <a:custGeom>
              <a:rect b="b" l="l" r="r" t="t"/>
              <a:pathLst>
                <a:path extrusionOk="0" h="1621" w="1622">
                  <a:moveTo>
                    <a:pt x="800" y="0"/>
                  </a:moveTo>
                  <a:cubicBezTo>
                    <a:pt x="366" y="0"/>
                    <a:pt x="1" y="365"/>
                    <a:pt x="1" y="799"/>
                  </a:cubicBezTo>
                  <a:cubicBezTo>
                    <a:pt x="1" y="1256"/>
                    <a:pt x="366" y="1621"/>
                    <a:pt x="800" y="1621"/>
                  </a:cubicBezTo>
                  <a:cubicBezTo>
                    <a:pt x="1256" y="1621"/>
                    <a:pt x="1622" y="1256"/>
                    <a:pt x="1622" y="799"/>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62"/>
            <p:cNvSpPr/>
            <p:nvPr/>
          </p:nvSpPr>
          <p:spPr>
            <a:xfrm>
              <a:off x="4068775" y="2283725"/>
              <a:ext cx="40525" cy="40525"/>
            </a:xfrm>
            <a:custGeom>
              <a:rect b="b" l="l" r="r" t="t"/>
              <a:pathLst>
                <a:path extrusionOk="0" h="1621" w="1621">
                  <a:moveTo>
                    <a:pt x="822" y="0"/>
                  </a:moveTo>
                  <a:cubicBezTo>
                    <a:pt x="365" y="0"/>
                    <a:pt x="0" y="365"/>
                    <a:pt x="0" y="799"/>
                  </a:cubicBezTo>
                  <a:cubicBezTo>
                    <a:pt x="0" y="1256"/>
                    <a:pt x="365"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62"/>
            <p:cNvSpPr/>
            <p:nvPr/>
          </p:nvSpPr>
          <p:spPr>
            <a:xfrm>
              <a:off x="4129825" y="2283725"/>
              <a:ext cx="41100" cy="40525"/>
            </a:xfrm>
            <a:custGeom>
              <a:rect b="b" l="l" r="r" t="t"/>
              <a:pathLst>
                <a:path extrusionOk="0" h="1621" w="1644">
                  <a:moveTo>
                    <a:pt x="822" y="0"/>
                  </a:moveTo>
                  <a:cubicBezTo>
                    <a:pt x="366" y="0"/>
                    <a:pt x="1" y="365"/>
                    <a:pt x="1" y="799"/>
                  </a:cubicBezTo>
                  <a:cubicBezTo>
                    <a:pt x="1"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62"/>
            <p:cNvSpPr/>
            <p:nvPr/>
          </p:nvSpPr>
          <p:spPr>
            <a:xfrm>
              <a:off x="4190875" y="2283725"/>
              <a:ext cx="41125" cy="40525"/>
            </a:xfrm>
            <a:custGeom>
              <a:rect b="b" l="l" r="r" t="t"/>
              <a:pathLst>
                <a:path extrusionOk="0" h="1621" w="1645">
                  <a:moveTo>
                    <a:pt x="823" y="0"/>
                  </a:moveTo>
                  <a:cubicBezTo>
                    <a:pt x="389" y="0"/>
                    <a:pt x="1" y="365"/>
                    <a:pt x="1" y="799"/>
                  </a:cubicBezTo>
                  <a:cubicBezTo>
                    <a:pt x="1" y="1256"/>
                    <a:pt x="389" y="1621"/>
                    <a:pt x="823" y="1621"/>
                  </a:cubicBezTo>
                  <a:cubicBezTo>
                    <a:pt x="1279" y="1621"/>
                    <a:pt x="1644" y="1256"/>
                    <a:pt x="1644" y="799"/>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62"/>
            <p:cNvSpPr/>
            <p:nvPr/>
          </p:nvSpPr>
          <p:spPr>
            <a:xfrm>
              <a:off x="4252525" y="2283725"/>
              <a:ext cx="40525" cy="40525"/>
            </a:xfrm>
            <a:custGeom>
              <a:rect b="b" l="l" r="r" t="t"/>
              <a:pathLst>
                <a:path extrusionOk="0" h="1621" w="1621">
                  <a:moveTo>
                    <a:pt x="822" y="0"/>
                  </a:moveTo>
                  <a:cubicBezTo>
                    <a:pt x="365" y="0"/>
                    <a:pt x="0" y="365"/>
                    <a:pt x="0" y="799"/>
                  </a:cubicBezTo>
                  <a:cubicBezTo>
                    <a:pt x="0" y="1256"/>
                    <a:pt x="365" y="1621"/>
                    <a:pt x="822" y="1621"/>
                  </a:cubicBezTo>
                  <a:cubicBezTo>
                    <a:pt x="1255" y="1621"/>
                    <a:pt x="1621" y="1256"/>
                    <a:pt x="1621" y="799"/>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62"/>
            <p:cNvSpPr/>
            <p:nvPr/>
          </p:nvSpPr>
          <p:spPr>
            <a:xfrm>
              <a:off x="4313575" y="2283725"/>
              <a:ext cx="41100" cy="40525"/>
            </a:xfrm>
            <a:custGeom>
              <a:rect b="b" l="l" r="r" t="t"/>
              <a:pathLst>
                <a:path extrusionOk="0" h="1621" w="1644">
                  <a:moveTo>
                    <a:pt x="822" y="0"/>
                  </a:moveTo>
                  <a:cubicBezTo>
                    <a:pt x="366" y="0"/>
                    <a:pt x="0" y="365"/>
                    <a:pt x="0" y="799"/>
                  </a:cubicBezTo>
                  <a:cubicBezTo>
                    <a:pt x="0"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62"/>
            <p:cNvSpPr/>
            <p:nvPr/>
          </p:nvSpPr>
          <p:spPr>
            <a:xfrm>
              <a:off x="4374625" y="2283725"/>
              <a:ext cx="41125" cy="40525"/>
            </a:xfrm>
            <a:custGeom>
              <a:rect b="b" l="l" r="r" t="t"/>
              <a:pathLst>
                <a:path extrusionOk="0" h="1621" w="1645">
                  <a:moveTo>
                    <a:pt x="822" y="0"/>
                  </a:moveTo>
                  <a:cubicBezTo>
                    <a:pt x="366" y="0"/>
                    <a:pt x="1" y="365"/>
                    <a:pt x="1" y="799"/>
                  </a:cubicBezTo>
                  <a:cubicBezTo>
                    <a:pt x="1"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62"/>
            <p:cNvSpPr/>
            <p:nvPr/>
          </p:nvSpPr>
          <p:spPr>
            <a:xfrm>
              <a:off x="4436250" y="2283725"/>
              <a:ext cx="40550" cy="40525"/>
            </a:xfrm>
            <a:custGeom>
              <a:rect b="b" l="l" r="r" t="t"/>
              <a:pathLst>
                <a:path extrusionOk="0" h="1621" w="1622">
                  <a:moveTo>
                    <a:pt x="822" y="0"/>
                  </a:moveTo>
                  <a:cubicBezTo>
                    <a:pt x="366" y="0"/>
                    <a:pt x="1" y="365"/>
                    <a:pt x="1" y="799"/>
                  </a:cubicBezTo>
                  <a:cubicBezTo>
                    <a:pt x="1" y="1256"/>
                    <a:pt x="366"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62"/>
            <p:cNvSpPr/>
            <p:nvPr/>
          </p:nvSpPr>
          <p:spPr>
            <a:xfrm>
              <a:off x="4497325" y="2283725"/>
              <a:ext cx="41100" cy="40525"/>
            </a:xfrm>
            <a:custGeom>
              <a:rect b="b" l="l" r="r" t="t"/>
              <a:pathLst>
                <a:path extrusionOk="0" h="1621" w="1644">
                  <a:moveTo>
                    <a:pt x="822" y="0"/>
                  </a:moveTo>
                  <a:cubicBezTo>
                    <a:pt x="365" y="0"/>
                    <a:pt x="0" y="365"/>
                    <a:pt x="0" y="799"/>
                  </a:cubicBezTo>
                  <a:cubicBezTo>
                    <a:pt x="0" y="1256"/>
                    <a:pt x="365" y="1621"/>
                    <a:pt x="822" y="1621"/>
                  </a:cubicBezTo>
                  <a:cubicBezTo>
                    <a:pt x="1278" y="1621"/>
                    <a:pt x="1644" y="1256"/>
                    <a:pt x="1644" y="799"/>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62"/>
            <p:cNvSpPr/>
            <p:nvPr/>
          </p:nvSpPr>
          <p:spPr>
            <a:xfrm>
              <a:off x="4558375" y="2283725"/>
              <a:ext cx="41100" cy="40525"/>
            </a:xfrm>
            <a:custGeom>
              <a:rect b="b" l="l" r="r" t="t"/>
              <a:pathLst>
                <a:path extrusionOk="0" h="1621" w="1644">
                  <a:moveTo>
                    <a:pt x="822" y="0"/>
                  </a:moveTo>
                  <a:cubicBezTo>
                    <a:pt x="366" y="0"/>
                    <a:pt x="0" y="365"/>
                    <a:pt x="0" y="799"/>
                  </a:cubicBezTo>
                  <a:cubicBezTo>
                    <a:pt x="0"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62"/>
            <p:cNvSpPr/>
            <p:nvPr/>
          </p:nvSpPr>
          <p:spPr>
            <a:xfrm>
              <a:off x="4620000" y="2283725"/>
              <a:ext cx="40550" cy="40525"/>
            </a:xfrm>
            <a:custGeom>
              <a:rect b="b" l="l" r="r" t="t"/>
              <a:pathLst>
                <a:path extrusionOk="0" h="1621" w="1622">
                  <a:moveTo>
                    <a:pt x="822" y="0"/>
                  </a:moveTo>
                  <a:cubicBezTo>
                    <a:pt x="366" y="0"/>
                    <a:pt x="1" y="365"/>
                    <a:pt x="1" y="799"/>
                  </a:cubicBezTo>
                  <a:cubicBezTo>
                    <a:pt x="1" y="1256"/>
                    <a:pt x="366"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62"/>
            <p:cNvSpPr/>
            <p:nvPr/>
          </p:nvSpPr>
          <p:spPr>
            <a:xfrm>
              <a:off x="4681050" y="2283725"/>
              <a:ext cx="41125" cy="40525"/>
            </a:xfrm>
            <a:custGeom>
              <a:rect b="b" l="l" r="r" t="t"/>
              <a:pathLst>
                <a:path extrusionOk="0" h="1621" w="1645">
                  <a:moveTo>
                    <a:pt x="823" y="0"/>
                  </a:moveTo>
                  <a:cubicBezTo>
                    <a:pt x="366" y="0"/>
                    <a:pt x="1" y="365"/>
                    <a:pt x="1" y="799"/>
                  </a:cubicBezTo>
                  <a:cubicBezTo>
                    <a:pt x="1" y="1256"/>
                    <a:pt x="366" y="1621"/>
                    <a:pt x="823" y="1621"/>
                  </a:cubicBezTo>
                  <a:cubicBezTo>
                    <a:pt x="1279" y="1621"/>
                    <a:pt x="1644" y="1256"/>
                    <a:pt x="1644" y="799"/>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62"/>
            <p:cNvSpPr/>
            <p:nvPr/>
          </p:nvSpPr>
          <p:spPr>
            <a:xfrm>
              <a:off x="4742125" y="2283725"/>
              <a:ext cx="41100" cy="40525"/>
            </a:xfrm>
            <a:custGeom>
              <a:rect b="b" l="l" r="r" t="t"/>
              <a:pathLst>
                <a:path extrusionOk="0" h="1621" w="1644">
                  <a:moveTo>
                    <a:pt x="822" y="0"/>
                  </a:moveTo>
                  <a:cubicBezTo>
                    <a:pt x="365" y="0"/>
                    <a:pt x="0" y="365"/>
                    <a:pt x="0" y="799"/>
                  </a:cubicBezTo>
                  <a:cubicBezTo>
                    <a:pt x="0" y="1256"/>
                    <a:pt x="365" y="1621"/>
                    <a:pt x="822" y="1621"/>
                  </a:cubicBezTo>
                  <a:cubicBezTo>
                    <a:pt x="1278" y="1621"/>
                    <a:pt x="1644" y="1256"/>
                    <a:pt x="1644" y="799"/>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62"/>
            <p:cNvSpPr/>
            <p:nvPr/>
          </p:nvSpPr>
          <p:spPr>
            <a:xfrm>
              <a:off x="4803750" y="2283725"/>
              <a:ext cx="40525" cy="40525"/>
            </a:xfrm>
            <a:custGeom>
              <a:rect b="b" l="l" r="r" t="t"/>
              <a:pathLst>
                <a:path extrusionOk="0" h="1621" w="1621">
                  <a:moveTo>
                    <a:pt x="822" y="0"/>
                  </a:moveTo>
                  <a:cubicBezTo>
                    <a:pt x="365" y="0"/>
                    <a:pt x="0" y="365"/>
                    <a:pt x="0" y="799"/>
                  </a:cubicBezTo>
                  <a:cubicBezTo>
                    <a:pt x="0" y="1256"/>
                    <a:pt x="365"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62"/>
            <p:cNvSpPr/>
            <p:nvPr/>
          </p:nvSpPr>
          <p:spPr>
            <a:xfrm>
              <a:off x="4864800" y="2283725"/>
              <a:ext cx="41100" cy="40525"/>
            </a:xfrm>
            <a:custGeom>
              <a:rect b="b" l="l" r="r" t="t"/>
              <a:pathLst>
                <a:path extrusionOk="0" h="1621" w="1644">
                  <a:moveTo>
                    <a:pt x="822" y="0"/>
                  </a:moveTo>
                  <a:cubicBezTo>
                    <a:pt x="366" y="0"/>
                    <a:pt x="1" y="365"/>
                    <a:pt x="1" y="799"/>
                  </a:cubicBezTo>
                  <a:cubicBezTo>
                    <a:pt x="1"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62"/>
            <p:cNvSpPr/>
            <p:nvPr/>
          </p:nvSpPr>
          <p:spPr>
            <a:xfrm>
              <a:off x="4925850" y="2283725"/>
              <a:ext cx="41125" cy="40525"/>
            </a:xfrm>
            <a:custGeom>
              <a:rect b="b" l="l" r="r" t="t"/>
              <a:pathLst>
                <a:path extrusionOk="0" h="1621" w="1645">
                  <a:moveTo>
                    <a:pt x="823" y="0"/>
                  </a:moveTo>
                  <a:cubicBezTo>
                    <a:pt x="366" y="0"/>
                    <a:pt x="1" y="365"/>
                    <a:pt x="1" y="799"/>
                  </a:cubicBezTo>
                  <a:cubicBezTo>
                    <a:pt x="1" y="1256"/>
                    <a:pt x="366" y="1621"/>
                    <a:pt x="823" y="1621"/>
                  </a:cubicBezTo>
                  <a:cubicBezTo>
                    <a:pt x="1279" y="1621"/>
                    <a:pt x="1644" y="1256"/>
                    <a:pt x="1644" y="799"/>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62"/>
            <p:cNvSpPr/>
            <p:nvPr/>
          </p:nvSpPr>
          <p:spPr>
            <a:xfrm>
              <a:off x="4987500" y="2283725"/>
              <a:ext cx="40525" cy="40525"/>
            </a:xfrm>
            <a:custGeom>
              <a:rect b="b" l="l" r="r" t="t"/>
              <a:pathLst>
                <a:path extrusionOk="0" h="1621" w="1621">
                  <a:moveTo>
                    <a:pt x="822" y="0"/>
                  </a:moveTo>
                  <a:cubicBezTo>
                    <a:pt x="365" y="0"/>
                    <a:pt x="0" y="365"/>
                    <a:pt x="0" y="799"/>
                  </a:cubicBezTo>
                  <a:cubicBezTo>
                    <a:pt x="0" y="1256"/>
                    <a:pt x="365" y="1621"/>
                    <a:pt x="822" y="1621"/>
                  </a:cubicBezTo>
                  <a:cubicBezTo>
                    <a:pt x="1255" y="1621"/>
                    <a:pt x="1621" y="1256"/>
                    <a:pt x="1621" y="799"/>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62"/>
            <p:cNvSpPr/>
            <p:nvPr/>
          </p:nvSpPr>
          <p:spPr>
            <a:xfrm>
              <a:off x="5048550" y="2283725"/>
              <a:ext cx="41100" cy="40525"/>
            </a:xfrm>
            <a:custGeom>
              <a:rect b="b" l="l" r="r" t="t"/>
              <a:pathLst>
                <a:path extrusionOk="0" h="1621" w="1644">
                  <a:moveTo>
                    <a:pt x="822" y="0"/>
                  </a:moveTo>
                  <a:cubicBezTo>
                    <a:pt x="366" y="0"/>
                    <a:pt x="0" y="365"/>
                    <a:pt x="0" y="799"/>
                  </a:cubicBezTo>
                  <a:cubicBezTo>
                    <a:pt x="0"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62"/>
            <p:cNvSpPr/>
            <p:nvPr/>
          </p:nvSpPr>
          <p:spPr>
            <a:xfrm>
              <a:off x="5109600" y="2283725"/>
              <a:ext cx="41125" cy="40525"/>
            </a:xfrm>
            <a:custGeom>
              <a:rect b="b" l="l" r="r" t="t"/>
              <a:pathLst>
                <a:path extrusionOk="0" h="1621" w="1645">
                  <a:moveTo>
                    <a:pt x="822" y="0"/>
                  </a:moveTo>
                  <a:cubicBezTo>
                    <a:pt x="366" y="0"/>
                    <a:pt x="1" y="365"/>
                    <a:pt x="1" y="799"/>
                  </a:cubicBezTo>
                  <a:cubicBezTo>
                    <a:pt x="1"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62"/>
            <p:cNvSpPr/>
            <p:nvPr/>
          </p:nvSpPr>
          <p:spPr>
            <a:xfrm>
              <a:off x="5171225" y="2283725"/>
              <a:ext cx="40550" cy="40525"/>
            </a:xfrm>
            <a:custGeom>
              <a:rect b="b" l="l" r="r" t="t"/>
              <a:pathLst>
                <a:path extrusionOk="0" h="1621" w="1622">
                  <a:moveTo>
                    <a:pt x="822" y="0"/>
                  </a:moveTo>
                  <a:cubicBezTo>
                    <a:pt x="366" y="0"/>
                    <a:pt x="1" y="365"/>
                    <a:pt x="1" y="799"/>
                  </a:cubicBezTo>
                  <a:cubicBezTo>
                    <a:pt x="1" y="1256"/>
                    <a:pt x="366"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62"/>
            <p:cNvSpPr/>
            <p:nvPr/>
          </p:nvSpPr>
          <p:spPr>
            <a:xfrm>
              <a:off x="5232300" y="2283725"/>
              <a:ext cx="41100" cy="40525"/>
            </a:xfrm>
            <a:custGeom>
              <a:rect b="b" l="l" r="r" t="t"/>
              <a:pathLst>
                <a:path extrusionOk="0" h="1621" w="1644">
                  <a:moveTo>
                    <a:pt x="822" y="0"/>
                  </a:moveTo>
                  <a:cubicBezTo>
                    <a:pt x="365" y="0"/>
                    <a:pt x="0" y="365"/>
                    <a:pt x="0" y="799"/>
                  </a:cubicBezTo>
                  <a:cubicBezTo>
                    <a:pt x="0" y="1256"/>
                    <a:pt x="365" y="1621"/>
                    <a:pt x="822" y="1621"/>
                  </a:cubicBezTo>
                  <a:cubicBezTo>
                    <a:pt x="1278" y="1621"/>
                    <a:pt x="1644" y="1256"/>
                    <a:pt x="1644" y="799"/>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62"/>
            <p:cNvSpPr/>
            <p:nvPr/>
          </p:nvSpPr>
          <p:spPr>
            <a:xfrm>
              <a:off x="5293350" y="2283725"/>
              <a:ext cx="41100" cy="40525"/>
            </a:xfrm>
            <a:custGeom>
              <a:rect b="b" l="l" r="r" t="t"/>
              <a:pathLst>
                <a:path extrusionOk="0" h="1621" w="1644">
                  <a:moveTo>
                    <a:pt x="822" y="0"/>
                  </a:moveTo>
                  <a:cubicBezTo>
                    <a:pt x="366" y="0"/>
                    <a:pt x="0" y="365"/>
                    <a:pt x="0" y="799"/>
                  </a:cubicBezTo>
                  <a:cubicBezTo>
                    <a:pt x="0"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62"/>
            <p:cNvSpPr/>
            <p:nvPr/>
          </p:nvSpPr>
          <p:spPr>
            <a:xfrm>
              <a:off x="5354975" y="2283725"/>
              <a:ext cx="40550" cy="40525"/>
            </a:xfrm>
            <a:custGeom>
              <a:rect b="b" l="l" r="r" t="t"/>
              <a:pathLst>
                <a:path extrusionOk="0" h="1621" w="1622">
                  <a:moveTo>
                    <a:pt x="822" y="0"/>
                  </a:moveTo>
                  <a:cubicBezTo>
                    <a:pt x="366" y="0"/>
                    <a:pt x="1" y="365"/>
                    <a:pt x="1" y="799"/>
                  </a:cubicBezTo>
                  <a:cubicBezTo>
                    <a:pt x="1" y="1256"/>
                    <a:pt x="366"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62"/>
            <p:cNvSpPr/>
            <p:nvPr/>
          </p:nvSpPr>
          <p:spPr>
            <a:xfrm>
              <a:off x="5416025" y="2283725"/>
              <a:ext cx="41125" cy="40525"/>
            </a:xfrm>
            <a:custGeom>
              <a:rect b="b" l="l" r="r" t="t"/>
              <a:pathLst>
                <a:path extrusionOk="0" h="1621" w="1645">
                  <a:moveTo>
                    <a:pt x="823" y="0"/>
                  </a:moveTo>
                  <a:cubicBezTo>
                    <a:pt x="366" y="0"/>
                    <a:pt x="1" y="365"/>
                    <a:pt x="1" y="799"/>
                  </a:cubicBezTo>
                  <a:cubicBezTo>
                    <a:pt x="1" y="1256"/>
                    <a:pt x="366" y="1621"/>
                    <a:pt x="823" y="1621"/>
                  </a:cubicBezTo>
                  <a:cubicBezTo>
                    <a:pt x="1279" y="1621"/>
                    <a:pt x="1644" y="1256"/>
                    <a:pt x="1644" y="799"/>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62"/>
            <p:cNvSpPr/>
            <p:nvPr/>
          </p:nvSpPr>
          <p:spPr>
            <a:xfrm>
              <a:off x="5477100" y="2283725"/>
              <a:ext cx="41100" cy="40525"/>
            </a:xfrm>
            <a:custGeom>
              <a:rect b="b" l="l" r="r" t="t"/>
              <a:pathLst>
                <a:path extrusionOk="0" h="1621" w="1644">
                  <a:moveTo>
                    <a:pt x="822" y="0"/>
                  </a:moveTo>
                  <a:cubicBezTo>
                    <a:pt x="365" y="0"/>
                    <a:pt x="0" y="365"/>
                    <a:pt x="0" y="799"/>
                  </a:cubicBezTo>
                  <a:cubicBezTo>
                    <a:pt x="0" y="1256"/>
                    <a:pt x="365" y="1621"/>
                    <a:pt x="822" y="1621"/>
                  </a:cubicBezTo>
                  <a:cubicBezTo>
                    <a:pt x="1278" y="1621"/>
                    <a:pt x="1644" y="1256"/>
                    <a:pt x="1644" y="799"/>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62"/>
            <p:cNvSpPr/>
            <p:nvPr/>
          </p:nvSpPr>
          <p:spPr>
            <a:xfrm>
              <a:off x="5538725" y="2283725"/>
              <a:ext cx="40525" cy="40525"/>
            </a:xfrm>
            <a:custGeom>
              <a:rect b="b" l="l" r="r" t="t"/>
              <a:pathLst>
                <a:path extrusionOk="0" h="1621" w="1621">
                  <a:moveTo>
                    <a:pt x="822" y="0"/>
                  </a:moveTo>
                  <a:cubicBezTo>
                    <a:pt x="365" y="0"/>
                    <a:pt x="0" y="365"/>
                    <a:pt x="0" y="799"/>
                  </a:cubicBezTo>
                  <a:cubicBezTo>
                    <a:pt x="0" y="1256"/>
                    <a:pt x="365"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62"/>
            <p:cNvSpPr/>
            <p:nvPr/>
          </p:nvSpPr>
          <p:spPr>
            <a:xfrm>
              <a:off x="5599775" y="2283725"/>
              <a:ext cx="41100" cy="40525"/>
            </a:xfrm>
            <a:custGeom>
              <a:rect b="b" l="l" r="r" t="t"/>
              <a:pathLst>
                <a:path extrusionOk="0" h="1621" w="1644">
                  <a:moveTo>
                    <a:pt x="822" y="0"/>
                  </a:moveTo>
                  <a:cubicBezTo>
                    <a:pt x="366" y="0"/>
                    <a:pt x="1" y="365"/>
                    <a:pt x="1" y="799"/>
                  </a:cubicBezTo>
                  <a:cubicBezTo>
                    <a:pt x="1"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62"/>
            <p:cNvSpPr/>
            <p:nvPr/>
          </p:nvSpPr>
          <p:spPr>
            <a:xfrm>
              <a:off x="5660825" y="2283725"/>
              <a:ext cx="41125" cy="40525"/>
            </a:xfrm>
            <a:custGeom>
              <a:rect b="b" l="l" r="r" t="t"/>
              <a:pathLst>
                <a:path extrusionOk="0" h="1621" w="1645">
                  <a:moveTo>
                    <a:pt x="823" y="0"/>
                  </a:moveTo>
                  <a:cubicBezTo>
                    <a:pt x="366" y="0"/>
                    <a:pt x="1" y="365"/>
                    <a:pt x="1" y="799"/>
                  </a:cubicBezTo>
                  <a:cubicBezTo>
                    <a:pt x="1" y="1256"/>
                    <a:pt x="366" y="1621"/>
                    <a:pt x="823" y="1621"/>
                  </a:cubicBezTo>
                  <a:cubicBezTo>
                    <a:pt x="1279" y="1621"/>
                    <a:pt x="1644" y="1256"/>
                    <a:pt x="1644" y="799"/>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62"/>
            <p:cNvSpPr/>
            <p:nvPr/>
          </p:nvSpPr>
          <p:spPr>
            <a:xfrm>
              <a:off x="5722475" y="2283725"/>
              <a:ext cx="40525" cy="40525"/>
            </a:xfrm>
            <a:custGeom>
              <a:rect b="b" l="l" r="r" t="t"/>
              <a:pathLst>
                <a:path extrusionOk="0" h="1621" w="1621">
                  <a:moveTo>
                    <a:pt x="799" y="0"/>
                  </a:moveTo>
                  <a:cubicBezTo>
                    <a:pt x="365" y="0"/>
                    <a:pt x="0" y="365"/>
                    <a:pt x="0" y="799"/>
                  </a:cubicBezTo>
                  <a:cubicBezTo>
                    <a:pt x="0" y="1256"/>
                    <a:pt x="365" y="1621"/>
                    <a:pt x="799" y="1621"/>
                  </a:cubicBezTo>
                  <a:cubicBezTo>
                    <a:pt x="1255" y="1621"/>
                    <a:pt x="1621" y="1256"/>
                    <a:pt x="1621" y="799"/>
                  </a:cubicBezTo>
                  <a:cubicBezTo>
                    <a:pt x="1621" y="365"/>
                    <a:pt x="1255"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62"/>
            <p:cNvSpPr/>
            <p:nvPr/>
          </p:nvSpPr>
          <p:spPr>
            <a:xfrm>
              <a:off x="5783525" y="2283725"/>
              <a:ext cx="41100" cy="40525"/>
            </a:xfrm>
            <a:custGeom>
              <a:rect b="b" l="l" r="r" t="t"/>
              <a:pathLst>
                <a:path extrusionOk="0" h="1621" w="1644">
                  <a:moveTo>
                    <a:pt x="822" y="0"/>
                  </a:moveTo>
                  <a:cubicBezTo>
                    <a:pt x="366" y="0"/>
                    <a:pt x="0" y="365"/>
                    <a:pt x="0" y="799"/>
                  </a:cubicBezTo>
                  <a:cubicBezTo>
                    <a:pt x="0"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62"/>
            <p:cNvSpPr/>
            <p:nvPr/>
          </p:nvSpPr>
          <p:spPr>
            <a:xfrm>
              <a:off x="5844575" y="2283725"/>
              <a:ext cx="41125" cy="40525"/>
            </a:xfrm>
            <a:custGeom>
              <a:rect b="b" l="l" r="r" t="t"/>
              <a:pathLst>
                <a:path extrusionOk="0" h="1621" w="1645">
                  <a:moveTo>
                    <a:pt x="822" y="0"/>
                  </a:moveTo>
                  <a:cubicBezTo>
                    <a:pt x="366" y="0"/>
                    <a:pt x="1" y="365"/>
                    <a:pt x="1" y="799"/>
                  </a:cubicBezTo>
                  <a:cubicBezTo>
                    <a:pt x="1"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62"/>
            <p:cNvSpPr/>
            <p:nvPr/>
          </p:nvSpPr>
          <p:spPr>
            <a:xfrm>
              <a:off x="5906200" y="2283725"/>
              <a:ext cx="40550" cy="40525"/>
            </a:xfrm>
            <a:custGeom>
              <a:rect b="b" l="l" r="r" t="t"/>
              <a:pathLst>
                <a:path extrusionOk="0" h="1621" w="1622">
                  <a:moveTo>
                    <a:pt x="800" y="0"/>
                  </a:moveTo>
                  <a:cubicBezTo>
                    <a:pt x="366" y="0"/>
                    <a:pt x="1" y="365"/>
                    <a:pt x="1" y="799"/>
                  </a:cubicBezTo>
                  <a:cubicBezTo>
                    <a:pt x="1" y="1256"/>
                    <a:pt x="366" y="1621"/>
                    <a:pt x="800" y="1621"/>
                  </a:cubicBezTo>
                  <a:cubicBezTo>
                    <a:pt x="1256" y="1621"/>
                    <a:pt x="1621" y="1256"/>
                    <a:pt x="1621" y="799"/>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62"/>
            <p:cNvSpPr/>
            <p:nvPr/>
          </p:nvSpPr>
          <p:spPr>
            <a:xfrm>
              <a:off x="5967275" y="2283725"/>
              <a:ext cx="41100" cy="40525"/>
            </a:xfrm>
            <a:custGeom>
              <a:rect b="b" l="l" r="r" t="t"/>
              <a:pathLst>
                <a:path extrusionOk="0" h="1621" w="1644">
                  <a:moveTo>
                    <a:pt x="822" y="0"/>
                  </a:moveTo>
                  <a:cubicBezTo>
                    <a:pt x="365" y="0"/>
                    <a:pt x="0" y="365"/>
                    <a:pt x="0" y="799"/>
                  </a:cubicBezTo>
                  <a:cubicBezTo>
                    <a:pt x="0" y="1256"/>
                    <a:pt x="365" y="1621"/>
                    <a:pt x="822" y="1621"/>
                  </a:cubicBezTo>
                  <a:cubicBezTo>
                    <a:pt x="1278" y="1621"/>
                    <a:pt x="1643" y="1256"/>
                    <a:pt x="1643" y="799"/>
                  </a:cubicBezTo>
                  <a:cubicBezTo>
                    <a:pt x="1643"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62"/>
            <p:cNvSpPr/>
            <p:nvPr/>
          </p:nvSpPr>
          <p:spPr>
            <a:xfrm>
              <a:off x="6028325" y="2283725"/>
              <a:ext cx="41100" cy="40525"/>
            </a:xfrm>
            <a:custGeom>
              <a:rect b="b" l="l" r="r" t="t"/>
              <a:pathLst>
                <a:path extrusionOk="0" h="1621" w="1644">
                  <a:moveTo>
                    <a:pt x="822" y="0"/>
                  </a:moveTo>
                  <a:cubicBezTo>
                    <a:pt x="366" y="0"/>
                    <a:pt x="0" y="365"/>
                    <a:pt x="0" y="799"/>
                  </a:cubicBezTo>
                  <a:cubicBezTo>
                    <a:pt x="0"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62"/>
            <p:cNvSpPr/>
            <p:nvPr/>
          </p:nvSpPr>
          <p:spPr>
            <a:xfrm>
              <a:off x="6457450" y="2283725"/>
              <a:ext cx="40525" cy="40525"/>
            </a:xfrm>
            <a:custGeom>
              <a:rect b="b" l="l" r="r" t="t"/>
              <a:pathLst>
                <a:path extrusionOk="0" h="1621" w="1621">
                  <a:moveTo>
                    <a:pt x="799" y="0"/>
                  </a:moveTo>
                  <a:cubicBezTo>
                    <a:pt x="365" y="0"/>
                    <a:pt x="0" y="365"/>
                    <a:pt x="0" y="799"/>
                  </a:cubicBezTo>
                  <a:cubicBezTo>
                    <a:pt x="0" y="1256"/>
                    <a:pt x="365" y="1621"/>
                    <a:pt x="799" y="1621"/>
                  </a:cubicBezTo>
                  <a:cubicBezTo>
                    <a:pt x="1255" y="1621"/>
                    <a:pt x="1621" y="1256"/>
                    <a:pt x="1621" y="799"/>
                  </a:cubicBezTo>
                  <a:cubicBezTo>
                    <a:pt x="1621" y="365"/>
                    <a:pt x="1255"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62"/>
            <p:cNvSpPr/>
            <p:nvPr/>
          </p:nvSpPr>
          <p:spPr>
            <a:xfrm>
              <a:off x="6518500" y="2283725"/>
              <a:ext cx="41100" cy="40525"/>
            </a:xfrm>
            <a:custGeom>
              <a:rect b="b" l="l" r="r" t="t"/>
              <a:pathLst>
                <a:path extrusionOk="0" h="1621" w="1644">
                  <a:moveTo>
                    <a:pt x="822" y="0"/>
                  </a:moveTo>
                  <a:cubicBezTo>
                    <a:pt x="366" y="0"/>
                    <a:pt x="0" y="365"/>
                    <a:pt x="0" y="799"/>
                  </a:cubicBezTo>
                  <a:cubicBezTo>
                    <a:pt x="0"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62"/>
            <p:cNvSpPr/>
            <p:nvPr/>
          </p:nvSpPr>
          <p:spPr>
            <a:xfrm>
              <a:off x="1128875" y="2344775"/>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62"/>
            <p:cNvSpPr/>
            <p:nvPr/>
          </p:nvSpPr>
          <p:spPr>
            <a:xfrm>
              <a:off x="1189925" y="2344775"/>
              <a:ext cx="41125" cy="40550"/>
            </a:xfrm>
            <a:custGeom>
              <a:rect b="b" l="l" r="r" t="t"/>
              <a:pathLst>
                <a:path extrusionOk="0" h="1622" w="1645">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62"/>
            <p:cNvSpPr/>
            <p:nvPr/>
          </p:nvSpPr>
          <p:spPr>
            <a:xfrm>
              <a:off x="1251550" y="2344775"/>
              <a:ext cx="40550" cy="40550"/>
            </a:xfrm>
            <a:custGeom>
              <a:rect b="b" l="l" r="r" t="t"/>
              <a:pathLst>
                <a:path extrusionOk="0" h="1622" w="1622">
                  <a:moveTo>
                    <a:pt x="822" y="1"/>
                  </a:moveTo>
                  <a:cubicBezTo>
                    <a:pt x="366" y="1"/>
                    <a:pt x="1" y="366"/>
                    <a:pt x="1" y="822"/>
                  </a:cubicBezTo>
                  <a:cubicBezTo>
                    <a:pt x="1" y="1256"/>
                    <a:pt x="366"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62"/>
            <p:cNvSpPr/>
            <p:nvPr/>
          </p:nvSpPr>
          <p:spPr>
            <a:xfrm>
              <a:off x="1312625" y="234477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3" y="1256"/>
                    <a:pt x="1643" y="822"/>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62"/>
            <p:cNvSpPr/>
            <p:nvPr/>
          </p:nvSpPr>
          <p:spPr>
            <a:xfrm>
              <a:off x="1373675" y="2344775"/>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62"/>
            <p:cNvSpPr/>
            <p:nvPr/>
          </p:nvSpPr>
          <p:spPr>
            <a:xfrm>
              <a:off x="1435300" y="2344775"/>
              <a:ext cx="40550" cy="40550"/>
            </a:xfrm>
            <a:custGeom>
              <a:rect b="b" l="l" r="r" t="t"/>
              <a:pathLst>
                <a:path extrusionOk="0" h="1622" w="1622">
                  <a:moveTo>
                    <a:pt x="822" y="1"/>
                  </a:moveTo>
                  <a:cubicBezTo>
                    <a:pt x="366" y="1"/>
                    <a:pt x="0" y="366"/>
                    <a:pt x="0" y="822"/>
                  </a:cubicBezTo>
                  <a:cubicBezTo>
                    <a:pt x="0" y="1256"/>
                    <a:pt x="366"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62"/>
            <p:cNvSpPr/>
            <p:nvPr/>
          </p:nvSpPr>
          <p:spPr>
            <a:xfrm>
              <a:off x="1496350" y="234477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62"/>
            <p:cNvSpPr/>
            <p:nvPr/>
          </p:nvSpPr>
          <p:spPr>
            <a:xfrm>
              <a:off x="1557425" y="234477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62"/>
            <p:cNvSpPr/>
            <p:nvPr/>
          </p:nvSpPr>
          <p:spPr>
            <a:xfrm>
              <a:off x="1619050" y="2344775"/>
              <a:ext cx="40525" cy="40550"/>
            </a:xfrm>
            <a:custGeom>
              <a:rect b="b" l="l" r="r" t="t"/>
              <a:pathLst>
                <a:path extrusionOk="0" h="1622" w="1621">
                  <a:moveTo>
                    <a:pt x="799" y="1"/>
                  </a:moveTo>
                  <a:cubicBezTo>
                    <a:pt x="365" y="1"/>
                    <a:pt x="0" y="366"/>
                    <a:pt x="0" y="822"/>
                  </a:cubicBezTo>
                  <a:cubicBezTo>
                    <a:pt x="0" y="1256"/>
                    <a:pt x="365" y="1621"/>
                    <a:pt x="799" y="1621"/>
                  </a:cubicBezTo>
                  <a:cubicBezTo>
                    <a:pt x="1256" y="1621"/>
                    <a:pt x="1621" y="1256"/>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62"/>
            <p:cNvSpPr/>
            <p:nvPr/>
          </p:nvSpPr>
          <p:spPr>
            <a:xfrm>
              <a:off x="1680100" y="2344775"/>
              <a:ext cx="41100" cy="40550"/>
            </a:xfrm>
            <a:custGeom>
              <a:rect b="b" l="l" r="r" t="t"/>
              <a:pathLst>
                <a:path extrusionOk="0" h="1622" w="1644">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62"/>
            <p:cNvSpPr/>
            <p:nvPr/>
          </p:nvSpPr>
          <p:spPr>
            <a:xfrm>
              <a:off x="1741150" y="234477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62"/>
            <p:cNvSpPr/>
            <p:nvPr/>
          </p:nvSpPr>
          <p:spPr>
            <a:xfrm>
              <a:off x="1802775" y="2344775"/>
              <a:ext cx="40550" cy="40550"/>
            </a:xfrm>
            <a:custGeom>
              <a:rect b="b" l="l" r="r" t="t"/>
              <a:pathLst>
                <a:path extrusionOk="0" h="1622" w="1622">
                  <a:moveTo>
                    <a:pt x="800" y="1"/>
                  </a:moveTo>
                  <a:cubicBezTo>
                    <a:pt x="366" y="1"/>
                    <a:pt x="1" y="366"/>
                    <a:pt x="1" y="822"/>
                  </a:cubicBezTo>
                  <a:cubicBezTo>
                    <a:pt x="1" y="1256"/>
                    <a:pt x="366" y="1621"/>
                    <a:pt x="800" y="1621"/>
                  </a:cubicBezTo>
                  <a:cubicBezTo>
                    <a:pt x="1256" y="1621"/>
                    <a:pt x="1622" y="1256"/>
                    <a:pt x="1622" y="822"/>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62"/>
            <p:cNvSpPr/>
            <p:nvPr/>
          </p:nvSpPr>
          <p:spPr>
            <a:xfrm>
              <a:off x="1863850" y="2344775"/>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62"/>
            <p:cNvSpPr/>
            <p:nvPr/>
          </p:nvSpPr>
          <p:spPr>
            <a:xfrm>
              <a:off x="1924900" y="2344775"/>
              <a:ext cx="41125" cy="40550"/>
            </a:xfrm>
            <a:custGeom>
              <a:rect b="b" l="l" r="r" t="t"/>
              <a:pathLst>
                <a:path extrusionOk="0" h="1622" w="1645">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62"/>
            <p:cNvSpPr/>
            <p:nvPr/>
          </p:nvSpPr>
          <p:spPr>
            <a:xfrm>
              <a:off x="2231325" y="234477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62"/>
            <p:cNvSpPr/>
            <p:nvPr/>
          </p:nvSpPr>
          <p:spPr>
            <a:xfrm>
              <a:off x="2292400" y="234477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62"/>
            <p:cNvSpPr/>
            <p:nvPr/>
          </p:nvSpPr>
          <p:spPr>
            <a:xfrm>
              <a:off x="2354025" y="2344775"/>
              <a:ext cx="40525" cy="40550"/>
            </a:xfrm>
            <a:custGeom>
              <a:rect b="b" l="l" r="r" t="t"/>
              <a:pathLst>
                <a:path extrusionOk="0" h="1622" w="1621">
                  <a:moveTo>
                    <a:pt x="799" y="1"/>
                  </a:moveTo>
                  <a:cubicBezTo>
                    <a:pt x="365" y="1"/>
                    <a:pt x="0" y="366"/>
                    <a:pt x="0" y="822"/>
                  </a:cubicBezTo>
                  <a:cubicBezTo>
                    <a:pt x="0" y="1256"/>
                    <a:pt x="365" y="1621"/>
                    <a:pt x="799" y="1621"/>
                  </a:cubicBezTo>
                  <a:cubicBezTo>
                    <a:pt x="1256" y="1621"/>
                    <a:pt x="1621" y="1256"/>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62"/>
            <p:cNvSpPr/>
            <p:nvPr/>
          </p:nvSpPr>
          <p:spPr>
            <a:xfrm>
              <a:off x="2415075" y="2344775"/>
              <a:ext cx="41100" cy="40550"/>
            </a:xfrm>
            <a:custGeom>
              <a:rect b="b" l="l" r="r" t="t"/>
              <a:pathLst>
                <a:path extrusionOk="0" h="1622" w="1644">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62"/>
            <p:cNvSpPr/>
            <p:nvPr/>
          </p:nvSpPr>
          <p:spPr>
            <a:xfrm>
              <a:off x="2476125" y="234477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62"/>
            <p:cNvSpPr/>
            <p:nvPr/>
          </p:nvSpPr>
          <p:spPr>
            <a:xfrm>
              <a:off x="3456475" y="2344775"/>
              <a:ext cx="40550" cy="40550"/>
            </a:xfrm>
            <a:custGeom>
              <a:rect b="b" l="l" r="r" t="t"/>
              <a:pathLst>
                <a:path extrusionOk="0" h="1622" w="1622">
                  <a:moveTo>
                    <a:pt x="800" y="1"/>
                  </a:moveTo>
                  <a:cubicBezTo>
                    <a:pt x="366" y="1"/>
                    <a:pt x="1" y="366"/>
                    <a:pt x="1" y="822"/>
                  </a:cubicBezTo>
                  <a:cubicBezTo>
                    <a:pt x="1" y="1256"/>
                    <a:pt x="366" y="1621"/>
                    <a:pt x="800" y="1621"/>
                  </a:cubicBezTo>
                  <a:cubicBezTo>
                    <a:pt x="1256" y="1621"/>
                    <a:pt x="1621" y="1256"/>
                    <a:pt x="1621" y="822"/>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62"/>
            <p:cNvSpPr/>
            <p:nvPr/>
          </p:nvSpPr>
          <p:spPr>
            <a:xfrm>
              <a:off x="3517550" y="2344775"/>
              <a:ext cx="40525" cy="40550"/>
            </a:xfrm>
            <a:custGeom>
              <a:rect b="b" l="l" r="r" t="t"/>
              <a:pathLst>
                <a:path extrusionOk="0" h="1622" w="1621">
                  <a:moveTo>
                    <a:pt x="822" y="1"/>
                  </a:moveTo>
                  <a:cubicBezTo>
                    <a:pt x="365" y="1"/>
                    <a:pt x="0" y="366"/>
                    <a:pt x="0" y="822"/>
                  </a:cubicBezTo>
                  <a:cubicBezTo>
                    <a:pt x="0" y="1256"/>
                    <a:pt x="365" y="1621"/>
                    <a:pt x="822" y="1621"/>
                  </a:cubicBezTo>
                  <a:cubicBezTo>
                    <a:pt x="1255" y="1621"/>
                    <a:pt x="1621" y="1256"/>
                    <a:pt x="1621" y="822"/>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62"/>
            <p:cNvSpPr/>
            <p:nvPr/>
          </p:nvSpPr>
          <p:spPr>
            <a:xfrm>
              <a:off x="4007700" y="2344775"/>
              <a:ext cx="40550" cy="40550"/>
            </a:xfrm>
            <a:custGeom>
              <a:rect b="b" l="l" r="r" t="t"/>
              <a:pathLst>
                <a:path extrusionOk="0" h="1622" w="1622">
                  <a:moveTo>
                    <a:pt x="800" y="1"/>
                  </a:moveTo>
                  <a:cubicBezTo>
                    <a:pt x="366" y="1"/>
                    <a:pt x="1" y="366"/>
                    <a:pt x="1" y="822"/>
                  </a:cubicBezTo>
                  <a:cubicBezTo>
                    <a:pt x="1" y="1256"/>
                    <a:pt x="366" y="1621"/>
                    <a:pt x="800" y="1621"/>
                  </a:cubicBezTo>
                  <a:cubicBezTo>
                    <a:pt x="1256" y="1621"/>
                    <a:pt x="1622" y="1256"/>
                    <a:pt x="1622" y="822"/>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62"/>
            <p:cNvSpPr/>
            <p:nvPr/>
          </p:nvSpPr>
          <p:spPr>
            <a:xfrm>
              <a:off x="4068775" y="2344775"/>
              <a:ext cx="40525" cy="40550"/>
            </a:xfrm>
            <a:custGeom>
              <a:rect b="b" l="l" r="r" t="t"/>
              <a:pathLst>
                <a:path extrusionOk="0" h="1622" w="1621">
                  <a:moveTo>
                    <a:pt x="822" y="1"/>
                  </a:moveTo>
                  <a:cubicBezTo>
                    <a:pt x="365" y="1"/>
                    <a:pt x="0" y="366"/>
                    <a:pt x="0" y="822"/>
                  </a:cubicBezTo>
                  <a:cubicBezTo>
                    <a:pt x="0" y="1256"/>
                    <a:pt x="365"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62"/>
            <p:cNvSpPr/>
            <p:nvPr/>
          </p:nvSpPr>
          <p:spPr>
            <a:xfrm>
              <a:off x="4129825" y="2344775"/>
              <a:ext cx="41100" cy="40550"/>
            </a:xfrm>
            <a:custGeom>
              <a:rect b="b" l="l" r="r" t="t"/>
              <a:pathLst>
                <a:path extrusionOk="0" h="1622" w="1644">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62"/>
            <p:cNvSpPr/>
            <p:nvPr/>
          </p:nvSpPr>
          <p:spPr>
            <a:xfrm>
              <a:off x="4190875" y="2344775"/>
              <a:ext cx="41125" cy="40550"/>
            </a:xfrm>
            <a:custGeom>
              <a:rect b="b" l="l" r="r" t="t"/>
              <a:pathLst>
                <a:path extrusionOk="0" h="1622" w="1645">
                  <a:moveTo>
                    <a:pt x="823" y="1"/>
                  </a:moveTo>
                  <a:cubicBezTo>
                    <a:pt x="389" y="1"/>
                    <a:pt x="1" y="366"/>
                    <a:pt x="1" y="822"/>
                  </a:cubicBezTo>
                  <a:cubicBezTo>
                    <a:pt x="1" y="1256"/>
                    <a:pt x="389"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62"/>
            <p:cNvSpPr/>
            <p:nvPr/>
          </p:nvSpPr>
          <p:spPr>
            <a:xfrm>
              <a:off x="4252525" y="2344775"/>
              <a:ext cx="40525" cy="40550"/>
            </a:xfrm>
            <a:custGeom>
              <a:rect b="b" l="l" r="r" t="t"/>
              <a:pathLst>
                <a:path extrusionOk="0" h="1622" w="1621">
                  <a:moveTo>
                    <a:pt x="822" y="1"/>
                  </a:moveTo>
                  <a:cubicBezTo>
                    <a:pt x="365" y="1"/>
                    <a:pt x="0" y="366"/>
                    <a:pt x="0" y="822"/>
                  </a:cubicBezTo>
                  <a:cubicBezTo>
                    <a:pt x="0" y="1256"/>
                    <a:pt x="365" y="1621"/>
                    <a:pt x="822" y="1621"/>
                  </a:cubicBezTo>
                  <a:cubicBezTo>
                    <a:pt x="1255" y="1621"/>
                    <a:pt x="1621" y="1256"/>
                    <a:pt x="1621" y="822"/>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62"/>
            <p:cNvSpPr/>
            <p:nvPr/>
          </p:nvSpPr>
          <p:spPr>
            <a:xfrm>
              <a:off x="4313575" y="2344775"/>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62"/>
            <p:cNvSpPr/>
            <p:nvPr/>
          </p:nvSpPr>
          <p:spPr>
            <a:xfrm>
              <a:off x="4374625" y="2344775"/>
              <a:ext cx="41125" cy="40550"/>
            </a:xfrm>
            <a:custGeom>
              <a:rect b="b" l="l" r="r" t="t"/>
              <a:pathLst>
                <a:path extrusionOk="0" h="1622" w="1645">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62"/>
            <p:cNvSpPr/>
            <p:nvPr/>
          </p:nvSpPr>
          <p:spPr>
            <a:xfrm>
              <a:off x="4436250" y="2344775"/>
              <a:ext cx="40550" cy="40550"/>
            </a:xfrm>
            <a:custGeom>
              <a:rect b="b" l="l" r="r" t="t"/>
              <a:pathLst>
                <a:path extrusionOk="0" h="1622" w="1622">
                  <a:moveTo>
                    <a:pt x="822" y="1"/>
                  </a:moveTo>
                  <a:cubicBezTo>
                    <a:pt x="366" y="1"/>
                    <a:pt x="1" y="366"/>
                    <a:pt x="1" y="822"/>
                  </a:cubicBezTo>
                  <a:cubicBezTo>
                    <a:pt x="1" y="1256"/>
                    <a:pt x="366"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62"/>
            <p:cNvSpPr/>
            <p:nvPr/>
          </p:nvSpPr>
          <p:spPr>
            <a:xfrm>
              <a:off x="4497325" y="234477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62"/>
            <p:cNvSpPr/>
            <p:nvPr/>
          </p:nvSpPr>
          <p:spPr>
            <a:xfrm>
              <a:off x="4558375" y="2344775"/>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62"/>
            <p:cNvSpPr/>
            <p:nvPr/>
          </p:nvSpPr>
          <p:spPr>
            <a:xfrm>
              <a:off x="4620000" y="2344775"/>
              <a:ext cx="40550" cy="40550"/>
            </a:xfrm>
            <a:custGeom>
              <a:rect b="b" l="l" r="r" t="t"/>
              <a:pathLst>
                <a:path extrusionOk="0" h="1622" w="1622">
                  <a:moveTo>
                    <a:pt x="822" y="1"/>
                  </a:moveTo>
                  <a:cubicBezTo>
                    <a:pt x="366" y="1"/>
                    <a:pt x="1" y="366"/>
                    <a:pt x="1" y="822"/>
                  </a:cubicBezTo>
                  <a:cubicBezTo>
                    <a:pt x="1" y="1256"/>
                    <a:pt x="366"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62"/>
            <p:cNvSpPr/>
            <p:nvPr/>
          </p:nvSpPr>
          <p:spPr>
            <a:xfrm>
              <a:off x="4681050" y="234477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62"/>
            <p:cNvSpPr/>
            <p:nvPr/>
          </p:nvSpPr>
          <p:spPr>
            <a:xfrm>
              <a:off x="4742125" y="234477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62"/>
            <p:cNvSpPr/>
            <p:nvPr/>
          </p:nvSpPr>
          <p:spPr>
            <a:xfrm>
              <a:off x="4803750" y="2344775"/>
              <a:ext cx="40525" cy="40550"/>
            </a:xfrm>
            <a:custGeom>
              <a:rect b="b" l="l" r="r" t="t"/>
              <a:pathLst>
                <a:path extrusionOk="0" h="1622" w="1621">
                  <a:moveTo>
                    <a:pt x="822" y="1"/>
                  </a:moveTo>
                  <a:cubicBezTo>
                    <a:pt x="365" y="1"/>
                    <a:pt x="0" y="366"/>
                    <a:pt x="0" y="822"/>
                  </a:cubicBezTo>
                  <a:cubicBezTo>
                    <a:pt x="0" y="1256"/>
                    <a:pt x="365"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62"/>
            <p:cNvSpPr/>
            <p:nvPr/>
          </p:nvSpPr>
          <p:spPr>
            <a:xfrm>
              <a:off x="4864800" y="2344775"/>
              <a:ext cx="41100" cy="40550"/>
            </a:xfrm>
            <a:custGeom>
              <a:rect b="b" l="l" r="r" t="t"/>
              <a:pathLst>
                <a:path extrusionOk="0" h="1622" w="1644">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62"/>
            <p:cNvSpPr/>
            <p:nvPr/>
          </p:nvSpPr>
          <p:spPr>
            <a:xfrm>
              <a:off x="4925850" y="234477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62"/>
            <p:cNvSpPr/>
            <p:nvPr/>
          </p:nvSpPr>
          <p:spPr>
            <a:xfrm>
              <a:off x="4987500" y="2344775"/>
              <a:ext cx="40525" cy="40550"/>
            </a:xfrm>
            <a:custGeom>
              <a:rect b="b" l="l" r="r" t="t"/>
              <a:pathLst>
                <a:path extrusionOk="0" h="1622" w="1621">
                  <a:moveTo>
                    <a:pt x="822" y="1"/>
                  </a:moveTo>
                  <a:cubicBezTo>
                    <a:pt x="365" y="1"/>
                    <a:pt x="0" y="366"/>
                    <a:pt x="0" y="822"/>
                  </a:cubicBezTo>
                  <a:cubicBezTo>
                    <a:pt x="0" y="1256"/>
                    <a:pt x="365" y="1621"/>
                    <a:pt x="822" y="1621"/>
                  </a:cubicBezTo>
                  <a:cubicBezTo>
                    <a:pt x="1255" y="1621"/>
                    <a:pt x="1621" y="1256"/>
                    <a:pt x="1621" y="822"/>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62"/>
            <p:cNvSpPr/>
            <p:nvPr/>
          </p:nvSpPr>
          <p:spPr>
            <a:xfrm>
              <a:off x="5048550" y="2344775"/>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62"/>
            <p:cNvSpPr/>
            <p:nvPr/>
          </p:nvSpPr>
          <p:spPr>
            <a:xfrm>
              <a:off x="5109600" y="2344775"/>
              <a:ext cx="41125" cy="40550"/>
            </a:xfrm>
            <a:custGeom>
              <a:rect b="b" l="l" r="r" t="t"/>
              <a:pathLst>
                <a:path extrusionOk="0" h="1622" w="1645">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62"/>
            <p:cNvSpPr/>
            <p:nvPr/>
          </p:nvSpPr>
          <p:spPr>
            <a:xfrm>
              <a:off x="5171225" y="2344775"/>
              <a:ext cx="40550" cy="40550"/>
            </a:xfrm>
            <a:custGeom>
              <a:rect b="b" l="l" r="r" t="t"/>
              <a:pathLst>
                <a:path extrusionOk="0" h="1622" w="1622">
                  <a:moveTo>
                    <a:pt x="822" y="1"/>
                  </a:moveTo>
                  <a:cubicBezTo>
                    <a:pt x="366" y="1"/>
                    <a:pt x="1" y="366"/>
                    <a:pt x="1" y="822"/>
                  </a:cubicBezTo>
                  <a:cubicBezTo>
                    <a:pt x="1" y="1256"/>
                    <a:pt x="366"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62"/>
            <p:cNvSpPr/>
            <p:nvPr/>
          </p:nvSpPr>
          <p:spPr>
            <a:xfrm>
              <a:off x="5232300" y="234477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62"/>
            <p:cNvSpPr/>
            <p:nvPr/>
          </p:nvSpPr>
          <p:spPr>
            <a:xfrm>
              <a:off x="5293350" y="2344775"/>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62"/>
            <p:cNvSpPr/>
            <p:nvPr/>
          </p:nvSpPr>
          <p:spPr>
            <a:xfrm>
              <a:off x="5354975" y="2344775"/>
              <a:ext cx="40550" cy="40550"/>
            </a:xfrm>
            <a:custGeom>
              <a:rect b="b" l="l" r="r" t="t"/>
              <a:pathLst>
                <a:path extrusionOk="0" h="1622" w="1622">
                  <a:moveTo>
                    <a:pt x="822" y="1"/>
                  </a:moveTo>
                  <a:cubicBezTo>
                    <a:pt x="366" y="1"/>
                    <a:pt x="1" y="366"/>
                    <a:pt x="1" y="822"/>
                  </a:cubicBezTo>
                  <a:cubicBezTo>
                    <a:pt x="1" y="1256"/>
                    <a:pt x="366"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62"/>
            <p:cNvSpPr/>
            <p:nvPr/>
          </p:nvSpPr>
          <p:spPr>
            <a:xfrm>
              <a:off x="5416025" y="234477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62"/>
            <p:cNvSpPr/>
            <p:nvPr/>
          </p:nvSpPr>
          <p:spPr>
            <a:xfrm>
              <a:off x="5477100" y="234477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62"/>
            <p:cNvSpPr/>
            <p:nvPr/>
          </p:nvSpPr>
          <p:spPr>
            <a:xfrm>
              <a:off x="5538725" y="2344775"/>
              <a:ext cx="40525" cy="40550"/>
            </a:xfrm>
            <a:custGeom>
              <a:rect b="b" l="l" r="r" t="t"/>
              <a:pathLst>
                <a:path extrusionOk="0" h="1622" w="1621">
                  <a:moveTo>
                    <a:pt x="822" y="1"/>
                  </a:moveTo>
                  <a:cubicBezTo>
                    <a:pt x="365" y="1"/>
                    <a:pt x="0" y="366"/>
                    <a:pt x="0" y="822"/>
                  </a:cubicBezTo>
                  <a:cubicBezTo>
                    <a:pt x="0" y="1256"/>
                    <a:pt x="365"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62"/>
            <p:cNvSpPr/>
            <p:nvPr/>
          </p:nvSpPr>
          <p:spPr>
            <a:xfrm>
              <a:off x="5599775" y="2344775"/>
              <a:ext cx="41100" cy="40550"/>
            </a:xfrm>
            <a:custGeom>
              <a:rect b="b" l="l" r="r" t="t"/>
              <a:pathLst>
                <a:path extrusionOk="0" h="1622" w="1644">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62"/>
            <p:cNvSpPr/>
            <p:nvPr/>
          </p:nvSpPr>
          <p:spPr>
            <a:xfrm>
              <a:off x="5660825" y="234477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62"/>
            <p:cNvSpPr/>
            <p:nvPr/>
          </p:nvSpPr>
          <p:spPr>
            <a:xfrm>
              <a:off x="5722475" y="2344775"/>
              <a:ext cx="40525" cy="40550"/>
            </a:xfrm>
            <a:custGeom>
              <a:rect b="b" l="l" r="r" t="t"/>
              <a:pathLst>
                <a:path extrusionOk="0" h="1622" w="1621">
                  <a:moveTo>
                    <a:pt x="799" y="1"/>
                  </a:moveTo>
                  <a:cubicBezTo>
                    <a:pt x="365" y="1"/>
                    <a:pt x="0" y="366"/>
                    <a:pt x="0" y="822"/>
                  </a:cubicBezTo>
                  <a:cubicBezTo>
                    <a:pt x="0" y="1256"/>
                    <a:pt x="365" y="1621"/>
                    <a:pt x="799" y="1621"/>
                  </a:cubicBezTo>
                  <a:cubicBezTo>
                    <a:pt x="1255" y="1621"/>
                    <a:pt x="1621" y="1256"/>
                    <a:pt x="1621" y="822"/>
                  </a:cubicBezTo>
                  <a:cubicBezTo>
                    <a:pt x="1621" y="366"/>
                    <a:pt x="1255"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62"/>
            <p:cNvSpPr/>
            <p:nvPr/>
          </p:nvSpPr>
          <p:spPr>
            <a:xfrm>
              <a:off x="5783525" y="2344775"/>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62"/>
            <p:cNvSpPr/>
            <p:nvPr/>
          </p:nvSpPr>
          <p:spPr>
            <a:xfrm>
              <a:off x="5844575" y="2344775"/>
              <a:ext cx="41125" cy="40550"/>
            </a:xfrm>
            <a:custGeom>
              <a:rect b="b" l="l" r="r" t="t"/>
              <a:pathLst>
                <a:path extrusionOk="0" h="1622" w="1645">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62"/>
            <p:cNvSpPr/>
            <p:nvPr/>
          </p:nvSpPr>
          <p:spPr>
            <a:xfrm>
              <a:off x="5906200" y="2344775"/>
              <a:ext cx="40550" cy="40550"/>
            </a:xfrm>
            <a:custGeom>
              <a:rect b="b" l="l" r="r" t="t"/>
              <a:pathLst>
                <a:path extrusionOk="0" h="1622" w="1622">
                  <a:moveTo>
                    <a:pt x="800" y="1"/>
                  </a:moveTo>
                  <a:cubicBezTo>
                    <a:pt x="366" y="1"/>
                    <a:pt x="1" y="366"/>
                    <a:pt x="1" y="822"/>
                  </a:cubicBezTo>
                  <a:cubicBezTo>
                    <a:pt x="1" y="1256"/>
                    <a:pt x="366" y="1621"/>
                    <a:pt x="800" y="1621"/>
                  </a:cubicBezTo>
                  <a:cubicBezTo>
                    <a:pt x="1256" y="1621"/>
                    <a:pt x="1621" y="1256"/>
                    <a:pt x="1621" y="822"/>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62"/>
            <p:cNvSpPr/>
            <p:nvPr/>
          </p:nvSpPr>
          <p:spPr>
            <a:xfrm>
              <a:off x="5967275" y="234477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3" y="1256"/>
                    <a:pt x="1643" y="822"/>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62"/>
            <p:cNvSpPr/>
            <p:nvPr/>
          </p:nvSpPr>
          <p:spPr>
            <a:xfrm>
              <a:off x="6028325" y="2344775"/>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62"/>
            <p:cNvSpPr/>
            <p:nvPr/>
          </p:nvSpPr>
          <p:spPr>
            <a:xfrm>
              <a:off x="6457450" y="2344775"/>
              <a:ext cx="40525" cy="40550"/>
            </a:xfrm>
            <a:custGeom>
              <a:rect b="b" l="l" r="r" t="t"/>
              <a:pathLst>
                <a:path extrusionOk="0" h="1622" w="1621">
                  <a:moveTo>
                    <a:pt x="799" y="1"/>
                  </a:moveTo>
                  <a:cubicBezTo>
                    <a:pt x="365" y="1"/>
                    <a:pt x="0" y="366"/>
                    <a:pt x="0" y="822"/>
                  </a:cubicBezTo>
                  <a:cubicBezTo>
                    <a:pt x="0" y="1256"/>
                    <a:pt x="365" y="1621"/>
                    <a:pt x="799" y="1621"/>
                  </a:cubicBezTo>
                  <a:cubicBezTo>
                    <a:pt x="1255" y="1621"/>
                    <a:pt x="1621" y="1256"/>
                    <a:pt x="1621" y="822"/>
                  </a:cubicBezTo>
                  <a:cubicBezTo>
                    <a:pt x="1621" y="366"/>
                    <a:pt x="1255"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62"/>
            <p:cNvSpPr/>
            <p:nvPr/>
          </p:nvSpPr>
          <p:spPr>
            <a:xfrm>
              <a:off x="6518500" y="2344775"/>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62"/>
            <p:cNvSpPr/>
            <p:nvPr/>
          </p:nvSpPr>
          <p:spPr>
            <a:xfrm>
              <a:off x="1189925" y="2405825"/>
              <a:ext cx="41125" cy="41125"/>
            </a:xfrm>
            <a:custGeom>
              <a:rect b="b" l="l" r="r" t="t"/>
              <a:pathLst>
                <a:path extrusionOk="0" h="1645" w="1645">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62"/>
            <p:cNvSpPr/>
            <p:nvPr/>
          </p:nvSpPr>
          <p:spPr>
            <a:xfrm>
              <a:off x="1251550" y="2405825"/>
              <a:ext cx="40550" cy="41125"/>
            </a:xfrm>
            <a:custGeom>
              <a:rect b="b" l="l" r="r" t="t"/>
              <a:pathLst>
                <a:path extrusionOk="0" h="1645" w="1622">
                  <a:moveTo>
                    <a:pt x="822" y="1"/>
                  </a:moveTo>
                  <a:cubicBezTo>
                    <a:pt x="366" y="1"/>
                    <a:pt x="1" y="366"/>
                    <a:pt x="1" y="823"/>
                  </a:cubicBezTo>
                  <a:cubicBezTo>
                    <a:pt x="1" y="1279"/>
                    <a:pt x="366"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62"/>
            <p:cNvSpPr/>
            <p:nvPr/>
          </p:nvSpPr>
          <p:spPr>
            <a:xfrm>
              <a:off x="1312625" y="2405825"/>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3" y="1279"/>
                    <a:pt x="1643" y="823"/>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62"/>
            <p:cNvSpPr/>
            <p:nvPr/>
          </p:nvSpPr>
          <p:spPr>
            <a:xfrm>
              <a:off x="1373675" y="2405825"/>
              <a:ext cx="41100" cy="41125"/>
            </a:xfrm>
            <a:custGeom>
              <a:rect b="b" l="l" r="r" t="t"/>
              <a:pathLst>
                <a:path extrusionOk="0" h="1645" w="1644">
                  <a:moveTo>
                    <a:pt x="822" y="1"/>
                  </a:moveTo>
                  <a:cubicBezTo>
                    <a:pt x="366" y="1"/>
                    <a:pt x="0" y="366"/>
                    <a:pt x="0" y="823"/>
                  </a:cubicBezTo>
                  <a:cubicBezTo>
                    <a:pt x="0"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62"/>
            <p:cNvSpPr/>
            <p:nvPr/>
          </p:nvSpPr>
          <p:spPr>
            <a:xfrm>
              <a:off x="1435300" y="2405825"/>
              <a:ext cx="40550" cy="41125"/>
            </a:xfrm>
            <a:custGeom>
              <a:rect b="b" l="l" r="r" t="t"/>
              <a:pathLst>
                <a:path extrusionOk="0" h="1645" w="1622">
                  <a:moveTo>
                    <a:pt x="822" y="1"/>
                  </a:moveTo>
                  <a:cubicBezTo>
                    <a:pt x="366" y="1"/>
                    <a:pt x="0" y="366"/>
                    <a:pt x="0" y="823"/>
                  </a:cubicBezTo>
                  <a:cubicBezTo>
                    <a:pt x="0" y="1279"/>
                    <a:pt x="366"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62"/>
            <p:cNvSpPr/>
            <p:nvPr/>
          </p:nvSpPr>
          <p:spPr>
            <a:xfrm>
              <a:off x="1496350" y="2405825"/>
              <a:ext cx="41125" cy="41125"/>
            </a:xfrm>
            <a:custGeom>
              <a:rect b="b" l="l" r="r" t="t"/>
              <a:pathLst>
                <a:path extrusionOk="0" h="1645" w="1645">
                  <a:moveTo>
                    <a:pt x="823" y="1"/>
                  </a:moveTo>
                  <a:cubicBezTo>
                    <a:pt x="366" y="1"/>
                    <a:pt x="1" y="366"/>
                    <a:pt x="1" y="823"/>
                  </a:cubicBezTo>
                  <a:cubicBezTo>
                    <a:pt x="1" y="1279"/>
                    <a:pt x="366"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62"/>
            <p:cNvSpPr/>
            <p:nvPr/>
          </p:nvSpPr>
          <p:spPr>
            <a:xfrm>
              <a:off x="1557425" y="2405825"/>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4" y="1279"/>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62"/>
            <p:cNvSpPr/>
            <p:nvPr/>
          </p:nvSpPr>
          <p:spPr>
            <a:xfrm>
              <a:off x="1619050" y="2405825"/>
              <a:ext cx="40525" cy="41125"/>
            </a:xfrm>
            <a:custGeom>
              <a:rect b="b" l="l" r="r" t="t"/>
              <a:pathLst>
                <a:path extrusionOk="0" h="1645" w="1621">
                  <a:moveTo>
                    <a:pt x="799" y="1"/>
                  </a:moveTo>
                  <a:cubicBezTo>
                    <a:pt x="365" y="1"/>
                    <a:pt x="0" y="366"/>
                    <a:pt x="0" y="823"/>
                  </a:cubicBezTo>
                  <a:cubicBezTo>
                    <a:pt x="0" y="1279"/>
                    <a:pt x="365" y="1644"/>
                    <a:pt x="799" y="1644"/>
                  </a:cubicBezTo>
                  <a:cubicBezTo>
                    <a:pt x="1256" y="1644"/>
                    <a:pt x="1621" y="1279"/>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62"/>
            <p:cNvSpPr/>
            <p:nvPr/>
          </p:nvSpPr>
          <p:spPr>
            <a:xfrm>
              <a:off x="1680100" y="2405825"/>
              <a:ext cx="41100" cy="41125"/>
            </a:xfrm>
            <a:custGeom>
              <a:rect b="b" l="l" r="r" t="t"/>
              <a:pathLst>
                <a:path extrusionOk="0" h="1645" w="1644">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62"/>
            <p:cNvSpPr/>
            <p:nvPr/>
          </p:nvSpPr>
          <p:spPr>
            <a:xfrm>
              <a:off x="1741150" y="2405825"/>
              <a:ext cx="41125" cy="41125"/>
            </a:xfrm>
            <a:custGeom>
              <a:rect b="b" l="l" r="r" t="t"/>
              <a:pathLst>
                <a:path extrusionOk="0" h="1645" w="1645">
                  <a:moveTo>
                    <a:pt x="823" y="1"/>
                  </a:moveTo>
                  <a:cubicBezTo>
                    <a:pt x="366" y="1"/>
                    <a:pt x="1" y="366"/>
                    <a:pt x="1" y="823"/>
                  </a:cubicBezTo>
                  <a:cubicBezTo>
                    <a:pt x="1" y="1279"/>
                    <a:pt x="366"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62"/>
            <p:cNvSpPr/>
            <p:nvPr/>
          </p:nvSpPr>
          <p:spPr>
            <a:xfrm>
              <a:off x="1802775" y="2405825"/>
              <a:ext cx="40550" cy="41125"/>
            </a:xfrm>
            <a:custGeom>
              <a:rect b="b" l="l" r="r" t="t"/>
              <a:pathLst>
                <a:path extrusionOk="0" h="1645" w="1622">
                  <a:moveTo>
                    <a:pt x="800" y="1"/>
                  </a:moveTo>
                  <a:cubicBezTo>
                    <a:pt x="366" y="1"/>
                    <a:pt x="1" y="366"/>
                    <a:pt x="1" y="823"/>
                  </a:cubicBezTo>
                  <a:cubicBezTo>
                    <a:pt x="1" y="1279"/>
                    <a:pt x="366" y="1644"/>
                    <a:pt x="800" y="1644"/>
                  </a:cubicBezTo>
                  <a:cubicBezTo>
                    <a:pt x="1256" y="1644"/>
                    <a:pt x="1622" y="1279"/>
                    <a:pt x="1622" y="823"/>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62"/>
            <p:cNvSpPr/>
            <p:nvPr/>
          </p:nvSpPr>
          <p:spPr>
            <a:xfrm>
              <a:off x="1863850" y="2405825"/>
              <a:ext cx="41100" cy="41125"/>
            </a:xfrm>
            <a:custGeom>
              <a:rect b="b" l="l" r="r" t="t"/>
              <a:pathLst>
                <a:path extrusionOk="0" h="1645" w="1644">
                  <a:moveTo>
                    <a:pt x="822" y="1"/>
                  </a:moveTo>
                  <a:cubicBezTo>
                    <a:pt x="366" y="1"/>
                    <a:pt x="0" y="366"/>
                    <a:pt x="0" y="823"/>
                  </a:cubicBezTo>
                  <a:cubicBezTo>
                    <a:pt x="0"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62"/>
            <p:cNvSpPr/>
            <p:nvPr/>
          </p:nvSpPr>
          <p:spPr>
            <a:xfrm>
              <a:off x="1924900" y="2405825"/>
              <a:ext cx="41125" cy="41125"/>
            </a:xfrm>
            <a:custGeom>
              <a:rect b="b" l="l" r="r" t="t"/>
              <a:pathLst>
                <a:path extrusionOk="0" h="1645" w="1645">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62"/>
            <p:cNvSpPr/>
            <p:nvPr/>
          </p:nvSpPr>
          <p:spPr>
            <a:xfrm>
              <a:off x="1986525" y="2405825"/>
              <a:ext cx="40550" cy="41125"/>
            </a:xfrm>
            <a:custGeom>
              <a:rect b="b" l="l" r="r" t="t"/>
              <a:pathLst>
                <a:path extrusionOk="0" h="1645" w="1622">
                  <a:moveTo>
                    <a:pt x="800" y="1"/>
                  </a:moveTo>
                  <a:cubicBezTo>
                    <a:pt x="366" y="1"/>
                    <a:pt x="1" y="366"/>
                    <a:pt x="1" y="823"/>
                  </a:cubicBezTo>
                  <a:cubicBezTo>
                    <a:pt x="1" y="1279"/>
                    <a:pt x="366" y="1644"/>
                    <a:pt x="800" y="1644"/>
                  </a:cubicBezTo>
                  <a:cubicBezTo>
                    <a:pt x="1256" y="1644"/>
                    <a:pt x="1621" y="1279"/>
                    <a:pt x="1621" y="823"/>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62"/>
            <p:cNvSpPr/>
            <p:nvPr/>
          </p:nvSpPr>
          <p:spPr>
            <a:xfrm>
              <a:off x="2047600" y="2405825"/>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3" y="1279"/>
                    <a:pt x="1643" y="823"/>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62"/>
            <p:cNvSpPr/>
            <p:nvPr/>
          </p:nvSpPr>
          <p:spPr>
            <a:xfrm>
              <a:off x="2170275" y="2405825"/>
              <a:ext cx="40550" cy="41125"/>
            </a:xfrm>
            <a:custGeom>
              <a:rect b="b" l="l" r="r" t="t"/>
              <a:pathLst>
                <a:path extrusionOk="0" h="1645" w="1622">
                  <a:moveTo>
                    <a:pt x="799" y="1"/>
                  </a:moveTo>
                  <a:cubicBezTo>
                    <a:pt x="366" y="1"/>
                    <a:pt x="0" y="366"/>
                    <a:pt x="0" y="823"/>
                  </a:cubicBezTo>
                  <a:cubicBezTo>
                    <a:pt x="0" y="1279"/>
                    <a:pt x="366" y="1644"/>
                    <a:pt x="799" y="1644"/>
                  </a:cubicBezTo>
                  <a:cubicBezTo>
                    <a:pt x="1256" y="1644"/>
                    <a:pt x="1621" y="1279"/>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62"/>
            <p:cNvSpPr/>
            <p:nvPr/>
          </p:nvSpPr>
          <p:spPr>
            <a:xfrm>
              <a:off x="2231325" y="2405825"/>
              <a:ext cx="41125" cy="41125"/>
            </a:xfrm>
            <a:custGeom>
              <a:rect b="b" l="l" r="r" t="t"/>
              <a:pathLst>
                <a:path extrusionOk="0" h="1645" w="1645">
                  <a:moveTo>
                    <a:pt x="823" y="1"/>
                  </a:moveTo>
                  <a:cubicBezTo>
                    <a:pt x="366" y="1"/>
                    <a:pt x="1" y="366"/>
                    <a:pt x="1" y="823"/>
                  </a:cubicBezTo>
                  <a:cubicBezTo>
                    <a:pt x="1" y="1279"/>
                    <a:pt x="366"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62"/>
            <p:cNvSpPr/>
            <p:nvPr/>
          </p:nvSpPr>
          <p:spPr>
            <a:xfrm>
              <a:off x="2292400" y="2405825"/>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4" y="1279"/>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62"/>
            <p:cNvSpPr/>
            <p:nvPr/>
          </p:nvSpPr>
          <p:spPr>
            <a:xfrm>
              <a:off x="2354025" y="2405825"/>
              <a:ext cx="40525" cy="41125"/>
            </a:xfrm>
            <a:custGeom>
              <a:rect b="b" l="l" r="r" t="t"/>
              <a:pathLst>
                <a:path extrusionOk="0" h="1645" w="1621">
                  <a:moveTo>
                    <a:pt x="799" y="1"/>
                  </a:moveTo>
                  <a:cubicBezTo>
                    <a:pt x="365" y="1"/>
                    <a:pt x="0" y="366"/>
                    <a:pt x="0" y="823"/>
                  </a:cubicBezTo>
                  <a:cubicBezTo>
                    <a:pt x="0" y="1279"/>
                    <a:pt x="365" y="1644"/>
                    <a:pt x="799" y="1644"/>
                  </a:cubicBezTo>
                  <a:cubicBezTo>
                    <a:pt x="1256" y="1644"/>
                    <a:pt x="1621" y="1279"/>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62"/>
            <p:cNvSpPr/>
            <p:nvPr/>
          </p:nvSpPr>
          <p:spPr>
            <a:xfrm>
              <a:off x="2415075" y="2405825"/>
              <a:ext cx="41100" cy="41125"/>
            </a:xfrm>
            <a:custGeom>
              <a:rect b="b" l="l" r="r" t="t"/>
              <a:pathLst>
                <a:path extrusionOk="0" h="1645" w="1644">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62"/>
            <p:cNvSpPr/>
            <p:nvPr/>
          </p:nvSpPr>
          <p:spPr>
            <a:xfrm>
              <a:off x="2476125" y="2405825"/>
              <a:ext cx="41125" cy="41125"/>
            </a:xfrm>
            <a:custGeom>
              <a:rect b="b" l="l" r="r" t="t"/>
              <a:pathLst>
                <a:path extrusionOk="0" h="1645" w="1645">
                  <a:moveTo>
                    <a:pt x="823" y="1"/>
                  </a:moveTo>
                  <a:cubicBezTo>
                    <a:pt x="366" y="1"/>
                    <a:pt x="1" y="366"/>
                    <a:pt x="1" y="823"/>
                  </a:cubicBezTo>
                  <a:cubicBezTo>
                    <a:pt x="1" y="1279"/>
                    <a:pt x="366"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62"/>
            <p:cNvSpPr/>
            <p:nvPr/>
          </p:nvSpPr>
          <p:spPr>
            <a:xfrm>
              <a:off x="2537750" y="2405825"/>
              <a:ext cx="40550" cy="41125"/>
            </a:xfrm>
            <a:custGeom>
              <a:rect b="b" l="l" r="r" t="t"/>
              <a:pathLst>
                <a:path extrusionOk="0" h="1645" w="1622">
                  <a:moveTo>
                    <a:pt x="800" y="1"/>
                  </a:moveTo>
                  <a:cubicBezTo>
                    <a:pt x="366" y="1"/>
                    <a:pt x="1" y="366"/>
                    <a:pt x="1" y="823"/>
                  </a:cubicBezTo>
                  <a:cubicBezTo>
                    <a:pt x="1" y="1279"/>
                    <a:pt x="366" y="1644"/>
                    <a:pt x="800" y="1644"/>
                  </a:cubicBezTo>
                  <a:cubicBezTo>
                    <a:pt x="1256" y="1644"/>
                    <a:pt x="1622" y="1279"/>
                    <a:pt x="1622" y="823"/>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62"/>
            <p:cNvSpPr/>
            <p:nvPr/>
          </p:nvSpPr>
          <p:spPr>
            <a:xfrm>
              <a:off x="3394850" y="2405825"/>
              <a:ext cx="41125" cy="41125"/>
            </a:xfrm>
            <a:custGeom>
              <a:rect b="b" l="l" r="r" t="t"/>
              <a:pathLst>
                <a:path extrusionOk="0" h="1645" w="1645">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62"/>
            <p:cNvSpPr/>
            <p:nvPr/>
          </p:nvSpPr>
          <p:spPr>
            <a:xfrm>
              <a:off x="3456475" y="2405825"/>
              <a:ext cx="40550" cy="41125"/>
            </a:xfrm>
            <a:custGeom>
              <a:rect b="b" l="l" r="r" t="t"/>
              <a:pathLst>
                <a:path extrusionOk="0" h="1645" w="1622">
                  <a:moveTo>
                    <a:pt x="800" y="1"/>
                  </a:moveTo>
                  <a:cubicBezTo>
                    <a:pt x="366" y="1"/>
                    <a:pt x="1" y="366"/>
                    <a:pt x="1" y="823"/>
                  </a:cubicBezTo>
                  <a:cubicBezTo>
                    <a:pt x="1" y="1279"/>
                    <a:pt x="366" y="1644"/>
                    <a:pt x="800" y="1644"/>
                  </a:cubicBezTo>
                  <a:cubicBezTo>
                    <a:pt x="1256" y="1644"/>
                    <a:pt x="1621" y="1279"/>
                    <a:pt x="1621" y="823"/>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62"/>
            <p:cNvSpPr/>
            <p:nvPr/>
          </p:nvSpPr>
          <p:spPr>
            <a:xfrm>
              <a:off x="3517550" y="2405825"/>
              <a:ext cx="40525" cy="41125"/>
            </a:xfrm>
            <a:custGeom>
              <a:rect b="b" l="l" r="r" t="t"/>
              <a:pathLst>
                <a:path extrusionOk="0" h="1645" w="1621">
                  <a:moveTo>
                    <a:pt x="822" y="1"/>
                  </a:moveTo>
                  <a:cubicBezTo>
                    <a:pt x="365" y="1"/>
                    <a:pt x="0" y="366"/>
                    <a:pt x="0" y="823"/>
                  </a:cubicBezTo>
                  <a:cubicBezTo>
                    <a:pt x="0" y="1279"/>
                    <a:pt x="365" y="1644"/>
                    <a:pt x="822" y="1644"/>
                  </a:cubicBezTo>
                  <a:cubicBezTo>
                    <a:pt x="1255" y="1644"/>
                    <a:pt x="1621" y="1279"/>
                    <a:pt x="1621" y="823"/>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62"/>
            <p:cNvSpPr/>
            <p:nvPr/>
          </p:nvSpPr>
          <p:spPr>
            <a:xfrm>
              <a:off x="3578600" y="2405825"/>
              <a:ext cx="41100" cy="41125"/>
            </a:xfrm>
            <a:custGeom>
              <a:rect b="b" l="l" r="r" t="t"/>
              <a:pathLst>
                <a:path extrusionOk="0" h="1645" w="1644">
                  <a:moveTo>
                    <a:pt x="822" y="1"/>
                  </a:moveTo>
                  <a:cubicBezTo>
                    <a:pt x="366" y="1"/>
                    <a:pt x="0" y="366"/>
                    <a:pt x="0" y="823"/>
                  </a:cubicBezTo>
                  <a:cubicBezTo>
                    <a:pt x="0"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62"/>
            <p:cNvSpPr/>
            <p:nvPr/>
          </p:nvSpPr>
          <p:spPr>
            <a:xfrm>
              <a:off x="3701275" y="2405825"/>
              <a:ext cx="40550" cy="41125"/>
            </a:xfrm>
            <a:custGeom>
              <a:rect b="b" l="l" r="r" t="t"/>
              <a:pathLst>
                <a:path extrusionOk="0" h="1645" w="1622">
                  <a:moveTo>
                    <a:pt x="822" y="1"/>
                  </a:moveTo>
                  <a:cubicBezTo>
                    <a:pt x="366" y="1"/>
                    <a:pt x="1" y="366"/>
                    <a:pt x="1" y="823"/>
                  </a:cubicBezTo>
                  <a:cubicBezTo>
                    <a:pt x="1" y="1279"/>
                    <a:pt x="366"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62"/>
            <p:cNvSpPr/>
            <p:nvPr/>
          </p:nvSpPr>
          <p:spPr>
            <a:xfrm>
              <a:off x="3762350" y="2405825"/>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4" y="1279"/>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62"/>
            <p:cNvSpPr/>
            <p:nvPr/>
          </p:nvSpPr>
          <p:spPr>
            <a:xfrm>
              <a:off x="3823975" y="2405825"/>
              <a:ext cx="40525" cy="41125"/>
            </a:xfrm>
            <a:custGeom>
              <a:rect b="b" l="l" r="r" t="t"/>
              <a:pathLst>
                <a:path extrusionOk="0" h="1645" w="1621">
                  <a:moveTo>
                    <a:pt x="799" y="1"/>
                  </a:moveTo>
                  <a:cubicBezTo>
                    <a:pt x="365" y="1"/>
                    <a:pt x="0" y="366"/>
                    <a:pt x="0" y="823"/>
                  </a:cubicBezTo>
                  <a:cubicBezTo>
                    <a:pt x="0" y="1279"/>
                    <a:pt x="365" y="1644"/>
                    <a:pt x="799" y="1644"/>
                  </a:cubicBezTo>
                  <a:cubicBezTo>
                    <a:pt x="1256" y="1644"/>
                    <a:pt x="1621" y="1279"/>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62"/>
            <p:cNvSpPr/>
            <p:nvPr/>
          </p:nvSpPr>
          <p:spPr>
            <a:xfrm>
              <a:off x="3885025" y="2405825"/>
              <a:ext cx="40550" cy="41125"/>
            </a:xfrm>
            <a:custGeom>
              <a:rect b="b" l="l" r="r" t="t"/>
              <a:pathLst>
                <a:path extrusionOk="0" h="1645" w="1622">
                  <a:moveTo>
                    <a:pt x="822" y="1"/>
                  </a:moveTo>
                  <a:cubicBezTo>
                    <a:pt x="366" y="1"/>
                    <a:pt x="1" y="366"/>
                    <a:pt x="1" y="823"/>
                  </a:cubicBezTo>
                  <a:cubicBezTo>
                    <a:pt x="1" y="1279"/>
                    <a:pt x="366"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62"/>
            <p:cNvSpPr/>
            <p:nvPr/>
          </p:nvSpPr>
          <p:spPr>
            <a:xfrm>
              <a:off x="3946075" y="2405825"/>
              <a:ext cx="41125" cy="41125"/>
            </a:xfrm>
            <a:custGeom>
              <a:rect b="b" l="l" r="r" t="t"/>
              <a:pathLst>
                <a:path extrusionOk="0" h="1645" w="1645">
                  <a:moveTo>
                    <a:pt x="823" y="1"/>
                  </a:moveTo>
                  <a:cubicBezTo>
                    <a:pt x="366" y="1"/>
                    <a:pt x="1" y="366"/>
                    <a:pt x="1" y="823"/>
                  </a:cubicBezTo>
                  <a:cubicBezTo>
                    <a:pt x="1" y="1279"/>
                    <a:pt x="366"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62"/>
            <p:cNvSpPr/>
            <p:nvPr/>
          </p:nvSpPr>
          <p:spPr>
            <a:xfrm>
              <a:off x="4007700" y="2405825"/>
              <a:ext cx="40550" cy="41125"/>
            </a:xfrm>
            <a:custGeom>
              <a:rect b="b" l="l" r="r" t="t"/>
              <a:pathLst>
                <a:path extrusionOk="0" h="1645" w="1622">
                  <a:moveTo>
                    <a:pt x="800" y="1"/>
                  </a:moveTo>
                  <a:cubicBezTo>
                    <a:pt x="366" y="1"/>
                    <a:pt x="1" y="366"/>
                    <a:pt x="1" y="823"/>
                  </a:cubicBezTo>
                  <a:cubicBezTo>
                    <a:pt x="1" y="1279"/>
                    <a:pt x="366" y="1644"/>
                    <a:pt x="800" y="1644"/>
                  </a:cubicBezTo>
                  <a:cubicBezTo>
                    <a:pt x="1256" y="1644"/>
                    <a:pt x="1622" y="1279"/>
                    <a:pt x="1622" y="823"/>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62"/>
            <p:cNvSpPr/>
            <p:nvPr/>
          </p:nvSpPr>
          <p:spPr>
            <a:xfrm>
              <a:off x="4068775" y="2405825"/>
              <a:ext cx="40525" cy="41125"/>
            </a:xfrm>
            <a:custGeom>
              <a:rect b="b" l="l" r="r" t="t"/>
              <a:pathLst>
                <a:path extrusionOk="0" h="1645" w="1621">
                  <a:moveTo>
                    <a:pt x="822" y="1"/>
                  </a:moveTo>
                  <a:cubicBezTo>
                    <a:pt x="365" y="1"/>
                    <a:pt x="0" y="366"/>
                    <a:pt x="0" y="823"/>
                  </a:cubicBezTo>
                  <a:cubicBezTo>
                    <a:pt x="0" y="1279"/>
                    <a:pt x="365"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62"/>
            <p:cNvSpPr/>
            <p:nvPr/>
          </p:nvSpPr>
          <p:spPr>
            <a:xfrm>
              <a:off x="4129825" y="2405825"/>
              <a:ext cx="41100" cy="41125"/>
            </a:xfrm>
            <a:custGeom>
              <a:rect b="b" l="l" r="r" t="t"/>
              <a:pathLst>
                <a:path extrusionOk="0" h="1645" w="1644">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62"/>
            <p:cNvSpPr/>
            <p:nvPr/>
          </p:nvSpPr>
          <p:spPr>
            <a:xfrm>
              <a:off x="4190875" y="2405825"/>
              <a:ext cx="41125" cy="41125"/>
            </a:xfrm>
            <a:custGeom>
              <a:rect b="b" l="l" r="r" t="t"/>
              <a:pathLst>
                <a:path extrusionOk="0" h="1645" w="1645">
                  <a:moveTo>
                    <a:pt x="823" y="1"/>
                  </a:moveTo>
                  <a:cubicBezTo>
                    <a:pt x="389" y="1"/>
                    <a:pt x="1" y="366"/>
                    <a:pt x="1" y="823"/>
                  </a:cubicBezTo>
                  <a:cubicBezTo>
                    <a:pt x="1" y="1279"/>
                    <a:pt x="389"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62"/>
            <p:cNvSpPr/>
            <p:nvPr/>
          </p:nvSpPr>
          <p:spPr>
            <a:xfrm>
              <a:off x="4252525" y="2405825"/>
              <a:ext cx="40525" cy="41125"/>
            </a:xfrm>
            <a:custGeom>
              <a:rect b="b" l="l" r="r" t="t"/>
              <a:pathLst>
                <a:path extrusionOk="0" h="1645" w="1621">
                  <a:moveTo>
                    <a:pt x="822" y="1"/>
                  </a:moveTo>
                  <a:cubicBezTo>
                    <a:pt x="365" y="1"/>
                    <a:pt x="0" y="366"/>
                    <a:pt x="0" y="823"/>
                  </a:cubicBezTo>
                  <a:cubicBezTo>
                    <a:pt x="0" y="1279"/>
                    <a:pt x="365" y="1644"/>
                    <a:pt x="822" y="1644"/>
                  </a:cubicBezTo>
                  <a:cubicBezTo>
                    <a:pt x="1255" y="1644"/>
                    <a:pt x="1621" y="1279"/>
                    <a:pt x="1621" y="823"/>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62"/>
            <p:cNvSpPr/>
            <p:nvPr/>
          </p:nvSpPr>
          <p:spPr>
            <a:xfrm>
              <a:off x="4313575" y="2405825"/>
              <a:ext cx="41100" cy="41125"/>
            </a:xfrm>
            <a:custGeom>
              <a:rect b="b" l="l" r="r" t="t"/>
              <a:pathLst>
                <a:path extrusionOk="0" h="1645" w="1644">
                  <a:moveTo>
                    <a:pt x="822" y="1"/>
                  </a:moveTo>
                  <a:cubicBezTo>
                    <a:pt x="366" y="1"/>
                    <a:pt x="0" y="366"/>
                    <a:pt x="0" y="823"/>
                  </a:cubicBezTo>
                  <a:cubicBezTo>
                    <a:pt x="0"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62"/>
            <p:cNvSpPr/>
            <p:nvPr/>
          </p:nvSpPr>
          <p:spPr>
            <a:xfrm>
              <a:off x="4374625" y="2405825"/>
              <a:ext cx="41125" cy="41125"/>
            </a:xfrm>
            <a:custGeom>
              <a:rect b="b" l="l" r="r" t="t"/>
              <a:pathLst>
                <a:path extrusionOk="0" h="1645" w="1645">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62"/>
            <p:cNvSpPr/>
            <p:nvPr/>
          </p:nvSpPr>
          <p:spPr>
            <a:xfrm>
              <a:off x="4436250" y="2405825"/>
              <a:ext cx="40550" cy="41125"/>
            </a:xfrm>
            <a:custGeom>
              <a:rect b="b" l="l" r="r" t="t"/>
              <a:pathLst>
                <a:path extrusionOk="0" h="1645" w="1622">
                  <a:moveTo>
                    <a:pt x="822" y="1"/>
                  </a:moveTo>
                  <a:cubicBezTo>
                    <a:pt x="366" y="1"/>
                    <a:pt x="1" y="366"/>
                    <a:pt x="1" y="823"/>
                  </a:cubicBezTo>
                  <a:cubicBezTo>
                    <a:pt x="1" y="1279"/>
                    <a:pt x="366"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62"/>
            <p:cNvSpPr/>
            <p:nvPr/>
          </p:nvSpPr>
          <p:spPr>
            <a:xfrm>
              <a:off x="4497325" y="2405825"/>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4" y="1279"/>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62"/>
            <p:cNvSpPr/>
            <p:nvPr/>
          </p:nvSpPr>
          <p:spPr>
            <a:xfrm>
              <a:off x="4558375" y="2405825"/>
              <a:ext cx="41100" cy="41125"/>
            </a:xfrm>
            <a:custGeom>
              <a:rect b="b" l="l" r="r" t="t"/>
              <a:pathLst>
                <a:path extrusionOk="0" h="1645" w="1644">
                  <a:moveTo>
                    <a:pt x="822" y="1"/>
                  </a:moveTo>
                  <a:cubicBezTo>
                    <a:pt x="366" y="1"/>
                    <a:pt x="0" y="366"/>
                    <a:pt x="0" y="823"/>
                  </a:cubicBezTo>
                  <a:cubicBezTo>
                    <a:pt x="0"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62"/>
            <p:cNvSpPr/>
            <p:nvPr/>
          </p:nvSpPr>
          <p:spPr>
            <a:xfrm>
              <a:off x="4620000" y="2405825"/>
              <a:ext cx="40550" cy="41125"/>
            </a:xfrm>
            <a:custGeom>
              <a:rect b="b" l="l" r="r" t="t"/>
              <a:pathLst>
                <a:path extrusionOk="0" h="1645" w="1622">
                  <a:moveTo>
                    <a:pt x="822" y="1"/>
                  </a:moveTo>
                  <a:cubicBezTo>
                    <a:pt x="366" y="1"/>
                    <a:pt x="1" y="366"/>
                    <a:pt x="1" y="823"/>
                  </a:cubicBezTo>
                  <a:cubicBezTo>
                    <a:pt x="1" y="1279"/>
                    <a:pt x="366"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62"/>
            <p:cNvSpPr/>
            <p:nvPr/>
          </p:nvSpPr>
          <p:spPr>
            <a:xfrm>
              <a:off x="4681050" y="2405825"/>
              <a:ext cx="41125" cy="41125"/>
            </a:xfrm>
            <a:custGeom>
              <a:rect b="b" l="l" r="r" t="t"/>
              <a:pathLst>
                <a:path extrusionOk="0" h="1645" w="1645">
                  <a:moveTo>
                    <a:pt x="823" y="1"/>
                  </a:moveTo>
                  <a:cubicBezTo>
                    <a:pt x="366" y="1"/>
                    <a:pt x="1" y="366"/>
                    <a:pt x="1" y="823"/>
                  </a:cubicBezTo>
                  <a:cubicBezTo>
                    <a:pt x="1" y="1279"/>
                    <a:pt x="366"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62"/>
            <p:cNvSpPr/>
            <p:nvPr/>
          </p:nvSpPr>
          <p:spPr>
            <a:xfrm>
              <a:off x="4742125" y="2405825"/>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4" y="1279"/>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62"/>
            <p:cNvSpPr/>
            <p:nvPr/>
          </p:nvSpPr>
          <p:spPr>
            <a:xfrm>
              <a:off x="4803750" y="2405825"/>
              <a:ext cx="40525" cy="41125"/>
            </a:xfrm>
            <a:custGeom>
              <a:rect b="b" l="l" r="r" t="t"/>
              <a:pathLst>
                <a:path extrusionOk="0" h="1645" w="1621">
                  <a:moveTo>
                    <a:pt x="822" y="1"/>
                  </a:moveTo>
                  <a:cubicBezTo>
                    <a:pt x="365" y="1"/>
                    <a:pt x="0" y="366"/>
                    <a:pt x="0" y="823"/>
                  </a:cubicBezTo>
                  <a:cubicBezTo>
                    <a:pt x="0" y="1279"/>
                    <a:pt x="365"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62"/>
            <p:cNvSpPr/>
            <p:nvPr/>
          </p:nvSpPr>
          <p:spPr>
            <a:xfrm>
              <a:off x="4864800" y="2405825"/>
              <a:ext cx="41100" cy="41125"/>
            </a:xfrm>
            <a:custGeom>
              <a:rect b="b" l="l" r="r" t="t"/>
              <a:pathLst>
                <a:path extrusionOk="0" h="1645" w="1644">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62"/>
            <p:cNvSpPr/>
            <p:nvPr/>
          </p:nvSpPr>
          <p:spPr>
            <a:xfrm>
              <a:off x="4925850" y="2405825"/>
              <a:ext cx="41125" cy="41125"/>
            </a:xfrm>
            <a:custGeom>
              <a:rect b="b" l="l" r="r" t="t"/>
              <a:pathLst>
                <a:path extrusionOk="0" h="1645" w="1645">
                  <a:moveTo>
                    <a:pt x="823" y="1"/>
                  </a:moveTo>
                  <a:cubicBezTo>
                    <a:pt x="366" y="1"/>
                    <a:pt x="1" y="366"/>
                    <a:pt x="1" y="823"/>
                  </a:cubicBezTo>
                  <a:cubicBezTo>
                    <a:pt x="1" y="1279"/>
                    <a:pt x="366"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62"/>
            <p:cNvSpPr/>
            <p:nvPr/>
          </p:nvSpPr>
          <p:spPr>
            <a:xfrm>
              <a:off x="4987500" y="2405825"/>
              <a:ext cx="40525" cy="41125"/>
            </a:xfrm>
            <a:custGeom>
              <a:rect b="b" l="l" r="r" t="t"/>
              <a:pathLst>
                <a:path extrusionOk="0" h="1645" w="1621">
                  <a:moveTo>
                    <a:pt x="822" y="1"/>
                  </a:moveTo>
                  <a:cubicBezTo>
                    <a:pt x="365" y="1"/>
                    <a:pt x="0" y="366"/>
                    <a:pt x="0" y="823"/>
                  </a:cubicBezTo>
                  <a:cubicBezTo>
                    <a:pt x="0" y="1279"/>
                    <a:pt x="365" y="1644"/>
                    <a:pt x="822" y="1644"/>
                  </a:cubicBezTo>
                  <a:cubicBezTo>
                    <a:pt x="1255" y="1644"/>
                    <a:pt x="1621" y="1279"/>
                    <a:pt x="1621" y="823"/>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62"/>
            <p:cNvSpPr/>
            <p:nvPr/>
          </p:nvSpPr>
          <p:spPr>
            <a:xfrm>
              <a:off x="5048550" y="2405825"/>
              <a:ext cx="41100" cy="41125"/>
            </a:xfrm>
            <a:custGeom>
              <a:rect b="b" l="l" r="r" t="t"/>
              <a:pathLst>
                <a:path extrusionOk="0" h="1645" w="1644">
                  <a:moveTo>
                    <a:pt x="822" y="1"/>
                  </a:moveTo>
                  <a:cubicBezTo>
                    <a:pt x="366" y="1"/>
                    <a:pt x="0" y="366"/>
                    <a:pt x="0" y="823"/>
                  </a:cubicBezTo>
                  <a:cubicBezTo>
                    <a:pt x="0"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62"/>
            <p:cNvSpPr/>
            <p:nvPr/>
          </p:nvSpPr>
          <p:spPr>
            <a:xfrm>
              <a:off x="5109600" y="2405825"/>
              <a:ext cx="41125" cy="41125"/>
            </a:xfrm>
            <a:custGeom>
              <a:rect b="b" l="l" r="r" t="t"/>
              <a:pathLst>
                <a:path extrusionOk="0" h="1645" w="1645">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62"/>
            <p:cNvSpPr/>
            <p:nvPr/>
          </p:nvSpPr>
          <p:spPr>
            <a:xfrm>
              <a:off x="5171225" y="2405825"/>
              <a:ext cx="40550" cy="41125"/>
            </a:xfrm>
            <a:custGeom>
              <a:rect b="b" l="l" r="r" t="t"/>
              <a:pathLst>
                <a:path extrusionOk="0" h="1645" w="1622">
                  <a:moveTo>
                    <a:pt x="822" y="1"/>
                  </a:moveTo>
                  <a:cubicBezTo>
                    <a:pt x="366" y="1"/>
                    <a:pt x="1" y="366"/>
                    <a:pt x="1" y="823"/>
                  </a:cubicBezTo>
                  <a:cubicBezTo>
                    <a:pt x="1" y="1279"/>
                    <a:pt x="366"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62"/>
            <p:cNvSpPr/>
            <p:nvPr/>
          </p:nvSpPr>
          <p:spPr>
            <a:xfrm>
              <a:off x="5232300" y="2405825"/>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4" y="1279"/>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62"/>
            <p:cNvSpPr/>
            <p:nvPr/>
          </p:nvSpPr>
          <p:spPr>
            <a:xfrm>
              <a:off x="5293350" y="2405825"/>
              <a:ext cx="41100" cy="41125"/>
            </a:xfrm>
            <a:custGeom>
              <a:rect b="b" l="l" r="r" t="t"/>
              <a:pathLst>
                <a:path extrusionOk="0" h="1645" w="1644">
                  <a:moveTo>
                    <a:pt x="822" y="1"/>
                  </a:moveTo>
                  <a:cubicBezTo>
                    <a:pt x="366" y="1"/>
                    <a:pt x="0" y="366"/>
                    <a:pt x="0" y="823"/>
                  </a:cubicBezTo>
                  <a:cubicBezTo>
                    <a:pt x="0"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62"/>
            <p:cNvSpPr/>
            <p:nvPr/>
          </p:nvSpPr>
          <p:spPr>
            <a:xfrm>
              <a:off x="5354975" y="2405825"/>
              <a:ext cx="40550" cy="41125"/>
            </a:xfrm>
            <a:custGeom>
              <a:rect b="b" l="l" r="r" t="t"/>
              <a:pathLst>
                <a:path extrusionOk="0" h="1645" w="1622">
                  <a:moveTo>
                    <a:pt x="822" y="1"/>
                  </a:moveTo>
                  <a:cubicBezTo>
                    <a:pt x="366" y="1"/>
                    <a:pt x="1" y="366"/>
                    <a:pt x="1" y="823"/>
                  </a:cubicBezTo>
                  <a:cubicBezTo>
                    <a:pt x="1" y="1279"/>
                    <a:pt x="366"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62"/>
            <p:cNvSpPr/>
            <p:nvPr/>
          </p:nvSpPr>
          <p:spPr>
            <a:xfrm>
              <a:off x="5416025" y="2405825"/>
              <a:ext cx="41125" cy="41125"/>
            </a:xfrm>
            <a:custGeom>
              <a:rect b="b" l="l" r="r" t="t"/>
              <a:pathLst>
                <a:path extrusionOk="0" h="1645" w="1645">
                  <a:moveTo>
                    <a:pt x="823" y="1"/>
                  </a:moveTo>
                  <a:cubicBezTo>
                    <a:pt x="366" y="1"/>
                    <a:pt x="1" y="366"/>
                    <a:pt x="1" y="823"/>
                  </a:cubicBezTo>
                  <a:cubicBezTo>
                    <a:pt x="1" y="1279"/>
                    <a:pt x="366"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62"/>
            <p:cNvSpPr/>
            <p:nvPr/>
          </p:nvSpPr>
          <p:spPr>
            <a:xfrm>
              <a:off x="5477100" y="2405825"/>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4" y="1279"/>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62"/>
            <p:cNvSpPr/>
            <p:nvPr/>
          </p:nvSpPr>
          <p:spPr>
            <a:xfrm>
              <a:off x="5538725" y="2405825"/>
              <a:ext cx="40525" cy="41125"/>
            </a:xfrm>
            <a:custGeom>
              <a:rect b="b" l="l" r="r" t="t"/>
              <a:pathLst>
                <a:path extrusionOk="0" h="1645" w="1621">
                  <a:moveTo>
                    <a:pt x="822" y="1"/>
                  </a:moveTo>
                  <a:cubicBezTo>
                    <a:pt x="365" y="1"/>
                    <a:pt x="0" y="366"/>
                    <a:pt x="0" y="823"/>
                  </a:cubicBezTo>
                  <a:cubicBezTo>
                    <a:pt x="0" y="1279"/>
                    <a:pt x="365"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62"/>
            <p:cNvSpPr/>
            <p:nvPr/>
          </p:nvSpPr>
          <p:spPr>
            <a:xfrm>
              <a:off x="5599775" y="2405825"/>
              <a:ext cx="41100" cy="41125"/>
            </a:xfrm>
            <a:custGeom>
              <a:rect b="b" l="l" r="r" t="t"/>
              <a:pathLst>
                <a:path extrusionOk="0" h="1645" w="1644">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62"/>
            <p:cNvSpPr/>
            <p:nvPr/>
          </p:nvSpPr>
          <p:spPr>
            <a:xfrm>
              <a:off x="5660825" y="2405825"/>
              <a:ext cx="41125" cy="41125"/>
            </a:xfrm>
            <a:custGeom>
              <a:rect b="b" l="l" r="r" t="t"/>
              <a:pathLst>
                <a:path extrusionOk="0" h="1645" w="1645">
                  <a:moveTo>
                    <a:pt x="823" y="1"/>
                  </a:moveTo>
                  <a:cubicBezTo>
                    <a:pt x="366" y="1"/>
                    <a:pt x="1" y="366"/>
                    <a:pt x="1" y="823"/>
                  </a:cubicBezTo>
                  <a:cubicBezTo>
                    <a:pt x="1" y="1279"/>
                    <a:pt x="366"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62"/>
            <p:cNvSpPr/>
            <p:nvPr/>
          </p:nvSpPr>
          <p:spPr>
            <a:xfrm>
              <a:off x="5722475" y="2405825"/>
              <a:ext cx="40525" cy="41125"/>
            </a:xfrm>
            <a:custGeom>
              <a:rect b="b" l="l" r="r" t="t"/>
              <a:pathLst>
                <a:path extrusionOk="0" h="1645" w="1621">
                  <a:moveTo>
                    <a:pt x="799" y="1"/>
                  </a:moveTo>
                  <a:cubicBezTo>
                    <a:pt x="365" y="1"/>
                    <a:pt x="0" y="366"/>
                    <a:pt x="0" y="823"/>
                  </a:cubicBezTo>
                  <a:cubicBezTo>
                    <a:pt x="0" y="1279"/>
                    <a:pt x="365" y="1644"/>
                    <a:pt x="799" y="1644"/>
                  </a:cubicBezTo>
                  <a:cubicBezTo>
                    <a:pt x="1255" y="1644"/>
                    <a:pt x="1621" y="1279"/>
                    <a:pt x="1621" y="823"/>
                  </a:cubicBezTo>
                  <a:cubicBezTo>
                    <a:pt x="1621" y="366"/>
                    <a:pt x="1255"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62"/>
            <p:cNvSpPr/>
            <p:nvPr/>
          </p:nvSpPr>
          <p:spPr>
            <a:xfrm>
              <a:off x="5783525" y="2405825"/>
              <a:ext cx="41100" cy="41125"/>
            </a:xfrm>
            <a:custGeom>
              <a:rect b="b" l="l" r="r" t="t"/>
              <a:pathLst>
                <a:path extrusionOk="0" h="1645" w="1644">
                  <a:moveTo>
                    <a:pt x="822" y="1"/>
                  </a:moveTo>
                  <a:cubicBezTo>
                    <a:pt x="366" y="1"/>
                    <a:pt x="0" y="366"/>
                    <a:pt x="0" y="823"/>
                  </a:cubicBezTo>
                  <a:cubicBezTo>
                    <a:pt x="0"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62"/>
            <p:cNvSpPr/>
            <p:nvPr/>
          </p:nvSpPr>
          <p:spPr>
            <a:xfrm>
              <a:off x="5844575" y="2405825"/>
              <a:ext cx="41125" cy="41125"/>
            </a:xfrm>
            <a:custGeom>
              <a:rect b="b" l="l" r="r" t="t"/>
              <a:pathLst>
                <a:path extrusionOk="0" h="1645" w="1645">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62"/>
            <p:cNvSpPr/>
            <p:nvPr/>
          </p:nvSpPr>
          <p:spPr>
            <a:xfrm>
              <a:off x="5906200" y="2405825"/>
              <a:ext cx="40550" cy="41125"/>
            </a:xfrm>
            <a:custGeom>
              <a:rect b="b" l="l" r="r" t="t"/>
              <a:pathLst>
                <a:path extrusionOk="0" h="1645" w="1622">
                  <a:moveTo>
                    <a:pt x="800" y="1"/>
                  </a:moveTo>
                  <a:cubicBezTo>
                    <a:pt x="366" y="1"/>
                    <a:pt x="1" y="366"/>
                    <a:pt x="1" y="823"/>
                  </a:cubicBezTo>
                  <a:cubicBezTo>
                    <a:pt x="1" y="1279"/>
                    <a:pt x="366" y="1644"/>
                    <a:pt x="800" y="1644"/>
                  </a:cubicBezTo>
                  <a:cubicBezTo>
                    <a:pt x="1256" y="1644"/>
                    <a:pt x="1621" y="1279"/>
                    <a:pt x="1621" y="823"/>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62"/>
            <p:cNvSpPr/>
            <p:nvPr/>
          </p:nvSpPr>
          <p:spPr>
            <a:xfrm>
              <a:off x="5967275" y="2405825"/>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3" y="1279"/>
                    <a:pt x="1643" y="823"/>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62"/>
            <p:cNvSpPr/>
            <p:nvPr/>
          </p:nvSpPr>
          <p:spPr>
            <a:xfrm>
              <a:off x="6028325" y="2405825"/>
              <a:ext cx="41100" cy="41125"/>
            </a:xfrm>
            <a:custGeom>
              <a:rect b="b" l="l" r="r" t="t"/>
              <a:pathLst>
                <a:path extrusionOk="0" h="1645" w="1644">
                  <a:moveTo>
                    <a:pt x="822" y="1"/>
                  </a:moveTo>
                  <a:cubicBezTo>
                    <a:pt x="366" y="1"/>
                    <a:pt x="0" y="366"/>
                    <a:pt x="0" y="823"/>
                  </a:cubicBezTo>
                  <a:cubicBezTo>
                    <a:pt x="0"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62"/>
            <p:cNvSpPr/>
            <p:nvPr/>
          </p:nvSpPr>
          <p:spPr>
            <a:xfrm>
              <a:off x="6089950" y="2405825"/>
              <a:ext cx="40550" cy="41125"/>
            </a:xfrm>
            <a:custGeom>
              <a:rect b="b" l="l" r="r" t="t"/>
              <a:pathLst>
                <a:path extrusionOk="0" h="1645" w="1622">
                  <a:moveTo>
                    <a:pt x="799" y="1"/>
                  </a:moveTo>
                  <a:cubicBezTo>
                    <a:pt x="366" y="1"/>
                    <a:pt x="1" y="366"/>
                    <a:pt x="1" y="823"/>
                  </a:cubicBezTo>
                  <a:cubicBezTo>
                    <a:pt x="1" y="1279"/>
                    <a:pt x="366" y="1644"/>
                    <a:pt x="799" y="1644"/>
                  </a:cubicBezTo>
                  <a:cubicBezTo>
                    <a:pt x="1256" y="1644"/>
                    <a:pt x="1621" y="1279"/>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62"/>
            <p:cNvSpPr/>
            <p:nvPr/>
          </p:nvSpPr>
          <p:spPr>
            <a:xfrm>
              <a:off x="6212075" y="2405825"/>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4" y="1279"/>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62"/>
            <p:cNvSpPr/>
            <p:nvPr/>
          </p:nvSpPr>
          <p:spPr>
            <a:xfrm>
              <a:off x="6457450" y="2405825"/>
              <a:ext cx="40525" cy="41125"/>
            </a:xfrm>
            <a:custGeom>
              <a:rect b="b" l="l" r="r" t="t"/>
              <a:pathLst>
                <a:path extrusionOk="0" h="1645" w="1621">
                  <a:moveTo>
                    <a:pt x="799" y="1"/>
                  </a:moveTo>
                  <a:cubicBezTo>
                    <a:pt x="365" y="1"/>
                    <a:pt x="0" y="366"/>
                    <a:pt x="0" y="823"/>
                  </a:cubicBezTo>
                  <a:cubicBezTo>
                    <a:pt x="0" y="1279"/>
                    <a:pt x="365" y="1644"/>
                    <a:pt x="799" y="1644"/>
                  </a:cubicBezTo>
                  <a:cubicBezTo>
                    <a:pt x="1255" y="1644"/>
                    <a:pt x="1621" y="1279"/>
                    <a:pt x="1621" y="823"/>
                  </a:cubicBezTo>
                  <a:cubicBezTo>
                    <a:pt x="1621" y="366"/>
                    <a:pt x="1255"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62"/>
            <p:cNvSpPr/>
            <p:nvPr/>
          </p:nvSpPr>
          <p:spPr>
            <a:xfrm>
              <a:off x="1251550" y="2467450"/>
              <a:ext cx="40550" cy="40550"/>
            </a:xfrm>
            <a:custGeom>
              <a:rect b="b" l="l" r="r" t="t"/>
              <a:pathLst>
                <a:path extrusionOk="0" h="1622" w="1622">
                  <a:moveTo>
                    <a:pt x="822" y="1"/>
                  </a:moveTo>
                  <a:cubicBezTo>
                    <a:pt x="366" y="1"/>
                    <a:pt x="1" y="366"/>
                    <a:pt x="1" y="800"/>
                  </a:cubicBezTo>
                  <a:cubicBezTo>
                    <a:pt x="1" y="1256"/>
                    <a:pt x="366" y="1622"/>
                    <a:pt x="822" y="1622"/>
                  </a:cubicBezTo>
                  <a:cubicBezTo>
                    <a:pt x="1256" y="1622"/>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62"/>
            <p:cNvSpPr/>
            <p:nvPr/>
          </p:nvSpPr>
          <p:spPr>
            <a:xfrm>
              <a:off x="1312625" y="2467450"/>
              <a:ext cx="41100" cy="40550"/>
            </a:xfrm>
            <a:custGeom>
              <a:rect b="b" l="l" r="r" t="t"/>
              <a:pathLst>
                <a:path extrusionOk="0" h="1622" w="1644">
                  <a:moveTo>
                    <a:pt x="822" y="1"/>
                  </a:moveTo>
                  <a:cubicBezTo>
                    <a:pt x="365" y="1"/>
                    <a:pt x="0" y="366"/>
                    <a:pt x="0" y="800"/>
                  </a:cubicBezTo>
                  <a:cubicBezTo>
                    <a:pt x="0" y="1256"/>
                    <a:pt x="365" y="1622"/>
                    <a:pt x="822" y="1622"/>
                  </a:cubicBezTo>
                  <a:cubicBezTo>
                    <a:pt x="1278" y="1622"/>
                    <a:pt x="1643" y="1256"/>
                    <a:pt x="1643" y="800"/>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62"/>
            <p:cNvSpPr/>
            <p:nvPr/>
          </p:nvSpPr>
          <p:spPr>
            <a:xfrm>
              <a:off x="1373675" y="2467450"/>
              <a:ext cx="41100" cy="40550"/>
            </a:xfrm>
            <a:custGeom>
              <a:rect b="b" l="l" r="r" t="t"/>
              <a:pathLst>
                <a:path extrusionOk="0" h="1622" w="1644">
                  <a:moveTo>
                    <a:pt x="822" y="1"/>
                  </a:moveTo>
                  <a:cubicBezTo>
                    <a:pt x="366" y="1"/>
                    <a:pt x="0" y="366"/>
                    <a:pt x="0" y="800"/>
                  </a:cubicBezTo>
                  <a:cubicBezTo>
                    <a:pt x="0" y="1256"/>
                    <a:pt x="366" y="1622"/>
                    <a:pt x="822" y="1622"/>
                  </a:cubicBezTo>
                  <a:cubicBezTo>
                    <a:pt x="1279" y="1622"/>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62"/>
            <p:cNvSpPr/>
            <p:nvPr/>
          </p:nvSpPr>
          <p:spPr>
            <a:xfrm>
              <a:off x="1435300" y="2467450"/>
              <a:ext cx="40550" cy="40550"/>
            </a:xfrm>
            <a:custGeom>
              <a:rect b="b" l="l" r="r" t="t"/>
              <a:pathLst>
                <a:path extrusionOk="0" h="1622" w="1622">
                  <a:moveTo>
                    <a:pt x="822" y="1"/>
                  </a:moveTo>
                  <a:cubicBezTo>
                    <a:pt x="366" y="1"/>
                    <a:pt x="0" y="366"/>
                    <a:pt x="0" y="800"/>
                  </a:cubicBezTo>
                  <a:cubicBezTo>
                    <a:pt x="0" y="1256"/>
                    <a:pt x="366" y="1622"/>
                    <a:pt x="822" y="1622"/>
                  </a:cubicBezTo>
                  <a:cubicBezTo>
                    <a:pt x="1256" y="1622"/>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62"/>
            <p:cNvSpPr/>
            <p:nvPr/>
          </p:nvSpPr>
          <p:spPr>
            <a:xfrm>
              <a:off x="1496350" y="2467450"/>
              <a:ext cx="41125" cy="40550"/>
            </a:xfrm>
            <a:custGeom>
              <a:rect b="b" l="l" r="r" t="t"/>
              <a:pathLst>
                <a:path extrusionOk="0" h="1622" w="1645">
                  <a:moveTo>
                    <a:pt x="823" y="1"/>
                  </a:moveTo>
                  <a:cubicBezTo>
                    <a:pt x="366" y="1"/>
                    <a:pt x="1" y="366"/>
                    <a:pt x="1" y="800"/>
                  </a:cubicBezTo>
                  <a:cubicBezTo>
                    <a:pt x="1" y="1256"/>
                    <a:pt x="366" y="1622"/>
                    <a:pt x="823" y="1622"/>
                  </a:cubicBezTo>
                  <a:cubicBezTo>
                    <a:pt x="1279" y="1622"/>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62"/>
            <p:cNvSpPr/>
            <p:nvPr/>
          </p:nvSpPr>
          <p:spPr>
            <a:xfrm>
              <a:off x="1557425" y="2467450"/>
              <a:ext cx="41100" cy="40550"/>
            </a:xfrm>
            <a:custGeom>
              <a:rect b="b" l="l" r="r" t="t"/>
              <a:pathLst>
                <a:path extrusionOk="0" h="1622" w="1644">
                  <a:moveTo>
                    <a:pt x="822" y="1"/>
                  </a:moveTo>
                  <a:cubicBezTo>
                    <a:pt x="365" y="1"/>
                    <a:pt x="0" y="366"/>
                    <a:pt x="0" y="800"/>
                  </a:cubicBezTo>
                  <a:cubicBezTo>
                    <a:pt x="0" y="1256"/>
                    <a:pt x="365" y="1622"/>
                    <a:pt x="822" y="1622"/>
                  </a:cubicBezTo>
                  <a:cubicBezTo>
                    <a:pt x="1278" y="1622"/>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62"/>
            <p:cNvSpPr/>
            <p:nvPr/>
          </p:nvSpPr>
          <p:spPr>
            <a:xfrm>
              <a:off x="1619050" y="2467450"/>
              <a:ext cx="40525" cy="40550"/>
            </a:xfrm>
            <a:custGeom>
              <a:rect b="b" l="l" r="r" t="t"/>
              <a:pathLst>
                <a:path extrusionOk="0" h="1622" w="1621">
                  <a:moveTo>
                    <a:pt x="799" y="1"/>
                  </a:moveTo>
                  <a:cubicBezTo>
                    <a:pt x="365" y="1"/>
                    <a:pt x="0" y="366"/>
                    <a:pt x="0" y="800"/>
                  </a:cubicBezTo>
                  <a:cubicBezTo>
                    <a:pt x="0" y="1256"/>
                    <a:pt x="365" y="1622"/>
                    <a:pt x="799" y="1622"/>
                  </a:cubicBezTo>
                  <a:cubicBezTo>
                    <a:pt x="1256" y="1622"/>
                    <a:pt x="1621" y="1256"/>
                    <a:pt x="1621" y="800"/>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62"/>
            <p:cNvSpPr/>
            <p:nvPr/>
          </p:nvSpPr>
          <p:spPr>
            <a:xfrm>
              <a:off x="1680100" y="2467450"/>
              <a:ext cx="41100" cy="40550"/>
            </a:xfrm>
            <a:custGeom>
              <a:rect b="b" l="l" r="r" t="t"/>
              <a:pathLst>
                <a:path extrusionOk="0" h="1622" w="1644">
                  <a:moveTo>
                    <a:pt x="822" y="1"/>
                  </a:moveTo>
                  <a:cubicBezTo>
                    <a:pt x="366" y="1"/>
                    <a:pt x="1" y="366"/>
                    <a:pt x="1" y="800"/>
                  </a:cubicBezTo>
                  <a:cubicBezTo>
                    <a:pt x="1" y="1256"/>
                    <a:pt x="366" y="1622"/>
                    <a:pt x="822" y="1622"/>
                  </a:cubicBezTo>
                  <a:cubicBezTo>
                    <a:pt x="1279" y="1622"/>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62"/>
            <p:cNvSpPr/>
            <p:nvPr/>
          </p:nvSpPr>
          <p:spPr>
            <a:xfrm>
              <a:off x="1741150" y="2467450"/>
              <a:ext cx="41125" cy="40550"/>
            </a:xfrm>
            <a:custGeom>
              <a:rect b="b" l="l" r="r" t="t"/>
              <a:pathLst>
                <a:path extrusionOk="0" h="1622" w="1645">
                  <a:moveTo>
                    <a:pt x="823" y="1"/>
                  </a:moveTo>
                  <a:cubicBezTo>
                    <a:pt x="366" y="1"/>
                    <a:pt x="1" y="366"/>
                    <a:pt x="1" y="800"/>
                  </a:cubicBezTo>
                  <a:cubicBezTo>
                    <a:pt x="1" y="1256"/>
                    <a:pt x="366" y="1622"/>
                    <a:pt x="823" y="1622"/>
                  </a:cubicBezTo>
                  <a:cubicBezTo>
                    <a:pt x="1279" y="1622"/>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62"/>
            <p:cNvSpPr/>
            <p:nvPr/>
          </p:nvSpPr>
          <p:spPr>
            <a:xfrm>
              <a:off x="1802775" y="2467450"/>
              <a:ext cx="40550" cy="40550"/>
            </a:xfrm>
            <a:custGeom>
              <a:rect b="b" l="l" r="r" t="t"/>
              <a:pathLst>
                <a:path extrusionOk="0" h="1622" w="1622">
                  <a:moveTo>
                    <a:pt x="800" y="1"/>
                  </a:moveTo>
                  <a:cubicBezTo>
                    <a:pt x="366" y="1"/>
                    <a:pt x="1" y="366"/>
                    <a:pt x="1" y="800"/>
                  </a:cubicBezTo>
                  <a:cubicBezTo>
                    <a:pt x="1" y="1256"/>
                    <a:pt x="366" y="1622"/>
                    <a:pt x="800" y="1622"/>
                  </a:cubicBezTo>
                  <a:cubicBezTo>
                    <a:pt x="1256" y="1622"/>
                    <a:pt x="1622" y="1256"/>
                    <a:pt x="1622" y="800"/>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62"/>
            <p:cNvSpPr/>
            <p:nvPr/>
          </p:nvSpPr>
          <p:spPr>
            <a:xfrm>
              <a:off x="1863850" y="2467450"/>
              <a:ext cx="41100" cy="40550"/>
            </a:xfrm>
            <a:custGeom>
              <a:rect b="b" l="l" r="r" t="t"/>
              <a:pathLst>
                <a:path extrusionOk="0" h="1622" w="1644">
                  <a:moveTo>
                    <a:pt x="822" y="1"/>
                  </a:moveTo>
                  <a:cubicBezTo>
                    <a:pt x="366" y="1"/>
                    <a:pt x="0" y="366"/>
                    <a:pt x="0" y="800"/>
                  </a:cubicBezTo>
                  <a:cubicBezTo>
                    <a:pt x="0" y="1256"/>
                    <a:pt x="366" y="1622"/>
                    <a:pt x="822" y="1622"/>
                  </a:cubicBezTo>
                  <a:cubicBezTo>
                    <a:pt x="1279" y="1622"/>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62"/>
            <p:cNvSpPr/>
            <p:nvPr/>
          </p:nvSpPr>
          <p:spPr>
            <a:xfrm>
              <a:off x="1924900" y="2467450"/>
              <a:ext cx="41125" cy="40550"/>
            </a:xfrm>
            <a:custGeom>
              <a:rect b="b" l="l" r="r" t="t"/>
              <a:pathLst>
                <a:path extrusionOk="0" h="1622" w="1645">
                  <a:moveTo>
                    <a:pt x="822" y="1"/>
                  </a:moveTo>
                  <a:cubicBezTo>
                    <a:pt x="366" y="1"/>
                    <a:pt x="1" y="366"/>
                    <a:pt x="1" y="800"/>
                  </a:cubicBezTo>
                  <a:cubicBezTo>
                    <a:pt x="1" y="1256"/>
                    <a:pt x="366" y="1622"/>
                    <a:pt x="822" y="1622"/>
                  </a:cubicBezTo>
                  <a:cubicBezTo>
                    <a:pt x="1279" y="1622"/>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62"/>
            <p:cNvSpPr/>
            <p:nvPr/>
          </p:nvSpPr>
          <p:spPr>
            <a:xfrm>
              <a:off x="1986525" y="2467450"/>
              <a:ext cx="40550" cy="40550"/>
            </a:xfrm>
            <a:custGeom>
              <a:rect b="b" l="l" r="r" t="t"/>
              <a:pathLst>
                <a:path extrusionOk="0" h="1622" w="1622">
                  <a:moveTo>
                    <a:pt x="800" y="1"/>
                  </a:moveTo>
                  <a:cubicBezTo>
                    <a:pt x="366" y="1"/>
                    <a:pt x="1" y="366"/>
                    <a:pt x="1" y="800"/>
                  </a:cubicBezTo>
                  <a:cubicBezTo>
                    <a:pt x="1" y="1256"/>
                    <a:pt x="366" y="1622"/>
                    <a:pt x="800" y="1622"/>
                  </a:cubicBezTo>
                  <a:cubicBezTo>
                    <a:pt x="1256" y="1622"/>
                    <a:pt x="1621" y="1256"/>
                    <a:pt x="1621" y="800"/>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62"/>
            <p:cNvSpPr/>
            <p:nvPr/>
          </p:nvSpPr>
          <p:spPr>
            <a:xfrm>
              <a:off x="2047600" y="2467450"/>
              <a:ext cx="41100" cy="40550"/>
            </a:xfrm>
            <a:custGeom>
              <a:rect b="b" l="l" r="r" t="t"/>
              <a:pathLst>
                <a:path extrusionOk="0" h="1622" w="1644">
                  <a:moveTo>
                    <a:pt x="822" y="1"/>
                  </a:moveTo>
                  <a:cubicBezTo>
                    <a:pt x="365" y="1"/>
                    <a:pt x="0" y="366"/>
                    <a:pt x="0" y="800"/>
                  </a:cubicBezTo>
                  <a:cubicBezTo>
                    <a:pt x="0" y="1256"/>
                    <a:pt x="365" y="1622"/>
                    <a:pt x="822" y="1622"/>
                  </a:cubicBezTo>
                  <a:cubicBezTo>
                    <a:pt x="1278" y="1622"/>
                    <a:pt x="1643" y="1256"/>
                    <a:pt x="1643" y="800"/>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62"/>
            <p:cNvSpPr/>
            <p:nvPr/>
          </p:nvSpPr>
          <p:spPr>
            <a:xfrm>
              <a:off x="2170275" y="2467450"/>
              <a:ext cx="40550" cy="40550"/>
            </a:xfrm>
            <a:custGeom>
              <a:rect b="b" l="l" r="r" t="t"/>
              <a:pathLst>
                <a:path extrusionOk="0" h="1622" w="1622">
                  <a:moveTo>
                    <a:pt x="799" y="1"/>
                  </a:moveTo>
                  <a:cubicBezTo>
                    <a:pt x="366" y="1"/>
                    <a:pt x="0" y="366"/>
                    <a:pt x="0" y="800"/>
                  </a:cubicBezTo>
                  <a:cubicBezTo>
                    <a:pt x="0" y="1256"/>
                    <a:pt x="366" y="1622"/>
                    <a:pt x="799" y="1622"/>
                  </a:cubicBezTo>
                  <a:cubicBezTo>
                    <a:pt x="1256" y="1622"/>
                    <a:pt x="1621" y="1256"/>
                    <a:pt x="1621" y="800"/>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62"/>
            <p:cNvSpPr/>
            <p:nvPr/>
          </p:nvSpPr>
          <p:spPr>
            <a:xfrm>
              <a:off x="2231325" y="2467450"/>
              <a:ext cx="41125" cy="40550"/>
            </a:xfrm>
            <a:custGeom>
              <a:rect b="b" l="l" r="r" t="t"/>
              <a:pathLst>
                <a:path extrusionOk="0" h="1622" w="1645">
                  <a:moveTo>
                    <a:pt x="823" y="1"/>
                  </a:moveTo>
                  <a:cubicBezTo>
                    <a:pt x="366" y="1"/>
                    <a:pt x="1" y="366"/>
                    <a:pt x="1" y="800"/>
                  </a:cubicBezTo>
                  <a:cubicBezTo>
                    <a:pt x="1" y="1256"/>
                    <a:pt x="366" y="1622"/>
                    <a:pt x="823" y="1622"/>
                  </a:cubicBezTo>
                  <a:cubicBezTo>
                    <a:pt x="1279" y="1622"/>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62"/>
            <p:cNvSpPr/>
            <p:nvPr/>
          </p:nvSpPr>
          <p:spPr>
            <a:xfrm>
              <a:off x="2292400" y="2467450"/>
              <a:ext cx="41100" cy="40550"/>
            </a:xfrm>
            <a:custGeom>
              <a:rect b="b" l="l" r="r" t="t"/>
              <a:pathLst>
                <a:path extrusionOk="0" h="1622" w="1644">
                  <a:moveTo>
                    <a:pt x="822" y="1"/>
                  </a:moveTo>
                  <a:cubicBezTo>
                    <a:pt x="365" y="1"/>
                    <a:pt x="0" y="366"/>
                    <a:pt x="0" y="800"/>
                  </a:cubicBezTo>
                  <a:cubicBezTo>
                    <a:pt x="0" y="1256"/>
                    <a:pt x="365" y="1622"/>
                    <a:pt x="822" y="1622"/>
                  </a:cubicBezTo>
                  <a:cubicBezTo>
                    <a:pt x="1278" y="1622"/>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62"/>
            <p:cNvSpPr/>
            <p:nvPr/>
          </p:nvSpPr>
          <p:spPr>
            <a:xfrm>
              <a:off x="2354025" y="2467450"/>
              <a:ext cx="40525" cy="40550"/>
            </a:xfrm>
            <a:custGeom>
              <a:rect b="b" l="l" r="r" t="t"/>
              <a:pathLst>
                <a:path extrusionOk="0" h="1622" w="1621">
                  <a:moveTo>
                    <a:pt x="799" y="1"/>
                  </a:moveTo>
                  <a:cubicBezTo>
                    <a:pt x="365" y="1"/>
                    <a:pt x="0" y="366"/>
                    <a:pt x="0" y="800"/>
                  </a:cubicBezTo>
                  <a:cubicBezTo>
                    <a:pt x="0" y="1256"/>
                    <a:pt x="365" y="1622"/>
                    <a:pt x="799" y="1622"/>
                  </a:cubicBezTo>
                  <a:cubicBezTo>
                    <a:pt x="1256" y="1622"/>
                    <a:pt x="1621" y="1256"/>
                    <a:pt x="1621" y="800"/>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62"/>
            <p:cNvSpPr/>
            <p:nvPr/>
          </p:nvSpPr>
          <p:spPr>
            <a:xfrm>
              <a:off x="2415075" y="2467450"/>
              <a:ext cx="41100" cy="40550"/>
            </a:xfrm>
            <a:custGeom>
              <a:rect b="b" l="l" r="r" t="t"/>
              <a:pathLst>
                <a:path extrusionOk="0" h="1622" w="1644">
                  <a:moveTo>
                    <a:pt x="822" y="1"/>
                  </a:moveTo>
                  <a:cubicBezTo>
                    <a:pt x="366" y="1"/>
                    <a:pt x="1" y="366"/>
                    <a:pt x="1" y="800"/>
                  </a:cubicBezTo>
                  <a:cubicBezTo>
                    <a:pt x="1" y="1256"/>
                    <a:pt x="366" y="1622"/>
                    <a:pt x="822" y="1622"/>
                  </a:cubicBezTo>
                  <a:cubicBezTo>
                    <a:pt x="1279" y="1622"/>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62"/>
            <p:cNvSpPr/>
            <p:nvPr/>
          </p:nvSpPr>
          <p:spPr>
            <a:xfrm>
              <a:off x="2476125" y="2467450"/>
              <a:ext cx="41125" cy="40550"/>
            </a:xfrm>
            <a:custGeom>
              <a:rect b="b" l="l" r="r" t="t"/>
              <a:pathLst>
                <a:path extrusionOk="0" h="1622" w="1645">
                  <a:moveTo>
                    <a:pt x="823" y="1"/>
                  </a:moveTo>
                  <a:cubicBezTo>
                    <a:pt x="366" y="1"/>
                    <a:pt x="1" y="366"/>
                    <a:pt x="1" y="800"/>
                  </a:cubicBezTo>
                  <a:cubicBezTo>
                    <a:pt x="1" y="1256"/>
                    <a:pt x="366" y="1622"/>
                    <a:pt x="823" y="1622"/>
                  </a:cubicBezTo>
                  <a:cubicBezTo>
                    <a:pt x="1279" y="1622"/>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62"/>
            <p:cNvSpPr/>
            <p:nvPr/>
          </p:nvSpPr>
          <p:spPr>
            <a:xfrm>
              <a:off x="2537750" y="2467450"/>
              <a:ext cx="40550" cy="40550"/>
            </a:xfrm>
            <a:custGeom>
              <a:rect b="b" l="l" r="r" t="t"/>
              <a:pathLst>
                <a:path extrusionOk="0" h="1622" w="1622">
                  <a:moveTo>
                    <a:pt x="800" y="1"/>
                  </a:moveTo>
                  <a:cubicBezTo>
                    <a:pt x="366" y="1"/>
                    <a:pt x="1" y="366"/>
                    <a:pt x="1" y="800"/>
                  </a:cubicBezTo>
                  <a:cubicBezTo>
                    <a:pt x="1" y="1256"/>
                    <a:pt x="366" y="1622"/>
                    <a:pt x="800" y="1622"/>
                  </a:cubicBezTo>
                  <a:cubicBezTo>
                    <a:pt x="1256" y="1622"/>
                    <a:pt x="1622" y="1256"/>
                    <a:pt x="1622" y="800"/>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62"/>
            <p:cNvSpPr/>
            <p:nvPr/>
          </p:nvSpPr>
          <p:spPr>
            <a:xfrm>
              <a:off x="3394850" y="2467450"/>
              <a:ext cx="41125" cy="40550"/>
            </a:xfrm>
            <a:custGeom>
              <a:rect b="b" l="l" r="r" t="t"/>
              <a:pathLst>
                <a:path extrusionOk="0" h="1622" w="1645">
                  <a:moveTo>
                    <a:pt x="822" y="1"/>
                  </a:moveTo>
                  <a:cubicBezTo>
                    <a:pt x="366" y="1"/>
                    <a:pt x="1" y="366"/>
                    <a:pt x="1" y="800"/>
                  </a:cubicBezTo>
                  <a:cubicBezTo>
                    <a:pt x="1" y="1256"/>
                    <a:pt x="366" y="1622"/>
                    <a:pt x="822" y="1622"/>
                  </a:cubicBezTo>
                  <a:cubicBezTo>
                    <a:pt x="1279" y="1622"/>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62"/>
            <p:cNvSpPr/>
            <p:nvPr/>
          </p:nvSpPr>
          <p:spPr>
            <a:xfrm>
              <a:off x="3517550" y="2467450"/>
              <a:ext cx="40525" cy="40550"/>
            </a:xfrm>
            <a:custGeom>
              <a:rect b="b" l="l" r="r" t="t"/>
              <a:pathLst>
                <a:path extrusionOk="0" h="1622" w="1621">
                  <a:moveTo>
                    <a:pt x="822" y="1"/>
                  </a:moveTo>
                  <a:cubicBezTo>
                    <a:pt x="365" y="1"/>
                    <a:pt x="0" y="366"/>
                    <a:pt x="0" y="800"/>
                  </a:cubicBezTo>
                  <a:cubicBezTo>
                    <a:pt x="0" y="1256"/>
                    <a:pt x="365" y="1622"/>
                    <a:pt x="822" y="1622"/>
                  </a:cubicBezTo>
                  <a:cubicBezTo>
                    <a:pt x="1255" y="1622"/>
                    <a:pt x="1621" y="1256"/>
                    <a:pt x="1621" y="800"/>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62"/>
            <p:cNvSpPr/>
            <p:nvPr/>
          </p:nvSpPr>
          <p:spPr>
            <a:xfrm>
              <a:off x="3640225" y="2467450"/>
              <a:ext cx="40550" cy="40550"/>
            </a:xfrm>
            <a:custGeom>
              <a:rect b="b" l="l" r="r" t="t"/>
              <a:pathLst>
                <a:path extrusionOk="0" h="1622" w="1622">
                  <a:moveTo>
                    <a:pt x="799" y="1"/>
                  </a:moveTo>
                  <a:cubicBezTo>
                    <a:pt x="366" y="1"/>
                    <a:pt x="0" y="366"/>
                    <a:pt x="0" y="800"/>
                  </a:cubicBezTo>
                  <a:cubicBezTo>
                    <a:pt x="0" y="1256"/>
                    <a:pt x="366" y="1622"/>
                    <a:pt x="799" y="1622"/>
                  </a:cubicBezTo>
                  <a:cubicBezTo>
                    <a:pt x="1256" y="1622"/>
                    <a:pt x="1621" y="1256"/>
                    <a:pt x="1621" y="800"/>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62"/>
            <p:cNvSpPr/>
            <p:nvPr/>
          </p:nvSpPr>
          <p:spPr>
            <a:xfrm>
              <a:off x="3701275" y="2467450"/>
              <a:ext cx="40550" cy="40550"/>
            </a:xfrm>
            <a:custGeom>
              <a:rect b="b" l="l" r="r" t="t"/>
              <a:pathLst>
                <a:path extrusionOk="0" h="1622" w="1622">
                  <a:moveTo>
                    <a:pt x="822" y="1"/>
                  </a:moveTo>
                  <a:cubicBezTo>
                    <a:pt x="366" y="1"/>
                    <a:pt x="1" y="366"/>
                    <a:pt x="1" y="800"/>
                  </a:cubicBezTo>
                  <a:cubicBezTo>
                    <a:pt x="1" y="1256"/>
                    <a:pt x="366" y="1622"/>
                    <a:pt x="822" y="1622"/>
                  </a:cubicBezTo>
                  <a:cubicBezTo>
                    <a:pt x="1256" y="1622"/>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62"/>
            <p:cNvSpPr/>
            <p:nvPr/>
          </p:nvSpPr>
          <p:spPr>
            <a:xfrm>
              <a:off x="3762350" y="2467450"/>
              <a:ext cx="41100" cy="40550"/>
            </a:xfrm>
            <a:custGeom>
              <a:rect b="b" l="l" r="r" t="t"/>
              <a:pathLst>
                <a:path extrusionOk="0" h="1622" w="1644">
                  <a:moveTo>
                    <a:pt x="822" y="1"/>
                  </a:moveTo>
                  <a:cubicBezTo>
                    <a:pt x="365" y="1"/>
                    <a:pt x="0" y="366"/>
                    <a:pt x="0" y="800"/>
                  </a:cubicBezTo>
                  <a:cubicBezTo>
                    <a:pt x="0" y="1256"/>
                    <a:pt x="365" y="1622"/>
                    <a:pt x="822" y="1622"/>
                  </a:cubicBezTo>
                  <a:cubicBezTo>
                    <a:pt x="1278" y="1622"/>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62"/>
            <p:cNvSpPr/>
            <p:nvPr/>
          </p:nvSpPr>
          <p:spPr>
            <a:xfrm>
              <a:off x="3823975" y="2467450"/>
              <a:ext cx="40525" cy="40550"/>
            </a:xfrm>
            <a:custGeom>
              <a:rect b="b" l="l" r="r" t="t"/>
              <a:pathLst>
                <a:path extrusionOk="0" h="1622" w="1621">
                  <a:moveTo>
                    <a:pt x="799" y="1"/>
                  </a:moveTo>
                  <a:cubicBezTo>
                    <a:pt x="365" y="1"/>
                    <a:pt x="0" y="366"/>
                    <a:pt x="0" y="800"/>
                  </a:cubicBezTo>
                  <a:cubicBezTo>
                    <a:pt x="0" y="1256"/>
                    <a:pt x="365" y="1622"/>
                    <a:pt x="799" y="1622"/>
                  </a:cubicBezTo>
                  <a:cubicBezTo>
                    <a:pt x="1256" y="1622"/>
                    <a:pt x="1621" y="1256"/>
                    <a:pt x="1621" y="800"/>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62"/>
            <p:cNvSpPr/>
            <p:nvPr/>
          </p:nvSpPr>
          <p:spPr>
            <a:xfrm>
              <a:off x="3885025" y="2467450"/>
              <a:ext cx="40550" cy="40550"/>
            </a:xfrm>
            <a:custGeom>
              <a:rect b="b" l="l" r="r" t="t"/>
              <a:pathLst>
                <a:path extrusionOk="0" h="1622" w="1622">
                  <a:moveTo>
                    <a:pt x="822" y="1"/>
                  </a:moveTo>
                  <a:cubicBezTo>
                    <a:pt x="366" y="1"/>
                    <a:pt x="1" y="366"/>
                    <a:pt x="1" y="800"/>
                  </a:cubicBezTo>
                  <a:cubicBezTo>
                    <a:pt x="1" y="1256"/>
                    <a:pt x="366" y="1622"/>
                    <a:pt x="822" y="1622"/>
                  </a:cubicBezTo>
                  <a:cubicBezTo>
                    <a:pt x="1256" y="1622"/>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62"/>
            <p:cNvSpPr/>
            <p:nvPr/>
          </p:nvSpPr>
          <p:spPr>
            <a:xfrm>
              <a:off x="3946075" y="2467450"/>
              <a:ext cx="41125" cy="40550"/>
            </a:xfrm>
            <a:custGeom>
              <a:rect b="b" l="l" r="r" t="t"/>
              <a:pathLst>
                <a:path extrusionOk="0" h="1622" w="1645">
                  <a:moveTo>
                    <a:pt x="823" y="1"/>
                  </a:moveTo>
                  <a:cubicBezTo>
                    <a:pt x="366" y="1"/>
                    <a:pt x="1" y="366"/>
                    <a:pt x="1" y="800"/>
                  </a:cubicBezTo>
                  <a:cubicBezTo>
                    <a:pt x="1" y="1256"/>
                    <a:pt x="366" y="1622"/>
                    <a:pt x="823" y="1622"/>
                  </a:cubicBezTo>
                  <a:cubicBezTo>
                    <a:pt x="1279" y="1622"/>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62"/>
            <p:cNvSpPr/>
            <p:nvPr/>
          </p:nvSpPr>
          <p:spPr>
            <a:xfrm>
              <a:off x="4007700" y="2467450"/>
              <a:ext cx="40550" cy="40550"/>
            </a:xfrm>
            <a:custGeom>
              <a:rect b="b" l="l" r="r" t="t"/>
              <a:pathLst>
                <a:path extrusionOk="0" h="1622" w="1622">
                  <a:moveTo>
                    <a:pt x="800" y="1"/>
                  </a:moveTo>
                  <a:cubicBezTo>
                    <a:pt x="366" y="1"/>
                    <a:pt x="1" y="366"/>
                    <a:pt x="1" y="800"/>
                  </a:cubicBezTo>
                  <a:cubicBezTo>
                    <a:pt x="1" y="1256"/>
                    <a:pt x="366" y="1622"/>
                    <a:pt x="800" y="1622"/>
                  </a:cubicBezTo>
                  <a:cubicBezTo>
                    <a:pt x="1256" y="1622"/>
                    <a:pt x="1622" y="1256"/>
                    <a:pt x="1622" y="800"/>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62"/>
            <p:cNvSpPr/>
            <p:nvPr/>
          </p:nvSpPr>
          <p:spPr>
            <a:xfrm>
              <a:off x="4068775" y="2467450"/>
              <a:ext cx="40525" cy="40550"/>
            </a:xfrm>
            <a:custGeom>
              <a:rect b="b" l="l" r="r" t="t"/>
              <a:pathLst>
                <a:path extrusionOk="0" h="1622" w="1621">
                  <a:moveTo>
                    <a:pt x="822" y="1"/>
                  </a:moveTo>
                  <a:cubicBezTo>
                    <a:pt x="365" y="1"/>
                    <a:pt x="0" y="366"/>
                    <a:pt x="0" y="800"/>
                  </a:cubicBezTo>
                  <a:cubicBezTo>
                    <a:pt x="0" y="1256"/>
                    <a:pt x="365" y="1622"/>
                    <a:pt x="822" y="1622"/>
                  </a:cubicBezTo>
                  <a:cubicBezTo>
                    <a:pt x="1256" y="1622"/>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62"/>
            <p:cNvSpPr/>
            <p:nvPr/>
          </p:nvSpPr>
          <p:spPr>
            <a:xfrm>
              <a:off x="4129825" y="2467450"/>
              <a:ext cx="41100" cy="40550"/>
            </a:xfrm>
            <a:custGeom>
              <a:rect b="b" l="l" r="r" t="t"/>
              <a:pathLst>
                <a:path extrusionOk="0" h="1622" w="1644">
                  <a:moveTo>
                    <a:pt x="822" y="1"/>
                  </a:moveTo>
                  <a:cubicBezTo>
                    <a:pt x="366" y="1"/>
                    <a:pt x="1" y="366"/>
                    <a:pt x="1" y="800"/>
                  </a:cubicBezTo>
                  <a:cubicBezTo>
                    <a:pt x="1" y="1256"/>
                    <a:pt x="366" y="1622"/>
                    <a:pt x="822" y="1622"/>
                  </a:cubicBezTo>
                  <a:cubicBezTo>
                    <a:pt x="1279" y="1622"/>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62"/>
            <p:cNvSpPr/>
            <p:nvPr/>
          </p:nvSpPr>
          <p:spPr>
            <a:xfrm>
              <a:off x="4190875" y="2467450"/>
              <a:ext cx="41125" cy="40550"/>
            </a:xfrm>
            <a:custGeom>
              <a:rect b="b" l="l" r="r" t="t"/>
              <a:pathLst>
                <a:path extrusionOk="0" h="1622" w="1645">
                  <a:moveTo>
                    <a:pt x="823" y="1"/>
                  </a:moveTo>
                  <a:cubicBezTo>
                    <a:pt x="389" y="1"/>
                    <a:pt x="1" y="366"/>
                    <a:pt x="1" y="800"/>
                  </a:cubicBezTo>
                  <a:cubicBezTo>
                    <a:pt x="1" y="1256"/>
                    <a:pt x="389" y="1622"/>
                    <a:pt x="823" y="1622"/>
                  </a:cubicBezTo>
                  <a:cubicBezTo>
                    <a:pt x="1279" y="1622"/>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62"/>
            <p:cNvSpPr/>
            <p:nvPr/>
          </p:nvSpPr>
          <p:spPr>
            <a:xfrm>
              <a:off x="4252525" y="2467450"/>
              <a:ext cx="40525" cy="40550"/>
            </a:xfrm>
            <a:custGeom>
              <a:rect b="b" l="l" r="r" t="t"/>
              <a:pathLst>
                <a:path extrusionOk="0" h="1622" w="1621">
                  <a:moveTo>
                    <a:pt x="822" y="1"/>
                  </a:moveTo>
                  <a:cubicBezTo>
                    <a:pt x="365" y="1"/>
                    <a:pt x="0" y="366"/>
                    <a:pt x="0" y="800"/>
                  </a:cubicBezTo>
                  <a:cubicBezTo>
                    <a:pt x="0" y="1256"/>
                    <a:pt x="365" y="1622"/>
                    <a:pt x="822" y="1622"/>
                  </a:cubicBezTo>
                  <a:cubicBezTo>
                    <a:pt x="1255" y="1622"/>
                    <a:pt x="1621" y="1256"/>
                    <a:pt x="1621" y="800"/>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62"/>
            <p:cNvSpPr/>
            <p:nvPr/>
          </p:nvSpPr>
          <p:spPr>
            <a:xfrm>
              <a:off x="4313575" y="2467450"/>
              <a:ext cx="41100" cy="40550"/>
            </a:xfrm>
            <a:custGeom>
              <a:rect b="b" l="l" r="r" t="t"/>
              <a:pathLst>
                <a:path extrusionOk="0" h="1622" w="1644">
                  <a:moveTo>
                    <a:pt x="822" y="1"/>
                  </a:moveTo>
                  <a:cubicBezTo>
                    <a:pt x="366" y="1"/>
                    <a:pt x="0" y="366"/>
                    <a:pt x="0" y="800"/>
                  </a:cubicBezTo>
                  <a:cubicBezTo>
                    <a:pt x="0" y="1256"/>
                    <a:pt x="366" y="1622"/>
                    <a:pt x="822" y="1622"/>
                  </a:cubicBezTo>
                  <a:cubicBezTo>
                    <a:pt x="1279" y="1622"/>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62"/>
            <p:cNvSpPr/>
            <p:nvPr/>
          </p:nvSpPr>
          <p:spPr>
            <a:xfrm>
              <a:off x="4374625" y="2467450"/>
              <a:ext cx="41125" cy="40550"/>
            </a:xfrm>
            <a:custGeom>
              <a:rect b="b" l="l" r="r" t="t"/>
              <a:pathLst>
                <a:path extrusionOk="0" h="1622" w="1645">
                  <a:moveTo>
                    <a:pt x="822" y="1"/>
                  </a:moveTo>
                  <a:cubicBezTo>
                    <a:pt x="366" y="1"/>
                    <a:pt x="1" y="366"/>
                    <a:pt x="1" y="800"/>
                  </a:cubicBezTo>
                  <a:cubicBezTo>
                    <a:pt x="1" y="1256"/>
                    <a:pt x="366" y="1622"/>
                    <a:pt x="822" y="1622"/>
                  </a:cubicBezTo>
                  <a:cubicBezTo>
                    <a:pt x="1279" y="1622"/>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62"/>
            <p:cNvSpPr/>
            <p:nvPr/>
          </p:nvSpPr>
          <p:spPr>
            <a:xfrm>
              <a:off x="4436250" y="2467450"/>
              <a:ext cx="40550" cy="40550"/>
            </a:xfrm>
            <a:custGeom>
              <a:rect b="b" l="l" r="r" t="t"/>
              <a:pathLst>
                <a:path extrusionOk="0" h="1622" w="1622">
                  <a:moveTo>
                    <a:pt x="822" y="1"/>
                  </a:moveTo>
                  <a:cubicBezTo>
                    <a:pt x="366" y="1"/>
                    <a:pt x="1" y="366"/>
                    <a:pt x="1" y="800"/>
                  </a:cubicBezTo>
                  <a:cubicBezTo>
                    <a:pt x="1" y="1256"/>
                    <a:pt x="366" y="1622"/>
                    <a:pt x="822" y="1622"/>
                  </a:cubicBezTo>
                  <a:cubicBezTo>
                    <a:pt x="1256" y="1622"/>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62"/>
            <p:cNvSpPr/>
            <p:nvPr/>
          </p:nvSpPr>
          <p:spPr>
            <a:xfrm>
              <a:off x="4497325" y="2467450"/>
              <a:ext cx="41100" cy="40550"/>
            </a:xfrm>
            <a:custGeom>
              <a:rect b="b" l="l" r="r" t="t"/>
              <a:pathLst>
                <a:path extrusionOk="0" h="1622" w="1644">
                  <a:moveTo>
                    <a:pt x="822" y="1"/>
                  </a:moveTo>
                  <a:cubicBezTo>
                    <a:pt x="365" y="1"/>
                    <a:pt x="0" y="366"/>
                    <a:pt x="0" y="800"/>
                  </a:cubicBezTo>
                  <a:cubicBezTo>
                    <a:pt x="0" y="1256"/>
                    <a:pt x="365" y="1622"/>
                    <a:pt x="822" y="1622"/>
                  </a:cubicBezTo>
                  <a:cubicBezTo>
                    <a:pt x="1278" y="1622"/>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62"/>
            <p:cNvSpPr/>
            <p:nvPr/>
          </p:nvSpPr>
          <p:spPr>
            <a:xfrm>
              <a:off x="4558375" y="2467450"/>
              <a:ext cx="41100" cy="40550"/>
            </a:xfrm>
            <a:custGeom>
              <a:rect b="b" l="l" r="r" t="t"/>
              <a:pathLst>
                <a:path extrusionOk="0" h="1622" w="1644">
                  <a:moveTo>
                    <a:pt x="822" y="1"/>
                  </a:moveTo>
                  <a:cubicBezTo>
                    <a:pt x="366" y="1"/>
                    <a:pt x="0" y="366"/>
                    <a:pt x="0" y="800"/>
                  </a:cubicBezTo>
                  <a:cubicBezTo>
                    <a:pt x="0" y="1256"/>
                    <a:pt x="366" y="1622"/>
                    <a:pt x="822" y="1622"/>
                  </a:cubicBezTo>
                  <a:cubicBezTo>
                    <a:pt x="1279" y="1622"/>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62"/>
            <p:cNvSpPr/>
            <p:nvPr/>
          </p:nvSpPr>
          <p:spPr>
            <a:xfrm>
              <a:off x="4620000" y="2467450"/>
              <a:ext cx="40550" cy="40550"/>
            </a:xfrm>
            <a:custGeom>
              <a:rect b="b" l="l" r="r" t="t"/>
              <a:pathLst>
                <a:path extrusionOk="0" h="1622" w="1622">
                  <a:moveTo>
                    <a:pt x="822" y="1"/>
                  </a:moveTo>
                  <a:cubicBezTo>
                    <a:pt x="366" y="1"/>
                    <a:pt x="1" y="366"/>
                    <a:pt x="1" y="800"/>
                  </a:cubicBezTo>
                  <a:cubicBezTo>
                    <a:pt x="1" y="1256"/>
                    <a:pt x="366" y="1622"/>
                    <a:pt x="822" y="1622"/>
                  </a:cubicBezTo>
                  <a:cubicBezTo>
                    <a:pt x="1256" y="1622"/>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62"/>
            <p:cNvSpPr/>
            <p:nvPr/>
          </p:nvSpPr>
          <p:spPr>
            <a:xfrm>
              <a:off x="4681050" y="2467450"/>
              <a:ext cx="41125" cy="40550"/>
            </a:xfrm>
            <a:custGeom>
              <a:rect b="b" l="l" r="r" t="t"/>
              <a:pathLst>
                <a:path extrusionOk="0" h="1622" w="1645">
                  <a:moveTo>
                    <a:pt x="823" y="1"/>
                  </a:moveTo>
                  <a:cubicBezTo>
                    <a:pt x="366" y="1"/>
                    <a:pt x="1" y="366"/>
                    <a:pt x="1" y="800"/>
                  </a:cubicBezTo>
                  <a:cubicBezTo>
                    <a:pt x="1" y="1256"/>
                    <a:pt x="366" y="1622"/>
                    <a:pt x="823" y="1622"/>
                  </a:cubicBezTo>
                  <a:cubicBezTo>
                    <a:pt x="1279" y="1622"/>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62"/>
            <p:cNvSpPr/>
            <p:nvPr/>
          </p:nvSpPr>
          <p:spPr>
            <a:xfrm>
              <a:off x="4742125" y="2467450"/>
              <a:ext cx="41100" cy="40550"/>
            </a:xfrm>
            <a:custGeom>
              <a:rect b="b" l="l" r="r" t="t"/>
              <a:pathLst>
                <a:path extrusionOk="0" h="1622" w="1644">
                  <a:moveTo>
                    <a:pt x="822" y="1"/>
                  </a:moveTo>
                  <a:cubicBezTo>
                    <a:pt x="365" y="1"/>
                    <a:pt x="0" y="366"/>
                    <a:pt x="0" y="800"/>
                  </a:cubicBezTo>
                  <a:cubicBezTo>
                    <a:pt x="0" y="1256"/>
                    <a:pt x="365" y="1622"/>
                    <a:pt x="822" y="1622"/>
                  </a:cubicBezTo>
                  <a:cubicBezTo>
                    <a:pt x="1278" y="1622"/>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62"/>
            <p:cNvSpPr/>
            <p:nvPr/>
          </p:nvSpPr>
          <p:spPr>
            <a:xfrm>
              <a:off x="4803750" y="2467450"/>
              <a:ext cx="40525" cy="40550"/>
            </a:xfrm>
            <a:custGeom>
              <a:rect b="b" l="l" r="r" t="t"/>
              <a:pathLst>
                <a:path extrusionOk="0" h="1622" w="1621">
                  <a:moveTo>
                    <a:pt x="822" y="1"/>
                  </a:moveTo>
                  <a:cubicBezTo>
                    <a:pt x="365" y="1"/>
                    <a:pt x="0" y="366"/>
                    <a:pt x="0" y="800"/>
                  </a:cubicBezTo>
                  <a:cubicBezTo>
                    <a:pt x="0" y="1256"/>
                    <a:pt x="365" y="1622"/>
                    <a:pt x="822" y="1622"/>
                  </a:cubicBezTo>
                  <a:cubicBezTo>
                    <a:pt x="1256" y="1622"/>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62"/>
            <p:cNvSpPr/>
            <p:nvPr/>
          </p:nvSpPr>
          <p:spPr>
            <a:xfrm>
              <a:off x="4864800" y="2467450"/>
              <a:ext cx="41100" cy="40550"/>
            </a:xfrm>
            <a:custGeom>
              <a:rect b="b" l="l" r="r" t="t"/>
              <a:pathLst>
                <a:path extrusionOk="0" h="1622" w="1644">
                  <a:moveTo>
                    <a:pt x="822" y="1"/>
                  </a:moveTo>
                  <a:cubicBezTo>
                    <a:pt x="366" y="1"/>
                    <a:pt x="1" y="366"/>
                    <a:pt x="1" y="800"/>
                  </a:cubicBezTo>
                  <a:cubicBezTo>
                    <a:pt x="1" y="1256"/>
                    <a:pt x="366" y="1622"/>
                    <a:pt x="822" y="1622"/>
                  </a:cubicBezTo>
                  <a:cubicBezTo>
                    <a:pt x="1279" y="1622"/>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62"/>
            <p:cNvSpPr/>
            <p:nvPr/>
          </p:nvSpPr>
          <p:spPr>
            <a:xfrm>
              <a:off x="4925850" y="2467450"/>
              <a:ext cx="41125" cy="40550"/>
            </a:xfrm>
            <a:custGeom>
              <a:rect b="b" l="l" r="r" t="t"/>
              <a:pathLst>
                <a:path extrusionOk="0" h="1622" w="1645">
                  <a:moveTo>
                    <a:pt x="823" y="1"/>
                  </a:moveTo>
                  <a:cubicBezTo>
                    <a:pt x="366" y="1"/>
                    <a:pt x="1" y="366"/>
                    <a:pt x="1" y="800"/>
                  </a:cubicBezTo>
                  <a:cubicBezTo>
                    <a:pt x="1" y="1256"/>
                    <a:pt x="366" y="1622"/>
                    <a:pt x="823" y="1622"/>
                  </a:cubicBezTo>
                  <a:cubicBezTo>
                    <a:pt x="1279" y="1622"/>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62"/>
            <p:cNvSpPr/>
            <p:nvPr/>
          </p:nvSpPr>
          <p:spPr>
            <a:xfrm>
              <a:off x="4987500" y="2467450"/>
              <a:ext cx="40525" cy="40550"/>
            </a:xfrm>
            <a:custGeom>
              <a:rect b="b" l="l" r="r" t="t"/>
              <a:pathLst>
                <a:path extrusionOk="0" h="1622" w="1621">
                  <a:moveTo>
                    <a:pt x="822" y="1"/>
                  </a:moveTo>
                  <a:cubicBezTo>
                    <a:pt x="365" y="1"/>
                    <a:pt x="0" y="366"/>
                    <a:pt x="0" y="800"/>
                  </a:cubicBezTo>
                  <a:cubicBezTo>
                    <a:pt x="0" y="1256"/>
                    <a:pt x="365" y="1622"/>
                    <a:pt x="822" y="1622"/>
                  </a:cubicBezTo>
                  <a:cubicBezTo>
                    <a:pt x="1255" y="1622"/>
                    <a:pt x="1621" y="1256"/>
                    <a:pt x="1621" y="800"/>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62"/>
            <p:cNvSpPr/>
            <p:nvPr/>
          </p:nvSpPr>
          <p:spPr>
            <a:xfrm>
              <a:off x="5048550" y="2467450"/>
              <a:ext cx="41100" cy="40550"/>
            </a:xfrm>
            <a:custGeom>
              <a:rect b="b" l="l" r="r" t="t"/>
              <a:pathLst>
                <a:path extrusionOk="0" h="1622" w="1644">
                  <a:moveTo>
                    <a:pt x="822" y="1"/>
                  </a:moveTo>
                  <a:cubicBezTo>
                    <a:pt x="366" y="1"/>
                    <a:pt x="0" y="366"/>
                    <a:pt x="0" y="800"/>
                  </a:cubicBezTo>
                  <a:cubicBezTo>
                    <a:pt x="0" y="1256"/>
                    <a:pt x="366" y="1622"/>
                    <a:pt x="822" y="1622"/>
                  </a:cubicBezTo>
                  <a:cubicBezTo>
                    <a:pt x="1279" y="1622"/>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62"/>
            <p:cNvSpPr/>
            <p:nvPr/>
          </p:nvSpPr>
          <p:spPr>
            <a:xfrm>
              <a:off x="5109600" y="2467450"/>
              <a:ext cx="41125" cy="40550"/>
            </a:xfrm>
            <a:custGeom>
              <a:rect b="b" l="l" r="r" t="t"/>
              <a:pathLst>
                <a:path extrusionOk="0" h="1622" w="1645">
                  <a:moveTo>
                    <a:pt x="822" y="1"/>
                  </a:moveTo>
                  <a:cubicBezTo>
                    <a:pt x="366" y="1"/>
                    <a:pt x="1" y="366"/>
                    <a:pt x="1" y="800"/>
                  </a:cubicBezTo>
                  <a:cubicBezTo>
                    <a:pt x="1" y="1256"/>
                    <a:pt x="366" y="1622"/>
                    <a:pt x="822" y="1622"/>
                  </a:cubicBezTo>
                  <a:cubicBezTo>
                    <a:pt x="1279" y="1622"/>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62"/>
            <p:cNvSpPr/>
            <p:nvPr/>
          </p:nvSpPr>
          <p:spPr>
            <a:xfrm>
              <a:off x="5171225" y="2467450"/>
              <a:ext cx="40550" cy="40550"/>
            </a:xfrm>
            <a:custGeom>
              <a:rect b="b" l="l" r="r" t="t"/>
              <a:pathLst>
                <a:path extrusionOk="0" h="1622" w="1622">
                  <a:moveTo>
                    <a:pt x="822" y="1"/>
                  </a:moveTo>
                  <a:cubicBezTo>
                    <a:pt x="366" y="1"/>
                    <a:pt x="1" y="366"/>
                    <a:pt x="1" y="800"/>
                  </a:cubicBezTo>
                  <a:cubicBezTo>
                    <a:pt x="1" y="1256"/>
                    <a:pt x="366" y="1622"/>
                    <a:pt x="822" y="1622"/>
                  </a:cubicBezTo>
                  <a:cubicBezTo>
                    <a:pt x="1256" y="1622"/>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62"/>
            <p:cNvSpPr/>
            <p:nvPr/>
          </p:nvSpPr>
          <p:spPr>
            <a:xfrm>
              <a:off x="5232300" y="2467450"/>
              <a:ext cx="41100" cy="40550"/>
            </a:xfrm>
            <a:custGeom>
              <a:rect b="b" l="l" r="r" t="t"/>
              <a:pathLst>
                <a:path extrusionOk="0" h="1622" w="1644">
                  <a:moveTo>
                    <a:pt x="822" y="1"/>
                  </a:moveTo>
                  <a:cubicBezTo>
                    <a:pt x="365" y="1"/>
                    <a:pt x="0" y="366"/>
                    <a:pt x="0" y="800"/>
                  </a:cubicBezTo>
                  <a:cubicBezTo>
                    <a:pt x="0" y="1256"/>
                    <a:pt x="365" y="1622"/>
                    <a:pt x="822" y="1622"/>
                  </a:cubicBezTo>
                  <a:cubicBezTo>
                    <a:pt x="1278" y="1622"/>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62"/>
            <p:cNvSpPr/>
            <p:nvPr/>
          </p:nvSpPr>
          <p:spPr>
            <a:xfrm>
              <a:off x="5293350" y="2467450"/>
              <a:ext cx="41100" cy="40550"/>
            </a:xfrm>
            <a:custGeom>
              <a:rect b="b" l="l" r="r" t="t"/>
              <a:pathLst>
                <a:path extrusionOk="0" h="1622" w="1644">
                  <a:moveTo>
                    <a:pt x="822" y="1"/>
                  </a:moveTo>
                  <a:cubicBezTo>
                    <a:pt x="366" y="1"/>
                    <a:pt x="0" y="366"/>
                    <a:pt x="0" y="800"/>
                  </a:cubicBezTo>
                  <a:cubicBezTo>
                    <a:pt x="0" y="1256"/>
                    <a:pt x="366" y="1622"/>
                    <a:pt x="822" y="1622"/>
                  </a:cubicBezTo>
                  <a:cubicBezTo>
                    <a:pt x="1279" y="1622"/>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62"/>
            <p:cNvSpPr/>
            <p:nvPr/>
          </p:nvSpPr>
          <p:spPr>
            <a:xfrm>
              <a:off x="5354975" y="2467450"/>
              <a:ext cx="40550" cy="40550"/>
            </a:xfrm>
            <a:custGeom>
              <a:rect b="b" l="l" r="r" t="t"/>
              <a:pathLst>
                <a:path extrusionOk="0" h="1622" w="1622">
                  <a:moveTo>
                    <a:pt x="822" y="1"/>
                  </a:moveTo>
                  <a:cubicBezTo>
                    <a:pt x="366" y="1"/>
                    <a:pt x="1" y="366"/>
                    <a:pt x="1" y="800"/>
                  </a:cubicBezTo>
                  <a:cubicBezTo>
                    <a:pt x="1" y="1256"/>
                    <a:pt x="366" y="1622"/>
                    <a:pt x="822" y="1622"/>
                  </a:cubicBezTo>
                  <a:cubicBezTo>
                    <a:pt x="1256" y="1622"/>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62"/>
            <p:cNvSpPr/>
            <p:nvPr/>
          </p:nvSpPr>
          <p:spPr>
            <a:xfrm>
              <a:off x="5416025" y="2467450"/>
              <a:ext cx="41125" cy="40550"/>
            </a:xfrm>
            <a:custGeom>
              <a:rect b="b" l="l" r="r" t="t"/>
              <a:pathLst>
                <a:path extrusionOk="0" h="1622" w="1645">
                  <a:moveTo>
                    <a:pt x="823" y="1"/>
                  </a:moveTo>
                  <a:cubicBezTo>
                    <a:pt x="366" y="1"/>
                    <a:pt x="1" y="366"/>
                    <a:pt x="1" y="800"/>
                  </a:cubicBezTo>
                  <a:cubicBezTo>
                    <a:pt x="1" y="1256"/>
                    <a:pt x="366" y="1622"/>
                    <a:pt x="823" y="1622"/>
                  </a:cubicBezTo>
                  <a:cubicBezTo>
                    <a:pt x="1279" y="1622"/>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62"/>
            <p:cNvSpPr/>
            <p:nvPr/>
          </p:nvSpPr>
          <p:spPr>
            <a:xfrm>
              <a:off x="5477100" y="2467450"/>
              <a:ext cx="41100" cy="40550"/>
            </a:xfrm>
            <a:custGeom>
              <a:rect b="b" l="l" r="r" t="t"/>
              <a:pathLst>
                <a:path extrusionOk="0" h="1622" w="1644">
                  <a:moveTo>
                    <a:pt x="822" y="1"/>
                  </a:moveTo>
                  <a:cubicBezTo>
                    <a:pt x="365" y="1"/>
                    <a:pt x="0" y="366"/>
                    <a:pt x="0" y="800"/>
                  </a:cubicBezTo>
                  <a:cubicBezTo>
                    <a:pt x="0" y="1256"/>
                    <a:pt x="365" y="1622"/>
                    <a:pt x="822" y="1622"/>
                  </a:cubicBezTo>
                  <a:cubicBezTo>
                    <a:pt x="1278" y="1622"/>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62"/>
            <p:cNvSpPr/>
            <p:nvPr/>
          </p:nvSpPr>
          <p:spPr>
            <a:xfrm>
              <a:off x="5538725" y="2467450"/>
              <a:ext cx="40525" cy="40550"/>
            </a:xfrm>
            <a:custGeom>
              <a:rect b="b" l="l" r="r" t="t"/>
              <a:pathLst>
                <a:path extrusionOk="0" h="1622" w="1621">
                  <a:moveTo>
                    <a:pt x="822" y="1"/>
                  </a:moveTo>
                  <a:cubicBezTo>
                    <a:pt x="365" y="1"/>
                    <a:pt x="0" y="366"/>
                    <a:pt x="0" y="800"/>
                  </a:cubicBezTo>
                  <a:cubicBezTo>
                    <a:pt x="0" y="1256"/>
                    <a:pt x="365" y="1622"/>
                    <a:pt x="822" y="1622"/>
                  </a:cubicBezTo>
                  <a:cubicBezTo>
                    <a:pt x="1256" y="1622"/>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62"/>
            <p:cNvSpPr/>
            <p:nvPr/>
          </p:nvSpPr>
          <p:spPr>
            <a:xfrm>
              <a:off x="5599775" y="2467450"/>
              <a:ext cx="41100" cy="40550"/>
            </a:xfrm>
            <a:custGeom>
              <a:rect b="b" l="l" r="r" t="t"/>
              <a:pathLst>
                <a:path extrusionOk="0" h="1622" w="1644">
                  <a:moveTo>
                    <a:pt x="822" y="1"/>
                  </a:moveTo>
                  <a:cubicBezTo>
                    <a:pt x="366" y="1"/>
                    <a:pt x="1" y="366"/>
                    <a:pt x="1" y="800"/>
                  </a:cubicBezTo>
                  <a:cubicBezTo>
                    <a:pt x="1" y="1256"/>
                    <a:pt x="366" y="1622"/>
                    <a:pt x="822" y="1622"/>
                  </a:cubicBezTo>
                  <a:cubicBezTo>
                    <a:pt x="1279" y="1622"/>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62"/>
            <p:cNvSpPr/>
            <p:nvPr/>
          </p:nvSpPr>
          <p:spPr>
            <a:xfrm>
              <a:off x="5660825" y="2467450"/>
              <a:ext cx="41125" cy="40550"/>
            </a:xfrm>
            <a:custGeom>
              <a:rect b="b" l="l" r="r" t="t"/>
              <a:pathLst>
                <a:path extrusionOk="0" h="1622" w="1645">
                  <a:moveTo>
                    <a:pt x="823" y="1"/>
                  </a:moveTo>
                  <a:cubicBezTo>
                    <a:pt x="366" y="1"/>
                    <a:pt x="1" y="366"/>
                    <a:pt x="1" y="800"/>
                  </a:cubicBezTo>
                  <a:cubicBezTo>
                    <a:pt x="1" y="1256"/>
                    <a:pt x="366" y="1622"/>
                    <a:pt x="823" y="1622"/>
                  </a:cubicBezTo>
                  <a:cubicBezTo>
                    <a:pt x="1279" y="1622"/>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62"/>
            <p:cNvSpPr/>
            <p:nvPr/>
          </p:nvSpPr>
          <p:spPr>
            <a:xfrm>
              <a:off x="5722475" y="2467450"/>
              <a:ext cx="40525" cy="40550"/>
            </a:xfrm>
            <a:custGeom>
              <a:rect b="b" l="l" r="r" t="t"/>
              <a:pathLst>
                <a:path extrusionOk="0" h="1622" w="1621">
                  <a:moveTo>
                    <a:pt x="799" y="1"/>
                  </a:moveTo>
                  <a:cubicBezTo>
                    <a:pt x="365" y="1"/>
                    <a:pt x="0" y="366"/>
                    <a:pt x="0" y="800"/>
                  </a:cubicBezTo>
                  <a:cubicBezTo>
                    <a:pt x="0" y="1256"/>
                    <a:pt x="365" y="1622"/>
                    <a:pt x="799" y="1622"/>
                  </a:cubicBezTo>
                  <a:cubicBezTo>
                    <a:pt x="1255" y="1622"/>
                    <a:pt x="1621" y="1256"/>
                    <a:pt x="1621" y="800"/>
                  </a:cubicBezTo>
                  <a:cubicBezTo>
                    <a:pt x="1621" y="366"/>
                    <a:pt x="1255"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62"/>
            <p:cNvSpPr/>
            <p:nvPr/>
          </p:nvSpPr>
          <p:spPr>
            <a:xfrm>
              <a:off x="5783525" y="2467450"/>
              <a:ext cx="41100" cy="40550"/>
            </a:xfrm>
            <a:custGeom>
              <a:rect b="b" l="l" r="r" t="t"/>
              <a:pathLst>
                <a:path extrusionOk="0" h="1622" w="1644">
                  <a:moveTo>
                    <a:pt x="822" y="1"/>
                  </a:moveTo>
                  <a:cubicBezTo>
                    <a:pt x="366" y="1"/>
                    <a:pt x="0" y="366"/>
                    <a:pt x="0" y="800"/>
                  </a:cubicBezTo>
                  <a:cubicBezTo>
                    <a:pt x="0" y="1256"/>
                    <a:pt x="366" y="1622"/>
                    <a:pt x="822" y="1622"/>
                  </a:cubicBezTo>
                  <a:cubicBezTo>
                    <a:pt x="1279" y="1622"/>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62"/>
            <p:cNvSpPr/>
            <p:nvPr/>
          </p:nvSpPr>
          <p:spPr>
            <a:xfrm>
              <a:off x="5844575" y="2467450"/>
              <a:ext cx="41125" cy="40550"/>
            </a:xfrm>
            <a:custGeom>
              <a:rect b="b" l="l" r="r" t="t"/>
              <a:pathLst>
                <a:path extrusionOk="0" h="1622" w="1645">
                  <a:moveTo>
                    <a:pt x="822" y="1"/>
                  </a:moveTo>
                  <a:cubicBezTo>
                    <a:pt x="366" y="1"/>
                    <a:pt x="1" y="366"/>
                    <a:pt x="1" y="800"/>
                  </a:cubicBezTo>
                  <a:cubicBezTo>
                    <a:pt x="1" y="1256"/>
                    <a:pt x="366" y="1622"/>
                    <a:pt x="822" y="1622"/>
                  </a:cubicBezTo>
                  <a:cubicBezTo>
                    <a:pt x="1279" y="1622"/>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62"/>
            <p:cNvSpPr/>
            <p:nvPr/>
          </p:nvSpPr>
          <p:spPr>
            <a:xfrm>
              <a:off x="5906200" y="2467450"/>
              <a:ext cx="40550" cy="40550"/>
            </a:xfrm>
            <a:custGeom>
              <a:rect b="b" l="l" r="r" t="t"/>
              <a:pathLst>
                <a:path extrusionOk="0" h="1622" w="1622">
                  <a:moveTo>
                    <a:pt x="800" y="1"/>
                  </a:moveTo>
                  <a:cubicBezTo>
                    <a:pt x="366" y="1"/>
                    <a:pt x="1" y="366"/>
                    <a:pt x="1" y="800"/>
                  </a:cubicBezTo>
                  <a:cubicBezTo>
                    <a:pt x="1" y="1256"/>
                    <a:pt x="366" y="1622"/>
                    <a:pt x="800" y="1622"/>
                  </a:cubicBezTo>
                  <a:cubicBezTo>
                    <a:pt x="1256" y="1622"/>
                    <a:pt x="1621" y="1256"/>
                    <a:pt x="1621" y="800"/>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62"/>
            <p:cNvSpPr/>
            <p:nvPr/>
          </p:nvSpPr>
          <p:spPr>
            <a:xfrm>
              <a:off x="5967275" y="2467450"/>
              <a:ext cx="41100" cy="40550"/>
            </a:xfrm>
            <a:custGeom>
              <a:rect b="b" l="l" r="r" t="t"/>
              <a:pathLst>
                <a:path extrusionOk="0" h="1622" w="1644">
                  <a:moveTo>
                    <a:pt x="822" y="1"/>
                  </a:moveTo>
                  <a:cubicBezTo>
                    <a:pt x="365" y="1"/>
                    <a:pt x="0" y="366"/>
                    <a:pt x="0" y="800"/>
                  </a:cubicBezTo>
                  <a:cubicBezTo>
                    <a:pt x="0" y="1256"/>
                    <a:pt x="365" y="1622"/>
                    <a:pt x="822" y="1622"/>
                  </a:cubicBezTo>
                  <a:cubicBezTo>
                    <a:pt x="1278" y="1622"/>
                    <a:pt x="1643" y="1256"/>
                    <a:pt x="1643" y="800"/>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62"/>
            <p:cNvSpPr/>
            <p:nvPr/>
          </p:nvSpPr>
          <p:spPr>
            <a:xfrm>
              <a:off x="6028325" y="2467450"/>
              <a:ext cx="41100" cy="40550"/>
            </a:xfrm>
            <a:custGeom>
              <a:rect b="b" l="l" r="r" t="t"/>
              <a:pathLst>
                <a:path extrusionOk="0" h="1622" w="1644">
                  <a:moveTo>
                    <a:pt x="822" y="1"/>
                  </a:moveTo>
                  <a:cubicBezTo>
                    <a:pt x="366" y="1"/>
                    <a:pt x="0" y="366"/>
                    <a:pt x="0" y="800"/>
                  </a:cubicBezTo>
                  <a:cubicBezTo>
                    <a:pt x="0" y="1256"/>
                    <a:pt x="366" y="1622"/>
                    <a:pt x="822" y="1622"/>
                  </a:cubicBezTo>
                  <a:cubicBezTo>
                    <a:pt x="1279" y="1622"/>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62"/>
            <p:cNvSpPr/>
            <p:nvPr/>
          </p:nvSpPr>
          <p:spPr>
            <a:xfrm>
              <a:off x="6089950" y="2467450"/>
              <a:ext cx="40550" cy="40550"/>
            </a:xfrm>
            <a:custGeom>
              <a:rect b="b" l="l" r="r" t="t"/>
              <a:pathLst>
                <a:path extrusionOk="0" h="1622" w="1622">
                  <a:moveTo>
                    <a:pt x="799" y="1"/>
                  </a:moveTo>
                  <a:cubicBezTo>
                    <a:pt x="366" y="1"/>
                    <a:pt x="1" y="366"/>
                    <a:pt x="1" y="800"/>
                  </a:cubicBezTo>
                  <a:cubicBezTo>
                    <a:pt x="1" y="1256"/>
                    <a:pt x="366" y="1622"/>
                    <a:pt x="799" y="1622"/>
                  </a:cubicBezTo>
                  <a:cubicBezTo>
                    <a:pt x="1256" y="1622"/>
                    <a:pt x="1621" y="1256"/>
                    <a:pt x="1621" y="800"/>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2"/>
            <p:cNvSpPr/>
            <p:nvPr/>
          </p:nvSpPr>
          <p:spPr>
            <a:xfrm>
              <a:off x="6212075" y="2467450"/>
              <a:ext cx="41100" cy="40550"/>
            </a:xfrm>
            <a:custGeom>
              <a:rect b="b" l="l" r="r" t="t"/>
              <a:pathLst>
                <a:path extrusionOk="0" h="1622" w="1644">
                  <a:moveTo>
                    <a:pt x="822" y="1"/>
                  </a:moveTo>
                  <a:cubicBezTo>
                    <a:pt x="365" y="1"/>
                    <a:pt x="0" y="366"/>
                    <a:pt x="0" y="800"/>
                  </a:cubicBezTo>
                  <a:cubicBezTo>
                    <a:pt x="0" y="1256"/>
                    <a:pt x="365" y="1622"/>
                    <a:pt x="822" y="1622"/>
                  </a:cubicBezTo>
                  <a:cubicBezTo>
                    <a:pt x="1278" y="1622"/>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62"/>
            <p:cNvSpPr/>
            <p:nvPr/>
          </p:nvSpPr>
          <p:spPr>
            <a:xfrm>
              <a:off x="6457450" y="2467450"/>
              <a:ext cx="40525" cy="40550"/>
            </a:xfrm>
            <a:custGeom>
              <a:rect b="b" l="l" r="r" t="t"/>
              <a:pathLst>
                <a:path extrusionOk="0" h="1622" w="1621">
                  <a:moveTo>
                    <a:pt x="799" y="1"/>
                  </a:moveTo>
                  <a:cubicBezTo>
                    <a:pt x="365" y="1"/>
                    <a:pt x="0" y="366"/>
                    <a:pt x="0" y="800"/>
                  </a:cubicBezTo>
                  <a:cubicBezTo>
                    <a:pt x="0" y="1256"/>
                    <a:pt x="365" y="1622"/>
                    <a:pt x="799" y="1622"/>
                  </a:cubicBezTo>
                  <a:cubicBezTo>
                    <a:pt x="1255" y="1622"/>
                    <a:pt x="1621" y="1256"/>
                    <a:pt x="1621" y="800"/>
                  </a:cubicBezTo>
                  <a:cubicBezTo>
                    <a:pt x="1621" y="366"/>
                    <a:pt x="1255"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62"/>
            <p:cNvSpPr/>
            <p:nvPr/>
          </p:nvSpPr>
          <p:spPr>
            <a:xfrm>
              <a:off x="1312625" y="2528525"/>
              <a:ext cx="41100" cy="40525"/>
            </a:xfrm>
            <a:custGeom>
              <a:rect b="b" l="l" r="r" t="t"/>
              <a:pathLst>
                <a:path extrusionOk="0" h="1621" w="1644">
                  <a:moveTo>
                    <a:pt x="822" y="0"/>
                  </a:moveTo>
                  <a:cubicBezTo>
                    <a:pt x="365" y="0"/>
                    <a:pt x="0" y="365"/>
                    <a:pt x="0" y="822"/>
                  </a:cubicBezTo>
                  <a:cubicBezTo>
                    <a:pt x="0" y="1256"/>
                    <a:pt x="365" y="1621"/>
                    <a:pt x="822" y="1621"/>
                  </a:cubicBezTo>
                  <a:cubicBezTo>
                    <a:pt x="1278" y="1621"/>
                    <a:pt x="1643" y="1256"/>
                    <a:pt x="1643" y="822"/>
                  </a:cubicBezTo>
                  <a:cubicBezTo>
                    <a:pt x="1643"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62"/>
            <p:cNvSpPr/>
            <p:nvPr/>
          </p:nvSpPr>
          <p:spPr>
            <a:xfrm>
              <a:off x="1373675" y="2528525"/>
              <a:ext cx="41100" cy="40525"/>
            </a:xfrm>
            <a:custGeom>
              <a:rect b="b" l="l" r="r" t="t"/>
              <a:pathLst>
                <a:path extrusionOk="0" h="1621" w="1644">
                  <a:moveTo>
                    <a:pt x="822" y="0"/>
                  </a:moveTo>
                  <a:cubicBezTo>
                    <a:pt x="366" y="0"/>
                    <a:pt x="0" y="365"/>
                    <a:pt x="0" y="822"/>
                  </a:cubicBezTo>
                  <a:cubicBezTo>
                    <a:pt x="0"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62"/>
            <p:cNvSpPr/>
            <p:nvPr/>
          </p:nvSpPr>
          <p:spPr>
            <a:xfrm>
              <a:off x="1435300" y="2528525"/>
              <a:ext cx="40550" cy="40525"/>
            </a:xfrm>
            <a:custGeom>
              <a:rect b="b" l="l" r="r" t="t"/>
              <a:pathLst>
                <a:path extrusionOk="0" h="1621" w="1622">
                  <a:moveTo>
                    <a:pt x="822" y="0"/>
                  </a:moveTo>
                  <a:cubicBezTo>
                    <a:pt x="366" y="0"/>
                    <a:pt x="0" y="365"/>
                    <a:pt x="0" y="822"/>
                  </a:cubicBezTo>
                  <a:cubicBezTo>
                    <a:pt x="0" y="1256"/>
                    <a:pt x="366" y="1621"/>
                    <a:pt x="822" y="1621"/>
                  </a:cubicBezTo>
                  <a:cubicBezTo>
                    <a:pt x="1256" y="1621"/>
                    <a:pt x="1621" y="1256"/>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62"/>
            <p:cNvSpPr/>
            <p:nvPr/>
          </p:nvSpPr>
          <p:spPr>
            <a:xfrm>
              <a:off x="1496350" y="2528525"/>
              <a:ext cx="41125" cy="40525"/>
            </a:xfrm>
            <a:custGeom>
              <a:rect b="b" l="l" r="r" t="t"/>
              <a:pathLst>
                <a:path extrusionOk="0" h="1621" w="1645">
                  <a:moveTo>
                    <a:pt x="823" y="0"/>
                  </a:moveTo>
                  <a:cubicBezTo>
                    <a:pt x="366" y="0"/>
                    <a:pt x="1" y="365"/>
                    <a:pt x="1" y="822"/>
                  </a:cubicBezTo>
                  <a:cubicBezTo>
                    <a:pt x="1" y="1256"/>
                    <a:pt x="366" y="1621"/>
                    <a:pt x="823" y="1621"/>
                  </a:cubicBezTo>
                  <a:cubicBezTo>
                    <a:pt x="1279" y="1621"/>
                    <a:pt x="1644" y="1256"/>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62"/>
            <p:cNvSpPr/>
            <p:nvPr/>
          </p:nvSpPr>
          <p:spPr>
            <a:xfrm>
              <a:off x="1557425" y="2528525"/>
              <a:ext cx="41100" cy="40525"/>
            </a:xfrm>
            <a:custGeom>
              <a:rect b="b" l="l" r="r" t="t"/>
              <a:pathLst>
                <a:path extrusionOk="0" h="1621" w="1644">
                  <a:moveTo>
                    <a:pt x="822" y="0"/>
                  </a:moveTo>
                  <a:cubicBezTo>
                    <a:pt x="365" y="0"/>
                    <a:pt x="0" y="365"/>
                    <a:pt x="0" y="822"/>
                  </a:cubicBezTo>
                  <a:cubicBezTo>
                    <a:pt x="0" y="1256"/>
                    <a:pt x="365" y="1621"/>
                    <a:pt x="822" y="1621"/>
                  </a:cubicBezTo>
                  <a:cubicBezTo>
                    <a:pt x="1278" y="1621"/>
                    <a:pt x="1644" y="1256"/>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62"/>
            <p:cNvSpPr/>
            <p:nvPr/>
          </p:nvSpPr>
          <p:spPr>
            <a:xfrm>
              <a:off x="1619050" y="2528525"/>
              <a:ext cx="40525" cy="40525"/>
            </a:xfrm>
            <a:custGeom>
              <a:rect b="b" l="l" r="r" t="t"/>
              <a:pathLst>
                <a:path extrusionOk="0" h="1621" w="1621">
                  <a:moveTo>
                    <a:pt x="799" y="0"/>
                  </a:moveTo>
                  <a:cubicBezTo>
                    <a:pt x="365" y="0"/>
                    <a:pt x="0" y="365"/>
                    <a:pt x="0" y="822"/>
                  </a:cubicBezTo>
                  <a:cubicBezTo>
                    <a:pt x="0" y="1256"/>
                    <a:pt x="365" y="1621"/>
                    <a:pt x="799" y="1621"/>
                  </a:cubicBezTo>
                  <a:cubicBezTo>
                    <a:pt x="1256" y="1621"/>
                    <a:pt x="1621" y="1256"/>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62"/>
            <p:cNvSpPr/>
            <p:nvPr/>
          </p:nvSpPr>
          <p:spPr>
            <a:xfrm>
              <a:off x="1680100" y="2528525"/>
              <a:ext cx="41100" cy="40525"/>
            </a:xfrm>
            <a:custGeom>
              <a:rect b="b" l="l" r="r" t="t"/>
              <a:pathLst>
                <a:path extrusionOk="0" h="1621" w="1644">
                  <a:moveTo>
                    <a:pt x="822" y="0"/>
                  </a:moveTo>
                  <a:cubicBezTo>
                    <a:pt x="366" y="0"/>
                    <a:pt x="1" y="365"/>
                    <a:pt x="1" y="822"/>
                  </a:cubicBezTo>
                  <a:cubicBezTo>
                    <a:pt x="1"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62"/>
            <p:cNvSpPr/>
            <p:nvPr/>
          </p:nvSpPr>
          <p:spPr>
            <a:xfrm>
              <a:off x="1741150" y="2528525"/>
              <a:ext cx="41125" cy="40525"/>
            </a:xfrm>
            <a:custGeom>
              <a:rect b="b" l="l" r="r" t="t"/>
              <a:pathLst>
                <a:path extrusionOk="0" h="1621" w="1645">
                  <a:moveTo>
                    <a:pt x="823" y="0"/>
                  </a:moveTo>
                  <a:cubicBezTo>
                    <a:pt x="366" y="0"/>
                    <a:pt x="1" y="365"/>
                    <a:pt x="1" y="822"/>
                  </a:cubicBezTo>
                  <a:cubicBezTo>
                    <a:pt x="1" y="1256"/>
                    <a:pt x="366" y="1621"/>
                    <a:pt x="823" y="1621"/>
                  </a:cubicBezTo>
                  <a:cubicBezTo>
                    <a:pt x="1279" y="1621"/>
                    <a:pt x="1644" y="1256"/>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62"/>
            <p:cNvSpPr/>
            <p:nvPr/>
          </p:nvSpPr>
          <p:spPr>
            <a:xfrm>
              <a:off x="1802775" y="2528525"/>
              <a:ext cx="40550" cy="40525"/>
            </a:xfrm>
            <a:custGeom>
              <a:rect b="b" l="l" r="r" t="t"/>
              <a:pathLst>
                <a:path extrusionOk="0" h="1621" w="1622">
                  <a:moveTo>
                    <a:pt x="800" y="0"/>
                  </a:moveTo>
                  <a:cubicBezTo>
                    <a:pt x="366" y="0"/>
                    <a:pt x="1" y="365"/>
                    <a:pt x="1" y="822"/>
                  </a:cubicBezTo>
                  <a:cubicBezTo>
                    <a:pt x="1" y="1256"/>
                    <a:pt x="366" y="1621"/>
                    <a:pt x="800" y="1621"/>
                  </a:cubicBezTo>
                  <a:cubicBezTo>
                    <a:pt x="1256" y="1621"/>
                    <a:pt x="1622" y="1256"/>
                    <a:pt x="1622" y="822"/>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62"/>
            <p:cNvSpPr/>
            <p:nvPr/>
          </p:nvSpPr>
          <p:spPr>
            <a:xfrm>
              <a:off x="1863850" y="2528525"/>
              <a:ext cx="41100" cy="40525"/>
            </a:xfrm>
            <a:custGeom>
              <a:rect b="b" l="l" r="r" t="t"/>
              <a:pathLst>
                <a:path extrusionOk="0" h="1621" w="1644">
                  <a:moveTo>
                    <a:pt x="822" y="0"/>
                  </a:moveTo>
                  <a:cubicBezTo>
                    <a:pt x="366" y="0"/>
                    <a:pt x="0" y="365"/>
                    <a:pt x="0" y="822"/>
                  </a:cubicBezTo>
                  <a:cubicBezTo>
                    <a:pt x="0"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62"/>
            <p:cNvSpPr/>
            <p:nvPr/>
          </p:nvSpPr>
          <p:spPr>
            <a:xfrm>
              <a:off x="1924900" y="2528525"/>
              <a:ext cx="41125" cy="40525"/>
            </a:xfrm>
            <a:custGeom>
              <a:rect b="b" l="l" r="r" t="t"/>
              <a:pathLst>
                <a:path extrusionOk="0" h="1621" w="1645">
                  <a:moveTo>
                    <a:pt x="822" y="0"/>
                  </a:moveTo>
                  <a:cubicBezTo>
                    <a:pt x="366" y="0"/>
                    <a:pt x="1" y="365"/>
                    <a:pt x="1" y="822"/>
                  </a:cubicBezTo>
                  <a:cubicBezTo>
                    <a:pt x="1"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62"/>
            <p:cNvSpPr/>
            <p:nvPr/>
          </p:nvSpPr>
          <p:spPr>
            <a:xfrm>
              <a:off x="1986525" y="2528525"/>
              <a:ext cx="40550" cy="40525"/>
            </a:xfrm>
            <a:custGeom>
              <a:rect b="b" l="l" r="r" t="t"/>
              <a:pathLst>
                <a:path extrusionOk="0" h="1621" w="1622">
                  <a:moveTo>
                    <a:pt x="800" y="0"/>
                  </a:moveTo>
                  <a:cubicBezTo>
                    <a:pt x="366" y="0"/>
                    <a:pt x="1" y="365"/>
                    <a:pt x="1" y="822"/>
                  </a:cubicBezTo>
                  <a:cubicBezTo>
                    <a:pt x="1" y="1256"/>
                    <a:pt x="366" y="1621"/>
                    <a:pt x="800" y="1621"/>
                  </a:cubicBezTo>
                  <a:cubicBezTo>
                    <a:pt x="1256" y="1621"/>
                    <a:pt x="1621" y="1256"/>
                    <a:pt x="1621" y="822"/>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62"/>
            <p:cNvSpPr/>
            <p:nvPr/>
          </p:nvSpPr>
          <p:spPr>
            <a:xfrm>
              <a:off x="2047600" y="2528525"/>
              <a:ext cx="41100" cy="40525"/>
            </a:xfrm>
            <a:custGeom>
              <a:rect b="b" l="l" r="r" t="t"/>
              <a:pathLst>
                <a:path extrusionOk="0" h="1621" w="1644">
                  <a:moveTo>
                    <a:pt x="822" y="0"/>
                  </a:moveTo>
                  <a:cubicBezTo>
                    <a:pt x="365" y="0"/>
                    <a:pt x="0" y="365"/>
                    <a:pt x="0" y="822"/>
                  </a:cubicBezTo>
                  <a:cubicBezTo>
                    <a:pt x="0" y="1256"/>
                    <a:pt x="365" y="1621"/>
                    <a:pt x="822" y="1621"/>
                  </a:cubicBezTo>
                  <a:cubicBezTo>
                    <a:pt x="1278" y="1621"/>
                    <a:pt x="1643" y="1256"/>
                    <a:pt x="1643" y="822"/>
                  </a:cubicBezTo>
                  <a:cubicBezTo>
                    <a:pt x="1643"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62"/>
            <p:cNvSpPr/>
            <p:nvPr/>
          </p:nvSpPr>
          <p:spPr>
            <a:xfrm>
              <a:off x="2108650" y="2528525"/>
              <a:ext cx="41100" cy="40525"/>
            </a:xfrm>
            <a:custGeom>
              <a:rect b="b" l="l" r="r" t="t"/>
              <a:pathLst>
                <a:path extrusionOk="0" h="1621" w="1644">
                  <a:moveTo>
                    <a:pt x="822" y="0"/>
                  </a:moveTo>
                  <a:cubicBezTo>
                    <a:pt x="366" y="0"/>
                    <a:pt x="0" y="365"/>
                    <a:pt x="0" y="822"/>
                  </a:cubicBezTo>
                  <a:cubicBezTo>
                    <a:pt x="0"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62"/>
            <p:cNvSpPr/>
            <p:nvPr/>
          </p:nvSpPr>
          <p:spPr>
            <a:xfrm>
              <a:off x="2170275" y="2528525"/>
              <a:ext cx="40550" cy="40525"/>
            </a:xfrm>
            <a:custGeom>
              <a:rect b="b" l="l" r="r" t="t"/>
              <a:pathLst>
                <a:path extrusionOk="0" h="1621" w="1622">
                  <a:moveTo>
                    <a:pt x="799" y="0"/>
                  </a:moveTo>
                  <a:cubicBezTo>
                    <a:pt x="366" y="0"/>
                    <a:pt x="0" y="365"/>
                    <a:pt x="0" y="822"/>
                  </a:cubicBezTo>
                  <a:cubicBezTo>
                    <a:pt x="0" y="1256"/>
                    <a:pt x="366" y="1621"/>
                    <a:pt x="799" y="1621"/>
                  </a:cubicBezTo>
                  <a:cubicBezTo>
                    <a:pt x="1256" y="1621"/>
                    <a:pt x="1621" y="1256"/>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62"/>
            <p:cNvSpPr/>
            <p:nvPr/>
          </p:nvSpPr>
          <p:spPr>
            <a:xfrm>
              <a:off x="2231325" y="2528525"/>
              <a:ext cx="41125" cy="40525"/>
            </a:xfrm>
            <a:custGeom>
              <a:rect b="b" l="l" r="r" t="t"/>
              <a:pathLst>
                <a:path extrusionOk="0" h="1621" w="1645">
                  <a:moveTo>
                    <a:pt x="823" y="0"/>
                  </a:moveTo>
                  <a:cubicBezTo>
                    <a:pt x="366" y="0"/>
                    <a:pt x="1" y="365"/>
                    <a:pt x="1" y="822"/>
                  </a:cubicBezTo>
                  <a:cubicBezTo>
                    <a:pt x="1" y="1256"/>
                    <a:pt x="366" y="1621"/>
                    <a:pt x="823" y="1621"/>
                  </a:cubicBezTo>
                  <a:cubicBezTo>
                    <a:pt x="1279" y="1621"/>
                    <a:pt x="1644" y="1256"/>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62"/>
            <p:cNvSpPr/>
            <p:nvPr/>
          </p:nvSpPr>
          <p:spPr>
            <a:xfrm>
              <a:off x="2292400" y="2528525"/>
              <a:ext cx="41100" cy="40525"/>
            </a:xfrm>
            <a:custGeom>
              <a:rect b="b" l="l" r="r" t="t"/>
              <a:pathLst>
                <a:path extrusionOk="0" h="1621" w="1644">
                  <a:moveTo>
                    <a:pt x="822" y="0"/>
                  </a:moveTo>
                  <a:cubicBezTo>
                    <a:pt x="365" y="0"/>
                    <a:pt x="0" y="365"/>
                    <a:pt x="0" y="822"/>
                  </a:cubicBezTo>
                  <a:cubicBezTo>
                    <a:pt x="0" y="1256"/>
                    <a:pt x="365" y="1621"/>
                    <a:pt x="822" y="1621"/>
                  </a:cubicBezTo>
                  <a:cubicBezTo>
                    <a:pt x="1278" y="1621"/>
                    <a:pt x="1644" y="1256"/>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62"/>
            <p:cNvSpPr/>
            <p:nvPr/>
          </p:nvSpPr>
          <p:spPr>
            <a:xfrm>
              <a:off x="2354025" y="2528525"/>
              <a:ext cx="40525" cy="40525"/>
            </a:xfrm>
            <a:custGeom>
              <a:rect b="b" l="l" r="r" t="t"/>
              <a:pathLst>
                <a:path extrusionOk="0" h="1621" w="1621">
                  <a:moveTo>
                    <a:pt x="799" y="0"/>
                  </a:moveTo>
                  <a:cubicBezTo>
                    <a:pt x="365" y="0"/>
                    <a:pt x="0" y="365"/>
                    <a:pt x="0" y="822"/>
                  </a:cubicBezTo>
                  <a:cubicBezTo>
                    <a:pt x="0" y="1256"/>
                    <a:pt x="365" y="1621"/>
                    <a:pt x="799" y="1621"/>
                  </a:cubicBezTo>
                  <a:cubicBezTo>
                    <a:pt x="1256" y="1621"/>
                    <a:pt x="1621" y="1256"/>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62"/>
            <p:cNvSpPr/>
            <p:nvPr/>
          </p:nvSpPr>
          <p:spPr>
            <a:xfrm>
              <a:off x="2415075" y="2528525"/>
              <a:ext cx="41100" cy="40525"/>
            </a:xfrm>
            <a:custGeom>
              <a:rect b="b" l="l" r="r" t="t"/>
              <a:pathLst>
                <a:path extrusionOk="0" h="1621" w="1644">
                  <a:moveTo>
                    <a:pt x="822" y="0"/>
                  </a:moveTo>
                  <a:cubicBezTo>
                    <a:pt x="366" y="0"/>
                    <a:pt x="1" y="365"/>
                    <a:pt x="1" y="822"/>
                  </a:cubicBezTo>
                  <a:cubicBezTo>
                    <a:pt x="1"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62"/>
            <p:cNvSpPr/>
            <p:nvPr/>
          </p:nvSpPr>
          <p:spPr>
            <a:xfrm>
              <a:off x="3578600" y="2528525"/>
              <a:ext cx="41100" cy="40525"/>
            </a:xfrm>
            <a:custGeom>
              <a:rect b="b" l="l" r="r" t="t"/>
              <a:pathLst>
                <a:path extrusionOk="0" h="1621" w="1644">
                  <a:moveTo>
                    <a:pt x="822" y="0"/>
                  </a:moveTo>
                  <a:cubicBezTo>
                    <a:pt x="366" y="0"/>
                    <a:pt x="0" y="365"/>
                    <a:pt x="0" y="822"/>
                  </a:cubicBezTo>
                  <a:cubicBezTo>
                    <a:pt x="0"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62"/>
            <p:cNvSpPr/>
            <p:nvPr/>
          </p:nvSpPr>
          <p:spPr>
            <a:xfrm>
              <a:off x="3640225" y="2528525"/>
              <a:ext cx="40550" cy="40525"/>
            </a:xfrm>
            <a:custGeom>
              <a:rect b="b" l="l" r="r" t="t"/>
              <a:pathLst>
                <a:path extrusionOk="0" h="1621" w="1622">
                  <a:moveTo>
                    <a:pt x="799" y="0"/>
                  </a:moveTo>
                  <a:cubicBezTo>
                    <a:pt x="366" y="0"/>
                    <a:pt x="0" y="365"/>
                    <a:pt x="0" y="822"/>
                  </a:cubicBezTo>
                  <a:cubicBezTo>
                    <a:pt x="0" y="1256"/>
                    <a:pt x="366" y="1621"/>
                    <a:pt x="799" y="1621"/>
                  </a:cubicBezTo>
                  <a:cubicBezTo>
                    <a:pt x="1256" y="1621"/>
                    <a:pt x="1621" y="1256"/>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62"/>
            <p:cNvSpPr/>
            <p:nvPr/>
          </p:nvSpPr>
          <p:spPr>
            <a:xfrm>
              <a:off x="3701275" y="2528525"/>
              <a:ext cx="40550" cy="40525"/>
            </a:xfrm>
            <a:custGeom>
              <a:rect b="b" l="l" r="r" t="t"/>
              <a:pathLst>
                <a:path extrusionOk="0" h="1621" w="1622">
                  <a:moveTo>
                    <a:pt x="822" y="0"/>
                  </a:moveTo>
                  <a:cubicBezTo>
                    <a:pt x="366" y="0"/>
                    <a:pt x="1" y="365"/>
                    <a:pt x="1" y="822"/>
                  </a:cubicBezTo>
                  <a:cubicBezTo>
                    <a:pt x="1" y="1256"/>
                    <a:pt x="366" y="1621"/>
                    <a:pt x="822" y="1621"/>
                  </a:cubicBezTo>
                  <a:cubicBezTo>
                    <a:pt x="1256" y="1621"/>
                    <a:pt x="1621" y="1256"/>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62"/>
            <p:cNvSpPr/>
            <p:nvPr/>
          </p:nvSpPr>
          <p:spPr>
            <a:xfrm>
              <a:off x="3762350" y="2528525"/>
              <a:ext cx="41100" cy="40525"/>
            </a:xfrm>
            <a:custGeom>
              <a:rect b="b" l="l" r="r" t="t"/>
              <a:pathLst>
                <a:path extrusionOk="0" h="1621" w="1644">
                  <a:moveTo>
                    <a:pt x="822" y="0"/>
                  </a:moveTo>
                  <a:cubicBezTo>
                    <a:pt x="365" y="0"/>
                    <a:pt x="0" y="365"/>
                    <a:pt x="0" y="822"/>
                  </a:cubicBezTo>
                  <a:cubicBezTo>
                    <a:pt x="0" y="1256"/>
                    <a:pt x="365" y="1621"/>
                    <a:pt x="822" y="1621"/>
                  </a:cubicBezTo>
                  <a:cubicBezTo>
                    <a:pt x="1278" y="1621"/>
                    <a:pt x="1644" y="1256"/>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62"/>
            <p:cNvSpPr/>
            <p:nvPr/>
          </p:nvSpPr>
          <p:spPr>
            <a:xfrm>
              <a:off x="3823975" y="2528525"/>
              <a:ext cx="40525" cy="40525"/>
            </a:xfrm>
            <a:custGeom>
              <a:rect b="b" l="l" r="r" t="t"/>
              <a:pathLst>
                <a:path extrusionOk="0" h="1621" w="1621">
                  <a:moveTo>
                    <a:pt x="799" y="0"/>
                  </a:moveTo>
                  <a:cubicBezTo>
                    <a:pt x="365" y="0"/>
                    <a:pt x="0" y="365"/>
                    <a:pt x="0" y="822"/>
                  </a:cubicBezTo>
                  <a:cubicBezTo>
                    <a:pt x="0" y="1256"/>
                    <a:pt x="365" y="1621"/>
                    <a:pt x="799" y="1621"/>
                  </a:cubicBezTo>
                  <a:cubicBezTo>
                    <a:pt x="1256" y="1621"/>
                    <a:pt x="1621" y="1256"/>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62"/>
            <p:cNvSpPr/>
            <p:nvPr/>
          </p:nvSpPr>
          <p:spPr>
            <a:xfrm>
              <a:off x="3885025" y="2528525"/>
              <a:ext cx="40550" cy="40525"/>
            </a:xfrm>
            <a:custGeom>
              <a:rect b="b" l="l" r="r" t="t"/>
              <a:pathLst>
                <a:path extrusionOk="0" h="1621" w="1622">
                  <a:moveTo>
                    <a:pt x="822" y="0"/>
                  </a:moveTo>
                  <a:cubicBezTo>
                    <a:pt x="366" y="0"/>
                    <a:pt x="1" y="365"/>
                    <a:pt x="1" y="822"/>
                  </a:cubicBezTo>
                  <a:cubicBezTo>
                    <a:pt x="1" y="1256"/>
                    <a:pt x="366" y="1621"/>
                    <a:pt x="822" y="1621"/>
                  </a:cubicBezTo>
                  <a:cubicBezTo>
                    <a:pt x="1256" y="1621"/>
                    <a:pt x="1621" y="1256"/>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62"/>
            <p:cNvSpPr/>
            <p:nvPr/>
          </p:nvSpPr>
          <p:spPr>
            <a:xfrm>
              <a:off x="3946075" y="2528525"/>
              <a:ext cx="41125" cy="40525"/>
            </a:xfrm>
            <a:custGeom>
              <a:rect b="b" l="l" r="r" t="t"/>
              <a:pathLst>
                <a:path extrusionOk="0" h="1621" w="1645">
                  <a:moveTo>
                    <a:pt x="823" y="0"/>
                  </a:moveTo>
                  <a:cubicBezTo>
                    <a:pt x="366" y="0"/>
                    <a:pt x="1" y="365"/>
                    <a:pt x="1" y="822"/>
                  </a:cubicBezTo>
                  <a:cubicBezTo>
                    <a:pt x="1" y="1256"/>
                    <a:pt x="366" y="1621"/>
                    <a:pt x="823" y="1621"/>
                  </a:cubicBezTo>
                  <a:cubicBezTo>
                    <a:pt x="1279" y="1621"/>
                    <a:pt x="1644" y="1256"/>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62"/>
            <p:cNvSpPr/>
            <p:nvPr/>
          </p:nvSpPr>
          <p:spPr>
            <a:xfrm>
              <a:off x="4007700" y="2528525"/>
              <a:ext cx="40550" cy="40525"/>
            </a:xfrm>
            <a:custGeom>
              <a:rect b="b" l="l" r="r" t="t"/>
              <a:pathLst>
                <a:path extrusionOk="0" h="1621" w="1622">
                  <a:moveTo>
                    <a:pt x="800" y="0"/>
                  </a:moveTo>
                  <a:cubicBezTo>
                    <a:pt x="366" y="0"/>
                    <a:pt x="1" y="365"/>
                    <a:pt x="1" y="822"/>
                  </a:cubicBezTo>
                  <a:cubicBezTo>
                    <a:pt x="1" y="1256"/>
                    <a:pt x="366" y="1621"/>
                    <a:pt x="800" y="1621"/>
                  </a:cubicBezTo>
                  <a:cubicBezTo>
                    <a:pt x="1256" y="1621"/>
                    <a:pt x="1622" y="1256"/>
                    <a:pt x="1622" y="822"/>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62"/>
            <p:cNvSpPr/>
            <p:nvPr/>
          </p:nvSpPr>
          <p:spPr>
            <a:xfrm>
              <a:off x="4068775" y="2528525"/>
              <a:ext cx="40525" cy="40525"/>
            </a:xfrm>
            <a:custGeom>
              <a:rect b="b" l="l" r="r" t="t"/>
              <a:pathLst>
                <a:path extrusionOk="0" h="1621" w="1621">
                  <a:moveTo>
                    <a:pt x="822" y="0"/>
                  </a:moveTo>
                  <a:cubicBezTo>
                    <a:pt x="365" y="0"/>
                    <a:pt x="0" y="365"/>
                    <a:pt x="0" y="822"/>
                  </a:cubicBezTo>
                  <a:cubicBezTo>
                    <a:pt x="0" y="1256"/>
                    <a:pt x="365" y="1621"/>
                    <a:pt x="822" y="1621"/>
                  </a:cubicBezTo>
                  <a:cubicBezTo>
                    <a:pt x="1256" y="1621"/>
                    <a:pt x="1621" y="1256"/>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62"/>
            <p:cNvSpPr/>
            <p:nvPr/>
          </p:nvSpPr>
          <p:spPr>
            <a:xfrm>
              <a:off x="4129825" y="2528525"/>
              <a:ext cx="41100" cy="40525"/>
            </a:xfrm>
            <a:custGeom>
              <a:rect b="b" l="l" r="r" t="t"/>
              <a:pathLst>
                <a:path extrusionOk="0" h="1621" w="1644">
                  <a:moveTo>
                    <a:pt x="822" y="0"/>
                  </a:moveTo>
                  <a:cubicBezTo>
                    <a:pt x="366" y="0"/>
                    <a:pt x="1" y="365"/>
                    <a:pt x="1" y="822"/>
                  </a:cubicBezTo>
                  <a:cubicBezTo>
                    <a:pt x="1"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62"/>
            <p:cNvSpPr/>
            <p:nvPr/>
          </p:nvSpPr>
          <p:spPr>
            <a:xfrm>
              <a:off x="4190875" y="2528525"/>
              <a:ext cx="41125" cy="40525"/>
            </a:xfrm>
            <a:custGeom>
              <a:rect b="b" l="l" r="r" t="t"/>
              <a:pathLst>
                <a:path extrusionOk="0" h="1621" w="1645">
                  <a:moveTo>
                    <a:pt x="823" y="0"/>
                  </a:moveTo>
                  <a:cubicBezTo>
                    <a:pt x="389" y="0"/>
                    <a:pt x="1" y="365"/>
                    <a:pt x="1" y="822"/>
                  </a:cubicBezTo>
                  <a:cubicBezTo>
                    <a:pt x="1" y="1256"/>
                    <a:pt x="389" y="1621"/>
                    <a:pt x="823" y="1621"/>
                  </a:cubicBezTo>
                  <a:cubicBezTo>
                    <a:pt x="1279" y="1621"/>
                    <a:pt x="1644" y="1256"/>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62"/>
            <p:cNvSpPr/>
            <p:nvPr/>
          </p:nvSpPr>
          <p:spPr>
            <a:xfrm>
              <a:off x="4252525" y="2528525"/>
              <a:ext cx="40525" cy="40525"/>
            </a:xfrm>
            <a:custGeom>
              <a:rect b="b" l="l" r="r" t="t"/>
              <a:pathLst>
                <a:path extrusionOk="0" h="1621" w="1621">
                  <a:moveTo>
                    <a:pt x="822" y="0"/>
                  </a:moveTo>
                  <a:cubicBezTo>
                    <a:pt x="365" y="0"/>
                    <a:pt x="0" y="365"/>
                    <a:pt x="0" y="822"/>
                  </a:cubicBezTo>
                  <a:cubicBezTo>
                    <a:pt x="0" y="1256"/>
                    <a:pt x="365" y="1621"/>
                    <a:pt x="822" y="1621"/>
                  </a:cubicBezTo>
                  <a:cubicBezTo>
                    <a:pt x="1255" y="1621"/>
                    <a:pt x="1621" y="1256"/>
                    <a:pt x="1621" y="822"/>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62"/>
            <p:cNvSpPr/>
            <p:nvPr/>
          </p:nvSpPr>
          <p:spPr>
            <a:xfrm>
              <a:off x="4313575" y="2528525"/>
              <a:ext cx="41100" cy="40525"/>
            </a:xfrm>
            <a:custGeom>
              <a:rect b="b" l="l" r="r" t="t"/>
              <a:pathLst>
                <a:path extrusionOk="0" h="1621" w="1644">
                  <a:moveTo>
                    <a:pt x="822" y="0"/>
                  </a:moveTo>
                  <a:cubicBezTo>
                    <a:pt x="366" y="0"/>
                    <a:pt x="0" y="365"/>
                    <a:pt x="0" y="822"/>
                  </a:cubicBezTo>
                  <a:cubicBezTo>
                    <a:pt x="0"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62"/>
            <p:cNvSpPr/>
            <p:nvPr/>
          </p:nvSpPr>
          <p:spPr>
            <a:xfrm>
              <a:off x="4374625" y="2528525"/>
              <a:ext cx="41125" cy="40525"/>
            </a:xfrm>
            <a:custGeom>
              <a:rect b="b" l="l" r="r" t="t"/>
              <a:pathLst>
                <a:path extrusionOk="0" h="1621" w="1645">
                  <a:moveTo>
                    <a:pt x="822" y="0"/>
                  </a:moveTo>
                  <a:cubicBezTo>
                    <a:pt x="366" y="0"/>
                    <a:pt x="1" y="365"/>
                    <a:pt x="1" y="822"/>
                  </a:cubicBezTo>
                  <a:cubicBezTo>
                    <a:pt x="1"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62"/>
            <p:cNvSpPr/>
            <p:nvPr/>
          </p:nvSpPr>
          <p:spPr>
            <a:xfrm>
              <a:off x="4436250" y="2528525"/>
              <a:ext cx="40550" cy="40525"/>
            </a:xfrm>
            <a:custGeom>
              <a:rect b="b" l="l" r="r" t="t"/>
              <a:pathLst>
                <a:path extrusionOk="0" h="1621" w="1622">
                  <a:moveTo>
                    <a:pt x="822" y="0"/>
                  </a:moveTo>
                  <a:cubicBezTo>
                    <a:pt x="366" y="0"/>
                    <a:pt x="1" y="365"/>
                    <a:pt x="1" y="822"/>
                  </a:cubicBezTo>
                  <a:cubicBezTo>
                    <a:pt x="1" y="1256"/>
                    <a:pt x="366" y="1621"/>
                    <a:pt x="822" y="1621"/>
                  </a:cubicBezTo>
                  <a:cubicBezTo>
                    <a:pt x="1256" y="1621"/>
                    <a:pt x="1621" y="1256"/>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62"/>
            <p:cNvSpPr/>
            <p:nvPr/>
          </p:nvSpPr>
          <p:spPr>
            <a:xfrm>
              <a:off x="4497325" y="2528525"/>
              <a:ext cx="41100" cy="40525"/>
            </a:xfrm>
            <a:custGeom>
              <a:rect b="b" l="l" r="r" t="t"/>
              <a:pathLst>
                <a:path extrusionOk="0" h="1621" w="1644">
                  <a:moveTo>
                    <a:pt x="822" y="0"/>
                  </a:moveTo>
                  <a:cubicBezTo>
                    <a:pt x="365" y="0"/>
                    <a:pt x="0" y="365"/>
                    <a:pt x="0" y="822"/>
                  </a:cubicBezTo>
                  <a:cubicBezTo>
                    <a:pt x="0" y="1256"/>
                    <a:pt x="365" y="1621"/>
                    <a:pt x="822" y="1621"/>
                  </a:cubicBezTo>
                  <a:cubicBezTo>
                    <a:pt x="1278" y="1621"/>
                    <a:pt x="1644" y="1256"/>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62"/>
            <p:cNvSpPr/>
            <p:nvPr/>
          </p:nvSpPr>
          <p:spPr>
            <a:xfrm>
              <a:off x="4558375" y="2528525"/>
              <a:ext cx="41100" cy="40525"/>
            </a:xfrm>
            <a:custGeom>
              <a:rect b="b" l="l" r="r" t="t"/>
              <a:pathLst>
                <a:path extrusionOk="0" h="1621" w="1644">
                  <a:moveTo>
                    <a:pt x="822" y="0"/>
                  </a:moveTo>
                  <a:cubicBezTo>
                    <a:pt x="366" y="0"/>
                    <a:pt x="0" y="365"/>
                    <a:pt x="0" y="822"/>
                  </a:cubicBezTo>
                  <a:cubicBezTo>
                    <a:pt x="0"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62"/>
            <p:cNvSpPr/>
            <p:nvPr/>
          </p:nvSpPr>
          <p:spPr>
            <a:xfrm>
              <a:off x="4620000" y="2528525"/>
              <a:ext cx="40550" cy="40525"/>
            </a:xfrm>
            <a:custGeom>
              <a:rect b="b" l="l" r="r" t="t"/>
              <a:pathLst>
                <a:path extrusionOk="0" h="1621" w="1622">
                  <a:moveTo>
                    <a:pt x="822" y="0"/>
                  </a:moveTo>
                  <a:cubicBezTo>
                    <a:pt x="366" y="0"/>
                    <a:pt x="1" y="365"/>
                    <a:pt x="1" y="822"/>
                  </a:cubicBezTo>
                  <a:cubicBezTo>
                    <a:pt x="1" y="1256"/>
                    <a:pt x="366" y="1621"/>
                    <a:pt x="822" y="1621"/>
                  </a:cubicBezTo>
                  <a:cubicBezTo>
                    <a:pt x="1256" y="1621"/>
                    <a:pt x="1621" y="1256"/>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62"/>
            <p:cNvSpPr/>
            <p:nvPr/>
          </p:nvSpPr>
          <p:spPr>
            <a:xfrm>
              <a:off x="4681050" y="2528525"/>
              <a:ext cx="41125" cy="40525"/>
            </a:xfrm>
            <a:custGeom>
              <a:rect b="b" l="l" r="r" t="t"/>
              <a:pathLst>
                <a:path extrusionOk="0" h="1621" w="1645">
                  <a:moveTo>
                    <a:pt x="823" y="0"/>
                  </a:moveTo>
                  <a:cubicBezTo>
                    <a:pt x="366" y="0"/>
                    <a:pt x="1" y="365"/>
                    <a:pt x="1" y="822"/>
                  </a:cubicBezTo>
                  <a:cubicBezTo>
                    <a:pt x="1" y="1256"/>
                    <a:pt x="366" y="1621"/>
                    <a:pt x="823" y="1621"/>
                  </a:cubicBezTo>
                  <a:cubicBezTo>
                    <a:pt x="1279" y="1621"/>
                    <a:pt x="1644" y="1256"/>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62"/>
            <p:cNvSpPr/>
            <p:nvPr/>
          </p:nvSpPr>
          <p:spPr>
            <a:xfrm>
              <a:off x="4742125" y="2528525"/>
              <a:ext cx="41100" cy="40525"/>
            </a:xfrm>
            <a:custGeom>
              <a:rect b="b" l="l" r="r" t="t"/>
              <a:pathLst>
                <a:path extrusionOk="0" h="1621" w="1644">
                  <a:moveTo>
                    <a:pt x="822" y="0"/>
                  </a:moveTo>
                  <a:cubicBezTo>
                    <a:pt x="365" y="0"/>
                    <a:pt x="0" y="365"/>
                    <a:pt x="0" y="822"/>
                  </a:cubicBezTo>
                  <a:cubicBezTo>
                    <a:pt x="0" y="1256"/>
                    <a:pt x="365" y="1621"/>
                    <a:pt x="822" y="1621"/>
                  </a:cubicBezTo>
                  <a:cubicBezTo>
                    <a:pt x="1278" y="1621"/>
                    <a:pt x="1644" y="1256"/>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62"/>
            <p:cNvSpPr/>
            <p:nvPr/>
          </p:nvSpPr>
          <p:spPr>
            <a:xfrm>
              <a:off x="4803750" y="2528525"/>
              <a:ext cx="40525" cy="40525"/>
            </a:xfrm>
            <a:custGeom>
              <a:rect b="b" l="l" r="r" t="t"/>
              <a:pathLst>
                <a:path extrusionOk="0" h="1621" w="1621">
                  <a:moveTo>
                    <a:pt x="822" y="0"/>
                  </a:moveTo>
                  <a:cubicBezTo>
                    <a:pt x="365" y="0"/>
                    <a:pt x="0" y="365"/>
                    <a:pt x="0" y="822"/>
                  </a:cubicBezTo>
                  <a:cubicBezTo>
                    <a:pt x="0" y="1256"/>
                    <a:pt x="365" y="1621"/>
                    <a:pt x="822" y="1621"/>
                  </a:cubicBezTo>
                  <a:cubicBezTo>
                    <a:pt x="1256" y="1621"/>
                    <a:pt x="1621" y="1256"/>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62"/>
            <p:cNvSpPr/>
            <p:nvPr/>
          </p:nvSpPr>
          <p:spPr>
            <a:xfrm>
              <a:off x="4864800" y="2528525"/>
              <a:ext cx="41100" cy="40525"/>
            </a:xfrm>
            <a:custGeom>
              <a:rect b="b" l="l" r="r" t="t"/>
              <a:pathLst>
                <a:path extrusionOk="0" h="1621" w="1644">
                  <a:moveTo>
                    <a:pt x="822" y="0"/>
                  </a:moveTo>
                  <a:cubicBezTo>
                    <a:pt x="366" y="0"/>
                    <a:pt x="1" y="365"/>
                    <a:pt x="1" y="822"/>
                  </a:cubicBezTo>
                  <a:cubicBezTo>
                    <a:pt x="1"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62"/>
            <p:cNvSpPr/>
            <p:nvPr/>
          </p:nvSpPr>
          <p:spPr>
            <a:xfrm>
              <a:off x="4925850" y="2528525"/>
              <a:ext cx="41125" cy="40525"/>
            </a:xfrm>
            <a:custGeom>
              <a:rect b="b" l="l" r="r" t="t"/>
              <a:pathLst>
                <a:path extrusionOk="0" h="1621" w="1645">
                  <a:moveTo>
                    <a:pt x="823" y="0"/>
                  </a:moveTo>
                  <a:cubicBezTo>
                    <a:pt x="366" y="0"/>
                    <a:pt x="1" y="365"/>
                    <a:pt x="1" y="822"/>
                  </a:cubicBezTo>
                  <a:cubicBezTo>
                    <a:pt x="1" y="1256"/>
                    <a:pt x="366" y="1621"/>
                    <a:pt x="823" y="1621"/>
                  </a:cubicBezTo>
                  <a:cubicBezTo>
                    <a:pt x="1279" y="1621"/>
                    <a:pt x="1644" y="1256"/>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62"/>
            <p:cNvSpPr/>
            <p:nvPr/>
          </p:nvSpPr>
          <p:spPr>
            <a:xfrm>
              <a:off x="4987500" y="2528525"/>
              <a:ext cx="40525" cy="40525"/>
            </a:xfrm>
            <a:custGeom>
              <a:rect b="b" l="l" r="r" t="t"/>
              <a:pathLst>
                <a:path extrusionOk="0" h="1621" w="1621">
                  <a:moveTo>
                    <a:pt x="822" y="0"/>
                  </a:moveTo>
                  <a:cubicBezTo>
                    <a:pt x="365" y="0"/>
                    <a:pt x="0" y="365"/>
                    <a:pt x="0" y="822"/>
                  </a:cubicBezTo>
                  <a:cubicBezTo>
                    <a:pt x="0" y="1256"/>
                    <a:pt x="365" y="1621"/>
                    <a:pt x="822" y="1621"/>
                  </a:cubicBezTo>
                  <a:cubicBezTo>
                    <a:pt x="1255" y="1621"/>
                    <a:pt x="1621" y="1256"/>
                    <a:pt x="1621" y="822"/>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62"/>
            <p:cNvSpPr/>
            <p:nvPr/>
          </p:nvSpPr>
          <p:spPr>
            <a:xfrm>
              <a:off x="5048550" y="2528525"/>
              <a:ext cx="41100" cy="40525"/>
            </a:xfrm>
            <a:custGeom>
              <a:rect b="b" l="l" r="r" t="t"/>
              <a:pathLst>
                <a:path extrusionOk="0" h="1621" w="1644">
                  <a:moveTo>
                    <a:pt x="822" y="0"/>
                  </a:moveTo>
                  <a:cubicBezTo>
                    <a:pt x="366" y="0"/>
                    <a:pt x="0" y="365"/>
                    <a:pt x="0" y="822"/>
                  </a:cubicBezTo>
                  <a:cubicBezTo>
                    <a:pt x="0"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62"/>
            <p:cNvSpPr/>
            <p:nvPr/>
          </p:nvSpPr>
          <p:spPr>
            <a:xfrm>
              <a:off x="5109600" y="2528525"/>
              <a:ext cx="41125" cy="40525"/>
            </a:xfrm>
            <a:custGeom>
              <a:rect b="b" l="l" r="r" t="t"/>
              <a:pathLst>
                <a:path extrusionOk="0" h="1621" w="1645">
                  <a:moveTo>
                    <a:pt x="822" y="0"/>
                  </a:moveTo>
                  <a:cubicBezTo>
                    <a:pt x="366" y="0"/>
                    <a:pt x="1" y="365"/>
                    <a:pt x="1" y="822"/>
                  </a:cubicBezTo>
                  <a:cubicBezTo>
                    <a:pt x="1"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62"/>
            <p:cNvSpPr/>
            <p:nvPr/>
          </p:nvSpPr>
          <p:spPr>
            <a:xfrm>
              <a:off x="5171225" y="2528525"/>
              <a:ext cx="40550" cy="40525"/>
            </a:xfrm>
            <a:custGeom>
              <a:rect b="b" l="l" r="r" t="t"/>
              <a:pathLst>
                <a:path extrusionOk="0" h="1621" w="1622">
                  <a:moveTo>
                    <a:pt x="822" y="0"/>
                  </a:moveTo>
                  <a:cubicBezTo>
                    <a:pt x="366" y="0"/>
                    <a:pt x="1" y="365"/>
                    <a:pt x="1" y="822"/>
                  </a:cubicBezTo>
                  <a:cubicBezTo>
                    <a:pt x="1" y="1256"/>
                    <a:pt x="366" y="1621"/>
                    <a:pt x="822" y="1621"/>
                  </a:cubicBezTo>
                  <a:cubicBezTo>
                    <a:pt x="1256" y="1621"/>
                    <a:pt x="1621" y="1256"/>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62"/>
            <p:cNvSpPr/>
            <p:nvPr/>
          </p:nvSpPr>
          <p:spPr>
            <a:xfrm>
              <a:off x="5232300" y="2528525"/>
              <a:ext cx="41100" cy="40525"/>
            </a:xfrm>
            <a:custGeom>
              <a:rect b="b" l="l" r="r" t="t"/>
              <a:pathLst>
                <a:path extrusionOk="0" h="1621" w="1644">
                  <a:moveTo>
                    <a:pt x="822" y="0"/>
                  </a:moveTo>
                  <a:cubicBezTo>
                    <a:pt x="365" y="0"/>
                    <a:pt x="0" y="365"/>
                    <a:pt x="0" y="822"/>
                  </a:cubicBezTo>
                  <a:cubicBezTo>
                    <a:pt x="0" y="1256"/>
                    <a:pt x="365" y="1621"/>
                    <a:pt x="822" y="1621"/>
                  </a:cubicBezTo>
                  <a:cubicBezTo>
                    <a:pt x="1278" y="1621"/>
                    <a:pt x="1644" y="1256"/>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62"/>
            <p:cNvSpPr/>
            <p:nvPr/>
          </p:nvSpPr>
          <p:spPr>
            <a:xfrm>
              <a:off x="5293350" y="2528525"/>
              <a:ext cx="41100" cy="40525"/>
            </a:xfrm>
            <a:custGeom>
              <a:rect b="b" l="l" r="r" t="t"/>
              <a:pathLst>
                <a:path extrusionOk="0" h="1621" w="1644">
                  <a:moveTo>
                    <a:pt x="822" y="0"/>
                  </a:moveTo>
                  <a:cubicBezTo>
                    <a:pt x="366" y="0"/>
                    <a:pt x="0" y="365"/>
                    <a:pt x="0" y="822"/>
                  </a:cubicBezTo>
                  <a:cubicBezTo>
                    <a:pt x="0"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62"/>
            <p:cNvSpPr/>
            <p:nvPr/>
          </p:nvSpPr>
          <p:spPr>
            <a:xfrm>
              <a:off x="5354975" y="2528525"/>
              <a:ext cx="40550" cy="40525"/>
            </a:xfrm>
            <a:custGeom>
              <a:rect b="b" l="l" r="r" t="t"/>
              <a:pathLst>
                <a:path extrusionOk="0" h="1621" w="1622">
                  <a:moveTo>
                    <a:pt x="822" y="0"/>
                  </a:moveTo>
                  <a:cubicBezTo>
                    <a:pt x="366" y="0"/>
                    <a:pt x="1" y="365"/>
                    <a:pt x="1" y="822"/>
                  </a:cubicBezTo>
                  <a:cubicBezTo>
                    <a:pt x="1" y="1256"/>
                    <a:pt x="366" y="1621"/>
                    <a:pt x="822" y="1621"/>
                  </a:cubicBezTo>
                  <a:cubicBezTo>
                    <a:pt x="1256" y="1621"/>
                    <a:pt x="1621" y="1256"/>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62"/>
            <p:cNvSpPr/>
            <p:nvPr/>
          </p:nvSpPr>
          <p:spPr>
            <a:xfrm>
              <a:off x="5416025" y="2528525"/>
              <a:ext cx="41125" cy="40525"/>
            </a:xfrm>
            <a:custGeom>
              <a:rect b="b" l="l" r="r" t="t"/>
              <a:pathLst>
                <a:path extrusionOk="0" h="1621" w="1645">
                  <a:moveTo>
                    <a:pt x="823" y="0"/>
                  </a:moveTo>
                  <a:cubicBezTo>
                    <a:pt x="366" y="0"/>
                    <a:pt x="1" y="365"/>
                    <a:pt x="1" y="822"/>
                  </a:cubicBezTo>
                  <a:cubicBezTo>
                    <a:pt x="1" y="1256"/>
                    <a:pt x="366" y="1621"/>
                    <a:pt x="823" y="1621"/>
                  </a:cubicBezTo>
                  <a:cubicBezTo>
                    <a:pt x="1279" y="1621"/>
                    <a:pt x="1644" y="1256"/>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62"/>
            <p:cNvSpPr/>
            <p:nvPr/>
          </p:nvSpPr>
          <p:spPr>
            <a:xfrm>
              <a:off x="5477100" y="2528525"/>
              <a:ext cx="41100" cy="40525"/>
            </a:xfrm>
            <a:custGeom>
              <a:rect b="b" l="l" r="r" t="t"/>
              <a:pathLst>
                <a:path extrusionOk="0" h="1621" w="1644">
                  <a:moveTo>
                    <a:pt x="822" y="0"/>
                  </a:moveTo>
                  <a:cubicBezTo>
                    <a:pt x="365" y="0"/>
                    <a:pt x="0" y="365"/>
                    <a:pt x="0" y="822"/>
                  </a:cubicBezTo>
                  <a:cubicBezTo>
                    <a:pt x="0" y="1256"/>
                    <a:pt x="365" y="1621"/>
                    <a:pt x="822" y="1621"/>
                  </a:cubicBezTo>
                  <a:cubicBezTo>
                    <a:pt x="1278" y="1621"/>
                    <a:pt x="1644" y="1256"/>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62"/>
            <p:cNvSpPr/>
            <p:nvPr/>
          </p:nvSpPr>
          <p:spPr>
            <a:xfrm>
              <a:off x="5538725" y="2528525"/>
              <a:ext cx="40525" cy="40525"/>
            </a:xfrm>
            <a:custGeom>
              <a:rect b="b" l="l" r="r" t="t"/>
              <a:pathLst>
                <a:path extrusionOk="0" h="1621" w="1621">
                  <a:moveTo>
                    <a:pt x="822" y="0"/>
                  </a:moveTo>
                  <a:cubicBezTo>
                    <a:pt x="365" y="0"/>
                    <a:pt x="0" y="365"/>
                    <a:pt x="0" y="822"/>
                  </a:cubicBezTo>
                  <a:cubicBezTo>
                    <a:pt x="0" y="1256"/>
                    <a:pt x="365" y="1621"/>
                    <a:pt x="822" y="1621"/>
                  </a:cubicBezTo>
                  <a:cubicBezTo>
                    <a:pt x="1256" y="1621"/>
                    <a:pt x="1621" y="1256"/>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62"/>
            <p:cNvSpPr/>
            <p:nvPr/>
          </p:nvSpPr>
          <p:spPr>
            <a:xfrm>
              <a:off x="5599775" y="2528525"/>
              <a:ext cx="41100" cy="40525"/>
            </a:xfrm>
            <a:custGeom>
              <a:rect b="b" l="l" r="r" t="t"/>
              <a:pathLst>
                <a:path extrusionOk="0" h="1621" w="1644">
                  <a:moveTo>
                    <a:pt x="822" y="0"/>
                  </a:moveTo>
                  <a:cubicBezTo>
                    <a:pt x="366" y="0"/>
                    <a:pt x="1" y="365"/>
                    <a:pt x="1" y="822"/>
                  </a:cubicBezTo>
                  <a:cubicBezTo>
                    <a:pt x="1"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62"/>
            <p:cNvSpPr/>
            <p:nvPr/>
          </p:nvSpPr>
          <p:spPr>
            <a:xfrm>
              <a:off x="5660825" y="2528525"/>
              <a:ext cx="41125" cy="40525"/>
            </a:xfrm>
            <a:custGeom>
              <a:rect b="b" l="l" r="r" t="t"/>
              <a:pathLst>
                <a:path extrusionOk="0" h="1621" w="1645">
                  <a:moveTo>
                    <a:pt x="823" y="0"/>
                  </a:moveTo>
                  <a:cubicBezTo>
                    <a:pt x="366" y="0"/>
                    <a:pt x="1" y="365"/>
                    <a:pt x="1" y="822"/>
                  </a:cubicBezTo>
                  <a:cubicBezTo>
                    <a:pt x="1" y="1256"/>
                    <a:pt x="366" y="1621"/>
                    <a:pt x="823" y="1621"/>
                  </a:cubicBezTo>
                  <a:cubicBezTo>
                    <a:pt x="1279" y="1621"/>
                    <a:pt x="1644" y="1256"/>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62"/>
            <p:cNvSpPr/>
            <p:nvPr/>
          </p:nvSpPr>
          <p:spPr>
            <a:xfrm>
              <a:off x="5722475" y="2528525"/>
              <a:ext cx="40525" cy="40525"/>
            </a:xfrm>
            <a:custGeom>
              <a:rect b="b" l="l" r="r" t="t"/>
              <a:pathLst>
                <a:path extrusionOk="0" h="1621" w="1621">
                  <a:moveTo>
                    <a:pt x="799" y="0"/>
                  </a:moveTo>
                  <a:cubicBezTo>
                    <a:pt x="365" y="0"/>
                    <a:pt x="0" y="365"/>
                    <a:pt x="0" y="822"/>
                  </a:cubicBezTo>
                  <a:cubicBezTo>
                    <a:pt x="0" y="1256"/>
                    <a:pt x="365" y="1621"/>
                    <a:pt x="799" y="1621"/>
                  </a:cubicBezTo>
                  <a:cubicBezTo>
                    <a:pt x="1255" y="1621"/>
                    <a:pt x="1621" y="1256"/>
                    <a:pt x="1621" y="822"/>
                  </a:cubicBezTo>
                  <a:cubicBezTo>
                    <a:pt x="1621" y="365"/>
                    <a:pt x="1255"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62"/>
            <p:cNvSpPr/>
            <p:nvPr/>
          </p:nvSpPr>
          <p:spPr>
            <a:xfrm>
              <a:off x="5783525" y="2528525"/>
              <a:ext cx="41100" cy="40525"/>
            </a:xfrm>
            <a:custGeom>
              <a:rect b="b" l="l" r="r" t="t"/>
              <a:pathLst>
                <a:path extrusionOk="0" h="1621" w="1644">
                  <a:moveTo>
                    <a:pt x="822" y="0"/>
                  </a:moveTo>
                  <a:cubicBezTo>
                    <a:pt x="366" y="0"/>
                    <a:pt x="0" y="365"/>
                    <a:pt x="0" y="822"/>
                  </a:cubicBezTo>
                  <a:cubicBezTo>
                    <a:pt x="0"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62"/>
            <p:cNvSpPr/>
            <p:nvPr/>
          </p:nvSpPr>
          <p:spPr>
            <a:xfrm>
              <a:off x="5844575" y="2528525"/>
              <a:ext cx="41125" cy="40525"/>
            </a:xfrm>
            <a:custGeom>
              <a:rect b="b" l="l" r="r" t="t"/>
              <a:pathLst>
                <a:path extrusionOk="0" h="1621" w="1645">
                  <a:moveTo>
                    <a:pt x="822" y="0"/>
                  </a:moveTo>
                  <a:cubicBezTo>
                    <a:pt x="366" y="0"/>
                    <a:pt x="1" y="365"/>
                    <a:pt x="1" y="822"/>
                  </a:cubicBezTo>
                  <a:cubicBezTo>
                    <a:pt x="1"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62"/>
            <p:cNvSpPr/>
            <p:nvPr/>
          </p:nvSpPr>
          <p:spPr>
            <a:xfrm>
              <a:off x="5906200" y="2528525"/>
              <a:ext cx="40550" cy="40525"/>
            </a:xfrm>
            <a:custGeom>
              <a:rect b="b" l="l" r="r" t="t"/>
              <a:pathLst>
                <a:path extrusionOk="0" h="1621" w="1622">
                  <a:moveTo>
                    <a:pt x="800" y="0"/>
                  </a:moveTo>
                  <a:cubicBezTo>
                    <a:pt x="366" y="0"/>
                    <a:pt x="1" y="365"/>
                    <a:pt x="1" y="822"/>
                  </a:cubicBezTo>
                  <a:cubicBezTo>
                    <a:pt x="1" y="1256"/>
                    <a:pt x="366" y="1621"/>
                    <a:pt x="800" y="1621"/>
                  </a:cubicBezTo>
                  <a:cubicBezTo>
                    <a:pt x="1256" y="1621"/>
                    <a:pt x="1621" y="1256"/>
                    <a:pt x="1621" y="822"/>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62"/>
            <p:cNvSpPr/>
            <p:nvPr/>
          </p:nvSpPr>
          <p:spPr>
            <a:xfrm>
              <a:off x="5967275" y="2528525"/>
              <a:ext cx="41100" cy="40525"/>
            </a:xfrm>
            <a:custGeom>
              <a:rect b="b" l="l" r="r" t="t"/>
              <a:pathLst>
                <a:path extrusionOk="0" h="1621" w="1644">
                  <a:moveTo>
                    <a:pt x="822" y="0"/>
                  </a:moveTo>
                  <a:cubicBezTo>
                    <a:pt x="365" y="0"/>
                    <a:pt x="0" y="365"/>
                    <a:pt x="0" y="822"/>
                  </a:cubicBezTo>
                  <a:cubicBezTo>
                    <a:pt x="0" y="1256"/>
                    <a:pt x="365" y="1621"/>
                    <a:pt x="822" y="1621"/>
                  </a:cubicBezTo>
                  <a:cubicBezTo>
                    <a:pt x="1278" y="1621"/>
                    <a:pt x="1643" y="1256"/>
                    <a:pt x="1643" y="822"/>
                  </a:cubicBezTo>
                  <a:cubicBezTo>
                    <a:pt x="1643"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62"/>
            <p:cNvSpPr/>
            <p:nvPr/>
          </p:nvSpPr>
          <p:spPr>
            <a:xfrm>
              <a:off x="6028325" y="2528525"/>
              <a:ext cx="41100" cy="40525"/>
            </a:xfrm>
            <a:custGeom>
              <a:rect b="b" l="l" r="r" t="t"/>
              <a:pathLst>
                <a:path extrusionOk="0" h="1621" w="1644">
                  <a:moveTo>
                    <a:pt x="822" y="0"/>
                  </a:moveTo>
                  <a:cubicBezTo>
                    <a:pt x="366" y="0"/>
                    <a:pt x="0" y="365"/>
                    <a:pt x="0" y="822"/>
                  </a:cubicBezTo>
                  <a:cubicBezTo>
                    <a:pt x="0"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62"/>
            <p:cNvSpPr/>
            <p:nvPr/>
          </p:nvSpPr>
          <p:spPr>
            <a:xfrm>
              <a:off x="6089950" y="2528525"/>
              <a:ext cx="40550" cy="40525"/>
            </a:xfrm>
            <a:custGeom>
              <a:rect b="b" l="l" r="r" t="t"/>
              <a:pathLst>
                <a:path extrusionOk="0" h="1621" w="1622">
                  <a:moveTo>
                    <a:pt x="799" y="0"/>
                  </a:moveTo>
                  <a:cubicBezTo>
                    <a:pt x="366" y="0"/>
                    <a:pt x="1" y="365"/>
                    <a:pt x="1" y="822"/>
                  </a:cubicBezTo>
                  <a:cubicBezTo>
                    <a:pt x="1" y="1256"/>
                    <a:pt x="366" y="1621"/>
                    <a:pt x="799" y="1621"/>
                  </a:cubicBezTo>
                  <a:cubicBezTo>
                    <a:pt x="1256" y="1621"/>
                    <a:pt x="1621" y="1256"/>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62"/>
            <p:cNvSpPr/>
            <p:nvPr/>
          </p:nvSpPr>
          <p:spPr>
            <a:xfrm>
              <a:off x="6212075" y="2528525"/>
              <a:ext cx="41100" cy="40525"/>
            </a:xfrm>
            <a:custGeom>
              <a:rect b="b" l="l" r="r" t="t"/>
              <a:pathLst>
                <a:path extrusionOk="0" h="1621" w="1644">
                  <a:moveTo>
                    <a:pt x="822" y="0"/>
                  </a:moveTo>
                  <a:cubicBezTo>
                    <a:pt x="365" y="0"/>
                    <a:pt x="0" y="365"/>
                    <a:pt x="0" y="822"/>
                  </a:cubicBezTo>
                  <a:cubicBezTo>
                    <a:pt x="0" y="1256"/>
                    <a:pt x="365" y="1621"/>
                    <a:pt x="822" y="1621"/>
                  </a:cubicBezTo>
                  <a:cubicBezTo>
                    <a:pt x="1278" y="1621"/>
                    <a:pt x="1644" y="1256"/>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62"/>
            <p:cNvSpPr/>
            <p:nvPr/>
          </p:nvSpPr>
          <p:spPr>
            <a:xfrm>
              <a:off x="1312625" y="2589575"/>
              <a:ext cx="41100" cy="41100"/>
            </a:xfrm>
            <a:custGeom>
              <a:rect b="b" l="l" r="r" t="t"/>
              <a:pathLst>
                <a:path extrusionOk="0" h="1644" w="1644">
                  <a:moveTo>
                    <a:pt x="822" y="1"/>
                  </a:moveTo>
                  <a:cubicBezTo>
                    <a:pt x="365" y="1"/>
                    <a:pt x="0" y="366"/>
                    <a:pt x="0" y="822"/>
                  </a:cubicBezTo>
                  <a:cubicBezTo>
                    <a:pt x="0" y="1279"/>
                    <a:pt x="365" y="1644"/>
                    <a:pt x="822" y="1644"/>
                  </a:cubicBezTo>
                  <a:cubicBezTo>
                    <a:pt x="1278" y="1644"/>
                    <a:pt x="1643" y="1279"/>
                    <a:pt x="1643" y="822"/>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62"/>
            <p:cNvSpPr/>
            <p:nvPr/>
          </p:nvSpPr>
          <p:spPr>
            <a:xfrm>
              <a:off x="1373675" y="2589575"/>
              <a:ext cx="41100" cy="41100"/>
            </a:xfrm>
            <a:custGeom>
              <a:rect b="b" l="l" r="r" t="t"/>
              <a:pathLst>
                <a:path extrusionOk="0" h="1644"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62"/>
            <p:cNvSpPr/>
            <p:nvPr/>
          </p:nvSpPr>
          <p:spPr>
            <a:xfrm>
              <a:off x="1435300" y="2589575"/>
              <a:ext cx="40550" cy="41100"/>
            </a:xfrm>
            <a:custGeom>
              <a:rect b="b" l="l" r="r" t="t"/>
              <a:pathLst>
                <a:path extrusionOk="0" h="1644" w="1622">
                  <a:moveTo>
                    <a:pt x="822" y="1"/>
                  </a:moveTo>
                  <a:cubicBezTo>
                    <a:pt x="366" y="1"/>
                    <a:pt x="0" y="366"/>
                    <a:pt x="0" y="822"/>
                  </a:cubicBezTo>
                  <a:cubicBezTo>
                    <a:pt x="0"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62"/>
            <p:cNvSpPr/>
            <p:nvPr/>
          </p:nvSpPr>
          <p:spPr>
            <a:xfrm>
              <a:off x="1496350" y="2589575"/>
              <a:ext cx="41125" cy="41100"/>
            </a:xfrm>
            <a:custGeom>
              <a:rect b="b" l="l" r="r" t="t"/>
              <a:pathLst>
                <a:path extrusionOk="0" h="1644"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62"/>
            <p:cNvSpPr/>
            <p:nvPr/>
          </p:nvSpPr>
          <p:spPr>
            <a:xfrm>
              <a:off x="1557425" y="2589575"/>
              <a:ext cx="41100" cy="41100"/>
            </a:xfrm>
            <a:custGeom>
              <a:rect b="b" l="l" r="r" t="t"/>
              <a:pathLst>
                <a:path extrusionOk="0" h="1644"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62"/>
            <p:cNvSpPr/>
            <p:nvPr/>
          </p:nvSpPr>
          <p:spPr>
            <a:xfrm>
              <a:off x="1619050" y="2589575"/>
              <a:ext cx="40525" cy="41100"/>
            </a:xfrm>
            <a:custGeom>
              <a:rect b="b" l="l" r="r" t="t"/>
              <a:pathLst>
                <a:path extrusionOk="0" h="1644" w="1621">
                  <a:moveTo>
                    <a:pt x="799" y="1"/>
                  </a:moveTo>
                  <a:cubicBezTo>
                    <a:pt x="365" y="1"/>
                    <a:pt x="0" y="366"/>
                    <a:pt x="0" y="822"/>
                  </a:cubicBezTo>
                  <a:cubicBezTo>
                    <a:pt x="0" y="1279"/>
                    <a:pt x="365"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62"/>
            <p:cNvSpPr/>
            <p:nvPr/>
          </p:nvSpPr>
          <p:spPr>
            <a:xfrm>
              <a:off x="1680100" y="2589575"/>
              <a:ext cx="41100" cy="41100"/>
            </a:xfrm>
            <a:custGeom>
              <a:rect b="b" l="l" r="r" t="t"/>
              <a:pathLst>
                <a:path extrusionOk="0" h="1644"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62"/>
            <p:cNvSpPr/>
            <p:nvPr/>
          </p:nvSpPr>
          <p:spPr>
            <a:xfrm>
              <a:off x="1741150" y="2589575"/>
              <a:ext cx="41125" cy="41100"/>
            </a:xfrm>
            <a:custGeom>
              <a:rect b="b" l="l" r="r" t="t"/>
              <a:pathLst>
                <a:path extrusionOk="0" h="1644"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62"/>
            <p:cNvSpPr/>
            <p:nvPr/>
          </p:nvSpPr>
          <p:spPr>
            <a:xfrm>
              <a:off x="1802775" y="2589575"/>
              <a:ext cx="40550" cy="41100"/>
            </a:xfrm>
            <a:custGeom>
              <a:rect b="b" l="l" r="r" t="t"/>
              <a:pathLst>
                <a:path extrusionOk="0" h="1644" w="1622">
                  <a:moveTo>
                    <a:pt x="800" y="1"/>
                  </a:moveTo>
                  <a:cubicBezTo>
                    <a:pt x="366" y="1"/>
                    <a:pt x="1" y="366"/>
                    <a:pt x="1" y="822"/>
                  </a:cubicBezTo>
                  <a:cubicBezTo>
                    <a:pt x="1" y="1279"/>
                    <a:pt x="366" y="1644"/>
                    <a:pt x="800" y="1644"/>
                  </a:cubicBezTo>
                  <a:cubicBezTo>
                    <a:pt x="1256" y="1644"/>
                    <a:pt x="1622" y="1279"/>
                    <a:pt x="1622" y="822"/>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62"/>
            <p:cNvSpPr/>
            <p:nvPr/>
          </p:nvSpPr>
          <p:spPr>
            <a:xfrm>
              <a:off x="1863850" y="2589575"/>
              <a:ext cx="41100" cy="41100"/>
            </a:xfrm>
            <a:custGeom>
              <a:rect b="b" l="l" r="r" t="t"/>
              <a:pathLst>
                <a:path extrusionOk="0" h="1644"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62"/>
            <p:cNvSpPr/>
            <p:nvPr/>
          </p:nvSpPr>
          <p:spPr>
            <a:xfrm>
              <a:off x="1924900" y="2589575"/>
              <a:ext cx="41125" cy="41100"/>
            </a:xfrm>
            <a:custGeom>
              <a:rect b="b" l="l" r="r" t="t"/>
              <a:pathLst>
                <a:path extrusionOk="0" h="1644" w="1645">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62"/>
            <p:cNvSpPr/>
            <p:nvPr/>
          </p:nvSpPr>
          <p:spPr>
            <a:xfrm>
              <a:off x="1986525" y="2589575"/>
              <a:ext cx="40550" cy="41100"/>
            </a:xfrm>
            <a:custGeom>
              <a:rect b="b" l="l" r="r" t="t"/>
              <a:pathLst>
                <a:path extrusionOk="0" h="1644" w="1622">
                  <a:moveTo>
                    <a:pt x="800" y="1"/>
                  </a:moveTo>
                  <a:cubicBezTo>
                    <a:pt x="366" y="1"/>
                    <a:pt x="1" y="366"/>
                    <a:pt x="1" y="822"/>
                  </a:cubicBezTo>
                  <a:cubicBezTo>
                    <a:pt x="1" y="1279"/>
                    <a:pt x="366" y="1644"/>
                    <a:pt x="800" y="1644"/>
                  </a:cubicBezTo>
                  <a:cubicBezTo>
                    <a:pt x="1256" y="1644"/>
                    <a:pt x="1621" y="1279"/>
                    <a:pt x="1621" y="822"/>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62"/>
            <p:cNvSpPr/>
            <p:nvPr/>
          </p:nvSpPr>
          <p:spPr>
            <a:xfrm>
              <a:off x="2047600" y="2589575"/>
              <a:ext cx="41100" cy="41100"/>
            </a:xfrm>
            <a:custGeom>
              <a:rect b="b" l="l" r="r" t="t"/>
              <a:pathLst>
                <a:path extrusionOk="0" h="1644" w="1644">
                  <a:moveTo>
                    <a:pt x="822" y="1"/>
                  </a:moveTo>
                  <a:cubicBezTo>
                    <a:pt x="365" y="1"/>
                    <a:pt x="0" y="366"/>
                    <a:pt x="0" y="822"/>
                  </a:cubicBezTo>
                  <a:cubicBezTo>
                    <a:pt x="0" y="1279"/>
                    <a:pt x="365" y="1644"/>
                    <a:pt x="822" y="1644"/>
                  </a:cubicBezTo>
                  <a:cubicBezTo>
                    <a:pt x="1278" y="1644"/>
                    <a:pt x="1643" y="1279"/>
                    <a:pt x="1643" y="822"/>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62"/>
            <p:cNvSpPr/>
            <p:nvPr/>
          </p:nvSpPr>
          <p:spPr>
            <a:xfrm>
              <a:off x="2108650" y="2589575"/>
              <a:ext cx="41100" cy="41100"/>
            </a:xfrm>
            <a:custGeom>
              <a:rect b="b" l="l" r="r" t="t"/>
              <a:pathLst>
                <a:path extrusionOk="0" h="1644"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62"/>
            <p:cNvSpPr/>
            <p:nvPr/>
          </p:nvSpPr>
          <p:spPr>
            <a:xfrm>
              <a:off x="2170275" y="2589575"/>
              <a:ext cx="40550" cy="41100"/>
            </a:xfrm>
            <a:custGeom>
              <a:rect b="b" l="l" r="r" t="t"/>
              <a:pathLst>
                <a:path extrusionOk="0" h="1644" w="1622">
                  <a:moveTo>
                    <a:pt x="799" y="1"/>
                  </a:moveTo>
                  <a:cubicBezTo>
                    <a:pt x="366" y="1"/>
                    <a:pt x="0" y="366"/>
                    <a:pt x="0" y="822"/>
                  </a:cubicBezTo>
                  <a:cubicBezTo>
                    <a:pt x="0" y="1279"/>
                    <a:pt x="366"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2"/>
            <p:cNvSpPr/>
            <p:nvPr/>
          </p:nvSpPr>
          <p:spPr>
            <a:xfrm>
              <a:off x="2231325" y="2589575"/>
              <a:ext cx="41125" cy="41100"/>
            </a:xfrm>
            <a:custGeom>
              <a:rect b="b" l="l" r="r" t="t"/>
              <a:pathLst>
                <a:path extrusionOk="0" h="1644"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62"/>
            <p:cNvSpPr/>
            <p:nvPr/>
          </p:nvSpPr>
          <p:spPr>
            <a:xfrm>
              <a:off x="2292400" y="2589575"/>
              <a:ext cx="41100" cy="41100"/>
            </a:xfrm>
            <a:custGeom>
              <a:rect b="b" l="l" r="r" t="t"/>
              <a:pathLst>
                <a:path extrusionOk="0" h="1644"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62"/>
            <p:cNvSpPr/>
            <p:nvPr/>
          </p:nvSpPr>
          <p:spPr>
            <a:xfrm>
              <a:off x="2354025" y="2589575"/>
              <a:ext cx="40525" cy="41100"/>
            </a:xfrm>
            <a:custGeom>
              <a:rect b="b" l="l" r="r" t="t"/>
              <a:pathLst>
                <a:path extrusionOk="0" h="1644" w="1621">
                  <a:moveTo>
                    <a:pt x="799" y="1"/>
                  </a:moveTo>
                  <a:cubicBezTo>
                    <a:pt x="365" y="1"/>
                    <a:pt x="0" y="366"/>
                    <a:pt x="0" y="822"/>
                  </a:cubicBezTo>
                  <a:cubicBezTo>
                    <a:pt x="0" y="1279"/>
                    <a:pt x="365"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62"/>
            <p:cNvSpPr/>
            <p:nvPr/>
          </p:nvSpPr>
          <p:spPr>
            <a:xfrm>
              <a:off x="3578600" y="2589575"/>
              <a:ext cx="41100" cy="41100"/>
            </a:xfrm>
            <a:custGeom>
              <a:rect b="b" l="l" r="r" t="t"/>
              <a:pathLst>
                <a:path extrusionOk="0" h="1644"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62"/>
            <p:cNvSpPr/>
            <p:nvPr/>
          </p:nvSpPr>
          <p:spPr>
            <a:xfrm>
              <a:off x="3640225" y="2589575"/>
              <a:ext cx="40550" cy="41100"/>
            </a:xfrm>
            <a:custGeom>
              <a:rect b="b" l="l" r="r" t="t"/>
              <a:pathLst>
                <a:path extrusionOk="0" h="1644" w="1622">
                  <a:moveTo>
                    <a:pt x="799" y="1"/>
                  </a:moveTo>
                  <a:cubicBezTo>
                    <a:pt x="366" y="1"/>
                    <a:pt x="0" y="366"/>
                    <a:pt x="0" y="822"/>
                  </a:cubicBezTo>
                  <a:cubicBezTo>
                    <a:pt x="0" y="1279"/>
                    <a:pt x="366"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62"/>
            <p:cNvSpPr/>
            <p:nvPr/>
          </p:nvSpPr>
          <p:spPr>
            <a:xfrm>
              <a:off x="3701275" y="2589575"/>
              <a:ext cx="40550" cy="41100"/>
            </a:xfrm>
            <a:custGeom>
              <a:rect b="b" l="l" r="r" t="t"/>
              <a:pathLst>
                <a:path extrusionOk="0" h="1644"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62"/>
            <p:cNvSpPr/>
            <p:nvPr/>
          </p:nvSpPr>
          <p:spPr>
            <a:xfrm>
              <a:off x="3762350" y="2589575"/>
              <a:ext cx="41100" cy="41100"/>
            </a:xfrm>
            <a:custGeom>
              <a:rect b="b" l="l" r="r" t="t"/>
              <a:pathLst>
                <a:path extrusionOk="0" h="1644"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62"/>
            <p:cNvSpPr/>
            <p:nvPr/>
          </p:nvSpPr>
          <p:spPr>
            <a:xfrm>
              <a:off x="3823975" y="2589575"/>
              <a:ext cx="40525" cy="41100"/>
            </a:xfrm>
            <a:custGeom>
              <a:rect b="b" l="l" r="r" t="t"/>
              <a:pathLst>
                <a:path extrusionOk="0" h="1644" w="1621">
                  <a:moveTo>
                    <a:pt x="799" y="1"/>
                  </a:moveTo>
                  <a:cubicBezTo>
                    <a:pt x="365" y="1"/>
                    <a:pt x="0" y="366"/>
                    <a:pt x="0" y="822"/>
                  </a:cubicBezTo>
                  <a:cubicBezTo>
                    <a:pt x="0" y="1279"/>
                    <a:pt x="365"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62"/>
            <p:cNvSpPr/>
            <p:nvPr/>
          </p:nvSpPr>
          <p:spPr>
            <a:xfrm>
              <a:off x="3885025" y="2589575"/>
              <a:ext cx="40550" cy="41100"/>
            </a:xfrm>
            <a:custGeom>
              <a:rect b="b" l="l" r="r" t="t"/>
              <a:pathLst>
                <a:path extrusionOk="0" h="1644"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62"/>
            <p:cNvSpPr/>
            <p:nvPr/>
          </p:nvSpPr>
          <p:spPr>
            <a:xfrm>
              <a:off x="3946075" y="2589575"/>
              <a:ext cx="41125" cy="41100"/>
            </a:xfrm>
            <a:custGeom>
              <a:rect b="b" l="l" r="r" t="t"/>
              <a:pathLst>
                <a:path extrusionOk="0" h="1644"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62"/>
            <p:cNvSpPr/>
            <p:nvPr/>
          </p:nvSpPr>
          <p:spPr>
            <a:xfrm>
              <a:off x="4007700" y="2589575"/>
              <a:ext cx="40550" cy="41100"/>
            </a:xfrm>
            <a:custGeom>
              <a:rect b="b" l="l" r="r" t="t"/>
              <a:pathLst>
                <a:path extrusionOk="0" h="1644" w="1622">
                  <a:moveTo>
                    <a:pt x="800" y="1"/>
                  </a:moveTo>
                  <a:cubicBezTo>
                    <a:pt x="366" y="1"/>
                    <a:pt x="1" y="366"/>
                    <a:pt x="1" y="822"/>
                  </a:cubicBezTo>
                  <a:cubicBezTo>
                    <a:pt x="1" y="1279"/>
                    <a:pt x="366" y="1644"/>
                    <a:pt x="800" y="1644"/>
                  </a:cubicBezTo>
                  <a:cubicBezTo>
                    <a:pt x="1256" y="1644"/>
                    <a:pt x="1622" y="1279"/>
                    <a:pt x="1622" y="822"/>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62"/>
            <p:cNvSpPr/>
            <p:nvPr/>
          </p:nvSpPr>
          <p:spPr>
            <a:xfrm>
              <a:off x="4068775" y="2589575"/>
              <a:ext cx="40525" cy="41100"/>
            </a:xfrm>
            <a:custGeom>
              <a:rect b="b" l="l" r="r" t="t"/>
              <a:pathLst>
                <a:path extrusionOk="0" h="1644" w="1621">
                  <a:moveTo>
                    <a:pt x="822" y="1"/>
                  </a:moveTo>
                  <a:cubicBezTo>
                    <a:pt x="365" y="1"/>
                    <a:pt x="0" y="366"/>
                    <a:pt x="0" y="822"/>
                  </a:cubicBezTo>
                  <a:cubicBezTo>
                    <a:pt x="0" y="1279"/>
                    <a:pt x="365"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62"/>
            <p:cNvSpPr/>
            <p:nvPr/>
          </p:nvSpPr>
          <p:spPr>
            <a:xfrm>
              <a:off x="4129825" y="2589575"/>
              <a:ext cx="41100" cy="41100"/>
            </a:xfrm>
            <a:custGeom>
              <a:rect b="b" l="l" r="r" t="t"/>
              <a:pathLst>
                <a:path extrusionOk="0" h="1644"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62"/>
            <p:cNvSpPr/>
            <p:nvPr/>
          </p:nvSpPr>
          <p:spPr>
            <a:xfrm>
              <a:off x="4190875" y="2589575"/>
              <a:ext cx="41125" cy="41100"/>
            </a:xfrm>
            <a:custGeom>
              <a:rect b="b" l="l" r="r" t="t"/>
              <a:pathLst>
                <a:path extrusionOk="0" h="1644" w="1645">
                  <a:moveTo>
                    <a:pt x="823" y="1"/>
                  </a:moveTo>
                  <a:cubicBezTo>
                    <a:pt x="389" y="1"/>
                    <a:pt x="1" y="366"/>
                    <a:pt x="1" y="822"/>
                  </a:cubicBezTo>
                  <a:cubicBezTo>
                    <a:pt x="1" y="1279"/>
                    <a:pt x="389"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62"/>
            <p:cNvSpPr/>
            <p:nvPr/>
          </p:nvSpPr>
          <p:spPr>
            <a:xfrm>
              <a:off x="4252525" y="2589575"/>
              <a:ext cx="40525" cy="41100"/>
            </a:xfrm>
            <a:custGeom>
              <a:rect b="b" l="l" r="r" t="t"/>
              <a:pathLst>
                <a:path extrusionOk="0" h="1644" w="1621">
                  <a:moveTo>
                    <a:pt x="822" y="1"/>
                  </a:moveTo>
                  <a:cubicBezTo>
                    <a:pt x="365" y="1"/>
                    <a:pt x="0" y="366"/>
                    <a:pt x="0" y="822"/>
                  </a:cubicBezTo>
                  <a:cubicBezTo>
                    <a:pt x="0" y="1279"/>
                    <a:pt x="365" y="1644"/>
                    <a:pt x="822" y="1644"/>
                  </a:cubicBezTo>
                  <a:cubicBezTo>
                    <a:pt x="1255" y="1644"/>
                    <a:pt x="1621" y="1279"/>
                    <a:pt x="1621" y="822"/>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62"/>
            <p:cNvSpPr/>
            <p:nvPr/>
          </p:nvSpPr>
          <p:spPr>
            <a:xfrm>
              <a:off x="4313575" y="2589575"/>
              <a:ext cx="41100" cy="41100"/>
            </a:xfrm>
            <a:custGeom>
              <a:rect b="b" l="l" r="r" t="t"/>
              <a:pathLst>
                <a:path extrusionOk="0" h="1644"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2"/>
            <p:cNvSpPr/>
            <p:nvPr/>
          </p:nvSpPr>
          <p:spPr>
            <a:xfrm>
              <a:off x="4374625" y="2589575"/>
              <a:ext cx="41125" cy="41100"/>
            </a:xfrm>
            <a:custGeom>
              <a:rect b="b" l="l" r="r" t="t"/>
              <a:pathLst>
                <a:path extrusionOk="0" h="1644" w="1645">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2"/>
            <p:cNvSpPr/>
            <p:nvPr/>
          </p:nvSpPr>
          <p:spPr>
            <a:xfrm>
              <a:off x="4436250" y="2589575"/>
              <a:ext cx="40550" cy="41100"/>
            </a:xfrm>
            <a:custGeom>
              <a:rect b="b" l="l" r="r" t="t"/>
              <a:pathLst>
                <a:path extrusionOk="0" h="1644"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2"/>
            <p:cNvSpPr/>
            <p:nvPr/>
          </p:nvSpPr>
          <p:spPr>
            <a:xfrm>
              <a:off x="4497325" y="2589575"/>
              <a:ext cx="41100" cy="41100"/>
            </a:xfrm>
            <a:custGeom>
              <a:rect b="b" l="l" r="r" t="t"/>
              <a:pathLst>
                <a:path extrusionOk="0" h="1644"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2"/>
            <p:cNvSpPr/>
            <p:nvPr/>
          </p:nvSpPr>
          <p:spPr>
            <a:xfrm>
              <a:off x="4558375" y="2589575"/>
              <a:ext cx="41100" cy="41100"/>
            </a:xfrm>
            <a:custGeom>
              <a:rect b="b" l="l" r="r" t="t"/>
              <a:pathLst>
                <a:path extrusionOk="0" h="1644"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62"/>
            <p:cNvSpPr/>
            <p:nvPr/>
          </p:nvSpPr>
          <p:spPr>
            <a:xfrm>
              <a:off x="4620000" y="2589575"/>
              <a:ext cx="40550" cy="41100"/>
            </a:xfrm>
            <a:custGeom>
              <a:rect b="b" l="l" r="r" t="t"/>
              <a:pathLst>
                <a:path extrusionOk="0" h="1644"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62"/>
            <p:cNvSpPr/>
            <p:nvPr/>
          </p:nvSpPr>
          <p:spPr>
            <a:xfrm>
              <a:off x="4681050" y="2589575"/>
              <a:ext cx="41125" cy="41100"/>
            </a:xfrm>
            <a:custGeom>
              <a:rect b="b" l="l" r="r" t="t"/>
              <a:pathLst>
                <a:path extrusionOk="0" h="1644"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62"/>
            <p:cNvSpPr/>
            <p:nvPr/>
          </p:nvSpPr>
          <p:spPr>
            <a:xfrm>
              <a:off x="4742125" y="2589575"/>
              <a:ext cx="41100" cy="41100"/>
            </a:xfrm>
            <a:custGeom>
              <a:rect b="b" l="l" r="r" t="t"/>
              <a:pathLst>
                <a:path extrusionOk="0" h="1644"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62"/>
            <p:cNvSpPr/>
            <p:nvPr/>
          </p:nvSpPr>
          <p:spPr>
            <a:xfrm>
              <a:off x="4803750" y="2589575"/>
              <a:ext cx="40525" cy="41100"/>
            </a:xfrm>
            <a:custGeom>
              <a:rect b="b" l="l" r="r" t="t"/>
              <a:pathLst>
                <a:path extrusionOk="0" h="1644" w="1621">
                  <a:moveTo>
                    <a:pt x="822" y="1"/>
                  </a:moveTo>
                  <a:cubicBezTo>
                    <a:pt x="365" y="1"/>
                    <a:pt x="0" y="366"/>
                    <a:pt x="0" y="822"/>
                  </a:cubicBezTo>
                  <a:cubicBezTo>
                    <a:pt x="0" y="1279"/>
                    <a:pt x="365"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62"/>
            <p:cNvSpPr/>
            <p:nvPr/>
          </p:nvSpPr>
          <p:spPr>
            <a:xfrm>
              <a:off x="4864800" y="2589575"/>
              <a:ext cx="41100" cy="41100"/>
            </a:xfrm>
            <a:custGeom>
              <a:rect b="b" l="l" r="r" t="t"/>
              <a:pathLst>
                <a:path extrusionOk="0" h="1644"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62"/>
            <p:cNvSpPr/>
            <p:nvPr/>
          </p:nvSpPr>
          <p:spPr>
            <a:xfrm>
              <a:off x="4925850" y="2589575"/>
              <a:ext cx="41125" cy="41100"/>
            </a:xfrm>
            <a:custGeom>
              <a:rect b="b" l="l" r="r" t="t"/>
              <a:pathLst>
                <a:path extrusionOk="0" h="1644"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62"/>
            <p:cNvSpPr/>
            <p:nvPr/>
          </p:nvSpPr>
          <p:spPr>
            <a:xfrm>
              <a:off x="4987500" y="2589575"/>
              <a:ext cx="40525" cy="41100"/>
            </a:xfrm>
            <a:custGeom>
              <a:rect b="b" l="l" r="r" t="t"/>
              <a:pathLst>
                <a:path extrusionOk="0" h="1644" w="1621">
                  <a:moveTo>
                    <a:pt x="822" y="1"/>
                  </a:moveTo>
                  <a:cubicBezTo>
                    <a:pt x="365" y="1"/>
                    <a:pt x="0" y="366"/>
                    <a:pt x="0" y="822"/>
                  </a:cubicBezTo>
                  <a:cubicBezTo>
                    <a:pt x="0" y="1279"/>
                    <a:pt x="365" y="1644"/>
                    <a:pt x="822" y="1644"/>
                  </a:cubicBezTo>
                  <a:cubicBezTo>
                    <a:pt x="1255" y="1644"/>
                    <a:pt x="1621" y="1279"/>
                    <a:pt x="1621" y="822"/>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62"/>
            <p:cNvSpPr/>
            <p:nvPr/>
          </p:nvSpPr>
          <p:spPr>
            <a:xfrm>
              <a:off x="5048550" y="2589575"/>
              <a:ext cx="41100" cy="41100"/>
            </a:xfrm>
            <a:custGeom>
              <a:rect b="b" l="l" r="r" t="t"/>
              <a:pathLst>
                <a:path extrusionOk="0" h="1644"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62"/>
            <p:cNvSpPr/>
            <p:nvPr/>
          </p:nvSpPr>
          <p:spPr>
            <a:xfrm>
              <a:off x="5109600" y="2589575"/>
              <a:ext cx="41125" cy="41100"/>
            </a:xfrm>
            <a:custGeom>
              <a:rect b="b" l="l" r="r" t="t"/>
              <a:pathLst>
                <a:path extrusionOk="0" h="1644" w="1645">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62"/>
            <p:cNvSpPr/>
            <p:nvPr/>
          </p:nvSpPr>
          <p:spPr>
            <a:xfrm>
              <a:off x="5171225" y="2589575"/>
              <a:ext cx="40550" cy="41100"/>
            </a:xfrm>
            <a:custGeom>
              <a:rect b="b" l="l" r="r" t="t"/>
              <a:pathLst>
                <a:path extrusionOk="0" h="1644"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62"/>
            <p:cNvSpPr/>
            <p:nvPr/>
          </p:nvSpPr>
          <p:spPr>
            <a:xfrm>
              <a:off x="5232300" y="2589575"/>
              <a:ext cx="41100" cy="41100"/>
            </a:xfrm>
            <a:custGeom>
              <a:rect b="b" l="l" r="r" t="t"/>
              <a:pathLst>
                <a:path extrusionOk="0" h="1644"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62"/>
            <p:cNvSpPr/>
            <p:nvPr/>
          </p:nvSpPr>
          <p:spPr>
            <a:xfrm>
              <a:off x="5293350" y="2589575"/>
              <a:ext cx="41100" cy="41100"/>
            </a:xfrm>
            <a:custGeom>
              <a:rect b="b" l="l" r="r" t="t"/>
              <a:pathLst>
                <a:path extrusionOk="0" h="1644"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62"/>
            <p:cNvSpPr/>
            <p:nvPr/>
          </p:nvSpPr>
          <p:spPr>
            <a:xfrm>
              <a:off x="5354975" y="2589575"/>
              <a:ext cx="40550" cy="41100"/>
            </a:xfrm>
            <a:custGeom>
              <a:rect b="b" l="l" r="r" t="t"/>
              <a:pathLst>
                <a:path extrusionOk="0" h="1644"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62"/>
            <p:cNvSpPr/>
            <p:nvPr/>
          </p:nvSpPr>
          <p:spPr>
            <a:xfrm>
              <a:off x="5416025" y="2589575"/>
              <a:ext cx="41125" cy="41100"/>
            </a:xfrm>
            <a:custGeom>
              <a:rect b="b" l="l" r="r" t="t"/>
              <a:pathLst>
                <a:path extrusionOk="0" h="1644"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62"/>
            <p:cNvSpPr/>
            <p:nvPr/>
          </p:nvSpPr>
          <p:spPr>
            <a:xfrm>
              <a:off x="5477100" y="2589575"/>
              <a:ext cx="41100" cy="41100"/>
            </a:xfrm>
            <a:custGeom>
              <a:rect b="b" l="l" r="r" t="t"/>
              <a:pathLst>
                <a:path extrusionOk="0" h="1644"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62"/>
            <p:cNvSpPr/>
            <p:nvPr/>
          </p:nvSpPr>
          <p:spPr>
            <a:xfrm>
              <a:off x="5538725" y="2589575"/>
              <a:ext cx="40525" cy="41100"/>
            </a:xfrm>
            <a:custGeom>
              <a:rect b="b" l="l" r="r" t="t"/>
              <a:pathLst>
                <a:path extrusionOk="0" h="1644" w="1621">
                  <a:moveTo>
                    <a:pt x="822" y="1"/>
                  </a:moveTo>
                  <a:cubicBezTo>
                    <a:pt x="365" y="1"/>
                    <a:pt x="0" y="366"/>
                    <a:pt x="0" y="822"/>
                  </a:cubicBezTo>
                  <a:cubicBezTo>
                    <a:pt x="0" y="1279"/>
                    <a:pt x="365"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62"/>
            <p:cNvSpPr/>
            <p:nvPr/>
          </p:nvSpPr>
          <p:spPr>
            <a:xfrm>
              <a:off x="5599775" y="2589575"/>
              <a:ext cx="41100" cy="41100"/>
            </a:xfrm>
            <a:custGeom>
              <a:rect b="b" l="l" r="r" t="t"/>
              <a:pathLst>
                <a:path extrusionOk="0" h="1644"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62"/>
            <p:cNvSpPr/>
            <p:nvPr/>
          </p:nvSpPr>
          <p:spPr>
            <a:xfrm>
              <a:off x="5660825" y="2589575"/>
              <a:ext cx="41125" cy="41100"/>
            </a:xfrm>
            <a:custGeom>
              <a:rect b="b" l="l" r="r" t="t"/>
              <a:pathLst>
                <a:path extrusionOk="0" h="1644"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62"/>
            <p:cNvSpPr/>
            <p:nvPr/>
          </p:nvSpPr>
          <p:spPr>
            <a:xfrm>
              <a:off x="5722475" y="2589575"/>
              <a:ext cx="40525" cy="41100"/>
            </a:xfrm>
            <a:custGeom>
              <a:rect b="b" l="l" r="r" t="t"/>
              <a:pathLst>
                <a:path extrusionOk="0" h="1644" w="1621">
                  <a:moveTo>
                    <a:pt x="799" y="1"/>
                  </a:moveTo>
                  <a:cubicBezTo>
                    <a:pt x="365" y="1"/>
                    <a:pt x="0" y="366"/>
                    <a:pt x="0" y="822"/>
                  </a:cubicBezTo>
                  <a:cubicBezTo>
                    <a:pt x="0" y="1279"/>
                    <a:pt x="365" y="1644"/>
                    <a:pt x="799" y="1644"/>
                  </a:cubicBezTo>
                  <a:cubicBezTo>
                    <a:pt x="1255" y="1644"/>
                    <a:pt x="1621" y="1279"/>
                    <a:pt x="1621" y="822"/>
                  </a:cubicBezTo>
                  <a:cubicBezTo>
                    <a:pt x="1621" y="366"/>
                    <a:pt x="1255"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62"/>
            <p:cNvSpPr/>
            <p:nvPr/>
          </p:nvSpPr>
          <p:spPr>
            <a:xfrm>
              <a:off x="5783525" y="2589575"/>
              <a:ext cx="41100" cy="41100"/>
            </a:xfrm>
            <a:custGeom>
              <a:rect b="b" l="l" r="r" t="t"/>
              <a:pathLst>
                <a:path extrusionOk="0" h="1644"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62"/>
            <p:cNvSpPr/>
            <p:nvPr/>
          </p:nvSpPr>
          <p:spPr>
            <a:xfrm>
              <a:off x="5844575" y="2589575"/>
              <a:ext cx="41125" cy="41100"/>
            </a:xfrm>
            <a:custGeom>
              <a:rect b="b" l="l" r="r" t="t"/>
              <a:pathLst>
                <a:path extrusionOk="0" h="1644" w="1645">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62"/>
            <p:cNvSpPr/>
            <p:nvPr/>
          </p:nvSpPr>
          <p:spPr>
            <a:xfrm>
              <a:off x="5906200" y="2589575"/>
              <a:ext cx="40550" cy="41100"/>
            </a:xfrm>
            <a:custGeom>
              <a:rect b="b" l="l" r="r" t="t"/>
              <a:pathLst>
                <a:path extrusionOk="0" h="1644" w="1622">
                  <a:moveTo>
                    <a:pt x="800" y="1"/>
                  </a:moveTo>
                  <a:cubicBezTo>
                    <a:pt x="366" y="1"/>
                    <a:pt x="1" y="366"/>
                    <a:pt x="1" y="822"/>
                  </a:cubicBezTo>
                  <a:cubicBezTo>
                    <a:pt x="1" y="1279"/>
                    <a:pt x="366" y="1644"/>
                    <a:pt x="800" y="1644"/>
                  </a:cubicBezTo>
                  <a:cubicBezTo>
                    <a:pt x="1256" y="1644"/>
                    <a:pt x="1621" y="1279"/>
                    <a:pt x="1621" y="822"/>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62"/>
            <p:cNvSpPr/>
            <p:nvPr/>
          </p:nvSpPr>
          <p:spPr>
            <a:xfrm>
              <a:off x="5967275" y="2589575"/>
              <a:ext cx="41100" cy="41100"/>
            </a:xfrm>
            <a:custGeom>
              <a:rect b="b" l="l" r="r" t="t"/>
              <a:pathLst>
                <a:path extrusionOk="0" h="1644" w="1644">
                  <a:moveTo>
                    <a:pt x="822" y="1"/>
                  </a:moveTo>
                  <a:cubicBezTo>
                    <a:pt x="365" y="1"/>
                    <a:pt x="0" y="366"/>
                    <a:pt x="0" y="822"/>
                  </a:cubicBezTo>
                  <a:cubicBezTo>
                    <a:pt x="0" y="1279"/>
                    <a:pt x="365" y="1644"/>
                    <a:pt x="822" y="1644"/>
                  </a:cubicBezTo>
                  <a:cubicBezTo>
                    <a:pt x="1278" y="1644"/>
                    <a:pt x="1643" y="1279"/>
                    <a:pt x="1643" y="822"/>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62"/>
            <p:cNvSpPr/>
            <p:nvPr/>
          </p:nvSpPr>
          <p:spPr>
            <a:xfrm>
              <a:off x="6028325" y="2589575"/>
              <a:ext cx="41100" cy="41100"/>
            </a:xfrm>
            <a:custGeom>
              <a:rect b="b" l="l" r="r" t="t"/>
              <a:pathLst>
                <a:path extrusionOk="0" h="1644"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62"/>
            <p:cNvSpPr/>
            <p:nvPr/>
          </p:nvSpPr>
          <p:spPr>
            <a:xfrm>
              <a:off x="6212075" y="2589575"/>
              <a:ext cx="41100" cy="41100"/>
            </a:xfrm>
            <a:custGeom>
              <a:rect b="b" l="l" r="r" t="t"/>
              <a:pathLst>
                <a:path extrusionOk="0" h="1644"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62"/>
            <p:cNvSpPr/>
            <p:nvPr/>
          </p:nvSpPr>
          <p:spPr>
            <a:xfrm>
              <a:off x="1312625" y="2651200"/>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3" y="1256"/>
                    <a:pt x="1643" y="800"/>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62"/>
            <p:cNvSpPr/>
            <p:nvPr/>
          </p:nvSpPr>
          <p:spPr>
            <a:xfrm>
              <a:off x="1373675" y="2651200"/>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62"/>
            <p:cNvSpPr/>
            <p:nvPr/>
          </p:nvSpPr>
          <p:spPr>
            <a:xfrm>
              <a:off x="1435300" y="2651200"/>
              <a:ext cx="40550" cy="40550"/>
            </a:xfrm>
            <a:custGeom>
              <a:rect b="b" l="l" r="r" t="t"/>
              <a:pathLst>
                <a:path extrusionOk="0" h="1622" w="1622">
                  <a:moveTo>
                    <a:pt x="822" y="1"/>
                  </a:moveTo>
                  <a:cubicBezTo>
                    <a:pt x="366" y="1"/>
                    <a:pt x="0" y="366"/>
                    <a:pt x="0" y="800"/>
                  </a:cubicBezTo>
                  <a:cubicBezTo>
                    <a:pt x="0" y="1256"/>
                    <a:pt x="366"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62"/>
            <p:cNvSpPr/>
            <p:nvPr/>
          </p:nvSpPr>
          <p:spPr>
            <a:xfrm>
              <a:off x="1496350" y="2651200"/>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62"/>
            <p:cNvSpPr/>
            <p:nvPr/>
          </p:nvSpPr>
          <p:spPr>
            <a:xfrm>
              <a:off x="1557425" y="2651200"/>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62"/>
            <p:cNvSpPr/>
            <p:nvPr/>
          </p:nvSpPr>
          <p:spPr>
            <a:xfrm>
              <a:off x="1619050" y="2651200"/>
              <a:ext cx="40525" cy="40550"/>
            </a:xfrm>
            <a:custGeom>
              <a:rect b="b" l="l" r="r" t="t"/>
              <a:pathLst>
                <a:path extrusionOk="0" h="1622" w="1621">
                  <a:moveTo>
                    <a:pt x="799" y="1"/>
                  </a:moveTo>
                  <a:cubicBezTo>
                    <a:pt x="365" y="1"/>
                    <a:pt x="0" y="366"/>
                    <a:pt x="0" y="800"/>
                  </a:cubicBezTo>
                  <a:cubicBezTo>
                    <a:pt x="0" y="1256"/>
                    <a:pt x="365" y="1621"/>
                    <a:pt x="799" y="1621"/>
                  </a:cubicBezTo>
                  <a:cubicBezTo>
                    <a:pt x="1256" y="1621"/>
                    <a:pt x="1621" y="1256"/>
                    <a:pt x="1621" y="800"/>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62"/>
            <p:cNvSpPr/>
            <p:nvPr/>
          </p:nvSpPr>
          <p:spPr>
            <a:xfrm>
              <a:off x="1680100" y="2651200"/>
              <a:ext cx="41100" cy="40550"/>
            </a:xfrm>
            <a:custGeom>
              <a:rect b="b" l="l" r="r" t="t"/>
              <a:pathLst>
                <a:path extrusionOk="0" h="1622" w="1644">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62"/>
            <p:cNvSpPr/>
            <p:nvPr/>
          </p:nvSpPr>
          <p:spPr>
            <a:xfrm>
              <a:off x="1741150" y="2651200"/>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62"/>
            <p:cNvSpPr/>
            <p:nvPr/>
          </p:nvSpPr>
          <p:spPr>
            <a:xfrm>
              <a:off x="1802775" y="2651200"/>
              <a:ext cx="40550" cy="40550"/>
            </a:xfrm>
            <a:custGeom>
              <a:rect b="b" l="l" r="r" t="t"/>
              <a:pathLst>
                <a:path extrusionOk="0" h="1622" w="1622">
                  <a:moveTo>
                    <a:pt x="800" y="1"/>
                  </a:moveTo>
                  <a:cubicBezTo>
                    <a:pt x="366" y="1"/>
                    <a:pt x="1" y="366"/>
                    <a:pt x="1" y="800"/>
                  </a:cubicBezTo>
                  <a:cubicBezTo>
                    <a:pt x="1" y="1256"/>
                    <a:pt x="366" y="1621"/>
                    <a:pt x="800" y="1621"/>
                  </a:cubicBezTo>
                  <a:cubicBezTo>
                    <a:pt x="1256" y="1621"/>
                    <a:pt x="1622" y="1256"/>
                    <a:pt x="1622" y="800"/>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62"/>
            <p:cNvSpPr/>
            <p:nvPr/>
          </p:nvSpPr>
          <p:spPr>
            <a:xfrm>
              <a:off x="1863850" y="2651200"/>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62"/>
            <p:cNvSpPr/>
            <p:nvPr/>
          </p:nvSpPr>
          <p:spPr>
            <a:xfrm>
              <a:off x="1924900" y="2651200"/>
              <a:ext cx="41125" cy="40550"/>
            </a:xfrm>
            <a:custGeom>
              <a:rect b="b" l="l" r="r" t="t"/>
              <a:pathLst>
                <a:path extrusionOk="0" h="1622" w="1645">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62"/>
            <p:cNvSpPr/>
            <p:nvPr/>
          </p:nvSpPr>
          <p:spPr>
            <a:xfrm>
              <a:off x="1986525" y="2651200"/>
              <a:ext cx="40550" cy="40550"/>
            </a:xfrm>
            <a:custGeom>
              <a:rect b="b" l="l" r="r" t="t"/>
              <a:pathLst>
                <a:path extrusionOk="0" h="1622" w="1622">
                  <a:moveTo>
                    <a:pt x="800" y="1"/>
                  </a:moveTo>
                  <a:cubicBezTo>
                    <a:pt x="366" y="1"/>
                    <a:pt x="1" y="366"/>
                    <a:pt x="1" y="800"/>
                  </a:cubicBezTo>
                  <a:cubicBezTo>
                    <a:pt x="1" y="1256"/>
                    <a:pt x="366" y="1621"/>
                    <a:pt x="800" y="1621"/>
                  </a:cubicBezTo>
                  <a:cubicBezTo>
                    <a:pt x="1256" y="1621"/>
                    <a:pt x="1621" y="1256"/>
                    <a:pt x="1621" y="800"/>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62"/>
            <p:cNvSpPr/>
            <p:nvPr/>
          </p:nvSpPr>
          <p:spPr>
            <a:xfrm>
              <a:off x="2047600" y="2651200"/>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3" y="1256"/>
                    <a:pt x="1643" y="800"/>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62"/>
            <p:cNvSpPr/>
            <p:nvPr/>
          </p:nvSpPr>
          <p:spPr>
            <a:xfrm>
              <a:off x="2108650" y="2651200"/>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62"/>
            <p:cNvSpPr/>
            <p:nvPr/>
          </p:nvSpPr>
          <p:spPr>
            <a:xfrm>
              <a:off x="2170275" y="2651200"/>
              <a:ext cx="40550" cy="40550"/>
            </a:xfrm>
            <a:custGeom>
              <a:rect b="b" l="l" r="r" t="t"/>
              <a:pathLst>
                <a:path extrusionOk="0" h="1622" w="1622">
                  <a:moveTo>
                    <a:pt x="799" y="1"/>
                  </a:moveTo>
                  <a:cubicBezTo>
                    <a:pt x="366" y="1"/>
                    <a:pt x="0" y="366"/>
                    <a:pt x="0" y="800"/>
                  </a:cubicBezTo>
                  <a:cubicBezTo>
                    <a:pt x="0" y="1256"/>
                    <a:pt x="366" y="1621"/>
                    <a:pt x="799" y="1621"/>
                  </a:cubicBezTo>
                  <a:cubicBezTo>
                    <a:pt x="1256" y="1621"/>
                    <a:pt x="1621" y="1256"/>
                    <a:pt x="1621" y="800"/>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62"/>
            <p:cNvSpPr/>
            <p:nvPr/>
          </p:nvSpPr>
          <p:spPr>
            <a:xfrm>
              <a:off x="2231325" y="2651200"/>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62"/>
            <p:cNvSpPr/>
            <p:nvPr/>
          </p:nvSpPr>
          <p:spPr>
            <a:xfrm>
              <a:off x="2292400" y="2651200"/>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2"/>
            <p:cNvSpPr/>
            <p:nvPr/>
          </p:nvSpPr>
          <p:spPr>
            <a:xfrm>
              <a:off x="2354025" y="2651200"/>
              <a:ext cx="40525" cy="40550"/>
            </a:xfrm>
            <a:custGeom>
              <a:rect b="b" l="l" r="r" t="t"/>
              <a:pathLst>
                <a:path extrusionOk="0" h="1622" w="1621">
                  <a:moveTo>
                    <a:pt x="799" y="1"/>
                  </a:moveTo>
                  <a:cubicBezTo>
                    <a:pt x="365" y="1"/>
                    <a:pt x="0" y="366"/>
                    <a:pt x="0" y="800"/>
                  </a:cubicBezTo>
                  <a:cubicBezTo>
                    <a:pt x="0" y="1256"/>
                    <a:pt x="365" y="1621"/>
                    <a:pt x="799" y="1621"/>
                  </a:cubicBezTo>
                  <a:cubicBezTo>
                    <a:pt x="1256" y="1621"/>
                    <a:pt x="1621" y="1256"/>
                    <a:pt x="1621" y="800"/>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62"/>
            <p:cNvSpPr/>
            <p:nvPr/>
          </p:nvSpPr>
          <p:spPr>
            <a:xfrm>
              <a:off x="3578600" y="2651200"/>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62"/>
            <p:cNvSpPr/>
            <p:nvPr/>
          </p:nvSpPr>
          <p:spPr>
            <a:xfrm>
              <a:off x="3640225" y="2651200"/>
              <a:ext cx="40550" cy="40550"/>
            </a:xfrm>
            <a:custGeom>
              <a:rect b="b" l="l" r="r" t="t"/>
              <a:pathLst>
                <a:path extrusionOk="0" h="1622" w="1622">
                  <a:moveTo>
                    <a:pt x="799" y="1"/>
                  </a:moveTo>
                  <a:cubicBezTo>
                    <a:pt x="366" y="1"/>
                    <a:pt x="0" y="366"/>
                    <a:pt x="0" y="800"/>
                  </a:cubicBezTo>
                  <a:cubicBezTo>
                    <a:pt x="0" y="1256"/>
                    <a:pt x="366" y="1621"/>
                    <a:pt x="799" y="1621"/>
                  </a:cubicBezTo>
                  <a:cubicBezTo>
                    <a:pt x="1256" y="1621"/>
                    <a:pt x="1621" y="1256"/>
                    <a:pt x="1621" y="800"/>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62"/>
            <p:cNvSpPr/>
            <p:nvPr/>
          </p:nvSpPr>
          <p:spPr>
            <a:xfrm>
              <a:off x="3701275" y="2651200"/>
              <a:ext cx="40550" cy="40550"/>
            </a:xfrm>
            <a:custGeom>
              <a:rect b="b" l="l" r="r" t="t"/>
              <a:pathLst>
                <a:path extrusionOk="0" h="1622" w="1622">
                  <a:moveTo>
                    <a:pt x="822" y="1"/>
                  </a:moveTo>
                  <a:cubicBezTo>
                    <a:pt x="366" y="1"/>
                    <a:pt x="1" y="366"/>
                    <a:pt x="1" y="800"/>
                  </a:cubicBezTo>
                  <a:cubicBezTo>
                    <a:pt x="1" y="1256"/>
                    <a:pt x="366"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62"/>
            <p:cNvSpPr/>
            <p:nvPr/>
          </p:nvSpPr>
          <p:spPr>
            <a:xfrm>
              <a:off x="3762350" y="2651200"/>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62"/>
            <p:cNvSpPr/>
            <p:nvPr/>
          </p:nvSpPr>
          <p:spPr>
            <a:xfrm>
              <a:off x="3885025" y="2651200"/>
              <a:ext cx="40550" cy="40550"/>
            </a:xfrm>
            <a:custGeom>
              <a:rect b="b" l="l" r="r" t="t"/>
              <a:pathLst>
                <a:path extrusionOk="0" h="1622" w="1622">
                  <a:moveTo>
                    <a:pt x="822" y="1"/>
                  </a:moveTo>
                  <a:cubicBezTo>
                    <a:pt x="366" y="1"/>
                    <a:pt x="1" y="366"/>
                    <a:pt x="1" y="800"/>
                  </a:cubicBezTo>
                  <a:cubicBezTo>
                    <a:pt x="1" y="1256"/>
                    <a:pt x="366"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62"/>
            <p:cNvSpPr/>
            <p:nvPr/>
          </p:nvSpPr>
          <p:spPr>
            <a:xfrm>
              <a:off x="3946075" y="2651200"/>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62"/>
            <p:cNvSpPr/>
            <p:nvPr/>
          </p:nvSpPr>
          <p:spPr>
            <a:xfrm>
              <a:off x="4007700" y="2651200"/>
              <a:ext cx="40550" cy="40550"/>
            </a:xfrm>
            <a:custGeom>
              <a:rect b="b" l="l" r="r" t="t"/>
              <a:pathLst>
                <a:path extrusionOk="0" h="1622" w="1622">
                  <a:moveTo>
                    <a:pt x="800" y="1"/>
                  </a:moveTo>
                  <a:cubicBezTo>
                    <a:pt x="366" y="1"/>
                    <a:pt x="1" y="366"/>
                    <a:pt x="1" y="800"/>
                  </a:cubicBezTo>
                  <a:cubicBezTo>
                    <a:pt x="1" y="1256"/>
                    <a:pt x="366" y="1621"/>
                    <a:pt x="800" y="1621"/>
                  </a:cubicBezTo>
                  <a:cubicBezTo>
                    <a:pt x="1256" y="1621"/>
                    <a:pt x="1622" y="1256"/>
                    <a:pt x="1622" y="800"/>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62"/>
            <p:cNvSpPr/>
            <p:nvPr/>
          </p:nvSpPr>
          <p:spPr>
            <a:xfrm>
              <a:off x="4068775" y="2651200"/>
              <a:ext cx="40525" cy="40550"/>
            </a:xfrm>
            <a:custGeom>
              <a:rect b="b" l="l" r="r" t="t"/>
              <a:pathLst>
                <a:path extrusionOk="0" h="1622" w="1621">
                  <a:moveTo>
                    <a:pt x="822" y="1"/>
                  </a:moveTo>
                  <a:cubicBezTo>
                    <a:pt x="365" y="1"/>
                    <a:pt x="0" y="366"/>
                    <a:pt x="0" y="800"/>
                  </a:cubicBezTo>
                  <a:cubicBezTo>
                    <a:pt x="0" y="1256"/>
                    <a:pt x="365"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62"/>
            <p:cNvSpPr/>
            <p:nvPr/>
          </p:nvSpPr>
          <p:spPr>
            <a:xfrm>
              <a:off x="4129825" y="2651200"/>
              <a:ext cx="41100" cy="40550"/>
            </a:xfrm>
            <a:custGeom>
              <a:rect b="b" l="l" r="r" t="t"/>
              <a:pathLst>
                <a:path extrusionOk="0" h="1622" w="1644">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62"/>
            <p:cNvSpPr/>
            <p:nvPr/>
          </p:nvSpPr>
          <p:spPr>
            <a:xfrm>
              <a:off x="4190875" y="2651200"/>
              <a:ext cx="41125" cy="40550"/>
            </a:xfrm>
            <a:custGeom>
              <a:rect b="b" l="l" r="r" t="t"/>
              <a:pathLst>
                <a:path extrusionOk="0" h="1622" w="1645">
                  <a:moveTo>
                    <a:pt x="823" y="1"/>
                  </a:moveTo>
                  <a:cubicBezTo>
                    <a:pt x="389" y="1"/>
                    <a:pt x="1" y="366"/>
                    <a:pt x="1" y="800"/>
                  </a:cubicBezTo>
                  <a:cubicBezTo>
                    <a:pt x="1" y="1256"/>
                    <a:pt x="389"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62"/>
            <p:cNvSpPr/>
            <p:nvPr/>
          </p:nvSpPr>
          <p:spPr>
            <a:xfrm>
              <a:off x="4252525" y="2651200"/>
              <a:ext cx="40525" cy="40550"/>
            </a:xfrm>
            <a:custGeom>
              <a:rect b="b" l="l" r="r" t="t"/>
              <a:pathLst>
                <a:path extrusionOk="0" h="1622" w="1621">
                  <a:moveTo>
                    <a:pt x="822" y="1"/>
                  </a:moveTo>
                  <a:cubicBezTo>
                    <a:pt x="365" y="1"/>
                    <a:pt x="0" y="366"/>
                    <a:pt x="0" y="800"/>
                  </a:cubicBezTo>
                  <a:cubicBezTo>
                    <a:pt x="0" y="1256"/>
                    <a:pt x="365" y="1621"/>
                    <a:pt x="822" y="1621"/>
                  </a:cubicBezTo>
                  <a:cubicBezTo>
                    <a:pt x="1255" y="1621"/>
                    <a:pt x="1621" y="1256"/>
                    <a:pt x="1621" y="800"/>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62"/>
            <p:cNvSpPr/>
            <p:nvPr/>
          </p:nvSpPr>
          <p:spPr>
            <a:xfrm>
              <a:off x="4313575" y="2651200"/>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62"/>
            <p:cNvSpPr/>
            <p:nvPr/>
          </p:nvSpPr>
          <p:spPr>
            <a:xfrm>
              <a:off x="4374625" y="2651200"/>
              <a:ext cx="41125" cy="40550"/>
            </a:xfrm>
            <a:custGeom>
              <a:rect b="b" l="l" r="r" t="t"/>
              <a:pathLst>
                <a:path extrusionOk="0" h="1622" w="1645">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62"/>
            <p:cNvSpPr/>
            <p:nvPr/>
          </p:nvSpPr>
          <p:spPr>
            <a:xfrm>
              <a:off x="4436250" y="2651200"/>
              <a:ext cx="40550" cy="40550"/>
            </a:xfrm>
            <a:custGeom>
              <a:rect b="b" l="l" r="r" t="t"/>
              <a:pathLst>
                <a:path extrusionOk="0" h="1622" w="1622">
                  <a:moveTo>
                    <a:pt x="822" y="1"/>
                  </a:moveTo>
                  <a:cubicBezTo>
                    <a:pt x="366" y="1"/>
                    <a:pt x="1" y="366"/>
                    <a:pt x="1" y="800"/>
                  </a:cubicBezTo>
                  <a:cubicBezTo>
                    <a:pt x="1" y="1256"/>
                    <a:pt x="366"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62"/>
            <p:cNvSpPr/>
            <p:nvPr/>
          </p:nvSpPr>
          <p:spPr>
            <a:xfrm>
              <a:off x="4497325" y="2651200"/>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62"/>
            <p:cNvSpPr/>
            <p:nvPr/>
          </p:nvSpPr>
          <p:spPr>
            <a:xfrm>
              <a:off x="4558375" y="2651200"/>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62"/>
            <p:cNvSpPr/>
            <p:nvPr/>
          </p:nvSpPr>
          <p:spPr>
            <a:xfrm>
              <a:off x="4620000" y="2651200"/>
              <a:ext cx="40550" cy="40550"/>
            </a:xfrm>
            <a:custGeom>
              <a:rect b="b" l="l" r="r" t="t"/>
              <a:pathLst>
                <a:path extrusionOk="0" h="1622" w="1622">
                  <a:moveTo>
                    <a:pt x="822" y="1"/>
                  </a:moveTo>
                  <a:cubicBezTo>
                    <a:pt x="366" y="1"/>
                    <a:pt x="1" y="366"/>
                    <a:pt x="1" y="800"/>
                  </a:cubicBezTo>
                  <a:cubicBezTo>
                    <a:pt x="1" y="1256"/>
                    <a:pt x="366"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62"/>
            <p:cNvSpPr/>
            <p:nvPr/>
          </p:nvSpPr>
          <p:spPr>
            <a:xfrm>
              <a:off x="4681050" y="2651200"/>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62"/>
            <p:cNvSpPr/>
            <p:nvPr/>
          </p:nvSpPr>
          <p:spPr>
            <a:xfrm>
              <a:off x="4742125" y="2651200"/>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62"/>
            <p:cNvSpPr/>
            <p:nvPr/>
          </p:nvSpPr>
          <p:spPr>
            <a:xfrm>
              <a:off x="4803750" y="2651200"/>
              <a:ext cx="40525" cy="40550"/>
            </a:xfrm>
            <a:custGeom>
              <a:rect b="b" l="l" r="r" t="t"/>
              <a:pathLst>
                <a:path extrusionOk="0" h="1622" w="1621">
                  <a:moveTo>
                    <a:pt x="822" y="1"/>
                  </a:moveTo>
                  <a:cubicBezTo>
                    <a:pt x="365" y="1"/>
                    <a:pt x="0" y="366"/>
                    <a:pt x="0" y="800"/>
                  </a:cubicBezTo>
                  <a:cubicBezTo>
                    <a:pt x="0" y="1256"/>
                    <a:pt x="365"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62"/>
            <p:cNvSpPr/>
            <p:nvPr/>
          </p:nvSpPr>
          <p:spPr>
            <a:xfrm>
              <a:off x="4864800" y="2651200"/>
              <a:ext cx="41100" cy="40550"/>
            </a:xfrm>
            <a:custGeom>
              <a:rect b="b" l="l" r="r" t="t"/>
              <a:pathLst>
                <a:path extrusionOk="0" h="1622" w="1644">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62"/>
            <p:cNvSpPr/>
            <p:nvPr/>
          </p:nvSpPr>
          <p:spPr>
            <a:xfrm>
              <a:off x="4925850" y="2651200"/>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62"/>
            <p:cNvSpPr/>
            <p:nvPr/>
          </p:nvSpPr>
          <p:spPr>
            <a:xfrm>
              <a:off x="4987500" y="2651200"/>
              <a:ext cx="40525" cy="40550"/>
            </a:xfrm>
            <a:custGeom>
              <a:rect b="b" l="l" r="r" t="t"/>
              <a:pathLst>
                <a:path extrusionOk="0" h="1622" w="1621">
                  <a:moveTo>
                    <a:pt x="822" y="1"/>
                  </a:moveTo>
                  <a:cubicBezTo>
                    <a:pt x="365" y="1"/>
                    <a:pt x="0" y="366"/>
                    <a:pt x="0" y="800"/>
                  </a:cubicBezTo>
                  <a:cubicBezTo>
                    <a:pt x="0" y="1256"/>
                    <a:pt x="365" y="1621"/>
                    <a:pt x="822" y="1621"/>
                  </a:cubicBezTo>
                  <a:cubicBezTo>
                    <a:pt x="1255" y="1621"/>
                    <a:pt x="1621" y="1256"/>
                    <a:pt x="1621" y="800"/>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62"/>
            <p:cNvSpPr/>
            <p:nvPr/>
          </p:nvSpPr>
          <p:spPr>
            <a:xfrm>
              <a:off x="5048550" y="2651200"/>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62"/>
            <p:cNvSpPr/>
            <p:nvPr/>
          </p:nvSpPr>
          <p:spPr>
            <a:xfrm>
              <a:off x="5109600" y="2651200"/>
              <a:ext cx="41125" cy="40550"/>
            </a:xfrm>
            <a:custGeom>
              <a:rect b="b" l="l" r="r" t="t"/>
              <a:pathLst>
                <a:path extrusionOk="0" h="1622" w="1645">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62"/>
            <p:cNvSpPr/>
            <p:nvPr/>
          </p:nvSpPr>
          <p:spPr>
            <a:xfrm>
              <a:off x="5171225" y="2651200"/>
              <a:ext cx="40550" cy="40550"/>
            </a:xfrm>
            <a:custGeom>
              <a:rect b="b" l="l" r="r" t="t"/>
              <a:pathLst>
                <a:path extrusionOk="0" h="1622" w="1622">
                  <a:moveTo>
                    <a:pt x="822" y="1"/>
                  </a:moveTo>
                  <a:cubicBezTo>
                    <a:pt x="366" y="1"/>
                    <a:pt x="1" y="366"/>
                    <a:pt x="1" y="800"/>
                  </a:cubicBezTo>
                  <a:cubicBezTo>
                    <a:pt x="1" y="1256"/>
                    <a:pt x="366"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62"/>
            <p:cNvSpPr/>
            <p:nvPr/>
          </p:nvSpPr>
          <p:spPr>
            <a:xfrm>
              <a:off x="5232300" y="2651200"/>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62"/>
            <p:cNvSpPr/>
            <p:nvPr/>
          </p:nvSpPr>
          <p:spPr>
            <a:xfrm>
              <a:off x="5293350" y="2651200"/>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62"/>
            <p:cNvSpPr/>
            <p:nvPr/>
          </p:nvSpPr>
          <p:spPr>
            <a:xfrm>
              <a:off x="5354975" y="2651200"/>
              <a:ext cx="40550" cy="40550"/>
            </a:xfrm>
            <a:custGeom>
              <a:rect b="b" l="l" r="r" t="t"/>
              <a:pathLst>
                <a:path extrusionOk="0" h="1622" w="1622">
                  <a:moveTo>
                    <a:pt x="822" y="1"/>
                  </a:moveTo>
                  <a:cubicBezTo>
                    <a:pt x="366" y="1"/>
                    <a:pt x="1" y="366"/>
                    <a:pt x="1" y="800"/>
                  </a:cubicBezTo>
                  <a:cubicBezTo>
                    <a:pt x="1" y="1256"/>
                    <a:pt x="366"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62"/>
            <p:cNvSpPr/>
            <p:nvPr/>
          </p:nvSpPr>
          <p:spPr>
            <a:xfrm>
              <a:off x="5416025" y="2651200"/>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62"/>
            <p:cNvSpPr/>
            <p:nvPr/>
          </p:nvSpPr>
          <p:spPr>
            <a:xfrm>
              <a:off x="5477100" y="2651200"/>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62"/>
            <p:cNvSpPr/>
            <p:nvPr/>
          </p:nvSpPr>
          <p:spPr>
            <a:xfrm>
              <a:off x="5538725" y="2651200"/>
              <a:ext cx="40525" cy="40550"/>
            </a:xfrm>
            <a:custGeom>
              <a:rect b="b" l="l" r="r" t="t"/>
              <a:pathLst>
                <a:path extrusionOk="0" h="1622" w="1621">
                  <a:moveTo>
                    <a:pt x="822" y="1"/>
                  </a:moveTo>
                  <a:cubicBezTo>
                    <a:pt x="365" y="1"/>
                    <a:pt x="0" y="366"/>
                    <a:pt x="0" y="800"/>
                  </a:cubicBezTo>
                  <a:cubicBezTo>
                    <a:pt x="0" y="1256"/>
                    <a:pt x="365"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62"/>
            <p:cNvSpPr/>
            <p:nvPr/>
          </p:nvSpPr>
          <p:spPr>
            <a:xfrm>
              <a:off x="5599775" y="2651200"/>
              <a:ext cx="41100" cy="40550"/>
            </a:xfrm>
            <a:custGeom>
              <a:rect b="b" l="l" r="r" t="t"/>
              <a:pathLst>
                <a:path extrusionOk="0" h="1622" w="1644">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62"/>
            <p:cNvSpPr/>
            <p:nvPr/>
          </p:nvSpPr>
          <p:spPr>
            <a:xfrm>
              <a:off x="5660825" y="2651200"/>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62"/>
            <p:cNvSpPr/>
            <p:nvPr/>
          </p:nvSpPr>
          <p:spPr>
            <a:xfrm>
              <a:off x="5722475" y="2651200"/>
              <a:ext cx="40525" cy="40550"/>
            </a:xfrm>
            <a:custGeom>
              <a:rect b="b" l="l" r="r" t="t"/>
              <a:pathLst>
                <a:path extrusionOk="0" h="1622" w="1621">
                  <a:moveTo>
                    <a:pt x="799" y="1"/>
                  </a:moveTo>
                  <a:cubicBezTo>
                    <a:pt x="365" y="1"/>
                    <a:pt x="0" y="366"/>
                    <a:pt x="0" y="800"/>
                  </a:cubicBezTo>
                  <a:cubicBezTo>
                    <a:pt x="0" y="1256"/>
                    <a:pt x="365" y="1621"/>
                    <a:pt x="799" y="1621"/>
                  </a:cubicBezTo>
                  <a:cubicBezTo>
                    <a:pt x="1255" y="1621"/>
                    <a:pt x="1621" y="1256"/>
                    <a:pt x="1621" y="800"/>
                  </a:cubicBezTo>
                  <a:cubicBezTo>
                    <a:pt x="1621" y="366"/>
                    <a:pt x="1255"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62"/>
            <p:cNvSpPr/>
            <p:nvPr/>
          </p:nvSpPr>
          <p:spPr>
            <a:xfrm>
              <a:off x="5783525" y="2651200"/>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62"/>
            <p:cNvSpPr/>
            <p:nvPr/>
          </p:nvSpPr>
          <p:spPr>
            <a:xfrm>
              <a:off x="5844575" y="2651200"/>
              <a:ext cx="41125" cy="40550"/>
            </a:xfrm>
            <a:custGeom>
              <a:rect b="b" l="l" r="r" t="t"/>
              <a:pathLst>
                <a:path extrusionOk="0" h="1622" w="1645">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62"/>
            <p:cNvSpPr/>
            <p:nvPr/>
          </p:nvSpPr>
          <p:spPr>
            <a:xfrm>
              <a:off x="5906200" y="2651200"/>
              <a:ext cx="40550" cy="40550"/>
            </a:xfrm>
            <a:custGeom>
              <a:rect b="b" l="l" r="r" t="t"/>
              <a:pathLst>
                <a:path extrusionOk="0" h="1622" w="1622">
                  <a:moveTo>
                    <a:pt x="800" y="1"/>
                  </a:moveTo>
                  <a:cubicBezTo>
                    <a:pt x="366" y="1"/>
                    <a:pt x="1" y="366"/>
                    <a:pt x="1" y="800"/>
                  </a:cubicBezTo>
                  <a:cubicBezTo>
                    <a:pt x="1" y="1256"/>
                    <a:pt x="366" y="1621"/>
                    <a:pt x="800" y="1621"/>
                  </a:cubicBezTo>
                  <a:cubicBezTo>
                    <a:pt x="1256" y="1621"/>
                    <a:pt x="1621" y="1256"/>
                    <a:pt x="1621" y="800"/>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62"/>
            <p:cNvSpPr/>
            <p:nvPr/>
          </p:nvSpPr>
          <p:spPr>
            <a:xfrm>
              <a:off x="5967275" y="2651200"/>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3" y="1256"/>
                    <a:pt x="1643" y="800"/>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62"/>
            <p:cNvSpPr/>
            <p:nvPr/>
          </p:nvSpPr>
          <p:spPr>
            <a:xfrm>
              <a:off x="6028325" y="2651200"/>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62"/>
            <p:cNvSpPr/>
            <p:nvPr/>
          </p:nvSpPr>
          <p:spPr>
            <a:xfrm>
              <a:off x="1312625" y="2712250"/>
              <a:ext cx="41100" cy="40550"/>
            </a:xfrm>
            <a:custGeom>
              <a:rect b="b" l="l" r="r" t="t"/>
              <a:pathLst>
                <a:path extrusionOk="0" h="1622" w="1644">
                  <a:moveTo>
                    <a:pt x="822" y="1"/>
                  </a:moveTo>
                  <a:cubicBezTo>
                    <a:pt x="365" y="1"/>
                    <a:pt x="0" y="366"/>
                    <a:pt x="0" y="823"/>
                  </a:cubicBezTo>
                  <a:cubicBezTo>
                    <a:pt x="0" y="1256"/>
                    <a:pt x="365" y="1622"/>
                    <a:pt x="822" y="1622"/>
                  </a:cubicBezTo>
                  <a:cubicBezTo>
                    <a:pt x="1278" y="1622"/>
                    <a:pt x="1643" y="1256"/>
                    <a:pt x="1643" y="823"/>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62"/>
            <p:cNvSpPr/>
            <p:nvPr/>
          </p:nvSpPr>
          <p:spPr>
            <a:xfrm>
              <a:off x="1373675" y="2712250"/>
              <a:ext cx="41100" cy="40550"/>
            </a:xfrm>
            <a:custGeom>
              <a:rect b="b" l="l" r="r" t="t"/>
              <a:pathLst>
                <a:path extrusionOk="0" h="1622" w="1644">
                  <a:moveTo>
                    <a:pt x="822" y="1"/>
                  </a:moveTo>
                  <a:cubicBezTo>
                    <a:pt x="366" y="1"/>
                    <a:pt x="0" y="366"/>
                    <a:pt x="0" y="823"/>
                  </a:cubicBezTo>
                  <a:cubicBezTo>
                    <a:pt x="0"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62"/>
            <p:cNvSpPr/>
            <p:nvPr/>
          </p:nvSpPr>
          <p:spPr>
            <a:xfrm>
              <a:off x="1435300" y="2712250"/>
              <a:ext cx="40550" cy="40550"/>
            </a:xfrm>
            <a:custGeom>
              <a:rect b="b" l="l" r="r" t="t"/>
              <a:pathLst>
                <a:path extrusionOk="0" h="1622" w="1622">
                  <a:moveTo>
                    <a:pt x="822" y="1"/>
                  </a:moveTo>
                  <a:cubicBezTo>
                    <a:pt x="366" y="1"/>
                    <a:pt x="0" y="366"/>
                    <a:pt x="0" y="823"/>
                  </a:cubicBezTo>
                  <a:cubicBezTo>
                    <a:pt x="0" y="1256"/>
                    <a:pt x="366" y="1622"/>
                    <a:pt x="822" y="1622"/>
                  </a:cubicBezTo>
                  <a:cubicBezTo>
                    <a:pt x="1256" y="1622"/>
                    <a:pt x="1621" y="1256"/>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62"/>
            <p:cNvSpPr/>
            <p:nvPr/>
          </p:nvSpPr>
          <p:spPr>
            <a:xfrm>
              <a:off x="1496350" y="2712250"/>
              <a:ext cx="41125" cy="40550"/>
            </a:xfrm>
            <a:custGeom>
              <a:rect b="b" l="l" r="r" t="t"/>
              <a:pathLst>
                <a:path extrusionOk="0" h="1622" w="1645">
                  <a:moveTo>
                    <a:pt x="823" y="1"/>
                  </a:moveTo>
                  <a:cubicBezTo>
                    <a:pt x="366" y="1"/>
                    <a:pt x="1" y="366"/>
                    <a:pt x="1" y="823"/>
                  </a:cubicBezTo>
                  <a:cubicBezTo>
                    <a:pt x="1" y="1256"/>
                    <a:pt x="366" y="1622"/>
                    <a:pt x="823" y="1622"/>
                  </a:cubicBezTo>
                  <a:cubicBezTo>
                    <a:pt x="1279" y="1622"/>
                    <a:pt x="1644" y="1256"/>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62"/>
            <p:cNvSpPr/>
            <p:nvPr/>
          </p:nvSpPr>
          <p:spPr>
            <a:xfrm>
              <a:off x="1557425" y="2712250"/>
              <a:ext cx="41100" cy="40550"/>
            </a:xfrm>
            <a:custGeom>
              <a:rect b="b" l="l" r="r" t="t"/>
              <a:pathLst>
                <a:path extrusionOk="0" h="1622" w="1644">
                  <a:moveTo>
                    <a:pt x="822" y="1"/>
                  </a:moveTo>
                  <a:cubicBezTo>
                    <a:pt x="365" y="1"/>
                    <a:pt x="0" y="366"/>
                    <a:pt x="0" y="823"/>
                  </a:cubicBezTo>
                  <a:cubicBezTo>
                    <a:pt x="0" y="1256"/>
                    <a:pt x="365" y="1622"/>
                    <a:pt x="822" y="1622"/>
                  </a:cubicBezTo>
                  <a:cubicBezTo>
                    <a:pt x="1278" y="1622"/>
                    <a:pt x="1644" y="1256"/>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62"/>
            <p:cNvSpPr/>
            <p:nvPr/>
          </p:nvSpPr>
          <p:spPr>
            <a:xfrm>
              <a:off x="1619050" y="2712250"/>
              <a:ext cx="40525" cy="40550"/>
            </a:xfrm>
            <a:custGeom>
              <a:rect b="b" l="l" r="r" t="t"/>
              <a:pathLst>
                <a:path extrusionOk="0" h="1622" w="1621">
                  <a:moveTo>
                    <a:pt x="799" y="1"/>
                  </a:moveTo>
                  <a:cubicBezTo>
                    <a:pt x="365" y="1"/>
                    <a:pt x="0" y="366"/>
                    <a:pt x="0" y="823"/>
                  </a:cubicBezTo>
                  <a:cubicBezTo>
                    <a:pt x="0" y="1256"/>
                    <a:pt x="365" y="1622"/>
                    <a:pt x="799" y="1622"/>
                  </a:cubicBezTo>
                  <a:cubicBezTo>
                    <a:pt x="1256" y="1622"/>
                    <a:pt x="1621" y="1256"/>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62"/>
            <p:cNvSpPr/>
            <p:nvPr/>
          </p:nvSpPr>
          <p:spPr>
            <a:xfrm>
              <a:off x="1680100" y="2712250"/>
              <a:ext cx="41100" cy="40550"/>
            </a:xfrm>
            <a:custGeom>
              <a:rect b="b" l="l" r="r" t="t"/>
              <a:pathLst>
                <a:path extrusionOk="0" h="1622" w="1644">
                  <a:moveTo>
                    <a:pt x="822" y="1"/>
                  </a:moveTo>
                  <a:cubicBezTo>
                    <a:pt x="366" y="1"/>
                    <a:pt x="1" y="366"/>
                    <a:pt x="1" y="823"/>
                  </a:cubicBezTo>
                  <a:cubicBezTo>
                    <a:pt x="1"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62"/>
            <p:cNvSpPr/>
            <p:nvPr/>
          </p:nvSpPr>
          <p:spPr>
            <a:xfrm>
              <a:off x="1741150" y="2712250"/>
              <a:ext cx="41125" cy="40550"/>
            </a:xfrm>
            <a:custGeom>
              <a:rect b="b" l="l" r="r" t="t"/>
              <a:pathLst>
                <a:path extrusionOk="0" h="1622" w="1645">
                  <a:moveTo>
                    <a:pt x="823" y="1"/>
                  </a:moveTo>
                  <a:cubicBezTo>
                    <a:pt x="366" y="1"/>
                    <a:pt x="1" y="366"/>
                    <a:pt x="1" y="823"/>
                  </a:cubicBezTo>
                  <a:cubicBezTo>
                    <a:pt x="1" y="1256"/>
                    <a:pt x="366" y="1622"/>
                    <a:pt x="823" y="1622"/>
                  </a:cubicBezTo>
                  <a:cubicBezTo>
                    <a:pt x="1279" y="1622"/>
                    <a:pt x="1644" y="1256"/>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62"/>
            <p:cNvSpPr/>
            <p:nvPr/>
          </p:nvSpPr>
          <p:spPr>
            <a:xfrm>
              <a:off x="1802775" y="2712250"/>
              <a:ext cx="40550" cy="40550"/>
            </a:xfrm>
            <a:custGeom>
              <a:rect b="b" l="l" r="r" t="t"/>
              <a:pathLst>
                <a:path extrusionOk="0" h="1622" w="1622">
                  <a:moveTo>
                    <a:pt x="800" y="1"/>
                  </a:moveTo>
                  <a:cubicBezTo>
                    <a:pt x="366" y="1"/>
                    <a:pt x="1" y="366"/>
                    <a:pt x="1" y="823"/>
                  </a:cubicBezTo>
                  <a:cubicBezTo>
                    <a:pt x="1" y="1256"/>
                    <a:pt x="366" y="1622"/>
                    <a:pt x="800" y="1622"/>
                  </a:cubicBezTo>
                  <a:cubicBezTo>
                    <a:pt x="1256" y="1622"/>
                    <a:pt x="1622" y="1256"/>
                    <a:pt x="1622" y="823"/>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62"/>
            <p:cNvSpPr/>
            <p:nvPr/>
          </p:nvSpPr>
          <p:spPr>
            <a:xfrm>
              <a:off x="1863850" y="2712250"/>
              <a:ext cx="41100" cy="40550"/>
            </a:xfrm>
            <a:custGeom>
              <a:rect b="b" l="l" r="r" t="t"/>
              <a:pathLst>
                <a:path extrusionOk="0" h="1622" w="1644">
                  <a:moveTo>
                    <a:pt x="822" y="1"/>
                  </a:moveTo>
                  <a:cubicBezTo>
                    <a:pt x="366" y="1"/>
                    <a:pt x="0" y="366"/>
                    <a:pt x="0" y="823"/>
                  </a:cubicBezTo>
                  <a:cubicBezTo>
                    <a:pt x="0"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62"/>
            <p:cNvSpPr/>
            <p:nvPr/>
          </p:nvSpPr>
          <p:spPr>
            <a:xfrm>
              <a:off x="1924900" y="2712250"/>
              <a:ext cx="41125" cy="40550"/>
            </a:xfrm>
            <a:custGeom>
              <a:rect b="b" l="l" r="r" t="t"/>
              <a:pathLst>
                <a:path extrusionOk="0" h="1622" w="1645">
                  <a:moveTo>
                    <a:pt x="822" y="1"/>
                  </a:moveTo>
                  <a:cubicBezTo>
                    <a:pt x="366" y="1"/>
                    <a:pt x="1" y="366"/>
                    <a:pt x="1" y="823"/>
                  </a:cubicBezTo>
                  <a:cubicBezTo>
                    <a:pt x="1"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62"/>
            <p:cNvSpPr/>
            <p:nvPr/>
          </p:nvSpPr>
          <p:spPr>
            <a:xfrm>
              <a:off x="1986525" y="2712250"/>
              <a:ext cx="40550" cy="40550"/>
            </a:xfrm>
            <a:custGeom>
              <a:rect b="b" l="l" r="r" t="t"/>
              <a:pathLst>
                <a:path extrusionOk="0" h="1622" w="1622">
                  <a:moveTo>
                    <a:pt x="800" y="1"/>
                  </a:moveTo>
                  <a:cubicBezTo>
                    <a:pt x="366" y="1"/>
                    <a:pt x="1" y="366"/>
                    <a:pt x="1" y="823"/>
                  </a:cubicBezTo>
                  <a:cubicBezTo>
                    <a:pt x="1" y="1256"/>
                    <a:pt x="366" y="1622"/>
                    <a:pt x="800" y="1622"/>
                  </a:cubicBezTo>
                  <a:cubicBezTo>
                    <a:pt x="1256" y="1622"/>
                    <a:pt x="1621" y="1256"/>
                    <a:pt x="1621" y="823"/>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62"/>
            <p:cNvSpPr/>
            <p:nvPr/>
          </p:nvSpPr>
          <p:spPr>
            <a:xfrm>
              <a:off x="2047600" y="2712250"/>
              <a:ext cx="41100" cy="40550"/>
            </a:xfrm>
            <a:custGeom>
              <a:rect b="b" l="l" r="r" t="t"/>
              <a:pathLst>
                <a:path extrusionOk="0" h="1622" w="1644">
                  <a:moveTo>
                    <a:pt x="822" y="1"/>
                  </a:moveTo>
                  <a:cubicBezTo>
                    <a:pt x="365" y="1"/>
                    <a:pt x="0" y="366"/>
                    <a:pt x="0" y="823"/>
                  </a:cubicBezTo>
                  <a:cubicBezTo>
                    <a:pt x="0" y="1256"/>
                    <a:pt x="365" y="1622"/>
                    <a:pt x="822" y="1622"/>
                  </a:cubicBezTo>
                  <a:cubicBezTo>
                    <a:pt x="1278" y="1622"/>
                    <a:pt x="1643" y="1256"/>
                    <a:pt x="1643" y="823"/>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62"/>
            <p:cNvSpPr/>
            <p:nvPr/>
          </p:nvSpPr>
          <p:spPr>
            <a:xfrm>
              <a:off x="2108650" y="2712250"/>
              <a:ext cx="41100" cy="40550"/>
            </a:xfrm>
            <a:custGeom>
              <a:rect b="b" l="l" r="r" t="t"/>
              <a:pathLst>
                <a:path extrusionOk="0" h="1622" w="1644">
                  <a:moveTo>
                    <a:pt x="822" y="1"/>
                  </a:moveTo>
                  <a:cubicBezTo>
                    <a:pt x="366" y="1"/>
                    <a:pt x="0" y="366"/>
                    <a:pt x="0" y="823"/>
                  </a:cubicBezTo>
                  <a:cubicBezTo>
                    <a:pt x="0"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62"/>
            <p:cNvSpPr/>
            <p:nvPr/>
          </p:nvSpPr>
          <p:spPr>
            <a:xfrm>
              <a:off x="2170275" y="2712250"/>
              <a:ext cx="40550" cy="40550"/>
            </a:xfrm>
            <a:custGeom>
              <a:rect b="b" l="l" r="r" t="t"/>
              <a:pathLst>
                <a:path extrusionOk="0" h="1622" w="1622">
                  <a:moveTo>
                    <a:pt x="799" y="1"/>
                  </a:moveTo>
                  <a:cubicBezTo>
                    <a:pt x="366" y="1"/>
                    <a:pt x="0" y="366"/>
                    <a:pt x="0" y="823"/>
                  </a:cubicBezTo>
                  <a:cubicBezTo>
                    <a:pt x="0" y="1256"/>
                    <a:pt x="366" y="1622"/>
                    <a:pt x="799" y="1622"/>
                  </a:cubicBezTo>
                  <a:cubicBezTo>
                    <a:pt x="1256" y="1622"/>
                    <a:pt x="1621" y="1256"/>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62"/>
            <p:cNvSpPr/>
            <p:nvPr/>
          </p:nvSpPr>
          <p:spPr>
            <a:xfrm>
              <a:off x="2231325" y="2712250"/>
              <a:ext cx="41125" cy="40550"/>
            </a:xfrm>
            <a:custGeom>
              <a:rect b="b" l="l" r="r" t="t"/>
              <a:pathLst>
                <a:path extrusionOk="0" h="1622" w="1645">
                  <a:moveTo>
                    <a:pt x="823" y="1"/>
                  </a:moveTo>
                  <a:cubicBezTo>
                    <a:pt x="366" y="1"/>
                    <a:pt x="1" y="366"/>
                    <a:pt x="1" y="823"/>
                  </a:cubicBezTo>
                  <a:cubicBezTo>
                    <a:pt x="1" y="1256"/>
                    <a:pt x="366" y="1622"/>
                    <a:pt x="823" y="1622"/>
                  </a:cubicBezTo>
                  <a:cubicBezTo>
                    <a:pt x="1279" y="1622"/>
                    <a:pt x="1644" y="1256"/>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62"/>
            <p:cNvSpPr/>
            <p:nvPr/>
          </p:nvSpPr>
          <p:spPr>
            <a:xfrm>
              <a:off x="3394850" y="2712250"/>
              <a:ext cx="41125" cy="40550"/>
            </a:xfrm>
            <a:custGeom>
              <a:rect b="b" l="l" r="r" t="t"/>
              <a:pathLst>
                <a:path extrusionOk="0" h="1622" w="1645">
                  <a:moveTo>
                    <a:pt x="822" y="1"/>
                  </a:moveTo>
                  <a:cubicBezTo>
                    <a:pt x="366" y="1"/>
                    <a:pt x="1" y="366"/>
                    <a:pt x="1" y="823"/>
                  </a:cubicBezTo>
                  <a:cubicBezTo>
                    <a:pt x="1"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62"/>
            <p:cNvSpPr/>
            <p:nvPr/>
          </p:nvSpPr>
          <p:spPr>
            <a:xfrm>
              <a:off x="3456475" y="2712250"/>
              <a:ext cx="40550" cy="40550"/>
            </a:xfrm>
            <a:custGeom>
              <a:rect b="b" l="l" r="r" t="t"/>
              <a:pathLst>
                <a:path extrusionOk="0" h="1622" w="1622">
                  <a:moveTo>
                    <a:pt x="800" y="1"/>
                  </a:moveTo>
                  <a:cubicBezTo>
                    <a:pt x="366" y="1"/>
                    <a:pt x="1" y="366"/>
                    <a:pt x="1" y="823"/>
                  </a:cubicBezTo>
                  <a:cubicBezTo>
                    <a:pt x="1" y="1256"/>
                    <a:pt x="366" y="1622"/>
                    <a:pt x="800" y="1622"/>
                  </a:cubicBezTo>
                  <a:cubicBezTo>
                    <a:pt x="1256" y="1622"/>
                    <a:pt x="1621" y="1256"/>
                    <a:pt x="1621" y="823"/>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62"/>
            <p:cNvSpPr/>
            <p:nvPr/>
          </p:nvSpPr>
          <p:spPr>
            <a:xfrm>
              <a:off x="3517550" y="2712250"/>
              <a:ext cx="40525" cy="40550"/>
            </a:xfrm>
            <a:custGeom>
              <a:rect b="b" l="l" r="r" t="t"/>
              <a:pathLst>
                <a:path extrusionOk="0" h="1622" w="1621">
                  <a:moveTo>
                    <a:pt x="822" y="1"/>
                  </a:moveTo>
                  <a:cubicBezTo>
                    <a:pt x="365" y="1"/>
                    <a:pt x="0" y="366"/>
                    <a:pt x="0" y="823"/>
                  </a:cubicBezTo>
                  <a:cubicBezTo>
                    <a:pt x="0" y="1256"/>
                    <a:pt x="365" y="1622"/>
                    <a:pt x="822" y="1622"/>
                  </a:cubicBezTo>
                  <a:cubicBezTo>
                    <a:pt x="1255" y="1622"/>
                    <a:pt x="1621" y="1256"/>
                    <a:pt x="1621" y="823"/>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62"/>
            <p:cNvSpPr/>
            <p:nvPr/>
          </p:nvSpPr>
          <p:spPr>
            <a:xfrm>
              <a:off x="3578600" y="2712250"/>
              <a:ext cx="41100" cy="40550"/>
            </a:xfrm>
            <a:custGeom>
              <a:rect b="b" l="l" r="r" t="t"/>
              <a:pathLst>
                <a:path extrusionOk="0" h="1622" w="1644">
                  <a:moveTo>
                    <a:pt x="822" y="1"/>
                  </a:moveTo>
                  <a:cubicBezTo>
                    <a:pt x="366" y="1"/>
                    <a:pt x="0" y="366"/>
                    <a:pt x="0" y="823"/>
                  </a:cubicBezTo>
                  <a:cubicBezTo>
                    <a:pt x="0"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62"/>
            <p:cNvSpPr/>
            <p:nvPr/>
          </p:nvSpPr>
          <p:spPr>
            <a:xfrm>
              <a:off x="3823975" y="2712250"/>
              <a:ext cx="40525" cy="40550"/>
            </a:xfrm>
            <a:custGeom>
              <a:rect b="b" l="l" r="r" t="t"/>
              <a:pathLst>
                <a:path extrusionOk="0" h="1622" w="1621">
                  <a:moveTo>
                    <a:pt x="799" y="1"/>
                  </a:moveTo>
                  <a:cubicBezTo>
                    <a:pt x="365" y="1"/>
                    <a:pt x="0" y="366"/>
                    <a:pt x="0" y="823"/>
                  </a:cubicBezTo>
                  <a:cubicBezTo>
                    <a:pt x="0" y="1256"/>
                    <a:pt x="365" y="1622"/>
                    <a:pt x="799" y="1622"/>
                  </a:cubicBezTo>
                  <a:cubicBezTo>
                    <a:pt x="1256" y="1622"/>
                    <a:pt x="1621" y="1256"/>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62"/>
            <p:cNvSpPr/>
            <p:nvPr/>
          </p:nvSpPr>
          <p:spPr>
            <a:xfrm>
              <a:off x="3946075" y="2712250"/>
              <a:ext cx="41125" cy="40550"/>
            </a:xfrm>
            <a:custGeom>
              <a:rect b="b" l="l" r="r" t="t"/>
              <a:pathLst>
                <a:path extrusionOk="0" h="1622" w="1645">
                  <a:moveTo>
                    <a:pt x="823" y="1"/>
                  </a:moveTo>
                  <a:cubicBezTo>
                    <a:pt x="366" y="1"/>
                    <a:pt x="1" y="366"/>
                    <a:pt x="1" y="823"/>
                  </a:cubicBezTo>
                  <a:cubicBezTo>
                    <a:pt x="1" y="1256"/>
                    <a:pt x="366" y="1622"/>
                    <a:pt x="823" y="1622"/>
                  </a:cubicBezTo>
                  <a:cubicBezTo>
                    <a:pt x="1279" y="1622"/>
                    <a:pt x="1644" y="1256"/>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62"/>
            <p:cNvSpPr/>
            <p:nvPr/>
          </p:nvSpPr>
          <p:spPr>
            <a:xfrm>
              <a:off x="4007700" y="2712250"/>
              <a:ext cx="40550" cy="40550"/>
            </a:xfrm>
            <a:custGeom>
              <a:rect b="b" l="l" r="r" t="t"/>
              <a:pathLst>
                <a:path extrusionOk="0" h="1622" w="1622">
                  <a:moveTo>
                    <a:pt x="800" y="1"/>
                  </a:moveTo>
                  <a:cubicBezTo>
                    <a:pt x="366" y="1"/>
                    <a:pt x="1" y="366"/>
                    <a:pt x="1" y="823"/>
                  </a:cubicBezTo>
                  <a:cubicBezTo>
                    <a:pt x="1" y="1256"/>
                    <a:pt x="366" y="1622"/>
                    <a:pt x="800" y="1622"/>
                  </a:cubicBezTo>
                  <a:cubicBezTo>
                    <a:pt x="1256" y="1622"/>
                    <a:pt x="1622" y="1256"/>
                    <a:pt x="1622" y="823"/>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62"/>
            <p:cNvSpPr/>
            <p:nvPr/>
          </p:nvSpPr>
          <p:spPr>
            <a:xfrm>
              <a:off x="4068775" y="2712250"/>
              <a:ext cx="40525" cy="40550"/>
            </a:xfrm>
            <a:custGeom>
              <a:rect b="b" l="l" r="r" t="t"/>
              <a:pathLst>
                <a:path extrusionOk="0" h="1622" w="1621">
                  <a:moveTo>
                    <a:pt x="822" y="1"/>
                  </a:moveTo>
                  <a:cubicBezTo>
                    <a:pt x="365" y="1"/>
                    <a:pt x="0" y="366"/>
                    <a:pt x="0" y="823"/>
                  </a:cubicBezTo>
                  <a:cubicBezTo>
                    <a:pt x="0" y="1256"/>
                    <a:pt x="365" y="1622"/>
                    <a:pt x="822" y="1622"/>
                  </a:cubicBezTo>
                  <a:cubicBezTo>
                    <a:pt x="1256" y="1622"/>
                    <a:pt x="1621" y="1256"/>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62"/>
            <p:cNvSpPr/>
            <p:nvPr/>
          </p:nvSpPr>
          <p:spPr>
            <a:xfrm>
              <a:off x="4129825" y="2712250"/>
              <a:ext cx="41100" cy="40550"/>
            </a:xfrm>
            <a:custGeom>
              <a:rect b="b" l="l" r="r" t="t"/>
              <a:pathLst>
                <a:path extrusionOk="0" h="1622" w="1644">
                  <a:moveTo>
                    <a:pt x="822" y="1"/>
                  </a:moveTo>
                  <a:cubicBezTo>
                    <a:pt x="366" y="1"/>
                    <a:pt x="1" y="366"/>
                    <a:pt x="1" y="823"/>
                  </a:cubicBezTo>
                  <a:cubicBezTo>
                    <a:pt x="1"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62"/>
            <p:cNvSpPr/>
            <p:nvPr/>
          </p:nvSpPr>
          <p:spPr>
            <a:xfrm>
              <a:off x="4190875" y="2712250"/>
              <a:ext cx="41125" cy="40550"/>
            </a:xfrm>
            <a:custGeom>
              <a:rect b="b" l="l" r="r" t="t"/>
              <a:pathLst>
                <a:path extrusionOk="0" h="1622" w="1645">
                  <a:moveTo>
                    <a:pt x="823" y="1"/>
                  </a:moveTo>
                  <a:cubicBezTo>
                    <a:pt x="389" y="1"/>
                    <a:pt x="1" y="366"/>
                    <a:pt x="1" y="823"/>
                  </a:cubicBezTo>
                  <a:cubicBezTo>
                    <a:pt x="1" y="1256"/>
                    <a:pt x="389" y="1622"/>
                    <a:pt x="823" y="1622"/>
                  </a:cubicBezTo>
                  <a:cubicBezTo>
                    <a:pt x="1279" y="1622"/>
                    <a:pt x="1644" y="1256"/>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62"/>
            <p:cNvSpPr/>
            <p:nvPr/>
          </p:nvSpPr>
          <p:spPr>
            <a:xfrm>
              <a:off x="4252525" y="2712250"/>
              <a:ext cx="40525" cy="40550"/>
            </a:xfrm>
            <a:custGeom>
              <a:rect b="b" l="l" r="r" t="t"/>
              <a:pathLst>
                <a:path extrusionOk="0" h="1622" w="1621">
                  <a:moveTo>
                    <a:pt x="822" y="1"/>
                  </a:moveTo>
                  <a:cubicBezTo>
                    <a:pt x="365" y="1"/>
                    <a:pt x="0" y="366"/>
                    <a:pt x="0" y="823"/>
                  </a:cubicBezTo>
                  <a:cubicBezTo>
                    <a:pt x="0" y="1256"/>
                    <a:pt x="365" y="1622"/>
                    <a:pt x="822" y="1622"/>
                  </a:cubicBezTo>
                  <a:cubicBezTo>
                    <a:pt x="1255" y="1622"/>
                    <a:pt x="1621" y="1256"/>
                    <a:pt x="1621" y="823"/>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62"/>
            <p:cNvSpPr/>
            <p:nvPr/>
          </p:nvSpPr>
          <p:spPr>
            <a:xfrm>
              <a:off x="4313575" y="2712250"/>
              <a:ext cx="41100" cy="40550"/>
            </a:xfrm>
            <a:custGeom>
              <a:rect b="b" l="l" r="r" t="t"/>
              <a:pathLst>
                <a:path extrusionOk="0" h="1622" w="1644">
                  <a:moveTo>
                    <a:pt x="822" y="1"/>
                  </a:moveTo>
                  <a:cubicBezTo>
                    <a:pt x="366" y="1"/>
                    <a:pt x="0" y="366"/>
                    <a:pt x="0" y="823"/>
                  </a:cubicBezTo>
                  <a:cubicBezTo>
                    <a:pt x="0"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62"/>
            <p:cNvSpPr/>
            <p:nvPr/>
          </p:nvSpPr>
          <p:spPr>
            <a:xfrm>
              <a:off x="4374625" y="2712250"/>
              <a:ext cx="41125" cy="40550"/>
            </a:xfrm>
            <a:custGeom>
              <a:rect b="b" l="l" r="r" t="t"/>
              <a:pathLst>
                <a:path extrusionOk="0" h="1622" w="1645">
                  <a:moveTo>
                    <a:pt x="822" y="1"/>
                  </a:moveTo>
                  <a:cubicBezTo>
                    <a:pt x="366" y="1"/>
                    <a:pt x="1" y="366"/>
                    <a:pt x="1" y="823"/>
                  </a:cubicBezTo>
                  <a:cubicBezTo>
                    <a:pt x="1"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62"/>
            <p:cNvSpPr/>
            <p:nvPr/>
          </p:nvSpPr>
          <p:spPr>
            <a:xfrm>
              <a:off x="4436250" y="2712250"/>
              <a:ext cx="40550" cy="40550"/>
            </a:xfrm>
            <a:custGeom>
              <a:rect b="b" l="l" r="r" t="t"/>
              <a:pathLst>
                <a:path extrusionOk="0" h="1622" w="1622">
                  <a:moveTo>
                    <a:pt x="822" y="1"/>
                  </a:moveTo>
                  <a:cubicBezTo>
                    <a:pt x="366" y="1"/>
                    <a:pt x="1" y="366"/>
                    <a:pt x="1" y="823"/>
                  </a:cubicBezTo>
                  <a:cubicBezTo>
                    <a:pt x="1" y="1256"/>
                    <a:pt x="366" y="1622"/>
                    <a:pt x="822" y="1622"/>
                  </a:cubicBezTo>
                  <a:cubicBezTo>
                    <a:pt x="1256" y="1622"/>
                    <a:pt x="1621" y="1256"/>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62"/>
            <p:cNvSpPr/>
            <p:nvPr/>
          </p:nvSpPr>
          <p:spPr>
            <a:xfrm>
              <a:off x="4497325" y="2712250"/>
              <a:ext cx="41100" cy="40550"/>
            </a:xfrm>
            <a:custGeom>
              <a:rect b="b" l="l" r="r" t="t"/>
              <a:pathLst>
                <a:path extrusionOk="0" h="1622" w="1644">
                  <a:moveTo>
                    <a:pt x="822" y="1"/>
                  </a:moveTo>
                  <a:cubicBezTo>
                    <a:pt x="365" y="1"/>
                    <a:pt x="0" y="366"/>
                    <a:pt x="0" y="823"/>
                  </a:cubicBezTo>
                  <a:cubicBezTo>
                    <a:pt x="0" y="1256"/>
                    <a:pt x="365" y="1622"/>
                    <a:pt x="822" y="1622"/>
                  </a:cubicBezTo>
                  <a:cubicBezTo>
                    <a:pt x="1278" y="1622"/>
                    <a:pt x="1644" y="1256"/>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62"/>
            <p:cNvSpPr/>
            <p:nvPr/>
          </p:nvSpPr>
          <p:spPr>
            <a:xfrm>
              <a:off x="4558375" y="2712250"/>
              <a:ext cx="41100" cy="40550"/>
            </a:xfrm>
            <a:custGeom>
              <a:rect b="b" l="l" r="r" t="t"/>
              <a:pathLst>
                <a:path extrusionOk="0" h="1622" w="1644">
                  <a:moveTo>
                    <a:pt x="822" y="1"/>
                  </a:moveTo>
                  <a:cubicBezTo>
                    <a:pt x="366" y="1"/>
                    <a:pt x="0" y="366"/>
                    <a:pt x="0" y="823"/>
                  </a:cubicBezTo>
                  <a:cubicBezTo>
                    <a:pt x="0"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62"/>
            <p:cNvSpPr/>
            <p:nvPr/>
          </p:nvSpPr>
          <p:spPr>
            <a:xfrm>
              <a:off x="4620000" y="2712250"/>
              <a:ext cx="40550" cy="40550"/>
            </a:xfrm>
            <a:custGeom>
              <a:rect b="b" l="l" r="r" t="t"/>
              <a:pathLst>
                <a:path extrusionOk="0" h="1622" w="1622">
                  <a:moveTo>
                    <a:pt x="822" y="1"/>
                  </a:moveTo>
                  <a:cubicBezTo>
                    <a:pt x="366" y="1"/>
                    <a:pt x="1" y="366"/>
                    <a:pt x="1" y="823"/>
                  </a:cubicBezTo>
                  <a:cubicBezTo>
                    <a:pt x="1" y="1256"/>
                    <a:pt x="366" y="1622"/>
                    <a:pt x="822" y="1622"/>
                  </a:cubicBezTo>
                  <a:cubicBezTo>
                    <a:pt x="1256" y="1622"/>
                    <a:pt x="1621" y="1256"/>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62"/>
            <p:cNvSpPr/>
            <p:nvPr/>
          </p:nvSpPr>
          <p:spPr>
            <a:xfrm>
              <a:off x="4681050" y="2712250"/>
              <a:ext cx="41125" cy="40550"/>
            </a:xfrm>
            <a:custGeom>
              <a:rect b="b" l="l" r="r" t="t"/>
              <a:pathLst>
                <a:path extrusionOk="0" h="1622" w="1645">
                  <a:moveTo>
                    <a:pt x="823" y="1"/>
                  </a:moveTo>
                  <a:cubicBezTo>
                    <a:pt x="366" y="1"/>
                    <a:pt x="1" y="366"/>
                    <a:pt x="1" y="823"/>
                  </a:cubicBezTo>
                  <a:cubicBezTo>
                    <a:pt x="1" y="1256"/>
                    <a:pt x="366" y="1622"/>
                    <a:pt x="823" y="1622"/>
                  </a:cubicBezTo>
                  <a:cubicBezTo>
                    <a:pt x="1279" y="1622"/>
                    <a:pt x="1644" y="1256"/>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62"/>
            <p:cNvSpPr/>
            <p:nvPr/>
          </p:nvSpPr>
          <p:spPr>
            <a:xfrm>
              <a:off x="4742125" y="2712250"/>
              <a:ext cx="41100" cy="40550"/>
            </a:xfrm>
            <a:custGeom>
              <a:rect b="b" l="l" r="r" t="t"/>
              <a:pathLst>
                <a:path extrusionOk="0" h="1622" w="1644">
                  <a:moveTo>
                    <a:pt x="822" y="1"/>
                  </a:moveTo>
                  <a:cubicBezTo>
                    <a:pt x="365" y="1"/>
                    <a:pt x="0" y="366"/>
                    <a:pt x="0" y="823"/>
                  </a:cubicBezTo>
                  <a:cubicBezTo>
                    <a:pt x="0" y="1256"/>
                    <a:pt x="365" y="1622"/>
                    <a:pt x="822" y="1622"/>
                  </a:cubicBezTo>
                  <a:cubicBezTo>
                    <a:pt x="1278" y="1622"/>
                    <a:pt x="1644" y="1256"/>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62"/>
            <p:cNvSpPr/>
            <p:nvPr/>
          </p:nvSpPr>
          <p:spPr>
            <a:xfrm>
              <a:off x="4803750" y="2712250"/>
              <a:ext cx="40525" cy="40550"/>
            </a:xfrm>
            <a:custGeom>
              <a:rect b="b" l="l" r="r" t="t"/>
              <a:pathLst>
                <a:path extrusionOk="0" h="1622" w="1621">
                  <a:moveTo>
                    <a:pt x="822" y="1"/>
                  </a:moveTo>
                  <a:cubicBezTo>
                    <a:pt x="365" y="1"/>
                    <a:pt x="0" y="366"/>
                    <a:pt x="0" y="823"/>
                  </a:cubicBezTo>
                  <a:cubicBezTo>
                    <a:pt x="0" y="1256"/>
                    <a:pt x="365" y="1622"/>
                    <a:pt x="822" y="1622"/>
                  </a:cubicBezTo>
                  <a:cubicBezTo>
                    <a:pt x="1256" y="1622"/>
                    <a:pt x="1621" y="1256"/>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62"/>
            <p:cNvSpPr/>
            <p:nvPr/>
          </p:nvSpPr>
          <p:spPr>
            <a:xfrm>
              <a:off x="4864800" y="2712250"/>
              <a:ext cx="41100" cy="40550"/>
            </a:xfrm>
            <a:custGeom>
              <a:rect b="b" l="l" r="r" t="t"/>
              <a:pathLst>
                <a:path extrusionOk="0" h="1622" w="1644">
                  <a:moveTo>
                    <a:pt x="822" y="1"/>
                  </a:moveTo>
                  <a:cubicBezTo>
                    <a:pt x="366" y="1"/>
                    <a:pt x="1" y="366"/>
                    <a:pt x="1" y="823"/>
                  </a:cubicBezTo>
                  <a:cubicBezTo>
                    <a:pt x="1"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62"/>
            <p:cNvSpPr/>
            <p:nvPr/>
          </p:nvSpPr>
          <p:spPr>
            <a:xfrm>
              <a:off x="4925850" y="2712250"/>
              <a:ext cx="41125" cy="40550"/>
            </a:xfrm>
            <a:custGeom>
              <a:rect b="b" l="l" r="r" t="t"/>
              <a:pathLst>
                <a:path extrusionOk="0" h="1622" w="1645">
                  <a:moveTo>
                    <a:pt x="823" y="1"/>
                  </a:moveTo>
                  <a:cubicBezTo>
                    <a:pt x="366" y="1"/>
                    <a:pt x="1" y="366"/>
                    <a:pt x="1" y="823"/>
                  </a:cubicBezTo>
                  <a:cubicBezTo>
                    <a:pt x="1" y="1256"/>
                    <a:pt x="366" y="1622"/>
                    <a:pt x="823" y="1622"/>
                  </a:cubicBezTo>
                  <a:cubicBezTo>
                    <a:pt x="1279" y="1622"/>
                    <a:pt x="1644" y="1256"/>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62"/>
            <p:cNvSpPr/>
            <p:nvPr/>
          </p:nvSpPr>
          <p:spPr>
            <a:xfrm>
              <a:off x="4987500" y="2712250"/>
              <a:ext cx="40525" cy="40550"/>
            </a:xfrm>
            <a:custGeom>
              <a:rect b="b" l="l" r="r" t="t"/>
              <a:pathLst>
                <a:path extrusionOk="0" h="1622" w="1621">
                  <a:moveTo>
                    <a:pt x="822" y="1"/>
                  </a:moveTo>
                  <a:cubicBezTo>
                    <a:pt x="365" y="1"/>
                    <a:pt x="0" y="366"/>
                    <a:pt x="0" y="823"/>
                  </a:cubicBezTo>
                  <a:cubicBezTo>
                    <a:pt x="0" y="1256"/>
                    <a:pt x="365" y="1622"/>
                    <a:pt x="822" y="1622"/>
                  </a:cubicBezTo>
                  <a:cubicBezTo>
                    <a:pt x="1255" y="1622"/>
                    <a:pt x="1621" y="1256"/>
                    <a:pt x="1621" y="823"/>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62"/>
            <p:cNvSpPr/>
            <p:nvPr/>
          </p:nvSpPr>
          <p:spPr>
            <a:xfrm>
              <a:off x="5048550" y="2712250"/>
              <a:ext cx="41100" cy="40550"/>
            </a:xfrm>
            <a:custGeom>
              <a:rect b="b" l="l" r="r" t="t"/>
              <a:pathLst>
                <a:path extrusionOk="0" h="1622" w="1644">
                  <a:moveTo>
                    <a:pt x="822" y="1"/>
                  </a:moveTo>
                  <a:cubicBezTo>
                    <a:pt x="366" y="1"/>
                    <a:pt x="0" y="366"/>
                    <a:pt x="0" y="823"/>
                  </a:cubicBezTo>
                  <a:cubicBezTo>
                    <a:pt x="0"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62"/>
            <p:cNvSpPr/>
            <p:nvPr/>
          </p:nvSpPr>
          <p:spPr>
            <a:xfrm>
              <a:off x="5109600" y="2712250"/>
              <a:ext cx="41125" cy="40550"/>
            </a:xfrm>
            <a:custGeom>
              <a:rect b="b" l="l" r="r" t="t"/>
              <a:pathLst>
                <a:path extrusionOk="0" h="1622" w="1645">
                  <a:moveTo>
                    <a:pt x="822" y="1"/>
                  </a:moveTo>
                  <a:cubicBezTo>
                    <a:pt x="366" y="1"/>
                    <a:pt x="1" y="366"/>
                    <a:pt x="1" y="823"/>
                  </a:cubicBezTo>
                  <a:cubicBezTo>
                    <a:pt x="1"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62"/>
            <p:cNvSpPr/>
            <p:nvPr/>
          </p:nvSpPr>
          <p:spPr>
            <a:xfrm>
              <a:off x="5171225" y="2712250"/>
              <a:ext cx="40550" cy="40550"/>
            </a:xfrm>
            <a:custGeom>
              <a:rect b="b" l="l" r="r" t="t"/>
              <a:pathLst>
                <a:path extrusionOk="0" h="1622" w="1622">
                  <a:moveTo>
                    <a:pt x="822" y="1"/>
                  </a:moveTo>
                  <a:cubicBezTo>
                    <a:pt x="366" y="1"/>
                    <a:pt x="1" y="366"/>
                    <a:pt x="1" y="823"/>
                  </a:cubicBezTo>
                  <a:cubicBezTo>
                    <a:pt x="1" y="1256"/>
                    <a:pt x="366" y="1622"/>
                    <a:pt x="822" y="1622"/>
                  </a:cubicBezTo>
                  <a:cubicBezTo>
                    <a:pt x="1256" y="1622"/>
                    <a:pt x="1621" y="1256"/>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62"/>
            <p:cNvSpPr/>
            <p:nvPr/>
          </p:nvSpPr>
          <p:spPr>
            <a:xfrm>
              <a:off x="5232300" y="2712250"/>
              <a:ext cx="41100" cy="40550"/>
            </a:xfrm>
            <a:custGeom>
              <a:rect b="b" l="l" r="r" t="t"/>
              <a:pathLst>
                <a:path extrusionOk="0" h="1622" w="1644">
                  <a:moveTo>
                    <a:pt x="822" y="1"/>
                  </a:moveTo>
                  <a:cubicBezTo>
                    <a:pt x="365" y="1"/>
                    <a:pt x="0" y="366"/>
                    <a:pt x="0" y="823"/>
                  </a:cubicBezTo>
                  <a:cubicBezTo>
                    <a:pt x="0" y="1256"/>
                    <a:pt x="365" y="1622"/>
                    <a:pt x="822" y="1622"/>
                  </a:cubicBezTo>
                  <a:cubicBezTo>
                    <a:pt x="1278" y="1622"/>
                    <a:pt x="1644" y="1256"/>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62"/>
            <p:cNvSpPr/>
            <p:nvPr/>
          </p:nvSpPr>
          <p:spPr>
            <a:xfrm>
              <a:off x="5293350" y="2712250"/>
              <a:ext cx="41100" cy="40550"/>
            </a:xfrm>
            <a:custGeom>
              <a:rect b="b" l="l" r="r" t="t"/>
              <a:pathLst>
                <a:path extrusionOk="0" h="1622" w="1644">
                  <a:moveTo>
                    <a:pt x="822" y="1"/>
                  </a:moveTo>
                  <a:cubicBezTo>
                    <a:pt x="366" y="1"/>
                    <a:pt x="0" y="366"/>
                    <a:pt x="0" y="823"/>
                  </a:cubicBezTo>
                  <a:cubicBezTo>
                    <a:pt x="0"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62"/>
            <p:cNvSpPr/>
            <p:nvPr/>
          </p:nvSpPr>
          <p:spPr>
            <a:xfrm>
              <a:off x="5354975" y="2712250"/>
              <a:ext cx="40550" cy="40550"/>
            </a:xfrm>
            <a:custGeom>
              <a:rect b="b" l="l" r="r" t="t"/>
              <a:pathLst>
                <a:path extrusionOk="0" h="1622" w="1622">
                  <a:moveTo>
                    <a:pt x="822" y="1"/>
                  </a:moveTo>
                  <a:cubicBezTo>
                    <a:pt x="366" y="1"/>
                    <a:pt x="1" y="366"/>
                    <a:pt x="1" y="823"/>
                  </a:cubicBezTo>
                  <a:cubicBezTo>
                    <a:pt x="1" y="1256"/>
                    <a:pt x="366" y="1622"/>
                    <a:pt x="822" y="1622"/>
                  </a:cubicBezTo>
                  <a:cubicBezTo>
                    <a:pt x="1256" y="1622"/>
                    <a:pt x="1621" y="1256"/>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62"/>
            <p:cNvSpPr/>
            <p:nvPr/>
          </p:nvSpPr>
          <p:spPr>
            <a:xfrm>
              <a:off x="5416025" y="2712250"/>
              <a:ext cx="41125" cy="40550"/>
            </a:xfrm>
            <a:custGeom>
              <a:rect b="b" l="l" r="r" t="t"/>
              <a:pathLst>
                <a:path extrusionOk="0" h="1622" w="1645">
                  <a:moveTo>
                    <a:pt x="823" y="1"/>
                  </a:moveTo>
                  <a:cubicBezTo>
                    <a:pt x="366" y="1"/>
                    <a:pt x="1" y="366"/>
                    <a:pt x="1" y="823"/>
                  </a:cubicBezTo>
                  <a:cubicBezTo>
                    <a:pt x="1" y="1256"/>
                    <a:pt x="366" y="1622"/>
                    <a:pt x="823" y="1622"/>
                  </a:cubicBezTo>
                  <a:cubicBezTo>
                    <a:pt x="1279" y="1622"/>
                    <a:pt x="1644" y="1256"/>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62"/>
            <p:cNvSpPr/>
            <p:nvPr/>
          </p:nvSpPr>
          <p:spPr>
            <a:xfrm>
              <a:off x="5477100" y="2712250"/>
              <a:ext cx="41100" cy="40550"/>
            </a:xfrm>
            <a:custGeom>
              <a:rect b="b" l="l" r="r" t="t"/>
              <a:pathLst>
                <a:path extrusionOk="0" h="1622" w="1644">
                  <a:moveTo>
                    <a:pt x="822" y="1"/>
                  </a:moveTo>
                  <a:cubicBezTo>
                    <a:pt x="365" y="1"/>
                    <a:pt x="0" y="366"/>
                    <a:pt x="0" y="823"/>
                  </a:cubicBezTo>
                  <a:cubicBezTo>
                    <a:pt x="0" y="1256"/>
                    <a:pt x="365" y="1622"/>
                    <a:pt x="822" y="1622"/>
                  </a:cubicBezTo>
                  <a:cubicBezTo>
                    <a:pt x="1278" y="1622"/>
                    <a:pt x="1644" y="1256"/>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62"/>
            <p:cNvSpPr/>
            <p:nvPr/>
          </p:nvSpPr>
          <p:spPr>
            <a:xfrm>
              <a:off x="5538725" y="2712250"/>
              <a:ext cx="40525" cy="40550"/>
            </a:xfrm>
            <a:custGeom>
              <a:rect b="b" l="l" r="r" t="t"/>
              <a:pathLst>
                <a:path extrusionOk="0" h="1622" w="1621">
                  <a:moveTo>
                    <a:pt x="822" y="1"/>
                  </a:moveTo>
                  <a:cubicBezTo>
                    <a:pt x="365" y="1"/>
                    <a:pt x="0" y="366"/>
                    <a:pt x="0" y="823"/>
                  </a:cubicBezTo>
                  <a:cubicBezTo>
                    <a:pt x="0" y="1256"/>
                    <a:pt x="365" y="1622"/>
                    <a:pt x="822" y="1622"/>
                  </a:cubicBezTo>
                  <a:cubicBezTo>
                    <a:pt x="1256" y="1622"/>
                    <a:pt x="1621" y="1256"/>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62"/>
            <p:cNvSpPr/>
            <p:nvPr/>
          </p:nvSpPr>
          <p:spPr>
            <a:xfrm>
              <a:off x="5599775" y="2712250"/>
              <a:ext cx="41100" cy="40550"/>
            </a:xfrm>
            <a:custGeom>
              <a:rect b="b" l="l" r="r" t="t"/>
              <a:pathLst>
                <a:path extrusionOk="0" h="1622" w="1644">
                  <a:moveTo>
                    <a:pt x="822" y="1"/>
                  </a:moveTo>
                  <a:cubicBezTo>
                    <a:pt x="366" y="1"/>
                    <a:pt x="1" y="366"/>
                    <a:pt x="1" y="823"/>
                  </a:cubicBezTo>
                  <a:cubicBezTo>
                    <a:pt x="1"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62"/>
            <p:cNvSpPr/>
            <p:nvPr/>
          </p:nvSpPr>
          <p:spPr>
            <a:xfrm>
              <a:off x="5660825" y="2712250"/>
              <a:ext cx="41125" cy="40550"/>
            </a:xfrm>
            <a:custGeom>
              <a:rect b="b" l="l" r="r" t="t"/>
              <a:pathLst>
                <a:path extrusionOk="0" h="1622" w="1645">
                  <a:moveTo>
                    <a:pt x="823" y="1"/>
                  </a:moveTo>
                  <a:cubicBezTo>
                    <a:pt x="366" y="1"/>
                    <a:pt x="1" y="366"/>
                    <a:pt x="1" y="823"/>
                  </a:cubicBezTo>
                  <a:cubicBezTo>
                    <a:pt x="1" y="1256"/>
                    <a:pt x="366" y="1622"/>
                    <a:pt x="823" y="1622"/>
                  </a:cubicBezTo>
                  <a:cubicBezTo>
                    <a:pt x="1279" y="1622"/>
                    <a:pt x="1644" y="1256"/>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62"/>
            <p:cNvSpPr/>
            <p:nvPr/>
          </p:nvSpPr>
          <p:spPr>
            <a:xfrm>
              <a:off x="5722475" y="2712250"/>
              <a:ext cx="40525" cy="40550"/>
            </a:xfrm>
            <a:custGeom>
              <a:rect b="b" l="l" r="r" t="t"/>
              <a:pathLst>
                <a:path extrusionOk="0" h="1622" w="1621">
                  <a:moveTo>
                    <a:pt x="799" y="1"/>
                  </a:moveTo>
                  <a:cubicBezTo>
                    <a:pt x="365" y="1"/>
                    <a:pt x="0" y="366"/>
                    <a:pt x="0" y="823"/>
                  </a:cubicBezTo>
                  <a:cubicBezTo>
                    <a:pt x="0" y="1256"/>
                    <a:pt x="365" y="1622"/>
                    <a:pt x="799" y="1622"/>
                  </a:cubicBezTo>
                  <a:cubicBezTo>
                    <a:pt x="1255" y="1622"/>
                    <a:pt x="1621" y="1256"/>
                    <a:pt x="1621" y="823"/>
                  </a:cubicBezTo>
                  <a:cubicBezTo>
                    <a:pt x="1621" y="366"/>
                    <a:pt x="1255"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62"/>
            <p:cNvSpPr/>
            <p:nvPr/>
          </p:nvSpPr>
          <p:spPr>
            <a:xfrm>
              <a:off x="5783525" y="2712250"/>
              <a:ext cx="41100" cy="40550"/>
            </a:xfrm>
            <a:custGeom>
              <a:rect b="b" l="l" r="r" t="t"/>
              <a:pathLst>
                <a:path extrusionOk="0" h="1622" w="1644">
                  <a:moveTo>
                    <a:pt x="822" y="1"/>
                  </a:moveTo>
                  <a:cubicBezTo>
                    <a:pt x="366" y="1"/>
                    <a:pt x="0" y="366"/>
                    <a:pt x="0" y="823"/>
                  </a:cubicBezTo>
                  <a:cubicBezTo>
                    <a:pt x="0"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62"/>
            <p:cNvSpPr/>
            <p:nvPr/>
          </p:nvSpPr>
          <p:spPr>
            <a:xfrm>
              <a:off x="5844575" y="2712250"/>
              <a:ext cx="41125" cy="40550"/>
            </a:xfrm>
            <a:custGeom>
              <a:rect b="b" l="l" r="r" t="t"/>
              <a:pathLst>
                <a:path extrusionOk="0" h="1622" w="1645">
                  <a:moveTo>
                    <a:pt x="822" y="1"/>
                  </a:moveTo>
                  <a:cubicBezTo>
                    <a:pt x="366" y="1"/>
                    <a:pt x="1" y="366"/>
                    <a:pt x="1" y="823"/>
                  </a:cubicBezTo>
                  <a:cubicBezTo>
                    <a:pt x="1"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62"/>
            <p:cNvSpPr/>
            <p:nvPr/>
          </p:nvSpPr>
          <p:spPr>
            <a:xfrm>
              <a:off x="5906200" y="2712250"/>
              <a:ext cx="40550" cy="40550"/>
            </a:xfrm>
            <a:custGeom>
              <a:rect b="b" l="l" r="r" t="t"/>
              <a:pathLst>
                <a:path extrusionOk="0" h="1622" w="1622">
                  <a:moveTo>
                    <a:pt x="800" y="1"/>
                  </a:moveTo>
                  <a:cubicBezTo>
                    <a:pt x="366" y="1"/>
                    <a:pt x="1" y="366"/>
                    <a:pt x="1" y="823"/>
                  </a:cubicBezTo>
                  <a:cubicBezTo>
                    <a:pt x="1" y="1256"/>
                    <a:pt x="366" y="1622"/>
                    <a:pt x="800" y="1622"/>
                  </a:cubicBezTo>
                  <a:cubicBezTo>
                    <a:pt x="1256" y="1622"/>
                    <a:pt x="1621" y="1256"/>
                    <a:pt x="1621" y="823"/>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62"/>
            <p:cNvSpPr/>
            <p:nvPr/>
          </p:nvSpPr>
          <p:spPr>
            <a:xfrm>
              <a:off x="6089950" y="2712250"/>
              <a:ext cx="40550" cy="40550"/>
            </a:xfrm>
            <a:custGeom>
              <a:rect b="b" l="l" r="r" t="t"/>
              <a:pathLst>
                <a:path extrusionOk="0" h="1622" w="1622">
                  <a:moveTo>
                    <a:pt x="799" y="1"/>
                  </a:moveTo>
                  <a:cubicBezTo>
                    <a:pt x="366" y="1"/>
                    <a:pt x="1" y="366"/>
                    <a:pt x="1" y="823"/>
                  </a:cubicBezTo>
                  <a:cubicBezTo>
                    <a:pt x="1" y="1256"/>
                    <a:pt x="366" y="1622"/>
                    <a:pt x="799" y="1622"/>
                  </a:cubicBezTo>
                  <a:cubicBezTo>
                    <a:pt x="1256" y="1622"/>
                    <a:pt x="1621" y="1256"/>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62"/>
            <p:cNvSpPr/>
            <p:nvPr/>
          </p:nvSpPr>
          <p:spPr>
            <a:xfrm>
              <a:off x="6151000" y="2712250"/>
              <a:ext cx="41125" cy="40550"/>
            </a:xfrm>
            <a:custGeom>
              <a:rect b="b" l="l" r="r" t="t"/>
              <a:pathLst>
                <a:path extrusionOk="0" h="1622" w="1645">
                  <a:moveTo>
                    <a:pt x="823" y="1"/>
                  </a:moveTo>
                  <a:cubicBezTo>
                    <a:pt x="366" y="1"/>
                    <a:pt x="1" y="366"/>
                    <a:pt x="1" y="823"/>
                  </a:cubicBezTo>
                  <a:cubicBezTo>
                    <a:pt x="1" y="1256"/>
                    <a:pt x="366" y="1622"/>
                    <a:pt x="823" y="1622"/>
                  </a:cubicBezTo>
                  <a:cubicBezTo>
                    <a:pt x="1279" y="1622"/>
                    <a:pt x="1644" y="1256"/>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62"/>
            <p:cNvSpPr/>
            <p:nvPr/>
          </p:nvSpPr>
          <p:spPr>
            <a:xfrm>
              <a:off x="1312625" y="2773325"/>
              <a:ext cx="41100" cy="41100"/>
            </a:xfrm>
            <a:custGeom>
              <a:rect b="b" l="l" r="r" t="t"/>
              <a:pathLst>
                <a:path extrusionOk="0" h="1644" w="1644">
                  <a:moveTo>
                    <a:pt x="822" y="0"/>
                  </a:moveTo>
                  <a:cubicBezTo>
                    <a:pt x="365" y="0"/>
                    <a:pt x="0" y="365"/>
                    <a:pt x="0" y="822"/>
                  </a:cubicBezTo>
                  <a:cubicBezTo>
                    <a:pt x="0" y="1278"/>
                    <a:pt x="365" y="1644"/>
                    <a:pt x="822" y="1644"/>
                  </a:cubicBezTo>
                  <a:cubicBezTo>
                    <a:pt x="1278" y="1644"/>
                    <a:pt x="1643" y="1278"/>
                    <a:pt x="1643" y="822"/>
                  </a:cubicBezTo>
                  <a:cubicBezTo>
                    <a:pt x="1643"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62"/>
            <p:cNvSpPr/>
            <p:nvPr/>
          </p:nvSpPr>
          <p:spPr>
            <a:xfrm>
              <a:off x="1373675" y="2773325"/>
              <a:ext cx="41100" cy="41100"/>
            </a:xfrm>
            <a:custGeom>
              <a:rect b="b" l="l" r="r" t="t"/>
              <a:pathLst>
                <a:path extrusionOk="0" h="1644" w="1644">
                  <a:moveTo>
                    <a:pt x="822" y="0"/>
                  </a:moveTo>
                  <a:cubicBezTo>
                    <a:pt x="366" y="0"/>
                    <a:pt x="0" y="365"/>
                    <a:pt x="0" y="822"/>
                  </a:cubicBezTo>
                  <a:cubicBezTo>
                    <a:pt x="0"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62"/>
            <p:cNvSpPr/>
            <p:nvPr/>
          </p:nvSpPr>
          <p:spPr>
            <a:xfrm>
              <a:off x="1435300" y="2773325"/>
              <a:ext cx="40550" cy="41100"/>
            </a:xfrm>
            <a:custGeom>
              <a:rect b="b" l="l" r="r" t="t"/>
              <a:pathLst>
                <a:path extrusionOk="0" h="1644" w="1622">
                  <a:moveTo>
                    <a:pt x="822" y="0"/>
                  </a:moveTo>
                  <a:cubicBezTo>
                    <a:pt x="366" y="0"/>
                    <a:pt x="0" y="365"/>
                    <a:pt x="0" y="822"/>
                  </a:cubicBezTo>
                  <a:cubicBezTo>
                    <a:pt x="0" y="1278"/>
                    <a:pt x="366" y="1644"/>
                    <a:pt x="822" y="1644"/>
                  </a:cubicBezTo>
                  <a:cubicBezTo>
                    <a:pt x="1256" y="1644"/>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62"/>
            <p:cNvSpPr/>
            <p:nvPr/>
          </p:nvSpPr>
          <p:spPr>
            <a:xfrm>
              <a:off x="1496350" y="2773325"/>
              <a:ext cx="41125" cy="41100"/>
            </a:xfrm>
            <a:custGeom>
              <a:rect b="b" l="l" r="r" t="t"/>
              <a:pathLst>
                <a:path extrusionOk="0" h="1644" w="1645">
                  <a:moveTo>
                    <a:pt x="823" y="0"/>
                  </a:moveTo>
                  <a:cubicBezTo>
                    <a:pt x="366" y="0"/>
                    <a:pt x="1" y="365"/>
                    <a:pt x="1" y="822"/>
                  </a:cubicBezTo>
                  <a:cubicBezTo>
                    <a:pt x="1" y="1278"/>
                    <a:pt x="366" y="1644"/>
                    <a:pt x="823" y="1644"/>
                  </a:cubicBezTo>
                  <a:cubicBezTo>
                    <a:pt x="1279" y="1644"/>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62"/>
            <p:cNvSpPr/>
            <p:nvPr/>
          </p:nvSpPr>
          <p:spPr>
            <a:xfrm>
              <a:off x="1557425" y="2773325"/>
              <a:ext cx="41100" cy="41100"/>
            </a:xfrm>
            <a:custGeom>
              <a:rect b="b" l="l" r="r" t="t"/>
              <a:pathLst>
                <a:path extrusionOk="0" h="1644" w="1644">
                  <a:moveTo>
                    <a:pt x="822" y="0"/>
                  </a:moveTo>
                  <a:cubicBezTo>
                    <a:pt x="365" y="0"/>
                    <a:pt x="0" y="365"/>
                    <a:pt x="0" y="822"/>
                  </a:cubicBezTo>
                  <a:cubicBezTo>
                    <a:pt x="0" y="1278"/>
                    <a:pt x="365" y="1644"/>
                    <a:pt x="822" y="1644"/>
                  </a:cubicBezTo>
                  <a:cubicBezTo>
                    <a:pt x="1278" y="1644"/>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62"/>
            <p:cNvSpPr/>
            <p:nvPr/>
          </p:nvSpPr>
          <p:spPr>
            <a:xfrm>
              <a:off x="1619050" y="2773325"/>
              <a:ext cx="40525" cy="41100"/>
            </a:xfrm>
            <a:custGeom>
              <a:rect b="b" l="l" r="r" t="t"/>
              <a:pathLst>
                <a:path extrusionOk="0" h="1644" w="1621">
                  <a:moveTo>
                    <a:pt x="799" y="0"/>
                  </a:moveTo>
                  <a:cubicBezTo>
                    <a:pt x="365" y="0"/>
                    <a:pt x="0" y="365"/>
                    <a:pt x="0" y="822"/>
                  </a:cubicBezTo>
                  <a:cubicBezTo>
                    <a:pt x="0" y="1278"/>
                    <a:pt x="365" y="1644"/>
                    <a:pt x="799" y="1644"/>
                  </a:cubicBezTo>
                  <a:cubicBezTo>
                    <a:pt x="1256" y="1644"/>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62"/>
            <p:cNvSpPr/>
            <p:nvPr/>
          </p:nvSpPr>
          <p:spPr>
            <a:xfrm>
              <a:off x="1680100" y="2773325"/>
              <a:ext cx="41100" cy="41100"/>
            </a:xfrm>
            <a:custGeom>
              <a:rect b="b" l="l" r="r" t="t"/>
              <a:pathLst>
                <a:path extrusionOk="0" h="1644" w="1644">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62"/>
            <p:cNvSpPr/>
            <p:nvPr/>
          </p:nvSpPr>
          <p:spPr>
            <a:xfrm>
              <a:off x="1741150" y="2773325"/>
              <a:ext cx="41125" cy="41100"/>
            </a:xfrm>
            <a:custGeom>
              <a:rect b="b" l="l" r="r" t="t"/>
              <a:pathLst>
                <a:path extrusionOk="0" h="1644" w="1645">
                  <a:moveTo>
                    <a:pt x="823" y="0"/>
                  </a:moveTo>
                  <a:cubicBezTo>
                    <a:pt x="366" y="0"/>
                    <a:pt x="1" y="365"/>
                    <a:pt x="1" y="822"/>
                  </a:cubicBezTo>
                  <a:cubicBezTo>
                    <a:pt x="1" y="1278"/>
                    <a:pt x="366" y="1644"/>
                    <a:pt x="823" y="1644"/>
                  </a:cubicBezTo>
                  <a:cubicBezTo>
                    <a:pt x="1279" y="1644"/>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62"/>
            <p:cNvSpPr/>
            <p:nvPr/>
          </p:nvSpPr>
          <p:spPr>
            <a:xfrm>
              <a:off x="1802775" y="2773325"/>
              <a:ext cx="40550" cy="41100"/>
            </a:xfrm>
            <a:custGeom>
              <a:rect b="b" l="l" r="r" t="t"/>
              <a:pathLst>
                <a:path extrusionOk="0" h="1644" w="1622">
                  <a:moveTo>
                    <a:pt x="800" y="0"/>
                  </a:moveTo>
                  <a:cubicBezTo>
                    <a:pt x="366" y="0"/>
                    <a:pt x="1" y="365"/>
                    <a:pt x="1" y="822"/>
                  </a:cubicBezTo>
                  <a:cubicBezTo>
                    <a:pt x="1" y="1278"/>
                    <a:pt x="366" y="1644"/>
                    <a:pt x="800" y="1644"/>
                  </a:cubicBezTo>
                  <a:cubicBezTo>
                    <a:pt x="1256" y="1644"/>
                    <a:pt x="1622" y="1278"/>
                    <a:pt x="1622" y="822"/>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62"/>
            <p:cNvSpPr/>
            <p:nvPr/>
          </p:nvSpPr>
          <p:spPr>
            <a:xfrm>
              <a:off x="1863850" y="2773325"/>
              <a:ext cx="41100" cy="41100"/>
            </a:xfrm>
            <a:custGeom>
              <a:rect b="b" l="l" r="r" t="t"/>
              <a:pathLst>
                <a:path extrusionOk="0" h="1644" w="1644">
                  <a:moveTo>
                    <a:pt x="822" y="0"/>
                  </a:moveTo>
                  <a:cubicBezTo>
                    <a:pt x="366" y="0"/>
                    <a:pt x="0" y="365"/>
                    <a:pt x="0" y="822"/>
                  </a:cubicBezTo>
                  <a:cubicBezTo>
                    <a:pt x="0"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62"/>
            <p:cNvSpPr/>
            <p:nvPr/>
          </p:nvSpPr>
          <p:spPr>
            <a:xfrm>
              <a:off x="1924900" y="2773325"/>
              <a:ext cx="41125" cy="41100"/>
            </a:xfrm>
            <a:custGeom>
              <a:rect b="b" l="l" r="r" t="t"/>
              <a:pathLst>
                <a:path extrusionOk="0" h="1644" w="1645">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62"/>
            <p:cNvSpPr/>
            <p:nvPr/>
          </p:nvSpPr>
          <p:spPr>
            <a:xfrm>
              <a:off x="1986525" y="2773325"/>
              <a:ext cx="40550" cy="41100"/>
            </a:xfrm>
            <a:custGeom>
              <a:rect b="b" l="l" r="r" t="t"/>
              <a:pathLst>
                <a:path extrusionOk="0" h="1644" w="1622">
                  <a:moveTo>
                    <a:pt x="800" y="0"/>
                  </a:moveTo>
                  <a:cubicBezTo>
                    <a:pt x="366" y="0"/>
                    <a:pt x="1" y="365"/>
                    <a:pt x="1" y="822"/>
                  </a:cubicBezTo>
                  <a:cubicBezTo>
                    <a:pt x="1" y="1278"/>
                    <a:pt x="366" y="1644"/>
                    <a:pt x="800" y="1644"/>
                  </a:cubicBezTo>
                  <a:cubicBezTo>
                    <a:pt x="1256" y="1644"/>
                    <a:pt x="1621" y="1278"/>
                    <a:pt x="1621" y="822"/>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62"/>
            <p:cNvSpPr/>
            <p:nvPr/>
          </p:nvSpPr>
          <p:spPr>
            <a:xfrm>
              <a:off x="2047600" y="2773325"/>
              <a:ext cx="41100" cy="41100"/>
            </a:xfrm>
            <a:custGeom>
              <a:rect b="b" l="l" r="r" t="t"/>
              <a:pathLst>
                <a:path extrusionOk="0" h="1644" w="1644">
                  <a:moveTo>
                    <a:pt x="822" y="0"/>
                  </a:moveTo>
                  <a:cubicBezTo>
                    <a:pt x="365" y="0"/>
                    <a:pt x="0" y="365"/>
                    <a:pt x="0" y="822"/>
                  </a:cubicBezTo>
                  <a:cubicBezTo>
                    <a:pt x="0" y="1278"/>
                    <a:pt x="365" y="1644"/>
                    <a:pt x="822" y="1644"/>
                  </a:cubicBezTo>
                  <a:cubicBezTo>
                    <a:pt x="1278" y="1644"/>
                    <a:pt x="1643" y="1278"/>
                    <a:pt x="1643" y="822"/>
                  </a:cubicBezTo>
                  <a:cubicBezTo>
                    <a:pt x="1643"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62"/>
            <p:cNvSpPr/>
            <p:nvPr/>
          </p:nvSpPr>
          <p:spPr>
            <a:xfrm>
              <a:off x="2108650" y="2773325"/>
              <a:ext cx="41100" cy="41100"/>
            </a:xfrm>
            <a:custGeom>
              <a:rect b="b" l="l" r="r" t="t"/>
              <a:pathLst>
                <a:path extrusionOk="0" h="1644" w="1644">
                  <a:moveTo>
                    <a:pt x="822" y="0"/>
                  </a:moveTo>
                  <a:cubicBezTo>
                    <a:pt x="366" y="0"/>
                    <a:pt x="0" y="365"/>
                    <a:pt x="0" y="822"/>
                  </a:cubicBezTo>
                  <a:cubicBezTo>
                    <a:pt x="0"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62"/>
            <p:cNvSpPr/>
            <p:nvPr/>
          </p:nvSpPr>
          <p:spPr>
            <a:xfrm>
              <a:off x="2170275" y="2773325"/>
              <a:ext cx="40550" cy="41100"/>
            </a:xfrm>
            <a:custGeom>
              <a:rect b="b" l="l" r="r" t="t"/>
              <a:pathLst>
                <a:path extrusionOk="0" h="1644" w="1622">
                  <a:moveTo>
                    <a:pt x="799" y="0"/>
                  </a:moveTo>
                  <a:cubicBezTo>
                    <a:pt x="366" y="0"/>
                    <a:pt x="0" y="365"/>
                    <a:pt x="0" y="822"/>
                  </a:cubicBezTo>
                  <a:cubicBezTo>
                    <a:pt x="0" y="1278"/>
                    <a:pt x="366" y="1644"/>
                    <a:pt x="799" y="1644"/>
                  </a:cubicBezTo>
                  <a:cubicBezTo>
                    <a:pt x="1256" y="1644"/>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62"/>
            <p:cNvSpPr/>
            <p:nvPr/>
          </p:nvSpPr>
          <p:spPr>
            <a:xfrm>
              <a:off x="3394850" y="2773325"/>
              <a:ext cx="41125" cy="41100"/>
            </a:xfrm>
            <a:custGeom>
              <a:rect b="b" l="l" r="r" t="t"/>
              <a:pathLst>
                <a:path extrusionOk="0" h="1644" w="1645">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62"/>
            <p:cNvSpPr/>
            <p:nvPr/>
          </p:nvSpPr>
          <p:spPr>
            <a:xfrm>
              <a:off x="3456475" y="2773325"/>
              <a:ext cx="40550" cy="41100"/>
            </a:xfrm>
            <a:custGeom>
              <a:rect b="b" l="l" r="r" t="t"/>
              <a:pathLst>
                <a:path extrusionOk="0" h="1644" w="1622">
                  <a:moveTo>
                    <a:pt x="800" y="0"/>
                  </a:moveTo>
                  <a:cubicBezTo>
                    <a:pt x="366" y="0"/>
                    <a:pt x="1" y="365"/>
                    <a:pt x="1" y="822"/>
                  </a:cubicBezTo>
                  <a:cubicBezTo>
                    <a:pt x="1" y="1278"/>
                    <a:pt x="366" y="1644"/>
                    <a:pt x="800" y="1644"/>
                  </a:cubicBezTo>
                  <a:cubicBezTo>
                    <a:pt x="1256" y="1644"/>
                    <a:pt x="1621" y="1278"/>
                    <a:pt x="1621" y="822"/>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62"/>
            <p:cNvSpPr/>
            <p:nvPr/>
          </p:nvSpPr>
          <p:spPr>
            <a:xfrm>
              <a:off x="3517550" y="2773325"/>
              <a:ext cx="40525" cy="41100"/>
            </a:xfrm>
            <a:custGeom>
              <a:rect b="b" l="l" r="r" t="t"/>
              <a:pathLst>
                <a:path extrusionOk="0" h="1644" w="1621">
                  <a:moveTo>
                    <a:pt x="822" y="0"/>
                  </a:moveTo>
                  <a:cubicBezTo>
                    <a:pt x="365" y="0"/>
                    <a:pt x="0" y="365"/>
                    <a:pt x="0" y="822"/>
                  </a:cubicBezTo>
                  <a:cubicBezTo>
                    <a:pt x="0" y="1278"/>
                    <a:pt x="365" y="1644"/>
                    <a:pt x="822" y="1644"/>
                  </a:cubicBezTo>
                  <a:cubicBezTo>
                    <a:pt x="1255" y="1644"/>
                    <a:pt x="1621" y="1278"/>
                    <a:pt x="1621" y="822"/>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62"/>
            <p:cNvSpPr/>
            <p:nvPr/>
          </p:nvSpPr>
          <p:spPr>
            <a:xfrm>
              <a:off x="3885025" y="2773325"/>
              <a:ext cx="40550" cy="41100"/>
            </a:xfrm>
            <a:custGeom>
              <a:rect b="b" l="l" r="r" t="t"/>
              <a:pathLst>
                <a:path extrusionOk="0" h="1644" w="1622">
                  <a:moveTo>
                    <a:pt x="822" y="0"/>
                  </a:moveTo>
                  <a:cubicBezTo>
                    <a:pt x="366" y="0"/>
                    <a:pt x="1" y="365"/>
                    <a:pt x="1" y="822"/>
                  </a:cubicBezTo>
                  <a:cubicBezTo>
                    <a:pt x="1" y="1278"/>
                    <a:pt x="366" y="1644"/>
                    <a:pt x="822" y="1644"/>
                  </a:cubicBezTo>
                  <a:cubicBezTo>
                    <a:pt x="1256" y="1644"/>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62"/>
            <p:cNvSpPr/>
            <p:nvPr/>
          </p:nvSpPr>
          <p:spPr>
            <a:xfrm>
              <a:off x="4007700" y="2773325"/>
              <a:ext cx="40550" cy="41100"/>
            </a:xfrm>
            <a:custGeom>
              <a:rect b="b" l="l" r="r" t="t"/>
              <a:pathLst>
                <a:path extrusionOk="0" h="1644" w="1622">
                  <a:moveTo>
                    <a:pt x="800" y="0"/>
                  </a:moveTo>
                  <a:cubicBezTo>
                    <a:pt x="366" y="0"/>
                    <a:pt x="1" y="365"/>
                    <a:pt x="1" y="822"/>
                  </a:cubicBezTo>
                  <a:cubicBezTo>
                    <a:pt x="1" y="1278"/>
                    <a:pt x="366" y="1644"/>
                    <a:pt x="800" y="1644"/>
                  </a:cubicBezTo>
                  <a:cubicBezTo>
                    <a:pt x="1256" y="1644"/>
                    <a:pt x="1622" y="1278"/>
                    <a:pt x="1622" y="822"/>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62"/>
            <p:cNvSpPr/>
            <p:nvPr/>
          </p:nvSpPr>
          <p:spPr>
            <a:xfrm>
              <a:off x="4129825" y="2773325"/>
              <a:ext cx="41100" cy="41100"/>
            </a:xfrm>
            <a:custGeom>
              <a:rect b="b" l="l" r="r" t="t"/>
              <a:pathLst>
                <a:path extrusionOk="0" h="1644" w="1644">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62"/>
            <p:cNvSpPr/>
            <p:nvPr/>
          </p:nvSpPr>
          <p:spPr>
            <a:xfrm>
              <a:off x="4190875" y="2773325"/>
              <a:ext cx="41125" cy="41100"/>
            </a:xfrm>
            <a:custGeom>
              <a:rect b="b" l="l" r="r" t="t"/>
              <a:pathLst>
                <a:path extrusionOk="0" h="1644" w="1645">
                  <a:moveTo>
                    <a:pt x="823" y="0"/>
                  </a:moveTo>
                  <a:cubicBezTo>
                    <a:pt x="389" y="0"/>
                    <a:pt x="1" y="365"/>
                    <a:pt x="1" y="822"/>
                  </a:cubicBezTo>
                  <a:cubicBezTo>
                    <a:pt x="1" y="1278"/>
                    <a:pt x="389" y="1644"/>
                    <a:pt x="823" y="1644"/>
                  </a:cubicBezTo>
                  <a:cubicBezTo>
                    <a:pt x="1279" y="1644"/>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62"/>
            <p:cNvSpPr/>
            <p:nvPr/>
          </p:nvSpPr>
          <p:spPr>
            <a:xfrm>
              <a:off x="4252525" y="2773325"/>
              <a:ext cx="40525" cy="41100"/>
            </a:xfrm>
            <a:custGeom>
              <a:rect b="b" l="l" r="r" t="t"/>
              <a:pathLst>
                <a:path extrusionOk="0" h="1644" w="1621">
                  <a:moveTo>
                    <a:pt x="822" y="0"/>
                  </a:moveTo>
                  <a:cubicBezTo>
                    <a:pt x="365" y="0"/>
                    <a:pt x="0" y="365"/>
                    <a:pt x="0" y="822"/>
                  </a:cubicBezTo>
                  <a:cubicBezTo>
                    <a:pt x="0" y="1278"/>
                    <a:pt x="365" y="1644"/>
                    <a:pt x="822" y="1644"/>
                  </a:cubicBezTo>
                  <a:cubicBezTo>
                    <a:pt x="1255" y="1644"/>
                    <a:pt x="1621" y="1278"/>
                    <a:pt x="1621" y="822"/>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62"/>
            <p:cNvSpPr/>
            <p:nvPr/>
          </p:nvSpPr>
          <p:spPr>
            <a:xfrm>
              <a:off x="4313575" y="2773325"/>
              <a:ext cx="41100" cy="41100"/>
            </a:xfrm>
            <a:custGeom>
              <a:rect b="b" l="l" r="r" t="t"/>
              <a:pathLst>
                <a:path extrusionOk="0" h="1644" w="1644">
                  <a:moveTo>
                    <a:pt x="822" y="0"/>
                  </a:moveTo>
                  <a:cubicBezTo>
                    <a:pt x="366" y="0"/>
                    <a:pt x="0" y="365"/>
                    <a:pt x="0" y="822"/>
                  </a:cubicBezTo>
                  <a:cubicBezTo>
                    <a:pt x="0"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62"/>
            <p:cNvSpPr/>
            <p:nvPr/>
          </p:nvSpPr>
          <p:spPr>
            <a:xfrm>
              <a:off x="4374625" y="2773325"/>
              <a:ext cx="41125" cy="41100"/>
            </a:xfrm>
            <a:custGeom>
              <a:rect b="b" l="l" r="r" t="t"/>
              <a:pathLst>
                <a:path extrusionOk="0" h="1644" w="1645">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62"/>
            <p:cNvSpPr/>
            <p:nvPr/>
          </p:nvSpPr>
          <p:spPr>
            <a:xfrm>
              <a:off x="4436250" y="2773325"/>
              <a:ext cx="40550" cy="41100"/>
            </a:xfrm>
            <a:custGeom>
              <a:rect b="b" l="l" r="r" t="t"/>
              <a:pathLst>
                <a:path extrusionOk="0" h="1644" w="1622">
                  <a:moveTo>
                    <a:pt x="822" y="0"/>
                  </a:moveTo>
                  <a:cubicBezTo>
                    <a:pt x="366" y="0"/>
                    <a:pt x="1" y="365"/>
                    <a:pt x="1" y="822"/>
                  </a:cubicBezTo>
                  <a:cubicBezTo>
                    <a:pt x="1" y="1278"/>
                    <a:pt x="366" y="1644"/>
                    <a:pt x="822" y="1644"/>
                  </a:cubicBezTo>
                  <a:cubicBezTo>
                    <a:pt x="1256" y="1644"/>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62"/>
            <p:cNvSpPr/>
            <p:nvPr/>
          </p:nvSpPr>
          <p:spPr>
            <a:xfrm>
              <a:off x="4497325" y="2773325"/>
              <a:ext cx="41100" cy="41100"/>
            </a:xfrm>
            <a:custGeom>
              <a:rect b="b" l="l" r="r" t="t"/>
              <a:pathLst>
                <a:path extrusionOk="0" h="1644" w="1644">
                  <a:moveTo>
                    <a:pt x="822" y="0"/>
                  </a:moveTo>
                  <a:cubicBezTo>
                    <a:pt x="365" y="0"/>
                    <a:pt x="0" y="365"/>
                    <a:pt x="0" y="822"/>
                  </a:cubicBezTo>
                  <a:cubicBezTo>
                    <a:pt x="0" y="1278"/>
                    <a:pt x="365" y="1644"/>
                    <a:pt x="822" y="1644"/>
                  </a:cubicBezTo>
                  <a:cubicBezTo>
                    <a:pt x="1278" y="1644"/>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62"/>
            <p:cNvSpPr/>
            <p:nvPr/>
          </p:nvSpPr>
          <p:spPr>
            <a:xfrm>
              <a:off x="4558375" y="2773325"/>
              <a:ext cx="41100" cy="41100"/>
            </a:xfrm>
            <a:custGeom>
              <a:rect b="b" l="l" r="r" t="t"/>
              <a:pathLst>
                <a:path extrusionOk="0" h="1644" w="1644">
                  <a:moveTo>
                    <a:pt x="822" y="0"/>
                  </a:moveTo>
                  <a:cubicBezTo>
                    <a:pt x="366" y="0"/>
                    <a:pt x="0" y="365"/>
                    <a:pt x="0" y="822"/>
                  </a:cubicBezTo>
                  <a:cubicBezTo>
                    <a:pt x="0"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62"/>
            <p:cNvSpPr/>
            <p:nvPr/>
          </p:nvSpPr>
          <p:spPr>
            <a:xfrm>
              <a:off x="4620000" y="2773325"/>
              <a:ext cx="40550" cy="41100"/>
            </a:xfrm>
            <a:custGeom>
              <a:rect b="b" l="l" r="r" t="t"/>
              <a:pathLst>
                <a:path extrusionOk="0" h="1644" w="1622">
                  <a:moveTo>
                    <a:pt x="822" y="0"/>
                  </a:moveTo>
                  <a:cubicBezTo>
                    <a:pt x="366" y="0"/>
                    <a:pt x="1" y="365"/>
                    <a:pt x="1" y="822"/>
                  </a:cubicBezTo>
                  <a:cubicBezTo>
                    <a:pt x="1" y="1278"/>
                    <a:pt x="366" y="1644"/>
                    <a:pt x="822" y="1644"/>
                  </a:cubicBezTo>
                  <a:cubicBezTo>
                    <a:pt x="1256" y="1644"/>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62"/>
            <p:cNvSpPr/>
            <p:nvPr/>
          </p:nvSpPr>
          <p:spPr>
            <a:xfrm>
              <a:off x="4681050" y="2773325"/>
              <a:ext cx="41125" cy="41100"/>
            </a:xfrm>
            <a:custGeom>
              <a:rect b="b" l="l" r="r" t="t"/>
              <a:pathLst>
                <a:path extrusionOk="0" h="1644" w="1645">
                  <a:moveTo>
                    <a:pt x="823" y="0"/>
                  </a:moveTo>
                  <a:cubicBezTo>
                    <a:pt x="366" y="0"/>
                    <a:pt x="1" y="365"/>
                    <a:pt x="1" y="822"/>
                  </a:cubicBezTo>
                  <a:cubicBezTo>
                    <a:pt x="1" y="1278"/>
                    <a:pt x="366" y="1644"/>
                    <a:pt x="823" y="1644"/>
                  </a:cubicBezTo>
                  <a:cubicBezTo>
                    <a:pt x="1279" y="1644"/>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2"/>
            <p:cNvSpPr/>
            <p:nvPr/>
          </p:nvSpPr>
          <p:spPr>
            <a:xfrm>
              <a:off x="4742125" y="2773325"/>
              <a:ext cx="41100" cy="41100"/>
            </a:xfrm>
            <a:custGeom>
              <a:rect b="b" l="l" r="r" t="t"/>
              <a:pathLst>
                <a:path extrusionOk="0" h="1644" w="1644">
                  <a:moveTo>
                    <a:pt x="822" y="0"/>
                  </a:moveTo>
                  <a:cubicBezTo>
                    <a:pt x="365" y="0"/>
                    <a:pt x="0" y="365"/>
                    <a:pt x="0" y="822"/>
                  </a:cubicBezTo>
                  <a:cubicBezTo>
                    <a:pt x="0" y="1278"/>
                    <a:pt x="365" y="1644"/>
                    <a:pt x="822" y="1644"/>
                  </a:cubicBezTo>
                  <a:cubicBezTo>
                    <a:pt x="1278" y="1644"/>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62"/>
            <p:cNvSpPr/>
            <p:nvPr/>
          </p:nvSpPr>
          <p:spPr>
            <a:xfrm>
              <a:off x="4803750" y="2773325"/>
              <a:ext cx="40525" cy="41100"/>
            </a:xfrm>
            <a:custGeom>
              <a:rect b="b" l="l" r="r" t="t"/>
              <a:pathLst>
                <a:path extrusionOk="0" h="1644" w="1621">
                  <a:moveTo>
                    <a:pt x="822" y="0"/>
                  </a:moveTo>
                  <a:cubicBezTo>
                    <a:pt x="365" y="0"/>
                    <a:pt x="0" y="365"/>
                    <a:pt x="0" y="822"/>
                  </a:cubicBezTo>
                  <a:cubicBezTo>
                    <a:pt x="0" y="1278"/>
                    <a:pt x="365" y="1644"/>
                    <a:pt x="822" y="1644"/>
                  </a:cubicBezTo>
                  <a:cubicBezTo>
                    <a:pt x="1256" y="1644"/>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62"/>
            <p:cNvSpPr/>
            <p:nvPr/>
          </p:nvSpPr>
          <p:spPr>
            <a:xfrm>
              <a:off x="4864800" y="2773325"/>
              <a:ext cx="41100" cy="41100"/>
            </a:xfrm>
            <a:custGeom>
              <a:rect b="b" l="l" r="r" t="t"/>
              <a:pathLst>
                <a:path extrusionOk="0" h="1644" w="1644">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62"/>
            <p:cNvSpPr/>
            <p:nvPr/>
          </p:nvSpPr>
          <p:spPr>
            <a:xfrm>
              <a:off x="4925850" y="2773325"/>
              <a:ext cx="41125" cy="41100"/>
            </a:xfrm>
            <a:custGeom>
              <a:rect b="b" l="l" r="r" t="t"/>
              <a:pathLst>
                <a:path extrusionOk="0" h="1644" w="1645">
                  <a:moveTo>
                    <a:pt x="823" y="0"/>
                  </a:moveTo>
                  <a:cubicBezTo>
                    <a:pt x="366" y="0"/>
                    <a:pt x="1" y="365"/>
                    <a:pt x="1" y="822"/>
                  </a:cubicBezTo>
                  <a:cubicBezTo>
                    <a:pt x="1" y="1278"/>
                    <a:pt x="366" y="1644"/>
                    <a:pt x="823" y="1644"/>
                  </a:cubicBezTo>
                  <a:cubicBezTo>
                    <a:pt x="1279" y="1644"/>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62"/>
            <p:cNvSpPr/>
            <p:nvPr/>
          </p:nvSpPr>
          <p:spPr>
            <a:xfrm>
              <a:off x="4987500" y="2773325"/>
              <a:ext cx="40525" cy="41100"/>
            </a:xfrm>
            <a:custGeom>
              <a:rect b="b" l="l" r="r" t="t"/>
              <a:pathLst>
                <a:path extrusionOk="0" h="1644" w="1621">
                  <a:moveTo>
                    <a:pt x="822" y="0"/>
                  </a:moveTo>
                  <a:cubicBezTo>
                    <a:pt x="365" y="0"/>
                    <a:pt x="0" y="365"/>
                    <a:pt x="0" y="822"/>
                  </a:cubicBezTo>
                  <a:cubicBezTo>
                    <a:pt x="0" y="1278"/>
                    <a:pt x="365" y="1644"/>
                    <a:pt x="822" y="1644"/>
                  </a:cubicBezTo>
                  <a:cubicBezTo>
                    <a:pt x="1255" y="1644"/>
                    <a:pt x="1621" y="1278"/>
                    <a:pt x="1621" y="822"/>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62"/>
            <p:cNvSpPr/>
            <p:nvPr/>
          </p:nvSpPr>
          <p:spPr>
            <a:xfrm>
              <a:off x="5048550" y="2773325"/>
              <a:ext cx="41100" cy="41100"/>
            </a:xfrm>
            <a:custGeom>
              <a:rect b="b" l="l" r="r" t="t"/>
              <a:pathLst>
                <a:path extrusionOk="0" h="1644" w="1644">
                  <a:moveTo>
                    <a:pt x="822" y="0"/>
                  </a:moveTo>
                  <a:cubicBezTo>
                    <a:pt x="366" y="0"/>
                    <a:pt x="0" y="365"/>
                    <a:pt x="0" y="822"/>
                  </a:cubicBezTo>
                  <a:cubicBezTo>
                    <a:pt x="0"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62"/>
            <p:cNvSpPr/>
            <p:nvPr/>
          </p:nvSpPr>
          <p:spPr>
            <a:xfrm>
              <a:off x="5109600" y="2773325"/>
              <a:ext cx="41125" cy="41100"/>
            </a:xfrm>
            <a:custGeom>
              <a:rect b="b" l="l" r="r" t="t"/>
              <a:pathLst>
                <a:path extrusionOk="0" h="1644" w="1645">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62"/>
            <p:cNvSpPr/>
            <p:nvPr/>
          </p:nvSpPr>
          <p:spPr>
            <a:xfrm>
              <a:off x="5171225" y="2773325"/>
              <a:ext cx="40550" cy="41100"/>
            </a:xfrm>
            <a:custGeom>
              <a:rect b="b" l="l" r="r" t="t"/>
              <a:pathLst>
                <a:path extrusionOk="0" h="1644" w="1622">
                  <a:moveTo>
                    <a:pt x="822" y="0"/>
                  </a:moveTo>
                  <a:cubicBezTo>
                    <a:pt x="366" y="0"/>
                    <a:pt x="1" y="365"/>
                    <a:pt x="1" y="822"/>
                  </a:cubicBezTo>
                  <a:cubicBezTo>
                    <a:pt x="1" y="1278"/>
                    <a:pt x="366" y="1644"/>
                    <a:pt x="822" y="1644"/>
                  </a:cubicBezTo>
                  <a:cubicBezTo>
                    <a:pt x="1256" y="1644"/>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62"/>
            <p:cNvSpPr/>
            <p:nvPr/>
          </p:nvSpPr>
          <p:spPr>
            <a:xfrm>
              <a:off x="5232300" y="2773325"/>
              <a:ext cx="41100" cy="41100"/>
            </a:xfrm>
            <a:custGeom>
              <a:rect b="b" l="l" r="r" t="t"/>
              <a:pathLst>
                <a:path extrusionOk="0" h="1644" w="1644">
                  <a:moveTo>
                    <a:pt x="822" y="0"/>
                  </a:moveTo>
                  <a:cubicBezTo>
                    <a:pt x="365" y="0"/>
                    <a:pt x="0" y="365"/>
                    <a:pt x="0" y="822"/>
                  </a:cubicBezTo>
                  <a:cubicBezTo>
                    <a:pt x="0" y="1278"/>
                    <a:pt x="365" y="1644"/>
                    <a:pt x="822" y="1644"/>
                  </a:cubicBezTo>
                  <a:cubicBezTo>
                    <a:pt x="1278" y="1644"/>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62"/>
            <p:cNvSpPr/>
            <p:nvPr/>
          </p:nvSpPr>
          <p:spPr>
            <a:xfrm>
              <a:off x="5293350" y="2773325"/>
              <a:ext cx="41100" cy="41100"/>
            </a:xfrm>
            <a:custGeom>
              <a:rect b="b" l="l" r="r" t="t"/>
              <a:pathLst>
                <a:path extrusionOk="0" h="1644" w="1644">
                  <a:moveTo>
                    <a:pt x="822" y="0"/>
                  </a:moveTo>
                  <a:cubicBezTo>
                    <a:pt x="366" y="0"/>
                    <a:pt x="0" y="365"/>
                    <a:pt x="0" y="822"/>
                  </a:cubicBezTo>
                  <a:cubicBezTo>
                    <a:pt x="0"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62"/>
            <p:cNvSpPr/>
            <p:nvPr/>
          </p:nvSpPr>
          <p:spPr>
            <a:xfrm>
              <a:off x="5354975" y="2773325"/>
              <a:ext cx="40550" cy="41100"/>
            </a:xfrm>
            <a:custGeom>
              <a:rect b="b" l="l" r="r" t="t"/>
              <a:pathLst>
                <a:path extrusionOk="0" h="1644" w="1622">
                  <a:moveTo>
                    <a:pt x="822" y="0"/>
                  </a:moveTo>
                  <a:cubicBezTo>
                    <a:pt x="366" y="0"/>
                    <a:pt x="1" y="365"/>
                    <a:pt x="1" y="822"/>
                  </a:cubicBezTo>
                  <a:cubicBezTo>
                    <a:pt x="1" y="1278"/>
                    <a:pt x="366" y="1644"/>
                    <a:pt x="822" y="1644"/>
                  </a:cubicBezTo>
                  <a:cubicBezTo>
                    <a:pt x="1256" y="1644"/>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62"/>
            <p:cNvSpPr/>
            <p:nvPr/>
          </p:nvSpPr>
          <p:spPr>
            <a:xfrm>
              <a:off x="5416025" y="2773325"/>
              <a:ext cx="41125" cy="41100"/>
            </a:xfrm>
            <a:custGeom>
              <a:rect b="b" l="l" r="r" t="t"/>
              <a:pathLst>
                <a:path extrusionOk="0" h="1644" w="1645">
                  <a:moveTo>
                    <a:pt x="823" y="0"/>
                  </a:moveTo>
                  <a:cubicBezTo>
                    <a:pt x="366" y="0"/>
                    <a:pt x="1" y="365"/>
                    <a:pt x="1" y="822"/>
                  </a:cubicBezTo>
                  <a:cubicBezTo>
                    <a:pt x="1" y="1278"/>
                    <a:pt x="366" y="1644"/>
                    <a:pt x="823" y="1644"/>
                  </a:cubicBezTo>
                  <a:cubicBezTo>
                    <a:pt x="1279" y="1644"/>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62"/>
            <p:cNvSpPr/>
            <p:nvPr/>
          </p:nvSpPr>
          <p:spPr>
            <a:xfrm>
              <a:off x="5477100" y="2773325"/>
              <a:ext cx="41100" cy="41100"/>
            </a:xfrm>
            <a:custGeom>
              <a:rect b="b" l="l" r="r" t="t"/>
              <a:pathLst>
                <a:path extrusionOk="0" h="1644" w="1644">
                  <a:moveTo>
                    <a:pt x="822" y="0"/>
                  </a:moveTo>
                  <a:cubicBezTo>
                    <a:pt x="365" y="0"/>
                    <a:pt x="0" y="365"/>
                    <a:pt x="0" y="822"/>
                  </a:cubicBezTo>
                  <a:cubicBezTo>
                    <a:pt x="0" y="1278"/>
                    <a:pt x="365" y="1644"/>
                    <a:pt x="822" y="1644"/>
                  </a:cubicBezTo>
                  <a:cubicBezTo>
                    <a:pt x="1278" y="1644"/>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62"/>
            <p:cNvSpPr/>
            <p:nvPr/>
          </p:nvSpPr>
          <p:spPr>
            <a:xfrm>
              <a:off x="5538725" y="2773325"/>
              <a:ext cx="40525" cy="41100"/>
            </a:xfrm>
            <a:custGeom>
              <a:rect b="b" l="l" r="r" t="t"/>
              <a:pathLst>
                <a:path extrusionOk="0" h="1644" w="1621">
                  <a:moveTo>
                    <a:pt x="822" y="0"/>
                  </a:moveTo>
                  <a:cubicBezTo>
                    <a:pt x="365" y="0"/>
                    <a:pt x="0" y="365"/>
                    <a:pt x="0" y="822"/>
                  </a:cubicBezTo>
                  <a:cubicBezTo>
                    <a:pt x="0" y="1278"/>
                    <a:pt x="365" y="1644"/>
                    <a:pt x="822" y="1644"/>
                  </a:cubicBezTo>
                  <a:cubicBezTo>
                    <a:pt x="1256" y="1644"/>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62"/>
            <p:cNvSpPr/>
            <p:nvPr/>
          </p:nvSpPr>
          <p:spPr>
            <a:xfrm>
              <a:off x="5599775" y="2773325"/>
              <a:ext cx="41100" cy="41100"/>
            </a:xfrm>
            <a:custGeom>
              <a:rect b="b" l="l" r="r" t="t"/>
              <a:pathLst>
                <a:path extrusionOk="0" h="1644" w="1644">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62"/>
            <p:cNvSpPr/>
            <p:nvPr/>
          </p:nvSpPr>
          <p:spPr>
            <a:xfrm>
              <a:off x="5660825" y="2773325"/>
              <a:ext cx="41125" cy="41100"/>
            </a:xfrm>
            <a:custGeom>
              <a:rect b="b" l="l" r="r" t="t"/>
              <a:pathLst>
                <a:path extrusionOk="0" h="1644" w="1645">
                  <a:moveTo>
                    <a:pt x="823" y="0"/>
                  </a:moveTo>
                  <a:cubicBezTo>
                    <a:pt x="366" y="0"/>
                    <a:pt x="1" y="365"/>
                    <a:pt x="1" y="822"/>
                  </a:cubicBezTo>
                  <a:cubicBezTo>
                    <a:pt x="1" y="1278"/>
                    <a:pt x="366" y="1644"/>
                    <a:pt x="823" y="1644"/>
                  </a:cubicBezTo>
                  <a:cubicBezTo>
                    <a:pt x="1279" y="1644"/>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62"/>
            <p:cNvSpPr/>
            <p:nvPr/>
          </p:nvSpPr>
          <p:spPr>
            <a:xfrm>
              <a:off x="5722475" y="2773325"/>
              <a:ext cx="40525" cy="41100"/>
            </a:xfrm>
            <a:custGeom>
              <a:rect b="b" l="l" r="r" t="t"/>
              <a:pathLst>
                <a:path extrusionOk="0" h="1644" w="1621">
                  <a:moveTo>
                    <a:pt x="799" y="0"/>
                  </a:moveTo>
                  <a:cubicBezTo>
                    <a:pt x="365" y="0"/>
                    <a:pt x="0" y="365"/>
                    <a:pt x="0" y="822"/>
                  </a:cubicBezTo>
                  <a:cubicBezTo>
                    <a:pt x="0" y="1278"/>
                    <a:pt x="365" y="1644"/>
                    <a:pt x="799" y="1644"/>
                  </a:cubicBezTo>
                  <a:cubicBezTo>
                    <a:pt x="1255" y="1644"/>
                    <a:pt x="1621" y="1278"/>
                    <a:pt x="1621" y="822"/>
                  </a:cubicBezTo>
                  <a:cubicBezTo>
                    <a:pt x="1621" y="365"/>
                    <a:pt x="1255"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62"/>
            <p:cNvSpPr/>
            <p:nvPr/>
          </p:nvSpPr>
          <p:spPr>
            <a:xfrm>
              <a:off x="5844575" y="2773325"/>
              <a:ext cx="41125" cy="41100"/>
            </a:xfrm>
            <a:custGeom>
              <a:rect b="b" l="l" r="r" t="t"/>
              <a:pathLst>
                <a:path extrusionOk="0" h="1644" w="1645">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62"/>
            <p:cNvSpPr/>
            <p:nvPr/>
          </p:nvSpPr>
          <p:spPr>
            <a:xfrm>
              <a:off x="6089950" y="2773325"/>
              <a:ext cx="40550" cy="41100"/>
            </a:xfrm>
            <a:custGeom>
              <a:rect b="b" l="l" r="r" t="t"/>
              <a:pathLst>
                <a:path extrusionOk="0" h="1644" w="1622">
                  <a:moveTo>
                    <a:pt x="799" y="0"/>
                  </a:moveTo>
                  <a:cubicBezTo>
                    <a:pt x="366" y="0"/>
                    <a:pt x="1" y="365"/>
                    <a:pt x="1" y="822"/>
                  </a:cubicBezTo>
                  <a:cubicBezTo>
                    <a:pt x="1" y="1278"/>
                    <a:pt x="366" y="1644"/>
                    <a:pt x="799" y="1644"/>
                  </a:cubicBezTo>
                  <a:cubicBezTo>
                    <a:pt x="1256" y="1644"/>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62"/>
            <p:cNvSpPr/>
            <p:nvPr/>
          </p:nvSpPr>
          <p:spPr>
            <a:xfrm>
              <a:off x="6151000" y="2773325"/>
              <a:ext cx="41125" cy="41100"/>
            </a:xfrm>
            <a:custGeom>
              <a:rect b="b" l="l" r="r" t="t"/>
              <a:pathLst>
                <a:path extrusionOk="0" h="1644" w="1645">
                  <a:moveTo>
                    <a:pt x="823" y="0"/>
                  </a:moveTo>
                  <a:cubicBezTo>
                    <a:pt x="366" y="0"/>
                    <a:pt x="1" y="365"/>
                    <a:pt x="1" y="822"/>
                  </a:cubicBezTo>
                  <a:cubicBezTo>
                    <a:pt x="1" y="1278"/>
                    <a:pt x="366" y="1644"/>
                    <a:pt x="823" y="1644"/>
                  </a:cubicBezTo>
                  <a:cubicBezTo>
                    <a:pt x="1279" y="1644"/>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62"/>
            <p:cNvSpPr/>
            <p:nvPr/>
          </p:nvSpPr>
          <p:spPr>
            <a:xfrm>
              <a:off x="1312625" y="2834950"/>
              <a:ext cx="41100" cy="40525"/>
            </a:xfrm>
            <a:custGeom>
              <a:rect b="b" l="l" r="r" t="t"/>
              <a:pathLst>
                <a:path extrusionOk="0" h="1621" w="1644">
                  <a:moveTo>
                    <a:pt x="822" y="0"/>
                  </a:moveTo>
                  <a:cubicBezTo>
                    <a:pt x="365" y="0"/>
                    <a:pt x="0" y="366"/>
                    <a:pt x="0" y="799"/>
                  </a:cubicBezTo>
                  <a:cubicBezTo>
                    <a:pt x="0" y="1256"/>
                    <a:pt x="365" y="1621"/>
                    <a:pt x="822" y="1621"/>
                  </a:cubicBezTo>
                  <a:cubicBezTo>
                    <a:pt x="1278" y="1621"/>
                    <a:pt x="1643" y="1256"/>
                    <a:pt x="1643" y="799"/>
                  </a:cubicBezTo>
                  <a:cubicBezTo>
                    <a:pt x="1643"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62"/>
            <p:cNvSpPr/>
            <p:nvPr/>
          </p:nvSpPr>
          <p:spPr>
            <a:xfrm>
              <a:off x="1373675" y="2834950"/>
              <a:ext cx="41100" cy="40525"/>
            </a:xfrm>
            <a:custGeom>
              <a:rect b="b" l="l" r="r" t="t"/>
              <a:pathLst>
                <a:path extrusionOk="0" h="1621" w="1644">
                  <a:moveTo>
                    <a:pt x="822" y="0"/>
                  </a:moveTo>
                  <a:cubicBezTo>
                    <a:pt x="366" y="0"/>
                    <a:pt x="0" y="366"/>
                    <a:pt x="0" y="799"/>
                  </a:cubicBezTo>
                  <a:cubicBezTo>
                    <a:pt x="0"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62"/>
            <p:cNvSpPr/>
            <p:nvPr/>
          </p:nvSpPr>
          <p:spPr>
            <a:xfrm>
              <a:off x="1435300" y="2834950"/>
              <a:ext cx="40550" cy="40525"/>
            </a:xfrm>
            <a:custGeom>
              <a:rect b="b" l="l" r="r" t="t"/>
              <a:pathLst>
                <a:path extrusionOk="0" h="1621" w="1622">
                  <a:moveTo>
                    <a:pt x="822" y="0"/>
                  </a:moveTo>
                  <a:cubicBezTo>
                    <a:pt x="366" y="0"/>
                    <a:pt x="0" y="366"/>
                    <a:pt x="0" y="799"/>
                  </a:cubicBezTo>
                  <a:cubicBezTo>
                    <a:pt x="0" y="1256"/>
                    <a:pt x="366" y="1621"/>
                    <a:pt x="822" y="1621"/>
                  </a:cubicBezTo>
                  <a:cubicBezTo>
                    <a:pt x="1256" y="1621"/>
                    <a:pt x="1621" y="1256"/>
                    <a:pt x="1621" y="799"/>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62"/>
            <p:cNvSpPr/>
            <p:nvPr/>
          </p:nvSpPr>
          <p:spPr>
            <a:xfrm>
              <a:off x="1496350" y="2834950"/>
              <a:ext cx="41125" cy="40525"/>
            </a:xfrm>
            <a:custGeom>
              <a:rect b="b" l="l" r="r" t="t"/>
              <a:pathLst>
                <a:path extrusionOk="0" h="1621" w="1645">
                  <a:moveTo>
                    <a:pt x="823" y="0"/>
                  </a:moveTo>
                  <a:cubicBezTo>
                    <a:pt x="366" y="0"/>
                    <a:pt x="1" y="366"/>
                    <a:pt x="1" y="799"/>
                  </a:cubicBezTo>
                  <a:cubicBezTo>
                    <a:pt x="1" y="1256"/>
                    <a:pt x="366" y="1621"/>
                    <a:pt x="823" y="1621"/>
                  </a:cubicBezTo>
                  <a:cubicBezTo>
                    <a:pt x="1279" y="1621"/>
                    <a:pt x="1644" y="1256"/>
                    <a:pt x="1644" y="799"/>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2"/>
            <p:cNvSpPr/>
            <p:nvPr/>
          </p:nvSpPr>
          <p:spPr>
            <a:xfrm>
              <a:off x="1557425" y="2834950"/>
              <a:ext cx="41100" cy="40525"/>
            </a:xfrm>
            <a:custGeom>
              <a:rect b="b" l="l" r="r" t="t"/>
              <a:pathLst>
                <a:path extrusionOk="0" h="1621" w="1644">
                  <a:moveTo>
                    <a:pt x="822" y="0"/>
                  </a:moveTo>
                  <a:cubicBezTo>
                    <a:pt x="365" y="0"/>
                    <a:pt x="0" y="366"/>
                    <a:pt x="0" y="799"/>
                  </a:cubicBezTo>
                  <a:cubicBezTo>
                    <a:pt x="0" y="1256"/>
                    <a:pt x="365" y="1621"/>
                    <a:pt x="822" y="1621"/>
                  </a:cubicBezTo>
                  <a:cubicBezTo>
                    <a:pt x="1278" y="1621"/>
                    <a:pt x="1644" y="1256"/>
                    <a:pt x="1644" y="799"/>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62"/>
            <p:cNvSpPr/>
            <p:nvPr/>
          </p:nvSpPr>
          <p:spPr>
            <a:xfrm>
              <a:off x="1619050" y="2834950"/>
              <a:ext cx="40525" cy="40525"/>
            </a:xfrm>
            <a:custGeom>
              <a:rect b="b" l="l" r="r" t="t"/>
              <a:pathLst>
                <a:path extrusionOk="0" h="1621" w="1621">
                  <a:moveTo>
                    <a:pt x="799" y="0"/>
                  </a:moveTo>
                  <a:cubicBezTo>
                    <a:pt x="365" y="0"/>
                    <a:pt x="0" y="366"/>
                    <a:pt x="0" y="799"/>
                  </a:cubicBezTo>
                  <a:cubicBezTo>
                    <a:pt x="0" y="1256"/>
                    <a:pt x="365" y="1621"/>
                    <a:pt x="799" y="1621"/>
                  </a:cubicBezTo>
                  <a:cubicBezTo>
                    <a:pt x="1256" y="1621"/>
                    <a:pt x="1621" y="1256"/>
                    <a:pt x="1621" y="799"/>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62"/>
            <p:cNvSpPr/>
            <p:nvPr/>
          </p:nvSpPr>
          <p:spPr>
            <a:xfrm>
              <a:off x="1680100" y="2834950"/>
              <a:ext cx="41100" cy="40525"/>
            </a:xfrm>
            <a:custGeom>
              <a:rect b="b" l="l" r="r" t="t"/>
              <a:pathLst>
                <a:path extrusionOk="0" h="1621" w="1644">
                  <a:moveTo>
                    <a:pt x="822" y="0"/>
                  </a:moveTo>
                  <a:cubicBezTo>
                    <a:pt x="366" y="0"/>
                    <a:pt x="1" y="366"/>
                    <a:pt x="1" y="799"/>
                  </a:cubicBezTo>
                  <a:cubicBezTo>
                    <a:pt x="1"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62"/>
            <p:cNvSpPr/>
            <p:nvPr/>
          </p:nvSpPr>
          <p:spPr>
            <a:xfrm>
              <a:off x="1741150" y="2834950"/>
              <a:ext cx="41125" cy="40525"/>
            </a:xfrm>
            <a:custGeom>
              <a:rect b="b" l="l" r="r" t="t"/>
              <a:pathLst>
                <a:path extrusionOk="0" h="1621" w="1645">
                  <a:moveTo>
                    <a:pt x="823" y="0"/>
                  </a:moveTo>
                  <a:cubicBezTo>
                    <a:pt x="366" y="0"/>
                    <a:pt x="1" y="366"/>
                    <a:pt x="1" y="799"/>
                  </a:cubicBezTo>
                  <a:cubicBezTo>
                    <a:pt x="1" y="1256"/>
                    <a:pt x="366" y="1621"/>
                    <a:pt x="823" y="1621"/>
                  </a:cubicBezTo>
                  <a:cubicBezTo>
                    <a:pt x="1279" y="1621"/>
                    <a:pt x="1644" y="1256"/>
                    <a:pt x="1644" y="799"/>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62"/>
            <p:cNvSpPr/>
            <p:nvPr/>
          </p:nvSpPr>
          <p:spPr>
            <a:xfrm>
              <a:off x="1802775" y="2834950"/>
              <a:ext cx="40550" cy="40525"/>
            </a:xfrm>
            <a:custGeom>
              <a:rect b="b" l="l" r="r" t="t"/>
              <a:pathLst>
                <a:path extrusionOk="0" h="1621" w="1622">
                  <a:moveTo>
                    <a:pt x="800" y="0"/>
                  </a:moveTo>
                  <a:cubicBezTo>
                    <a:pt x="366" y="0"/>
                    <a:pt x="1" y="366"/>
                    <a:pt x="1" y="799"/>
                  </a:cubicBezTo>
                  <a:cubicBezTo>
                    <a:pt x="1" y="1256"/>
                    <a:pt x="366" y="1621"/>
                    <a:pt x="800" y="1621"/>
                  </a:cubicBezTo>
                  <a:cubicBezTo>
                    <a:pt x="1256" y="1621"/>
                    <a:pt x="1622" y="1256"/>
                    <a:pt x="1622" y="799"/>
                  </a:cubicBezTo>
                  <a:cubicBezTo>
                    <a:pt x="1622"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62"/>
            <p:cNvSpPr/>
            <p:nvPr/>
          </p:nvSpPr>
          <p:spPr>
            <a:xfrm>
              <a:off x="1863850" y="2834950"/>
              <a:ext cx="41100" cy="40525"/>
            </a:xfrm>
            <a:custGeom>
              <a:rect b="b" l="l" r="r" t="t"/>
              <a:pathLst>
                <a:path extrusionOk="0" h="1621" w="1644">
                  <a:moveTo>
                    <a:pt x="822" y="0"/>
                  </a:moveTo>
                  <a:cubicBezTo>
                    <a:pt x="366" y="0"/>
                    <a:pt x="0" y="366"/>
                    <a:pt x="0" y="799"/>
                  </a:cubicBezTo>
                  <a:cubicBezTo>
                    <a:pt x="0"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62"/>
            <p:cNvSpPr/>
            <p:nvPr/>
          </p:nvSpPr>
          <p:spPr>
            <a:xfrm>
              <a:off x="1924900" y="2834950"/>
              <a:ext cx="41125" cy="40525"/>
            </a:xfrm>
            <a:custGeom>
              <a:rect b="b" l="l" r="r" t="t"/>
              <a:pathLst>
                <a:path extrusionOk="0" h="1621" w="1645">
                  <a:moveTo>
                    <a:pt x="822" y="0"/>
                  </a:moveTo>
                  <a:cubicBezTo>
                    <a:pt x="366" y="0"/>
                    <a:pt x="1" y="366"/>
                    <a:pt x="1" y="799"/>
                  </a:cubicBezTo>
                  <a:cubicBezTo>
                    <a:pt x="1"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62"/>
            <p:cNvSpPr/>
            <p:nvPr/>
          </p:nvSpPr>
          <p:spPr>
            <a:xfrm>
              <a:off x="1986525" y="2834950"/>
              <a:ext cx="40550" cy="40525"/>
            </a:xfrm>
            <a:custGeom>
              <a:rect b="b" l="l" r="r" t="t"/>
              <a:pathLst>
                <a:path extrusionOk="0" h="1621" w="1622">
                  <a:moveTo>
                    <a:pt x="800" y="0"/>
                  </a:moveTo>
                  <a:cubicBezTo>
                    <a:pt x="366" y="0"/>
                    <a:pt x="1" y="366"/>
                    <a:pt x="1" y="799"/>
                  </a:cubicBezTo>
                  <a:cubicBezTo>
                    <a:pt x="1" y="1256"/>
                    <a:pt x="366" y="1621"/>
                    <a:pt x="800" y="1621"/>
                  </a:cubicBezTo>
                  <a:cubicBezTo>
                    <a:pt x="1256" y="1621"/>
                    <a:pt x="1621" y="1256"/>
                    <a:pt x="1621" y="799"/>
                  </a:cubicBezTo>
                  <a:cubicBezTo>
                    <a:pt x="1621"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62"/>
            <p:cNvSpPr/>
            <p:nvPr/>
          </p:nvSpPr>
          <p:spPr>
            <a:xfrm>
              <a:off x="2047600" y="2834950"/>
              <a:ext cx="41100" cy="40525"/>
            </a:xfrm>
            <a:custGeom>
              <a:rect b="b" l="l" r="r" t="t"/>
              <a:pathLst>
                <a:path extrusionOk="0" h="1621" w="1644">
                  <a:moveTo>
                    <a:pt x="822" y="0"/>
                  </a:moveTo>
                  <a:cubicBezTo>
                    <a:pt x="365" y="0"/>
                    <a:pt x="0" y="366"/>
                    <a:pt x="0" y="799"/>
                  </a:cubicBezTo>
                  <a:cubicBezTo>
                    <a:pt x="0" y="1256"/>
                    <a:pt x="365" y="1621"/>
                    <a:pt x="822" y="1621"/>
                  </a:cubicBezTo>
                  <a:cubicBezTo>
                    <a:pt x="1278" y="1621"/>
                    <a:pt x="1643" y="1256"/>
                    <a:pt x="1643" y="799"/>
                  </a:cubicBezTo>
                  <a:cubicBezTo>
                    <a:pt x="1643"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62"/>
            <p:cNvSpPr/>
            <p:nvPr/>
          </p:nvSpPr>
          <p:spPr>
            <a:xfrm>
              <a:off x="2108650" y="2834950"/>
              <a:ext cx="41100" cy="40525"/>
            </a:xfrm>
            <a:custGeom>
              <a:rect b="b" l="l" r="r" t="t"/>
              <a:pathLst>
                <a:path extrusionOk="0" h="1621" w="1644">
                  <a:moveTo>
                    <a:pt x="822" y="0"/>
                  </a:moveTo>
                  <a:cubicBezTo>
                    <a:pt x="366" y="0"/>
                    <a:pt x="0" y="366"/>
                    <a:pt x="0" y="799"/>
                  </a:cubicBezTo>
                  <a:cubicBezTo>
                    <a:pt x="0"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62"/>
            <p:cNvSpPr/>
            <p:nvPr/>
          </p:nvSpPr>
          <p:spPr>
            <a:xfrm>
              <a:off x="2170275" y="2834950"/>
              <a:ext cx="40550" cy="40525"/>
            </a:xfrm>
            <a:custGeom>
              <a:rect b="b" l="l" r="r" t="t"/>
              <a:pathLst>
                <a:path extrusionOk="0" h="1621" w="1622">
                  <a:moveTo>
                    <a:pt x="799" y="0"/>
                  </a:moveTo>
                  <a:cubicBezTo>
                    <a:pt x="366" y="0"/>
                    <a:pt x="0" y="366"/>
                    <a:pt x="0" y="799"/>
                  </a:cubicBezTo>
                  <a:cubicBezTo>
                    <a:pt x="0" y="1256"/>
                    <a:pt x="366" y="1621"/>
                    <a:pt x="799" y="1621"/>
                  </a:cubicBezTo>
                  <a:cubicBezTo>
                    <a:pt x="1256" y="1621"/>
                    <a:pt x="1621" y="1256"/>
                    <a:pt x="1621" y="799"/>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62"/>
            <p:cNvSpPr/>
            <p:nvPr/>
          </p:nvSpPr>
          <p:spPr>
            <a:xfrm>
              <a:off x="3394850" y="2834950"/>
              <a:ext cx="41125" cy="40525"/>
            </a:xfrm>
            <a:custGeom>
              <a:rect b="b" l="l" r="r" t="t"/>
              <a:pathLst>
                <a:path extrusionOk="0" h="1621" w="1645">
                  <a:moveTo>
                    <a:pt x="822" y="0"/>
                  </a:moveTo>
                  <a:cubicBezTo>
                    <a:pt x="366" y="0"/>
                    <a:pt x="1" y="366"/>
                    <a:pt x="1" y="799"/>
                  </a:cubicBezTo>
                  <a:cubicBezTo>
                    <a:pt x="1"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62"/>
            <p:cNvSpPr/>
            <p:nvPr/>
          </p:nvSpPr>
          <p:spPr>
            <a:xfrm>
              <a:off x="3456475" y="2834950"/>
              <a:ext cx="40550" cy="40525"/>
            </a:xfrm>
            <a:custGeom>
              <a:rect b="b" l="l" r="r" t="t"/>
              <a:pathLst>
                <a:path extrusionOk="0" h="1621" w="1622">
                  <a:moveTo>
                    <a:pt x="800" y="0"/>
                  </a:moveTo>
                  <a:cubicBezTo>
                    <a:pt x="366" y="0"/>
                    <a:pt x="1" y="366"/>
                    <a:pt x="1" y="799"/>
                  </a:cubicBezTo>
                  <a:cubicBezTo>
                    <a:pt x="1" y="1256"/>
                    <a:pt x="366" y="1621"/>
                    <a:pt x="800" y="1621"/>
                  </a:cubicBezTo>
                  <a:cubicBezTo>
                    <a:pt x="1256" y="1621"/>
                    <a:pt x="1621" y="1256"/>
                    <a:pt x="1621" y="799"/>
                  </a:cubicBezTo>
                  <a:cubicBezTo>
                    <a:pt x="1621"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62"/>
            <p:cNvSpPr/>
            <p:nvPr/>
          </p:nvSpPr>
          <p:spPr>
            <a:xfrm>
              <a:off x="3517550" y="2834950"/>
              <a:ext cx="40525" cy="40525"/>
            </a:xfrm>
            <a:custGeom>
              <a:rect b="b" l="l" r="r" t="t"/>
              <a:pathLst>
                <a:path extrusionOk="0" h="1621" w="1621">
                  <a:moveTo>
                    <a:pt x="822" y="0"/>
                  </a:moveTo>
                  <a:cubicBezTo>
                    <a:pt x="365" y="0"/>
                    <a:pt x="0" y="366"/>
                    <a:pt x="0" y="799"/>
                  </a:cubicBezTo>
                  <a:cubicBezTo>
                    <a:pt x="0" y="1256"/>
                    <a:pt x="365" y="1621"/>
                    <a:pt x="822" y="1621"/>
                  </a:cubicBezTo>
                  <a:cubicBezTo>
                    <a:pt x="1255" y="1621"/>
                    <a:pt x="1621" y="1256"/>
                    <a:pt x="1621" y="799"/>
                  </a:cubicBezTo>
                  <a:cubicBezTo>
                    <a:pt x="1621" y="366"/>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62"/>
            <p:cNvSpPr/>
            <p:nvPr/>
          </p:nvSpPr>
          <p:spPr>
            <a:xfrm>
              <a:off x="4007700" y="2834950"/>
              <a:ext cx="40550" cy="40525"/>
            </a:xfrm>
            <a:custGeom>
              <a:rect b="b" l="l" r="r" t="t"/>
              <a:pathLst>
                <a:path extrusionOk="0" h="1621" w="1622">
                  <a:moveTo>
                    <a:pt x="800" y="0"/>
                  </a:moveTo>
                  <a:cubicBezTo>
                    <a:pt x="366" y="0"/>
                    <a:pt x="1" y="366"/>
                    <a:pt x="1" y="799"/>
                  </a:cubicBezTo>
                  <a:cubicBezTo>
                    <a:pt x="1" y="1256"/>
                    <a:pt x="366" y="1621"/>
                    <a:pt x="800" y="1621"/>
                  </a:cubicBezTo>
                  <a:cubicBezTo>
                    <a:pt x="1256" y="1621"/>
                    <a:pt x="1622" y="1256"/>
                    <a:pt x="1622" y="799"/>
                  </a:cubicBezTo>
                  <a:cubicBezTo>
                    <a:pt x="1622"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62"/>
            <p:cNvSpPr/>
            <p:nvPr/>
          </p:nvSpPr>
          <p:spPr>
            <a:xfrm>
              <a:off x="4129825" y="2834950"/>
              <a:ext cx="41100" cy="40525"/>
            </a:xfrm>
            <a:custGeom>
              <a:rect b="b" l="l" r="r" t="t"/>
              <a:pathLst>
                <a:path extrusionOk="0" h="1621" w="1644">
                  <a:moveTo>
                    <a:pt x="822" y="0"/>
                  </a:moveTo>
                  <a:cubicBezTo>
                    <a:pt x="366" y="0"/>
                    <a:pt x="1" y="366"/>
                    <a:pt x="1" y="799"/>
                  </a:cubicBezTo>
                  <a:cubicBezTo>
                    <a:pt x="1"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62"/>
            <p:cNvSpPr/>
            <p:nvPr/>
          </p:nvSpPr>
          <p:spPr>
            <a:xfrm>
              <a:off x="4190875" y="2834950"/>
              <a:ext cx="41125" cy="40525"/>
            </a:xfrm>
            <a:custGeom>
              <a:rect b="b" l="l" r="r" t="t"/>
              <a:pathLst>
                <a:path extrusionOk="0" h="1621" w="1645">
                  <a:moveTo>
                    <a:pt x="823" y="0"/>
                  </a:moveTo>
                  <a:cubicBezTo>
                    <a:pt x="389" y="0"/>
                    <a:pt x="1" y="366"/>
                    <a:pt x="1" y="799"/>
                  </a:cubicBezTo>
                  <a:cubicBezTo>
                    <a:pt x="1" y="1256"/>
                    <a:pt x="389" y="1621"/>
                    <a:pt x="823" y="1621"/>
                  </a:cubicBezTo>
                  <a:cubicBezTo>
                    <a:pt x="1279" y="1621"/>
                    <a:pt x="1644" y="1256"/>
                    <a:pt x="1644" y="799"/>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62"/>
            <p:cNvSpPr/>
            <p:nvPr/>
          </p:nvSpPr>
          <p:spPr>
            <a:xfrm>
              <a:off x="4252525" y="2834950"/>
              <a:ext cx="40525" cy="40525"/>
            </a:xfrm>
            <a:custGeom>
              <a:rect b="b" l="l" r="r" t="t"/>
              <a:pathLst>
                <a:path extrusionOk="0" h="1621" w="1621">
                  <a:moveTo>
                    <a:pt x="822" y="0"/>
                  </a:moveTo>
                  <a:cubicBezTo>
                    <a:pt x="365" y="0"/>
                    <a:pt x="0" y="366"/>
                    <a:pt x="0" y="799"/>
                  </a:cubicBezTo>
                  <a:cubicBezTo>
                    <a:pt x="0" y="1256"/>
                    <a:pt x="365" y="1621"/>
                    <a:pt x="822" y="1621"/>
                  </a:cubicBezTo>
                  <a:cubicBezTo>
                    <a:pt x="1255" y="1621"/>
                    <a:pt x="1621" y="1256"/>
                    <a:pt x="1621" y="799"/>
                  </a:cubicBezTo>
                  <a:cubicBezTo>
                    <a:pt x="1621" y="366"/>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62"/>
            <p:cNvSpPr/>
            <p:nvPr/>
          </p:nvSpPr>
          <p:spPr>
            <a:xfrm>
              <a:off x="4313575" y="2834950"/>
              <a:ext cx="41100" cy="40525"/>
            </a:xfrm>
            <a:custGeom>
              <a:rect b="b" l="l" r="r" t="t"/>
              <a:pathLst>
                <a:path extrusionOk="0" h="1621" w="1644">
                  <a:moveTo>
                    <a:pt x="822" y="0"/>
                  </a:moveTo>
                  <a:cubicBezTo>
                    <a:pt x="366" y="0"/>
                    <a:pt x="0" y="366"/>
                    <a:pt x="0" y="799"/>
                  </a:cubicBezTo>
                  <a:cubicBezTo>
                    <a:pt x="0"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2"/>
            <p:cNvSpPr/>
            <p:nvPr/>
          </p:nvSpPr>
          <p:spPr>
            <a:xfrm>
              <a:off x="4374625" y="2834950"/>
              <a:ext cx="41125" cy="40525"/>
            </a:xfrm>
            <a:custGeom>
              <a:rect b="b" l="l" r="r" t="t"/>
              <a:pathLst>
                <a:path extrusionOk="0" h="1621" w="1645">
                  <a:moveTo>
                    <a:pt x="822" y="0"/>
                  </a:moveTo>
                  <a:cubicBezTo>
                    <a:pt x="366" y="0"/>
                    <a:pt x="1" y="366"/>
                    <a:pt x="1" y="799"/>
                  </a:cubicBezTo>
                  <a:cubicBezTo>
                    <a:pt x="1"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62"/>
            <p:cNvSpPr/>
            <p:nvPr/>
          </p:nvSpPr>
          <p:spPr>
            <a:xfrm>
              <a:off x="4436250" y="2834950"/>
              <a:ext cx="40550" cy="40525"/>
            </a:xfrm>
            <a:custGeom>
              <a:rect b="b" l="l" r="r" t="t"/>
              <a:pathLst>
                <a:path extrusionOk="0" h="1621" w="1622">
                  <a:moveTo>
                    <a:pt x="822" y="0"/>
                  </a:moveTo>
                  <a:cubicBezTo>
                    <a:pt x="366" y="0"/>
                    <a:pt x="1" y="366"/>
                    <a:pt x="1" y="799"/>
                  </a:cubicBezTo>
                  <a:cubicBezTo>
                    <a:pt x="1" y="1256"/>
                    <a:pt x="366" y="1621"/>
                    <a:pt x="822" y="1621"/>
                  </a:cubicBezTo>
                  <a:cubicBezTo>
                    <a:pt x="1256" y="1621"/>
                    <a:pt x="1621" y="1256"/>
                    <a:pt x="1621" y="799"/>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62"/>
            <p:cNvSpPr/>
            <p:nvPr/>
          </p:nvSpPr>
          <p:spPr>
            <a:xfrm>
              <a:off x="4497325" y="2834950"/>
              <a:ext cx="41100" cy="40525"/>
            </a:xfrm>
            <a:custGeom>
              <a:rect b="b" l="l" r="r" t="t"/>
              <a:pathLst>
                <a:path extrusionOk="0" h="1621" w="1644">
                  <a:moveTo>
                    <a:pt x="822" y="0"/>
                  </a:moveTo>
                  <a:cubicBezTo>
                    <a:pt x="365" y="0"/>
                    <a:pt x="0" y="366"/>
                    <a:pt x="0" y="799"/>
                  </a:cubicBezTo>
                  <a:cubicBezTo>
                    <a:pt x="0" y="1256"/>
                    <a:pt x="365" y="1621"/>
                    <a:pt x="822" y="1621"/>
                  </a:cubicBezTo>
                  <a:cubicBezTo>
                    <a:pt x="1278" y="1621"/>
                    <a:pt x="1644" y="1256"/>
                    <a:pt x="1644" y="799"/>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2"/>
            <p:cNvSpPr/>
            <p:nvPr/>
          </p:nvSpPr>
          <p:spPr>
            <a:xfrm>
              <a:off x="4558375" y="2834950"/>
              <a:ext cx="41100" cy="40525"/>
            </a:xfrm>
            <a:custGeom>
              <a:rect b="b" l="l" r="r" t="t"/>
              <a:pathLst>
                <a:path extrusionOk="0" h="1621" w="1644">
                  <a:moveTo>
                    <a:pt x="822" y="0"/>
                  </a:moveTo>
                  <a:cubicBezTo>
                    <a:pt x="366" y="0"/>
                    <a:pt x="0" y="366"/>
                    <a:pt x="0" y="799"/>
                  </a:cubicBezTo>
                  <a:cubicBezTo>
                    <a:pt x="0"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62"/>
            <p:cNvSpPr/>
            <p:nvPr/>
          </p:nvSpPr>
          <p:spPr>
            <a:xfrm>
              <a:off x="4620000" y="2834950"/>
              <a:ext cx="40550" cy="40525"/>
            </a:xfrm>
            <a:custGeom>
              <a:rect b="b" l="l" r="r" t="t"/>
              <a:pathLst>
                <a:path extrusionOk="0" h="1621" w="1622">
                  <a:moveTo>
                    <a:pt x="822" y="0"/>
                  </a:moveTo>
                  <a:cubicBezTo>
                    <a:pt x="366" y="0"/>
                    <a:pt x="1" y="366"/>
                    <a:pt x="1" y="799"/>
                  </a:cubicBezTo>
                  <a:cubicBezTo>
                    <a:pt x="1" y="1256"/>
                    <a:pt x="366" y="1621"/>
                    <a:pt x="822" y="1621"/>
                  </a:cubicBezTo>
                  <a:cubicBezTo>
                    <a:pt x="1256" y="1621"/>
                    <a:pt x="1621" y="1256"/>
                    <a:pt x="1621" y="799"/>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2"/>
            <p:cNvSpPr/>
            <p:nvPr/>
          </p:nvSpPr>
          <p:spPr>
            <a:xfrm>
              <a:off x="4681050" y="2834950"/>
              <a:ext cx="41125" cy="40525"/>
            </a:xfrm>
            <a:custGeom>
              <a:rect b="b" l="l" r="r" t="t"/>
              <a:pathLst>
                <a:path extrusionOk="0" h="1621" w="1645">
                  <a:moveTo>
                    <a:pt x="823" y="0"/>
                  </a:moveTo>
                  <a:cubicBezTo>
                    <a:pt x="366" y="0"/>
                    <a:pt x="1" y="366"/>
                    <a:pt x="1" y="799"/>
                  </a:cubicBezTo>
                  <a:cubicBezTo>
                    <a:pt x="1" y="1256"/>
                    <a:pt x="366" y="1621"/>
                    <a:pt x="823" y="1621"/>
                  </a:cubicBezTo>
                  <a:cubicBezTo>
                    <a:pt x="1279" y="1621"/>
                    <a:pt x="1644" y="1256"/>
                    <a:pt x="1644" y="799"/>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62"/>
            <p:cNvSpPr/>
            <p:nvPr/>
          </p:nvSpPr>
          <p:spPr>
            <a:xfrm>
              <a:off x="4742125" y="2834950"/>
              <a:ext cx="41100" cy="40525"/>
            </a:xfrm>
            <a:custGeom>
              <a:rect b="b" l="l" r="r" t="t"/>
              <a:pathLst>
                <a:path extrusionOk="0" h="1621" w="1644">
                  <a:moveTo>
                    <a:pt x="822" y="0"/>
                  </a:moveTo>
                  <a:cubicBezTo>
                    <a:pt x="365" y="0"/>
                    <a:pt x="0" y="366"/>
                    <a:pt x="0" y="799"/>
                  </a:cubicBezTo>
                  <a:cubicBezTo>
                    <a:pt x="0" y="1256"/>
                    <a:pt x="365" y="1621"/>
                    <a:pt x="822" y="1621"/>
                  </a:cubicBezTo>
                  <a:cubicBezTo>
                    <a:pt x="1278" y="1621"/>
                    <a:pt x="1644" y="1256"/>
                    <a:pt x="1644" y="799"/>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62"/>
            <p:cNvSpPr/>
            <p:nvPr/>
          </p:nvSpPr>
          <p:spPr>
            <a:xfrm>
              <a:off x="4803750" y="2834950"/>
              <a:ext cx="40525" cy="40525"/>
            </a:xfrm>
            <a:custGeom>
              <a:rect b="b" l="l" r="r" t="t"/>
              <a:pathLst>
                <a:path extrusionOk="0" h="1621" w="1621">
                  <a:moveTo>
                    <a:pt x="822" y="0"/>
                  </a:moveTo>
                  <a:cubicBezTo>
                    <a:pt x="365" y="0"/>
                    <a:pt x="0" y="366"/>
                    <a:pt x="0" y="799"/>
                  </a:cubicBezTo>
                  <a:cubicBezTo>
                    <a:pt x="0" y="1256"/>
                    <a:pt x="365" y="1621"/>
                    <a:pt x="822" y="1621"/>
                  </a:cubicBezTo>
                  <a:cubicBezTo>
                    <a:pt x="1256" y="1621"/>
                    <a:pt x="1621" y="1256"/>
                    <a:pt x="1621" y="799"/>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62"/>
            <p:cNvSpPr/>
            <p:nvPr/>
          </p:nvSpPr>
          <p:spPr>
            <a:xfrm>
              <a:off x="4864800" y="2834950"/>
              <a:ext cx="41100" cy="40525"/>
            </a:xfrm>
            <a:custGeom>
              <a:rect b="b" l="l" r="r" t="t"/>
              <a:pathLst>
                <a:path extrusionOk="0" h="1621" w="1644">
                  <a:moveTo>
                    <a:pt x="822" y="0"/>
                  </a:moveTo>
                  <a:cubicBezTo>
                    <a:pt x="366" y="0"/>
                    <a:pt x="1" y="366"/>
                    <a:pt x="1" y="799"/>
                  </a:cubicBezTo>
                  <a:cubicBezTo>
                    <a:pt x="1"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62"/>
            <p:cNvSpPr/>
            <p:nvPr/>
          </p:nvSpPr>
          <p:spPr>
            <a:xfrm>
              <a:off x="4925850" y="2834950"/>
              <a:ext cx="41125" cy="40525"/>
            </a:xfrm>
            <a:custGeom>
              <a:rect b="b" l="l" r="r" t="t"/>
              <a:pathLst>
                <a:path extrusionOk="0" h="1621" w="1645">
                  <a:moveTo>
                    <a:pt x="823" y="0"/>
                  </a:moveTo>
                  <a:cubicBezTo>
                    <a:pt x="366" y="0"/>
                    <a:pt x="1" y="366"/>
                    <a:pt x="1" y="799"/>
                  </a:cubicBezTo>
                  <a:cubicBezTo>
                    <a:pt x="1" y="1256"/>
                    <a:pt x="366" y="1621"/>
                    <a:pt x="823" y="1621"/>
                  </a:cubicBezTo>
                  <a:cubicBezTo>
                    <a:pt x="1279" y="1621"/>
                    <a:pt x="1644" y="1256"/>
                    <a:pt x="1644" y="799"/>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62"/>
            <p:cNvSpPr/>
            <p:nvPr/>
          </p:nvSpPr>
          <p:spPr>
            <a:xfrm>
              <a:off x="4987500" y="2834950"/>
              <a:ext cx="40525" cy="40525"/>
            </a:xfrm>
            <a:custGeom>
              <a:rect b="b" l="l" r="r" t="t"/>
              <a:pathLst>
                <a:path extrusionOk="0" h="1621" w="1621">
                  <a:moveTo>
                    <a:pt x="822" y="0"/>
                  </a:moveTo>
                  <a:cubicBezTo>
                    <a:pt x="365" y="0"/>
                    <a:pt x="0" y="366"/>
                    <a:pt x="0" y="799"/>
                  </a:cubicBezTo>
                  <a:cubicBezTo>
                    <a:pt x="0" y="1256"/>
                    <a:pt x="365" y="1621"/>
                    <a:pt x="822" y="1621"/>
                  </a:cubicBezTo>
                  <a:cubicBezTo>
                    <a:pt x="1255" y="1621"/>
                    <a:pt x="1621" y="1256"/>
                    <a:pt x="1621" y="799"/>
                  </a:cubicBezTo>
                  <a:cubicBezTo>
                    <a:pt x="1621" y="366"/>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62"/>
            <p:cNvSpPr/>
            <p:nvPr/>
          </p:nvSpPr>
          <p:spPr>
            <a:xfrm>
              <a:off x="5048550" y="2834950"/>
              <a:ext cx="41100" cy="40525"/>
            </a:xfrm>
            <a:custGeom>
              <a:rect b="b" l="l" r="r" t="t"/>
              <a:pathLst>
                <a:path extrusionOk="0" h="1621" w="1644">
                  <a:moveTo>
                    <a:pt x="822" y="0"/>
                  </a:moveTo>
                  <a:cubicBezTo>
                    <a:pt x="366" y="0"/>
                    <a:pt x="0" y="366"/>
                    <a:pt x="0" y="799"/>
                  </a:cubicBezTo>
                  <a:cubicBezTo>
                    <a:pt x="0"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62"/>
            <p:cNvSpPr/>
            <p:nvPr/>
          </p:nvSpPr>
          <p:spPr>
            <a:xfrm>
              <a:off x="5109600" y="2834950"/>
              <a:ext cx="41125" cy="40525"/>
            </a:xfrm>
            <a:custGeom>
              <a:rect b="b" l="l" r="r" t="t"/>
              <a:pathLst>
                <a:path extrusionOk="0" h="1621" w="1645">
                  <a:moveTo>
                    <a:pt x="822" y="0"/>
                  </a:moveTo>
                  <a:cubicBezTo>
                    <a:pt x="366" y="0"/>
                    <a:pt x="1" y="366"/>
                    <a:pt x="1" y="799"/>
                  </a:cubicBezTo>
                  <a:cubicBezTo>
                    <a:pt x="1"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62"/>
            <p:cNvSpPr/>
            <p:nvPr/>
          </p:nvSpPr>
          <p:spPr>
            <a:xfrm>
              <a:off x="5171225" y="2834950"/>
              <a:ext cx="40550" cy="40525"/>
            </a:xfrm>
            <a:custGeom>
              <a:rect b="b" l="l" r="r" t="t"/>
              <a:pathLst>
                <a:path extrusionOk="0" h="1621" w="1622">
                  <a:moveTo>
                    <a:pt x="822" y="0"/>
                  </a:moveTo>
                  <a:cubicBezTo>
                    <a:pt x="366" y="0"/>
                    <a:pt x="1" y="366"/>
                    <a:pt x="1" y="799"/>
                  </a:cubicBezTo>
                  <a:cubicBezTo>
                    <a:pt x="1" y="1256"/>
                    <a:pt x="366" y="1621"/>
                    <a:pt x="822" y="1621"/>
                  </a:cubicBezTo>
                  <a:cubicBezTo>
                    <a:pt x="1256" y="1621"/>
                    <a:pt x="1621" y="1256"/>
                    <a:pt x="1621" y="799"/>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2"/>
            <p:cNvSpPr/>
            <p:nvPr/>
          </p:nvSpPr>
          <p:spPr>
            <a:xfrm>
              <a:off x="5232300" y="2834950"/>
              <a:ext cx="41100" cy="40525"/>
            </a:xfrm>
            <a:custGeom>
              <a:rect b="b" l="l" r="r" t="t"/>
              <a:pathLst>
                <a:path extrusionOk="0" h="1621" w="1644">
                  <a:moveTo>
                    <a:pt x="822" y="0"/>
                  </a:moveTo>
                  <a:cubicBezTo>
                    <a:pt x="365" y="0"/>
                    <a:pt x="0" y="366"/>
                    <a:pt x="0" y="799"/>
                  </a:cubicBezTo>
                  <a:cubicBezTo>
                    <a:pt x="0" y="1256"/>
                    <a:pt x="365" y="1621"/>
                    <a:pt x="822" y="1621"/>
                  </a:cubicBezTo>
                  <a:cubicBezTo>
                    <a:pt x="1278" y="1621"/>
                    <a:pt x="1644" y="1256"/>
                    <a:pt x="1644" y="799"/>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2"/>
            <p:cNvSpPr/>
            <p:nvPr/>
          </p:nvSpPr>
          <p:spPr>
            <a:xfrm>
              <a:off x="5293350" y="2834950"/>
              <a:ext cx="41100" cy="40525"/>
            </a:xfrm>
            <a:custGeom>
              <a:rect b="b" l="l" r="r" t="t"/>
              <a:pathLst>
                <a:path extrusionOk="0" h="1621" w="1644">
                  <a:moveTo>
                    <a:pt x="822" y="0"/>
                  </a:moveTo>
                  <a:cubicBezTo>
                    <a:pt x="366" y="0"/>
                    <a:pt x="0" y="366"/>
                    <a:pt x="0" y="799"/>
                  </a:cubicBezTo>
                  <a:cubicBezTo>
                    <a:pt x="0"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2"/>
            <p:cNvSpPr/>
            <p:nvPr/>
          </p:nvSpPr>
          <p:spPr>
            <a:xfrm>
              <a:off x="5354975" y="2834950"/>
              <a:ext cx="40550" cy="40525"/>
            </a:xfrm>
            <a:custGeom>
              <a:rect b="b" l="l" r="r" t="t"/>
              <a:pathLst>
                <a:path extrusionOk="0" h="1621" w="1622">
                  <a:moveTo>
                    <a:pt x="822" y="0"/>
                  </a:moveTo>
                  <a:cubicBezTo>
                    <a:pt x="366" y="0"/>
                    <a:pt x="1" y="366"/>
                    <a:pt x="1" y="799"/>
                  </a:cubicBezTo>
                  <a:cubicBezTo>
                    <a:pt x="1" y="1256"/>
                    <a:pt x="366" y="1621"/>
                    <a:pt x="822" y="1621"/>
                  </a:cubicBezTo>
                  <a:cubicBezTo>
                    <a:pt x="1256" y="1621"/>
                    <a:pt x="1621" y="1256"/>
                    <a:pt x="1621" y="799"/>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62"/>
            <p:cNvSpPr/>
            <p:nvPr/>
          </p:nvSpPr>
          <p:spPr>
            <a:xfrm>
              <a:off x="5416025" y="2834950"/>
              <a:ext cx="41125" cy="40525"/>
            </a:xfrm>
            <a:custGeom>
              <a:rect b="b" l="l" r="r" t="t"/>
              <a:pathLst>
                <a:path extrusionOk="0" h="1621" w="1645">
                  <a:moveTo>
                    <a:pt x="823" y="0"/>
                  </a:moveTo>
                  <a:cubicBezTo>
                    <a:pt x="366" y="0"/>
                    <a:pt x="1" y="366"/>
                    <a:pt x="1" y="799"/>
                  </a:cubicBezTo>
                  <a:cubicBezTo>
                    <a:pt x="1" y="1256"/>
                    <a:pt x="366" y="1621"/>
                    <a:pt x="823" y="1621"/>
                  </a:cubicBezTo>
                  <a:cubicBezTo>
                    <a:pt x="1279" y="1621"/>
                    <a:pt x="1644" y="1256"/>
                    <a:pt x="1644" y="799"/>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62"/>
            <p:cNvSpPr/>
            <p:nvPr/>
          </p:nvSpPr>
          <p:spPr>
            <a:xfrm>
              <a:off x="5477100" y="2834950"/>
              <a:ext cx="41100" cy="40525"/>
            </a:xfrm>
            <a:custGeom>
              <a:rect b="b" l="l" r="r" t="t"/>
              <a:pathLst>
                <a:path extrusionOk="0" h="1621" w="1644">
                  <a:moveTo>
                    <a:pt x="822" y="0"/>
                  </a:moveTo>
                  <a:cubicBezTo>
                    <a:pt x="365" y="0"/>
                    <a:pt x="0" y="366"/>
                    <a:pt x="0" y="799"/>
                  </a:cubicBezTo>
                  <a:cubicBezTo>
                    <a:pt x="0" y="1256"/>
                    <a:pt x="365" y="1621"/>
                    <a:pt x="822" y="1621"/>
                  </a:cubicBezTo>
                  <a:cubicBezTo>
                    <a:pt x="1278" y="1621"/>
                    <a:pt x="1644" y="1256"/>
                    <a:pt x="1644" y="799"/>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62"/>
            <p:cNvSpPr/>
            <p:nvPr/>
          </p:nvSpPr>
          <p:spPr>
            <a:xfrm>
              <a:off x="5538725" y="2834950"/>
              <a:ext cx="40525" cy="40525"/>
            </a:xfrm>
            <a:custGeom>
              <a:rect b="b" l="l" r="r" t="t"/>
              <a:pathLst>
                <a:path extrusionOk="0" h="1621" w="1621">
                  <a:moveTo>
                    <a:pt x="822" y="0"/>
                  </a:moveTo>
                  <a:cubicBezTo>
                    <a:pt x="365" y="0"/>
                    <a:pt x="0" y="366"/>
                    <a:pt x="0" y="799"/>
                  </a:cubicBezTo>
                  <a:cubicBezTo>
                    <a:pt x="0" y="1256"/>
                    <a:pt x="365" y="1621"/>
                    <a:pt x="822" y="1621"/>
                  </a:cubicBezTo>
                  <a:cubicBezTo>
                    <a:pt x="1256" y="1621"/>
                    <a:pt x="1621" y="1256"/>
                    <a:pt x="1621" y="799"/>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62"/>
            <p:cNvSpPr/>
            <p:nvPr/>
          </p:nvSpPr>
          <p:spPr>
            <a:xfrm>
              <a:off x="5599775" y="2834950"/>
              <a:ext cx="41100" cy="40525"/>
            </a:xfrm>
            <a:custGeom>
              <a:rect b="b" l="l" r="r" t="t"/>
              <a:pathLst>
                <a:path extrusionOk="0" h="1621" w="1644">
                  <a:moveTo>
                    <a:pt x="822" y="0"/>
                  </a:moveTo>
                  <a:cubicBezTo>
                    <a:pt x="366" y="0"/>
                    <a:pt x="1" y="366"/>
                    <a:pt x="1" y="799"/>
                  </a:cubicBezTo>
                  <a:cubicBezTo>
                    <a:pt x="1" y="1256"/>
                    <a:pt x="366" y="1621"/>
                    <a:pt x="822" y="1621"/>
                  </a:cubicBezTo>
                  <a:cubicBezTo>
                    <a:pt x="1279" y="1621"/>
                    <a:pt x="1644" y="1256"/>
                    <a:pt x="1644" y="799"/>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62"/>
            <p:cNvSpPr/>
            <p:nvPr/>
          </p:nvSpPr>
          <p:spPr>
            <a:xfrm>
              <a:off x="5660825" y="2834950"/>
              <a:ext cx="41125" cy="40525"/>
            </a:xfrm>
            <a:custGeom>
              <a:rect b="b" l="l" r="r" t="t"/>
              <a:pathLst>
                <a:path extrusionOk="0" h="1621" w="1645">
                  <a:moveTo>
                    <a:pt x="823" y="0"/>
                  </a:moveTo>
                  <a:cubicBezTo>
                    <a:pt x="366" y="0"/>
                    <a:pt x="1" y="366"/>
                    <a:pt x="1" y="799"/>
                  </a:cubicBezTo>
                  <a:cubicBezTo>
                    <a:pt x="1" y="1256"/>
                    <a:pt x="366" y="1621"/>
                    <a:pt x="823" y="1621"/>
                  </a:cubicBezTo>
                  <a:cubicBezTo>
                    <a:pt x="1279" y="1621"/>
                    <a:pt x="1644" y="1256"/>
                    <a:pt x="1644" y="799"/>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62"/>
            <p:cNvSpPr/>
            <p:nvPr/>
          </p:nvSpPr>
          <p:spPr>
            <a:xfrm>
              <a:off x="5906200" y="2834950"/>
              <a:ext cx="40550" cy="40525"/>
            </a:xfrm>
            <a:custGeom>
              <a:rect b="b" l="l" r="r" t="t"/>
              <a:pathLst>
                <a:path extrusionOk="0" h="1621" w="1622">
                  <a:moveTo>
                    <a:pt x="800" y="0"/>
                  </a:moveTo>
                  <a:cubicBezTo>
                    <a:pt x="366" y="0"/>
                    <a:pt x="1" y="366"/>
                    <a:pt x="1" y="799"/>
                  </a:cubicBezTo>
                  <a:cubicBezTo>
                    <a:pt x="1" y="1256"/>
                    <a:pt x="366" y="1621"/>
                    <a:pt x="800" y="1621"/>
                  </a:cubicBezTo>
                  <a:cubicBezTo>
                    <a:pt x="1256" y="1621"/>
                    <a:pt x="1621" y="1256"/>
                    <a:pt x="1621" y="799"/>
                  </a:cubicBezTo>
                  <a:cubicBezTo>
                    <a:pt x="1621"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62"/>
            <p:cNvSpPr/>
            <p:nvPr/>
          </p:nvSpPr>
          <p:spPr>
            <a:xfrm>
              <a:off x="6089950" y="2834950"/>
              <a:ext cx="40550" cy="40525"/>
            </a:xfrm>
            <a:custGeom>
              <a:rect b="b" l="l" r="r" t="t"/>
              <a:pathLst>
                <a:path extrusionOk="0" h="1621" w="1622">
                  <a:moveTo>
                    <a:pt x="799" y="0"/>
                  </a:moveTo>
                  <a:cubicBezTo>
                    <a:pt x="366" y="0"/>
                    <a:pt x="1" y="366"/>
                    <a:pt x="1" y="799"/>
                  </a:cubicBezTo>
                  <a:cubicBezTo>
                    <a:pt x="1" y="1256"/>
                    <a:pt x="366" y="1621"/>
                    <a:pt x="799" y="1621"/>
                  </a:cubicBezTo>
                  <a:cubicBezTo>
                    <a:pt x="1256" y="1621"/>
                    <a:pt x="1621" y="1256"/>
                    <a:pt x="1621" y="799"/>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62"/>
            <p:cNvSpPr/>
            <p:nvPr/>
          </p:nvSpPr>
          <p:spPr>
            <a:xfrm>
              <a:off x="6151000" y="2834950"/>
              <a:ext cx="41125" cy="40525"/>
            </a:xfrm>
            <a:custGeom>
              <a:rect b="b" l="l" r="r" t="t"/>
              <a:pathLst>
                <a:path extrusionOk="0" h="1621" w="1645">
                  <a:moveTo>
                    <a:pt x="823" y="0"/>
                  </a:moveTo>
                  <a:cubicBezTo>
                    <a:pt x="366" y="0"/>
                    <a:pt x="1" y="366"/>
                    <a:pt x="1" y="799"/>
                  </a:cubicBezTo>
                  <a:cubicBezTo>
                    <a:pt x="1" y="1256"/>
                    <a:pt x="366" y="1621"/>
                    <a:pt x="823" y="1621"/>
                  </a:cubicBezTo>
                  <a:cubicBezTo>
                    <a:pt x="1279" y="1621"/>
                    <a:pt x="1644" y="1256"/>
                    <a:pt x="1644" y="799"/>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62"/>
            <p:cNvSpPr/>
            <p:nvPr/>
          </p:nvSpPr>
          <p:spPr>
            <a:xfrm>
              <a:off x="1373675" y="2896000"/>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62"/>
            <p:cNvSpPr/>
            <p:nvPr/>
          </p:nvSpPr>
          <p:spPr>
            <a:xfrm>
              <a:off x="1435300" y="2896000"/>
              <a:ext cx="40550" cy="40550"/>
            </a:xfrm>
            <a:custGeom>
              <a:rect b="b" l="l" r="r" t="t"/>
              <a:pathLst>
                <a:path extrusionOk="0" h="1622" w="1622">
                  <a:moveTo>
                    <a:pt x="822" y="1"/>
                  </a:moveTo>
                  <a:cubicBezTo>
                    <a:pt x="366" y="1"/>
                    <a:pt x="0" y="366"/>
                    <a:pt x="0" y="822"/>
                  </a:cubicBezTo>
                  <a:cubicBezTo>
                    <a:pt x="0" y="1256"/>
                    <a:pt x="366"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2"/>
            <p:cNvSpPr/>
            <p:nvPr/>
          </p:nvSpPr>
          <p:spPr>
            <a:xfrm>
              <a:off x="1496350" y="2896000"/>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62"/>
            <p:cNvSpPr/>
            <p:nvPr/>
          </p:nvSpPr>
          <p:spPr>
            <a:xfrm>
              <a:off x="1557425" y="2896000"/>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62"/>
            <p:cNvSpPr/>
            <p:nvPr/>
          </p:nvSpPr>
          <p:spPr>
            <a:xfrm>
              <a:off x="1619050" y="2896000"/>
              <a:ext cx="40525" cy="40550"/>
            </a:xfrm>
            <a:custGeom>
              <a:rect b="b" l="l" r="r" t="t"/>
              <a:pathLst>
                <a:path extrusionOk="0" h="1622" w="1621">
                  <a:moveTo>
                    <a:pt x="799" y="1"/>
                  </a:moveTo>
                  <a:cubicBezTo>
                    <a:pt x="365" y="1"/>
                    <a:pt x="0" y="366"/>
                    <a:pt x="0" y="822"/>
                  </a:cubicBezTo>
                  <a:cubicBezTo>
                    <a:pt x="0" y="1256"/>
                    <a:pt x="365" y="1621"/>
                    <a:pt x="799" y="1621"/>
                  </a:cubicBezTo>
                  <a:cubicBezTo>
                    <a:pt x="1256" y="1621"/>
                    <a:pt x="1621" y="1256"/>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62"/>
            <p:cNvSpPr/>
            <p:nvPr/>
          </p:nvSpPr>
          <p:spPr>
            <a:xfrm>
              <a:off x="1680100" y="2896000"/>
              <a:ext cx="41100" cy="40550"/>
            </a:xfrm>
            <a:custGeom>
              <a:rect b="b" l="l" r="r" t="t"/>
              <a:pathLst>
                <a:path extrusionOk="0" h="1622" w="1644">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62"/>
            <p:cNvSpPr/>
            <p:nvPr/>
          </p:nvSpPr>
          <p:spPr>
            <a:xfrm>
              <a:off x="1741150" y="2896000"/>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62"/>
            <p:cNvSpPr/>
            <p:nvPr/>
          </p:nvSpPr>
          <p:spPr>
            <a:xfrm>
              <a:off x="1802775" y="2896000"/>
              <a:ext cx="40550" cy="40550"/>
            </a:xfrm>
            <a:custGeom>
              <a:rect b="b" l="l" r="r" t="t"/>
              <a:pathLst>
                <a:path extrusionOk="0" h="1622" w="1622">
                  <a:moveTo>
                    <a:pt x="800" y="1"/>
                  </a:moveTo>
                  <a:cubicBezTo>
                    <a:pt x="366" y="1"/>
                    <a:pt x="1" y="366"/>
                    <a:pt x="1" y="822"/>
                  </a:cubicBezTo>
                  <a:cubicBezTo>
                    <a:pt x="1" y="1256"/>
                    <a:pt x="366" y="1621"/>
                    <a:pt x="800" y="1621"/>
                  </a:cubicBezTo>
                  <a:cubicBezTo>
                    <a:pt x="1256" y="1621"/>
                    <a:pt x="1622" y="1256"/>
                    <a:pt x="1622" y="822"/>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62"/>
            <p:cNvSpPr/>
            <p:nvPr/>
          </p:nvSpPr>
          <p:spPr>
            <a:xfrm>
              <a:off x="1863850" y="2896000"/>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62"/>
            <p:cNvSpPr/>
            <p:nvPr/>
          </p:nvSpPr>
          <p:spPr>
            <a:xfrm>
              <a:off x="1924900" y="2896000"/>
              <a:ext cx="41125" cy="40550"/>
            </a:xfrm>
            <a:custGeom>
              <a:rect b="b" l="l" r="r" t="t"/>
              <a:pathLst>
                <a:path extrusionOk="0" h="1622" w="1645">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62"/>
            <p:cNvSpPr/>
            <p:nvPr/>
          </p:nvSpPr>
          <p:spPr>
            <a:xfrm>
              <a:off x="1986525" y="2896000"/>
              <a:ext cx="40550" cy="40550"/>
            </a:xfrm>
            <a:custGeom>
              <a:rect b="b" l="l" r="r" t="t"/>
              <a:pathLst>
                <a:path extrusionOk="0" h="1622" w="1622">
                  <a:moveTo>
                    <a:pt x="800" y="1"/>
                  </a:moveTo>
                  <a:cubicBezTo>
                    <a:pt x="366" y="1"/>
                    <a:pt x="1" y="366"/>
                    <a:pt x="1" y="822"/>
                  </a:cubicBezTo>
                  <a:cubicBezTo>
                    <a:pt x="1" y="1256"/>
                    <a:pt x="366" y="1621"/>
                    <a:pt x="800" y="1621"/>
                  </a:cubicBezTo>
                  <a:cubicBezTo>
                    <a:pt x="1256" y="1621"/>
                    <a:pt x="1621" y="1256"/>
                    <a:pt x="1621" y="822"/>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62"/>
            <p:cNvSpPr/>
            <p:nvPr/>
          </p:nvSpPr>
          <p:spPr>
            <a:xfrm>
              <a:off x="2047600" y="2896000"/>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3" y="1256"/>
                    <a:pt x="1643" y="822"/>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62"/>
            <p:cNvSpPr/>
            <p:nvPr/>
          </p:nvSpPr>
          <p:spPr>
            <a:xfrm>
              <a:off x="2108650" y="2896000"/>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62"/>
            <p:cNvSpPr/>
            <p:nvPr/>
          </p:nvSpPr>
          <p:spPr>
            <a:xfrm>
              <a:off x="3456475" y="2896000"/>
              <a:ext cx="40550" cy="40550"/>
            </a:xfrm>
            <a:custGeom>
              <a:rect b="b" l="l" r="r" t="t"/>
              <a:pathLst>
                <a:path extrusionOk="0" h="1622" w="1622">
                  <a:moveTo>
                    <a:pt x="800" y="1"/>
                  </a:moveTo>
                  <a:cubicBezTo>
                    <a:pt x="366" y="1"/>
                    <a:pt x="1" y="366"/>
                    <a:pt x="1" y="822"/>
                  </a:cubicBezTo>
                  <a:cubicBezTo>
                    <a:pt x="1" y="1256"/>
                    <a:pt x="366" y="1621"/>
                    <a:pt x="800" y="1621"/>
                  </a:cubicBezTo>
                  <a:cubicBezTo>
                    <a:pt x="1256" y="1621"/>
                    <a:pt x="1621" y="1256"/>
                    <a:pt x="1621" y="822"/>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62"/>
            <p:cNvSpPr/>
            <p:nvPr/>
          </p:nvSpPr>
          <p:spPr>
            <a:xfrm>
              <a:off x="3517550" y="2896000"/>
              <a:ext cx="40525" cy="40550"/>
            </a:xfrm>
            <a:custGeom>
              <a:rect b="b" l="l" r="r" t="t"/>
              <a:pathLst>
                <a:path extrusionOk="0" h="1622" w="1621">
                  <a:moveTo>
                    <a:pt x="822" y="1"/>
                  </a:moveTo>
                  <a:cubicBezTo>
                    <a:pt x="365" y="1"/>
                    <a:pt x="0" y="366"/>
                    <a:pt x="0" y="822"/>
                  </a:cubicBezTo>
                  <a:cubicBezTo>
                    <a:pt x="0" y="1256"/>
                    <a:pt x="365" y="1621"/>
                    <a:pt x="822" y="1621"/>
                  </a:cubicBezTo>
                  <a:cubicBezTo>
                    <a:pt x="1255" y="1621"/>
                    <a:pt x="1621" y="1256"/>
                    <a:pt x="1621" y="822"/>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62"/>
            <p:cNvSpPr/>
            <p:nvPr/>
          </p:nvSpPr>
          <p:spPr>
            <a:xfrm>
              <a:off x="3578600" y="2896000"/>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62"/>
            <p:cNvSpPr/>
            <p:nvPr/>
          </p:nvSpPr>
          <p:spPr>
            <a:xfrm>
              <a:off x="3640225" y="2896000"/>
              <a:ext cx="40550" cy="40550"/>
            </a:xfrm>
            <a:custGeom>
              <a:rect b="b" l="l" r="r" t="t"/>
              <a:pathLst>
                <a:path extrusionOk="0" h="1622" w="1622">
                  <a:moveTo>
                    <a:pt x="799" y="1"/>
                  </a:moveTo>
                  <a:cubicBezTo>
                    <a:pt x="366" y="1"/>
                    <a:pt x="0" y="366"/>
                    <a:pt x="0" y="822"/>
                  </a:cubicBezTo>
                  <a:cubicBezTo>
                    <a:pt x="0" y="1256"/>
                    <a:pt x="366" y="1621"/>
                    <a:pt x="799" y="1621"/>
                  </a:cubicBezTo>
                  <a:cubicBezTo>
                    <a:pt x="1256" y="1621"/>
                    <a:pt x="1621" y="1256"/>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62"/>
            <p:cNvSpPr/>
            <p:nvPr/>
          </p:nvSpPr>
          <p:spPr>
            <a:xfrm>
              <a:off x="3701275" y="2896000"/>
              <a:ext cx="40550" cy="40550"/>
            </a:xfrm>
            <a:custGeom>
              <a:rect b="b" l="l" r="r" t="t"/>
              <a:pathLst>
                <a:path extrusionOk="0" h="1622" w="1622">
                  <a:moveTo>
                    <a:pt x="822" y="1"/>
                  </a:moveTo>
                  <a:cubicBezTo>
                    <a:pt x="366" y="1"/>
                    <a:pt x="1" y="366"/>
                    <a:pt x="1" y="822"/>
                  </a:cubicBezTo>
                  <a:cubicBezTo>
                    <a:pt x="1" y="1256"/>
                    <a:pt x="366"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62"/>
            <p:cNvSpPr/>
            <p:nvPr/>
          </p:nvSpPr>
          <p:spPr>
            <a:xfrm>
              <a:off x="3762350" y="2896000"/>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62"/>
            <p:cNvSpPr/>
            <p:nvPr/>
          </p:nvSpPr>
          <p:spPr>
            <a:xfrm>
              <a:off x="4252525" y="2896000"/>
              <a:ext cx="40525" cy="40550"/>
            </a:xfrm>
            <a:custGeom>
              <a:rect b="b" l="l" r="r" t="t"/>
              <a:pathLst>
                <a:path extrusionOk="0" h="1622" w="1621">
                  <a:moveTo>
                    <a:pt x="822" y="1"/>
                  </a:moveTo>
                  <a:cubicBezTo>
                    <a:pt x="365" y="1"/>
                    <a:pt x="0" y="366"/>
                    <a:pt x="0" y="822"/>
                  </a:cubicBezTo>
                  <a:cubicBezTo>
                    <a:pt x="0" y="1256"/>
                    <a:pt x="365" y="1621"/>
                    <a:pt x="822" y="1621"/>
                  </a:cubicBezTo>
                  <a:cubicBezTo>
                    <a:pt x="1255" y="1621"/>
                    <a:pt x="1621" y="1256"/>
                    <a:pt x="1621" y="822"/>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62"/>
            <p:cNvSpPr/>
            <p:nvPr/>
          </p:nvSpPr>
          <p:spPr>
            <a:xfrm>
              <a:off x="4313575" y="2896000"/>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62"/>
            <p:cNvSpPr/>
            <p:nvPr/>
          </p:nvSpPr>
          <p:spPr>
            <a:xfrm>
              <a:off x="4374625" y="2896000"/>
              <a:ext cx="41125" cy="40550"/>
            </a:xfrm>
            <a:custGeom>
              <a:rect b="b" l="l" r="r" t="t"/>
              <a:pathLst>
                <a:path extrusionOk="0" h="1622" w="1645">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62"/>
            <p:cNvSpPr/>
            <p:nvPr/>
          </p:nvSpPr>
          <p:spPr>
            <a:xfrm>
              <a:off x="4436250" y="2896000"/>
              <a:ext cx="40550" cy="40550"/>
            </a:xfrm>
            <a:custGeom>
              <a:rect b="b" l="l" r="r" t="t"/>
              <a:pathLst>
                <a:path extrusionOk="0" h="1622" w="1622">
                  <a:moveTo>
                    <a:pt x="822" y="1"/>
                  </a:moveTo>
                  <a:cubicBezTo>
                    <a:pt x="366" y="1"/>
                    <a:pt x="1" y="366"/>
                    <a:pt x="1" y="822"/>
                  </a:cubicBezTo>
                  <a:cubicBezTo>
                    <a:pt x="1" y="1256"/>
                    <a:pt x="366"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62"/>
            <p:cNvSpPr/>
            <p:nvPr/>
          </p:nvSpPr>
          <p:spPr>
            <a:xfrm>
              <a:off x="4497325" y="2896000"/>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2"/>
            <p:cNvSpPr/>
            <p:nvPr/>
          </p:nvSpPr>
          <p:spPr>
            <a:xfrm>
              <a:off x="4558375" y="2896000"/>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62"/>
            <p:cNvSpPr/>
            <p:nvPr/>
          </p:nvSpPr>
          <p:spPr>
            <a:xfrm>
              <a:off x="4620000" y="2896000"/>
              <a:ext cx="40550" cy="40550"/>
            </a:xfrm>
            <a:custGeom>
              <a:rect b="b" l="l" r="r" t="t"/>
              <a:pathLst>
                <a:path extrusionOk="0" h="1622" w="1622">
                  <a:moveTo>
                    <a:pt x="822" y="1"/>
                  </a:moveTo>
                  <a:cubicBezTo>
                    <a:pt x="366" y="1"/>
                    <a:pt x="1" y="366"/>
                    <a:pt x="1" y="822"/>
                  </a:cubicBezTo>
                  <a:cubicBezTo>
                    <a:pt x="1" y="1256"/>
                    <a:pt x="366"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62"/>
            <p:cNvSpPr/>
            <p:nvPr/>
          </p:nvSpPr>
          <p:spPr>
            <a:xfrm>
              <a:off x="4681050" y="2896000"/>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2"/>
            <p:cNvSpPr/>
            <p:nvPr/>
          </p:nvSpPr>
          <p:spPr>
            <a:xfrm>
              <a:off x="4742125" y="2896000"/>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62"/>
            <p:cNvSpPr/>
            <p:nvPr/>
          </p:nvSpPr>
          <p:spPr>
            <a:xfrm>
              <a:off x="4803750" y="2896000"/>
              <a:ext cx="40525" cy="40550"/>
            </a:xfrm>
            <a:custGeom>
              <a:rect b="b" l="l" r="r" t="t"/>
              <a:pathLst>
                <a:path extrusionOk="0" h="1622" w="1621">
                  <a:moveTo>
                    <a:pt x="822" y="1"/>
                  </a:moveTo>
                  <a:cubicBezTo>
                    <a:pt x="365" y="1"/>
                    <a:pt x="0" y="366"/>
                    <a:pt x="0" y="822"/>
                  </a:cubicBezTo>
                  <a:cubicBezTo>
                    <a:pt x="0" y="1256"/>
                    <a:pt x="365"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62"/>
            <p:cNvSpPr/>
            <p:nvPr/>
          </p:nvSpPr>
          <p:spPr>
            <a:xfrm>
              <a:off x="4864800" y="2896000"/>
              <a:ext cx="41100" cy="40550"/>
            </a:xfrm>
            <a:custGeom>
              <a:rect b="b" l="l" r="r" t="t"/>
              <a:pathLst>
                <a:path extrusionOk="0" h="1622" w="1644">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2"/>
            <p:cNvSpPr/>
            <p:nvPr/>
          </p:nvSpPr>
          <p:spPr>
            <a:xfrm>
              <a:off x="4925850" y="2896000"/>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2"/>
            <p:cNvSpPr/>
            <p:nvPr/>
          </p:nvSpPr>
          <p:spPr>
            <a:xfrm>
              <a:off x="4987500" y="2896000"/>
              <a:ext cx="40525" cy="40550"/>
            </a:xfrm>
            <a:custGeom>
              <a:rect b="b" l="l" r="r" t="t"/>
              <a:pathLst>
                <a:path extrusionOk="0" h="1622" w="1621">
                  <a:moveTo>
                    <a:pt x="822" y="1"/>
                  </a:moveTo>
                  <a:cubicBezTo>
                    <a:pt x="365" y="1"/>
                    <a:pt x="0" y="366"/>
                    <a:pt x="0" y="822"/>
                  </a:cubicBezTo>
                  <a:cubicBezTo>
                    <a:pt x="0" y="1256"/>
                    <a:pt x="365" y="1621"/>
                    <a:pt x="822" y="1621"/>
                  </a:cubicBezTo>
                  <a:cubicBezTo>
                    <a:pt x="1255" y="1621"/>
                    <a:pt x="1621" y="1256"/>
                    <a:pt x="1621" y="822"/>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62"/>
            <p:cNvSpPr/>
            <p:nvPr/>
          </p:nvSpPr>
          <p:spPr>
            <a:xfrm>
              <a:off x="5048550" y="2896000"/>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62"/>
            <p:cNvSpPr/>
            <p:nvPr/>
          </p:nvSpPr>
          <p:spPr>
            <a:xfrm>
              <a:off x="5109600" y="2896000"/>
              <a:ext cx="41125" cy="40550"/>
            </a:xfrm>
            <a:custGeom>
              <a:rect b="b" l="l" r="r" t="t"/>
              <a:pathLst>
                <a:path extrusionOk="0" h="1622" w="1645">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62"/>
            <p:cNvSpPr/>
            <p:nvPr/>
          </p:nvSpPr>
          <p:spPr>
            <a:xfrm>
              <a:off x="5171225" y="2896000"/>
              <a:ext cx="40550" cy="40550"/>
            </a:xfrm>
            <a:custGeom>
              <a:rect b="b" l="l" r="r" t="t"/>
              <a:pathLst>
                <a:path extrusionOk="0" h="1622" w="1622">
                  <a:moveTo>
                    <a:pt x="822" y="1"/>
                  </a:moveTo>
                  <a:cubicBezTo>
                    <a:pt x="366" y="1"/>
                    <a:pt x="1" y="366"/>
                    <a:pt x="1" y="822"/>
                  </a:cubicBezTo>
                  <a:cubicBezTo>
                    <a:pt x="1" y="1256"/>
                    <a:pt x="366"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62"/>
            <p:cNvSpPr/>
            <p:nvPr/>
          </p:nvSpPr>
          <p:spPr>
            <a:xfrm>
              <a:off x="5232300" y="2896000"/>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62"/>
            <p:cNvSpPr/>
            <p:nvPr/>
          </p:nvSpPr>
          <p:spPr>
            <a:xfrm>
              <a:off x="5293350" y="2896000"/>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62"/>
            <p:cNvSpPr/>
            <p:nvPr/>
          </p:nvSpPr>
          <p:spPr>
            <a:xfrm>
              <a:off x="5354975" y="2896000"/>
              <a:ext cx="40550" cy="40550"/>
            </a:xfrm>
            <a:custGeom>
              <a:rect b="b" l="l" r="r" t="t"/>
              <a:pathLst>
                <a:path extrusionOk="0" h="1622" w="1622">
                  <a:moveTo>
                    <a:pt x="822" y="1"/>
                  </a:moveTo>
                  <a:cubicBezTo>
                    <a:pt x="366" y="1"/>
                    <a:pt x="1" y="366"/>
                    <a:pt x="1" y="822"/>
                  </a:cubicBezTo>
                  <a:cubicBezTo>
                    <a:pt x="1" y="1256"/>
                    <a:pt x="366"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62"/>
            <p:cNvSpPr/>
            <p:nvPr/>
          </p:nvSpPr>
          <p:spPr>
            <a:xfrm>
              <a:off x="5416025" y="2896000"/>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62"/>
            <p:cNvSpPr/>
            <p:nvPr/>
          </p:nvSpPr>
          <p:spPr>
            <a:xfrm>
              <a:off x="5477100" y="2896000"/>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62"/>
            <p:cNvSpPr/>
            <p:nvPr/>
          </p:nvSpPr>
          <p:spPr>
            <a:xfrm>
              <a:off x="5538725" y="2896000"/>
              <a:ext cx="40525" cy="40550"/>
            </a:xfrm>
            <a:custGeom>
              <a:rect b="b" l="l" r="r" t="t"/>
              <a:pathLst>
                <a:path extrusionOk="0" h="1622" w="1621">
                  <a:moveTo>
                    <a:pt x="822" y="1"/>
                  </a:moveTo>
                  <a:cubicBezTo>
                    <a:pt x="365" y="1"/>
                    <a:pt x="0" y="366"/>
                    <a:pt x="0" y="822"/>
                  </a:cubicBezTo>
                  <a:cubicBezTo>
                    <a:pt x="0" y="1256"/>
                    <a:pt x="365"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62"/>
            <p:cNvSpPr/>
            <p:nvPr/>
          </p:nvSpPr>
          <p:spPr>
            <a:xfrm>
              <a:off x="5599775" y="2896000"/>
              <a:ext cx="41100" cy="40550"/>
            </a:xfrm>
            <a:custGeom>
              <a:rect b="b" l="l" r="r" t="t"/>
              <a:pathLst>
                <a:path extrusionOk="0" h="1622" w="1644">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62"/>
            <p:cNvSpPr/>
            <p:nvPr/>
          </p:nvSpPr>
          <p:spPr>
            <a:xfrm>
              <a:off x="5660825" y="2896000"/>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62"/>
            <p:cNvSpPr/>
            <p:nvPr/>
          </p:nvSpPr>
          <p:spPr>
            <a:xfrm>
              <a:off x="5722475" y="2896000"/>
              <a:ext cx="40525" cy="40550"/>
            </a:xfrm>
            <a:custGeom>
              <a:rect b="b" l="l" r="r" t="t"/>
              <a:pathLst>
                <a:path extrusionOk="0" h="1622" w="1621">
                  <a:moveTo>
                    <a:pt x="799" y="1"/>
                  </a:moveTo>
                  <a:cubicBezTo>
                    <a:pt x="365" y="1"/>
                    <a:pt x="0" y="366"/>
                    <a:pt x="0" y="822"/>
                  </a:cubicBezTo>
                  <a:cubicBezTo>
                    <a:pt x="0" y="1256"/>
                    <a:pt x="365" y="1621"/>
                    <a:pt x="799" y="1621"/>
                  </a:cubicBezTo>
                  <a:cubicBezTo>
                    <a:pt x="1255" y="1621"/>
                    <a:pt x="1621" y="1256"/>
                    <a:pt x="1621" y="822"/>
                  </a:cubicBezTo>
                  <a:cubicBezTo>
                    <a:pt x="1621" y="366"/>
                    <a:pt x="1255"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62"/>
            <p:cNvSpPr/>
            <p:nvPr/>
          </p:nvSpPr>
          <p:spPr>
            <a:xfrm>
              <a:off x="5967275" y="2896000"/>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3" y="1256"/>
                    <a:pt x="1643" y="822"/>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62"/>
            <p:cNvSpPr/>
            <p:nvPr/>
          </p:nvSpPr>
          <p:spPr>
            <a:xfrm>
              <a:off x="6028325" y="2896000"/>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2"/>
            <p:cNvSpPr/>
            <p:nvPr/>
          </p:nvSpPr>
          <p:spPr>
            <a:xfrm>
              <a:off x="6089950" y="2896000"/>
              <a:ext cx="40550" cy="40550"/>
            </a:xfrm>
            <a:custGeom>
              <a:rect b="b" l="l" r="r" t="t"/>
              <a:pathLst>
                <a:path extrusionOk="0" h="1622" w="1622">
                  <a:moveTo>
                    <a:pt x="799" y="1"/>
                  </a:moveTo>
                  <a:cubicBezTo>
                    <a:pt x="366" y="1"/>
                    <a:pt x="1" y="366"/>
                    <a:pt x="1" y="822"/>
                  </a:cubicBezTo>
                  <a:cubicBezTo>
                    <a:pt x="1" y="1256"/>
                    <a:pt x="366" y="1621"/>
                    <a:pt x="799" y="1621"/>
                  </a:cubicBezTo>
                  <a:cubicBezTo>
                    <a:pt x="1256" y="1621"/>
                    <a:pt x="1621" y="1256"/>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2"/>
            <p:cNvSpPr/>
            <p:nvPr/>
          </p:nvSpPr>
          <p:spPr>
            <a:xfrm>
              <a:off x="1435300" y="2957075"/>
              <a:ext cx="40550" cy="41100"/>
            </a:xfrm>
            <a:custGeom>
              <a:rect b="b" l="l" r="r" t="t"/>
              <a:pathLst>
                <a:path extrusionOk="0" h="1644" w="1622">
                  <a:moveTo>
                    <a:pt x="822" y="0"/>
                  </a:moveTo>
                  <a:cubicBezTo>
                    <a:pt x="366" y="0"/>
                    <a:pt x="0" y="365"/>
                    <a:pt x="0" y="822"/>
                  </a:cubicBezTo>
                  <a:cubicBezTo>
                    <a:pt x="0" y="1278"/>
                    <a:pt x="366" y="1643"/>
                    <a:pt x="822" y="1643"/>
                  </a:cubicBezTo>
                  <a:cubicBezTo>
                    <a:pt x="1256" y="1643"/>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62"/>
            <p:cNvSpPr/>
            <p:nvPr/>
          </p:nvSpPr>
          <p:spPr>
            <a:xfrm>
              <a:off x="1496350" y="2957075"/>
              <a:ext cx="41125" cy="41100"/>
            </a:xfrm>
            <a:custGeom>
              <a:rect b="b" l="l" r="r" t="t"/>
              <a:pathLst>
                <a:path extrusionOk="0" h="1644" w="1645">
                  <a:moveTo>
                    <a:pt x="823" y="0"/>
                  </a:moveTo>
                  <a:cubicBezTo>
                    <a:pt x="366" y="0"/>
                    <a:pt x="1" y="365"/>
                    <a:pt x="1" y="822"/>
                  </a:cubicBezTo>
                  <a:cubicBezTo>
                    <a:pt x="1" y="1278"/>
                    <a:pt x="366" y="1643"/>
                    <a:pt x="823" y="1643"/>
                  </a:cubicBezTo>
                  <a:cubicBezTo>
                    <a:pt x="1279" y="1643"/>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62"/>
            <p:cNvSpPr/>
            <p:nvPr/>
          </p:nvSpPr>
          <p:spPr>
            <a:xfrm>
              <a:off x="1557425" y="2957075"/>
              <a:ext cx="41100" cy="41100"/>
            </a:xfrm>
            <a:custGeom>
              <a:rect b="b" l="l" r="r" t="t"/>
              <a:pathLst>
                <a:path extrusionOk="0" h="1644" w="1644">
                  <a:moveTo>
                    <a:pt x="822" y="0"/>
                  </a:moveTo>
                  <a:cubicBezTo>
                    <a:pt x="365" y="0"/>
                    <a:pt x="0" y="365"/>
                    <a:pt x="0" y="822"/>
                  </a:cubicBezTo>
                  <a:cubicBezTo>
                    <a:pt x="0" y="1278"/>
                    <a:pt x="365" y="1643"/>
                    <a:pt x="822" y="1643"/>
                  </a:cubicBezTo>
                  <a:cubicBezTo>
                    <a:pt x="1278" y="1643"/>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2"/>
            <p:cNvSpPr/>
            <p:nvPr/>
          </p:nvSpPr>
          <p:spPr>
            <a:xfrm>
              <a:off x="1619050" y="2957075"/>
              <a:ext cx="40525" cy="41100"/>
            </a:xfrm>
            <a:custGeom>
              <a:rect b="b" l="l" r="r" t="t"/>
              <a:pathLst>
                <a:path extrusionOk="0" h="1644" w="1621">
                  <a:moveTo>
                    <a:pt x="799" y="0"/>
                  </a:moveTo>
                  <a:cubicBezTo>
                    <a:pt x="365" y="0"/>
                    <a:pt x="0" y="365"/>
                    <a:pt x="0" y="822"/>
                  </a:cubicBezTo>
                  <a:cubicBezTo>
                    <a:pt x="0" y="1278"/>
                    <a:pt x="365" y="1643"/>
                    <a:pt x="799" y="1643"/>
                  </a:cubicBezTo>
                  <a:cubicBezTo>
                    <a:pt x="1256" y="1643"/>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2"/>
            <p:cNvSpPr/>
            <p:nvPr/>
          </p:nvSpPr>
          <p:spPr>
            <a:xfrm>
              <a:off x="1680100" y="2957075"/>
              <a:ext cx="41100" cy="41100"/>
            </a:xfrm>
            <a:custGeom>
              <a:rect b="b" l="l" r="r" t="t"/>
              <a:pathLst>
                <a:path extrusionOk="0" h="1644" w="1644">
                  <a:moveTo>
                    <a:pt x="822" y="0"/>
                  </a:moveTo>
                  <a:cubicBezTo>
                    <a:pt x="366" y="0"/>
                    <a:pt x="1" y="365"/>
                    <a:pt x="1" y="822"/>
                  </a:cubicBezTo>
                  <a:cubicBezTo>
                    <a:pt x="1"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2"/>
            <p:cNvSpPr/>
            <p:nvPr/>
          </p:nvSpPr>
          <p:spPr>
            <a:xfrm>
              <a:off x="1741150" y="2957075"/>
              <a:ext cx="41125" cy="41100"/>
            </a:xfrm>
            <a:custGeom>
              <a:rect b="b" l="l" r="r" t="t"/>
              <a:pathLst>
                <a:path extrusionOk="0" h="1644" w="1645">
                  <a:moveTo>
                    <a:pt x="823" y="0"/>
                  </a:moveTo>
                  <a:cubicBezTo>
                    <a:pt x="366" y="0"/>
                    <a:pt x="1" y="365"/>
                    <a:pt x="1" y="822"/>
                  </a:cubicBezTo>
                  <a:cubicBezTo>
                    <a:pt x="1" y="1278"/>
                    <a:pt x="366" y="1643"/>
                    <a:pt x="823" y="1643"/>
                  </a:cubicBezTo>
                  <a:cubicBezTo>
                    <a:pt x="1279" y="1643"/>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62"/>
            <p:cNvSpPr/>
            <p:nvPr/>
          </p:nvSpPr>
          <p:spPr>
            <a:xfrm>
              <a:off x="1802775" y="2957075"/>
              <a:ext cx="40550" cy="41100"/>
            </a:xfrm>
            <a:custGeom>
              <a:rect b="b" l="l" r="r" t="t"/>
              <a:pathLst>
                <a:path extrusionOk="0" h="1644" w="1622">
                  <a:moveTo>
                    <a:pt x="800" y="0"/>
                  </a:moveTo>
                  <a:cubicBezTo>
                    <a:pt x="366" y="0"/>
                    <a:pt x="1" y="365"/>
                    <a:pt x="1" y="822"/>
                  </a:cubicBezTo>
                  <a:cubicBezTo>
                    <a:pt x="1" y="1278"/>
                    <a:pt x="366" y="1643"/>
                    <a:pt x="800" y="1643"/>
                  </a:cubicBezTo>
                  <a:cubicBezTo>
                    <a:pt x="1256" y="1643"/>
                    <a:pt x="1622" y="1278"/>
                    <a:pt x="1622" y="822"/>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62"/>
            <p:cNvSpPr/>
            <p:nvPr/>
          </p:nvSpPr>
          <p:spPr>
            <a:xfrm>
              <a:off x="1863850" y="2957075"/>
              <a:ext cx="41100" cy="41100"/>
            </a:xfrm>
            <a:custGeom>
              <a:rect b="b" l="l" r="r" t="t"/>
              <a:pathLst>
                <a:path extrusionOk="0" h="1644" w="1644">
                  <a:moveTo>
                    <a:pt x="822" y="0"/>
                  </a:moveTo>
                  <a:cubicBezTo>
                    <a:pt x="366" y="0"/>
                    <a:pt x="0" y="365"/>
                    <a:pt x="0" y="822"/>
                  </a:cubicBezTo>
                  <a:cubicBezTo>
                    <a:pt x="0"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62"/>
            <p:cNvSpPr/>
            <p:nvPr/>
          </p:nvSpPr>
          <p:spPr>
            <a:xfrm>
              <a:off x="1924900" y="2957075"/>
              <a:ext cx="41125" cy="41100"/>
            </a:xfrm>
            <a:custGeom>
              <a:rect b="b" l="l" r="r" t="t"/>
              <a:pathLst>
                <a:path extrusionOk="0" h="1644" w="1645">
                  <a:moveTo>
                    <a:pt x="822" y="0"/>
                  </a:moveTo>
                  <a:cubicBezTo>
                    <a:pt x="366" y="0"/>
                    <a:pt x="1" y="365"/>
                    <a:pt x="1" y="822"/>
                  </a:cubicBezTo>
                  <a:cubicBezTo>
                    <a:pt x="1"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62"/>
            <p:cNvSpPr/>
            <p:nvPr/>
          </p:nvSpPr>
          <p:spPr>
            <a:xfrm>
              <a:off x="1986525" y="2957075"/>
              <a:ext cx="40550" cy="41100"/>
            </a:xfrm>
            <a:custGeom>
              <a:rect b="b" l="l" r="r" t="t"/>
              <a:pathLst>
                <a:path extrusionOk="0" h="1644" w="1622">
                  <a:moveTo>
                    <a:pt x="800" y="0"/>
                  </a:moveTo>
                  <a:cubicBezTo>
                    <a:pt x="366" y="0"/>
                    <a:pt x="1" y="365"/>
                    <a:pt x="1" y="822"/>
                  </a:cubicBezTo>
                  <a:cubicBezTo>
                    <a:pt x="1" y="1278"/>
                    <a:pt x="366" y="1643"/>
                    <a:pt x="800" y="1643"/>
                  </a:cubicBezTo>
                  <a:cubicBezTo>
                    <a:pt x="1256" y="1643"/>
                    <a:pt x="1621" y="1278"/>
                    <a:pt x="1621" y="822"/>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2"/>
            <p:cNvSpPr/>
            <p:nvPr/>
          </p:nvSpPr>
          <p:spPr>
            <a:xfrm>
              <a:off x="2047600" y="2957075"/>
              <a:ext cx="41100" cy="41100"/>
            </a:xfrm>
            <a:custGeom>
              <a:rect b="b" l="l" r="r" t="t"/>
              <a:pathLst>
                <a:path extrusionOk="0" h="1644" w="1644">
                  <a:moveTo>
                    <a:pt x="822" y="0"/>
                  </a:moveTo>
                  <a:cubicBezTo>
                    <a:pt x="365" y="0"/>
                    <a:pt x="0" y="365"/>
                    <a:pt x="0" y="822"/>
                  </a:cubicBezTo>
                  <a:cubicBezTo>
                    <a:pt x="0" y="1278"/>
                    <a:pt x="365" y="1643"/>
                    <a:pt x="822" y="1643"/>
                  </a:cubicBezTo>
                  <a:cubicBezTo>
                    <a:pt x="1278" y="1643"/>
                    <a:pt x="1643" y="1278"/>
                    <a:pt x="1643" y="822"/>
                  </a:cubicBezTo>
                  <a:cubicBezTo>
                    <a:pt x="1643"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62"/>
            <p:cNvSpPr/>
            <p:nvPr/>
          </p:nvSpPr>
          <p:spPr>
            <a:xfrm>
              <a:off x="3394850" y="2957075"/>
              <a:ext cx="41125" cy="41100"/>
            </a:xfrm>
            <a:custGeom>
              <a:rect b="b" l="l" r="r" t="t"/>
              <a:pathLst>
                <a:path extrusionOk="0" h="1644" w="1645">
                  <a:moveTo>
                    <a:pt x="822" y="0"/>
                  </a:moveTo>
                  <a:cubicBezTo>
                    <a:pt x="366" y="0"/>
                    <a:pt x="1" y="365"/>
                    <a:pt x="1" y="822"/>
                  </a:cubicBezTo>
                  <a:cubicBezTo>
                    <a:pt x="1"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62"/>
            <p:cNvSpPr/>
            <p:nvPr/>
          </p:nvSpPr>
          <p:spPr>
            <a:xfrm>
              <a:off x="3456475" y="2957075"/>
              <a:ext cx="40550" cy="41100"/>
            </a:xfrm>
            <a:custGeom>
              <a:rect b="b" l="l" r="r" t="t"/>
              <a:pathLst>
                <a:path extrusionOk="0" h="1644" w="1622">
                  <a:moveTo>
                    <a:pt x="800" y="0"/>
                  </a:moveTo>
                  <a:cubicBezTo>
                    <a:pt x="366" y="0"/>
                    <a:pt x="1" y="365"/>
                    <a:pt x="1" y="822"/>
                  </a:cubicBezTo>
                  <a:cubicBezTo>
                    <a:pt x="1" y="1278"/>
                    <a:pt x="366" y="1643"/>
                    <a:pt x="800" y="1643"/>
                  </a:cubicBezTo>
                  <a:cubicBezTo>
                    <a:pt x="1256" y="1643"/>
                    <a:pt x="1621" y="1278"/>
                    <a:pt x="1621" y="822"/>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62"/>
            <p:cNvSpPr/>
            <p:nvPr/>
          </p:nvSpPr>
          <p:spPr>
            <a:xfrm>
              <a:off x="3517550" y="2957075"/>
              <a:ext cx="40525" cy="41100"/>
            </a:xfrm>
            <a:custGeom>
              <a:rect b="b" l="l" r="r" t="t"/>
              <a:pathLst>
                <a:path extrusionOk="0" h="1644" w="1621">
                  <a:moveTo>
                    <a:pt x="822" y="0"/>
                  </a:moveTo>
                  <a:cubicBezTo>
                    <a:pt x="365" y="0"/>
                    <a:pt x="0" y="365"/>
                    <a:pt x="0" y="822"/>
                  </a:cubicBezTo>
                  <a:cubicBezTo>
                    <a:pt x="0" y="1278"/>
                    <a:pt x="365" y="1643"/>
                    <a:pt x="822" y="1643"/>
                  </a:cubicBezTo>
                  <a:cubicBezTo>
                    <a:pt x="1255" y="1643"/>
                    <a:pt x="1621" y="1278"/>
                    <a:pt x="1621" y="822"/>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62"/>
            <p:cNvSpPr/>
            <p:nvPr/>
          </p:nvSpPr>
          <p:spPr>
            <a:xfrm>
              <a:off x="3578600" y="2957075"/>
              <a:ext cx="41100" cy="41100"/>
            </a:xfrm>
            <a:custGeom>
              <a:rect b="b" l="l" r="r" t="t"/>
              <a:pathLst>
                <a:path extrusionOk="0" h="1644" w="1644">
                  <a:moveTo>
                    <a:pt x="822" y="0"/>
                  </a:moveTo>
                  <a:cubicBezTo>
                    <a:pt x="366" y="0"/>
                    <a:pt x="0" y="365"/>
                    <a:pt x="0" y="822"/>
                  </a:cubicBezTo>
                  <a:cubicBezTo>
                    <a:pt x="0"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62"/>
            <p:cNvSpPr/>
            <p:nvPr/>
          </p:nvSpPr>
          <p:spPr>
            <a:xfrm>
              <a:off x="3640225" y="2957075"/>
              <a:ext cx="40550" cy="41100"/>
            </a:xfrm>
            <a:custGeom>
              <a:rect b="b" l="l" r="r" t="t"/>
              <a:pathLst>
                <a:path extrusionOk="0" h="1644" w="1622">
                  <a:moveTo>
                    <a:pt x="799" y="0"/>
                  </a:moveTo>
                  <a:cubicBezTo>
                    <a:pt x="366" y="0"/>
                    <a:pt x="0" y="365"/>
                    <a:pt x="0" y="822"/>
                  </a:cubicBezTo>
                  <a:cubicBezTo>
                    <a:pt x="0" y="1278"/>
                    <a:pt x="366" y="1643"/>
                    <a:pt x="799" y="1643"/>
                  </a:cubicBezTo>
                  <a:cubicBezTo>
                    <a:pt x="1256" y="1643"/>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62"/>
            <p:cNvSpPr/>
            <p:nvPr/>
          </p:nvSpPr>
          <p:spPr>
            <a:xfrm>
              <a:off x="3701275" y="2957075"/>
              <a:ext cx="40550" cy="41100"/>
            </a:xfrm>
            <a:custGeom>
              <a:rect b="b" l="l" r="r" t="t"/>
              <a:pathLst>
                <a:path extrusionOk="0" h="1644" w="1622">
                  <a:moveTo>
                    <a:pt x="822" y="0"/>
                  </a:moveTo>
                  <a:cubicBezTo>
                    <a:pt x="366" y="0"/>
                    <a:pt x="1" y="365"/>
                    <a:pt x="1" y="822"/>
                  </a:cubicBezTo>
                  <a:cubicBezTo>
                    <a:pt x="1" y="1278"/>
                    <a:pt x="366" y="1643"/>
                    <a:pt x="822" y="1643"/>
                  </a:cubicBezTo>
                  <a:cubicBezTo>
                    <a:pt x="1256" y="1643"/>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62"/>
            <p:cNvSpPr/>
            <p:nvPr/>
          </p:nvSpPr>
          <p:spPr>
            <a:xfrm>
              <a:off x="3762350" y="2957075"/>
              <a:ext cx="41100" cy="41100"/>
            </a:xfrm>
            <a:custGeom>
              <a:rect b="b" l="l" r="r" t="t"/>
              <a:pathLst>
                <a:path extrusionOk="0" h="1644" w="1644">
                  <a:moveTo>
                    <a:pt x="822" y="0"/>
                  </a:moveTo>
                  <a:cubicBezTo>
                    <a:pt x="365" y="0"/>
                    <a:pt x="0" y="365"/>
                    <a:pt x="0" y="822"/>
                  </a:cubicBezTo>
                  <a:cubicBezTo>
                    <a:pt x="0" y="1278"/>
                    <a:pt x="365" y="1643"/>
                    <a:pt x="822" y="1643"/>
                  </a:cubicBezTo>
                  <a:cubicBezTo>
                    <a:pt x="1278" y="1643"/>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62"/>
            <p:cNvSpPr/>
            <p:nvPr/>
          </p:nvSpPr>
          <p:spPr>
            <a:xfrm>
              <a:off x="3946075" y="2957075"/>
              <a:ext cx="41125" cy="41100"/>
            </a:xfrm>
            <a:custGeom>
              <a:rect b="b" l="l" r="r" t="t"/>
              <a:pathLst>
                <a:path extrusionOk="0" h="1644" w="1645">
                  <a:moveTo>
                    <a:pt x="823" y="0"/>
                  </a:moveTo>
                  <a:cubicBezTo>
                    <a:pt x="366" y="0"/>
                    <a:pt x="1" y="365"/>
                    <a:pt x="1" y="822"/>
                  </a:cubicBezTo>
                  <a:cubicBezTo>
                    <a:pt x="1" y="1278"/>
                    <a:pt x="366" y="1643"/>
                    <a:pt x="823" y="1643"/>
                  </a:cubicBezTo>
                  <a:cubicBezTo>
                    <a:pt x="1279" y="1643"/>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62"/>
            <p:cNvSpPr/>
            <p:nvPr/>
          </p:nvSpPr>
          <p:spPr>
            <a:xfrm>
              <a:off x="4007700" y="2957075"/>
              <a:ext cx="40550" cy="41100"/>
            </a:xfrm>
            <a:custGeom>
              <a:rect b="b" l="l" r="r" t="t"/>
              <a:pathLst>
                <a:path extrusionOk="0" h="1644" w="1622">
                  <a:moveTo>
                    <a:pt x="800" y="0"/>
                  </a:moveTo>
                  <a:cubicBezTo>
                    <a:pt x="366" y="0"/>
                    <a:pt x="1" y="365"/>
                    <a:pt x="1" y="822"/>
                  </a:cubicBezTo>
                  <a:cubicBezTo>
                    <a:pt x="1" y="1278"/>
                    <a:pt x="366" y="1643"/>
                    <a:pt x="800" y="1643"/>
                  </a:cubicBezTo>
                  <a:cubicBezTo>
                    <a:pt x="1256" y="1643"/>
                    <a:pt x="1622" y="1278"/>
                    <a:pt x="1622" y="822"/>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2"/>
            <p:cNvSpPr/>
            <p:nvPr/>
          </p:nvSpPr>
          <p:spPr>
            <a:xfrm>
              <a:off x="4068775" y="2957075"/>
              <a:ext cx="40525" cy="41100"/>
            </a:xfrm>
            <a:custGeom>
              <a:rect b="b" l="l" r="r" t="t"/>
              <a:pathLst>
                <a:path extrusionOk="0" h="1644" w="1621">
                  <a:moveTo>
                    <a:pt x="822" y="0"/>
                  </a:moveTo>
                  <a:cubicBezTo>
                    <a:pt x="365" y="0"/>
                    <a:pt x="0" y="365"/>
                    <a:pt x="0" y="822"/>
                  </a:cubicBezTo>
                  <a:cubicBezTo>
                    <a:pt x="0" y="1278"/>
                    <a:pt x="365" y="1643"/>
                    <a:pt x="822" y="1643"/>
                  </a:cubicBezTo>
                  <a:cubicBezTo>
                    <a:pt x="1256" y="1643"/>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62"/>
            <p:cNvSpPr/>
            <p:nvPr/>
          </p:nvSpPr>
          <p:spPr>
            <a:xfrm>
              <a:off x="4129825" y="2957075"/>
              <a:ext cx="41100" cy="41100"/>
            </a:xfrm>
            <a:custGeom>
              <a:rect b="b" l="l" r="r" t="t"/>
              <a:pathLst>
                <a:path extrusionOk="0" h="1644" w="1644">
                  <a:moveTo>
                    <a:pt x="822" y="0"/>
                  </a:moveTo>
                  <a:cubicBezTo>
                    <a:pt x="366" y="0"/>
                    <a:pt x="1" y="365"/>
                    <a:pt x="1" y="822"/>
                  </a:cubicBezTo>
                  <a:cubicBezTo>
                    <a:pt x="1"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62"/>
            <p:cNvSpPr/>
            <p:nvPr/>
          </p:nvSpPr>
          <p:spPr>
            <a:xfrm>
              <a:off x="4190875" y="2957075"/>
              <a:ext cx="41125" cy="41100"/>
            </a:xfrm>
            <a:custGeom>
              <a:rect b="b" l="l" r="r" t="t"/>
              <a:pathLst>
                <a:path extrusionOk="0" h="1644" w="1645">
                  <a:moveTo>
                    <a:pt x="823" y="0"/>
                  </a:moveTo>
                  <a:cubicBezTo>
                    <a:pt x="389" y="0"/>
                    <a:pt x="1" y="365"/>
                    <a:pt x="1" y="822"/>
                  </a:cubicBezTo>
                  <a:cubicBezTo>
                    <a:pt x="1" y="1278"/>
                    <a:pt x="389" y="1643"/>
                    <a:pt x="823" y="1643"/>
                  </a:cubicBezTo>
                  <a:cubicBezTo>
                    <a:pt x="1279" y="1643"/>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62"/>
            <p:cNvSpPr/>
            <p:nvPr/>
          </p:nvSpPr>
          <p:spPr>
            <a:xfrm>
              <a:off x="4252525" y="2957075"/>
              <a:ext cx="40525" cy="41100"/>
            </a:xfrm>
            <a:custGeom>
              <a:rect b="b" l="l" r="r" t="t"/>
              <a:pathLst>
                <a:path extrusionOk="0" h="1644" w="1621">
                  <a:moveTo>
                    <a:pt x="822" y="0"/>
                  </a:moveTo>
                  <a:cubicBezTo>
                    <a:pt x="365" y="0"/>
                    <a:pt x="0" y="365"/>
                    <a:pt x="0" y="822"/>
                  </a:cubicBezTo>
                  <a:cubicBezTo>
                    <a:pt x="0" y="1278"/>
                    <a:pt x="365" y="1643"/>
                    <a:pt x="822" y="1643"/>
                  </a:cubicBezTo>
                  <a:cubicBezTo>
                    <a:pt x="1255" y="1643"/>
                    <a:pt x="1621" y="1278"/>
                    <a:pt x="1621" y="822"/>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62"/>
            <p:cNvSpPr/>
            <p:nvPr/>
          </p:nvSpPr>
          <p:spPr>
            <a:xfrm>
              <a:off x="4313575" y="2957075"/>
              <a:ext cx="41100" cy="41100"/>
            </a:xfrm>
            <a:custGeom>
              <a:rect b="b" l="l" r="r" t="t"/>
              <a:pathLst>
                <a:path extrusionOk="0" h="1644" w="1644">
                  <a:moveTo>
                    <a:pt x="822" y="0"/>
                  </a:moveTo>
                  <a:cubicBezTo>
                    <a:pt x="366" y="0"/>
                    <a:pt x="0" y="365"/>
                    <a:pt x="0" y="822"/>
                  </a:cubicBezTo>
                  <a:cubicBezTo>
                    <a:pt x="0"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62"/>
            <p:cNvSpPr/>
            <p:nvPr/>
          </p:nvSpPr>
          <p:spPr>
            <a:xfrm>
              <a:off x="4374625" y="2957075"/>
              <a:ext cx="41125" cy="41100"/>
            </a:xfrm>
            <a:custGeom>
              <a:rect b="b" l="l" r="r" t="t"/>
              <a:pathLst>
                <a:path extrusionOk="0" h="1644" w="1645">
                  <a:moveTo>
                    <a:pt x="822" y="0"/>
                  </a:moveTo>
                  <a:cubicBezTo>
                    <a:pt x="366" y="0"/>
                    <a:pt x="1" y="365"/>
                    <a:pt x="1" y="822"/>
                  </a:cubicBezTo>
                  <a:cubicBezTo>
                    <a:pt x="1"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62"/>
            <p:cNvSpPr/>
            <p:nvPr/>
          </p:nvSpPr>
          <p:spPr>
            <a:xfrm>
              <a:off x="4436250" y="2957075"/>
              <a:ext cx="40550" cy="41100"/>
            </a:xfrm>
            <a:custGeom>
              <a:rect b="b" l="l" r="r" t="t"/>
              <a:pathLst>
                <a:path extrusionOk="0" h="1644" w="1622">
                  <a:moveTo>
                    <a:pt x="822" y="0"/>
                  </a:moveTo>
                  <a:cubicBezTo>
                    <a:pt x="366" y="0"/>
                    <a:pt x="1" y="365"/>
                    <a:pt x="1" y="822"/>
                  </a:cubicBezTo>
                  <a:cubicBezTo>
                    <a:pt x="1" y="1278"/>
                    <a:pt x="366" y="1643"/>
                    <a:pt x="822" y="1643"/>
                  </a:cubicBezTo>
                  <a:cubicBezTo>
                    <a:pt x="1256" y="1643"/>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62"/>
            <p:cNvSpPr/>
            <p:nvPr/>
          </p:nvSpPr>
          <p:spPr>
            <a:xfrm>
              <a:off x="4497325" y="2957075"/>
              <a:ext cx="41100" cy="41100"/>
            </a:xfrm>
            <a:custGeom>
              <a:rect b="b" l="l" r="r" t="t"/>
              <a:pathLst>
                <a:path extrusionOk="0" h="1644" w="1644">
                  <a:moveTo>
                    <a:pt x="822" y="0"/>
                  </a:moveTo>
                  <a:cubicBezTo>
                    <a:pt x="365" y="0"/>
                    <a:pt x="0" y="365"/>
                    <a:pt x="0" y="822"/>
                  </a:cubicBezTo>
                  <a:cubicBezTo>
                    <a:pt x="0" y="1278"/>
                    <a:pt x="365" y="1643"/>
                    <a:pt x="822" y="1643"/>
                  </a:cubicBezTo>
                  <a:cubicBezTo>
                    <a:pt x="1278" y="1643"/>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62"/>
            <p:cNvSpPr/>
            <p:nvPr/>
          </p:nvSpPr>
          <p:spPr>
            <a:xfrm>
              <a:off x="4558375" y="2957075"/>
              <a:ext cx="41100" cy="41100"/>
            </a:xfrm>
            <a:custGeom>
              <a:rect b="b" l="l" r="r" t="t"/>
              <a:pathLst>
                <a:path extrusionOk="0" h="1644" w="1644">
                  <a:moveTo>
                    <a:pt x="822" y="0"/>
                  </a:moveTo>
                  <a:cubicBezTo>
                    <a:pt x="366" y="0"/>
                    <a:pt x="0" y="365"/>
                    <a:pt x="0" y="822"/>
                  </a:cubicBezTo>
                  <a:cubicBezTo>
                    <a:pt x="0"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62"/>
            <p:cNvSpPr/>
            <p:nvPr/>
          </p:nvSpPr>
          <p:spPr>
            <a:xfrm>
              <a:off x="4620000" y="2957075"/>
              <a:ext cx="40550" cy="41100"/>
            </a:xfrm>
            <a:custGeom>
              <a:rect b="b" l="l" r="r" t="t"/>
              <a:pathLst>
                <a:path extrusionOk="0" h="1644" w="1622">
                  <a:moveTo>
                    <a:pt x="822" y="0"/>
                  </a:moveTo>
                  <a:cubicBezTo>
                    <a:pt x="366" y="0"/>
                    <a:pt x="1" y="365"/>
                    <a:pt x="1" y="822"/>
                  </a:cubicBezTo>
                  <a:cubicBezTo>
                    <a:pt x="1" y="1278"/>
                    <a:pt x="366" y="1643"/>
                    <a:pt x="822" y="1643"/>
                  </a:cubicBezTo>
                  <a:cubicBezTo>
                    <a:pt x="1256" y="1643"/>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62"/>
            <p:cNvSpPr/>
            <p:nvPr/>
          </p:nvSpPr>
          <p:spPr>
            <a:xfrm>
              <a:off x="4681050" y="2957075"/>
              <a:ext cx="41125" cy="41100"/>
            </a:xfrm>
            <a:custGeom>
              <a:rect b="b" l="l" r="r" t="t"/>
              <a:pathLst>
                <a:path extrusionOk="0" h="1644" w="1645">
                  <a:moveTo>
                    <a:pt x="823" y="0"/>
                  </a:moveTo>
                  <a:cubicBezTo>
                    <a:pt x="366" y="0"/>
                    <a:pt x="1" y="365"/>
                    <a:pt x="1" y="822"/>
                  </a:cubicBezTo>
                  <a:cubicBezTo>
                    <a:pt x="1" y="1278"/>
                    <a:pt x="366" y="1643"/>
                    <a:pt x="823" y="1643"/>
                  </a:cubicBezTo>
                  <a:cubicBezTo>
                    <a:pt x="1279" y="1643"/>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2"/>
            <p:cNvSpPr/>
            <p:nvPr/>
          </p:nvSpPr>
          <p:spPr>
            <a:xfrm>
              <a:off x="4742125" y="2957075"/>
              <a:ext cx="41100" cy="41100"/>
            </a:xfrm>
            <a:custGeom>
              <a:rect b="b" l="l" r="r" t="t"/>
              <a:pathLst>
                <a:path extrusionOk="0" h="1644" w="1644">
                  <a:moveTo>
                    <a:pt x="822" y="0"/>
                  </a:moveTo>
                  <a:cubicBezTo>
                    <a:pt x="365" y="0"/>
                    <a:pt x="0" y="365"/>
                    <a:pt x="0" y="822"/>
                  </a:cubicBezTo>
                  <a:cubicBezTo>
                    <a:pt x="0" y="1278"/>
                    <a:pt x="365" y="1643"/>
                    <a:pt x="822" y="1643"/>
                  </a:cubicBezTo>
                  <a:cubicBezTo>
                    <a:pt x="1278" y="1643"/>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62"/>
            <p:cNvSpPr/>
            <p:nvPr/>
          </p:nvSpPr>
          <p:spPr>
            <a:xfrm>
              <a:off x="4803750" y="2957075"/>
              <a:ext cx="40525" cy="41100"/>
            </a:xfrm>
            <a:custGeom>
              <a:rect b="b" l="l" r="r" t="t"/>
              <a:pathLst>
                <a:path extrusionOk="0" h="1644" w="1621">
                  <a:moveTo>
                    <a:pt x="822" y="0"/>
                  </a:moveTo>
                  <a:cubicBezTo>
                    <a:pt x="365" y="0"/>
                    <a:pt x="0" y="365"/>
                    <a:pt x="0" y="822"/>
                  </a:cubicBezTo>
                  <a:cubicBezTo>
                    <a:pt x="0" y="1278"/>
                    <a:pt x="365" y="1643"/>
                    <a:pt x="822" y="1643"/>
                  </a:cubicBezTo>
                  <a:cubicBezTo>
                    <a:pt x="1256" y="1643"/>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62"/>
            <p:cNvSpPr/>
            <p:nvPr/>
          </p:nvSpPr>
          <p:spPr>
            <a:xfrm>
              <a:off x="4864800" y="2957075"/>
              <a:ext cx="41100" cy="41100"/>
            </a:xfrm>
            <a:custGeom>
              <a:rect b="b" l="l" r="r" t="t"/>
              <a:pathLst>
                <a:path extrusionOk="0" h="1644" w="1644">
                  <a:moveTo>
                    <a:pt x="822" y="0"/>
                  </a:moveTo>
                  <a:cubicBezTo>
                    <a:pt x="366" y="0"/>
                    <a:pt x="1" y="365"/>
                    <a:pt x="1" y="822"/>
                  </a:cubicBezTo>
                  <a:cubicBezTo>
                    <a:pt x="1"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62"/>
            <p:cNvSpPr/>
            <p:nvPr/>
          </p:nvSpPr>
          <p:spPr>
            <a:xfrm>
              <a:off x="4925850" y="2957075"/>
              <a:ext cx="41125" cy="41100"/>
            </a:xfrm>
            <a:custGeom>
              <a:rect b="b" l="l" r="r" t="t"/>
              <a:pathLst>
                <a:path extrusionOk="0" h="1644" w="1645">
                  <a:moveTo>
                    <a:pt x="823" y="0"/>
                  </a:moveTo>
                  <a:cubicBezTo>
                    <a:pt x="366" y="0"/>
                    <a:pt x="1" y="365"/>
                    <a:pt x="1" y="822"/>
                  </a:cubicBezTo>
                  <a:cubicBezTo>
                    <a:pt x="1" y="1278"/>
                    <a:pt x="366" y="1643"/>
                    <a:pt x="823" y="1643"/>
                  </a:cubicBezTo>
                  <a:cubicBezTo>
                    <a:pt x="1279" y="1643"/>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62"/>
            <p:cNvSpPr/>
            <p:nvPr/>
          </p:nvSpPr>
          <p:spPr>
            <a:xfrm>
              <a:off x="4987500" y="2957075"/>
              <a:ext cx="40525" cy="41100"/>
            </a:xfrm>
            <a:custGeom>
              <a:rect b="b" l="l" r="r" t="t"/>
              <a:pathLst>
                <a:path extrusionOk="0" h="1644" w="1621">
                  <a:moveTo>
                    <a:pt x="822" y="0"/>
                  </a:moveTo>
                  <a:cubicBezTo>
                    <a:pt x="365" y="0"/>
                    <a:pt x="0" y="365"/>
                    <a:pt x="0" y="822"/>
                  </a:cubicBezTo>
                  <a:cubicBezTo>
                    <a:pt x="0" y="1278"/>
                    <a:pt x="365" y="1643"/>
                    <a:pt x="822" y="1643"/>
                  </a:cubicBezTo>
                  <a:cubicBezTo>
                    <a:pt x="1255" y="1643"/>
                    <a:pt x="1621" y="1278"/>
                    <a:pt x="1621" y="822"/>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62"/>
            <p:cNvSpPr/>
            <p:nvPr/>
          </p:nvSpPr>
          <p:spPr>
            <a:xfrm>
              <a:off x="5048550" y="2957075"/>
              <a:ext cx="41100" cy="41100"/>
            </a:xfrm>
            <a:custGeom>
              <a:rect b="b" l="l" r="r" t="t"/>
              <a:pathLst>
                <a:path extrusionOk="0" h="1644" w="1644">
                  <a:moveTo>
                    <a:pt x="822" y="0"/>
                  </a:moveTo>
                  <a:cubicBezTo>
                    <a:pt x="366" y="0"/>
                    <a:pt x="0" y="365"/>
                    <a:pt x="0" y="822"/>
                  </a:cubicBezTo>
                  <a:cubicBezTo>
                    <a:pt x="0"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62"/>
            <p:cNvSpPr/>
            <p:nvPr/>
          </p:nvSpPr>
          <p:spPr>
            <a:xfrm>
              <a:off x="5109600" y="2957075"/>
              <a:ext cx="41125" cy="41100"/>
            </a:xfrm>
            <a:custGeom>
              <a:rect b="b" l="l" r="r" t="t"/>
              <a:pathLst>
                <a:path extrusionOk="0" h="1644" w="1645">
                  <a:moveTo>
                    <a:pt x="822" y="0"/>
                  </a:moveTo>
                  <a:cubicBezTo>
                    <a:pt x="366" y="0"/>
                    <a:pt x="1" y="365"/>
                    <a:pt x="1" y="822"/>
                  </a:cubicBezTo>
                  <a:cubicBezTo>
                    <a:pt x="1"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62"/>
            <p:cNvSpPr/>
            <p:nvPr/>
          </p:nvSpPr>
          <p:spPr>
            <a:xfrm>
              <a:off x="5171225" y="2957075"/>
              <a:ext cx="40550" cy="41100"/>
            </a:xfrm>
            <a:custGeom>
              <a:rect b="b" l="l" r="r" t="t"/>
              <a:pathLst>
                <a:path extrusionOk="0" h="1644" w="1622">
                  <a:moveTo>
                    <a:pt x="822" y="0"/>
                  </a:moveTo>
                  <a:cubicBezTo>
                    <a:pt x="366" y="0"/>
                    <a:pt x="1" y="365"/>
                    <a:pt x="1" y="822"/>
                  </a:cubicBezTo>
                  <a:cubicBezTo>
                    <a:pt x="1" y="1278"/>
                    <a:pt x="366" y="1643"/>
                    <a:pt x="822" y="1643"/>
                  </a:cubicBezTo>
                  <a:cubicBezTo>
                    <a:pt x="1256" y="1643"/>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62"/>
            <p:cNvSpPr/>
            <p:nvPr/>
          </p:nvSpPr>
          <p:spPr>
            <a:xfrm>
              <a:off x="5232300" y="2957075"/>
              <a:ext cx="41100" cy="41100"/>
            </a:xfrm>
            <a:custGeom>
              <a:rect b="b" l="l" r="r" t="t"/>
              <a:pathLst>
                <a:path extrusionOk="0" h="1644" w="1644">
                  <a:moveTo>
                    <a:pt x="822" y="0"/>
                  </a:moveTo>
                  <a:cubicBezTo>
                    <a:pt x="365" y="0"/>
                    <a:pt x="0" y="365"/>
                    <a:pt x="0" y="822"/>
                  </a:cubicBezTo>
                  <a:cubicBezTo>
                    <a:pt x="0" y="1278"/>
                    <a:pt x="365" y="1643"/>
                    <a:pt x="822" y="1643"/>
                  </a:cubicBezTo>
                  <a:cubicBezTo>
                    <a:pt x="1278" y="1643"/>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62"/>
            <p:cNvSpPr/>
            <p:nvPr/>
          </p:nvSpPr>
          <p:spPr>
            <a:xfrm>
              <a:off x="5293350" y="2957075"/>
              <a:ext cx="41100" cy="41100"/>
            </a:xfrm>
            <a:custGeom>
              <a:rect b="b" l="l" r="r" t="t"/>
              <a:pathLst>
                <a:path extrusionOk="0" h="1644" w="1644">
                  <a:moveTo>
                    <a:pt x="822" y="0"/>
                  </a:moveTo>
                  <a:cubicBezTo>
                    <a:pt x="366" y="0"/>
                    <a:pt x="0" y="365"/>
                    <a:pt x="0" y="822"/>
                  </a:cubicBezTo>
                  <a:cubicBezTo>
                    <a:pt x="0"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62"/>
            <p:cNvSpPr/>
            <p:nvPr/>
          </p:nvSpPr>
          <p:spPr>
            <a:xfrm>
              <a:off x="5354975" y="2957075"/>
              <a:ext cx="40550" cy="41100"/>
            </a:xfrm>
            <a:custGeom>
              <a:rect b="b" l="l" r="r" t="t"/>
              <a:pathLst>
                <a:path extrusionOk="0" h="1644" w="1622">
                  <a:moveTo>
                    <a:pt x="822" y="0"/>
                  </a:moveTo>
                  <a:cubicBezTo>
                    <a:pt x="366" y="0"/>
                    <a:pt x="1" y="365"/>
                    <a:pt x="1" y="822"/>
                  </a:cubicBezTo>
                  <a:cubicBezTo>
                    <a:pt x="1" y="1278"/>
                    <a:pt x="366" y="1643"/>
                    <a:pt x="822" y="1643"/>
                  </a:cubicBezTo>
                  <a:cubicBezTo>
                    <a:pt x="1256" y="1643"/>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62"/>
            <p:cNvSpPr/>
            <p:nvPr/>
          </p:nvSpPr>
          <p:spPr>
            <a:xfrm>
              <a:off x="5416025" y="2957075"/>
              <a:ext cx="41125" cy="41100"/>
            </a:xfrm>
            <a:custGeom>
              <a:rect b="b" l="l" r="r" t="t"/>
              <a:pathLst>
                <a:path extrusionOk="0" h="1644" w="1645">
                  <a:moveTo>
                    <a:pt x="823" y="0"/>
                  </a:moveTo>
                  <a:cubicBezTo>
                    <a:pt x="366" y="0"/>
                    <a:pt x="1" y="365"/>
                    <a:pt x="1" y="822"/>
                  </a:cubicBezTo>
                  <a:cubicBezTo>
                    <a:pt x="1" y="1278"/>
                    <a:pt x="366" y="1643"/>
                    <a:pt x="823" y="1643"/>
                  </a:cubicBezTo>
                  <a:cubicBezTo>
                    <a:pt x="1279" y="1643"/>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62"/>
            <p:cNvSpPr/>
            <p:nvPr/>
          </p:nvSpPr>
          <p:spPr>
            <a:xfrm>
              <a:off x="5477100" y="2957075"/>
              <a:ext cx="41100" cy="41100"/>
            </a:xfrm>
            <a:custGeom>
              <a:rect b="b" l="l" r="r" t="t"/>
              <a:pathLst>
                <a:path extrusionOk="0" h="1644" w="1644">
                  <a:moveTo>
                    <a:pt x="822" y="0"/>
                  </a:moveTo>
                  <a:cubicBezTo>
                    <a:pt x="365" y="0"/>
                    <a:pt x="0" y="365"/>
                    <a:pt x="0" y="822"/>
                  </a:cubicBezTo>
                  <a:cubicBezTo>
                    <a:pt x="0" y="1278"/>
                    <a:pt x="365" y="1643"/>
                    <a:pt x="822" y="1643"/>
                  </a:cubicBezTo>
                  <a:cubicBezTo>
                    <a:pt x="1278" y="1643"/>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62"/>
            <p:cNvSpPr/>
            <p:nvPr/>
          </p:nvSpPr>
          <p:spPr>
            <a:xfrm>
              <a:off x="5538725" y="2957075"/>
              <a:ext cx="40525" cy="41100"/>
            </a:xfrm>
            <a:custGeom>
              <a:rect b="b" l="l" r="r" t="t"/>
              <a:pathLst>
                <a:path extrusionOk="0" h="1644" w="1621">
                  <a:moveTo>
                    <a:pt x="822" y="0"/>
                  </a:moveTo>
                  <a:cubicBezTo>
                    <a:pt x="365" y="0"/>
                    <a:pt x="0" y="365"/>
                    <a:pt x="0" y="822"/>
                  </a:cubicBezTo>
                  <a:cubicBezTo>
                    <a:pt x="0" y="1278"/>
                    <a:pt x="365" y="1643"/>
                    <a:pt x="822" y="1643"/>
                  </a:cubicBezTo>
                  <a:cubicBezTo>
                    <a:pt x="1256" y="1643"/>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62"/>
            <p:cNvSpPr/>
            <p:nvPr/>
          </p:nvSpPr>
          <p:spPr>
            <a:xfrm>
              <a:off x="5599775" y="2957075"/>
              <a:ext cx="41100" cy="41100"/>
            </a:xfrm>
            <a:custGeom>
              <a:rect b="b" l="l" r="r" t="t"/>
              <a:pathLst>
                <a:path extrusionOk="0" h="1644" w="1644">
                  <a:moveTo>
                    <a:pt x="822" y="0"/>
                  </a:moveTo>
                  <a:cubicBezTo>
                    <a:pt x="366" y="0"/>
                    <a:pt x="1" y="365"/>
                    <a:pt x="1" y="822"/>
                  </a:cubicBezTo>
                  <a:cubicBezTo>
                    <a:pt x="1" y="1278"/>
                    <a:pt x="366" y="1643"/>
                    <a:pt x="822" y="1643"/>
                  </a:cubicBezTo>
                  <a:cubicBezTo>
                    <a:pt x="1279" y="1643"/>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62"/>
            <p:cNvSpPr/>
            <p:nvPr/>
          </p:nvSpPr>
          <p:spPr>
            <a:xfrm>
              <a:off x="5660825" y="2957075"/>
              <a:ext cx="41125" cy="41100"/>
            </a:xfrm>
            <a:custGeom>
              <a:rect b="b" l="l" r="r" t="t"/>
              <a:pathLst>
                <a:path extrusionOk="0" h="1644" w="1645">
                  <a:moveTo>
                    <a:pt x="823" y="0"/>
                  </a:moveTo>
                  <a:cubicBezTo>
                    <a:pt x="366" y="0"/>
                    <a:pt x="1" y="365"/>
                    <a:pt x="1" y="822"/>
                  </a:cubicBezTo>
                  <a:cubicBezTo>
                    <a:pt x="1" y="1278"/>
                    <a:pt x="366" y="1643"/>
                    <a:pt x="823" y="1643"/>
                  </a:cubicBezTo>
                  <a:cubicBezTo>
                    <a:pt x="1279" y="1643"/>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62"/>
            <p:cNvSpPr/>
            <p:nvPr/>
          </p:nvSpPr>
          <p:spPr>
            <a:xfrm>
              <a:off x="5722475" y="2957075"/>
              <a:ext cx="40525" cy="41100"/>
            </a:xfrm>
            <a:custGeom>
              <a:rect b="b" l="l" r="r" t="t"/>
              <a:pathLst>
                <a:path extrusionOk="0" h="1644" w="1621">
                  <a:moveTo>
                    <a:pt x="799" y="0"/>
                  </a:moveTo>
                  <a:cubicBezTo>
                    <a:pt x="365" y="0"/>
                    <a:pt x="0" y="365"/>
                    <a:pt x="0" y="822"/>
                  </a:cubicBezTo>
                  <a:cubicBezTo>
                    <a:pt x="0" y="1278"/>
                    <a:pt x="365" y="1643"/>
                    <a:pt x="799" y="1643"/>
                  </a:cubicBezTo>
                  <a:cubicBezTo>
                    <a:pt x="1255" y="1643"/>
                    <a:pt x="1621" y="1278"/>
                    <a:pt x="1621" y="822"/>
                  </a:cubicBezTo>
                  <a:cubicBezTo>
                    <a:pt x="1621" y="365"/>
                    <a:pt x="1255"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62"/>
            <p:cNvSpPr/>
            <p:nvPr/>
          </p:nvSpPr>
          <p:spPr>
            <a:xfrm>
              <a:off x="1557425" y="3018700"/>
              <a:ext cx="41100" cy="40525"/>
            </a:xfrm>
            <a:custGeom>
              <a:rect b="b" l="l" r="r" t="t"/>
              <a:pathLst>
                <a:path extrusionOk="0" h="1621" w="1644">
                  <a:moveTo>
                    <a:pt x="822" y="0"/>
                  </a:moveTo>
                  <a:cubicBezTo>
                    <a:pt x="365" y="0"/>
                    <a:pt x="0" y="365"/>
                    <a:pt x="0" y="799"/>
                  </a:cubicBezTo>
                  <a:cubicBezTo>
                    <a:pt x="0" y="1256"/>
                    <a:pt x="365" y="1621"/>
                    <a:pt x="822" y="1621"/>
                  </a:cubicBezTo>
                  <a:cubicBezTo>
                    <a:pt x="1278" y="1621"/>
                    <a:pt x="1644" y="1256"/>
                    <a:pt x="1644" y="799"/>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62"/>
            <p:cNvSpPr/>
            <p:nvPr/>
          </p:nvSpPr>
          <p:spPr>
            <a:xfrm>
              <a:off x="1619050" y="3018700"/>
              <a:ext cx="40525" cy="40525"/>
            </a:xfrm>
            <a:custGeom>
              <a:rect b="b" l="l" r="r" t="t"/>
              <a:pathLst>
                <a:path extrusionOk="0" h="1621" w="1621">
                  <a:moveTo>
                    <a:pt x="799" y="0"/>
                  </a:moveTo>
                  <a:cubicBezTo>
                    <a:pt x="365" y="0"/>
                    <a:pt x="0" y="365"/>
                    <a:pt x="0" y="799"/>
                  </a:cubicBezTo>
                  <a:cubicBezTo>
                    <a:pt x="0" y="1256"/>
                    <a:pt x="365" y="1621"/>
                    <a:pt x="799" y="1621"/>
                  </a:cubicBezTo>
                  <a:cubicBezTo>
                    <a:pt x="1256" y="1621"/>
                    <a:pt x="1621" y="1256"/>
                    <a:pt x="1621" y="799"/>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62"/>
            <p:cNvSpPr/>
            <p:nvPr/>
          </p:nvSpPr>
          <p:spPr>
            <a:xfrm>
              <a:off x="1680100" y="3018700"/>
              <a:ext cx="41100" cy="40525"/>
            </a:xfrm>
            <a:custGeom>
              <a:rect b="b" l="l" r="r" t="t"/>
              <a:pathLst>
                <a:path extrusionOk="0" h="1621" w="1644">
                  <a:moveTo>
                    <a:pt x="822" y="0"/>
                  </a:moveTo>
                  <a:cubicBezTo>
                    <a:pt x="366" y="0"/>
                    <a:pt x="1" y="365"/>
                    <a:pt x="1" y="799"/>
                  </a:cubicBezTo>
                  <a:cubicBezTo>
                    <a:pt x="1"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62"/>
            <p:cNvSpPr/>
            <p:nvPr/>
          </p:nvSpPr>
          <p:spPr>
            <a:xfrm>
              <a:off x="1741150" y="3018700"/>
              <a:ext cx="41125" cy="40525"/>
            </a:xfrm>
            <a:custGeom>
              <a:rect b="b" l="l" r="r" t="t"/>
              <a:pathLst>
                <a:path extrusionOk="0" h="1621" w="1645">
                  <a:moveTo>
                    <a:pt x="823" y="0"/>
                  </a:moveTo>
                  <a:cubicBezTo>
                    <a:pt x="366" y="0"/>
                    <a:pt x="1" y="365"/>
                    <a:pt x="1" y="799"/>
                  </a:cubicBezTo>
                  <a:cubicBezTo>
                    <a:pt x="1" y="1256"/>
                    <a:pt x="366" y="1621"/>
                    <a:pt x="823" y="1621"/>
                  </a:cubicBezTo>
                  <a:cubicBezTo>
                    <a:pt x="1279" y="1621"/>
                    <a:pt x="1644" y="1256"/>
                    <a:pt x="1644" y="799"/>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62"/>
            <p:cNvSpPr/>
            <p:nvPr/>
          </p:nvSpPr>
          <p:spPr>
            <a:xfrm>
              <a:off x="1802775" y="3018700"/>
              <a:ext cx="40550" cy="40525"/>
            </a:xfrm>
            <a:custGeom>
              <a:rect b="b" l="l" r="r" t="t"/>
              <a:pathLst>
                <a:path extrusionOk="0" h="1621" w="1622">
                  <a:moveTo>
                    <a:pt x="800" y="0"/>
                  </a:moveTo>
                  <a:cubicBezTo>
                    <a:pt x="366" y="0"/>
                    <a:pt x="1" y="365"/>
                    <a:pt x="1" y="799"/>
                  </a:cubicBezTo>
                  <a:cubicBezTo>
                    <a:pt x="1" y="1256"/>
                    <a:pt x="366" y="1621"/>
                    <a:pt x="800" y="1621"/>
                  </a:cubicBezTo>
                  <a:cubicBezTo>
                    <a:pt x="1256" y="1621"/>
                    <a:pt x="1622" y="1256"/>
                    <a:pt x="1622" y="799"/>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62"/>
            <p:cNvSpPr/>
            <p:nvPr/>
          </p:nvSpPr>
          <p:spPr>
            <a:xfrm>
              <a:off x="2047600" y="3018700"/>
              <a:ext cx="41100" cy="40525"/>
            </a:xfrm>
            <a:custGeom>
              <a:rect b="b" l="l" r="r" t="t"/>
              <a:pathLst>
                <a:path extrusionOk="0" h="1621" w="1644">
                  <a:moveTo>
                    <a:pt x="822" y="0"/>
                  </a:moveTo>
                  <a:cubicBezTo>
                    <a:pt x="365" y="0"/>
                    <a:pt x="0" y="365"/>
                    <a:pt x="0" y="799"/>
                  </a:cubicBezTo>
                  <a:cubicBezTo>
                    <a:pt x="0" y="1256"/>
                    <a:pt x="365" y="1621"/>
                    <a:pt x="822" y="1621"/>
                  </a:cubicBezTo>
                  <a:cubicBezTo>
                    <a:pt x="1278" y="1621"/>
                    <a:pt x="1643" y="1256"/>
                    <a:pt x="1643" y="799"/>
                  </a:cubicBezTo>
                  <a:cubicBezTo>
                    <a:pt x="1643"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62"/>
            <p:cNvSpPr/>
            <p:nvPr/>
          </p:nvSpPr>
          <p:spPr>
            <a:xfrm>
              <a:off x="3394850" y="3018700"/>
              <a:ext cx="41125" cy="40525"/>
            </a:xfrm>
            <a:custGeom>
              <a:rect b="b" l="l" r="r" t="t"/>
              <a:pathLst>
                <a:path extrusionOk="0" h="1621" w="1645">
                  <a:moveTo>
                    <a:pt x="822" y="0"/>
                  </a:moveTo>
                  <a:cubicBezTo>
                    <a:pt x="366" y="0"/>
                    <a:pt x="1" y="365"/>
                    <a:pt x="1" y="799"/>
                  </a:cubicBezTo>
                  <a:cubicBezTo>
                    <a:pt x="1"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62"/>
            <p:cNvSpPr/>
            <p:nvPr/>
          </p:nvSpPr>
          <p:spPr>
            <a:xfrm>
              <a:off x="3456475" y="3018700"/>
              <a:ext cx="40550" cy="40525"/>
            </a:xfrm>
            <a:custGeom>
              <a:rect b="b" l="l" r="r" t="t"/>
              <a:pathLst>
                <a:path extrusionOk="0" h="1621" w="1622">
                  <a:moveTo>
                    <a:pt x="800" y="0"/>
                  </a:moveTo>
                  <a:cubicBezTo>
                    <a:pt x="366" y="0"/>
                    <a:pt x="1" y="365"/>
                    <a:pt x="1" y="799"/>
                  </a:cubicBezTo>
                  <a:cubicBezTo>
                    <a:pt x="1" y="1256"/>
                    <a:pt x="366" y="1621"/>
                    <a:pt x="800" y="1621"/>
                  </a:cubicBezTo>
                  <a:cubicBezTo>
                    <a:pt x="1256" y="1621"/>
                    <a:pt x="1621" y="1256"/>
                    <a:pt x="1621" y="799"/>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62"/>
            <p:cNvSpPr/>
            <p:nvPr/>
          </p:nvSpPr>
          <p:spPr>
            <a:xfrm>
              <a:off x="3517550" y="3018700"/>
              <a:ext cx="40525" cy="40525"/>
            </a:xfrm>
            <a:custGeom>
              <a:rect b="b" l="l" r="r" t="t"/>
              <a:pathLst>
                <a:path extrusionOk="0" h="1621" w="1621">
                  <a:moveTo>
                    <a:pt x="822" y="0"/>
                  </a:moveTo>
                  <a:cubicBezTo>
                    <a:pt x="365" y="0"/>
                    <a:pt x="0" y="365"/>
                    <a:pt x="0" y="799"/>
                  </a:cubicBezTo>
                  <a:cubicBezTo>
                    <a:pt x="0" y="1256"/>
                    <a:pt x="365" y="1621"/>
                    <a:pt x="822" y="1621"/>
                  </a:cubicBezTo>
                  <a:cubicBezTo>
                    <a:pt x="1255" y="1621"/>
                    <a:pt x="1621" y="1256"/>
                    <a:pt x="1621" y="799"/>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62"/>
            <p:cNvSpPr/>
            <p:nvPr/>
          </p:nvSpPr>
          <p:spPr>
            <a:xfrm>
              <a:off x="3578600" y="3018700"/>
              <a:ext cx="41100" cy="40525"/>
            </a:xfrm>
            <a:custGeom>
              <a:rect b="b" l="l" r="r" t="t"/>
              <a:pathLst>
                <a:path extrusionOk="0" h="1621" w="1644">
                  <a:moveTo>
                    <a:pt x="822" y="0"/>
                  </a:moveTo>
                  <a:cubicBezTo>
                    <a:pt x="366" y="0"/>
                    <a:pt x="0" y="365"/>
                    <a:pt x="0" y="799"/>
                  </a:cubicBezTo>
                  <a:cubicBezTo>
                    <a:pt x="0"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62"/>
            <p:cNvSpPr/>
            <p:nvPr/>
          </p:nvSpPr>
          <p:spPr>
            <a:xfrm>
              <a:off x="3640225" y="3018700"/>
              <a:ext cx="40550" cy="40525"/>
            </a:xfrm>
            <a:custGeom>
              <a:rect b="b" l="l" r="r" t="t"/>
              <a:pathLst>
                <a:path extrusionOk="0" h="1621" w="1622">
                  <a:moveTo>
                    <a:pt x="799" y="0"/>
                  </a:moveTo>
                  <a:cubicBezTo>
                    <a:pt x="366" y="0"/>
                    <a:pt x="0" y="365"/>
                    <a:pt x="0" y="799"/>
                  </a:cubicBezTo>
                  <a:cubicBezTo>
                    <a:pt x="0" y="1256"/>
                    <a:pt x="366" y="1621"/>
                    <a:pt x="799" y="1621"/>
                  </a:cubicBezTo>
                  <a:cubicBezTo>
                    <a:pt x="1256" y="1621"/>
                    <a:pt x="1621" y="1256"/>
                    <a:pt x="1621" y="799"/>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62"/>
            <p:cNvSpPr/>
            <p:nvPr/>
          </p:nvSpPr>
          <p:spPr>
            <a:xfrm>
              <a:off x="3701275" y="3018700"/>
              <a:ext cx="40550" cy="40525"/>
            </a:xfrm>
            <a:custGeom>
              <a:rect b="b" l="l" r="r" t="t"/>
              <a:pathLst>
                <a:path extrusionOk="0" h="1621" w="1622">
                  <a:moveTo>
                    <a:pt x="822" y="0"/>
                  </a:moveTo>
                  <a:cubicBezTo>
                    <a:pt x="366" y="0"/>
                    <a:pt x="1" y="365"/>
                    <a:pt x="1" y="799"/>
                  </a:cubicBezTo>
                  <a:cubicBezTo>
                    <a:pt x="1" y="1256"/>
                    <a:pt x="366"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62"/>
            <p:cNvSpPr/>
            <p:nvPr/>
          </p:nvSpPr>
          <p:spPr>
            <a:xfrm>
              <a:off x="3762350" y="3018700"/>
              <a:ext cx="41100" cy="40525"/>
            </a:xfrm>
            <a:custGeom>
              <a:rect b="b" l="l" r="r" t="t"/>
              <a:pathLst>
                <a:path extrusionOk="0" h="1621" w="1644">
                  <a:moveTo>
                    <a:pt x="822" y="0"/>
                  </a:moveTo>
                  <a:cubicBezTo>
                    <a:pt x="365" y="0"/>
                    <a:pt x="0" y="365"/>
                    <a:pt x="0" y="799"/>
                  </a:cubicBezTo>
                  <a:cubicBezTo>
                    <a:pt x="0" y="1256"/>
                    <a:pt x="365" y="1621"/>
                    <a:pt x="822" y="1621"/>
                  </a:cubicBezTo>
                  <a:cubicBezTo>
                    <a:pt x="1278" y="1621"/>
                    <a:pt x="1644" y="1256"/>
                    <a:pt x="1644" y="799"/>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62"/>
            <p:cNvSpPr/>
            <p:nvPr/>
          </p:nvSpPr>
          <p:spPr>
            <a:xfrm>
              <a:off x="3823975" y="3018700"/>
              <a:ext cx="40525" cy="40525"/>
            </a:xfrm>
            <a:custGeom>
              <a:rect b="b" l="l" r="r" t="t"/>
              <a:pathLst>
                <a:path extrusionOk="0" h="1621" w="1621">
                  <a:moveTo>
                    <a:pt x="799" y="0"/>
                  </a:moveTo>
                  <a:cubicBezTo>
                    <a:pt x="365" y="0"/>
                    <a:pt x="0" y="365"/>
                    <a:pt x="0" y="799"/>
                  </a:cubicBezTo>
                  <a:cubicBezTo>
                    <a:pt x="0" y="1256"/>
                    <a:pt x="365" y="1621"/>
                    <a:pt x="799" y="1621"/>
                  </a:cubicBezTo>
                  <a:cubicBezTo>
                    <a:pt x="1256" y="1621"/>
                    <a:pt x="1621" y="1256"/>
                    <a:pt x="1621" y="799"/>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62"/>
            <p:cNvSpPr/>
            <p:nvPr/>
          </p:nvSpPr>
          <p:spPr>
            <a:xfrm>
              <a:off x="3885025" y="3018700"/>
              <a:ext cx="40550" cy="40525"/>
            </a:xfrm>
            <a:custGeom>
              <a:rect b="b" l="l" r="r" t="t"/>
              <a:pathLst>
                <a:path extrusionOk="0" h="1621" w="1622">
                  <a:moveTo>
                    <a:pt x="822" y="0"/>
                  </a:moveTo>
                  <a:cubicBezTo>
                    <a:pt x="366" y="0"/>
                    <a:pt x="1" y="365"/>
                    <a:pt x="1" y="799"/>
                  </a:cubicBezTo>
                  <a:cubicBezTo>
                    <a:pt x="1" y="1256"/>
                    <a:pt x="366"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62"/>
            <p:cNvSpPr/>
            <p:nvPr/>
          </p:nvSpPr>
          <p:spPr>
            <a:xfrm>
              <a:off x="3946075" y="3018700"/>
              <a:ext cx="41125" cy="40525"/>
            </a:xfrm>
            <a:custGeom>
              <a:rect b="b" l="l" r="r" t="t"/>
              <a:pathLst>
                <a:path extrusionOk="0" h="1621" w="1645">
                  <a:moveTo>
                    <a:pt x="823" y="0"/>
                  </a:moveTo>
                  <a:cubicBezTo>
                    <a:pt x="366" y="0"/>
                    <a:pt x="1" y="365"/>
                    <a:pt x="1" y="799"/>
                  </a:cubicBezTo>
                  <a:cubicBezTo>
                    <a:pt x="1" y="1256"/>
                    <a:pt x="366" y="1621"/>
                    <a:pt x="823" y="1621"/>
                  </a:cubicBezTo>
                  <a:cubicBezTo>
                    <a:pt x="1279" y="1621"/>
                    <a:pt x="1644" y="1256"/>
                    <a:pt x="1644" y="799"/>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62"/>
            <p:cNvSpPr/>
            <p:nvPr/>
          </p:nvSpPr>
          <p:spPr>
            <a:xfrm>
              <a:off x="4007700" y="3018700"/>
              <a:ext cx="40550" cy="40525"/>
            </a:xfrm>
            <a:custGeom>
              <a:rect b="b" l="l" r="r" t="t"/>
              <a:pathLst>
                <a:path extrusionOk="0" h="1621" w="1622">
                  <a:moveTo>
                    <a:pt x="800" y="0"/>
                  </a:moveTo>
                  <a:cubicBezTo>
                    <a:pt x="366" y="0"/>
                    <a:pt x="1" y="365"/>
                    <a:pt x="1" y="799"/>
                  </a:cubicBezTo>
                  <a:cubicBezTo>
                    <a:pt x="1" y="1256"/>
                    <a:pt x="366" y="1621"/>
                    <a:pt x="800" y="1621"/>
                  </a:cubicBezTo>
                  <a:cubicBezTo>
                    <a:pt x="1256" y="1621"/>
                    <a:pt x="1622" y="1256"/>
                    <a:pt x="1622" y="799"/>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62"/>
            <p:cNvSpPr/>
            <p:nvPr/>
          </p:nvSpPr>
          <p:spPr>
            <a:xfrm>
              <a:off x="4068775" y="3018700"/>
              <a:ext cx="40525" cy="40525"/>
            </a:xfrm>
            <a:custGeom>
              <a:rect b="b" l="l" r="r" t="t"/>
              <a:pathLst>
                <a:path extrusionOk="0" h="1621" w="1621">
                  <a:moveTo>
                    <a:pt x="822" y="0"/>
                  </a:moveTo>
                  <a:cubicBezTo>
                    <a:pt x="365" y="0"/>
                    <a:pt x="0" y="365"/>
                    <a:pt x="0" y="799"/>
                  </a:cubicBezTo>
                  <a:cubicBezTo>
                    <a:pt x="0" y="1256"/>
                    <a:pt x="365"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62"/>
            <p:cNvSpPr/>
            <p:nvPr/>
          </p:nvSpPr>
          <p:spPr>
            <a:xfrm>
              <a:off x="4129825" y="3018700"/>
              <a:ext cx="41100" cy="40525"/>
            </a:xfrm>
            <a:custGeom>
              <a:rect b="b" l="l" r="r" t="t"/>
              <a:pathLst>
                <a:path extrusionOk="0" h="1621" w="1644">
                  <a:moveTo>
                    <a:pt x="822" y="0"/>
                  </a:moveTo>
                  <a:cubicBezTo>
                    <a:pt x="366" y="0"/>
                    <a:pt x="1" y="365"/>
                    <a:pt x="1" y="799"/>
                  </a:cubicBezTo>
                  <a:cubicBezTo>
                    <a:pt x="1"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62"/>
            <p:cNvSpPr/>
            <p:nvPr/>
          </p:nvSpPr>
          <p:spPr>
            <a:xfrm>
              <a:off x="4252525" y="3018700"/>
              <a:ext cx="40525" cy="40525"/>
            </a:xfrm>
            <a:custGeom>
              <a:rect b="b" l="l" r="r" t="t"/>
              <a:pathLst>
                <a:path extrusionOk="0" h="1621" w="1621">
                  <a:moveTo>
                    <a:pt x="822" y="0"/>
                  </a:moveTo>
                  <a:cubicBezTo>
                    <a:pt x="365" y="0"/>
                    <a:pt x="0" y="365"/>
                    <a:pt x="0" y="799"/>
                  </a:cubicBezTo>
                  <a:cubicBezTo>
                    <a:pt x="0" y="1256"/>
                    <a:pt x="365" y="1621"/>
                    <a:pt x="822" y="1621"/>
                  </a:cubicBezTo>
                  <a:cubicBezTo>
                    <a:pt x="1255" y="1621"/>
                    <a:pt x="1621" y="1256"/>
                    <a:pt x="1621" y="799"/>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62"/>
            <p:cNvSpPr/>
            <p:nvPr/>
          </p:nvSpPr>
          <p:spPr>
            <a:xfrm>
              <a:off x="4313575" y="3018700"/>
              <a:ext cx="41100" cy="40525"/>
            </a:xfrm>
            <a:custGeom>
              <a:rect b="b" l="l" r="r" t="t"/>
              <a:pathLst>
                <a:path extrusionOk="0" h="1621" w="1644">
                  <a:moveTo>
                    <a:pt x="822" y="0"/>
                  </a:moveTo>
                  <a:cubicBezTo>
                    <a:pt x="366" y="0"/>
                    <a:pt x="0" y="365"/>
                    <a:pt x="0" y="799"/>
                  </a:cubicBezTo>
                  <a:cubicBezTo>
                    <a:pt x="0"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62"/>
            <p:cNvSpPr/>
            <p:nvPr/>
          </p:nvSpPr>
          <p:spPr>
            <a:xfrm>
              <a:off x="4374625" y="3018700"/>
              <a:ext cx="41125" cy="40525"/>
            </a:xfrm>
            <a:custGeom>
              <a:rect b="b" l="l" r="r" t="t"/>
              <a:pathLst>
                <a:path extrusionOk="0" h="1621" w="1645">
                  <a:moveTo>
                    <a:pt x="822" y="0"/>
                  </a:moveTo>
                  <a:cubicBezTo>
                    <a:pt x="366" y="0"/>
                    <a:pt x="1" y="365"/>
                    <a:pt x="1" y="799"/>
                  </a:cubicBezTo>
                  <a:cubicBezTo>
                    <a:pt x="1"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62"/>
            <p:cNvSpPr/>
            <p:nvPr/>
          </p:nvSpPr>
          <p:spPr>
            <a:xfrm>
              <a:off x="4436250" y="3018700"/>
              <a:ext cx="40550" cy="40525"/>
            </a:xfrm>
            <a:custGeom>
              <a:rect b="b" l="l" r="r" t="t"/>
              <a:pathLst>
                <a:path extrusionOk="0" h="1621" w="1622">
                  <a:moveTo>
                    <a:pt x="822" y="0"/>
                  </a:moveTo>
                  <a:cubicBezTo>
                    <a:pt x="366" y="0"/>
                    <a:pt x="1" y="365"/>
                    <a:pt x="1" y="799"/>
                  </a:cubicBezTo>
                  <a:cubicBezTo>
                    <a:pt x="1" y="1256"/>
                    <a:pt x="366"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62"/>
            <p:cNvSpPr/>
            <p:nvPr/>
          </p:nvSpPr>
          <p:spPr>
            <a:xfrm>
              <a:off x="4558375" y="3018700"/>
              <a:ext cx="41100" cy="40525"/>
            </a:xfrm>
            <a:custGeom>
              <a:rect b="b" l="l" r="r" t="t"/>
              <a:pathLst>
                <a:path extrusionOk="0" h="1621" w="1644">
                  <a:moveTo>
                    <a:pt x="822" y="0"/>
                  </a:moveTo>
                  <a:cubicBezTo>
                    <a:pt x="366" y="0"/>
                    <a:pt x="0" y="365"/>
                    <a:pt x="0" y="799"/>
                  </a:cubicBezTo>
                  <a:cubicBezTo>
                    <a:pt x="0"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62"/>
            <p:cNvSpPr/>
            <p:nvPr/>
          </p:nvSpPr>
          <p:spPr>
            <a:xfrm>
              <a:off x="4620000" y="3018700"/>
              <a:ext cx="40550" cy="40525"/>
            </a:xfrm>
            <a:custGeom>
              <a:rect b="b" l="l" r="r" t="t"/>
              <a:pathLst>
                <a:path extrusionOk="0" h="1621" w="1622">
                  <a:moveTo>
                    <a:pt x="822" y="0"/>
                  </a:moveTo>
                  <a:cubicBezTo>
                    <a:pt x="366" y="0"/>
                    <a:pt x="1" y="365"/>
                    <a:pt x="1" y="799"/>
                  </a:cubicBezTo>
                  <a:cubicBezTo>
                    <a:pt x="1" y="1256"/>
                    <a:pt x="366"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62"/>
            <p:cNvSpPr/>
            <p:nvPr/>
          </p:nvSpPr>
          <p:spPr>
            <a:xfrm>
              <a:off x="4681050" y="3018700"/>
              <a:ext cx="41125" cy="40525"/>
            </a:xfrm>
            <a:custGeom>
              <a:rect b="b" l="l" r="r" t="t"/>
              <a:pathLst>
                <a:path extrusionOk="0" h="1621" w="1645">
                  <a:moveTo>
                    <a:pt x="823" y="0"/>
                  </a:moveTo>
                  <a:cubicBezTo>
                    <a:pt x="366" y="0"/>
                    <a:pt x="1" y="365"/>
                    <a:pt x="1" y="799"/>
                  </a:cubicBezTo>
                  <a:cubicBezTo>
                    <a:pt x="1" y="1256"/>
                    <a:pt x="366" y="1621"/>
                    <a:pt x="823" y="1621"/>
                  </a:cubicBezTo>
                  <a:cubicBezTo>
                    <a:pt x="1279" y="1621"/>
                    <a:pt x="1644" y="1256"/>
                    <a:pt x="1644" y="799"/>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62"/>
            <p:cNvSpPr/>
            <p:nvPr/>
          </p:nvSpPr>
          <p:spPr>
            <a:xfrm>
              <a:off x="4742125" y="3018700"/>
              <a:ext cx="41100" cy="40525"/>
            </a:xfrm>
            <a:custGeom>
              <a:rect b="b" l="l" r="r" t="t"/>
              <a:pathLst>
                <a:path extrusionOk="0" h="1621" w="1644">
                  <a:moveTo>
                    <a:pt x="822" y="0"/>
                  </a:moveTo>
                  <a:cubicBezTo>
                    <a:pt x="365" y="0"/>
                    <a:pt x="0" y="365"/>
                    <a:pt x="0" y="799"/>
                  </a:cubicBezTo>
                  <a:cubicBezTo>
                    <a:pt x="0" y="1256"/>
                    <a:pt x="365" y="1621"/>
                    <a:pt x="822" y="1621"/>
                  </a:cubicBezTo>
                  <a:cubicBezTo>
                    <a:pt x="1278" y="1621"/>
                    <a:pt x="1644" y="1256"/>
                    <a:pt x="1644" y="799"/>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62"/>
            <p:cNvSpPr/>
            <p:nvPr/>
          </p:nvSpPr>
          <p:spPr>
            <a:xfrm>
              <a:off x="4803750" y="3018700"/>
              <a:ext cx="40525" cy="40525"/>
            </a:xfrm>
            <a:custGeom>
              <a:rect b="b" l="l" r="r" t="t"/>
              <a:pathLst>
                <a:path extrusionOk="0" h="1621" w="1621">
                  <a:moveTo>
                    <a:pt x="822" y="0"/>
                  </a:moveTo>
                  <a:cubicBezTo>
                    <a:pt x="365" y="0"/>
                    <a:pt x="0" y="365"/>
                    <a:pt x="0" y="799"/>
                  </a:cubicBezTo>
                  <a:cubicBezTo>
                    <a:pt x="0" y="1256"/>
                    <a:pt x="365"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62"/>
            <p:cNvSpPr/>
            <p:nvPr/>
          </p:nvSpPr>
          <p:spPr>
            <a:xfrm>
              <a:off x="4864800" y="3018700"/>
              <a:ext cx="41100" cy="40525"/>
            </a:xfrm>
            <a:custGeom>
              <a:rect b="b" l="l" r="r" t="t"/>
              <a:pathLst>
                <a:path extrusionOk="0" h="1621" w="1644">
                  <a:moveTo>
                    <a:pt x="822" y="0"/>
                  </a:moveTo>
                  <a:cubicBezTo>
                    <a:pt x="366" y="0"/>
                    <a:pt x="1" y="365"/>
                    <a:pt x="1" y="799"/>
                  </a:cubicBezTo>
                  <a:cubicBezTo>
                    <a:pt x="1"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62"/>
            <p:cNvSpPr/>
            <p:nvPr/>
          </p:nvSpPr>
          <p:spPr>
            <a:xfrm>
              <a:off x="4925850" y="3018700"/>
              <a:ext cx="41125" cy="40525"/>
            </a:xfrm>
            <a:custGeom>
              <a:rect b="b" l="l" r="r" t="t"/>
              <a:pathLst>
                <a:path extrusionOk="0" h="1621" w="1645">
                  <a:moveTo>
                    <a:pt x="823" y="0"/>
                  </a:moveTo>
                  <a:cubicBezTo>
                    <a:pt x="366" y="0"/>
                    <a:pt x="1" y="365"/>
                    <a:pt x="1" y="799"/>
                  </a:cubicBezTo>
                  <a:cubicBezTo>
                    <a:pt x="1" y="1256"/>
                    <a:pt x="366" y="1621"/>
                    <a:pt x="823" y="1621"/>
                  </a:cubicBezTo>
                  <a:cubicBezTo>
                    <a:pt x="1279" y="1621"/>
                    <a:pt x="1644" y="1256"/>
                    <a:pt x="1644" y="799"/>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62"/>
            <p:cNvSpPr/>
            <p:nvPr/>
          </p:nvSpPr>
          <p:spPr>
            <a:xfrm>
              <a:off x="4987500" y="3018700"/>
              <a:ext cx="40525" cy="40525"/>
            </a:xfrm>
            <a:custGeom>
              <a:rect b="b" l="l" r="r" t="t"/>
              <a:pathLst>
                <a:path extrusionOk="0" h="1621" w="1621">
                  <a:moveTo>
                    <a:pt x="822" y="0"/>
                  </a:moveTo>
                  <a:cubicBezTo>
                    <a:pt x="365" y="0"/>
                    <a:pt x="0" y="365"/>
                    <a:pt x="0" y="799"/>
                  </a:cubicBezTo>
                  <a:cubicBezTo>
                    <a:pt x="0" y="1256"/>
                    <a:pt x="365" y="1621"/>
                    <a:pt x="822" y="1621"/>
                  </a:cubicBezTo>
                  <a:cubicBezTo>
                    <a:pt x="1255" y="1621"/>
                    <a:pt x="1621" y="1256"/>
                    <a:pt x="1621" y="799"/>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62"/>
            <p:cNvSpPr/>
            <p:nvPr/>
          </p:nvSpPr>
          <p:spPr>
            <a:xfrm>
              <a:off x="5048550" y="3018700"/>
              <a:ext cx="41100" cy="40525"/>
            </a:xfrm>
            <a:custGeom>
              <a:rect b="b" l="l" r="r" t="t"/>
              <a:pathLst>
                <a:path extrusionOk="0" h="1621" w="1644">
                  <a:moveTo>
                    <a:pt x="822" y="0"/>
                  </a:moveTo>
                  <a:cubicBezTo>
                    <a:pt x="366" y="0"/>
                    <a:pt x="0" y="365"/>
                    <a:pt x="0" y="799"/>
                  </a:cubicBezTo>
                  <a:cubicBezTo>
                    <a:pt x="0"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62"/>
            <p:cNvSpPr/>
            <p:nvPr/>
          </p:nvSpPr>
          <p:spPr>
            <a:xfrm>
              <a:off x="5109600" y="3018700"/>
              <a:ext cx="41125" cy="40525"/>
            </a:xfrm>
            <a:custGeom>
              <a:rect b="b" l="l" r="r" t="t"/>
              <a:pathLst>
                <a:path extrusionOk="0" h="1621" w="1645">
                  <a:moveTo>
                    <a:pt x="822" y="0"/>
                  </a:moveTo>
                  <a:cubicBezTo>
                    <a:pt x="366" y="0"/>
                    <a:pt x="1" y="365"/>
                    <a:pt x="1" y="799"/>
                  </a:cubicBezTo>
                  <a:cubicBezTo>
                    <a:pt x="1"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62"/>
            <p:cNvSpPr/>
            <p:nvPr/>
          </p:nvSpPr>
          <p:spPr>
            <a:xfrm>
              <a:off x="5171225" y="3018700"/>
              <a:ext cx="40550" cy="40525"/>
            </a:xfrm>
            <a:custGeom>
              <a:rect b="b" l="l" r="r" t="t"/>
              <a:pathLst>
                <a:path extrusionOk="0" h="1621" w="1622">
                  <a:moveTo>
                    <a:pt x="822" y="0"/>
                  </a:moveTo>
                  <a:cubicBezTo>
                    <a:pt x="366" y="0"/>
                    <a:pt x="1" y="365"/>
                    <a:pt x="1" y="799"/>
                  </a:cubicBezTo>
                  <a:cubicBezTo>
                    <a:pt x="1" y="1256"/>
                    <a:pt x="366"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62"/>
            <p:cNvSpPr/>
            <p:nvPr/>
          </p:nvSpPr>
          <p:spPr>
            <a:xfrm>
              <a:off x="5232300" y="3018700"/>
              <a:ext cx="41100" cy="40525"/>
            </a:xfrm>
            <a:custGeom>
              <a:rect b="b" l="l" r="r" t="t"/>
              <a:pathLst>
                <a:path extrusionOk="0" h="1621" w="1644">
                  <a:moveTo>
                    <a:pt x="822" y="0"/>
                  </a:moveTo>
                  <a:cubicBezTo>
                    <a:pt x="365" y="0"/>
                    <a:pt x="0" y="365"/>
                    <a:pt x="0" y="799"/>
                  </a:cubicBezTo>
                  <a:cubicBezTo>
                    <a:pt x="0" y="1256"/>
                    <a:pt x="365" y="1621"/>
                    <a:pt x="822" y="1621"/>
                  </a:cubicBezTo>
                  <a:cubicBezTo>
                    <a:pt x="1278" y="1621"/>
                    <a:pt x="1644" y="1256"/>
                    <a:pt x="1644" y="799"/>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62"/>
            <p:cNvSpPr/>
            <p:nvPr/>
          </p:nvSpPr>
          <p:spPr>
            <a:xfrm>
              <a:off x="5293350" y="3018700"/>
              <a:ext cx="41100" cy="40525"/>
            </a:xfrm>
            <a:custGeom>
              <a:rect b="b" l="l" r="r" t="t"/>
              <a:pathLst>
                <a:path extrusionOk="0" h="1621" w="1644">
                  <a:moveTo>
                    <a:pt x="822" y="0"/>
                  </a:moveTo>
                  <a:cubicBezTo>
                    <a:pt x="366" y="0"/>
                    <a:pt x="0" y="365"/>
                    <a:pt x="0" y="799"/>
                  </a:cubicBezTo>
                  <a:cubicBezTo>
                    <a:pt x="0"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62"/>
            <p:cNvSpPr/>
            <p:nvPr/>
          </p:nvSpPr>
          <p:spPr>
            <a:xfrm>
              <a:off x="5354975" y="3018700"/>
              <a:ext cx="40550" cy="40525"/>
            </a:xfrm>
            <a:custGeom>
              <a:rect b="b" l="l" r="r" t="t"/>
              <a:pathLst>
                <a:path extrusionOk="0" h="1621" w="1622">
                  <a:moveTo>
                    <a:pt x="822" y="0"/>
                  </a:moveTo>
                  <a:cubicBezTo>
                    <a:pt x="366" y="0"/>
                    <a:pt x="1" y="365"/>
                    <a:pt x="1" y="799"/>
                  </a:cubicBezTo>
                  <a:cubicBezTo>
                    <a:pt x="1" y="1256"/>
                    <a:pt x="366"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62"/>
            <p:cNvSpPr/>
            <p:nvPr/>
          </p:nvSpPr>
          <p:spPr>
            <a:xfrm>
              <a:off x="5416025" y="3018700"/>
              <a:ext cx="41125" cy="40525"/>
            </a:xfrm>
            <a:custGeom>
              <a:rect b="b" l="l" r="r" t="t"/>
              <a:pathLst>
                <a:path extrusionOk="0" h="1621" w="1645">
                  <a:moveTo>
                    <a:pt x="823" y="0"/>
                  </a:moveTo>
                  <a:cubicBezTo>
                    <a:pt x="366" y="0"/>
                    <a:pt x="1" y="365"/>
                    <a:pt x="1" y="799"/>
                  </a:cubicBezTo>
                  <a:cubicBezTo>
                    <a:pt x="1" y="1256"/>
                    <a:pt x="366" y="1621"/>
                    <a:pt x="823" y="1621"/>
                  </a:cubicBezTo>
                  <a:cubicBezTo>
                    <a:pt x="1279" y="1621"/>
                    <a:pt x="1644" y="1256"/>
                    <a:pt x="1644" y="799"/>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62"/>
            <p:cNvSpPr/>
            <p:nvPr/>
          </p:nvSpPr>
          <p:spPr>
            <a:xfrm>
              <a:off x="5477100" y="3018700"/>
              <a:ext cx="41100" cy="40525"/>
            </a:xfrm>
            <a:custGeom>
              <a:rect b="b" l="l" r="r" t="t"/>
              <a:pathLst>
                <a:path extrusionOk="0" h="1621" w="1644">
                  <a:moveTo>
                    <a:pt x="822" y="0"/>
                  </a:moveTo>
                  <a:cubicBezTo>
                    <a:pt x="365" y="0"/>
                    <a:pt x="0" y="365"/>
                    <a:pt x="0" y="799"/>
                  </a:cubicBezTo>
                  <a:cubicBezTo>
                    <a:pt x="0" y="1256"/>
                    <a:pt x="365" y="1621"/>
                    <a:pt x="822" y="1621"/>
                  </a:cubicBezTo>
                  <a:cubicBezTo>
                    <a:pt x="1278" y="1621"/>
                    <a:pt x="1644" y="1256"/>
                    <a:pt x="1644" y="799"/>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62"/>
            <p:cNvSpPr/>
            <p:nvPr/>
          </p:nvSpPr>
          <p:spPr>
            <a:xfrm>
              <a:off x="5538725" y="3018700"/>
              <a:ext cx="40525" cy="40525"/>
            </a:xfrm>
            <a:custGeom>
              <a:rect b="b" l="l" r="r" t="t"/>
              <a:pathLst>
                <a:path extrusionOk="0" h="1621" w="1621">
                  <a:moveTo>
                    <a:pt x="822" y="0"/>
                  </a:moveTo>
                  <a:cubicBezTo>
                    <a:pt x="365" y="0"/>
                    <a:pt x="0" y="365"/>
                    <a:pt x="0" y="799"/>
                  </a:cubicBezTo>
                  <a:cubicBezTo>
                    <a:pt x="0" y="1256"/>
                    <a:pt x="365" y="1621"/>
                    <a:pt x="822" y="1621"/>
                  </a:cubicBezTo>
                  <a:cubicBezTo>
                    <a:pt x="1256" y="1621"/>
                    <a:pt x="1621" y="1256"/>
                    <a:pt x="1621" y="799"/>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62"/>
            <p:cNvSpPr/>
            <p:nvPr/>
          </p:nvSpPr>
          <p:spPr>
            <a:xfrm>
              <a:off x="5599775" y="3018700"/>
              <a:ext cx="41100" cy="40525"/>
            </a:xfrm>
            <a:custGeom>
              <a:rect b="b" l="l" r="r" t="t"/>
              <a:pathLst>
                <a:path extrusionOk="0" h="1621" w="1644">
                  <a:moveTo>
                    <a:pt x="822" y="0"/>
                  </a:moveTo>
                  <a:cubicBezTo>
                    <a:pt x="366" y="0"/>
                    <a:pt x="1" y="365"/>
                    <a:pt x="1" y="799"/>
                  </a:cubicBezTo>
                  <a:cubicBezTo>
                    <a:pt x="1" y="1256"/>
                    <a:pt x="366" y="1621"/>
                    <a:pt x="822" y="1621"/>
                  </a:cubicBezTo>
                  <a:cubicBezTo>
                    <a:pt x="1279" y="1621"/>
                    <a:pt x="1644" y="1256"/>
                    <a:pt x="1644" y="799"/>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62"/>
            <p:cNvSpPr/>
            <p:nvPr/>
          </p:nvSpPr>
          <p:spPr>
            <a:xfrm>
              <a:off x="5660825" y="3018700"/>
              <a:ext cx="41125" cy="40525"/>
            </a:xfrm>
            <a:custGeom>
              <a:rect b="b" l="l" r="r" t="t"/>
              <a:pathLst>
                <a:path extrusionOk="0" h="1621" w="1645">
                  <a:moveTo>
                    <a:pt x="823" y="0"/>
                  </a:moveTo>
                  <a:cubicBezTo>
                    <a:pt x="366" y="0"/>
                    <a:pt x="1" y="365"/>
                    <a:pt x="1" y="799"/>
                  </a:cubicBezTo>
                  <a:cubicBezTo>
                    <a:pt x="1" y="1256"/>
                    <a:pt x="366" y="1621"/>
                    <a:pt x="823" y="1621"/>
                  </a:cubicBezTo>
                  <a:cubicBezTo>
                    <a:pt x="1279" y="1621"/>
                    <a:pt x="1644" y="1256"/>
                    <a:pt x="1644" y="799"/>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62"/>
            <p:cNvSpPr/>
            <p:nvPr/>
          </p:nvSpPr>
          <p:spPr>
            <a:xfrm>
              <a:off x="5722475" y="3018700"/>
              <a:ext cx="40525" cy="40525"/>
            </a:xfrm>
            <a:custGeom>
              <a:rect b="b" l="l" r="r" t="t"/>
              <a:pathLst>
                <a:path extrusionOk="0" h="1621" w="1621">
                  <a:moveTo>
                    <a:pt x="799" y="0"/>
                  </a:moveTo>
                  <a:cubicBezTo>
                    <a:pt x="365" y="0"/>
                    <a:pt x="0" y="365"/>
                    <a:pt x="0" y="799"/>
                  </a:cubicBezTo>
                  <a:cubicBezTo>
                    <a:pt x="0" y="1256"/>
                    <a:pt x="365" y="1621"/>
                    <a:pt x="799" y="1621"/>
                  </a:cubicBezTo>
                  <a:cubicBezTo>
                    <a:pt x="1255" y="1621"/>
                    <a:pt x="1621" y="1256"/>
                    <a:pt x="1621" y="799"/>
                  </a:cubicBezTo>
                  <a:cubicBezTo>
                    <a:pt x="1621" y="365"/>
                    <a:pt x="1255"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62"/>
            <p:cNvSpPr/>
            <p:nvPr/>
          </p:nvSpPr>
          <p:spPr>
            <a:xfrm>
              <a:off x="1619050" y="3079750"/>
              <a:ext cx="40525" cy="40550"/>
            </a:xfrm>
            <a:custGeom>
              <a:rect b="b" l="l" r="r" t="t"/>
              <a:pathLst>
                <a:path extrusionOk="0" h="1622" w="1621">
                  <a:moveTo>
                    <a:pt x="799" y="0"/>
                  </a:moveTo>
                  <a:cubicBezTo>
                    <a:pt x="365" y="0"/>
                    <a:pt x="0" y="366"/>
                    <a:pt x="0" y="822"/>
                  </a:cubicBezTo>
                  <a:cubicBezTo>
                    <a:pt x="0" y="1256"/>
                    <a:pt x="365" y="1621"/>
                    <a:pt x="799" y="1621"/>
                  </a:cubicBezTo>
                  <a:cubicBezTo>
                    <a:pt x="1256" y="1621"/>
                    <a:pt x="1621" y="1256"/>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62"/>
            <p:cNvSpPr/>
            <p:nvPr/>
          </p:nvSpPr>
          <p:spPr>
            <a:xfrm>
              <a:off x="1680100" y="3079750"/>
              <a:ext cx="41100" cy="40550"/>
            </a:xfrm>
            <a:custGeom>
              <a:rect b="b" l="l" r="r" t="t"/>
              <a:pathLst>
                <a:path extrusionOk="0" h="1622" w="1644">
                  <a:moveTo>
                    <a:pt x="822" y="0"/>
                  </a:moveTo>
                  <a:cubicBezTo>
                    <a:pt x="366" y="0"/>
                    <a:pt x="1" y="366"/>
                    <a:pt x="1" y="822"/>
                  </a:cubicBezTo>
                  <a:cubicBezTo>
                    <a:pt x="1" y="1256"/>
                    <a:pt x="366" y="1621"/>
                    <a:pt x="822" y="1621"/>
                  </a:cubicBezTo>
                  <a:cubicBezTo>
                    <a:pt x="1279" y="1621"/>
                    <a:pt x="1644" y="1256"/>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62"/>
            <p:cNvSpPr/>
            <p:nvPr/>
          </p:nvSpPr>
          <p:spPr>
            <a:xfrm>
              <a:off x="1741150" y="3079750"/>
              <a:ext cx="41125" cy="40550"/>
            </a:xfrm>
            <a:custGeom>
              <a:rect b="b" l="l" r="r" t="t"/>
              <a:pathLst>
                <a:path extrusionOk="0" h="1622" w="1645">
                  <a:moveTo>
                    <a:pt x="823" y="0"/>
                  </a:moveTo>
                  <a:cubicBezTo>
                    <a:pt x="366" y="0"/>
                    <a:pt x="1" y="366"/>
                    <a:pt x="1" y="822"/>
                  </a:cubicBezTo>
                  <a:cubicBezTo>
                    <a:pt x="1" y="1256"/>
                    <a:pt x="366" y="1621"/>
                    <a:pt x="823" y="1621"/>
                  </a:cubicBezTo>
                  <a:cubicBezTo>
                    <a:pt x="1279" y="1621"/>
                    <a:pt x="1644" y="1256"/>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62"/>
            <p:cNvSpPr/>
            <p:nvPr/>
          </p:nvSpPr>
          <p:spPr>
            <a:xfrm>
              <a:off x="1802775" y="3079750"/>
              <a:ext cx="40550" cy="40550"/>
            </a:xfrm>
            <a:custGeom>
              <a:rect b="b" l="l" r="r" t="t"/>
              <a:pathLst>
                <a:path extrusionOk="0" h="1622" w="1622">
                  <a:moveTo>
                    <a:pt x="800" y="0"/>
                  </a:moveTo>
                  <a:cubicBezTo>
                    <a:pt x="366" y="0"/>
                    <a:pt x="1" y="366"/>
                    <a:pt x="1" y="822"/>
                  </a:cubicBezTo>
                  <a:cubicBezTo>
                    <a:pt x="1" y="1256"/>
                    <a:pt x="366" y="1621"/>
                    <a:pt x="800" y="1621"/>
                  </a:cubicBezTo>
                  <a:cubicBezTo>
                    <a:pt x="1256" y="1621"/>
                    <a:pt x="1622" y="1256"/>
                    <a:pt x="1622" y="822"/>
                  </a:cubicBezTo>
                  <a:cubicBezTo>
                    <a:pt x="1622"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62"/>
            <p:cNvSpPr/>
            <p:nvPr/>
          </p:nvSpPr>
          <p:spPr>
            <a:xfrm>
              <a:off x="2047600" y="3079750"/>
              <a:ext cx="41100" cy="40550"/>
            </a:xfrm>
            <a:custGeom>
              <a:rect b="b" l="l" r="r" t="t"/>
              <a:pathLst>
                <a:path extrusionOk="0" h="1622" w="1644">
                  <a:moveTo>
                    <a:pt x="822" y="0"/>
                  </a:moveTo>
                  <a:cubicBezTo>
                    <a:pt x="365" y="0"/>
                    <a:pt x="0" y="366"/>
                    <a:pt x="0" y="822"/>
                  </a:cubicBezTo>
                  <a:cubicBezTo>
                    <a:pt x="0" y="1256"/>
                    <a:pt x="365" y="1621"/>
                    <a:pt x="822" y="1621"/>
                  </a:cubicBezTo>
                  <a:cubicBezTo>
                    <a:pt x="1278" y="1621"/>
                    <a:pt x="1643" y="1256"/>
                    <a:pt x="1643" y="822"/>
                  </a:cubicBezTo>
                  <a:cubicBezTo>
                    <a:pt x="1643"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62"/>
            <p:cNvSpPr/>
            <p:nvPr/>
          </p:nvSpPr>
          <p:spPr>
            <a:xfrm>
              <a:off x="3333800" y="3079750"/>
              <a:ext cx="40525" cy="40550"/>
            </a:xfrm>
            <a:custGeom>
              <a:rect b="b" l="l" r="r" t="t"/>
              <a:pathLst>
                <a:path extrusionOk="0" h="1622" w="1621">
                  <a:moveTo>
                    <a:pt x="822" y="0"/>
                  </a:moveTo>
                  <a:cubicBezTo>
                    <a:pt x="365" y="0"/>
                    <a:pt x="0" y="366"/>
                    <a:pt x="0" y="822"/>
                  </a:cubicBezTo>
                  <a:cubicBezTo>
                    <a:pt x="0" y="1256"/>
                    <a:pt x="365" y="1621"/>
                    <a:pt x="822" y="1621"/>
                  </a:cubicBezTo>
                  <a:cubicBezTo>
                    <a:pt x="1256" y="1621"/>
                    <a:pt x="1621" y="1256"/>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62"/>
            <p:cNvSpPr/>
            <p:nvPr/>
          </p:nvSpPr>
          <p:spPr>
            <a:xfrm>
              <a:off x="3394850" y="3079750"/>
              <a:ext cx="41125" cy="40550"/>
            </a:xfrm>
            <a:custGeom>
              <a:rect b="b" l="l" r="r" t="t"/>
              <a:pathLst>
                <a:path extrusionOk="0" h="1622" w="1645">
                  <a:moveTo>
                    <a:pt x="822" y="0"/>
                  </a:moveTo>
                  <a:cubicBezTo>
                    <a:pt x="366" y="0"/>
                    <a:pt x="1" y="366"/>
                    <a:pt x="1" y="822"/>
                  </a:cubicBezTo>
                  <a:cubicBezTo>
                    <a:pt x="1" y="1256"/>
                    <a:pt x="366" y="1621"/>
                    <a:pt x="822" y="1621"/>
                  </a:cubicBezTo>
                  <a:cubicBezTo>
                    <a:pt x="1279" y="1621"/>
                    <a:pt x="1644" y="1256"/>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62"/>
            <p:cNvSpPr/>
            <p:nvPr/>
          </p:nvSpPr>
          <p:spPr>
            <a:xfrm>
              <a:off x="3456475" y="3079750"/>
              <a:ext cx="40550" cy="40550"/>
            </a:xfrm>
            <a:custGeom>
              <a:rect b="b" l="l" r="r" t="t"/>
              <a:pathLst>
                <a:path extrusionOk="0" h="1622" w="1622">
                  <a:moveTo>
                    <a:pt x="800" y="0"/>
                  </a:moveTo>
                  <a:cubicBezTo>
                    <a:pt x="366" y="0"/>
                    <a:pt x="1" y="366"/>
                    <a:pt x="1" y="822"/>
                  </a:cubicBezTo>
                  <a:cubicBezTo>
                    <a:pt x="1" y="1256"/>
                    <a:pt x="366" y="1621"/>
                    <a:pt x="800" y="1621"/>
                  </a:cubicBezTo>
                  <a:cubicBezTo>
                    <a:pt x="1256" y="1621"/>
                    <a:pt x="1621" y="1256"/>
                    <a:pt x="1621" y="822"/>
                  </a:cubicBezTo>
                  <a:cubicBezTo>
                    <a:pt x="1621"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62"/>
            <p:cNvSpPr/>
            <p:nvPr/>
          </p:nvSpPr>
          <p:spPr>
            <a:xfrm>
              <a:off x="3517550" y="3079750"/>
              <a:ext cx="40525" cy="40550"/>
            </a:xfrm>
            <a:custGeom>
              <a:rect b="b" l="l" r="r" t="t"/>
              <a:pathLst>
                <a:path extrusionOk="0" h="1622" w="1621">
                  <a:moveTo>
                    <a:pt x="822" y="0"/>
                  </a:moveTo>
                  <a:cubicBezTo>
                    <a:pt x="365" y="0"/>
                    <a:pt x="0" y="366"/>
                    <a:pt x="0" y="822"/>
                  </a:cubicBezTo>
                  <a:cubicBezTo>
                    <a:pt x="0" y="1256"/>
                    <a:pt x="365" y="1621"/>
                    <a:pt x="822" y="1621"/>
                  </a:cubicBezTo>
                  <a:cubicBezTo>
                    <a:pt x="1255" y="1621"/>
                    <a:pt x="1621" y="1256"/>
                    <a:pt x="1621" y="822"/>
                  </a:cubicBezTo>
                  <a:cubicBezTo>
                    <a:pt x="1621" y="366"/>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62"/>
            <p:cNvSpPr/>
            <p:nvPr/>
          </p:nvSpPr>
          <p:spPr>
            <a:xfrm>
              <a:off x="3578600" y="3079750"/>
              <a:ext cx="41100" cy="40550"/>
            </a:xfrm>
            <a:custGeom>
              <a:rect b="b" l="l" r="r" t="t"/>
              <a:pathLst>
                <a:path extrusionOk="0" h="1622" w="1644">
                  <a:moveTo>
                    <a:pt x="822" y="0"/>
                  </a:moveTo>
                  <a:cubicBezTo>
                    <a:pt x="366" y="0"/>
                    <a:pt x="0" y="366"/>
                    <a:pt x="0" y="822"/>
                  </a:cubicBezTo>
                  <a:cubicBezTo>
                    <a:pt x="0" y="1256"/>
                    <a:pt x="366" y="1621"/>
                    <a:pt x="822" y="1621"/>
                  </a:cubicBezTo>
                  <a:cubicBezTo>
                    <a:pt x="1279" y="1621"/>
                    <a:pt x="1644" y="1256"/>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62"/>
            <p:cNvSpPr/>
            <p:nvPr/>
          </p:nvSpPr>
          <p:spPr>
            <a:xfrm>
              <a:off x="3640225" y="3079750"/>
              <a:ext cx="40550" cy="40550"/>
            </a:xfrm>
            <a:custGeom>
              <a:rect b="b" l="l" r="r" t="t"/>
              <a:pathLst>
                <a:path extrusionOk="0" h="1622" w="1622">
                  <a:moveTo>
                    <a:pt x="799" y="0"/>
                  </a:moveTo>
                  <a:cubicBezTo>
                    <a:pt x="366" y="0"/>
                    <a:pt x="0" y="366"/>
                    <a:pt x="0" y="822"/>
                  </a:cubicBezTo>
                  <a:cubicBezTo>
                    <a:pt x="0" y="1256"/>
                    <a:pt x="366" y="1621"/>
                    <a:pt x="799" y="1621"/>
                  </a:cubicBezTo>
                  <a:cubicBezTo>
                    <a:pt x="1256" y="1621"/>
                    <a:pt x="1621" y="1256"/>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62"/>
            <p:cNvSpPr/>
            <p:nvPr/>
          </p:nvSpPr>
          <p:spPr>
            <a:xfrm>
              <a:off x="3701275" y="3079750"/>
              <a:ext cx="40550" cy="40550"/>
            </a:xfrm>
            <a:custGeom>
              <a:rect b="b" l="l" r="r" t="t"/>
              <a:pathLst>
                <a:path extrusionOk="0" h="1622" w="1622">
                  <a:moveTo>
                    <a:pt x="822" y="0"/>
                  </a:moveTo>
                  <a:cubicBezTo>
                    <a:pt x="366" y="0"/>
                    <a:pt x="1" y="366"/>
                    <a:pt x="1" y="822"/>
                  </a:cubicBezTo>
                  <a:cubicBezTo>
                    <a:pt x="1" y="1256"/>
                    <a:pt x="366" y="1621"/>
                    <a:pt x="822" y="1621"/>
                  </a:cubicBezTo>
                  <a:cubicBezTo>
                    <a:pt x="1256" y="1621"/>
                    <a:pt x="1621" y="1256"/>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62"/>
            <p:cNvSpPr/>
            <p:nvPr/>
          </p:nvSpPr>
          <p:spPr>
            <a:xfrm>
              <a:off x="3762350" y="3079750"/>
              <a:ext cx="41100" cy="40550"/>
            </a:xfrm>
            <a:custGeom>
              <a:rect b="b" l="l" r="r" t="t"/>
              <a:pathLst>
                <a:path extrusionOk="0" h="1622" w="1644">
                  <a:moveTo>
                    <a:pt x="822" y="0"/>
                  </a:moveTo>
                  <a:cubicBezTo>
                    <a:pt x="365" y="0"/>
                    <a:pt x="0" y="366"/>
                    <a:pt x="0" y="822"/>
                  </a:cubicBezTo>
                  <a:cubicBezTo>
                    <a:pt x="0" y="1256"/>
                    <a:pt x="365" y="1621"/>
                    <a:pt x="822" y="1621"/>
                  </a:cubicBezTo>
                  <a:cubicBezTo>
                    <a:pt x="1278" y="1621"/>
                    <a:pt x="1644" y="1256"/>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62"/>
            <p:cNvSpPr/>
            <p:nvPr/>
          </p:nvSpPr>
          <p:spPr>
            <a:xfrm>
              <a:off x="3823975" y="3079750"/>
              <a:ext cx="40525" cy="40550"/>
            </a:xfrm>
            <a:custGeom>
              <a:rect b="b" l="l" r="r" t="t"/>
              <a:pathLst>
                <a:path extrusionOk="0" h="1622" w="1621">
                  <a:moveTo>
                    <a:pt x="799" y="0"/>
                  </a:moveTo>
                  <a:cubicBezTo>
                    <a:pt x="365" y="0"/>
                    <a:pt x="0" y="366"/>
                    <a:pt x="0" y="822"/>
                  </a:cubicBezTo>
                  <a:cubicBezTo>
                    <a:pt x="0" y="1256"/>
                    <a:pt x="365" y="1621"/>
                    <a:pt x="799" y="1621"/>
                  </a:cubicBezTo>
                  <a:cubicBezTo>
                    <a:pt x="1256" y="1621"/>
                    <a:pt x="1621" y="1256"/>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62"/>
            <p:cNvSpPr/>
            <p:nvPr/>
          </p:nvSpPr>
          <p:spPr>
            <a:xfrm>
              <a:off x="3885025" y="3079750"/>
              <a:ext cx="40550" cy="40550"/>
            </a:xfrm>
            <a:custGeom>
              <a:rect b="b" l="l" r="r" t="t"/>
              <a:pathLst>
                <a:path extrusionOk="0" h="1622" w="1622">
                  <a:moveTo>
                    <a:pt x="822" y="0"/>
                  </a:moveTo>
                  <a:cubicBezTo>
                    <a:pt x="366" y="0"/>
                    <a:pt x="1" y="366"/>
                    <a:pt x="1" y="822"/>
                  </a:cubicBezTo>
                  <a:cubicBezTo>
                    <a:pt x="1" y="1256"/>
                    <a:pt x="366" y="1621"/>
                    <a:pt x="822" y="1621"/>
                  </a:cubicBezTo>
                  <a:cubicBezTo>
                    <a:pt x="1256" y="1621"/>
                    <a:pt x="1621" y="1256"/>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62"/>
            <p:cNvSpPr/>
            <p:nvPr/>
          </p:nvSpPr>
          <p:spPr>
            <a:xfrm>
              <a:off x="3946075" y="3079750"/>
              <a:ext cx="41125" cy="40550"/>
            </a:xfrm>
            <a:custGeom>
              <a:rect b="b" l="l" r="r" t="t"/>
              <a:pathLst>
                <a:path extrusionOk="0" h="1622" w="1645">
                  <a:moveTo>
                    <a:pt x="823" y="0"/>
                  </a:moveTo>
                  <a:cubicBezTo>
                    <a:pt x="366" y="0"/>
                    <a:pt x="1" y="366"/>
                    <a:pt x="1" y="822"/>
                  </a:cubicBezTo>
                  <a:cubicBezTo>
                    <a:pt x="1" y="1256"/>
                    <a:pt x="366" y="1621"/>
                    <a:pt x="823" y="1621"/>
                  </a:cubicBezTo>
                  <a:cubicBezTo>
                    <a:pt x="1279" y="1621"/>
                    <a:pt x="1644" y="1256"/>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62"/>
            <p:cNvSpPr/>
            <p:nvPr/>
          </p:nvSpPr>
          <p:spPr>
            <a:xfrm>
              <a:off x="4007700" y="3079750"/>
              <a:ext cx="40550" cy="40550"/>
            </a:xfrm>
            <a:custGeom>
              <a:rect b="b" l="l" r="r" t="t"/>
              <a:pathLst>
                <a:path extrusionOk="0" h="1622" w="1622">
                  <a:moveTo>
                    <a:pt x="800" y="0"/>
                  </a:moveTo>
                  <a:cubicBezTo>
                    <a:pt x="366" y="0"/>
                    <a:pt x="1" y="366"/>
                    <a:pt x="1" y="822"/>
                  </a:cubicBezTo>
                  <a:cubicBezTo>
                    <a:pt x="1" y="1256"/>
                    <a:pt x="366" y="1621"/>
                    <a:pt x="800" y="1621"/>
                  </a:cubicBezTo>
                  <a:cubicBezTo>
                    <a:pt x="1256" y="1621"/>
                    <a:pt x="1622" y="1256"/>
                    <a:pt x="1622" y="822"/>
                  </a:cubicBezTo>
                  <a:cubicBezTo>
                    <a:pt x="1622"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62"/>
            <p:cNvSpPr/>
            <p:nvPr/>
          </p:nvSpPr>
          <p:spPr>
            <a:xfrm>
              <a:off x="4068775" y="3079750"/>
              <a:ext cx="40525" cy="40550"/>
            </a:xfrm>
            <a:custGeom>
              <a:rect b="b" l="l" r="r" t="t"/>
              <a:pathLst>
                <a:path extrusionOk="0" h="1622" w="1621">
                  <a:moveTo>
                    <a:pt x="822" y="0"/>
                  </a:moveTo>
                  <a:cubicBezTo>
                    <a:pt x="365" y="0"/>
                    <a:pt x="0" y="366"/>
                    <a:pt x="0" y="822"/>
                  </a:cubicBezTo>
                  <a:cubicBezTo>
                    <a:pt x="0" y="1256"/>
                    <a:pt x="365" y="1621"/>
                    <a:pt x="822" y="1621"/>
                  </a:cubicBezTo>
                  <a:cubicBezTo>
                    <a:pt x="1256" y="1621"/>
                    <a:pt x="1621" y="1256"/>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62"/>
            <p:cNvSpPr/>
            <p:nvPr/>
          </p:nvSpPr>
          <p:spPr>
            <a:xfrm>
              <a:off x="4129825" y="3079750"/>
              <a:ext cx="41100" cy="40550"/>
            </a:xfrm>
            <a:custGeom>
              <a:rect b="b" l="l" r="r" t="t"/>
              <a:pathLst>
                <a:path extrusionOk="0" h="1622" w="1644">
                  <a:moveTo>
                    <a:pt x="822" y="0"/>
                  </a:moveTo>
                  <a:cubicBezTo>
                    <a:pt x="366" y="0"/>
                    <a:pt x="1" y="366"/>
                    <a:pt x="1" y="822"/>
                  </a:cubicBezTo>
                  <a:cubicBezTo>
                    <a:pt x="1" y="1256"/>
                    <a:pt x="366" y="1621"/>
                    <a:pt x="822" y="1621"/>
                  </a:cubicBezTo>
                  <a:cubicBezTo>
                    <a:pt x="1279" y="1621"/>
                    <a:pt x="1644" y="1256"/>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62"/>
            <p:cNvSpPr/>
            <p:nvPr/>
          </p:nvSpPr>
          <p:spPr>
            <a:xfrm>
              <a:off x="4313575" y="3079750"/>
              <a:ext cx="41100" cy="40550"/>
            </a:xfrm>
            <a:custGeom>
              <a:rect b="b" l="l" r="r" t="t"/>
              <a:pathLst>
                <a:path extrusionOk="0" h="1622" w="1644">
                  <a:moveTo>
                    <a:pt x="822" y="0"/>
                  </a:moveTo>
                  <a:cubicBezTo>
                    <a:pt x="366" y="0"/>
                    <a:pt x="0" y="366"/>
                    <a:pt x="0" y="822"/>
                  </a:cubicBezTo>
                  <a:cubicBezTo>
                    <a:pt x="0" y="1256"/>
                    <a:pt x="366" y="1621"/>
                    <a:pt x="822" y="1621"/>
                  </a:cubicBezTo>
                  <a:cubicBezTo>
                    <a:pt x="1279" y="1621"/>
                    <a:pt x="1644" y="1256"/>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62"/>
            <p:cNvSpPr/>
            <p:nvPr/>
          </p:nvSpPr>
          <p:spPr>
            <a:xfrm>
              <a:off x="4374625" y="3079750"/>
              <a:ext cx="41125" cy="40550"/>
            </a:xfrm>
            <a:custGeom>
              <a:rect b="b" l="l" r="r" t="t"/>
              <a:pathLst>
                <a:path extrusionOk="0" h="1622" w="1645">
                  <a:moveTo>
                    <a:pt x="822" y="0"/>
                  </a:moveTo>
                  <a:cubicBezTo>
                    <a:pt x="366" y="0"/>
                    <a:pt x="1" y="366"/>
                    <a:pt x="1" y="822"/>
                  </a:cubicBezTo>
                  <a:cubicBezTo>
                    <a:pt x="1" y="1256"/>
                    <a:pt x="366" y="1621"/>
                    <a:pt x="822" y="1621"/>
                  </a:cubicBezTo>
                  <a:cubicBezTo>
                    <a:pt x="1279" y="1621"/>
                    <a:pt x="1644" y="1256"/>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62"/>
            <p:cNvSpPr/>
            <p:nvPr/>
          </p:nvSpPr>
          <p:spPr>
            <a:xfrm>
              <a:off x="4436250" y="3079750"/>
              <a:ext cx="40550" cy="40550"/>
            </a:xfrm>
            <a:custGeom>
              <a:rect b="b" l="l" r="r" t="t"/>
              <a:pathLst>
                <a:path extrusionOk="0" h="1622" w="1622">
                  <a:moveTo>
                    <a:pt x="822" y="0"/>
                  </a:moveTo>
                  <a:cubicBezTo>
                    <a:pt x="366" y="0"/>
                    <a:pt x="1" y="366"/>
                    <a:pt x="1" y="822"/>
                  </a:cubicBezTo>
                  <a:cubicBezTo>
                    <a:pt x="1" y="1256"/>
                    <a:pt x="366" y="1621"/>
                    <a:pt x="822" y="1621"/>
                  </a:cubicBezTo>
                  <a:cubicBezTo>
                    <a:pt x="1256" y="1621"/>
                    <a:pt x="1621" y="1256"/>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62"/>
            <p:cNvSpPr/>
            <p:nvPr/>
          </p:nvSpPr>
          <p:spPr>
            <a:xfrm>
              <a:off x="4497325" y="3079750"/>
              <a:ext cx="41100" cy="40550"/>
            </a:xfrm>
            <a:custGeom>
              <a:rect b="b" l="l" r="r" t="t"/>
              <a:pathLst>
                <a:path extrusionOk="0" h="1622" w="1644">
                  <a:moveTo>
                    <a:pt x="822" y="0"/>
                  </a:moveTo>
                  <a:cubicBezTo>
                    <a:pt x="365" y="0"/>
                    <a:pt x="0" y="366"/>
                    <a:pt x="0" y="822"/>
                  </a:cubicBezTo>
                  <a:cubicBezTo>
                    <a:pt x="0" y="1256"/>
                    <a:pt x="365" y="1621"/>
                    <a:pt x="822" y="1621"/>
                  </a:cubicBezTo>
                  <a:cubicBezTo>
                    <a:pt x="1278" y="1621"/>
                    <a:pt x="1644" y="1256"/>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62"/>
            <p:cNvSpPr/>
            <p:nvPr/>
          </p:nvSpPr>
          <p:spPr>
            <a:xfrm>
              <a:off x="4803750" y="3079750"/>
              <a:ext cx="40525" cy="40550"/>
            </a:xfrm>
            <a:custGeom>
              <a:rect b="b" l="l" r="r" t="t"/>
              <a:pathLst>
                <a:path extrusionOk="0" h="1622" w="1621">
                  <a:moveTo>
                    <a:pt x="822" y="0"/>
                  </a:moveTo>
                  <a:cubicBezTo>
                    <a:pt x="365" y="0"/>
                    <a:pt x="0" y="366"/>
                    <a:pt x="0" y="822"/>
                  </a:cubicBezTo>
                  <a:cubicBezTo>
                    <a:pt x="0" y="1256"/>
                    <a:pt x="365" y="1621"/>
                    <a:pt x="822" y="1621"/>
                  </a:cubicBezTo>
                  <a:cubicBezTo>
                    <a:pt x="1256" y="1621"/>
                    <a:pt x="1621" y="1256"/>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62"/>
            <p:cNvSpPr/>
            <p:nvPr/>
          </p:nvSpPr>
          <p:spPr>
            <a:xfrm>
              <a:off x="4864800" y="3079750"/>
              <a:ext cx="41100" cy="40550"/>
            </a:xfrm>
            <a:custGeom>
              <a:rect b="b" l="l" r="r" t="t"/>
              <a:pathLst>
                <a:path extrusionOk="0" h="1622" w="1644">
                  <a:moveTo>
                    <a:pt x="822" y="0"/>
                  </a:moveTo>
                  <a:cubicBezTo>
                    <a:pt x="366" y="0"/>
                    <a:pt x="1" y="366"/>
                    <a:pt x="1" y="822"/>
                  </a:cubicBezTo>
                  <a:cubicBezTo>
                    <a:pt x="1" y="1256"/>
                    <a:pt x="366" y="1621"/>
                    <a:pt x="822" y="1621"/>
                  </a:cubicBezTo>
                  <a:cubicBezTo>
                    <a:pt x="1279" y="1621"/>
                    <a:pt x="1644" y="1256"/>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62"/>
            <p:cNvSpPr/>
            <p:nvPr/>
          </p:nvSpPr>
          <p:spPr>
            <a:xfrm>
              <a:off x="4925850" y="3079750"/>
              <a:ext cx="41125" cy="40550"/>
            </a:xfrm>
            <a:custGeom>
              <a:rect b="b" l="l" r="r" t="t"/>
              <a:pathLst>
                <a:path extrusionOk="0" h="1622" w="1645">
                  <a:moveTo>
                    <a:pt x="823" y="0"/>
                  </a:moveTo>
                  <a:cubicBezTo>
                    <a:pt x="366" y="0"/>
                    <a:pt x="1" y="366"/>
                    <a:pt x="1" y="822"/>
                  </a:cubicBezTo>
                  <a:cubicBezTo>
                    <a:pt x="1" y="1256"/>
                    <a:pt x="366" y="1621"/>
                    <a:pt x="823" y="1621"/>
                  </a:cubicBezTo>
                  <a:cubicBezTo>
                    <a:pt x="1279" y="1621"/>
                    <a:pt x="1644" y="1256"/>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62"/>
            <p:cNvSpPr/>
            <p:nvPr/>
          </p:nvSpPr>
          <p:spPr>
            <a:xfrm>
              <a:off x="4987500" y="3079750"/>
              <a:ext cx="40525" cy="40550"/>
            </a:xfrm>
            <a:custGeom>
              <a:rect b="b" l="l" r="r" t="t"/>
              <a:pathLst>
                <a:path extrusionOk="0" h="1622" w="1621">
                  <a:moveTo>
                    <a:pt x="822" y="0"/>
                  </a:moveTo>
                  <a:cubicBezTo>
                    <a:pt x="365" y="0"/>
                    <a:pt x="0" y="366"/>
                    <a:pt x="0" y="822"/>
                  </a:cubicBezTo>
                  <a:cubicBezTo>
                    <a:pt x="0" y="1256"/>
                    <a:pt x="365" y="1621"/>
                    <a:pt x="822" y="1621"/>
                  </a:cubicBezTo>
                  <a:cubicBezTo>
                    <a:pt x="1255" y="1621"/>
                    <a:pt x="1621" y="1256"/>
                    <a:pt x="1621" y="822"/>
                  </a:cubicBezTo>
                  <a:cubicBezTo>
                    <a:pt x="1621" y="366"/>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62"/>
            <p:cNvSpPr/>
            <p:nvPr/>
          </p:nvSpPr>
          <p:spPr>
            <a:xfrm>
              <a:off x="5048550" y="3079750"/>
              <a:ext cx="41100" cy="40550"/>
            </a:xfrm>
            <a:custGeom>
              <a:rect b="b" l="l" r="r" t="t"/>
              <a:pathLst>
                <a:path extrusionOk="0" h="1622" w="1644">
                  <a:moveTo>
                    <a:pt x="822" y="0"/>
                  </a:moveTo>
                  <a:cubicBezTo>
                    <a:pt x="366" y="0"/>
                    <a:pt x="0" y="366"/>
                    <a:pt x="0" y="822"/>
                  </a:cubicBezTo>
                  <a:cubicBezTo>
                    <a:pt x="0" y="1256"/>
                    <a:pt x="366" y="1621"/>
                    <a:pt x="822" y="1621"/>
                  </a:cubicBezTo>
                  <a:cubicBezTo>
                    <a:pt x="1279" y="1621"/>
                    <a:pt x="1644" y="1256"/>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2"/>
            <p:cNvSpPr/>
            <p:nvPr/>
          </p:nvSpPr>
          <p:spPr>
            <a:xfrm>
              <a:off x="5109600" y="3079750"/>
              <a:ext cx="41125" cy="40550"/>
            </a:xfrm>
            <a:custGeom>
              <a:rect b="b" l="l" r="r" t="t"/>
              <a:pathLst>
                <a:path extrusionOk="0" h="1622" w="1645">
                  <a:moveTo>
                    <a:pt x="822" y="0"/>
                  </a:moveTo>
                  <a:cubicBezTo>
                    <a:pt x="366" y="0"/>
                    <a:pt x="1" y="366"/>
                    <a:pt x="1" y="822"/>
                  </a:cubicBezTo>
                  <a:cubicBezTo>
                    <a:pt x="1" y="1256"/>
                    <a:pt x="366" y="1621"/>
                    <a:pt x="822" y="1621"/>
                  </a:cubicBezTo>
                  <a:cubicBezTo>
                    <a:pt x="1279" y="1621"/>
                    <a:pt x="1644" y="1256"/>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2"/>
            <p:cNvSpPr/>
            <p:nvPr/>
          </p:nvSpPr>
          <p:spPr>
            <a:xfrm>
              <a:off x="5171225" y="3079750"/>
              <a:ext cx="40550" cy="40550"/>
            </a:xfrm>
            <a:custGeom>
              <a:rect b="b" l="l" r="r" t="t"/>
              <a:pathLst>
                <a:path extrusionOk="0" h="1622" w="1622">
                  <a:moveTo>
                    <a:pt x="822" y="0"/>
                  </a:moveTo>
                  <a:cubicBezTo>
                    <a:pt x="366" y="0"/>
                    <a:pt x="1" y="366"/>
                    <a:pt x="1" y="822"/>
                  </a:cubicBezTo>
                  <a:cubicBezTo>
                    <a:pt x="1" y="1256"/>
                    <a:pt x="366" y="1621"/>
                    <a:pt x="822" y="1621"/>
                  </a:cubicBezTo>
                  <a:cubicBezTo>
                    <a:pt x="1256" y="1621"/>
                    <a:pt x="1621" y="1256"/>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62"/>
            <p:cNvSpPr/>
            <p:nvPr/>
          </p:nvSpPr>
          <p:spPr>
            <a:xfrm>
              <a:off x="5232300" y="3079750"/>
              <a:ext cx="41100" cy="40550"/>
            </a:xfrm>
            <a:custGeom>
              <a:rect b="b" l="l" r="r" t="t"/>
              <a:pathLst>
                <a:path extrusionOk="0" h="1622" w="1644">
                  <a:moveTo>
                    <a:pt x="822" y="0"/>
                  </a:moveTo>
                  <a:cubicBezTo>
                    <a:pt x="365" y="0"/>
                    <a:pt x="0" y="366"/>
                    <a:pt x="0" y="822"/>
                  </a:cubicBezTo>
                  <a:cubicBezTo>
                    <a:pt x="0" y="1256"/>
                    <a:pt x="365" y="1621"/>
                    <a:pt x="822" y="1621"/>
                  </a:cubicBezTo>
                  <a:cubicBezTo>
                    <a:pt x="1278" y="1621"/>
                    <a:pt x="1644" y="1256"/>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62"/>
            <p:cNvSpPr/>
            <p:nvPr/>
          </p:nvSpPr>
          <p:spPr>
            <a:xfrm>
              <a:off x="5293350" y="3079750"/>
              <a:ext cx="41100" cy="40550"/>
            </a:xfrm>
            <a:custGeom>
              <a:rect b="b" l="l" r="r" t="t"/>
              <a:pathLst>
                <a:path extrusionOk="0" h="1622" w="1644">
                  <a:moveTo>
                    <a:pt x="822" y="0"/>
                  </a:moveTo>
                  <a:cubicBezTo>
                    <a:pt x="366" y="0"/>
                    <a:pt x="0" y="366"/>
                    <a:pt x="0" y="822"/>
                  </a:cubicBezTo>
                  <a:cubicBezTo>
                    <a:pt x="0" y="1256"/>
                    <a:pt x="366" y="1621"/>
                    <a:pt x="822" y="1621"/>
                  </a:cubicBezTo>
                  <a:cubicBezTo>
                    <a:pt x="1279" y="1621"/>
                    <a:pt x="1644" y="1256"/>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2"/>
            <p:cNvSpPr/>
            <p:nvPr/>
          </p:nvSpPr>
          <p:spPr>
            <a:xfrm>
              <a:off x="5354975" y="3079750"/>
              <a:ext cx="40550" cy="40550"/>
            </a:xfrm>
            <a:custGeom>
              <a:rect b="b" l="l" r="r" t="t"/>
              <a:pathLst>
                <a:path extrusionOk="0" h="1622" w="1622">
                  <a:moveTo>
                    <a:pt x="822" y="0"/>
                  </a:moveTo>
                  <a:cubicBezTo>
                    <a:pt x="366" y="0"/>
                    <a:pt x="1" y="366"/>
                    <a:pt x="1" y="822"/>
                  </a:cubicBezTo>
                  <a:cubicBezTo>
                    <a:pt x="1" y="1256"/>
                    <a:pt x="366" y="1621"/>
                    <a:pt x="822" y="1621"/>
                  </a:cubicBezTo>
                  <a:cubicBezTo>
                    <a:pt x="1256" y="1621"/>
                    <a:pt x="1621" y="1256"/>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62"/>
            <p:cNvSpPr/>
            <p:nvPr/>
          </p:nvSpPr>
          <p:spPr>
            <a:xfrm>
              <a:off x="5416025" y="3079750"/>
              <a:ext cx="41125" cy="40550"/>
            </a:xfrm>
            <a:custGeom>
              <a:rect b="b" l="l" r="r" t="t"/>
              <a:pathLst>
                <a:path extrusionOk="0" h="1622" w="1645">
                  <a:moveTo>
                    <a:pt x="823" y="0"/>
                  </a:moveTo>
                  <a:cubicBezTo>
                    <a:pt x="366" y="0"/>
                    <a:pt x="1" y="366"/>
                    <a:pt x="1" y="822"/>
                  </a:cubicBezTo>
                  <a:cubicBezTo>
                    <a:pt x="1" y="1256"/>
                    <a:pt x="366" y="1621"/>
                    <a:pt x="823" y="1621"/>
                  </a:cubicBezTo>
                  <a:cubicBezTo>
                    <a:pt x="1279" y="1621"/>
                    <a:pt x="1644" y="1256"/>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62"/>
            <p:cNvSpPr/>
            <p:nvPr/>
          </p:nvSpPr>
          <p:spPr>
            <a:xfrm>
              <a:off x="5477100" y="3079750"/>
              <a:ext cx="41100" cy="40550"/>
            </a:xfrm>
            <a:custGeom>
              <a:rect b="b" l="l" r="r" t="t"/>
              <a:pathLst>
                <a:path extrusionOk="0" h="1622" w="1644">
                  <a:moveTo>
                    <a:pt x="822" y="0"/>
                  </a:moveTo>
                  <a:cubicBezTo>
                    <a:pt x="365" y="0"/>
                    <a:pt x="0" y="366"/>
                    <a:pt x="0" y="822"/>
                  </a:cubicBezTo>
                  <a:cubicBezTo>
                    <a:pt x="0" y="1256"/>
                    <a:pt x="365" y="1621"/>
                    <a:pt x="822" y="1621"/>
                  </a:cubicBezTo>
                  <a:cubicBezTo>
                    <a:pt x="1278" y="1621"/>
                    <a:pt x="1644" y="1256"/>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62"/>
            <p:cNvSpPr/>
            <p:nvPr/>
          </p:nvSpPr>
          <p:spPr>
            <a:xfrm>
              <a:off x="5538725" y="3079750"/>
              <a:ext cx="40525" cy="40550"/>
            </a:xfrm>
            <a:custGeom>
              <a:rect b="b" l="l" r="r" t="t"/>
              <a:pathLst>
                <a:path extrusionOk="0" h="1622" w="1621">
                  <a:moveTo>
                    <a:pt x="822" y="0"/>
                  </a:moveTo>
                  <a:cubicBezTo>
                    <a:pt x="365" y="0"/>
                    <a:pt x="0" y="366"/>
                    <a:pt x="0" y="822"/>
                  </a:cubicBezTo>
                  <a:cubicBezTo>
                    <a:pt x="0" y="1256"/>
                    <a:pt x="365" y="1621"/>
                    <a:pt x="822" y="1621"/>
                  </a:cubicBezTo>
                  <a:cubicBezTo>
                    <a:pt x="1256" y="1621"/>
                    <a:pt x="1621" y="1256"/>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2"/>
            <p:cNvSpPr/>
            <p:nvPr/>
          </p:nvSpPr>
          <p:spPr>
            <a:xfrm>
              <a:off x="5599775" y="3079750"/>
              <a:ext cx="41100" cy="40550"/>
            </a:xfrm>
            <a:custGeom>
              <a:rect b="b" l="l" r="r" t="t"/>
              <a:pathLst>
                <a:path extrusionOk="0" h="1622" w="1644">
                  <a:moveTo>
                    <a:pt x="822" y="0"/>
                  </a:moveTo>
                  <a:cubicBezTo>
                    <a:pt x="366" y="0"/>
                    <a:pt x="1" y="366"/>
                    <a:pt x="1" y="822"/>
                  </a:cubicBezTo>
                  <a:cubicBezTo>
                    <a:pt x="1" y="1256"/>
                    <a:pt x="366" y="1621"/>
                    <a:pt x="822" y="1621"/>
                  </a:cubicBezTo>
                  <a:cubicBezTo>
                    <a:pt x="1279" y="1621"/>
                    <a:pt x="1644" y="1256"/>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62"/>
            <p:cNvSpPr/>
            <p:nvPr/>
          </p:nvSpPr>
          <p:spPr>
            <a:xfrm>
              <a:off x="5660825" y="3079750"/>
              <a:ext cx="41125" cy="40550"/>
            </a:xfrm>
            <a:custGeom>
              <a:rect b="b" l="l" r="r" t="t"/>
              <a:pathLst>
                <a:path extrusionOk="0" h="1622" w="1645">
                  <a:moveTo>
                    <a:pt x="823" y="0"/>
                  </a:moveTo>
                  <a:cubicBezTo>
                    <a:pt x="366" y="0"/>
                    <a:pt x="1" y="366"/>
                    <a:pt x="1" y="822"/>
                  </a:cubicBezTo>
                  <a:cubicBezTo>
                    <a:pt x="1" y="1256"/>
                    <a:pt x="366" y="1621"/>
                    <a:pt x="823" y="1621"/>
                  </a:cubicBezTo>
                  <a:cubicBezTo>
                    <a:pt x="1279" y="1621"/>
                    <a:pt x="1644" y="1256"/>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2"/>
            <p:cNvSpPr/>
            <p:nvPr/>
          </p:nvSpPr>
          <p:spPr>
            <a:xfrm>
              <a:off x="5783525" y="3079750"/>
              <a:ext cx="41100" cy="40550"/>
            </a:xfrm>
            <a:custGeom>
              <a:rect b="b" l="l" r="r" t="t"/>
              <a:pathLst>
                <a:path extrusionOk="0" h="1622" w="1644">
                  <a:moveTo>
                    <a:pt x="822" y="0"/>
                  </a:moveTo>
                  <a:cubicBezTo>
                    <a:pt x="366" y="0"/>
                    <a:pt x="0" y="366"/>
                    <a:pt x="0" y="822"/>
                  </a:cubicBezTo>
                  <a:cubicBezTo>
                    <a:pt x="0" y="1256"/>
                    <a:pt x="366" y="1621"/>
                    <a:pt x="822" y="1621"/>
                  </a:cubicBezTo>
                  <a:cubicBezTo>
                    <a:pt x="1279" y="1621"/>
                    <a:pt x="1644" y="1256"/>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62"/>
            <p:cNvSpPr/>
            <p:nvPr/>
          </p:nvSpPr>
          <p:spPr>
            <a:xfrm>
              <a:off x="638700" y="3140800"/>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62"/>
            <p:cNvSpPr/>
            <p:nvPr/>
          </p:nvSpPr>
          <p:spPr>
            <a:xfrm>
              <a:off x="761375" y="3140800"/>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62"/>
            <p:cNvSpPr/>
            <p:nvPr/>
          </p:nvSpPr>
          <p:spPr>
            <a:xfrm>
              <a:off x="1680100" y="3140800"/>
              <a:ext cx="41100" cy="41125"/>
            </a:xfrm>
            <a:custGeom>
              <a:rect b="b" l="l" r="r" t="t"/>
              <a:pathLst>
                <a:path extrusionOk="0" h="1645"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62"/>
            <p:cNvSpPr/>
            <p:nvPr/>
          </p:nvSpPr>
          <p:spPr>
            <a:xfrm>
              <a:off x="1741150" y="3140800"/>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62"/>
            <p:cNvSpPr/>
            <p:nvPr/>
          </p:nvSpPr>
          <p:spPr>
            <a:xfrm>
              <a:off x="1802775" y="3140800"/>
              <a:ext cx="40550" cy="41125"/>
            </a:xfrm>
            <a:custGeom>
              <a:rect b="b" l="l" r="r" t="t"/>
              <a:pathLst>
                <a:path extrusionOk="0" h="1645" w="1622">
                  <a:moveTo>
                    <a:pt x="800" y="1"/>
                  </a:moveTo>
                  <a:cubicBezTo>
                    <a:pt x="366" y="1"/>
                    <a:pt x="1" y="366"/>
                    <a:pt x="1" y="822"/>
                  </a:cubicBezTo>
                  <a:cubicBezTo>
                    <a:pt x="1" y="1279"/>
                    <a:pt x="366" y="1644"/>
                    <a:pt x="800" y="1644"/>
                  </a:cubicBezTo>
                  <a:cubicBezTo>
                    <a:pt x="1256" y="1644"/>
                    <a:pt x="1622" y="1279"/>
                    <a:pt x="1622" y="822"/>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62"/>
            <p:cNvSpPr/>
            <p:nvPr/>
          </p:nvSpPr>
          <p:spPr>
            <a:xfrm>
              <a:off x="3272725" y="3140800"/>
              <a:ext cx="40550" cy="41125"/>
            </a:xfrm>
            <a:custGeom>
              <a:rect b="b" l="l" r="r" t="t"/>
              <a:pathLst>
                <a:path extrusionOk="0" h="1645" w="1622">
                  <a:moveTo>
                    <a:pt x="800" y="1"/>
                  </a:moveTo>
                  <a:cubicBezTo>
                    <a:pt x="366" y="1"/>
                    <a:pt x="1" y="366"/>
                    <a:pt x="1" y="822"/>
                  </a:cubicBezTo>
                  <a:cubicBezTo>
                    <a:pt x="1" y="1279"/>
                    <a:pt x="366" y="1644"/>
                    <a:pt x="800" y="1644"/>
                  </a:cubicBezTo>
                  <a:cubicBezTo>
                    <a:pt x="1256" y="1644"/>
                    <a:pt x="1622" y="1279"/>
                    <a:pt x="1622" y="822"/>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2"/>
            <p:cNvSpPr/>
            <p:nvPr/>
          </p:nvSpPr>
          <p:spPr>
            <a:xfrm>
              <a:off x="3333800" y="3140800"/>
              <a:ext cx="40525" cy="41125"/>
            </a:xfrm>
            <a:custGeom>
              <a:rect b="b" l="l" r="r" t="t"/>
              <a:pathLst>
                <a:path extrusionOk="0" h="1645" w="1621">
                  <a:moveTo>
                    <a:pt x="822" y="1"/>
                  </a:moveTo>
                  <a:cubicBezTo>
                    <a:pt x="365" y="1"/>
                    <a:pt x="0" y="366"/>
                    <a:pt x="0" y="822"/>
                  </a:cubicBezTo>
                  <a:cubicBezTo>
                    <a:pt x="0" y="1279"/>
                    <a:pt x="365"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2"/>
            <p:cNvSpPr/>
            <p:nvPr/>
          </p:nvSpPr>
          <p:spPr>
            <a:xfrm>
              <a:off x="3394850" y="3140800"/>
              <a:ext cx="41125" cy="41125"/>
            </a:xfrm>
            <a:custGeom>
              <a:rect b="b" l="l" r="r" t="t"/>
              <a:pathLst>
                <a:path extrusionOk="0" h="1645" w="1645">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2"/>
            <p:cNvSpPr/>
            <p:nvPr/>
          </p:nvSpPr>
          <p:spPr>
            <a:xfrm>
              <a:off x="3456475" y="3140800"/>
              <a:ext cx="40550" cy="41125"/>
            </a:xfrm>
            <a:custGeom>
              <a:rect b="b" l="l" r="r" t="t"/>
              <a:pathLst>
                <a:path extrusionOk="0" h="1645" w="1622">
                  <a:moveTo>
                    <a:pt x="800" y="1"/>
                  </a:moveTo>
                  <a:cubicBezTo>
                    <a:pt x="366" y="1"/>
                    <a:pt x="1" y="366"/>
                    <a:pt x="1" y="822"/>
                  </a:cubicBezTo>
                  <a:cubicBezTo>
                    <a:pt x="1" y="1279"/>
                    <a:pt x="366" y="1644"/>
                    <a:pt x="800" y="1644"/>
                  </a:cubicBezTo>
                  <a:cubicBezTo>
                    <a:pt x="1256" y="1644"/>
                    <a:pt x="1621" y="1279"/>
                    <a:pt x="1621" y="822"/>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2"/>
            <p:cNvSpPr/>
            <p:nvPr/>
          </p:nvSpPr>
          <p:spPr>
            <a:xfrm>
              <a:off x="3517550" y="3140800"/>
              <a:ext cx="40525" cy="41125"/>
            </a:xfrm>
            <a:custGeom>
              <a:rect b="b" l="l" r="r" t="t"/>
              <a:pathLst>
                <a:path extrusionOk="0" h="1645" w="1621">
                  <a:moveTo>
                    <a:pt x="822" y="1"/>
                  </a:moveTo>
                  <a:cubicBezTo>
                    <a:pt x="365" y="1"/>
                    <a:pt x="0" y="366"/>
                    <a:pt x="0" y="822"/>
                  </a:cubicBezTo>
                  <a:cubicBezTo>
                    <a:pt x="0" y="1279"/>
                    <a:pt x="365" y="1644"/>
                    <a:pt x="822" y="1644"/>
                  </a:cubicBezTo>
                  <a:cubicBezTo>
                    <a:pt x="1255" y="1644"/>
                    <a:pt x="1621" y="1279"/>
                    <a:pt x="1621" y="822"/>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2"/>
            <p:cNvSpPr/>
            <p:nvPr/>
          </p:nvSpPr>
          <p:spPr>
            <a:xfrm>
              <a:off x="3578600" y="3140800"/>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62"/>
            <p:cNvSpPr/>
            <p:nvPr/>
          </p:nvSpPr>
          <p:spPr>
            <a:xfrm>
              <a:off x="3640225" y="3140800"/>
              <a:ext cx="40550" cy="41125"/>
            </a:xfrm>
            <a:custGeom>
              <a:rect b="b" l="l" r="r" t="t"/>
              <a:pathLst>
                <a:path extrusionOk="0" h="1645" w="1622">
                  <a:moveTo>
                    <a:pt x="799" y="1"/>
                  </a:moveTo>
                  <a:cubicBezTo>
                    <a:pt x="366" y="1"/>
                    <a:pt x="0" y="366"/>
                    <a:pt x="0" y="822"/>
                  </a:cubicBezTo>
                  <a:cubicBezTo>
                    <a:pt x="0" y="1279"/>
                    <a:pt x="366"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62"/>
            <p:cNvSpPr/>
            <p:nvPr/>
          </p:nvSpPr>
          <p:spPr>
            <a:xfrm>
              <a:off x="3701275" y="3140800"/>
              <a:ext cx="40550" cy="41125"/>
            </a:xfrm>
            <a:custGeom>
              <a:rect b="b" l="l" r="r" t="t"/>
              <a:pathLst>
                <a:path extrusionOk="0" h="1645"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62"/>
            <p:cNvSpPr/>
            <p:nvPr/>
          </p:nvSpPr>
          <p:spPr>
            <a:xfrm>
              <a:off x="3762350" y="3140800"/>
              <a:ext cx="41100" cy="41125"/>
            </a:xfrm>
            <a:custGeom>
              <a:rect b="b" l="l" r="r" t="t"/>
              <a:pathLst>
                <a:path extrusionOk="0" h="1645"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62"/>
            <p:cNvSpPr/>
            <p:nvPr/>
          </p:nvSpPr>
          <p:spPr>
            <a:xfrm>
              <a:off x="3823975" y="3140800"/>
              <a:ext cx="40525" cy="41125"/>
            </a:xfrm>
            <a:custGeom>
              <a:rect b="b" l="l" r="r" t="t"/>
              <a:pathLst>
                <a:path extrusionOk="0" h="1645" w="1621">
                  <a:moveTo>
                    <a:pt x="799" y="1"/>
                  </a:moveTo>
                  <a:cubicBezTo>
                    <a:pt x="365" y="1"/>
                    <a:pt x="0" y="366"/>
                    <a:pt x="0" y="822"/>
                  </a:cubicBezTo>
                  <a:cubicBezTo>
                    <a:pt x="0" y="1279"/>
                    <a:pt x="365"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2"/>
            <p:cNvSpPr/>
            <p:nvPr/>
          </p:nvSpPr>
          <p:spPr>
            <a:xfrm>
              <a:off x="3885025" y="3140800"/>
              <a:ext cx="40550" cy="41125"/>
            </a:xfrm>
            <a:custGeom>
              <a:rect b="b" l="l" r="r" t="t"/>
              <a:pathLst>
                <a:path extrusionOk="0" h="1645"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62"/>
            <p:cNvSpPr/>
            <p:nvPr/>
          </p:nvSpPr>
          <p:spPr>
            <a:xfrm>
              <a:off x="3946075" y="3140800"/>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2"/>
            <p:cNvSpPr/>
            <p:nvPr/>
          </p:nvSpPr>
          <p:spPr>
            <a:xfrm>
              <a:off x="4007700" y="3140800"/>
              <a:ext cx="40550" cy="41125"/>
            </a:xfrm>
            <a:custGeom>
              <a:rect b="b" l="l" r="r" t="t"/>
              <a:pathLst>
                <a:path extrusionOk="0" h="1645" w="1622">
                  <a:moveTo>
                    <a:pt x="800" y="1"/>
                  </a:moveTo>
                  <a:cubicBezTo>
                    <a:pt x="366" y="1"/>
                    <a:pt x="1" y="366"/>
                    <a:pt x="1" y="822"/>
                  </a:cubicBezTo>
                  <a:cubicBezTo>
                    <a:pt x="1" y="1279"/>
                    <a:pt x="366" y="1644"/>
                    <a:pt x="800" y="1644"/>
                  </a:cubicBezTo>
                  <a:cubicBezTo>
                    <a:pt x="1256" y="1644"/>
                    <a:pt x="1622" y="1279"/>
                    <a:pt x="1622" y="822"/>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2"/>
            <p:cNvSpPr/>
            <p:nvPr/>
          </p:nvSpPr>
          <p:spPr>
            <a:xfrm>
              <a:off x="4068775" y="3140800"/>
              <a:ext cx="40525" cy="41125"/>
            </a:xfrm>
            <a:custGeom>
              <a:rect b="b" l="l" r="r" t="t"/>
              <a:pathLst>
                <a:path extrusionOk="0" h="1645" w="1621">
                  <a:moveTo>
                    <a:pt x="822" y="1"/>
                  </a:moveTo>
                  <a:cubicBezTo>
                    <a:pt x="365" y="1"/>
                    <a:pt x="0" y="366"/>
                    <a:pt x="0" y="822"/>
                  </a:cubicBezTo>
                  <a:cubicBezTo>
                    <a:pt x="0" y="1279"/>
                    <a:pt x="365"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2"/>
            <p:cNvSpPr/>
            <p:nvPr/>
          </p:nvSpPr>
          <p:spPr>
            <a:xfrm>
              <a:off x="4129825" y="3140800"/>
              <a:ext cx="41100" cy="41125"/>
            </a:xfrm>
            <a:custGeom>
              <a:rect b="b" l="l" r="r" t="t"/>
              <a:pathLst>
                <a:path extrusionOk="0" h="1645"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62"/>
            <p:cNvSpPr/>
            <p:nvPr/>
          </p:nvSpPr>
          <p:spPr>
            <a:xfrm>
              <a:off x="4190875" y="3140800"/>
              <a:ext cx="41125" cy="41125"/>
            </a:xfrm>
            <a:custGeom>
              <a:rect b="b" l="l" r="r" t="t"/>
              <a:pathLst>
                <a:path extrusionOk="0" h="1645" w="1645">
                  <a:moveTo>
                    <a:pt x="823" y="1"/>
                  </a:moveTo>
                  <a:cubicBezTo>
                    <a:pt x="389" y="1"/>
                    <a:pt x="1" y="366"/>
                    <a:pt x="1" y="822"/>
                  </a:cubicBezTo>
                  <a:cubicBezTo>
                    <a:pt x="1" y="1279"/>
                    <a:pt x="389"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62"/>
            <p:cNvSpPr/>
            <p:nvPr/>
          </p:nvSpPr>
          <p:spPr>
            <a:xfrm>
              <a:off x="4313575" y="3140800"/>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62"/>
            <p:cNvSpPr/>
            <p:nvPr/>
          </p:nvSpPr>
          <p:spPr>
            <a:xfrm>
              <a:off x="4374625" y="3140800"/>
              <a:ext cx="41125" cy="41125"/>
            </a:xfrm>
            <a:custGeom>
              <a:rect b="b" l="l" r="r" t="t"/>
              <a:pathLst>
                <a:path extrusionOk="0" h="1645" w="1645">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62"/>
            <p:cNvSpPr/>
            <p:nvPr/>
          </p:nvSpPr>
          <p:spPr>
            <a:xfrm>
              <a:off x="4436250" y="3140800"/>
              <a:ext cx="40550" cy="41125"/>
            </a:xfrm>
            <a:custGeom>
              <a:rect b="b" l="l" r="r" t="t"/>
              <a:pathLst>
                <a:path extrusionOk="0" h="1645"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2"/>
            <p:cNvSpPr/>
            <p:nvPr/>
          </p:nvSpPr>
          <p:spPr>
            <a:xfrm>
              <a:off x="4497325" y="3140800"/>
              <a:ext cx="41100" cy="41125"/>
            </a:xfrm>
            <a:custGeom>
              <a:rect b="b" l="l" r="r" t="t"/>
              <a:pathLst>
                <a:path extrusionOk="0" h="1645"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2"/>
            <p:cNvSpPr/>
            <p:nvPr/>
          </p:nvSpPr>
          <p:spPr>
            <a:xfrm>
              <a:off x="4558375" y="3140800"/>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62"/>
            <p:cNvSpPr/>
            <p:nvPr/>
          </p:nvSpPr>
          <p:spPr>
            <a:xfrm>
              <a:off x="4803750" y="3140800"/>
              <a:ext cx="40525" cy="41125"/>
            </a:xfrm>
            <a:custGeom>
              <a:rect b="b" l="l" r="r" t="t"/>
              <a:pathLst>
                <a:path extrusionOk="0" h="1645" w="1621">
                  <a:moveTo>
                    <a:pt x="822" y="1"/>
                  </a:moveTo>
                  <a:cubicBezTo>
                    <a:pt x="365" y="1"/>
                    <a:pt x="0" y="366"/>
                    <a:pt x="0" y="822"/>
                  </a:cubicBezTo>
                  <a:cubicBezTo>
                    <a:pt x="0" y="1279"/>
                    <a:pt x="365"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2"/>
            <p:cNvSpPr/>
            <p:nvPr/>
          </p:nvSpPr>
          <p:spPr>
            <a:xfrm>
              <a:off x="4864800" y="3140800"/>
              <a:ext cx="41100" cy="41125"/>
            </a:xfrm>
            <a:custGeom>
              <a:rect b="b" l="l" r="r" t="t"/>
              <a:pathLst>
                <a:path extrusionOk="0" h="1645"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2"/>
            <p:cNvSpPr/>
            <p:nvPr/>
          </p:nvSpPr>
          <p:spPr>
            <a:xfrm>
              <a:off x="4925850" y="3140800"/>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2"/>
            <p:cNvSpPr/>
            <p:nvPr/>
          </p:nvSpPr>
          <p:spPr>
            <a:xfrm>
              <a:off x="4987500" y="3140800"/>
              <a:ext cx="40525" cy="41125"/>
            </a:xfrm>
            <a:custGeom>
              <a:rect b="b" l="l" r="r" t="t"/>
              <a:pathLst>
                <a:path extrusionOk="0" h="1645" w="1621">
                  <a:moveTo>
                    <a:pt x="822" y="1"/>
                  </a:moveTo>
                  <a:cubicBezTo>
                    <a:pt x="365" y="1"/>
                    <a:pt x="0" y="366"/>
                    <a:pt x="0" y="822"/>
                  </a:cubicBezTo>
                  <a:cubicBezTo>
                    <a:pt x="0" y="1279"/>
                    <a:pt x="365" y="1644"/>
                    <a:pt x="822" y="1644"/>
                  </a:cubicBezTo>
                  <a:cubicBezTo>
                    <a:pt x="1255" y="1644"/>
                    <a:pt x="1621" y="1279"/>
                    <a:pt x="1621" y="822"/>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2"/>
            <p:cNvSpPr/>
            <p:nvPr/>
          </p:nvSpPr>
          <p:spPr>
            <a:xfrm>
              <a:off x="5048550" y="3140800"/>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2"/>
            <p:cNvSpPr/>
            <p:nvPr/>
          </p:nvSpPr>
          <p:spPr>
            <a:xfrm>
              <a:off x="5109600" y="3140800"/>
              <a:ext cx="41125" cy="41125"/>
            </a:xfrm>
            <a:custGeom>
              <a:rect b="b" l="l" r="r" t="t"/>
              <a:pathLst>
                <a:path extrusionOk="0" h="1645" w="1645">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2"/>
            <p:cNvSpPr/>
            <p:nvPr/>
          </p:nvSpPr>
          <p:spPr>
            <a:xfrm>
              <a:off x="5171225" y="3140800"/>
              <a:ext cx="40550" cy="41125"/>
            </a:xfrm>
            <a:custGeom>
              <a:rect b="b" l="l" r="r" t="t"/>
              <a:pathLst>
                <a:path extrusionOk="0" h="1645"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62"/>
            <p:cNvSpPr/>
            <p:nvPr/>
          </p:nvSpPr>
          <p:spPr>
            <a:xfrm>
              <a:off x="5293350" y="3140800"/>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2"/>
            <p:cNvSpPr/>
            <p:nvPr/>
          </p:nvSpPr>
          <p:spPr>
            <a:xfrm>
              <a:off x="5354975" y="3140800"/>
              <a:ext cx="40550" cy="41125"/>
            </a:xfrm>
            <a:custGeom>
              <a:rect b="b" l="l" r="r" t="t"/>
              <a:pathLst>
                <a:path extrusionOk="0" h="1645"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2"/>
            <p:cNvSpPr/>
            <p:nvPr/>
          </p:nvSpPr>
          <p:spPr>
            <a:xfrm>
              <a:off x="5416025" y="3140800"/>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2"/>
            <p:cNvSpPr/>
            <p:nvPr/>
          </p:nvSpPr>
          <p:spPr>
            <a:xfrm>
              <a:off x="5477100" y="3140800"/>
              <a:ext cx="41100" cy="41125"/>
            </a:xfrm>
            <a:custGeom>
              <a:rect b="b" l="l" r="r" t="t"/>
              <a:pathLst>
                <a:path extrusionOk="0" h="1645"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2"/>
            <p:cNvSpPr/>
            <p:nvPr/>
          </p:nvSpPr>
          <p:spPr>
            <a:xfrm>
              <a:off x="5538725" y="3140800"/>
              <a:ext cx="40525" cy="41125"/>
            </a:xfrm>
            <a:custGeom>
              <a:rect b="b" l="l" r="r" t="t"/>
              <a:pathLst>
                <a:path extrusionOk="0" h="1645" w="1621">
                  <a:moveTo>
                    <a:pt x="822" y="1"/>
                  </a:moveTo>
                  <a:cubicBezTo>
                    <a:pt x="365" y="1"/>
                    <a:pt x="0" y="366"/>
                    <a:pt x="0" y="822"/>
                  </a:cubicBezTo>
                  <a:cubicBezTo>
                    <a:pt x="0" y="1279"/>
                    <a:pt x="365"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2"/>
            <p:cNvSpPr/>
            <p:nvPr/>
          </p:nvSpPr>
          <p:spPr>
            <a:xfrm>
              <a:off x="5599775" y="3140800"/>
              <a:ext cx="41100" cy="41125"/>
            </a:xfrm>
            <a:custGeom>
              <a:rect b="b" l="l" r="r" t="t"/>
              <a:pathLst>
                <a:path extrusionOk="0" h="1645"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2"/>
            <p:cNvSpPr/>
            <p:nvPr/>
          </p:nvSpPr>
          <p:spPr>
            <a:xfrm>
              <a:off x="5783525" y="3140800"/>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2"/>
            <p:cNvSpPr/>
            <p:nvPr/>
          </p:nvSpPr>
          <p:spPr>
            <a:xfrm>
              <a:off x="700325" y="3202425"/>
              <a:ext cx="40550" cy="40550"/>
            </a:xfrm>
            <a:custGeom>
              <a:rect b="b" l="l" r="r" t="t"/>
              <a:pathLst>
                <a:path extrusionOk="0" h="1622" w="1622">
                  <a:moveTo>
                    <a:pt x="822" y="1"/>
                  </a:moveTo>
                  <a:cubicBezTo>
                    <a:pt x="366" y="1"/>
                    <a:pt x="0" y="366"/>
                    <a:pt x="0" y="800"/>
                  </a:cubicBezTo>
                  <a:cubicBezTo>
                    <a:pt x="0" y="1256"/>
                    <a:pt x="366"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2"/>
            <p:cNvSpPr/>
            <p:nvPr/>
          </p:nvSpPr>
          <p:spPr>
            <a:xfrm>
              <a:off x="761375" y="3202425"/>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2"/>
            <p:cNvSpPr/>
            <p:nvPr/>
          </p:nvSpPr>
          <p:spPr>
            <a:xfrm>
              <a:off x="1680100" y="3202425"/>
              <a:ext cx="41100" cy="40550"/>
            </a:xfrm>
            <a:custGeom>
              <a:rect b="b" l="l" r="r" t="t"/>
              <a:pathLst>
                <a:path extrusionOk="0" h="1622" w="1644">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2"/>
            <p:cNvSpPr/>
            <p:nvPr/>
          </p:nvSpPr>
          <p:spPr>
            <a:xfrm>
              <a:off x="1741150" y="3202425"/>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2"/>
            <p:cNvSpPr/>
            <p:nvPr/>
          </p:nvSpPr>
          <p:spPr>
            <a:xfrm>
              <a:off x="1802775" y="3202425"/>
              <a:ext cx="40550" cy="40550"/>
            </a:xfrm>
            <a:custGeom>
              <a:rect b="b" l="l" r="r" t="t"/>
              <a:pathLst>
                <a:path extrusionOk="0" h="1622" w="1622">
                  <a:moveTo>
                    <a:pt x="800" y="1"/>
                  </a:moveTo>
                  <a:cubicBezTo>
                    <a:pt x="366" y="1"/>
                    <a:pt x="1" y="366"/>
                    <a:pt x="1" y="800"/>
                  </a:cubicBezTo>
                  <a:cubicBezTo>
                    <a:pt x="1" y="1256"/>
                    <a:pt x="366" y="1621"/>
                    <a:pt x="800" y="1621"/>
                  </a:cubicBezTo>
                  <a:cubicBezTo>
                    <a:pt x="1256" y="1621"/>
                    <a:pt x="1622" y="1256"/>
                    <a:pt x="1622" y="800"/>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2"/>
            <p:cNvSpPr/>
            <p:nvPr/>
          </p:nvSpPr>
          <p:spPr>
            <a:xfrm>
              <a:off x="1924900" y="3202425"/>
              <a:ext cx="41125" cy="40550"/>
            </a:xfrm>
            <a:custGeom>
              <a:rect b="b" l="l" r="r" t="t"/>
              <a:pathLst>
                <a:path extrusionOk="0" h="1622" w="1645">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62"/>
            <p:cNvSpPr/>
            <p:nvPr/>
          </p:nvSpPr>
          <p:spPr>
            <a:xfrm>
              <a:off x="3272725" y="3202425"/>
              <a:ext cx="40550" cy="40550"/>
            </a:xfrm>
            <a:custGeom>
              <a:rect b="b" l="l" r="r" t="t"/>
              <a:pathLst>
                <a:path extrusionOk="0" h="1622" w="1622">
                  <a:moveTo>
                    <a:pt x="800" y="1"/>
                  </a:moveTo>
                  <a:cubicBezTo>
                    <a:pt x="366" y="1"/>
                    <a:pt x="1" y="366"/>
                    <a:pt x="1" y="800"/>
                  </a:cubicBezTo>
                  <a:cubicBezTo>
                    <a:pt x="1" y="1256"/>
                    <a:pt x="366" y="1621"/>
                    <a:pt x="800" y="1621"/>
                  </a:cubicBezTo>
                  <a:cubicBezTo>
                    <a:pt x="1256" y="1621"/>
                    <a:pt x="1622" y="1256"/>
                    <a:pt x="1622" y="800"/>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62"/>
            <p:cNvSpPr/>
            <p:nvPr/>
          </p:nvSpPr>
          <p:spPr>
            <a:xfrm>
              <a:off x="3333800" y="3202425"/>
              <a:ext cx="40525" cy="40550"/>
            </a:xfrm>
            <a:custGeom>
              <a:rect b="b" l="l" r="r" t="t"/>
              <a:pathLst>
                <a:path extrusionOk="0" h="1622" w="1621">
                  <a:moveTo>
                    <a:pt x="822" y="1"/>
                  </a:moveTo>
                  <a:cubicBezTo>
                    <a:pt x="365" y="1"/>
                    <a:pt x="0" y="366"/>
                    <a:pt x="0" y="800"/>
                  </a:cubicBezTo>
                  <a:cubicBezTo>
                    <a:pt x="0" y="1256"/>
                    <a:pt x="365"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62"/>
            <p:cNvSpPr/>
            <p:nvPr/>
          </p:nvSpPr>
          <p:spPr>
            <a:xfrm>
              <a:off x="3394850" y="3202425"/>
              <a:ext cx="41125" cy="40550"/>
            </a:xfrm>
            <a:custGeom>
              <a:rect b="b" l="l" r="r" t="t"/>
              <a:pathLst>
                <a:path extrusionOk="0" h="1622" w="1645">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2"/>
            <p:cNvSpPr/>
            <p:nvPr/>
          </p:nvSpPr>
          <p:spPr>
            <a:xfrm>
              <a:off x="3456475" y="3202425"/>
              <a:ext cx="40550" cy="40550"/>
            </a:xfrm>
            <a:custGeom>
              <a:rect b="b" l="l" r="r" t="t"/>
              <a:pathLst>
                <a:path extrusionOk="0" h="1622" w="1622">
                  <a:moveTo>
                    <a:pt x="800" y="1"/>
                  </a:moveTo>
                  <a:cubicBezTo>
                    <a:pt x="366" y="1"/>
                    <a:pt x="1" y="366"/>
                    <a:pt x="1" y="800"/>
                  </a:cubicBezTo>
                  <a:cubicBezTo>
                    <a:pt x="1" y="1256"/>
                    <a:pt x="366" y="1621"/>
                    <a:pt x="800" y="1621"/>
                  </a:cubicBezTo>
                  <a:cubicBezTo>
                    <a:pt x="1256" y="1621"/>
                    <a:pt x="1621" y="1256"/>
                    <a:pt x="1621" y="800"/>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62"/>
            <p:cNvSpPr/>
            <p:nvPr/>
          </p:nvSpPr>
          <p:spPr>
            <a:xfrm>
              <a:off x="3517550" y="3202425"/>
              <a:ext cx="40525" cy="40550"/>
            </a:xfrm>
            <a:custGeom>
              <a:rect b="b" l="l" r="r" t="t"/>
              <a:pathLst>
                <a:path extrusionOk="0" h="1622" w="1621">
                  <a:moveTo>
                    <a:pt x="822" y="1"/>
                  </a:moveTo>
                  <a:cubicBezTo>
                    <a:pt x="365" y="1"/>
                    <a:pt x="0" y="366"/>
                    <a:pt x="0" y="800"/>
                  </a:cubicBezTo>
                  <a:cubicBezTo>
                    <a:pt x="0" y="1256"/>
                    <a:pt x="365" y="1621"/>
                    <a:pt x="822" y="1621"/>
                  </a:cubicBezTo>
                  <a:cubicBezTo>
                    <a:pt x="1255" y="1621"/>
                    <a:pt x="1621" y="1256"/>
                    <a:pt x="1621" y="800"/>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2"/>
            <p:cNvSpPr/>
            <p:nvPr/>
          </p:nvSpPr>
          <p:spPr>
            <a:xfrm>
              <a:off x="3578600" y="3202425"/>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62"/>
            <p:cNvSpPr/>
            <p:nvPr/>
          </p:nvSpPr>
          <p:spPr>
            <a:xfrm>
              <a:off x="3640225" y="3202425"/>
              <a:ext cx="40550" cy="40550"/>
            </a:xfrm>
            <a:custGeom>
              <a:rect b="b" l="l" r="r" t="t"/>
              <a:pathLst>
                <a:path extrusionOk="0" h="1622" w="1622">
                  <a:moveTo>
                    <a:pt x="799" y="1"/>
                  </a:moveTo>
                  <a:cubicBezTo>
                    <a:pt x="366" y="1"/>
                    <a:pt x="0" y="366"/>
                    <a:pt x="0" y="800"/>
                  </a:cubicBezTo>
                  <a:cubicBezTo>
                    <a:pt x="0" y="1256"/>
                    <a:pt x="366" y="1621"/>
                    <a:pt x="799" y="1621"/>
                  </a:cubicBezTo>
                  <a:cubicBezTo>
                    <a:pt x="1256" y="1621"/>
                    <a:pt x="1621" y="1256"/>
                    <a:pt x="1621" y="800"/>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2"/>
            <p:cNvSpPr/>
            <p:nvPr/>
          </p:nvSpPr>
          <p:spPr>
            <a:xfrm>
              <a:off x="3701275" y="3202425"/>
              <a:ext cx="40550" cy="40550"/>
            </a:xfrm>
            <a:custGeom>
              <a:rect b="b" l="l" r="r" t="t"/>
              <a:pathLst>
                <a:path extrusionOk="0" h="1622" w="1622">
                  <a:moveTo>
                    <a:pt x="822" y="1"/>
                  </a:moveTo>
                  <a:cubicBezTo>
                    <a:pt x="366" y="1"/>
                    <a:pt x="1" y="366"/>
                    <a:pt x="1" y="800"/>
                  </a:cubicBezTo>
                  <a:cubicBezTo>
                    <a:pt x="1" y="1256"/>
                    <a:pt x="366"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2"/>
            <p:cNvSpPr/>
            <p:nvPr/>
          </p:nvSpPr>
          <p:spPr>
            <a:xfrm>
              <a:off x="3762350" y="3202425"/>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2"/>
            <p:cNvSpPr/>
            <p:nvPr/>
          </p:nvSpPr>
          <p:spPr>
            <a:xfrm>
              <a:off x="3823975" y="3202425"/>
              <a:ext cx="40525" cy="40550"/>
            </a:xfrm>
            <a:custGeom>
              <a:rect b="b" l="l" r="r" t="t"/>
              <a:pathLst>
                <a:path extrusionOk="0" h="1622" w="1621">
                  <a:moveTo>
                    <a:pt x="799" y="1"/>
                  </a:moveTo>
                  <a:cubicBezTo>
                    <a:pt x="365" y="1"/>
                    <a:pt x="0" y="366"/>
                    <a:pt x="0" y="800"/>
                  </a:cubicBezTo>
                  <a:cubicBezTo>
                    <a:pt x="0" y="1256"/>
                    <a:pt x="365" y="1621"/>
                    <a:pt x="799" y="1621"/>
                  </a:cubicBezTo>
                  <a:cubicBezTo>
                    <a:pt x="1256" y="1621"/>
                    <a:pt x="1621" y="1256"/>
                    <a:pt x="1621" y="800"/>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2"/>
            <p:cNvSpPr/>
            <p:nvPr/>
          </p:nvSpPr>
          <p:spPr>
            <a:xfrm>
              <a:off x="3885025" y="3202425"/>
              <a:ext cx="40550" cy="40550"/>
            </a:xfrm>
            <a:custGeom>
              <a:rect b="b" l="l" r="r" t="t"/>
              <a:pathLst>
                <a:path extrusionOk="0" h="1622" w="1622">
                  <a:moveTo>
                    <a:pt x="822" y="1"/>
                  </a:moveTo>
                  <a:cubicBezTo>
                    <a:pt x="366" y="1"/>
                    <a:pt x="1" y="366"/>
                    <a:pt x="1" y="800"/>
                  </a:cubicBezTo>
                  <a:cubicBezTo>
                    <a:pt x="1" y="1256"/>
                    <a:pt x="366"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2"/>
            <p:cNvSpPr/>
            <p:nvPr/>
          </p:nvSpPr>
          <p:spPr>
            <a:xfrm>
              <a:off x="3946075" y="3202425"/>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2"/>
            <p:cNvSpPr/>
            <p:nvPr/>
          </p:nvSpPr>
          <p:spPr>
            <a:xfrm>
              <a:off x="4007700" y="3202425"/>
              <a:ext cx="40550" cy="40550"/>
            </a:xfrm>
            <a:custGeom>
              <a:rect b="b" l="l" r="r" t="t"/>
              <a:pathLst>
                <a:path extrusionOk="0" h="1622" w="1622">
                  <a:moveTo>
                    <a:pt x="800" y="1"/>
                  </a:moveTo>
                  <a:cubicBezTo>
                    <a:pt x="366" y="1"/>
                    <a:pt x="1" y="366"/>
                    <a:pt x="1" y="800"/>
                  </a:cubicBezTo>
                  <a:cubicBezTo>
                    <a:pt x="1" y="1256"/>
                    <a:pt x="366" y="1621"/>
                    <a:pt x="800" y="1621"/>
                  </a:cubicBezTo>
                  <a:cubicBezTo>
                    <a:pt x="1256" y="1621"/>
                    <a:pt x="1622" y="1256"/>
                    <a:pt x="1622" y="800"/>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2"/>
            <p:cNvSpPr/>
            <p:nvPr/>
          </p:nvSpPr>
          <p:spPr>
            <a:xfrm>
              <a:off x="4068775" y="3202425"/>
              <a:ext cx="40525" cy="40550"/>
            </a:xfrm>
            <a:custGeom>
              <a:rect b="b" l="l" r="r" t="t"/>
              <a:pathLst>
                <a:path extrusionOk="0" h="1622" w="1621">
                  <a:moveTo>
                    <a:pt x="822" y="1"/>
                  </a:moveTo>
                  <a:cubicBezTo>
                    <a:pt x="365" y="1"/>
                    <a:pt x="0" y="366"/>
                    <a:pt x="0" y="800"/>
                  </a:cubicBezTo>
                  <a:cubicBezTo>
                    <a:pt x="0" y="1256"/>
                    <a:pt x="365"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62"/>
            <p:cNvSpPr/>
            <p:nvPr/>
          </p:nvSpPr>
          <p:spPr>
            <a:xfrm>
              <a:off x="4129825" y="3202425"/>
              <a:ext cx="41100" cy="40550"/>
            </a:xfrm>
            <a:custGeom>
              <a:rect b="b" l="l" r="r" t="t"/>
              <a:pathLst>
                <a:path extrusionOk="0" h="1622" w="1644">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2"/>
            <p:cNvSpPr/>
            <p:nvPr/>
          </p:nvSpPr>
          <p:spPr>
            <a:xfrm>
              <a:off x="4190875" y="3202425"/>
              <a:ext cx="41125" cy="40550"/>
            </a:xfrm>
            <a:custGeom>
              <a:rect b="b" l="l" r="r" t="t"/>
              <a:pathLst>
                <a:path extrusionOk="0" h="1622" w="1645">
                  <a:moveTo>
                    <a:pt x="823" y="1"/>
                  </a:moveTo>
                  <a:cubicBezTo>
                    <a:pt x="389" y="1"/>
                    <a:pt x="1" y="366"/>
                    <a:pt x="1" y="800"/>
                  </a:cubicBezTo>
                  <a:cubicBezTo>
                    <a:pt x="1" y="1256"/>
                    <a:pt x="389"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2"/>
            <p:cNvSpPr/>
            <p:nvPr/>
          </p:nvSpPr>
          <p:spPr>
            <a:xfrm>
              <a:off x="4374625" y="3202425"/>
              <a:ext cx="41125" cy="40550"/>
            </a:xfrm>
            <a:custGeom>
              <a:rect b="b" l="l" r="r" t="t"/>
              <a:pathLst>
                <a:path extrusionOk="0" h="1622" w="1645">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2"/>
            <p:cNvSpPr/>
            <p:nvPr/>
          </p:nvSpPr>
          <p:spPr>
            <a:xfrm>
              <a:off x="4436250" y="3202425"/>
              <a:ext cx="40550" cy="40550"/>
            </a:xfrm>
            <a:custGeom>
              <a:rect b="b" l="l" r="r" t="t"/>
              <a:pathLst>
                <a:path extrusionOk="0" h="1622" w="1622">
                  <a:moveTo>
                    <a:pt x="822" y="1"/>
                  </a:moveTo>
                  <a:cubicBezTo>
                    <a:pt x="366" y="1"/>
                    <a:pt x="1" y="366"/>
                    <a:pt x="1" y="800"/>
                  </a:cubicBezTo>
                  <a:cubicBezTo>
                    <a:pt x="1" y="1256"/>
                    <a:pt x="366"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62"/>
            <p:cNvSpPr/>
            <p:nvPr/>
          </p:nvSpPr>
          <p:spPr>
            <a:xfrm>
              <a:off x="4497325" y="3202425"/>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2"/>
            <p:cNvSpPr/>
            <p:nvPr/>
          </p:nvSpPr>
          <p:spPr>
            <a:xfrm>
              <a:off x="4558375" y="3202425"/>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2"/>
            <p:cNvSpPr/>
            <p:nvPr/>
          </p:nvSpPr>
          <p:spPr>
            <a:xfrm>
              <a:off x="4925850" y="3202425"/>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2"/>
            <p:cNvSpPr/>
            <p:nvPr/>
          </p:nvSpPr>
          <p:spPr>
            <a:xfrm>
              <a:off x="4987500" y="3202425"/>
              <a:ext cx="40525" cy="40550"/>
            </a:xfrm>
            <a:custGeom>
              <a:rect b="b" l="l" r="r" t="t"/>
              <a:pathLst>
                <a:path extrusionOk="0" h="1622" w="1621">
                  <a:moveTo>
                    <a:pt x="822" y="1"/>
                  </a:moveTo>
                  <a:cubicBezTo>
                    <a:pt x="365" y="1"/>
                    <a:pt x="0" y="366"/>
                    <a:pt x="0" y="800"/>
                  </a:cubicBezTo>
                  <a:cubicBezTo>
                    <a:pt x="0" y="1256"/>
                    <a:pt x="365" y="1621"/>
                    <a:pt x="822" y="1621"/>
                  </a:cubicBezTo>
                  <a:cubicBezTo>
                    <a:pt x="1255" y="1621"/>
                    <a:pt x="1621" y="1256"/>
                    <a:pt x="1621" y="800"/>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2"/>
            <p:cNvSpPr/>
            <p:nvPr/>
          </p:nvSpPr>
          <p:spPr>
            <a:xfrm>
              <a:off x="5048550" y="3202425"/>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2"/>
            <p:cNvSpPr/>
            <p:nvPr/>
          </p:nvSpPr>
          <p:spPr>
            <a:xfrm>
              <a:off x="5109600" y="3202425"/>
              <a:ext cx="41125" cy="40550"/>
            </a:xfrm>
            <a:custGeom>
              <a:rect b="b" l="l" r="r" t="t"/>
              <a:pathLst>
                <a:path extrusionOk="0" h="1622" w="1645">
                  <a:moveTo>
                    <a:pt x="822" y="1"/>
                  </a:moveTo>
                  <a:cubicBezTo>
                    <a:pt x="366" y="1"/>
                    <a:pt x="1" y="366"/>
                    <a:pt x="1" y="800"/>
                  </a:cubicBezTo>
                  <a:cubicBezTo>
                    <a:pt x="1"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2"/>
            <p:cNvSpPr/>
            <p:nvPr/>
          </p:nvSpPr>
          <p:spPr>
            <a:xfrm>
              <a:off x="5293350" y="3202425"/>
              <a:ext cx="41100" cy="40550"/>
            </a:xfrm>
            <a:custGeom>
              <a:rect b="b" l="l" r="r" t="t"/>
              <a:pathLst>
                <a:path extrusionOk="0" h="1622" w="1644">
                  <a:moveTo>
                    <a:pt x="822" y="1"/>
                  </a:moveTo>
                  <a:cubicBezTo>
                    <a:pt x="366" y="1"/>
                    <a:pt x="0" y="366"/>
                    <a:pt x="0" y="800"/>
                  </a:cubicBezTo>
                  <a:cubicBezTo>
                    <a:pt x="0" y="1256"/>
                    <a:pt x="366" y="1621"/>
                    <a:pt x="822" y="1621"/>
                  </a:cubicBezTo>
                  <a:cubicBezTo>
                    <a:pt x="1279" y="1621"/>
                    <a:pt x="1644" y="1256"/>
                    <a:pt x="1644" y="800"/>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2"/>
            <p:cNvSpPr/>
            <p:nvPr/>
          </p:nvSpPr>
          <p:spPr>
            <a:xfrm>
              <a:off x="5354975" y="3202425"/>
              <a:ext cx="40550" cy="40550"/>
            </a:xfrm>
            <a:custGeom>
              <a:rect b="b" l="l" r="r" t="t"/>
              <a:pathLst>
                <a:path extrusionOk="0" h="1622" w="1622">
                  <a:moveTo>
                    <a:pt x="822" y="1"/>
                  </a:moveTo>
                  <a:cubicBezTo>
                    <a:pt x="366" y="1"/>
                    <a:pt x="1" y="366"/>
                    <a:pt x="1" y="800"/>
                  </a:cubicBezTo>
                  <a:cubicBezTo>
                    <a:pt x="1" y="1256"/>
                    <a:pt x="366" y="1621"/>
                    <a:pt x="822" y="1621"/>
                  </a:cubicBezTo>
                  <a:cubicBezTo>
                    <a:pt x="1256" y="1621"/>
                    <a:pt x="1621" y="1256"/>
                    <a:pt x="1621" y="800"/>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2"/>
            <p:cNvSpPr/>
            <p:nvPr/>
          </p:nvSpPr>
          <p:spPr>
            <a:xfrm>
              <a:off x="5416025" y="3202425"/>
              <a:ext cx="41125" cy="40550"/>
            </a:xfrm>
            <a:custGeom>
              <a:rect b="b" l="l" r="r" t="t"/>
              <a:pathLst>
                <a:path extrusionOk="0" h="1622" w="1645">
                  <a:moveTo>
                    <a:pt x="823" y="1"/>
                  </a:moveTo>
                  <a:cubicBezTo>
                    <a:pt x="366" y="1"/>
                    <a:pt x="1" y="366"/>
                    <a:pt x="1" y="800"/>
                  </a:cubicBezTo>
                  <a:cubicBezTo>
                    <a:pt x="1" y="1256"/>
                    <a:pt x="366" y="1621"/>
                    <a:pt x="823" y="1621"/>
                  </a:cubicBezTo>
                  <a:cubicBezTo>
                    <a:pt x="1279" y="1621"/>
                    <a:pt x="1644" y="1256"/>
                    <a:pt x="1644" y="800"/>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2"/>
            <p:cNvSpPr/>
            <p:nvPr/>
          </p:nvSpPr>
          <p:spPr>
            <a:xfrm>
              <a:off x="5477100" y="3202425"/>
              <a:ext cx="41100" cy="40550"/>
            </a:xfrm>
            <a:custGeom>
              <a:rect b="b" l="l" r="r" t="t"/>
              <a:pathLst>
                <a:path extrusionOk="0" h="1622" w="1644">
                  <a:moveTo>
                    <a:pt x="822" y="1"/>
                  </a:moveTo>
                  <a:cubicBezTo>
                    <a:pt x="365" y="1"/>
                    <a:pt x="0" y="366"/>
                    <a:pt x="0" y="800"/>
                  </a:cubicBezTo>
                  <a:cubicBezTo>
                    <a:pt x="0" y="1256"/>
                    <a:pt x="365" y="1621"/>
                    <a:pt x="822" y="1621"/>
                  </a:cubicBezTo>
                  <a:cubicBezTo>
                    <a:pt x="1278" y="1621"/>
                    <a:pt x="1644" y="1256"/>
                    <a:pt x="1644" y="800"/>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2"/>
            <p:cNvSpPr/>
            <p:nvPr/>
          </p:nvSpPr>
          <p:spPr>
            <a:xfrm>
              <a:off x="822450" y="3263500"/>
              <a:ext cx="41100" cy="40525"/>
            </a:xfrm>
            <a:custGeom>
              <a:rect b="b" l="l" r="r" t="t"/>
              <a:pathLst>
                <a:path extrusionOk="0" h="1621" w="1644">
                  <a:moveTo>
                    <a:pt x="822" y="0"/>
                  </a:moveTo>
                  <a:cubicBezTo>
                    <a:pt x="365" y="0"/>
                    <a:pt x="0" y="365"/>
                    <a:pt x="0" y="822"/>
                  </a:cubicBezTo>
                  <a:cubicBezTo>
                    <a:pt x="0" y="1256"/>
                    <a:pt x="365" y="1621"/>
                    <a:pt x="822" y="1621"/>
                  </a:cubicBezTo>
                  <a:cubicBezTo>
                    <a:pt x="1278" y="1621"/>
                    <a:pt x="1644" y="1256"/>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2"/>
            <p:cNvSpPr/>
            <p:nvPr/>
          </p:nvSpPr>
          <p:spPr>
            <a:xfrm>
              <a:off x="1741150" y="3263500"/>
              <a:ext cx="41125" cy="40525"/>
            </a:xfrm>
            <a:custGeom>
              <a:rect b="b" l="l" r="r" t="t"/>
              <a:pathLst>
                <a:path extrusionOk="0" h="1621" w="1645">
                  <a:moveTo>
                    <a:pt x="823" y="0"/>
                  </a:moveTo>
                  <a:cubicBezTo>
                    <a:pt x="366" y="0"/>
                    <a:pt x="1" y="365"/>
                    <a:pt x="1" y="822"/>
                  </a:cubicBezTo>
                  <a:cubicBezTo>
                    <a:pt x="1" y="1256"/>
                    <a:pt x="366" y="1621"/>
                    <a:pt x="823" y="1621"/>
                  </a:cubicBezTo>
                  <a:cubicBezTo>
                    <a:pt x="1279" y="1621"/>
                    <a:pt x="1644" y="1256"/>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2"/>
            <p:cNvSpPr/>
            <p:nvPr/>
          </p:nvSpPr>
          <p:spPr>
            <a:xfrm>
              <a:off x="1802775" y="3263500"/>
              <a:ext cx="40550" cy="40525"/>
            </a:xfrm>
            <a:custGeom>
              <a:rect b="b" l="l" r="r" t="t"/>
              <a:pathLst>
                <a:path extrusionOk="0" h="1621" w="1622">
                  <a:moveTo>
                    <a:pt x="800" y="0"/>
                  </a:moveTo>
                  <a:cubicBezTo>
                    <a:pt x="366" y="0"/>
                    <a:pt x="1" y="365"/>
                    <a:pt x="1" y="822"/>
                  </a:cubicBezTo>
                  <a:cubicBezTo>
                    <a:pt x="1" y="1256"/>
                    <a:pt x="366" y="1621"/>
                    <a:pt x="800" y="1621"/>
                  </a:cubicBezTo>
                  <a:cubicBezTo>
                    <a:pt x="1256" y="1621"/>
                    <a:pt x="1622" y="1256"/>
                    <a:pt x="1622" y="822"/>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2"/>
            <p:cNvSpPr/>
            <p:nvPr/>
          </p:nvSpPr>
          <p:spPr>
            <a:xfrm>
              <a:off x="1863850" y="3263500"/>
              <a:ext cx="41100" cy="40525"/>
            </a:xfrm>
            <a:custGeom>
              <a:rect b="b" l="l" r="r" t="t"/>
              <a:pathLst>
                <a:path extrusionOk="0" h="1621" w="1644">
                  <a:moveTo>
                    <a:pt x="822" y="0"/>
                  </a:moveTo>
                  <a:cubicBezTo>
                    <a:pt x="366" y="0"/>
                    <a:pt x="0" y="365"/>
                    <a:pt x="0" y="822"/>
                  </a:cubicBezTo>
                  <a:cubicBezTo>
                    <a:pt x="0"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2"/>
            <p:cNvSpPr/>
            <p:nvPr/>
          </p:nvSpPr>
          <p:spPr>
            <a:xfrm>
              <a:off x="1924900" y="3263500"/>
              <a:ext cx="41125" cy="40525"/>
            </a:xfrm>
            <a:custGeom>
              <a:rect b="b" l="l" r="r" t="t"/>
              <a:pathLst>
                <a:path extrusionOk="0" h="1621" w="1645">
                  <a:moveTo>
                    <a:pt x="822" y="0"/>
                  </a:moveTo>
                  <a:cubicBezTo>
                    <a:pt x="366" y="0"/>
                    <a:pt x="1" y="365"/>
                    <a:pt x="1" y="822"/>
                  </a:cubicBezTo>
                  <a:cubicBezTo>
                    <a:pt x="1"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2"/>
            <p:cNvSpPr/>
            <p:nvPr/>
          </p:nvSpPr>
          <p:spPr>
            <a:xfrm>
              <a:off x="1986525" y="3263500"/>
              <a:ext cx="40550" cy="40525"/>
            </a:xfrm>
            <a:custGeom>
              <a:rect b="b" l="l" r="r" t="t"/>
              <a:pathLst>
                <a:path extrusionOk="0" h="1621" w="1622">
                  <a:moveTo>
                    <a:pt x="800" y="0"/>
                  </a:moveTo>
                  <a:cubicBezTo>
                    <a:pt x="366" y="0"/>
                    <a:pt x="1" y="365"/>
                    <a:pt x="1" y="822"/>
                  </a:cubicBezTo>
                  <a:cubicBezTo>
                    <a:pt x="1" y="1256"/>
                    <a:pt x="366" y="1621"/>
                    <a:pt x="800" y="1621"/>
                  </a:cubicBezTo>
                  <a:cubicBezTo>
                    <a:pt x="1256" y="1621"/>
                    <a:pt x="1621" y="1256"/>
                    <a:pt x="1621" y="822"/>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2"/>
            <p:cNvSpPr/>
            <p:nvPr/>
          </p:nvSpPr>
          <p:spPr>
            <a:xfrm>
              <a:off x="2047600" y="3263500"/>
              <a:ext cx="41100" cy="40525"/>
            </a:xfrm>
            <a:custGeom>
              <a:rect b="b" l="l" r="r" t="t"/>
              <a:pathLst>
                <a:path extrusionOk="0" h="1621" w="1644">
                  <a:moveTo>
                    <a:pt x="822" y="0"/>
                  </a:moveTo>
                  <a:cubicBezTo>
                    <a:pt x="365" y="0"/>
                    <a:pt x="0" y="365"/>
                    <a:pt x="0" y="822"/>
                  </a:cubicBezTo>
                  <a:cubicBezTo>
                    <a:pt x="0" y="1256"/>
                    <a:pt x="365" y="1621"/>
                    <a:pt x="822" y="1621"/>
                  </a:cubicBezTo>
                  <a:cubicBezTo>
                    <a:pt x="1278" y="1621"/>
                    <a:pt x="1643" y="1256"/>
                    <a:pt x="1643" y="822"/>
                  </a:cubicBezTo>
                  <a:cubicBezTo>
                    <a:pt x="1643"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2"/>
            <p:cNvSpPr/>
            <p:nvPr/>
          </p:nvSpPr>
          <p:spPr>
            <a:xfrm>
              <a:off x="3272725" y="3263500"/>
              <a:ext cx="40550" cy="40525"/>
            </a:xfrm>
            <a:custGeom>
              <a:rect b="b" l="l" r="r" t="t"/>
              <a:pathLst>
                <a:path extrusionOk="0" h="1621" w="1622">
                  <a:moveTo>
                    <a:pt x="800" y="0"/>
                  </a:moveTo>
                  <a:cubicBezTo>
                    <a:pt x="366" y="0"/>
                    <a:pt x="1" y="365"/>
                    <a:pt x="1" y="822"/>
                  </a:cubicBezTo>
                  <a:cubicBezTo>
                    <a:pt x="1" y="1256"/>
                    <a:pt x="366" y="1621"/>
                    <a:pt x="800" y="1621"/>
                  </a:cubicBezTo>
                  <a:cubicBezTo>
                    <a:pt x="1256" y="1621"/>
                    <a:pt x="1622" y="1256"/>
                    <a:pt x="1622" y="822"/>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2"/>
            <p:cNvSpPr/>
            <p:nvPr/>
          </p:nvSpPr>
          <p:spPr>
            <a:xfrm>
              <a:off x="3333800" y="3263500"/>
              <a:ext cx="40525" cy="40525"/>
            </a:xfrm>
            <a:custGeom>
              <a:rect b="b" l="l" r="r" t="t"/>
              <a:pathLst>
                <a:path extrusionOk="0" h="1621" w="1621">
                  <a:moveTo>
                    <a:pt x="822" y="0"/>
                  </a:moveTo>
                  <a:cubicBezTo>
                    <a:pt x="365" y="0"/>
                    <a:pt x="0" y="365"/>
                    <a:pt x="0" y="822"/>
                  </a:cubicBezTo>
                  <a:cubicBezTo>
                    <a:pt x="0" y="1256"/>
                    <a:pt x="365" y="1621"/>
                    <a:pt x="822" y="1621"/>
                  </a:cubicBezTo>
                  <a:cubicBezTo>
                    <a:pt x="1256" y="1621"/>
                    <a:pt x="1621" y="1256"/>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2"/>
            <p:cNvSpPr/>
            <p:nvPr/>
          </p:nvSpPr>
          <p:spPr>
            <a:xfrm>
              <a:off x="3394850" y="3263500"/>
              <a:ext cx="41125" cy="40525"/>
            </a:xfrm>
            <a:custGeom>
              <a:rect b="b" l="l" r="r" t="t"/>
              <a:pathLst>
                <a:path extrusionOk="0" h="1621" w="1645">
                  <a:moveTo>
                    <a:pt x="822" y="0"/>
                  </a:moveTo>
                  <a:cubicBezTo>
                    <a:pt x="366" y="0"/>
                    <a:pt x="1" y="365"/>
                    <a:pt x="1" y="822"/>
                  </a:cubicBezTo>
                  <a:cubicBezTo>
                    <a:pt x="1"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2"/>
            <p:cNvSpPr/>
            <p:nvPr/>
          </p:nvSpPr>
          <p:spPr>
            <a:xfrm>
              <a:off x="3456475" y="3263500"/>
              <a:ext cx="40550" cy="40525"/>
            </a:xfrm>
            <a:custGeom>
              <a:rect b="b" l="l" r="r" t="t"/>
              <a:pathLst>
                <a:path extrusionOk="0" h="1621" w="1622">
                  <a:moveTo>
                    <a:pt x="800" y="0"/>
                  </a:moveTo>
                  <a:cubicBezTo>
                    <a:pt x="366" y="0"/>
                    <a:pt x="1" y="365"/>
                    <a:pt x="1" y="822"/>
                  </a:cubicBezTo>
                  <a:cubicBezTo>
                    <a:pt x="1" y="1256"/>
                    <a:pt x="366" y="1621"/>
                    <a:pt x="800" y="1621"/>
                  </a:cubicBezTo>
                  <a:cubicBezTo>
                    <a:pt x="1256" y="1621"/>
                    <a:pt x="1621" y="1256"/>
                    <a:pt x="1621" y="822"/>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2"/>
            <p:cNvSpPr/>
            <p:nvPr/>
          </p:nvSpPr>
          <p:spPr>
            <a:xfrm>
              <a:off x="3517550" y="3263500"/>
              <a:ext cx="40525" cy="40525"/>
            </a:xfrm>
            <a:custGeom>
              <a:rect b="b" l="l" r="r" t="t"/>
              <a:pathLst>
                <a:path extrusionOk="0" h="1621" w="1621">
                  <a:moveTo>
                    <a:pt x="822" y="0"/>
                  </a:moveTo>
                  <a:cubicBezTo>
                    <a:pt x="365" y="0"/>
                    <a:pt x="0" y="365"/>
                    <a:pt x="0" y="822"/>
                  </a:cubicBezTo>
                  <a:cubicBezTo>
                    <a:pt x="0" y="1256"/>
                    <a:pt x="365" y="1621"/>
                    <a:pt x="822" y="1621"/>
                  </a:cubicBezTo>
                  <a:cubicBezTo>
                    <a:pt x="1255" y="1621"/>
                    <a:pt x="1621" y="1256"/>
                    <a:pt x="1621" y="822"/>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2"/>
            <p:cNvSpPr/>
            <p:nvPr/>
          </p:nvSpPr>
          <p:spPr>
            <a:xfrm>
              <a:off x="3578600" y="3263500"/>
              <a:ext cx="41100" cy="40525"/>
            </a:xfrm>
            <a:custGeom>
              <a:rect b="b" l="l" r="r" t="t"/>
              <a:pathLst>
                <a:path extrusionOk="0" h="1621" w="1644">
                  <a:moveTo>
                    <a:pt x="822" y="0"/>
                  </a:moveTo>
                  <a:cubicBezTo>
                    <a:pt x="366" y="0"/>
                    <a:pt x="0" y="365"/>
                    <a:pt x="0" y="822"/>
                  </a:cubicBezTo>
                  <a:cubicBezTo>
                    <a:pt x="0"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2"/>
            <p:cNvSpPr/>
            <p:nvPr/>
          </p:nvSpPr>
          <p:spPr>
            <a:xfrm>
              <a:off x="3640225" y="3263500"/>
              <a:ext cx="40550" cy="40525"/>
            </a:xfrm>
            <a:custGeom>
              <a:rect b="b" l="l" r="r" t="t"/>
              <a:pathLst>
                <a:path extrusionOk="0" h="1621" w="1622">
                  <a:moveTo>
                    <a:pt x="799" y="0"/>
                  </a:moveTo>
                  <a:cubicBezTo>
                    <a:pt x="366" y="0"/>
                    <a:pt x="0" y="365"/>
                    <a:pt x="0" y="822"/>
                  </a:cubicBezTo>
                  <a:cubicBezTo>
                    <a:pt x="0" y="1256"/>
                    <a:pt x="366" y="1621"/>
                    <a:pt x="799" y="1621"/>
                  </a:cubicBezTo>
                  <a:cubicBezTo>
                    <a:pt x="1256" y="1621"/>
                    <a:pt x="1621" y="1256"/>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2"/>
            <p:cNvSpPr/>
            <p:nvPr/>
          </p:nvSpPr>
          <p:spPr>
            <a:xfrm>
              <a:off x="3701275" y="3263500"/>
              <a:ext cx="40550" cy="40525"/>
            </a:xfrm>
            <a:custGeom>
              <a:rect b="b" l="l" r="r" t="t"/>
              <a:pathLst>
                <a:path extrusionOk="0" h="1621" w="1622">
                  <a:moveTo>
                    <a:pt x="822" y="0"/>
                  </a:moveTo>
                  <a:cubicBezTo>
                    <a:pt x="366" y="0"/>
                    <a:pt x="1" y="365"/>
                    <a:pt x="1" y="822"/>
                  </a:cubicBezTo>
                  <a:cubicBezTo>
                    <a:pt x="1" y="1256"/>
                    <a:pt x="366" y="1621"/>
                    <a:pt x="822" y="1621"/>
                  </a:cubicBezTo>
                  <a:cubicBezTo>
                    <a:pt x="1256" y="1621"/>
                    <a:pt x="1621" y="1256"/>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2"/>
            <p:cNvSpPr/>
            <p:nvPr/>
          </p:nvSpPr>
          <p:spPr>
            <a:xfrm>
              <a:off x="3762350" y="3263500"/>
              <a:ext cx="41100" cy="40525"/>
            </a:xfrm>
            <a:custGeom>
              <a:rect b="b" l="l" r="r" t="t"/>
              <a:pathLst>
                <a:path extrusionOk="0" h="1621" w="1644">
                  <a:moveTo>
                    <a:pt x="822" y="0"/>
                  </a:moveTo>
                  <a:cubicBezTo>
                    <a:pt x="365" y="0"/>
                    <a:pt x="0" y="365"/>
                    <a:pt x="0" y="822"/>
                  </a:cubicBezTo>
                  <a:cubicBezTo>
                    <a:pt x="0" y="1256"/>
                    <a:pt x="365" y="1621"/>
                    <a:pt x="822" y="1621"/>
                  </a:cubicBezTo>
                  <a:cubicBezTo>
                    <a:pt x="1278" y="1621"/>
                    <a:pt x="1644" y="1256"/>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2"/>
            <p:cNvSpPr/>
            <p:nvPr/>
          </p:nvSpPr>
          <p:spPr>
            <a:xfrm>
              <a:off x="3823975" y="3263500"/>
              <a:ext cx="40525" cy="40525"/>
            </a:xfrm>
            <a:custGeom>
              <a:rect b="b" l="l" r="r" t="t"/>
              <a:pathLst>
                <a:path extrusionOk="0" h="1621" w="1621">
                  <a:moveTo>
                    <a:pt x="799" y="0"/>
                  </a:moveTo>
                  <a:cubicBezTo>
                    <a:pt x="365" y="0"/>
                    <a:pt x="0" y="365"/>
                    <a:pt x="0" y="822"/>
                  </a:cubicBezTo>
                  <a:cubicBezTo>
                    <a:pt x="0" y="1256"/>
                    <a:pt x="365" y="1621"/>
                    <a:pt x="799" y="1621"/>
                  </a:cubicBezTo>
                  <a:cubicBezTo>
                    <a:pt x="1256" y="1621"/>
                    <a:pt x="1621" y="1256"/>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2"/>
            <p:cNvSpPr/>
            <p:nvPr/>
          </p:nvSpPr>
          <p:spPr>
            <a:xfrm>
              <a:off x="3885025" y="3263500"/>
              <a:ext cx="40550" cy="40525"/>
            </a:xfrm>
            <a:custGeom>
              <a:rect b="b" l="l" r="r" t="t"/>
              <a:pathLst>
                <a:path extrusionOk="0" h="1621" w="1622">
                  <a:moveTo>
                    <a:pt x="822" y="0"/>
                  </a:moveTo>
                  <a:cubicBezTo>
                    <a:pt x="366" y="0"/>
                    <a:pt x="1" y="365"/>
                    <a:pt x="1" y="822"/>
                  </a:cubicBezTo>
                  <a:cubicBezTo>
                    <a:pt x="1" y="1256"/>
                    <a:pt x="366" y="1621"/>
                    <a:pt x="822" y="1621"/>
                  </a:cubicBezTo>
                  <a:cubicBezTo>
                    <a:pt x="1256" y="1621"/>
                    <a:pt x="1621" y="1256"/>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2"/>
            <p:cNvSpPr/>
            <p:nvPr/>
          </p:nvSpPr>
          <p:spPr>
            <a:xfrm>
              <a:off x="3946075" y="3263500"/>
              <a:ext cx="41125" cy="40525"/>
            </a:xfrm>
            <a:custGeom>
              <a:rect b="b" l="l" r="r" t="t"/>
              <a:pathLst>
                <a:path extrusionOk="0" h="1621" w="1645">
                  <a:moveTo>
                    <a:pt x="823" y="0"/>
                  </a:moveTo>
                  <a:cubicBezTo>
                    <a:pt x="366" y="0"/>
                    <a:pt x="1" y="365"/>
                    <a:pt x="1" y="822"/>
                  </a:cubicBezTo>
                  <a:cubicBezTo>
                    <a:pt x="1" y="1256"/>
                    <a:pt x="366" y="1621"/>
                    <a:pt x="823" y="1621"/>
                  </a:cubicBezTo>
                  <a:cubicBezTo>
                    <a:pt x="1279" y="1621"/>
                    <a:pt x="1644" y="1256"/>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2"/>
            <p:cNvSpPr/>
            <p:nvPr/>
          </p:nvSpPr>
          <p:spPr>
            <a:xfrm>
              <a:off x="4007700" y="3263500"/>
              <a:ext cx="40550" cy="40525"/>
            </a:xfrm>
            <a:custGeom>
              <a:rect b="b" l="l" r="r" t="t"/>
              <a:pathLst>
                <a:path extrusionOk="0" h="1621" w="1622">
                  <a:moveTo>
                    <a:pt x="800" y="0"/>
                  </a:moveTo>
                  <a:cubicBezTo>
                    <a:pt x="366" y="0"/>
                    <a:pt x="1" y="365"/>
                    <a:pt x="1" y="822"/>
                  </a:cubicBezTo>
                  <a:cubicBezTo>
                    <a:pt x="1" y="1256"/>
                    <a:pt x="366" y="1621"/>
                    <a:pt x="800" y="1621"/>
                  </a:cubicBezTo>
                  <a:cubicBezTo>
                    <a:pt x="1256" y="1621"/>
                    <a:pt x="1622" y="1256"/>
                    <a:pt x="1622" y="822"/>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62"/>
            <p:cNvSpPr/>
            <p:nvPr/>
          </p:nvSpPr>
          <p:spPr>
            <a:xfrm>
              <a:off x="4068775" y="3263500"/>
              <a:ext cx="40525" cy="40525"/>
            </a:xfrm>
            <a:custGeom>
              <a:rect b="b" l="l" r="r" t="t"/>
              <a:pathLst>
                <a:path extrusionOk="0" h="1621" w="1621">
                  <a:moveTo>
                    <a:pt x="822" y="0"/>
                  </a:moveTo>
                  <a:cubicBezTo>
                    <a:pt x="365" y="0"/>
                    <a:pt x="0" y="365"/>
                    <a:pt x="0" y="822"/>
                  </a:cubicBezTo>
                  <a:cubicBezTo>
                    <a:pt x="0" y="1256"/>
                    <a:pt x="365" y="1621"/>
                    <a:pt x="822" y="1621"/>
                  </a:cubicBezTo>
                  <a:cubicBezTo>
                    <a:pt x="1256" y="1621"/>
                    <a:pt x="1621" y="1256"/>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2"/>
            <p:cNvSpPr/>
            <p:nvPr/>
          </p:nvSpPr>
          <p:spPr>
            <a:xfrm>
              <a:off x="4129825" y="3263500"/>
              <a:ext cx="41100" cy="40525"/>
            </a:xfrm>
            <a:custGeom>
              <a:rect b="b" l="l" r="r" t="t"/>
              <a:pathLst>
                <a:path extrusionOk="0" h="1621" w="1644">
                  <a:moveTo>
                    <a:pt x="822" y="0"/>
                  </a:moveTo>
                  <a:cubicBezTo>
                    <a:pt x="366" y="0"/>
                    <a:pt x="1" y="365"/>
                    <a:pt x="1" y="822"/>
                  </a:cubicBezTo>
                  <a:cubicBezTo>
                    <a:pt x="1"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2"/>
            <p:cNvSpPr/>
            <p:nvPr/>
          </p:nvSpPr>
          <p:spPr>
            <a:xfrm>
              <a:off x="4190875" y="3263500"/>
              <a:ext cx="41125" cy="40525"/>
            </a:xfrm>
            <a:custGeom>
              <a:rect b="b" l="l" r="r" t="t"/>
              <a:pathLst>
                <a:path extrusionOk="0" h="1621" w="1645">
                  <a:moveTo>
                    <a:pt x="823" y="0"/>
                  </a:moveTo>
                  <a:cubicBezTo>
                    <a:pt x="389" y="0"/>
                    <a:pt x="1" y="365"/>
                    <a:pt x="1" y="822"/>
                  </a:cubicBezTo>
                  <a:cubicBezTo>
                    <a:pt x="1" y="1256"/>
                    <a:pt x="389" y="1621"/>
                    <a:pt x="823" y="1621"/>
                  </a:cubicBezTo>
                  <a:cubicBezTo>
                    <a:pt x="1279" y="1621"/>
                    <a:pt x="1644" y="1256"/>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2"/>
            <p:cNvSpPr/>
            <p:nvPr/>
          </p:nvSpPr>
          <p:spPr>
            <a:xfrm>
              <a:off x="4252525" y="3263500"/>
              <a:ext cx="40525" cy="40525"/>
            </a:xfrm>
            <a:custGeom>
              <a:rect b="b" l="l" r="r" t="t"/>
              <a:pathLst>
                <a:path extrusionOk="0" h="1621" w="1621">
                  <a:moveTo>
                    <a:pt x="822" y="0"/>
                  </a:moveTo>
                  <a:cubicBezTo>
                    <a:pt x="365" y="0"/>
                    <a:pt x="0" y="365"/>
                    <a:pt x="0" y="822"/>
                  </a:cubicBezTo>
                  <a:cubicBezTo>
                    <a:pt x="0" y="1256"/>
                    <a:pt x="365" y="1621"/>
                    <a:pt x="822" y="1621"/>
                  </a:cubicBezTo>
                  <a:cubicBezTo>
                    <a:pt x="1255" y="1621"/>
                    <a:pt x="1621" y="1256"/>
                    <a:pt x="1621" y="822"/>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2"/>
            <p:cNvSpPr/>
            <p:nvPr/>
          </p:nvSpPr>
          <p:spPr>
            <a:xfrm>
              <a:off x="4374625" y="3263500"/>
              <a:ext cx="41125" cy="40525"/>
            </a:xfrm>
            <a:custGeom>
              <a:rect b="b" l="l" r="r" t="t"/>
              <a:pathLst>
                <a:path extrusionOk="0" h="1621" w="1645">
                  <a:moveTo>
                    <a:pt x="822" y="0"/>
                  </a:moveTo>
                  <a:cubicBezTo>
                    <a:pt x="366" y="0"/>
                    <a:pt x="1" y="365"/>
                    <a:pt x="1" y="822"/>
                  </a:cubicBezTo>
                  <a:cubicBezTo>
                    <a:pt x="1"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2"/>
            <p:cNvSpPr/>
            <p:nvPr/>
          </p:nvSpPr>
          <p:spPr>
            <a:xfrm>
              <a:off x="4436250" y="3263500"/>
              <a:ext cx="40550" cy="40525"/>
            </a:xfrm>
            <a:custGeom>
              <a:rect b="b" l="l" r="r" t="t"/>
              <a:pathLst>
                <a:path extrusionOk="0" h="1621" w="1622">
                  <a:moveTo>
                    <a:pt x="822" y="0"/>
                  </a:moveTo>
                  <a:cubicBezTo>
                    <a:pt x="366" y="0"/>
                    <a:pt x="1" y="365"/>
                    <a:pt x="1" y="822"/>
                  </a:cubicBezTo>
                  <a:cubicBezTo>
                    <a:pt x="1" y="1256"/>
                    <a:pt x="366" y="1621"/>
                    <a:pt x="822" y="1621"/>
                  </a:cubicBezTo>
                  <a:cubicBezTo>
                    <a:pt x="1256" y="1621"/>
                    <a:pt x="1621" y="1256"/>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2"/>
            <p:cNvSpPr/>
            <p:nvPr/>
          </p:nvSpPr>
          <p:spPr>
            <a:xfrm>
              <a:off x="4497325" y="3263500"/>
              <a:ext cx="41100" cy="40525"/>
            </a:xfrm>
            <a:custGeom>
              <a:rect b="b" l="l" r="r" t="t"/>
              <a:pathLst>
                <a:path extrusionOk="0" h="1621" w="1644">
                  <a:moveTo>
                    <a:pt x="822" y="0"/>
                  </a:moveTo>
                  <a:cubicBezTo>
                    <a:pt x="365" y="0"/>
                    <a:pt x="0" y="365"/>
                    <a:pt x="0" y="822"/>
                  </a:cubicBezTo>
                  <a:cubicBezTo>
                    <a:pt x="0" y="1256"/>
                    <a:pt x="365" y="1621"/>
                    <a:pt x="822" y="1621"/>
                  </a:cubicBezTo>
                  <a:cubicBezTo>
                    <a:pt x="1278" y="1621"/>
                    <a:pt x="1644" y="1256"/>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2"/>
            <p:cNvSpPr/>
            <p:nvPr/>
          </p:nvSpPr>
          <p:spPr>
            <a:xfrm>
              <a:off x="4925850" y="3263500"/>
              <a:ext cx="41125" cy="40525"/>
            </a:xfrm>
            <a:custGeom>
              <a:rect b="b" l="l" r="r" t="t"/>
              <a:pathLst>
                <a:path extrusionOk="0" h="1621" w="1645">
                  <a:moveTo>
                    <a:pt x="823" y="0"/>
                  </a:moveTo>
                  <a:cubicBezTo>
                    <a:pt x="366" y="0"/>
                    <a:pt x="1" y="365"/>
                    <a:pt x="1" y="822"/>
                  </a:cubicBezTo>
                  <a:cubicBezTo>
                    <a:pt x="1" y="1256"/>
                    <a:pt x="366" y="1621"/>
                    <a:pt x="823" y="1621"/>
                  </a:cubicBezTo>
                  <a:cubicBezTo>
                    <a:pt x="1279" y="1621"/>
                    <a:pt x="1644" y="1256"/>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2"/>
            <p:cNvSpPr/>
            <p:nvPr/>
          </p:nvSpPr>
          <p:spPr>
            <a:xfrm>
              <a:off x="4987500" y="3263500"/>
              <a:ext cx="40525" cy="40525"/>
            </a:xfrm>
            <a:custGeom>
              <a:rect b="b" l="l" r="r" t="t"/>
              <a:pathLst>
                <a:path extrusionOk="0" h="1621" w="1621">
                  <a:moveTo>
                    <a:pt x="822" y="0"/>
                  </a:moveTo>
                  <a:cubicBezTo>
                    <a:pt x="365" y="0"/>
                    <a:pt x="0" y="365"/>
                    <a:pt x="0" y="822"/>
                  </a:cubicBezTo>
                  <a:cubicBezTo>
                    <a:pt x="0" y="1256"/>
                    <a:pt x="365" y="1621"/>
                    <a:pt x="822" y="1621"/>
                  </a:cubicBezTo>
                  <a:cubicBezTo>
                    <a:pt x="1255" y="1621"/>
                    <a:pt x="1621" y="1256"/>
                    <a:pt x="1621" y="822"/>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2"/>
            <p:cNvSpPr/>
            <p:nvPr/>
          </p:nvSpPr>
          <p:spPr>
            <a:xfrm>
              <a:off x="5048550" y="3263500"/>
              <a:ext cx="41100" cy="40525"/>
            </a:xfrm>
            <a:custGeom>
              <a:rect b="b" l="l" r="r" t="t"/>
              <a:pathLst>
                <a:path extrusionOk="0" h="1621" w="1644">
                  <a:moveTo>
                    <a:pt x="822" y="0"/>
                  </a:moveTo>
                  <a:cubicBezTo>
                    <a:pt x="366" y="0"/>
                    <a:pt x="0" y="365"/>
                    <a:pt x="0" y="822"/>
                  </a:cubicBezTo>
                  <a:cubicBezTo>
                    <a:pt x="0"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2"/>
            <p:cNvSpPr/>
            <p:nvPr/>
          </p:nvSpPr>
          <p:spPr>
            <a:xfrm>
              <a:off x="5293350" y="3263500"/>
              <a:ext cx="41100" cy="40525"/>
            </a:xfrm>
            <a:custGeom>
              <a:rect b="b" l="l" r="r" t="t"/>
              <a:pathLst>
                <a:path extrusionOk="0" h="1621" w="1644">
                  <a:moveTo>
                    <a:pt x="822" y="0"/>
                  </a:moveTo>
                  <a:cubicBezTo>
                    <a:pt x="366" y="0"/>
                    <a:pt x="0" y="365"/>
                    <a:pt x="0" y="822"/>
                  </a:cubicBezTo>
                  <a:cubicBezTo>
                    <a:pt x="0"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2"/>
            <p:cNvSpPr/>
            <p:nvPr/>
          </p:nvSpPr>
          <p:spPr>
            <a:xfrm>
              <a:off x="5354975" y="3263500"/>
              <a:ext cx="40550" cy="40525"/>
            </a:xfrm>
            <a:custGeom>
              <a:rect b="b" l="l" r="r" t="t"/>
              <a:pathLst>
                <a:path extrusionOk="0" h="1621" w="1622">
                  <a:moveTo>
                    <a:pt x="822" y="0"/>
                  </a:moveTo>
                  <a:cubicBezTo>
                    <a:pt x="366" y="0"/>
                    <a:pt x="1" y="365"/>
                    <a:pt x="1" y="822"/>
                  </a:cubicBezTo>
                  <a:cubicBezTo>
                    <a:pt x="1" y="1256"/>
                    <a:pt x="366" y="1621"/>
                    <a:pt x="822" y="1621"/>
                  </a:cubicBezTo>
                  <a:cubicBezTo>
                    <a:pt x="1256" y="1621"/>
                    <a:pt x="1621" y="1256"/>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2"/>
            <p:cNvSpPr/>
            <p:nvPr/>
          </p:nvSpPr>
          <p:spPr>
            <a:xfrm>
              <a:off x="5416025" y="3263500"/>
              <a:ext cx="41125" cy="40525"/>
            </a:xfrm>
            <a:custGeom>
              <a:rect b="b" l="l" r="r" t="t"/>
              <a:pathLst>
                <a:path extrusionOk="0" h="1621" w="1645">
                  <a:moveTo>
                    <a:pt x="823" y="0"/>
                  </a:moveTo>
                  <a:cubicBezTo>
                    <a:pt x="366" y="0"/>
                    <a:pt x="1" y="365"/>
                    <a:pt x="1" y="822"/>
                  </a:cubicBezTo>
                  <a:cubicBezTo>
                    <a:pt x="1" y="1256"/>
                    <a:pt x="366" y="1621"/>
                    <a:pt x="823" y="1621"/>
                  </a:cubicBezTo>
                  <a:cubicBezTo>
                    <a:pt x="1279" y="1621"/>
                    <a:pt x="1644" y="1256"/>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2"/>
            <p:cNvSpPr/>
            <p:nvPr/>
          </p:nvSpPr>
          <p:spPr>
            <a:xfrm>
              <a:off x="5477100" y="3263500"/>
              <a:ext cx="41100" cy="40525"/>
            </a:xfrm>
            <a:custGeom>
              <a:rect b="b" l="l" r="r" t="t"/>
              <a:pathLst>
                <a:path extrusionOk="0" h="1621" w="1644">
                  <a:moveTo>
                    <a:pt x="822" y="0"/>
                  </a:moveTo>
                  <a:cubicBezTo>
                    <a:pt x="365" y="0"/>
                    <a:pt x="0" y="365"/>
                    <a:pt x="0" y="822"/>
                  </a:cubicBezTo>
                  <a:cubicBezTo>
                    <a:pt x="0" y="1256"/>
                    <a:pt x="365" y="1621"/>
                    <a:pt x="822" y="1621"/>
                  </a:cubicBezTo>
                  <a:cubicBezTo>
                    <a:pt x="1278" y="1621"/>
                    <a:pt x="1644" y="1256"/>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2"/>
            <p:cNvSpPr/>
            <p:nvPr/>
          </p:nvSpPr>
          <p:spPr>
            <a:xfrm>
              <a:off x="5538725" y="3263500"/>
              <a:ext cx="40525" cy="40525"/>
            </a:xfrm>
            <a:custGeom>
              <a:rect b="b" l="l" r="r" t="t"/>
              <a:pathLst>
                <a:path extrusionOk="0" h="1621" w="1621">
                  <a:moveTo>
                    <a:pt x="822" y="0"/>
                  </a:moveTo>
                  <a:cubicBezTo>
                    <a:pt x="365" y="0"/>
                    <a:pt x="0" y="365"/>
                    <a:pt x="0" y="822"/>
                  </a:cubicBezTo>
                  <a:cubicBezTo>
                    <a:pt x="0" y="1256"/>
                    <a:pt x="365" y="1621"/>
                    <a:pt x="822" y="1621"/>
                  </a:cubicBezTo>
                  <a:cubicBezTo>
                    <a:pt x="1256" y="1621"/>
                    <a:pt x="1621" y="1256"/>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2"/>
            <p:cNvSpPr/>
            <p:nvPr/>
          </p:nvSpPr>
          <p:spPr>
            <a:xfrm>
              <a:off x="5722475" y="3263500"/>
              <a:ext cx="40525" cy="40525"/>
            </a:xfrm>
            <a:custGeom>
              <a:rect b="b" l="l" r="r" t="t"/>
              <a:pathLst>
                <a:path extrusionOk="0" h="1621" w="1621">
                  <a:moveTo>
                    <a:pt x="799" y="0"/>
                  </a:moveTo>
                  <a:cubicBezTo>
                    <a:pt x="365" y="0"/>
                    <a:pt x="0" y="365"/>
                    <a:pt x="0" y="822"/>
                  </a:cubicBezTo>
                  <a:cubicBezTo>
                    <a:pt x="0" y="1256"/>
                    <a:pt x="365" y="1621"/>
                    <a:pt x="799" y="1621"/>
                  </a:cubicBezTo>
                  <a:cubicBezTo>
                    <a:pt x="1255" y="1621"/>
                    <a:pt x="1621" y="1256"/>
                    <a:pt x="1621" y="822"/>
                  </a:cubicBezTo>
                  <a:cubicBezTo>
                    <a:pt x="1621" y="365"/>
                    <a:pt x="1255"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2"/>
            <p:cNvSpPr/>
            <p:nvPr/>
          </p:nvSpPr>
          <p:spPr>
            <a:xfrm>
              <a:off x="5783525" y="3263500"/>
              <a:ext cx="41100" cy="40525"/>
            </a:xfrm>
            <a:custGeom>
              <a:rect b="b" l="l" r="r" t="t"/>
              <a:pathLst>
                <a:path extrusionOk="0" h="1621" w="1644">
                  <a:moveTo>
                    <a:pt x="822" y="0"/>
                  </a:moveTo>
                  <a:cubicBezTo>
                    <a:pt x="366" y="0"/>
                    <a:pt x="0" y="365"/>
                    <a:pt x="0" y="822"/>
                  </a:cubicBezTo>
                  <a:cubicBezTo>
                    <a:pt x="0"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2"/>
            <p:cNvSpPr/>
            <p:nvPr/>
          </p:nvSpPr>
          <p:spPr>
            <a:xfrm>
              <a:off x="2047600" y="3324550"/>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3" y="1279"/>
                    <a:pt x="1643" y="822"/>
                  </a:cubicBezTo>
                  <a:cubicBezTo>
                    <a:pt x="1643"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2"/>
            <p:cNvSpPr/>
            <p:nvPr/>
          </p:nvSpPr>
          <p:spPr>
            <a:xfrm>
              <a:off x="3272725" y="3324550"/>
              <a:ext cx="40550" cy="41100"/>
            </a:xfrm>
            <a:custGeom>
              <a:rect b="b" l="l" r="r" t="t"/>
              <a:pathLst>
                <a:path extrusionOk="0" h="1644" w="1622">
                  <a:moveTo>
                    <a:pt x="800" y="0"/>
                  </a:moveTo>
                  <a:cubicBezTo>
                    <a:pt x="366" y="0"/>
                    <a:pt x="1" y="366"/>
                    <a:pt x="1" y="822"/>
                  </a:cubicBezTo>
                  <a:cubicBezTo>
                    <a:pt x="1" y="1279"/>
                    <a:pt x="366" y="1644"/>
                    <a:pt x="800" y="1644"/>
                  </a:cubicBezTo>
                  <a:cubicBezTo>
                    <a:pt x="1256" y="1644"/>
                    <a:pt x="1622" y="1279"/>
                    <a:pt x="1622" y="822"/>
                  </a:cubicBezTo>
                  <a:cubicBezTo>
                    <a:pt x="1622"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2"/>
            <p:cNvSpPr/>
            <p:nvPr/>
          </p:nvSpPr>
          <p:spPr>
            <a:xfrm>
              <a:off x="3333800" y="3324550"/>
              <a:ext cx="40525" cy="41100"/>
            </a:xfrm>
            <a:custGeom>
              <a:rect b="b" l="l" r="r" t="t"/>
              <a:pathLst>
                <a:path extrusionOk="0" h="1644" w="1621">
                  <a:moveTo>
                    <a:pt x="822" y="0"/>
                  </a:moveTo>
                  <a:cubicBezTo>
                    <a:pt x="365" y="0"/>
                    <a:pt x="0" y="366"/>
                    <a:pt x="0" y="822"/>
                  </a:cubicBezTo>
                  <a:cubicBezTo>
                    <a:pt x="0" y="1279"/>
                    <a:pt x="365"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2"/>
            <p:cNvSpPr/>
            <p:nvPr/>
          </p:nvSpPr>
          <p:spPr>
            <a:xfrm>
              <a:off x="3394850" y="3324550"/>
              <a:ext cx="41125" cy="41100"/>
            </a:xfrm>
            <a:custGeom>
              <a:rect b="b" l="l" r="r" t="t"/>
              <a:pathLst>
                <a:path extrusionOk="0" h="1644" w="1645">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2"/>
            <p:cNvSpPr/>
            <p:nvPr/>
          </p:nvSpPr>
          <p:spPr>
            <a:xfrm>
              <a:off x="3456475" y="3324550"/>
              <a:ext cx="40550" cy="41100"/>
            </a:xfrm>
            <a:custGeom>
              <a:rect b="b" l="l" r="r" t="t"/>
              <a:pathLst>
                <a:path extrusionOk="0" h="1644" w="1622">
                  <a:moveTo>
                    <a:pt x="800" y="0"/>
                  </a:moveTo>
                  <a:cubicBezTo>
                    <a:pt x="366" y="0"/>
                    <a:pt x="1" y="366"/>
                    <a:pt x="1" y="822"/>
                  </a:cubicBezTo>
                  <a:cubicBezTo>
                    <a:pt x="1" y="1279"/>
                    <a:pt x="366" y="1644"/>
                    <a:pt x="800" y="1644"/>
                  </a:cubicBezTo>
                  <a:cubicBezTo>
                    <a:pt x="1256" y="1644"/>
                    <a:pt x="1621" y="1279"/>
                    <a:pt x="1621" y="822"/>
                  </a:cubicBezTo>
                  <a:cubicBezTo>
                    <a:pt x="1621"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62"/>
            <p:cNvSpPr/>
            <p:nvPr/>
          </p:nvSpPr>
          <p:spPr>
            <a:xfrm>
              <a:off x="3517550" y="3324550"/>
              <a:ext cx="40525" cy="41100"/>
            </a:xfrm>
            <a:custGeom>
              <a:rect b="b" l="l" r="r" t="t"/>
              <a:pathLst>
                <a:path extrusionOk="0" h="1644" w="1621">
                  <a:moveTo>
                    <a:pt x="822" y="0"/>
                  </a:moveTo>
                  <a:cubicBezTo>
                    <a:pt x="365" y="0"/>
                    <a:pt x="0" y="366"/>
                    <a:pt x="0" y="822"/>
                  </a:cubicBezTo>
                  <a:cubicBezTo>
                    <a:pt x="0" y="1279"/>
                    <a:pt x="365" y="1644"/>
                    <a:pt x="822" y="1644"/>
                  </a:cubicBezTo>
                  <a:cubicBezTo>
                    <a:pt x="1255" y="1644"/>
                    <a:pt x="1621" y="1279"/>
                    <a:pt x="1621" y="822"/>
                  </a:cubicBezTo>
                  <a:cubicBezTo>
                    <a:pt x="1621" y="366"/>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2"/>
            <p:cNvSpPr/>
            <p:nvPr/>
          </p:nvSpPr>
          <p:spPr>
            <a:xfrm>
              <a:off x="3578600" y="33245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2"/>
            <p:cNvSpPr/>
            <p:nvPr/>
          </p:nvSpPr>
          <p:spPr>
            <a:xfrm>
              <a:off x="3640225" y="3324550"/>
              <a:ext cx="40550" cy="41100"/>
            </a:xfrm>
            <a:custGeom>
              <a:rect b="b" l="l" r="r" t="t"/>
              <a:pathLst>
                <a:path extrusionOk="0" h="1644" w="1622">
                  <a:moveTo>
                    <a:pt x="799" y="0"/>
                  </a:moveTo>
                  <a:cubicBezTo>
                    <a:pt x="366" y="0"/>
                    <a:pt x="0" y="366"/>
                    <a:pt x="0" y="822"/>
                  </a:cubicBezTo>
                  <a:cubicBezTo>
                    <a:pt x="0" y="1279"/>
                    <a:pt x="366" y="1644"/>
                    <a:pt x="799" y="1644"/>
                  </a:cubicBezTo>
                  <a:cubicBezTo>
                    <a:pt x="1256" y="1644"/>
                    <a:pt x="1621" y="1279"/>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2"/>
            <p:cNvSpPr/>
            <p:nvPr/>
          </p:nvSpPr>
          <p:spPr>
            <a:xfrm>
              <a:off x="3701275" y="3324550"/>
              <a:ext cx="40550" cy="41100"/>
            </a:xfrm>
            <a:custGeom>
              <a:rect b="b" l="l" r="r" t="t"/>
              <a:pathLst>
                <a:path extrusionOk="0" h="1644" w="1622">
                  <a:moveTo>
                    <a:pt x="822" y="0"/>
                  </a:moveTo>
                  <a:cubicBezTo>
                    <a:pt x="366" y="0"/>
                    <a:pt x="1" y="366"/>
                    <a:pt x="1" y="822"/>
                  </a:cubicBezTo>
                  <a:cubicBezTo>
                    <a:pt x="1" y="1279"/>
                    <a:pt x="366"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2"/>
            <p:cNvSpPr/>
            <p:nvPr/>
          </p:nvSpPr>
          <p:spPr>
            <a:xfrm>
              <a:off x="3762350" y="3324550"/>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4" y="1279"/>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2"/>
            <p:cNvSpPr/>
            <p:nvPr/>
          </p:nvSpPr>
          <p:spPr>
            <a:xfrm>
              <a:off x="3823975" y="3324550"/>
              <a:ext cx="40525" cy="41100"/>
            </a:xfrm>
            <a:custGeom>
              <a:rect b="b" l="l" r="r" t="t"/>
              <a:pathLst>
                <a:path extrusionOk="0" h="1644" w="1621">
                  <a:moveTo>
                    <a:pt x="799" y="0"/>
                  </a:moveTo>
                  <a:cubicBezTo>
                    <a:pt x="365" y="0"/>
                    <a:pt x="0" y="366"/>
                    <a:pt x="0" y="822"/>
                  </a:cubicBezTo>
                  <a:cubicBezTo>
                    <a:pt x="0" y="1279"/>
                    <a:pt x="365" y="1644"/>
                    <a:pt x="799" y="1644"/>
                  </a:cubicBezTo>
                  <a:cubicBezTo>
                    <a:pt x="1256" y="1644"/>
                    <a:pt x="1621" y="1279"/>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2"/>
            <p:cNvSpPr/>
            <p:nvPr/>
          </p:nvSpPr>
          <p:spPr>
            <a:xfrm>
              <a:off x="3885025" y="3324550"/>
              <a:ext cx="40550" cy="41100"/>
            </a:xfrm>
            <a:custGeom>
              <a:rect b="b" l="l" r="r" t="t"/>
              <a:pathLst>
                <a:path extrusionOk="0" h="1644" w="1622">
                  <a:moveTo>
                    <a:pt x="822" y="0"/>
                  </a:moveTo>
                  <a:cubicBezTo>
                    <a:pt x="366" y="0"/>
                    <a:pt x="1" y="366"/>
                    <a:pt x="1" y="822"/>
                  </a:cubicBezTo>
                  <a:cubicBezTo>
                    <a:pt x="1" y="1279"/>
                    <a:pt x="366"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2"/>
            <p:cNvSpPr/>
            <p:nvPr/>
          </p:nvSpPr>
          <p:spPr>
            <a:xfrm>
              <a:off x="3946075" y="3324550"/>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2"/>
            <p:cNvSpPr/>
            <p:nvPr/>
          </p:nvSpPr>
          <p:spPr>
            <a:xfrm>
              <a:off x="4007700" y="3324550"/>
              <a:ext cx="40550" cy="41100"/>
            </a:xfrm>
            <a:custGeom>
              <a:rect b="b" l="l" r="r" t="t"/>
              <a:pathLst>
                <a:path extrusionOk="0" h="1644" w="1622">
                  <a:moveTo>
                    <a:pt x="800" y="0"/>
                  </a:moveTo>
                  <a:cubicBezTo>
                    <a:pt x="366" y="0"/>
                    <a:pt x="1" y="366"/>
                    <a:pt x="1" y="822"/>
                  </a:cubicBezTo>
                  <a:cubicBezTo>
                    <a:pt x="1" y="1279"/>
                    <a:pt x="366" y="1644"/>
                    <a:pt x="800" y="1644"/>
                  </a:cubicBezTo>
                  <a:cubicBezTo>
                    <a:pt x="1256" y="1644"/>
                    <a:pt x="1622" y="1279"/>
                    <a:pt x="1622" y="822"/>
                  </a:cubicBezTo>
                  <a:cubicBezTo>
                    <a:pt x="1622"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2"/>
            <p:cNvSpPr/>
            <p:nvPr/>
          </p:nvSpPr>
          <p:spPr>
            <a:xfrm>
              <a:off x="4068775" y="3324550"/>
              <a:ext cx="40525" cy="41100"/>
            </a:xfrm>
            <a:custGeom>
              <a:rect b="b" l="l" r="r" t="t"/>
              <a:pathLst>
                <a:path extrusionOk="0" h="1644" w="1621">
                  <a:moveTo>
                    <a:pt x="822" y="0"/>
                  </a:moveTo>
                  <a:cubicBezTo>
                    <a:pt x="365" y="0"/>
                    <a:pt x="0" y="366"/>
                    <a:pt x="0" y="822"/>
                  </a:cubicBezTo>
                  <a:cubicBezTo>
                    <a:pt x="0" y="1279"/>
                    <a:pt x="365"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2"/>
            <p:cNvSpPr/>
            <p:nvPr/>
          </p:nvSpPr>
          <p:spPr>
            <a:xfrm>
              <a:off x="4129825" y="3324550"/>
              <a:ext cx="41100" cy="41100"/>
            </a:xfrm>
            <a:custGeom>
              <a:rect b="b" l="l" r="r" t="t"/>
              <a:pathLst>
                <a:path extrusionOk="0" h="1644" w="1644">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2"/>
            <p:cNvSpPr/>
            <p:nvPr/>
          </p:nvSpPr>
          <p:spPr>
            <a:xfrm>
              <a:off x="4190875" y="3324550"/>
              <a:ext cx="41125" cy="41100"/>
            </a:xfrm>
            <a:custGeom>
              <a:rect b="b" l="l" r="r" t="t"/>
              <a:pathLst>
                <a:path extrusionOk="0" h="1644" w="1645">
                  <a:moveTo>
                    <a:pt x="823" y="0"/>
                  </a:moveTo>
                  <a:cubicBezTo>
                    <a:pt x="389" y="0"/>
                    <a:pt x="1" y="366"/>
                    <a:pt x="1" y="822"/>
                  </a:cubicBezTo>
                  <a:cubicBezTo>
                    <a:pt x="1" y="1279"/>
                    <a:pt x="389"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2"/>
            <p:cNvSpPr/>
            <p:nvPr/>
          </p:nvSpPr>
          <p:spPr>
            <a:xfrm>
              <a:off x="4252525" y="3324550"/>
              <a:ext cx="40525" cy="41100"/>
            </a:xfrm>
            <a:custGeom>
              <a:rect b="b" l="l" r="r" t="t"/>
              <a:pathLst>
                <a:path extrusionOk="0" h="1644" w="1621">
                  <a:moveTo>
                    <a:pt x="822" y="0"/>
                  </a:moveTo>
                  <a:cubicBezTo>
                    <a:pt x="365" y="0"/>
                    <a:pt x="0" y="366"/>
                    <a:pt x="0" y="822"/>
                  </a:cubicBezTo>
                  <a:cubicBezTo>
                    <a:pt x="0" y="1279"/>
                    <a:pt x="365" y="1644"/>
                    <a:pt x="822" y="1644"/>
                  </a:cubicBezTo>
                  <a:cubicBezTo>
                    <a:pt x="1255" y="1644"/>
                    <a:pt x="1621" y="1279"/>
                    <a:pt x="1621" y="822"/>
                  </a:cubicBezTo>
                  <a:cubicBezTo>
                    <a:pt x="1621" y="366"/>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2"/>
            <p:cNvSpPr/>
            <p:nvPr/>
          </p:nvSpPr>
          <p:spPr>
            <a:xfrm>
              <a:off x="4313575" y="33245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2"/>
            <p:cNvSpPr/>
            <p:nvPr/>
          </p:nvSpPr>
          <p:spPr>
            <a:xfrm>
              <a:off x="4925850" y="3324550"/>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2"/>
            <p:cNvSpPr/>
            <p:nvPr/>
          </p:nvSpPr>
          <p:spPr>
            <a:xfrm>
              <a:off x="4987500" y="3324550"/>
              <a:ext cx="40525" cy="41100"/>
            </a:xfrm>
            <a:custGeom>
              <a:rect b="b" l="l" r="r" t="t"/>
              <a:pathLst>
                <a:path extrusionOk="0" h="1644" w="1621">
                  <a:moveTo>
                    <a:pt x="822" y="0"/>
                  </a:moveTo>
                  <a:cubicBezTo>
                    <a:pt x="365" y="0"/>
                    <a:pt x="0" y="366"/>
                    <a:pt x="0" y="822"/>
                  </a:cubicBezTo>
                  <a:cubicBezTo>
                    <a:pt x="0" y="1279"/>
                    <a:pt x="365" y="1644"/>
                    <a:pt x="822" y="1644"/>
                  </a:cubicBezTo>
                  <a:cubicBezTo>
                    <a:pt x="1255" y="1644"/>
                    <a:pt x="1621" y="1279"/>
                    <a:pt x="1621" y="822"/>
                  </a:cubicBezTo>
                  <a:cubicBezTo>
                    <a:pt x="1621" y="366"/>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2"/>
            <p:cNvSpPr/>
            <p:nvPr/>
          </p:nvSpPr>
          <p:spPr>
            <a:xfrm>
              <a:off x="5416025" y="3324550"/>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2"/>
            <p:cNvSpPr/>
            <p:nvPr/>
          </p:nvSpPr>
          <p:spPr>
            <a:xfrm>
              <a:off x="5477100" y="3324550"/>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4" y="1279"/>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2"/>
            <p:cNvSpPr/>
            <p:nvPr/>
          </p:nvSpPr>
          <p:spPr>
            <a:xfrm>
              <a:off x="5538725" y="3324550"/>
              <a:ext cx="40525" cy="41100"/>
            </a:xfrm>
            <a:custGeom>
              <a:rect b="b" l="l" r="r" t="t"/>
              <a:pathLst>
                <a:path extrusionOk="0" h="1644" w="1621">
                  <a:moveTo>
                    <a:pt x="822" y="0"/>
                  </a:moveTo>
                  <a:cubicBezTo>
                    <a:pt x="365" y="0"/>
                    <a:pt x="0" y="366"/>
                    <a:pt x="0" y="822"/>
                  </a:cubicBezTo>
                  <a:cubicBezTo>
                    <a:pt x="0" y="1279"/>
                    <a:pt x="365"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2"/>
            <p:cNvSpPr/>
            <p:nvPr/>
          </p:nvSpPr>
          <p:spPr>
            <a:xfrm>
              <a:off x="5783525" y="3324550"/>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2"/>
            <p:cNvSpPr/>
            <p:nvPr/>
          </p:nvSpPr>
          <p:spPr>
            <a:xfrm>
              <a:off x="5844575" y="3324550"/>
              <a:ext cx="41125" cy="41100"/>
            </a:xfrm>
            <a:custGeom>
              <a:rect b="b" l="l" r="r" t="t"/>
              <a:pathLst>
                <a:path extrusionOk="0" h="1644" w="1645">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2"/>
            <p:cNvSpPr/>
            <p:nvPr/>
          </p:nvSpPr>
          <p:spPr>
            <a:xfrm>
              <a:off x="2047600" y="3386175"/>
              <a:ext cx="41100" cy="40550"/>
            </a:xfrm>
            <a:custGeom>
              <a:rect b="b" l="l" r="r" t="t"/>
              <a:pathLst>
                <a:path extrusionOk="0" h="1622" w="1644">
                  <a:moveTo>
                    <a:pt x="822" y="1"/>
                  </a:moveTo>
                  <a:cubicBezTo>
                    <a:pt x="365" y="1"/>
                    <a:pt x="0" y="366"/>
                    <a:pt x="0" y="799"/>
                  </a:cubicBezTo>
                  <a:cubicBezTo>
                    <a:pt x="0" y="1256"/>
                    <a:pt x="365" y="1621"/>
                    <a:pt x="822" y="1621"/>
                  </a:cubicBezTo>
                  <a:cubicBezTo>
                    <a:pt x="1278" y="1621"/>
                    <a:pt x="1643" y="1256"/>
                    <a:pt x="1643" y="799"/>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2"/>
            <p:cNvSpPr/>
            <p:nvPr/>
          </p:nvSpPr>
          <p:spPr>
            <a:xfrm>
              <a:off x="2108650" y="3386175"/>
              <a:ext cx="41100" cy="40550"/>
            </a:xfrm>
            <a:custGeom>
              <a:rect b="b" l="l" r="r" t="t"/>
              <a:pathLst>
                <a:path extrusionOk="0" h="1622" w="1644">
                  <a:moveTo>
                    <a:pt x="822" y="1"/>
                  </a:moveTo>
                  <a:cubicBezTo>
                    <a:pt x="366" y="1"/>
                    <a:pt x="0" y="366"/>
                    <a:pt x="0" y="799"/>
                  </a:cubicBezTo>
                  <a:cubicBezTo>
                    <a:pt x="0" y="1256"/>
                    <a:pt x="366" y="1621"/>
                    <a:pt x="822" y="1621"/>
                  </a:cubicBezTo>
                  <a:cubicBezTo>
                    <a:pt x="1279" y="1621"/>
                    <a:pt x="1644" y="1256"/>
                    <a:pt x="1644" y="799"/>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2"/>
            <p:cNvSpPr/>
            <p:nvPr/>
          </p:nvSpPr>
          <p:spPr>
            <a:xfrm>
              <a:off x="2170275" y="3386175"/>
              <a:ext cx="40550" cy="40550"/>
            </a:xfrm>
            <a:custGeom>
              <a:rect b="b" l="l" r="r" t="t"/>
              <a:pathLst>
                <a:path extrusionOk="0" h="1622" w="1622">
                  <a:moveTo>
                    <a:pt x="799" y="1"/>
                  </a:moveTo>
                  <a:cubicBezTo>
                    <a:pt x="366" y="1"/>
                    <a:pt x="0" y="366"/>
                    <a:pt x="0" y="799"/>
                  </a:cubicBezTo>
                  <a:cubicBezTo>
                    <a:pt x="0" y="1256"/>
                    <a:pt x="366" y="1621"/>
                    <a:pt x="799" y="1621"/>
                  </a:cubicBezTo>
                  <a:cubicBezTo>
                    <a:pt x="1256" y="1621"/>
                    <a:pt x="1621" y="1256"/>
                    <a:pt x="1621" y="799"/>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2"/>
            <p:cNvSpPr/>
            <p:nvPr/>
          </p:nvSpPr>
          <p:spPr>
            <a:xfrm>
              <a:off x="2231325" y="3386175"/>
              <a:ext cx="41125" cy="40550"/>
            </a:xfrm>
            <a:custGeom>
              <a:rect b="b" l="l" r="r" t="t"/>
              <a:pathLst>
                <a:path extrusionOk="0" h="1622" w="1645">
                  <a:moveTo>
                    <a:pt x="823" y="1"/>
                  </a:moveTo>
                  <a:cubicBezTo>
                    <a:pt x="366" y="1"/>
                    <a:pt x="1" y="366"/>
                    <a:pt x="1" y="799"/>
                  </a:cubicBezTo>
                  <a:cubicBezTo>
                    <a:pt x="1" y="1256"/>
                    <a:pt x="366" y="1621"/>
                    <a:pt x="823" y="1621"/>
                  </a:cubicBezTo>
                  <a:cubicBezTo>
                    <a:pt x="1279" y="1621"/>
                    <a:pt x="1644" y="1256"/>
                    <a:pt x="1644" y="799"/>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2"/>
            <p:cNvSpPr/>
            <p:nvPr/>
          </p:nvSpPr>
          <p:spPr>
            <a:xfrm>
              <a:off x="2292400" y="3386175"/>
              <a:ext cx="41100" cy="40550"/>
            </a:xfrm>
            <a:custGeom>
              <a:rect b="b" l="l" r="r" t="t"/>
              <a:pathLst>
                <a:path extrusionOk="0" h="1622" w="1644">
                  <a:moveTo>
                    <a:pt x="822" y="1"/>
                  </a:moveTo>
                  <a:cubicBezTo>
                    <a:pt x="365" y="1"/>
                    <a:pt x="0" y="366"/>
                    <a:pt x="0" y="799"/>
                  </a:cubicBezTo>
                  <a:cubicBezTo>
                    <a:pt x="0" y="1256"/>
                    <a:pt x="365" y="1621"/>
                    <a:pt x="822" y="1621"/>
                  </a:cubicBezTo>
                  <a:cubicBezTo>
                    <a:pt x="1278" y="1621"/>
                    <a:pt x="1644" y="1256"/>
                    <a:pt x="1644" y="799"/>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2"/>
            <p:cNvSpPr/>
            <p:nvPr/>
          </p:nvSpPr>
          <p:spPr>
            <a:xfrm>
              <a:off x="2354025" y="3386175"/>
              <a:ext cx="40525" cy="40550"/>
            </a:xfrm>
            <a:custGeom>
              <a:rect b="b" l="l" r="r" t="t"/>
              <a:pathLst>
                <a:path extrusionOk="0" h="1622" w="1621">
                  <a:moveTo>
                    <a:pt x="799" y="1"/>
                  </a:moveTo>
                  <a:cubicBezTo>
                    <a:pt x="365" y="1"/>
                    <a:pt x="0" y="366"/>
                    <a:pt x="0" y="799"/>
                  </a:cubicBezTo>
                  <a:cubicBezTo>
                    <a:pt x="0" y="1256"/>
                    <a:pt x="365" y="1621"/>
                    <a:pt x="799" y="1621"/>
                  </a:cubicBezTo>
                  <a:cubicBezTo>
                    <a:pt x="1256" y="1621"/>
                    <a:pt x="1621" y="1256"/>
                    <a:pt x="1621" y="799"/>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2"/>
            <p:cNvSpPr/>
            <p:nvPr/>
          </p:nvSpPr>
          <p:spPr>
            <a:xfrm>
              <a:off x="2415075" y="3386175"/>
              <a:ext cx="41100" cy="40550"/>
            </a:xfrm>
            <a:custGeom>
              <a:rect b="b" l="l" r="r" t="t"/>
              <a:pathLst>
                <a:path extrusionOk="0" h="1622" w="1644">
                  <a:moveTo>
                    <a:pt x="822" y="1"/>
                  </a:moveTo>
                  <a:cubicBezTo>
                    <a:pt x="366" y="1"/>
                    <a:pt x="1" y="366"/>
                    <a:pt x="1" y="799"/>
                  </a:cubicBezTo>
                  <a:cubicBezTo>
                    <a:pt x="1" y="1256"/>
                    <a:pt x="366" y="1621"/>
                    <a:pt x="822" y="1621"/>
                  </a:cubicBezTo>
                  <a:cubicBezTo>
                    <a:pt x="1279" y="1621"/>
                    <a:pt x="1644" y="1256"/>
                    <a:pt x="1644" y="799"/>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2"/>
            <p:cNvSpPr/>
            <p:nvPr/>
          </p:nvSpPr>
          <p:spPr>
            <a:xfrm>
              <a:off x="2476125" y="3386175"/>
              <a:ext cx="41125" cy="40550"/>
            </a:xfrm>
            <a:custGeom>
              <a:rect b="b" l="l" r="r" t="t"/>
              <a:pathLst>
                <a:path extrusionOk="0" h="1622" w="1645">
                  <a:moveTo>
                    <a:pt x="823" y="1"/>
                  </a:moveTo>
                  <a:cubicBezTo>
                    <a:pt x="366" y="1"/>
                    <a:pt x="1" y="366"/>
                    <a:pt x="1" y="799"/>
                  </a:cubicBezTo>
                  <a:cubicBezTo>
                    <a:pt x="1" y="1256"/>
                    <a:pt x="366" y="1621"/>
                    <a:pt x="823" y="1621"/>
                  </a:cubicBezTo>
                  <a:cubicBezTo>
                    <a:pt x="1279" y="1621"/>
                    <a:pt x="1644" y="1256"/>
                    <a:pt x="1644" y="799"/>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2"/>
            <p:cNvSpPr/>
            <p:nvPr/>
          </p:nvSpPr>
          <p:spPr>
            <a:xfrm>
              <a:off x="3333800" y="3386175"/>
              <a:ext cx="40525" cy="40550"/>
            </a:xfrm>
            <a:custGeom>
              <a:rect b="b" l="l" r="r" t="t"/>
              <a:pathLst>
                <a:path extrusionOk="0" h="1622" w="1621">
                  <a:moveTo>
                    <a:pt x="822" y="1"/>
                  </a:moveTo>
                  <a:cubicBezTo>
                    <a:pt x="365" y="1"/>
                    <a:pt x="0" y="366"/>
                    <a:pt x="0" y="799"/>
                  </a:cubicBezTo>
                  <a:cubicBezTo>
                    <a:pt x="0" y="1256"/>
                    <a:pt x="365" y="1621"/>
                    <a:pt x="822" y="1621"/>
                  </a:cubicBezTo>
                  <a:cubicBezTo>
                    <a:pt x="1256" y="1621"/>
                    <a:pt x="1621" y="1256"/>
                    <a:pt x="1621" y="799"/>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2"/>
            <p:cNvSpPr/>
            <p:nvPr/>
          </p:nvSpPr>
          <p:spPr>
            <a:xfrm>
              <a:off x="3394850" y="3386175"/>
              <a:ext cx="41125" cy="40550"/>
            </a:xfrm>
            <a:custGeom>
              <a:rect b="b" l="l" r="r" t="t"/>
              <a:pathLst>
                <a:path extrusionOk="0" h="1622" w="1645">
                  <a:moveTo>
                    <a:pt x="822" y="1"/>
                  </a:moveTo>
                  <a:cubicBezTo>
                    <a:pt x="366" y="1"/>
                    <a:pt x="1" y="366"/>
                    <a:pt x="1" y="799"/>
                  </a:cubicBezTo>
                  <a:cubicBezTo>
                    <a:pt x="1" y="1256"/>
                    <a:pt x="366" y="1621"/>
                    <a:pt x="822" y="1621"/>
                  </a:cubicBezTo>
                  <a:cubicBezTo>
                    <a:pt x="1279" y="1621"/>
                    <a:pt x="1644" y="1256"/>
                    <a:pt x="1644" y="799"/>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2"/>
            <p:cNvSpPr/>
            <p:nvPr/>
          </p:nvSpPr>
          <p:spPr>
            <a:xfrm>
              <a:off x="3456475" y="3386175"/>
              <a:ext cx="40550" cy="40550"/>
            </a:xfrm>
            <a:custGeom>
              <a:rect b="b" l="l" r="r" t="t"/>
              <a:pathLst>
                <a:path extrusionOk="0" h="1622" w="1622">
                  <a:moveTo>
                    <a:pt x="800" y="1"/>
                  </a:moveTo>
                  <a:cubicBezTo>
                    <a:pt x="366" y="1"/>
                    <a:pt x="1" y="366"/>
                    <a:pt x="1" y="799"/>
                  </a:cubicBezTo>
                  <a:cubicBezTo>
                    <a:pt x="1" y="1256"/>
                    <a:pt x="366" y="1621"/>
                    <a:pt x="800" y="1621"/>
                  </a:cubicBezTo>
                  <a:cubicBezTo>
                    <a:pt x="1256" y="1621"/>
                    <a:pt x="1621" y="1256"/>
                    <a:pt x="1621" y="799"/>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2"/>
            <p:cNvSpPr/>
            <p:nvPr/>
          </p:nvSpPr>
          <p:spPr>
            <a:xfrm>
              <a:off x="3517550" y="3386175"/>
              <a:ext cx="40525" cy="40550"/>
            </a:xfrm>
            <a:custGeom>
              <a:rect b="b" l="l" r="r" t="t"/>
              <a:pathLst>
                <a:path extrusionOk="0" h="1622" w="1621">
                  <a:moveTo>
                    <a:pt x="822" y="1"/>
                  </a:moveTo>
                  <a:cubicBezTo>
                    <a:pt x="365" y="1"/>
                    <a:pt x="0" y="366"/>
                    <a:pt x="0" y="799"/>
                  </a:cubicBezTo>
                  <a:cubicBezTo>
                    <a:pt x="0" y="1256"/>
                    <a:pt x="365" y="1621"/>
                    <a:pt x="822" y="1621"/>
                  </a:cubicBezTo>
                  <a:cubicBezTo>
                    <a:pt x="1255" y="1621"/>
                    <a:pt x="1621" y="1256"/>
                    <a:pt x="1621" y="799"/>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2"/>
            <p:cNvSpPr/>
            <p:nvPr/>
          </p:nvSpPr>
          <p:spPr>
            <a:xfrm>
              <a:off x="3578600" y="3386175"/>
              <a:ext cx="41100" cy="40550"/>
            </a:xfrm>
            <a:custGeom>
              <a:rect b="b" l="l" r="r" t="t"/>
              <a:pathLst>
                <a:path extrusionOk="0" h="1622" w="1644">
                  <a:moveTo>
                    <a:pt x="822" y="1"/>
                  </a:moveTo>
                  <a:cubicBezTo>
                    <a:pt x="366" y="1"/>
                    <a:pt x="0" y="366"/>
                    <a:pt x="0" y="799"/>
                  </a:cubicBezTo>
                  <a:cubicBezTo>
                    <a:pt x="0" y="1256"/>
                    <a:pt x="366" y="1621"/>
                    <a:pt x="822" y="1621"/>
                  </a:cubicBezTo>
                  <a:cubicBezTo>
                    <a:pt x="1279" y="1621"/>
                    <a:pt x="1644" y="1256"/>
                    <a:pt x="1644" y="799"/>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2"/>
            <p:cNvSpPr/>
            <p:nvPr/>
          </p:nvSpPr>
          <p:spPr>
            <a:xfrm>
              <a:off x="3640225" y="3386175"/>
              <a:ext cx="40550" cy="40550"/>
            </a:xfrm>
            <a:custGeom>
              <a:rect b="b" l="l" r="r" t="t"/>
              <a:pathLst>
                <a:path extrusionOk="0" h="1622" w="1622">
                  <a:moveTo>
                    <a:pt x="799" y="1"/>
                  </a:moveTo>
                  <a:cubicBezTo>
                    <a:pt x="366" y="1"/>
                    <a:pt x="0" y="366"/>
                    <a:pt x="0" y="799"/>
                  </a:cubicBezTo>
                  <a:cubicBezTo>
                    <a:pt x="0" y="1256"/>
                    <a:pt x="366" y="1621"/>
                    <a:pt x="799" y="1621"/>
                  </a:cubicBezTo>
                  <a:cubicBezTo>
                    <a:pt x="1256" y="1621"/>
                    <a:pt x="1621" y="1256"/>
                    <a:pt x="1621" y="799"/>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2"/>
            <p:cNvSpPr/>
            <p:nvPr/>
          </p:nvSpPr>
          <p:spPr>
            <a:xfrm>
              <a:off x="3701275" y="3386175"/>
              <a:ext cx="40550" cy="40550"/>
            </a:xfrm>
            <a:custGeom>
              <a:rect b="b" l="l" r="r" t="t"/>
              <a:pathLst>
                <a:path extrusionOk="0" h="1622" w="1622">
                  <a:moveTo>
                    <a:pt x="822" y="1"/>
                  </a:moveTo>
                  <a:cubicBezTo>
                    <a:pt x="366" y="1"/>
                    <a:pt x="1" y="366"/>
                    <a:pt x="1" y="799"/>
                  </a:cubicBezTo>
                  <a:cubicBezTo>
                    <a:pt x="1" y="1256"/>
                    <a:pt x="366" y="1621"/>
                    <a:pt x="822" y="1621"/>
                  </a:cubicBezTo>
                  <a:cubicBezTo>
                    <a:pt x="1256" y="1621"/>
                    <a:pt x="1621" y="1256"/>
                    <a:pt x="1621" y="799"/>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2"/>
            <p:cNvSpPr/>
            <p:nvPr/>
          </p:nvSpPr>
          <p:spPr>
            <a:xfrm>
              <a:off x="3762350" y="3386175"/>
              <a:ext cx="41100" cy="40550"/>
            </a:xfrm>
            <a:custGeom>
              <a:rect b="b" l="l" r="r" t="t"/>
              <a:pathLst>
                <a:path extrusionOk="0" h="1622" w="1644">
                  <a:moveTo>
                    <a:pt x="822" y="1"/>
                  </a:moveTo>
                  <a:cubicBezTo>
                    <a:pt x="365" y="1"/>
                    <a:pt x="0" y="366"/>
                    <a:pt x="0" y="799"/>
                  </a:cubicBezTo>
                  <a:cubicBezTo>
                    <a:pt x="0" y="1256"/>
                    <a:pt x="365" y="1621"/>
                    <a:pt x="822" y="1621"/>
                  </a:cubicBezTo>
                  <a:cubicBezTo>
                    <a:pt x="1278" y="1621"/>
                    <a:pt x="1644" y="1256"/>
                    <a:pt x="1644" y="799"/>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2"/>
            <p:cNvSpPr/>
            <p:nvPr/>
          </p:nvSpPr>
          <p:spPr>
            <a:xfrm>
              <a:off x="3823975" y="3386175"/>
              <a:ext cx="40525" cy="40550"/>
            </a:xfrm>
            <a:custGeom>
              <a:rect b="b" l="l" r="r" t="t"/>
              <a:pathLst>
                <a:path extrusionOk="0" h="1622" w="1621">
                  <a:moveTo>
                    <a:pt x="799" y="1"/>
                  </a:moveTo>
                  <a:cubicBezTo>
                    <a:pt x="365" y="1"/>
                    <a:pt x="0" y="366"/>
                    <a:pt x="0" y="799"/>
                  </a:cubicBezTo>
                  <a:cubicBezTo>
                    <a:pt x="0" y="1256"/>
                    <a:pt x="365" y="1621"/>
                    <a:pt x="799" y="1621"/>
                  </a:cubicBezTo>
                  <a:cubicBezTo>
                    <a:pt x="1256" y="1621"/>
                    <a:pt x="1621" y="1256"/>
                    <a:pt x="1621" y="799"/>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2"/>
            <p:cNvSpPr/>
            <p:nvPr/>
          </p:nvSpPr>
          <p:spPr>
            <a:xfrm>
              <a:off x="3885025" y="3386175"/>
              <a:ext cx="40550" cy="40550"/>
            </a:xfrm>
            <a:custGeom>
              <a:rect b="b" l="l" r="r" t="t"/>
              <a:pathLst>
                <a:path extrusionOk="0" h="1622" w="1622">
                  <a:moveTo>
                    <a:pt x="822" y="1"/>
                  </a:moveTo>
                  <a:cubicBezTo>
                    <a:pt x="366" y="1"/>
                    <a:pt x="1" y="366"/>
                    <a:pt x="1" y="799"/>
                  </a:cubicBezTo>
                  <a:cubicBezTo>
                    <a:pt x="1" y="1256"/>
                    <a:pt x="366" y="1621"/>
                    <a:pt x="822" y="1621"/>
                  </a:cubicBezTo>
                  <a:cubicBezTo>
                    <a:pt x="1256" y="1621"/>
                    <a:pt x="1621" y="1256"/>
                    <a:pt x="1621" y="799"/>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2"/>
            <p:cNvSpPr/>
            <p:nvPr/>
          </p:nvSpPr>
          <p:spPr>
            <a:xfrm>
              <a:off x="3946075" y="3386175"/>
              <a:ext cx="41125" cy="40550"/>
            </a:xfrm>
            <a:custGeom>
              <a:rect b="b" l="l" r="r" t="t"/>
              <a:pathLst>
                <a:path extrusionOk="0" h="1622" w="1645">
                  <a:moveTo>
                    <a:pt x="823" y="1"/>
                  </a:moveTo>
                  <a:cubicBezTo>
                    <a:pt x="366" y="1"/>
                    <a:pt x="1" y="366"/>
                    <a:pt x="1" y="799"/>
                  </a:cubicBezTo>
                  <a:cubicBezTo>
                    <a:pt x="1" y="1256"/>
                    <a:pt x="366" y="1621"/>
                    <a:pt x="823" y="1621"/>
                  </a:cubicBezTo>
                  <a:cubicBezTo>
                    <a:pt x="1279" y="1621"/>
                    <a:pt x="1644" y="1256"/>
                    <a:pt x="1644" y="799"/>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2"/>
            <p:cNvSpPr/>
            <p:nvPr/>
          </p:nvSpPr>
          <p:spPr>
            <a:xfrm>
              <a:off x="4007700" y="3386175"/>
              <a:ext cx="40550" cy="40550"/>
            </a:xfrm>
            <a:custGeom>
              <a:rect b="b" l="l" r="r" t="t"/>
              <a:pathLst>
                <a:path extrusionOk="0" h="1622" w="1622">
                  <a:moveTo>
                    <a:pt x="800" y="1"/>
                  </a:moveTo>
                  <a:cubicBezTo>
                    <a:pt x="366" y="1"/>
                    <a:pt x="1" y="366"/>
                    <a:pt x="1" y="799"/>
                  </a:cubicBezTo>
                  <a:cubicBezTo>
                    <a:pt x="1" y="1256"/>
                    <a:pt x="366" y="1621"/>
                    <a:pt x="800" y="1621"/>
                  </a:cubicBezTo>
                  <a:cubicBezTo>
                    <a:pt x="1256" y="1621"/>
                    <a:pt x="1622" y="1256"/>
                    <a:pt x="1622" y="799"/>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2"/>
            <p:cNvSpPr/>
            <p:nvPr/>
          </p:nvSpPr>
          <p:spPr>
            <a:xfrm>
              <a:off x="4068775" y="3386175"/>
              <a:ext cx="40525" cy="40550"/>
            </a:xfrm>
            <a:custGeom>
              <a:rect b="b" l="l" r="r" t="t"/>
              <a:pathLst>
                <a:path extrusionOk="0" h="1622" w="1621">
                  <a:moveTo>
                    <a:pt x="822" y="1"/>
                  </a:moveTo>
                  <a:cubicBezTo>
                    <a:pt x="365" y="1"/>
                    <a:pt x="0" y="366"/>
                    <a:pt x="0" y="799"/>
                  </a:cubicBezTo>
                  <a:cubicBezTo>
                    <a:pt x="0" y="1256"/>
                    <a:pt x="365" y="1621"/>
                    <a:pt x="822" y="1621"/>
                  </a:cubicBezTo>
                  <a:cubicBezTo>
                    <a:pt x="1256" y="1621"/>
                    <a:pt x="1621" y="1256"/>
                    <a:pt x="1621" y="799"/>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2"/>
            <p:cNvSpPr/>
            <p:nvPr/>
          </p:nvSpPr>
          <p:spPr>
            <a:xfrm>
              <a:off x="4129825" y="3386175"/>
              <a:ext cx="41100" cy="40550"/>
            </a:xfrm>
            <a:custGeom>
              <a:rect b="b" l="l" r="r" t="t"/>
              <a:pathLst>
                <a:path extrusionOk="0" h="1622" w="1644">
                  <a:moveTo>
                    <a:pt x="822" y="1"/>
                  </a:moveTo>
                  <a:cubicBezTo>
                    <a:pt x="366" y="1"/>
                    <a:pt x="1" y="366"/>
                    <a:pt x="1" y="799"/>
                  </a:cubicBezTo>
                  <a:cubicBezTo>
                    <a:pt x="1" y="1256"/>
                    <a:pt x="366" y="1621"/>
                    <a:pt x="822" y="1621"/>
                  </a:cubicBezTo>
                  <a:cubicBezTo>
                    <a:pt x="1279" y="1621"/>
                    <a:pt x="1644" y="1256"/>
                    <a:pt x="1644" y="799"/>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2"/>
            <p:cNvSpPr/>
            <p:nvPr/>
          </p:nvSpPr>
          <p:spPr>
            <a:xfrm>
              <a:off x="4190875" y="3386175"/>
              <a:ext cx="41125" cy="40550"/>
            </a:xfrm>
            <a:custGeom>
              <a:rect b="b" l="l" r="r" t="t"/>
              <a:pathLst>
                <a:path extrusionOk="0" h="1622" w="1645">
                  <a:moveTo>
                    <a:pt x="823" y="1"/>
                  </a:moveTo>
                  <a:cubicBezTo>
                    <a:pt x="389" y="1"/>
                    <a:pt x="1" y="366"/>
                    <a:pt x="1" y="799"/>
                  </a:cubicBezTo>
                  <a:cubicBezTo>
                    <a:pt x="1" y="1256"/>
                    <a:pt x="389" y="1621"/>
                    <a:pt x="823" y="1621"/>
                  </a:cubicBezTo>
                  <a:cubicBezTo>
                    <a:pt x="1279" y="1621"/>
                    <a:pt x="1644" y="1256"/>
                    <a:pt x="1644" y="799"/>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2"/>
            <p:cNvSpPr/>
            <p:nvPr/>
          </p:nvSpPr>
          <p:spPr>
            <a:xfrm>
              <a:off x="4252525" y="3386175"/>
              <a:ext cx="40525" cy="40550"/>
            </a:xfrm>
            <a:custGeom>
              <a:rect b="b" l="l" r="r" t="t"/>
              <a:pathLst>
                <a:path extrusionOk="0" h="1622" w="1621">
                  <a:moveTo>
                    <a:pt x="822" y="1"/>
                  </a:moveTo>
                  <a:cubicBezTo>
                    <a:pt x="365" y="1"/>
                    <a:pt x="0" y="366"/>
                    <a:pt x="0" y="799"/>
                  </a:cubicBezTo>
                  <a:cubicBezTo>
                    <a:pt x="0" y="1256"/>
                    <a:pt x="365" y="1621"/>
                    <a:pt x="822" y="1621"/>
                  </a:cubicBezTo>
                  <a:cubicBezTo>
                    <a:pt x="1255" y="1621"/>
                    <a:pt x="1621" y="1256"/>
                    <a:pt x="1621" y="799"/>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2"/>
            <p:cNvSpPr/>
            <p:nvPr/>
          </p:nvSpPr>
          <p:spPr>
            <a:xfrm>
              <a:off x="4313575" y="3386175"/>
              <a:ext cx="41100" cy="40550"/>
            </a:xfrm>
            <a:custGeom>
              <a:rect b="b" l="l" r="r" t="t"/>
              <a:pathLst>
                <a:path extrusionOk="0" h="1622" w="1644">
                  <a:moveTo>
                    <a:pt x="822" y="1"/>
                  </a:moveTo>
                  <a:cubicBezTo>
                    <a:pt x="366" y="1"/>
                    <a:pt x="0" y="366"/>
                    <a:pt x="0" y="799"/>
                  </a:cubicBezTo>
                  <a:cubicBezTo>
                    <a:pt x="0" y="1256"/>
                    <a:pt x="366" y="1621"/>
                    <a:pt x="822" y="1621"/>
                  </a:cubicBezTo>
                  <a:cubicBezTo>
                    <a:pt x="1279" y="1621"/>
                    <a:pt x="1644" y="1256"/>
                    <a:pt x="1644" y="799"/>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2"/>
            <p:cNvSpPr/>
            <p:nvPr/>
          </p:nvSpPr>
          <p:spPr>
            <a:xfrm>
              <a:off x="4374625" y="3386175"/>
              <a:ext cx="41125" cy="40550"/>
            </a:xfrm>
            <a:custGeom>
              <a:rect b="b" l="l" r="r" t="t"/>
              <a:pathLst>
                <a:path extrusionOk="0" h="1622" w="1645">
                  <a:moveTo>
                    <a:pt x="822" y="1"/>
                  </a:moveTo>
                  <a:cubicBezTo>
                    <a:pt x="366" y="1"/>
                    <a:pt x="1" y="366"/>
                    <a:pt x="1" y="799"/>
                  </a:cubicBezTo>
                  <a:cubicBezTo>
                    <a:pt x="1" y="1256"/>
                    <a:pt x="366" y="1621"/>
                    <a:pt x="822" y="1621"/>
                  </a:cubicBezTo>
                  <a:cubicBezTo>
                    <a:pt x="1279" y="1621"/>
                    <a:pt x="1644" y="1256"/>
                    <a:pt x="1644" y="799"/>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2"/>
            <p:cNvSpPr/>
            <p:nvPr/>
          </p:nvSpPr>
          <p:spPr>
            <a:xfrm>
              <a:off x="4436250" y="3386175"/>
              <a:ext cx="40550" cy="40550"/>
            </a:xfrm>
            <a:custGeom>
              <a:rect b="b" l="l" r="r" t="t"/>
              <a:pathLst>
                <a:path extrusionOk="0" h="1622" w="1622">
                  <a:moveTo>
                    <a:pt x="822" y="1"/>
                  </a:moveTo>
                  <a:cubicBezTo>
                    <a:pt x="366" y="1"/>
                    <a:pt x="1" y="366"/>
                    <a:pt x="1" y="799"/>
                  </a:cubicBezTo>
                  <a:cubicBezTo>
                    <a:pt x="1" y="1256"/>
                    <a:pt x="366" y="1621"/>
                    <a:pt x="822" y="1621"/>
                  </a:cubicBezTo>
                  <a:cubicBezTo>
                    <a:pt x="1256" y="1621"/>
                    <a:pt x="1621" y="1256"/>
                    <a:pt x="1621" y="799"/>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2"/>
            <p:cNvSpPr/>
            <p:nvPr/>
          </p:nvSpPr>
          <p:spPr>
            <a:xfrm>
              <a:off x="4497325" y="3386175"/>
              <a:ext cx="41100" cy="40550"/>
            </a:xfrm>
            <a:custGeom>
              <a:rect b="b" l="l" r="r" t="t"/>
              <a:pathLst>
                <a:path extrusionOk="0" h="1622" w="1644">
                  <a:moveTo>
                    <a:pt x="822" y="1"/>
                  </a:moveTo>
                  <a:cubicBezTo>
                    <a:pt x="365" y="1"/>
                    <a:pt x="0" y="366"/>
                    <a:pt x="0" y="799"/>
                  </a:cubicBezTo>
                  <a:cubicBezTo>
                    <a:pt x="0" y="1256"/>
                    <a:pt x="365" y="1621"/>
                    <a:pt x="822" y="1621"/>
                  </a:cubicBezTo>
                  <a:cubicBezTo>
                    <a:pt x="1278" y="1621"/>
                    <a:pt x="1644" y="1256"/>
                    <a:pt x="1644" y="799"/>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2"/>
            <p:cNvSpPr/>
            <p:nvPr/>
          </p:nvSpPr>
          <p:spPr>
            <a:xfrm>
              <a:off x="4987500" y="3386175"/>
              <a:ext cx="40525" cy="40550"/>
            </a:xfrm>
            <a:custGeom>
              <a:rect b="b" l="l" r="r" t="t"/>
              <a:pathLst>
                <a:path extrusionOk="0" h="1622" w="1621">
                  <a:moveTo>
                    <a:pt x="822" y="1"/>
                  </a:moveTo>
                  <a:cubicBezTo>
                    <a:pt x="365" y="1"/>
                    <a:pt x="0" y="366"/>
                    <a:pt x="0" y="799"/>
                  </a:cubicBezTo>
                  <a:cubicBezTo>
                    <a:pt x="0" y="1256"/>
                    <a:pt x="365" y="1621"/>
                    <a:pt x="822" y="1621"/>
                  </a:cubicBezTo>
                  <a:cubicBezTo>
                    <a:pt x="1255" y="1621"/>
                    <a:pt x="1621" y="1256"/>
                    <a:pt x="1621" y="799"/>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2"/>
            <p:cNvSpPr/>
            <p:nvPr/>
          </p:nvSpPr>
          <p:spPr>
            <a:xfrm>
              <a:off x="5416025" y="3386175"/>
              <a:ext cx="41125" cy="40550"/>
            </a:xfrm>
            <a:custGeom>
              <a:rect b="b" l="l" r="r" t="t"/>
              <a:pathLst>
                <a:path extrusionOk="0" h="1622" w="1645">
                  <a:moveTo>
                    <a:pt x="823" y="1"/>
                  </a:moveTo>
                  <a:cubicBezTo>
                    <a:pt x="366" y="1"/>
                    <a:pt x="1" y="366"/>
                    <a:pt x="1" y="799"/>
                  </a:cubicBezTo>
                  <a:cubicBezTo>
                    <a:pt x="1" y="1256"/>
                    <a:pt x="366" y="1621"/>
                    <a:pt x="823" y="1621"/>
                  </a:cubicBezTo>
                  <a:cubicBezTo>
                    <a:pt x="1279" y="1621"/>
                    <a:pt x="1644" y="1256"/>
                    <a:pt x="1644" y="799"/>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2"/>
            <p:cNvSpPr/>
            <p:nvPr/>
          </p:nvSpPr>
          <p:spPr>
            <a:xfrm>
              <a:off x="5477100" y="3386175"/>
              <a:ext cx="41100" cy="40550"/>
            </a:xfrm>
            <a:custGeom>
              <a:rect b="b" l="l" r="r" t="t"/>
              <a:pathLst>
                <a:path extrusionOk="0" h="1622" w="1644">
                  <a:moveTo>
                    <a:pt x="822" y="1"/>
                  </a:moveTo>
                  <a:cubicBezTo>
                    <a:pt x="365" y="1"/>
                    <a:pt x="0" y="366"/>
                    <a:pt x="0" y="799"/>
                  </a:cubicBezTo>
                  <a:cubicBezTo>
                    <a:pt x="0" y="1256"/>
                    <a:pt x="365" y="1621"/>
                    <a:pt x="822" y="1621"/>
                  </a:cubicBezTo>
                  <a:cubicBezTo>
                    <a:pt x="1278" y="1621"/>
                    <a:pt x="1644" y="1256"/>
                    <a:pt x="1644" y="799"/>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2"/>
            <p:cNvSpPr/>
            <p:nvPr/>
          </p:nvSpPr>
          <p:spPr>
            <a:xfrm>
              <a:off x="5844575" y="3386175"/>
              <a:ext cx="41125" cy="40550"/>
            </a:xfrm>
            <a:custGeom>
              <a:rect b="b" l="l" r="r" t="t"/>
              <a:pathLst>
                <a:path extrusionOk="0" h="1622" w="1645">
                  <a:moveTo>
                    <a:pt x="822" y="1"/>
                  </a:moveTo>
                  <a:cubicBezTo>
                    <a:pt x="366" y="1"/>
                    <a:pt x="1" y="366"/>
                    <a:pt x="1" y="799"/>
                  </a:cubicBezTo>
                  <a:cubicBezTo>
                    <a:pt x="1" y="1256"/>
                    <a:pt x="366" y="1621"/>
                    <a:pt x="822" y="1621"/>
                  </a:cubicBezTo>
                  <a:cubicBezTo>
                    <a:pt x="1279" y="1621"/>
                    <a:pt x="1644" y="1256"/>
                    <a:pt x="1644" y="799"/>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2"/>
            <p:cNvSpPr/>
            <p:nvPr/>
          </p:nvSpPr>
          <p:spPr>
            <a:xfrm>
              <a:off x="5906200" y="3386175"/>
              <a:ext cx="40550" cy="40550"/>
            </a:xfrm>
            <a:custGeom>
              <a:rect b="b" l="l" r="r" t="t"/>
              <a:pathLst>
                <a:path extrusionOk="0" h="1622" w="1622">
                  <a:moveTo>
                    <a:pt x="800" y="1"/>
                  </a:moveTo>
                  <a:cubicBezTo>
                    <a:pt x="366" y="1"/>
                    <a:pt x="1" y="366"/>
                    <a:pt x="1" y="799"/>
                  </a:cubicBezTo>
                  <a:cubicBezTo>
                    <a:pt x="1" y="1256"/>
                    <a:pt x="366" y="1621"/>
                    <a:pt x="800" y="1621"/>
                  </a:cubicBezTo>
                  <a:cubicBezTo>
                    <a:pt x="1256" y="1621"/>
                    <a:pt x="1621" y="1256"/>
                    <a:pt x="1621" y="799"/>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2"/>
            <p:cNvSpPr/>
            <p:nvPr/>
          </p:nvSpPr>
          <p:spPr>
            <a:xfrm>
              <a:off x="2170275" y="3447225"/>
              <a:ext cx="40550" cy="40550"/>
            </a:xfrm>
            <a:custGeom>
              <a:rect b="b" l="l" r="r" t="t"/>
              <a:pathLst>
                <a:path extrusionOk="0" h="1622" w="1622">
                  <a:moveTo>
                    <a:pt x="799" y="1"/>
                  </a:moveTo>
                  <a:cubicBezTo>
                    <a:pt x="366" y="1"/>
                    <a:pt x="0" y="366"/>
                    <a:pt x="0" y="823"/>
                  </a:cubicBezTo>
                  <a:cubicBezTo>
                    <a:pt x="0" y="1256"/>
                    <a:pt x="366" y="1622"/>
                    <a:pt x="799" y="1622"/>
                  </a:cubicBezTo>
                  <a:cubicBezTo>
                    <a:pt x="1256" y="1622"/>
                    <a:pt x="1621" y="1256"/>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2"/>
            <p:cNvSpPr/>
            <p:nvPr/>
          </p:nvSpPr>
          <p:spPr>
            <a:xfrm>
              <a:off x="2231325" y="3447225"/>
              <a:ext cx="41125" cy="40550"/>
            </a:xfrm>
            <a:custGeom>
              <a:rect b="b" l="l" r="r" t="t"/>
              <a:pathLst>
                <a:path extrusionOk="0" h="1622" w="1645">
                  <a:moveTo>
                    <a:pt x="823" y="1"/>
                  </a:moveTo>
                  <a:cubicBezTo>
                    <a:pt x="366" y="1"/>
                    <a:pt x="1" y="366"/>
                    <a:pt x="1" y="823"/>
                  </a:cubicBezTo>
                  <a:cubicBezTo>
                    <a:pt x="1" y="1256"/>
                    <a:pt x="366" y="1622"/>
                    <a:pt x="823" y="1622"/>
                  </a:cubicBezTo>
                  <a:cubicBezTo>
                    <a:pt x="1279" y="1622"/>
                    <a:pt x="1644" y="1256"/>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2"/>
            <p:cNvSpPr/>
            <p:nvPr/>
          </p:nvSpPr>
          <p:spPr>
            <a:xfrm>
              <a:off x="2292400" y="3447225"/>
              <a:ext cx="41100" cy="40550"/>
            </a:xfrm>
            <a:custGeom>
              <a:rect b="b" l="l" r="r" t="t"/>
              <a:pathLst>
                <a:path extrusionOk="0" h="1622" w="1644">
                  <a:moveTo>
                    <a:pt x="822" y="1"/>
                  </a:moveTo>
                  <a:cubicBezTo>
                    <a:pt x="365" y="1"/>
                    <a:pt x="0" y="366"/>
                    <a:pt x="0" y="823"/>
                  </a:cubicBezTo>
                  <a:cubicBezTo>
                    <a:pt x="0" y="1256"/>
                    <a:pt x="365" y="1622"/>
                    <a:pt x="822" y="1622"/>
                  </a:cubicBezTo>
                  <a:cubicBezTo>
                    <a:pt x="1278" y="1622"/>
                    <a:pt x="1644" y="1256"/>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2"/>
            <p:cNvSpPr/>
            <p:nvPr/>
          </p:nvSpPr>
          <p:spPr>
            <a:xfrm>
              <a:off x="2354025" y="3447225"/>
              <a:ext cx="40525" cy="40550"/>
            </a:xfrm>
            <a:custGeom>
              <a:rect b="b" l="l" r="r" t="t"/>
              <a:pathLst>
                <a:path extrusionOk="0" h="1622" w="1621">
                  <a:moveTo>
                    <a:pt x="799" y="1"/>
                  </a:moveTo>
                  <a:cubicBezTo>
                    <a:pt x="365" y="1"/>
                    <a:pt x="0" y="366"/>
                    <a:pt x="0" y="823"/>
                  </a:cubicBezTo>
                  <a:cubicBezTo>
                    <a:pt x="0" y="1256"/>
                    <a:pt x="365" y="1622"/>
                    <a:pt x="799" y="1622"/>
                  </a:cubicBezTo>
                  <a:cubicBezTo>
                    <a:pt x="1256" y="1622"/>
                    <a:pt x="1621" y="1256"/>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2"/>
            <p:cNvSpPr/>
            <p:nvPr/>
          </p:nvSpPr>
          <p:spPr>
            <a:xfrm>
              <a:off x="2415075" y="3447225"/>
              <a:ext cx="41100" cy="40550"/>
            </a:xfrm>
            <a:custGeom>
              <a:rect b="b" l="l" r="r" t="t"/>
              <a:pathLst>
                <a:path extrusionOk="0" h="1622" w="1644">
                  <a:moveTo>
                    <a:pt x="822" y="1"/>
                  </a:moveTo>
                  <a:cubicBezTo>
                    <a:pt x="366" y="1"/>
                    <a:pt x="1" y="366"/>
                    <a:pt x="1" y="823"/>
                  </a:cubicBezTo>
                  <a:cubicBezTo>
                    <a:pt x="1"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2"/>
            <p:cNvSpPr/>
            <p:nvPr/>
          </p:nvSpPr>
          <p:spPr>
            <a:xfrm>
              <a:off x="2476125" y="3447225"/>
              <a:ext cx="41125" cy="40550"/>
            </a:xfrm>
            <a:custGeom>
              <a:rect b="b" l="l" r="r" t="t"/>
              <a:pathLst>
                <a:path extrusionOk="0" h="1622" w="1645">
                  <a:moveTo>
                    <a:pt x="823" y="1"/>
                  </a:moveTo>
                  <a:cubicBezTo>
                    <a:pt x="366" y="1"/>
                    <a:pt x="1" y="366"/>
                    <a:pt x="1" y="823"/>
                  </a:cubicBezTo>
                  <a:cubicBezTo>
                    <a:pt x="1" y="1256"/>
                    <a:pt x="366" y="1622"/>
                    <a:pt x="823" y="1622"/>
                  </a:cubicBezTo>
                  <a:cubicBezTo>
                    <a:pt x="1279" y="1622"/>
                    <a:pt x="1644" y="1256"/>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2"/>
            <p:cNvSpPr/>
            <p:nvPr/>
          </p:nvSpPr>
          <p:spPr>
            <a:xfrm>
              <a:off x="3394850" y="3447225"/>
              <a:ext cx="41125" cy="40550"/>
            </a:xfrm>
            <a:custGeom>
              <a:rect b="b" l="l" r="r" t="t"/>
              <a:pathLst>
                <a:path extrusionOk="0" h="1622" w="1645">
                  <a:moveTo>
                    <a:pt x="822" y="1"/>
                  </a:moveTo>
                  <a:cubicBezTo>
                    <a:pt x="366" y="1"/>
                    <a:pt x="1" y="366"/>
                    <a:pt x="1" y="823"/>
                  </a:cubicBezTo>
                  <a:cubicBezTo>
                    <a:pt x="1"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62"/>
            <p:cNvSpPr/>
            <p:nvPr/>
          </p:nvSpPr>
          <p:spPr>
            <a:xfrm>
              <a:off x="3456475" y="3447225"/>
              <a:ext cx="40550" cy="40550"/>
            </a:xfrm>
            <a:custGeom>
              <a:rect b="b" l="l" r="r" t="t"/>
              <a:pathLst>
                <a:path extrusionOk="0" h="1622" w="1622">
                  <a:moveTo>
                    <a:pt x="800" y="1"/>
                  </a:moveTo>
                  <a:cubicBezTo>
                    <a:pt x="366" y="1"/>
                    <a:pt x="1" y="366"/>
                    <a:pt x="1" y="823"/>
                  </a:cubicBezTo>
                  <a:cubicBezTo>
                    <a:pt x="1" y="1256"/>
                    <a:pt x="366" y="1622"/>
                    <a:pt x="800" y="1622"/>
                  </a:cubicBezTo>
                  <a:cubicBezTo>
                    <a:pt x="1256" y="1622"/>
                    <a:pt x="1621" y="1256"/>
                    <a:pt x="1621" y="823"/>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2"/>
            <p:cNvSpPr/>
            <p:nvPr/>
          </p:nvSpPr>
          <p:spPr>
            <a:xfrm>
              <a:off x="3517550" y="3447225"/>
              <a:ext cx="40525" cy="40550"/>
            </a:xfrm>
            <a:custGeom>
              <a:rect b="b" l="l" r="r" t="t"/>
              <a:pathLst>
                <a:path extrusionOk="0" h="1622" w="1621">
                  <a:moveTo>
                    <a:pt x="822" y="1"/>
                  </a:moveTo>
                  <a:cubicBezTo>
                    <a:pt x="365" y="1"/>
                    <a:pt x="0" y="366"/>
                    <a:pt x="0" y="823"/>
                  </a:cubicBezTo>
                  <a:cubicBezTo>
                    <a:pt x="0" y="1256"/>
                    <a:pt x="365" y="1622"/>
                    <a:pt x="822" y="1622"/>
                  </a:cubicBezTo>
                  <a:cubicBezTo>
                    <a:pt x="1255" y="1622"/>
                    <a:pt x="1621" y="1256"/>
                    <a:pt x="1621" y="823"/>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2"/>
            <p:cNvSpPr/>
            <p:nvPr/>
          </p:nvSpPr>
          <p:spPr>
            <a:xfrm>
              <a:off x="3762350" y="3447225"/>
              <a:ext cx="41100" cy="40550"/>
            </a:xfrm>
            <a:custGeom>
              <a:rect b="b" l="l" r="r" t="t"/>
              <a:pathLst>
                <a:path extrusionOk="0" h="1622" w="1644">
                  <a:moveTo>
                    <a:pt x="822" y="1"/>
                  </a:moveTo>
                  <a:cubicBezTo>
                    <a:pt x="365" y="1"/>
                    <a:pt x="0" y="366"/>
                    <a:pt x="0" y="823"/>
                  </a:cubicBezTo>
                  <a:cubicBezTo>
                    <a:pt x="0" y="1256"/>
                    <a:pt x="365" y="1622"/>
                    <a:pt x="822" y="1622"/>
                  </a:cubicBezTo>
                  <a:cubicBezTo>
                    <a:pt x="1278" y="1622"/>
                    <a:pt x="1644" y="1256"/>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2"/>
            <p:cNvSpPr/>
            <p:nvPr/>
          </p:nvSpPr>
          <p:spPr>
            <a:xfrm>
              <a:off x="3823975" y="3447225"/>
              <a:ext cx="40525" cy="40550"/>
            </a:xfrm>
            <a:custGeom>
              <a:rect b="b" l="l" r="r" t="t"/>
              <a:pathLst>
                <a:path extrusionOk="0" h="1622" w="1621">
                  <a:moveTo>
                    <a:pt x="799" y="1"/>
                  </a:moveTo>
                  <a:cubicBezTo>
                    <a:pt x="365" y="1"/>
                    <a:pt x="0" y="366"/>
                    <a:pt x="0" y="823"/>
                  </a:cubicBezTo>
                  <a:cubicBezTo>
                    <a:pt x="0" y="1256"/>
                    <a:pt x="365" y="1622"/>
                    <a:pt x="799" y="1622"/>
                  </a:cubicBezTo>
                  <a:cubicBezTo>
                    <a:pt x="1256" y="1622"/>
                    <a:pt x="1621" y="1256"/>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62"/>
            <p:cNvSpPr/>
            <p:nvPr/>
          </p:nvSpPr>
          <p:spPr>
            <a:xfrm>
              <a:off x="3885025" y="3447225"/>
              <a:ext cx="40550" cy="40550"/>
            </a:xfrm>
            <a:custGeom>
              <a:rect b="b" l="l" r="r" t="t"/>
              <a:pathLst>
                <a:path extrusionOk="0" h="1622" w="1622">
                  <a:moveTo>
                    <a:pt x="822" y="1"/>
                  </a:moveTo>
                  <a:cubicBezTo>
                    <a:pt x="366" y="1"/>
                    <a:pt x="1" y="366"/>
                    <a:pt x="1" y="823"/>
                  </a:cubicBezTo>
                  <a:cubicBezTo>
                    <a:pt x="1" y="1256"/>
                    <a:pt x="366" y="1622"/>
                    <a:pt x="822" y="1622"/>
                  </a:cubicBezTo>
                  <a:cubicBezTo>
                    <a:pt x="1256" y="1622"/>
                    <a:pt x="1621" y="1256"/>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62"/>
            <p:cNvSpPr/>
            <p:nvPr/>
          </p:nvSpPr>
          <p:spPr>
            <a:xfrm>
              <a:off x="3946075" y="3447225"/>
              <a:ext cx="41125" cy="40550"/>
            </a:xfrm>
            <a:custGeom>
              <a:rect b="b" l="l" r="r" t="t"/>
              <a:pathLst>
                <a:path extrusionOk="0" h="1622" w="1645">
                  <a:moveTo>
                    <a:pt x="823" y="1"/>
                  </a:moveTo>
                  <a:cubicBezTo>
                    <a:pt x="366" y="1"/>
                    <a:pt x="1" y="366"/>
                    <a:pt x="1" y="823"/>
                  </a:cubicBezTo>
                  <a:cubicBezTo>
                    <a:pt x="1" y="1256"/>
                    <a:pt x="366" y="1622"/>
                    <a:pt x="823" y="1622"/>
                  </a:cubicBezTo>
                  <a:cubicBezTo>
                    <a:pt x="1279" y="1622"/>
                    <a:pt x="1644" y="1256"/>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2"/>
            <p:cNvSpPr/>
            <p:nvPr/>
          </p:nvSpPr>
          <p:spPr>
            <a:xfrm>
              <a:off x="4007700" y="3447225"/>
              <a:ext cx="40550" cy="40550"/>
            </a:xfrm>
            <a:custGeom>
              <a:rect b="b" l="l" r="r" t="t"/>
              <a:pathLst>
                <a:path extrusionOk="0" h="1622" w="1622">
                  <a:moveTo>
                    <a:pt x="800" y="1"/>
                  </a:moveTo>
                  <a:cubicBezTo>
                    <a:pt x="366" y="1"/>
                    <a:pt x="1" y="366"/>
                    <a:pt x="1" y="823"/>
                  </a:cubicBezTo>
                  <a:cubicBezTo>
                    <a:pt x="1" y="1256"/>
                    <a:pt x="366" y="1622"/>
                    <a:pt x="800" y="1622"/>
                  </a:cubicBezTo>
                  <a:cubicBezTo>
                    <a:pt x="1256" y="1622"/>
                    <a:pt x="1622" y="1256"/>
                    <a:pt x="1622" y="823"/>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2"/>
            <p:cNvSpPr/>
            <p:nvPr/>
          </p:nvSpPr>
          <p:spPr>
            <a:xfrm>
              <a:off x="4068775" y="3447225"/>
              <a:ext cx="40525" cy="40550"/>
            </a:xfrm>
            <a:custGeom>
              <a:rect b="b" l="l" r="r" t="t"/>
              <a:pathLst>
                <a:path extrusionOk="0" h="1622" w="1621">
                  <a:moveTo>
                    <a:pt x="822" y="1"/>
                  </a:moveTo>
                  <a:cubicBezTo>
                    <a:pt x="365" y="1"/>
                    <a:pt x="0" y="366"/>
                    <a:pt x="0" y="823"/>
                  </a:cubicBezTo>
                  <a:cubicBezTo>
                    <a:pt x="0" y="1256"/>
                    <a:pt x="365" y="1622"/>
                    <a:pt x="822" y="1622"/>
                  </a:cubicBezTo>
                  <a:cubicBezTo>
                    <a:pt x="1256" y="1622"/>
                    <a:pt x="1621" y="1256"/>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2"/>
            <p:cNvSpPr/>
            <p:nvPr/>
          </p:nvSpPr>
          <p:spPr>
            <a:xfrm>
              <a:off x="4129825" y="3447225"/>
              <a:ext cx="41100" cy="40550"/>
            </a:xfrm>
            <a:custGeom>
              <a:rect b="b" l="l" r="r" t="t"/>
              <a:pathLst>
                <a:path extrusionOk="0" h="1622" w="1644">
                  <a:moveTo>
                    <a:pt x="822" y="1"/>
                  </a:moveTo>
                  <a:cubicBezTo>
                    <a:pt x="366" y="1"/>
                    <a:pt x="1" y="366"/>
                    <a:pt x="1" y="823"/>
                  </a:cubicBezTo>
                  <a:cubicBezTo>
                    <a:pt x="1"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2"/>
            <p:cNvSpPr/>
            <p:nvPr/>
          </p:nvSpPr>
          <p:spPr>
            <a:xfrm>
              <a:off x="4190875" y="3447225"/>
              <a:ext cx="41125" cy="40550"/>
            </a:xfrm>
            <a:custGeom>
              <a:rect b="b" l="l" r="r" t="t"/>
              <a:pathLst>
                <a:path extrusionOk="0" h="1622" w="1645">
                  <a:moveTo>
                    <a:pt x="823" y="1"/>
                  </a:moveTo>
                  <a:cubicBezTo>
                    <a:pt x="389" y="1"/>
                    <a:pt x="1" y="366"/>
                    <a:pt x="1" y="823"/>
                  </a:cubicBezTo>
                  <a:cubicBezTo>
                    <a:pt x="1" y="1256"/>
                    <a:pt x="389" y="1622"/>
                    <a:pt x="823" y="1622"/>
                  </a:cubicBezTo>
                  <a:cubicBezTo>
                    <a:pt x="1279" y="1622"/>
                    <a:pt x="1644" y="1256"/>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2"/>
            <p:cNvSpPr/>
            <p:nvPr/>
          </p:nvSpPr>
          <p:spPr>
            <a:xfrm>
              <a:off x="4252525" y="3447225"/>
              <a:ext cx="40525" cy="40550"/>
            </a:xfrm>
            <a:custGeom>
              <a:rect b="b" l="l" r="r" t="t"/>
              <a:pathLst>
                <a:path extrusionOk="0" h="1622" w="1621">
                  <a:moveTo>
                    <a:pt x="822" y="1"/>
                  </a:moveTo>
                  <a:cubicBezTo>
                    <a:pt x="365" y="1"/>
                    <a:pt x="0" y="366"/>
                    <a:pt x="0" y="823"/>
                  </a:cubicBezTo>
                  <a:cubicBezTo>
                    <a:pt x="0" y="1256"/>
                    <a:pt x="365" y="1622"/>
                    <a:pt x="822" y="1622"/>
                  </a:cubicBezTo>
                  <a:cubicBezTo>
                    <a:pt x="1255" y="1622"/>
                    <a:pt x="1621" y="1256"/>
                    <a:pt x="1621" y="823"/>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2"/>
            <p:cNvSpPr/>
            <p:nvPr/>
          </p:nvSpPr>
          <p:spPr>
            <a:xfrm>
              <a:off x="4313575" y="3447225"/>
              <a:ext cx="41100" cy="40550"/>
            </a:xfrm>
            <a:custGeom>
              <a:rect b="b" l="l" r="r" t="t"/>
              <a:pathLst>
                <a:path extrusionOk="0" h="1622" w="1644">
                  <a:moveTo>
                    <a:pt x="822" y="1"/>
                  </a:moveTo>
                  <a:cubicBezTo>
                    <a:pt x="366" y="1"/>
                    <a:pt x="0" y="366"/>
                    <a:pt x="0" y="823"/>
                  </a:cubicBezTo>
                  <a:cubicBezTo>
                    <a:pt x="0"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62"/>
            <p:cNvSpPr/>
            <p:nvPr/>
          </p:nvSpPr>
          <p:spPr>
            <a:xfrm>
              <a:off x="4374625" y="3447225"/>
              <a:ext cx="41125" cy="40550"/>
            </a:xfrm>
            <a:custGeom>
              <a:rect b="b" l="l" r="r" t="t"/>
              <a:pathLst>
                <a:path extrusionOk="0" h="1622" w="1645">
                  <a:moveTo>
                    <a:pt x="822" y="1"/>
                  </a:moveTo>
                  <a:cubicBezTo>
                    <a:pt x="366" y="1"/>
                    <a:pt x="1" y="366"/>
                    <a:pt x="1" y="823"/>
                  </a:cubicBezTo>
                  <a:cubicBezTo>
                    <a:pt x="1" y="1256"/>
                    <a:pt x="366" y="1622"/>
                    <a:pt x="822" y="1622"/>
                  </a:cubicBezTo>
                  <a:cubicBezTo>
                    <a:pt x="1279" y="1622"/>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62"/>
            <p:cNvSpPr/>
            <p:nvPr/>
          </p:nvSpPr>
          <p:spPr>
            <a:xfrm>
              <a:off x="4436250" y="3447225"/>
              <a:ext cx="40550" cy="40550"/>
            </a:xfrm>
            <a:custGeom>
              <a:rect b="b" l="l" r="r" t="t"/>
              <a:pathLst>
                <a:path extrusionOk="0" h="1622" w="1622">
                  <a:moveTo>
                    <a:pt x="822" y="1"/>
                  </a:moveTo>
                  <a:cubicBezTo>
                    <a:pt x="366" y="1"/>
                    <a:pt x="1" y="366"/>
                    <a:pt x="1" y="823"/>
                  </a:cubicBezTo>
                  <a:cubicBezTo>
                    <a:pt x="1" y="1256"/>
                    <a:pt x="366" y="1622"/>
                    <a:pt x="822" y="1622"/>
                  </a:cubicBezTo>
                  <a:cubicBezTo>
                    <a:pt x="1256" y="1622"/>
                    <a:pt x="1621" y="1256"/>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2"/>
            <p:cNvSpPr/>
            <p:nvPr/>
          </p:nvSpPr>
          <p:spPr>
            <a:xfrm>
              <a:off x="5416025" y="3447225"/>
              <a:ext cx="41125" cy="40550"/>
            </a:xfrm>
            <a:custGeom>
              <a:rect b="b" l="l" r="r" t="t"/>
              <a:pathLst>
                <a:path extrusionOk="0" h="1622" w="1645">
                  <a:moveTo>
                    <a:pt x="823" y="1"/>
                  </a:moveTo>
                  <a:cubicBezTo>
                    <a:pt x="366" y="1"/>
                    <a:pt x="1" y="366"/>
                    <a:pt x="1" y="823"/>
                  </a:cubicBezTo>
                  <a:cubicBezTo>
                    <a:pt x="1" y="1256"/>
                    <a:pt x="366" y="1622"/>
                    <a:pt x="823" y="1622"/>
                  </a:cubicBezTo>
                  <a:cubicBezTo>
                    <a:pt x="1279" y="1622"/>
                    <a:pt x="1644" y="1256"/>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2"/>
            <p:cNvSpPr/>
            <p:nvPr/>
          </p:nvSpPr>
          <p:spPr>
            <a:xfrm>
              <a:off x="5660825" y="3447225"/>
              <a:ext cx="41125" cy="40550"/>
            </a:xfrm>
            <a:custGeom>
              <a:rect b="b" l="l" r="r" t="t"/>
              <a:pathLst>
                <a:path extrusionOk="0" h="1622" w="1645">
                  <a:moveTo>
                    <a:pt x="823" y="1"/>
                  </a:moveTo>
                  <a:cubicBezTo>
                    <a:pt x="366" y="1"/>
                    <a:pt x="1" y="366"/>
                    <a:pt x="1" y="823"/>
                  </a:cubicBezTo>
                  <a:cubicBezTo>
                    <a:pt x="1" y="1256"/>
                    <a:pt x="366" y="1622"/>
                    <a:pt x="823" y="1622"/>
                  </a:cubicBezTo>
                  <a:cubicBezTo>
                    <a:pt x="1279" y="1622"/>
                    <a:pt x="1644" y="1256"/>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2"/>
            <p:cNvSpPr/>
            <p:nvPr/>
          </p:nvSpPr>
          <p:spPr>
            <a:xfrm>
              <a:off x="5722475" y="3447225"/>
              <a:ext cx="40525" cy="40550"/>
            </a:xfrm>
            <a:custGeom>
              <a:rect b="b" l="l" r="r" t="t"/>
              <a:pathLst>
                <a:path extrusionOk="0" h="1622" w="1621">
                  <a:moveTo>
                    <a:pt x="799" y="1"/>
                  </a:moveTo>
                  <a:cubicBezTo>
                    <a:pt x="365" y="1"/>
                    <a:pt x="0" y="366"/>
                    <a:pt x="0" y="823"/>
                  </a:cubicBezTo>
                  <a:cubicBezTo>
                    <a:pt x="0" y="1256"/>
                    <a:pt x="365" y="1622"/>
                    <a:pt x="799" y="1622"/>
                  </a:cubicBezTo>
                  <a:cubicBezTo>
                    <a:pt x="1255" y="1622"/>
                    <a:pt x="1621" y="1256"/>
                    <a:pt x="1621" y="823"/>
                  </a:cubicBezTo>
                  <a:cubicBezTo>
                    <a:pt x="1621" y="366"/>
                    <a:pt x="1255"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2"/>
            <p:cNvSpPr/>
            <p:nvPr/>
          </p:nvSpPr>
          <p:spPr>
            <a:xfrm>
              <a:off x="2170275" y="3508300"/>
              <a:ext cx="40550" cy="41100"/>
            </a:xfrm>
            <a:custGeom>
              <a:rect b="b" l="l" r="r" t="t"/>
              <a:pathLst>
                <a:path extrusionOk="0" h="1644" w="1622">
                  <a:moveTo>
                    <a:pt x="799" y="0"/>
                  </a:moveTo>
                  <a:cubicBezTo>
                    <a:pt x="366" y="0"/>
                    <a:pt x="0" y="365"/>
                    <a:pt x="0" y="822"/>
                  </a:cubicBezTo>
                  <a:cubicBezTo>
                    <a:pt x="0" y="1278"/>
                    <a:pt x="366" y="1644"/>
                    <a:pt x="799" y="1644"/>
                  </a:cubicBezTo>
                  <a:cubicBezTo>
                    <a:pt x="1256" y="1644"/>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2"/>
            <p:cNvSpPr/>
            <p:nvPr/>
          </p:nvSpPr>
          <p:spPr>
            <a:xfrm>
              <a:off x="2231325" y="3508300"/>
              <a:ext cx="41125" cy="41100"/>
            </a:xfrm>
            <a:custGeom>
              <a:rect b="b" l="l" r="r" t="t"/>
              <a:pathLst>
                <a:path extrusionOk="0" h="1644" w="1645">
                  <a:moveTo>
                    <a:pt x="823" y="0"/>
                  </a:moveTo>
                  <a:cubicBezTo>
                    <a:pt x="366" y="0"/>
                    <a:pt x="1" y="365"/>
                    <a:pt x="1" y="822"/>
                  </a:cubicBezTo>
                  <a:cubicBezTo>
                    <a:pt x="1" y="1278"/>
                    <a:pt x="366" y="1644"/>
                    <a:pt x="823" y="1644"/>
                  </a:cubicBezTo>
                  <a:cubicBezTo>
                    <a:pt x="1279" y="1644"/>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2"/>
            <p:cNvSpPr/>
            <p:nvPr/>
          </p:nvSpPr>
          <p:spPr>
            <a:xfrm>
              <a:off x="2292400" y="3508300"/>
              <a:ext cx="41100" cy="41100"/>
            </a:xfrm>
            <a:custGeom>
              <a:rect b="b" l="l" r="r" t="t"/>
              <a:pathLst>
                <a:path extrusionOk="0" h="1644" w="1644">
                  <a:moveTo>
                    <a:pt x="822" y="0"/>
                  </a:moveTo>
                  <a:cubicBezTo>
                    <a:pt x="365" y="0"/>
                    <a:pt x="0" y="365"/>
                    <a:pt x="0" y="822"/>
                  </a:cubicBezTo>
                  <a:cubicBezTo>
                    <a:pt x="0" y="1278"/>
                    <a:pt x="365" y="1644"/>
                    <a:pt x="822" y="1644"/>
                  </a:cubicBezTo>
                  <a:cubicBezTo>
                    <a:pt x="1278" y="1644"/>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2"/>
            <p:cNvSpPr/>
            <p:nvPr/>
          </p:nvSpPr>
          <p:spPr>
            <a:xfrm>
              <a:off x="2354025" y="3508300"/>
              <a:ext cx="40525" cy="41100"/>
            </a:xfrm>
            <a:custGeom>
              <a:rect b="b" l="l" r="r" t="t"/>
              <a:pathLst>
                <a:path extrusionOk="0" h="1644" w="1621">
                  <a:moveTo>
                    <a:pt x="799" y="0"/>
                  </a:moveTo>
                  <a:cubicBezTo>
                    <a:pt x="365" y="0"/>
                    <a:pt x="0" y="365"/>
                    <a:pt x="0" y="822"/>
                  </a:cubicBezTo>
                  <a:cubicBezTo>
                    <a:pt x="0" y="1278"/>
                    <a:pt x="365" y="1644"/>
                    <a:pt x="799" y="1644"/>
                  </a:cubicBezTo>
                  <a:cubicBezTo>
                    <a:pt x="1256" y="1644"/>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2"/>
            <p:cNvSpPr/>
            <p:nvPr/>
          </p:nvSpPr>
          <p:spPr>
            <a:xfrm>
              <a:off x="2415075" y="3508300"/>
              <a:ext cx="41100" cy="41100"/>
            </a:xfrm>
            <a:custGeom>
              <a:rect b="b" l="l" r="r" t="t"/>
              <a:pathLst>
                <a:path extrusionOk="0" h="1644" w="1644">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62"/>
            <p:cNvSpPr/>
            <p:nvPr/>
          </p:nvSpPr>
          <p:spPr>
            <a:xfrm>
              <a:off x="2476125" y="3508300"/>
              <a:ext cx="41125" cy="41100"/>
            </a:xfrm>
            <a:custGeom>
              <a:rect b="b" l="l" r="r" t="t"/>
              <a:pathLst>
                <a:path extrusionOk="0" h="1644" w="1645">
                  <a:moveTo>
                    <a:pt x="823" y="0"/>
                  </a:moveTo>
                  <a:cubicBezTo>
                    <a:pt x="366" y="0"/>
                    <a:pt x="1" y="365"/>
                    <a:pt x="1" y="822"/>
                  </a:cubicBezTo>
                  <a:cubicBezTo>
                    <a:pt x="1" y="1278"/>
                    <a:pt x="366" y="1644"/>
                    <a:pt x="823" y="1644"/>
                  </a:cubicBezTo>
                  <a:cubicBezTo>
                    <a:pt x="1279" y="1644"/>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2"/>
            <p:cNvSpPr/>
            <p:nvPr/>
          </p:nvSpPr>
          <p:spPr>
            <a:xfrm>
              <a:off x="2537750" y="3508300"/>
              <a:ext cx="40550" cy="41100"/>
            </a:xfrm>
            <a:custGeom>
              <a:rect b="b" l="l" r="r" t="t"/>
              <a:pathLst>
                <a:path extrusionOk="0" h="1644" w="1622">
                  <a:moveTo>
                    <a:pt x="800" y="0"/>
                  </a:moveTo>
                  <a:cubicBezTo>
                    <a:pt x="366" y="0"/>
                    <a:pt x="1" y="365"/>
                    <a:pt x="1" y="822"/>
                  </a:cubicBezTo>
                  <a:cubicBezTo>
                    <a:pt x="1" y="1278"/>
                    <a:pt x="366" y="1644"/>
                    <a:pt x="800" y="1644"/>
                  </a:cubicBezTo>
                  <a:cubicBezTo>
                    <a:pt x="1256" y="1644"/>
                    <a:pt x="1622" y="1278"/>
                    <a:pt x="1622" y="822"/>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2"/>
            <p:cNvSpPr/>
            <p:nvPr/>
          </p:nvSpPr>
          <p:spPr>
            <a:xfrm>
              <a:off x="2598825" y="3508300"/>
              <a:ext cx="41100" cy="41100"/>
            </a:xfrm>
            <a:custGeom>
              <a:rect b="b" l="l" r="r" t="t"/>
              <a:pathLst>
                <a:path extrusionOk="0" h="1644" w="1644">
                  <a:moveTo>
                    <a:pt x="822" y="0"/>
                  </a:moveTo>
                  <a:cubicBezTo>
                    <a:pt x="365" y="0"/>
                    <a:pt x="0" y="365"/>
                    <a:pt x="0" y="822"/>
                  </a:cubicBezTo>
                  <a:cubicBezTo>
                    <a:pt x="0" y="1278"/>
                    <a:pt x="365" y="1644"/>
                    <a:pt x="822" y="1644"/>
                  </a:cubicBezTo>
                  <a:cubicBezTo>
                    <a:pt x="1256" y="1644"/>
                    <a:pt x="1644" y="1278"/>
                    <a:pt x="1644" y="822"/>
                  </a:cubicBezTo>
                  <a:cubicBezTo>
                    <a:pt x="1644"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2"/>
            <p:cNvSpPr/>
            <p:nvPr/>
          </p:nvSpPr>
          <p:spPr>
            <a:xfrm>
              <a:off x="3762350" y="3508300"/>
              <a:ext cx="41100" cy="41100"/>
            </a:xfrm>
            <a:custGeom>
              <a:rect b="b" l="l" r="r" t="t"/>
              <a:pathLst>
                <a:path extrusionOk="0" h="1644" w="1644">
                  <a:moveTo>
                    <a:pt x="822" y="0"/>
                  </a:moveTo>
                  <a:cubicBezTo>
                    <a:pt x="365" y="0"/>
                    <a:pt x="0" y="365"/>
                    <a:pt x="0" y="822"/>
                  </a:cubicBezTo>
                  <a:cubicBezTo>
                    <a:pt x="0" y="1278"/>
                    <a:pt x="365" y="1644"/>
                    <a:pt x="822" y="1644"/>
                  </a:cubicBezTo>
                  <a:cubicBezTo>
                    <a:pt x="1278" y="1644"/>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2"/>
            <p:cNvSpPr/>
            <p:nvPr/>
          </p:nvSpPr>
          <p:spPr>
            <a:xfrm>
              <a:off x="3823975" y="3508300"/>
              <a:ext cx="40525" cy="41100"/>
            </a:xfrm>
            <a:custGeom>
              <a:rect b="b" l="l" r="r" t="t"/>
              <a:pathLst>
                <a:path extrusionOk="0" h="1644" w="1621">
                  <a:moveTo>
                    <a:pt x="799" y="0"/>
                  </a:moveTo>
                  <a:cubicBezTo>
                    <a:pt x="365" y="0"/>
                    <a:pt x="0" y="365"/>
                    <a:pt x="0" y="822"/>
                  </a:cubicBezTo>
                  <a:cubicBezTo>
                    <a:pt x="0" y="1278"/>
                    <a:pt x="365" y="1644"/>
                    <a:pt x="799" y="1644"/>
                  </a:cubicBezTo>
                  <a:cubicBezTo>
                    <a:pt x="1256" y="1644"/>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2"/>
            <p:cNvSpPr/>
            <p:nvPr/>
          </p:nvSpPr>
          <p:spPr>
            <a:xfrm>
              <a:off x="3885025" y="3508300"/>
              <a:ext cx="40550" cy="41100"/>
            </a:xfrm>
            <a:custGeom>
              <a:rect b="b" l="l" r="r" t="t"/>
              <a:pathLst>
                <a:path extrusionOk="0" h="1644" w="1622">
                  <a:moveTo>
                    <a:pt x="822" y="0"/>
                  </a:moveTo>
                  <a:cubicBezTo>
                    <a:pt x="366" y="0"/>
                    <a:pt x="1" y="365"/>
                    <a:pt x="1" y="822"/>
                  </a:cubicBezTo>
                  <a:cubicBezTo>
                    <a:pt x="1" y="1278"/>
                    <a:pt x="366" y="1644"/>
                    <a:pt x="822" y="1644"/>
                  </a:cubicBezTo>
                  <a:cubicBezTo>
                    <a:pt x="1256" y="1644"/>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2"/>
            <p:cNvSpPr/>
            <p:nvPr/>
          </p:nvSpPr>
          <p:spPr>
            <a:xfrm>
              <a:off x="3946075" y="3508300"/>
              <a:ext cx="41125" cy="41100"/>
            </a:xfrm>
            <a:custGeom>
              <a:rect b="b" l="l" r="r" t="t"/>
              <a:pathLst>
                <a:path extrusionOk="0" h="1644" w="1645">
                  <a:moveTo>
                    <a:pt x="823" y="0"/>
                  </a:moveTo>
                  <a:cubicBezTo>
                    <a:pt x="366" y="0"/>
                    <a:pt x="1" y="365"/>
                    <a:pt x="1" y="822"/>
                  </a:cubicBezTo>
                  <a:cubicBezTo>
                    <a:pt x="1" y="1278"/>
                    <a:pt x="366" y="1644"/>
                    <a:pt x="823" y="1644"/>
                  </a:cubicBezTo>
                  <a:cubicBezTo>
                    <a:pt x="1279" y="1644"/>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2"/>
            <p:cNvSpPr/>
            <p:nvPr/>
          </p:nvSpPr>
          <p:spPr>
            <a:xfrm>
              <a:off x="4007700" y="3508300"/>
              <a:ext cx="40550" cy="41100"/>
            </a:xfrm>
            <a:custGeom>
              <a:rect b="b" l="l" r="r" t="t"/>
              <a:pathLst>
                <a:path extrusionOk="0" h="1644" w="1622">
                  <a:moveTo>
                    <a:pt x="800" y="0"/>
                  </a:moveTo>
                  <a:cubicBezTo>
                    <a:pt x="366" y="0"/>
                    <a:pt x="1" y="365"/>
                    <a:pt x="1" y="822"/>
                  </a:cubicBezTo>
                  <a:cubicBezTo>
                    <a:pt x="1" y="1278"/>
                    <a:pt x="366" y="1644"/>
                    <a:pt x="800" y="1644"/>
                  </a:cubicBezTo>
                  <a:cubicBezTo>
                    <a:pt x="1256" y="1644"/>
                    <a:pt x="1622" y="1278"/>
                    <a:pt x="1622" y="822"/>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2"/>
            <p:cNvSpPr/>
            <p:nvPr/>
          </p:nvSpPr>
          <p:spPr>
            <a:xfrm>
              <a:off x="4068775" y="3508300"/>
              <a:ext cx="40525" cy="41100"/>
            </a:xfrm>
            <a:custGeom>
              <a:rect b="b" l="l" r="r" t="t"/>
              <a:pathLst>
                <a:path extrusionOk="0" h="1644" w="1621">
                  <a:moveTo>
                    <a:pt x="822" y="0"/>
                  </a:moveTo>
                  <a:cubicBezTo>
                    <a:pt x="365" y="0"/>
                    <a:pt x="0" y="365"/>
                    <a:pt x="0" y="822"/>
                  </a:cubicBezTo>
                  <a:cubicBezTo>
                    <a:pt x="0" y="1278"/>
                    <a:pt x="365" y="1644"/>
                    <a:pt x="822" y="1644"/>
                  </a:cubicBezTo>
                  <a:cubicBezTo>
                    <a:pt x="1256" y="1644"/>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2"/>
            <p:cNvSpPr/>
            <p:nvPr/>
          </p:nvSpPr>
          <p:spPr>
            <a:xfrm>
              <a:off x="4129825" y="3508300"/>
              <a:ext cx="41100" cy="41100"/>
            </a:xfrm>
            <a:custGeom>
              <a:rect b="b" l="l" r="r" t="t"/>
              <a:pathLst>
                <a:path extrusionOk="0" h="1644" w="1644">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2"/>
            <p:cNvSpPr/>
            <p:nvPr/>
          </p:nvSpPr>
          <p:spPr>
            <a:xfrm>
              <a:off x="4190875" y="3508300"/>
              <a:ext cx="41125" cy="41100"/>
            </a:xfrm>
            <a:custGeom>
              <a:rect b="b" l="l" r="r" t="t"/>
              <a:pathLst>
                <a:path extrusionOk="0" h="1644" w="1645">
                  <a:moveTo>
                    <a:pt x="823" y="0"/>
                  </a:moveTo>
                  <a:cubicBezTo>
                    <a:pt x="389" y="0"/>
                    <a:pt x="1" y="365"/>
                    <a:pt x="1" y="822"/>
                  </a:cubicBezTo>
                  <a:cubicBezTo>
                    <a:pt x="1" y="1278"/>
                    <a:pt x="389" y="1644"/>
                    <a:pt x="823" y="1644"/>
                  </a:cubicBezTo>
                  <a:cubicBezTo>
                    <a:pt x="1279" y="1644"/>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2"/>
            <p:cNvSpPr/>
            <p:nvPr/>
          </p:nvSpPr>
          <p:spPr>
            <a:xfrm>
              <a:off x="4252525" y="3508300"/>
              <a:ext cx="40525" cy="41100"/>
            </a:xfrm>
            <a:custGeom>
              <a:rect b="b" l="l" r="r" t="t"/>
              <a:pathLst>
                <a:path extrusionOk="0" h="1644" w="1621">
                  <a:moveTo>
                    <a:pt x="822" y="0"/>
                  </a:moveTo>
                  <a:cubicBezTo>
                    <a:pt x="365" y="0"/>
                    <a:pt x="0" y="365"/>
                    <a:pt x="0" y="822"/>
                  </a:cubicBezTo>
                  <a:cubicBezTo>
                    <a:pt x="0" y="1278"/>
                    <a:pt x="365" y="1644"/>
                    <a:pt x="822" y="1644"/>
                  </a:cubicBezTo>
                  <a:cubicBezTo>
                    <a:pt x="1255" y="1644"/>
                    <a:pt x="1621" y="1278"/>
                    <a:pt x="1621" y="822"/>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2"/>
            <p:cNvSpPr/>
            <p:nvPr/>
          </p:nvSpPr>
          <p:spPr>
            <a:xfrm>
              <a:off x="4313575" y="3508300"/>
              <a:ext cx="41100" cy="41100"/>
            </a:xfrm>
            <a:custGeom>
              <a:rect b="b" l="l" r="r" t="t"/>
              <a:pathLst>
                <a:path extrusionOk="0" h="1644" w="1644">
                  <a:moveTo>
                    <a:pt x="822" y="0"/>
                  </a:moveTo>
                  <a:cubicBezTo>
                    <a:pt x="366" y="0"/>
                    <a:pt x="0" y="365"/>
                    <a:pt x="0" y="822"/>
                  </a:cubicBezTo>
                  <a:cubicBezTo>
                    <a:pt x="0"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2"/>
            <p:cNvSpPr/>
            <p:nvPr/>
          </p:nvSpPr>
          <p:spPr>
            <a:xfrm>
              <a:off x="4374625" y="3508300"/>
              <a:ext cx="41125" cy="41100"/>
            </a:xfrm>
            <a:custGeom>
              <a:rect b="b" l="l" r="r" t="t"/>
              <a:pathLst>
                <a:path extrusionOk="0" h="1644" w="1645">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2"/>
            <p:cNvSpPr/>
            <p:nvPr/>
          </p:nvSpPr>
          <p:spPr>
            <a:xfrm>
              <a:off x="5293350" y="3508300"/>
              <a:ext cx="41100" cy="41100"/>
            </a:xfrm>
            <a:custGeom>
              <a:rect b="b" l="l" r="r" t="t"/>
              <a:pathLst>
                <a:path extrusionOk="0" h="1644" w="1644">
                  <a:moveTo>
                    <a:pt x="822" y="0"/>
                  </a:moveTo>
                  <a:cubicBezTo>
                    <a:pt x="366" y="0"/>
                    <a:pt x="0" y="365"/>
                    <a:pt x="0" y="822"/>
                  </a:cubicBezTo>
                  <a:cubicBezTo>
                    <a:pt x="0"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2"/>
            <p:cNvSpPr/>
            <p:nvPr/>
          </p:nvSpPr>
          <p:spPr>
            <a:xfrm>
              <a:off x="5354975" y="3508300"/>
              <a:ext cx="40550" cy="41100"/>
            </a:xfrm>
            <a:custGeom>
              <a:rect b="b" l="l" r="r" t="t"/>
              <a:pathLst>
                <a:path extrusionOk="0" h="1644" w="1622">
                  <a:moveTo>
                    <a:pt x="822" y="0"/>
                  </a:moveTo>
                  <a:cubicBezTo>
                    <a:pt x="366" y="0"/>
                    <a:pt x="1" y="365"/>
                    <a:pt x="1" y="822"/>
                  </a:cubicBezTo>
                  <a:cubicBezTo>
                    <a:pt x="1" y="1278"/>
                    <a:pt x="366" y="1644"/>
                    <a:pt x="822" y="1644"/>
                  </a:cubicBezTo>
                  <a:cubicBezTo>
                    <a:pt x="1256" y="1644"/>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2"/>
            <p:cNvSpPr/>
            <p:nvPr/>
          </p:nvSpPr>
          <p:spPr>
            <a:xfrm>
              <a:off x="5599775" y="3508300"/>
              <a:ext cx="41100" cy="41100"/>
            </a:xfrm>
            <a:custGeom>
              <a:rect b="b" l="l" r="r" t="t"/>
              <a:pathLst>
                <a:path extrusionOk="0" h="1644" w="1644">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2"/>
            <p:cNvSpPr/>
            <p:nvPr/>
          </p:nvSpPr>
          <p:spPr>
            <a:xfrm>
              <a:off x="5660825" y="3508300"/>
              <a:ext cx="41125" cy="41100"/>
            </a:xfrm>
            <a:custGeom>
              <a:rect b="b" l="l" r="r" t="t"/>
              <a:pathLst>
                <a:path extrusionOk="0" h="1644" w="1645">
                  <a:moveTo>
                    <a:pt x="823" y="0"/>
                  </a:moveTo>
                  <a:cubicBezTo>
                    <a:pt x="366" y="0"/>
                    <a:pt x="1" y="365"/>
                    <a:pt x="1" y="822"/>
                  </a:cubicBezTo>
                  <a:cubicBezTo>
                    <a:pt x="1" y="1278"/>
                    <a:pt x="366" y="1644"/>
                    <a:pt x="823" y="1644"/>
                  </a:cubicBezTo>
                  <a:cubicBezTo>
                    <a:pt x="1279" y="1644"/>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2"/>
            <p:cNvSpPr/>
            <p:nvPr/>
          </p:nvSpPr>
          <p:spPr>
            <a:xfrm>
              <a:off x="5722475" y="3508300"/>
              <a:ext cx="40525" cy="41100"/>
            </a:xfrm>
            <a:custGeom>
              <a:rect b="b" l="l" r="r" t="t"/>
              <a:pathLst>
                <a:path extrusionOk="0" h="1644" w="1621">
                  <a:moveTo>
                    <a:pt x="799" y="0"/>
                  </a:moveTo>
                  <a:cubicBezTo>
                    <a:pt x="365" y="0"/>
                    <a:pt x="0" y="365"/>
                    <a:pt x="0" y="822"/>
                  </a:cubicBezTo>
                  <a:cubicBezTo>
                    <a:pt x="0" y="1278"/>
                    <a:pt x="365" y="1644"/>
                    <a:pt x="799" y="1644"/>
                  </a:cubicBezTo>
                  <a:cubicBezTo>
                    <a:pt x="1255" y="1644"/>
                    <a:pt x="1621" y="1278"/>
                    <a:pt x="1621" y="822"/>
                  </a:cubicBezTo>
                  <a:cubicBezTo>
                    <a:pt x="1621" y="365"/>
                    <a:pt x="1255"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2"/>
            <p:cNvSpPr/>
            <p:nvPr/>
          </p:nvSpPr>
          <p:spPr>
            <a:xfrm>
              <a:off x="2170275" y="3569350"/>
              <a:ext cx="40550" cy="41100"/>
            </a:xfrm>
            <a:custGeom>
              <a:rect b="b" l="l" r="r" t="t"/>
              <a:pathLst>
                <a:path extrusionOk="0" h="1644" w="1622">
                  <a:moveTo>
                    <a:pt x="799" y="1"/>
                  </a:moveTo>
                  <a:cubicBezTo>
                    <a:pt x="366" y="1"/>
                    <a:pt x="0" y="366"/>
                    <a:pt x="0" y="822"/>
                  </a:cubicBezTo>
                  <a:cubicBezTo>
                    <a:pt x="0" y="1279"/>
                    <a:pt x="366"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2"/>
            <p:cNvSpPr/>
            <p:nvPr/>
          </p:nvSpPr>
          <p:spPr>
            <a:xfrm>
              <a:off x="2231325" y="3569350"/>
              <a:ext cx="41125" cy="41100"/>
            </a:xfrm>
            <a:custGeom>
              <a:rect b="b" l="l" r="r" t="t"/>
              <a:pathLst>
                <a:path extrusionOk="0" h="1644"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2"/>
            <p:cNvSpPr/>
            <p:nvPr/>
          </p:nvSpPr>
          <p:spPr>
            <a:xfrm>
              <a:off x="2292400" y="3569350"/>
              <a:ext cx="41100" cy="41100"/>
            </a:xfrm>
            <a:custGeom>
              <a:rect b="b" l="l" r="r" t="t"/>
              <a:pathLst>
                <a:path extrusionOk="0" h="1644"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2"/>
            <p:cNvSpPr/>
            <p:nvPr/>
          </p:nvSpPr>
          <p:spPr>
            <a:xfrm>
              <a:off x="2354025" y="3569350"/>
              <a:ext cx="40525" cy="41100"/>
            </a:xfrm>
            <a:custGeom>
              <a:rect b="b" l="l" r="r" t="t"/>
              <a:pathLst>
                <a:path extrusionOk="0" h="1644" w="1621">
                  <a:moveTo>
                    <a:pt x="799" y="1"/>
                  </a:moveTo>
                  <a:cubicBezTo>
                    <a:pt x="365" y="1"/>
                    <a:pt x="0" y="366"/>
                    <a:pt x="0" y="822"/>
                  </a:cubicBezTo>
                  <a:cubicBezTo>
                    <a:pt x="0" y="1279"/>
                    <a:pt x="365"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2"/>
            <p:cNvSpPr/>
            <p:nvPr/>
          </p:nvSpPr>
          <p:spPr>
            <a:xfrm>
              <a:off x="2415075" y="3569350"/>
              <a:ext cx="41100" cy="41100"/>
            </a:xfrm>
            <a:custGeom>
              <a:rect b="b" l="l" r="r" t="t"/>
              <a:pathLst>
                <a:path extrusionOk="0" h="1644"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2"/>
            <p:cNvSpPr/>
            <p:nvPr/>
          </p:nvSpPr>
          <p:spPr>
            <a:xfrm>
              <a:off x="2476125" y="3569350"/>
              <a:ext cx="41125" cy="41100"/>
            </a:xfrm>
            <a:custGeom>
              <a:rect b="b" l="l" r="r" t="t"/>
              <a:pathLst>
                <a:path extrusionOk="0" h="1644"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2"/>
            <p:cNvSpPr/>
            <p:nvPr/>
          </p:nvSpPr>
          <p:spPr>
            <a:xfrm>
              <a:off x="2537750" y="3569350"/>
              <a:ext cx="40550" cy="41100"/>
            </a:xfrm>
            <a:custGeom>
              <a:rect b="b" l="l" r="r" t="t"/>
              <a:pathLst>
                <a:path extrusionOk="0" h="1644" w="1622">
                  <a:moveTo>
                    <a:pt x="800" y="1"/>
                  </a:moveTo>
                  <a:cubicBezTo>
                    <a:pt x="366" y="1"/>
                    <a:pt x="1" y="366"/>
                    <a:pt x="1" y="822"/>
                  </a:cubicBezTo>
                  <a:cubicBezTo>
                    <a:pt x="1" y="1279"/>
                    <a:pt x="366" y="1644"/>
                    <a:pt x="800" y="1644"/>
                  </a:cubicBezTo>
                  <a:cubicBezTo>
                    <a:pt x="1256" y="1644"/>
                    <a:pt x="1622" y="1279"/>
                    <a:pt x="1622" y="822"/>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2"/>
            <p:cNvSpPr/>
            <p:nvPr/>
          </p:nvSpPr>
          <p:spPr>
            <a:xfrm>
              <a:off x="2598825" y="3569350"/>
              <a:ext cx="41100" cy="41100"/>
            </a:xfrm>
            <a:custGeom>
              <a:rect b="b" l="l" r="r" t="t"/>
              <a:pathLst>
                <a:path extrusionOk="0" h="1644" w="1644">
                  <a:moveTo>
                    <a:pt x="822" y="1"/>
                  </a:moveTo>
                  <a:cubicBezTo>
                    <a:pt x="365" y="1"/>
                    <a:pt x="0" y="366"/>
                    <a:pt x="0" y="822"/>
                  </a:cubicBezTo>
                  <a:cubicBezTo>
                    <a:pt x="0" y="1279"/>
                    <a:pt x="365" y="1644"/>
                    <a:pt x="822" y="1644"/>
                  </a:cubicBezTo>
                  <a:cubicBezTo>
                    <a:pt x="1256" y="1644"/>
                    <a:pt x="1644" y="1279"/>
                    <a:pt x="1644" y="822"/>
                  </a:cubicBezTo>
                  <a:cubicBezTo>
                    <a:pt x="1644"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2"/>
            <p:cNvSpPr/>
            <p:nvPr/>
          </p:nvSpPr>
          <p:spPr>
            <a:xfrm>
              <a:off x="2659875" y="3569350"/>
              <a:ext cx="41125" cy="41100"/>
            </a:xfrm>
            <a:custGeom>
              <a:rect b="b" l="l" r="r" t="t"/>
              <a:pathLst>
                <a:path extrusionOk="0" h="1644" w="1645">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2"/>
            <p:cNvSpPr/>
            <p:nvPr/>
          </p:nvSpPr>
          <p:spPr>
            <a:xfrm>
              <a:off x="2721500" y="3569350"/>
              <a:ext cx="40550" cy="41100"/>
            </a:xfrm>
            <a:custGeom>
              <a:rect b="b" l="l" r="r" t="t"/>
              <a:pathLst>
                <a:path extrusionOk="0" h="1644" w="1622">
                  <a:moveTo>
                    <a:pt x="800" y="1"/>
                  </a:moveTo>
                  <a:cubicBezTo>
                    <a:pt x="366" y="1"/>
                    <a:pt x="1" y="366"/>
                    <a:pt x="1" y="822"/>
                  </a:cubicBezTo>
                  <a:cubicBezTo>
                    <a:pt x="1" y="1279"/>
                    <a:pt x="366" y="1644"/>
                    <a:pt x="800" y="1644"/>
                  </a:cubicBezTo>
                  <a:cubicBezTo>
                    <a:pt x="1256" y="1644"/>
                    <a:pt x="1621" y="1279"/>
                    <a:pt x="1621" y="822"/>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2"/>
            <p:cNvSpPr/>
            <p:nvPr/>
          </p:nvSpPr>
          <p:spPr>
            <a:xfrm>
              <a:off x="3762350" y="3569350"/>
              <a:ext cx="41100" cy="41100"/>
            </a:xfrm>
            <a:custGeom>
              <a:rect b="b" l="l" r="r" t="t"/>
              <a:pathLst>
                <a:path extrusionOk="0" h="1644"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2"/>
            <p:cNvSpPr/>
            <p:nvPr/>
          </p:nvSpPr>
          <p:spPr>
            <a:xfrm>
              <a:off x="3823975" y="3569350"/>
              <a:ext cx="40525" cy="41100"/>
            </a:xfrm>
            <a:custGeom>
              <a:rect b="b" l="l" r="r" t="t"/>
              <a:pathLst>
                <a:path extrusionOk="0" h="1644" w="1621">
                  <a:moveTo>
                    <a:pt x="799" y="1"/>
                  </a:moveTo>
                  <a:cubicBezTo>
                    <a:pt x="365" y="1"/>
                    <a:pt x="0" y="366"/>
                    <a:pt x="0" y="822"/>
                  </a:cubicBezTo>
                  <a:cubicBezTo>
                    <a:pt x="0" y="1279"/>
                    <a:pt x="365"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2"/>
            <p:cNvSpPr/>
            <p:nvPr/>
          </p:nvSpPr>
          <p:spPr>
            <a:xfrm>
              <a:off x="3885025" y="3569350"/>
              <a:ext cx="40550" cy="41100"/>
            </a:xfrm>
            <a:custGeom>
              <a:rect b="b" l="l" r="r" t="t"/>
              <a:pathLst>
                <a:path extrusionOk="0" h="1644"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2"/>
            <p:cNvSpPr/>
            <p:nvPr/>
          </p:nvSpPr>
          <p:spPr>
            <a:xfrm>
              <a:off x="3946075" y="3569350"/>
              <a:ext cx="41125" cy="41100"/>
            </a:xfrm>
            <a:custGeom>
              <a:rect b="b" l="l" r="r" t="t"/>
              <a:pathLst>
                <a:path extrusionOk="0" h="1644"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2"/>
            <p:cNvSpPr/>
            <p:nvPr/>
          </p:nvSpPr>
          <p:spPr>
            <a:xfrm>
              <a:off x="4007700" y="3569350"/>
              <a:ext cx="40550" cy="41100"/>
            </a:xfrm>
            <a:custGeom>
              <a:rect b="b" l="l" r="r" t="t"/>
              <a:pathLst>
                <a:path extrusionOk="0" h="1644" w="1622">
                  <a:moveTo>
                    <a:pt x="800" y="1"/>
                  </a:moveTo>
                  <a:cubicBezTo>
                    <a:pt x="366" y="1"/>
                    <a:pt x="1" y="366"/>
                    <a:pt x="1" y="822"/>
                  </a:cubicBezTo>
                  <a:cubicBezTo>
                    <a:pt x="1" y="1279"/>
                    <a:pt x="366" y="1644"/>
                    <a:pt x="800" y="1644"/>
                  </a:cubicBezTo>
                  <a:cubicBezTo>
                    <a:pt x="1256" y="1644"/>
                    <a:pt x="1622" y="1279"/>
                    <a:pt x="1622" y="822"/>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2"/>
            <p:cNvSpPr/>
            <p:nvPr/>
          </p:nvSpPr>
          <p:spPr>
            <a:xfrm>
              <a:off x="4068775" y="3569350"/>
              <a:ext cx="40525" cy="41100"/>
            </a:xfrm>
            <a:custGeom>
              <a:rect b="b" l="l" r="r" t="t"/>
              <a:pathLst>
                <a:path extrusionOk="0" h="1644" w="1621">
                  <a:moveTo>
                    <a:pt x="822" y="1"/>
                  </a:moveTo>
                  <a:cubicBezTo>
                    <a:pt x="365" y="1"/>
                    <a:pt x="0" y="366"/>
                    <a:pt x="0" y="822"/>
                  </a:cubicBezTo>
                  <a:cubicBezTo>
                    <a:pt x="0" y="1279"/>
                    <a:pt x="365"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2"/>
            <p:cNvSpPr/>
            <p:nvPr/>
          </p:nvSpPr>
          <p:spPr>
            <a:xfrm>
              <a:off x="4129825" y="3569350"/>
              <a:ext cx="41100" cy="41100"/>
            </a:xfrm>
            <a:custGeom>
              <a:rect b="b" l="l" r="r" t="t"/>
              <a:pathLst>
                <a:path extrusionOk="0" h="1644"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2"/>
            <p:cNvSpPr/>
            <p:nvPr/>
          </p:nvSpPr>
          <p:spPr>
            <a:xfrm>
              <a:off x="4190875" y="3569350"/>
              <a:ext cx="41125" cy="41100"/>
            </a:xfrm>
            <a:custGeom>
              <a:rect b="b" l="l" r="r" t="t"/>
              <a:pathLst>
                <a:path extrusionOk="0" h="1644" w="1645">
                  <a:moveTo>
                    <a:pt x="823" y="1"/>
                  </a:moveTo>
                  <a:cubicBezTo>
                    <a:pt x="389" y="1"/>
                    <a:pt x="1" y="366"/>
                    <a:pt x="1" y="822"/>
                  </a:cubicBezTo>
                  <a:cubicBezTo>
                    <a:pt x="1" y="1279"/>
                    <a:pt x="389"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2"/>
            <p:cNvSpPr/>
            <p:nvPr/>
          </p:nvSpPr>
          <p:spPr>
            <a:xfrm>
              <a:off x="4252525" y="3569350"/>
              <a:ext cx="40525" cy="41100"/>
            </a:xfrm>
            <a:custGeom>
              <a:rect b="b" l="l" r="r" t="t"/>
              <a:pathLst>
                <a:path extrusionOk="0" h="1644" w="1621">
                  <a:moveTo>
                    <a:pt x="822" y="1"/>
                  </a:moveTo>
                  <a:cubicBezTo>
                    <a:pt x="365" y="1"/>
                    <a:pt x="0" y="366"/>
                    <a:pt x="0" y="822"/>
                  </a:cubicBezTo>
                  <a:cubicBezTo>
                    <a:pt x="0" y="1279"/>
                    <a:pt x="365" y="1644"/>
                    <a:pt x="822" y="1644"/>
                  </a:cubicBezTo>
                  <a:cubicBezTo>
                    <a:pt x="1255" y="1644"/>
                    <a:pt x="1621" y="1279"/>
                    <a:pt x="1621" y="822"/>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2"/>
            <p:cNvSpPr/>
            <p:nvPr/>
          </p:nvSpPr>
          <p:spPr>
            <a:xfrm>
              <a:off x="4313575" y="3569350"/>
              <a:ext cx="41100" cy="41100"/>
            </a:xfrm>
            <a:custGeom>
              <a:rect b="b" l="l" r="r" t="t"/>
              <a:pathLst>
                <a:path extrusionOk="0" h="1644"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2"/>
            <p:cNvSpPr/>
            <p:nvPr/>
          </p:nvSpPr>
          <p:spPr>
            <a:xfrm>
              <a:off x="5354975" y="3569350"/>
              <a:ext cx="40550" cy="41100"/>
            </a:xfrm>
            <a:custGeom>
              <a:rect b="b" l="l" r="r" t="t"/>
              <a:pathLst>
                <a:path extrusionOk="0" h="1644"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2"/>
            <p:cNvSpPr/>
            <p:nvPr/>
          </p:nvSpPr>
          <p:spPr>
            <a:xfrm>
              <a:off x="5416025" y="3569350"/>
              <a:ext cx="41125" cy="41100"/>
            </a:xfrm>
            <a:custGeom>
              <a:rect b="b" l="l" r="r" t="t"/>
              <a:pathLst>
                <a:path extrusionOk="0" h="1644"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2"/>
            <p:cNvSpPr/>
            <p:nvPr/>
          </p:nvSpPr>
          <p:spPr>
            <a:xfrm>
              <a:off x="5599775" y="3569350"/>
              <a:ext cx="41100" cy="41100"/>
            </a:xfrm>
            <a:custGeom>
              <a:rect b="b" l="l" r="r" t="t"/>
              <a:pathLst>
                <a:path extrusionOk="0" h="1644"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2"/>
            <p:cNvSpPr/>
            <p:nvPr/>
          </p:nvSpPr>
          <p:spPr>
            <a:xfrm>
              <a:off x="5660825" y="3569350"/>
              <a:ext cx="41125" cy="41100"/>
            </a:xfrm>
            <a:custGeom>
              <a:rect b="b" l="l" r="r" t="t"/>
              <a:pathLst>
                <a:path extrusionOk="0" h="1644"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2"/>
            <p:cNvSpPr/>
            <p:nvPr/>
          </p:nvSpPr>
          <p:spPr>
            <a:xfrm>
              <a:off x="5722475" y="3569350"/>
              <a:ext cx="40525" cy="41100"/>
            </a:xfrm>
            <a:custGeom>
              <a:rect b="b" l="l" r="r" t="t"/>
              <a:pathLst>
                <a:path extrusionOk="0" h="1644" w="1621">
                  <a:moveTo>
                    <a:pt x="799" y="1"/>
                  </a:moveTo>
                  <a:cubicBezTo>
                    <a:pt x="365" y="1"/>
                    <a:pt x="0" y="366"/>
                    <a:pt x="0" y="822"/>
                  </a:cubicBezTo>
                  <a:cubicBezTo>
                    <a:pt x="0" y="1279"/>
                    <a:pt x="365" y="1644"/>
                    <a:pt x="799" y="1644"/>
                  </a:cubicBezTo>
                  <a:cubicBezTo>
                    <a:pt x="1255" y="1644"/>
                    <a:pt x="1621" y="1279"/>
                    <a:pt x="1621" y="822"/>
                  </a:cubicBezTo>
                  <a:cubicBezTo>
                    <a:pt x="1621" y="366"/>
                    <a:pt x="1255"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2"/>
            <p:cNvSpPr/>
            <p:nvPr/>
          </p:nvSpPr>
          <p:spPr>
            <a:xfrm>
              <a:off x="6089950" y="3569350"/>
              <a:ext cx="40550" cy="41100"/>
            </a:xfrm>
            <a:custGeom>
              <a:rect b="b" l="l" r="r" t="t"/>
              <a:pathLst>
                <a:path extrusionOk="0" h="1644" w="1622">
                  <a:moveTo>
                    <a:pt x="799" y="1"/>
                  </a:moveTo>
                  <a:cubicBezTo>
                    <a:pt x="366" y="1"/>
                    <a:pt x="1" y="366"/>
                    <a:pt x="1" y="822"/>
                  </a:cubicBezTo>
                  <a:cubicBezTo>
                    <a:pt x="1" y="1279"/>
                    <a:pt x="366"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2"/>
            <p:cNvSpPr/>
            <p:nvPr/>
          </p:nvSpPr>
          <p:spPr>
            <a:xfrm>
              <a:off x="6151000" y="3569350"/>
              <a:ext cx="41125" cy="41100"/>
            </a:xfrm>
            <a:custGeom>
              <a:rect b="b" l="l" r="r" t="t"/>
              <a:pathLst>
                <a:path extrusionOk="0" h="1644"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2"/>
            <p:cNvSpPr/>
            <p:nvPr/>
          </p:nvSpPr>
          <p:spPr>
            <a:xfrm>
              <a:off x="2108650" y="3630975"/>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2"/>
            <p:cNvSpPr/>
            <p:nvPr/>
          </p:nvSpPr>
          <p:spPr>
            <a:xfrm>
              <a:off x="2170275" y="3630975"/>
              <a:ext cx="40550" cy="40550"/>
            </a:xfrm>
            <a:custGeom>
              <a:rect b="b" l="l" r="r" t="t"/>
              <a:pathLst>
                <a:path extrusionOk="0" h="1622" w="1622">
                  <a:moveTo>
                    <a:pt x="799" y="1"/>
                  </a:moveTo>
                  <a:cubicBezTo>
                    <a:pt x="366" y="1"/>
                    <a:pt x="0" y="366"/>
                    <a:pt x="0" y="822"/>
                  </a:cubicBezTo>
                  <a:cubicBezTo>
                    <a:pt x="0" y="1256"/>
                    <a:pt x="366" y="1621"/>
                    <a:pt x="799" y="1621"/>
                  </a:cubicBezTo>
                  <a:cubicBezTo>
                    <a:pt x="1256" y="1621"/>
                    <a:pt x="1621" y="1256"/>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2"/>
            <p:cNvSpPr/>
            <p:nvPr/>
          </p:nvSpPr>
          <p:spPr>
            <a:xfrm>
              <a:off x="2231325" y="363097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2"/>
            <p:cNvSpPr/>
            <p:nvPr/>
          </p:nvSpPr>
          <p:spPr>
            <a:xfrm>
              <a:off x="2292400" y="363097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2"/>
            <p:cNvSpPr/>
            <p:nvPr/>
          </p:nvSpPr>
          <p:spPr>
            <a:xfrm>
              <a:off x="2354025" y="3630975"/>
              <a:ext cx="40525" cy="40550"/>
            </a:xfrm>
            <a:custGeom>
              <a:rect b="b" l="l" r="r" t="t"/>
              <a:pathLst>
                <a:path extrusionOk="0" h="1622" w="1621">
                  <a:moveTo>
                    <a:pt x="799" y="1"/>
                  </a:moveTo>
                  <a:cubicBezTo>
                    <a:pt x="365" y="1"/>
                    <a:pt x="0" y="366"/>
                    <a:pt x="0" y="822"/>
                  </a:cubicBezTo>
                  <a:cubicBezTo>
                    <a:pt x="0" y="1256"/>
                    <a:pt x="365" y="1621"/>
                    <a:pt x="799" y="1621"/>
                  </a:cubicBezTo>
                  <a:cubicBezTo>
                    <a:pt x="1256" y="1621"/>
                    <a:pt x="1621" y="1256"/>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2"/>
            <p:cNvSpPr/>
            <p:nvPr/>
          </p:nvSpPr>
          <p:spPr>
            <a:xfrm>
              <a:off x="2415075" y="3630975"/>
              <a:ext cx="41100" cy="40550"/>
            </a:xfrm>
            <a:custGeom>
              <a:rect b="b" l="l" r="r" t="t"/>
              <a:pathLst>
                <a:path extrusionOk="0" h="1622" w="1644">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2"/>
            <p:cNvSpPr/>
            <p:nvPr/>
          </p:nvSpPr>
          <p:spPr>
            <a:xfrm>
              <a:off x="2476125" y="363097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2"/>
            <p:cNvSpPr/>
            <p:nvPr/>
          </p:nvSpPr>
          <p:spPr>
            <a:xfrm>
              <a:off x="2537750" y="3630975"/>
              <a:ext cx="40550" cy="40550"/>
            </a:xfrm>
            <a:custGeom>
              <a:rect b="b" l="l" r="r" t="t"/>
              <a:pathLst>
                <a:path extrusionOk="0" h="1622" w="1622">
                  <a:moveTo>
                    <a:pt x="800" y="1"/>
                  </a:moveTo>
                  <a:cubicBezTo>
                    <a:pt x="366" y="1"/>
                    <a:pt x="1" y="366"/>
                    <a:pt x="1" y="822"/>
                  </a:cubicBezTo>
                  <a:cubicBezTo>
                    <a:pt x="1" y="1256"/>
                    <a:pt x="366" y="1621"/>
                    <a:pt x="800" y="1621"/>
                  </a:cubicBezTo>
                  <a:cubicBezTo>
                    <a:pt x="1256" y="1621"/>
                    <a:pt x="1622" y="1256"/>
                    <a:pt x="1622" y="822"/>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2"/>
            <p:cNvSpPr/>
            <p:nvPr/>
          </p:nvSpPr>
          <p:spPr>
            <a:xfrm>
              <a:off x="2598825" y="3630975"/>
              <a:ext cx="41100" cy="40550"/>
            </a:xfrm>
            <a:custGeom>
              <a:rect b="b" l="l" r="r" t="t"/>
              <a:pathLst>
                <a:path extrusionOk="0" h="1622" w="1644">
                  <a:moveTo>
                    <a:pt x="822" y="1"/>
                  </a:moveTo>
                  <a:cubicBezTo>
                    <a:pt x="365" y="1"/>
                    <a:pt x="0" y="366"/>
                    <a:pt x="0" y="822"/>
                  </a:cubicBezTo>
                  <a:cubicBezTo>
                    <a:pt x="0" y="1256"/>
                    <a:pt x="365" y="1621"/>
                    <a:pt x="822" y="1621"/>
                  </a:cubicBezTo>
                  <a:cubicBezTo>
                    <a:pt x="1256" y="1621"/>
                    <a:pt x="1644" y="1256"/>
                    <a:pt x="1644" y="822"/>
                  </a:cubicBezTo>
                  <a:cubicBezTo>
                    <a:pt x="1644"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2"/>
            <p:cNvSpPr/>
            <p:nvPr/>
          </p:nvSpPr>
          <p:spPr>
            <a:xfrm>
              <a:off x="2659875" y="3630975"/>
              <a:ext cx="41125" cy="40550"/>
            </a:xfrm>
            <a:custGeom>
              <a:rect b="b" l="l" r="r" t="t"/>
              <a:pathLst>
                <a:path extrusionOk="0" h="1622" w="1645">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2"/>
            <p:cNvSpPr/>
            <p:nvPr/>
          </p:nvSpPr>
          <p:spPr>
            <a:xfrm>
              <a:off x="2721500" y="3630975"/>
              <a:ext cx="40550" cy="40550"/>
            </a:xfrm>
            <a:custGeom>
              <a:rect b="b" l="l" r="r" t="t"/>
              <a:pathLst>
                <a:path extrusionOk="0" h="1622" w="1622">
                  <a:moveTo>
                    <a:pt x="800" y="1"/>
                  </a:moveTo>
                  <a:cubicBezTo>
                    <a:pt x="366" y="1"/>
                    <a:pt x="1" y="366"/>
                    <a:pt x="1" y="822"/>
                  </a:cubicBezTo>
                  <a:cubicBezTo>
                    <a:pt x="1" y="1256"/>
                    <a:pt x="366" y="1621"/>
                    <a:pt x="800" y="1621"/>
                  </a:cubicBezTo>
                  <a:cubicBezTo>
                    <a:pt x="1256" y="1621"/>
                    <a:pt x="1621" y="1256"/>
                    <a:pt x="1621" y="822"/>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2"/>
            <p:cNvSpPr/>
            <p:nvPr/>
          </p:nvSpPr>
          <p:spPr>
            <a:xfrm>
              <a:off x="2782575" y="3630975"/>
              <a:ext cx="40525" cy="40550"/>
            </a:xfrm>
            <a:custGeom>
              <a:rect b="b" l="l" r="r" t="t"/>
              <a:pathLst>
                <a:path extrusionOk="0" h="1622" w="1621">
                  <a:moveTo>
                    <a:pt x="822" y="1"/>
                  </a:moveTo>
                  <a:cubicBezTo>
                    <a:pt x="365" y="1"/>
                    <a:pt x="0" y="366"/>
                    <a:pt x="0" y="822"/>
                  </a:cubicBezTo>
                  <a:cubicBezTo>
                    <a:pt x="0" y="1256"/>
                    <a:pt x="365" y="1621"/>
                    <a:pt x="822" y="1621"/>
                  </a:cubicBezTo>
                  <a:cubicBezTo>
                    <a:pt x="1255" y="1621"/>
                    <a:pt x="1621" y="1256"/>
                    <a:pt x="1621" y="822"/>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2"/>
            <p:cNvSpPr/>
            <p:nvPr/>
          </p:nvSpPr>
          <p:spPr>
            <a:xfrm>
              <a:off x="2843625" y="3630975"/>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2"/>
            <p:cNvSpPr/>
            <p:nvPr/>
          </p:nvSpPr>
          <p:spPr>
            <a:xfrm>
              <a:off x="3762350" y="363097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2"/>
            <p:cNvSpPr/>
            <p:nvPr/>
          </p:nvSpPr>
          <p:spPr>
            <a:xfrm>
              <a:off x="3823975" y="3630975"/>
              <a:ext cx="40525" cy="40550"/>
            </a:xfrm>
            <a:custGeom>
              <a:rect b="b" l="l" r="r" t="t"/>
              <a:pathLst>
                <a:path extrusionOk="0" h="1622" w="1621">
                  <a:moveTo>
                    <a:pt x="799" y="1"/>
                  </a:moveTo>
                  <a:cubicBezTo>
                    <a:pt x="365" y="1"/>
                    <a:pt x="0" y="366"/>
                    <a:pt x="0" y="822"/>
                  </a:cubicBezTo>
                  <a:cubicBezTo>
                    <a:pt x="0" y="1256"/>
                    <a:pt x="365" y="1621"/>
                    <a:pt x="799" y="1621"/>
                  </a:cubicBezTo>
                  <a:cubicBezTo>
                    <a:pt x="1256" y="1621"/>
                    <a:pt x="1621" y="1256"/>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2"/>
            <p:cNvSpPr/>
            <p:nvPr/>
          </p:nvSpPr>
          <p:spPr>
            <a:xfrm>
              <a:off x="3885025" y="3630975"/>
              <a:ext cx="40550" cy="40550"/>
            </a:xfrm>
            <a:custGeom>
              <a:rect b="b" l="l" r="r" t="t"/>
              <a:pathLst>
                <a:path extrusionOk="0" h="1622" w="1622">
                  <a:moveTo>
                    <a:pt x="822" y="1"/>
                  </a:moveTo>
                  <a:cubicBezTo>
                    <a:pt x="366" y="1"/>
                    <a:pt x="1" y="366"/>
                    <a:pt x="1" y="822"/>
                  </a:cubicBezTo>
                  <a:cubicBezTo>
                    <a:pt x="1" y="1256"/>
                    <a:pt x="366"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2"/>
            <p:cNvSpPr/>
            <p:nvPr/>
          </p:nvSpPr>
          <p:spPr>
            <a:xfrm>
              <a:off x="3946075" y="363097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2"/>
            <p:cNvSpPr/>
            <p:nvPr/>
          </p:nvSpPr>
          <p:spPr>
            <a:xfrm>
              <a:off x="4007700" y="3630975"/>
              <a:ext cx="40550" cy="40550"/>
            </a:xfrm>
            <a:custGeom>
              <a:rect b="b" l="l" r="r" t="t"/>
              <a:pathLst>
                <a:path extrusionOk="0" h="1622" w="1622">
                  <a:moveTo>
                    <a:pt x="800" y="1"/>
                  </a:moveTo>
                  <a:cubicBezTo>
                    <a:pt x="366" y="1"/>
                    <a:pt x="1" y="366"/>
                    <a:pt x="1" y="822"/>
                  </a:cubicBezTo>
                  <a:cubicBezTo>
                    <a:pt x="1" y="1256"/>
                    <a:pt x="366" y="1621"/>
                    <a:pt x="800" y="1621"/>
                  </a:cubicBezTo>
                  <a:cubicBezTo>
                    <a:pt x="1256" y="1621"/>
                    <a:pt x="1622" y="1256"/>
                    <a:pt x="1622" y="822"/>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2"/>
            <p:cNvSpPr/>
            <p:nvPr/>
          </p:nvSpPr>
          <p:spPr>
            <a:xfrm>
              <a:off x="4068775" y="3630975"/>
              <a:ext cx="40525" cy="40550"/>
            </a:xfrm>
            <a:custGeom>
              <a:rect b="b" l="l" r="r" t="t"/>
              <a:pathLst>
                <a:path extrusionOk="0" h="1622" w="1621">
                  <a:moveTo>
                    <a:pt x="822" y="1"/>
                  </a:moveTo>
                  <a:cubicBezTo>
                    <a:pt x="365" y="1"/>
                    <a:pt x="0" y="366"/>
                    <a:pt x="0" y="822"/>
                  </a:cubicBezTo>
                  <a:cubicBezTo>
                    <a:pt x="0" y="1256"/>
                    <a:pt x="365" y="1621"/>
                    <a:pt x="822" y="1621"/>
                  </a:cubicBezTo>
                  <a:cubicBezTo>
                    <a:pt x="1256" y="1621"/>
                    <a:pt x="1621" y="1256"/>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2"/>
            <p:cNvSpPr/>
            <p:nvPr/>
          </p:nvSpPr>
          <p:spPr>
            <a:xfrm>
              <a:off x="4129825" y="3630975"/>
              <a:ext cx="41100" cy="40550"/>
            </a:xfrm>
            <a:custGeom>
              <a:rect b="b" l="l" r="r" t="t"/>
              <a:pathLst>
                <a:path extrusionOk="0" h="1622" w="1644">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2"/>
            <p:cNvSpPr/>
            <p:nvPr/>
          </p:nvSpPr>
          <p:spPr>
            <a:xfrm>
              <a:off x="4190875" y="3630975"/>
              <a:ext cx="41125" cy="40550"/>
            </a:xfrm>
            <a:custGeom>
              <a:rect b="b" l="l" r="r" t="t"/>
              <a:pathLst>
                <a:path extrusionOk="0" h="1622" w="1645">
                  <a:moveTo>
                    <a:pt x="823" y="1"/>
                  </a:moveTo>
                  <a:cubicBezTo>
                    <a:pt x="389" y="1"/>
                    <a:pt x="1" y="366"/>
                    <a:pt x="1" y="822"/>
                  </a:cubicBezTo>
                  <a:cubicBezTo>
                    <a:pt x="1" y="1256"/>
                    <a:pt x="389"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2"/>
            <p:cNvSpPr/>
            <p:nvPr/>
          </p:nvSpPr>
          <p:spPr>
            <a:xfrm>
              <a:off x="4252525" y="3630975"/>
              <a:ext cx="40525" cy="40550"/>
            </a:xfrm>
            <a:custGeom>
              <a:rect b="b" l="l" r="r" t="t"/>
              <a:pathLst>
                <a:path extrusionOk="0" h="1622" w="1621">
                  <a:moveTo>
                    <a:pt x="822" y="1"/>
                  </a:moveTo>
                  <a:cubicBezTo>
                    <a:pt x="365" y="1"/>
                    <a:pt x="0" y="366"/>
                    <a:pt x="0" y="822"/>
                  </a:cubicBezTo>
                  <a:cubicBezTo>
                    <a:pt x="0" y="1256"/>
                    <a:pt x="365" y="1621"/>
                    <a:pt x="822" y="1621"/>
                  </a:cubicBezTo>
                  <a:cubicBezTo>
                    <a:pt x="1255" y="1621"/>
                    <a:pt x="1621" y="1256"/>
                    <a:pt x="1621" y="822"/>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2"/>
            <p:cNvSpPr/>
            <p:nvPr/>
          </p:nvSpPr>
          <p:spPr>
            <a:xfrm>
              <a:off x="5416025" y="363097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2"/>
            <p:cNvSpPr/>
            <p:nvPr/>
          </p:nvSpPr>
          <p:spPr>
            <a:xfrm>
              <a:off x="5477100" y="363097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2"/>
            <p:cNvSpPr/>
            <p:nvPr/>
          </p:nvSpPr>
          <p:spPr>
            <a:xfrm>
              <a:off x="5599775" y="3630975"/>
              <a:ext cx="41100" cy="40550"/>
            </a:xfrm>
            <a:custGeom>
              <a:rect b="b" l="l" r="r" t="t"/>
              <a:pathLst>
                <a:path extrusionOk="0" h="1622" w="1644">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2"/>
            <p:cNvSpPr/>
            <p:nvPr/>
          </p:nvSpPr>
          <p:spPr>
            <a:xfrm>
              <a:off x="5660825" y="363097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2"/>
            <p:cNvSpPr/>
            <p:nvPr/>
          </p:nvSpPr>
          <p:spPr>
            <a:xfrm>
              <a:off x="5722475" y="3630975"/>
              <a:ext cx="40525" cy="40550"/>
            </a:xfrm>
            <a:custGeom>
              <a:rect b="b" l="l" r="r" t="t"/>
              <a:pathLst>
                <a:path extrusionOk="0" h="1622" w="1621">
                  <a:moveTo>
                    <a:pt x="799" y="1"/>
                  </a:moveTo>
                  <a:cubicBezTo>
                    <a:pt x="365" y="1"/>
                    <a:pt x="0" y="366"/>
                    <a:pt x="0" y="822"/>
                  </a:cubicBezTo>
                  <a:cubicBezTo>
                    <a:pt x="0" y="1256"/>
                    <a:pt x="365" y="1621"/>
                    <a:pt x="799" y="1621"/>
                  </a:cubicBezTo>
                  <a:cubicBezTo>
                    <a:pt x="1255" y="1621"/>
                    <a:pt x="1621" y="1256"/>
                    <a:pt x="1621" y="822"/>
                  </a:cubicBezTo>
                  <a:cubicBezTo>
                    <a:pt x="1621" y="366"/>
                    <a:pt x="1255"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2"/>
            <p:cNvSpPr/>
            <p:nvPr/>
          </p:nvSpPr>
          <p:spPr>
            <a:xfrm>
              <a:off x="6028325" y="3630975"/>
              <a:ext cx="41100" cy="40550"/>
            </a:xfrm>
            <a:custGeom>
              <a:rect b="b" l="l" r="r" t="t"/>
              <a:pathLst>
                <a:path extrusionOk="0" h="1622" w="1644">
                  <a:moveTo>
                    <a:pt x="822" y="1"/>
                  </a:moveTo>
                  <a:cubicBezTo>
                    <a:pt x="366" y="1"/>
                    <a:pt x="0" y="366"/>
                    <a:pt x="0" y="822"/>
                  </a:cubicBezTo>
                  <a:cubicBezTo>
                    <a:pt x="0"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2"/>
            <p:cNvSpPr/>
            <p:nvPr/>
          </p:nvSpPr>
          <p:spPr>
            <a:xfrm>
              <a:off x="6089950" y="3630975"/>
              <a:ext cx="40550" cy="40550"/>
            </a:xfrm>
            <a:custGeom>
              <a:rect b="b" l="l" r="r" t="t"/>
              <a:pathLst>
                <a:path extrusionOk="0" h="1622" w="1622">
                  <a:moveTo>
                    <a:pt x="799" y="1"/>
                  </a:moveTo>
                  <a:cubicBezTo>
                    <a:pt x="366" y="1"/>
                    <a:pt x="1" y="366"/>
                    <a:pt x="1" y="822"/>
                  </a:cubicBezTo>
                  <a:cubicBezTo>
                    <a:pt x="1" y="1256"/>
                    <a:pt x="366" y="1621"/>
                    <a:pt x="799" y="1621"/>
                  </a:cubicBezTo>
                  <a:cubicBezTo>
                    <a:pt x="1256" y="1621"/>
                    <a:pt x="1621" y="1256"/>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2"/>
            <p:cNvSpPr/>
            <p:nvPr/>
          </p:nvSpPr>
          <p:spPr>
            <a:xfrm>
              <a:off x="6151000" y="3630975"/>
              <a:ext cx="41125" cy="40550"/>
            </a:xfrm>
            <a:custGeom>
              <a:rect b="b" l="l" r="r" t="t"/>
              <a:pathLst>
                <a:path extrusionOk="0" h="1622" w="1645">
                  <a:moveTo>
                    <a:pt x="823" y="1"/>
                  </a:moveTo>
                  <a:cubicBezTo>
                    <a:pt x="366" y="1"/>
                    <a:pt x="1" y="366"/>
                    <a:pt x="1" y="822"/>
                  </a:cubicBezTo>
                  <a:cubicBezTo>
                    <a:pt x="1" y="1256"/>
                    <a:pt x="366" y="1621"/>
                    <a:pt x="823" y="1621"/>
                  </a:cubicBezTo>
                  <a:cubicBezTo>
                    <a:pt x="1279" y="1621"/>
                    <a:pt x="1644" y="1256"/>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2"/>
            <p:cNvSpPr/>
            <p:nvPr/>
          </p:nvSpPr>
          <p:spPr>
            <a:xfrm>
              <a:off x="6212075" y="3630975"/>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2"/>
            <p:cNvSpPr/>
            <p:nvPr/>
          </p:nvSpPr>
          <p:spPr>
            <a:xfrm>
              <a:off x="2108650" y="3692025"/>
              <a:ext cx="41100" cy="41125"/>
            </a:xfrm>
            <a:custGeom>
              <a:rect b="b" l="l" r="r" t="t"/>
              <a:pathLst>
                <a:path extrusionOk="0" h="1645" w="1644">
                  <a:moveTo>
                    <a:pt x="822" y="1"/>
                  </a:moveTo>
                  <a:cubicBezTo>
                    <a:pt x="366" y="1"/>
                    <a:pt x="0" y="366"/>
                    <a:pt x="0" y="823"/>
                  </a:cubicBezTo>
                  <a:cubicBezTo>
                    <a:pt x="0"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2"/>
            <p:cNvSpPr/>
            <p:nvPr/>
          </p:nvSpPr>
          <p:spPr>
            <a:xfrm>
              <a:off x="2170275" y="3692025"/>
              <a:ext cx="40550" cy="41125"/>
            </a:xfrm>
            <a:custGeom>
              <a:rect b="b" l="l" r="r" t="t"/>
              <a:pathLst>
                <a:path extrusionOk="0" h="1645" w="1622">
                  <a:moveTo>
                    <a:pt x="799" y="1"/>
                  </a:moveTo>
                  <a:cubicBezTo>
                    <a:pt x="366" y="1"/>
                    <a:pt x="0" y="366"/>
                    <a:pt x="0" y="823"/>
                  </a:cubicBezTo>
                  <a:cubicBezTo>
                    <a:pt x="0" y="1279"/>
                    <a:pt x="366" y="1644"/>
                    <a:pt x="799" y="1644"/>
                  </a:cubicBezTo>
                  <a:cubicBezTo>
                    <a:pt x="1256" y="1644"/>
                    <a:pt x="1621" y="1279"/>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2"/>
            <p:cNvSpPr/>
            <p:nvPr/>
          </p:nvSpPr>
          <p:spPr>
            <a:xfrm>
              <a:off x="2231325" y="3692025"/>
              <a:ext cx="41125" cy="41125"/>
            </a:xfrm>
            <a:custGeom>
              <a:rect b="b" l="l" r="r" t="t"/>
              <a:pathLst>
                <a:path extrusionOk="0" h="1645" w="1645">
                  <a:moveTo>
                    <a:pt x="823" y="1"/>
                  </a:moveTo>
                  <a:cubicBezTo>
                    <a:pt x="366" y="1"/>
                    <a:pt x="1" y="366"/>
                    <a:pt x="1" y="823"/>
                  </a:cubicBezTo>
                  <a:cubicBezTo>
                    <a:pt x="1" y="1279"/>
                    <a:pt x="366"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2"/>
            <p:cNvSpPr/>
            <p:nvPr/>
          </p:nvSpPr>
          <p:spPr>
            <a:xfrm>
              <a:off x="2292400" y="3692025"/>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4" y="1279"/>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2"/>
            <p:cNvSpPr/>
            <p:nvPr/>
          </p:nvSpPr>
          <p:spPr>
            <a:xfrm>
              <a:off x="2354025" y="3692025"/>
              <a:ext cx="40525" cy="41125"/>
            </a:xfrm>
            <a:custGeom>
              <a:rect b="b" l="l" r="r" t="t"/>
              <a:pathLst>
                <a:path extrusionOk="0" h="1645" w="1621">
                  <a:moveTo>
                    <a:pt x="799" y="1"/>
                  </a:moveTo>
                  <a:cubicBezTo>
                    <a:pt x="365" y="1"/>
                    <a:pt x="0" y="366"/>
                    <a:pt x="0" y="823"/>
                  </a:cubicBezTo>
                  <a:cubicBezTo>
                    <a:pt x="0" y="1279"/>
                    <a:pt x="365" y="1644"/>
                    <a:pt x="799" y="1644"/>
                  </a:cubicBezTo>
                  <a:cubicBezTo>
                    <a:pt x="1256" y="1644"/>
                    <a:pt x="1621" y="1279"/>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2"/>
            <p:cNvSpPr/>
            <p:nvPr/>
          </p:nvSpPr>
          <p:spPr>
            <a:xfrm>
              <a:off x="2415075" y="3692025"/>
              <a:ext cx="41100" cy="41125"/>
            </a:xfrm>
            <a:custGeom>
              <a:rect b="b" l="l" r="r" t="t"/>
              <a:pathLst>
                <a:path extrusionOk="0" h="1645" w="1644">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2"/>
            <p:cNvSpPr/>
            <p:nvPr/>
          </p:nvSpPr>
          <p:spPr>
            <a:xfrm>
              <a:off x="2476125" y="3692025"/>
              <a:ext cx="41125" cy="41125"/>
            </a:xfrm>
            <a:custGeom>
              <a:rect b="b" l="l" r="r" t="t"/>
              <a:pathLst>
                <a:path extrusionOk="0" h="1645" w="1645">
                  <a:moveTo>
                    <a:pt x="823" y="1"/>
                  </a:moveTo>
                  <a:cubicBezTo>
                    <a:pt x="366" y="1"/>
                    <a:pt x="1" y="366"/>
                    <a:pt x="1" y="823"/>
                  </a:cubicBezTo>
                  <a:cubicBezTo>
                    <a:pt x="1" y="1279"/>
                    <a:pt x="366"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2"/>
            <p:cNvSpPr/>
            <p:nvPr/>
          </p:nvSpPr>
          <p:spPr>
            <a:xfrm>
              <a:off x="2537750" y="3692025"/>
              <a:ext cx="40550" cy="41125"/>
            </a:xfrm>
            <a:custGeom>
              <a:rect b="b" l="l" r="r" t="t"/>
              <a:pathLst>
                <a:path extrusionOk="0" h="1645" w="1622">
                  <a:moveTo>
                    <a:pt x="800" y="1"/>
                  </a:moveTo>
                  <a:cubicBezTo>
                    <a:pt x="366" y="1"/>
                    <a:pt x="1" y="366"/>
                    <a:pt x="1" y="823"/>
                  </a:cubicBezTo>
                  <a:cubicBezTo>
                    <a:pt x="1" y="1279"/>
                    <a:pt x="366" y="1644"/>
                    <a:pt x="800" y="1644"/>
                  </a:cubicBezTo>
                  <a:cubicBezTo>
                    <a:pt x="1256" y="1644"/>
                    <a:pt x="1622" y="1279"/>
                    <a:pt x="1622" y="823"/>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2"/>
            <p:cNvSpPr/>
            <p:nvPr/>
          </p:nvSpPr>
          <p:spPr>
            <a:xfrm>
              <a:off x="2598825" y="3692025"/>
              <a:ext cx="41100" cy="41125"/>
            </a:xfrm>
            <a:custGeom>
              <a:rect b="b" l="l" r="r" t="t"/>
              <a:pathLst>
                <a:path extrusionOk="0" h="1645" w="1644">
                  <a:moveTo>
                    <a:pt x="822" y="1"/>
                  </a:moveTo>
                  <a:cubicBezTo>
                    <a:pt x="365" y="1"/>
                    <a:pt x="0" y="366"/>
                    <a:pt x="0" y="823"/>
                  </a:cubicBezTo>
                  <a:cubicBezTo>
                    <a:pt x="0" y="1279"/>
                    <a:pt x="365" y="1644"/>
                    <a:pt x="822" y="1644"/>
                  </a:cubicBezTo>
                  <a:cubicBezTo>
                    <a:pt x="1256" y="1644"/>
                    <a:pt x="1644" y="1279"/>
                    <a:pt x="1644" y="823"/>
                  </a:cubicBezTo>
                  <a:cubicBezTo>
                    <a:pt x="1644"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2"/>
            <p:cNvSpPr/>
            <p:nvPr/>
          </p:nvSpPr>
          <p:spPr>
            <a:xfrm>
              <a:off x="2659875" y="3692025"/>
              <a:ext cx="41125" cy="41125"/>
            </a:xfrm>
            <a:custGeom>
              <a:rect b="b" l="l" r="r" t="t"/>
              <a:pathLst>
                <a:path extrusionOk="0" h="1645" w="1645">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2"/>
            <p:cNvSpPr/>
            <p:nvPr/>
          </p:nvSpPr>
          <p:spPr>
            <a:xfrm>
              <a:off x="2721500" y="3692025"/>
              <a:ext cx="40550" cy="41125"/>
            </a:xfrm>
            <a:custGeom>
              <a:rect b="b" l="l" r="r" t="t"/>
              <a:pathLst>
                <a:path extrusionOk="0" h="1645" w="1622">
                  <a:moveTo>
                    <a:pt x="800" y="1"/>
                  </a:moveTo>
                  <a:cubicBezTo>
                    <a:pt x="366" y="1"/>
                    <a:pt x="1" y="366"/>
                    <a:pt x="1" y="823"/>
                  </a:cubicBezTo>
                  <a:cubicBezTo>
                    <a:pt x="1" y="1279"/>
                    <a:pt x="366" y="1644"/>
                    <a:pt x="800" y="1644"/>
                  </a:cubicBezTo>
                  <a:cubicBezTo>
                    <a:pt x="1256" y="1644"/>
                    <a:pt x="1621" y="1279"/>
                    <a:pt x="1621" y="823"/>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2"/>
            <p:cNvSpPr/>
            <p:nvPr/>
          </p:nvSpPr>
          <p:spPr>
            <a:xfrm>
              <a:off x="2782575" y="3692025"/>
              <a:ext cx="40525" cy="41125"/>
            </a:xfrm>
            <a:custGeom>
              <a:rect b="b" l="l" r="r" t="t"/>
              <a:pathLst>
                <a:path extrusionOk="0" h="1645" w="1621">
                  <a:moveTo>
                    <a:pt x="822" y="1"/>
                  </a:moveTo>
                  <a:cubicBezTo>
                    <a:pt x="365" y="1"/>
                    <a:pt x="0" y="366"/>
                    <a:pt x="0" y="823"/>
                  </a:cubicBezTo>
                  <a:cubicBezTo>
                    <a:pt x="0" y="1279"/>
                    <a:pt x="365" y="1644"/>
                    <a:pt x="822" y="1644"/>
                  </a:cubicBezTo>
                  <a:cubicBezTo>
                    <a:pt x="1255" y="1644"/>
                    <a:pt x="1621" y="1279"/>
                    <a:pt x="1621" y="823"/>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2"/>
            <p:cNvSpPr/>
            <p:nvPr/>
          </p:nvSpPr>
          <p:spPr>
            <a:xfrm>
              <a:off x="2843625" y="3692025"/>
              <a:ext cx="41100" cy="41125"/>
            </a:xfrm>
            <a:custGeom>
              <a:rect b="b" l="l" r="r" t="t"/>
              <a:pathLst>
                <a:path extrusionOk="0" h="1645" w="1644">
                  <a:moveTo>
                    <a:pt x="822" y="1"/>
                  </a:moveTo>
                  <a:cubicBezTo>
                    <a:pt x="366" y="1"/>
                    <a:pt x="0" y="366"/>
                    <a:pt x="0" y="823"/>
                  </a:cubicBezTo>
                  <a:cubicBezTo>
                    <a:pt x="0"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2"/>
            <p:cNvSpPr/>
            <p:nvPr/>
          </p:nvSpPr>
          <p:spPr>
            <a:xfrm>
              <a:off x="2905250" y="3692025"/>
              <a:ext cx="40550" cy="41125"/>
            </a:xfrm>
            <a:custGeom>
              <a:rect b="b" l="l" r="r" t="t"/>
              <a:pathLst>
                <a:path extrusionOk="0" h="1645" w="1622">
                  <a:moveTo>
                    <a:pt x="799" y="1"/>
                  </a:moveTo>
                  <a:cubicBezTo>
                    <a:pt x="366" y="1"/>
                    <a:pt x="0" y="366"/>
                    <a:pt x="0" y="823"/>
                  </a:cubicBezTo>
                  <a:cubicBezTo>
                    <a:pt x="0" y="1279"/>
                    <a:pt x="366" y="1644"/>
                    <a:pt x="799" y="1644"/>
                  </a:cubicBezTo>
                  <a:cubicBezTo>
                    <a:pt x="1256" y="1644"/>
                    <a:pt x="1621" y="1279"/>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2"/>
            <p:cNvSpPr/>
            <p:nvPr/>
          </p:nvSpPr>
          <p:spPr>
            <a:xfrm>
              <a:off x="3823975" y="3692025"/>
              <a:ext cx="40525" cy="41125"/>
            </a:xfrm>
            <a:custGeom>
              <a:rect b="b" l="l" r="r" t="t"/>
              <a:pathLst>
                <a:path extrusionOk="0" h="1645" w="1621">
                  <a:moveTo>
                    <a:pt x="799" y="1"/>
                  </a:moveTo>
                  <a:cubicBezTo>
                    <a:pt x="365" y="1"/>
                    <a:pt x="0" y="366"/>
                    <a:pt x="0" y="823"/>
                  </a:cubicBezTo>
                  <a:cubicBezTo>
                    <a:pt x="0" y="1279"/>
                    <a:pt x="365" y="1644"/>
                    <a:pt x="799" y="1644"/>
                  </a:cubicBezTo>
                  <a:cubicBezTo>
                    <a:pt x="1256" y="1644"/>
                    <a:pt x="1621" y="1279"/>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2"/>
            <p:cNvSpPr/>
            <p:nvPr/>
          </p:nvSpPr>
          <p:spPr>
            <a:xfrm>
              <a:off x="3885025" y="3692025"/>
              <a:ext cx="40550" cy="41125"/>
            </a:xfrm>
            <a:custGeom>
              <a:rect b="b" l="l" r="r" t="t"/>
              <a:pathLst>
                <a:path extrusionOk="0" h="1645" w="1622">
                  <a:moveTo>
                    <a:pt x="822" y="1"/>
                  </a:moveTo>
                  <a:cubicBezTo>
                    <a:pt x="366" y="1"/>
                    <a:pt x="1" y="366"/>
                    <a:pt x="1" y="823"/>
                  </a:cubicBezTo>
                  <a:cubicBezTo>
                    <a:pt x="1" y="1279"/>
                    <a:pt x="366"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2"/>
            <p:cNvSpPr/>
            <p:nvPr/>
          </p:nvSpPr>
          <p:spPr>
            <a:xfrm>
              <a:off x="3946075" y="3692025"/>
              <a:ext cx="41125" cy="41125"/>
            </a:xfrm>
            <a:custGeom>
              <a:rect b="b" l="l" r="r" t="t"/>
              <a:pathLst>
                <a:path extrusionOk="0" h="1645" w="1645">
                  <a:moveTo>
                    <a:pt x="823" y="1"/>
                  </a:moveTo>
                  <a:cubicBezTo>
                    <a:pt x="366" y="1"/>
                    <a:pt x="1" y="366"/>
                    <a:pt x="1" y="823"/>
                  </a:cubicBezTo>
                  <a:cubicBezTo>
                    <a:pt x="1" y="1279"/>
                    <a:pt x="366"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2"/>
            <p:cNvSpPr/>
            <p:nvPr/>
          </p:nvSpPr>
          <p:spPr>
            <a:xfrm>
              <a:off x="4007700" y="3692025"/>
              <a:ext cx="40550" cy="41125"/>
            </a:xfrm>
            <a:custGeom>
              <a:rect b="b" l="l" r="r" t="t"/>
              <a:pathLst>
                <a:path extrusionOk="0" h="1645" w="1622">
                  <a:moveTo>
                    <a:pt x="800" y="1"/>
                  </a:moveTo>
                  <a:cubicBezTo>
                    <a:pt x="366" y="1"/>
                    <a:pt x="1" y="366"/>
                    <a:pt x="1" y="823"/>
                  </a:cubicBezTo>
                  <a:cubicBezTo>
                    <a:pt x="1" y="1279"/>
                    <a:pt x="366" y="1644"/>
                    <a:pt x="800" y="1644"/>
                  </a:cubicBezTo>
                  <a:cubicBezTo>
                    <a:pt x="1256" y="1644"/>
                    <a:pt x="1622" y="1279"/>
                    <a:pt x="1622" y="823"/>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2"/>
            <p:cNvSpPr/>
            <p:nvPr/>
          </p:nvSpPr>
          <p:spPr>
            <a:xfrm>
              <a:off x="4068775" y="3692025"/>
              <a:ext cx="40525" cy="41125"/>
            </a:xfrm>
            <a:custGeom>
              <a:rect b="b" l="l" r="r" t="t"/>
              <a:pathLst>
                <a:path extrusionOk="0" h="1645" w="1621">
                  <a:moveTo>
                    <a:pt x="822" y="1"/>
                  </a:moveTo>
                  <a:cubicBezTo>
                    <a:pt x="365" y="1"/>
                    <a:pt x="0" y="366"/>
                    <a:pt x="0" y="823"/>
                  </a:cubicBezTo>
                  <a:cubicBezTo>
                    <a:pt x="0" y="1279"/>
                    <a:pt x="365"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2"/>
            <p:cNvSpPr/>
            <p:nvPr/>
          </p:nvSpPr>
          <p:spPr>
            <a:xfrm>
              <a:off x="4129825" y="3692025"/>
              <a:ext cx="41100" cy="41125"/>
            </a:xfrm>
            <a:custGeom>
              <a:rect b="b" l="l" r="r" t="t"/>
              <a:pathLst>
                <a:path extrusionOk="0" h="1645" w="1644">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2"/>
            <p:cNvSpPr/>
            <p:nvPr/>
          </p:nvSpPr>
          <p:spPr>
            <a:xfrm>
              <a:off x="4190875" y="3692025"/>
              <a:ext cx="41125" cy="41125"/>
            </a:xfrm>
            <a:custGeom>
              <a:rect b="b" l="l" r="r" t="t"/>
              <a:pathLst>
                <a:path extrusionOk="0" h="1645" w="1645">
                  <a:moveTo>
                    <a:pt x="823" y="1"/>
                  </a:moveTo>
                  <a:cubicBezTo>
                    <a:pt x="389" y="1"/>
                    <a:pt x="1" y="366"/>
                    <a:pt x="1" y="823"/>
                  </a:cubicBezTo>
                  <a:cubicBezTo>
                    <a:pt x="1" y="1279"/>
                    <a:pt x="389"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2"/>
            <p:cNvSpPr/>
            <p:nvPr/>
          </p:nvSpPr>
          <p:spPr>
            <a:xfrm>
              <a:off x="4252525" y="3692025"/>
              <a:ext cx="40525" cy="41125"/>
            </a:xfrm>
            <a:custGeom>
              <a:rect b="b" l="l" r="r" t="t"/>
              <a:pathLst>
                <a:path extrusionOk="0" h="1645" w="1621">
                  <a:moveTo>
                    <a:pt x="822" y="1"/>
                  </a:moveTo>
                  <a:cubicBezTo>
                    <a:pt x="365" y="1"/>
                    <a:pt x="0" y="366"/>
                    <a:pt x="0" y="823"/>
                  </a:cubicBezTo>
                  <a:cubicBezTo>
                    <a:pt x="0" y="1279"/>
                    <a:pt x="365" y="1644"/>
                    <a:pt x="822" y="1644"/>
                  </a:cubicBezTo>
                  <a:cubicBezTo>
                    <a:pt x="1255" y="1644"/>
                    <a:pt x="1621" y="1279"/>
                    <a:pt x="1621" y="823"/>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2"/>
            <p:cNvSpPr/>
            <p:nvPr/>
          </p:nvSpPr>
          <p:spPr>
            <a:xfrm>
              <a:off x="5538725" y="3692025"/>
              <a:ext cx="40525" cy="41125"/>
            </a:xfrm>
            <a:custGeom>
              <a:rect b="b" l="l" r="r" t="t"/>
              <a:pathLst>
                <a:path extrusionOk="0" h="1645" w="1621">
                  <a:moveTo>
                    <a:pt x="822" y="1"/>
                  </a:moveTo>
                  <a:cubicBezTo>
                    <a:pt x="365" y="1"/>
                    <a:pt x="0" y="366"/>
                    <a:pt x="0" y="823"/>
                  </a:cubicBezTo>
                  <a:cubicBezTo>
                    <a:pt x="0" y="1279"/>
                    <a:pt x="365"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2"/>
            <p:cNvSpPr/>
            <p:nvPr/>
          </p:nvSpPr>
          <p:spPr>
            <a:xfrm>
              <a:off x="5599775" y="3692025"/>
              <a:ext cx="41100" cy="41125"/>
            </a:xfrm>
            <a:custGeom>
              <a:rect b="b" l="l" r="r" t="t"/>
              <a:pathLst>
                <a:path extrusionOk="0" h="1645" w="1644">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2"/>
            <p:cNvSpPr/>
            <p:nvPr/>
          </p:nvSpPr>
          <p:spPr>
            <a:xfrm>
              <a:off x="5660825" y="3692025"/>
              <a:ext cx="41125" cy="41125"/>
            </a:xfrm>
            <a:custGeom>
              <a:rect b="b" l="l" r="r" t="t"/>
              <a:pathLst>
                <a:path extrusionOk="0" h="1645" w="1645">
                  <a:moveTo>
                    <a:pt x="823" y="1"/>
                  </a:moveTo>
                  <a:cubicBezTo>
                    <a:pt x="366" y="1"/>
                    <a:pt x="1" y="366"/>
                    <a:pt x="1" y="823"/>
                  </a:cubicBezTo>
                  <a:cubicBezTo>
                    <a:pt x="1" y="1279"/>
                    <a:pt x="366"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2"/>
            <p:cNvSpPr/>
            <p:nvPr/>
          </p:nvSpPr>
          <p:spPr>
            <a:xfrm>
              <a:off x="6089950" y="3692025"/>
              <a:ext cx="40550" cy="41125"/>
            </a:xfrm>
            <a:custGeom>
              <a:rect b="b" l="l" r="r" t="t"/>
              <a:pathLst>
                <a:path extrusionOk="0" h="1645" w="1622">
                  <a:moveTo>
                    <a:pt x="799" y="1"/>
                  </a:moveTo>
                  <a:cubicBezTo>
                    <a:pt x="366" y="1"/>
                    <a:pt x="1" y="366"/>
                    <a:pt x="1" y="823"/>
                  </a:cubicBezTo>
                  <a:cubicBezTo>
                    <a:pt x="1" y="1279"/>
                    <a:pt x="366" y="1644"/>
                    <a:pt x="799" y="1644"/>
                  </a:cubicBezTo>
                  <a:cubicBezTo>
                    <a:pt x="1256" y="1644"/>
                    <a:pt x="1621" y="1279"/>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2"/>
            <p:cNvSpPr/>
            <p:nvPr/>
          </p:nvSpPr>
          <p:spPr>
            <a:xfrm>
              <a:off x="6151000" y="3692025"/>
              <a:ext cx="41125" cy="41125"/>
            </a:xfrm>
            <a:custGeom>
              <a:rect b="b" l="l" r="r" t="t"/>
              <a:pathLst>
                <a:path extrusionOk="0" h="1645" w="1645">
                  <a:moveTo>
                    <a:pt x="823" y="1"/>
                  </a:moveTo>
                  <a:cubicBezTo>
                    <a:pt x="366" y="1"/>
                    <a:pt x="1" y="366"/>
                    <a:pt x="1" y="823"/>
                  </a:cubicBezTo>
                  <a:cubicBezTo>
                    <a:pt x="1" y="1279"/>
                    <a:pt x="366"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2"/>
            <p:cNvSpPr/>
            <p:nvPr/>
          </p:nvSpPr>
          <p:spPr>
            <a:xfrm>
              <a:off x="6212075" y="3692025"/>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4" y="1279"/>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2"/>
            <p:cNvSpPr/>
            <p:nvPr/>
          </p:nvSpPr>
          <p:spPr>
            <a:xfrm>
              <a:off x="6273700" y="3692025"/>
              <a:ext cx="40525" cy="41125"/>
            </a:xfrm>
            <a:custGeom>
              <a:rect b="b" l="l" r="r" t="t"/>
              <a:pathLst>
                <a:path extrusionOk="0" h="1645" w="1621">
                  <a:moveTo>
                    <a:pt x="799" y="1"/>
                  </a:moveTo>
                  <a:cubicBezTo>
                    <a:pt x="365" y="1"/>
                    <a:pt x="0" y="366"/>
                    <a:pt x="0" y="823"/>
                  </a:cubicBezTo>
                  <a:cubicBezTo>
                    <a:pt x="0" y="1279"/>
                    <a:pt x="365" y="1644"/>
                    <a:pt x="799" y="1644"/>
                  </a:cubicBezTo>
                  <a:cubicBezTo>
                    <a:pt x="1256" y="1644"/>
                    <a:pt x="1621" y="1279"/>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2"/>
            <p:cNvSpPr/>
            <p:nvPr/>
          </p:nvSpPr>
          <p:spPr>
            <a:xfrm>
              <a:off x="2170275" y="3753100"/>
              <a:ext cx="40550" cy="41100"/>
            </a:xfrm>
            <a:custGeom>
              <a:rect b="b" l="l" r="r" t="t"/>
              <a:pathLst>
                <a:path extrusionOk="0" h="1644" w="1622">
                  <a:moveTo>
                    <a:pt x="799" y="0"/>
                  </a:moveTo>
                  <a:cubicBezTo>
                    <a:pt x="366" y="0"/>
                    <a:pt x="0" y="365"/>
                    <a:pt x="0" y="822"/>
                  </a:cubicBezTo>
                  <a:cubicBezTo>
                    <a:pt x="0" y="1278"/>
                    <a:pt x="366" y="1644"/>
                    <a:pt x="799" y="1644"/>
                  </a:cubicBezTo>
                  <a:cubicBezTo>
                    <a:pt x="1256" y="1644"/>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2"/>
            <p:cNvSpPr/>
            <p:nvPr/>
          </p:nvSpPr>
          <p:spPr>
            <a:xfrm>
              <a:off x="2231325" y="3753100"/>
              <a:ext cx="41125" cy="41100"/>
            </a:xfrm>
            <a:custGeom>
              <a:rect b="b" l="l" r="r" t="t"/>
              <a:pathLst>
                <a:path extrusionOk="0" h="1644" w="1645">
                  <a:moveTo>
                    <a:pt x="823" y="0"/>
                  </a:moveTo>
                  <a:cubicBezTo>
                    <a:pt x="366" y="0"/>
                    <a:pt x="1" y="365"/>
                    <a:pt x="1" y="822"/>
                  </a:cubicBezTo>
                  <a:cubicBezTo>
                    <a:pt x="1" y="1278"/>
                    <a:pt x="366" y="1644"/>
                    <a:pt x="823" y="1644"/>
                  </a:cubicBezTo>
                  <a:cubicBezTo>
                    <a:pt x="1279" y="1644"/>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2"/>
            <p:cNvSpPr/>
            <p:nvPr/>
          </p:nvSpPr>
          <p:spPr>
            <a:xfrm>
              <a:off x="2292400" y="3753100"/>
              <a:ext cx="41100" cy="41100"/>
            </a:xfrm>
            <a:custGeom>
              <a:rect b="b" l="l" r="r" t="t"/>
              <a:pathLst>
                <a:path extrusionOk="0" h="1644" w="1644">
                  <a:moveTo>
                    <a:pt x="822" y="0"/>
                  </a:moveTo>
                  <a:cubicBezTo>
                    <a:pt x="365" y="0"/>
                    <a:pt x="0" y="365"/>
                    <a:pt x="0" y="822"/>
                  </a:cubicBezTo>
                  <a:cubicBezTo>
                    <a:pt x="0" y="1278"/>
                    <a:pt x="365" y="1644"/>
                    <a:pt x="822" y="1644"/>
                  </a:cubicBezTo>
                  <a:cubicBezTo>
                    <a:pt x="1278" y="1644"/>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2"/>
            <p:cNvSpPr/>
            <p:nvPr/>
          </p:nvSpPr>
          <p:spPr>
            <a:xfrm>
              <a:off x="2354025" y="3753100"/>
              <a:ext cx="40525" cy="41100"/>
            </a:xfrm>
            <a:custGeom>
              <a:rect b="b" l="l" r="r" t="t"/>
              <a:pathLst>
                <a:path extrusionOk="0" h="1644" w="1621">
                  <a:moveTo>
                    <a:pt x="799" y="0"/>
                  </a:moveTo>
                  <a:cubicBezTo>
                    <a:pt x="365" y="0"/>
                    <a:pt x="0" y="365"/>
                    <a:pt x="0" y="822"/>
                  </a:cubicBezTo>
                  <a:cubicBezTo>
                    <a:pt x="0" y="1278"/>
                    <a:pt x="365" y="1644"/>
                    <a:pt x="799" y="1644"/>
                  </a:cubicBezTo>
                  <a:cubicBezTo>
                    <a:pt x="1256" y="1644"/>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2"/>
            <p:cNvSpPr/>
            <p:nvPr/>
          </p:nvSpPr>
          <p:spPr>
            <a:xfrm>
              <a:off x="2415075" y="3753100"/>
              <a:ext cx="41100" cy="41100"/>
            </a:xfrm>
            <a:custGeom>
              <a:rect b="b" l="l" r="r" t="t"/>
              <a:pathLst>
                <a:path extrusionOk="0" h="1644" w="1644">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2"/>
            <p:cNvSpPr/>
            <p:nvPr/>
          </p:nvSpPr>
          <p:spPr>
            <a:xfrm>
              <a:off x="2476125" y="3753100"/>
              <a:ext cx="41125" cy="41100"/>
            </a:xfrm>
            <a:custGeom>
              <a:rect b="b" l="l" r="r" t="t"/>
              <a:pathLst>
                <a:path extrusionOk="0" h="1644" w="1645">
                  <a:moveTo>
                    <a:pt x="823" y="0"/>
                  </a:moveTo>
                  <a:cubicBezTo>
                    <a:pt x="366" y="0"/>
                    <a:pt x="1" y="365"/>
                    <a:pt x="1" y="822"/>
                  </a:cubicBezTo>
                  <a:cubicBezTo>
                    <a:pt x="1" y="1278"/>
                    <a:pt x="366" y="1644"/>
                    <a:pt x="823" y="1644"/>
                  </a:cubicBezTo>
                  <a:cubicBezTo>
                    <a:pt x="1279" y="1644"/>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2"/>
            <p:cNvSpPr/>
            <p:nvPr/>
          </p:nvSpPr>
          <p:spPr>
            <a:xfrm>
              <a:off x="2537750" y="3753100"/>
              <a:ext cx="40550" cy="41100"/>
            </a:xfrm>
            <a:custGeom>
              <a:rect b="b" l="l" r="r" t="t"/>
              <a:pathLst>
                <a:path extrusionOk="0" h="1644" w="1622">
                  <a:moveTo>
                    <a:pt x="800" y="0"/>
                  </a:moveTo>
                  <a:cubicBezTo>
                    <a:pt x="366" y="0"/>
                    <a:pt x="1" y="365"/>
                    <a:pt x="1" y="822"/>
                  </a:cubicBezTo>
                  <a:cubicBezTo>
                    <a:pt x="1" y="1278"/>
                    <a:pt x="366" y="1644"/>
                    <a:pt x="800" y="1644"/>
                  </a:cubicBezTo>
                  <a:cubicBezTo>
                    <a:pt x="1256" y="1644"/>
                    <a:pt x="1622" y="1278"/>
                    <a:pt x="1622" y="822"/>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2"/>
            <p:cNvSpPr/>
            <p:nvPr/>
          </p:nvSpPr>
          <p:spPr>
            <a:xfrm>
              <a:off x="2598825" y="3753100"/>
              <a:ext cx="41100" cy="41100"/>
            </a:xfrm>
            <a:custGeom>
              <a:rect b="b" l="l" r="r" t="t"/>
              <a:pathLst>
                <a:path extrusionOk="0" h="1644" w="1644">
                  <a:moveTo>
                    <a:pt x="822" y="0"/>
                  </a:moveTo>
                  <a:cubicBezTo>
                    <a:pt x="365" y="0"/>
                    <a:pt x="0" y="365"/>
                    <a:pt x="0" y="822"/>
                  </a:cubicBezTo>
                  <a:cubicBezTo>
                    <a:pt x="0" y="1278"/>
                    <a:pt x="365" y="1644"/>
                    <a:pt x="822" y="1644"/>
                  </a:cubicBezTo>
                  <a:cubicBezTo>
                    <a:pt x="1256" y="1644"/>
                    <a:pt x="1644" y="1278"/>
                    <a:pt x="1644" y="822"/>
                  </a:cubicBezTo>
                  <a:cubicBezTo>
                    <a:pt x="1644"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2"/>
            <p:cNvSpPr/>
            <p:nvPr/>
          </p:nvSpPr>
          <p:spPr>
            <a:xfrm>
              <a:off x="2659875" y="3753100"/>
              <a:ext cx="41125" cy="41100"/>
            </a:xfrm>
            <a:custGeom>
              <a:rect b="b" l="l" r="r" t="t"/>
              <a:pathLst>
                <a:path extrusionOk="0" h="1644" w="1645">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2"/>
            <p:cNvSpPr/>
            <p:nvPr/>
          </p:nvSpPr>
          <p:spPr>
            <a:xfrm>
              <a:off x="2721500" y="3753100"/>
              <a:ext cx="40550" cy="41100"/>
            </a:xfrm>
            <a:custGeom>
              <a:rect b="b" l="l" r="r" t="t"/>
              <a:pathLst>
                <a:path extrusionOk="0" h="1644" w="1622">
                  <a:moveTo>
                    <a:pt x="800" y="0"/>
                  </a:moveTo>
                  <a:cubicBezTo>
                    <a:pt x="366" y="0"/>
                    <a:pt x="1" y="365"/>
                    <a:pt x="1" y="822"/>
                  </a:cubicBezTo>
                  <a:cubicBezTo>
                    <a:pt x="1" y="1278"/>
                    <a:pt x="366" y="1644"/>
                    <a:pt x="800" y="1644"/>
                  </a:cubicBezTo>
                  <a:cubicBezTo>
                    <a:pt x="1256" y="1644"/>
                    <a:pt x="1621" y="1278"/>
                    <a:pt x="1621" y="822"/>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2"/>
            <p:cNvSpPr/>
            <p:nvPr/>
          </p:nvSpPr>
          <p:spPr>
            <a:xfrm>
              <a:off x="2782575" y="3753100"/>
              <a:ext cx="40525" cy="41100"/>
            </a:xfrm>
            <a:custGeom>
              <a:rect b="b" l="l" r="r" t="t"/>
              <a:pathLst>
                <a:path extrusionOk="0" h="1644" w="1621">
                  <a:moveTo>
                    <a:pt x="822" y="0"/>
                  </a:moveTo>
                  <a:cubicBezTo>
                    <a:pt x="365" y="0"/>
                    <a:pt x="0" y="365"/>
                    <a:pt x="0" y="822"/>
                  </a:cubicBezTo>
                  <a:cubicBezTo>
                    <a:pt x="0" y="1278"/>
                    <a:pt x="365" y="1644"/>
                    <a:pt x="822" y="1644"/>
                  </a:cubicBezTo>
                  <a:cubicBezTo>
                    <a:pt x="1255" y="1644"/>
                    <a:pt x="1621" y="1278"/>
                    <a:pt x="1621" y="822"/>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2"/>
            <p:cNvSpPr/>
            <p:nvPr/>
          </p:nvSpPr>
          <p:spPr>
            <a:xfrm>
              <a:off x="2843625" y="3753100"/>
              <a:ext cx="41100" cy="41100"/>
            </a:xfrm>
            <a:custGeom>
              <a:rect b="b" l="l" r="r" t="t"/>
              <a:pathLst>
                <a:path extrusionOk="0" h="1644" w="1644">
                  <a:moveTo>
                    <a:pt x="822" y="0"/>
                  </a:moveTo>
                  <a:cubicBezTo>
                    <a:pt x="366" y="0"/>
                    <a:pt x="0" y="365"/>
                    <a:pt x="0" y="822"/>
                  </a:cubicBezTo>
                  <a:cubicBezTo>
                    <a:pt x="0"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2"/>
            <p:cNvSpPr/>
            <p:nvPr/>
          </p:nvSpPr>
          <p:spPr>
            <a:xfrm>
              <a:off x="2905250" y="3753100"/>
              <a:ext cx="40550" cy="41100"/>
            </a:xfrm>
            <a:custGeom>
              <a:rect b="b" l="l" r="r" t="t"/>
              <a:pathLst>
                <a:path extrusionOk="0" h="1644" w="1622">
                  <a:moveTo>
                    <a:pt x="799" y="0"/>
                  </a:moveTo>
                  <a:cubicBezTo>
                    <a:pt x="366" y="0"/>
                    <a:pt x="0" y="365"/>
                    <a:pt x="0" y="822"/>
                  </a:cubicBezTo>
                  <a:cubicBezTo>
                    <a:pt x="0" y="1278"/>
                    <a:pt x="366" y="1644"/>
                    <a:pt x="799" y="1644"/>
                  </a:cubicBezTo>
                  <a:cubicBezTo>
                    <a:pt x="1256" y="1644"/>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2"/>
            <p:cNvSpPr/>
            <p:nvPr/>
          </p:nvSpPr>
          <p:spPr>
            <a:xfrm>
              <a:off x="3823975" y="3753100"/>
              <a:ext cx="40525" cy="41100"/>
            </a:xfrm>
            <a:custGeom>
              <a:rect b="b" l="l" r="r" t="t"/>
              <a:pathLst>
                <a:path extrusionOk="0" h="1644" w="1621">
                  <a:moveTo>
                    <a:pt x="799" y="0"/>
                  </a:moveTo>
                  <a:cubicBezTo>
                    <a:pt x="365" y="0"/>
                    <a:pt x="0" y="365"/>
                    <a:pt x="0" y="822"/>
                  </a:cubicBezTo>
                  <a:cubicBezTo>
                    <a:pt x="0" y="1278"/>
                    <a:pt x="365" y="1644"/>
                    <a:pt x="799" y="1644"/>
                  </a:cubicBezTo>
                  <a:cubicBezTo>
                    <a:pt x="1256" y="1644"/>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2"/>
            <p:cNvSpPr/>
            <p:nvPr/>
          </p:nvSpPr>
          <p:spPr>
            <a:xfrm>
              <a:off x="3885025" y="3753100"/>
              <a:ext cx="40550" cy="41100"/>
            </a:xfrm>
            <a:custGeom>
              <a:rect b="b" l="l" r="r" t="t"/>
              <a:pathLst>
                <a:path extrusionOk="0" h="1644" w="1622">
                  <a:moveTo>
                    <a:pt x="822" y="0"/>
                  </a:moveTo>
                  <a:cubicBezTo>
                    <a:pt x="366" y="0"/>
                    <a:pt x="1" y="365"/>
                    <a:pt x="1" y="822"/>
                  </a:cubicBezTo>
                  <a:cubicBezTo>
                    <a:pt x="1" y="1278"/>
                    <a:pt x="366" y="1644"/>
                    <a:pt x="822" y="1644"/>
                  </a:cubicBezTo>
                  <a:cubicBezTo>
                    <a:pt x="1256" y="1644"/>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2"/>
            <p:cNvSpPr/>
            <p:nvPr/>
          </p:nvSpPr>
          <p:spPr>
            <a:xfrm>
              <a:off x="3946075" y="3753100"/>
              <a:ext cx="41125" cy="41100"/>
            </a:xfrm>
            <a:custGeom>
              <a:rect b="b" l="l" r="r" t="t"/>
              <a:pathLst>
                <a:path extrusionOk="0" h="1644" w="1645">
                  <a:moveTo>
                    <a:pt x="823" y="0"/>
                  </a:moveTo>
                  <a:cubicBezTo>
                    <a:pt x="366" y="0"/>
                    <a:pt x="1" y="365"/>
                    <a:pt x="1" y="822"/>
                  </a:cubicBezTo>
                  <a:cubicBezTo>
                    <a:pt x="1" y="1278"/>
                    <a:pt x="366" y="1644"/>
                    <a:pt x="823" y="1644"/>
                  </a:cubicBezTo>
                  <a:cubicBezTo>
                    <a:pt x="1279" y="1644"/>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2"/>
            <p:cNvSpPr/>
            <p:nvPr/>
          </p:nvSpPr>
          <p:spPr>
            <a:xfrm>
              <a:off x="4007700" y="3753100"/>
              <a:ext cx="40550" cy="41100"/>
            </a:xfrm>
            <a:custGeom>
              <a:rect b="b" l="l" r="r" t="t"/>
              <a:pathLst>
                <a:path extrusionOk="0" h="1644" w="1622">
                  <a:moveTo>
                    <a:pt x="800" y="0"/>
                  </a:moveTo>
                  <a:cubicBezTo>
                    <a:pt x="366" y="0"/>
                    <a:pt x="1" y="365"/>
                    <a:pt x="1" y="822"/>
                  </a:cubicBezTo>
                  <a:cubicBezTo>
                    <a:pt x="1" y="1278"/>
                    <a:pt x="366" y="1644"/>
                    <a:pt x="800" y="1644"/>
                  </a:cubicBezTo>
                  <a:cubicBezTo>
                    <a:pt x="1256" y="1644"/>
                    <a:pt x="1622" y="1278"/>
                    <a:pt x="1622" y="822"/>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2"/>
            <p:cNvSpPr/>
            <p:nvPr/>
          </p:nvSpPr>
          <p:spPr>
            <a:xfrm>
              <a:off x="4068775" y="3753100"/>
              <a:ext cx="40525" cy="41100"/>
            </a:xfrm>
            <a:custGeom>
              <a:rect b="b" l="l" r="r" t="t"/>
              <a:pathLst>
                <a:path extrusionOk="0" h="1644" w="1621">
                  <a:moveTo>
                    <a:pt x="822" y="0"/>
                  </a:moveTo>
                  <a:cubicBezTo>
                    <a:pt x="365" y="0"/>
                    <a:pt x="0" y="365"/>
                    <a:pt x="0" y="822"/>
                  </a:cubicBezTo>
                  <a:cubicBezTo>
                    <a:pt x="0" y="1278"/>
                    <a:pt x="365" y="1644"/>
                    <a:pt x="822" y="1644"/>
                  </a:cubicBezTo>
                  <a:cubicBezTo>
                    <a:pt x="1256" y="1644"/>
                    <a:pt x="1621" y="1278"/>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2"/>
            <p:cNvSpPr/>
            <p:nvPr/>
          </p:nvSpPr>
          <p:spPr>
            <a:xfrm>
              <a:off x="4129825" y="3753100"/>
              <a:ext cx="41100" cy="41100"/>
            </a:xfrm>
            <a:custGeom>
              <a:rect b="b" l="l" r="r" t="t"/>
              <a:pathLst>
                <a:path extrusionOk="0" h="1644" w="1644">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2"/>
            <p:cNvSpPr/>
            <p:nvPr/>
          </p:nvSpPr>
          <p:spPr>
            <a:xfrm>
              <a:off x="4190875" y="3753100"/>
              <a:ext cx="41125" cy="41100"/>
            </a:xfrm>
            <a:custGeom>
              <a:rect b="b" l="l" r="r" t="t"/>
              <a:pathLst>
                <a:path extrusionOk="0" h="1644" w="1645">
                  <a:moveTo>
                    <a:pt x="823" y="0"/>
                  </a:moveTo>
                  <a:cubicBezTo>
                    <a:pt x="389" y="0"/>
                    <a:pt x="1" y="365"/>
                    <a:pt x="1" y="822"/>
                  </a:cubicBezTo>
                  <a:cubicBezTo>
                    <a:pt x="1" y="1278"/>
                    <a:pt x="389" y="1644"/>
                    <a:pt x="823" y="1644"/>
                  </a:cubicBezTo>
                  <a:cubicBezTo>
                    <a:pt x="1279" y="1644"/>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2"/>
            <p:cNvSpPr/>
            <p:nvPr/>
          </p:nvSpPr>
          <p:spPr>
            <a:xfrm>
              <a:off x="4252525" y="3753100"/>
              <a:ext cx="40525" cy="41100"/>
            </a:xfrm>
            <a:custGeom>
              <a:rect b="b" l="l" r="r" t="t"/>
              <a:pathLst>
                <a:path extrusionOk="0" h="1644" w="1621">
                  <a:moveTo>
                    <a:pt x="822" y="0"/>
                  </a:moveTo>
                  <a:cubicBezTo>
                    <a:pt x="365" y="0"/>
                    <a:pt x="0" y="365"/>
                    <a:pt x="0" y="822"/>
                  </a:cubicBezTo>
                  <a:cubicBezTo>
                    <a:pt x="0" y="1278"/>
                    <a:pt x="365" y="1644"/>
                    <a:pt x="822" y="1644"/>
                  </a:cubicBezTo>
                  <a:cubicBezTo>
                    <a:pt x="1255" y="1644"/>
                    <a:pt x="1621" y="1278"/>
                    <a:pt x="1621" y="822"/>
                  </a:cubicBezTo>
                  <a:cubicBezTo>
                    <a:pt x="1621"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2"/>
            <p:cNvSpPr/>
            <p:nvPr/>
          </p:nvSpPr>
          <p:spPr>
            <a:xfrm>
              <a:off x="2170275" y="3814725"/>
              <a:ext cx="40550" cy="40525"/>
            </a:xfrm>
            <a:custGeom>
              <a:rect b="b" l="l" r="r" t="t"/>
              <a:pathLst>
                <a:path extrusionOk="0" h="1621" w="1622">
                  <a:moveTo>
                    <a:pt x="799" y="0"/>
                  </a:moveTo>
                  <a:cubicBezTo>
                    <a:pt x="366" y="0"/>
                    <a:pt x="0" y="366"/>
                    <a:pt x="0" y="822"/>
                  </a:cubicBezTo>
                  <a:cubicBezTo>
                    <a:pt x="0" y="1256"/>
                    <a:pt x="366" y="1621"/>
                    <a:pt x="799" y="1621"/>
                  </a:cubicBezTo>
                  <a:cubicBezTo>
                    <a:pt x="1256" y="1621"/>
                    <a:pt x="1621" y="1256"/>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2"/>
            <p:cNvSpPr/>
            <p:nvPr/>
          </p:nvSpPr>
          <p:spPr>
            <a:xfrm>
              <a:off x="2231325" y="3814725"/>
              <a:ext cx="41125" cy="40525"/>
            </a:xfrm>
            <a:custGeom>
              <a:rect b="b" l="l" r="r" t="t"/>
              <a:pathLst>
                <a:path extrusionOk="0" h="1621" w="1645">
                  <a:moveTo>
                    <a:pt x="823" y="0"/>
                  </a:moveTo>
                  <a:cubicBezTo>
                    <a:pt x="366" y="0"/>
                    <a:pt x="1" y="366"/>
                    <a:pt x="1" y="822"/>
                  </a:cubicBezTo>
                  <a:cubicBezTo>
                    <a:pt x="1" y="1256"/>
                    <a:pt x="366" y="1621"/>
                    <a:pt x="823" y="1621"/>
                  </a:cubicBezTo>
                  <a:cubicBezTo>
                    <a:pt x="1279" y="1621"/>
                    <a:pt x="1644" y="1256"/>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2"/>
            <p:cNvSpPr/>
            <p:nvPr/>
          </p:nvSpPr>
          <p:spPr>
            <a:xfrm>
              <a:off x="2292400" y="3814725"/>
              <a:ext cx="41100" cy="40525"/>
            </a:xfrm>
            <a:custGeom>
              <a:rect b="b" l="l" r="r" t="t"/>
              <a:pathLst>
                <a:path extrusionOk="0" h="1621" w="1644">
                  <a:moveTo>
                    <a:pt x="822" y="0"/>
                  </a:moveTo>
                  <a:cubicBezTo>
                    <a:pt x="365" y="0"/>
                    <a:pt x="0" y="366"/>
                    <a:pt x="0" y="822"/>
                  </a:cubicBezTo>
                  <a:cubicBezTo>
                    <a:pt x="0" y="1256"/>
                    <a:pt x="365" y="1621"/>
                    <a:pt x="822" y="1621"/>
                  </a:cubicBezTo>
                  <a:cubicBezTo>
                    <a:pt x="1278" y="1621"/>
                    <a:pt x="1644" y="1256"/>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2"/>
            <p:cNvSpPr/>
            <p:nvPr/>
          </p:nvSpPr>
          <p:spPr>
            <a:xfrm>
              <a:off x="2354025" y="3814725"/>
              <a:ext cx="40525" cy="40525"/>
            </a:xfrm>
            <a:custGeom>
              <a:rect b="b" l="l" r="r" t="t"/>
              <a:pathLst>
                <a:path extrusionOk="0" h="1621" w="1621">
                  <a:moveTo>
                    <a:pt x="799" y="0"/>
                  </a:moveTo>
                  <a:cubicBezTo>
                    <a:pt x="365" y="0"/>
                    <a:pt x="0" y="366"/>
                    <a:pt x="0" y="822"/>
                  </a:cubicBezTo>
                  <a:cubicBezTo>
                    <a:pt x="0" y="1256"/>
                    <a:pt x="365" y="1621"/>
                    <a:pt x="799" y="1621"/>
                  </a:cubicBezTo>
                  <a:cubicBezTo>
                    <a:pt x="1256" y="1621"/>
                    <a:pt x="1621" y="1256"/>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2"/>
            <p:cNvSpPr/>
            <p:nvPr/>
          </p:nvSpPr>
          <p:spPr>
            <a:xfrm>
              <a:off x="2415075" y="3814725"/>
              <a:ext cx="41100" cy="40525"/>
            </a:xfrm>
            <a:custGeom>
              <a:rect b="b" l="l" r="r" t="t"/>
              <a:pathLst>
                <a:path extrusionOk="0" h="1621" w="1644">
                  <a:moveTo>
                    <a:pt x="822" y="0"/>
                  </a:moveTo>
                  <a:cubicBezTo>
                    <a:pt x="366" y="0"/>
                    <a:pt x="1" y="366"/>
                    <a:pt x="1" y="822"/>
                  </a:cubicBezTo>
                  <a:cubicBezTo>
                    <a:pt x="1" y="1256"/>
                    <a:pt x="366" y="1621"/>
                    <a:pt x="822" y="1621"/>
                  </a:cubicBezTo>
                  <a:cubicBezTo>
                    <a:pt x="1279" y="1621"/>
                    <a:pt x="1644" y="1256"/>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2"/>
            <p:cNvSpPr/>
            <p:nvPr/>
          </p:nvSpPr>
          <p:spPr>
            <a:xfrm>
              <a:off x="2476125" y="3814725"/>
              <a:ext cx="41125" cy="40525"/>
            </a:xfrm>
            <a:custGeom>
              <a:rect b="b" l="l" r="r" t="t"/>
              <a:pathLst>
                <a:path extrusionOk="0" h="1621" w="1645">
                  <a:moveTo>
                    <a:pt x="823" y="0"/>
                  </a:moveTo>
                  <a:cubicBezTo>
                    <a:pt x="366" y="0"/>
                    <a:pt x="1" y="366"/>
                    <a:pt x="1" y="822"/>
                  </a:cubicBezTo>
                  <a:cubicBezTo>
                    <a:pt x="1" y="1256"/>
                    <a:pt x="366" y="1621"/>
                    <a:pt x="823" y="1621"/>
                  </a:cubicBezTo>
                  <a:cubicBezTo>
                    <a:pt x="1279" y="1621"/>
                    <a:pt x="1644" y="1256"/>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2"/>
            <p:cNvSpPr/>
            <p:nvPr/>
          </p:nvSpPr>
          <p:spPr>
            <a:xfrm>
              <a:off x="2537750" y="3814725"/>
              <a:ext cx="40550" cy="40525"/>
            </a:xfrm>
            <a:custGeom>
              <a:rect b="b" l="l" r="r" t="t"/>
              <a:pathLst>
                <a:path extrusionOk="0" h="1621" w="1622">
                  <a:moveTo>
                    <a:pt x="800" y="0"/>
                  </a:moveTo>
                  <a:cubicBezTo>
                    <a:pt x="366" y="0"/>
                    <a:pt x="1" y="366"/>
                    <a:pt x="1" y="822"/>
                  </a:cubicBezTo>
                  <a:cubicBezTo>
                    <a:pt x="1" y="1256"/>
                    <a:pt x="366" y="1621"/>
                    <a:pt x="800" y="1621"/>
                  </a:cubicBezTo>
                  <a:cubicBezTo>
                    <a:pt x="1256" y="1621"/>
                    <a:pt x="1622" y="1256"/>
                    <a:pt x="1622" y="822"/>
                  </a:cubicBezTo>
                  <a:cubicBezTo>
                    <a:pt x="1622"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2"/>
            <p:cNvSpPr/>
            <p:nvPr/>
          </p:nvSpPr>
          <p:spPr>
            <a:xfrm>
              <a:off x="2598825" y="3814725"/>
              <a:ext cx="41100" cy="40525"/>
            </a:xfrm>
            <a:custGeom>
              <a:rect b="b" l="l" r="r" t="t"/>
              <a:pathLst>
                <a:path extrusionOk="0" h="1621" w="1644">
                  <a:moveTo>
                    <a:pt x="822" y="0"/>
                  </a:moveTo>
                  <a:cubicBezTo>
                    <a:pt x="365" y="0"/>
                    <a:pt x="0" y="366"/>
                    <a:pt x="0" y="822"/>
                  </a:cubicBezTo>
                  <a:cubicBezTo>
                    <a:pt x="0" y="1256"/>
                    <a:pt x="365" y="1621"/>
                    <a:pt x="822" y="1621"/>
                  </a:cubicBezTo>
                  <a:cubicBezTo>
                    <a:pt x="1256" y="1621"/>
                    <a:pt x="1644" y="1256"/>
                    <a:pt x="1644" y="822"/>
                  </a:cubicBezTo>
                  <a:cubicBezTo>
                    <a:pt x="1644"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2"/>
            <p:cNvSpPr/>
            <p:nvPr/>
          </p:nvSpPr>
          <p:spPr>
            <a:xfrm>
              <a:off x="2659875" y="3814725"/>
              <a:ext cx="41125" cy="40525"/>
            </a:xfrm>
            <a:custGeom>
              <a:rect b="b" l="l" r="r" t="t"/>
              <a:pathLst>
                <a:path extrusionOk="0" h="1621" w="1645">
                  <a:moveTo>
                    <a:pt x="822" y="0"/>
                  </a:moveTo>
                  <a:cubicBezTo>
                    <a:pt x="366" y="0"/>
                    <a:pt x="1" y="366"/>
                    <a:pt x="1" y="822"/>
                  </a:cubicBezTo>
                  <a:cubicBezTo>
                    <a:pt x="1" y="1256"/>
                    <a:pt x="366" y="1621"/>
                    <a:pt x="822" y="1621"/>
                  </a:cubicBezTo>
                  <a:cubicBezTo>
                    <a:pt x="1279" y="1621"/>
                    <a:pt x="1644" y="1256"/>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2"/>
            <p:cNvSpPr/>
            <p:nvPr/>
          </p:nvSpPr>
          <p:spPr>
            <a:xfrm>
              <a:off x="2721500" y="3814725"/>
              <a:ext cx="40550" cy="40525"/>
            </a:xfrm>
            <a:custGeom>
              <a:rect b="b" l="l" r="r" t="t"/>
              <a:pathLst>
                <a:path extrusionOk="0" h="1621" w="1622">
                  <a:moveTo>
                    <a:pt x="800" y="0"/>
                  </a:moveTo>
                  <a:cubicBezTo>
                    <a:pt x="366" y="0"/>
                    <a:pt x="1" y="366"/>
                    <a:pt x="1" y="822"/>
                  </a:cubicBezTo>
                  <a:cubicBezTo>
                    <a:pt x="1" y="1256"/>
                    <a:pt x="366" y="1621"/>
                    <a:pt x="800" y="1621"/>
                  </a:cubicBezTo>
                  <a:cubicBezTo>
                    <a:pt x="1256" y="1621"/>
                    <a:pt x="1621" y="1256"/>
                    <a:pt x="1621" y="822"/>
                  </a:cubicBezTo>
                  <a:cubicBezTo>
                    <a:pt x="1621"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2"/>
            <p:cNvSpPr/>
            <p:nvPr/>
          </p:nvSpPr>
          <p:spPr>
            <a:xfrm>
              <a:off x="2782575" y="3814725"/>
              <a:ext cx="40525" cy="40525"/>
            </a:xfrm>
            <a:custGeom>
              <a:rect b="b" l="l" r="r" t="t"/>
              <a:pathLst>
                <a:path extrusionOk="0" h="1621" w="1621">
                  <a:moveTo>
                    <a:pt x="822" y="0"/>
                  </a:moveTo>
                  <a:cubicBezTo>
                    <a:pt x="365" y="0"/>
                    <a:pt x="0" y="366"/>
                    <a:pt x="0" y="822"/>
                  </a:cubicBezTo>
                  <a:cubicBezTo>
                    <a:pt x="0" y="1256"/>
                    <a:pt x="365" y="1621"/>
                    <a:pt x="822" y="1621"/>
                  </a:cubicBezTo>
                  <a:cubicBezTo>
                    <a:pt x="1255" y="1621"/>
                    <a:pt x="1621" y="1256"/>
                    <a:pt x="1621" y="822"/>
                  </a:cubicBezTo>
                  <a:cubicBezTo>
                    <a:pt x="1621" y="366"/>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2"/>
            <p:cNvSpPr/>
            <p:nvPr/>
          </p:nvSpPr>
          <p:spPr>
            <a:xfrm>
              <a:off x="2843625" y="3814725"/>
              <a:ext cx="41100" cy="40525"/>
            </a:xfrm>
            <a:custGeom>
              <a:rect b="b" l="l" r="r" t="t"/>
              <a:pathLst>
                <a:path extrusionOk="0" h="1621" w="1644">
                  <a:moveTo>
                    <a:pt x="822" y="0"/>
                  </a:moveTo>
                  <a:cubicBezTo>
                    <a:pt x="366" y="0"/>
                    <a:pt x="0" y="366"/>
                    <a:pt x="0" y="822"/>
                  </a:cubicBezTo>
                  <a:cubicBezTo>
                    <a:pt x="0" y="1256"/>
                    <a:pt x="366" y="1621"/>
                    <a:pt x="822" y="1621"/>
                  </a:cubicBezTo>
                  <a:cubicBezTo>
                    <a:pt x="1279" y="1621"/>
                    <a:pt x="1644" y="1256"/>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2"/>
            <p:cNvSpPr/>
            <p:nvPr/>
          </p:nvSpPr>
          <p:spPr>
            <a:xfrm>
              <a:off x="3823975" y="3814725"/>
              <a:ext cx="40525" cy="40525"/>
            </a:xfrm>
            <a:custGeom>
              <a:rect b="b" l="l" r="r" t="t"/>
              <a:pathLst>
                <a:path extrusionOk="0" h="1621" w="1621">
                  <a:moveTo>
                    <a:pt x="799" y="0"/>
                  </a:moveTo>
                  <a:cubicBezTo>
                    <a:pt x="365" y="0"/>
                    <a:pt x="0" y="366"/>
                    <a:pt x="0" y="822"/>
                  </a:cubicBezTo>
                  <a:cubicBezTo>
                    <a:pt x="0" y="1256"/>
                    <a:pt x="365" y="1621"/>
                    <a:pt x="799" y="1621"/>
                  </a:cubicBezTo>
                  <a:cubicBezTo>
                    <a:pt x="1256" y="1621"/>
                    <a:pt x="1621" y="1256"/>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2"/>
            <p:cNvSpPr/>
            <p:nvPr/>
          </p:nvSpPr>
          <p:spPr>
            <a:xfrm>
              <a:off x="3885025" y="3814725"/>
              <a:ext cx="40550" cy="40525"/>
            </a:xfrm>
            <a:custGeom>
              <a:rect b="b" l="l" r="r" t="t"/>
              <a:pathLst>
                <a:path extrusionOk="0" h="1621" w="1622">
                  <a:moveTo>
                    <a:pt x="822" y="0"/>
                  </a:moveTo>
                  <a:cubicBezTo>
                    <a:pt x="366" y="0"/>
                    <a:pt x="1" y="366"/>
                    <a:pt x="1" y="822"/>
                  </a:cubicBezTo>
                  <a:cubicBezTo>
                    <a:pt x="1" y="1256"/>
                    <a:pt x="366" y="1621"/>
                    <a:pt x="822" y="1621"/>
                  </a:cubicBezTo>
                  <a:cubicBezTo>
                    <a:pt x="1256" y="1621"/>
                    <a:pt x="1621" y="1256"/>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2"/>
            <p:cNvSpPr/>
            <p:nvPr/>
          </p:nvSpPr>
          <p:spPr>
            <a:xfrm>
              <a:off x="3946075" y="3814725"/>
              <a:ext cx="41125" cy="40525"/>
            </a:xfrm>
            <a:custGeom>
              <a:rect b="b" l="l" r="r" t="t"/>
              <a:pathLst>
                <a:path extrusionOk="0" h="1621" w="1645">
                  <a:moveTo>
                    <a:pt x="823" y="0"/>
                  </a:moveTo>
                  <a:cubicBezTo>
                    <a:pt x="366" y="0"/>
                    <a:pt x="1" y="366"/>
                    <a:pt x="1" y="822"/>
                  </a:cubicBezTo>
                  <a:cubicBezTo>
                    <a:pt x="1" y="1256"/>
                    <a:pt x="366" y="1621"/>
                    <a:pt x="823" y="1621"/>
                  </a:cubicBezTo>
                  <a:cubicBezTo>
                    <a:pt x="1279" y="1621"/>
                    <a:pt x="1644" y="1256"/>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2"/>
            <p:cNvSpPr/>
            <p:nvPr/>
          </p:nvSpPr>
          <p:spPr>
            <a:xfrm>
              <a:off x="4007700" y="3814725"/>
              <a:ext cx="40550" cy="40525"/>
            </a:xfrm>
            <a:custGeom>
              <a:rect b="b" l="l" r="r" t="t"/>
              <a:pathLst>
                <a:path extrusionOk="0" h="1621" w="1622">
                  <a:moveTo>
                    <a:pt x="800" y="0"/>
                  </a:moveTo>
                  <a:cubicBezTo>
                    <a:pt x="366" y="0"/>
                    <a:pt x="1" y="366"/>
                    <a:pt x="1" y="822"/>
                  </a:cubicBezTo>
                  <a:cubicBezTo>
                    <a:pt x="1" y="1256"/>
                    <a:pt x="366" y="1621"/>
                    <a:pt x="800" y="1621"/>
                  </a:cubicBezTo>
                  <a:cubicBezTo>
                    <a:pt x="1256" y="1621"/>
                    <a:pt x="1622" y="1256"/>
                    <a:pt x="1622" y="822"/>
                  </a:cubicBezTo>
                  <a:cubicBezTo>
                    <a:pt x="1622"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2"/>
            <p:cNvSpPr/>
            <p:nvPr/>
          </p:nvSpPr>
          <p:spPr>
            <a:xfrm>
              <a:off x="4068775" y="3814725"/>
              <a:ext cx="40525" cy="40525"/>
            </a:xfrm>
            <a:custGeom>
              <a:rect b="b" l="l" r="r" t="t"/>
              <a:pathLst>
                <a:path extrusionOk="0" h="1621" w="1621">
                  <a:moveTo>
                    <a:pt x="822" y="0"/>
                  </a:moveTo>
                  <a:cubicBezTo>
                    <a:pt x="365" y="0"/>
                    <a:pt x="0" y="366"/>
                    <a:pt x="0" y="822"/>
                  </a:cubicBezTo>
                  <a:cubicBezTo>
                    <a:pt x="0" y="1256"/>
                    <a:pt x="365" y="1621"/>
                    <a:pt x="822" y="1621"/>
                  </a:cubicBezTo>
                  <a:cubicBezTo>
                    <a:pt x="1256" y="1621"/>
                    <a:pt x="1621" y="1256"/>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2"/>
            <p:cNvSpPr/>
            <p:nvPr/>
          </p:nvSpPr>
          <p:spPr>
            <a:xfrm>
              <a:off x="4129825" y="3814725"/>
              <a:ext cx="41100" cy="40525"/>
            </a:xfrm>
            <a:custGeom>
              <a:rect b="b" l="l" r="r" t="t"/>
              <a:pathLst>
                <a:path extrusionOk="0" h="1621" w="1644">
                  <a:moveTo>
                    <a:pt x="822" y="0"/>
                  </a:moveTo>
                  <a:cubicBezTo>
                    <a:pt x="366" y="0"/>
                    <a:pt x="1" y="366"/>
                    <a:pt x="1" y="822"/>
                  </a:cubicBezTo>
                  <a:cubicBezTo>
                    <a:pt x="1" y="1256"/>
                    <a:pt x="366" y="1621"/>
                    <a:pt x="822" y="1621"/>
                  </a:cubicBezTo>
                  <a:cubicBezTo>
                    <a:pt x="1279" y="1621"/>
                    <a:pt x="1644" y="1256"/>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2"/>
            <p:cNvSpPr/>
            <p:nvPr/>
          </p:nvSpPr>
          <p:spPr>
            <a:xfrm>
              <a:off x="4190875" y="3814725"/>
              <a:ext cx="41125" cy="40525"/>
            </a:xfrm>
            <a:custGeom>
              <a:rect b="b" l="l" r="r" t="t"/>
              <a:pathLst>
                <a:path extrusionOk="0" h="1621" w="1645">
                  <a:moveTo>
                    <a:pt x="823" y="0"/>
                  </a:moveTo>
                  <a:cubicBezTo>
                    <a:pt x="389" y="0"/>
                    <a:pt x="1" y="366"/>
                    <a:pt x="1" y="822"/>
                  </a:cubicBezTo>
                  <a:cubicBezTo>
                    <a:pt x="1" y="1256"/>
                    <a:pt x="389" y="1621"/>
                    <a:pt x="823" y="1621"/>
                  </a:cubicBezTo>
                  <a:cubicBezTo>
                    <a:pt x="1279" y="1621"/>
                    <a:pt x="1644" y="1256"/>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2"/>
            <p:cNvSpPr/>
            <p:nvPr/>
          </p:nvSpPr>
          <p:spPr>
            <a:xfrm>
              <a:off x="4252525" y="3814725"/>
              <a:ext cx="40525" cy="40525"/>
            </a:xfrm>
            <a:custGeom>
              <a:rect b="b" l="l" r="r" t="t"/>
              <a:pathLst>
                <a:path extrusionOk="0" h="1621" w="1621">
                  <a:moveTo>
                    <a:pt x="822" y="0"/>
                  </a:moveTo>
                  <a:cubicBezTo>
                    <a:pt x="365" y="0"/>
                    <a:pt x="0" y="366"/>
                    <a:pt x="0" y="822"/>
                  </a:cubicBezTo>
                  <a:cubicBezTo>
                    <a:pt x="0" y="1256"/>
                    <a:pt x="365" y="1621"/>
                    <a:pt x="822" y="1621"/>
                  </a:cubicBezTo>
                  <a:cubicBezTo>
                    <a:pt x="1255" y="1621"/>
                    <a:pt x="1621" y="1256"/>
                    <a:pt x="1621" y="822"/>
                  </a:cubicBezTo>
                  <a:cubicBezTo>
                    <a:pt x="1621" y="366"/>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2"/>
            <p:cNvSpPr/>
            <p:nvPr/>
          </p:nvSpPr>
          <p:spPr>
            <a:xfrm>
              <a:off x="4436250" y="3814725"/>
              <a:ext cx="40550" cy="40525"/>
            </a:xfrm>
            <a:custGeom>
              <a:rect b="b" l="l" r="r" t="t"/>
              <a:pathLst>
                <a:path extrusionOk="0" h="1621" w="1622">
                  <a:moveTo>
                    <a:pt x="822" y="0"/>
                  </a:moveTo>
                  <a:cubicBezTo>
                    <a:pt x="366" y="0"/>
                    <a:pt x="1" y="366"/>
                    <a:pt x="1" y="822"/>
                  </a:cubicBezTo>
                  <a:cubicBezTo>
                    <a:pt x="1" y="1256"/>
                    <a:pt x="366" y="1621"/>
                    <a:pt x="822" y="1621"/>
                  </a:cubicBezTo>
                  <a:cubicBezTo>
                    <a:pt x="1256" y="1621"/>
                    <a:pt x="1621" y="1256"/>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2"/>
            <p:cNvSpPr/>
            <p:nvPr/>
          </p:nvSpPr>
          <p:spPr>
            <a:xfrm>
              <a:off x="5967275" y="3814725"/>
              <a:ext cx="41100" cy="40525"/>
            </a:xfrm>
            <a:custGeom>
              <a:rect b="b" l="l" r="r" t="t"/>
              <a:pathLst>
                <a:path extrusionOk="0" h="1621" w="1644">
                  <a:moveTo>
                    <a:pt x="822" y="0"/>
                  </a:moveTo>
                  <a:cubicBezTo>
                    <a:pt x="365" y="0"/>
                    <a:pt x="0" y="366"/>
                    <a:pt x="0" y="822"/>
                  </a:cubicBezTo>
                  <a:cubicBezTo>
                    <a:pt x="0" y="1256"/>
                    <a:pt x="365" y="1621"/>
                    <a:pt x="822" y="1621"/>
                  </a:cubicBezTo>
                  <a:cubicBezTo>
                    <a:pt x="1278" y="1621"/>
                    <a:pt x="1643" y="1256"/>
                    <a:pt x="1643" y="822"/>
                  </a:cubicBezTo>
                  <a:cubicBezTo>
                    <a:pt x="1643"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2"/>
            <p:cNvSpPr/>
            <p:nvPr/>
          </p:nvSpPr>
          <p:spPr>
            <a:xfrm>
              <a:off x="6028325" y="3814725"/>
              <a:ext cx="41100" cy="40525"/>
            </a:xfrm>
            <a:custGeom>
              <a:rect b="b" l="l" r="r" t="t"/>
              <a:pathLst>
                <a:path extrusionOk="0" h="1621" w="1644">
                  <a:moveTo>
                    <a:pt x="822" y="0"/>
                  </a:moveTo>
                  <a:cubicBezTo>
                    <a:pt x="366" y="0"/>
                    <a:pt x="0" y="366"/>
                    <a:pt x="0" y="822"/>
                  </a:cubicBezTo>
                  <a:cubicBezTo>
                    <a:pt x="0" y="1256"/>
                    <a:pt x="366" y="1621"/>
                    <a:pt x="822" y="1621"/>
                  </a:cubicBezTo>
                  <a:cubicBezTo>
                    <a:pt x="1279" y="1621"/>
                    <a:pt x="1644" y="1256"/>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2"/>
            <p:cNvSpPr/>
            <p:nvPr/>
          </p:nvSpPr>
          <p:spPr>
            <a:xfrm>
              <a:off x="6151000" y="3814725"/>
              <a:ext cx="41125" cy="40525"/>
            </a:xfrm>
            <a:custGeom>
              <a:rect b="b" l="l" r="r" t="t"/>
              <a:pathLst>
                <a:path extrusionOk="0" h="1621" w="1645">
                  <a:moveTo>
                    <a:pt x="823" y="0"/>
                  </a:moveTo>
                  <a:cubicBezTo>
                    <a:pt x="366" y="0"/>
                    <a:pt x="1" y="366"/>
                    <a:pt x="1" y="822"/>
                  </a:cubicBezTo>
                  <a:cubicBezTo>
                    <a:pt x="1" y="1256"/>
                    <a:pt x="366" y="1621"/>
                    <a:pt x="823" y="1621"/>
                  </a:cubicBezTo>
                  <a:cubicBezTo>
                    <a:pt x="1279" y="1621"/>
                    <a:pt x="1644" y="1256"/>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2"/>
            <p:cNvSpPr/>
            <p:nvPr/>
          </p:nvSpPr>
          <p:spPr>
            <a:xfrm>
              <a:off x="6212075" y="3814725"/>
              <a:ext cx="41100" cy="40525"/>
            </a:xfrm>
            <a:custGeom>
              <a:rect b="b" l="l" r="r" t="t"/>
              <a:pathLst>
                <a:path extrusionOk="0" h="1621" w="1644">
                  <a:moveTo>
                    <a:pt x="822" y="0"/>
                  </a:moveTo>
                  <a:cubicBezTo>
                    <a:pt x="365" y="0"/>
                    <a:pt x="0" y="366"/>
                    <a:pt x="0" y="822"/>
                  </a:cubicBezTo>
                  <a:cubicBezTo>
                    <a:pt x="0" y="1256"/>
                    <a:pt x="365" y="1621"/>
                    <a:pt x="822" y="1621"/>
                  </a:cubicBezTo>
                  <a:cubicBezTo>
                    <a:pt x="1278" y="1621"/>
                    <a:pt x="1644" y="1256"/>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2"/>
            <p:cNvSpPr/>
            <p:nvPr/>
          </p:nvSpPr>
          <p:spPr>
            <a:xfrm>
              <a:off x="2292400" y="3875775"/>
              <a:ext cx="41100" cy="41125"/>
            </a:xfrm>
            <a:custGeom>
              <a:rect b="b" l="l" r="r" t="t"/>
              <a:pathLst>
                <a:path extrusionOk="0" h="1645"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2"/>
            <p:cNvSpPr/>
            <p:nvPr/>
          </p:nvSpPr>
          <p:spPr>
            <a:xfrm>
              <a:off x="2354025" y="3875775"/>
              <a:ext cx="40525" cy="41125"/>
            </a:xfrm>
            <a:custGeom>
              <a:rect b="b" l="l" r="r" t="t"/>
              <a:pathLst>
                <a:path extrusionOk="0" h="1645" w="1621">
                  <a:moveTo>
                    <a:pt x="799" y="1"/>
                  </a:moveTo>
                  <a:cubicBezTo>
                    <a:pt x="365" y="1"/>
                    <a:pt x="0" y="366"/>
                    <a:pt x="0" y="822"/>
                  </a:cubicBezTo>
                  <a:cubicBezTo>
                    <a:pt x="0" y="1279"/>
                    <a:pt x="365"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2"/>
            <p:cNvSpPr/>
            <p:nvPr/>
          </p:nvSpPr>
          <p:spPr>
            <a:xfrm>
              <a:off x="2415075" y="3875775"/>
              <a:ext cx="41100" cy="41125"/>
            </a:xfrm>
            <a:custGeom>
              <a:rect b="b" l="l" r="r" t="t"/>
              <a:pathLst>
                <a:path extrusionOk="0" h="1645"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2"/>
            <p:cNvSpPr/>
            <p:nvPr/>
          </p:nvSpPr>
          <p:spPr>
            <a:xfrm>
              <a:off x="2476125" y="3875775"/>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2"/>
            <p:cNvSpPr/>
            <p:nvPr/>
          </p:nvSpPr>
          <p:spPr>
            <a:xfrm>
              <a:off x="2537750" y="3875775"/>
              <a:ext cx="40550" cy="41125"/>
            </a:xfrm>
            <a:custGeom>
              <a:rect b="b" l="l" r="r" t="t"/>
              <a:pathLst>
                <a:path extrusionOk="0" h="1645" w="1622">
                  <a:moveTo>
                    <a:pt x="800" y="1"/>
                  </a:moveTo>
                  <a:cubicBezTo>
                    <a:pt x="366" y="1"/>
                    <a:pt x="1" y="366"/>
                    <a:pt x="1" y="822"/>
                  </a:cubicBezTo>
                  <a:cubicBezTo>
                    <a:pt x="1" y="1279"/>
                    <a:pt x="366" y="1644"/>
                    <a:pt x="800" y="1644"/>
                  </a:cubicBezTo>
                  <a:cubicBezTo>
                    <a:pt x="1256" y="1644"/>
                    <a:pt x="1622" y="1279"/>
                    <a:pt x="1622" y="822"/>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2"/>
            <p:cNvSpPr/>
            <p:nvPr/>
          </p:nvSpPr>
          <p:spPr>
            <a:xfrm>
              <a:off x="2598825" y="3875775"/>
              <a:ext cx="41100" cy="41125"/>
            </a:xfrm>
            <a:custGeom>
              <a:rect b="b" l="l" r="r" t="t"/>
              <a:pathLst>
                <a:path extrusionOk="0" h="1645" w="1644">
                  <a:moveTo>
                    <a:pt x="822" y="1"/>
                  </a:moveTo>
                  <a:cubicBezTo>
                    <a:pt x="365" y="1"/>
                    <a:pt x="0" y="366"/>
                    <a:pt x="0" y="822"/>
                  </a:cubicBezTo>
                  <a:cubicBezTo>
                    <a:pt x="0" y="1279"/>
                    <a:pt x="365" y="1644"/>
                    <a:pt x="822" y="1644"/>
                  </a:cubicBezTo>
                  <a:cubicBezTo>
                    <a:pt x="1256" y="1644"/>
                    <a:pt x="1644" y="1279"/>
                    <a:pt x="1644" y="822"/>
                  </a:cubicBezTo>
                  <a:cubicBezTo>
                    <a:pt x="1644"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2"/>
            <p:cNvSpPr/>
            <p:nvPr/>
          </p:nvSpPr>
          <p:spPr>
            <a:xfrm>
              <a:off x="2659875" y="3875775"/>
              <a:ext cx="41125" cy="41125"/>
            </a:xfrm>
            <a:custGeom>
              <a:rect b="b" l="l" r="r" t="t"/>
              <a:pathLst>
                <a:path extrusionOk="0" h="1645" w="1645">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2"/>
            <p:cNvSpPr/>
            <p:nvPr/>
          </p:nvSpPr>
          <p:spPr>
            <a:xfrm>
              <a:off x="2721500" y="3875775"/>
              <a:ext cx="40550" cy="41125"/>
            </a:xfrm>
            <a:custGeom>
              <a:rect b="b" l="l" r="r" t="t"/>
              <a:pathLst>
                <a:path extrusionOk="0" h="1645" w="1622">
                  <a:moveTo>
                    <a:pt x="800" y="1"/>
                  </a:moveTo>
                  <a:cubicBezTo>
                    <a:pt x="366" y="1"/>
                    <a:pt x="1" y="366"/>
                    <a:pt x="1" y="822"/>
                  </a:cubicBezTo>
                  <a:cubicBezTo>
                    <a:pt x="1" y="1279"/>
                    <a:pt x="366" y="1644"/>
                    <a:pt x="800" y="1644"/>
                  </a:cubicBezTo>
                  <a:cubicBezTo>
                    <a:pt x="1256" y="1644"/>
                    <a:pt x="1621" y="1279"/>
                    <a:pt x="1621" y="822"/>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2"/>
            <p:cNvSpPr/>
            <p:nvPr/>
          </p:nvSpPr>
          <p:spPr>
            <a:xfrm>
              <a:off x="2782575" y="3875775"/>
              <a:ext cx="40525" cy="41125"/>
            </a:xfrm>
            <a:custGeom>
              <a:rect b="b" l="l" r="r" t="t"/>
              <a:pathLst>
                <a:path extrusionOk="0" h="1645" w="1621">
                  <a:moveTo>
                    <a:pt x="822" y="1"/>
                  </a:moveTo>
                  <a:cubicBezTo>
                    <a:pt x="365" y="1"/>
                    <a:pt x="0" y="366"/>
                    <a:pt x="0" y="822"/>
                  </a:cubicBezTo>
                  <a:cubicBezTo>
                    <a:pt x="0" y="1279"/>
                    <a:pt x="365" y="1644"/>
                    <a:pt x="822" y="1644"/>
                  </a:cubicBezTo>
                  <a:cubicBezTo>
                    <a:pt x="1255" y="1644"/>
                    <a:pt x="1621" y="1279"/>
                    <a:pt x="1621" y="822"/>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2"/>
            <p:cNvSpPr/>
            <p:nvPr/>
          </p:nvSpPr>
          <p:spPr>
            <a:xfrm>
              <a:off x="2843625" y="3875775"/>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2"/>
            <p:cNvSpPr/>
            <p:nvPr/>
          </p:nvSpPr>
          <p:spPr>
            <a:xfrm>
              <a:off x="3823975" y="3875775"/>
              <a:ext cx="40525" cy="41125"/>
            </a:xfrm>
            <a:custGeom>
              <a:rect b="b" l="l" r="r" t="t"/>
              <a:pathLst>
                <a:path extrusionOk="0" h="1645" w="1621">
                  <a:moveTo>
                    <a:pt x="799" y="1"/>
                  </a:moveTo>
                  <a:cubicBezTo>
                    <a:pt x="365" y="1"/>
                    <a:pt x="0" y="366"/>
                    <a:pt x="0" y="822"/>
                  </a:cubicBezTo>
                  <a:cubicBezTo>
                    <a:pt x="0" y="1279"/>
                    <a:pt x="365"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2"/>
            <p:cNvSpPr/>
            <p:nvPr/>
          </p:nvSpPr>
          <p:spPr>
            <a:xfrm>
              <a:off x="3885025" y="3875775"/>
              <a:ext cx="40550" cy="41125"/>
            </a:xfrm>
            <a:custGeom>
              <a:rect b="b" l="l" r="r" t="t"/>
              <a:pathLst>
                <a:path extrusionOk="0" h="1645"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2"/>
            <p:cNvSpPr/>
            <p:nvPr/>
          </p:nvSpPr>
          <p:spPr>
            <a:xfrm>
              <a:off x="3946075" y="3875775"/>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2"/>
            <p:cNvSpPr/>
            <p:nvPr/>
          </p:nvSpPr>
          <p:spPr>
            <a:xfrm>
              <a:off x="4007700" y="3875775"/>
              <a:ext cx="40550" cy="41125"/>
            </a:xfrm>
            <a:custGeom>
              <a:rect b="b" l="l" r="r" t="t"/>
              <a:pathLst>
                <a:path extrusionOk="0" h="1645" w="1622">
                  <a:moveTo>
                    <a:pt x="800" y="1"/>
                  </a:moveTo>
                  <a:cubicBezTo>
                    <a:pt x="366" y="1"/>
                    <a:pt x="1" y="366"/>
                    <a:pt x="1" y="822"/>
                  </a:cubicBezTo>
                  <a:cubicBezTo>
                    <a:pt x="1" y="1279"/>
                    <a:pt x="366" y="1644"/>
                    <a:pt x="800" y="1644"/>
                  </a:cubicBezTo>
                  <a:cubicBezTo>
                    <a:pt x="1256" y="1644"/>
                    <a:pt x="1622" y="1279"/>
                    <a:pt x="1622" y="822"/>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2"/>
            <p:cNvSpPr/>
            <p:nvPr/>
          </p:nvSpPr>
          <p:spPr>
            <a:xfrm>
              <a:off x="4068775" y="3875775"/>
              <a:ext cx="40525" cy="41125"/>
            </a:xfrm>
            <a:custGeom>
              <a:rect b="b" l="l" r="r" t="t"/>
              <a:pathLst>
                <a:path extrusionOk="0" h="1645" w="1621">
                  <a:moveTo>
                    <a:pt x="822" y="1"/>
                  </a:moveTo>
                  <a:cubicBezTo>
                    <a:pt x="365" y="1"/>
                    <a:pt x="0" y="366"/>
                    <a:pt x="0" y="822"/>
                  </a:cubicBezTo>
                  <a:cubicBezTo>
                    <a:pt x="0" y="1279"/>
                    <a:pt x="365"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2"/>
            <p:cNvSpPr/>
            <p:nvPr/>
          </p:nvSpPr>
          <p:spPr>
            <a:xfrm>
              <a:off x="4129825" y="3875775"/>
              <a:ext cx="41100" cy="41125"/>
            </a:xfrm>
            <a:custGeom>
              <a:rect b="b" l="l" r="r" t="t"/>
              <a:pathLst>
                <a:path extrusionOk="0" h="1645"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2"/>
            <p:cNvSpPr/>
            <p:nvPr/>
          </p:nvSpPr>
          <p:spPr>
            <a:xfrm>
              <a:off x="4190875" y="3875775"/>
              <a:ext cx="41125" cy="41125"/>
            </a:xfrm>
            <a:custGeom>
              <a:rect b="b" l="l" r="r" t="t"/>
              <a:pathLst>
                <a:path extrusionOk="0" h="1645" w="1645">
                  <a:moveTo>
                    <a:pt x="823" y="1"/>
                  </a:moveTo>
                  <a:cubicBezTo>
                    <a:pt x="389" y="1"/>
                    <a:pt x="1" y="366"/>
                    <a:pt x="1" y="822"/>
                  </a:cubicBezTo>
                  <a:cubicBezTo>
                    <a:pt x="1" y="1279"/>
                    <a:pt x="389"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2"/>
            <p:cNvSpPr/>
            <p:nvPr/>
          </p:nvSpPr>
          <p:spPr>
            <a:xfrm>
              <a:off x="4374625" y="3875775"/>
              <a:ext cx="41125" cy="41125"/>
            </a:xfrm>
            <a:custGeom>
              <a:rect b="b" l="l" r="r" t="t"/>
              <a:pathLst>
                <a:path extrusionOk="0" h="1645" w="1645">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2"/>
            <p:cNvSpPr/>
            <p:nvPr/>
          </p:nvSpPr>
          <p:spPr>
            <a:xfrm>
              <a:off x="4436250" y="3875775"/>
              <a:ext cx="40550" cy="41125"/>
            </a:xfrm>
            <a:custGeom>
              <a:rect b="b" l="l" r="r" t="t"/>
              <a:pathLst>
                <a:path extrusionOk="0" h="1645"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2"/>
            <p:cNvSpPr/>
            <p:nvPr/>
          </p:nvSpPr>
          <p:spPr>
            <a:xfrm>
              <a:off x="4497325" y="3875775"/>
              <a:ext cx="41100" cy="41125"/>
            </a:xfrm>
            <a:custGeom>
              <a:rect b="b" l="l" r="r" t="t"/>
              <a:pathLst>
                <a:path extrusionOk="0" h="1645"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2"/>
            <p:cNvSpPr/>
            <p:nvPr/>
          </p:nvSpPr>
          <p:spPr>
            <a:xfrm>
              <a:off x="5783525" y="3875775"/>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2"/>
            <p:cNvSpPr/>
            <p:nvPr/>
          </p:nvSpPr>
          <p:spPr>
            <a:xfrm>
              <a:off x="5844575" y="3875775"/>
              <a:ext cx="41125" cy="41125"/>
            </a:xfrm>
            <a:custGeom>
              <a:rect b="b" l="l" r="r" t="t"/>
              <a:pathLst>
                <a:path extrusionOk="0" h="1645" w="1645">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2"/>
            <p:cNvSpPr/>
            <p:nvPr/>
          </p:nvSpPr>
          <p:spPr>
            <a:xfrm>
              <a:off x="5906200" y="3875775"/>
              <a:ext cx="40550" cy="41125"/>
            </a:xfrm>
            <a:custGeom>
              <a:rect b="b" l="l" r="r" t="t"/>
              <a:pathLst>
                <a:path extrusionOk="0" h="1645" w="1622">
                  <a:moveTo>
                    <a:pt x="800" y="1"/>
                  </a:moveTo>
                  <a:cubicBezTo>
                    <a:pt x="366" y="1"/>
                    <a:pt x="1" y="366"/>
                    <a:pt x="1" y="822"/>
                  </a:cubicBezTo>
                  <a:cubicBezTo>
                    <a:pt x="1" y="1279"/>
                    <a:pt x="366" y="1644"/>
                    <a:pt x="800" y="1644"/>
                  </a:cubicBezTo>
                  <a:cubicBezTo>
                    <a:pt x="1256" y="1644"/>
                    <a:pt x="1621" y="1279"/>
                    <a:pt x="1621" y="822"/>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2"/>
            <p:cNvSpPr/>
            <p:nvPr/>
          </p:nvSpPr>
          <p:spPr>
            <a:xfrm>
              <a:off x="5967275" y="3875775"/>
              <a:ext cx="41100" cy="41125"/>
            </a:xfrm>
            <a:custGeom>
              <a:rect b="b" l="l" r="r" t="t"/>
              <a:pathLst>
                <a:path extrusionOk="0" h="1645" w="1644">
                  <a:moveTo>
                    <a:pt x="822" y="1"/>
                  </a:moveTo>
                  <a:cubicBezTo>
                    <a:pt x="365" y="1"/>
                    <a:pt x="0" y="366"/>
                    <a:pt x="0" y="822"/>
                  </a:cubicBezTo>
                  <a:cubicBezTo>
                    <a:pt x="0" y="1279"/>
                    <a:pt x="365" y="1644"/>
                    <a:pt x="822" y="1644"/>
                  </a:cubicBezTo>
                  <a:cubicBezTo>
                    <a:pt x="1278" y="1644"/>
                    <a:pt x="1643" y="1279"/>
                    <a:pt x="1643" y="822"/>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2"/>
            <p:cNvSpPr/>
            <p:nvPr/>
          </p:nvSpPr>
          <p:spPr>
            <a:xfrm>
              <a:off x="6028325" y="3875775"/>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2"/>
            <p:cNvSpPr/>
            <p:nvPr/>
          </p:nvSpPr>
          <p:spPr>
            <a:xfrm>
              <a:off x="6151000" y="3875775"/>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2"/>
            <p:cNvSpPr/>
            <p:nvPr/>
          </p:nvSpPr>
          <p:spPr>
            <a:xfrm>
              <a:off x="6212075" y="3875775"/>
              <a:ext cx="41100" cy="41125"/>
            </a:xfrm>
            <a:custGeom>
              <a:rect b="b" l="l" r="r" t="t"/>
              <a:pathLst>
                <a:path extrusionOk="0" h="1645"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2"/>
            <p:cNvSpPr/>
            <p:nvPr/>
          </p:nvSpPr>
          <p:spPr>
            <a:xfrm>
              <a:off x="2292400" y="3936825"/>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4" y="1279"/>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2"/>
            <p:cNvSpPr/>
            <p:nvPr/>
          </p:nvSpPr>
          <p:spPr>
            <a:xfrm>
              <a:off x="2354025" y="3936825"/>
              <a:ext cx="40525" cy="41125"/>
            </a:xfrm>
            <a:custGeom>
              <a:rect b="b" l="l" r="r" t="t"/>
              <a:pathLst>
                <a:path extrusionOk="0" h="1645" w="1621">
                  <a:moveTo>
                    <a:pt x="799" y="1"/>
                  </a:moveTo>
                  <a:cubicBezTo>
                    <a:pt x="365" y="1"/>
                    <a:pt x="0" y="366"/>
                    <a:pt x="0" y="823"/>
                  </a:cubicBezTo>
                  <a:cubicBezTo>
                    <a:pt x="0" y="1279"/>
                    <a:pt x="365" y="1644"/>
                    <a:pt x="799" y="1644"/>
                  </a:cubicBezTo>
                  <a:cubicBezTo>
                    <a:pt x="1256" y="1644"/>
                    <a:pt x="1621" y="1279"/>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2"/>
            <p:cNvSpPr/>
            <p:nvPr/>
          </p:nvSpPr>
          <p:spPr>
            <a:xfrm>
              <a:off x="2415075" y="3936825"/>
              <a:ext cx="41100" cy="41125"/>
            </a:xfrm>
            <a:custGeom>
              <a:rect b="b" l="l" r="r" t="t"/>
              <a:pathLst>
                <a:path extrusionOk="0" h="1645" w="1644">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2"/>
            <p:cNvSpPr/>
            <p:nvPr/>
          </p:nvSpPr>
          <p:spPr>
            <a:xfrm>
              <a:off x="2476125" y="3936825"/>
              <a:ext cx="41125" cy="41125"/>
            </a:xfrm>
            <a:custGeom>
              <a:rect b="b" l="l" r="r" t="t"/>
              <a:pathLst>
                <a:path extrusionOk="0" h="1645" w="1645">
                  <a:moveTo>
                    <a:pt x="823" y="1"/>
                  </a:moveTo>
                  <a:cubicBezTo>
                    <a:pt x="366" y="1"/>
                    <a:pt x="1" y="366"/>
                    <a:pt x="1" y="823"/>
                  </a:cubicBezTo>
                  <a:cubicBezTo>
                    <a:pt x="1" y="1279"/>
                    <a:pt x="366"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2"/>
            <p:cNvSpPr/>
            <p:nvPr/>
          </p:nvSpPr>
          <p:spPr>
            <a:xfrm>
              <a:off x="2537750" y="3936825"/>
              <a:ext cx="40550" cy="41125"/>
            </a:xfrm>
            <a:custGeom>
              <a:rect b="b" l="l" r="r" t="t"/>
              <a:pathLst>
                <a:path extrusionOk="0" h="1645" w="1622">
                  <a:moveTo>
                    <a:pt x="800" y="1"/>
                  </a:moveTo>
                  <a:cubicBezTo>
                    <a:pt x="366" y="1"/>
                    <a:pt x="1" y="366"/>
                    <a:pt x="1" y="823"/>
                  </a:cubicBezTo>
                  <a:cubicBezTo>
                    <a:pt x="1" y="1279"/>
                    <a:pt x="366" y="1644"/>
                    <a:pt x="800" y="1644"/>
                  </a:cubicBezTo>
                  <a:cubicBezTo>
                    <a:pt x="1256" y="1644"/>
                    <a:pt x="1622" y="1279"/>
                    <a:pt x="1622" y="823"/>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2"/>
            <p:cNvSpPr/>
            <p:nvPr/>
          </p:nvSpPr>
          <p:spPr>
            <a:xfrm>
              <a:off x="2598825" y="3936825"/>
              <a:ext cx="41100" cy="41125"/>
            </a:xfrm>
            <a:custGeom>
              <a:rect b="b" l="l" r="r" t="t"/>
              <a:pathLst>
                <a:path extrusionOk="0" h="1645" w="1644">
                  <a:moveTo>
                    <a:pt x="822" y="1"/>
                  </a:moveTo>
                  <a:cubicBezTo>
                    <a:pt x="365" y="1"/>
                    <a:pt x="0" y="366"/>
                    <a:pt x="0" y="823"/>
                  </a:cubicBezTo>
                  <a:cubicBezTo>
                    <a:pt x="0" y="1279"/>
                    <a:pt x="365" y="1644"/>
                    <a:pt x="822" y="1644"/>
                  </a:cubicBezTo>
                  <a:cubicBezTo>
                    <a:pt x="1256" y="1644"/>
                    <a:pt x="1644" y="1279"/>
                    <a:pt x="1644" y="823"/>
                  </a:cubicBezTo>
                  <a:cubicBezTo>
                    <a:pt x="1644"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2"/>
            <p:cNvSpPr/>
            <p:nvPr/>
          </p:nvSpPr>
          <p:spPr>
            <a:xfrm>
              <a:off x="2659875" y="3936825"/>
              <a:ext cx="41125" cy="41125"/>
            </a:xfrm>
            <a:custGeom>
              <a:rect b="b" l="l" r="r" t="t"/>
              <a:pathLst>
                <a:path extrusionOk="0" h="1645" w="1645">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2"/>
            <p:cNvSpPr/>
            <p:nvPr/>
          </p:nvSpPr>
          <p:spPr>
            <a:xfrm>
              <a:off x="2721500" y="3936825"/>
              <a:ext cx="40550" cy="41125"/>
            </a:xfrm>
            <a:custGeom>
              <a:rect b="b" l="l" r="r" t="t"/>
              <a:pathLst>
                <a:path extrusionOk="0" h="1645" w="1622">
                  <a:moveTo>
                    <a:pt x="800" y="1"/>
                  </a:moveTo>
                  <a:cubicBezTo>
                    <a:pt x="366" y="1"/>
                    <a:pt x="1" y="366"/>
                    <a:pt x="1" y="823"/>
                  </a:cubicBezTo>
                  <a:cubicBezTo>
                    <a:pt x="1" y="1279"/>
                    <a:pt x="366" y="1644"/>
                    <a:pt x="800" y="1644"/>
                  </a:cubicBezTo>
                  <a:cubicBezTo>
                    <a:pt x="1256" y="1644"/>
                    <a:pt x="1621" y="1279"/>
                    <a:pt x="1621" y="823"/>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2"/>
            <p:cNvSpPr/>
            <p:nvPr/>
          </p:nvSpPr>
          <p:spPr>
            <a:xfrm>
              <a:off x="2782575" y="3936825"/>
              <a:ext cx="40525" cy="41125"/>
            </a:xfrm>
            <a:custGeom>
              <a:rect b="b" l="l" r="r" t="t"/>
              <a:pathLst>
                <a:path extrusionOk="0" h="1645" w="1621">
                  <a:moveTo>
                    <a:pt x="822" y="1"/>
                  </a:moveTo>
                  <a:cubicBezTo>
                    <a:pt x="365" y="1"/>
                    <a:pt x="0" y="366"/>
                    <a:pt x="0" y="823"/>
                  </a:cubicBezTo>
                  <a:cubicBezTo>
                    <a:pt x="0" y="1279"/>
                    <a:pt x="365" y="1644"/>
                    <a:pt x="822" y="1644"/>
                  </a:cubicBezTo>
                  <a:cubicBezTo>
                    <a:pt x="1255" y="1644"/>
                    <a:pt x="1621" y="1279"/>
                    <a:pt x="1621" y="823"/>
                  </a:cubicBezTo>
                  <a:cubicBezTo>
                    <a:pt x="1621"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2"/>
            <p:cNvSpPr/>
            <p:nvPr/>
          </p:nvSpPr>
          <p:spPr>
            <a:xfrm>
              <a:off x="3823975" y="3936825"/>
              <a:ext cx="40525" cy="41125"/>
            </a:xfrm>
            <a:custGeom>
              <a:rect b="b" l="l" r="r" t="t"/>
              <a:pathLst>
                <a:path extrusionOk="0" h="1645" w="1621">
                  <a:moveTo>
                    <a:pt x="799" y="1"/>
                  </a:moveTo>
                  <a:cubicBezTo>
                    <a:pt x="365" y="1"/>
                    <a:pt x="0" y="366"/>
                    <a:pt x="0" y="823"/>
                  </a:cubicBezTo>
                  <a:cubicBezTo>
                    <a:pt x="0" y="1279"/>
                    <a:pt x="365" y="1644"/>
                    <a:pt x="799" y="1644"/>
                  </a:cubicBezTo>
                  <a:cubicBezTo>
                    <a:pt x="1256" y="1644"/>
                    <a:pt x="1621" y="1279"/>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2"/>
            <p:cNvSpPr/>
            <p:nvPr/>
          </p:nvSpPr>
          <p:spPr>
            <a:xfrm>
              <a:off x="3885025" y="3936825"/>
              <a:ext cx="40550" cy="41125"/>
            </a:xfrm>
            <a:custGeom>
              <a:rect b="b" l="l" r="r" t="t"/>
              <a:pathLst>
                <a:path extrusionOk="0" h="1645" w="1622">
                  <a:moveTo>
                    <a:pt x="822" y="1"/>
                  </a:moveTo>
                  <a:cubicBezTo>
                    <a:pt x="366" y="1"/>
                    <a:pt x="1" y="366"/>
                    <a:pt x="1" y="823"/>
                  </a:cubicBezTo>
                  <a:cubicBezTo>
                    <a:pt x="1" y="1279"/>
                    <a:pt x="366"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2"/>
            <p:cNvSpPr/>
            <p:nvPr/>
          </p:nvSpPr>
          <p:spPr>
            <a:xfrm>
              <a:off x="3946075" y="3936825"/>
              <a:ext cx="41125" cy="41125"/>
            </a:xfrm>
            <a:custGeom>
              <a:rect b="b" l="l" r="r" t="t"/>
              <a:pathLst>
                <a:path extrusionOk="0" h="1645" w="1645">
                  <a:moveTo>
                    <a:pt x="823" y="1"/>
                  </a:moveTo>
                  <a:cubicBezTo>
                    <a:pt x="366" y="1"/>
                    <a:pt x="1" y="366"/>
                    <a:pt x="1" y="823"/>
                  </a:cubicBezTo>
                  <a:cubicBezTo>
                    <a:pt x="1" y="1279"/>
                    <a:pt x="366"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2"/>
            <p:cNvSpPr/>
            <p:nvPr/>
          </p:nvSpPr>
          <p:spPr>
            <a:xfrm>
              <a:off x="4007700" y="3936825"/>
              <a:ext cx="40550" cy="41125"/>
            </a:xfrm>
            <a:custGeom>
              <a:rect b="b" l="l" r="r" t="t"/>
              <a:pathLst>
                <a:path extrusionOk="0" h="1645" w="1622">
                  <a:moveTo>
                    <a:pt x="800" y="1"/>
                  </a:moveTo>
                  <a:cubicBezTo>
                    <a:pt x="366" y="1"/>
                    <a:pt x="1" y="366"/>
                    <a:pt x="1" y="823"/>
                  </a:cubicBezTo>
                  <a:cubicBezTo>
                    <a:pt x="1" y="1279"/>
                    <a:pt x="366" y="1644"/>
                    <a:pt x="800" y="1644"/>
                  </a:cubicBezTo>
                  <a:cubicBezTo>
                    <a:pt x="1256" y="1644"/>
                    <a:pt x="1622" y="1279"/>
                    <a:pt x="1622" y="823"/>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2"/>
            <p:cNvSpPr/>
            <p:nvPr/>
          </p:nvSpPr>
          <p:spPr>
            <a:xfrm>
              <a:off x="4068775" y="3936825"/>
              <a:ext cx="40525" cy="41125"/>
            </a:xfrm>
            <a:custGeom>
              <a:rect b="b" l="l" r="r" t="t"/>
              <a:pathLst>
                <a:path extrusionOk="0" h="1645" w="1621">
                  <a:moveTo>
                    <a:pt x="822" y="1"/>
                  </a:moveTo>
                  <a:cubicBezTo>
                    <a:pt x="365" y="1"/>
                    <a:pt x="0" y="366"/>
                    <a:pt x="0" y="823"/>
                  </a:cubicBezTo>
                  <a:cubicBezTo>
                    <a:pt x="0" y="1279"/>
                    <a:pt x="365"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2"/>
            <p:cNvSpPr/>
            <p:nvPr/>
          </p:nvSpPr>
          <p:spPr>
            <a:xfrm>
              <a:off x="4129825" y="3936825"/>
              <a:ext cx="41100" cy="41125"/>
            </a:xfrm>
            <a:custGeom>
              <a:rect b="b" l="l" r="r" t="t"/>
              <a:pathLst>
                <a:path extrusionOk="0" h="1645" w="1644">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2"/>
            <p:cNvSpPr/>
            <p:nvPr/>
          </p:nvSpPr>
          <p:spPr>
            <a:xfrm>
              <a:off x="4190875" y="3936825"/>
              <a:ext cx="41125" cy="41125"/>
            </a:xfrm>
            <a:custGeom>
              <a:rect b="b" l="l" r="r" t="t"/>
              <a:pathLst>
                <a:path extrusionOk="0" h="1645" w="1645">
                  <a:moveTo>
                    <a:pt x="823" y="1"/>
                  </a:moveTo>
                  <a:cubicBezTo>
                    <a:pt x="389" y="1"/>
                    <a:pt x="1" y="366"/>
                    <a:pt x="1" y="823"/>
                  </a:cubicBezTo>
                  <a:cubicBezTo>
                    <a:pt x="1" y="1279"/>
                    <a:pt x="389"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2"/>
            <p:cNvSpPr/>
            <p:nvPr/>
          </p:nvSpPr>
          <p:spPr>
            <a:xfrm>
              <a:off x="4374625" y="3936825"/>
              <a:ext cx="41125" cy="41125"/>
            </a:xfrm>
            <a:custGeom>
              <a:rect b="b" l="l" r="r" t="t"/>
              <a:pathLst>
                <a:path extrusionOk="0" h="1645" w="1645">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2"/>
            <p:cNvSpPr/>
            <p:nvPr/>
          </p:nvSpPr>
          <p:spPr>
            <a:xfrm>
              <a:off x="4436250" y="3936825"/>
              <a:ext cx="40550" cy="41125"/>
            </a:xfrm>
            <a:custGeom>
              <a:rect b="b" l="l" r="r" t="t"/>
              <a:pathLst>
                <a:path extrusionOk="0" h="1645" w="1622">
                  <a:moveTo>
                    <a:pt x="822" y="1"/>
                  </a:moveTo>
                  <a:cubicBezTo>
                    <a:pt x="366" y="1"/>
                    <a:pt x="1" y="366"/>
                    <a:pt x="1" y="823"/>
                  </a:cubicBezTo>
                  <a:cubicBezTo>
                    <a:pt x="1" y="1279"/>
                    <a:pt x="366" y="1644"/>
                    <a:pt x="822" y="1644"/>
                  </a:cubicBezTo>
                  <a:cubicBezTo>
                    <a:pt x="1256" y="1644"/>
                    <a:pt x="1621" y="1279"/>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2"/>
            <p:cNvSpPr/>
            <p:nvPr/>
          </p:nvSpPr>
          <p:spPr>
            <a:xfrm>
              <a:off x="5783525" y="3936825"/>
              <a:ext cx="41100" cy="41125"/>
            </a:xfrm>
            <a:custGeom>
              <a:rect b="b" l="l" r="r" t="t"/>
              <a:pathLst>
                <a:path extrusionOk="0" h="1645" w="1644">
                  <a:moveTo>
                    <a:pt x="822" y="1"/>
                  </a:moveTo>
                  <a:cubicBezTo>
                    <a:pt x="366" y="1"/>
                    <a:pt x="0" y="366"/>
                    <a:pt x="0" y="823"/>
                  </a:cubicBezTo>
                  <a:cubicBezTo>
                    <a:pt x="0"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2"/>
            <p:cNvSpPr/>
            <p:nvPr/>
          </p:nvSpPr>
          <p:spPr>
            <a:xfrm>
              <a:off x="5844575" y="3936825"/>
              <a:ext cx="41125" cy="41125"/>
            </a:xfrm>
            <a:custGeom>
              <a:rect b="b" l="l" r="r" t="t"/>
              <a:pathLst>
                <a:path extrusionOk="0" h="1645" w="1645">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2"/>
            <p:cNvSpPr/>
            <p:nvPr/>
          </p:nvSpPr>
          <p:spPr>
            <a:xfrm>
              <a:off x="5906200" y="3936825"/>
              <a:ext cx="40550" cy="41125"/>
            </a:xfrm>
            <a:custGeom>
              <a:rect b="b" l="l" r="r" t="t"/>
              <a:pathLst>
                <a:path extrusionOk="0" h="1645" w="1622">
                  <a:moveTo>
                    <a:pt x="800" y="1"/>
                  </a:moveTo>
                  <a:cubicBezTo>
                    <a:pt x="366" y="1"/>
                    <a:pt x="1" y="366"/>
                    <a:pt x="1" y="823"/>
                  </a:cubicBezTo>
                  <a:cubicBezTo>
                    <a:pt x="1" y="1279"/>
                    <a:pt x="366" y="1644"/>
                    <a:pt x="800" y="1644"/>
                  </a:cubicBezTo>
                  <a:cubicBezTo>
                    <a:pt x="1256" y="1644"/>
                    <a:pt x="1621" y="1279"/>
                    <a:pt x="1621" y="823"/>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2"/>
            <p:cNvSpPr/>
            <p:nvPr/>
          </p:nvSpPr>
          <p:spPr>
            <a:xfrm>
              <a:off x="5967275" y="3936825"/>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3" y="1279"/>
                    <a:pt x="1643" y="823"/>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2"/>
            <p:cNvSpPr/>
            <p:nvPr/>
          </p:nvSpPr>
          <p:spPr>
            <a:xfrm>
              <a:off x="6028325" y="3936825"/>
              <a:ext cx="41100" cy="41125"/>
            </a:xfrm>
            <a:custGeom>
              <a:rect b="b" l="l" r="r" t="t"/>
              <a:pathLst>
                <a:path extrusionOk="0" h="1645" w="1644">
                  <a:moveTo>
                    <a:pt x="822" y="1"/>
                  </a:moveTo>
                  <a:cubicBezTo>
                    <a:pt x="366" y="1"/>
                    <a:pt x="0" y="366"/>
                    <a:pt x="0" y="823"/>
                  </a:cubicBezTo>
                  <a:cubicBezTo>
                    <a:pt x="0"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2"/>
            <p:cNvSpPr/>
            <p:nvPr/>
          </p:nvSpPr>
          <p:spPr>
            <a:xfrm>
              <a:off x="6089950" y="3936825"/>
              <a:ext cx="40550" cy="41125"/>
            </a:xfrm>
            <a:custGeom>
              <a:rect b="b" l="l" r="r" t="t"/>
              <a:pathLst>
                <a:path extrusionOk="0" h="1645" w="1622">
                  <a:moveTo>
                    <a:pt x="799" y="1"/>
                  </a:moveTo>
                  <a:cubicBezTo>
                    <a:pt x="366" y="1"/>
                    <a:pt x="1" y="366"/>
                    <a:pt x="1" y="823"/>
                  </a:cubicBezTo>
                  <a:cubicBezTo>
                    <a:pt x="1" y="1279"/>
                    <a:pt x="366" y="1644"/>
                    <a:pt x="799" y="1644"/>
                  </a:cubicBezTo>
                  <a:cubicBezTo>
                    <a:pt x="1256" y="1644"/>
                    <a:pt x="1621" y="1279"/>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2"/>
            <p:cNvSpPr/>
            <p:nvPr/>
          </p:nvSpPr>
          <p:spPr>
            <a:xfrm>
              <a:off x="6151000" y="3936825"/>
              <a:ext cx="41125" cy="41125"/>
            </a:xfrm>
            <a:custGeom>
              <a:rect b="b" l="l" r="r" t="t"/>
              <a:pathLst>
                <a:path extrusionOk="0" h="1645" w="1645">
                  <a:moveTo>
                    <a:pt x="823" y="1"/>
                  </a:moveTo>
                  <a:cubicBezTo>
                    <a:pt x="366" y="1"/>
                    <a:pt x="1" y="366"/>
                    <a:pt x="1" y="823"/>
                  </a:cubicBezTo>
                  <a:cubicBezTo>
                    <a:pt x="1" y="1279"/>
                    <a:pt x="366" y="1644"/>
                    <a:pt x="823" y="1644"/>
                  </a:cubicBezTo>
                  <a:cubicBezTo>
                    <a:pt x="1279" y="1644"/>
                    <a:pt x="1644" y="1279"/>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2"/>
            <p:cNvSpPr/>
            <p:nvPr/>
          </p:nvSpPr>
          <p:spPr>
            <a:xfrm>
              <a:off x="6212075" y="3936825"/>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4" y="1279"/>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2"/>
            <p:cNvSpPr/>
            <p:nvPr/>
          </p:nvSpPr>
          <p:spPr>
            <a:xfrm>
              <a:off x="6273700" y="3936825"/>
              <a:ext cx="40525" cy="41125"/>
            </a:xfrm>
            <a:custGeom>
              <a:rect b="b" l="l" r="r" t="t"/>
              <a:pathLst>
                <a:path extrusionOk="0" h="1645" w="1621">
                  <a:moveTo>
                    <a:pt x="799" y="1"/>
                  </a:moveTo>
                  <a:cubicBezTo>
                    <a:pt x="365" y="1"/>
                    <a:pt x="0" y="366"/>
                    <a:pt x="0" y="823"/>
                  </a:cubicBezTo>
                  <a:cubicBezTo>
                    <a:pt x="0" y="1279"/>
                    <a:pt x="365" y="1644"/>
                    <a:pt x="799" y="1644"/>
                  </a:cubicBezTo>
                  <a:cubicBezTo>
                    <a:pt x="1256" y="1644"/>
                    <a:pt x="1621" y="1279"/>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2"/>
            <p:cNvSpPr/>
            <p:nvPr/>
          </p:nvSpPr>
          <p:spPr>
            <a:xfrm>
              <a:off x="2292400" y="3998475"/>
              <a:ext cx="41100" cy="40525"/>
            </a:xfrm>
            <a:custGeom>
              <a:rect b="b" l="l" r="r" t="t"/>
              <a:pathLst>
                <a:path extrusionOk="0" h="1621" w="1644">
                  <a:moveTo>
                    <a:pt x="822" y="0"/>
                  </a:moveTo>
                  <a:cubicBezTo>
                    <a:pt x="365" y="0"/>
                    <a:pt x="0" y="365"/>
                    <a:pt x="0" y="822"/>
                  </a:cubicBezTo>
                  <a:cubicBezTo>
                    <a:pt x="0" y="1256"/>
                    <a:pt x="365" y="1621"/>
                    <a:pt x="822" y="1621"/>
                  </a:cubicBezTo>
                  <a:cubicBezTo>
                    <a:pt x="1278" y="1621"/>
                    <a:pt x="1644" y="1256"/>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2"/>
            <p:cNvSpPr/>
            <p:nvPr/>
          </p:nvSpPr>
          <p:spPr>
            <a:xfrm>
              <a:off x="2354025" y="3998475"/>
              <a:ext cx="40525" cy="40525"/>
            </a:xfrm>
            <a:custGeom>
              <a:rect b="b" l="l" r="r" t="t"/>
              <a:pathLst>
                <a:path extrusionOk="0" h="1621" w="1621">
                  <a:moveTo>
                    <a:pt x="799" y="0"/>
                  </a:moveTo>
                  <a:cubicBezTo>
                    <a:pt x="365" y="0"/>
                    <a:pt x="0" y="365"/>
                    <a:pt x="0" y="822"/>
                  </a:cubicBezTo>
                  <a:cubicBezTo>
                    <a:pt x="0" y="1256"/>
                    <a:pt x="365" y="1621"/>
                    <a:pt x="799" y="1621"/>
                  </a:cubicBezTo>
                  <a:cubicBezTo>
                    <a:pt x="1256" y="1621"/>
                    <a:pt x="1621" y="1256"/>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2"/>
            <p:cNvSpPr/>
            <p:nvPr/>
          </p:nvSpPr>
          <p:spPr>
            <a:xfrm>
              <a:off x="2415075" y="3998475"/>
              <a:ext cx="41100" cy="40525"/>
            </a:xfrm>
            <a:custGeom>
              <a:rect b="b" l="l" r="r" t="t"/>
              <a:pathLst>
                <a:path extrusionOk="0" h="1621" w="1644">
                  <a:moveTo>
                    <a:pt x="822" y="0"/>
                  </a:moveTo>
                  <a:cubicBezTo>
                    <a:pt x="366" y="0"/>
                    <a:pt x="1" y="365"/>
                    <a:pt x="1" y="822"/>
                  </a:cubicBezTo>
                  <a:cubicBezTo>
                    <a:pt x="1"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2"/>
            <p:cNvSpPr/>
            <p:nvPr/>
          </p:nvSpPr>
          <p:spPr>
            <a:xfrm>
              <a:off x="2476125" y="3998475"/>
              <a:ext cx="41125" cy="40525"/>
            </a:xfrm>
            <a:custGeom>
              <a:rect b="b" l="l" r="r" t="t"/>
              <a:pathLst>
                <a:path extrusionOk="0" h="1621" w="1645">
                  <a:moveTo>
                    <a:pt x="823" y="0"/>
                  </a:moveTo>
                  <a:cubicBezTo>
                    <a:pt x="366" y="0"/>
                    <a:pt x="1" y="365"/>
                    <a:pt x="1" y="822"/>
                  </a:cubicBezTo>
                  <a:cubicBezTo>
                    <a:pt x="1" y="1256"/>
                    <a:pt x="366" y="1621"/>
                    <a:pt x="823" y="1621"/>
                  </a:cubicBezTo>
                  <a:cubicBezTo>
                    <a:pt x="1279" y="1621"/>
                    <a:pt x="1644" y="1256"/>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2"/>
            <p:cNvSpPr/>
            <p:nvPr/>
          </p:nvSpPr>
          <p:spPr>
            <a:xfrm>
              <a:off x="2537750" y="3998475"/>
              <a:ext cx="40550" cy="40525"/>
            </a:xfrm>
            <a:custGeom>
              <a:rect b="b" l="l" r="r" t="t"/>
              <a:pathLst>
                <a:path extrusionOk="0" h="1621" w="1622">
                  <a:moveTo>
                    <a:pt x="800" y="0"/>
                  </a:moveTo>
                  <a:cubicBezTo>
                    <a:pt x="366" y="0"/>
                    <a:pt x="1" y="365"/>
                    <a:pt x="1" y="822"/>
                  </a:cubicBezTo>
                  <a:cubicBezTo>
                    <a:pt x="1" y="1256"/>
                    <a:pt x="366" y="1621"/>
                    <a:pt x="800" y="1621"/>
                  </a:cubicBezTo>
                  <a:cubicBezTo>
                    <a:pt x="1256" y="1621"/>
                    <a:pt x="1622" y="1256"/>
                    <a:pt x="1622" y="822"/>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2"/>
            <p:cNvSpPr/>
            <p:nvPr/>
          </p:nvSpPr>
          <p:spPr>
            <a:xfrm>
              <a:off x="2598825" y="3998475"/>
              <a:ext cx="41100" cy="40525"/>
            </a:xfrm>
            <a:custGeom>
              <a:rect b="b" l="l" r="r" t="t"/>
              <a:pathLst>
                <a:path extrusionOk="0" h="1621" w="1644">
                  <a:moveTo>
                    <a:pt x="822" y="0"/>
                  </a:moveTo>
                  <a:cubicBezTo>
                    <a:pt x="365" y="0"/>
                    <a:pt x="0" y="365"/>
                    <a:pt x="0" y="822"/>
                  </a:cubicBezTo>
                  <a:cubicBezTo>
                    <a:pt x="0" y="1256"/>
                    <a:pt x="365" y="1621"/>
                    <a:pt x="822" y="1621"/>
                  </a:cubicBezTo>
                  <a:cubicBezTo>
                    <a:pt x="1256" y="1621"/>
                    <a:pt x="1644" y="1256"/>
                    <a:pt x="1644" y="822"/>
                  </a:cubicBezTo>
                  <a:cubicBezTo>
                    <a:pt x="1644"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2"/>
            <p:cNvSpPr/>
            <p:nvPr/>
          </p:nvSpPr>
          <p:spPr>
            <a:xfrm>
              <a:off x="2659875" y="3998475"/>
              <a:ext cx="41125" cy="40525"/>
            </a:xfrm>
            <a:custGeom>
              <a:rect b="b" l="l" r="r" t="t"/>
              <a:pathLst>
                <a:path extrusionOk="0" h="1621" w="1645">
                  <a:moveTo>
                    <a:pt x="822" y="0"/>
                  </a:moveTo>
                  <a:cubicBezTo>
                    <a:pt x="366" y="0"/>
                    <a:pt x="1" y="365"/>
                    <a:pt x="1" y="822"/>
                  </a:cubicBezTo>
                  <a:cubicBezTo>
                    <a:pt x="1"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2"/>
            <p:cNvSpPr/>
            <p:nvPr/>
          </p:nvSpPr>
          <p:spPr>
            <a:xfrm>
              <a:off x="2721500" y="3998475"/>
              <a:ext cx="40550" cy="40525"/>
            </a:xfrm>
            <a:custGeom>
              <a:rect b="b" l="l" r="r" t="t"/>
              <a:pathLst>
                <a:path extrusionOk="0" h="1621" w="1622">
                  <a:moveTo>
                    <a:pt x="800" y="0"/>
                  </a:moveTo>
                  <a:cubicBezTo>
                    <a:pt x="366" y="0"/>
                    <a:pt x="1" y="365"/>
                    <a:pt x="1" y="822"/>
                  </a:cubicBezTo>
                  <a:cubicBezTo>
                    <a:pt x="1" y="1256"/>
                    <a:pt x="366" y="1621"/>
                    <a:pt x="800" y="1621"/>
                  </a:cubicBezTo>
                  <a:cubicBezTo>
                    <a:pt x="1256" y="1621"/>
                    <a:pt x="1621" y="1256"/>
                    <a:pt x="1621" y="822"/>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2"/>
            <p:cNvSpPr/>
            <p:nvPr/>
          </p:nvSpPr>
          <p:spPr>
            <a:xfrm>
              <a:off x="3885025" y="3998475"/>
              <a:ext cx="40550" cy="40525"/>
            </a:xfrm>
            <a:custGeom>
              <a:rect b="b" l="l" r="r" t="t"/>
              <a:pathLst>
                <a:path extrusionOk="0" h="1621" w="1622">
                  <a:moveTo>
                    <a:pt x="822" y="0"/>
                  </a:moveTo>
                  <a:cubicBezTo>
                    <a:pt x="366" y="0"/>
                    <a:pt x="1" y="365"/>
                    <a:pt x="1" y="822"/>
                  </a:cubicBezTo>
                  <a:cubicBezTo>
                    <a:pt x="1" y="1256"/>
                    <a:pt x="366" y="1621"/>
                    <a:pt x="822" y="1621"/>
                  </a:cubicBezTo>
                  <a:cubicBezTo>
                    <a:pt x="1256" y="1621"/>
                    <a:pt x="1621" y="1256"/>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2"/>
            <p:cNvSpPr/>
            <p:nvPr/>
          </p:nvSpPr>
          <p:spPr>
            <a:xfrm>
              <a:off x="3946075" y="3998475"/>
              <a:ext cx="41125" cy="40525"/>
            </a:xfrm>
            <a:custGeom>
              <a:rect b="b" l="l" r="r" t="t"/>
              <a:pathLst>
                <a:path extrusionOk="0" h="1621" w="1645">
                  <a:moveTo>
                    <a:pt x="823" y="0"/>
                  </a:moveTo>
                  <a:cubicBezTo>
                    <a:pt x="366" y="0"/>
                    <a:pt x="1" y="365"/>
                    <a:pt x="1" y="822"/>
                  </a:cubicBezTo>
                  <a:cubicBezTo>
                    <a:pt x="1" y="1256"/>
                    <a:pt x="366" y="1621"/>
                    <a:pt x="823" y="1621"/>
                  </a:cubicBezTo>
                  <a:cubicBezTo>
                    <a:pt x="1279" y="1621"/>
                    <a:pt x="1644" y="1256"/>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2"/>
            <p:cNvSpPr/>
            <p:nvPr/>
          </p:nvSpPr>
          <p:spPr>
            <a:xfrm>
              <a:off x="4007700" y="3998475"/>
              <a:ext cx="40550" cy="40525"/>
            </a:xfrm>
            <a:custGeom>
              <a:rect b="b" l="l" r="r" t="t"/>
              <a:pathLst>
                <a:path extrusionOk="0" h="1621" w="1622">
                  <a:moveTo>
                    <a:pt x="800" y="0"/>
                  </a:moveTo>
                  <a:cubicBezTo>
                    <a:pt x="366" y="0"/>
                    <a:pt x="1" y="365"/>
                    <a:pt x="1" y="822"/>
                  </a:cubicBezTo>
                  <a:cubicBezTo>
                    <a:pt x="1" y="1256"/>
                    <a:pt x="366" y="1621"/>
                    <a:pt x="800" y="1621"/>
                  </a:cubicBezTo>
                  <a:cubicBezTo>
                    <a:pt x="1256" y="1621"/>
                    <a:pt x="1622" y="1256"/>
                    <a:pt x="1622" y="822"/>
                  </a:cubicBezTo>
                  <a:cubicBezTo>
                    <a:pt x="1622"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2"/>
            <p:cNvSpPr/>
            <p:nvPr/>
          </p:nvSpPr>
          <p:spPr>
            <a:xfrm>
              <a:off x="4068775" y="3998475"/>
              <a:ext cx="40525" cy="40525"/>
            </a:xfrm>
            <a:custGeom>
              <a:rect b="b" l="l" r="r" t="t"/>
              <a:pathLst>
                <a:path extrusionOk="0" h="1621" w="1621">
                  <a:moveTo>
                    <a:pt x="822" y="0"/>
                  </a:moveTo>
                  <a:cubicBezTo>
                    <a:pt x="365" y="0"/>
                    <a:pt x="0" y="365"/>
                    <a:pt x="0" y="822"/>
                  </a:cubicBezTo>
                  <a:cubicBezTo>
                    <a:pt x="0" y="1256"/>
                    <a:pt x="365" y="1621"/>
                    <a:pt x="822" y="1621"/>
                  </a:cubicBezTo>
                  <a:cubicBezTo>
                    <a:pt x="1256" y="1621"/>
                    <a:pt x="1621" y="1256"/>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2"/>
            <p:cNvSpPr/>
            <p:nvPr/>
          </p:nvSpPr>
          <p:spPr>
            <a:xfrm>
              <a:off x="4129825" y="3998475"/>
              <a:ext cx="41100" cy="40525"/>
            </a:xfrm>
            <a:custGeom>
              <a:rect b="b" l="l" r="r" t="t"/>
              <a:pathLst>
                <a:path extrusionOk="0" h="1621" w="1644">
                  <a:moveTo>
                    <a:pt x="822" y="0"/>
                  </a:moveTo>
                  <a:cubicBezTo>
                    <a:pt x="366" y="0"/>
                    <a:pt x="1" y="365"/>
                    <a:pt x="1" y="822"/>
                  </a:cubicBezTo>
                  <a:cubicBezTo>
                    <a:pt x="1"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2"/>
            <p:cNvSpPr/>
            <p:nvPr/>
          </p:nvSpPr>
          <p:spPr>
            <a:xfrm>
              <a:off x="4190875" y="3998475"/>
              <a:ext cx="41125" cy="40525"/>
            </a:xfrm>
            <a:custGeom>
              <a:rect b="b" l="l" r="r" t="t"/>
              <a:pathLst>
                <a:path extrusionOk="0" h="1621" w="1645">
                  <a:moveTo>
                    <a:pt x="823" y="0"/>
                  </a:moveTo>
                  <a:cubicBezTo>
                    <a:pt x="389" y="0"/>
                    <a:pt x="1" y="365"/>
                    <a:pt x="1" y="822"/>
                  </a:cubicBezTo>
                  <a:cubicBezTo>
                    <a:pt x="1" y="1256"/>
                    <a:pt x="389" y="1621"/>
                    <a:pt x="823" y="1621"/>
                  </a:cubicBezTo>
                  <a:cubicBezTo>
                    <a:pt x="1279" y="1621"/>
                    <a:pt x="1644" y="1256"/>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2"/>
            <p:cNvSpPr/>
            <p:nvPr/>
          </p:nvSpPr>
          <p:spPr>
            <a:xfrm>
              <a:off x="4374625" y="3998475"/>
              <a:ext cx="41125" cy="40525"/>
            </a:xfrm>
            <a:custGeom>
              <a:rect b="b" l="l" r="r" t="t"/>
              <a:pathLst>
                <a:path extrusionOk="0" h="1621" w="1645">
                  <a:moveTo>
                    <a:pt x="822" y="0"/>
                  </a:moveTo>
                  <a:cubicBezTo>
                    <a:pt x="366" y="0"/>
                    <a:pt x="1" y="365"/>
                    <a:pt x="1" y="822"/>
                  </a:cubicBezTo>
                  <a:cubicBezTo>
                    <a:pt x="1"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2"/>
            <p:cNvSpPr/>
            <p:nvPr/>
          </p:nvSpPr>
          <p:spPr>
            <a:xfrm>
              <a:off x="4436250" y="3998475"/>
              <a:ext cx="40550" cy="40525"/>
            </a:xfrm>
            <a:custGeom>
              <a:rect b="b" l="l" r="r" t="t"/>
              <a:pathLst>
                <a:path extrusionOk="0" h="1621" w="1622">
                  <a:moveTo>
                    <a:pt x="822" y="0"/>
                  </a:moveTo>
                  <a:cubicBezTo>
                    <a:pt x="366" y="0"/>
                    <a:pt x="1" y="365"/>
                    <a:pt x="1" y="822"/>
                  </a:cubicBezTo>
                  <a:cubicBezTo>
                    <a:pt x="1" y="1256"/>
                    <a:pt x="366" y="1621"/>
                    <a:pt x="822" y="1621"/>
                  </a:cubicBezTo>
                  <a:cubicBezTo>
                    <a:pt x="1256" y="1621"/>
                    <a:pt x="1621" y="1256"/>
                    <a:pt x="1621" y="822"/>
                  </a:cubicBezTo>
                  <a:cubicBezTo>
                    <a:pt x="1621" y="365"/>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2"/>
            <p:cNvSpPr/>
            <p:nvPr/>
          </p:nvSpPr>
          <p:spPr>
            <a:xfrm>
              <a:off x="5660825" y="3998475"/>
              <a:ext cx="41125" cy="40525"/>
            </a:xfrm>
            <a:custGeom>
              <a:rect b="b" l="l" r="r" t="t"/>
              <a:pathLst>
                <a:path extrusionOk="0" h="1621" w="1645">
                  <a:moveTo>
                    <a:pt x="823" y="0"/>
                  </a:moveTo>
                  <a:cubicBezTo>
                    <a:pt x="366" y="0"/>
                    <a:pt x="1" y="365"/>
                    <a:pt x="1" y="822"/>
                  </a:cubicBezTo>
                  <a:cubicBezTo>
                    <a:pt x="1" y="1256"/>
                    <a:pt x="366" y="1621"/>
                    <a:pt x="823" y="1621"/>
                  </a:cubicBezTo>
                  <a:cubicBezTo>
                    <a:pt x="1279" y="1621"/>
                    <a:pt x="1644" y="1256"/>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2"/>
            <p:cNvSpPr/>
            <p:nvPr/>
          </p:nvSpPr>
          <p:spPr>
            <a:xfrm>
              <a:off x="5722475" y="3998475"/>
              <a:ext cx="40525" cy="40525"/>
            </a:xfrm>
            <a:custGeom>
              <a:rect b="b" l="l" r="r" t="t"/>
              <a:pathLst>
                <a:path extrusionOk="0" h="1621" w="1621">
                  <a:moveTo>
                    <a:pt x="799" y="0"/>
                  </a:moveTo>
                  <a:cubicBezTo>
                    <a:pt x="365" y="0"/>
                    <a:pt x="0" y="365"/>
                    <a:pt x="0" y="822"/>
                  </a:cubicBezTo>
                  <a:cubicBezTo>
                    <a:pt x="0" y="1256"/>
                    <a:pt x="365" y="1621"/>
                    <a:pt x="799" y="1621"/>
                  </a:cubicBezTo>
                  <a:cubicBezTo>
                    <a:pt x="1255" y="1621"/>
                    <a:pt x="1621" y="1256"/>
                    <a:pt x="1621" y="822"/>
                  </a:cubicBezTo>
                  <a:cubicBezTo>
                    <a:pt x="1621" y="365"/>
                    <a:pt x="1255"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2"/>
            <p:cNvSpPr/>
            <p:nvPr/>
          </p:nvSpPr>
          <p:spPr>
            <a:xfrm>
              <a:off x="5783525" y="3998475"/>
              <a:ext cx="41100" cy="40525"/>
            </a:xfrm>
            <a:custGeom>
              <a:rect b="b" l="l" r="r" t="t"/>
              <a:pathLst>
                <a:path extrusionOk="0" h="1621" w="1644">
                  <a:moveTo>
                    <a:pt x="822" y="0"/>
                  </a:moveTo>
                  <a:cubicBezTo>
                    <a:pt x="366" y="0"/>
                    <a:pt x="0" y="365"/>
                    <a:pt x="0" y="822"/>
                  </a:cubicBezTo>
                  <a:cubicBezTo>
                    <a:pt x="0"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2"/>
            <p:cNvSpPr/>
            <p:nvPr/>
          </p:nvSpPr>
          <p:spPr>
            <a:xfrm>
              <a:off x="5844575" y="3998475"/>
              <a:ext cx="41125" cy="40525"/>
            </a:xfrm>
            <a:custGeom>
              <a:rect b="b" l="l" r="r" t="t"/>
              <a:pathLst>
                <a:path extrusionOk="0" h="1621" w="1645">
                  <a:moveTo>
                    <a:pt x="822" y="0"/>
                  </a:moveTo>
                  <a:cubicBezTo>
                    <a:pt x="366" y="0"/>
                    <a:pt x="1" y="365"/>
                    <a:pt x="1" y="822"/>
                  </a:cubicBezTo>
                  <a:cubicBezTo>
                    <a:pt x="1"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2"/>
            <p:cNvSpPr/>
            <p:nvPr/>
          </p:nvSpPr>
          <p:spPr>
            <a:xfrm>
              <a:off x="5906200" y="3998475"/>
              <a:ext cx="40550" cy="40525"/>
            </a:xfrm>
            <a:custGeom>
              <a:rect b="b" l="l" r="r" t="t"/>
              <a:pathLst>
                <a:path extrusionOk="0" h="1621" w="1622">
                  <a:moveTo>
                    <a:pt x="800" y="0"/>
                  </a:moveTo>
                  <a:cubicBezTo>
                    <a:pt x="366" y="0"/>
                    <a:pt x="1" y="365"/>
                    <a:pt x="1" y="822"/>
                  </a:cubicBezTo>
                  <a:cubicBezTo>
                    <a:pt x="1" y="1256"/>
                    <a:pt x="366" y="1621"/>
                    <a:pt x="800" y="1621"/>
                  </a:cubicBezTo>
                  <a:cubicBezTo>
                    <a:pt x="1256" y="1621"/>
                    <a:pt x="1621" y="1256"/>
                    <a:pt x="1621" y="822"/>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2"/>
            <p:cNvSpPr/>
            <p:nvPr/>
          </p:nvSpPr>
          <p:spPr>
            <a:xfrm>
              <a:off x="5967275" y="3998475"/>
              <a:ext cx="41100" cy="40525"/>
            </a:xfrm>
            <a:custGeom>
              <a:rect b="b" l="l" r="r" t="t"/>
              <a:pathLst>
                <a:path extrusionOk="0" h="1621" w="1644">
                  <a:moveTo>
                    <a:pt x="822" y="0"/>
                  </a:moveTo>
                  <a:cubicBezTo>
                    <a:pt x="365" y="0"/>
                    <a:pt x="0" y="365"/>
                    <a:pt x="0" y="822"/>
                  </a:cubicBezTo>
                  <a:cubicBezTo>
                    <a:pt x="0" y="1256"/>
                    <a:pt x="365" y="1621"/>
                    <a:pt x="822" y="1621"/>
                  </a:cubicBezTo>
                  <a:cubicBezTo>
                    <a:pt x="1278" y="1621"/>
                    <a:pt x="1643" y="1256"/>
                    <a:pt x="1643" y="822"/>
                  </a:cubicBezTo>
                  <a:cubicBezTo>
                    <a:pt x="1643"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2"/>
            <p:cNvSpPr/>
            <p:nvPr/>
          </p:nvSpPr>
          <p:spPr>
            <a:xfrm>
              <a:off x="6028325" y="3998475"/>
              <a:ext cx="41100" cy="40525"/>
            </a:xfrm>
            <a:custGeom>
              <a:rect b="b" l="l" r="r" t="t"/>
              <a:pathLst>
                <a:path extrusionOk="0" h="1621" w="1644">
                  <a:moveTo>
                    <a:pt x="822" y="0"/>
                  </a:moveTo>
                  <a:cubicBezTo>
                    <a:pt x="366" y="0"/>
                    <a:pt x="0" y="365"/>
                    <a:pt x="0" y="822"/>
                  </a:cubicBezTo>
                  <a:cubicBezTo>
                    <a:pt x="0"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2"/>
            <p:cNvSpPr/>
            <p:nvPr/>
          </p:nvSpPr>
          <p:spPr>
            <a:xfrm>
              <a:off x="6089950" y="3998475"/>
              <a:ext cx="40550" cy="40525"/>
            </a:xfrm>
            <a:custGeom>
              <a:rect b="b" l="l" r="r" t="t"/>
              <a:pathLst>
                <a:path extrusionOk="0" h="1621" w="1622">
                  <a:moveTo>
                    <a:pt x="799" y="0"/>
                  </a:moveTo>
                  <a:cubicBezTo>
                    <a:pt x="366" y="0"/>
                    <a:pt x="1" y="365"/>
                    <a:pt x="1" y="822"/>
                  </a:cubicBezTo>
                  <a:cubicBezTo>
                    <a:pt x="1" y="1256"/>
                    <a:pt x="366" y="1621"/>
                    <a:pt x="799" y="1621"/>
                  </a:cubicBezTo>
                  <a:cubicBezTo>
                    <a:pt x="1256" y="1621"/>
                    <a:pt x="1621" y="1256"/>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2"/>
            <p:cNvSpPr/>
            <p:nvPr/>
          </p:nvSpPr>
          <p:spPr>
            <a:xfrm>
              <a:off x="6151000" y="3998475"/>
              <a:ext cx="41125" cy="40525"/>
            </a:xfrm>
            <a:custGeom>
              <a:rect b="b" l="l" r="r" t="t"/>
              <a:pathLst>
                <a:path extrusionOk="0" h="1621" w="1645">
                  <a:moveTo>
                    <a:pt x="823" y="0"/>
                  </a:moveTo>
                  <a:cubicBezTo>
                    <a:pt x="366" y="0"/>
                    <a:pt x="1" y="365"/>
                    <a:pt x="1" y="822"/>
                  </a:cubicBezTo>
                  <a:cubicBezTo>
                    <a:pt x="1" y="1256"/>
                    <a:pt x="366" y="1621"/>
                    <a:pt x="823" y="1621"/>
                  </a:cubicBezTo>
                  <a:cubicBezTo>
                    <a:pt x="1279" y="1621"/>
                    <a:pt x="1644" y="1256"/>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2"/>
            <p:cNvSpPr/>
            <p:nvPr/>
          </p:nvSpPr>
          <p:spPr>
            <a:xfrm>
              <a:off x="6212075" y="3998475"/>
              <a:ext cx="41100" cy="40525"/>
            </a:xfrm>
            <a:custGeom>
              <a:rect b="b" l="l" r="r" t="t"/>
              <a:pathLst>
                <a:path extrusionOk="0" h="1621" w="1644">
                  <a:moveTo>
                    <a:pt x="822" y="0"/>
                  </a:moveTo>
                  <a:cubicBezTo>
                    <a:pt x="365" y="0"/>
                    <a:pt x="0" y="365"/>
                    <a:pt x="0" y="822"/>
                  </a:cubicBezTo>
                  <a:cubicBezTo>
                    <a:pt x="0" y="1256"/>
                    <a:pt x="365" y="1621"/>
                    <a:pt x="822" y="1621"/>
                  </a:cubicBezTo>
                  <a:cubicBezTo>
                    <a:pt x="1278" y="1621"/>
                    <a:pt x="1644" y="1256"/>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2"/>
            <p:cNvSpPr/>
            <p:nvPr/>
          </p:nvSpPr>
          <p:spPr>
            <a:xfrm>
              <a:off x="6273700" y="3998475"/>
              <a:ext cx="40525" cy="40525"/>
            </a:xfrm>
            <a:custGeom>
              <a:rect b="b" l="l" r="r" t="t"/>
              <a:pathLst>
                <a:path extrusionOk="0" h="1621" w="1621">
                  <a:moveTo>
                    <a:pt x="799" y="0"/>
                  </a:moveTo>
                  <a:cubicBezTo>
                    <a:pt x="365" y="0"/>
                    <a:pt x="0" y="365"/>
                    <a:pt x="0" y="822"/>
                  </a:cubicBezTo>
                  <a:cubicBezTo>
                    <a:pt x="0" y="1256"/>
                    <a:pt x="365" y="1621"/>
                    <a:pt x="799" y="1621"/>
                  </a:cubicBezTo>
                  <a:cubicBezTo>
                    <a:pt x="1256" y="1621"/>
                    <a:pt x="1621" y="1256"/>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2"/>
            <p:cNvSpPr/>
            <p:nvPr/>
          </p:nvSpPr>
          <p:spPr>
            <a:xfrm>
              <a:off x="6334750" y="3998475"/>
              <a:ext cx="41100" cy="40525"/>
            </a:xfrm>
            <a:custGeom>
              <a:rect b="b" l="l" r="r" t="t"/>
              <a:pathLst>
                <a:path extrusionOk="0" h="1621" w="1644">
                  <a:moveTo>
                    <a:pt x="822" y="0"/>
                  </a:moveTo>
                  <a:cubicBezTo>
                    <a:pt x="366" y="0"/>
                    <a:pt x="1" y="365"/>
                    <a:pt x="1" y="822"/>
                  </a:cubicBezTo>
                  <a:cubicBezTo>
                    <a:pt x="1" y="1256"/>
                    <a:pt x="366" y="1621"/>
                    <a:pt x="822" y="1621"/>
                  </a:cubicBezTo>
                  <a:cubicBezTo>
                    <a:pt x="1279" y="1621"/>
                    <a:pt x="1644" y="1256"/>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2"/>
            <p:cNvSpPr/>
            <p:nvPr/>
          </p:nvSpPr>
          <p:spPr>
            <a:xfrm>
              <a:off x="2292400" y="4059525"/>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4" y="1279"/>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2"/>
            <p:cNvSpPr/>
            <p:nvPr/>
          </p:nvSpPr>
          <p:spPr>
            <a:xfrm>
              <a:off x="2354025" y="4059525"/>
              <a:ext cx="40525" cy="41100"/>
            </a:xfrm>
            <a:custGeom>
              <a:rect b="b" l="l" r="r" t="t"/>
              <a:pathLst>
                <a:path extrusionOk="0" h="1644" w="1621">
                  <a:moveTo>
                    <a:pt x="799" y="0"/>
                  </a:moveTo>
                  <a:cubicBezTo>
                    <a:pt x="365" y="0"/>
                    <a:pt x="0" y="366"/>
                    <a:pt x="0" y="822"/>
                  </a:cubicBezTo>
                  <a:cubicBezTo>
                    <a:pt x="0" y="1279"/>
                    <a:pt x="365" y="1644"/>
                    <a:pt x="799" y="1644"/>
                  </a:cubicBezTo>
                  <a:cubicBezTo>
                    <a:pt x="1256" y="1644"/>
                    <a:pt x="1621" y="1279"/>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2"/>
            <p:cNvSpPr/>
            <p:nvPr/>
          </p:nvSpPr>
          <p:spPr>
            <a:xfrm>
              <a:off x="2415075" y="4059525"/>
              <a:ext cx="41100" cy="41100"/>
            </a:xfrm>
            <a:custGeom>
              <a:rect b="b" l="l" r="r" t="t"/>
              <a:pathLst>
                <a:path extrusionOk="0" h="1644" w="1644">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2"/>
            <p:cNvSpPr/>
            <p:nvPr/>
          </p:nvSpPr>
          <p:spPr>
            <a:xfrm>
              <a:off x="2476125" y="4059525"/>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2"/>
            <p:cNvSpPr/>
            <p:nvPr/>
          </p:nvSpPr>
          <p:spPr>
            <a:xfrm>
              <a:off x="2537750" y="4059525"/>
              <a:ext cx="40550" cy="41100"/>
            </a:xfrm>
            <a:custGeom>
              <a:rect b="b" l="l" r="r" t="t"/>
              <a:pathLst>
                <a:path extrusionOk="0" h="1644" w="1622">
                  <a:moveTo>
                    <a:pt x="800" y="0"/>
                  </a:moveTo>
                  <a:cubicBezTo>
                    <a:pt x="366" y="0"/>
                    <a:pt x="1" y="366"/>
                    <a:pt x="1" y="822"/>
                  </a:cubicBezTo>
                  <a:cubicBezTo>
                    <a:pt x="1" y="1279"/>
                    <a:pt x="366" y="1644"/>
                    <a:pt x="800" y="1644"/>
                  </a:cubicBezTo>
                  <a:cubicBezTo>
                    <a:pt x="1256" y="1644"/>
                    <a:pt x="1622" y="1279"/>
                    <a:pt x="1622" y="822"/>
                  </a:cubicBezTo>
                  <a:cubicBezTo>
                    <a:pt x="1622"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2"/>
            <p:cNvSpPr/>
            <p:nvPr/>
          </p:nvSpPr>
          <p:spPr>
            <a:xfrm>
              <a:off x="2598825" y="4059525"/>
              <a:ext cx="41100" cy="41100"/>
            </a:xfrm>
            <a:custGeom>
              <a:rect b="b" l="l" r="r" t="t"/>
              <a:pathLst>
                <a:path extrusionOk="0" h="1644" w="1644">
                  <a:moveTo>
                    <a:pt x="822" y="0"/>
                  </a:moveTo>
                  <a:cubicBezTo>
                    <a:pt x="365" y="0"/>
                    <a:pt x="0" y="366"/>
                    <a:pt x="0" y="822"/>
                  </a:cubicBezTo>
                  <a:cubicBezTo>
                    <a:pt x="0" y="1279"/>
                    <a:pt x="365" y="1644"/>
                    <a:pt x="822" y="1644"/>
                  </a:cubicBezTo>
                  <a:cubicBezTo>
                    <a:pt x="1256" y="1644"/>
                    <a:pt x="1644" y="1279"/>
                    <a:pt x="1644" y="822"/>
                  </a:cubicBezTo>
                  <a:cubicBezTo>
                    <a:pt x="1644"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2"/>
            <p:cNvSpPr/>
            <p:nvPr/>
          </p:nvSpPr>
          <p:spPr>
            <a:xfrm>
              <a:off x="2659875" y="4059525"/>
              <a:ext cx="41125" cy="41100"/>
            </a:xfrm>
            <a:custGeom>
              <a:rect b="b" l="l" r="r" t="t"/>
              <a:pathLst>
                <a:path extrusionOk="0" h="1644" w="1645">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2"/>
            <p:cNvSpPr/>
            <p:nvPr/>
          </p:nvSpPr>
          <p:spPr>
            <a:xfrm>
              <a:off x="3885025" y="4059525"/>
              <a:ext cx="40550" cy="41100"/>
            </a:xfrm>
            <a:custGeom>
              <a:rect b="b" l="l" r="r" t="t"/>
              <a:pathLst>
                <a:path extrusionOk="0" h="1644" w="1622">
                  <a:moveTo>
                    <a:pt x="822" y="0"/>
                  </a:moveTo>
                  <a:cubicBezTo>
                    <a:pt x="366" y="0"/>
                    <a:pt x="1" y="366"/>
                    <a:pt x="1" y="822"/>
                  </a:cubicBezTo>
                  <a:cubicBezTo>
                    <a:pt x="1" y="1279"/>
                    <a:pt x="366"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2"/>
            <p:cNvSpPr/>
            <p:nvPr/>
          </p:nvSpPr>
          <p:spPr>
            <a:xfrm>
              <a:off x="3946075" y="4059525"/>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2"/>
            <p:cNvSpPr/>
            <p:nvPr/>
          </p:nvSpPr>
          <p:spPr>
            <a:xfrm>
              <a:off x="4007700" y="4059525"/>
              <a:ext cx="40550" cy="41100"/>
            </a:xfrm>
            <a:custGeom>
              <a:rect b="b" l="l" r="r" t="t"/>
              <a:pathLst>
                <a:path extrusionOk="0" h="1644" w="1622">
                  <a:moveTo>
                    <a:pt x="800" y="0"/>
                  </a:moveTo>
                  <a:cubicBezTo>
                    <a:pt x="366" y="0"/>
                    <a:pt x="1" y="366"/>
                    <a:pt x="1" y="822"/>
                  </a:cubicBezTo>
                  <a:cubicBezTo>
                    <a:pt x="1" y="1279"/>
                    <a:pt x="366" y="1644"/>
                    <a:pt x="800" y="1644"/>
                  </a:cubicBezTo>
                  <a:cubicBezTo>
                    <a:pt x="1256" y="1644"/>
                    <a:pt x="1622" y="1279"/>
                    <a:pt x="1622" y="822"/>
                  </a:cubicBezTo>
                  <a:cubicBezTo>
                    <a:pt x="1622"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2"/>
            <p:cNvSpPr/>
            <p:nvPr/>
          </p:nvSpPr>
          <p:spPr>
            <a:xfrm>
              <a:off x="4068775" y="4059525"/>
              <a:ext cx="40525" cy="41100"/>
            </a:xfrm>
            <a:custGeom>
              <a:rect b="b" l="l" r="r" t="t"/>
              <a:pathLst>
                <a:path extrusionOk="0" h="1644" w="1621">
                  <a:moveTo>
                    <a:pt x="822" y="0"/>
                  </a:moveTo>
                  <a:cubicBezTo>
                    <a:pt x="365" y="0"/>
                    <a:pt x="0" y="366"/>
                    <a:pt x="0" y="822"/>
                  </a:cubicBezTo>
                  <a:cubicBezTo>
                    <a:pt x="0" y="1279"/>
                    <a:pt x="365" y="1644"/>
                    <a:pt x="822" y="1644"/>
                  </a:cubicBezTo>
                  <a:cubicBezTo>
                    <a:pt x="1256" y="1644"/>
                    <a:pt x="1621" y="1279"/>
                    <a:pt x="1621" y="822"/>
                  </a:cubicBezTo>
                  <a:cubicBezTo>
                    <a:pt x="1621" y="366"/>
                    <a:pt x="1256"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2"/>
            <p:cNvSpPr/>
            <p:nvPr/>
          </p:nvSpPr>
          <p:spPr>
            <a:xfrm>
              <a:off x="4129825" y="4059525"/>
              <a:ext cx="41100" cy="41100"/>
            </a:xfrm>
            <a:custGeom>
              <a:rect b="b" l="l" r="r" t="t"/>
              <a:pathLst>
                <a:path extrusionOk="0" h="1644" w="1644">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2"/>
            <p:cNvSpPr/>
            <p:nvPr/>
          </p:nvSpPr>
          <p:spPr>
            <a:xfrm>
              <a:off x="4374625" y="4059525"/>
              <a:ext cx="41125" cy="41100"/>
            </a:xfrm>
            <a:custGeom>
              <a:rect b="b" l="l" r="r" t="t"/>
              <a:pathLst>
                <a:path extrusionOk="0" h="1644" w="1645">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2"/>
            <p:cNvSpPr/>
            <p:nvPr/>
          </p:nvSpPr>
          <p:spPr>
            <a:xfrm>
              <a:off x="5660825" y="4059525"/>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2"/>
            <p:cNvSpPr/>
            <p:nvPr/>
          </p:nvSpPr>
          <p:spPr>
            <a:xfrm>
              <a:off x="5722475" y="4059525"/>
              <a:ext cx="40525" cy="41100"/>
            </a:xfrm>
            <a:custGeom>
              <a:rect b="b" l="l" r="r" t="t"/>
              <a:pathLst>
                <a:path extrusionOk="0" h="1644" w="1621">
                  <a:moveTo>
                    <a:pt x="799" y="0"/>
                  </a:moveTo>
                  <a:cubicBezTo>
                    <a:pt x="365" y="0"/>
                    <a:pt x="0" y="366"/>
                    <a:pt x="0" y="822"/>
                  </a:cubicBezTo>
                  <a:cubicBezTo>
                    <a:pt x="0" y="1279"/>
                    <a:pt x="365" y="1644"/>
                    <a:pt x="799" y="1644"/>
                  </a:cubicBezTo>
                  <a:cubicBezTo>
                    <a:pt x="1255" y="1644"/>
                    <a:pt x="1621" y="1279"/>
                    <a:pt x="1621" y="822"/>
                  </a:cubicBezTo>
                  <a:cubicBezTo>
                    <a:pt x="1621" y="366"/>
                    <a:pt x="1255"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2"/>
            <p:cNvSpPr/>
            <p:nvPr/>
          </p:nvSpPr>
          <p:spPr>
            <a:xfrm>
              <a:off x="5783525" y="4059525"/>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2"/>
            <p:cNvSpPr/>
            <p:nvPr/>
          </p:nvSpPr>
          <p:spPr>
            <a:xfrm>
              <a:off x="5844575" y="4059525"/>
              <a:ext cx="41125" cy="41100"/>
            </a:xfrm>
            <a:custGeom>
              <a:rect b="b" l="l" r="r" t="t"/>
              <a:pathLst>
                <a:path extrusionOk="0" h="1644" w="1645">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2"/>
            <p:cNvSpPr/>
            <p:nvPr/>
          </p:nvSpPr>
          <p:spPr>
            <a:xfrm>
              <a:off x="5906200" y="4059525"/>
              <a:ext cx="40550" cy="41100"/>
            </a:xfrm>
            <a:custGeom>
              <a:rect b="b" l="l" r="r" t="t"/>
              <a:pathLst>
                <a:path extrusionOk="0" h="1644" w="1622">
                  <a:moveTo>
                    <a:pt x="800" y="0"/>
                  </a:moveTo>
                  <a:cubicBezTo>
                    <a:pt x="366" y="0"/>
                    <a:pt x="1" y="366"/>
                    <a:pt x="1" y="822"/>
                  </a:cubicBezTo>
                  <a:cubicBezTo>
                    <a:pt x="1" y="1279"/>
                    <a:pt x="366" y="1644"/>
                    <a:pt x="800" y="1644"/>
                  </a:cubicBezTo>
                  <a:cubicBezTo>
                    <a:pt x="1256" y="1644"/>
                    <a:pt x="1621" y="1279"/>
                    <a:pt x="1621" y="822"/>
                  </a:cubicBezTo>
                  <a:cubicBezTo>
                    <a:pt x="1621"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2"/>
            <p:cNvSpPr/>
            <p:nvPr/>
          </p:nvSpPr>
          <p:spPr>
            <a:xfrm>
              <a:off x="5967275" y="4059525"/>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3" y="1279"/>
                    <a:pt x="1643" y="822"/>
                  </a:cubicBezTo>
                  <a:cubicBezTo>
                    <a:pt x="1643"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2"/>
            <p:cNvSpPr/>
            <p:nvPr/>
          </p:nvSpPr>
          <p:spPr>
            <a:xfrm>
              <a:off x="6028325" y="4059525"/>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2"/>
            <p:cNvSpPr/>
            <p:nvPr/>
          </p:nvSpPr>
          <p:spPr>
            <a:xfrm>
              <a:off x="6089950" y="4059525"/>
              <a:ext cx="40550" cy="41100"/>
            </a:xfrm>
            <a:custGeom>
              <a:rect b="b" l="l" r="r" t="t"/>
              <a:pathLst>
                <a:path extrusionOk="0" h="1644" w="1622">
                  <a:moveTo>
                    <a:pt x="799" y="0"/>
                  </a:moveTo>
                  <a:cubicBezTo>
                    <a:pt x="366" y="0"/>
                    <a:pt x="1" y="366"/>
                    <a:pt x="1" y="822"/>
                  </a:cubicBezTo>
                  <a:cubicBezTo>
                    <a:pt x="1" y="1279"/>
                    <a:pt x="366" y="1644"/>
                    <a:pt x="799" y="1644"/>
                  </a:cubicBezTo>
                  <a:cubicBezTo>
                    <a:pt x="1256" y="1644"/>
                    <a:pt x="1621" y="1279"/>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2"/>
            <p:cNvSpPr/>
            <p:nvPr/>
          </p:nvSpPr>
          <p:spPr>
            <a:xfrm>
              <a:off x="6151000" y="4059525"/>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2"/>
            <p:cNvSpPr/>
            <p:nvPr/>
          </p:nvSpPr>
          <p:spPr>
            <a:xfrm>
              <a:off x="6212075" y="4059525"/>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4" y="1279"/>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2"/>
            <p:cNvSpPr/>
            <p:nvPr/>
          </p:nvSpPr>
          <p:spPr>
            <a:xfrm>
              <a:off x="6273700" y="4059525"/>
              <a:ext cx="40525" cy="41100"/>
            </a:xfrm>
            <a:custGeom>
              <a:rect b="b" l="l" r="r" t="t"/>
              <a:pathLst>
                <a:path extrusionOk="0" h="1644" w="1621">
                  <a:moveTo>
                    <a:pt x="799" y="0"/>
                  </a:moveTo>
                  <a:cubicBezTo>
                    <a:pt x="365" y="0"/>
                    <a:pt x="0" y="366"/>
                    <a:pt x="0" y="822"/>
                  </a:cubicBezTo>
                  <a:cubicBezTo>
                    <a:pt x="0" y="1279"/>
                    <a:pt x="365" y="1644"/>
                    <a:pt x="799" y="1644"/>
                  </a:cubicBezTo>
                  <a:cubicBezTo>
                    <a:pt x="1256" y="1644"/>
                    <a:pt x="1621" y="1279"/>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2"/>
            <p:cNvSpPr/>
            <p:nvPr/>
          </p:nvSpPr>
          <p:spPr>
            <a:xfrm>
              <a:off x="6334750" y="4059525"/>
              <a:ext cx="41100" cy="41100"/>
            </a:xfrm>
            <a:custGeom>
              <a:rect b="b" l="l" r="r" t="t"/>
              <a:pathLst>
                <a:path extrusionOk="0" h="1644" w="1644">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2"/>
            <p:cNvSpPr/>
            <p:nvPr/>
          </p:nvSpPr>
          <p:spPr>
            <a:xfrm>
              <a:off x="2292400" y="4120575"/>
              <a:ext cx="41100" cy="41125"/>
            </a:xfrm>
            <a:custGeom>
              <a:rect b="b" l="l" r="r" t="t"/>
              <a:pathLst>
                <a:path extrusionOk="0" h="1645"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2"/>
            <p:cNvSpPr/>
            <p:nvPr/>
          </p:nvSpPr>
          <p:spPr>
            <a:xfrm>
              <a:off x="2354025" y="4120575"/>
              <a:ext cx="40525" cy="41125"/>
            </a:xfrm>
            <a:custGeom>
              <a:rect b="b" l="l" r="r" t="t"/>
              <a:pathLst>
                <a:path extrusionOk="0" h="1645" w="1621">
                  <a:moveTo>
                    <a:pt x="799" y="1"/>
                  </a:moveTo>
                  <a:cubicBezTo>
                    <a:pt x="365" y="1"/>
                    <a:pt x="0" y="366"/>
                    <a:pt x="0" y="822"/>
                  </a:cubicBezTo>
                  <a:cubicBezTo>
                    <a:pt x="0" y="1279"/>
                    <a:pt x="365"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2"/>
            <p:cNvSpPr/>
            <p:nvPr/>
          </p:nvSpPr>
          <p:spPr>
            <a:xfrm>
              <a:off x="2415075" y="4120575"/>
              <a:ext cx="41100" cy="41125"/>
            </a:xfrm>
            <a:custGeom>
              <a:rect b="b" l="l" r="r" t="t"/>
              <a:pathLst>
                <a:path extrusionOk="0" h="1645"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2"/>
            <p:cNvSpPr/>
            <p:nvPr/>
          </p:nvSpPr>
          <p:spPr>
            <a:xfrm>
              <a:off x="2476125" y="4120575"/>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2"/>
            <p:cNvSpPr/>
            <p:nvPr/>
          </p:nvSpPr>
          <p:spPr>
            <a:xfrm>
              <a:off x="2537750" y="4120575"/>
              <a:ext cx="40550" cy="41125"/>
            </a:xfrm>
            <a:custGeom>
              <a:rect b="b" l="l" r="r" t="t"/>
              <a:pathLst>
                <a:path extrusionOk="0" h="1645" w="1622">
                  <a:moveTo>
                    <a:pt x="800" y="1"/>
                  </a:moveTo>
                  <a:cubicBezTo>
                    <a:pt x="366" y="1"/>
                    <a:pt x="1" y="366"/>
                    <a:pt x="1" y="822"/>
                  </a:cubicBezTo>
                  <a:cubicBezTo>
                    <a:pt x="1" y="1279"/>
                    <a:pt x="366" y="1644"/>
                    <a:pt x="800" y="1644"/>
                  </a:cubicBezTo>
                  <a:cubicBezTo>
                    <a:pt x="1256" y="1644"/>
                    <a:pt x="1622" y="1279"/>
                    <a:pt x="1622" y="822"/>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2"/>
            <p:cNvSpPr/>
            <p:nvPr/>
          </p:nvSpPr>
          <p:spPr>
            <a:xfrm>
              <a:off x="2598825" y="4120575"/>
              <a:ext cx="41100" cy="41125"/>
            </a:xfrm>
            <a:custGeom>
              <a:rect b="b" l="l" r="r" t="t"/>
              <a:pathLst>
                <a:path extrusionOk="0" h="1645" w="1644">
                  <a:moveTo>
                    <a:pt x="822" y="1"/>
                  </a:moveTo>
                  <a:cubicBezTo>
                    <a:pt x="365" y="1"/>
                    <a:pt x="0" y="366"/>
                    <a:pt x="0" y="822"/>
                  </a:cubicBezTo>
                  <a:cubicBezTo>
                    <a:pt x="0" y="1279"/>
                    <a:pt x="365" y="1644"/>
                    <a:pt x="822" y="1644"/>
                  </a:cubicBezTo>
                  <a:cubicBezTo>
                    <a:pt x="1256" y="1644"/>
                    <a:pt x="1644" y="1279"/>
                    <a:pt x="1644" y="822"/>
                  </a:cubicBezTo>
                  <a:cubicBezTo>
                    <a:pt x="1644"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2"/>
            <p:cNvSpPr/>
            <p:nvPr/>
          </p:nvSpPr>
          <p:spPr>
            <a:xfrm>
              <a:off x="2659875" y="4120575"/>
              <a:ext cx="41125" cy="41125"/>
            </a:xfrm>
            <a:custGeom>
              <a:rect b="b" l="l" r="r" t="t"/>
              <a:pathLst>
                <a:path extrusionOk="0" h="1645" w="1645">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2"/>
            <p:cNvSpPr/>
            <p:nvPr/>
          </p:nvSpPr>
          <p:spPr>
            <a:xfrm>
              <a:off x="3885025" y="4120575"/>
              <a:ext cx="40550" cy="41125"/>
            </a:xfrm>
            <a:custGeom>
              <a:rect b="b" l="l" r="r" t="t"/>
              <a:pathLst>
                <a:path extrusionOk="0" h="1645" w="1622">
                  <a:moveTo>
                    <a:pt x="822" y="1"/>
                  </a:moveTo>
                  <a:cubicBezTo>
                    <a:pt x="366" y="1"/>
                    <a:pt x="1" y="366"/>
                    <a:pt x="1" y="822"/>
                  </a:cubicBezTo>
                  <a:cubicBezTo>
                    <a:pt x="1" y="1279"/>
                    <a:pt x="366"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2"/>
            <p:cNvSpPr/>
            <p:nvPr/>
          </p:nvSpPr>
          <p:spPr>
            <a:xfrm>
              <a:off x="3946075" y="4120575"/>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2"/>
            <p:cNvSpPr/>
            <p:nvPr/>
          </p:nvSpPr>
          <p:spPr>
            <a:xfrm>
              <a:off x="4007700" y="4120575"/>
              <a:ext cx="40550" cy="41125"/>
            </a:xfrm>
            <a:custGeom>
              <a:rect b="b" l="l" r="r" t="t"/>
              <a:pathLst>
                <a:path extrusionOk="0" h="1645" w="1622">
                  <a:moveTo>
                    <a:pt x="800" y="1"/>
                  </a:moveTo>
                  <a:cubicBezTo>
                    <a:pt x="366" y="1"/>
                    <a:pt x="1" y="366"/>
                    <a:pt x="1" y="822"/>
                  </a:cubicBezTo>
                  <a:cubicBezTo>
                    <a:pt x="1" y="1279"/>
                    <a:pt x="366" y="1644"/>
                    <a:pt x="800" y="1644"/>
                  </a:cubicBezTo>
                  <a:cubicBezTo>
                    <a:pt x="1256" y="1644"/>
                    <a:pt x="1622" y="1279"/>
                    <a:pt x="1622" y="822"/>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2"/>
            <p:cNvSpPr/>
            <p:nvPr/>
          </p:nvSpPr>
          <p:spPr>
            <a:xfrm>
              <a:off x="4068775" y="4120575"/>
              <a:ext cx="40525" cy="41125"/>
            </a:xfrm>
            <a:custGeom>
              <a:rect b="b" l="l" r="r" t="t"/>
              <a:pathLst>
                <a:path extrusionOk="0" h="1645" w="1621">
                  <a:moveTo>
                    <a:pt x="822" y="1"/>
                  </a:moveTo>
                  <a:cubicBezTo>
                    <a:pt x="365" y="1"/>
                    <a:pt x="0" y="366"/>
                    <a:pt x="0" y="822"/>
                  </a:cubicBezTo>
                  <a:cubicBezTo>
                    <a:pt x="0" y="1279"/>
                    <a:pt x="365" y="1644"/>
                    <a:pt x="822" y="1644"/>
                  </a:cubicBezTo>
                  <a:cubicBezTo>
                    <a:pt x="1256" y="1644"/>
                    <a:pt x="1621" y="1279"/>
                    <a:pt x="1621" y="822"/>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2"/>
            <p:cNvSpPr/>
            <p:nvPr/>
          </p:nvSpPr>
          <p:spPr>
            <a:xfrm>
              <a:off x="4129825" y="4120575"/>
              <a:ext cx="41100" cy="41125"/>
            </a:xfrm>
            <a:custGeom>
              <a:rect b="b" l="l" r="r" t="t"/>
              <a:pathLst>
                <a:path extrusionOk="0" h="1645"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2"/>
            <p:cNvSpPr/>
            <p:nvPr/>
          </p:nvSpPr>
          <p:spPr>
            <a:xfrm>
              <a:off x="5660825" y="4120575"/>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2"/>
            <p:cNvSpPr/>
            <p:nvPr/>
          </p:nvSpPr>
          <p:spPr>
            <a:xfrm>
              <a:off x="5722475" y="4120575"/>
              <a:ext cx="40525" cy="41125"/>
            </a:xfrm>
            <a:custGeom>
              <a:rect b="b" l="l" r="r" t="t"/>
              <a:pathLst>
                <a:path extrusionOk="0" h="1645" w="1621">
                  <a:moveTo>
                    <a:pt x="799" y="1"/>
                  </a:moveTo>
                  <a:cubicBezTo>
                    <a:pt x="365" y="1"/>
                    <a:pt x="0" y="366"/>
                    <a:pt x="0" y="822"/>
                  </a:cubicBezTo>
                  <a:cubicBezTo>
                    <a:pt x="0" y="1279"/>
                    <a:pt x="365" y="1644"/>
                    <a:pt x="799" y="1644"/>
                  </a:cubicBezTo>
                  <a:cubicBezTo>
                    <a:pt x="1255" y="1644"/>
                    <a:pt x="1621" y="1279"/>
                    <a:pt x="1621" y="822"/>
                  </a:cubicBezTo>
                  <a:cubicBezTo>
                    <a:pt x="1621" y="366"/>
                    <a:pt x="1255"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2"/>
            <p:cNvSpPr/>
            <p:nvPr/>
          </p:nvSpPr>
          <p:spPr>
            <a:xfrm>
              <a:off x="5783525" y="4120575"/>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2"/>
            <p:cNvSpPr/>
            <p:nvPr/>
          </p:nvSpPr>
          <p:spPr>
            <a:xfrm>
              <a:off x="5844575" y="4120575"/>
              <a:ext cx="41125" cy="41125"/>
            </a:xfrm>
            <a:custGeom>
              <a:rect b="b" l="l" r="r" t="t"/>
              <a:pathLst>
                <a:path extrusionOk="0" h="1645" w="1645">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2"/>
            <p:cNvSpPr/>
            <p:nvPr/>
          </p:nvSpPr>
          <p:spPr>
            <a:xfrm>
              <a:off x="5906200" y="4120575"/>
              <a:ext cx="40550" cy="41125"/>
            </a:xfrm>
            <a:custGeom>
              <a:rect b="b" l="l" r="r" t="t"/>
              <a:pathLst>
                <a:path extrusionOk="0" h="1645" w="1622">
                  <a:moveTo>
                    <a:pt x="800" y="1"/>
                  </a:moveTo>
                  <a:cubicBezTo>
                    <a:pt x="366" y="1"/>
                    <a:pt x="1" y="366"/>
                    <a:pt x="1" y="822"/>
                  </a:cubicBezTo>
                  <a:cubicBezTo>
                    <a:pt x="1" y="1279"/>
                    <a:pt x="366" y="1644"/>
                    <a:pt x="800" y="1644"/>
                  </a:cubicBezTo>
                  <a:cubicBezTo>
                    <a:pt x="1256" y="1644"/>
                    <a:pt x="1621" y="1279"/>
                    <a:pt x="1621" y="822"/>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2"/>
            <p:cNvSpPr/>
            <p:nvPr/>
          </p:nvSpPr>
          <p:spPr>
            <a:xfrm>
              <a:off x="5967275" y="4120575"/>
              <a:ext cx="41100" cy="41125"/>
            </a:xfrm>
            <a:custGeom>
              <a:rect b="b" l="l" r="r" t="t"/>
              <a:pathLst>
                <a:path extrusionOk="0" h="1645" w="1644">
                  <a:moveTo>
                    <a:pt x="822" y="1"/>
                  </a:moveTo>
                  <a:cubicBezTo>
                    <a:pt x="365" y="1"/>
                    <a:pt x="0" y="366"/>
                    <a:pt x="0" y="822"/>
                  </a:cubicBezTo>
                  <a:cubicBezTo>
                    <a:pt x="0" y="1279"/>
                    <a:pt x="365" y="1644"/>
                    <a:pt x="822" y="1644"/>
                  </a:cubicBezTo>
                  <a:cubicBezTo>
                    <a:pt x="1278" y="1644"/>
                    <a:pt x="1643" y="1279"/>
                    <a:pt x="1643" y="822"/>
                  </a:cubicBezTo>
                  <a:cubicBezTo>
                    <a:pt x="1643"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2"/>
            <p:cNvSpPr/>
            <p:nvPr/>
          </p:nvSpPr>
          <p:spPr>
            <a:xfrm>
              <a:off x="6028325" y="4120575"/>
              <a:ext cx="41100" cy="41125"/>
            </a:xfrm>
            <a:custGeom>
              <a:rect b="b" l="l" r="r" t="t"/>
              <a:pathLst>
                <a:path extrusionOk="0" h="1645" w="1644">
                  <a:moveTo>
                    <a:pt x="822" y="1"/>
                  </a:moveTo>
                  <a:cubicBezTo>
                    <a:pt x="366" y="1"/>
                    <a:pt x="0" y="366"/>
                    <a:pt x="0" y="822"/>
                  </a:cubicBezTo>
                  <a:cubicBezTo>
                    <a:pt x="0"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2"/>
            <p:cNvSpPr/>
            <p:nvPr/>
          </p:nvSpPr>
          <p:spPr>
            <a:xfrm>
              <a:off x="6089950" y="4120575"/>
              <a:ext cx="40550" cy="41125"/>
            </a:xfrm>
            <a:custGeom>
              <a:rect b="b" l="l" r="r" t="t"/>
              <a:pathLst>
                <a:path extrusionOk="0" h="1645" w="1622">
                  <a:moveTo>
                    <a:pt x="799" y="1"/>
                  </a:moveTo>
                  <a:cubicBezTo>
                    <a:pt x="366" y="1"/>
                    <a:pt x="1" y="366"/>
                    <a:pt x="1" y="822"/>
                  </a:cubicBezTo>
                  <a:cubicBezTo>
                    <a:pt x="1" y="1279"/>
                    <a:pt x="366"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2"/>
            <p:cNvSpPr/>
            <p:nvPr/>
          </p:nvSpPr>
          <p:spPr>
            <a:xfrm>
              <a:off x="6151000" y="4120575"/>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2"/>
            <p:cNvSpPr/>
            <p:nvPr/>
          </p:nvSpPr>
          <p:spPr>
            <a:xfrm>
              <a:off x="6212075" y="4120575"/>
              <a:ext cx="41100" cy="41125"/>
            </a:xfrm>
            <a:custGeom>
              <a:rect b="b" l="l" r="r" t="t"/>
              <a:pathLst>
                <a:path extrusionOk="0" h="1645" w="1644">
                  <a:moveTo>
                    <a:pt x="822" y="1"/>
                  </a:moveTo>
                  <a:cubicBezTo>
                    <a:pt x="365" y="1"/>
                    <a:pt x="0" y="366"/>
                    <a:pt x="0" y="822"/>
                  </a:cubicBezTo>
                  <a:cubicBezTo>
                    <a:pt x="0" y="1279"/>
                    <a:pt x="365" y="1644"/>
                    <a:pt x="822" y="1644"/>
                  </a:cubicBezTo>
                  <a:cubicBezTo>
                    <a:pt x="1278" y="1644"/>
                    <a:pt x="1644" y="1279"/>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2"/>
            <p:cNvSpPr/>
            <p:nvPr/>
          </p:nvSpPr>
          <p:spPr>
            <a:xfrm>
              <a:off x="6273700" y="4120575"/>
              <a:ext cx="40525" cy="41125"/>
            </a:xfrm>
            <a:custGeom>
              <a:rect b="b" l="l" r="r" t="t"/>
              <a:pathLst>
                <a:path extrusionOk="0" h="1645" w="1621">
                  <a:moveTo>
                    <a:pt x="799" y="1"/>
                  </a:moveTo>
                  <a:cubicBezTo>
                    <a:pt x="365" y="1"/>
                    <a:pt x="0" y="366"/>
                    <a:pt x="0" y="822"/>
                  </a:cubicBezTo>
                  <a:cubicBezTo>
                    <a:pt x="0" y="1279"/>
                    <a:pt x="365" y="1644"/>
                    <a:pt x="799" y="1644"/>
                  </a:cubicBezTo>
                  <a:cubicBezTo>
                    <a:pt x="1256" y="1644"/>
                    <a:pt x="1621" y="1279"/>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2"/>
            <p:cNvSpPr/>
            <p:nvPr/>
          </p:nvSpPr>
          <p:spPr>
            <a:xfrm>
              <a:off x="6334750" y="4120575"/>
              <a:ext cx="41100" cy="41125"/>
            </a:xfrm>
            <a:custGeom>
              <a:rect b="b" l="l" r="r" t="t"/>
              <a:pathLst>
                <a:path extrusionOk="0" h="1645"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2"/>
            <p:cNvSpPr/>
            <p:nvPr/>
          </p:nvSpPr>
          <p:spPr>
            <a:xfrm>
              <a:off x="6395800" y="4120575"/>
              <a:ext cx="41125" cy="41125"/>
            </a:xfrm>
            <a:custGeom>
              <a:rect b="b" l="l" r="r" t="t"/>
              <a:pathLst>
                <a:path extrusionOk="0" h="1645" w="1645">
                  <a:moveTo>
                    <a:pt x="823" y="1"/>
                  </a:moveTo>
                  <a:cubicBezTo>
                    <a:pt x="366" y="1"/>
                    <a:pt x="1" y="366"/>
                    <a:pt x="1" y="822"/>
                  </a:cubicBezTo>
                  <a:cubicBezTo>
                    <a:pt x="1" y="1279"/>
                    <a:pt x="366" y="1644"/>
                    <a:pt x="823" y="1644"/>
                  </a:cubicBezTo>
                  <a:cubicBezTo>
                    <a:pt x="1279" y="1644"/>
                    <a:pt x="1644" y="1279"/>
                    <a:pt x="1644" y="822"/>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2"/>
            <p:cNvSpPr/>
            <p:nvPr/>
          </p:nvSpPr>
          <p:spPr>
            <a:xfrm>
              <a:off x="2292400" y="4182200"/>
              <a:ext cx="41100" cy="40550"/>
            </a:xfrm>
            <a:custGeom>
              <a:rect b="b" l="l" r="r" t="t"/>
              <a:pathLst>
                <a:path extrusionOk="0" h="1622" w="1644">
                  <a:moveTo>
                    <a:pt x="822" y="1"/>
                  </a:moveTo>
                  <a:cubicBezTo>
                    <a:pt x="365" y="1"/>
                    <a:pt x="0" y="366"/>
                    <a:pt x="0" y="823"/>
                  </a:cubicBezTo>
                  <a:cubicBezTo>
                    <a:pt x="0" y="1256"/>
                    <a:pt x="365" y="1621"/>
                    <a:pt x="822" y="1621"/>
                  </a:cubicBezTo>
                  <a:cubicBezTo>
                    <a:pt x="1278" y="1621"/>
                    <a:pt x="1644" y="1256"/>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2"/>
            <p:cNvSpPr/>
            <p:nvPr/>
          </p:nvSpPr>
          <p:spPr>
            <a:xfrm>
              <a:off x="2354025" y="4182200"/>
              <a:ext cx="40525" cy="40550"/>
            </a:xfrm>
            <a:custGeom>
              <a:rect b="b" l="l" r="r" t="t"/>
              <a:pathLst>
                <a:path extrusionOk="0" h="1622" w="1621">
                  <a:moveTo>
                    <a:pt x="799" y="1"/>
                  </a:moveTo>
                  <a:cubicBezTo>
                    <a:pt x="365" y="1"/>
                    <a:pt x="0" y="366"/>
                    <a:pt x="0" y="823"/>
                  </a:cubicBezTo>
                  <a:cubicBezTo>
                    <a:pt x="0" y="1256"/>
                    <a:pt x="365" y="1621"/>
                    <a:pt x="799" y="1621"/>
                  </a:cubicBezTo>
                  <a:cubicBezTo>
                    <a:pt x="1256" y="1621"/>
                    <a:pt x="1621" y="1256"/>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2"/>
            <p:cNvSpPr/>
            <p:nvPr/>
          </p:nvSpPr>
          <p:spPr>
            <a:xfrm>
              <a:off x="2415075" y="4182200"/>
              <a:ext cx="41100" cy="40550"/>
            </a:xfrm>
            <a:custGeom>
              <a:rect b="b" l="l" r="r" t="t"/>
              <a:pathLst>
                <a:path extrusionOk="0" h="1622" w="1644">
                  <a:moveTo>
                    <a:pt x="822" y="1"/>
                  </a:moveTo>
                  <a:cubicBezTo>
                    <a:pt x="366" y="1"/>
                    <a:pt x="1" y="366"/>
                    <a:pt x="1" y="823"/>
                  </a:cubicBezTo>
                  <a:cubicBezTo>
                    <a:pt x="1" y="1256"/>
                    <a:pt x="366" y="1621"/>
                    <a:pt x="822" y="1621"/>
                  </a:cubicBezTo>
                  <a:cubicBezTo>
                    <a:pt x="1279" y="1621"/>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2"/>
            <p:cNvSpPr/>
            <p:nvPr/>
          </p:nvSpPr>
          <p:spPr>
            <a:xfrm>
              <a:off x="2476125" y="4182200"/>
              <a:ext cx="41125" cy="40550"/>
            </a:xfrm>
            <a:custGeom>
              <a:rect b="b" l="l" r="r" t="t"/>
              <a:pathLst>
                <a:path extrusionOk="0" h="1622" w="1645">
                  <a:moveTo>
                    <a:pt x="823" y="1"/>
                  </a:moveTo>
                  <a:cubicBezTo>
                    <a:pt x="366" y="1"/>
                    <a:pt x="1" y="366"/>
                    <a:pt x="1" y="823"/>
                  </a:cubicBezTo>
                  <a:cubicBezTo>
                    <a:pt x="1" y="1256"/>
                    <a:pt x="366" y="1621"/>
                    <a:pt x="823" y="1621"/>
                  </a:cubicBezTo>
                  <a:cubicBezTo>
                    <a:pt x="1279" y="1621"/>
                    <a:pt x="1644" y="1256"/>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2"/>
            <p:cNvSpPr/>
            <p:nvPr/>
          </p:nvSpPr>
          <p:spPr>
            <a:xfrm>
              <a:off x="2537750" y="4182200"/>
              <a:ext cx="40550" cy="40550"/>
            </a:xfrm>
            <a:custGeom>
              <a:rect b="b" l="l" r="r" t="t"/>
              <a:pathLst>
                <a:path extrusionOk="0" h="1622" w="1622">
                  <a:moveTo>
                    <a:pt x="800" y="1"/>
                  </a:moveTo>
                  <a:cubicBezTo>
                    <a:pt x="366" y="1"/>
                    <a:pt x="1" y="366"/>
                    <a:pt x="1" y="823"/>
                  </a:cubicBezTo>
                  <a:cubicBezTo>
                    <a:pt x="1" y="1256"/>
                    <a:pt x="366" y="1621"/>
                    <a:pt x="800" y="1621"/>
                  </a:cubicBezTo>
                  <a:cubicBezTo>
                    <a:pt x="1256" y="1621"/>
                    <a:pt x="1622" y="1256"/>
                    <a:pt x="1622" y="823"/>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2"/>
            <p:cNvSpPr/>
            <p:nvPr/>
          </p:nvSpPr>
          <p:spPr>
            <a:xfrm>
              <a:off x="2598825" y="4182200"/>
              <a:ext cx="41100" cy="40550"/>
            </a:xfrm>
            <a:custGeom>
              <a:rect b="b" l="l" r="r" t="t"/>
              <a:pathLst>
                <a:path extrusionOk="0" h="1622" w="1644">
                  <a:moveTo>
                    <a:pt x="822" y="1"/>
                  </a:moveTo>
                  <a:cubicBezTo>
                    <a:pt x="365" y="1"/>
                    <a:pt x="0" y="366"/>
                    <a:pt x="0" y="823"/>
                  </a:cubicBezTo>
                  <a:cubicBezTo>
                    <a:pt x="0" y="1256"/>
                    <a:pt x="365" y="1621"/>
                    <a:pt x="822" y="1621"/>
                  </a:cubicBezTo>
                  <a:cubicBezTo>
                    <a:pt x="1256" y="1621"/>
                    <a:pt x="1644" y="1256"/>
                    <a:pt x="1644" y="823"/>
                  </a:cubicBezTo>
                  <a:cubicBezTo>
                    <a:pt x="1644"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2"/>
            <p:cNvSpPr/>
            <p:nvPr/>
          </p:nvSpPr>
          <p:spPr>
            <a:xfrm>
              <a:off x="3885025" y="4182200"/>
              <a:ext cx="40550" cy="40550"/>
            </a:xfrm>
            <a:custGeom>
              <a:rect b="b" l="l" r="r" t="t"/>
              <a:pathLst>
                <a:path extrusionOk="0" h="1622" w="1622">
                  <a:moveTo>
                    <a:pt x="822" y="1"/>
                  </a:moveTo>
                  <a:cubicBezTo>
                    <a:pt x="366" y="1"/>
                    <a:pt x="1" y="366"/>
                    <a:pt x="1" y="823"/>
                  </a:cubicBezTo>
                  <a:cubicBezTo>
                    <a:pt x="1" y="1256"/>
                    <a:pt x="366" y="1621"/>
                    <a:pt x="822" y="1621"/>
                  </a:cubicBezTo>
                  <a:cubicBezTo>
                    <a:pt x="1256" y="1621"/>
                    <a:pt x="1621" y="1256"/>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2"/>
            <p:cNvSpPr/>
            <p:nvPr/>
          </p:nvSpPr>
          <p:spPr>
            <a:xfrm>
              <a:off x="3946075" y="4182200"/>
              <a:ext cx="41125" cy="40550"/>
            </a:xfrm>
            <a:custGeom>
              <a:rect b="b" l="l" r="r" t="t"/>
              <a:pathLst>
                <a:path extrusionOk="0" h="1622" w="1645">
                  <a:moveTo>
                    <a:pt x="823" y="1"/>
                  </a:moveTo>
                  <a:cubicBezTo>
                    <a:pt x="366" y="1"/>
                    <a:pt x="1" y="366"/>
                    <a:pt x="1" y="823"/>
                  </a:cubicBezTo>
                  <a:cubicBezTo>
                    <a:pt x="1" y="1256"/>
                    <a:pt x="366" y="1621"/>
                    <a:pt x="823" y="1621"/>
                  </a:cubicBezTo>
                  <a:cubicBezTo>
                    <a:pt x="1279" y="1621"/>
                    <a:pt x="1644" y="1256"/>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2"/>
            <p:cNvSpPr/>
            <p:nvPr/>
          </p:nvSpPr>
          <p:spPr>
            <a:xfrm>
              <a:off x="4007700" y="4182200"/>
              <a:ext cx="40550" cy="40550"/>
            </a:xfrm>
            <a:custGeom>
              <a:rect b="b" l="l" r="r" t="t"/>
              <a:pathLst>
                <a:path extrusionOk="0" h="1622" w="1622">
                  <a:moveTo>
                    <a:pt x="800" y="1"/>
                  </a:moveTo>
                  <a:cubicBezTo>
                    <a:pt x="366" y="1"/>
                    <a:pt x="1" y="366"/>
                    <a:pt x="1" y="823"/>
                  </a:cubicBezTo>
                  <a:cubicBezTo>
                    <a:pt x="1" y="1256"/>
                    <a:pt x="366" y="1621"/>
                    <a:pt x="800" y="1621"/>
                  </a:cubicBezTo>
                  <a:cubicBezTo>
                    <a:pt x="1256" y="1621"/>
                    <a:pt x="1622" y="1256"/>
                    <a:pt x="1622" y="823"/>
                  </a:cubicBezTo>
                  <a:cubicBezTo>
                    <a:pt x="1622"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2"/>
            <p:cNvSpPr/>
            <p:nvPr/>
          </p:nvSpPr>
          <p:spPr>
            <a:xfrm>
              <a:off x="4068775" y="4182200"/>
              <a:ext cx="40525" cy="40550"/>
            </a:xfrm>
            <a:custGeom>
              <a:rect b="b" l="l" r="r" t="t"/>
              <a:pathLst>
                <a:path extrusionOk="0" h="1622" w="1621">
                  <a:moveTo>
                    <a:pt x="822" y="1"/>
                  </a:moveTo>
                  <a:cubicBezTo>
                    <a:pt x="365" y="1"/>
                    <a:pt x="0" y="366"/>
                    <a:pt x="0" y="823"/>
                  </a:cubicBezTo>
                  <a:cubicBezTo>
                    <a:pt x="0" y="1256"/>
                    <a:pt x="365" y="1621"/>
                    <a:pt x="822" y="1621"/>
                  </a:cubicBezTo>
                  <a:cubicBezTo>
                    <a:pt x="1256" y="1621"/>
                    <a:pt x="1621" y="1256"/>
                    <a:pt x="1621" y="823"/>
                  </a:cubicBezTo>
                  <a:cubicBezTo>
                    <a:pt x="1621" y="366"/>
                    <a:pt x="1256"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2"/>
            <p:cNvSpPr/>
            <p:nvPr/>
          </p:nvSpPr>
          <p:spPr>
            <a:xfrm>
              <a:off x="5722475" y="4182200"/>
              <a:ext cx="40525" cy="40550"/>
            </a:xfrm>
            <a:custGeom>
              <a:rect b="b" l="l" r="r" t="t"/>
              <a:pathLst>
                <a:path extrusionOk="0" h="1622" w="1621">
                  <a:moveTo>
                    <a:pt x="799" y="1"/>
                  </a:moveTo>
                  <a:cubicBezTo>
                    <a:pt x="365" y="1"/>
                    <a:pt x="0" y="366"/>
                    <a:pt x="0" y="823"/>
                  </a:cubicBezTo>
                  <a:cubicBezTo>
                    <a:pt x="0" y="1256"/>
                    <a:pt x="365" y="1621"/>
                    <a:pt x="799" y="1621"/>
                  </a:cubicBezTo>
                  <a:cubicBezTo>
                    <a:pt x="1255" y="1621"/>
                    <a:pt x="1621" y="1256"/>
                    <a:pt x="1621" y="823"/>
                  </a:cubicBezTo>
                  <a:cubicBezTo>
                    <a:pt x="1621" y="366"/>
                    <a:pt x="1255"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2"/>
            <p:cNvSpPr/>
            <p:nvPr/>
          </p:nvSpPr>
          <p:spPr>
            <a:xfrm>
              <a:off x="5783525" y="4182200"/>
              <a:ext cx="41100" cy="40550"/>
            </a:xfrm>
            <a:custGeom>
              <a:rect b="b" l="l" r="r" t="t"/>
              <a:pathLst>
                <a:path extrusionOk="0" h="1622" w="1644">
                  <a:moveTo>
                    <a:pt x="822" y="1"/>
                  </a:moveTo>
                  <a:cubicBezTo>
                    <a:pt x="366" y="1"/>
                    <a:pt x="0" y="366"/>
                    <a:pt x="0" y="823"/>
                  </a:cubicBezTo>
                  <a:cubicBezTo>
                    <a:pt x="0" y="1256"/>
                    <a:pt x="366" y="1621"/>
                    <a:pt x="822" y="1621"/>
                  </a:cubicBezTo>
                  <a:cubicBezTo>
                    <a:pt x="1279" y="1621"/>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2"/>
            <p:cNvSpPr/>
            <p:nvPr/>
          </p:nvSpPr>
          <p:spPr>
            <a:xfrm>
              <a:off x="6028325" y="4182200"/>
              <a:ext cx="41100" cy="40550"/>
            </a:xfrm>
            <a:custGeom>
              <a:rect b="b" l="l" r="r" t="t"/>
              <a:pathLst>
                <a:path extrusionOk="0" h="1622" w="1644">
                  <a:moveTo>
                    <a:pt x="822" y="1"/>
                  </a:moveTo>
                  <a:cubicBezTo>
                    <a:pt x="366" y="1"/>
                    <a:pt x="0" y="366"/>
                    <a:pt x="0" y="823"/>
                  </a:cubicBezTo>
                  <a:cubicBezTo>
                    <a:pt x="0" y="1256"/>
                    <a:pt x="366" y="1621"/>
                    <a:pt x="822" y="1621"/>
                  </a:cubicBezTo>
                  <a:cubicBezTo>
                    <a:pt x="1279" y="1621"/>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2"/>
            <p:cNvSpPr/>
            <p:nvPr/>
          </p:nvSpPr>
          <p:spPr>
            <a:xfrm>
              <a:off x="6089950" y="4182200"/>
              <a:ext cx="40550" cy="40550"/>
            </a:xfrm>
            <a:custGeom>
              <a:rect b="b" l="l" r="r" t="t"/>
              <a:pathLst>
                <a:path extrusionOk="0" h="1622" w="1622">
                  <a:moveTo>
                    <a:pt x="799" y="1"/>
                  </a:moveTo>
                  <a:cubicBezTo>
                    <a:pt x="366" y="1"/>
                    <a:pt x="1" y="366"/>
                    <a:pt x="1" y="823"/>
                  </a:cubicBezTo>
                  <a:cubicBezTo>
                    <a:pt x="1" y="1256"/>
                    <a:pt x="366" y="1621"/>
                    <a:pt x="799" y="1621"/>
                  </a:cubicBezTo>
                  <a:cubicBezTo>
                    <a:pt x="1256" y="1621"/>
                    <a:pt x="1621" y="1256"/>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2"/>
            <p:cNvSpPr/>
            <p:nvPr/>
          </p:nvSpPr>
          <p:spPr>
            <a:xfrm>
              <a:off x="6151000" y="4182200"/>
              <a:ext cx="41125" cy="40550"/>
            </a:xfrm>
            <a:custGeom>
              <a:rect b="b" l="l" r="r" t="t"/>
              <a:pathLst>
                <a:path extrusionOk="0" h="1622" w="1645">
                  <a:moveTo>
                    <a:pt x="823" y="1"/>
                  </a:moveTo>
                  <a:cubicBezTo>
                    <a:pt x="366" y="1"/>
                    <a:pt x="1" y="366"/>
                    <a:pt x="1" y="823"/>
                  </a:cubicBezTo>
                  <a:cubicBezTo>
                    <a:pt x="1" y="1256"/>
                    <a:pt x="366" y="1621"/>
                    <a:pt x="823" y="1621"/>
                  </a:cubicBezTo>
                  <a:cubicBezTo>
                    <a:pt x="1279" y="1621"/>
                    <a:pt x="1644" y="1256"/>
                    <a:pt x="1644" y="823"/>
                  </a:cubicBezTo>
                  <a:cubicBezTo>
                    <a:pt x="1644" y="366"/>
                    <a:pt x="1279" y="1"/>
                    <a:pt x="823"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2"/>
            <p:cNvSpPr/>
            <p:nvPr/>
          </p:nvSpPr>
          <p:spPr>
            <a:xfrm>
              <a:off x="6212075" y="4182200"/>
              <a:ext cx="41100" cy="40550"/>
            </a:xfrm>
            <a:custGeom>
              <a:rect b="b" l="l" r="r" t="t"/>
              <a:pathLst>
                <a:path extrusionOk="0" h="1622" w="1644">
                  <a:moveTo>
                    <a:pt x="822" y="1"/>
                  </a:moveTo>
                  <a:cubicBezTo>
                    <a:pt x="365" y="1"/>
                    <a:pt x="0" y="366"/>
                    <a:pt x="0" y="823"/>
                  </a:cubicBezTo>
                  <a:cubicBezTo>
                    <a:pt x="0" y="1256"/>
                    <a:pt x="365" y="1621"/>
                    <a:pt x="822" y="1621"/>
                  </a:cubicBezTo>
                  <a:cubicBezTo>
                    <a:pt x="1278" y="1621"/>
                    <a:pt x="1644" y="1256"/>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2"/>
            <p:cNvSpPr/>
            <p:nvPr/>
          </p:nvSpPr>
          <p:spPr>
            <a:xfrm>
              <a:off x="6273700" y="4182200"/>
              <a:ext cx="40525" cy="40550"/>
            </a:xfrm>
            <a:custGeom>
              <a:rect b="b" l="l" r="r" t="t"/>
              <a:pathLst>
                <a:path extrusionOk="0" h="1622" w="1621">
                  <a:moveTo>
                    <a:pt x="799" y="1"/>
                  </a:moveTo>
                  <a:cubicBezTo>
                    <a:pt x="365" y="1"/>
                    <a:pt x="0" y="366"/>
                    <a:pt x="0" y="823"/>
                  </a:cubicBezTo>
                  <a:cubicBezTo>
                    <a:pt x="0" y="1256"/>
                    <a:pt x="365" y="1621"/>
                    <a:pt x="799" y="1621"/>
                  </a:cubicBezTo>
                  <a:cubicBezTo>
                    <a:pt x="1256" y="1621"/>
                    <a:pt x="1621" y="1256"/>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2"/>
            <p:cNvSpPr/>
            <p:nvPr/>
          </p:nvSpPr>
          <p:spPr>
            <a:xfrm>
              <a:off x="6334750" y="4182200"/>
              <a:ext cx="41100" cy="40550"/>
            </a:xfrm>
            <a:custGeom>
              <a:rect b="b" l="l" r="r" t="t"/>
              <a:pathLst>
                <a:path extrusionOk="0" h="1622" w="1644">
                  <a:moveTo>
                    <a:pt x="822" y="1"/>
                  </a:moveTo>
                  <a:cubicBezTo>
                    <a:pt x="366" y="1"/>
                    <a:pt x="1" y="366"/>
                    <a:pt x="1" y="823"/>
                  </a:cubicBezTo>
                  <a:cubicBezTo>
                    <a:pt x="1" y="1256"/>
                    <a:pt x="366" y="1621"/>
                    <a:pt x="822" y="1621"/>
                  </a:cubicBezTo>
                  <a:cubicBezTo>
                    <a:pt x="1279" y="1621"/>
                    <a:pt x="1644" y="1256"/>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2"/>
            <p:cNvSpPr/>
            <p:nvPr/>
          </p:nvSpPr>
          <p:spPr>
            <a:xfrm>
              <a:off x="2292400" y="4243275"/>
              <a:ext cx="41100" cy="41100"/>
            </a:xfrm>
            <a:custGeom>
              <a:rect b="b" l="l" r="r" t="t"/>
              <a:pathLst>
                <a:path extrusionOk="0" h="1644" w="1644">
                  <a:moveTo>
                    <a:pt x="822" y="0"/>
                  </a:moveTo>
                  <a:cubicBezTo>
                    <a:pt x="365" y="0"/>
                    <a:pt x="0" y="365"/>
                    <a:pt x="0" y="822"/>
                  </a:cubicBezTo>
                  <a:cubicBezTo>
                    <a:pt x="0" y="1278"/>
                    <a:pt x="365" y="1644"/>
                    <a:pt x="822" y="1644"/>
                  </a:cubicBezTo>
                  <a:cubicBezTo>
                    <a:pt x="1278" y="1644"/>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2"/>
            <p:cNvSpPr/>
            <p:nvPr/>
          </p:nvSpPr>
          <p:spPr>
            <a:xfrm>
              <a:off x="2354025" y="4243275"/>
              <a:ext cx="40525" cy="41100"/>
            </a:xfrm>
            <a:custGeom>
              <a:rect b="b" l="l" r="r" t="t"/>
              <a:pathLst>
                <a:path extrusionOk="0" h="1644" w="1621">
                  <a:moveTo>
                    <a:pt x="799" y="0"/>
                  </a:moveTo>
                  <a:cubicBezTo>
                    <a:pt x="365" y="0"/>
                    <a:pt x="0" y="365"/>
                    <a:pt x="0" y="822"/>
                  </a:cubicBezTo>
                  <a:cubicBezTo>
                    <a:pt x="0" y="1278"/>
                    <a:pt x="365" y="1644"/>
                    <a:pt x="799" y="1644"/>
                  </a:cubicBezTo>
                  <a:cubicBezTo>
                    <a:pt x="1256" y="1644"/>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2"/>
            <p:cNvSpPr/>
            <p:nvPr/>
          </p:nvSpPr>
          <p:spPr>
            <a:xfrm>
              <a:off x="2415075" y="4243275"/>
              <a:ext cx="41100" cy="41100"/>
            </a:xfrm>
            <a:custGeom>
              <a:rect b="b" l="l" r="r" t="t"/>
              <a:pathLst>
                <a:path extrusionOk="0" h="1644" w="1644">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2"/>
            <p:cNvSpPr/>
            <p:nvPr/>
          </p:nvSpPr>
          <p:spPr>
            <a:xfrm>
              <a:off x="2476125" y="4243275"/>
              <a:ext cx="41125" cy="41100"/>
            </a:xfrm>
            <a:custGeom>
              <a:rect b="b" l="l" r="r" t="t"/>
              <a:pathLst>
                <a:path extrusionOk="0" h="1644" w="1645">
                  <a:moveTo>
                    <a:pt x="823" y="0"/>
                  </a:moveTo>
                  <a:cubicBezTo>
                    <a:pt x="366" y="0"/>
                    <a:pt x="1" y="365"/>
                    <a:pt x="1" y="822"/>
                  </a:cubicBezTo>
                  <a:cubicBezTo>
                    <a:pt x="1" y="1278"/>
                    <a:pt x="366" y="1644"/>
                    <a:pt x="823" y="1644"/>
                  </a:cubicBezTo>
                  <a:cubicBezTo>
                    <a:pt x="1279" y="1644"/>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2"/>
            <p:cNvSpPr/>
            <p:nvPr/>
          </p:nvSpPr>
          <p:spPr>
            <a:xfrm>
              <a:off x="6028325" y="4243275"/>
              <a:ext cx="41100" cy="41100"/>
            </a:xfrm>
            <a:custGeom>
              <a:rect b="b" l="l" r="r" t="t"/>
              <a:pathLst>
                <a:path extrusionOk="0" h="1644" w="1644">
                  <a:moveTo>
                    <a:pt x="822" y="0"/>
                  </a:moveTo>
                  <a:cubicBezTo>
                    <a:pt x="366" y="0"/>
                    <a:pt x="0" y="365"/>
                    <a:pt x="0" y="822"/>
                  </a:cubicBezTo>
                  <a:cubicBezTo>
                    <a:pt x="0"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2"/>
            <p:cNvSpPr/>
            <p:nvPr/>
          </p:nvSpPr>
          <p:spPr>
            <a:xfrm>
              <a:off x="6089950" y="4243275"/>
              <a:ext cx="40550" cy="41100"/>
            </a:xfrm>
            <a:custGeom>
              <a:rect b="b" l="l" r="r" t="t"/>
              <a:pathLst>
                <a:path extrusionOk="0" h="1644" w="1622">
                  <a:moveTo>
                    <a:pt x="799" y="0"/>
                  </a:moveTo>
                  <a:cubicBezTo>
                    <a:pt x="366" y="0"/>
                    <a:pt x="1" y="365"/>
                    <a:pt x="1" y="822"/>
                  </a:cubicBezTo>
                  <a:cubicBezTo>
                    <a:pt x="1" y="1278"/>
                    <a:pt x="366" y="1644"/>
                    <a:pt x="799" y="1644"/>
                  </a:cubicBezTo>
                  <a:cubicBezTo>
                    <a:pt x="1256" y="1644"/>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2"/>
            <p:cNvSpPr/>
            <p:nvPr/>
          </p:nvSpPr>
          <p:spPr>
            <a:xfrm>
              <a:off x="6151000" y="4243275"/>
              <a:ext cx="41125" cy="41100"/>
            </a:xfrm>
            <a:custGeom>
              <a:rect b="b" l="l" r="r" t="t"/>
              <a:pathLst>
                <a:path extrusionOk="0" h="1644" w="1645">
                  <a:moveTo>
                    <a:pt x="823" y="0"/>
                  </a:moveTo>
                  <a:cubicBezTo>
                    <a:pt x="366" y="0"/>
                    <a:pt x="1" y="365"/>
                    <a:pt x="1" y="822"/>
                  </a:cubicBezTo>
                  <a:cubicBezTo>
                    <a:pt x="1" y="1278"/>
                    <a:pt x="366" y="1644"/>
                    <a:pt x="823" y="1644"/>
                  </a:cubicBezTo>
                  <a:cubicBezTo>
                    <a:pt x="1279" y="1644"/>
                    <a:pt x="1644" y="1278"/>
                    <a:pt x="1644" y="822"/>
                  </a:cubicBezTo>
                  <a:cubicBezTo>
                    <a:pt x="1644" y="365"/>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2"/>
            <p:cNvSpPr/>
            <p:nvPr/>
          </p:nvSpPr>
          <p:spPr>
            <a:xfrm>
              <a:off x="6212075" y="4243275"/>
              <a:ext cx="41100" cy="41100"/>
            </a:xfrm>
            <a:custGeom>
              <a:rect b="b" l="l" r="r" t="t"/>
              <a:pathLst>
                <a:path extrusionOk="0" h="1644" w="1644">
                  <a:moveTo>
                    <a:pt x="822" y="0"/>
                  </a:moveTo>
                  <a:cubicBezTo>
                    <a:pt x="365" y="0"/>
                    <a:pt x="0" y="365"/>
                    <a:pt x="0" y="822"/>
                  </a:cubicBezTo>
                  <a:cubicBezTo>
                    <a:pt x="0" y="1278"/>
                    <a:pt x="365" y="1644"/>
                    <a:pt x="822" y="1644"/>
                  </a:cubicBezTo>
                  <a:cubicBezTo>
                    <a:pt x="1278" y="1644"/>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2"/>
            <p:cNvSpPr/>
            <p:nvPr/>
          </p:nvSpPr>
          <p:spPr>
            <a:xfrm>
              <a:off x="6273700" y="4243275"/>
              <a:ext cx="40525" cy="41100"/>
            </a:xfrm>
            <a:custGeom>
              <a:rect b="b" l="l" r="r" t="t"/>
              <a:pathLst>
                <a:path extrusionOk="0" h="1644" w="1621">
                  <a:moveTo>
                    <a:pt x="799" y="0"/>
                  </a:moveTo>
                  <a:cubicBezTo>
                    <a:pt x="365" y="0"/>
                    <a:pt x="0" y="365"/>
                    <a:pt x="0" y="822"/>
                  </a:cubicBezTo>
                  <a:cubicBezTo>
                    <a:pt x="0" y="1278"/>
                    <a:pt x="365" y="1644"/>
                    <a:pt x="799" y="1644"/>
                  </a:cubicBezTo>
                  <a:cubicBezTo>
                    <a:pt x="1256" y="1644"/>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2"/>
            <p:cNvSpPr/>
            <p:nvPr/>
          </p:nvSpPr>
          <p:spPr>
            <a:xfrm>
              <a:off x="2292400" y="4304325"/>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4" y="1279"/>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2"/>
            <p:cNvSpPr/>
            <p:nvPr/>
          </p:nvSpPr>
          <p:spPr>
            <a:xfrm>
              <a:off x="2354025" y="4304325"/>
              <a:ext cx="40525" cy="41100"/>
            </a:xfrm>
            <a:custGeom>
              <a:rect b="b" l="l" r="r" t="t"/>
              <a:pathLst>
                <a:path extrusionOk="0" h="1644" w="1621">
                  <a:moveTo>
                    <a:pt x="799" y="0"/>
                  </a:moveTo>
                  <a:cubicBezTo>
                    <a:pt x="365" y="0"/>
                    <a:pt x="0" y="366"/>
                    <a:pt x="0" y="822"/>
                  </a:cubicBezTo>
                  <a:cubicBezTo>
                    <a:pt x="0" y="1279"/>
                    <a:pt x="365" y="1644"/>
                    <a:pt x="799" y="1644"/>
                  </a:cubicBezTo>
                  <a:cubicBezTo>
                    <a:pt x="1256" y="1644"/>
                    <a:pt x="1621" y="1279"/>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2"/>
            <p:cNvSpPr/>
            <p:nvPr/>
          </p:nvSpPr>
          <p:spPr>
            <a:xfrm>
              <a:off x="2415075" y="4304325"/>
              <a:ext cx="41100" cy="41100"/>
            </a:xfrm>
            <a:custGeom>
              <a:rect b="b" l="l" r="r" t="t"/>
              <a:pathLst>
                <a:path extrusionOk="0" h="1644" w="1644">
                  <a:moveTo>
                    <a:pt x="822" y="0"/>
                  </a:moveTo>
                  <a:cubicBezTo>
                    <a:pt x="366" y="0"/>
                    <a:pt x="1" y="366"/>
                    <a:pt x="1" y="822"/>
                  </a:cubicBezTo>
                  <a:cubicBezTo>
                    <a:pt x="1"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2"/>
            <p:cNvSpPr/>
            <p:nvPr/>
          </p:nvSpPr>
          <p:spPr>
            <a:xfrm>
              <a:off x="2476125" y="4304325"/>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2"/>
            <p:cNvSpPr/>
            <p:nvPr/>
          </p:nvSpPr>
          <p:spPr>
            <a:xfrm>
              <a:off x="6151000" y="4304325"/>
              <a:ext cx="41125" cy="41100"/>
            </a:xfrm>
            <a:custGeom>
              <a:rect b="b" l="l" r="r" t="t"/>
              <a:pathLst>
                <a:path extrusionOk="0" h="1644" w="1645">
                  <a:moveTo>
                    <a:pt x="823" y="0"/>
                  </a:moveTo>
                  <a:cubicBezTo>
                    <a:pt x="366" y="0"/>
                    <a:pt x="1" y="366"/>
                    <a:pt x="1" y="822"/>
                  </a:cubicBezTo>
                  <a:cubicBezTo>
                    <a:pt x="1" y="1279"/>
                    <a:pt x="366" y="1644"/>
                    <a:pt x="823" y="1644"/>
                  </a:cubicBezTo>
                  <a:cubicBezTo>
                    <a:pt x="1279" y="1644"/>
                    <a:pt x="1644" y="1279"/>
                    <a:pt x="1644" y="822"/>
                  </a:cubicBezTo>
                  <a:cubicBezTo>
                    <a:pt x="1644" y="366"/>
                    <a:pt x="1279" y="0"/>
                    <a:pt x="823"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2"/>
            <p:cNvSpPr/>
            <p:nvPr/>
          </p:nvSpPr>
          <p:spPr>
            <a:xfrm>
              <a:off x="6212075" y="4304325"/>
              <a:ext cx="41100" cy="41100"/>
            </a:xfrm>
            <a:custGeom>
              <a:rect b="b" l="l" r="r" t="t"/>
              <a:pathLst>
                <a:path extrusionOk="0" h="1644" w="1644">
                  <a:moveTo>
                    <a:pt x="822" y="0"/>
                  </a:moveTo>
                  <a:cubicBezTo>
                    <a:pt x="365" y="0"/>
                    <a:pt x="0" y="366"/>
                    <a:pt x="0" y="822"/>
                  </a:cubicBezTo>
                  <a:cubicBezTo>
                    <a:pt x="0" y="1279"/>
                    <a:pt x="365" y="1644"/>
                    <a:pt x="822" y="1644"/>
                  </a:cubicBezTo>
                  <a:cubicBezTo>
                    <a:pt x="1278" y="1644"/>
                    <a:pt x="1644" y="1279"/>
                    <a:pt x="1644" y="822"/>
                  </a:cubicBezTo>
                  <a:cubicBezTo>
                    <a:pt x="1644" y="366"/>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2"/>
            <p:cNvSpPr/>
            <p:nvPr/>
          </p:nvSpPr>
          <p:spPr>
            <a:xfrm>
              <a:off x="6273700" y="4304325"/>
              <a:ext cx="40525" cy="41100"/>
            </a:xfrm>
            <a:custGeom>
              <a:rect b="b" l="l" r="r" t="t"/>
              <a:pathLst>
                <a:path extrusionOk="0" h="1644" w="1621">
                  <a:moveTo>
                    <a:pt x="799" y="0"/>
                  </a:moveTo>
                  <a:cubicBezTo>
                    <a:pt x="365" y="0"/>
                    <a:pt x="0" y="366"/>
                    <a:pt x="0" y="822"/>
                  </a:cubicBezTo>
                  <a:cubicBezTo>
                    <a:pt x="0" y="1279"/>
                    <a:pt x="365" y="1644"/>
                    <a:pt x="799" y="1644"/>
                  </a:cubicBezTo>
                  <a:cubicBezTo>
                    <a:pt x="1256" y="1644"/>
                    <a:pt x="1621" y="1279"/>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2"/>
            <p:cNvSpPr/>
            <p:nvPr/>
          </p:nvSpPr>
          <p:spPr>
            <a:xfrm>
              <a:off x="6763300" y="4304325"/>
              <a:ext cx="41100" cy="41100"/>
            </a:xfrm>
            <a:custGeom>
              <a:rect b="b" l="l" r="r" t="t"/>
              <a:pathLst>
                <a:path extrusionOk="0" h="1644" w="1644">
                  <a:moveTo>
                    <a:pt x="822" y="0"/>
                  </a:moveTo>
                  <a:cubicBezTo>
                    <a:pt x="366" y="0"/>
                    <a:pt x="0" y="366"/>
                    <a:pt x="0" y="822"/>
                  </a:cubicBezTo>
                  <a:cubicBezTo>
                    <a:pt x="0" y="1279"/>
                    <a:pt x="366" y="1644"/>
                    <a:pt x="822" y="1644"/>
                  </a:cubicBezTo>
                  <a:cubicBezTo>
                    <a:pt x="1279" y="1644"/>
                    <a:pt x="1644" y="1279"/>
                    <a:pt x="1644" y="822"/>
                  </a:cubicBezTo>
                  <a:cubicBezTo>
                    <a:pt x="1644" y="366"/>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2"/>
            <p:cNvSpPr/>
            <p:nvPr/>
          </p:nvSpPr>
          <p:spPr>
            <a:xfrm>
              <a:off x="6824925" y="4304325"/>
              <a:ext cx="40550" cy="41100"/>
            </a:xfrm>
            <a:custGeom>
              <a:rect b="b" l="l" r="r" t="t"/>
              <a:pathLst>
                <a:path extrusionOk="0" h="1644" w="1622">
                  <a:moveTo>
                    <a:pt x="799" y="0"/>
                  </a:moveTo>
                  <a:cubicBezTo>
                    <a:pt x="366" y="0"/>
                    <a:pt x="1" y="366"/>
                    <a:pt x="1" y="822"/>
                  </a:cubicBezTo>
                  <a:cubicBezTo>
                    <a:pt x="1" y="1279"/>
                    <a:pt x="366" y="1644"/>
                    <a:pt x="799" y="1644"/>
                  </a:cubicBezTo>
                  <a:cubicBezTo>
                    <a:pt x="1256" y="1644"/>
                    <a:pt x="1621" y="1279"/>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2"/>
            <p:cNvSpPr/>
            <p:nvPr/>
          </p:nvSpPr>
          <p:spPr>
            <a:xfrm>
              <a:off x="2292400" y="4365950"/>
              <a:ext cx="41100" cy="40550"/>
            </a:xfrm>
            <a:custGeom>
              <a:rect b="b" l="l" r="r" t="t"/>
              <a:pathLst>
                <a:path extrusionOk="0" h="1622" w="1644">
                  <a:moveTo>
                    <a:pt x="822" y="1"/>
                  </a:moveTo>
                  <a:cubicBezTo>
                    <a:pt x="365" y="1"/>
                    <a:pt x="0" y="366"/>
                    <a:pt x="0" y="822"/>
                  </a:cubicBezTo>
                  <a:cubicBezTo>
                    <a:pt x="0" y="1256"/>
                    <a:pt x="365" y="1621"/>
                    <a:pt x="822" y="1621"/>
                  </a:cubicBezTo>
                  <a:cubicBezTo>
                    <a:pt x="1278" y="1621"/>
                    <a:pt x="1644" y="1256"/>
                    <a:pt x="1644" y="822"/>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2"/>
            <p:cNvSpPr/>
            <p:nvPr/>
          </p:nvSpPr>
          <p:spPr>
            <a:xfrm>
              <a:off x="2354025" y="4365950"/>
              <a:ext cx="40525" cy="40550"/>
            </a:xfrm>
            <a:custGeom>
              <a:rect b="b" l="l" r="r" t="t"/>
              <a:pathLst>
                <a:path extrusionOk="0" h="1622" w="1621">
                  <a:moveTo>
                    <a:pt x="799" y="1"/>
                  </a:moveTo>
                  <a:cubicBezTo>
                    <a:pt x="365" y="1"/>
                    <a:pt x="0" y="366"/>
                    <a:pt x="0" y="822"/>
                  </a:cubicBezTo>
                  <a:cubicBezTo>
                    <a:pt x="0" y="1256"/>
                    <a:pt x="365" y="1621"/>
                    <a:pt x="799" y="1621"/>
                  </a:cubicBezTo>
                  <a:cubicBezTo>
                    <a:pt x="1256" y="1621"/>
                    <a:pt x="1621" y="1256"/>
                    <a:pt x="1621" y="822"/>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2"/>
            <p:cNvSpPr/>
            <p:nvPr/>
          </p:nvSpPr>
          <p:spPr>
            <a:xfrm>
              <a:off x="2415075" y="4365950"/>
              <a:ext cx="41100" cy="40550"/>
            </a:xfrm>
            <a:custGeom>
              <a:rect b="b" l="l" r="r" t="t"/>
              <a:pathLst>
                <a:path extrusionOk="0" h="1622" w="1644">
                  <a:moveTo>
                    <a:pt x="822" y="1"/>
                  </a:moveTo>
                  <a:cubicBezTo>
                    <a:pt x="366" y="1"/>
                    <a:pt x="1" y="366"/>
                    <a:pt x="1" y="822"/>
                  </a:cubicBezTo>
                  <a:cubicBezTo>
                    <a:pt x="1" y="1256"/>
                    <a:pt x="366" y="1621"/>
                    <a:pt x="822" y="1621"/>
                  </a:cubicBezTo>
                  <a:cubicBezTo>
                    <a:pt x="1279" y="1621"/>
                    <a:pt x="1644" y="1256"/>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2"/>
            <p:cNvSpPr/>
            <p:nvPr/>
          </p:nvSpPr>
          <p:spPr>
            <a:xfrm>
              <a:off x="6702250" y="4365950"/>
              <a:ext cx="41100" cy="40550"/>
            </a:xfrm>
            <a:custGeom>
              <a:rect b="b" l="l" r="r" t="t"/>
              <a:pathLst>
                <a:path extrusionOk="0" h="1622" w="1644">
                  <a:moveTo>
                    <a:pt x="822" y="1"/>
                  </a:moveTo>
                  <a:cubicBezTo>
                    <a:pt x="365" y="1"/>
                    <a:pt x="0" y="366"/>
                    <a:pt x="0" y="822"/>
                  </a:cubicBezTo>
                  <a:cubicBezTo>
                    <a:pt x="0" y="1256"/>
                    <a:pt x="365" y="1621"/>
                    <a:pt x="822" y="1621"/>
                  </a:cubicBezTo>
                  <a:cubicBezTo>
                    <a:pt x="1255" y="1621"/>
                    <a:pt x="1643" y="1256"/>
                    <a:pt x="1643" y="822"/>
                  </a:cubicBezTo>
                  <a:cubicBezTo>
                    <a:pt x="1643"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2"/>
            <p:cNvSpPr/>
            <p:nvPr/>
          </p:nvSpPr>
          <p:spPr>
            <a:xfrm>
              <a:off x="2292400" y="4427000"/>
              <a:ext cx="41100" cy="41125"/>
            </a:xfrm>
            <a:custGeom>
              <a:rect b="b" l="l" r="r" t="t"/>
              <a:pathLst>
                <a:path extrusionOk="0" h="1645" w="1644">
                  <a:moveTo>
                    <a:pt x="822" y="1"/>
                  </a:moveTo>
                  <a:cubicBezTo>
                    <a:pt x="365" y="1"/>
                    <a:pt x="0" y="366"/>
                    <a:pt x="0" y="823"/>
                  </a:cubicBezTo>
                  <a:cubicBezTo>
                    <a:pt x="0" y="1279"/>
                    <a:pt x="365" y="1644"/>
                    <a:pt x="822" y="1644"/>
                  </a:cubicBezTo>
                  <a:cubicBezTo>
                    <a:pt x="1278" y="1644"/>
                    <a:pt x="1644" y="1279"/>
                    <a:pt x="1644" y="823"/>
                  </a:cubicBezTo>
                  <a:cubicBezTo>
                    <a:pt x="1644" y="366"/>
                    <a:pt x="1278"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2"/>
            <p:cNvSpPr/>
            <p:nvPr/>
          </p:nvSpPr>
          <p:spPr>
            <a:xfrm>
              <a:off x="2354025" y="4427000"/>
              <a:ext cx="40525" cy="41125"/>
            </a:xfrm>
            <a:custGeom>
              <a:rect b="b" l="l" r="r" t="t"/>
              <a:pathLst>
                <a:path extrusionOk="0" h="1645" w="1621">
                  <a:moveTo>
                    <a:pt x="799" y="1"/>
                  </a:moveTo>
                  <a:cubicBezTo>
                    <a:pt x="365" y="1"/>
                    <a:pt x="0" y="366"/>
                    <a:pt x="0" y="823"/>
                  </a:cubicBezTo>
                  <a:cubicBezTo>
                    <a:pt x="0" y="1279"/>
                    <a:pt x="365" y="1644"/>
                    <a:pt x="799" y="1644"/>
                  </a:cubicBezTo>
                  <a:cubicBezTo>
                    <a:pt x="1256" y="1644"/>
                    <a:pt x="1621" y="1279"/>
                    <a:pt x="1621" y="823"/>
                  </a:cubicBezTo>
                  <a:cubicBezTo>
                    <a:pt x="1621" y="366"/>
                    <a:pt x="1256" y="1"/>
                    <a:pt x="799"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2"/>
            <p:cNvSpPr/>
            <p:nvPr/>
          </p:nvSpPr>
          <p:spPr>
            <a:xfrm>
              <a:off x="2415075" y="4427000"/>
              <a:ext cx="41100" cy="41125"/>
            </a:xfrm>
            <a:custGeom>
              <a:rect b="b" l="l" r="r" t="t"/>
              <a:pathLst>
                <a:path extrusionOk="0" h="1645" w="1644">
                  <a:moveTo>
                    <a:pt x="822" y="1"/>
                  </a:moveTo>
                  <a:cubicBezTo>
                    <a:pt x="366" y="1"/>
                    <a:pt x="1" y="366"/>
                    <a:pt x="1" y="823"/>
                  </a:cubicBezTo>
                  <a:cubicBezTo>
                    <a:pt x="1"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2"/>
            <p:cNvSpPr/>
            <p:nvPr/>
          </p:nvSpPr>
          <p:spPr>
            <a:xfrm>
              <a:off x="6641175" y="4427000"/>
              <a:ext cx="40550" cy="41125"/>
            </a:xfrm>
            <a:custGeom>
              <a:rect b="b" l="l" r="r" t="t"/>
              <a:pathLst>
                <a:path extrusionOk="0" h="1645" w="1622">
                  <a:moveTo>
                    <a:pt x="800" y="1"/>
                  </a:moveTo>
                  <a:cubicBezTo>
                    <a:pt x="366" y="1"/>
                    <a:pt x="1" y="366"/>
                    <a:pt x="1" y="823"/>
                  </a:cubicBezTo>
                  <a:cubicBezTo>
                    <a:pt x="1" y="1279"/>
                    <a:pt x="366" y="1644"/>
                    <a:pt x="800" y="1644"/>
                  </a:cubicBezTo>
                  <a:cubicBezTo>
                    <a:pt x="1256" y="1644"/>
                    <a:pt x="1621" y="1279"/>
                    <a:pt x="1621" y="823"/>
                  </a:cubicBezTo>
                  <a:cubicBezTo>
                    <a:pt x="1621" y="366"/>
                    <a:pt x="1256" y="1"/>
                    <a:pt x="800"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2"/>
            <p:cNvSpPr/>
            <p:nvPr/>
          </p:nvSpPr>
          <p:spPr>
            <a:xfrm>
              <a:off x="6702250" y="4427000"/>
              <a:ext cx="41100" cy="41125"/>
            </a:xfrm>
            <a:custGeom>
              <a:rect b="b" l="l" r="r" t="t"/>
              <a:pathLst>
                <a:path extrusionOk="0" h="1645" w="1644">
                  <a:moveTo>
                    <a:pt x="822" y="1"/>
                  </a:moveTo>
                  <a:cubicBezTo>
                    <a:pt x="365" y="1"/>
                    <a:pt x="0" y="366"/>
                    <a:pt x="0" y="823"/>
                  </a:cubicBezTo>
                  <a:cubicBezTo>
                    <a:pt x="0" y="1279"/>
                    <a:pt x="365" y="1644"/>
                    <a:pt x="822" y="1644"/>
                  </a:cubicBezTo>
                  <a:cubicBezTo>
                    <a:pt x="1255" y="1644"/>
                    <a:pt x="1643" y="1279"/>
                    <a:pt x="1643" y="823"/>
                  </a:cubicBezTo>
                  <a:cubicBezTo>
                    <a:pt x="1643" y="366"/>
                    <a:pt x="1255"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2"/>
            <p:cNvSpPr/>
            <p:nvPr/>
          </p:nvSpPr>
          <p:spPr>
            <a:xfrm>
              <a:off x="6763300" y="4427000"/>
              <a:ext cx="41100" cy="41125"/>
            </a:xfrm>
            <a:custGeom>
              <a:rect b="b" l="l" r="r" t="t"/>
              <a:pathLst>
                <a:path extrusionOk="0" h="1645" w="1644">
                  <a:moveTo>
                    <a:pt x="822" y="1"/>
                  </a:moveTo>
                  <a:cubicBezTo>
                    <a:pt x="366" y="1"/>
                    <a:pt x="0" y="366"/>
                    <a:pt x="0" y="823"/>
                  </a:cubicBezTo>
                  <a:cubicBezTo>
                    <a:pt x="0" y="1279"/>
                    <a:pt x="366" y="1644"/>
                    <a:pt x="822" y="1644"/>
                  </a:cubicBezTo>
                  <a:cubicBezTo>
                    <a:pt x="1279" y="1644"/>
                    <a:pt x="1644" y="1279"/>
                    <a:pt x="1644" y="823"/>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2"/>
            <p:cNvSpPr/>
            <p:nvPr/>
          </p:nvSpPr>
          <p:spPr>
            <a:xfrm>
              <a:off x="2292400" y="4488075"/>
              <a:ext cx="41100" cy="41100"/>
            </a:xfrm>
            <a:custGeom>
              <a:rect b="b" l="l" r="r" t="t"/>
              <a:pathLst>
                <a:path extrusionOk="0" h="1644" w="1644">
                  <a:moveTo>
                    <a:pt x="822" y="0"/>
                  </a:moveTo>
                  <a:cubicBezTo>
                    <a:pt x="365" y="0"/>
                    <a:pt x="0" y="365"/>
                    <a:pt x="0" y="822"/>
                  </a:cubicBezTo>
                  <a:cubicBezTo>
                    <a:pt x="0" y="1278"/>
                    <a:pt x="365" y="1644"/>
                    <a:pt x="822" y="1644"/>
                  </a:cubicBezTo>
                  <a:cubicBezTo>
                    <a:pt x="1278" y="1644"/>
                    <a:pt x="1644" y="1278"/>
                    <a:pt x="1644" y="822"/>
                  </a:cubicBezTo>
                  <a:cubicBezTo>
                    <a:pt x="1644" y="365"/>
                    <a:pt x="1278"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2"/>
            <p:cNvSpPr/>
            <p:nvPr/>
          </p:nvSpPr>
          <p:spPr>
            <a:xfrm>
              <a:off x="2354025" y="4488075"/>
              <a:ext cx="40525" cy="41100"/>
            </a:xfrm>
            <a:custGeom>
              <a:rect b="b" l="l" r="r" t="t"/>
              <a:pathLst>
                <a:path extrusionOk="0" h="1644" w="1621">
                  <a:moveTo>
                    <a:pt x="799" y="0"/>
                  </a:moveTo>
                  <a:cubicBezTo>
                    <a:pt x="365" y="0"/>
                    <a:pt x="0" y="365"/>
                    <a:pt x="0" y="822"/>
                  </a:cubicBezTo>
                  <a:cubicBezTo>
                    <a:pt x="0" y="1278"/>
                    <a:pt x="365" y="1644"/>
                    <a:pt x="799" y="1644"/>
                  </a:cubicBezTo>
                  <a:cubicBezTo>
                    <a:pt x="1256" y="1644"/>
                    <a:pt x="1621" y="1278"/>
                    <a:pt x="1621" y="822"/>
                  </a:cubicBezTo>
                  <a:cubicBezTo>
                    <a:pt x="1621" y="365"/>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2"/>
            <p:cNvSpPr/>
            <p:nvPr/>
          </p:nvSpPr>
          <p:spPr>
            <a:xfrm>
              <a:off x="2415075" y="4488075"/>
              <a:ext cx="41100" cy="41100"/>
            </a:xfrm>
            <a:custGeom>
              <a:rect b="b" l="l" r="r" t="t"/>
              <a:pathLst>
                <a:path extrusionOk="0" h="1644" w="1644">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2"/>
            <p:cNvSpPr/>
            <p:nvPr/>
          </p:nvSpPr>
          <p:spPr>
            <a:xfrm>
              <a:off x="6579550" y="4488075"/>
              <a:ext cx="41125" cy="41100"/>
            </a:xfrm>
            <a:custGeom>
              <a:rect b="b" l="l" r="r" t="t"/>
              <a:pathLst>
                <a:path extrusionOk="0" h="1644" w="1645">
                  <a:moveTo>
                    <a:pt x="822" y="0"/>
                  </a:moveTo>
                  <a:cubicBezTo>
                    <a:pt x="366" y="0"/>
                    <a:pt x="1" y="365"/>
                    <a:pt x="1" y="822"/>
                  </a:cubicBezTo>
                  <a:cubicBezTo>
                    <a:pt x="1" y="1278"/>
                    <a:pt x="366" y="1644"/>
                    <a:pt x="822" y="1644"/>
                  </a:cubicBezTo>
                  <a:cubicBezTo>
                    <a:pt x="1279" y="1644"/>
                    <a:pt x="1644" y="1278"/>
                    <a:pt x="1644" y="822"/>
                  </a:cubicBezTo>
                  <a:cubicBezTo>
                    <a:pt x="1644" y="365"/>
                    <a:pt x="1279"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2"/>
            <p:cNvSpPr/>
            <p:nvPr/>
          </p:nvSpPr>
          <p:spPr>
            <a:xfrm>
              <a:off x="6641175" y="4488075"/>
              <a:ext cx="40550" cy="41100"/>
            </a:xfrm>
            <a:custGeom>
              <a:rect b="b" l="l" r="r" t="t"/>
              <a:pathLst>
                <a:path extrusionOk="0" h="1644" w="1622">
                  <a:moveTo>
                    <a:pt x="800" y="0"/>
                  </a:moveTo>
                  <a:cubicBezTo>
                    <a:pt x="366" y="0"/>
                    <a:pt x="1" y="365"/>
                    <a:pt x="1" y="822"/>
                  </a:cubicBezTo>
                  <a:cubicBezTo>
                    <a:pt x="1" y="1278"/>
                    <a:pt x="366" y="1644"/>
                    <a:pt x="800" y="1644"/>
                  </a:cubicBezTo>
                  <a:cubicBezTo>
                    <a:pt x="1256" y="1644"/>
                    <a:pt x="1621" y="1278"/>
                    <a:pt x="1621" y="822"/>
                  </a:cubicBezTo>
                  <a:cubicBezTo>
                    <a:pt x="1621" y="365"/>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2"/>
            <p:cNvSpPr/>
            <p:nvPr/>
          </p:nvSpPr>
          <p:spPr>
            <a:xfrm>
              <a:off x="6702250" y="4488075"/>
              <a:ext cx="41100" cy="41100"/>
            </a:xfrm>
            <a:custGeom>
              <a:rect b="b" l="l" r="r" t="t"/>
              <a:pathLst>
                <a:path extrusionOk="0" h="1644" w="1644">
                  <a:moveTo>
                    <a:pt x="822" y="0"/>
                  </a:moveTo>
                  <a:cubicBezTo>
                    <a:pt x="365" y="0"/>
                    <a:pt x="0" y="365"/>
                    <a:pt x="0" y="822"/>
                  </a:cubicBezTo>
                  <a:cubicBezTo>
                    <a:pt x="0" y="1278"/>
                    <a:pt x="365" y="1644"/>
                    <a:pt x="822" y="1644"/>
                  </a:cubicBezTo>
                  <a:cubicBezTo>
                    <a:pt x="1255" y="1644"/>
                    <a:pt x="1643" y="1278"/>
                    <a:pt x="1643" y="822"/>
                  </a:cubicBezTo>
                  <a:cubicBezTo>
                    <a:pt x="1643" y="365"/>
                    <a:pt x="1255" y="0"/>
                    <a:pt x="822"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2"/>
            <p:cNvSpPr/>
            <p:nvPr/>
          </p:nvSpPr>
          <p:spPr>
            <a:xfrm>
              <a:off x="2354025" y="4549700"/>
              <a:ext cx="40525" cy="40525"/>
            </a:xfrm>
            <a:custGeom>
              <a:rect b="b" l="l" r="r" t="t"/>
              <a:pathLst>
                <a:path extrusionOk="0" h="1621" w="1621">
                  <a:moveTo>
                    <a:pt x="799" y="0"/>
                  </a:moveTo>
                  <a:cubicBezTo>
                    <a:pt x="365" y="0"/>
                    <a:pt x="0" y="366"/>
                    <a:pt x="0" y="822"/>
                  </a:cubicBezTo>
                  <a:cubicBezTo>
                    <a:pt x="0" y="1256"/>
                    <a:pt x="365" y="1621"/>
                    <a:pt x="799" y="1621"/>
                  </a:cubicBezTo>
                  <a:cubicBezTo>
                    <a:pt x="1256" y="1621"/>
                    <a:pt x="1621" y="1256"/>
                    <a:pt x="1621" y="822"/>
                  </a:cubicBezTo>
                  <a:cubicBezTo>
                    <a:pt x="1621" y="366"/>
                    <a:pt x="1256" y="0"/>
                    <a:pt x="79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2"/>
            <p:cNvSpPr/>
            <p:nvPr/>
          </p:nvSpPr>
          <p:spPr>
            <a:xfrm>
              <a:off x="6641175" y="4549700"/>
              <a:ext cx="40550" cy="40525"/>
            </a:xfrm>
            <a:custGeom>
              <a:rect b="b" l="l" r="r" t="t"/>
              <a:pathLst>
                <a:path extrusionOk="0" h="1621" w="1622">
                  <a:moveTo>
                    <a:pt x="800" y="0"/>
                  </a:moveTo>
                  <a:cubicBezTo>
                    <a:pt x="366" y="0"/>
                    <a:pt x="1" y="366"/>
                    <a:pt x="1" y="822"/>
                  </a:cubicBezTo>
                  <a:cubicBezTo>
                    <a:pt x="1" y="1256"/>
                    <a:pt x="366" y="1621"/>
                    <a:pt x="800" y="1621"/>
                  </a:cubicBezTo>
                  <a:cubicBezTo>
                    <a:pt x="1256" y="1621"/>
                    <a:pt x="1621" y="1256"/>
                    <a:pt x="1621" y="822"/>
                  </a:cubicBezTo>
                  <a:cubicBezTo>
                    <a:pt x="1621" y="366"/>
                    <a:pt x="1256" y="0"/>
                    <a:pt x="80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2"/>
            <p:cNvSpPr/>
            <p:nvPr/>
          </p:nvSpPr>
          <p:spPr>
            <a:xfrm>
              <a:off x="2415075" y="4610750"/>
              <a:ext cx="41100" cy="41125"/>
            </a:xfrm>
            <a:custGeom>
              <a:rect b="b" l="l" r="r" t="t"/>
              <a:pathLst>
                <a:path extrusionOk="0" h="1645" w="1644">
                  <a:moveTo>
                    <a:pt x="822" y="1"/>
                  </a:moveTo>
                  <a:cubicBezTo>
                    <a:pt x="366" y="1"/>
                    <a:pt x="1" y="366"/>
                    <a:pt x="1" y="822"/>
                  </a:cubicBezTo>
                  <a:cubicBezTo>
                    <a:pt x="1" y="1279"/>
                    <a:pt x="366" y="1644"/>
                    <a:pt x="822" y="1644"/>
                  </a:cubicBezTo>
                  <a:cubicBezTo>
                    <a:pt x="1279" y="1644"/>
                    <a:pt x="1644" y="1279"/>
                    <a:pt x="1644" y="822"/>
                  </a:cubicBezTo>
                  <a:cubicBezTo>
                    <a:pt x="1644" y="366"/>
                    <a:pt x="1279" y="1"/>
                    <a:pt x="822"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6" name="Google Shape;2696;p62"/>
          <p:cNvSpPr txBox="1"/>
          <p:nvPr>
            <p:ph type="ctrTitle"/>
          </p:nvPr>
        </p:nvSpPr>
        <p:spPr>
          <a:xfrm flipH="1">
            <a:off x="3029700" y="431370"/>
            <a:ext cx="3084600" cy="48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THIS IS A</a:t>
            </a:r>
            <a:r>
              <a:rPr lang="en">
                <a:solidFill>
                  <a:srgbClr val="F4C5B1"/>
                </a:solidFill>
              </a:rPr>
              <a:t> </a:t>
            </a:r>
            <a:r>
              <a:rPr lang="en"/>
              <a:t>MAP</a:t>
            </a:r>
            <a:endParaRPr/>
          </a:p>
        </p:txBody>
      </p:sp>
      <p:sp>
        <p:nvSpPr>
          <p:cNvPr id="2697" name="Google Shape;2697;p62"/>
          <p:cNvSpPr txBox="1"/>
          <p:nvPr/>
        </p:nvSpPr>
        <p:spPr>
          <a:xfrm>
            <a:off x="6750025" y="1662675"/>
            <a:ext cx="1661700" cy="246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Lato Black"/>
                <a:ea typeface="Lato Black"/>
                <a:cs typeface="Lato Black"/>
                <a:sym typeface="Lato Black"/>
              </a:rPr>
              <a:t>VENUS</a:t>
            </a:r>
            <a:endParaRPr sz="1800">
              <a:solidFill>
                <a:schemeClr val="dk1"/>
              </a:solidFill>
              <a:latin typeface="Lato Black"/>
              <a:ea typeface="Lato Black"/>
              <a:cs typeface="Lato Black"/>
              <a:sym typeface="Lato Black"/>
            </a:endParaRPr>
          </a:p>
        </p:txBody>
      </p:sp>
      <p:sp>
        <p:nvSpPr>
          <p:cNvPr id="2698" name="Google Shape;2698;p62"/>
          <p:cNvSpPr/>
          <p:nvPr/>
        </p:nvSpPr>
        <p:spPr>
          <a:xfrm>
            <a:off x="2741263" y="1317800"/>
            <a:ext cx="316800" cy="309600"/>
          </a:xfrm>
          <a:prstGeom prst="rect">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2"/>
          <p:cNvSpPr/>
          <p:nvPr/>
        </p:nvSpPr>
        <p:spPr>
          <a:xfrm>
            <a:off x="3756214" y="3557701"/>
            <a:ext cx="316800" cy="309300"/>
          </a:xfrm>
          <a:prstGeom prst="rect">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00" name="Google Shape;2700;p62"/>
          <p:cNvCxnSpPr>
            <a:stCxn id="2701" idx="3"/>
            <a:endCxn id="2698" idx="3"/>
          </p:cNvCxnSpPr>
          <p:nvPr/>
        </p:nvCxnSpPr>
        <p:spPr>
          <a:xfrm flipH="1">
            <a:off x="3057929" y="1308233"/>
            <a:ext cx="4331700" cy="164400"/>
          </a:xfrm>
          <a:prstGeom prst="bentConnector3">
            <a:avLst>
              <a:gd fmla="val 49998" name="adj1"/>
            </a:avLst>
          </a:prstGeom>
          <a:noFill/>
          <a:ln cap="flat" cmpd="sng" w="19050">
            <a:solidFill>
              <a:schemeClr val="accent1"/>
            </a:solidFill>
            <a:prstDash val="solid"/>
            <a:round/>
            <a:headEnd len="med" w="med" type="none"/>
            <a:tailEnd len="med" w="med" type="none"/>
          </a:ln>
        </p:spPr>
      </p:cxnSp>
      <p:cxnSp>
        <p:nvCxnSpPr>
          <p:cNvPr id="2702" name="Google Shape;2702;p62"/>
          <p:cNvCxnSpPr>
            <a:stCxn id="2703" idx="3"/>
            <a:endCxn id="2704" idx="3"/>
          </p:cNvCxnSpPr>
          <p:nvPr/>
        </p:nvCxnSpPr>
        <p:spPr>
          <a:xfrm flipH="1">
            <a:off x="5602829" y="2643911"/>
            <a:ext cx="1786800" cy="187500"/>
          </a:xfrm>
          <a:prstGeom prst="bentConnector3">
            <a:avLst>
              <a:gd fmla="val 49997" name="adj1"/>
            </a:avLst>
          </a:prstGeom>
          <a:noFill/>
          <a:ln cap="flat" cmpd="sng" w="19050">
            <a:solidFill>
              <a:schemeClr val="accent1"/>
            </a:solidFill>
            <a:prstDash val="solid"/>
            <a:round/>
            <a:headEnd len="med" w="med" type="none"/>
            <a:tailEnd len="med" w="med" type="none"/>
          </a:ln>
        </p:spPr>
      </p:cxnSp>
      <p:cxnSp>
        <p:nvCxnSpPr>
          <p:cNvPr id="2705" name="Google Shape;2705;p62"/>
          <p:cNvCxnSpPr>
            <a:stCxn id="2706" idx="3"/>
            <a:endCxn id="2699" idx="3"/>
          </p:cNvCxnSpPr>
          <p:nvPr/>
        </p:nvCxnSpPr>
        <p:spPr>
          <a:xfrm rot="10800000">
            <a:off x="4073129" y="3712498"/>
            <a:ext cx="3316500" cy="234000"/>
          </a:xfrm>
          <a:prstGeom prst="bentConnector3">
            <a:avLst>
              <a:gd fmla="val 50002" name="adj1"/>
            </a:avLst>
          </a:prstGeom>
          <a:noFill/>
          <a:ln cap="flat" cmpd="sng" w="19050">
            <a:solidFill>
              <a:schemeClr val="accent1"/>
            </a:solidFill>
            <a:prstDash val="solid"/>
            <a:round/>
            <a:headEnd len="med" w="med" type="none"/>
            <a:tailEnd len="med" w="med" type="none"/>
          </a:ln>
        </p:spPr>
      </p:cxnSp>
      <p:sp>
        <p:nvSpPr>
          <p:cNvPr id="2704" name="Google Shape;2704;p62"/>
          <p:cNvSpPr/>
          <p:nvPr/>
        </p:nvSpPr>
        <p:spPr>
          <a:xfrm>
            <a:off x="5286138" y="2676728"/>
            <a:ext cx="316800" cy="309300"/>
          </a:xfrm>
          <a:prstGeom prst="rect">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2"/>
          <p:cNvSpPr/>
          <p:nvPr/>
        </p:nvSpPr>
        <p:spPr>
          <a:xfrm>
            <a:off x="7340879" y="1077600"/>
            <a:ext cx="480000" cy="46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2"/>
          <p:cNvSpPr txBox="1"/>
          <p:nvPr>
            <p:ph idx="4294967295" type="title"/>
          </p:nvPr>
        </p:nvSpPr>
        <p:spPr>
          <a:xfrm flipH="1">
            <a:off x="7389629" y="1110683"/>
            <a:ext cx="382500" cy="395100"/>
          </a:xfrm>
          <a:prstGeom prst="rect">
            <a:avLst/>
          </a:prstGeom>
          <a:noFill/>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rPr>
              <a:t>1</a:t>
            </a:r>
            <a:endParaRPr sz="2000">
              <a:solidFill>
                <a:schemeClr val="lt1"/>
              </a:solidFill>
            </a:endParaRPr>
          </a:p>
        </p:txBody>
      </p:sp>
      <p:sp>
        <p:nvSpPr>
          <p:cNvPr id="2708" name="Google Shape;2708;p62"/>
          <p:cNvSpPr txBox="1"/>
          <p:nvPr/>
        </p:nvSpPr>
        <p:spPr>
          <a:xfrm>
            <a:off x="6750025" y="3019975"/>
            <a:ext cx="1661700" cy="246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Lato Black"/>
                <a:ea typeface="Lato Black"/>
                <a:cs typeface="Lato Black"/>
                <a:sym typeface="Lato Black"/>
              </a:rPr>
              <a:t>JUPITER</a:t>
            </a:r>
            <a:endParaRPr sz="1800">
              <a:solidFill>
                <a:schemeClr val="dk1"/>
              </a:solidFill>
              <a:latin typeface="Lato Black"/>
              <a:ea typeface="Lato Black"/>
              <a:cs typeface="Lato Black"/>
              <a:sym typeface="Lato Black"/>
            </a:endParaRPr>
          </a:p>
        </p:txBody>
      </p:sp>
      <p:sp>
        <p:nvSpPr>
          <p:cNvPr id="2709" name="Google Shape;2709;p62"/>
          <p:cNvSpPr/>
          <p:nvPr/>
        </p:nvSpPr>
        <p:spPr>
          <a:xfrm>
            <a:off x="7340879" y="2413278"/>
            <a:ext cx="480000" cy="46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2"/>
          <p:cNvSpPr txBox="1"/>
          <p:nvPr>
            <p:ph idx="4294967295" type="title"/>
          </p:nvPr>
        </p:nvSpPr>
        <p:spPr>
          <a:xfrm flipH="1">
            <a:off x="7389629" y="2446361"/>
            <a:ext cx="382500" cy="395100"/>
          </a:xfrm>
          <a:prstGeom prst="rect">
            <a:avLst/>
          </a:prstGeom>
          <a:noFill/>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rPr>
              <a:t>2</a:t>
            </a:r>
            <a:endParaRPr sz="2000">
              <a:solidFill>
                <a:schemeClr val="lt1"/>
              </a:solidFill>
            </a:endParaRPr>
          </a:p>
        </p:txBody>
      </p:sp>
      <p:sp>
        <p:nvSpPr>
          <p:cNvPr id="2710" name="Google Shape;2710;p62"/>
          <p:cNvSpPr txBox="1"/>
          <p:nvPr/>
        </p:nvSpPr>
        <p:spPr>
          <a:xfrm>
            <a:off x="6750022" y="4308125"/>
            <a:ext cx="1661700" cy="246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Lato Black"/>
                <a:ea typeface="Lato Black"/>
                <a:cs typeface="Lato Black"/>
                <a:sym typeface="Lato Black"/>
              </a:rPr>
              <a:t>SATURN</a:t>
            </a:r>
            <a:endParaRPr sz="1800">
              <a:solidFill>
                <a:schemeClr val="dk1"/>
              </a:solidFill>
              <a:latin typeface="Lato Black"/>
              <a:ea typeface="Lato Black"/>
              <a:cs typeface="Lato Black"/>
              <a:sym typeface="Lato Black"/>
            </a:endParaRPr>
          </a:p>
        </p:txBody>
      </p:sp>
      <p:sp>
        <p:nvSpPr>
          <p:cNvPr id="2711" name="Google Shape;2711;p62"/>
          <p:cNvSpPr/>
          <p:nvPr/>
        </p:nvSpPr>
        <p:spPr>
          <a:xfrm>
            <a:off x="7340879" y="3715865"/>
            <a:ext cx="480000" cy="46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2"/>
          <p:cNvSpPr txBox="1"/>
          <p:nvPr>
            <p:ph idx="4294967295" type="title"/>
          </p:nvPr>
        </p:nvSpPr>
        <p:spPr>
          <a:xfrm flipH="1">
            <a:off x="7389629" y="3748948"/>
            <a:ext cx="382500" cy="395100"/>
          </a:xfrm>
          <a:prstGeom prst="rect">
            <a:avLst/>
          </a:prstGeom>
          <a:noFill/>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rPr>
              <a:t>3</a:t>
            </a:r>
            <a:endParaRPr sz="2000">
              <a:solidFill>
                <a:schemeClr val="lt1"/>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2715" name="Shape 2715"/>
        <p:cNvGrpSpPr/>
        <p:nvPr/>
      </p:nvGrpSpPr>
      <p:grpSpPr>
        <a:xfrm>
          <a:off x="0" y="0"/>
          <a:ext cx="0" cy="0"/>
          <a:chOff x="0" y="0"/>
          <a:chExt cx="0" cy="0"/>
        </a:xfrm>
      </p:grpSpPr>
      <p:sp>
        <p:nvSpPr>
          <p:cNvPr id="2716" name="Google Shape;2716;p63"/>
          <p:cNvSpPr txBox="1"/>
          <p:nvPr>
            <p:ph type="title"/>
          </p:nvPr>
        </p:nvSpPr>
        <p:spPr>
          <a:xfrm>
            <a:off x="4980074" y="1407575"/>
            <a:ext cx="2942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BULLET POINTS</a:t>
            </a:r>
            <a:endParaRPr/>
          </a:p>
        </p:txBody>
      </p:sp>
      <p:sp>
        <p:nvSpPr>
          <p:cNvPr id="2717" name="Google Shape;2717;p63"/>
          <p:cNvSpPr txBox="1"/>
          <p:nvPr>
            <p:ph idx="1" type="subTitle"/>
          </p:nvPr>
        </p:nvSpPr>
        <p:spPr>
          <a:xfrm>
            <a:off x="4967100" y="2205275"/>
            <a:ext cx="2955600" cy="1937100"/>
          </a:xfrm>
          <a:prstGeom prst="rect">
            <a:avLst/>
          </a:prstGeom>
        </p:spPr>
        <p:txBody>
          <a:bodyPr anchorCtr="0" anchor="ctr" bIns="91425" lIns="91425" spcFirstLastPara="1" rIns="91425" wrap="square" tIns="91425">
            <a:noAutofit/>
          </a:bodyPr>
          <a:lstStyle/>
          <a:p>
            <a:pPr indent="-317500" lvl="0" marL="457200" rtl="0" algn="ctr">
              <a:spcBef>
                <a:spcPts val="0"/>
              </a:spcBef>
              <a:spcAft>
                <a:spcPts val="0"/>
              </a:spcAft>
              <a:buClr>
                <a:schemeClr val="dk1"/>
              </a:buClr>
              <a:buSzPts val="1400"/>
              <a:buChar char="●"/>
            </a:pPr>
            <a:r>
              <a:rPr lang="en"/>
              <a:t>List </a:t>
            </a:r>
            <a:r>
              <a:rPr lang="en">
                <a:solidFill>
                  <a:schemeClr val="dk1"/>
                </a:solidFill>
              </a:rPr>
              <a:t>your points</a:t>
            </a:r>
            <a:endParaRPr>
              <a:solidFill>
                <a:schemeClr val="dk1"/>
              </a:solidFill>
            </a:endParaRPr>
          </a:p>
          <a:p>
            <a:pPr indent="-317500" lvl="0" marL="457200" rtl="0" algn="ctr">
              <a:spcBef>
                <a:spcPts val="0"/>
              </a:spcBef>
              <a:spcAft>
                <a:spcPts val="0"/>
              </a:spcAft>
              <a:buClr>
                <a:schemeClr val="dk1"/>
              </a:buClr>
              <a:buSzPts val="1400"/>
              <a:buChar char="●"/>
            </a:pPr>
            <a:r>
              <a:rPr lang="en"/>
              <a:t>List </a:t>
            </a:r>
            <a:r>
              <a:rPr lang="en">
                <a:solidFill>
                  <a:schemeClr val="dk1"/>
                </a:solidFill>
              </a:rPr>
              <a:t>your </a:t>
            </a:r>
            <a:r>
              <a:rPr lang="en">
                <a:solidFill>
                  <a:schemeClr val="dk1"/>
                </a:solidFill>
              </a:rPr>
              <a:t>points</a:t>
            </a:r>
            <a:endParaRPr>
              <a:solidFill>
                <a:schemeClr val="dk1"/>
              </a:solidFill>
            </a:endParaRPr>
          </a:p>
          <a:p>
            <a:pPr indent="-317500" lvl="0" marL="457200" rtl="0" algn="ctr">
              <a:spcBef>
                <a:spcPts val="0"/>
              </a:spcBef>
              <a:spcAft>
                <a:spcPts val="0"/>
              </a:spcAft>
              <a:buClr>
                <a:schemeClr val="dk1"/>
              </a:buClr>
              <a:buSzPts val="1400"/>
              <a:buChar char="●"/>
            </a:pPr>
            <a:r>
              <a:rPr lang="en"/>
              <a:t>List </a:t>
            </a:r>
            <a:r>
              <a:rPr lang="en">
                <a:solidFill>
                  <a:schemeClr val="dk1"/>
                </a:solidFill>
              </a:rPr>
              <a:t>your </a:t>
            </a:r>
            <a:r>
              <a:rPr lang="en">
                <a:solidFill>
                  <a:schemeClr val="dk1"/>
                </a:solidFill>
              </a:rPr>
              <a:t>points</a:t>
            </a:r>
            <a:endParaRPr>
              <a:solidFill>
                <a:schemeClr val="dk1"/>
              </a:solidFill>
            </a:endParaRPr>
          </a:p>
          <a:p>
            <a:pPr indent="-317500" lvl="0" marL="457200" rtl="0" algn="ctr">
              <a:spcBef>
                <a:spcPts val="0"/>
              </a:spcBef>
              <a:spcAft>
                <a:spcPts val="0"/>
              </a:spcAft>
              <a:buClr>
                <a:schemeClr val="dk1"/>
              </a:buClr>
              <a:buSzPts val="1400"/>
              <a:buChar char="●"/>
            </a:pPr>
            <a:r>
              <a:rPr lang="en"/>
              <a:t>List </a:t>
            </a:r>
            <a:r>
              <a:rPr lang="en">
                <a:solidFill>
                  <a:schemeClr val="dk1"/>
                </a:solidFill>
              </a:rPr>
              <a:t>your </a:t>
            </a:r>
            <a:r>
              <a:rPr lang="en">
                <a:solidFill>
                  <a:schemeClr val="dk1"/>
                </a:solidFill>
              </a:rPr>
              <a:t>points</a:t>
            </a:r>
            <a:endParaRPr>
              <a:solidFill>
                <a:schemeClr val="dk1"/>
              </a:solidFill>
            </a:endParaRPr>
          </a:p>
          <a:p>
            <a:pPr indent="-317500" lvl="0" marL="457200" rtl="0" algn="ctr">
              <a:spcBef>
                <a:spcPts val="0"/>
              </a:spcBef>
              <a:spcAft>
                <a:spcPts val="0"/>
              </a:spcAft>
              <a:buClr>
                <a:schemeClr val="dk1"/>
              </a:buClr>
              <a:buSzPts val="1400"/>
              <a:buChar char="●"/>
            </a:pPr>
            <a:r>
              <a:rPr lang="en"/>
              <a:t>List </a:t>
            </a:r>
            <a:r>
              <a:rPr lang="en">
                <a:solidFill>
                  <a:schemeClr val="dk1"/>
                </a:solidFill>
              </a:rPr>
              <a:t>your </a:t>
            </a:r>
            <a:r>
              <a:rPr lang="en">
                <a:solidFill>
                  <a:schemeClr val="dk1"/>
                </a:solidFill>
              </a:rPr>
              <a:t>points</a:t>
            </a:r>
            <a:endParaRPr>
              <a:solidFill>
                <a:schemeClr val="dk1"/>
              </a:solidFill>
            </a:endParaRPr>
          </a:p>
        </p:txBody>
      </p:sp>
      <p:grpSp>
        <p:nvGrpSpPr>
          <p:cNvPr id="2718" name="Google Shape;2718;p63"/>
          <p:cNvGrpSpPr/>
          <p:nvPr/>
        </p:nvGrpSpPr>
        <p:grpSpPr>
          <a:xfrm>
            <a:off x="6188836" y="896760"/>
            <a:ext cx="512150" cy="510813"/>
            <a:chOff x="-27358650" y="1961575"/>
            <a:chExt cx="296950" cy="296175"/>
          </a:xfrm>
        </p:grpSpPr>
        <p:sp>
          <p:nvSpPr>
            <p:cNvPr id="2719" name="Google Shape;2719;p63"/>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3"/>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1" name="Google Shape;2721;p63"/>
          <p:cNvSpPr/>
          <p:nvPr/>
        </p:nvSpPr>
        <p:spPr>
          <a:xfrm>
            <a:off x="1519487" y="937688"/>
            <a:ext cx="2191800" cy="3472200"/>
          </a:xfrm>
          <a:prstGeom prst="rect">
            <a:avLst/>
          </a:prstGeom>
          <a:no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22" name="Google Shape;2722;p63"/>
          <p:cNvPicPr preferRelativeResize="0"/>
          <p:nvPr/>
        </p:nvPicPr>
        <p:blipFill rotWithShape="1">
          <a:blip r:embed="rId3">
            <a:alphaModFix/>
          </a:blip>
          <a:srcRect b="0" l="36831" r="21056" t="0"/>
          <a:stretch/>
        </p:blipFill>
        <p:spPr>
          <a:xfrm>
            <a:off x="1321501" y="733600"/>
            <a:ext cx="2191622" cy="3472170"/>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726" name="Shape 2726"/>
        <p:cNvGrpSpPr/>
        <p:nvPr/>
      </p:nvGrpSpPr>
      <p:grpSpPr>
        <a:xfrm>
          <a:off x="0" y="0"/>
          <a:ext cx="0" cy="0"/>
          <a:chOff x="0" y="0"/>
          <a:chExt cx="0" cy="0"/>
        </a:xfrm>
      </p:grpSpPr>
      <p:sp>
        <p:nvSpPr>
          <p:cNvPr id="2727" name="Google Shape;2727;p64"/>
          <p:cNvSpPr txBox="1"/>
          <p:nvPr>
            <p:ph idx="1" type="subTitle"/>
          </p:nvPr>
        </p:nvSpPr>
        <p:spPr>
          <a:xfrm>
            <a:off x="5284450" y="994293"/>
            <a:ext cx="3015600" cy="37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earths is the Sun’s mass</a:t>
            </a:r>
            <a:endParaRPr/>
          </a:p>
        </p:txBody>
      </p:sp>
      <p:sp>
        <p:nvSpPr>
          <p:cNvPr id="2728" name="Google Shape;2728;p64"/>
          <p:cNvSpPr txBox="1"/>
          <p:nvPr>
            <p:ph type="title"/>
          </p:nvPr>
        </p:nvSpPr>
        <p:spPr>
          <a:xfrm>
            <a:off x="5284457" y="517399"/>
            <a:ext cx="3015600" cy="37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a:t>
            </a:r>
            <a:r>
              <a:rPr lang="en"/>
              <a:t>56,080.00</a:t>
            </a:r>
            <a:endParaRPr/>
          </a:p>
        </p:txBody>
      </p:sp>
      <p:sp>
        <p:nvSpPr>
          <p:cNvPr id="2729" name="Google Shape;2729;p64"/>
          <p:cNvSpPr txBox="1"/>
          <p:nvPr>
            <p:ph idx="2" type="subTitle"/>
          </p:nvPr>
        </p:nvSpPr>
        <p:spPr>
          <a:xfrm>
            <a:off x="5284450" y="2661885"/>
            <a:ext cx="3015600" cy="37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is Jupiter’s rotation period</a:t>
            </a:r>
            <a:endParaRPr/>
          </a:p>
        </p:txBody>
      </p:sp>
      <p:sp>
        <p:nvSpPr>
          <p:cNvPr id="2730" name="Google Shape;2730;p64"/>
          <p:cNvSpPr txBox="1"/>
          <p:nvPr>
            <p:ph idx="3" type="title"/>
          </p:nvPr>
        </p:nvSpPr>
        <p:spPr>
          <a:xfrm>
            <a:off x="5284450" y="2197275"/>
            <a:ext cx="3015600" cy="37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47</a:t>
            </a:r>
            <a:r>
              <a:rPr lang="en"/>
              <a:t>h 93m 20s</a:t>
            </a:r>
            <a:endParaRPr/>
          </a:p>
        </p:txBody>
      </p:sp>
      <p:sp>
        <p:nvSpPr>
          <p:cNvPr id="2731" name="Google Shape;2731;p64"/>
          <p:cNvSpPr txBox="1"/>
          <p:nvPr>
            <p:ph idx="4" type="subTitle"/>
          </p:nvPr>
        </p:nvSpPr>
        <p:spPr>
          <a:xfrm>
            <a:off x="5284450" y="4198369"/>
            <a:ext cx="3015600" cy="37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is a good distance</a:t>
            </a:r>
            <a:endParaRPr/>
          </a:p>
        </p:txBody>
      </p:sp>
      <p:sp>
        <p:nvSpPr>
          <p:cNvPr id="2732" name="Google Shape;2732;p64"/>
          <p:cNvSpPr txBox="1"/>
          <p:nvPr>
            <p:ph idx="5" type="title"/>
          </p:nvPr>
        </p:nvSpPr>
        <p:spPr>
          <a:xfrm>
            <a:off x="5284457" y="3728715"/>
            <a:ext cx="3015600" cy="37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436</a:t>
            </a:r>
            <a:r>
              <a:rPr lang="en"/>
              <a:t>,000 km</a:t>
            </a:r>
            <a:endParaRPr/>
          </a:p>
        </p:txBody>
      </p:sp>
      <p:sp>
        <p:nvSpPr>
          <p:cNvPr id="2733" name="Google Shape;2733;p64"/>
          <p:cNvSpPr/>
          <p:nvPr/>
        </p:nvSpPr>
        <p:spPr>
          <a:xfrm>
            <a:off x="6523305" y="1643309"/>
            <a:ext cx="537900" cy="107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4"/>
          <p:cNvSpPr/>
          <p:nvPr/>
        </p:nvSpPr>
        <p:spPr>
          <a:xfrm>
            <a:off x="6523305" y="3242834"/>
            <a:ext cx="537900" cy="107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738" name="Shape 2738"/>
        <p:cNvGrpSpPr/>
        <p:nvPr/>
      </p:nvGrpSpPr>
      <p:grpSpPr>
        <a:xfrm>
          <a:off x="0" y="0"/>
          <a:ext cx="0" cy="0"/>
          <a:chOff x="0" y="0"/>
          <a:chExt cx="0" cy="0"/>
        </a:xfrm>
      </p:grpSpPr>
      <p:sp>
        <p:nvSpPr>
          <p:cNvPr id="2739" name="Google Shape;2739;p65"/>
          <p:cNvSpPr txBox="1"/>
          <p:nvPr>
            <p:ph type="title"/>
          </p:nvPr>
        </p:nvSpPr>
        <p:spPr>
          <a:xfrm>
            <a:off x="611846" y="1384350"/>
            <a:ext cx="3860700" cy="237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 PICTURE IS WORD IS A </a:t>
            </a:r>
            <a:r>
              <a:rPr lang="en"/>
              <a:t>THOUSAND</a:t>
            </a:r>
            <a:r>
              <a:rPr lang="en"/>
              <a:t> WORDS</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43" name="Shape 2743"/>
        <p:cNvGrpSpPr/>
        <p:nvPr/>
      </p:nvGrpSpPr>
      <p:grpSpPr>
        <a:xfrm>
          <a:off x="0" y="0"/>
          <a:ext cx="0" cy="0"/>
          <a:chOff x="0" y="0"/>
          <a:chExt cx="0" cy="0"/>
        </a:xfrm>
      </p:grpSpPr>
      <p:sp>
        <p:nvSpPr>
          <p:cNvPr id="2744" name="Google Shape;2744;p66"/>
          <p:cNvSpPr txBox="1"/>
          <p:nvPr>
            <p:ph type="title"/>
          </p:nvPr>
        </p:nvSpPr>
        <p:spPr>
          <a:xfrm>
            <a:off x="2577150" y="1812462"/>
            <a:ext cx="3989700" cy="9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SEEMS TO BE AN IMPORTANT TEXT</a:t>
            </a:r>
            <a:endParaRPr/>
          </a:p>
        </p:txBody>
      </p:sp>
      <p:sp>
        <p:nvSpPr>
          <p:cNvPr id="2745" name="Google Shape;2745;p66"/>
          <p:cNvSpPr txBox="1"/>
          <p:nvPr>
            <p:ph idx="1" type="subTitle"/>
          </p:nvPr>
        </p:nvSpPr>
        <p:spPr>
          <a:xfrm>
            <a:off x="2660550" y="2782263"/>
            <a:ext cx="3822900" cy="64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could use this slide to write some conclusions or an impactful sentence</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49" name="Shape 2749"/>
        <p:cNvGrpSpPr/>
        <p:nvPr/>
      </p:nvGrpSpPr>
      <p:grpSpPr>
        <a:xfrm>
          <a:off x="0" y="0"/>
          <a:ext cx="0" cy="0"/>
          <a:chOff x="0" y="0"/>
          <a:chExt cx="0" cy="0"/>
        </a:xfrm>
      </p:grpSpPr>
      <p:sp>
        <p:nvSpPr>
          <p:cNvPr id="2750" name="Google Shape;2750;p67"/>
          <p:cNvSpPr/>
          <p:nvPr/>
        </p:nvSpPr>
        <p:spPr>
          <a:xfrm>
            <a:off x="4561754" y="742702"/>
            <a:ext cx="3847200" cy="31794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7"/>
          <p:cNvSpPr txBox="1"/>
          <p:nvPr>
            <p:ph type="ctrTitle"/>
          </p:nvPr>
        </p:nvSpPr>
        <p:spPr>
          <a:xfrm>
            <a:off x="601825" y="2362506"/>
            <a:ext cx="2198400" cy="816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DESKTOP SOFTWARE</a:t>
            </a:r>
            <a:endParaRPr/>
          </a:p>
        </p:txBody>
      </p:sp>
      <p:sp>
        <p:nvSpPr>
          <p:cNvPr id="2752" name="Google Shape;2752;p67"/>
          <p:cNvSpPr txBox="1"/>
          <p:nvPr>
            <p:ph idx="1" type="subTitle"/>
          </p:nvPr>
        </p:nvSpPr>
        <p:spPr>
          <a:xfrm>
            <a:off x="618425" y="3336786"/>
            <a:ext cx="2780100" cy="1412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delete this one, add yours and center it properly</a:t>
            </a:r>
            <a:endParaRPr/>
          </a:p>
        </p:txBody>
      </p:sp>
      <p:pic>
        <p:nvPicPr>
          <p:cNvPr id="2753" name="Google Shape;2753;p67"/>
          <p:cNvPicPr preferRelativeResize="0"/>
          <p:nvPr/>
        </p:nvPicPr>
        <p:blipFill rotWithShape="1">
          <a:blip r:embed="rId3">
            <a:alphaModFix/>
          </a:blip>
          <a:srcRect b="0" l="17380" r="14569" t="0"/>
          <a:stretch/>
        </p:blipFill>
        <p:spPr>
          <a:xfrm>
            <a:off x="4361200" y="537775"/>
            <a:ext cx="3847319" cy="3179277"/>
          </a:xfrm>
          <a:prstGeom prst="rect">
            <a:avLst/>
          </a:prstGeom>
          <a:noFill/>
          <a:ln>
            <a:noFill/>
          </a:ln>
        </p:spPr>
      </p:pic>
      <p:pic>
        <p:nvPicPr>
          <p:cNvPr id="2754" name="Google Shape;2754;p67"/>
          <p:cNvPicPr preferRelativeResize="0"/>
          <p:nvPr/>
        </p:nvPicPr>
        <p:blipFill rotWithShape="1">
          <a:blip r:embed="rId4">
            <a:alphaModFix/>
          </a:blip>
          <a:srcRect b="0" l="661" r="661" t="0"/>
          <a:stretch/>
        </p:blipFill>
        <p:spPr>
          <a:xfrm>
            <a:off x="5222975" y="1785350"/>
            <a:ext cx="2238350" cy="1308676"/>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58" name="Shape 2758"/>
        <p:cNvGrpSpPr/>
        <p:nvPr/>
      </p:nvGrpSpPr>
      <p:grpSpPr>
        <a:xfrm>
          <a:off x="0" y="0"/>
          <a:ext cx="0" cy="0"/>
          <a:chOff x="0" y="0"/>
          <a:chExt cx="0" cy="0"/>
        </a:xfrm>
      </p:grpSpPr>
      <p:sp>
        <p:nvSpPr>
          <p:cNvPr id="2759" name="Google Shape;2759;p68"/>
          <p:cNvSpPr/>
          <p:nvPr/>
        </p:nvSpPr>
        <p:spPr>
          <a:xfrm>
            <a:off x="711250" y="537775"/>
            <a:ext cx="3159900" cy="31161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60" name="Google Shape;2760;p68"/>
          <p:cNvPicPr preferRelativeResize="0"/>
          <p:nvPr/>
        </p:nvPicPr>
        <p:blipFill rotWithShape="1">
          <a:blip r:embed="rId3">
            <a:alphaModFix/>
          </a:blip>
          <a:srcRect b="0" l="10647" r="21748" t="0"/>
          <a:stretch/>
        </p:blipFill>
        <p:spPr>
          <a:xfrm>
            <a:off x="939850" y="766375"/>
            <a:ext cx="3159900" cy="3119586"/>
          </a:xfrm>
          <a:prstGeom prst="rect">
            <a:avLst/>
          </a:prstGeom>
          <a:noFill/>
          <a:ln>
            <a:noFill/>
          </a:ln>
        </p:spPr>
      </p:pic>
      <p:pic>
        <p:nvPicPr>
          <p:cNvPr id="2761" name="Google Shape;2761;p68"/>
          <p:cNvPicPr preferRelativeResize="0"/>
          <p:nvPr/>
        </p:nvPicPr>
        <p:blipFill rotWithShape="1">
          <a:blip r:embed="rId4">
            <a:alphaModFix/>
          </a:blip>
          <a:srcRect b="0" l="0" r="0" t="0"/>
          <a:stretch/>
        </p:blipFill>
        <p:spPr>
          <a:xfrm>
            <a:off x="1569075" y="2034550"/>
            <a:ext cx="1810400" cy="1320175"/>
          </a:xfrm>
          <a:prstGeom prst="rect">
            <a:avLst/>
          </a:prstGeom>
          <a:noFill/>
          <a:ln>
            <a:noFill/>
          </a:ln>
        </p:spPr>
      </p:pic>
      <p:sp>
        <p:nvSpPr>
          <p:cNvPr id="2762" name="Google Shape;2762;p68"/>
          <p:cNvSpPr txBox="1"/>
          <p:nvPr>
            <p:ph type="ctrTitle"/>
          </p:nvPr>
        </p:nvSpPr>
        <p:spPr>
          <a:xfrm>
            <a:off x="6316825" y="2362506"/>
            <a:ext cx="2198400" cy="816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TABLET</a:t>
            </a:r>
            <a:endParaRPr/>
          </a:p>
          <a:p>
            <a:pPr indent="0" lvl="0" marL="0" rtl="0" algn="r">
              <a:spcBef>
                <a:spcPts val="0"/>
              </a:spcBef>
              <a:spcAft>
                <a:spcPts val="0"/>
              </a:spcAft>
              <a:buNone/>
            </a:pPr>
            <a:r>
              <a:rPr lang="en"/>
              <a:t>APP</a:t>
            </a:r>
            <a:endParaRPr/>
          </a:p>
        </p:txBody>
      </p:sp>
      <p:sp>
        <p:nvSpPr>
          <p:cNvPr id="2763" name="Google Shape;2763;p68"/>
          <p:cNvSpPr txBox="1"/>
          <p:nvPr>
            <p:ph idx="1" type="subTitle"/>
          </p:nvPr>
        </p:nvSpPr>
        <p:spPr>
          <a:xfrm>
            <a:off x="5731029" y="3336786"/>
            <a:ext cx="2780100" cy="1412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delete this one, add yours and center it properly</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7" name="Shape 277"/>
        <p:cNvGrpSpPr/>
        <p:nvPr/>
      </p:nvGrpSpPr>
      <p:grpSpPr>
        <a:xfrm>
          <a:off x="0" y="0"/>
          <a:ext cx="0" cy="0"/>
          <a:chOff x="0" y="0"/>
          <a:chExt cx="0" cy="0"/>
        </a:xfrm>
      </p:grpSpPr>
      <p:sp>
        <p:nvSpPr>
          <p:cNvPr id="278" name="Google Shape;278;p42"/>
          <p:cNvSpPr txBox="1"/>
          <p:nvPr>
            <p:ph type="ctrTitle"/>
          </p:nvPr>
        </p:nvSpPr>
        <p:spPr>
          <a:xfrm flipH="1">
            <a:off x="6295775" y="867425"/>
            <a:ext cx="2229000" cy="12606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TABLE OF CONTENTS</a:t>
            </a:r>
            <a:endParaRPr>
              <a:solidFill>
                <a:schemeClr val="lt1"/>
              </a:solidFill>
            </a:endParaRPr>
          </a:p>
        </p:txBody>
      </p:sp>
      <p:sp>
        <p:nvSpPr>
          <p:cNvPr id="279" name="Google Shape;279;p42"/>
          <p:cNvSpPr txBox="1"/>
          <p:nvPr>
            <p:ph idx="1" type="subTitle"/>
          </p:nvPr>
        </p:nvSpPr>
        <p:spPr>
          <a:xfrm flipH="1">
            <a:off x="3334173" y="1389216"/>
            <a:ext cx="2274000" cy="26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DATA ANALYTICS</a:t>
            </a:r>
            <a:endParaRPr/>
          </a:p>
        </p:txBody>
      </p:sp>
      <p:sp>
        <p:nvSpPr>
          <p:cNvPr id="280" name="Google Shape;280;p42"/>
          <p:cNvSpPr txBox="1"/>
          <p:nvPr>
            <p:ph idx="5" type="title"/>
          </p:nvPr>
        </p:nvSpPr>
        <p:spPr>
          <a:xfrm flipH="1">
            <a:off x="4100373" y="2950008"/>
            <a:ext cx="741600" cy="36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281" name="Google Shape;281;p42"/>
          <p:cNvSpPr txBox="1"/>
          <p:nvPr>
            <p:ph idx="2" type="subTitle"/>
          </p:nvPr>
        </p:nvSpPr>
        <p:spPr>
          <a:xfrm flipH="1">
            <a:off x="3334173" y="3700995"/>
            <a:ext cx="2274000" cy="26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SOCIAL MEDIA</a:t>
            </a:r>
            <a:endParaRPr/>
          </a:p>
        </p:txBody>
      </p:sp>
      <p:sp>
        <p:nvSpPr>
          <p:cNvPr id="282" name="Google Shape;282;p42"/>
          <p:cNvSpPr txBox="1"/>
          <p:nvPr>
            <p:ph idx="6" type="title"/>
          </p:nvPr>
        </p:nvSpPr>
        <p:spPr>
          <a:xfrm flipH="1">
            <a:off x="4100373" y="640945"/>
            <a:ext cx="741600" cy="36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283" name="Google Shape;283;p42"/>
          <p:cNvSpPr txBox="1"/>
          <p:nvPr>
            <p:ph idx="3" type="subTitle"/>
          </p:nvPr>
        </p:nvSpPr>
        <p:spPr>
          <a:xfrm flipH="1">
            <a:off x="607731" y="1387713"/>
            <a:ext cx="2274000" cy="26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COMPANY</a:t>
            </a:r>
            <a:endParaRPr/>
          </a:p>
        </p:txBody>
      </p:sp>
      <p:sp>
        <p:nvSpPr>
          <p:cNvPr id="284" name="Google Shape;284;p42"/>
          <p:cNvSpPr txBox="1"/>
          <p:nvPr>
            <p:ph idx="7" type="title"/>
          </p:nvPr>
        </p:nvSpPr>
        <p:spPr>
          <a:xfrm flipH="1">
            <a:off x="1373931" y="640150"/>
            <a:ext cx="741600" cy="36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85" name="Google Shape;285;p42"/>
          <p:cNvSpPr txBox="1"/>
          <p:nvPr>
            <p:ph idx="4" type="subTitle"/>
          </p:nvPr>
        </p:nvSpPr>
        <p:spPr>
          <a:xfrm flipH="1">
            <a:off x="607731" y="3700995"/>
            <a:ext cx="2274000" cy="26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OBJECTIVES</a:t>
            </a:r>
            <a:endParaRPr/>
          </a:p>
        </p:txBody>
      </p:sp>
      <p:sp>
        <p:nvSpPr>
          <p:cNvPr id="286" name="Google Shape;286;p42"/>
          <p:cNvSpPr txBox="1"/>
          <p:nvPr>
            <p:ph idx="8" type="title"/>
          </p:nvPr>
        </p:nvSpPr>
        <p:spPr>
          <a:xfrm flipH="1">
            <a:off x="1373931" y="2946291"/>
            <a:ext cx="741600" cy="36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287" name="Google Shape;287;p42"/>
          <p:cNvSpPr txBox="1"/>
          <p:nvPr>
            <p:ph idx="9" type="subTitle"/>
          </p:nvPr>
        </p:nvSpPr>
        <p:spPr>
          <a:xfrm flipH="1">
            <a:off x="747526" y="1742440"/>
            <a:ext cx="1994400" cy="480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a:t>
            </a:r>
            <a:r>
              <a:rPr lang="en"/>
              <a:t>escribe the topic of the section</a:t>
            </a:r>
            <a:endParaRPr/>
          </a:p>
        </p:txBody>
      </p:sp>
      <p:sp>
        <p:nvSpPr>
          <p:cNvPr id="288" name="Google Shape;288;p42"/>
          <p:cNvSpPr txBox="1"/>
          <p:nvPr>
            <p:ph idx="13" type="subTitle"/>
          </p:nvPr>
        </p:nvSpPr>
        <p:spPr>
          <a:xfrm flipH="1">
            <a:off x="3473973" y="1742440"/>
            <a:ext cx="1994400" cy="480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a:t>
            </a:r>
            <a:r>
              <a:rPr lang="en"/>
              <a:t>escribe the topic of the section</a:t>
            </a:r>
            <a:endParaRPr/>
          </a:p>
        </p:txBody>
      </p:sp>
      <p:sp>
        <p:nvSpPr>
          <p:cNvPr id="289" name="Google Shape;289;p42"/>
          <p:cNvSpPr txBox="1"/>
          <p:nvPr>
            <p:ph idx="14" type="subTitle"/>
          </p:nvPr>
        </p:nvSpPr>
        <p:spPr>
          <a:xfrm flipH="1">
            <a:off x="747526" y="4054618"/>
            <a:ext cx="1994400" cy="480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a:t>
            </a:r>
            <a:r>
              <a:rPr lang="en"/>
              <a:t>escribe the topic of the section</a:t>
            </a:r>
            <a:endParaRPr/>
          </a:p>
        </p:txBody>
      </p:sp>
      <p:sp>
        <p:nvSpPr>
          <p:cNvPr id="290" name="Google Shape;290;p42"/>
          <p:cNvSpPr txBox="1"/>
          <p:nvPr>
            <p:ph idx="15" type="subTitle"/>
          </p:nvPr>
        </p:nvSpPr>
        <p:spPr>
          <a:xfrm flipH="1">
            <a:off x="3473973" y="4054618"/>
            <a:ext cx="1994400" cy="480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a:t>
            </a:r>
            <a:r>
              <a:rPr lang="en"/>
              <a:t>escribe the topic of the section</a:t>
            </a:r>
            <a:endParaRPr/>
          </a:p>
        </p:txBody>
      </p:sp>
      <p:sp>
        <p:nvSpPr>
          <p:cNvPr id="291" name="Google Shape;291;p42"/>
          <p:cNvSpPr/>
          <p:nvPr/>
        </p:nvSpPr>
        <p:spPr>
          <a:xfrm>
            <a:off x="1542227" y="1153255"/>
            <a:ext cx="405000" cy="81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42"/>
          <p:cNvSpPr/>
          <p:nvPr/>
        </p:nvSpPr>
        <p:spPr>
          <a:xfrm>
            <a:off x="4268673" y="1156263"/>
            <a:ext cx="405000" cy="81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42"/>
          <p:cNvSpPr/>
          <p:nvPr/>
        </p:nvSpPr>
        <p:spPr>
          <a:xfrm>
            <a:off x="4268673" y="3469454"/>
            <a:ext cx="405000" cy="81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42"/>
          <p:cNvSpPr/>
          <p:nvPr/>
        </p:nvSpPr>
        <p:spPr>
          <a:xfrm>
            <a:off x="1539815" y="3469454"/>
            <a:ext cx="405000" cy="81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67" name="Shape 2767"/>
        <p:cNvGrpSpPr/>
        <p:nvPr/>
      </p:nvGrpSpPr>
      <p:grpSpPr>
        <a:xfrm>
          <a:off x="0" y="0"/>
          <a:ext cx="0" cy="0"/>
          <a:chOff x="0" y="0"/>
          <a:chExt cx="0" cy="0"/>
        </a:xfrm>
      </p:grpSpPr>
      <p:sp>
        <p:nvSpPr>
          <p:cNvPr id="2768" name="Google Shape;2768;p69"/>
          <p:cNvSpPr/>
          <p:nvPr/>
        </p:nvSpPr>
        <p:spPr>
          <a:xfrm>
            <a:off x="5593800" y="540100"/>
            <a:ext cx="2820900" cy="35823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9"/>
          <p:cNvSpPr txBox="1"/>
          <p:nvPr>
            <p:ph type="ctrTitle"/>
          </p:nvPr>
        </p:nvSpPr>
        <p:spPr>
          <a:xfrm>
            <a:off x="601825" y="2362506"/>
            <a:ext cx="2198400" cy="816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MOBILE WEB</a:t>
            </a:r>
            <a:endParaRPr/>
          </a:p>
        </p:txBody>
      </p:sp>
      <p:sp>
        <p:nvSpPr>
          <p:cNvPr id="2770" name="Google Shape;2770;p69"/>
          <p:cNvSpPr txBox="1"/>
          <p:nvPr>
            <p:ph idx="1" type="subTitle"/>
          </p:nvPr>
        </p:nvSpPr>
        <p:spPr>
          <a:xfrm>
            <a:off x="618425" y="3336786"/>
            <a:ext cx="2780100" cy="1412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delete this one, add yours and center it properly</a:t>
            </a:r>
            <a:endParaRPr/>
          </a:p>
        </p:txBody>
      </p:sp>
      <p:pic>
        <p:nvPicPr>
          <p:cNvPr id="2771" name="Google Shape;2771;p69"/>
          <p:cNvPicPr preferRelativeResize="0"/>
          <p:nvPr/>
        </p:nvPicPr>
        <p:blipFill rotWithShape="1">
          <a:blip r:embed="rId3">
            <a:alphaModFix/>
          </a:blip>
          <a:srcRect b="0" l="16574" r="20429" t="0"/>
          <a:stretch/>
        </p:blipFill>
        <p:spPr>
          <a:xfrm>
            <a:off x="5365200" y="766381"/>
            <a:ext cx="2820900" cy="3582420"/>
          </a:xfrm>
          <a:prstGeom prst="rect">
            <a:avLst/>
          </a:prstGeom>
          <a:noFill/>
          <a:ln>
            <a:noFill/>
          </a:ln>
        </p:spPr>
      </p:pic>
      <p:pic>
        <p:nvPicPr>
          <p:cNvPr id="2772" name="Google Shape;2772;p69"/>
          <p:cNvPicPr preferRelativeResize="0"/>
          <p:nvPr/>
        </p:nvPicPr>
        <p:blipFill rotWithShape="1">
          <a:blip r:embed="rId4">
            <a:alphaModFix/>
          </a:blip>
          <a:srcRect b="40094" l="0" r="0" t="0"/>
          <a:stretch/>
        </p:blipFill>
        <p:spPr>
          <a:xfrm>
            <a:off x="6215375" y="1470550"/>
            <a:ext cx="1083300" cy="2057400"/>
          </a:xfrm>
          <a:prstGeom prst="roundRect">
            <a:avLst>
              <a:gd fmla="val 7119" name="adj"/>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776" name="Shape 2776"/>
        <p:cNvGrpSpPr/>
        <p:nvPr/>
      </p:nvGrpSpPr>
      <p:grpSpPr>
        <a:xfrm>
          <a:off x="0" y="0"/>
          <a:ext cx="0" cy="0"/>
          <a:chOff x="0" y="0"/>
          <a:chExt cx="0" cy="0"/>
        </a:xfrm>
      </p:grpSpPr>
      <p:sp>
        <p:nvSpPr>
          <p:cNvPr id="2777" name="Google Shape;2777;p70"/>
          <p:cNvSpPr/>
          <p:nvPr/>
        </p:nvSpPr>
        <p:spPr>
          <a:xfrm>
            <a:off x="1502175" y="1126075"/>
            <a:ext cx="2322300" cy="18885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70"/>
          <p:cNvSpPr/>
          <p:nvPr/>
        </p:nvSpPr>
        <p:spPr>
          <a:xfrm>
            <a:off x="5617638" y="1287788"/>
            <a:ext cx="2322300" cy="18885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70"/>
          <p:cNvSpPr txBox="1"/>
          <p:nvPr>
            <p:ph idx="4" type="title"/>
          </p:nvPr>
        </p:nvSpPr>
        <p:spPr>
          <a:xfrm>
            <a:off x="6415950" y="441230"/>
            <a:ext cx="2118300" cy="5397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OUR TEAM</a:t>
            </a:r>
            <a:endParaRPr/>
          </a:p>
        </p:txBody>
      </p:sp>
      <p:sp>
        <p:nvSpPr>
          <p:cNvPr id="2780" name="Google Shape;2780;p70"/>
          <p:cNvSpPr txBox="1"/>
          <p:nvPr>
            <p:ph type="ctrTitle"/>
          </p:nvPr>
        </p:nvSpPr>
        <p:spPr>
          <a:xfrm flipH="1">
            <a:off x="1579625" y="3680100"/>
            <a:ext cx="2057400" cy="36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HELENA JAMES</a:t>
            </a:r>
            <a:endParaRPr/>
          </a:p>
        </p:txBody>
      </p:sp>
      <p:sp>
        <p:nvSpPr>
          <p:cNvPr id="2781" name="Google Shape;2781;p70"/>
          <p:cNvSpPr txBox="1"/>
          <p:nvPr>
            <p:ph idx="1" type="subTitle"/>
          </p:nvPr>
        </p:nvSpPr>
        <p:spPr>
          <a:xfrm flipH="1">
            <a:off x="1094975" y="4115050"/>
            <a:ext cx="30267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 </a:t>
            </a:r>
            <a:endParaRPr/>
          </a:p>
        </p:txBody>
      </p:sp>
      <p:sp>
        <p:nvSpPr>
          <p:cNvPr id="2782" name="Google Shape;2782;p70"/>
          <p:cNvSpPr txBox="1"/>
          <p:nvPr>
            <p:ph idx="2" type="ctrTitle"/>
          </p:nvPr>
        </p:nvSpPr>
        <p:spPr>
          <a:xfrm flipH="1">
            <a:off x="5506963" y="3680089"/>
            <a:ext cx="2057400" cy="36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ANDREW DOE</a:t>
            </a:r>
            <a:endParaRPr/>
          </a:p>
        </p:txBody>
      </p:sp>
      <p:sp>
        <p:nvSpPr>
          <p:cNvPr id="2783" name="Google Shape;2783;p70"/>
          <p:cNvSpPr txBox="1"/>
          <p:nvPr>
            <p:ph idx="3" type="subTitle"/>
          </p:nvPr>
        </p:nvSpPr>
        <p:spPr>
          <a:xfrm flipH="1">
            <a:off x="5022313" y="4115041"/>
            <a:ext cx="30267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replace the image on the screen with your own</a:t>
            </a:r>
            <a:endParaRPr/>
          </a:p>
        </p:txBody>
      </p:sp>
      <p:pic>
        <p:nvPicPr>
          <p:cNvPr id="2784" name="Google Shape;2784;p70"/>
          <p:cNvPicPr preferRelativeResize="0"/>
          <p:nvPr/>
        </p:nvPicPr>
        <p:blipFill rotWithShape="1">
          <a:blip r:embed="rId3">
            <a:alphaModFix/>
          </a:blip>
          <a:srcRect b="0" l="9008" r="9017" t="0"/>
          <a:stretch/>
        </p:blipFill>
        <p:spPr>
          <a:xfrm>
            <a:off x="5465238" y="1440159"/>
            <a:ext cx="2322279" cy="1888566"/>
          </a:xfrm>
          <a:prstGeom prst="rect">
            <a:avLst/>
          </a:prstGeom>
          <a:noFill/>
          <a:ln>
            <a:noFill/>
          </a:ln>
        </p:spPr>
      </p:pic>
      <p:pic>
        <p:nvPicPr>
          <p:cNvPr id="2785" name="Google Shape;2785;p70"/>
          <p:cNvPicPr preferRelativeResize="0"/>
          <p:nvPr/>
        </p:nvPicPr>
        <p:blipFill rotWithShape="1">
          <a:blip r:embed="rId4">
            <a:alphaModFix/>
          </a:blip>
          <a:srcRect b="0" l="8963" r="8955" t="0"/>
          <a:stretch/>
        </p:blipFill>
        <p:spPr>
          <a:xfrm>
            <a:off x="1350050" y="1273670"/>
            <a:ext cx="2322279" cy="1888568"/>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89" name="Shape 2789"/>
        <p:cNvGrpSpPr/>
        <p:nvPr/>
      </p:nvGrpSpPr>
      <p:grpSpPr>
        <a:xfrm>
          <a:off x="0" y="0"/>
          <a:ext cx="0" cy="0"/>
          <a:chOff x="0" y="0"/>
          <a:chExt cx="0" cy="0"/>
        </a:xfrm>
      </p:grpSpPr>
      <p:sp>
        <p:nvSpPr>
          <p:cNvPr id="2790" name="Google Shape;2790;p71"/>
          <p:cNvSpPr txBox="1"/>
          <p:nvPr>
            <p:ph idx="1" type="subTitle"/>
          </p:nvPr>
        </p:nvSpPr>
        <p:spPr>
          <a:xfrm>
            <a:off x="1209159" y="2424000"/>
            <a:ext cx="3373500" cy="11694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Mercury is the closest planet to the Sun and the smallest one in the Solar System—it’s only a bit larger than the Moon</a:t>
            </a:r>
            <a:endParaRPr/>
          </a:p>
        </p:txBody>
      </p:sp>
      <p:sp>
        <p:nvSpPr>
          <p:cNvPr id="2791" name="Google Shape;2791;p71"/>
          <p:cNvSpPr txBox="1"/>
          <p:nvPr>
            <p:ph type="title"/>
          </p:nvPr>
        </p:nvSpPr>
        <p:spPr>
          <a:xfrm>
            <a:off x="875259" y="1637325"/>
            <a:ext cx="3707400" cy="5910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CONCLUSIONS</a:t>
            </a:r>
            <a:endParaRPr/>
          </a:p>
        </p:txBody>
      </p:sp>
      <p:sp>
        <p:nvSpPr>
          <p:cNvPr id="2792" name="Google Shape;2792;p71"/>
          <p:cNvSpPr/>
          <p:nvPr/>
        </p:nvSpPr>
        <p:spPr>
          <a:xfrm>
            <a:off x="5490141" y="995314"/>
            <a:ext cx="2778600" cy="34722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93" name="Google Shape;2793;p71"/>
          <p:cNvPicPr preferRelativeResize="0"/>
          <p:nvPr/>
        </p:nvPicPr>
        <p:blipFill rotWithShape="1">
          <a:blip r:embed="rId3">
            <a:alphaModFix/>
          </a:blip>
          <a:srcRect b="0" l="23293" r="23293" t="0"/>
          <a:stretch/>
        </p:blipFill>
        <p:spPr>
          <a:xfrm>
            <a:off x="5239149" y="791225"/>
            <a:ext cx="2778388" cy="3472177"/>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97" name="Shape 2797"/>
        <p:cNvGrpSpPr/>
        <p:nvPr/>
      </p:nvGrpSpPr>
      <p:grpSpPr>
        <a:xfrm>
          <a:off x="0" y="0"/>
          <a:ext cx="0" cy="0"/>
          <a:chOff x="0" y="0"/>
          <a:chExt cx="0" cy="0"/>
        </a:xfrm>
      </p:grpSpPr>
      <p:sp>
        <p:nvSpPr>
          <p:cNvPr id="2798" name="Google Shape;2798;p72"/>
          <p:cNvSpPr/>
          <p:nvPr/>
        </p:nvSpPr>
        <p:spPr>
          <a:xfrm>
            <a:off x="943200" y="1045138"/>
            <a:ext cx="3066300" cy="30660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72"/>
          <p:cNvSpPr txBox="1"/>
          <p:nvPr>
            <p:ph idx="1" type="subTitle"/>
          </p:nvPr>
        </p:nvSpPr>
        <p:spPr>
          <a:xfrm>
            <a:off x="5168009" y="1534525"/>
            <a:ext cx="3347100" cy="2631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Do you have any questions?</a:t>
            </a:r>
            <a:endParaRPr/>
          </a:p>
        </p:txBody>
      </p:sp>
      <p:sp>
        <p:nvSpPr>
          <p:cNvPr id="2800" name="Google Shape;2800;p72"/>
          <p:cNvSpPr txBox="1"/>
          <p:nvPr>
            <p:ph idx="2" type="subTitle"/>
          </p:nvPr>
        </p:nvSpPr>
        <p:spPr>
          <a:xfrm>
            <a:off x="5462950" y="1913750"/>
            <a:ext cx="2967600" cy="8733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a:t>youremail@freepik.com</a:t>
            </a:r>
            <a:endParaRPr/>
          </a:p>
          <a:p>
            <a:pPr indent="0" lvl="0" marL="0" rtl="0" algn="r">
              <a:spcBef>
                <a:spcPts val="0"/>
              </a:spcBef>
              <a:spcAft>
                <a:spcPts val="0"/>
              </a:spcAft>
              <a:buNone/>
            </a:pPr>
            <a:r>
              <a:rPr lang="en"/>
              <a:t>+91 620 421 838</a:t>
            </a:r>
            <a:endParaRPr/>
          </a:p>
          <a:p>
            <a:pPr indent="0" lvl="0" marL="0" rtl="0" algn="r">
              <a:spcBef>
                <a:spcPts val="0"/>
              </a:spcBef>
              <a:spcAft>
                <a:spcPts val="0"/>
              </a:spcAft>
              <a:buNone/>
            </a:pPr>
            <a:r>
              <a:rPr lang="en"/>
              <a:t>yourcompany.com</a:t>
            </a:r>
            <a:endParaRPr/>
          </a:p>
        </p:txBody>
      </p:sp>
      <p:sp>
        <p:nvSpPr>
          <p:cNvPr id="2801" name="Google Shape;2801;p72"/>
          <p:cNvSpPr txBox="1"/>
          <p:nvPr>
            <p:ph type="title"/>
          </p:nvPr>
        </p:nvSpPr>
        <p:spPr>
          <a:xfrm>
            <a:off x="4572000" y="351127"/>
            <a:ext cx="3959700" cy="1011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THANKS</a:t>
            </a:r>
            <a:endParaRPr/>
          </a:p>
        </p:txBody>
      </p:sp>
      <p:pic>
        <p:nvPicPr>
          <p:cNvPr id="2802" name="Google Shape;2802;p72"/>
          <p:cNvPicPr preferRelativeResize="0"/>
          <p:nvPr/>
        </p:nvPicPr>
        <p:blipFill rotWithShape="1">
          <a:blip r:embed="rId3">
            <a:alphaModFix/>
          </a:blip>
          <a:srcRect b="0" l="0" r="0" t="0"/>
          <a:stretch/>
        </p:blipFill>
        <p:spPr>
          <a:xfrm>
            <a:off x="711250" y="817122"/>
            <a:ext cx="3069526" cy="3069526"/>
          </a:xfrm>
          <a:prstGeom prst="rect">
            <a:avLst/>
          </a:prstGeom>
          <a:noFill/>
          <a:ln>
            <a:noFill/>
          </a:ln>
        </p:spPr>
      </p:pic>
      <p:grpSp>
        <p:nvGrpSpPr>
          <p:cNvPr id="2803" name="Google Shape;2803;p72"/>
          <p:cNvGrpSpPr/>
          <p:nvPr/>
        </p:nvGrpSpPr>
        <p:grpSpPr>
          <a:xfrm>
            <a:off x="931112" y="3114075"/>
            <a:ext cx="3092700" cy="1010930"/>
            <a:chOff x="931112" y="3114075"/>
            <a:chExt cx="3092700" cy="1010930"/>
          </a:xfrm>
        </p:grpSpPr>
        <p:cxnSp>
          <p:nvCxnSpPr>
            <p:cNvPr id="2804" name="Google Shape;2804;p72"/>
            <p:cNvCxnSpPr/>
            <p:nvPr/>
          </p:nvCxnSpPr>
          <p:spPr>
            <a:xfrm>
              <a:off x="4009275" y="3114075"/>
              <a:ext cx="0" cy="996600"/>
            </a:xfrm>
            <a:prstGeom prst="straightConnector1">
              <a:avLst/>
            </a:prstGeom>
            <a:noFill/>
            <a:ln cap="flat" cmpd="sng" w="28575">
              <a:solidFill>
                <a:schemeClr val="lt1"/>
              </a:solidFill>
              <a:prstDash val="solid"/>
              <a:round/>
              <a:headEnd len="med" w="med" type="none"/>
              <a:tailEnd len="med" w="med" type="none"/>
            </a:ln>
          </p:spPr>
        </p:cxnSp>
        <p:cxnSp>
          <p:nvCxnSpPr>
            <p:cNvPr id="2805" name="Google Shape;2805;p72"/>
            <p:cNvCxnSpPr/>
            <p:nvPr/>
          </p:nvCxnSpPr>
          <p:spPr>
            <a:xfrm rot="10800000">
              <a:off x="931112" y="4111057"/>
              <a:ext cx="3092700" cy="0"/>
            </a:xfrm>
            <a:prstGeom prst="straightConnector1">
              <a:avLst/>
            </a:prstGeom>
            <a:noFill/>
            <a:ln cap="flat" cmpd="sng" w="28575">
              <a:solidFill>
                <a:schemeClr val="lt1"/>
              </a:solidFill>
              <a:prstDash val="solid"/>
              <a:round/>
              <a:headEnd len="med" w="med" type="none"/>
              <a:tailEnd len="med" w="med" type="none"/>
            </a:ln>
          </p:spPr>
        </p:cxnSp>
        <p:cxnSp>
          <p:nvCxnSpPr>
            <p:cNvPr id="2806" name="Google Shape;2806;p72"/>
            <p:cNvCxnSpPr/>
            <p:nvPr/>
          </p:nvCxnSpPr>
          <p:spPr>
            <a:xfrm>
              <a:off x="945200" y="3886805"/>
              <a:ext cx="0" cy="238200"/>
            </a:xfrm>
            <a:prstGeom prst="straightConnector1">
              <a:avLst/>
            </a:prstGeom>
            <a:noFill/>
            <a:ln cap="flat" cmpd="sng" w="28575">
              <a:solidFill>
                <a:schemeClr val="lt1"/>
              </a:solidFill>
              <a:prstDash val="solid"/>
              <a:round/>
              <a:headEnd len="med" w="med" type="none"/>
              <a:tailEnd len="med" w="med" type="none"/>
            </a:ln>
          </p:spPr>
        </p:cxnSp>
      </p:grpSp>
      <p:grpSp>
        <p:nvGrpSpPr>
          <p:cNvPr id="2807" name="Google Shape;2807;p72"/>
          <p:cNvGrpSpPr/>
          <p:nvPr/>
        </p:nvGrpSpPr>
        <p:grpSpPr>
          <a:xfrm>
            <a:off x="6942682" y="3264578"/>
            <a:ext cx="382925" cy="382925"/>
            <a:chOff x="6942682" y="3227587"/>
            <a:chExt cx="382925" cy="382925"/>
          </a:xfrm>
        </p:grpSpPr>
        <p:sp>
          <p:nvSpPr>
            <p:cNvPr id="2808" name="Google Shape;2808;p72"/>
            <p:cNvSpPr/>
            <p:nvPr/>
          </p:nvSpPr>
          <p:spPr>
            <a:xfrm>
              <a:off x="6942682" y="3227587"/>
              <a:ext cx="382925" cy="382925"/>
            </a:xfrm>
            <a:custGeom>
              <a:rect b="b" l="l" r="r" t="t"/>
              <a:pathLst>
                <a:path extrusionOk="0" h="75416" w="75416">
                  <a:moveTo>
                    <a:pt x="37708" y="4061"/>
                  </a:moveTo>
                  <a:cubicBezTo>
                    <a:pt x="56272" y="4061"/>
                    <a:pt x="71355" y="19144"/>
                    <a:pt x="71355" y="37708"/>
                  </a:cubicBezTo>
                  <a:cubicBezTo>
                    <a:pt x="71355" y="56272"/>
                    <a:pt x="56272" y="71355"/>
                    <a:pt x="37708" y="71355"/>
                  </a:cubicBezTo>
                  <a:cubicBezTo>
                    <a:pt x="19144" y="71355"/>
                    <a:pt x="4061" y="56272"/>
                    <a:pt x="4061" y="37708"/>
                  </a:cubicBezTo>
                  <a:cubicBezTo>
                    <a:pt x="4061" y="19144"/>
                    <a:pt x="19144" y="4061"/>
                    <a:pt x="37708" y="4061"/>
                  </a:cubicBezTo>
                  <a:close/>
                  <a:moveTo>
                    <a:pt x="37708" y="0"/>
                  </a:moveTo>
                  <a:cubicBezTo>
                    <a:pt x="16906" y="0"/>
                    <a:pt x="0" y="16907"/>
                    <a:pt x="0" y="37708"/>
                  </a:cubicBezTo>
                  <a:cubicBezTo>
                    <a:pt x="0" y="58509"/>
                    <a:pt x="16906" y="75416"/>
                    <a:pt x="37708" y="75416"/>
                  </a:cubicBezTo>
                  <a:cubicBezTo>
                    <a:pt x="58509" y="75416"/>
                    <a:pt x="75415" y="58509"/>
                    <a:pt x="75415" y="37708"/>
                  </a:cubicBezTo>
                  <a:cubicBezTo>
                    <a:pt x="75415" y="16907"/>
                    <a:pt x="58509" y="0"/>
                    <a:pt x="377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72"/>
            <p:cNvSpPr/>
            <p:nvPr/>
          </p:nvSpPr>
          <p:spPr>
            <a:xfrm>
              <a:off x="7080698" y="3304593"/>
              <a:ext cx="106465" cy="229335"/>
            </a:xfrm>
            <a:custGeom>
              <a:rect b="b" l="l" r="r" t="t"/>
              <a:pathLst>
                <a:path extrusionOk="0" h="45167" w="20968">
                  <a:moveTo>
                    <a:pt x="4642" y="22708"/>
                  </a:moveTo>
                  <a:lnTo>
                    <a:pt x="4642" y="44586"/>
                  </a:lnTo>
                  <a:cubicBezTo>
                    <a:pt x="4642" y="44918"/>
                    <a:pt x="4890" y="45167"/>
                    <a:pt x="5139" y="45167"/>
                  </a:cubicBezTo>
                  <a:lnTo>
                    <a:pt x="13261" y="45167"/>
                  </a:lnTo>
                  <a:cubicBezTo>
                    <a:pt x="13592" y="45167"/>
                    <a:pt x="13841" y="44918"/>
                    <a:pt x="13841" y="44586"/>
                  </a:cubicBezTo>
                  <a:lnTo>
                    <a:pt x="13841" y="22376"/>
                  </a:lnTo>
                  <a:lnTo>
                    <a:pt x="19725" y="22376"/>
                  </a:lnTo>
                  <a:cubicBezTo>
                    <a:pt x="20056" y="22376"/>
                    <a:pt x="20305" y="22128"/>
                    <a:pt x="20305" y="21879"/>
                  </a:cubicBezTo>
                  <a:lnTo>
                    <a:pt x="20885" y="15166"/>
                  </a:lnTo>
                  <a:cubicBezTo>
                    <a:pt x="20885" y="14835"/>
                    <a:pt x="20636" y="14586"/>
                    <a:pt x="20305" y="14586"/>
                  </a:cubicBezTo>
                  <a:lnTo>
                    <a:pt x="13841" y="14586"/>
                  </a:lnTo>
                  <a:lnTo>
                    <a:pt x="13841" y="9779"/>
                  </a:lnTo>
                  <a:cubicBezTo>
                    <a:pt x="13841" y="8702"/>
                    <a:pt x="14752" y="7790"/>
                    <a:pt x="15830" y="7790"/>
                  </a:cubicBezTo>
                  <a:lnTo>
                    <a:pt x="20388" y="7790"/>
                  </a:lnTo>
                  <a:cubicBezTo>
                    <a:pt x="20719" y="7790"/>
                    <a:pt x="20968" y="7542"/>
                    <a:pt x="20968" y="7210"/>
                  </a:cubicBezTo>
                  <a:lnTo>
                    <a:pt x="20968" y="498"/>
                  </a:lnTo>
                  <a:cubicBezTo>
                    <a:pt x="20968" y="249"/>
                    <a:pt x="20719" y="0"/>
                    <a:pt x="20388" y="0"/>
                  </a:cubicBezTo>
                  <a:lnTo>
                    <a:pt x="12763" y="0"/>
                  </a:lnTo>
                  <a:cubicBezTo>
                    <a:pt x="8288" y="0"/>
                    <a:pt x="4642" y="3647"/>
                    <a:pt x="4642" y="8122"/>
                  </a:cubicBezTo>
                  <a:lnTo>
                    <a:pt x="4642" y="14586"/>
                  </a:lnTo>
                  <a:lnTo>
                    <a:pt x="581" y="14586"/>
                  </a:lnTo>
                  <a:cubicBezTo>
                    <a:pt x="249" y="14586"/>
                    <a:pt x="1" y="14835"/>
                    <a:pt x="1" y="15083"/>
                  </a:cubicBezTo>
                  <a:lnTo>
                    <a:pt x="1" y="21796"/>
                  </a:lnTo>
                  <a:cubicBezTo>
                    <a:pt x="1" y="22128"/>
                    <a:pt x="249" y="22376"/>
                    <a:pt x="581" y="22376"/>
                  </a:cubicBezTo>
                  <a:lnTo>
                    <a:pt x="4642" y="22376"/>
                  </a:lnTo>
                  <a:lnTo>
                    <a:pt x="4642" y="22708"/>
                  </a:lnTo>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10" name="Google Shape;2810;p72"/>
          <p:cNvSpPr/>
          <p:nvPr/>
        </p:nvSpPr>
        <p:spPr>
          <a:xfrm>
            <a:off x="7476246" y="3262476"/>
            <a:ext cx="380401" cy="380401"/>
          </a:xfrm>
          <a:custGeom>
            <a:rect b="b" l="l" r="r" t="t"/>
            <a:pathLst>
              <a:path extrusionOk="0" h="74919" w="74919">
                <a:moveTo>
                  <a:pt x="50056" y="22293"/>
                </a:moveTo>
                <a:cubicBezTo>
                  <a:pt x="48565" y="22293"/>
                  <a:pt x="47322" y="23536"/>
                  <a:pt x="47322" y="25028"/>
                </a:cubicBezTo>
                <a:cubicBezTo>
                  <a:pt x="47322" y="26603"/>
                  <a:pt x="48565" y="27846"/>
                  <a:pt x="50056" y="27846"/>
                </a:cubicBezTo>
                <a:cubicBezTo>
                  <a:pt x="51631" y="27846"/>
                  <a:pt x="52874" y="26603"/>
                  <a:pt x="52874" y="25028"/>
                </a:cubicBezTo>
                <a:cubicBezTo>
                  <a:pt x="52874" y="23536"/>
                  <a:pt x="51631" y="22293"/>
                  <a:pt x="50056" y="22293"/>
                </a:cubicBezTo>
                <a:close/>
                <a:moveTo>
                  <a:pt x="37791" y="30000"/>
                </a:moveTo>
                <a:cubicBezTo>
                  <a:pt x="41852" y="30000"/>
                  <a:pt x="45250" y="33315"/>
                  <a:pt x="45250" y="37459"/>
                </a:cubicBezTo>
                <a:cubicBezTo>
                  <a:pt x="45250" y="41603"/>
                  <a:pt x="41852" y="44918"/>
                  <a:pt x="37791" y="44918"/>
                </a:cubicBezTo>
                <a:cubicBezTo>
                  <a:pt x="33647" y="44918"/>
                  <a:pt x="30332" y="41603"/>
                  <a:pt x="30332" y="37459"/>
                </a:cubicBezTo>
                <a:cubicBezTo>
                  <a:pt x="30332" y="33315"/>
                  <a:pt x="33647" y="30000"/>
                  <a:pt x="37791" y="30000"/>
                </a:cubicBezTo>
                <a:close/>
                <a:moveTo>
                  <a:pt x="37791" y="25857"/>
                </a:moveTo>
                <a:cubicBezTo>
                  <a:pt x="31327" y="25857"/>
                  <a:pt x="26106" y="31078"/>
                  <a:pt x="26106" y="37459"/>
                </a:cubicBezTo>
                <a:cubicBezTo>
                  <a:pt x="26106" y="43840"/>
                  <a:pt x="31327" y="49061"/>
                  <a:pt x="37791" y="49061"/>
                </a:cubicBezTo>
                <a:cubicBezTo>
                  <a:pt x="44172" y="49061"/>
                  <a:pt x="49393" y="43840"/>
                  <a:pt x="49393" y="37459"/>
                </a:cubicBezTo>
                <a:cubicBezTo>
                  <a:pt x="49393" y="31078"/>
                  <a:pt x="44172" y="25857"/>
                  <a:pt x="37791" y="25857"/>
                </a:cubicBezTo>
                <a:close/>
                <a:moveTo>
                  <a:pt x="47073" y="18067"/>
                </a:moveTo>
                <a:cubicBezTo>
                  <a:pt x="52460" y="18067"/>
                  <a:pt x="56769" y="22376"/>
                  <a:pt x="56769" y="27763"/>
                </a:cubicBezTo>
                <a:lnTo>
                  <a:pt x="56769" y="46492"/>
                </a:lnTo>
                <a:cubicBezTo>
                  <a:pt x="56769" y="51879"/>
                  <a:pt x="52460" y="56271"/>
                  <a:pt x="47073" y="56271"/>
                </a:cubicBezTo>
                <a:lnTo>
                  <a:pt x="28343" y="56271"/>
                </a:lnTo>
                <a:cubicBezTo>
                  <a:pt x="22957" y="56271"/>
                  <a:pt x="18564" y="51879"/>
                  <a:pt x="18564" y="46492"/>
                </a:cubicBezTo>
                <a:lnTo>
                  <a:pt x="18564" y="27763"/>
                </a:lnTo>
                <a:cubicBezTo>
                  <a:pt x="18564" y="22376"/>
                  <a:pt x="22957" y="18067"/>
                  <a:pt x="28343" y="18067"/>
                </a:cubicBezTo>
                <a:close/>
                <a:moveTo>
                  <a:pt x="28343" y="13591"/>
                </a:moveTo>
                <a:cubicBezTo>
                  <a:pt x="20470" y="13591"/>
                  <a:pt x="14089" y="19973"/>
                  <a:pt x="14089" y="27763"/>
                </a:cubicBezTo>
                <a:lnTo>
                  <a:pt x="14089" y="46492"/>
                </a:lnTo>
                <a:cubicBezTo>
                  <a:pt x="14089" y="54365"/>
                  <a:pt x="20470" y="60747"/>
                  <a:pt x="28343" y="60747"/>
                </a:cubicBezTo>
                <a:lnTo>
                  <a:pt x="47073" y="60747"/>
                </a:lnTo>
                <a:cubicBezTo>
                  <a:pt x="54863" y="60747"/>
                  <a:pt x="61244" y="54365"/>
                  <a:pt x="61244" y="46492"/>
                </a:cubicBezTo>
                <a:lnTo>
                  <a:pt x="61244" y="27763"/>
                </a:lnTo>
                <a:cubicBezTo>
                  <a:pt x="61244" y="19973"/>
                  <a:pt x="54863" y="13591"/>
                  <a:pt x="47073" y="13591"/>
                </a:cubicBezTo>
                <a:close/>
                <a:moveTo>
                  <a:pt x="37460" y="3564"/>
                </a:moveTo>
                <a:cubicBezTo>
                  <a:pt x="56106" y="3564"/>
                  <a:pt x="71355" y="18730"/>
                  <a:pt x="71355" y="37459"/>
                </a:cubicBezTo>
                <a:cubicBezTo>
                  <a:pt x="71355" y="56106"/>
                  <a:pt x="56106" y="71354"/>
                  <a:pt x="37460" y="71354"/>
                </a:cubicBezTo>
                <a:cubicBezTo>
                  <a:pt x="18730" y="71354"/>
                  <a:pt x="3564" y="56106"/>
                  <a:pt x="3564" y="37459"/>
                </a:cubicBezTo>
                <a:cubicBezTo>
                  <a:pt x="3564" y="18730"/>
                  <a:pt x="18730" y="3564"/>
                  <a:pt x="37460" y="3564"/>
                </a:cubicBezTo>
                <a:close/>
                <a:moveTo>
                  <a:pt x="37460" y="0"/>
                </a:moveTo>
                <a:cubicBezTo>
                  <a:pt x="16824" y="0"/>
                  <a:pt x="0" y="16823"/>
                  <a:pt x="0" y="37459"/>
                </a:cubicBezTo>
                <a:cubicBezTo>
                  <a:pt x="0" y="58095"/>
                  <a:pt x="16824" y="74918"/>
                  <a:pt x="37460" y="74918"/>
                </a:cubicBezTo>
                <a:cubicBezTo>
                  <a:pt x="58095" y="74918"/>
                  <a:pt x="74919" y="58095"/>
                  <a:pt x="74919" y="37459"/>
                </a:cubicBezTo>
                <a:cubicBezTo>
                  <a:pt x="74919" y="16823"/>
                  <a:pt x="58095" y="0"/>
                  <a:pt x="374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11" name="Google Shape;2811;p72"/>
          <p:cNvGrpSpPr/>
          <p:nvPr/>
        </p:nvGrpSpPr>
        <p:grpSpPr>
          <a:xfrm>
            <a:off x="8008972" y="3265838"/>
            <a:ext cx="382082" cy="382087"/>
            <a:chOff x="8008972" y="3228847"/>
            <a:chExt cx="382082" cy="382087"/>
          </a:xfrm>
        </p:grpSpPr>
        <p:sp>
          <p:nvSpPr>
            <p:cNvPr id="2812" name="Google Shape;2812;p72"/>
            <p:cNvSpPr/>
            <p:nvPr/>
          </p:nvSpPr>
          <p:spPr>
            <a:xfrm>
              <a:off x="8008972" y="3228847"/>
              <a:ext cx="382082" cy="382087"/>
            </a:xfrm>
            <a:custGeom>
              <a:rect b="b" l="l" r="r" t="t"/>
              <a:pathLst>
                <a:path extrusionOk="0" h="75251" w="75250">
                  <a:moveTo>
                    <a:pt x="37625" y="4062"/>
                  </a:moveTo>
                  <a:cubicBezTo>
                    <a:pt x="56189" y="4062"/>
                    <a:pt x="71189" y="19062"/>
                    <a:pt x="71189" y="37626"/>
                  </a:cubicBezTo>
                  <a:cubicBezTo>
                    <a:pt x="71189" y="56107"/>
                    <a:pt x="56189" y="71190"/>
                    <a:pt x="37625" y="71190"/>
                  </a:cubicBezTo>
                  <a:cubicBezTo>
                    <a:pt x="19144" y="71190"/>
                    <a:pt x="4061" y="56107"/>
                    <a:pt x="4061" y="37626"/>
                  </a:cubicBezTo>
                  <a:cubicBezTo>
                    <a:pt x="4061" y="19062"/>
                    <a:pt x="19144" y="4062"/>
                    <a:pt x="37625" y="4062"/>
                  </a:cubicBezTo>
                  <a:close/>
                  <a:moveTo>
                    <a:pt x="37625" y="1"/>
                  </a:moveTo>
                  <a:cubicBezTo>
                    <a:pt x="16906" y="1"/>
                    <a:pt x="0" y="16907"/>
                    <a:pt x="0" y="37626"/>
                  </a:cubicBezTo>
                  <a:cubicBezTo>
                    <a:pt x="0" y="58344"/>
                    <a:pt x="16906" y="75251"/>
                    <a:pt x="37625" y="75251"/>
                  </a:cubicBezTo>
                  <a:cubicBezTo>
                    <a:pt x="58426" y="75251"/>
                    <a:pt x="75250" y="58344"/>
                    <a:pt x="75250" y="37626"/>
                  </a:cubicBezTo>
                  <a:cubicBezTo>
                    <a:pt x="75250" y="16907"/>
                    <a:pt x="58426" y="1"/>
                    <a:pt x="376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72"/>
            <p:cNvSpPr/>
            <p:nvPr/>
          </p:nvSpPr>
          <p:spPr>
            <a:xfrm>
              <a:off x="8109121" y="3375708"/>
              <a:ext cx="199038" cy="133396"/>
            </a:xfrm>
            <a:custGeom>
              <a:rect b="b" l="l" r="r" t="t"/>
              <a:pathLst>
                <a:path extrusionOk="0" h="26272" w="39200">
                  <a:moveTo>
                    <a:pt x="663" y="663"/>
                  </a:moveTo>
                  <a:cubicBezTo>
                    <a:pt x="249" y="663"/>
                    <a:pt x="0" y="912"/>
                    <a:pt x="0" y="1243"/>
                  </a:cubicBezTo>
                  <a:lnTo>
                    <a:pt x="0" y="25608"/>
                  </a:lnTo>
                  <a:cubicBezTo>
                    <a:pt x="0" y="25940"/>
                    <a:pt x="249" y="26271"/>
                    <a:pt x="663" y="26271"/>
                  </a:cubicBezTo>
                  <a:lnTo>
                    <a:pt x="7873" y="26271"/>
                  </a:lnTo>
                  <a:cubicBezTo>
                    <a:pt x="8205" y="26271"/>
                    <a:pt x="8536" y="25940"/>
                    <a:pt x="8536" y="25608"/>
                  </a:cubicBezTo>
                  <a:lnTo>
                    <a:pt x="8536" y="1243"/>
                  </a:lnTo>
                  <a:cubicBezTo>
                    <a:pt x="8536" y="912"/>
                    <a:pt x="8205" y="663"/>
                    <a:pt x="7873" y="663"/>
                  </a:cubicBezTo>
                  <a:close/>
                  <a:moveTo>
                    <a:pt x="29420" y="0"/>
                  </a:moveTo>
                  <a:cubicBezTo>
                    <a:pt x="24862" y="0"/>
                    <a:pt x="22873" y="2486"/>
                    <a:pt x="21713" y="4227"/>
                  </a:cubicBezTo>
                  <a:lnTo>
                    <a:pt x="21713" y="4309"/>
                  </a:lnTo>
                  <a:lnTo>
                    <a:pt x="21630" y="4309"/>
                  </a:lnTo>
                  <a:cubicBezTo>
                    <a:pt x="21713" y="4309"/>
                    <a:pt x="21713" y="4309"/>
                    <a:pt x="21713" y="4227"/>
                  </a:cubicBezTo>
                  <a:lnTo>
                    <a:pt x="21713" y="1243"/>
                  </a:lnTo>
                  <a:cubicBezTo>
                    <a:pt x="21713" y="912"/>
                    <a:pt x="21464" y="663"/>
                    <a:pt x="21133" y="663"/>
                  </a:cubicBezTo>
                  <a:lnTo>
                    <a:pt x="13840" y="663"/>
                  </a:lnTo>
                  <a:cubicBezTo>
                    <a:pt x="13509" y="663"/>
                    <a:pt x="13260" y="912"/>
                    <a:pt x="13260" y="1243"/>
                  </a:cubicBezTo>
                  <a:cubicBezTo>
                    <a:pt x="13343" y="5221"/>
                    <a:pt x="13260" y="22127"/>
                    <a:pt x="13177" y="25608"/>
                  </a:cubicBezTo>
                  <a:cubicBezTo>
                    <a:pt x="13177" y="25940"/>
                    <a:pt x="13509" y="26271"/>
                    <a:pt x="13840" y="26271"/>
                  </a:cubicBezTo>
                  <a:lnTo>
                    <a:pt x="21133" y="26271"/>
                  </a:lnTo>
                  <a:cubicBezTo>
                    <a:pt x="21464" y="26271"/>
                    <a:pt x="21713" y="25940"/>
                    <a:pt x="21713" y="25608"/>
                  </a:cubicBezTo>
                  <a:lnTo>
                    <a:pt x="21713" y="11934"/>
                  </a:lnTo>
                  <a:cubicBezTo>
                    <a:pt x="21713" y="11188"/>
                    <a:pt x="21796" y="10442"/>
                    <a:pt x="22045" y="9862"/>
                  </a:cubicBezTo>
                  <a:cubicBezTo>
                    <a:pt x="22625" y="8370"/>
                    <a:pt x="24034" y="6796"/>
                    <a:pt x="26354" y="6796"/>
                  </a:cubicBezTo>
                  <a:cubicBezTo>
                    <a:pt x="29420" y="6796"/>
                    <a:pt x="30664" y="9116"/>
                    <a:pt x="30664" y="12514"/>
                  </a:cubicBezTo>
                  <a:lnTo>
                    <a:pt x="30664" y="25608"/>
                  </a:lnTo>
                  <a:cubicBezTo>
                    <a:pt x="30664" y="25940"/>
                    <a:pt x="30995" y="26271"/>
                    <a:pt x="31327" y="26271"/>
                  </a:cubicBezTo>
                  <a:lnTo>
                    <a:pt x="38537" y="26271"/>
                  </a:lnTo>
                  <a:cubicBezTo>
                    <a:pt x="38951" y="26271"/>
                    <a:pt x="39200" y="25940"/>
                    <a:pt x="39200" y="25608"/>
                  </a:cubicBezTo>
                  <a:lnTo>
                    <a:pt x="39200" y="11519"/>
                  </a:lnTo>
                  <a:cubicBezTo>
                    <a:pt x="39200" y="3729"/>
                    <a:pt x="34973" y="0"/>
                    <a:pt x="294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72"/>
            <p:cNvSpPr/>
            <p:nvPr/>
          </p:nvSpPr>
          <p:spPr>
            <a:xfrm>
              <a:off x="8106171" y="3315951"/>
              <a:ext cx="46297" cy="46297"/>
            </a:xfrm>
            <a:custGeom>
              <a:rect b="b" l="l" r="r" t="t"/>
              <a:pathLst>
                <a:path extrusionOk="0" h="9118" w="9118">
                  <a:moveTo>
                    <a:pt x="4559" y="1"/>
                  </a:moveTo>
                  <a:cubicBezTo>
                    <a:pt x="2073" y="1"/>
                    <a:pt x="1" y="2073"/>
                    <a:pt x="1" y="4559"/>
                  </a:cubicBezTo>
                  <a:cubicBezTo>
                    <a:pt x="1" y="7128"/>
                    <a:pt x="2073" y="9117"/>
                    <a:pt x="4559" y="9117"/>
                  </a:cubicBezTo>
                  <a:cubicBezTo>
                    <a:pt x="7128" y="9117"/>
                    <a:pt x="9117" y="7128"/>
                    <a:pt x="9117" y="4559"/>
                  </a:cubicBezTo>
                  <a:cubicBezTo>
                    <a:pt x="9117" y="2073"/>
                    <a:pt x="7128" y="1"/>
                    <a:pt x="45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15" name="Google Shape;2815;p72"/>
          <p:cNvSpPr txBox="1"/>
          <p:nvPr/>
        </p:nvSpPr>
        <p:spPr>
          <a:xfrm>
            <a:off x="4302968" y="4319832"/>
            <a:ext cx="4121400" cy="410400"/>
          </a:xfrm>
          <a:prstGeom prst="rect">
            <a:avLst/>
          </a:prstGeom>
          <a:noFill/>
          <a:ln>
            <a:noFill/>
          </a:ln>
        </p:spPr>
        <p:txBody>
          <a:bodyPr anchorCtr="0" anchor="ctr" bIns="0" lIns="0" spcFirstLastPara="1" rIns="0" wrap="square" tIns="0">
            <a:noAutofit/>
          </a:bodyPr>
          <a:lstStyle/>
          <a:p>
            <a:pPr indent="0" lvl="0" marL="0" rtl="0" algn="r">
              <a:spcBef>
                <a:spcPts val="300"/>
              </a:spcBef>
              <a:spcAft>
                <a:spcPts val="0"/>
              </a:spcAft>
              <a:buNone/>
            </a:pPr>
            <a:r>
              <a:rPr b="1" lang="en" sz="1200">
                <a:solidFill>
                  <a:srgbClr val="B4D8C4"/>
                </a:solidFill>
                <a:latin typeface="Merriweather"/>
                <a:ea typeface="Merriweather"/>
                <a:cs typeface="Merriweather"/>
                <a:sym typeface="Merriweather"/>
              </a:rPr>
              <a:t>Please keep this slide for attribution.</a:t>
            </a:r>
            <a:endParaRPr b="1" sz="1200">
              <a:solidFill>
                <a:srgbClr val="B4D8C4"/>
              </a:solidFill>
              <a:latin typeface="Merriweather"/>
              <a:ea typeface="Merriweather"/>
              <a:cs typeface="Merriweather"/>
              <a:sym typeface="Merriweathe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19" name="Shape 2819"/>
        <p:cNvGrpSpPr/>
        <p:nvPr/>
      </p:nvGrpSpPr>
      <p:grpSpPr>
        <a:xfrm>
          <a:off x="0" y="0"/>
          <a:ext cx="0" cy="0"/>
          <a:chOff x="0" y="0"/>
          <a:chExt cx="0" cy="0"/>
        </a:xfrm>
      </p:grpSpPr>
      <p:sp>
        <p:nvSpPr>
          <p:cNvPr id="2820" name="Google Shape;2820;p73"/>
          <p:cNvSpPr txBox="1"/>
          <p:nvPr>
            <p:ph type="ctrTitle"/>
          </p:nvPr>
        </p:nvSpPr>
        <p:spPr>
          <a:xfrm flipH="1">
            <a:off x="1390925" y="436234"/>
            <a:ext cx="6362100" cy="48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2821" name="Google Shape;2821;p73"/>
          <p:cNvSpPr txBox="1"/>
          <p:nvPr>
            <p:ph idx="1" type="subTitle"/>
          </p:nvPr>
        </p:nvSpPr>
        <p:spPr>
          <a:xfrm>
            <a:off x="711250" y="1031700"/>
            <a:ext cx="3860700" cy="3573900"/>
          </a:xfrm>
          <a:prstGeom prst="rect">
            <a:avLst/>
          </a:prstGeom>
        </p:spPr>
        <p:txBody>
          <a:bodyPr anchorCtr="0" anchor="ctr" bIns="91425" lIns="91425" spcFirstLastPara="1" rIns="91425" wrap="square" tIns="91425">
            <a:noAutofit/>
          </a:bodyPr>
          <a:lstStyle/>
          <a:p>
            <a:pPr indent="-304800" lvl="0" marL="457200" rtl="0" algn="l">
              <a:spcBef>
                <a:spcPts val="0"/>
              </a:spcBef>
              <a:spcAft>
                <a:spcPts val="0"/>
              </a:spcAft>
              <a:buSzPts val="1200"/>
              <a:buChar char="●"/>
            </a:pPr>
            <a:r>
              <a:rPr lang="en">
                <a:solidFill>
                  <a:schemeClr val="lt2"/>
                </a:solidFill>
                <a:uFill>
                  <a:noFill/>
                </a:uFill>
                <a:hlinkClick r:id="rId3">
                  <a:extLst>
                    <a:ext uri="{A12FA001-AC4F-418D-AE19-62706E023703}">
                      <ahyp:hlinkClr val="tx"/>
                    </a:ext>
                  </a:extLst>
                </a:hlinkClick>
              </a:rPr>
              <a:t>Concerned doctor ripping covid-19 card</a:t>
            </a:r>
            <a:endParaRPr>
              <a:solidFill>
                <a:schemeClr val="lt2"/>
              </a:solidFill>
            </a:endParaRPr>
          </a:p>
          <a:p>
            <a:pPr indent="-304800" lvl="0" marL="457200" rtl="0" algn="l">
              <a:spcBef>
                <a:spcPts val="0"/>
              </a:spcBef>
              <a:spcAft>
                <a:spcPts val="0"/>
              </a:spcAft>
              <a:buSzPts val="1200"/>
              <a:buChar char="●"/>
            </a:pPr>
            <a:r>
              <a:rPr lang="en">
                <a:solidFill>
                  <a:schemeClr val="lt2"/>
                </a:solidFill>
                <a:uFill>
                  <a:noFill/>
                </a:uFill>
                <a:hlinkClick r:id="rId4">
                  <a:extLst>
                    <a:ext uri="{A12FA001-AC4F-418D-AE19-62706E023703}">
                      <ahyp:hlinkClr val="tx"/>
                    </a:ext>
                  </a:extLst>
                </a:hlinkClick>
              </a:rPr>
              <a:t>Flat lay medical elements composition with coronavirus tag on notepad</a:t>
            </a:r>
            <a:endParaRPr>
              <a:solidFill>
                <a:schemeClr val="lt2"/>
              </a:solidFill>
            </a:endParaRPr>
          </a:p>
          <a:p>
            <a:pPr indent="-304800" lvl="0" marL="457200" rtl="0" algn="l">
              <a:spcBef>
                <a:spcPts val="0"/>
              </a:spcBef>
              <a:spcAft>
                <a:spcPts val="0"/>
              </a:spcAft>
              <a:buSzPts val="1200"/>
              <a:buChar char="●"/>
            </a:pPr>
            <a:r>
              <a:rPr lang="en">
                <a:solidFill>
                  <a:schemeClr val="lt2"/>
                </a:solidFill>
                <a:uFill>
                  <a:noFill/>
                </a:uFill>
                <a:hlinkClick r:id="rId5">
                  <a:extLst>
                    <a:ext uri="{A12FA001-AC4F-418D-AE19-62706E023703}">
                      <ahyp:hlinkClr val="tx"/>
                    </a:ext>
                  </a:extLst>
                </a:hlinkClick>
              </a:rPr>
              <a:t>Hand with collection of virus bacteria</a:t>
            </a:r>
            <a:endParaRPr>
              <a:solidFill>
                <a:schemeClr val="lt2"/>
              </a:solidFill>
            </a:endParaRPr>
          </a:p>
          <a:p>
            <a:pPr indent="-304800" lvl="0" marL="457200" rtl="0" algn="l">
              <a:spcBef>
                <a:spcPts val="0"/>
              </a:spcBef>
              <a:spcAft>
                <a:spcPts val="0"/>
              </a:spcAft>
              <a:buSzPts val="1200"/>
              <a:buChar char="●"/>
            </a:pPr>
            <a:r>
              <a:rPr lang="en">
                <a:solidFill>
                  <a:schemeClr val="lt2"/>
                </a:solidFill>
                <a:uFill>
                  <a:noFill/>
                </a:uFill>
                <a:hlinkClick r:id="rId6">
                  <a:extLst>
                    <a:ext uri="{A12FA001-AC4F-418D-AE19-62706E023703}">
                      <ahyp:hlinkClr val="tx"/>
                    </a:ext>
                  </a:extLst>
                </a:hlinkClick>
              </a:rPr>
              <a:t>High angle female and male nurse</a:t>
            </a:r>
            <a:endParaRPr>
              <a:solidFill>
                <a:schemeClr val="lt2"/>
              </a:solidFill>
            </a:endParaRPr>
          </a:p>
          <a:p>
            <a:pPr indent="-304800" lvl="0" marL="457200" rtl="0" algn="l">
              <a:spcBef>
                <a:spcPts val="0"/>
              </a:spcBef>
              <a:spcAft>
                <a:spcPts val="0"/>
              </a:spcAft>
              <a:buSzPts val="1200"/>
              <a:buChar char="●"/>
            </a:pPr>
            <a:r>
              <a:rPr lang="en">
                <a:solidFill>
                  <a:schemeClr val="lt2"/>
                </a:solidFill>
                <a:uFill>
                  <a:noFill/>
                </a:uFill>
                <a:hlinkClick r:id="rId7">
                  <a:extLst>
                    <a:ext uri="{A12FA001-AC4F-418D-AE19-62706E023703}">
                      <ahyp:hlinkClr val="tx"/>
                    </a:ext>
                  </a:extLst>
                </a:hlinkClick>
              </a:rPr>
              <a:t>High angle nurses at hospital</a:t>
            </a:r>
            <a:endParaRPr>
              <a:solidFill>
                <a:schemeClr val="lt2"/>
              </a:solidFill>
            </a:endParaRPr>
          </a:p>
          <a:p>
            <a:pPr indent="-304800" lvl="0" marL="457200" rtl="0" algn="l">
              <a:spcBef>
                <a:spcPts val="0"/>
              </a:spcBef>
              <a:spcAft>
                <a:spcPts val="0"/>
              </a:spcAft>
              <a:buSzPts val="1200"/>
              <a:buChar char="●"/>
            </a:pPr>
            <a:r>
              <a:rPr lang="en">
                <a:solidFill>
                  <a:schemeClr val="lt2"/>
                </a:solidFill>
                <a:uFill>
                  <a:noFill/>
                </a:uFill>
                <a:hlinkClick r:id="rId8">
                  <a:extLst>
                    <a:ext uri="{A12FA001-AC4F-418D-AE19-62706E023703}">
                      <ahyp:hlinkClr val="tx"/>
                    </a:ext>
                  </a:extLst>
                </a:hlinkClick>
              </a:rPr>
              <a:t>Medical team in a doctor’s office</a:t>
            </a:r>
            <a:endParaRPr>
              <a:solidFill>
                <a:schemeClr val="lt2"/>
              </a:solidFill>
            </a:endParaRPr>
          </a:p>
          <a:p>
            <a:pPr indent="-304800" lvl="0" marL="457200" rtl="0" algn="l">
              <a:spcBef>
                <a:spcPts val="0"/>
              </a:spcBef>
              <a:spcAft>
                <a:spcPts val="0"/>
              </a:spcAft>
              <a:buSzPts val="1200"/>
              <a:buChar char="●"/>
            </a:pPr>
            <a:r>
              <a:rPr lang="en">
                <a:solidFill>
                  <a:schemeClr val="lt2"/>
                </a:solidFill>
                <a:uFill>
                  <a:noFill/>
                </a:uFill>
                <a:hlinkClick r:id="rId9">
                  <a:extLst>
                    <a:ext uri="{A12FA001-AC4F-418D-AE19-62706E023703}">
                      <ahyp:hlinkClr val="tx"/>
                    </a:ext>
                  </a:extLst>
                </a:hlinkClick>
              </a:rPr>
              <a:t>Medium showman with hazmat suit</a:t>
            </a:r>
            <a:endParaRPr>
              <a:solidFill>
                <a:schemeClr val="lt2"/>
              </a:solidFill>
            </a:endParaRPr>
          </a:p>
          <a:p>
            <a:pPr indent="-304800" lvl="0" marL="457200" rtl="0" algn="l">
              <a:spcBef>
                <a:spcPts val="0"/>
              </a:spcBef>
              <a:spcAft>
                <a:spcPts val="0"/>
              </a:spcAft>
              <a:buSzPts val="1200"/>
              <a:buChar char="●"/>
            </a:pPr>
            <a:r>
              <a:rPr lang="en">
                <a:solidFill>
                  <a:schemeClr val="lt2"/>
                </a:solidFill>
                <a:uFill>
                  <a:noFill/>
                </a:uFill>
                <a:hlinkClick r:id="rId10">
                  <a:extLst>
                    <a:ext uri="{A12FA001-AC4F-418D-AE19-62706E023703}">
                      <ahyp:hlinkClr val="tx"/>
                    </a:ext>
                  </a:extLst>
                </a:hlinkClick>
              </a:rPr>
              <a:t>Side view nurse with mask</a:t>
            </a:r>
            <a:endParaRPr>
              <a:solidFill>
                <a:schemeClr val="lt2"/>
              </a:solidFill>
            </a:endParaRPr>
          </a:p>
          <a:p>
            <a:pPr indent="-304800" lvl="0" marL="457200" rtl="0" algn="l">
              <a:spcBef>
                <a:spcPts val="0"/>
              </a:spcBef>
              <a:spcAft>
                <a:spcPts val="0"/>
              </a:spcAft>
              <a:buSzPts val="1200"/>
              <a:buChar char="●"/>
            </a:pPr>
            <a:r>
              <a:rPr lang="en">
                <a:solidFill>
                  <a:schemeClr val="lt2"/>
                </a:solidFill>
                <a:uFill>
                  <a:noFill/>
                </a:uFill>
                <a:hlinkClick r:id="rId11">
                  <a:extLst>
                    <a:ext uri="{A12FA001-AC4F-418D-AE19-62706E023703}">
                      <ahyp:hlinkClr val="tx"/>
                    </a:ext>
                  </a:extLst>
                </a:hlinkClick>
              </a:rPr>
              <a:t>Top view uniform and stethoscope</a:t>
            </a:r>
            <a:endParaRPr>
              <a:solidFill>
                <a:schemeClr val="lt2"/>
              </a:solidFill>
            </a:endParaRPr>
          </a:p>
          <a:p>
            <a:pPr indent="-304800" lvl="0" marL="457200" rtl="0" algn="l">
              <a:spcBef>
                <a:spcPts val="0"/>
              </a:spcBef>
              <a:spcAft>
                <a:spcPts val="0"/>
              </a:spcAft>
              <a:buSzPts val="1200"/>
              <a:buChar char="●"/>
            </a:pPr>
            <a:r>
              <a:rPr lang="en">
                <a:solidFill>
                  <a:schemeClr val="lt2"/>
                </a:solidFill>
                <a:uFill>
                  <a:noFill/>
                </a:uFill>
                <a:hlinkClick r:id="rId12">
                  <a:extLst>
                    <a:ext uri="{A12FA001-AC4F-418D-AE19-62706E023703}">
                      <ahyp:hlinkClr val="tx"/>
                    </a:ext>
                  </a:extLst>
                </a:hlinkClick>
              </a:rPr>
              <a:t>Top view stethoscope with variety of pills</a:t>
            </a:r>
            <a:endParaRPr>
              <a:solidFill>
                <a:schemeClr val="lt2"/>
              </a:solidFill>
            </a:endParaRPr>
          </a:p>
          <a:p>
            <a:pPr indent="-304800" lvl="0" marL="457200" rtl="0" algn="l">
              <a:spcBef>
                <a:spcPts val="0"/>
              </a:spcBef>
              <a:spcAft>
                <a:spcPts val="0"/>
              </a:spcAft>
              <a:buSzPts val="1200"/>
              <a:buChar char="●"/>
            </a:pPr>
            <a:r>
              <a:rPr lang="en">
                <a:solidFill>
                  <a:schemeClr val="lt2"/>
                </a:solidFill>
                <a:uFill>
                  <a:noFill/>
                </a:uFill>
                <a:hlinkClick r:id="rId13">
                  <a:extLst>
                    <a:ext uri="{A12FA001-AC4F-418D-AE19-62706E023703}">
                      <ahyp:hlinkClr val="tx"/>
                    </a:ext>
                  </a:extLst>
                </a:hlinkClick>
              </a:rPr>
              <a:t>Portrait of nurse browsing tablet</a:t>
            </a:r>
            <a:endParaRPr>
              <a:solidFill>
                <a:schemeClr val="lt2"/>
              </a:solidFill>
            </a:endParaRPr>
          </a:p>
          <a:p>
            <a:pPr indent="-304800" lvl="0" marL="457200" rtl="0" algn="l">
              <a:spcBef>
                <a:spcPts val="0"/>
              </a:spcBef>
              <a:spcAft>
                <a:spcPts val="0"/>
              </a:spcAft>
              <a:buSzPts val="1200"/>
              <a:buChar char="●"/>
            </a:pPr>
            <a:r>
              <a:rPr lang="en">
                <a:solidFill>
                  <a:schemeClr val="lt2"/>
                </a:solidFill>
                <a:uFill>
                  <a:noFill/>
                </a:uFill>
                <a:hlinkClick r:id="rId14">
                  <a:extLst>
                    <a:ext uri="{A12FA001-AC4F-418D-AE19-62706E023703}">
                      <ahyp:hlinkClr val="tx"/>
                    </a:ext>
                  </a:extLst>
                </a:hlinkClick>
              </a:rPr>
              <a:t>Portrait of nurse wearing cape and mask</a:t>
            </a:r>
            <a:endParaRPr>
              <a:solidFill>
                <a:schemeClr val="lt2"/>
              </a:solidFill>
            </a:endParaRPr>
          </a:p>
          <a:p>
            <a:pPr indent="-304800" lvl="0" marL="457200" rtl="0" algn="l">
              <a:spcBef>
                <a:spcPts val="0"/>
              </a:spcBef>
              <a:spcAft>
                <a:spcPts val="0"/>
              </a:spcAft>
              <a:buSzPts val="1200"/>
              <a:buChar char="●"/>
            </a:pPr>
            <a:r>
              <a:rPr lang="en">
                <a:solidFill>
                  <a:schemeClr val="lt2"/>
                </a:solidFill>
                <a:uFill>
                  <a:noFill/>
                </a:uFill>
                <a:hlinkClick r:id="rId15">
                  <a:extLst>
                    <a:ext uri="{A12FA001-AC4F-418D-AE19-62706E023703}">
                      <ahyp:hlinkClr val="tx"/>
                    </a:ext>
                  </a:extLst>
                </a:hlinkClick>
              </a:rPr>
              <a:t>Medical elements composition on blue cement background</a:t>
            </a:r>
            <a:endParaRPr>
              <a:solidFill>
                <a:schemeClr val="hlink"/>
              </a:solidFill>
            </a:endParaRPr>
          </a:p>
        </p:txBody>
      </p:sp>
      <p:grpSp>
        <p:nvGrpSpPr>
          <p:cNvPr id="2822" name="Google Shape;2822;p73"/>
          <p:cNvGrpSpPr/>
          <p:nvPr/>
        </p:nvGrpSpPr>
        <p:grpSpPr>
          <a:xfrm>
            <a:off x="4571957" y="1307378"/>
            <a:ext cx="4386084" cy="525817"/>
            <a:chOff x="7025264" y="2855015"/>
            <a:chExt cx="5388309" cy="646046"/>
          </a:xfrm>
        </p:grpSpPr>
        <p:grpSp>
          <p:nvGrpSpPr>
            <p:cNvPr id="2823" name="Google Shape;2823;p73"/>
            <p:cNvGrpSpPr/>
            <p:nvPr/>
          </p:nvGrpSpPr>
          <p:grpSpPr>
            <a:xfrm>
              <a:off x="7025264" y="2855015"/>
              <a:ext cx="3214456" cy="646046"/>
              <a:chOff x="489950" y="2842375"/>
              <a:chExt cx="8773079" cy="1763226"/>
            </a:xfrm>
          </p:grpSpPr>
          <p:sp>
            <p:nvSpPr>
              <p:cNvPr id="2824" name="Google Shape;2824;p73"/>
              <p:cNvSpPr/>
              <p:nvPr/>
            </p:nvSpPr>
            <p:spPr>
              <a:xfrm flipH="1">
                <a:off x="9182992" y="2877164"/>
                <a:ext cx="80037" cy="80588"/>
              </a:xfrm>
              <a:custGeom>
                <a:rect b="b" l="l" r="r" t="t"/>
                <a:pathLst>
                  <a:path extrusionOk="0" h="732" w="727">
                    <a:moveTo>
                      <a:pt x="363" y="1"/>
                    </a:moveTo>
                    <a:cubicBezTo>
                      <a:pt x="160" y="1"/>
                      <a:pt x="0" y="166"/>
                      <a:pt x="0" y="369"/>
                    </a:cubicBezTo>
                    <a:cubicBezTo>
                      <a:pt x="0" y="567"/>
                      <a:pt x="160" y="732"/>
                      <a:pt x="363" y="732"/>
                    </a:cubicBezTo>
                    <a:cubicBezTo>
                      <a:pt x="566" y="732"/>
                      <a:pt x="726" y="567"/>
                      <a:pt x="726" y="369"/>
                    </a:cubicBezTo>
                    <a:cubicBezTo>
                      <a:pt x="726" y="166"/>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73"/>
              <p:cNvSpPr/>
              <p:nvPr/>
            </p:nvSpPr>
            <p:spPr>
              <a:xfrm flipH="1">
                <a:off x="9112423" y="2931659"/>
                <a:ext cx="79487" cy="79597"/>
              </a:xfrm>
              <a:custGeom>
                <a:rect b="b" l="l" r="r" t="t"/>
                <a:pathLst>
                  <a:path extrusionOk="0" h="723" w="722">
                    <a:moveTo>
                      <a:pt x="363" y="1"/>
                    </a:moveTo>
                    <a:cubicBezTo>
                      <a:pt x="165" y="1"/>
                      <a:pt x="0" y="166"/>
                      <a:pt x="0" y="364"/>
                    </a:cubicBezTo>
                    <a:cubicBezTo>
                      <a:pt x="0" y="562"/>
                      <a:pt x="165" y="722"/>
                      <a:pt x="363" y="722"/>
                    </a:cubicBezTo>
                    <a:cubicBezTo>
                      <a:pt x="561" y="722"/>
                      <a:pt x="721" y="562"/>
                      <a:pt x="721" y="364"/>
                    </a:cubicBezTo>
                    <a:cubicBezTo>
                      <a:pt x="721" y="166"/>
                      <a:pt x="561"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73"/>
              <p:cNvSpPr/>
              <p:nvPr/>
            </p:nvSpPr>
            <p:spPr>
              <a:xfrm flipH="1">
                <a:off x="9039323" y="2983072"/>
                <a:ext cx="78386" cy="78496"/>
              </a:xfrm>
              <a:custGeom>
                <a:rect b="b" l="l" r="r" t="t"/>
                <a:pathLst>
                  <a:path extrusionOk="0" h="713" w="712">
                    <a:moveTo>
                      <a:pt x="354" y="1"/>
                    </a:moveTo>
                    <a:cubicBezTo>
                      <a:pt x="156" y="1"/>
                      <a:pt x="0" y="161"/>
                      <a:pt x="0" y="359"/>
                    </a:cubicBezTo>
                    <a:cubicBezTo>
                      <a:pt x="0" y="557"/>
                      <a:pt x="156" y="712"/>
                      <a:pt x="354" y="712"/>
                    </a:cubicBezTo>
                    <a:cubicBezTo>
                      <a:pt x="552" y="712"/>
                      <a:pt x="712" y="557"/>
                      <a:pt x="712" y="359"/>
                    </a:cubicBezTo>
                    <a:cubicBezTo>
                      <a:pt x="712" y="161"/>
                      <a:pt x="552"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73"/>
              <p:cNvSpPr/>
              <p:nvPr/>
            </p:nvSpPr>
            <p:spPr>
              <a:xfrm flipH="1">
                <a:off x="8964571" y="3031842"/>
                <a:ext cx="77945" cy="77945"/>
              </a:xfrm>
              <a:custGeom>
                <a:rect b="b" l="l" r="r" t="t"/>
                <a:pathLst>
                  <a:path extrusionOk="0" h="708" w="708">
                    <a:moveTo>
                      <a:pt x="354" y="1"/>
                    </a:moveTo>
                    <a:cubicBezTo>
                      <a:pt x="161" y="1"/>
                      <a:pt x="1" y="161"/>
                      <a:pt x="1" y="354"/>
                    </a:cubicBezTo>
                    <a:cubicBezTo>
                      <a:pt x="1" y="547"/>
                      <a:pt x="161" y="708"/>
                      <a:pt x="354" y="708"/>
                    </a:cubicBezTo>
                    <a:cubicBezTo>
                      <a:pt x="548" y="708"/>
                      <a:pt x="708" y="547"/>
                      <a:pt x="708" y="354"/>
                    </a:cubicBezTo>
                    <a:cubicBezTo>
                      <a:pt x="708" y="161"/>
                      <a:pt x="548"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73"/>
              <p:cNvSpPr/>
              <p:nvPr/>
            </p:nvSpPr>
            <p:spPr>
              <a:xfrm flipH="1">
                <a:off x="8888718" y="3078521"/>
                <a:ext cx="76404" cy="76404"/>
              </a:xfrm>
              <a:custGeom>
                <a:rect b="b" l="l" r="r" t="t"/>
                <a:pathLst>
                  <a:path extrusionOk="0" h="694" w="694">
                    <a:moveTo>
                      <a:pt x="344" y="1"/>
                    </a:moveTo>
                    <a:cubicBezTo>
                      <a:pt x="156" y="1"/>
                      <a:pt x="0" y="156"/>
                      <a:pt x="0" y="345"/>
                    </a:cubicBezTo>
                    <a:cubicBezTo>
                      <a:pt x="0" y="538"/>
                      <a:pt x="156" y="694"/>
                      <a:pt x="344" y="694"/>
                    </a:cubicBezTo>
                    <a:cubicBezTo>
                      <a:pt x="538" y="694"/>
                      <a:pt x="693" y="538"/>
                      <a:pt x="693" y="345"/>
                    </a:cubicBezTo>
                    <a:cubicBezTo>
                      <a:pt x="693" y="156"/>
                      <a:pt x="538" y="1"/>
                      <a:pt x="3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73"/>
              <p:cNvSpPr/>
              <p:nvPr/>
            </p:nvSpPr>
            <p:spPr>
              <a:xfrm flipH="1">
                <a:off x="8811433" y="3122117"/>
                <a:ext cx="75413" cy="75964"/>
              </a:xfrm>
              <a:custGeom>
                <a:rect b="b" l="l" r="r" t="t"/>
                <a:pathLst>
                  <a:path extrusionOk="0" h="690" w="685">
                    <a:moveTo>
                      <a:pt x="345" y="1"/>
                    </a:moveTo>
                    <a:cubicBezTo>
                      <a:pt x="152" y="1"/>
                      <a:pt x="1" y="156"/>
                      <a:pt x="1" y="345"/>
                    </a:cubicBezTo>
                    <a:cubicBezTo>
                      <a:pt x="1" y="538"/>
                      <a:pt x="152" y="689"/>
                      <a:pt x="345" y="689"/>
                    </a:cubicBezTo>
                    <a:cubicBezTo>
                      <a:pt x="534" y="689"/>
                      <a:pt x="685" y="538"/>
                      <a:pt x="685" y="345"/>
                    </a:cubicBezTo>
                    <a:cubicBezTo>
                      <a:pt x="685" y="156"/>
                      <a:pt x="534"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73"/>
              <p:cNvSpPr/>
              <p:nvPr/>
            </p:nvSpPr>
            <p:spPr>
              <a:xfrm flipH="1">
                <a:off x="8732498" y="3163732"/>
                <a:ext cx="74863" cy="74753"/>
              </a:xfrm>
              <a:custGeom>
                <a:rect b="b" l="l" r="r" t="t"/>
                <a:pathLst>
                  <a:path extrusionOk="0" h="679" w="680">
                    <a:moveTo>
                      <a:pt x="340" y="0"/>
                    </a:moveTo>
                    <a:cubicBezTo>
                      <a:pt x="151" y="0"/>
                      <a:pt x="0" y="156"/>
                      <a:pt x="0" y="339"/>
                    </a:cubicBezTo>
                    <a:cubicBezTo>
                      <a:pt x="0" y="528"/>
                      <a:pt x="151" y="679"/>
                      <a:pt x="340" y="679"/>
                    </a:cubicBezTo>
                    <a:cubicBezTo>
                      <a:pt x="528" y="679"/>
                      <a:pt x="679" y="528"/>
                      <a:pt x="679" y="339"/>
                    </a:cubicBezTo>
                    <a:cubicBezTo>
                      <a:pt x="679" y="156"/>
                      <a:pt x="528"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73"/>
              <p:cNvSpPr/>
              <p:nvPr/>
            </p:nvSpPr>
            <p:spPr>
              <a:xfrm flipH="1">
                <a:off x="8652571" y="3203145"/>
                <a:ext cx="73872" cy="73762"/>
              </a:xfrm>
              <a:custGeom>
                <a:rect b="b" l="l" r="r" t="t"/>
                <a:pathLst>
                  <a:path extrusionOk="0" h="670" w="671">
                    <a:moveTo>
                      <a:pt x="335" y="0"/>
                    </a:moveTo>
                    <a:cubicBezTo>
                      <a:pt x="151" y="0"/>
                      <a:pt x="1" y="151"/>
                      <a:pt x="1" y="335"/>
                    </a:cubicBezTo>
                    <a:cubicBezTo>
                      <a:pt x="1" y="519"/>
                      <a:pt x="151" y="670"/>
                      <a:pt x="335" y="670"/>
                    </a:cubicBezTo>
                    <a:cubicBezTo>
                      <a:pt x="524" y="670"/>
                      <a:pt x="670" y="519"/>
                      <a:pt x="670" y="335"/>
                    </a:cubicBezTo>
                    <a:cubicBezTo>
                      <a:pt x="670" y="151"/>
                      <a:pt x="524"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73"/>
              <p:cNvSpPr/>
              <p:nvPr/>
            </p:nvSpPr>
            <p:spPr>
              <a:xfrm flipH="1">
                <a:off x="8571104" y="3239475"/>
                <a:ext cx="72771" cy="72771"/>
              </a:xfrm>
              <a:custGeom>
                <a:rect b="b" l="l" r="r" t="t"/>
                <a:pathLst>
                  <a:path extrusionOk="0" h="661" w="661">
                    <a:moveTo>
                      <a:pt x="330" y="0"/>
                    </a:moveTo>
                    <a:cubicBezTo>
                      <a:pt x="146" y="0"/>
                      <a:pt x="0" y="146"/>
                      <a:pt x="0" y="330"/>
                    </a:cubicBezTo>
                    <a:cubicBezTo>
                      <a:pt x="0" y="514"/>
                      <a:pt x="146" y="660"/>
                      <a:pt x="330" y="660"/>
                    </a:cubicBezTo>
                    <a:cubicBezTo>
                      <a:pt x="514" y="660"/>
                      <a:pt x="660" y="514"/>
                      <a:pt x="660" y="330"/>
                    </a:cubicBezTo>
                    <a:cubicBezTo>
                      <a:pt x="660" y="146"/>
                      <a:pt x="514" y="0"/>
                      <a:pt x="3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73"/>
              <p:cNvSpPr/>
              <p:nvPr/>
            </p:nvSpPr>
            <p:spPr>
              <a:xfrm flipH="1">
                <a:off x="8488645" y="3273163"/>
                <a:ext cx="72221" cy="72221"/>
              </a:xfrm>
              <a:custGeom>
                <a:rect b="b" l="l" r="r" t="t"/>
                <a:pathLst>
                  <a:path extrusionOk="0" h="656" w="656">
                    <a:moveTo>
                      <a:pt x="326" y="1"/>
                    </a:moveTo>
                    <a:cubicBezTo>
                      <a:pt x="147" y="1"/>
                      <a:pt x="0" y="147"/>
                      <a:pt x="0" y="326"/>
                    </a:cubicBezTo>
                    <a:cubicBezTo>
                      <a:pt x="0" y="510"/>
                      <a:pt x="147" y="656"/>
                      <a:pt x="326" y="656"/>
                    </a:cubicBezTo>
                    <a:cubicBezTo>
                      <a:pt x="510" y="656"/>
                      <a:pt x="656" y="510"/>
                      <a:pt x="656" y="326"/>
                    </a:cubicBezTo>
                    <a:cubicBezTo>
                      <a:pt x="656" y="147"/>
                      <a:pt x="510"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73"/>
              <p:cNvSpPr/>
              <p:nvPr/>
            </p:nvSpPr>
            <p:spPr>
              <a:xfrm flipH="1">
                <a:off x="8405086" y="3304319"/>
                <a:ext cx="71230" cy="70679"/>
              </a:xfrm>
              <a:custGeom>
                <a:rect b="b" l="l" r="r" t="t"/>
                <a:pathLst>
                  <a:path extrusionOk="0" h="642" w="647">
                    <a:moveTo>
                      <a:pt x="321" y="1"/>
                    </a:moveTo>
                    <a:cubicBezTo>
                      <a:pt x="142" y="1"/>
                      <a:pt x="1" y="142"/>
                      <a:pt x="1" y="321"/>
                    </a:cubicBezTo>
                    <a:cubicBezTo>
                      <a:pt x="1" y="500"/>
                      <a:pt x="142" y="642"/>
                      <a:pt x="321" y="642"/>
                    </a:cubicBezTo>
                    <a:cubicBezTo>
                      <a:pt x="501" y="642"/>
                      <a:pt x="647" y="500"/>
                      <a:pt x="647" y="321"/>
                    </a:cubicBezTo>
                    <a:cubicBezTo>
                      <a:pt x="647" y="142"/>
                      <a:pt x="501"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73"/>
              <p:cNvSpPr/>
              <p:nvPr/>
            </p:nvSpPr>
            <p:spPr>
              <a:xfrm flipH="1">
                <a:off x="8320976" y="3331842"/>
                <a:ext cx="70239" cy="70129"/>
              </a:xfrm>
              <a:custGeom>
                <a:rect b="b" l="l" r="r" t="t"/>
                <a:pathLst>
                  <a:path extrusionOk="0" h="637" w="638">
                    <a:moveTo>
                      <a:pt x="322" y="0"/>
                    </a:moveTo>
                    <a:cubicBezTo>
                      <a:pt x="147" y="0"/>
                      <a:pt x="1" y="147"/>
                      <a:pt x="1" y="321"/>
                    </a:cubicBezTo>
                    <a:cubicBezTo>
                      <a:pt x="1" y="495"/>
                      <a:pt x="147" y="637"/>
                      <a:pt x="322" y="637"/>
                    </a:cubicBezTo>
                    <a:cubicBezTo>
                      <a:pt x="496" y="637"/>
                      <a:pt x="637" y="495"/>
                      <a:pt x="637" y="321"/>
                    </a:cubicBezTo>
                    <a:cubicBezTo>
                      <a:pt x="637" y="147"/>
                      <a:pt x="496" y="0"/>
                      <a:pt x="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73"/>
              <p:cNvSpPr/>
              <p:nvPr/>
            </p:nvSpPr>
            <p:spPr>
              <a:xfrm flipH="1">
                <a:off x="8235325" y="3356722"/>
                <a:ext cx="69138" cy="69138"/>
              </a:xfrm>
              <a:custGeom>
                <a:rect b="b" l="l" r="r" t="t"/>
                <a:pathLst>
                  <a:path extrusionOk="0" h="628" w="628">
                    <a:moveTo>
                      <a:pt x="311" y="1"/>
                    </a:moveTo>
                    <a:cubicBezTo>
                      <a:pt x="142" y="1"/>
                      <a:pt x="0" y="142"/>
                      <a:pt x="0" y="317"/>
                    </a:cubicBezTo>
                    <a:cubicBezTo>
                      <a:pt x="0" y="491"/>
                      <a:pt x="142" y="628"/>
                      <a:pt x="311" y="628"/>
                    </a:cubicBezTo>
                    <a:cubicBezTo>
                      <a:pt x="486" y="628"/>
                      <a:pt x="627" y="491"/>
                      <a:pt x="627" y="317"/>
                    </a:cubicBezTo>
                    <a:cubicBezTo>
                      <a:pt x="627" y="142"/>
                      <a:pt x="486"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73"/>
              <p:cNvSpPr/>
              <p:nvPr/>
            </p:nvSpPr>
            <p:spPr>
              <a:xfrm flipH="1">
                <a:off x="8149233" y="3378520"/>
                <a:ext cx="68037" cy="68147"/>
              </a:xfrm>
              <a:custGeom>
                <a:rect b="b" l="l" r="r" t="t"/>
                <a:pathLst>
                  <a:path extrusionOk="0" h="619" w="618">
                    <a:moveTo>
                      <a:pt x="311" y="1"/>
                    </a:moveTo>
                    <a:cubicBezTo>
                      <a:pt x="137" y="1"/>
                      <a:pt x="0" y="137"/>
                      <a:pt x="0" y="307"/>
                    </a:cubicBezTo>
                    <a:cubicBezTo>
                      <a:pt x="0" y="482"/>
                      <a:pt x="137" y="618"/>
                      <a:pt x="311" y="618"/>
                    </a:cubicBezTo>
                    <a:cubicBezTo>
                      <a:pt x="481" y="618"/>
                      <a:pt x="618" y="482"/>
                      <a:pt x="618" y="307"/>
                    </a:cubicBezTo>
                    <a:cubicBezTo>
                      <a:pt x="618" y="137"/>
                      <a:pt x="481"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73"/>
              <p:cNvSpPr/>
              <p:nvPr/>
            </p:nvSpPr>
            <p:spPr>
              <a:xfrm flipH="1">
                <a:off x="8062041" y="3396686"/>
                <a:ext cx="67597" cy="67046"/>
              </a:xfrm>
              <a:custGeom>
                <a:rect b="b" l="l" r="r" t="t"/>
                <a:pathLst>
                  <a:path extrusionOk="0" h="609" w="614">
                    <a:moveTo>
                      <a:pt x="307" y="1"/>
                    </a:moveTo>
                    <a:cubicBezTo>
                      <a:pt x="138" y="1"/>
                      <a:pt x="1" y="137"/>
                      <a:pt x="1" y="302"/>
                    </a:cubicBezTo>
                    <a:cubicBezTo>
                      <a:pt x="1" y="472"/>
                      <a:pt x="138" y="609"/>
                      <a:pt x="307" y="609"/>
                    </a:cubicBezTo>
                    <a:cubicBezTo>
                      <a:pt x="477" y="609"/>
                      <a:pt x="614" y="472"/>
                      <a:pt x="614" y="302"/>
                    </a:cubicBezTo>
                    <a:cubicBezTo>
                      <a:pt x="614" y="137"/>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73"/>
              <p:cNvSpPr/>
              <p:nvPr/>
            </p:nvSpPr>
            <p:spPr>
              <a:xfrm flipH="1">
                <a:off x="7974298" y="3410667"/>
                <a:ext cx="66496" cy="66606"/>
              </a:xfrm>
              <a:custGeom>
                <a:rect b="b" l="l" r="r" t="t"/>
                <a:pathLst>
                  <a:path extrusionOk="0" h="605" w="604">
                    <a:moveTo>
                      <a:pt x="302" y="1"/>
                    </a:moveTo>
                    <a:cubicBezTo>
                      <a:pt x="137" y="1"/>
                      <a:pt x="0" y="138"/>
                      <a:pt x="0" y="303"/>
                    </a:cubicBezTo>
                    <a:cubicBezTo>
                      <a:pt x="0" y="472"/>
                      <a:pt x="137" y="604"/>
                      <a:pt x="302" y="604"/>
                    </a:cubicBezTo>
                    <a:cubicBezTo>
                      <a:pt x="467" y="604"/>
                      <a:pt x="603" y="472"/>
                      <a:pt x="603" y="303"/>
                    </a:cubicBezTo>
                    <a:cubicBezTo>
                      <a:pt x="603" y="138"/>
                      <a:pt x="467" y="1"/>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73"/>
              <p:cNvSpPr/>
              <p:nvPr/>
            </p:nvSpPr>
            <p:spPr>
              <a:xfrm flipH="1">
                <a:off x="7886115" y="3421566"/>
                <a:ext cx="65505" cy="65505"/>
              </a:xfrm>
              <a:custGeom>
                <a:rect b="b" l="l" r="r" t="t"/>
                <a:pathLst>
                  <a:path extrusionOk="0" h="595" w="595">
                    <a:moveTo>
                      <a:pt x="298" y="1"/>
                    </a:moveTo>
                    <a:cubicBezTo>
                      <a:pt x="133" y="1"/>
                      <a:pt x="1" y="133"/>
                      <a:pt x="1" y="298"/>
                    </a:cubicBezTo>
                    <a:cubicBezTo>
                      <a:pt x="1" y="463"/>
                      <a:pt x="133" y="595"/>
                      <a:pt x="298" y="595"/>
                    </a:cubicBezTo>
                    <a:cubicBezTo>
                      <a:pt x="463" y="595"/>
                      <a:pt x="595" y="463"/>
                      <a:pt x="595" y="298"/>
                    </a:cubicBezTo>
                    <a:cubicBezTo>
                      <a:pt x="595" y="133"/>
                      <a:pt x="463" y="1"/>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73"/>
              <p:cNvSpPr/>
              <p:nvPr/>
            </p:nvSpPr>
            <p:spPr>
              <a:xfrm flipH="1">
                <a:off x="7797271" y="3428392"/>
                <a:ext cx="64514" cy="64404"/>
              </a:xfrm>
              <a:custGeom>
                <a:rect b="b" l="l" r="r" t="t"/>
                <a:pathLst>
                  <a:path extrusionOk="0" h="585" w="586">
                    <a:moveTo>
                      <a:pt x="293" y="0"/>
                    </a:moveTo>
                    <a:cubicBezTo>
                      <a:pt x="128" y="0"/>
                      <a:pt x="0" y="132"/>
                      <a:pt x="0" y="293"/>
                    </a:cubicBezTo>
                    <a:cubicBezTo>
                      <a:pt x="0" y="453"/>
                      <a:pt x="128"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73"/>
              <p:cNvSpPr/>
              <p:nvPr/>
            </p:nvSpPr>
            <p:spPr>
              <a:xfrm flipH="1">
                <a:off x="7708537" y="3430924"/>
                <a:ext cx="63964" cy="63413"/>
              </a:xfrm>
              <a:custGeom>
                <a:rect b="b" l="l" r="r" t="t"/>
                <a:pathLst>
                  <a:path extrusionOk="0" h="576" w="581">
                    <a:moveTo>
                      <a:pt x="293" y="1"/>
                    </a:moveTo>
                    <a:cubicBezTo>
                      <a:pt x="132" y="1"/>
                      <a:pt x="0" y="128"/>
                      <a:pt x="0" y="288"/>
                    </a:cubicBezTo>
                    <a:cubicBezTo>
                      <a:pt x="0" y="449"/>
                      <a:pt x="132" y="576"/>
                      <a:pt x="293" y="576"/>
                    </a:cubicBezTo>
                    <a:cubicBezTo>
                      <a:pt x="448" y="576"/>
                      <a:pt x="580" y="449"/>
                      <a:pt x="580" y="288"/>
                    </a:cubicBezTo>
                    <a:cubicBezTo>
                      <a:pt x="580" y="128"/>
                      <a:pt x="448"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73"/>
              <p:cNvSpPr/>
              <p:nvPr/>
            </p:nvSpPr>
            <p:spPr>
              <a:xfrm flipH="1">
                <a:off x="7619803" y="3429383"/>
                <a:ext cx="62973" cy="62422"/>
              </a:xfrm>
              <a:custGeom>
                <a:rect b="b" l="l" r="r" t="t"/>
                <a:pathLst>
                  <a:path extrusionOk="0" h="567" w="572">
                    <a:moveTo>
                      <a:pt x="288" y="1"/>
                    </a:moveTo>
                    <a:cubicBezTo>
                      <a:pt x="128" y="1"/>
                      <a:pt x="1" y="128"/>
                      <a:pt x="1" y="284"/>
                    </a:cubicBezTo>
                    <a:cubicBezTo>
                      <a:pt x="1" y="439"/>
                      <a:pt x="128" y="566"/>
                      <a:pt x="288" y="566"/>
                    </a:cubicBezTo>
                    <a:cubicBezTo>
                      <a:pt x="444" y="566"/>
                      <a:pt x="571" y="439"/>
                      <a:pt x="571" y="284"/>
                    </a:cubicBezTo>
                    <a:cubicBezTo>
                      <a:pt x="571" y="128"/>
                      <a:pt x="444"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73"/>
              <p:cNvSpPr/>
              <p:nvPr/>
            </p:nvSpPr>
            <p:spPr>
              <a:xfrm flipH="1">
                <a:off x="7531070" y="3423658"/>
                <a:ext cx="61872" cy="61432"/>
              </a:xfrm>
              <a:custGeom>
                <a:rect b="b" l="l" r="r" t="t"/>
                <a:pathLst>
                  <a:path extrusionOk="0" h="558" w="562">
                    <a:moveTo>
                      <a:pt x="279" y="1"/>
                    </a:moveTo>
                    <a:cubicBezTo>
                      <a:pt x="123" y="1"/>
                      <a:pt x="0" y="123"/>
                      <a:pt x="0" y="279"/>
                    </a:cubicBezTo>
                    <a:cubicBezTo>
                      <a:pt x="0" y="435"/>
                      <a:pt x="123" y="557"/>
                      <a:pt x="279" y="557"/>
                    </a:cubicBezTo>
                    <a:cubicBezTo>
                      <a:pt x="434" y="557"/>
                      <a:pt x="561" y="435"/>
                      <a:pt x="561" y="279"/>
                    </a:cubicBezTo>
                    <a:cubicBezTo>
                      <a:pt x="561" y="123"/>
                      <a:pt x="434"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73"/>
              <p:cNvSpPr/>
              <p:nvPr/>
            </p:nvSpPr>
            <p:spPr>
              <a:xfrm flipH="1">
                <a:off x="7443327" y="3412759"/>
                <a:ext cx="60331" cy="60881"/>
              </a:xfrm>
              <a:custGeom>
                <a:rect b="b" l="l" r="r" t="t"/>
                <a:pathLst>
                  <a:path extrusionOk="0" h="553" w="548">
                    <a:moveTo>
                      <a:pt x="274" y="1"/>
                    </a:moveTo>
                    <a:cubicBezTo>
                      <a:pt x="123" y="1"/>
                      <a:pt x="0" y="123"/>
                      <a:pt x="0" y="274"/>
                    </a:cubicBezTo>
                    <a:cubicBezTo>
                      <a:pt x="0" y="430"/>
                      <a:pt x="123" y="552"/>
                      <a:pt x="274" y="552"/>
                    </a:cubicBezTo>
                    <a:cubicBezTo>
                      <a:pt x="425" y="552"/>
                      <a:pt x="547" y="430"/>
                      <a:pt x="547" y="274"/>
                    </a:cubicBezTo>
                    <a:cubicBezTo>
                      <a:pt x="547"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73"/>
              <p:cNvSpPr/>
              <p:nvPr/>
            </p:nvSpPr>
            <p:spPr>
              <a:xfrm flipH="1">
                <a:off x="7356134" y="3396135"/>
                <a:ext cx="59890" cy="59890"/>
              </a:xfrm>
              <a:custGeom>
                <a:rect b="b" l="l" r="r" t="t"/>
                <a:pathLst>
                  <a:path extrusionOk="0" h="544" w="544">
                    <a:moveTo>
                      <a:pt x="274" y="1"/>
                    </a:moveTo>
                    <a:cubicBezTo>
                      <a:pt x="124" y="1"/>
                      <a:pt x="1" y="124"/>
                      <a:pt x="1" y="274"/>
                    </a:cubicBezTo>
                    <a:cubicBezTo>
                      <a:pt x="1" y="425"/>
                      <a:pt x="124" y="543"/>
                      <a:pt x="274" y="543"/>
                    </a:cubicBezTo>
                    <a:cubicBezTo>
                      <a:pt x="425" y="543"/>
                      <a:pt x="543" y="425"/>
                      <a:pt x="543" y="274"/>
                    </a:cubicBezTo>
                    <a:cubicBezTo>
                      <a:pt x="543" y="124"/>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73"/>
              <p:cNvSpPr/>
              <p:nvPr/>
            </p:nvSpPr>
            <p:spPr>
              <a:xfrm flipH="1">
                <a:off x="7270043" y="3374447"/>
                <a:ext cx="58789" cy="58679"/>
              </a:xfrm>
              <a:custGeom>
                <a:rect b="b" l="l" r="r" t="t"/>
                <a:pathLst>
                  <a:path extrusionOk="0" h="533" w="534">
                    <a:moveTo>
                      <a:pt x="265" y="0"/>
                    </a:moveTo>
                    <a:cubicBezTo>
                      <a:pt x="119" y="0"/>
                      <a:pt x="1" y="118"/>
                      <a:pt x="1" y="264"/>
                    </a:cubicBezTo>
                    <a:cubicBezTo>
                      <a:pt x="1" y="415"/>
                      <a:pt x="119" y="533"/>
                      <a:pt x="265" y="533"/>
                    </a:cubicBezTo>
                    <a:cubicBezTo>
                      <a:pt x="416" y="533"/>
                      <a:pt x="534" y="415"/>
                      <a:pt x="534" y="264"/>
                    </a:cubicBezTo>
                    <a:cubicBezTo>
                      <a:pt x="534" y="118"/>
                      <a:pt x="416"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73"/>
              <p:cNvSpPr/>
              <p:nvPr/>
            </p:nvSpPr>
            <p:spPr>
              <a:xfrm flipH="1">
                <a:off x="7185933" y="3346374"/>
                <a:ext cx="57688" cy="58239"/>
              </a:xfrm>
              <a:custGeom>
                <a:rect b="b" l="l" r="r" t="t"/>
                <a:pathLst>
                  <a:path extrusionOk="0" h="529" w="524">
                    <a:moveTo>
                      <a:pt x="264" y="0"/>
                    </a:moveTo>
                    <a:cubicBezTo>
                      <a:pt x="118" y="0"/>
                      <a:pt x="0" y="118"/>
                      <a:pt x="0" y="264"/>
                    </a:cubicBezTo>
                    <a:cubicBezTo>
                      <a:pt x="0" y="411"/>
                      <a:pt x="118" y="528"/>
                      <a:pt x="264" y="528"/>
                    </a:cubicBezTo>
                    <a:cubicBezTo>
                      <a:pt x="405" y="528"/>
                      <a:pt x="523" y="411"/>
                      <a:pt x="523" y="264"/>
                    </a:cubicBezTo>
                    <a:cubicBezTo>
                      <a:pt x="523" y="118"/>
                      <a:pt x="405"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73"/>
              <p:cNvSpPr/>
              <p:nvPr/>
            </p:nvSpPr>
            <p:spPr>
              <a:xfrm flipH="1">
                <a:off x="7103474" y="3313677"/>
                <a:ext cx="57138" cy="57138"/>
              </a:xfrm>
              <a:custGeom>
                <a:rect b="b" l="l" r="r" t="t"/>
                <a:pathLst>
                  <a:path extrusionOk="0" h="519" w="519">
                    <a:moveTo>
                      <a:pt x="260" y="0"/>
                    </a:moveTo>
                    <a:cubicBezTo>
                      <a:pt x="118" y="0"/>
                      <a:pt x="0" y="118"/>
                      <a:pt x="0" y="260"/>
                    </a:cubicBezTo>
                    <a:cubicBezTo>
                      <a:pt x="0" y="401"/>
                      <a:pt x="118" y="519"/>
                      <a:pt x="260" y="519"/>
                    </a:cubicBezTo>
                    <a:cubicBezTo>
                      <a:pt x="401" y="519"/>
                      <a:pt x="519" y="401"/>
                      <a:pt x="519" y="260"/>
                    </a:cubicBezTo>
                    <a:cubicBezTo>
                      <a:pt x="519" y="118"/>
                      <a:pt x="401"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73"/>
              <p:cNvSpPr/>
              <p:nvPr/>
            </p:nvSpPr>
            <p:spPr>
              <a:xfrm flipH="1">
                <a:off x="7022998" y="3276356"/>
                <a:ext cx="56147" cy="56147"/>
              </a:xfrm>
              <a:custGeom>
                <a:rect b="b" l="l" r="r" t="t"/>
                <a:pathLst>
                  <a:path extrusionOk="0" h="510" w="510">
                    <a:moveTo>
                      <a:pt x="255" y="0"/>
                    </a:moveTo>
                    <a:cubicBezTo>
                      <a:pt x="114" y="0"/>
                      <a:pt x="0" y="113"/>
                      <a:pt x="0" y="255"/>
                    </a:cubicBezTo>
                    <a:cubicBezTo>
                      <a:pt x="0" y="396"/>
                      <a:pt x="114" y="509"/>
                      <a:pt x="255" y="509"/>
                    </a:cubicBezTo>
                    <a:cubicBezTo>
                      <a:pt x="396" y="509"/>
                      <a:pt x="510" y="396"/>
                      <a:pt x="510" y="255"/>
                    </a:cubicBezTo>
                    <a:cubicBezTo>
                      <a:pt x="510" y="113"/>
                      <a:pt x="396"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73"/>
              <p:cNvSpPr/>
              <p:nvPr/>
            </p:nvSpPr>
            <p:spPr>
              <a:xfrm flipH="1">
                <a:off x="6944612" y="3235291"/>
                <a:ext cx="55156" cy="55156"/>
              </a:xfrm>
              <a:custGeom>
                <a:rect b="b" l="l" r="r" t="t"/>
                <a:pathLst>
                  <a:path extrusionOk="0" h="501" w="501">
                    <a:moveTo>
                      <a:pt x="251" y="1"/>
                    </a:moveTo>
                    <a:cubicBezTo>
                      <a:pt x="114" y="1"/>
                      <a:pt x="1" y="114"/>
                      <a:pt x="1" y="250"/>
                    </a:cubicBezTo>
                    <a:cubicBezTo>
                      <a:pt x="1" y="387"/>
                      <a:pt x="114" y="500"/>
                      <a:pt x="251" y="500"/>
                    </a:cubicBezTo>
                    <a:cubicBezTo>
                      <a:pt x="392" y="500"/>
                      <a:pt x="500" y="387"/>
                      <a:pt x="500" y="250"/>
                    </a:cubicBezTo>
                    <a:cubicBezTo>
                      <a:pt x="500" y="114"/>
                      <a:pt x="392"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73"/>
              <p:cNvSpPr/>
              <p:nvPr/>
            </p:nvSpPr>
            <p:spPr>
              <a:xfrm flipH="1">
                <a:off x="6867328" y="3191145"/>
                <a:ext cx="54606" cy="54606"/>
              </a:xfrm>
              <a:custGeom>
                <a:rect b="b" l="l" r="r" t="t"/>
                <a:pathLst>
                  <a:path extrusionOk="0" h="496" w="496">
                    <a:moveTo>
                      <a:pt x="251" y="1"/>
                    </a:moveTo>
                    <a:cubicBezTo>
                      <a:pt x="114" y="1"/>
                      <a:pt x="1" y="114"/>
                      <a:pt x="1" y="246"/>
                    </a:cubicBezTo>
                    <a:cubicBezTo>
                      <a:pt x="1" y="383"/>
                      <a:pt x="114" y="496"/>
                      <a:pt x="251" y="496"/>
                    </a:cubicBezTo>
                    <a:cubicBezTo>
                      <a:pt x="383" y="496"/>
                      <a:pt x="496" y="383"/>
                      <a:pt x="496" y="246"/>
                    </a:cubicBezTo>
                    <a:cubicBezTo>
                      <a:pt x="496" y="114"/>
                      <a:pt x="383"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73"/>
              <p:cNvSpPr/>
              <p:nvPr/>
            </p:nvSpPr>
            <p:spPr>
              <a:xfrm flipH="1">
                <a:off x="6791475" y="3145567"/>
                <a:ext cx="53065" cy="53505"/>
              </a:xfrm>
              <a:custGeom>
                <a:rect b="b" l="l" r="r" t="t"/>
                <a:pathLst>
                  <a:path extrusionOk="0" h="486" w="482">
                    <a:moveTo>
                      <a:pt x="241" y="0"/>
                    </a:moveTo>
                    <a:cubicBezTo>
                      <a:pt x="104" y="0"/>
                      <a:pt x="0" y="108"/>
                      <a:pt x="0" y="240"/>
                    </a:cubicBezTo>
                    <a:cubicBezTo>
                      <a:pt x="0" y="377"/>
                      <a:pt x="104" y="486"/>
                      <a:pt x="241" y="486"/>
                    </a:cubicBezTo>
                    <a:cubicBezTo>
                      <a:pt x="373" y="486"/>
                      <a:pt x="481" y="377"/>
                      <a:pt x="481" y="240"/>
                    </a:cubicBezTo>
                    <a:cubicBezTo>
                      <a:pt x="481" y="108"/>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73"/>
              <p:cNvSpPr/>
              <p:nvPr/>
            </p:nvSpPr>
            <p:spPr>
              <a:xfrm flipH="1">
                <a:off x="6716283" y="3099328"/>
                <a:ext cx="51964" cy="51964"/>
              </a:xfrm>
              <a:custGeom>
                <a:rect b="b" l="l" r="r" t="t"/>
                <a:pathLst>
                  <a:path extrusionOk="0" h="472" w="472">
                    <a:moveTo>
                      <a:pt x="236" y="0"/>
                    </a:moveTo>
                    <a:cubicBezTo>
                      <a:pt x="104" y="0"/>
                      <a:pt x="0" y="104"/>
                      <a:pt x="0" y="236"/>
                    </a:cubicBezTo>
                    <a:cubicBezTo>
                      <a:pt x="0" y="368"/>
                      <a:pt x="104" y="472"/>
                      <a:pt x="236" y="472"/>
                    </a:cubicBezTo>
                    <a:cubicBezTo>
                      <a:pt x="368" y="472"/>
                      <a:pt x="472" y="368"/>
                      <a:pt x="472" y="236"/>
                    </a:cubicBezTo>
                    <a:cubicBezTo>
                      <a:pt x="472" y="104"/>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73"/>
              <p:cNvSpPr/>
              <p:nvPr/>
            </p:nvSpPr>
            <p:spPr>
              <a:xfrm flipH="1">
                <a:off x="6640540" y="3053090"/>
                <a:ext cx="51413" cy="50973"/>
              </a:xfrm>
              <a:custGeom>
                <a:rect b="b" l="l" r="r" t="t"/>
                <a:pathLst>
                  <a:path extrusionOk="0" h="463" w="467">
                    <a:moveTo>
                      <a:pt x="236" y="1"/>
                    </a:moveTo>
                    <a:cubicBezTo>
                      <a:pt x="104" y="1"/>
                      <a:pt x="0" y="105"/>
                      <a:pt x="0" y="232"/>
                    </a:cubicBezTo>
                    <a:cubicBezTo>
                      <a:pt x="0" y="359"/>
                      <a:pt x="104" y="463"/>
                      <a:pt x="236" y="463"/>
                    </a:cubicBezTo>
                    <a:cubicBezTo>
                      <a:pt x="363" y="463"/>
                      <a:pt x="467" y="359"/>
                      <a:pt x="467" y="232"/>
                    </a:cubicBezTo>
                    <a:cubicBezTo>
                      <a:pt x="467" y="105"/>
                      <a:pt x="363" y="1"/>
                      <a:pt x="2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73"/>
              <p:cNvSpPr/>
              <p:nvPr/>
            </p:nvSpPr>
            <p:spPr>
              <a:xfrm flipH="1">
                <a:off x="6564246" y="3008503"/>
                <a:ext cx="49872" cy="49982"/>
              </a:xfrm>
              <a:custGeom>
                <a:rect b="b" l="l" r="r" t="t"/>
                <a:pathLst>
                  <a:path extrusionOk="0" h="454" w="453">
                    <a:moveTo>
                      <a:pt x="227" y="1"/>
                    </a:moveTo>
                    <a:cubicBezTo>
                      <a:pt x="99" y="1"/>
                      <a:pt x="0" y="100"/>
                      <a:pt x="0" y="227"/>
                    </a:cubicBezTo>
                    <a:cubicBezTo>
                      <a:pt x="0" y="354"/>
                      <a:pt x="99" y="453"/>
                      <a:pt x="227" y="453"/>
                    </a:cubicBezTo>
                    <a:cubicBezTo>
                      <a:pt x="354" y="453"/>
                      <a:pt x="453" y="354"/>
                      <a:pt x="453" y="227"/>
                    </a:cubicBezTo>
                    <a:cubicBezTo>
                      <a:pt x="453" y="100"/>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73"/>
              <p:cNvSpPr/>
              <p:nvPr/>
            </p:nvSpPr>
            <p:spPr>
              <a:xfrm flipH="1">
                <a:off x="6485861" y="2966448"/>
                <a:ext cx="49432" cy="49432"/>
              </a:xfrm>
              <a:custGeom>
                <a:rect b="b" l="l" r="r" t="t"/>
                <a:pathLst>
                  <a:path extrusionOk="0" h="449" w="449">
                    <a:moveTo>
                      <a:pt x="222" y="1"/>
                    </a:moveTo>
                    <a:cubicBezTo>
                      <a:pt x="100" y="1"/>
                      <a:pt x="1" y="100"/>
                      <a:pt x="1" y="222"/>
                    </a:cubicBezTo>
                    <a:cubicBezTo>
                      <a:pt x="1" y="350"/>
                      <a:pt x="100" y="449"/>
                      <a:pt x="222" y="449"/>
                    </a:cubicBezTo>
                    <a:cubicBezTo>
                      <a:pt x="350" y="449"/>
                      <a:pt x="449" y="350"/>
                      <a:pt x="449" y="222"/>
                    </a:cubicBezTo>
                    <a:cubicBezTo>
                      <a:pt x="449" y="100"/>
                      <a:pt x="35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73"/>
              <p:cNvSpPr/>
              <p:nvPr/>
            </p:nvSpPr>
            <p:spPr>
              <a:xfrm flipH="1">
                <a:off x="6405384" y="2928577"/>
                <a:ext cx="48881" cy="48881"/>
              </a:xfrm>
              <a:custGeom>
                <a:rect b="b" l="l" r="r" t="t"/>
                <a:pathLst>
                  <a:path extrusionOk="0" h="444" w="444">
                    <a:moveTo>
                      <a:pt x="222" y="1"/>
                    </a:moveTo>
                    <a:cubicBezTo>
                      <a:pt x="99" y="1"/>
                      <a:pt x="0" y="100"/>
                      <a:pt x="0" y="222"/>
                    </a:cubicBezTo>
                    <a:cubicBezTo>
                      <a:pt x="0" y="345"/>
                      <a:pt x="99" y="444"/>
                      <a:pt x="222" y="444"/>
                    </a:cubicBezTo>
                    <a:cubicBezTo>
                      <a:pt x="344" y="444"/>
                      <a:pt x="443" y="345"/>
                      <a:pt x="443" y="222"/>
                    </a:cubicBezTo>
                    <a:cubicBezTo>
                      <a:pt x="443" y="100"/>
                      <a:pt x="344"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73"/>
              <p:cNvSpPr/>
              <p:nvPr/>
            </p:nvSpPr>
            <p:spPr>
              <a:xfrm flipH="1">
                <a:off x="6322926" y="2896430"/>
                <a:ext cx="47780" cy="47780"/>
              </a:xfrm>
              <a:custGeom>
                <a:rect b="b" l="l" r="r" t="t"/>
                <a:pathLst>
                  <a:path extrusionOk="0" h="434" w="434">
                    <a:moveTo>
                      <a:pt x="217" y="0"/>
                    </a:moveTo>
                    <a:cubicBezTo>
                      <a:pt x="99" y="0"/>
                      <a:pt x="0" y="99"/>
                      <a:pt x="0" y="217"/>
                    </a:cubicBezTo>
                    <a:cubicBezTo>
                      <a:pt x="0" y="335"/>
                      <a:pt x="99" y="434"/>
                      <a:pt x="217" y="434"/>
                    </a:cubicBezTo>
                    <a:cubicBezTo>
                      <a:pt x="335" y="434"/>
                      <a:pt x="434" y="335"/>
                      <a:pt x="434" y="217"/>
                    </a:cubicBezTo>
                    <a:cubicBezTo>
                      <a:pt x="434" y="99"/>
                      <a:pt x="335"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73"/>
              <p:cNvSpPr/>
              <p:nvPr/>
            </p:nvSpPr>
            <p:spPr>
              <a:xfrm flipH="1">
                <a:off x="6237715" y="2871439"/>
                <a:ext cx="46899" cy="46349"/>
              </a:xfrm>
              <a:custGeom>
                <a:rect b="b" l="l" r="r" t="t"/>
                <a:pathLst>
                  <a:path extrusionOk="0" h="421" w="426">
                    <a:moveTo>
                      <a:pt x="213" y="1"/>
                    </a:moveTo>
                    <a:cubicBezTo>
                      <a:pt x="95" y="1"/>
                      <a:pt x="1" y="95"/>
                      <a:pt x="1" y="208"/>
                    </a:cubicBezTo>
                    <a:cubicBezTo>
                      <a:pt x="1" y="326"/>
                      <a:pt x="95" y="421"/>
                      <a:pt x="213" y="421"/>
                    </a:cubicBezTo>
                    <a:cubicBezTo>
                      <a:pt x="331" y="421"/>
                      <a:pt x="425" y="326"/>
                      <a:pt x="425" y="208"/>
                    </a:cubicBezTo>
                    <a:cubicBezTo>
                      <a:pt x="425" y="95"/>
                      <a:pt x="331"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73"/>
              <p:cNvSpPr/>
              <p:nvPr/>
            </p:nvSpPr>
            <p:spPr>
              <a:xfrm flipH="1">
                <a:off x="6151073" y="2853825"/>
                <a:ext cx="45798" cy="45798"/>
              </a:xfrm>
              <a:custGeom>
                <a:rect b="b" l="l" r="r" t="t"/>
                <a:pathLst>
                  <a:path extrusionOk="0" h="416" w="416">
                    <a:moveTo>
                      <a:pt x="208" y="1"/>
                    </a:moveTo>
                    <a:cubicBezTo>
                      <a:pt x="95" y="1"/>
                      <a:pt x="1" y="90"/>
                      <a:pt x="1" y="208"/>
                    </a:cubicBezTo>
                    <a:cubicBezTo>
                      <a:pt x="1" y="321"/>
                      <a:pt x="95" y="416"/>
                      <a:pt x="208" y="416"/>
                    </a:cubicBezTo>
                    <a:cubicBezTo>
                      <a:pt x="321" y="416"/>
                      <a:pt x="415" y="321"/>
                      <a:pt x="415" y="208"/>
                    </a:cubicBezTo>
                    <a:cubicBezTo>
                      <a:pt x="415" y="90"/>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73"/>
              <p:cNvSpPr/>
              <p:nvPr/>
            </p:nvSpPr>
            <p:spPr>
              <a:xfrm flipH="1">
                <a:off x="6062890" y="2844026"/>
                <a:ext cx="44698" cy="44698"/>
              </a:xfrm>
              <a:custGeom>
                <a:rect b="b" l="l" r="r" t="t"/>
                <a:pathLst>
                  <a:path extrusionOk="0" h="406" w="406">
                    <a:moveTo>
                      <a:pt x="203" y="0"/>
                    </a:moveTo>
                    <a:cubicBezTo>
                      <a:pt x="90" y="0"/>
                      <a:pt x="0" y="94"/>
                      <a:pt x="0" y="203"/>
                    </a:cubicBezTo>
                    <a:cubicBezTo>
                      <a:pt x="0" y="316"/>
                      <a:pt x="90" y="406"/>
                      <a:pt x="203" y="406"/>
                    </a:cubicBezTo>
                    <a:cubicBezTo>
                      <a:pt x="316" y="406"/>
                      <a:pt x="406" y="316"/>
                      <a:pt x="406" y="203"/>
                    </a:cubicBezTo>
                    <a:cubicBezTo>
                      <a:pt x="406" y="94"/>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73"/>
              <p:cNvSpPr/>
              <p:nvPr/>
            </p:nvSpPr>
            <p:spPr>
              <a:xfrm flipH="1">
                <a:off x="5974156" y="2842375"/>
                <a:ext cx="43707" cy="44257"/>
              </a:xfrm>
              <a:custGeom>
                <a:rect b="b" l="l" r="r" t="t"/>
                <a:pathLst>
                  <a:path extrusionOk="0" h="402" w="397">
                    <a:moveTo>
                      <a:pt x="199" y="1"/>
                    </a:moveTo>
                    <a:cubicBezTo>
                      <a:pt x="91" y="1"/>
                      <a:pt x="1" y="91"/>
                      <a:pt x="1" y="204"/>
                    </a:cubicBezTo>
                    <a:cubicBezTo>
                      <a:pt x="1" y="312"/>
                      <a:pt x="91" y="402"/>
                      <a:pt x="199" y="402"/>
                    </a:cubicBezTo>
                    <a:cubicBezTo>
                      <a:pt x="307" y="402"/>
                      <a:pt x="397" y="312"/>
                      <a:pt x="397" y="204"/>
                    </a:cubicBezTo>
                    <a:cubicBezTo>
                      <a:pt x="397" y="91"/>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73"/>
              <p:cNvSpPr/>
              <p:nvPr/>
            </p:nvSpPr>
            <p:spPr>
              <a:xfrm flipH="1">
                <a:off x="5885312" y="2848650"/>
                <a:ext cx="43266" cy="43156"/>
              </a:xfrm>
              <a:custGeom>
                <a:rect b="b" l="l" r="r" t="t"/>
                <a:pathLst>
                  <a:path extrusionOk="0" h="392" w="393">
                    <a:moveTo>
                      <a:pt x="199" y="1"/>
                    </a:moveTo>
                    <a:cubicBezTo>
                      <a:pt x="90" y="1"/>
                      <a:pt x="1" y="90"/>
                      <a:pt x="1" y="194"/>
                    </a:cubicBezTo>
                    <a:cubicBezTo>
                      <a:pt x="1" y="302"/>
                      <a:pt x="90" y="392"/>
                      <a:pt x="199" y="392"/>
                    </a:cubicBezTo>
                    <a:cubicBezTo>
                      <a:pt x="302" y="392"/>
                      <a:pt x="392" y="302"/>
                      <a:pt x="392" y="194"/>
                    </a:cubicBezTo>
                    <a:cubicBezTo>
                      <a:pt x="392" y="90"/>
                      <a:pt x="30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73"/>
              <p:cNvSpPr/>
              <p:nvPr/>
            </p:nvSpPr>
            <p:spPr>
              <a:xfrm flipH="1">
                <a:off x="5797680" y="2861641"/>
                <a:ext cx="41615" cy="42165"/>
              </a:xfrm>
              <a:custGeom>
                <a:rect b="b" l="l" r="r" t="t"/>
                <a:pathLst>
                  <a:path extrusionOk="0" h="383" w="378">
                    <a:moveTo>
                      <a:pt x="189" y="0"/>
                    </a:moveTo>
                    <a:cubicBezTo>
                      <a:pt x="85" y="0"/>
                      <a:pt x="1" y="85"/>
                      <a:pt x="1" y="189"/>
                    </a:cubicBezTo>
                    <a:cubicBezTo>
                      <a:pt x="1" y="297"/>
                      <a:pt x="85" y="382"/>
                      <a:pt x="189" y="382"/>
                    </a:cubicBezTo>
                    <a:cubicBezTo>
                      <a:pt x="293" y="382"/>
                      <a:pt x="378" y="297"/>
                      <a:pt x="378" y="189"/>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3"/>
              <p:cNvSpPr/>
              <p:nvPr/>
            </p:nvSpPr>
            <p:spPr>
              <a:xfrm flipH="1">
                <a:off x="5710487" y="2880357"/>
                <a:ext cx="41065" cy="41065"/>
              </a:xfrm>
              <a:custGeom>
                <a:rect b="b" l="l" r="r" t="t"/>
                <a:pathLst>
                  <a:path extrusionOk="0" h="373" w="373">
                    <a:moveTo>
                      <a:pt x="184" y="0"/>
                    </a:moveTo>
                    <a:cubicBezTo>
                      <a:pt x="85" y="0"/>
                      <a:pt x="0" y="85"/>
                      <a:pt x="0" y="189"/>
                    </a:cubicBezTo>
                    <a:cubicBezTo>
                      <a:pt x="0" y="288"/>
                      <a:pt x="85" y="373"/>
                      <a:pt x="184" y="373"/>
                    </a:cubicBezTo>
                    <a:cubicBezTo>
                      <a:pt x="288" y="373"/>
                      <a:pt x="373" y="288"/>
                      <a:pt x="373" y="189"/>
                    </a:cubicBezTo>
                    <a:cubicBezTo>
                      <a:pt x="373" y="85"/>
                      <a:pt x="288" y="0"/>
                      <a:pt x="1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73"/>
              <p:cNvSpPr/>
              <p:nvPr/>
            </p:nvSpPr>
            <p:spPr>
              <a:xfrm flipH="1">
                <a:off x="5624836" y="2904136"/>
                <a:ext cx="40074" cy="40074"/>
              </a:xfrm>
              <a:custGeom>
                <a:rect b="b" l="l" r="r" t="t"/>
                <a:pathLst>
                  <a:path extrusionOk="0" h="364" w="364">
                    <a:moveTo>
                      <a:pt x="180" y="1"/>
                    </a:moveTo>
                    <a:cubicBezTo>
                      <a:pt x="81" y="1"/>
                      <a:pt x="1" y="81"/>
                      <a:pt x="1" y="185"/>
                    </a:cubicBezTo>
                    <a:cubicBezTo>
                      <a:pt x="1" y="284"/>
                      <a:pt x="81" y="364"/>
                      <a:pt x="180" y="364"/>
                    </a:cubicBezTo>
                    <a:cubicBezTo>
                      <a:pt x="283" y="364"/>
                      <a:pt x="364" y="284"/>
                      <a:pt x="364" y="185"/>
                    </a:cubicBezTo>
                    <a:cubicBezTo>
                      <a:pt x="364" y="81"/>
                      <a:pt x="283"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73"/>
              <p:cNvSpPr/>
              <p:nvPr/>
            </p:nvSpPr>
            <p:spPr>
              <a:xfrm flipH="1">
                <a:off x="5540726" y="2932760"/>
                <a:ext cx="39083" cy="38973"/>
              </a:xfrm>
              <a:custGeom>
                <a:rect b="b" l="l" r="r" t="t"/>
                <a:pathLst>
                  <a:path extrusionOk="0" h="354" w="355">
                    <a:moveTo>
                      <a:pt x="180" y="0"/>
                    </a:moveTo>
                    <a:cubicBezTo>
                      <a:pt x="81" y="0"/>
                      <a:pt x="1" y="76"/>
                      <a:pt x="1" y="175"/>
                    </a:cubicBezTo>
                    <a:cubicBezTo>
                      <a:pt x="1" y="274"/>
                      <a:pt x="81" y="354"/>
                      <a:pt x="180" y="354"/>
                    </a:cubicBezTo>
                    <a:cubicBezTo>
                      <a:pt x="279" y="354"/>
                      <a:pt x="354" y="274"/>
                      <a:pt x="354" y="175"/>
                    </a:cubicBezTo>
                    <a:cubicBezTo>
                      <a:pt x="354" y="76"/>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73"/>
              <p:cNvSpPr/>
              <p:nvPr/>
            </p:nvSpPr>
            <p:spPr>
              <a:xfrm flipH="1">
                <a:off x="5457717" y="2964356"/>
                <a:ext cx="37982" cy="38532"/>
              </a:xfrm>
              <a:custGeom>
                <a:rect b="b" l="l" r="r" t="t"/>
                <a:pathLst>
                  <a:path extrusionOk="0" h="350" w="345">
                    <a:moveTo>
                      <a:pt x="175" y="1"/>
                    </a:moveTo>
                    <a:cubicBezTo>
                      <a:pt x="76" y="1"/>
                      <a:pt x="0" y="81"/>
                      <a:pt x="0" y="175"/>
                    </a:cubicBezTo>
                    <a:cubicBezTo>
                      <a:pt x="0" y="270"/>
                      <a:pt x="76" y="350"/>
                      <a:pt x="175" y="350"/>
                    </a:cubicBezTo>
                    <a:cubicBezTo>
                      <a:pt x="269" y="350"/>
                      <a:pt x="345" y="270"/>
                      <a:pt x="345" y="175"/>
                    </a:cubicBezTo>
                    <a:cubicBezTo>
                      <a:pt x="345"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73"/>
              <p:cNvSpPr/>
              <p:nvPr/>
            </p:nvSpPr>
            <p:spPr>
              <a:xfrm flipH="1">
                <a:off x="5375699" y="2999696"/>
                <a:ext cx="37542" cy="37431"/>
              </a:xfrm>
              <a:custGeom>
                <a:rect b="b" l="l" r="r" t="t"/>
                <a:pathLst>
                  <a:path extrusionOk="0" h="340" w="341">
                    <a:moveTo>
                      <a:pt x="171" y="0"/>
                    </a:moveTo>
                    <a:cubicBezTo>
                      <a:pt x="76" y="0"/>
                      <a:pt x="1" y="76"/>
                      <a:pt x="1" y="170"/>
                    </a:cubicBezTo>
                    <a:cubicBezTo>
                      <a:pt x="1" y="264"/>
                      <a:pt x="76" y="340"/>
                      <a:pt x="171" y="340"/>
                    </a:cubicBezTo>
                    <a:cubicBezTo>
                      <a:pt x="265" y="340"/>
                      <a:pt x="340" y="264"/>
                      <a:pt x="340" y="170"/>
                    </a:cubicBezTo>
                    <a:cubicBezTo>
                      <a:pt x="340" y="76"/>
                      <a:pt x="265"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73"/>
              <p:cNvSpPr/>
              <p:nvPr/>
            </p:nvSpPr>
            <p:spPr>
              <a:xfrm flipH="1">
                <a:off x="5295222" y="3037567"/>
                <a:ext cx="36441" cy="36441"/>
              </a:xfrm>
              <a:custGeom>
                <a:rect b="b" l="l" r="r" t="t"/>
                <a:pathLst>
                  <a:path extrusionOk="0" h="331" w="331">
                    <a:moveTo>
                      <a:pt x="165" y="1"/>
                    </a:moveTo>
                    <a:cubicBezTo>
                      <a:pt x="76" y="1"/>
                      <a:pt x="0" y="76"/>
                      <a:pt x="0" y="165"/>
                    </a:cubicBezTo>
                    <a:cubicBezTo>
                      <a:pt x="0" y="255"/>
                      <a:pt x="76" y="330"/>
                      <a:pt x="165" y="330"/>
                    </a:cubicBezTo>
                    <a:cubicBezTo>
                      <a:pt x="259" y="330"/>
                      <a:pt x="330" y="255"/>
                      <a:pt x="330" y="165"/>
                    </a:cubicBezTo>
                    <a:cubicBezTo>
                      <a:pt x="330" y="76"/>
                      <a:pt x="259"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73"/>
              <p:cNvSpPr/>
              <p:nvPr/>
            </p:nvSpPr>
            <p:spPr>
              <a:xfrm flipH="1">
                <a:off x="5215846" y="3078081"/>
                <a:ext cx="35450" cy="35340"/>
              </a:xfrm>
              <a:custGeom>
                <a:rect b="b" l="l" r="r" t="t"/>
                <a:pathLst>
                  <a:path extrusionOk="0" h="321" w="322">
                    <a:moveTo>
                      <a:pt x="161" y="0"/>
                    </a:moveTo>
                    <a:cubicBezTo>
                      <a:pt x="76" y="0"/>
                      <a:pt x="1" y="71"/>
                      <a:pt x="1" y="160"/>
                    </a:cubicBezTo>
                    <a:cubicBezTo>
                      <a:pt x="1" y="250"/>
                      <a:pt x="76" y="321"/>
                      <a:pt x="161" y="321"/>
                    </a:cubicBezTo>
                    <a:cubicBezTo>
                      <a:pt x="251" y="321"/>
                      <a:pt x="321" y="250"/>
                      <a:pt x="321" y="160"/>
                    </a:cubicBezTo>
                    <a:cubicBezTo>
                      <a:pt x="321" y="71"/>
                      <a:pt x="251"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73"/>
              <p:cNvSpPr/>
              <p:nvPr/>
            </p:nvSpPr>
            <p:spPr>
              <a:xfrm flipH="1">
                <a:off x="5137021" y="3119585"/>
                <a:ext cx="34349" cy="34349"/>
              </a:xfrm>
              <a:custGeom>
                <a:rect b="b" l="l" r="r" t="t"/>
                <a:pathLst>
                  <a:path extrusionOk="0" h="312" w="312">
                    <a:moveTo>
                      <a:pt x="156" y="0"/>
                    </a:moveTo>
                    <a:cubicBezTo>
                      <a:pt x="71" y="0"/>
                      <a:pt x="1" y="71"/>
                      <a:pt x="1" y="156"/>
                    </a:cubicBezTo>
                    <a:cubicBezTo>
                      <a:pt x="1" y="241"/>
                      <a:pt x="71" y="311"/>
                      <a:pt x="156" y="311"/>
                    </a:cubicBezTo>
                    <a:cubicBezTo>
                      <a:pt x="246" y="311"/>
                      <a:pt x="312" y="241"/>
                      <a:pt x="312" y="156"/>
                    </a:cubicBezTo>
                    <a:cubicBezTo>
                      <a:pt x="312" y="71"/>
                      <a:pt x="246"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73"/>
              <p:cNvSpPr/>
              <p:nvPr/>
            </p:nvSpPr>
            <p:spPr>
              <a:xfrm flipH="1">
                <a:off x="5057094" y="3159549"/>
                <a:ext cx="33798" cy="33358"/>
              </a:xfrm>
              <a:custGeom>
                <a:rect b="b" l="l" r="r" t="t"/>
                <a:pathLst>
                  <a:path extrusionOk="0" h="303" w="307">
                    <a:moveTo>
                      <a:pt x="156" y="0"/>
                    </a:moveTo>
                    <a:cubicBezTo>
                      <a:pt x="71" y="0"/>
                      <a:pt x="0" y="66"/>
                      <a:pt x="0" y="151"/>
                    </a:cubicBezTo>
                    <a:cubicBezTo>
                      <a:pt x="0" y="236"/>
                      <a:pt x="71" y="302"/>
                      <a:pt x="156" y="302"/>
                    </a:cubicBezTo>
                    <a:cubicBezTo>
                      <a:pt x="236" y="302"/>
                      <a:pt x="307" y="236"/>
                      <a:pt x="307" y="151"/>
                    </a:cubicBezTo>
                    <a:cubicBezTo>
                      <a:pt x="307" y="66"/>
                      <a:pt x="236"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73"/>
              <p:cNvSpPr/>
              <p:nvPr/>
            </p:nvSpPr>
            <p:spPr>
              <a:xfrm flipH="1">
                <a:off x="4976618" y="3197420"/>
                <a:ext cx="32808" cy="32808"/>
              </a:xfrm>
              <a:custGeom>
                <a:rect b="b" l="l" r="r" t="t"/>
                <a:pathLst>
                  <a:path extrusionOk="0" h="298" w="298">
                    <a:moveTo>
                      <a:pt x="151" y="0"/>
                    </a:moveTo>
                    <a:cubicBezTo>
                      <a:pt x="67" y="0"/>
                      <a:pt x="1" y="66"/>
                      <a:pt x="1" y="147"/>
                    </a:cubicBezTo>
                    <a:cubicBezTo>
                      <a:pt x="1" y="231"/>
                      <a:pt x="67" y="297"/>
                      <a:pt x="151" y="297"/>
                    </a:cubicBezTo>
                    <a:cubicBezTo>
                      <a:pt x="232" y="297"/>
                      <a:pt x="298" y="231"/>
                      <a:pt x="298" y="147"/>
                    </a:cubicBezTo>
                    <a:cubicBezTo>
                      <a:pt x="298" y="66"/>
                      <a:pt x="232"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73"/>
              <p:cNvSpPr/>
              <p:nvPr/>
            </p:nvSpPr>
            <p:spPr>
              <a:xfrm flipH="1">
                <a:off x="4895150" y="3233750"/>
                <a:ext cx="31707" cy="31817"/>
              </a:xfrm>
              <a:custGeom>
                <a:rect b="b" l="l" r="r" t="t"/>
                <a:pathLst>
                  <a:path extrusionOk="0" h="289" w="288">
                    <a:moveTo>
                      <a:pt x="142" y="0"/>
                    </a:moveTo>
                    <a:cubicBezTo>
                      <a:pt x="61" y="0"/>
                      <a:pt x="0" y="66"/>
                      <a:pt x="0" y="142"/>
                    </a:cubicBezTo>
                    <a:cubicBezTo>
                      <a:pt x="0" y="222"/>
                      <a:pt x="61" y="288"/>
                      <a:pt x="142" y="288"/>
                    </a:cubicBezTo>
                    <a:cubicBezTo>
                      <a:pt x="222" y="288"/>
                      <a:pt x="288" y="222"/>
                      <a:pt x="288" y="142"/>
                    </a:cubicBezTo>
                    <a:cubicBezTo>
                      <a:pt x="288" y="66"/>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73"/>
              <p:cNvSpPr/>
              <p:nvPr/>
            </p:nvSpPr>
            <p:spPr>
              <a:xfrm flipH="1">
                <a:off x="4813132" y="3267989"/>
                <a:ext cx="30716" cy="30716"/>
              </a:xfrm>
              <a:custGeom>
                <a:rect b="b" l="l" r="r" t="t"/>
                <a:pathLst>
                  <a:path extrusionOk="0" h="279" w="279">
                    <a:moveTo>
                      <a:pt x="137" y="1"/>
                    </a:moveTo>
                    <a:cubicBezTo>
                      <a:pt x="62" y="1"/>
                      <a:pt x="0" y="62"/>
                      <a:pt x="0" y="142"/>
                    </a:cubicBezTo>
                    <a:cubicBezTo>
                      <a:pt x="0" y="217"/>
                      <a:pt x="62" y="279"/>
                      <a:pt x="137" y="279"/>
                    </a:cubicBezTo>
                    <a:cubicBezTo>
                      <a:pt x="217" y="279"/>
                      <a:pt x="279" y="217"/>
                      <a:pt x="279" y="142"/>
                    </a:cubicBezTo>
                    <a:cubicBezTo>
                      <a:pt x="279" y="62"/>
                      <a:pt x="217"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3"/>
              <p:cNvSpPr/>
              <p:nvPr/>
            </p:nvSpPr>
            <p:spPr>
              <a:xfrm flipH="1">
                <a:off x="4730123" y="3300135"/>
                <a:ext cx="29615" cy="29725"/>
              </a:xfrm>
              <a:custGeom>
                <a:rect b="b" l="l" r="r" t="t"/>
                <a:pathLst>
                  <a:path extrusionOk="0" h="270" w="269">
                    <a:moveTo>
                      <a:pt x="132" y="1"/>
                    </a:moveTo>
                    <a:cubicBezTo>
                      <a:pt x="61" y="1"/>
                      <a:pt x="0" y="62"/>
                      <a:pt x="0" y="138"/>
                    </a:cubicBezTo>
                    <a:cubicBezTo>
                      <a:pt x="0" y="213"/>
                      <a:pt x="61" y="270"/>
                      <a:pt x="132" y="270"/>
                    </a:cubicBezTo>
                    <a:cubicBezTo>
                      <a:pt x="208" y="270"/>
                      <a:pt x="269" y="213"/>
                      <a:pt x="269" y="138"/>
                    </a:cubicBezTo>
                    <a:cubicBezTo>
                      <a:pt x="269" y="62"/>
                      <a:pt x="208"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73"/>
              <p:cNvSpPr/>
              <p:nvPr/>
            </p:nvSpPr>
            <p:spPr>
              <a:xfrm flipH="1">
                <a:off x="4646563" y="3330300"/>
                <a:ext cx="28624" cy="28624"/>
              </a:xfrm>
              <a:custGeom>
                <a:rect b="b" l="l" r="r" t="t"/>
                <a:pathLst>
                  <a:path extrusionOk="0" h="260" w="260">
                    <a:moveTo>
                      <a:pt x="133" y="0"/>
                    </a:moveTo>
                    <a:cubicBezTo>
                      <a:pt x="62" y="0"/>
                      <a:pt x="1" y="57"/>
                      <a:pt x="1" y="132"/>
                    </a:cubicBezTo>
                    <a:cubicBezTo>
                      <a:pt x="1" y="203"/>
                      <a:pt x="62" y="260"/>
                      <a:pt x="133" y="260"/>
                    </a:cubicBezTo>
                    <a:cubicBezTo>
                      <a:pt x="203" y="260"/>
                      <a:pt x="260" y="203"/>
                      <a:pt x="260" y="132"/>
                    </a:cubicBezTo>
                    <a:cubicBezTo>
                      <a:pt x="260" y="57"/>
                      <a:pt x="203" y="0"/>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73"/>
              <p:cNvSpPr/>
              <p:nvPr/>
            </p:nvSpPr>
            <p:spPr>
              <a:xfrm flipH="1">
                <a:off x="4561463" y="3357823"/>
                <a:ext cx="28074" cy="27523"/>
              </a:xfrm>
              <a:custGeom>
                <a:rect b="b" l="l" r="r" t="t"/>
                <a:pathLst>
                  <a:path extrusionOk="0" h="250" w="255">
                    <a:moveTo>
                      <a:pt x="128" y="0"/>
                    </a:moveTo>
                    <a:cubicBezTo>
                      <a:pt x="57" y="0"/>
                      <a:pt x="0" y="57"/>
                      <a:pt x="0" y="123"/>
                    </a:cubicBezTo>
                    <a:cubicBezTo>
                      <a:pt x="0" y="193"/>
                      <a:pt x="57" y="250"/>
                      <a:pt x="128" y="250"/>
                    </a:cubicBezTo>
                    <a:cubicBezTo>
                      <a:pt x="198" y="250"/>
                      <a:pt x="255" y="193"/>
                      <a:pt x="255" y="123"/>
                    </a:cubicBezTo>
                    <a:cubicBezTo>
                      <a:pt x="255" y="57"/>
                      <a:pt x="198"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73"/>
              <p:cNvSpPr/>
              <p:nvPr/>
            </p:nvSpPr>
            <p:spPr>
              <a:xfrm flipH="1">
                <a:off x="4476252" y="3382153"/>
                <a:ext cx="26642" cy="27083"/>
              </a:xfrm>
              <a:custGeom>
                <a:rect b="b" l="l" r="r" t="t"/>
                <a:pathLst>
                  <a:path extrusionOk="0" h="246" w="242">
                    <a:moveTo>
                      <a:pt x="118" y="1"/>
                    </a:moveTo>
                    <a:cubicBezTo>
                      <a:pt x="52" y="1"/>
                      <a:pt x="1" y="57"/>
                      <a:pt x="1" y="123"/>
                    </a:cubicBezTo>
                    <a:cubicBezTo>
                      <a:pt x="1" y="194"/>
                      <a:pt x="52" y="246"/>
                      <a:pt x="118" y="246"/>
                    </a:cubicBezTo>
                    <a:cubicBezTo>
                      <a:pt x="189" y="246"/>
                      <a:pt x="241" y="194"/>
                      <a:pt x="241" y="123"/>
                    </a:cubicBezTo>
                    <a:cubicBezTo>
                      <a:pt x="241" y="57"/>
                      <a:pt x="18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73"/>
              <p:cNvSpPr/>
              <p:nvPr/>
            </p:nvSpPr>
            <p:spPr>
              <a:xfrm flipH="1">
                <a:off x="4390160" y="3404502"/>
                <a:ext cx="26092" cy="26092"/>
              </a:xfrm>
              <a:custGeom>
                <a:rect b="b" l="l" r="r" t="t"/>
                <a:pathLst>
                  <a:path extrusionOk="0" h="237" w="237">
                    <a:moveTo>
                      <a:pt x="119" y="0"/>
                    </a:moveTo>
                    <a:cubicBezTo>
                      <a:pt x="57" y="0"/>
                      <a:pt x="1" y="52"/>
                      <a:pt x="1" y="118"/>
                    </a:cubicBezTo>
                    <a:cubicBezTo>
                      <a:pt x="1" y="184"/>
                      <a:pt x="57" y="236"/>
                      <a:pt x="119" y="236"/>
                    </a:cubicBezTo>
                    <a:cubicBezTo>
                      <a:pt x="185" y="236"/>
                      <a:pt x="237" y="184"/>
                      <a:pt x="237" y="118"/>
                    </a:cubicBezTo>
                    <a:cubicBezTo>
                      <a:pt x="237" y="52"/>
                      <a:pt x="185"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73"/>
              <p:cNvSpPr/>
              <p:nvPr/>
            </p:nvSpPr>
            <p:spPr>
              <a:xfrm flipH="1">
                <a:off x="4302968" y="3423218"/>
                <a:ext cx="24991" cy="25541"/>
              </a:xfrm>
              <a:custGeom>
                <a:rect b="b" l="l" r="r" t="t"/>
                <a:pathLst>
                  <a:path extrusionOk="0" h="232" w="227">
                    <a:moveTo>
                      <a:pt x="113" y="0"/>
                    </a:moveTo>
                    <a:cubicBezTo>
                      <a:pt x="47" y="0"/>
                      <a:pt x="0" y="52"/>
                      <a:pt x="0" y="113"/>
                    </a:cubicBezTo>
                    <a:cubicBezTo>
                      <a:pt x="0" y="179"/>
                      <a:pt x="47" y="231"/>
                      <a:pt x="113" y="231"/>
                    </a:cubicBezTo>
                    <a:cubicBezTo>
                      <a:pt x="175" y="231"/>
                      <a:pt x="227" y="179"/>
                      <a:pt x="227" y="113"/>
                    </a:cubicBezTo>
                    <a:cubicBezTo>
                      <a:pt x="227" y="52"/>
                      <a:pt x="175" y="0"/>
                      <a:pt x="1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73"/>
              <p:cNvSpPr/>
              <p:nvPr/>
            </p:nvSpPr>
            <p:spPr>
              <a:xfrm flipH="1">
                <a:off x="4215775" y="3439291"/>
                <a:ext cx="24000" cy="24000"/>
              </a:xfrm>
              <a:custGeom>
                <a:rect b="b" l="l" r="r" t="t"/>
                <a:pathLst>
                  <a:path extrusionOk="0" h="218" w="218">
                    <a:moveTo>
                      <a:pt x="109" y="0"/>
                    </a:moveTo>
                    <a:cubicBezTo>
                      <a:pt x="48" y="0"/>
                      <a:pt x="1" y="47"/>
                      <a:pt x="1" y="109"/>
                    </a:cubicBezTo>
                    <a:cubicBezTo>
                      <a:pt x="1" y="170"/>
                      <a:pt x="48" y="217"/>
                      <a:pt x="109" y="217"/>
                    </a:cubicBezTo>
                    <a:cubicBezTo>
                      <a:pt x="170" y="217"/>
                      <a:pt x="218" y="170"/>
                      <a:pt x="218" y="109"/>
                    </a:cubicBezTo>
                    <a:cubicBezTo>
                      <a:pt x="218" y="47"/>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73"/>
              <p:cNvSpPr/>
              <p:nvPr/>
            </p:nvSpPr>
            <p:spPr>
              <a:xfrm flipH="1">
                <a:off x="4127592" y="3451731"/>
                <a:ext cx="23450" cy="23450"/>
              </a:xfrm>
              <a:custGeom>
                <a:rect b="b" l="l" r="r" t="t"/>
                <a:pathLst>
                  <a:path extrusionOk="0" h="213" w="213">
                    <a:moveTo>
                      <a:pt x="109" y="0"/>
                    </a:moveTo>
                    <a:cubicBezTo>
                      <a:pt x="48" y="0"/>
                      <a:pt x="1" y="48"/>
                      <a:pt x="1" y="109"/>
                    </a:cubicBezTo>
                    <a:cubicBezTo>
                      <a:pt x="1" y="165"/>
                      <a:pt x="48" y="213"/>
                      <a:pt x="109" y="213"/>
                    </a:cubicBezTo>
                    <a:cubicBezTo>
                      <a:pt x="166" y="213"/>
                      <a:pt x="213" y="165"/>
                      <a:pt x="213" y="109"/>
                    </a:cubicBezTo>
                    <a:cubicBezTo>
                      <a:pt x="213" y="48"/>
                      <a:pt x="166"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73"/>
              <p:cNvSpPr/>
              <p:nvPr/>
            </p:nvSpPr>
            <p:spPr>
              <a:xfrm flipH="1">
                <a:off x="4039299" y="3461089"/>
                <a:ext cx="21908" cy="22349"/>
              </a:xfrm>
              <a:custGeom>
                <a:rect b="b" l="l" r="r" t="t"/>
                <a:pathLst>
                  <a:path extrusionOk="0" h="203" w="199">
                    <a:moveTo>
                      <a:pt x="99" y="0"/>
                    </a:moveTo>
                    <a:cubicBezTo>
                      <a:pt x="43" y="0"/>
                      <a:pt x="0" y="47"/>
                      <a:pt x="0" y="104"/>
                    </a:cubicBezTo>
                    <a:cubicBezTo>
                      <a:pt x="0" y="161"/>
                      <a:pt x="43" y="203"/>
                      <a:pt x="99" y="203"/>
                    </a:cubicBezTo>
                    <a:cubicBezTo>
                      <a:pt x="156" y="203"/>
                      <a:pt x="198" y="161"/>
                      <a:pt x="198" y="104"/>
                    </a:cubicBezTo>
                    <a:cubicBezTo>
                      <a:pt x="198" y="47"/>
                      <a:pt x="156" y="0"/>
                      <a:pt x="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73"/>
              <p:cNvSpPr/>
              <p:nvPr/>
            </p:nvSpPr>
            <p:spPr>
              <a:xfrm flipH="1">
                <a:off x="3950565" y="3467254"/>
                <a:ext cx="21358" cy="21468"/>
              </a:xfrm>
              <a:custGeom>
                <a:rect b="b" l="l" r="r" t="t"/>
                <a:pathLst>
                  <a:path extrusionOk="0" h="195" w="194">
                    <a:moveTo>
                      <a:pt x="99" y="1"/>
                    </a:moveTo>
                    <a:cubicBezTo>
                      <a:pt x="43" y="1"/>
                      <a:pt x="0" y="43"/>
                      <a:pt x="0" y="95"/>
                    </a:cubicBezTo>
                    <a:cubicBezTo>
                      <a:pt x="0" y="152"/>
                      <a:pt x="43" y="194"/>
                      <a:pt x="99" y="194"/>
                    </a:cubicBezTo>
                    <a:cubicBezTo>
                      <a:pt x="151" y="194"/>
                      <a:pt x="194" y="152"/>
                      <a:pt x="194" y="95"/>
                    </a:cubicBezTo>
                    <a:cubicBezTo>
                      <a:pt x="194" y="43"/>
                      <a:pt x="15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73"/>
              <p:cNvSpPr/>
              <p:nvPr/>
            </p:nvSpPr>
            <p:spPr>
              <a:xfrm flipH="1">
                <a:off x="3861831" y="3469896"/>
                <a:ext cx="20367" cy="20367"/>
              </a:xfrm>
              <a:custGeom>
                <a:rect b="b" l="l" r="r" t="t"/>
                <a:pathLst>
                  <a:path extrusionOk="0" h="185" w="185">
                    <a:moveTo>
                      <a:pt x="95" y="0"/>
                    </a:moveTo>
                    <a:cubicBezTo>
                      <a:pt x="43" y="0"/>
                      <a:pt x="1" y="43"/>
                      <a:pt x="1" y="95"/>
                    </a:cubicBezTo>
                    <a:cubicBezTo>
                      <a:pt x="1" y="142"/>
                      <a:pt x="43" y="184"/>
                      <a:pt x="95" y="184"/>
                    </a:cubicBezTo>
                    <a:cubicBezTo>
                      <a:pt x="142" y="184"/>
                      <a:pt x="185" y="142"/>
                      <a:pt x="185" y="95"/>
                    </a:cubicBezTo>
                    <a:cubicBezTo>
                      <a:pt x="185" y="43"/>
                      <a:pt x="14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73"/>
              <p:cNvSpPr/>
              <p:nvPr/>
            </p:nvSpPr>
            <p:spPr>
              <a:xfrm flipH="1">
                <a:off x="3773098" y="3469346"/>
                <a:ext cx="19266" cy="19376"/>
              </a:xfrm>
              <a:custGeom>
                <a:rect b="b" l="l" r="r" t="t"/>
                <a:pathLst>
                  <a:path extrusionOk="0" h="176" w="175">
                    <a:moveTo>
                      <a:pt x="90" y="1"/>
                    </a:moveTo>
                    <a:cubicBezTo>
                      <a:pt x="38" y="1"/>
                      <a:pt x="0" y="38"/>
                      <a:pt x="0" y="86"/>
                    </a:cubicBezTo>
                    <a:cubicBezTo>
                      <a:pt x="0" y="137"/>
                      <a:pt x="38" y="175"/>
                      <a:pt x="90" y="175"/>
                    </a:cubicBezTo>
                    <a:cubicBezTo>
                      <a:pt x="137" y="175"/>
                      <a:pt x="175" y="137"/>
                      <a:pt x="175" y="86"/>
                    </a:cubicBezTo>
                    <a:cubicBezTo>
                      <a:pt x="175" y="38"/>
                      <a:pt x="137"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73"/>
              <p:cNvSpPr/>
              <p:nvPr/>
            </p:nvSpPr>
            <p:spPr>
              <a:xfrm flipH="1">
                <a:off x="3684364" y="3465162"/>
                <a:ext cx="18275" cy="18826"/>
              </a:xfrm>
              <a:custGeom>
                <a:rect b="b" l="l" r="r" t="t"/>
                <a:pathLst>
                  <a:path extrusionOk="0" h="171" w="166">
                    <a:moveTo>
                      <a:pt x="86" y="1"/>
                    </a:moveTo>
                    <a:cubicBezTo>
                      <a:pt x="39" y="1"/>
                      <a:pt x="1" y="39"/>
                      <a:pt x="1" y="86"/>
                    </a:cubicBezTo>
                    <a:cubicBezTo>
                      <a:pt x="1" y="133"/>
                      <a:pt x="39" y="171"/>
                      <a:pt x="86" y="171"/>
                    </a:cubicBezTo>
                    <a:cubicBezTo>
                      <a:pt x="128" y="171"/>
                      <a:pt x="166" y="133"/>
                      <a:pt x="166" y="86"/>
                    </a:cubicBezTo>
                    <a:cubicBezTo>
                      <a:pt x="166" y="39"/>
                      <a:pt x="128" y="1"/>
                      <a:pt x="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73"/>
              <p:cNvSpPr/>
              <p:nvPr/>
            </p:nvSpPr>
            <p:spPr>
              <a:xfrm flipH="1">
                <a:off x="3595520" y="3458447"/>
                <a:ext cx="17835" cy="17725"/>
              </a:xfrm>
              <a:custGeom>
                <a:rect b="b" l="l" r="r" t="t"/>
                <a:pathLst>
                  <a:path extrusionOk="0" h="161" w="162">
                    <a:moveTo>
                      <a:pt x="81" y="1"/>
                    </a:moveTo>
                    <a:cubicBezTo>
                      <a:pt x="38" y="1"/>
                      <a:pt x="1" y="38"/>
                      <a:pt x="1" y="81"/>
                    </a:cubicBezTo>
                    <a:cubicBezTo>
                      <a:pt x="1" y="128"/>
                      <a:pt x="38" y="161"/>
                      <a:pt x="81" y="161"/>
                    </a:cubicBezTo>
                    <a:cubicBezTo>
                      <a:pt x="123" y="161"/>
                      <a:pt x="161" y="128"/>
                      <a:pt x="161" y="81"/>
                    </a:cubicBezTo>
                    <a:cubicBezTo>
                      <a:pt x="161" y="38"/>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73"/>
              <p:cNvSpPr/>
              <p:nvPr/>
            </p:nvSpPr>
            <p:spPr>
              <a:xfrm flipH="1">
                <a:off x="3507337" y="3449089"/>
                <a:ext cx="16734" cy="16734"/>
              </a:xfrm>
              <a:custGeom>
                <a:rect b="b" l="l" r="r" t="t"/>
                <a:pathLst>
                  <a:path extrusionOk="0" h="152" w="152">
                    <a:moveTo>
                      <a:pt x="76" y="1"/>
                    </a:moveTo>
                    <a:cubicBezTo>
                      <a:pt x="34" y="1"/>
                      <a:pt x="1" y="34"/>
                      <a:pt x="1" y="76"/>
                    </a:cubicBezTo>
                    <a:cubicBezTo>
                      <a:pt x="1" y="119"/>
                      <a:pt x="34" y="152"/>
                      <a:pt x="76" y="152"/>
                    </a:cubicBezTo>
                    <a:cubicBezTo>
                      <a:pt x="118" y="152"/>
                      <a:pt x="151" y="119"/>
                      <a:pt x="151" y="76"/>
                    </a:cubicBezTo>
                    <a:cubicBezTo>
                      <a:pt x="151"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73"/>
              <p:cNvSpPr/>
              <p:nvPr/>
            </p:nvSpPr>
            <p:spPr>
              <a:xfrm flipH="1">
                <a:off x="3419154" y="3437750"/>
                <a:ext cx="15633" cy="15633"/>
              </a:xfrm>
              <a:custGeom>
                <a:rect b="b" l="l" r="r" t="t"/>
                <a:pathLst>
                  <a:path extrusionOk="0" h="142" w="142">
                    <a:moveTo>
                      <a:pt x="71" y="0"/>
                    </a:moveTo>
                    <a:cubicBezTo>
                      <a:pt x="29" y="0"/>
                      <a:pt x="0" y="28"/>
                      <a:pt x="0" y="71"/>
                    </a:cubicBezTo>
                    <a:cubicBezTo>
                      <a:pt x="0" y="109"/>
                      <a:pt x="29" y="142"/>
                      <a:pt x="71" y="142"/>
                    </a:cubicBezTo>
                    <a:cubicBezTo>
                      <a:pt x="109" y="142"/>
                      <a:pt x="142" y="109"/>
                      <a:pt x="142" y="71"/>
                    </a:cubicBezTo>
                    <a:cubicBezTo>
                      <a:pt x="142" y="28"/>
                      <a:pt x="109"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73"/>
              <p:cNvSpPr/>
              <p:nvPr/>
            </p:nvSpPr>
            <p:spPr>
              <a:xfrm flipH="1">
                <a:off x="3331411" y="3423658"/>
                <a:ext cx="15193" cy="15193"/>
              </a:xfrm>
              <a:custGeom>
                <a:rect b="b" l="l" r="r" t="t"/>
                <a:pathLst>
                  <a:path extrusionOk="0" h="138" w="138">
                    <a:moveTo>
                      <a:pt x="67" y="1"/>
                    </a:moveTo>
                    <a:cubicBezTo>
                      <a:pt x="34" y="1"/>
                      <a:pt x="1" y="34"/>
                      <a:pt x="1" y="67"/>
                    </a:cubicBezTo>
                    <a:cubicBezTo>
                      <a:pt x="1" y="105"/>
                      <a:pt x="34" y="138"/>
                      <a:pt x="67" y="138"/>
                    </a:cubicBezTo>
                    <a:cubicBezTo>
                      <a:pt x="105" y="138"/>
                      <a:pt x="138" y="105"/>
                      <a:pt x="138" y="67"/>
                    </a:cubicBezTo>
                    <a:cubicBezTo>
                      <a:pt x="138" y="34"/>
                      <a:pt x="105"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73"/>
              <p:cNvSpPr/>
              <p:nvPr/>
            </p:nvSpPr>
            <p:spPr>
              <a:xfrm flipH="1">
                <a:off x="3244218" y="3408686"/>
                <a:ext cx="13651" cy="14092"/>
              </a:xfrm>
              <a:custGeom>
                <a:rect b="b" l="l" r="r" t="t"/>
                <a:pathLst>
                  <a:path extrusionOk="0" h="128" w="124">
                    <a:moveTo>
                      <a:pt x="62" y="0"/>
                    </a:moveTo>
                    <a:cubicBezTo>
                      <a:pt x="29" y="0"/>
                      <a:pt x="1" y="28"/>
                      <a:pt x="1" y="61"/>
                    </a:cubicBezTo>
                    <a:cubicBezTo>
                      <a:pt x="1" y="99"/>
                      <a:pt x="29" y="127"/>
                      <a:pt x="62" y="127"/>
                    </a:cubicBezTo>
                    <a:cubicBezTo>
                      <a:pt x="95" y="127"/>
                      <a:pt x="124" y="99"/>
                      <a:pt x="124" y="61"/>
                    </a:cubicBezTo>
                    <a:cubicBezTo>
                      <a:pt x="124" y="28"/>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73"/>
              <p:cNvSpPr/>
              <p:nvPr/>
            </p:nvSpPr>
            <p:spPr>
              <a:xfrm flipH="1">
                <a:off x="3157026" y="3392502"/>
                <a:ext cx="12551" cy="13101"/>
              </a:xfrm>
              <a:custGeom>
                <a:rect b="b" l="l" r="r" t="t"/>
                <a:pathLst>
                  <a:path extrusionOk="0" h="119" w="114">
                    <a:moveTo>
                      <a:pt x="57" y="1"/>
                    </a:moveTo>
                    <a:cubicBezTo>
                      <a:pt x="24" y="1"/>
                      <a:pt x="0" y="29"/>
                      <a:pt x="0" y="58"/>
                    </a:cubicBezTo>
                    <a:cubicBezTo>
                      <a:pt x="0" y="91"/>
                      <a:pt x="24" y="119"/>
                      <a:pt x="57" y="119"/>
                    </a:cubicBezTo>
                    <a:cubicBezTo>
                      <a:pt x="90" y="119"/>
                      <a:pt x="113" y="91"/>
                      <a:pt x="113" y="58"/>
                    </a:cubicBezTo>
                    <a:cubicBezTo>
                      <a:pt x="113"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3"/>
              <p:cNvSpPr/>
              <p:nvPr/>
            </p:nvSpPr>
            <p:spPr>
              <a:xfrm flipH="1">
                <a:off x="3069833" y="3375988"/>
                <a:ext cx="12000" cy="12000"/>
              </a:xfrm>
              <a:custGeom>
                <a:rect b="b" l="l" r="r" t="t"/>
                <a:pathLst>
                  <a:path extrusionOk="0" h="109" w="109">
                    <a:moveTo>
                      <a:pt x="57" y="0"/>
                    </a:moveTo>
                    <a:cubicBezTo>
                      <a:pt x="24" y="0"/>
                      <a:pt x="0" y="24"/>
                      <a:pt x="0" y="52"/>
                    </a:cubicBezTo>
                    <a:cubicBezTo>
                      <a:pt x="0" y="85"/>
                      <a:pt x="24" y="109"/>
                      <a:pt x="57" y="109"/>
                    </a:cubicBezTo>
                    <a:cubicBezTo>
                      <a:pt x="85" y="109"/>
                      <a:pt x="108" y="85"/>
                      <a:pt x="108" y="52"/>
                    </a:cubicBezTo>
                    <a:cubicBezTo>
                      <a:pt x="108" y="24"/>
                      <a:pt x="85"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73"/>
              <p:cNvSpPr/>
              <p:nvPr/>
            </p:nvSpPr>
            <p:spPr>
              <a:xfrm flipH="1">
                <a:off x="2982641" y="3359365"/>
                <a:ext cx="11009" cy="11009"/>
              </a:xfrm>
              <a:custGeom>
                <a:rect b="b" l="l" r="r" t="t"/>
                <a:pathLst>
                  <a:path extrusionOk="0" h="100" w="100">
                    <a:moveTo>
                      <a:pt x="52" y="0"/>
                    </a:moveTo>
                    <a:cubicBezTo>
                      <a:pt x="24" y="0"/>
                      <a:pt x="0" y="24"/>
                      <a:pt x="0" y="52"/>
                    </a:cubicBezTo>
                    <a:cubicBezTo>
                      <a:pt x="0" y="76"/>
                      <a:pt x="24" y="99"/>
                      <a:pt x="52" y="99"/>
                    </a:cubicBezTo>
                    <a:cubicBezTo>
                      <a:pt x="76" y="99"/>
                      <a:pt x="99" y="76"/>
                      <a:pt x="99" y="52"/>
                    </a:cubicBezTo>
                    <a:cubicBezTo>
                      <a:pt x="99" y="24"/>
                      <a:pt x="76"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73"/>
              <p:cNvSpPr/>
              <p:nvPr/>
            </p:nvSpPr>
            <p:spPr>
              <a:xfrm flipH="1">
                <a:off x="2895449" y="3343291"/>
                <a:ext cx="10018" cy="10459"/>
              </a:xfrm>
              <a:custGeom>
                <a:rect b="b" l="l" r="r" t="t"/>
                <a:pathLst>
                  <a:path extrusionOk="0" h="95" w="91">
                    <a:moveTo>
                      <a:pt x="48" y="0"/>
                    </a:moveTo>
                    <a:cubicBezTo>
                      <a:pt x="20" y="0"/>
                      <a:pt x="1" y="24"/>
                      <a:pt x="1" y="47"/>
                    </a:cubicBezTo>
                    <a:cubicBezTo>
                      <a:pt x="1" y="71"/>
                      <a:pt x="20" y="94"/>
                      <a:pt x="48" y="94"/>
                    </a:cubicBezTo>
                    <a:cubicBezTo>
                      <a:pt x="72" y="94"/>
                      <a:pt x="90" y="71"/>
                      <a:pt x="90" y="47"/>
                    </a:cubicBezTo>
                    <a:cubicBezTo>
                      <a:pt x="90" y="24"/>
                      <a:pt x="72"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3"/>
              <p:cNvSpPr/>
              <p:nvPr/>
            </p:nvSpPr>
            <p:spPr>
              <a:xfrm flipH="1">
                <a:off x="2807706" y="3328759"/>
                <a:ext cx="9028" cy="8917"/>
              </a:xfrm>
              <a:custGeom>
                <a:rect b="b" l="l" r="r" t="t"/>
                <a:pathLst>
                  <a:path extrusionOk="0" h="81" w="82">
                    <a:moveTo>
                      <a:pt x="39" y="0"/>
                    </a:moveTo>
                    <a:cubicBezTo>
                      <a:pt x="20" y="0"/>
                      <a:pt x="1" y="19"/>
                      <a:pt x="1" y="43"/>
                    </a:cubicBezTo>
                    <a:cubicBezTo>
                      <a:pt x="1" y="66"/>
                      <a:pt x="20" y="80"/>
                      <a:pt x="39" y="80"/>
                    </a:cubicBezTo>
                    <a:cubicBezTo>
                      <a:pt x="62" y="80"/>
                      <a:pt x="81" y="66"/>
                      <a:pt x="81" y="43"/>
                    </a:cubicBezTo>
                    <a:cubicBezTo>
                      <a:pt x="81" y="19"/>
                      <a:pt x="62" y="0"/>
                      <a:pt x="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3"/>
              <p:cNvSpPr/>
              <p:nvPr/>
            </p:nvSpPr>
            <p:spPr>
              <a:xfrm flipH="1">
                <a:off x="2720073" y="3315768"/>
                <a:ext cx="7817" cy="8367"/>
              </a:xfrm>
              <a:custGeom>
                <a:rect b="b" l="l" r="r" t="t"/>
                <a:pathLst>
                  <a:path extrusionOk="0" h="76" w="71">
                    <a:moveTo>
                      <a:pt x="33" y="0"/>
                    </a:moveTo>
                    <a:cubicBezTo>
                      <a:pt x="14" y="0"/>
                      <a:pt x="0" y="19"/>
                      <a:pt x="0" y="38"/>
                    </a:cubicBezTo>
                    <a:cubicBezTo>
                      <a:pt x="0" y="57"/>
                      <a:pt x="14" y="76"/>
                      <a:pt x="33" y="76"/>
                    </a:cubicBezTo>
                    <a:cubicBezTo>
                      <a:pt x="57" y="76"/>
                      <a:pt x="71" y="57"/>
                      <a:pt x="71" y="38"/>
                    </a:cubicBezTo>
                    <a:cubicBezTo>
                      <a:pt x="71" y="19"/>
                      <a:pt x="57"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3"/>
              <p:cNvSpPr/>
              <p:nvPr/>
            </p:nvSpPr>
            <p:spPr>
              <a:xfrm flipH="1">
                <a:off x="2631780" y="3305420"/>
                <a:ext cx="7376" cy="6826"/>
              </a:xfrm>
              <a:custGeom>
                <a:rect b="b" l="l" r="r" t="t"/>
                <a:pathLst>
                  <a:path extrusionOk="0" h="62" w="67">
                    <a:moveTo>
                      <a:pt x="33" y="0"/>
                    </a:moveTo>
                    <a:cubicBezTo>
                      <a:pt x="14" y="0"/>
                      <a:pt x="0" y="14"/>
                      <a:pt x="0" y="28"/>
                    </a:cubicBezTo>
                    <a:cubicBezTo>
                      <a:pt x="0" y="47"/>
                      <a:pt x="14" y="61"/>
                      <a:pt x="33" y="61"/>
                    </a:cubicBezTo>
                    <a:cubicBezTo>
                      <a:pt x="52" y="61"/>
                      <a:pt x="66" y="47"/>
                      <a:pt x="66" y="28"/>
                    </a:cubicBezTo>
                    <a:cubicBezTo>
                      <a:pt x="66" y="14"/>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3"/>
              <p:cNvSpPr/>
              <p:nvPr/>
            </p:nvSpPr>
            <p:spPr>
              <a:xfrm flipH="1">
                <a:off x="2543596" y="3297053"/>
                <a:ext cx="6275" cy="6385"/>
              </a:xfrm>
              <a:custGeom>
                <a:rect b="b" l="l" r="r" t="t"/>
                <a:pathLst>
                  <a:path extrusionOk="0" h="58" w="57">
                    <a:moveTo>
                      <a:pt x="28" y="1"/>
                    </a:moveTo>
                    <a:cubicBezTo>
                      <a:pt x="14" y="1"/>
                      <a:pt x="0" y="15"/>
                      <a:pt x="0" y="29"/>
                    </a:cubicBezTo>
                    <a:cubicBezTo>
                      <a:pt x="0" y="48"/>
                      <a:pt x="14" y="57"/>
                      <a:pt x="28" y="57"/>
                    </a:cubicBezTo>
                    <a:cubicBezTo>
                      <a:pt x="47" y="57"/>
                      <a:pt x="57" y="48"/>
                      <a:pt x="57" y="29"/>
                    </a:cubicBezTo>
                    <a:cubicBezTo>
                      <a:pt x="57" y="15"/>
                      <a:pt x="47" y="1"/>
                      <a:pt x="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3"/>
              <p:cNvSpPr/>
              <p:nvPr/>
            </p:nvSpPr>
            <p:spPr>
              <a:xfrm flipH="1">
                <a:off x="2454863" y="3292869"/>
                <a:ext cx="5284" cy="5395"/>
              </a:xfrm>
              <a:custGeom>
                <a:rect b="b" l="l" r="r" t="t"/>
                <a:pathLst>
                  <a:path extrusionOk="0" h="49" w="48">
                    <a:moveTo>
                      <a:pt x="24" y="1"/>
                    </a:moveTo>
                    <a:cubicBezTo>
                      <a:pt x="10" y="1"/>
                      <a:pt x="1" y="10"/>
                      <a:pt x="1" y="24"/>
                    </a:cubicBezTo>
                    <a:cubicBezTo>
                      <a:pt x="1" y="39"/>
                      <a:pt x="10" y="48"/>
                      <a:pt x="24" y="48"/>
                    </a:cubicBezTo>
                    <a:cubicBezTo>
                      <a:pt x="38" y="48"/>
                      <a:pt x="48" y="39"/>
                      <a:pt x="48" y="24"/>
                    </a:cubicBezTo>
                    <a:cubicBezTo>
                      <a:pt x="48" y="10"/>
                      <a:pt x="38"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3"/>
              <p:cNvSpPr/>
              <p:nvPr/>
            </p:nvSpPr>
            <p:spPr>
              <a:xfrm flipH="1">
                <a:off x="2366129" y="3291878"/>
                <a:ext cx="4184" cy="4294"/>
              </a:xfrm>
              <a:custGeom>
                <a:rect b="b" l="l" r="r" t="t"/>
                <a:pathLst>
                  <a:path extrusionOk="0" h="39" w="38">
                    <a:moveTo>
                      <a:pt x="19" y="0"/>
                    </a:moveTo>
                    <a:cubicBezTo>
                      <a:pt x="10" y="0"/>
                      <a:pt x="0" y="10"/>
                      <a:pt x="0" y="19"/>
                    </a:cubicBezTo>
                    <a:cubicBezTo>
                      <a:pt x="0" y="29"/>
                      <a:pt x="10" y="38"/>
                      <a:pt x="19" y="38"/>
                    </a:cubicBezTo>
                    <a:cubicBezTo>
                      <a:pt x="28" y="38"/>
                      <a:pt x="38" y="29"/>
                      <a:pt x="38" y="19"/>
                    </a:cubicBezTo>
                    <a:cubicBezTo>
                      <a:pt x="38" y="10"/>
                      <a:pt x="28"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73"/>
              <p:cNvSpPr/>
              <p:nvPr/>
            </p:nvSpPr>
            <p:spPr>
              <a:xfrm flipH="1">
                <a:off x="2277285" y="3294961"/>
                <a:ext cx="3303" cy="3303"/>
              </a:xfrm>
              <a:custGeom>
                <a:rect b="b" l="l" r="r" t="t"/>
                <a:pathLst>
                  <a:path extrusionOk="0" h="30" w="30">
                    <a:moveTo>
                      <a:pt x="15" y="1"/>
                    </a:moveTo>
                    <a:cubicBezTo>
                      <a:pt x="5" y="1"/>
                      <a:pt x="1" y="5"/>
                      <a:pt x="1" y="15"/>
                    </a:cubicBezTo>
                    <a:cubicBezTo>
                      <a:pt x="1" y="24"/>
                      <a:pt x="5" y="29"/>
                      <a:pt x="15" y="29"/>
                    </a:cubicBezTo>
                    <a:cubicBezTo>
                      <a:pt x="24" y="29"/>
                      <a:pt x="29" y="24"/>
                      <a:pt x="29" y="15"/>
                    </a:cubicBezTo>
                    <a:cubicBezTo>
                      <a:pt x="29" y="5"/>
                      <a:pt x="24"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73"/>
              <p:cNvSpPr/>
              <p:nvPr/>
            </p:nvSpPr>
            <p:spPr>
              <a:xfrm flipH="1">
                <a:off x="2188551" y="3302227"/>
                <a:ext cx="2752" cy="2202"/>
              </a:xfrm>
              <a:custGeom>
                <a:rect b="b" l="l" r="r" t="t"/>
                <a:pathLst>
                  <a:path extrusionOk="0" h="20" w="25">
                    <a:moveTo>
                      <a:pt x="15" y="1"/>
                    </a:moveTo>
                    <a:cubicBezTo>
                      <a:pt x="5" y="1"/>
                      <a:pt x="1" y="5"/>
                      <a:pt x="1" y="10"/>
                    </a:cubicBezTo>
                    <a:cubicBezTo>
                      <a:pt x="1" y="15"/>
                      <a:pt x="5" y="20"/>
                      <a:pt x="15" y="20"/>
                    </a:cubicBezTo>
                    <a:cubicBezTo>
                      <a:pt x="19" y="20"/>
                      <a:pt x="24" y="15"/>
                      <a:pt x="24" y="10"/>
                    </a:cubicBezTo>
                    <a:cubicBezTo>
                      <a:pt x="24" y="5"/>
                      <a:pt x="19"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3"/>
              <p:cNvSpPr/>
              <p:nvPr/>
            </p:nvSpPr>
            <p:spPr>
              <a:xfrm flipH="1">
                <a:off x="2100368" y="3313126"/>
                <a:ext cx="1651" cy="1651"/>
              </a:xfrm>
              <a:custGeom>
                <a:rect b="b" l="l" r="r" t="t"/>
                <a:pathLst>
                  <a:path extrusionOk="0" h="15" w="15">
                    <a:moveTo>
                      <a:pt x="5" y="1"/>
                    </a:moveTo>
                    <a:cubicBezTo>
                      <a:pt x="5" y="1"/>
                      <a:pt x="0" y="5"/>
                      <a:pt x="0" y="10"/>
                    </a:cubicBezTo>
                    <a:cubicBezTo>
                      <a:pt x="0" y="15"/>
                      <a:pt x="5" y="15"/>
                      <a:pt x="5" y="15"/>
                    </a:cubicBezTo>
                    <a:cubicBezTo>
                      <a:pt x="10" y="15"/>
                      <a:pt x="15" y="15"/>
                      <a:pt x="15" y="10"/>
                    </a:cubicBezTo>
                    <a:cubicBezTo>
                      <a:pt x="15" y="5"/>
                      <a:pt x="10"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3"/>
              <p:cNvSpPr/>
              <p:nvPr/>
            </p:nvSpPr>
            <p:spPr>
              <a:xfrm flipH="1">
                <a:off x="2012625" y="3328759"/>
                <a:ext cx="1211" cy="550"/>
              </a:xfrm>
              <a:custGeom>
                <a:rect b="b" l="l" r="r" t="t"/>
                <a:pathLst>
                  <a:path extrusionOk="0" h="5" w="11">
                    <a:moveTo>
                      <a:pt x="6" y="0"/>
                    </a:moveTo>
                    <a:cubicBezTo>
                      <a:pt x="6" y="0"/>
                      <a:pt x="1" y="5"/>
                      <a:pt x="1" y="5"/>
                    </a:cubicBezTo>
                    <a:lnTo>
                      <a:pt x="10" y="5"/>
                    </a:lnTo>
                    <a:cubicBezTo>
                      <a:pt x="10" y="5"/>
                      <a:pt x="6" y="0"/>
                      <a:pt x="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3"/>
              <p:cNvSpPr/>
              <p:nvPr/>
            </p:nvSpPr>
            <p:spPr>
              <a:xfrm flipH="1">
                <a:off x="9090185" y="2946742"/>
                <a:ext cx="80478" cy="80037"/>
              </a:xfrm>
              <a:custGeom>
                <a:rect b="b" l="l" r="r" t="t"/>
                <a:pathLst>
                  <a:path extrusionOk="0" h="727" w="731">
                    <a:moveTo>
                      <a:pt x="363" y="1"/>
                    </a:moveTo>
                    <a:cubicBezTo>
                      <a:pt x="165" y="1"/>
                      <a:pt x="0" y="161"/>
                      <a:pt x="0" y="364"/>
                    </a:cubicBezTo>
                    <a:cubicBezTo>
                      <a:pt x="0" y="566"/>
                      <a:pt x="165" y="727"/>
                      <a:pt x="363" y="727"/>
                    </a:cubicBezTo>
                    <a:cubicBezTo>
                      <a:pt x="566" y="727"/>
                      <a:pt x="731" y="566"/>
                      <a:pt x="731" y="364"/>
                    </a:cubicBezTo>
                    <a:cubicBezTo>
                      <a:pt x="731" y="161"/>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3"/>
              <p:cNvSpPr/>
              <p:nvPr/>
            </p:nvSpPr>
            <p:spPr>
              <a:xfrm flipH="1">
                <a:off x="9020057" y="3001237"/>
                <a:ext cx="79487" cy="79487"/>
              </a:xfrm>
              <a:custGeom>
                <a:rect b="b" l="l" r="r" t="t"/>
                <a:pathLst>
                  <a:path extrusionOk="0" h="722" w="722">
                    <a:moveTo>
                      <a:pt x="363" y="1"/>
                    </a:moveTo>
                    <a:cubicBezTo>
                      <a:pt x="165" y="1"/>
                      <a:pt x="0" y="161"/>
                      <a:pt x="0" y="363"/>
                    </a:cubicBezTo>
                    <a:cubicBezTo>
                      <a:pt x="0" y="561"/>
                      <a:pt x="165" y="722"/>
                      <a:pt x="363" y="722"/>
                    </a:cubicBezTo>
                    <a:cubicBezTo>
                      <a:pt x="561" y="722"/>
                      <a:pt x="721" y="561"/>
                      <a:pt x="721" y="363"/>
                    </a:cubicBezTo>
                    <a:cubicBezTo>
                      <a:pt x="721" y="161"/>
                      <a:pt x="561"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3"/>
              <p:cNvSpPr/>
              <p:nvPr/>
            </p:nvSpPr>
            <p:spPr>
              <a:xfrm flipH="1">
                <a:off x="8946846" y="3052650"/>
                <a:ext cx="79046" cy="78936"/>
              </a:xfrm>
              <a:custGeom>
                <a:rect b="b" l="l" r="r" t="t"/>
                <a:pathLst>
                  <a:path extrusionOk="0" h="717" w="718">
                    <a:moveTo>
                      <a:pt x="359" y="0"/>
                    </a:moveTo>
                    <a:cubicBezTo>
                      <a:pt x="161" y="0"/>
                      <a:pt x="1" y="160"/>
                      <a:pt x="1" y="358"/>
                    </a:cubicBezTo>
                    <a:cubicBezTo>
                      <a:pt x="1" y="556"/>
                      <a:pt x="161" y="717"/>
                      <a:pt x="359" y="717"/>
                    </a:cubicBezTo>
                    <a:cubicBezTo>
                      <a:pt x="557" y="717"/>
                      <a:pt x="717" y="556"/>
                      <a:pt x="717" y="358"/>
                    </a:cubicBezTo>
                    <a:cubicBezTo>
                      <a:pt x="717" y="160"/>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3"/>
              <p:cNvSpPr/>
              <p:nvPr/>
            </p:nvSpPr>
            <p:spPr>
              <a:xfrm flipH="1">
                <a:off x="8872644" y="3101971"/>
                <a:ext cx="77505" cy="77395"/>
              </a:xfrm>
              <a:custGeom>
                <a:rect b="b" l="l" r="r" t="t"/>
                <a:pathLst>
                  <a:path extrusionOk="0" h="703" w="704">
                    <a:moveTo>
                      <a:pt x="350" y="0"/>
                    </a:moveTo>
                    <a:cubicBezTo>
                      <a:pt x="156" y="0"/>
                      <a:pt x="1" y="156"/>
                      <a:pt x="1" y="349"/>
                    </a:cubicBezTo>
                    <a:cubicBezTo>
                      <a:pt x="1" y="547"/>
                      <a:pt x="156" y="702"/>
                      <a:pt x="350" y="702"/>
                    </a:cubicBezTo>
                    <a:cubicBezTo>
                      <a:pt x="548" y="702"/>
                      <a:pt x="703" y="547"/>
                      <a:pt x="703" y="349"/>
                    </a:cubicBezTo>
                    <a:cubicBezTo>
                      <a:pt x="703" y="156"/>
                      <a:pt x="548" y="0"/>
                      <a:pt x="3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3"/>
              <p:cNvSpPr/>
              <p:nvPr/>
            </p:nvSpPr>
            <p:spPr>
              <a:xfrm flipH="1">
                <a:off x="8796351" y="3148099"/>
                <a:ext cx="76955" cy="76955"/>
              </a:xfrm>
              <a:custGeom>
                <a:rect b="b" l="l" r="r" t="t"/>
                <a:pathLst>
                  <a:path extrusionOk="0" h="699" w="699">
                    <a:moveTo>
                      <a:pt x="349" y="1"/>
                    </a:moveTo>
                    <a:cubicBezTo>
                      <a:pt x="156" y="1"/>
                      <a:pt x="1" y="156"/>
                      <a:pt x="1" y="349"/>
                    </a:cubicBezTo>
                    <a:cubicBezTo>
                      <a:pt x="1" y="543"/>
                      <a:pt x="156" y="698"/>
                      <a:pt x="349" y="698"/>
                    </a:cubicBezTo>
                    <a:cubicBezTo>
                      <a:pt x="543" y="698"/>
                      <a:pt x="698" y="543"/>
                      <a:pt x="698" y="349"/>
                    </a:cubicBezTo>
                    <a:cubicBezTo>
                      <a:pt x="698" y="156"/>
                      <a:pt x="543"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3"/>
              <p:cNvSpPr/>
              <p:nvPr/>
            </p:nvSpPr>
            <p:spPr>
              <a:xfrm flipH="1">
                <a:off x="8719067" y="3192796"/>
                <a:ext cx="75854" cy="75303"/>
              </a:xfrm>
              <a:custGeom>
                <a:rect b="b" l="l" r="r" t="t"/>
                <a:pathLst>
                  <a:path extrusionOk="0" h="684" w="689">
                    <a:moveTo>
                      <a:pt x="344" y="0"/>
                    </a:moveTo>
                    <a:cubicBezTo>
                      <a:pt x="151" y="0"/>
                      <a:pt x="0" y="151"/>
                      <a:pt x="0" y="339"/>
                    </a:cubicBezTo>
                    <a:cubicBezTo>
                      <a:pt x="0" y="533"/>
                      <a:pt x="151" y="684"/>
                      <a:pt x="344" y="684"/>
                    </a:cubicBezTo>
                    <a:cubicBezTo>
                      <a:pt x="533" y="684"/>
                      <a:pt x="689" y="533"/>
                      <a:pt x="689" y="339"/>
                    </a:cubicBezTo>
                    <a:cubicBezTo>
                      <a:pt x="689" y="151"/>
                      <a:pt x="533"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3"/>
              <p:cNvSpPr/>
              <p:nvPr/>
            </p:nvSpPr>
            <p:spPr>
              <a:xfrm flipH="1">
                <a:off x="8640681" y="3234301"/>
                <a:ext cx="74863" cy="74753"/>
              </a:xfrm>
              <a:custGeom>
                <a:rect b="b" l="l" r="r" t="t"/>
                <a:pathLst>
                  <a:path extrusionOk="0" h="679" w="680">
                    <a:moveTo>
                      <a:pt x="340" y="0"/>
                    </a:moveTo>
                    <a:cubicBezTo>
                      <a:pt x="156" y="0"/>
                      <a:pt x="1" y="151"/>
                      <a:pt x="1" y="340"/>
                    </a:cubicBezTo>
                    <a:cubicBezTo>
                      <a:pt x="1" y="528"/>
                      <a:pt x="156" y="679"/>
                      <a:pt x="340" y="679"/>
                    </a:cubicBezTo>
                    <a:cubicBezTo>
                      <a:pt x="529" y="679"/>
                      <a:pt x="679" y="528"/>
                      <a:pt x="679" y="340"/>
                    </a:cubicBezTo>
                    <a:cubicBezTo>
                      <a:pt x="679" y="151"/>
                      <a:pt x="529"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3"/>
              <p:cNvSpPr/>
              <p:nvPr/>
            </p:nvSpPr>
            <p:spPr>
              <a:xfrm flipH="1">
                <a:off x="8560755" y="3273163"/>
                <a:ext cx="73762" cy="73872"/>
              </a:xfrm>
              <a:custGeom>
                <a:rect b="b" l="l" r="r" t="t"/>
                <a:pathLst>
                  <a:path extrusionOk="0" h="671" w="670">
                    <a:moveTo>
                      <a:pt x="335" y="1"/>
                    </a:moveTo>
                    <a:cubicBezTo>
                      <a:pt x="151" y="1"/>
                      <a:pt x="0" y="152"/>
                      <a:pt x="0" y="335"/>
                    </a:cubicBezTo>
                    <a:cubicBezTo>
                      <a:pt x="0" y="524"/>
                      <a:pt x="151" y="670"/>
                      <a:pt x="335" y="670"/>
                    </a:cubicBezTo>
                    <a:cubicBezTo>
                      <a:pt x="523" y="670"/>
                      <a:pt x="669" y="524"/>
                      <a:pt x="669" y="335"/>
                    </a:cubicBezTo>
                    <a:cubicBezTo>
                      <a:pt x="669" y="152"/>
                      <a:pt x="523"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3"/>
              <p:cNvSpPr/>
              <p:nvPr/>
            </p:nvSpPr>
            <p:spPr>
              <a:xfrm flipH="1">
                <a:off x="8479287" y="3310044"/>
                <a:ext cx="72771" cy="72771"/>
              </a:xfrm>
              <a:custGeom>
                <a:rect b="b" l="l" r="r" t="t"/>
                <a:pathLst>
                  <a:path extrusionOk="0" h="661" w="661">
                    <a:moveTo>
                      <a:pt x="331" y="0"/>
                    </a:moveTo>
                    <a:cubicBezTo>
                      <a:pt x="147" y="0"/>
                      <a:pt x="1" y="147"/>
                      <a:pt x="1" y="330"/>
                    </a:cubicBezTo>
                    <a:cubicBezTo>
                      <a:pt x="1" y="514"/>
                      <a:pt x="147" y="660"/>
                      <a:pt x="331" y="660"/>
                    </a:cubicBezTo>
                    <a:cubicBezTo>
                      <a:pt x="510" y="660"/>
                      <a:pt x="661" y="514"/>
                      <a:pt x="661" y="330"/>
                    </a:cubicBezTo>
                    <a:cubicBezTo>
                      <a:pt x="661" y="147"/>
                      <a:pt x="510"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73"/>
              <p:cNvSpPr/>
              <p:nvPr/>
            </p:nvSpPr>
            <p:spPr>
              <a:xfrm flipH="1">
                <a:off x="8396719" y="3343732"/>
                <a:ext cx="72331" cy="71780"/>
              </a:xfrm>
              <a:custGeom>
                <a:rect b="b" l="l" r="r" t="t"/>
                <a:pathLst>
                  <a:path extrusionOk="0" h="652" w="657">
                    <a:moveTo>
                      <a:pt x="326" y="1"/>
                    </a:moveTo>
                    <a:cubicBezTo>
                      <a:pt x="147" y="1"/>
                      <a:pt x="1" y="147"/>
                      <a:pt x="1" y="326"/>
                    </a:cubicBezTo>
                    <a:cubicBezTo>
                      <a:pt x="1" y="505"/>
                      <a:pt x="147" y="651"/>
                      <a:pt x="326" y="651"/>
                    </a:cubicBezTo>
                    <a:cubicBezTo>
                      <a:pt x="510" y="651"/>
                      <a:pt x="656" y="505"/>
                      <a:pt x="656" y="326"/>
                    </a:cubicBezTo>
                    <a:cubicBezTo>
                      <a:pt x="656" y="147"/>
                      <a:pt x="510"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73"/>
              <p:cNvSpPr/>
              <p:nvPr/>
            </p:nvSpPr>
            <p:spPr>
              <a:xfrm flipH="1">
                <a:off x="8313710" y="3374887"/>
                <a:ext cx="70679" cy="70679"/>
              </a:xfrm>
              <a:custGeom>
                <a:rect b="b" l="l" r="r" t="t"/>
                <a:pathLst>
                  <a:path extrusionOk="0" h="642" w="642">
                    <a:moveTo>
                      <a:pt x="321" y="1"/>
                    </a:moveTo>
                    <a:cubicBezTo>
                      <a:pt x="142" y="1"/>
                      <a:pt x="0" y="142"/>
                      <a:pt x="0" y="321"/>
                    </a:cubicBezTo>
                    <a:cubicBezTo>
                      <a:pt x="0" y="500"/>
                      <a:pt x="142" y="642"/>
                      <a:pt x="321" y="642"/>
                    </a:cubicBezTo>
                    <a:cubicBezTo>
                      <a:pt x="500" y="642"/>
                      <a:pt x="641" y="500"/>
                      <a:pt x="641" y="321"/>
                    </a:cubicBezTo>
                    <a:cubicBezTo>
                      <a:pt x="641" y="142"/>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3"/>
              <p:cNvSpPr/>
              <p:nvPr/>
            </p:nvSpPr>
            <p:spPr>
              <a:xfrm flipH="1">
                <a:off x="8229160" y="3402410"/>
                <a:ext cx="70129" cy="70129"/>
              </a:xfrm>
              <a:custGeom>
                <a:rect b="b" l="l" r="r" t="t"/>
                <a:pathLst>
                  <a:path extrusionOk="0" h="637" w="637">
                    <a:moveTo>
                      <a:pt x="321" y="1"/>
                    </a:moveTo>
                    <a:cubicBezTo>
                      <a:pt x="142" y="1"/>
                      <a:pt x="0" y="147"/>
                      <a:pt x="0" y="321"/>
                    </a:cubicBezTo>
                    <a:cubicBezTo>
                      <a:pt x="0" y="496"/>
                      <a:pt x="142" y="637"/>
                      <a:pt x="321" y="637"/>
                    </a:cubicBezTo>
                    <a:cubicBezTo>
                      <a:pt x="495" y="637"/>
                      <a:pt x="637" y="496"/>
                      <a:pt x="637" y="321"/>
                    </a:cubicBezTo>
                    <a:cubicBezTo>
                      <a:pt x="637" y="147"/>
                      <a:pt x="495"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3"/>
              <p:cNvSpPr/>
              <p:nvPr/>
            </p:nvSpPr>
            <p:spPr>
              <a:xfrm flipH="1">
                <a:off x="8143508" y="3427291"/>
                <a:ext cx="69138" cy="69138"/>
              </a:xfrm>
              <a:custGeom>
                <a:rect b="b" l="l" r="r" t="t"/>
                <a:pathLst>
                  <a:path extrusionOk="0" h="628" w="628">
                    <a:moveTo>
                      <a:pt x="312" y="1"/>
                    </a:moveTo>
                    <a:cubicBezTo>
                      <a:pt x="137" y="1"/>
                      <a:pt x="1" y="142"/>
                      <a:pt x="1" y="317"/>
                    </a:cubicBezTo>
                    <a:cubicBezTo>
                      <a:pt x="1" y="486"/>
                      <a:pt x="137" y="628"/>
                      <a:pt x="312" y="628"/>
                    </a:cubicBezTo>
                    <a:cubicBezTo>
                      <a:pt x="486" y="628"/>
                      <a:pt x="628" y="486"/>
                      <a:pt x="628" y="317"/>
                    </a:cubicBezTo>
                    <a:cubicBezTo>
                      <a:pt x="628" y="142"/>
                      <a:pt x="486"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3"/>
              <p:cNvSpPr/>
              <p:nvPr/>
            </p:nvSpPr>
            <p:spPr>
              <a:xfrm flipH="1">
                <a:off x="8057307" y="3448649"/>
                <a:ext cx="68147" cy="68588"/>
              </a:xfrm>
              <a:custGeom>
                <a:rect b="b" l="l" r="r" t="t"/>
                <a:pathLst>
                  <a:path extrusionOk="0" h="623" w="619">
                    <a:moveTo>
                      <a:pt x="307" y="0"/>
                    </a:moveTo>
                    <a:cubicBezTo>
                      <a:pt x="137" y="0"/>
                      <a:pt x="1" y="142"/>
                      <a:pt x="1" y="311"/>
                    </a:cubicBezTo>
                    <a:cubicBezTo>
                      <a:pt x="1" y="481"/>
                      <a:pt x="137" y="622"/>
                      <a:pt x="307" y="622"/>
                    </a:cubicBezTo>
                    <a:cubicBezTo>
                      <a:pt x="481" y="622"/>
                      <a:pt x="618" y="481"/>
                      <a:pt x="618" y="311"/>
                    </a:cubicBezTo>
                    <a:cubicBezTo>
                      <a:pt x="618" y="142"/>
                      <a:pt x="481"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3"/>
              <p:cNvSpPr/>
              <p:nvPr/>
            </p:nvSpPr>
            <p:spPr>
              <a:xfrm flipH="1">
                <a:off x="7970114" y="3466814"/>
                <a:ext cx="67597" cy="67046"/>
              </a:xfrm>
              <a:custGeom>
                <a:rect b="b" l="l" r="r" t="t"/>
                <a:pathLst>
                  <a:path extrusionOk="0" h="609" w="614">
                    <a:moveTo>
                      <a:pt x="307" y="0"/>
                    </a:moveTo>
                    <a:cubicBezTo>
                      <a:pt x="137" y="0"/>
                      <a:pt x="0" y="137"/>
                      <a:pt x="0" y="307"/>
                    </a:cubicBezTo>
                    <a:cubicBezTo>
                      <a:pt x="0" y="472"/>
                      <a:pt x="137" y="608"/>
                      <a:pt x="307" y="608"/>
                    </a:cubicBezTo>
                    <a:cubicBezTo>
                      <a:pt x="476" y="608"/>
                      <a:pt x="613" y="472"/>
                      <a:pt x="613" y="307"/>
                    </a:cubicBezTo>
                    <a:cubicBezTo>
                      <a:pt x="613" y="137"/>
                      <a:pt x="476"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3"/>
              <p:cNvSpPr/>
              <p:nvPr/>
            </p:nvSpPr>
            <p:spPr>
              <a:xfrm flipH="1">
                <a:off x="7882482" y="3480795"/>
                <a:ext cx="66496" cy="66496"/>
              </a:xfrm>
              <a:custGeom>
                <a:rect b="b" l="l" r="r" t="t"/>
                <a:pathLst>
                  <a:path extrusionOk="0" h="604" w="604">
                    <a:moveTo>
                      <a:pt x="302" y="0"/>
                    </a:moveTo>
                    <a:cubicBezTo>
                      <a:pt x="137" y="0"/>
                      <a:pt x="0" y="137"/>
                      <a:pt x="0" y="302"/>
                    </a:cubicBezTo>
                    <a:cubicBezTo>
                      <a:pt x="0" y="472"/>
                      <a:pt x="137" y="604"/>
                      <a:pt x="302" y="604"/>
                    </a:cubicBezTo>
                    <a:cubicBezTo>
                      <a:pt x="467" y="604"/>
                      <a:pt x="604" y="472"/>
                      <a:pt x="604" y="302"/>
                    </a:cubicBezTo>
                    <a:cubicBezTo>
                      <a:pt x="604" y="137"/>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3"/>
              <p:cNvSpPr/>
              <p:nvPr/>
            </p:nvSpPr>
            <p:spPr>
              <a:xfrm flipH="1">
                <a:off x="7794188" y="3491694"/>
                <a:ext cx="65505" cy="64955"/>
              </a:xfrm>
              <a:custGeom>
                <a:rect b="b" l="l" r="r" t="t"/>
                <a:pathLst>
                  <a:path extrusionOk="0" h="590" w="595">
                    <a:moveTo>
                      <a:pt x="297" y="0"/>
                    </a:moveTo>
                    <a:cubicBezTo>
                      <a:pt x="132" y="0"/>
                      <a:pt x="0" y="132"/>
                      <a:pt x="0" y="293"/>
                    </a:cubicBezTo>
                    <a:cubicBezTo>
                      <a:pt x="0" y="458"/>
                      <a:pt x="132" y="590"/>
                      <a:pt x="297" y="590"/>
                    </a:cubicBezTo>
                    <a:cubicBezTo>
                      <a:pt x="462" y="590"/>
                      <a:pt x="594" y="458"/>
                      <a:pt x="594" y="293"/>
                    </a:cubicBezTo>
                    <a:cubicBezTo>
                      <a:pt x="594" y="132"/>
                      <a:pt x="462"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3"/>
              <p:cNvSpPr/>
              <p:nvPr/>
            </p:nvSpPr>
            <p:spPr>
              <a:xfrm flipH="1">
                <a:off x="7705455" y="3497860"/>
                <a:ext cx="64514" cy="64514"/>
              </a:xfrm>
              <a:custGeom>
                <a:rect b="b" l="l" r="r" t="t"/>
                <a:pathLst>
                  <a:path extrusionOk="0" h="586" w="586">
                    <a:moveTo>
                      <a:pt x="293" y="1"/>
                    </a:moveTo>
                    <a:cubicBezTo>
                      <a:pt x="128" y="1"/>
                      <a:pt x="1" y="133"/>
                      <a:pt x="1" y="293"/>
                    </a:cubicBezTo>
                    <a:cubicBezTo>
                      <a:pt x="1" y="454"/>
                      <a:pt x="128" y="586"/>
                      <a:pt x="293" y="586"/>
                    </a:cubicBezTo>
                    <a:cubicBezTo>
                      <a:pt x="453" y="586"/>
                      <a:pt x="585" y="454"/>
                      <a:pt x="585" y="293"/>
                    </a:cubicBezTo>
                    <a:cubicBezTo>
                      <a:pt x="585" y="133"/>
                      <a:pt x="453"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3"/>
              <p:cNvSpPr/>
              <p:nvPr/>
            </p:nvSpPr>
            <p:spPr>
              <a:xfrm flipH="1">
                <a:off x="7616721" y="3499951"/>
                <a:ext cx="63413" cy="63964"/>
              </a:xfrm>
              <a:custGeom>
                <a:rect b="b" l="l" r="r" t="t"/>
                <a:pathLst>
                  <a:path extrusionOk="0" h="581" w="576">
                    <a:moveTo>
                      <a:pt x="288" y="1"/>
                    </a:moveTo>
                    <a:cubicBezTo>
                      <a:pt x="128" y="1"/>
                      <a:pt x="0" y="133"/>
                      <a:pt x="0" y="288"/>
                    </a:cubicBezTo>
                    <a:cubicBezTo>
                      <a:pt x="0" y="449"/>
                      <a:pt x="128" y="581"/>
                      <a:pt x="288" y="581"/>
                    </a:cubicBezTo>
                    <a:cubicBezTo>
                      <a:pt x="444" y="581"/>
                      <a:pt x="576" y="449"/>
                      <a:pt x="576" y="288"/>
                    </a:cubicBezTo>
                    <a:cubicBezTo>
                      <a:pt x="576" y="133"/>
                      <a:pt x="444"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3"/>
              <p:cNvSpPr/>
              <p:nvPr/>
            </p:nvSpPr>
            <p:spPr>
              <a:xfrm flipH="1">
                <a:off x="7527987" y="3498410"/>
                <a:ext cx="62863" cy="62422"/>
              </a:xfrm>
              <a:custGeom>
                <a:rect b="b" l="l" r="r" t="t"/>
                <a:pathLst>
                  <a:path extrusionOk="0" h="567" w="571">
                    <a:moveTo>
                      <a:pt x="288" y="1"/>
                    </a:moveTo>
                    <a:cubicBezTo>
                      <a:pt x="128" y="1"/>
                      <a:pt x="0" y="128"/>
                      <a:pt x="0" y="284"/>
                    </a:cubicBezTo>
                    <a:cubicBezTo>
                      <a:pt x="0" y="439"/>
                      <a:pt x="128" y="566"/>
                      <a:pt x="288" y="566"/>
                    </a:cubicBezTo>
                    <a:cubicBezTo>
                      <a:pt x="443" y="566"/>
                      <a:pt x="571" y="439"/>
                      <a:pt x="571" y="284"/>
                    </a:cubicBezTo>
                    <a:cubicBezTo>
                      <a:pt x="571" y="128"/>
                      <a:pt x="443"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3"/>
              <p:cNvSpPr/>
              <p:nvPr/>
            </p:nvSpPr>
            <p:spPr>
              <a:xfrm flipH="1">
                <a:off x="7439253" y="3491694"/>
                <a:ext cx="61872" cy="61872"/>
              </a:xfrm>
              <a:custGeom>
                <a:rect b="b" l="l" r="r" t="t"/>
                <a:pathLst>
                  <a:path extrusionOk="0" h="562" w="562">
                    <a:moveTo>
                      <a:pt x="279" y="0"/>
                    </a:moveTo>
                    <a:cubicBezTo>
                      <a:pt x="123" y="0"/>
                      <a:pt x="1" y="128"/>
                      <a:pt x="1" y="283"/>
                    </a:cubicBezTo>
                    <a:cubicBezTo>
                      <a:pt x="1" y="434"/>
                      <a:pt x="123" y="561"/>
                      <a:pt x="279" y="561"/>
                    </a:cubicBezTo>
                    <a:cubicBezTo>
                      <a:pt x="435" y="561"/>
                      <a:pt x="562" y="434"/>
                      <a:pt x="562" y="283"/>
                    </a:cubicBezTo>
                    <a:cubicBezTo>
                      <a:pt x="562" y="128"/>
                      <a:pt x="435"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3"/>
              <p:cNvSpPr/>
              <p:nvPr/>
            </p:nvSpPr>
            <p:spPr>
              <a:xfrm flipH="1">
                <a:off x="7351510" y="3480795"/>
                <a:ext cx="60881" cy="60771"/>
              </a:xfrm>
              <a:custGeom>
                <a:rect b="b" l="l" r="r" t="t"/>
                <a:pathLst>
                  <a:path extrusionOk="0" h="552" w="553">
                    <a:moveTo>
                      <a:pt x="279" y="0"/>
                    </a:moveTo>
                    <a:cubicBezTo>
                      <a:pt x="124" y="0"/>
                      <a:pt x="1" y="123"/>
                      <a:pt x="1" y="274"/>
                    </a:cubicBezTo>
                    <a:cubicBezTo>
                      <a:pt x="1" y="429"/>
                      <a:pt x="124" y="552"/>
                      <a:pt x="279" y="552"/>
                    </a:cubicBezTo>
                    <a:cubicBezTo>
                      <a:pt x="430" y="552"/>
                      <a:pt x="552" y="429"/>
                      <a:pt x="552" y="274"/>
                    </a:cubicBezTo>
                    <a:cubicBezTo>
                      <a:pt x="552" y="123"/>
                      <a:pt x="430"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3"/>
              <p:cNvSpPr/>
              <p:nvPr/>
            </p:nvSpPr>
            <p:spPr>
              <a:xfrm flipH="1">
                <a:off x="7264318" y="3464172"/>
                <a:ext cx="59780" cy="59780"/>
              </a:xfrm>
              <a:custGeom>
                <a:rect b="b" l="l" r="r" t="t"/>
                <a:pathLst>
                  <a:path extrusionOk="0" h="543" w="543">
                    <a:moveTo>
                      <a:pt x="274" y="1"/>
                    </a:moveTo>
                    <a:cubicBezTo>
                      <a:pt x="123" y="1"/>
                      <a:pt x="0" y="123"/>
                      <a:pt x="0" y="269"/>
                    </a:cubicBezTo>
                    <a:cubicBezTo>
                      <a:pt x="0" y="420"/>
                      <a:pt x="123" y="543"/>
                      <a:pt x="274" y="543"/>
                    </a:cubicBezTo>
                    <a:cubicBezTo>
                      <a:pt x="420" y="543"/>
                      <a:pt x="542" y="420"/>
                      <a:pt x="542" y="269"/>
                    </a:cubicBezTo>
                    <a:cubicBezTo>
                      <a:pt x="542" y="123"/>
                      <a:pt x="42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3"/>
              <p:cNvSpPr/>
              <p:nvPr/>
            </p:nvSpPr>
            <p:spPr>
              <a:xfrm flipH="1">
                <a:off x="7178116" y="3441823"/>
                <a:ext cx="59340" cy="58789"/>
              </a:xfrm>
              <a:custGeom>
                <a:rect b="b" l="l" r="r" t="t"/>
                <a:pathLst>
                  <a:path extrusionOk="0" h="534" w="539">
                    <a:moveTo>
                      <a:pt x="269" y="1"/>
                    </a:moveTo>
                    <a:cubicBezTo>
                      <a:pt x="123" y="1"/>
                      <a:pt x="1" y="119"/>
                      <a:pt x="1" y="265"/>
                    </a:cubicBezTo>
                    <a:cubicBezTo>
                      <a:pt x="1" y="416"/>
                      <a:pt x="123" y="534"/>
                      <a:pt x="269" y="534"/>
                    </a:cubicBezTo>
                    <a:cubicBezTo>
                      <a:pt x="415" y="534"/>
                      <a:pt x="538" y="416"/>
                      <a:pt x="538" y="265"/>
                    </a:cubicBezTo>
                    <a:cubicBezTo>
                      <a:pt x="538" y="119"/>
                      <a:pt x="415"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3"/>
              <p:cNvSpPr/>
              <p:nvPr/>
            </p:nvSpPr>
            <p:spPr>
              <a:xfrm flipH="1">
                <a:off x="7094117" y="3413860"/>
                <a:ext cx="58239" cy="58239"/>
              </a:xfrm>
              <a:custGeom>
                <a:rect b="b" l="l" r="r" t="t"/>
                <a:pathLst>
                  <a:path extrusionOk="0" h="529" w="529">
                    <a:moveTo>
                      <a:pt x="265" y="0"/>
                    </a:moveTo>
                    <a:cubicBezTo>
                      <a:pt x="119" y="0"/>
                      <a:pt x="1" y="118"/>
                      <a:pt x="1" y="264"/>
                    </a:cubicBezTo>
                    <a:cubicBezTo>
                      <a:pt x="1" y="410"/>
                      <a:pt x="119" y="528"/>
                      <a:pt x="265" y="528"/>
                    </a:cubicBezTo>
                    <a:cubicBezTo>
                      <a:pt x="411" y="528"/>
                      <a:pt x="529" y="410"/>
                      <a:pt x="529" y="264"/>
                    </a:cubicBezTo>
                    <a:cubicBezTo>
                      <a:pt x="529" y="118"/>
                      <a:pt x="411"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3"/>
              <p:cNvSpPr/>
              <p:nvPr/>
            </p:nvSpPr>
            <p:spPr>
              <a:xfrm flipH="1">
                <a:off x="7011548" y="3381163"/>
                <a:ext cx="57248" cy="57138"/>
              </a:xfrm>
              <a:custGeom>
                <a:rect b="b" l="l" r="r" t="t"/>
                <a:pathLst>
                  <a:path extrusionOk="0" h="519" w="520">
                    <a:moveTo>
                      <a:pt x="260" y="0"/>
                    </a:moveTo>
                    <a:cubicBezTo>
                      <a:pt x="114" y="0"/>
                      <a:pt x="1" y="118"/>
                      <a:pt x="1" y="260"/>
                    </a:cubicBezTo>
                    <a:cubicBezTo>
                      <a:pt x="1" y="401"/>
                      <a:pt x="114" y="519"/>
                      <a:pt x="260" y="519"/>
                    </a:cubicBezTo>
                    <a:cubicBezTo>
                      <a:pt x="401" y="519"/>
                      <a:pt x="519" y="401"/>
                      <a:pt x="519" y="260"/>
                    </a:cubicBezTo>
                    <a:cubicBezTo>
                      <a:pt x="519" y="118"/>
                      <a:pt x="401"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3"/>
              <p:cNvSpPr/>
              <p:nvPr/>
            </p:nvSpPr>
            <p:spPr>
              <a:xfrm flipH="1">
                <a:off x="6931181" y="3343732"/>
                <a:ext cx="56147" cy="56147"/>
              </a:xfrm>
              <a:custGeom>
                <a:rect b="b" l="l" r="r" t="t"/>
                <a:pathLst>
                  <a:path extrusionOk="0" h="510" w="510">
                    <a:moveTo>
                      <a:pt x="255" y="1"/>
                    </a:moveTo>
                    <a:cubicBezTo>
                      <a:pt x="114" y="1"/>
                      <a:pt x="1" y="119"/>
                      <a:pt x="1" y="255"/>
                    </a:cubicBezTo>
                    <a:cubicBezTo>
                      <a:pt x="1" y="397"/>
                      <a:pt x="114" y="510"/>
                      <a:pt x="255" y="510"/>
                    </a:cubicBezTo>
                    <a:cubicBezTo>
                      <a:pt x="397" y="510"/>
                      <a:pt x="510" y="397"/>
                      <a:pt x="510" y="255"/>
                    </a:cubicBezTo>
                    <a:cubicBezTo>
                      <a:pt x="510" y="119"/>
                      <a:pt x="397"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3"/>
              <p:cNvSpPr/>
              <p:nvPr/>
            </p:nvSpPr>
            <p:spPr>
              <a:xfrm flipH="1">
                <a:off x="6852796" y="3303328"/>
                <a:ext cx="55046" cy="55046"/>
              </a:xfrm>
              <a:custGeom>
                <a:rect b="b" l="l" r="r" t="t"/>
                <a:pathLst>
                  <a:path extrusionOk="0" h="500" w="500">
                    <a:moveTo>
                      <a:pt x="250" y="0"/>
                    </a:moveTo>
                    <a:cubicBezTo>
                      <a:pt x="113" y="0"/>
                      <a:pt x="0" y="109"/>
                      <a:pt x="0" y="250"/>
                    </a:cubicBezTo>
                    <a:cubicBezTo>
                      <a:pt x="0" y="387"/>
                      <a:pt x="113" y="500"/>
                      <a:pt x="250" y="500"/>
                    </a:cubicBezTo>
                    <a:cubicBezTo>
                      <a:pt x="391" y="500"/>
                      <a:pt x="500" y="387"/>
                      <a:pt x="500" y="250"/>
                    </a:cubicBezTo>
                    <a:cubicBezTo>
                      <a:pt x="500" y="109"/>
                      <a:pt x="391"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3"/>
              <p:cNvSpPr/>
              <p:nvPr/>
            </p:nvSpPr>
            <p:spPr>
              <a:xfrm flipH="1">
                <a:off x="6775402" y="3259732"/>
                <a:ext cx="54166" cy="54055"/>
              </a:xfrm>
              <a:custGeom>
                <a:rect b="b" l="l" r="r" t="t"/>
                <a:pathLst>
                  <a:path extrusionOk="0" h="491" w="492">
                    <a:moveTo>
                      <a:pt x="246" y="0"/>
                    </a:moveTo>
                    <a:cubicBezTo>
                      <a:pt x="109" y="0"/>
                      <a:pt x="1" y="109"/>
                      <a:pt x="1" y="245"/>
                    </a:cubicBezTo>
                    <a:cubicBezTo>
                      <a:pt x="1" y="382"/>
                      <a:pt x="109" y="490"/>
                      <a:pt x="246" y="490"/>
                    </a:cubicBezTo>
                    <a:cubicBezTo>
                      <a:pt x="383" y="490"/>
                      <a:pt x="491" y="382"/>
                      <a:pt x="491" y="245"/>
                    </a:cubicBezTo>
                    <a:cubicBezTo>
                      <a:pt x="491" y="109"/>
                      <a:pt x="383"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3"/>
              <p:cNvSpPr/>
              <p:nvPr/>
            </p:nvSpPr>
            <p:spPr>
              <a:xfrm flipH="1">
                <a:off x="6699108" y="3214594"/>
                <a:ext cx="53615" cy="52954"/>
              </a:xfrm>
              <a:custGeom>
                <a:rect b="b" l="l" r="r" t="t"/>
                <a:pathLst>
                  <a:path extrusionOk="0" h="481" w="487">
                    <a:moveTo>
                      <a:pt x="246" y="0"/>
                    </a:moveTo>
                    <a:cubicBezTo>
                      <a:pt x="109" y="0"/>
                      <a:pt x="1" y="104"/>
                      <a:pt x="1" y="240"/>
                    </a:cubicBezTo>
                    <a:cubicBezTo>
                      <a:pt x="1" y="372"/>
                      <a:pt x="109" y="481"/>
                      <a:pt x="246" y="481"/>
                    </a:cubicBezTo>
                    <a:cubicBezTo>
                      <a:pt x="378" y="481"/>
                      <a:pt x="486" y="372"/>
                      <a:pt x="486" y="240"/>
                    </a:cubicBezTo>
                    <a:cubicBezTo>
                      <a:pt x="486" y="104"/>
                      <a:pt x="378"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3"/>
              <p:cNvSpPr/>
              <p:nvPr/>
            </p:nvSpPr>
            <p:spPr>
              <a:xfrm flipH="1">
                <a:off x="6623366" y="3168356"/>
                <a:ext cx="52514" cy="51964"/>
              </a:xfrm>
              <a:custGeom>
                <a:rect b="b" l="l" r="r" t="t"/>
                <a:pathLst>
                  <a:path extrusionOk="0" h="472" w="477">
                    <a:moveTo>
                      <a:pt x="236" y="0"/>
                    </a:moveTo>
                    <a:cubicBezTo>
                      <a:pt x="109" y="0"/>
                      <a:pt x="0" y="104"/>
                      <a:pt x="0" y="236"/>
                    </a:cubicBezTo>
                    <a:cubicBezTo>
                      <a:pt x="0" y="368"/>
                      <a:pt x="109" y="472"/>
                      <a:pt x="236" y="472"/>
                    </a:cubicBezTo>
                    <a:cubicBezTo>
                      <a:pt x="368" y="472"/>
                      <a:pt x="476" y="368"/>
                      <a:pt x="476" y="236"/>
                    </a:cubicBezTo>
                    <a:cubicBezTo>
                      <a:pt x="476" y="104"/>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3"/>
              <p:cNvSpPr/>
              <p:nvPr/>
            </p:nvSpPr>
            <p:spPr>
              <a:xfrm flipH="1">
                <a:off x="6547623" y="3122668"/>
                <a:ext cx="51413" cy="51523"/>
              </a:xfrm>
              <a:custGeom>
                <a:rect b="b" l="l" r="r" t="t"/>
                <a:pathLst>
                  <a:path extrusionOk="0" h="468" w="467">
                    <a:moveTo>
                      <a:pt x="231" y="1"/>
                    </a:moveTo>
                    <a:cubicBezTo>
                      <a:pt x="104" y="1"/>
                      <a:pt x="0" y="104"/>
                      <a:pt x="0" y="232"/>
                    </a:cubicBezTo>
                    <a:cubicBezTo>
                      <a:pt x="0" y="359"/>
                      <a:pt x="104" y="467"/>
                      <a:pt x="231" y="467"/>
                    </a:cubicBezTo>
                    <a:cubicBezTo>
                      <a:pt x="363" y="467"/>
                      <a:pt x="467" y="359"/>
                      <a:pt x="467" y="232"/>
                    </a:cubicBezTo>
                    <a:cubicBezTo>
                      <a:pt x="467" y="104"/>
                      <a:pt x="363"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3"/>
              <p:cNvSpPr/>
              <p:nvPr/>
            </p:nvSpPr>
            <p:spPr>
              <a:xfrm flipH="1">
                <a:off x="6470779" y="3078521"/>
                <a:ext cx="50422" cy="50532"/>
              </a:xfrm>
              <a:custGeom>
                <a:rect b="b" l="l" r="r" t="t"/>
                <a:pathLst>
                  <a:path extrusionOk="0" h="459" w="458">
                    <a:moveTo>
                      <a:pt x="226" y="1"/>
                    </a:moveTo>
                    <a:cubicBezTo>
                      <a:pt x="104" y="1"/>
                      <a:pt x="0" y="100"/>
                      <a:pt x="0" y="227"/>
                    </a:cubicBezTo>
                    <a:cubicBezTo>
                      <a:pt x="0" y="354"/>
                      <a:pt x="104" y="458"/>
                      <a:pt x="226" y="458"/>
                    </a:cubicBezTo>
                    <a:cubicBezTo>
                      <a:pt x="354" y="458"/>
                      <a:pt x="457" y="354"/>
                      <a:pt x="457" y="227"/>
                    </a:cubicBezTo>
                    <a:cubicBezTo>
                      <a:pt x="457" y="100"/>
                      <a:pt x="354" y="1"/>
                      <a:pt x="2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3"/>
              <p:cNvSpPr/>
              <p:nvPr/>
            </p:nvSpPr>
            <p:spPr>
              <a:xfrm flipH="1">
                <a:off x="6392394" y="3037017"/>
                <a:ext cx="49432" cy="49432"/>
              </a:xfrm>
              <a:custGeom>
                <a:rect b="b" l="l" r="r" t="t"/>
                <a:pathLst>
                  <a:path extrusionOk="0" h="449" w="449">
                    <a:moveTo>
                      <a:pt x="222" y="1"/>
                    </a:moveTo>
                    <a:cubicBezTo>
                      <a:pt x="99" y="1"/>
                      <a:pt x="0" y="100"/>
                      <a:pt x="0" y="227"/>
                    </a:cubicBezTo>
                    <a:cubicBezTo>
                      <a:pt x="0" y="350"/>
                      <a:pt x="99" y="449"/>
                      <a:pt x="222" y="449"/>
                    </a:cubicBezTo>
                    <a:cubicBezTo>
                      <a:pt x="349" y="449"/>
                      <a:pt x="448" y="350"/>
                      <a:pt x="448" y="227"/>
                    </a:cubicBezTo>
                    <a:cubicBezTo>
                      <a:pt x="448" y="100"/>
                      <a:pt x="349"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3"/>
              <p:cNvSpPr/>
              <p:nvPr/>
            </p:nvSpPr>
            <p:spPr>
              <a:xfrm flipH="1">
                <a:off x="6312027" y="2999696"/>
                <a:ext cx="48881" cy="48881"/>
              </a:xfrm>
              <a:custGeom>
                <a:rect b="b" l="l" r="r" t="t"/>
                <a:pathLst>
                  <a:path extrusionOk="0" h="444" w="444">
                    <a:moveTo>
                      <a:pt x="222" y="0"/>
                    </a:moveTo>
                    <a:cubicBezTo>
                      <a:pt x="100" y="0"/>
                      <a:pt x="1" y="99"/>
                      <a:pt x="1" y="222"/>
                    </a:cubicBezTo>
                    <a:cubicBezTo>
                      <a:pt x="1" y="345"/>
                      <a:pt x="100" y="443"/>
                      <a:pt x="222" y="443"/>
                    </a:cubicBezTo>
                    <a:cubicBezTo>
                      <a:pt x="345" y="443"/>
                      <a:pt x="444" y="345"/>
                      <a:pt x="444" y="222"/>
                    </a:cubicBezTo>
                    <a:cubicBezTo>
                      <a:pt x="444" y="99"/>
                      <a:pt x="345"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3"/>
              <p:cNvSpPr/>
              <p:nvPr/>
            </p:nvSpPr>
            <p:spPr>
              <a:xfrm flipH="1">
                <a:off x="6229458" y="2967989"/>
                <a:ext cx="47340" cy="47890"/>
              </a:xfrm>
              <a:custGeom>
                <a:rect b="b" l="l" r="r" t="t"/>
                <a:pathLst>
                  <a:path extrusionOk="0" h="435" w="430">
                    <a:moveTo>
                      <a:pt x="217" y="1"/>
                    </a:moveTo>
                    <a:cubicBezTo>
                      <a:pt x="95" y="1"/>
                      <a:pt x="1" y="100"/>
                      <a:pt x="1" y="218"/>
                    </a:cubicBezTo>
                    <a:cubicBezTo>
                      <a:pt x="1" y="336"/>
                      <a:pt x="95" y="435"/>
                      <a:pt x="217" y="435"/>
                    </a:cubicBezTo>
                    <a:cubicBezTo>
                      <a:pt x="335" y="435"/>
                      <a:pt x="430" y="336"/>
                      <a:pt x="430" y="218"/>
                    </a:cubicBezTo>
                    <a:cubicBezTo>
                      <a:pt x="430" y="100"/>
                      <a:pt x="335"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3"/>
              <p:cNvSpPr/>
              <p:nvPr/>
            </p:nvSpPr>
            <p:spPr>
              <a:xfrm flipH="1">
                <a:off x="6144358" y="2943109"/>
                <a:ext cx="46789" cy="46349"/>
              </a:xfrm>
              <a:custGeom>
                <a:rect b="b" l="l" r="r" t="t"/>
                <a:pathLst>
                  <a:path extrusionOk="0" h="421" w="425">
                    <a:moveTo>
                      <a:pt x="213" y="1"/>
                    </a:moveTo>
                    <a:cubicBezTo>
                      <a:pt x="99" y="1"/>
                      <a:pt x="0" y="95"/>
                      <a:pt x="0" y="213"/>
                    </a:cubicBezTo>
                    <a:cubicBezTo>
                      <a:pt x="0" y="326"/>
                      <a:pt x="99" y="420"/>
                      <a:pt x="213" y="420"/>
                    </a:cubicBezTo>
                    <a:cubicBezTo>
                      <a:pt x="330" y="420"/>
                      <a:pt x="425" y="326"/>
                      <a:pt x="425" y="213"/>
                    </a:cubicBezTo>
                    <a:cubicBezTo>
                      <a:pt x="425" y="95"/>
                      <a:pt x="330"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3"/>
              <p:cNvSpPr/>
              <p:nvPr/>
            </p:nvSpPr>
            <p:spPr>
              <a:xfrm flipH="1">
                <a:off x="6057165" y="2925494"/>
                <a:ext cx="45798" cy="45798"/>
              </a:xfrm>
              <a:custGeom>
                <a:rect b="b" l="l" r="r" t="t"/>
                <a:pathLst>
                  <a:path extrusionOk="0" h="416" w="416">
                    <a:moveTo>
                      <a:pt x="208" y="0"/>
                    </a:moveTo>
                    <a:cubicBezTo>
                      <a:pt x="90" y="0"/>
                      <a:pt x="1" y="95"/>
                      <a:pt x="1" y="208"/>
                    </a:cubicBezTo>
                    <a:cubicBezTo>
                      <a:pt x="1" y="321"/>
                      <a:pt x="90" y="415"/>
                      <a:pt x="208" y="415"/>
                    </a:cubicBezTo>
                    <a:cubicBezTo>
                      <a:pt x="321" y="415"/>
                      <a:pt x="416" y="321"/>
                      <a:pt x="416" y="208"/>
                    </a:cubicBezTo>
                    <a:cubicBezTo>
                      <a:pt x="416" y="95"/>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3"/>
              <p:cNvSpPr/>
              <p:nvPr/>
            </p:nvSpPr>
            <p:spPr>
              <a:xfrm flipH="1">
                <a:off x="5968872" y="2916136"/>
                <a:ext cx="44808" cy="44698"/>
              </a:xfrm>
              <a:custGeom>
                <a:rect b="b" l="l" r="r" t="t"/>
                <a:pathLst>
                  <a:path extrusionOk="0" h="406" w="407">
                    <a:moveTo>
                      <a:pt x="203" y="0"/>
                    </a:moveTo>
                    <a:cubicBezTo>
                      <a:pt x="90" y="0"/>
                      <a:pt x="1" y="90"/>
                      <a:pt x="1" y="203"/>
                    </a:cubicBezTo>
                    <a:cubicBezTo>
                      <a:pt x="1" y="316"/>
                      <a:pt x="90" y="406"/>
                      <a:pt x="203" y="406"/>
                    </a:cubicBezTo>
                    <a:cubicBezTo>
                      <a:pt x="312" y="406"/>
                      <a:pt x="406" y="316"/>
                      <a:pt x="406" y="203"/>
                    </a:cubicBezTo>
                    <a:cubicBezTo>
                      <a:pt x="406" y="90"/>
                      <a:pt x="312"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3"/>
              <p:cNvSpPr/>
              <p:nvPr/>
            </p:nvSpPr>
            <p:spPr>
              <a:xfrm flipH="1">
                <a:off x="5880138" y="2914595"/>
                <a:ext cx="44257" cy="43707"/>
              </a:xfrm>
              <a:custGeom>
                <a:rect b="b" l="l" r="r" t="t"/>
                <a:pathLst>
                  <a:path extrusionOk="0" h="397" w="402">
                    <a:moveTo>
                      <a:pt x="203" y="0"/>
                    </a:moveTo>
                    <a:cubicBezTo>
                      <a:pt x="90" y="0"/>
                      <a:pt x="0" y="90"/>
                      <a:pt x="0" y="198"/>
                    </a:cubicBezTo>
                    <a:cubicBezTo>
                      <a:pt x="0" y="307"/>
                      <a:pt x="90" y="396"/>
                      <a:pt x="203" y="396"/>
                    </a:cubicBezTo>
                    <a:cubicBezTo>
                      <a:pt x="312" y="396"/>
                      <a:pt x="401" y="307"/>
                      <a:pt x="401" y="198"/>
                    </a:cubicBezTo>
                    <a:cubicBezTo>
                      <a:pt x="401" y="90"/>
                      <a:pt x="312"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3"/>
              <p:cNvSpPr/>
              <p:nvPr/>
            </p:nvSpPr>
            <p:spPr>
              <a:xfrm flipH="1">
                <a:off x="5791955" y="2920320"/>
                <a:ext cx="42606" cy="43156"/>
              </a:xfrm>
              <a:custGeom>
                <a:rect b="b" l="l" r="r" t="t"/>
                <a:pathLst>
                  <a:path extrusionOk="0" h="392" w="387">
                    <a:moveTo>
                      <a:pt x="193" y="0"/>
                    </a:moveTo>
                    <a:cubicBezTo>
                      <a:pt x="85" y="0"/>
                      <a:pt x="0" y="90"/>
                      <a:pt x="0" y="198"/>
                    </a:cubicBezTo>
                    <a:cubicBezTo>
                      <a:pt x="0" y="302"/>
                      <a:pt x="85" y="391"/>
                      <a:pt x="193" y="391"/>
                    </a:cubicBezTo>
                    <a:cubicBezTo>
                      <a:pt x="302" y="391"/>
                      <a:pt x="387" y="302"/>
                      <a:pt x="387" y="198"/>
                    </a:cubicBezTo>
                    <a:cubicBezTo>
                      <a:pt x="387" y="90"/>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3"/>
              <p:cNvSpPr/>
              <p:nvPr/>
            </p:nvSpPr>
            <p:spPr>
              <a:xfrm flipH="1">
                <a:off x="5703661" y="2933200"/>
                <a:ext cx="42165" cy="41725"/>
              </a:xfrm>
              <a:custGeom>
                <a:rect b="b" l="l" r="r" t="t"/>
                <a:pathLst>
                  <a:path extrusionOk="0" h="379" w="383">
                    <a:moveTo>
                      <a:pt x="193" y="1"/>
                    </a:moveTo>
                    <a:cubicBezTo>
                      <a:pt x="85" y="1"/>
                      <a:pt x="0" y="86"/>
                      <a:pt x="0" y="190"/>
                    </a:cubicBezTo>
                    <a:cubicBezTo>
                      <a:pt x="0" y="293"/>
                      <a:pt x="85" y="378"/>
                      <a:pt x="193" y="378"/>
                    </a:cubicBezTo>
                    <a:cubicBezTo>
                      <a:pt x="297" y="378"/>
                      <a:pt x="382" y="293"/>
                      <a:pt x="382" y="190"/>
                    </a:cubicBezTo>
                    <a:cubicBezTo>
                      <a:pt x="382" y="86"/>
                      <a:pt x="297" y="1"/>
                      <a:pt x="1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3"/>
              <p:cNvSpPr/>
              <p:nvPr/>
            </p:nvSpPr>
            <p:spPr>
              <a:xfrm flipH="1">
                <a:off x="5616579" y="2951366"/>
                <a:ext cx="41065" cy="41175"/>
              </a:xfrm>
              <a:custGeom>
                <a:rect b="b" l="l" r="r" t="t"/>
                <a:pathLst>
                  <a:path extrusionOk="0" h="374" w="373">
                    <a:moveTo>
                      <a:pt x="184" y="1"/>
                    </a:moveTo>
                    <a:cubicBezTo>
                      <a:pt x="81" y="1"/>
                      <a:pt x="1" y="86"/>
                      <a:pt x="1" y="190"/>
                    </a:cubicBezTo>
                    <a:cubicBezTo>
                      <a:pt x="1" y="293"/>
                      <a:pt x="81" y="373"/>
                      <a:pt x="184" y="373"/>
                    </a:cubicBezTo>
                    <a:cubicBezTo>
                      <a:pt x="288" y="373"/>
                      <a:pt x="373" y="293"/>
                      <a:pt x="373" y="190"/>
                    </a:cubicBezTo>
                    <a:cubicBezTo>
                      <a:pt x="373" y="86"/>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73"/>
              <p:cNvSpPr/>
              <p:nvPr/>
            </p:nvSpPr>
            <p:spPr>
              <a:xfrm flipH="1">
                <a:off x="5530928" y="2975255"/>
                <a:ext cx="40074" cy="40074"/>
              </a:xfrm>
              <a:custGeom>
                <a:rect b="b" l="l" r="r" t="t"/>
                <a:pathLst>
                  <a:path extrusionOk="0" h="364" w="364">
                    <a:moveTo>
                      <a:pt x="180" y="1"/>
                    </a:moveTo>
                    <a:cubicBezTo>
                      <a:pt x="81" y="1"/>
                      <a:pt x="1" y="81"/>
                      <a:pt x="1" y="180"/>
                    </a:cubicBezTo>
                    <a:cubicBezTo>
                      <a:pt x="1" y="284"/>
                      <a:pt x="81" y="364"/>
                      <a:pt x="180" y="364"/>
                    </a:cubicBezTo>
                    <a:cubicBezTo>
                      <a:pt x="279" y="364"/>
                      <a:pt x="364" y="284"/>
                      <a:pt x="364" y="180"/>
                    </a:cubicBezTo>
                    <a:cubicBezTo>
                      <a:pt x="364" y="81"/>
                      <a:pt x="279"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3"/>
              <p:cNvSpPr/>
              <p:nvPr/>
            </p:nvSpPr>
            <p:spPr>
              <a:xfrm flipH="1">
                <a:off x="5446818" y="3003329"/>
                <a:ext cx="39083" cy="38973"/>
              </a:xfrm>
              <a:custGeom>
                <a:rect b="b" l="l" r="r" t="t"/>
                <a:pathLst>
                  <a:path extrusionOk="0" h="354" w="355">
                    <a:moveTo>
                      <a:pt x="180" y="0"/>
                    </a:moveTo>
                    <a:cubicBezTo>
                      <a:pt x="81" y="0"/>
                      <a:pt x="1" y="81"/>
                      <a:pt x="1" y="180"/>
                    </a:cubicBezTo>
                    <a:cubicBezTo>
                      <a:pt x="1" y="274"/>
                      <a:pt x="81" y="354"/>
                      <a:pt x="180" y="354"/>
                    </a:cubicBezTo>
                    <a:cubicBezTo>
                      <a:pt x="279" y="354"/>
                      <a:pt x="355" y="274"/>
                      <a:pt x="355" y="180"/>
                    </a:cubicBezTo>
                    <a:cubicBezTo>
                      <a:pt x="355" y="81"/>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3"/>
              <p:cNvSpPr/>
              <p:nvPr/>
            </p:nvSpPr>
            <p:spPr>
              <a:xfrm flipH="1">
                <a:off x="5363259" y="3034925"/>
                <a:ext cx="38532" cy="38532"/>
              </a:xfrm>
              <a:custGeom>
                <a:rect b="b" l="l" r="r" t="t"/>
                <a:pathLst>
                  <a:path extrusionOk="0" h="350" w="350">
                    <a:moveTo>
                      <a:pt x="175" y="1"/>
                    </a:moveTo>
                    <a:cubicBezTo>
                      <a:pt x="81" y="1"/>
                      <a:pt x="1" y="81"/>
                      <a:pt x="1" y="175"/>
                    </a:cubicBezTo>
                    <a:cubicBezTo>
                      <a:pt x="1" y="270"/>
                      <a:pt x="81" y="350"/>
                      <a:pt x="175" y="350"/>
                    </a:cubicBezTo>
                    <a:cubicBezTo>
                      <a:pt x="269" y="350"/>
                      <a:pt x="350" y="270"/>
                      <a:pt x="350" y="175"/>
                    </a:cubicBezTo>
                    <a:cubicBezTo>
                      <a:pt x="350"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3"/>
              <p:cNvSpPr/>
              <p:nvPr/>
            </p:nvSpPr>
            <p:spPr>
              <a:xfrm flipH="1">
                <a:off x="5281791" y="3070264"/>
                <a:ext cx="36991" cy="36991"/>
              </a:xfrm>
              <a:custGeom>
                <a:rect b="b" l="l" r="r" t="t"/>
                <a:pathLst>
                  <a:path extrusionOk="0" h="336" w="336">
                    <a:moveTo>
                      <a:pt x="171" y="0"/>
                    </a:moveTo>
                    <a:cubicBezTo>
                      <a:pt x="76" y="0"/>
                      <a:pt x="1" y="76"/>
                      <a:pt x="1" y="170"/>
                    </a:cubicBezTo>
                    <a:cubicBezTo>
                      <a:pt x="1" y="260"/>
                      <a:pt x="76" y="335"/>
                      <a:pt x="171" y="335"/>
                    </a:cubicBezTo>
                    <a:cubicBezTo>
                      <a:pt x="260" y="335"/>
                      <a:pt x="336" y="260"/>
                      <a:pt x="336" y="170"/>
                    </a:cubicBezTo>
                    <a:cubicBezTo>
                      <a:pt x="336" y="76"/>
                      <a:pt x="260"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3"/>
              <p:cNvSpPr/>
              <p:nvPr/>
            </p:nvSpPr>
            <p:spPr>
              <a:xfrm flipH="1">
                <a:off x="5200764" y="3108136"/>
                <a:ext cx="36441" cy="35890"/>
              </a:xfrm>
              <a:custGeom>
                <a:rect b="b" l="l" r="r" t="t"/>
                <a:pathLst>
                  <a:path extrusionOk="0" h="326" w="331">
                    <a:moveTo>
                      <a:pt x="165" y="1"/>
                    </a:moveTo>
                    <a:cubicBezTo>
                      <a:pt x="75" y="1"/>
                      <a:pt x="0" y="71"/>
                      <a:pt x="0" y="161"/>
                    </a:cubicBezTo>
                    <a:cubicBezTo>
                      <a:pt x="0" y="255"/>
                      <a:pt x="75" y="326"/>
                      <a:pt x="165" y="326"/>
                    </a:cubicBezTo>
                    <a:cubicBezTo>
                      <a:pt x="255" y="326"/>
                      <a:pt x="330" y="255"/>
                      <a:pt x="330" y="161"/>
                    </a:cubicBezTo>
                    <a:cubicBezTo>
                      <a:pt x="330" y="71"/>
                      <a:pt x="255"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3"/>
              <p:cNvSpPr/>
              <p:nvPr/>
            </p:nvSpPr>
            <p:spPr>
              <a:xfrm flipH="1">
                <a:off x="5121388" y="3148099"/>
                <a:ext cx="35450" cy="35450"/>
              </a:xfrm>
              <a:custGeom>
                <a:rect b="b" l="l" r="r" t="t"/>
                <a:pathLst>
                  <a:path extrusionOk="0" h="322" w="322">
                    <a:moveTo>
                      <a:pt x="161" y="1"/>
                    </a:moveTo>
                    <a:cubicBezTo>
                      <a:pt x="71" y="1"/>
                      <a:pt x="1" y="71"/>
                      <a:pt x="1" y="161"/>
                    </a:cubicBezTo>
                    <a:cubicBezTo>
                      <a:pt x="1" y="250"/>
                      <a:pt x="71" y="321"/>
                      <a:pt x="161" y="321"/>
                    </a:cubicBezTo>
                    <a:cubicBezTo>
                      <a:pt x="251" y="321"/>
                      <a:pt x="321" y="250"/>
                      <a:pt x="321" y="161"/>
                    </a:cubicBezTo>
                    <a:cubicBezTo>
                      <a:pt x="321" y="71"/>
                      <a:pt x="251"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3"/>
              <p:cNvSpPr/>
              <p:nvPr/>
            </p:nvSpPr>
            <p:spPr>
              <a:xfrm flipH="1">
                <a:off x="5042562" y="3189163"/>
                <a:ext cx="34349" cy="34349"/>
              </a:xfrm>
              <a:custGeom>
                <a:rect b="b" l="l" r="r" t="t"/>
                <a:pathLst>
                  <a:path extrusionOk="0" h="312" w="312">
                    <a:moveTo>
                      <a:pt x="156" y="0"/>
                    </a:moveTo>
                    <a:cubicBezTo>
                      <a:pt x="71" y="0"/>
                      <a:pt x="1" y="71"/>
                      <a:pt x="1" y="156"/>
                    </a:cubicBezTo>
                    <a:cubicBezTo>
                      <a:pt x="1" y="245"/>
                      <a:pt x="71" y="311"/>
                      <a:pt x="156" y="311"/>
                    </a:cubicBezTo>
                    <a:cubicBezTo>
                      <a:pt x="241" y="311"/>
                      <a:pt x="312" y="245"/>
                      <a:pt x="312" y="156"/>
                    </a:cubicBezTo>
                    <a:cubicBezTo>
                      <a:pt x="312"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3"/>
              <p:cNvSpPr/>
              <p:nvPr/>
            </p:nvSpPr>
            <p:spPr>
              <a:xfrm flipH="1">
                <a:off x="4962636" y="3229126"/>
                <a:ext cx="33248" cy="33248"/>
              </a:xfrm>
              <a:custGeom>
                <a:rect b="b" l="l" r="r" t="t"/>
                <a:pathLst>
                  <a:path extrusionOk="0" h="302" w="302">
                    <a:moveTo>
                      <a:pt x="151" y="0"/>
                    </a:moveTo>
                    <a:cubicBezTo>
                      <a:pt x="66" y="0"/>
                      <a:pt x="0" y="66"/>
                      <a:pt x="0" y="151"/>
                    </a:cubicBezTo>
                    <a:cubicBezTo>
                      <a:pt x="0" y="236"/>
                      <a:pt x="66" y="302"/>
                      <a:pt x="151" y="302"/>
                    </a:cubicBezTo>
                    <a:cubicBezTo>
                      <a:pt x="231" y="302"/>
                      <a:pt x="302" y="236"/>
                      <a:pt x="302" y="151"/>
                    </a:cubicBezTo>
                    <a:cubicBezTo>
                      <a:pt x="302" y="66"/>
                      <a:pt x="231"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3"/>
              <p:cNvSpPr/>
              <p:nvPr/>
            </p:nvSpPr>
            <p:spPr>
              <a:xfrm flipH="1">
                <a:off x="4882159" y="3266998"/>
                <a:ext cx="32257" cy="32257"/>
              </a:xfrm>
              <a:custGeom>
                <a:rect b="b" l="l" r="r" t="t"/>
                <a:pathLst>
                  <a:path extrusionOk="0" h="293" w="293">
                    <a:moveTo>
                      <a:pt x="146" y="0"/>
                    </a:moveTo>
                    <a:cubicBezTo>
                      <a:pt x="66" y="0"/>
                      <a:pt x="0" y="66"/>
                      <a:pt x="0" y="146"/>
                    </a:cubicBezTo>
                    <a:cubicBezTo>
                      <a:pt x="0" y="226"/>
                      <a:pt x="66" y="292"/>
                      <a:pt x="146" y="292"/>
                    </a:cubicBezTo>
                    <a:cubicBezTo>
                      <a:pt x="227" y="292"/>
                      <a:pt x="293" y="226"/>
                      <a:pt x="293" y="146"/>
                    </a:cubicBezTo>
                    <a:cubicBezTo>
                      <a:pt x="293" y="66"/>
                      <a:pt x="227"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3"/>
              <p:cNvSpPr/>
              <p:nvPr/>
            </p:nvSpPr>
            <p:spPr>
              <a:xfrm flipH="1">
                <a:off x="4800691" y="3302778"/>
                <a:ext cx="31707" cy="31707"/>
              </a:xfrm>
              <a:custGeom>
                <a:rect b="b" l="l" r="r" t="t"/>
                <a:pathLst>
                  <a:path extrusionOk="0" h="288" w="288">
                    <a:moveTo>
                      <a:pt x="146" y="0"/>
                    </a:moveTo>
                    <a:cubicBezTo>
                      <a:pt x="66" y="0"/>
                      <a:pt x="0" y="66"/>
                      <a:pt x="0" y="147"/>
                    </a:cubicBezTo>
                    <a:cubicBezTo>
                      <a:pt x="0" y="227"/>
                      <a:pt x="66" y="288"/>
                      <a:pt x="146" y="288"/>
                    </a:cubicBezTo>
                    <a:cubicBezTo>
                      <a:pt x="222" y="288"/>
                      <a:pt x="288" y="227"/>
                      <a:pt x="288" y="147"/>
                    </a:cubicBezTo>
                    <a:cubicBezTo>
                      <a:pt x="288" y="66"/>
                      <a:pt x="222"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3"/>
              <p:cNvSpPr/>
              <p:nvPr/>
            </p:nvSpPr>
            <p:spPr>
              <a:xfrm flipH="1">
                <a:off x="4718673" y="3337016"/>
                <a:ext cx="30165" cy="30716"/>
              </a:xfrm>
              <a:custGeom>
                <a:rect b="b" l="l" r="r" t="t"/>
                <a:pathLst>
                  <a:path extrusionOk="0" h="279" w="274">
                    <a:moveTo>
                      <a:pt x="137" y="1"/>
                    </a:moveTo>
                    <a:cubicBezTo>
                      <a:pt x="61" y="1"/>
                      <a:pt x="0" y="62"/>
                      <a:pt x="0" y="142"/>
                    </a:cubicBezTo>
                    <a:cubicBezTo>
                      <a:pt x="0" y="217"/>
                      <a:pt x="61" y="279"/>
                      <a:pt x="137" y="279"/>
                    </a:cubicBezTo>
                    <a:cubicBezTo>
                      <a:pt x="212" y="279"/>
                      <a:pt x="274" y="217"/>
                      <a:pt x="274" y="142"/>
                    </a:cubicBezTo>
                    <a:cubicBezTo>
                      <a:pt x="274" y="62"/>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3"/>
              <p:cNvSpPr/>
              <p:nvPr/>
            </p:nvSpPr>
            <p:spPr>
              <a:xfrm flipH="1">
                <a:off x="4635114" y="3369163"/>
                <a:ext cx="30165" cy="29725"/>
              </a:xfrm>
              <a:custGeom>
                <a:rect b="b" l="l" r="r" t="t"/>
                <a:pathLst>
                  <a:path extrusionOk="0" h="270" w="274">
                    <a:moveTo>
                      <a:pt x="137" y="1"/>
                    </a:moveTo>
                    <a:cubicBezTo>
                      <a:pt x="61" y="1"/>
                      <a:pt x="0" y="62"/>
                      <a:pt x="0" y="133"/>
                    </a:cubicBezTo>
                    <a:cubicBezTo>
                      <a:pt x="0" y="208"/>
                      <a:pt x="61" y="270"/>
                      <a:pt x="137" y="270"/>
                    </a:cubicBezTo>
                    <a:cubicBezTo>
                      <a:pt x="212" y="270"/>
                      <a:pt x="274" y="208"/>
                      <a:pt x="274" y="133"/>
                    </a:cubicBezTo>
                    <a:cubicBezTo>
                      <a:pt x="274" y="62"/>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3"/>
              <p:cNvSpPr/>
              <p:nvPr/>
            </p:nvSpPr>
            <p:spPr>
              <a:xfrm flipH="1">
                <a:off x="4551554" y="3398777"/>
                <a:ext cx="28624" cy="28624"/>
              </a:xfrm>
              <a:custGeom>
                <a:rect b="b" l="l" r="r" t="t"/>
                <a:pathLst>
                  <a:path extrusionOk="0" h="260" w="260">
                    <a:moveTo>
                      <a:pt x="132" y="1"/>
                    </a:moveTo>
                    <a:cubicBezTo>
                      <a:pt x="57" y="1"/>
                      <a:pt x="0" y="57"/>
                      <a:pt x="0" y="133"/>
                    </a:cubicBezTo>
                    <a:cubicBezTo>
                      <a:pt x="0" y="203"/>
                      <a:pt x="57" y="260"/>
                      <a:pt x="132" y="260"/>
                    </a:cubicBezTo>
                    <a:cubicBezTo>
                      <a:pt x="203" y="260"/>
                      <a:pt x="259" y="203"/>
                      <a:pt x="259" y="133"/>
                    </a:cubicBezTo>
                    <a:cubicBezTo>
                      <a:pt x="259" y="57"/>
                      <a:pt x="203"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3"/>
              <p:cNvSpPr/>
              <p:nvPr/>
            </p:nvSpPr>
            <p:spPr>
              <a:xfrm flipH="1">
                <a:off x="4466454" y="3425750"/>
                <a:ext cx="28074" cy="28184"/>
              </a:xfrm>
              <a:custGeom>
                <a:rect b="b" l="l" r="r" t="t"/>
                <a:pathLst>
                  <a:path extrusionOk="0" h="256" w="255">
                    <a:moveTo>
                      <a:pt x="127" y="1"/>
                    </a:moveTo>
                    <a:cubicBezTo>
                      <a:pt x="57" y="1"/>
                      <a:pt x="0" y="57"/>
                      <a:pt x="0" y="128"/>
                    </a:cubicBezTo>
                    <a:cubicBezTo>
                      <a:pt x="0" y="199"/>
                      <a:pt x="57" y="255"/>
                      <a:pt x="127" y="255"/>
                    </a:cubicBezTo>
                    <a:cubicBezTo>
                      <a:pt x="198" y="255"/>
                      <a:pt x="255" y="199"/>
                      <a:pt x="255" y="128"/>
                    </a:cubicBezTo>
                    <a:cubicBezTo>
                      <a:pt x="255" y="57"/>
                      <a:pt x="198" y="1"/>
                      <a:pt x="1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73"/>
              <p:cNvSpPr/>
              <p:nvPr/>
            </p:nvSpPr>
            <p:spPr>
              <a:xfrm flipH="1">
                <a:off x="4381353" y="3450630"/>
                <a:ext cx="26532" cy="27193"/>
              </a:xfrm>
              <a:custGeom>
                <a:rect b="b" l="l" r="r" t="t"/>
                <a:pathLst>
                  <a:path extrusionOk="0" h="247" w="241">
                    <a:moveTo>
                      <a:pt x="118" y="1"/>
                    </a:moveTo>
                    <a:cubicBezTo>
                      <a:pt x="52" y="1"/>
                      <a:pt x="0" y="53"/>
                      <a:pt x="0" y="124"/>
                    </a:cubicBezTo>
                    <a:cubicBezTo>
                      <a:pt x="0" y="190"/>
                      <a:pt x="52" y="246"/>
                      <a:pt x="118" y="246"/>
                    </a:cubicBezTo>
                    <a:cubicBezTo>
                      <a:pt x="189" y="246"/>
                      <a:pt x="241" y="190"/>
                      <a:pt x="241" y="124"/>
                    </a:cubicBezTo>
                    <a:cubicBezTo>
                      <a:pt x="241" y="53"/>
                      <a:pt x="18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73"/>
              <p:cNvSpPr/>
              <p:nvPr/>
            </p:nvSpPr>
            <p:spPr>
              <a:xfrm flipH="1">
                <a:off x="4295151" y="3472428"/>
                <a:ext cx="25541" cy="26092"/>
              </a:xfrm>
              <a:custGeom>
                <a:rect b="b" l="l" r="r" t="t"/>
                <a:pathLst>
                  <a:path extrusionOk="0" h="237" w="232">
                    <a:moveTo>
                      <a:pt x="113" y="1"/>
                    </a:moveTo>
                    <a:cubicBezTo>
                      <a:pt x="52" y="1"/>
                      <a:pt x="0" y="53"/>
                      <a:pt x="0" y="119"/>
                    </a:cubicBezTo>
                    <a:cubicBezTo>
                      <a:pt x="0" y="185"/>
                      <a:pt x="52" y="237"/>
                      <a:pt x="113" y="237"/>
                    </a:cubicBezTo>
                    <a:cubicBezTo>
                      <a:pt x="179" y="237"/>
                      <a:pt x="231" y="185"/>
                      <a:pt x="231" y="119"/>
                    </a:cubicBezTo>
                    <a:cubicBezTo>
                      <a:pt x="231" y="53"/>
                      <a:pt x="179" y="1"/>
                      <a:pt x="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3"/>
              <p:cNvSpPr/>
              <p:nvPr/>
            </p:nvSpPr>
            <p:spPr>
              <a:xfrm flipH="1">
                <a:off x="4207959" y="3491144"/>
                <a:ext cx="24991" cy="24991"/>
              </a:xfrm>
              <a:custGeom>
                <a:rect b="b" l="l" r="r" t="t"/>
                <a:pathLst>
                  <a:path extrusionOk="0" h="227" w="227">
                    <a:moveTo>
                      <a:pt x="113" y="1"/>
                    </a:moveTo>
                    <a:cubicBezTo>
                      <a:pt x="52" y="1"/>
                      <a:pt x="0" y="53"/>
                      <a:pt x="0" y="114"/>
                    </a:cubicBezTo>
                    <a:cubicBezTo>
                      <a:pt x="0" y="180"/>
                      <a:pt x="52" y="227"/>
                      <a:pt x="113" y="227"/>
                    </a:cubicBezTo>
                    <a:cubicBezTo>
                      <a:pt x="174" y="227"/>
                      <a:pt x="226" y="180"/>
                      <a:pt x="226" y="114"/>
                    </a:cubicBezTo>
                    <a:cubicBezTo>
                      <a:pt x="226" y="53"/>
                      <a:pt x="174" y="1"/>
                      <a:pt x="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3"/>
              <p:cNvSpPr/>
              <p:nvPr/>
            </p:nvSpPr>
            <p:spPr>
              <a:xfrm flipH="1">
                <a:off x="4120326" y="3507217"/>
                <a:ext cx="24441" cy="24000"/>
              </a:xfrm>
              <a:custGeom>
                <a:rect b="b" l="l" r="r" t="t"/>
                <a:pathLst>
                  <a:path extrusionOk="0" h="218" w="222">
                    <a:moveTo>
                      <a:pt x="109" y="1"/>
                    </a:moveTo>
                    <a:cubicBezTo>
                      <a:pt x="52" y="1"/>
                      <a:pt x="0" y="48"/>
                      <a:pt x="0" y="109"/>
                    </a:cubicBezTo>
                    <a:cubicBezTo>
                      <a:pt x="0" y="171"/>
                      <a:pt x="52" y="218"/>
                      <a:pt x="109" y="218"/>
                    </a:cubicBezTo>
                    <a:cubicBezTo>
                      <a:pt x="170" y="218"/>
                      <a:pt x="222" y="171"/>
                      <a:pt x="222" y="109"/>
                    </a:cubicBezTo>
                    <a:cubicBezTo>
                      <a:pt x="222" y="48"/>
                      <a:pt x="170"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3"/>
              <p:cNvSpPr/>
              <p:nvPr/>
            </p:nvSpPr>
            <p:spPr>
              <a:xfrm flipH="1">
                <a:off x="4032583" y="3519658"/>
                <a:ext cx="22899" cy="23009"/>
              </a:xfrm>
              <a:custGeom>
                <a:rect b="b" l="l" r="r" t="t"/>
                <a:pathLst>
                  <a:path extrusionOk="0" h="209" w="208">
                    <a:moveTo>
                      <a:pt x="104" y="1"/>
                    </a:moveTo>
                    <a:cubicBezTo>
                      <a:pt x="47" y="1"/>
                      <a:pt x="0" y="48"/>
                      <a:pt x="0" y="105"/>
                    </a:cubicBezTo>
                    <a:cubicBezTo>
                      <a:pt x="0" y="161"/>
                      <a:pt x="47" y="208"/>
                      <a:pt x="104" y="208"/>
                    </a:cubicBezTo>
                    <a:cubicBezTo>
                      <a:pt x="161" y="208"/>
                      <a:pt x="208" y="161"/>
                      <a:pt x="208" y="105"/>
                    </a:cubicBezTo>
                    <a:cubicBezTo>
                      <a:pt x="208" y="48"/>
                      <a:pt x="161"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73"/>
              <p:cNvSpPr/>
              <p:nvPr/>
            </p:nvSpPr>
            <p:spPr>
              <a:xfrm flipH="1">
                <a:off x="3944290" y="3529016"/>
                <a:ext cx="21908" cy="21908"/>
              </a:xfrm>
              <a:custGeom>
                <a:rect b="b" l="l" r="r" t="t"/>
                <a:pathLst>
                  <a:path extrusionOk="0" h="199" w="199">
                    <a:moveTo>
                      <a:pt x="99" y="1"/>
                    </a:moveTo>
                    <a:cubicBezTo>
                      <a:pt x="43" y="1"/>
                      <a:pt x="0" y="43"/>
                      <a:pt x="0" y="100"/>
                    </a:cubicBezTo>
                    <a:cubicBezTo>
                      <a:pt x="0" y="156"/>
                      <a:pt x="43" y="199"/>
                      <a:pt x="99" y="199"/>
                    </a:cubicBezTo>
                    <a:cubicBezTo>
                      <a:pt x="156" y="199"/>
                      <a:pt x="198" y="156"/>
                      <a:pt x="198" y="100"/>
                    </a:cubicBezTo>
                    <a:cubicBezTo>
                      <a:pt x="198" y="43"/>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3"/>
              <p:cNvSpPr/>
              <p:nvPr/>
            </p:nvSpPr>
            <p:spPr>
              <a:xfrm flipH="1">
                <a:off x="3855556" y="3534740"/>
                <a:ext cx="21468" cy="21358"/>
              </a:xfrm>
              <a:custGeom>
                <a:rect b="b" l="l" r="r" t="t"/>
                <a:pathLst>
                  <a:path extrusionOk="0" h="194" w="195">
                    <a:moveTo>
                      <a:pt x="100" y="1"/>
                    </a:moveTo>
                    <a:cubicBezTo>
                      <a:pt x="48" y="1"/>
                      <a:pt x="1" y="43"/>
                      <a:pt x="1" y="95"/>
                    </a:cubicBezTo>
                    <a:cubicBezTo>
                      <a:pt x="1" y="152"/>
                      <a:pt x="48" y="194"/>
                      <a:pt x="100" y="194"/>
                    </a:cubicBezTo>
                    <a:cubicBezTo>
                      <a:pt x="152" y="194"/>
                      <a:pt x="194" y="152"/>
                      <a:pt x="194" y="95"/>
                    </a:cubicBezTo>
                    <a:cubicBezTo>
                      <a:pt x="194" y="43"/>
                      <a:pt x="152"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3"/>
              <p:cNvSpPr/>
              <p:nvPr/>
            </p:nvSpPr>
            <p:spPr>
              <a:xfrm flipH="1">
                <a:off x="3766822" y="3537382"/>
                <a:ext cx="20367" cy="20367"/>
              </a:xfrm>
              <a:custGeom>
                <a:rect b="b" l="l" r="r" t="t"/>
                <a:pathLst>
                  <a:path extrusionOk="0" h="185" w="185">
                    <a:moveTo>
                      <a:pt x="95" y="0"/>
                    </a:moveTo>
                    <a:cubicBezTo>
                      <a:pt x="43" y="0"/>
                      <a:pt x="0" y="43"/>
                      <a:pt x="0" y="95"/>
                    </a:cubicBezTo>
                    <a:cubicBezTo>
                      <a:pt x="0" y="142"/>
                      <a:pt x="43" y="184"/>
                      <a:pt x="95" y="184"/>
                    </a:cubicBezTo>
                    <a:cubicBezTo>
                      <a:pt x="147" y="184"/>
                      <a:pt x="184" y="142"/>
                      <a:pt x="184" y="95"/>
                    </a:cubicBezTo>
                    <a:cubicBezTo>
                      <a:pt x="184" y="43"/>
                      <a:pt x="147"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3"/>
              <p:cNvSpPr/>
              <p:nvPr/>
            </p:nvSpPr>
            <p:spPr>
              <a:xfrm flipH="1">
                <a:off x="3678089" y="3536832"/>
                <a:ext cx="19266" cy="19266"/>
              </a:xfrm>
              <a:custGeom>
                <a:rect b="b" l="l" r="r" t="t"/>
                <a:pathLst>
                  <a:path extrusionOk="0" h="175" w="175">
                    <a:moveTo>
                      <a:pt x="90" y="1"/>
                    </a:moveTo>
                    <a:cubicBezTo>
                      <a:pt x="42" y="1"/>
                      <a:pt x="0" y="38"/>
                      <a:pt x="0" y="85"/>
                    </a:cubicBezTo>
                    <a:cubicBezTo>
                      <a:pt x="0" y="137"/>
                      <a:pt x="42" y="175"/>
                      <a:pt x="90" y="175"/>
                    </a:cubicBezTo>
                    <a:cubicBezTo>
                      <a:pt x="137" y="175"/>
                      <a:pt x="174" y="137"/>
                      <a:pt x="174" y="85"/>
                    </a:cubicBezTo>
                    <a:cubicBezTo>
                      <a:pt x="174" y="38"/>
                      <a:pt x="137"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3"/>
              <p:cNvSpPr/>
              <p:nvPr/>
            </p:nvSpPr>
            <p:spPr>
              <a:xfrm flipH="1">
                <a:off x="3589355" y="3532649"/>
                <a:ext cx="18275" cy="18826"/>
              </a:xfrm>
              <a:custGeom>
                <a:rect b="b" l="l" r="r" t="t"/>
                <a:pathLst>
                  <a:path extrusionOk="0" h="171" w="166">
                    <a:moveTo>
                      <a:pt x="85" y="1"/>
                    </a:moveTo>
                    <a:cubicBezTo>
                      <a:pt x="38" y="1"/>
                      <a:pt x="1" y="39"/>
                      <a:pt x="1" y="86"/>
                    </a:cubicBezTo>
                    <a:cubicBezTo>
                      <a:pt x="1" y="133"/>
                      <a:pt x="38" y="171"/>
                      <a:pt x="85" y="171"/>
                    </a:cubicBezTo>
                    <a:cubicBezTo>
                      <a:pt x="133" y="171"/>
                      <a:pt x="166" y="133"/>
                      <a:pt x="166" y="86"/>
                    </a:cubicBezTo>
                    <a:cubicBezTo>
                      <a:pt x="166" y="39"/>
                      <a:pt x="133"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3"/>
              <p:cNvSpPr/>
              <p:nvPr/>
            </p:nvSpPr>
            <p:spPr>
              <a:xfrm flipH="1">
                <a:off x="3500621" y="3525933"/>
                <a:ext cx="17725" cy="17725"/>
              </a:xfrm>
              <a:custGeom>
                <a:rect b="b" l="l" r="r" t="t"/>
                <a:pathLst>
                  <a:path extrusionOk="0" h="161" w="161">
                    <a:moveTo>
                      <a:pt x="81" y="1"/>
                    </a:moveTo>
                    <a:cubicBezTo>
                      <a:pt x="38" y="1"/>
                      <a:pt x="0" y="38"/>
                      <a:pt x="0" y="81"/>
                    </a:cubicBezTo>
                    <a:cubicBezTo>
                      <a:pt x="0" y="123"/>
                      <a:pt x="38" y="161"/>
                      <a:pt x="81" y="161"/>
                    </a:cubicBezTo>
                    <a:cubicBezTo>
                      <a:pt x="128" y="161"/>
                      <a:pt x="161" y="123"/>
                      <a:pt x="161" y="81"/>
                    </a:cubicBezTo>
                    <a:cubicBezTo>
                      <a:pt x="161" y="38"/>
                      <a:pt x="128"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73"/>
              <p:cNvSpPr/>
              <p:nvPr/>
            </p:nvSpPr>
            <p:spPr>
              <a:xfrm flipH="1">
                <a:off x="3412328" y="3516575"/>
                <a:ext cx="16734" cy="16734"/>
              </a:xfrm>
              <a:custGeom>
                <a:rect b="b" l="l" r="r" t="t"/>
                <a:pathLst>
                  <a:path extrusionOk="0" h="152" w="152">
                    <a:moveTo>
                      <a:pt x="76" y="1"/>
                    </a:moveTo>
                    <a:cubicBezTo>
                      <a:pt x="38" y="1"/>
                      <a:pt x="0" y="34"/>
                      <a:pt x="0" y="76"/>
                    </a:cubicBezTo>
                    <a:cubicBezTo>
                      <a:pt x="0" y="119"/>
                      <a:pt x="38" y="152"/>
                      <a:pt x="76" y="152"/>
                    </a:cubicBezTo>
                    <a:cubicBezTo>
                      <a:pt x="118" y="152"/>
                      <a:pt x="151" y="119"/>
                      <a:pt x="151" y="76"/>
                    </a:cubicBezTo>
                    <a:cubicBezTo>
                      <a:pt x="151"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3"/>
              <p:cNvSpPr/>
              <p:nvPr/>
            </p:nvSpPr>
            <p:spPr>
              <a:xfrm flipH="1">
                <a:off x="3324145" y="3505126"/>
                <a:ext cx="15633" cy="15743"/>
              </a:xfrm>
              <a:custGeom>
                <a:rect b="b" l="l" r="r" t="t"/>
                <a:pathLst>
                  <a:path extrusionOk="0" h="143" w="142">
                    <a:moveTo>
                      <a:pt x="71" y="1"/>
                    </a:moveTo>
                    <a:cubicBezTo>
                      <a:pt x="33" y="1"/>
                      <a:pt x="0" y="29"/>
                      <a:pt x="0" y="72"/>
                    </a:cubicBezTo>
                    <a:cubicBezTo>
                      <a:pt x="0" y="109"/>
                      <a:pt x="33" y="142"/>
                      <a:pt x="71" y="142"/>
                    </a:cubicBezTo>
                    <a:cubicBezTo>
                      <a:pt x="109" y="142"/>
                      <a:pt x="142" y="109"/>
                      <a:pt x="142" y="72"/>
                    </a:cubicBezTo>
                    <a:cubicBezTo>
                      <a:pt x="142" y="29"/>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3"/>
              <p:cNvSpPr/>
              <p:nvPr/>
            </p:nvSpPr>
            <p:spPr>
              <a:xfrm flipH="1">
                <a:off x="3236402" y="3491144"/>
                <a:ext cx="14642" cy="15193"/>
              </a:xfrm>
              <a:custGeom>
                <a:rect b="b" l="l" r="r" t="t"/>
                <a:pathLst>
                  <a:path extrusionOk="0" h="138" w="133">
                    <a:moveTo>
                      <a:pt x="66" y="1"/>
                    </a:moveTo>
                    <a:cubicBezTo>
                      <a:pt x="29" y="1"/>
                      <a:pt x="0" y="34"/>
                      <a:pt x="0" y="67"/>
                    </a:cubicBezTo>
                    <a:cubicBezTo>
                      <a:pt x="0" y="104"/>
                      <a:pt x="29" y="137"/>
                      <a:pt x="66" y="137"/>
                    </a:cubicBezTo>
                    <a:cubicBezTo>
                      <a:pt x="99" y="137"/>
                      <a:pt x="132" y="104"/>
                      <a:pt x="132" y="67"/>
                    </a:cubicBezTo>
                    <a:cubicBezTo>
                      <a:pt x="132" y="34"/>
                      <a:pt x="9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3"/>
              <p:cNvSpPr/>
              <p:nvPr/>
            </p:nvSpPr>
            <p:spPr>
              <a:xfrm flipH="1">
                <a:off x="3149209" y="3476062"/>
                <a:ext cx="13651" cy="14202"/>
              </a:xfrm>
              <a:custGeom>
                <a:rect b="b" l="l" r="r" t="t"/>
                <a:pathLst>
                  <a:path extrusionOk="0" h="129" w="124">
                    <a:moveTo>
                      <a:pt x="62" y="1"/>
                    </a:moveTo>
                    <a:cubicBezTo>
                      <a:pt x="29" y="1"/>
                      <a:pt x="1" y="29"/>
                      <a:pt x="1" y="67"/>
                    </a:cubicBezTo>
                    <a:cubicBezTo>
                      <a:pt x="1" y="100"/>
                      <a:pt x="29" y="128"/>
                      <a:pt x="62" y="128"/>
                    </a:cubicBezTo>
                    <a:cubicBezTo>
                      <a:pt x="95" y="128"/>
                      <a:pt x="123" y="100"/>
                      <a:pt x="123" y="67"/>
                    </a:cubicBezTo>
                    <a:cubicBezTo>
                      <a:pt x="123" y="29"/>
                      <a:pt x="95" y="1"/>
                      <a:pt x="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3"/>
              <p:cNvSpPr/>
              <p:nvPr/>
            </p:nvSpPr>
            <p:spPr>
              <a:xfrm flipH="1">
                <a:off x="3062017" y="3459988"/>
                <a:ext cx="12551" cy="13101"/>
              </a:xfrm>
              <a:custGeom>
                <a:rect b="b" l="l" r="r" t="t"/>
                <a:pathLst>
                  <a:path extrusionOk="0" h="119" w="114">
                    <a:moveTo>
                      <a:pt x="57" y="1"/>
                    </a:moveTo>
                    <a:cubicBezTo>
                      <a:pt x="24" y="1"/>
                      <a:pt x="0" y="29"/>
                      <a:pt x="0" y="62"/>
                    </a:cubicBezTo>
                    <a:cubicBezTo>
                      <a:pt x="0" y="90"/>
                      <a:pt x="24" y="119"/>
                      <a:pt x="57" y="119"/>
                    </a:cubicBezTo>
                    <a:cubicBezTo>
                      <a:pt x="90" y="119"/>
                      <a:pt x="113" y="90"/>
                      <a:pt x="113" y="62"/>
                    </a:cubicBezTo>
                    <a:cubicBezTo>
                      <a:pt x="113"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3"/>
              <p:cNvSpPr/>
              <p:nvPr/>
            </p:nvSpPr>
            <p:spPr>
              <a:xfrm flipH="1">
                <a:off x="2974824" y="3443915"/>
                <a:ext cx="11560" cy="11560"/>
              </a:xfrm>
              <a:custGeom>
                <a:rect b="b" l="l" r="r" t="t"/>
                <a:pathLst>
                  <a:path extrusionOk="0" h="105" w="105">
                    <a:moveTo>
                      <a:pt x="52" y="1"/>
                    </a:moveTo>
                    <a:cubicBezTo>
                      <a:pt x="24" y="1"/>
                      <a:pt x="0" y="24"/>
                      <a:pt x="0" y="53"/>
                    </a:cubicBezTo>
                    <a:cubicBezTo>
                      <a:pt x="0" y="81"/>
                      <a:pt x="24" y="104"/>
                      <a:pt x="52" y="104"/>
                    </a:cubicBezTo>
                    <a:cubicBezTo>
                      <a:pt x="81" y="104"/>
                      <a:pt x="104" y="81"/>
                      <a:pt x="104" y="53"/>
                    </a:cubicBezTo>
                    <a:cubicBezTo>
                      <a:pt x="104" y="24"/>
                      <a:pt x="81"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3"/>
              <p:cNvSpPr/>
              <p:nvPr/>
            </p:nvSpPr>
            <p:spPr>
              <a:xfrm flipH="1">
                <a:off x="2887632" y="3427291"/>
                <a:ext cx="10569" cy="11009"/>
              </a:xfrm>
              <a:custGeom>
                <a:rect b="b" l="l" r="r" t="t"/>
                <a:pathLst>
                  <a:path extrusionOk="0" h="100" w="96">
                    <a:moveTo>
                      <a:pt x="48" y="1"/>
                    </a:moveTo>
                    <a:cubicBezTo>
                      <a:pt x="20" y="1"/>
                      <a:pt x="1" y="24"/>
                      <a:pt x="1" y="48"/>
                    </a:cubicBezTo>
                    <a:cubicBezTo>
                      <a:pt x="1" y="76"/>
                      <a:pt x="20" y="100"/>
                      <a:pt x="48" y="100"/>
                    </a:cubicBezTo>
                    <a:cubicBezTo>
                      <a:pt x="76" y="100"/>
                      <a:pt x="95" y="76"/>
                      <a:pt x="95" y="48"/>
                    </a:cubicBezTo>
                    <a:cubicBezTo>
                      <a:pt x="95" y="24"/>
                      <a:pt x="76"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3"/>
              <p:cNvSpPr/>
              <p:nvPr/>
            </p:nvSpPr>
            <p:spPr>
              <a:xfrm flipH="1">
                <a:off x="2799999" y="3411768"/>
                <a:ext cx="9908" cy="9908"/>
              </a:xfrm>
              <a:custGeom>
                <a:rect b="b" l="l" r="r" t="t"/>
                <a:pathLst>
                  <a:path extrusionOk="0" h="90" w="90">
                    <a:moveTo>
                      <a:pt x="43" y="0"/>
                    </a:moveTo>
                    <a:cubicBezTo>
                      <a:pt x="19" y="0"/>
                      <a:pt x="0" y="19"/>
                      <a:pt x="0" y="43"/>
                    </a:cubicBezTo>
                    <a:cubicBezTo>
                      <a:pt x="0" y="66"/>
                      <a:pt x="19" y="90"/>
                      <a:pt x="43" y="90"/>
                    </a:cubicBezTo>
                    <a:cubicBezTo>
                      <a:pt x="66" y="90"/>
                      <a:pt x="90" y="66"/>
                      <a:pt x="90" y="43"/>
                    </a:cubicBezTo>
                    <a:cubicBezTo>
                      <a:pt x="90" y="19"/>
                      <a:pt x="66"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3"/>
              <p:cNvSpPr/>
              <p:nvPr/>
            </p:nvSpPr>
            <p:spPr>
              <a:xfrm flipH="1">
                <a:off x="2712807" y="3396686"/>
                <a:ext cx="8917" cy="9468"/>
              </a:xfrm>
              <a:custGeom>
                <a:rect b="b" l="l" r="r" t="t"/>
                <a:pathLst>
                  <a:path extrusionOk="0" h="86" w="81">
                    <a:moveTo>
                      <a:pt x="43" y="1"/>
                    </a:moveTo>
                    <a:cubicBezTo>
                      <a:pt x="20" y="1"/>
                      <a:pt x="1" y="20"/>
                      <a:pt x="1" y="43"/>
                    </a:cubicBezTo>
                    <a:cubicBezTo>
                      <a:pt x="1" y="67"/>
                      <a:pt x="20" y="86"/>
                      <a:pt x="43" y="86"/>
                    </a:cubicBezTo>
                    <a:cubicBezTo>
                      <a:pt x="67" y="86"/>
                      <a:pt x="81" y="67"/>
                      <a:pt x="81" y="43"/>
                    </a:cubicBezTo>
                    <a:cubicBezTo>
                      <a:pt x="81" y="20"/>
                      <a:pt x="67"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3"/>
              <p:cNvSpPr/>
              <p:nvPr/>
            </p:nvSpPr>
            <p:spPr>
              <a:xfrm flipH="1">
                <a:off x="2624513" y="3384245"/>
                <a:ext cx="8477" cy="7927"/>
              </a:xfrm>
              <a:custGeom>
                <a:rect b="b" l="l" r="r" t="t"/>
                <a:pathLst>
                  <a:path extrusionOk="0" h="72" w="77">
                    <a:moveTo>
                      <a:pt x="39" y="1"/>
                    </a:moveTo>
                    <a:cubicBezTo>
                      <a:pt x="20" y="1"/>
                      <a:pt x="1" y="15"/>
                      <a:pt x="1" y="38"/>
                    </a:cubicBezTo>
                    <a:cubicBezTo>
                      <a:pt x="1" y="57"/>
                      <a:pt x="20" y="71"/>
                      <a:pt x="39" y="71"/>
                    </a:cubicBezTo>
                    <a:cubicBezTo>
                      <a:pt x="57" y="71"/>
                      <a:pt x="76" y="57"/>
                      <a:pt x="76" y="38"/>
                    </a:cubicBezTo>
                    <a:cubicBezTo>
                      <a:pt x="76" y="15"/>
                      <a:pt x="57" y="1"/>
                      <a:pt x="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3"/>
              <p:cNvSpPr/>
              <p:nvPr/>
            </p:nvSpPr>
            <p:spPr>
              <a:xfrm flipH="1">
                <a:off x="2536881" y="3373897"/>
                <a:ext cx="6826" cy="6826"/>
              </a:xfrm>
              <a:custGeom>
                <a:rect b="b" l="l" r="r" t="t"/>
                <a:pathLst>
                  <a:path extrusionOk="0" h="62" w="62">
                    <a:moveTo>
                      <a:pt x="34" y="0"/>
                    </a:moveTo>
                    <a:cubicBezTo>
                      <a:pt x="15" y="0"/>
                      <a:pt x="1" y="14"/>
                      <a:pt x="1" y="29"/>
                    </a:cubicBezTo>
                    <a:cubicBezTo>
                      <a:pt x="1" y="47"/>
                      <a:pt x="15" y="62"/>
                      <a:pt x="34" y="62"/>
                    </a:cubicBezTo>
                    <a:cubicBezTo>
                      <a:pt x="48" y="62"/>
                      <a:pt x="62" y="47"/>
                      <a:pt x="62" y="29"/>
                    </a:cubicBezTo>
                    <a:cubicBezTo>
                      <a:pt x="62" y="14"/>
                      <a:pt x="48"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3"/>
              <p:cNvSpPr/>
              <p:nvPr/>
            </p:nvSpPr>
            <p:spPr>
              <a:xfrm flipH="1">
                <a:off x="2448037" y="3366080"/>
                <a:ext cx="6385" cy="6385"/>
              </a:xfrm>
              <a:custGeom>
                <a:rect b="b" l="l" r="r" t="t"/>
                <a:pathLst>
                  <a:path extrusionOk="0" h="58" w="58">
                    <a:moveTo>
                      <a:pt x="29" y="1"/>
                    </a:moveTo>
                    <a:cubicBezTo>
                      <a:pt x="15" y="1"/>
                      <a:pt x="0" y="15"/>
                      <a:pt x="0" y="29"/>
                    </a:cubicBezTo>
                    <a:cubicBezTo>
                      <a:pt x="0" y="43"/>
                      <a:pt x="15" y="57"/>
                      <a:pt x="29" y="57"/>
                    </a:cubicBezTo>
                    <a:cubicBezTo>
                      <a:pt x="43" y="57"/>
                      <a:pt x="57" y="43"/>
                      <a:pt x="57" y="29"/>
                    </a:cubicBezTo>
                    <a:cubicBezTo>
                      <a:pt x="57" y="15"/>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3"/>
              <p:cNvSpPr/>
              <p:nvPr/>
            </p:nvSpPr>
            <p:spPr>
              <a:xfrm flipH="1">
                <a:off x="2359303" y="3361897"/>
                <a:ext cx="5284" cy="5284"/>
              </a:xfrm>
              <a:custGeom>
                <a:rect b="b" l="l" r="r" t="t"/>
                <a:pathLst>
                  <a:path extrusionOk="0" h="48" w="48">
                    <a:moveTo>
                      <a:pt x="24" y="1"/>
                    </a:moveTo>
                    <a:cubicBezTo>
                      <a:pt x="9" y="1"/>
                      <a:pt x="0" y="10"/>
                      <a:pt x="0" y="24"/>
                    </a:cubicBezTo>
                    <a:cubicBezTo>
                      <a:pt x="0" y="34"/>
                      <a:pt x="9" y="48"/>
                      <a:pt x="24" y="48"/>
                    </a:cubicBezTo>
                    <a:cubicBezTo>
                      <a:pt x="33" y="48"/>
                      <a:pt x="47" y="34"/>
                      <a:pt x="47" y="24"/>
                    </a:cubicBezTo>
                    <a:cubicBezTo>
                      <a:pt x="47" y="10"/>
                      <a:pt x="3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3"/>
              <p:cNvSpPr/>
              <p:nvPr/>
            </p:nvSpPr>
            <p:spPr>
              <a:xfrm flipH="1">
                <a:off x="2270569" y="3360906"/>
                <a:ext cx="4294" cy="4294"/>
              </a:xfrm>
              <a:custGeom>
                <a:rect b="b" l="l" r="r" t="t"/>
                <a:pathLst>
                  <a:path extrusionOk="0" h="39" w="39">
                    <a:moveTo>
                      <a:pt x="19" y="0"/>
                    </a:moveTo>
                    <a:cubicBezTo>
                      <a:pt x="5" y="0"/>
                      <a:pt x="1" y="10"/>
                      <a:pt x="1" y="19"/>
                    </a:cubicBezTo>
                    <a:cubicBezTo>
                      <a:pt x="1" y="33"/>
                      <a:pt x="5" y="38"/>
                      <a:pt x="19" y="38"/>
                    </a:cubicBezTo>
                    <a:cubicBezTo>
                      <a:pt x="29" y="38"/>
                      <a:pt x="38" y="33"/>
                      <a:pt x="38" y="19"/>
                    </a:cubicBezTo>
                    <a:cubicBezTo>
                      <a:pt x="38" y="10"/>
                      <a:pt x="29"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3"/>
              <p:cNvSpPr/>
              <p:nvPr/>
            </p:nvSpPr>
            <p:spPr>
              <a:xfrm flipH="1">
                <a:off x="2181836" y="3363988"/>
                <a:ext cx="3743" cy="3743"/>
              </a:xfrm>
              <a:custGeom>
                <a:rect b="b" l="l" r="r" t="t"/>
                <a:pathLst>
                  <a:path extrusionOk="0" h="34" w="34">
                    <a:moveTo>
                      <a:pt x="19" y="1"/>
                    </a:moveTo>
                    <a:cubicBezTo>
                      <a:pt x="10" y="1"/>
                      <a:pt x="0" y="10"/>
                      <a:pt x="0" y="20"/>
                    </a:cubicBezTo>
                    <a:cubicBezTo>
                      <a:pt x="0" y="24"/>
                      <a:pt x="10" y="34"/>
                      <a:pt x="19" y="34"/>
                    </a:cubicBezTo>
                    <a:cubicBezTo>
                      <a:pt x="24" y="34"/>
                      <a:pt x="33" y="24"/>
                      <a:pt x="33" y="20"/>
                    </a:cubicBezTo>
                    <a:cubicBezTo>
                      <a:pt x="33" y="10"/>
                      <a:pt x="24"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3"/>
              <p:cNvSpPr/>
              <p:nvPr/>
            </p:nvSpPr>
            <p:spPr>
              <a:xfrm flipH="1">
                <a:off x="2093652" y="3371254"/>
                <a:ext cx="2202" cy="2752"/>
              </a:xfrm>
              <a:custGeom>
                <a:rect b="b" l="l" r="r" t="t"/>
                <a:pathLst>
                  <a:path extrusionOk="0" h="25" w="20">
                    <a:moveTo>
                      <a:pt x="10" y="1"/>
                    </a:moveTo>
                    <a:cubicBezTo>
                      <a:pt x="6" y="1"/>
                      <a:pt x="1" y="5"/>
                      <a:pt x="1" y="15"/>
                    </a:cubicBezTo>
                    <a:cubicBezTo>
                      <a:pt x="1" y="20"/>
                      <a:pt x="6" y="24"/>
                      <a:pt x="10" y="24"/>
                    </a:cubicBezTo>
                    <a:cubicBezTo>
                      <a:pt x="15" y="24"/>
                      <a:pt x="20" y="20"/>
                      <a:pt x="20" y="15"/>
                    </a:cubicBezTo>
                    <a:cubicBezTo>
                      <a:pt x="20" y="5"/>
                      <a:pt x="15"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3"/>
              <p:cNvSpPr/>
              <p:nvPr/>
            </p:nvSpPr>
            <p:spPr>
              <a:xfrm flipH="1">
                <a:off x="2005359" y="3383254"/>
                <a:ext cx="1651" cy="1101"/>
              </a:xfrm>
              <a:custGeom>
                <a:rect b="b" l="l" r="r" t="t"/>
                <a:pathLst>
                  <a:path extrusionOk="0" h="10" w="15">
                    <a:moveTo>
                      <a:pt x="10" y="0"/>
                    </a:moveTo>
                    <a:cubicBezTo>
                      <a:pt x="5" y="0"/>
                      <a:pt x="0" y="0"/>
                      <a:pt x="0" y="5"/>
                    </a:cubicBezTo>
                    <a:cubicBezTo>
                      <a:pt x="0" y="10"/>
                      <a:pt x="5" y="10"/>
                      <a:pt x="10" y="10"/>
                    </a:cubicBezTo>
                    <a:cubicBezTo>
                      <a:pt x="14" y="10"/>
                      <a:pt x="14" y="10"/>
                      <a:pt x="14" y="5"/>
                    </a:cubicBezTo>
                    <a:cubicBezTo>
                      <a:pt x="14" y="0"/>
                      <a:pt x="14"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3"/>
              <p:cNvSpPr/>
              <p:nvPr/>
            </p:nvSpPr>
            <p:spPr>
              <a:xfrm flipH="1">
                <a:off x="1917726" y="3398777"/>
                <a:ext cx="550" cy="661"/>
              </a:xfrm>
              <a:custGeom>
                <a:rect b="b" l="l" r="r" t="t"/>
                <a:pathLst>
                  <a:path extrusionOk="0" h="6" w="5">
                    <a:moveTo>
                      <a:pt x="0" y="1"/>
                    </a:moveTo>
                    <a:cubicBezTo>
                      <a:pt x="0" y="5"/>
                      <a:pt x="0" y="5"/>
                      <a:pt x="0" y="5"/>
                    </a:cubicBezTo>
                    <a:cubicBezTo>
                      <a:pt x="5" y="5"/>
                      <a:pt x="5" y="5"/>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3"/>
              <p:cNvSpPr/>
              <p:nvPr/>
            </p:nvSpPr>
            <p:spPr>
              <a:xfrm flipH="1">
                <a:off x="8997708" y="3015769"/>
                <a:ext cx="80588" cy="80588"/>
              </a:xfrm>
              <a:custGeom>
                <a:rect b="b" l="l" r="r" t="t"/>
                <a:pathLst>
                  <a:path extrusionOk="0" h="732" w="732">
                    <a:moveTo>
                      <a:pt x="368" y="1"/>
                    </a:moveTo>
                    <a:cubicBezTo>
                      <a:pt x="165" y="1"/>
                      <a:pt x="0" y="166"/>
                      <a:pt x="0" y="363"/>
                    </a:cubicBezTo>
                    <a:cubicBezTo>
                      <a:pt x="0" y="566"/>
                      <a:pt x="165" y="731"/>
                      <a:pt x="368" y="731"/>
                    </a:cubicBezTo>
                    <a:cubicBezTo>
                      <a:pt x="571" y="731"/>
                      <a:pt x="731" y="566"/>
                      <a:pt x="731" y="363"/>
                    </a:cubicBezTo>
                    <a:cubicBezTo>
                      <a:pt x="731" y="166"/>
                      <a:pt x="571" y="1"/>
                      <a:pt x="3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3"/>
              <p:cNvSpPr/>
              <p:nvPr/>
            </p:nvSpPr>
            <p:spPr>
              <a:xfrm flipH="1">
                <a:off x="8927139" y="3070815"/>
                <a:ext cx="79597" cy="79487"/>
              </a:xfrm>
              <a:custGeom>
                <a:rect b="b" l="l" r="r" t="t"/>
                <a:pathLst>
                  <a:path extrusionOk="0" h="722" w="723">
                    <a:moveTo>
                      <a:pt x="359" y="0"/>
                    </a:moveTo>
                    <a:cubicBezTo>
                      <a:pt x="161" y="0"/>
                      <a:pt x="1" y="160"/>
                      <a:pt x="1" y="358"/>
                    </a:cubicBezTo>
                    <a:cubicBezTo>
                      <a:pt x="1" y="561"/>
                      <a:pt x="161" y="721"/>
                      <a:pt x="359" y="721"/>
                    </a:cubicBezTo>
                    <a:cubicBezTo>
                      <a:pt x="557" y="721"/>
                      <a:pt x="722" y="561"/>
                      <a:pt x="722" y="358"/>
                    </a:cubicBezTo>
                    <a:cubicBezTo>
                      <a:pt x="722" y="160"/>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3"/>
              <p:cNvSpPr/>
              <p:nvPr/>
            </p:nvSpPr>
            <p:spPr>
              <a:xfrm flipH="1">
                <a:off x="8855030" y="3122117"/>
                <a:ext cx="78496" cy="79046"/>
              </a:xfrm>
              <a:custGeom>
                <a:rect b="b" l="l" r="r" t="t"/>
                <a:pathLst>
                  <a:path extrusionOk="0" h="718" w="713">
                    <a:moveTo>
                      <a:pt x="359" y="1"/>
                    </a:moveTo>
                    <a:cubicBezTo>
                      <a:pt x="161" y="1"/>
                      <a:pt x="1" y="161"/>
                      <a:pt x="1" y="359"/>
                    </a:cubicBezTo>
                    <a:cubicBezTo>
                      <a:pt x="1" y="557"/>
                      <a:pt x="161" y="717"/>
                      <a:pt x="359" y="717"/>
                    </a:cubicBezTo>
                    <a:cubicBezTo>
                      <a:pt x="557" y="717"/>
                      <a:pt x="713" y="557"/>
                      <a:pt x="713" y="359"/>
                    </a:cubicBezTo>
                    <a:cubicBezTo>
                      <a:pt x="713" y="161"/>
                      <a:pt x="557"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3"/>
              <p:cNvSpPr/>
              <p:nvPr/>
            </p:nvSpPr>
            <p:spPr>
              <a:xfrm flipH="1">
                <a:off x="8780277" y="3171438"/>
                <a:ext cx="77945" cy="77945"/>
              </a:xfrm>
              <a:custGeom>
                <a:rect b="b" l="l" r="r" t="t"/>
                <a:pathLst>
                  <a:path extrusionOk="0" h="708" w="708">
                    <a:moveTo>
                      <a:pt x="354" y="1"/>
                    </a:moveTo>
                    <a:cubicBezTo>
                      <a:pt x="161" y="1"/>
                      <a:pt x="0" y="161"/>
                      <a:pt x="0" y="354"/>
                    </a:cubicBezTo>
                    <a:cubicBezTo>
                      <a:pt x="0" y="548"/>
                      <a:pt x="161" y="708"/>
                      <a:pt x="354" y="708"/>
                    </a:cubicBezTo>
                    <a:cubicBezTo>
                      <a:pt x="547" y="708"/>
                      <a:pt x="707" y="548"/>
                      <a:pt x="707" y="354"/>
                    </a:cubicBezTo>
                    <a:cubicBezTo>
                      <a:pt x="707" y="161"/>
                      <a:pt x="547"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3"/>
              <p:cNvSpPr/>
              <p:nvPr/>
            </p:nvSpPr>
            <p:spPr>
              <a:xfrm flipH="1">
                <a:off x="8704534" y="3218227"/>
                <a:ext cx="76955" cy="76845"/>
              </a:xfrm>
              <a:custGeom>
                <a:rect b="b" l="l" r="r" t="t"/>
                <a:pathLst>
                  <a:path extrusionOk="0" h="698" w="699">
                    <a:moveTo>
                      <a:pt x="350" y="0"/>
                    </a:moveTo>
                    <a:cubicBezTo>
                      <a:pt x="156" y="0"/>
                      <a:pt x="1" y="156"/>
                      <a:pt x="1" y="349"/>
                    </a:cubicBezTo>
                    <a:cubicBezTo>
                      <a:pt x="1" y="542"/>
                      <a:pt x="156" y="698"/>
                      <a:pt x="350" y="698"/>
                    </a:cubicBezTo>
                    <a:cubicBezTo>
                      <a:pt x="543" y="698"/>
                      <a:pt x="699" y="542"/>
                      <a:pt x="699" y="349"/>
                    </a:cubicBezTo>
                    <a:cubicBezTo>
                      <a:pt x="699" y="156"/>
                      <a:pt x="543" y="0"/>
                      <a:pt x="3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3"/>
              <p:cNvSpPr/>
              <p:nvPr/>
            </p:nvSpPr>
            <p:spPr>
              <a:xfrm flipH="1">
                <a:off x="8627140" y="3262814"/>
                <a:ext cx="75964" cy="75303"/>
              </a:xfrm>
              <a:custGeom>
                <a:rect b="b" l="l" r="r" t="t"/>
                <a:pathLst>
                  <a:path extrusionOk="0" h="684" w="690">
                    <a:moveTo>
                      <a:pt x="345" y="0"/>
                    </a:moveTo>
                    <a:cubicBezTo>
                      <a:pt x="156" y="0"/>
                      <a:pt x="1" y="151"/>
                      <a:pt x="1" y="345"/>
                    </a:cubicBezTo>
                    <a:cubicBezTo>
                      <a:pt x="1" y="533"/>
                      <a:pt x="156" y="684"/>
                      <a:pt x="345" y="684"/>
                    </a:cubicBezTo>
                    <a:cubicBezTo>
                      <a:pt x="533" y="684"/>
                      <a:pt x="689" y="533"/>
                      <a:pt x="689" y="345"/>
                    </a:cubicBezTo>
                    <a:cubicBezTo>
                      <a:pt x="689" y="151"/>
                      <a:pt x="533" y="0"/>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3"/>
              <p:cNvSpPr/>
              <p:nvPr/>
            </p:nvSpPr>
            <p:spPr>
              <a:xfrm flipH="1">
                <a:off x="8548865" y="3304319"/>
                <a:ext cx="74753" cy="74863"/>
              </a:xfrm>
              <a:custGeom>
                <a:rect b="b" l="l" r="r" t="t"/>
                <a:pathLst>
                  <a:path extrusionOk="0" h="680" w="679">
                    <a:moveTo>
                      <a:pt x="339" y="1"/>
                    </a:moveTo>
                    <a:cubicBezTo>
                      <a:pt x="156" y="1"/>
                      <a:pt x="0" y="151"/>
                      <a:pt x="0" y="340"/>
                    </a:cubicBezTo>
                    <a:cubicBezTo>
                      <a:pt x="0" y="529"/>
                      <a:pt x="156" y="679"/>
                      <a:pt x="339" y="679"/>
                    </a:cubicBezTo>
                    <a:cubicBezTo>
                      <a:pt x="528" y="679"/>
                      <a:pt x="679" y="529"/>
                      <a:pt x="679" y="340"/>
                    </a:cubicBezTo>
                    <a:cubicBezTo>
                      <a:pt x="679" y="151"/>
                      <a:pt x="528" y="1"/>
                      <a:pt x="3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3"/>
              <p:cNvSpPr/>
              <p:nvPr/>
            </p:nvSpPr>
            <p:spPr>
              <a:xfrm flipH="1">
                <a:off x="8468939" y="3343732"/>
                <a:ext cx="73762" cy="73872"/>
              </a:xfrm>
              <a:custGeom>
                <a:rect b="b" l="l" r="r" t="t"/>
                <a:pathLst>
                  <a:path extrusionOk="0" h="671" w="670">
                    <a:moveTo>
                      <a:pt x="335" y="1"/>
                    </a:moveTo>
                    <a:cubicBezTo>
                      <a:pt x="151" y="1"/>
                      <a:pt x="0" y="152"/>
                      <a:pt x="0" y="336"/>
                    </a:cubicBezTo>
                    <a:cubicBezTo>
                      <a:pt x="0" y="519"/>
                      <a:pt x="151" y="670"/>
                      <a:pt x="335" y="670"/>
                    </a:cubicBezTo>
                    <a:cubicBezTo>
                      <a:pt x="524" y="670"/>
                      <a:pt x="670" y="519"/>
                      <a:pt x="670" y="336"/>
                    </a:cubicBezTo>
                    <a:cubicBezTo>
                      <a:pt x="670" y="152"/>
                      <a:pt x="524"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73"/>
              <p:cNvSpPr/>
              <p:nvPr/>
            </p:nvSpPr>
            <p:spPr>
              <a:xfrm flipH="1">
                <a:off x="8387471" y="3380062"/>
                <a:ext cx="73212" cy="73322"/>
              </a:xfrm>
              <a:custGeom>
                <a:rect b="b" l="l" r="r" t="t"/>
                <a:pathLst>
                  <a:path extrusionOk="0" h="666" w="665">
                    <a:moveTo>
                      <a:pt x="335" y="1"/>
                    </a:moveTo>
                    <a:cubicBezTo>
                      <a:pt x="151" y="1"/>
                      <a:pt x="0" y="152"/>
                      <a:pt x="0" y="336"/>
                    </a:cubicBezTo>
                    <a:cubicBezTo>
                      <a:pt x="0" y="515"/>
                      <a:pt x="151" y="666"/>
                      <a:pt x="335" y="666"/>
                    </a:cubicBezTo>
                    <a:cubicBezTo>
                      <a:pt x="514" y="666"/>
                      <a:pt x="665" y="515"/>
                      <a:pt x="665" y="336"/>
                    </a:cubicBezTo>
                    <a:cubicBezTo>
                      <a:pt x="665" y="152"/>
                      <a:pt x="514"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3"/>
              <p:cNvSpPr/>
              <p:nvPr/>
            </p:nvSpPr>
            <p:spPr>
              <a:xfrm flipH="1">
                <a:off x="8305453" y="3414300"/>
                <a:ext cx="71670" cy="71780"/>
              </a:xfrm>
              <a:custGeom>
                <a:rect b="b" l="l" r="r" t="t"/>
                <a:pathLst>
                  <a:path extrusionOk="0" h="652" w="651">
                    <a:moveTo>
                      <a:pt x="326" y="1"/>
                    </a:moveTo>
                    <a:cubicBezTo>
                      <a:pt x="146" y="1"/>
                      <a:pt x="0" y="147"/>
                      <a:pt x="0" y="326"/>
                    </a:cubicBezTo>
                    <a:cubicBezTo>
                      <a:pt x="0" y="505"/>
                      <a:pt x="146" y="652"/>
                      <a:pt x="326" y="652"/>
                    </a:cubicBezTo>
                    <a:cubicBezTo>
                      <a:pt x="505" y="652"/>
                      <a:pt x="651" y="505"/>
                      <a:pt x="651" y="326"/>
                    </a:cubicBezTo>
                    <a:cubicBezTo>
                      <a:pt x="651" y="147"/>
                      <a:pt x="505"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3"/>
              <p:cNvSpPr/>
              <p:nvPr/>
            </p:nvSpPr>
            <p:spPr>
              <a:xfrm flipH="1">
                <a:off x="8221894" y="3445016"/>
                <a:ext cx="71230" cy="71120"/>
              </a:xfrm>
              <a:custGeom>
                <a:rect b="b" l="l" r="r" t="t"/>
                <a:pathLst>
                  <a:path extrusionOk="0" h="646" w="647">
                    <a:moveTo>
                      <a:pt x="326" y="0"/>
                    </a:moveTo>
                    <a:cubicBezTo>
                      <a:pt x="147" y="0"/>
                      <a:pt x="1" y="146"/>
                      <a:pt x="1" y="325"/>
                    </a:cubicBezTo>
                    <a:cubicBezTo>
                      <a:pt x="1" y="505"/>
                      <a:pt x="147" y="646"/>
                      <a:pt x="326" y="646"/>
                    </a:cubicBezTo>
                    <a:cubicBezTo>
                      <a:pt x="505" y="646"/>
                      <a:pt x="647" y="505"/>
                      <a:pt x="647" y="325"/>
                    </a:cubicBezTo>
                    <a:cubicBezTo>
                      <a:pt x="647"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3"/>
              <p:cNvSpPr/>
              <p:nvPr/>
            </p:nvSpPr>
            <p:spPr>
              <a:xfrm flipH="1">
                <a:off x="8137233" y="3472979"/>
                <a:ext cx="70239" cy="70239"/>
              </a:xfrm>
              <a:custGeom>
                <a:rect b="b" l="l" r="r" t="t"/>
                <a:pathLst>
                  <a:path extrusionOk="0" h="638" w="638">
                    <a:moveTo>
                      <a:pt x="321" y="1"/>
                    </a:moveTo>
                    <a:cubicBezTo>
                      <a:pt x="142" y="1"/>
                      <a:pt x="1" y="147"/>
                      <a:pt x="1" y="321"/>
                    </a:cubicBezTo>
                    <a:cubicBezTo>
                      <a:pt x="1" y="496"/>
                      <a:pt x="142" y="637"/>
                      <a:pt x="321" y="637"/>
                    </a:cubicBezTo>
                    <a:cubicBezTo>
                      <a:pt x="496" y="637"/>
                      <a:pt x="637" y="496"/>
                      <a:pt x="637" y="321"/>
                    </a:cubicBezTo>
                    <a:cubicBezTo>
                      <a:pt x="637" y="147"/>
                      <a:pt x="496"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3"/>
              <p:cNvSpPr/>
              <p:nvPr/>
            </p:nvSpPr>
            <p:spPr>
              <a:xfrm flipH="1">
                <a:off x="8051582" y="3497860"/>
                <a:ext cx="69138" cy="69138"/>
              </a:xfrm>
              <a:custGeom>
                <a:rect b="b" l="l" r="r" t="t"/>
                <a:pathLst>
                  <a:path extrusionOk="0" h="628" w="628">
                    <a:moveTo>
                      <a:pt x="311" y="1"/>
                    </a:moveTo>
                    <a:cubicBezTo>
                      <a:pt x="137" y="1"/>
                      <a:pt x="0" y="142"/>
                      <a:pt x="0" y="312"/>
                    </a:cubicBezTo>
                    <a:cubicBezTo>
                      <a:pt x="0" y="487"/>
                      <a:pt x="137" y="628"/>
                      <a:pt x="311" y="628"/>
                    </a:cubicBezTo>
                    <a:cubicBezTo>
                      <a:pt x="486" y="628"/>
                      <a:pt x="627" y="487"/>
                      <a:pt x="627" y="312"/>
                    </a:cubicBezTo>
                    <a:cubicBezTo>
                      <a:pt x="627" y="142"/>
                      <a:pt x="486"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3"/>
              <p:cNvSpPr/>
              <p:nvPr/>
            </p:nvSpPr>
            <p:spPr>
              <a:xfrm flipH="1">
                <a:off x="7965491" y="3519217"/>
                <a:ext cx="68037" cy="68037"/>
              </a:xfrm>
              <a:custGeom>
                <a:rect b="b" l="l" r="r" t="t"/>
                <a:pathLst>
                  <a:path extrusionOk="0" h="618" w="618">
                    <a:moveTo>
                      <a:pt x="306" y="0"/>
                    </a:moveTo>
                    <a:cubicBezTo>
                      <a:pt x="137" y="0"/>
                      <a:pt x="0" y="137"/>
                      <a:pt x="0" y="311"/>
                    </a:cubicBezTo>
                    <a:cubicBezTo>
                      <a:pt x="0" y="481"/>
                      <a:pt x="137" y="618"/>
                      <a:pt x="306" y="618"/>
                    </a:cubicBezTo>
                    <a:cubicBezTo>
                      <a:pt x="481" y="618"/>
                      <a:pt x="618" y="481"/>
                      <a:pt x="618" y="311"/>
                    </a:cubicBezTo>
                    <a:cubicBezTo>
                      <a:pt x="618" y="137"/>
                      <a:pt x="481" y="0"/>
                      <a:pt x="3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3"/>
              <p:cNvSpPr/>
              <p:nvPr/>
            </p:nvSpPr>
            <p:spPr>
              <a:xfrm flipH="1">
                <a:off x="7878298" y="3536832"/>
                <a:ext cx="67597" cy="67597"/>
              </a:xfrm>
              <a:custGeom>
                <a:rect b="b" l="l" r="r" t="t"/>
                <a:pathLst>
                  <a:path extrusionOk="0" h="614" w="614">
                    <a:moveTo>
                      <a:pt x="307" y="1"/>
                    </a:moveTo>
                    <a:cubicBezTo>
                      <a:pt x="137" y="1"/>
                      <a:pt x="1" y="137"/>
                      <a:pt x="1" y="307"/>
                    </a:cubicBezTo>
                    <a:cubicBezTo>
                      <a:pt x="1" y="477"/>
                      <a:pt x="137" y="613"/>
                      <a:pt x="307" y="613"/>
                    </a:cubicBezTo>
                    <a:cubicBezTo>
                      <a:pt x="477" y="613"/>
                      <a:pt x="614" y="477"/>
                      <a:pt x="614" y="307"/>
                    </a:cubicBezTo>
                    <a:cubicBezTo>
                      <a:pt x="614" y="137"/>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3"/>
              <p:cNvSpPr/>
              <p:nvPr/>
            </p:nvSpPr>
            <p:spPr>
              <a:xfrm flipH="1">
                <a:off x="7790555" y="3550814"/>
                <a:ext cx="66606" cy="66606"/>
              </a:xfrm>
              <a:custGeom>
                <a:rect b="b" l="l" r="r" t="t"/>
                <a:pathLst>
                  <a:path extrusionOk="0" h="605" w="605">
                    <a:moveTo>
                      <a:pt x="303" y="1"/>
                    </a:moveTo>
                    <a:cubicBezTo>
                      <a:pt x="138" y="1"/>
                      <a:pt x="1" y="138"/>
                      <a:pt x="1" y="303"/>
                    </a:cubicBezTo>
                    <a:cubicBezTo>
                      <a:pt x="1" y="472"/>
                      <a:pt x="138" y="604"/>
                      <a:pt x="303" y="604"/>
                    </a:cubicBezTo>
                    <a:cubicBezTo>
                      <a:pt x="468" y="604"/>
                      <a:pt x="604" y="472"/>
                      <a:pt x="604" y="303"/>
                    </a:cubicBezTo>
                    <a:cubicBezTo>
                      <a:pt x="604" y="138"/>
                      <a:pt x="468"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3"/>
              <p:cNvSpPr/>
              <p:nvPr/>
            </p:nvSpPr>
            <p:spPr>
              <a:xfrm flipH="1">
                <a:off x="7702372" y="3561272"/>
                <a:ext cx="65505" cy="65505"/>
              </a:xfrm>
              <a:custGeom>
                <a:rect b="b" l="l" r="r" t="t"/>
                <a:pathLst>
                  <a:path extrusionOk="0" h="595" w="595">
                    <a:moveTo>
                      <a:pt x="298" y="0"/>
                    </a:moveTo>
                    <a:cubicBezTo>
                      <a:pt x="133" y="0"/>
                      <a:pt x="1" y="132"/>
                      <a:pt x="1" y="297"/>
                    </a:cubicBezTo>
                    <a:cubicBezTo>
                      <a:pt x="1" y="462"/>
                      <a:pt x="133" y="594"/>
                      <a:pt x="298" y="594"/>
                    </a:cubicBezTo>
                    <a:cubicBezTo>
                      <a:pt x="463" y="594"/>
                      <a:pt x="595" y="462"/>
                      <a:pt x="595" y="297"/>
                    </a:cubicBezTo>
                    <a:cubicBezTo>
                      <a:pt x="595" y="132"/>
                      <a:pt x="463"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3"/>
              <p:cNvSpPr/>
              <p:nvPr/>
            </p:nvSpPr>
            <p:spPr>
              <a:xfrm flipH="1">
                <a:off x="7613638" y="3567437"/>
                <a:ext cx="64404" cy="64514"/>
              </a:xfrm>
              <a:custGeom>
                <a:rect b="b" l="l" r="r" t="t"/>
                <a:pathLst>
                  <a:path extrusionOk="0" h="586" w="585">
                    <a:moveTo>
                      <a:pt x="293" y="1"/>
                    </a:moveTo>
                    <a:cubicBezTo>
                      <a:pt x="132" y="1"/>
                      <a:pt x="0" y="133"/>
                      <a:pt x="0" y="293"/>
                    </a:cubicBezTo>
                    <a:cubicBezTo>
                      <a:pt x="0" y="453"/>
                      <a:pt x="132" y="585"/>
                      <a:pt x="293" y="585"/>
                    </a:cubicBezTo>
                    <a:cubicBezTo>
                      <a:pt x="453" y="585"/>
                      <a:pt x="585" y="453"/>
                      <a:pt x="585" y="293"/>
                    </a:cubicBezTo>
                    <a:cubicBezTo>
                      <a:pt x="585" y="133"/>
                      <a:pt x="453"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3"/>
              <p:cNvSpPr/>
              <p:nvPr/>
            </p:nvSpPr>
            <p:spPr>
              <a:xfrm flipH="1">
                <a:off x="7524904" y="3569529"/>
                <a:ext cx="63413" cy="63413"/>
              </a:xfrm>
              <a:custGeom>
                <a:rect b="b" l="l" r="r" t="t"/>
                <a:pathLst>
                  <a:path extrusionOk="0" h="576" w="576">
                    <a:moveTo>
                      <a:pt x="288" y="1"/>
                    </a:moveTo>
                    <a:cubicBezTo>
                      <a:pt x="128" y="1"/>
                      <a:pt x="1" y="128"/>
                      <a:pt x="1" y="288"/>
                    </a:cubicBezTo>
                    <a:cubicBezTo>
                      <a:pt x="1" y="448"/>
                      <a:pt x="128" y="576"/>
                      <a:pt x="288" y="576"/>
                    </a:cubicBezTo>
                    <a:cubicBezTo>
                      <a:pt x="449" y="576"/>
                      <a:pt x="576" y="448"/>
                      <a:pt x="576" y="288"/>
                    </a:cubicBezTo>
                    <a:cubicBezTo>
                      <a:pt x="576" y="128"/>
                      <a:pt x="449"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3"/>
              <p:cNvSpPr/>
              <p:nvPr/>
            </p:nvSpPr>
            <p:spPr>
              <a:xfrm flipH="1">
                <a:off x="7436061" y="3566887"/>
                <a:ext cx="62973" cy="62973"/>
              </a:xfrm>
              <a:custGeom>
                <a:rect b="b" l="l" r="r" t="t"/>
                <a:pathLst>
                  <a:path extrusionOk="0" h="572" w="572">
                    <a:moveTo>
                      <a:pt x="288" y="1"/>
                    </a:moveTo>
                    <a:cubicBezTo>
                      <a:pt x="128" y="1"/>
                      <a:pt x="1" y="128"/>
                      <a:pt x="1" y="284"/>
                    </a:cubicBezTo>
                    <a:cubicBezTo>
                      <a:pt x="1" y="444"/>
                      <a:pt x="128" y="571"/>
                      <a:pt x="288" y="571"/>
                    </a:cubicBezTo>
                    <a:cubicBezTo>
                      <a:pt x="444" y="571"/>
                      <a:pt x="571" y="444"/>
                      <a:pt x="571" y="284"/>
                    </a:cubicBezTo>
                    <a:cubicBezTo>
                      <a:pt x="571" y="128"/>
                      <a:pt x="444"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3"/>
              <p:cNvSpPr/>
              <p:nvPr/>
            </p:nvSpPr>
            <p:spPr>
              <a:xfrm flipH="1">
                <a:off x="7347877" y="3560171"/>
                <a:ext cx="61322" cy="61872"/>
              </a:xfrm>
              <a:custGeom>
                <a:rect b="b" l="l" r="r" t="t"/>
                <a:pathLst>
                  <a:path extrusionOk="0" h="562" w="557">
                    <a:moveTo>
                      <a:pt x="278" y="1"/>
                    </a:moveTo>
                    <a:cubicBezTo>
                      <a:pt x="123" y="1"/>
                      <a:pt x="0" y="128"/>
                      <a:pt x="0" y="284"/>
                    </a:cubicBezTo>
                    <a:cubicBezTo>
                      <a:pt x="0" y="434"/>
                      <a:pt x="123" y="562"/>
                      <a:pt x="278" y="562"/>
                    </a:cubicBezTo>
                    <a:cubicBezTo>
                      <a:pt x="434" y="562"/>
                      <a:pt x="556" y="434"/>
                      <a:pt x="556" y="284"/>
                    </a:cubicBezTo>
                    <a:cubicBezTo>
                      <a:pt x="556" y="128"/>
                      <a:pt x="434"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3"/>
              <p:cNvSpPr/>
              <p:nvPr/>
            </p:nvSpPr>
            <p:spPr>
              <a:xfrm flipH="1">
                <a:off x="7259694" y="3548722"/>
                <a:ext cx="60771" cy="60881"/>
              </a:xfrm>
              <a:custGeom>
                <a:rect b="b" l="l" r="r" t="t"/>
                <a:pathLst>
                  <a:path extrusionOk="0" h="553" w="552">
                    <a:moveTo>
                      <a:pt x="278" y="1"/>
                    </a:moveTo>
                    <a:cubicBezTo>
                      <a:pt x="123" y="1"/>
                      <a:pt x="0" y="124"/>
                      <a:pt x="0" y="274"/>
                    </a:cubicBezTo>
                    <a:cubicBezTo>
                      <a:pt x="0" y="430"/>
                      <a:pt x="123" y="553"/>
                      <a:pt x="278" y="553"/>
                    </a:cubicBezTo>
                    <a:cubicBezTo>
                      <a:pt x="429" y="553"/>
                      <a:pt x="552" y="430"/>
                      <a:pt x="552" y="274"/>
                    </a:cubicBezTo>
                    <a:cubicBezTo>
                      <a:pt x="552" y="124"/>
                      <a:pt x="429"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3"/>
              <p:cNvSpPr/>
              <p:nvPr/>
            </p:nvSpPr>
            <p:spPr>
              <a:xfrm flipH="1">
                <a:off x="7172502" y="3531658"/>
                <a:ext cx="59780" cy="59780"/>
              </a:xfrm>
              <a:custGeom>
                <a:rect b="b" l="l" r="r" t="t"/>
                <a:pathLst>
                  <a:path extrusionOk="0" h="543" w="543">
                    <a:moveTo>
                      <a:pt x="269" y="0"/>
                    </a:moveTo>
                    <a:cubicBezTo>
                      <a:pt x="119" y="0"/>
                      <a:pt x="1" y="123"/>
                      <a:pt x="1" y="274"/>
                    </a:cubicBezTo>
                    <a:cubicBezTo>
                      <a:pt x="1" y="420"/>
                      <a:pt x="119" y="543"/>
                      <a:pt x="269" y="543"/>
                    </a:cubicBezTo>
                    <a:cubicBezTo>
                      <a:pt x="420" y="543"/>
                      <a:pt x="543" y="420"/>
                      <a:pt x="543" y="274"/>
                    </a:cubicBezTo>
                    <a:cubicBezTo>
                      <a:pt x="543" y="123"/>
                      <a:pt x="420" y="0"/>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3"/>
              <p:cNvSpPr/>
              <p:nvPr/>
            </p:nvSpPr>
            <p:spPr>
              <a:xfrm flipH="1">
                <a:off x="7086851" y="3509309"/>
                <a:ext cx="58679" cy="58789"/>
              </a:xfrm>
              <a:custGeom>
                <a:rect b="b" l="l" r="r" t="t"/>
                <a:pathLst>
                  <a:path extrusionOk="0" h="534" w="533">
                    <a:moveTo>
                      <a:pt x="264" y="1"/>
                    </a:moveTo>
                    <a:cubicBezTo>
                      <a:pt x="118" y="1"/>
                      <a:pt x="0" y="119"/>
                      <a:pt x="0" y="265"/>
                    </a:cubicBezTo>
                    <a:cubicBezTo>
                      <a:pt x="0" y="416"/>
                      <a:pt x="118" y="533"/>
                      <a:pt x="264" y="533"/>
                    </a:cubicBezTo>
                    <a:cubicBezTo>
                      <a:pt x="415" y="533"/>
                      <a:pt x="533" y="416"/>
                      <a:pt x="533" y="265"/>
                    </a:cubicBezTo>
                    <a:cubicBezTo>
                      <a:pt x="533" y="119"/>
                      <a:pt x="415"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3"/>
              <p:cNvSpPr/>
              <p:nvPr/>
            </p:nvSpPr>
            <p:spPr>
              <a:xfrm flipH="1">
                <a:off x="7002741" y="3481346"/>
                <a:ext cx="57688" cy="57688"/>
              </a:xfrm>
              <a:custGeom>
                <a:rect b="b" l="l" r="r" t="t"/>
                <a:pathLst>
                  <a:path extrusionOk="0" h="524" w="524">
                    <a:moveTo>
                      <a:pt x="264" y="0"/>
                    </a:moveTo>
                    <a:cubicBezTo>
                      <a:pt x="118" y="0"/>
                      <a:pt x="0" y="118"/>
                      <a:pt x="0" y="264"/>
                    </a:cubicBezTo>
                    <a:cubicBezTo>
                      <a:pt x="0" y="410"/>
                      <a:pt x="118" y="523"/>
                      <a:pt x="264" y="523"/>
                    </a:cubicBezTo>
                    <a:cubicBezTo>
                      <a:pt x="406" y="523"/>
                      <a:pt x="523" y="410"/>
                      <a:pt x="523" y="264"/>
                    </a:cubicBezTo>
                    <a:cubicBezTo>
                      <a:pt x="523" y="118"/>
                      <a:pt x="406"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3"/>
              <p:cNvSpPr/>
              <p:nvPr/>
            </p:nvSpPr>
            <p:spPr>
              <a:xfrm flipH="1">
                <a:off x="6920282" y="3448649"/>
                <a:ext cx="57138" cy="57138"/>
              </a:xfrm>
              <a:custGeom>
                <a:rect b="b" l="l" r="r" t="t"/>
                <a:pathLst>
                  <a:path extrusionOk="0" h="519" w="519">
                    <a:moveTo>
                      <a:pt x="260" y="0"/>
                    </a:moveTo>
                    <a:cubicBezTo>
                      <a:pt x="118" y="0"/>
                      <a:pt x="0" y="118"/>
                      <a:pt x="0" y="259"/>
                    </a:cubicBezTo>
                    <a:cubicBezTo>
                      <a:pt x="0" y="401"/>
                      <a:pt x="118" y="519"/>
                      <a:pt x="260" y="519"/>
                    </a:cubicBezTo>
                    <a:cubicBezTo>
                      <a:pt x="406" y="519"/>
                      <a:pt x="519" y="401"/>
                      <a:pt x="519" y="259"/>
                    </a:cubicBezTo>
                    <a:cubicBezTo>
                      <a:pt x="519" y="118"/>
                      <a:pt x="406"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3"/>
              <p:cNvSpPr/>
              <p:nvPr/>
            </p:nvSpPr>
            <p:spPr>
              <a:xfrm flipH="1">
                <a:off x="6839805" y="3411768"/>
                <a:ext cx="55597" cy="55597"/>
              </a:xfrm>
              <a:custGeom>
                <a:rect b="b" l="l" r="r" t="t"/>
                <a:pathLst>
                  <a:path extrusionOk="0" h="505" w="505">
                    <a:moveTo>
                      <a:pt x="250" y="0"/>
                    </a:moveTo>
                    <a:cubicBezTo>
                      <a:pt x="113" y="0"/>
                      <a:pt x="0" y="114"/>
                      <a:pt x="0" y="255"/>
                    </a:cubicBezTo>
                    <a:cubicBezTo>
                      <a:pt x="0" y="392"/>
                      <a:pt x="113" y="505"/>
                      <a:pt x="250" y="505"/>
                    </a:cubicBezTo>
                    <a:cubicBezTo>
                      <a:pt x="392" y="505"/>
                      <a:pt x="505" y="392"/>
                      <a:pt x="505" y="255"/>
                    </a:cubicBezTo>
                    <a:cubicBezTo>
                      <a:pt x="505" y="114"/>
                      <a:pt x="392"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3"/>
              <p:cNvSpPr/>
              <p:nvPr/>
            </p:nvSpPr>
            <p:spPr>
              <a:xfrm flipH="1">
                <a:off x="6760870" y="3371254"/>
                <a:ext cx="55156" cy="55156"/>
              </a:xfrm>
              <a:custGeom>
                <a:rect b="b" l="l" r="r" t="t"/>
                <a:pathLst>
                  <a:path extrusionOk="0" h="501" w="501">
                    <a:moveTo>
                      <a:pt x="250" y="1"/>
                    </a:moveTo>
                    <a:cubicBezTo>
                      <a:pt x="114" y="1"/>
                      <a:pt x="1" y="109"/>
                      <a:pt x="1" y="251"/>
                    </a:cubicBezTo>
                    <a:cubicBezTo>
                      <a:pt x="1" y="387"/>
                      <a:pt x="114" y="500"/>
                      <a:pt x="250" y="500"/>
                    </a:cubicBezTo>
                    <a:cubicBezTo>
                      <a:pt x="387" y="500"/>
                      <a:pt x="500" y="387"/>
                      <a:pt x="500" y="251"/>
                    </a:cubicBezTo>
                    <a:cubicBezTo>
                      <a:pt x="500" y="109"/>
                      <a:pt x="387" y="1"/>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3"/>
              <p:cNvSpPr/>
              <p:nvPr/>
            </p:nvSpPr>
            <p:spPr>
              <a:xfrm flipH="1">
                <a:off x="6683586" y="3327658"/>
                <a:ext cx="54055" cy="54606"/>
              </a:xfrm>
              <a:custGeom>
                <a:rect b="b" l="l" r="r" t="t"/>
                <a:pathLst>
                  <a:path extrusionOk="0" h="496" w="491">
                    <a:moveTo>
                      <a:pt x="246" y="1"/>
                    </a:moveTo>
                    <a:cubicBezTo>
                      <a:pt x="109" y="1"/>
                      <a:pt x="0" y="114"/>
                      <a:pt x="0" y="246"/>
                    </a:cubicBezTo>
                    <a:cubicBezTo>
                      <a:pt x="0" y="383"/>
                      <a:pt x="109" y="496"/>
                      <a:pt x="246" y="496"/>
                    </a:cubicBezTo>
                    <a:cubicBezTo>
                      <a:pt x="382" y="496"/>
                      <a:pt x="491" y="383"/>
                      <a:pt x="491" y="246"/>
                    </a:cubicBezTo>
                    <a:cubicBezTo>
                      <a:pt x="491" y="114"/>
                      <a:pt x="382"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3"/>
              <p:cNvSpPr/>
              <p:nvPr/>
            </p:nvSpPr>
            <p:spPr>
              <a:xfrm flipH="1">
                <a:off x="6607292" y="3283071"/>
                <a:ext cx="53065" cy="53065"/>
              </a:xfrm>
              <a:custGeom>
                <a:rect b="b" l="l" r="r" t="t"/>
                <a:pathLst>
                  <a:path extrusionOk="0" h="482" w="482">
                    <a:moveTo>
                      <a:pt x="241" y="0"/>
                    </a:moveTo>
                    <a:cubicBezTo>
                      <a:pt x="109" y="0"/>
                      <a:pt x="1" y="109"/>
                      <a:pt x="1" y="241"/>
                    </a:cubicBezTo>
                    <a:cubicBezTo>
                      <a:pt x="1" y="373"/>
                      <a:pt x="109" y="481"/>
                      <a:pt x="241" y="481"/>
                    </a:cubicBezTo>
                    <a:cubicBezTo>
                      <a:pt x="378" y="481"/>
                      <a:pt x="482" y="373"/>
                      <a:pt x="482" y="241"/>
                    </a:cubicBezTo>
                    <a:cubicBezTo>
                      <a:pt x="482" y="109"/>
                      <a:pt x="378"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3"/>
              <p:cNvSpPr/>
              <p:nvPr/>
            </p:nvSpPr>
            <p:spPr>
              <a:xfrm flipH="1">
                <a:off x="6530999" y="3237383"/>
                <a:ext cx="52514" cy="52514"/>
              </a:xfrm>
              <a:custGeom>
                <a:rect b="b" l="l" r="r" t="t"/>
                <a:pathLst>
                  <a:path extrusionOk="0" h="477" w="477">
                    <a:moveTo>
                      <a:pt x="241" y="0"/>
                    </a:moveTo>
                    <a:cubicBezTo>
                      <a:pt x="109" y="0"/>
                      <a:pt x="0" y="109"/>
                      <a:pt x="0" y="236"/>
                    </a:cubicBezTo>
                    <a:cubicBezTo>
                      <a:pt x="0" y="368"/>
                      <a:pt x="109" y="477"/>
                      <a:pt x="241" y="477"/>
                    </a:cubicBezTo>
                    <a:cubicBezTo>
                      <a:pt x="368" y="477"/>
                      <a:pt x="477" y="368"/>
                      <a:pt x="477" y="236"/>
                    </a:cubicBezTo>
                    <a:cubicBezTo>
                      <a:pt x="477" y="109"/>
                      <a:pt x="368"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3"/>
              <p:cNvSpPr/>
              <p:nvPr/>
            </p:nvSpPr>
            <p:spPr>
              <a:xfrm flipH="1">
                <a:off x="6454705" y="3192246"/>
                <a:ext cx="51523" cy="51523"/>
              </a:xfrm>
              <a:custGeom>
                <a:rect b="b" l="l" r="r" t="t"/>
                <a:pathLst>
                  <a:path extrusionOk="0" h="468" w="468">
                    <a:moveTo>
                      <a:pt x="232" y="0"/>
                    </a:moveTo>
                    <a:cubicBezTo>
                      <a:pt x="105" y="0"/>
                      <a:pt x="1" y="104"/>
                      <a:pt x="1" y="231"/>
                    </a:cubicBezTo>
                    <a:cubicBezTo>
                      <a:pt x="1" y="363"/>
                      <a:pt x="105" y="467"/>
                      <a:pt x="232" y="467"/>
                    </a:cubicBezTo>
                    <a:cubicBezTo>
                      <a:pt x="364" y="467"/>
                      <a:pt x="468" y="363"/>
                      <a:pt x="468" y="231"/>
                    </a:cubicBezTo>
                    <a:cubicBezTo>
                      <a:pt x="468" y="104"/>
                      <a:pt x="364"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3"/>
              <p:cNvSpPr/>
              <p:nvPr/>
            </p:nvSpPr>
            <p:spPr>
              <a:xfrm flipH="1">
                <a:off x="6377862" y="3148649"/>
                <a:ext cx="50422" cy="50422"/>
              </a:xfrm>
              <a:custGeom>
                <a:rect b="b" l="l" r="r" t="t"/>
                <a:pathLst>
                  <a:path extrusionOk="0" h="458" w="458">
                    <a:moveTo>
                      <a:pt x="231" y="0"/>
                    </a:moveTo>
                    <a:cubicBezTo>
                      <a:pt x="104" y="0"/>
                      <a:pt x="0" y="104"/>
                      <a:pt x="0" y="227"/>
                    </a:cubicBezTo>
                    <a:cubicBezTo>
                      <a:pt x="0" y="354"/>
                      <a:pt x="104" y="458"/>
                      <a:pt x="231" y="458"/>
                    </a:cubicBezTo>
                    <a:cubicBezTo>
                      <a:pt x="354" y="458"/>
                      <a:pt x="457" y="354"/>
                      <a:pt x="457" y="227"/>
                    </a:cubicBezTo>
                    <a:cubicBezTo>
                      <a:pt x="457" y="104"/>
                      <a:pt x="354" y="0"/>
                      <a:pt x="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3"/>
              <p:cNvSpPr/>
              <p:nvPr/>
            </p:nvSpPr>
            <p:spPr>
              <a:xfrm flipH="1">
                <a:off x="6299036" y="3107585"/>
                <a:ext cx="49872" cy="49432"/>
              </a:xfrm>
              <a:custGeom>
                <a:rect b="b" l="l" r="r" t="t"/>
                <a:pathLst>
                  <a:path extrusionOk="0" h="449" w="453">
                    <a:moveTo>
                      <a:pt x="227" y="1"/>
                    </a:moveTo>
                    <a:cubicBezTo>
                      <a:pt x="104" y="1"/>
                      <a:pt x="0" y="100"/>
                      <a:pt x="0" y="227"/>
                    </a:cubicBezTo>
                    <a:cubicBezTo>
                      <a:pt x="0" y="350"/>
                      <a:pt x="104" y="449"/>
                      <a:pt x="227" y="449"/>
                    </a:cubicBezTo>
                    <a:cubicBezTo>
                      <a:pt x="349" y="449"/>
                      <a:pt x="453" y="350"/>
                      <a:pt x="453" y="227"/>
                    </a:cubicBezTo>
                    <a:cubicBezTo>
                      <a:pt x="453" y="100"/>
                      <a:pt x="349"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3"/>
              <p:cNvSpPr/>
              <p:nvPr/>
            </p:nvSpPr>
            <p:spPr>
              <a:xfrm flipH="1">
                <a:off x="6218559" y="3070815"/>
                <a:ext cx="48331" cy="48881"/>
              </a:xfrm>
              <a:custGeom>
                <a:rect b="b" l="l" r="r" t="t"/>
                <a:pathLst>
                  <a:path extrusionOk="0" h="444" w="439">
                    <a:moveTo>
                      <a:pt x="217" y="0"/>
                    </a:moveTo>
                    <a:cubicBezTo>
                      <a:pt x="99" y="0"/>
                      <a:pt x="0" y="99"/>
                      <a:pt x="0" y="222"/>
                    </a:cubicBezTo>
                    <a:cubicBezTo>
                      <a:pt x="0" y="344"/>
                      <a:pt x="99" y="443"/>
                      <a:pt x="217" y="443"/>
                    </a:cubicBezTo>
                    <a:cubicBezTo>
                      <a:pt x="340" y="443"/>
                      <a:pt x="439" y="344"/>
                      <a:pt x="439" y="222"/>
                    </a:cubicBezTo>
                    <a:cubicBezTo>
                      <a:pt x="439" y="99"/>
                      <a:pt x="340"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3"/>
              <p:cNvSpPr/>
              <p:nvPr/>
            </p:nvSpPr>
            <p:spPr>
              <a:xfrm flipH="1">
                <a:off x="6135550" y="3039659"/>
                <a:ext cx="47780" cy="47340"/>
              </a:xfrm>
              <a:custGeom>
                <a:rect b="b" l="l" r="r" t="t"/>
                <a:pathLst>
                  <a:path extrusionOk="0" h="430" w="434">
                    <a:moveTo>
                      <a:pt x="217" y="0"/>
                    </a:moveTo>
                    <a:cubicBezTo>
                      <a:pt x="99" y="0"/>
                      <a:pt x="0" y="95"/>
                      <a:pt x="0" y="212"/>
                    </a:cubicBezTo>
                    <a:cubicBezTo>
                      <a:pt x="0" y="335"/>
                      <a:pt x="99" y="429"/>
                      <a:pt x="217" y="429"/>
                    </a:cubicBezTo>
                    <a:cubicBezTo>
                      <a:pt x="335" y="429"/>
                      <a:pt x="434" y="335"/>
                      <a:pt x="434" y="212"/>
                    </a:cubicBezTo>
                    <a:cubicBezTo>
                      <a:pt x="434" y="95"/>
                      <a:pt x="335"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3"/>
              <p:cNvSpPr/>
              <p:nvPr/>
            </p:nvSpPr>
            <p:spPr>
              <a:xfrm flipH="1">
                <a:off x="6050450" y="3014778"/>
                <a:ext cx="46789" cy="46789"/>
              </a:xfrm>
              <a:custGeom>
                <a:rect b="b" l="l" r="r" t="t"/>
                <a:pathLst>
                  <a:path extrusionOk="0" h="425" w="425">
                    <a:moveTo>
                      <a:pt x="213" y="0"/>
                    </a:moveTo>
                    <a:cubicBezTo>
                      <a:pt x="95" y="0"/>
                      <a:pt x="1" y="94"/>
                      <a:pt x="1" y="212"/>
                    </a:cubicBezTo>
                    <a:cubicBezTo>
                      <a:pt x="1" y="330"/>
                      <a:pt x="95" y="424"/>
                      <a:pt x="213" y="424"/>
                    </a:cubicBezTo>
                    <a:cubicBezTo>
                      <a:pt x="331" y="424"/>
                      <a:pt x="425" y="330"/>
                      <a:pt x="425" y="212"/>
                    </a:cubicBezTo>
                    <a:cubicBezTo>
                      <a:pt x="425" y="94"/>
                      <a:pt x="331"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3"/>
              <p:cNvSpPr/>
              <p:nvPr/>
            </p:nvSpPr>
            <p:spPr>
              <a:xfrm flipH="1">
                <a:off x="5963698" y="2997604"/>
                <a:ext cx="45798" cy="45248"/>
              </a:xfrm>
              <a:custGeom>
                <a:rect b="b" l="l" r="r" t="t"/>
                <a:pathLst>
                  <a:path extrusionOk="0" h="411" w="416">
                    <a:moveTo>
                      <a:pt x="208" y="1"/>
                    </a:moveTo>
                    <a:cubicBezTo>
                      <a:pt x="95" y="1"/>
                      <a:pt x="0" y="90"/>
                      <a:pt x="0" y="208"/>
                    </a:cubicBezTo>
                    <a:cubicBezTo>
                      <a:pt x="0" y="321"/>
                      <a:pt x="95" y="411"/>
                      <a:pt x="208" y="411"/>
                    </a:cubicBezTo>
                    <a:cubicBezTo>
                      <a:pt x="326" y="411"/>
                      <a:pt x="415" y="321"/>
                      <a:pt x="415" y="208"/>
                    </a:cubicBezTo>
                    <a:cubicBezTo>
                      <a:pt x="415" y="90"/>
                      <a:pt x="326"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3"/>
              <p:cNvSpPr/>
              <p:nvPr/>
            </p:nvSpPr>
            <p:spPr>
              <a:xfrm flipH="1">
                <a:off x="5875514" y="2987696"/>
                <a:ext cx="44698" cy="44808"/>
              </a:xfrm>
              <a:custGeom>
                <a:rect b="b" l="l" r="r" t="t"/>
                <a:pathLst>
                  <a:path extrusionOk="0" h="407" w="406">
                    <a:moveTo>
                      <a:pt x="203" y="1"/>
                    </a:moveTo>
                    <a:cubicBezTo>
                      <a:pt x="90" y="1"/>
                      <a:pt x="0" y="95"/>
                      <a:pt x="0" y="204"/>
                    </a:cubicBezTo>
                    <a:cubicBezTo>
                      <a:pt x="0" y="317"/>
                      <a:pt x="90" y="406"/>
                      <a:pt x="203" y="406"/>
                    </a:cubicBezTo>
                    <a:cubicBezTo>
                      <a:pt x="316" y="406"/>
                      <a:pt x="406" y="317"/>
                      <a:pt x="406" y="204"/>
                    </a:cubicBezTo>
                    <a:cubicBezTo>
                      <a:pt x="406" y="95"/>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3"/>
              <p:cNvSpPr/>
              <p:nvPr/>
            </p:nvSpPr>
            <p:spPr>
              <a:xfrm flipH="1">
                <a:off x="5786781" y="2986154"/>
                <a:ext cx="43707" cy="44257"/>
              </a:xfrm>
              <a:custGeom>
                <a:rect b="b" l="l" r="r" t="t"/>
                <a:pathLst>
                  <a:path extrusionOk="0" h="402" w="397">
                    <a:moveTo>
                      <a:pt x="199" y="1"/>
                    </a:moveTo>
                    <a:cubicBezTo>
                      <a:pt x="90" y="1"/>
                      <a:pt x="1" y="90"/>
                      <a:pt x="1" y="199"/>
                    </a:cubicBezTo>
                    <a:cubicBezTo>
                      <a:pt x="1" y="312"/>
                      <a:pt x="90" y="402"/>
                      <a:pt x="199" y="402"/>
                    </a:cubicBezTo>
                    <a:cubicBezTo>
                      <a:pt x="307" y="402"/>
                      <a:pt x="397" y="312"/>
                      <a:pt x="397" y="199"/>
                    </a:cubicBezTo>
                    <a:cubicBezTo>
                      <a:pt x="397" y="90"/>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3"/>
              <p:cNvSpPr/>
              <p:nvPr/>
            </p:nvSpPr>
            <p:spPr>
              <a:xfrm flipH="1">
                <a:off x="5698047" y="2991879"/>
                <a:ext cx="42606" cy="43156"/>
              </a:xfrm>
              <a:custGeom>
                <a:rect b="b" l="l" r="r" t="t"/>
                <a:pathLst>
                  <a:path extrusionOk="0" h="392" w="387">
                    <a:moveTo>
                      <a:pt x="194" y="1"/>
                    </a:moveTo>
                    <a:cubicBezTo>
                      <a:pt x="85" y="1"/>
                      <a:pt x="0" y="90"/>
                      <a:pt x="0" y="199"/>
                    </a:cubicBezTo>
                    <a:cubicBezTo>
                      <a:pt x="0" y="302"/>
                      <a:pt x="85" y="392"/>
                      <a:pt x="194" y="392"/>
                    </a:cubicBezTo>
                    <a:cubicBezTo>
                      <a:pt x="302" y="392"/>
                      <a:pt x="387" y="302"/>
                      <a:pt x="387" y="199"/>
                    </a:cubicBezTo>
                    <a:cubicBezTo>
                      <a:pt x="387" y="90"/>
                      <a:pt x="3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3"/>
              <p:cNvSpPr/>
              <p:nvPr/>
            </p:nvSpPr>
            <p:spPr>
              <a:xfrm flipH="1">
                <a:off x="5609753" y="3004320"/>
                <a:ext cx="42165" cy="42165"/>
              </a:xfrm>
              <a:custGeom>
                <a:rect b="b" l="l" r="r" t="t"/>
                <a:pathLst>
                  <a:path extrusionOk="0" h="383" w="383">
                    <a:moveTo>
                      <a:pt x="189" y="1"/>
                    </a:moveTo>
                    <a:cubicBezTo>
                      <a:pt x="85" y="1"/>
                      <a:pt x="0" y="86"/>
                      <a:pt x="0" y="194"/>
                    </a:cubicBezTo>
                    <a:cubicBezTo>
                      <a:pt x="0" y="298"/>
                      <a:pt x="85" y="383"/>
                      <a:pt x="189" y="383"/>
                    </a:cubicBezTo>
                    <a:cubicBezTo>
                      <a:pt x="297" y="383"/>
                      <a:pt x="382" y="298"/>
                      <a:pt x="382" y="194"/>
                    </a:cubicBezTo>
                    <a:cubicBezTo>
                      <a:pt x="382" y="86"/>
                      <a:pt x="297"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3"/>
              <p:cNvSpPr/>
              <p:nvPr/>
            </p:nvSpPr>
            <p:spPr>
              <a:xfrm flipH="1">
                <a:off x="5523111" y="3023035"/>
                <a:ext cx="41065" cy="41065"/>
              </a:xfrm>
              <a:custGeom>
                <a:rect b="b" l="l" r="r" t="t"/>
                <a:pathLst>
                  <a:path extrusionOk="0" h="373" w="373">
                    <a:moveTo>
                      <a:pt x="189" y="1"/>
                    </a:moveTo>
                    <a:cubicBezTo>
                      <a:pt x="85" y="1"/>
                      <a:pt x="0" y="81"/>
                      <a:pt x="0" y="184"/>
                    </a:cubicBezTo>
                    <a:cubicBezTo>
                      <a:pt x="0" y="288"/>
                      <a:pt x="85" y="373"/>
                      <a:pt x="189" y="373"/>
                    </a:cubicBezTo>
                    <a:cubicBezTo>
                      <a:pt x="292" y="373"/>
                      <a:pt x="373" y="288"/>
                      <a:pt x="373" y="184"/>
                    </a:cubicBezTo>
                    <a:cubicBezTo>
                      <a:pt x="373" y="81"/>
                      <a:pt x="292"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3"/>
              <p:cNvSpPr/>
              <p:nvPr/>
            </p:nvSpPr>
            <p:spPr>
              <a:xfrm flipH="1">
                <a:off x="5436910" y="3046374"/>
                <a:ext cx="40074" cy="40074"/>
              </a:xfrm>
              <a:custGeom>
                <a:rect b="b" l="l" r="r" t="t"/>
                <a:pathLst>
                  <a:path extrusionOk="0" h="364" w="364">
                    <a:moveTo>
                      <a:pt x="179" y="1"/>
                    </a:moveTo>
                    <a:cubicBezTo>
                      <a:pt x="80" y="1"/>
                      <a:pt x="0" y="81"/>
                      <a:pt x="0" y="180"/>
                    </a:cubicBezTo>
                    <a:cubicBezTo>
                      <a:pt x="0" y="283"/>
                      <a:pt x="80" y="364"/>
                      <a:pt x="179" y="364"/>
                    </a:cubicBezTo>
                    <a:cubicBezTo>
                      <a:pt x="278" y="364"/>
                      <a:pt x="363" y="283"/>
                      <a:pt x="363" y="180"/>
                    </a:cubicBezTo>
                    <a:cubicBezTo>
                      <a:pt x="363" y="81"/>
                      <a:pt x="278" y="1"/>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3"/>
              <p:cNvSpPr/>
              <p:nvPr/>
            </p:nvSpPr>
            <p:spPr>
              <a:xfrm flipH="1">
                <a:off x="5352910" y="3073897"/>
                <a:ext cx="38973" cy="39523"/>
              </a:xfrm>
              <a:custGeom>
                <a:rect b="b" l="l" r="r" t="t"/>
                <a:pathLst>
                  <a:path extrusionOk="0" h="359" w="354">
                    <a:moveTo>
                      <a:pt x="179" y="0"/>
                    </a:moveTo>
                    <a:cubicBezTo>
                      <a:pt x="80" y="0"/>
                      <a:pt x="0" y="81"/>
                      <a:pt x="0" y="180"/>
                    </a:cubicBezTo>
                    <a:cubicBezTo>
                      <a:pt x="0" y="279"/>
                      <a:pt x="80" y="359"/>
                      <a:pt x="179" y="359"/>
                    </a:cubicBezTo>
                    <a:cubicBezTo>
                      <a:pt x="278" y="359"/>
                      <a:pt x="354" y="279"/>
                      <a:pt x="354" y="180"/>
                    </a:cubicBezTo>
                    <a:cubicBezTo>
                      <a:pt x="354" y="81"/>
                      <a:pt x="278"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3"/>
              <p:cNvSpPr/>
              <p:nvPr/>
            </p:nvSpPr>
            <p:spPr>
              <a:xfrm flipH="1">
                <a:off x="5269351" y="3105604"/>
                <a:ext cx="38532" cy="38422"/>
              </a:xfrm>
              <a:custGeom>
                <a:rect b="b" l="l" r="r" t="t"/>
                <a:pathLst>
                  <a:path extrusionOk="0" h="349" w="350">
                    <a:moveTo>
                      <a:pt x="175" y="0"/>
                    </a:moveTo>
                    <a:cubicBezTo>
                      <a:pt x="81" y="0"/>
                      <a:pt x="1" y="80"/>
                      <a:pt x="1" y="174"/>
                    </a:cubicBezTo>
                    <a:cubicBezTo>
                      <a:pt x="1" y="269"/>
                      <a:pt x="81" y="349"/>
                      <a:pt x="175" y="349"/>
                    </a:cubicBezTo>
                    <a:cubicBezTo>
                      <a:pt x="270" y="349"/>
                      <a:pt x="350" y="269"/>
                      <a:pt x="350" y="174"/>
                    </a:cubicBezTo>
                    <a:cubicBezTo>
                      <a:pt x="350" y="80"/>
                      <a:pt x="270" y="0"/>
                      <a:pt x="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3"/>
              <p:cNvSpPr/>
              <p:nvPr/>
            </p:nvSpPr>
            <p:spPr>
              <a:xfrm flipH="1">
                <a:off x="5187333" y="3140283"/>
                <a:ext cx="37431" cy="37542"/>
              </a:xfrm>
              <a:custGeom>
                <a:rect b="b" l="l" r="r" t="t"/>
                <a:pathLst>
                  <a:path extrusionOk="0" h="341" w="340">
                    <a:moveTo>
                      <a:pt x="170" y="1"/>
                    </a:moveTo>
                    <a:cubicBezTo>
                      <a:pt x="76" y="1"/>
                      <a:pt x="0" y="76"/>
                      <a:pt x="0" y="171"/>
                    </a:cubicBezTo>
                    <a:cubicBezTo>
                      <a:pt x="0" y="265"/>
                      <a:pt x="76" y="340"/>
                      <a:pt x="170" y="340"/>
                    </a:cubicBezTo>
                    <a:cubicBezTo>
                      <a:pt x="264" y="340"/>
                      <a:pt x="340" y="265"/>
                      <a:pt x="340" y="171"/>
                    </a:cubicBezTo>
                    <a:cubicBezTo>
                      <a:pt x="340" y="76"/>
                      <a:pt x="264" y="1"/>
                      <a:pt x="1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3"/>
              <p:cNvSpPr/>
              <p:nvPr/>
            </p:nvSpPr>
            <p:spPr>
              <a:xfrm flipH="1">
                <a:off x="5106856" y="3178264"/>
                <a:ext cx="36441" cy="36441"/>
              </a:xfrm>
              <a:custGeom>
                <a:rect b="b" l="l" r="r" t="t"/>
                <a:pathLst>
                  <a:path extrusionOk="0" h="331" w="331">
                    <a:moveTo>
                      <a:pt x="165" y="0"/>
                    </a:moveTo>
                    <a:cubicBezTo>
                      <a:pt x="76" y="0"/>
                      <a:pt x="0" y="71"/>
                      <a:pt x="0" y="165"/>
                    </a:cubicBezTo>
                    <a:cubicBezTo>
                      <a:pt x="0" y="255"/>
                      <a:pt x="76" y="330"/>
                      <a:pt x="165" y="330"/>
                    </a:cubicBezTo>
                    <a:cubicBezTo>
                      <a:pt x="260" y="330"/>
                      <a:pt x="330" y="255"/>
                      <a:pt x="330" y="165"/>
                    </a:cubicBezTo>
                    <a:cubicBezTo>
                      <a:pt x="330" y="71"/>
                      <a:pt x="260"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3"/>
              <p:cNvSpPr/>
              <p:nvPr/>
            </p:nvSpPr>
            <p:spPr>
              <a:xfrm flipH="1">
                <a:off x="5027480" y="3218227"/>
                <a:ext cx="34899" cy="35340"/>
              </a:xfrm>
              <a:custGeom>
                <a:rect b="b" l="l" r="r" t="t"/>
                <a:pathLst>
                  <a:path extrusionOk="0" h="321" w="317">
                    <a:moveTo>
                      <a:pt x="161" y="0"/>
                    </a:moveTo>
                    <a:cubicBezTo>
                      <a:pt x="71" y="0"/>
                      <a:pt x="1" y="71"/>
                      <a:pt x="1" y="160"/>
                    </a:cubicBezTo>
                    <a:cubicBezTo>
                      <a:pt x="1" y="250"/>
                      <a:pt x="71" y="321"/>
                      <a:pt x="161" y="321"/>
                    </a:cubicBezTo>
                    <a:cubicBezTo>
                      <a:pt x="246" y="321"/>
                      <a:pt x="317" y="250"/>
                      <a:pt x="317" y="160"/>
                    </a:cubicBezTo>
                    <a:cubicBezTo>
                      <a:pt x="317" y="71"/>
                      <a:pt x="24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3"/>
              <p:cNvSpPr/>
              <p:nvPr/>
            </p:nvSpPr>
            <p:spPr>
              <a:xfrm flipH="1">
                <a:off x="4948104" y="3259181"/>
                <a:ext cx="34349" cy="34349"/>
              </a:xfrm>
              <a:custGeom>
                <a:rect b="b" l="l" r="r" t="t"/>
                <a:pathLst>
                  <a:path extrusionOk="0" h="312" w="312">
                    <a:moveTo>
                      <a:pt x="156" y="0"/>
                    </a:moveTo>
                    <a:cubicBezTo>
                      <a:pt x="71" y="0"/>
                      <a:pt x="1" y="71"/>
                      <a:pt x="1" y="156"/>
                    </a:cubicBezTo>
                    <a:cubicBezTo>
                      <a:pt x="1" y="241"/>
                      <a:pt x="71" y="312"/>
                      <a:pt x="156" y="312"/>
                    </a:cubicBezTo>
                    <a:cubicBezTo>
                      <a:pt x="241" y="312"/>
                      <a:pt x="312" y="241"/>
                      <a:pt x="312" y="156"/>
                    </a:cubicBezTo>
                    <a:cubicBezTo>
                      <a:pt x="312"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3"/>
              <p:cNvSpPr/>
              <p:nvPr/>
            </p:nvSpPr>
            <p:spPr>
              <a:xfrm flipH="1">
                <a:off x="4868177" y="3298594"/>
                <a:ext cx="33248" cy="33358"/>
              </a:xfrm>
              <a:custGeom>
                <a:rect b="b" l="l" r="r" t="t"/>
                <a:pathLst>
                  <a:path extrusionOk="0" h="303" w="302">
                    <a:moveTo>
                      <a:pt x="151" y="1"/>
                    </a:moveTo>
                    <a:cubicBezTo>
                      <a:pt x="66" y="1"/>
                      <a:pt x="0" y="67"/>
                      <a:pt x="0" y="152"/>
                    </a:cubicBezTo>
                    <a:cubicBezTo>
                      <a:pt x="0" y="236"/>
                      <a:pt x="66" y="302"/>
                      <a:pt x="151" y="302"/>
                    </a:cubicBezTo>
                    <a:cubicBezTo>
                      <a:pt x="231" y="302"/>
                      <a:pt x="302" y="236"/>
                      <a:pt x="302" y="152"/>
                    </a:cubicBezTo>
                    <a:cubicBezTo>
                      <a:pt x="302" y="67"/>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3"/>
              <p:cNvSpPr/>
              <p:nvPr/>
            </p:nvSpPr>
            <p:spPr>
              <a:xfrm flipH="1">
                <a:off x="4787701" y="3336025"/>
                <a:ext cx="32257" cy="32808"/>
              </a:xfrm>
              <a:custGeom>
                <a:rect b="b" l="l" r="r" t="t"/>
                <a:pathLst>
                  <a:path extrusionOk="0" h="298" w="293">
                    <a:moveTo>
                      <a:pt x="146" y="0"/>
                    </a:moveTo>
                    <a:cubicBezTo>
                      <a:pt x="66" y="0"/>
                      <a:pt x="0" y="66"/>
                      <a:pt x="0" y="151"/>
                    </a:cubicBezTo>
                    <a:cubicBezTo>
                      <a:pt x="0" y="231"/>
                      <a:pt x="66" y="297"/>
                      <a:pt x="146" y="297"/>
                    </a:cubicBezTo>
                    <a:cubicBezTo>
                      <a:pt x="227" y="297"/>
                      <a:pt x="293" y="231"/>
                      <a:pt x="293" y="151"/>
                    </a:cubicBezTo>
                    <a:cubicBezTo>
                      <a:pt x="293" y="66"/>
                      <a:pt x="227"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3"/>
              <p:cNvSpPr/>
              <p:nvPr/>
            </p:nvSpPr>
            <p:spPr>
              <a:xfrm flipH="1">
                <a:off x="4706233" y="3372355"/>
                <a:ext cx="31266" cy="31156"/>
              </a:xfrm>
              <a:custGeom>
                <a:rect b="b" l="l" r="r" t="t"/>
                <a:pathLst>
                  <a:path extrusionOk="0" h="283" w="284">
                    <a:moveTo>
                      <a:pt x="142" y="0"/>
                    </a:moveTo>
                    <a:cubicBezTo>
                      <a:pt x="62" y="0"/>
                      <a:pt x="1" y="61"/>
                      <a:pt x="1" y="142"/>
                    </a:cubicBezTo>
                    <a:cubicBezTo>
                      <a:pt x="1" y="222"/>
                      <a:pt x="62" y="283"/>
                      <a:pt x="142" y="283"/>
                    </a:cubicBezTo>
                    <a:cubicBezTo>
                      <a:pt x="222" y="283"/>
                      <a:pt x="284" y="222"/>
                      <a:pt x="284" y="142"/>
                    </a:cubicBezTo>
                    <a:cubicBezTo>
                      <a:pt x="284" y="61"/>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3"/>
              <p:cNvSpPr/>
              <p:nvPr/>
            </p:nvSpPr>
            <p:spPr>
              <a:xfrm flipH="1">
                <a:off x="4623664" y="3406043"/>
                <a:ext cx="30716" cy="30716"/>
              </a:xfrm>
              <a:custGeom>
                <a:rect b="b" l="l" r="r" t="t"/>
                <a:pathLst>
                  <a:path extrusionOk="0" h="279" w="279">
                    <a:moveTo>
                      <a:pt x="142" y="1"/>
                    </a:moveTo>
                    <a:cubicBezTo>
                      <a:pt x="61" y="1"/>
                      <a:pt x="0" y="62"/>
                      <a:pt x="0" y="137"/>
                    </a:cubicBezTo>
                    <a:cubicBezTo>
                      <a:pt x="0" y="217"/>
                      <a:pt x="61" y="279"/>
                      <a:pt x="142" y="279"/>
                    </a:cubicBezTo>
                    <a:cubicBezTo>
                      <a:pt x="217" y="279"/>
                      <a:pt x="278" y="217"/>
                      <a:pt x="278" y="137"/>
                    </a:cubicBezTo>
                    <a:cubicBezTo>
                      <a:pt x="278" y="62"/>
                      <a:pt x="217"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3"/>
              <p:cNvSpPr/>
              <p:nvPr/>
            </p:nvSpPr>
            <p:spPr>
              <a:xfrm flipH="1">
                <a:off x="4540655" y="3437750"/>
                <a:ext cx="29725" cy="29615"/>
              </a:xfrm>
              <a:custGeom>
                <a:rect b="b" l="l" r="r" t="t"/>
                <a:pathLst>
                  <a:path extrusionOk="0" h="269" w="270">
                    <a:moveTo>
                      <a:pt x="137" y="0"/>
                    </a:moveTo>
                    <a:cubicBezTo>
                      <a:pt x="62" y="0"/>
                      <a:pt x="1" y="61"/>
                      <a:pt x="1" y="137"/>
                    </a:cubicBezTo>
                    <a:cubicBezTo>
                      <a:pt x="1" y="212"/>
                      <a:pt x="62" y="269"/>
                      <a:pt x="137" y="269"/>
                    </a:cubicBezTo>
                    <a:cubicBezTo>
                      <a:pt x="208" y="269"/>
                      <a:pt x="269" y="212"/>
                      <a:pt x="269" y="137"/>
                    </a:cubicBezTo>
                    <a:cubicBezTo>
                      <a:pt x="269" y="61"/>
                      <a:pt x="208" y="0"/>
                      <a:pt x="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3"/>
              <p:cNvSpPr/>
              <p:nvPr/>
            </p:nvSpPr>
            <p:spPr>
              <a:xfrm flipH="1">
                <a:off x="4456545" y="3467254"/>
                <a:ext cx="28734" cy="28734"/>
              </a:xfrm>
              <a:custGeom>
                <a:rect b="b" l="l" r="r" t="t"/>
                <a:pathLst>
                  <a:path extrusionOk="0" h="261" w="261">
                    <a:moveTo>
                      <a:pt x="128" y="1"/>
                    </a:moveTo>
                    <a:cubicBezTo>
                      <a:pt x="57" y="1"/>
                      <a:pt x="1" y="57"/>
                      <a:pt x="1" y="133"/>
                    </a:cubicBezTo>
                    <a:cubicBezTo>
                      <a:pt x="1" y="204"/>
                      <a:pt x="57" y="260"/>
                      <a:pt x="128" y="260"/>
                    </a:cubicBezTo>
                    <a:cubicBezTo>
                      <a:pt x="204" y="260"/>
                      <a:pt x="260" y="204"/>
                      <a:pt x="260" y="133"/>
                    </a:cubicBezTo>
                    <a:cubicBezTo>
                      <a:pt x="260" y="57"/>
                      <a:pt x="20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3"/>
              <p:cNvSpPr/>
              <p:nvPr/>
            </p:nvSpPr>
            <p:spPr>
              <a:xfrm flipH="1">
                <a:off x="4371995" y="3494227"/>
                <a:ext cx="27633" cy="28184"/>
              </a:xfrm>
              <a:custGeom>
                <a:rect b="b" l="l" r="r" t="t"/>
                <a:pathLst>
                  <a:path extrusionOk="0" h="256" w="251">
                    <a:moveTo>
                      <a:pt x="128" y="1"/>
                    </a:moveTo>
                    <a:cubicBezTo>
                      <a:pt x="57" y="1"/>
                      <a:pt x="1" y="58"/>
                      <a:pt x="1" y="128"/>
                    </a:cubicBezTo>
                    <a:cubicBezTo>
                      <a:pt x="1" y="199"/>
                      <a:pt x="57" y="256"/>
                      <a:pt x="128" y="256"/>
                    </a:cubicBezTo>
                    <a:cubicBezTo>
                      <a:pt x="194" y="256"/>
                      <a:pt x="251" y="199"/>
                      <a:pt x="251" y="128"/>
                    </a:cubicBezTo>
                    <a:cubicBezTo>
                      <a:pt x="251" y="58"/>
                      <a:pt x="19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3"/>
              <p:cNvSpPr/>
              <p:nvPr/>
            </p:nvSpPr>
            <p:spPr>
              <a:xfrm flipH="1">
                <a:off x="4286344" y="3518667"/>
                <a:ext cx="26532" cy="27083"/>
              </a:xfrm>
              <a:custGeom>
                <a:rect b="b" l="l" r="r" t="t"/>
                <a:pathLst>
                  <a:path extrusionOk="0" h="246" w="241">
                    <a:moveTo>
                      <a:pt x="118" y="1"/>
                    </a:moveTo>
                    <a:cubicBezTo>
                      <a:pt x="52" y="1"/>
                      <a:pt x="0" y="57"/>
                      <a:pt x="0" y="123"/>
                    </a:cubicBezTo>
                    <a:cubicBezTo>
                      <a:pt x="0" y="189"/>
                      <a:pt x="52" y="246"/>
                      <a:pt x="118" y="246"/>
                    </a:cubicBezTo>
                    <a:cubicBezTo>
                      <a:pt x="189" y="246"/>
                      <a:pt x="240" y="189"/>
                      <a:pt x="240" y="123"/>
                    </a:cubicBezTo>
                    <a:cubicBezTo>
                      <a:pt x="240" y="57"/>
                      <a:pt x="18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3"/>
              <p:cNvSpPr/>
              <p:nvPr/>
            </p:nvSpPr>
            <p:spPr>
              <a:xfrm flipH="1">
                <a:off x="4200253" y="3540465"/>
                <a:ext cx="25541" cy="26092"/>
              </a:xfrm>
              <a:custGeom>
                <a:rect b="b" l="l" r="r" t="t"/>
                <a:pathLst>
                  <a:path extrusionOk="0" h="237" w="232">
                    <a:moveTo>
                      <a:pt x="119" y="1"/>
                    </a:moveTo>
                    <a:cubicBezTo>
                      <a:pt x="53" y="1"/>
                      <a:pt x="1" y="52"/>
                      <a:pt x="1" y="118"/>
                    </a:cubicBezTo>
                    <a:cubicBezTo>
                      <a:pt x="1" y="184"/>
                      <a:pt x="53" y="236"/>
                      <a:pt x="119" y="236"/>
                    </a:cubicBezTo>
                    <a:cubicBezTo>
                      <a:pt x="180" y="236"/>
                      <a:pt x="232" y="184"/>
                      <a:pt x="232" y="118"/>
                    </a:cubicBezTo>
                    <a:cubicBezTo>
                      <a:pt x="232" y="52"/>
                      <a:pt x="180"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3"/>
              <p:cNvSpPr/>
              <p:nvPr/>
            </p:nvSpPr>
            <p:spPr>
              <a:xfrm flipH="1">
                <a:off x="4113060" y="3559181"/>
                <a:ext cx="24991" cy="24991"/>
              </a:xfrm>
              <a:custGeom>
                <a:rect b="b" l="l" r="r" t="t"/>
                <a:pathLst>
                  <a:path extrusionOk="0" h="227" w="227">
                    <a:moveTo>
                      <a:pt x="114" y="0"/>
                    </a:moveTo>
                    <a:cubicBezTo>
                      <a:pt x="53" y="0"/>
                      <a:pt x="1" y="52"/>
                      <a:pt x="1" y="113"/>
                    </a:cubicBezTo>
                    <a:cubicBezTo>
                      <a:pt x="1" y="175"/>
                      <a:pt x="53" y="227"/>
                      <a:pt x="114" y="227"/>
                    </a:cubicBezTo>
                    <a:cubicBezTo>
                      <a:pt x="175" y="227"/>
                      <a:pt x="227" y="175"/>
                      <a:pt x="227" y="113"/>
                    </a:cubicBezTo>
                    <a:cubicBezTo>
                      <a:pt x="227" y="52"/>
                      <a:pt x="175" y="0"/>
                      <a:pt x="1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3"/>
              <p:cNvSpPr/>
              <p:nvPr/>
            </p:nvSpPr>
            <p:spPr>
              <a:xfrm flipH="1">
                <a:off x="4025317" y="3574703"/>
                <a:ext cx="24441" cy="24000"/>
              </a:xfrm>
              <a:custGeom>
                <a:rect b="b" l="l" r="r" t="t"/>
                <a:pathLst>
                  <a:path extrusionOk="0" h="218" w="222">
                    <a:moveTo>
                      <a:pt x="113" y="1"/>
                    </a:moveTo>
                    <a:cubicBezTo>
                      <a:pt x="52" y="1"/>
                      <a:pt x="0" y="53"/>
                      <a:pt x="0" y="109"/>
                    </a:cubicBezTo>
                    <a:cubicBezTo>
                      <a:pt x="0" y="170"/>
                      <a:pt x="52" y="218"/>
                      <a:pt x="113" y="218"/>
                    </a:cubicBezTo>
                    <a:cubicBezTo>
                      <a:pt x="170" y="218"/>
                      <a:pt x="222" y="170"/>
                      <a:pt x="222" y="109"/>
                    </a:cubicBezTo>
                    <a:cubicBezTo>
                      <a:pt x="222" y="53"/>
                      <a:pt x="170" y="1"/>
                      <a:pt x="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3"/>
              <p:cNvSpPr/>
              <p:nvPr/>
            </p:nvSpPr>
            <p:spPr>
              <a:xfrm flipH="1">
                <a:off x="3937574" y="3587144"/>
                <a:ext cx="23009" cy="23450"/>
              </a:xfrm>
              <a:custGeom>
                <a:rect b="b" l="l" r="r" t="t"/>
                <a:pathLst>
                  <a:path extrusionOk="0" h="213" w="209">
                    <a:moveTo>
                      <a:pt x="105" y="1"/>
                    </a:moveTo>
                    <a:cubicBezTo>
                      <a:pt x="48" y="1"/>
                      <a:pt x="1" y="48"/>
                      <a:pt x="1" y="105"/>
                    </a:cubicBezTo>
                    <a:cubicBezTo>
                      <a:pt x="1" y="166"/>
                      <a:pt x="48" y="213"/>
                      <a:pt x="105" y="213"/>
                    </a:cubicBezTo>
                    <a:cubicBezTo>
                      <a:pt x="161" y="213"/>
                      <a:pt x="208" y="166"/>
                      <a:pt x="208" y="105"/>
                    </a:cubicBezTo>
                    <a:cubicBezTo>
                      <a:pt x="208" y="48"/>
                      <a:pt x="161" y="1"/>
                      <a:pt x="1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3"/>
              <p:cNvSpPr/>
              <p:nvPr/>
            </p:nvSpPr>
            <p:spPr>
              <a:xfrm flipH="1">
                <a:off x="3848841" y="3596502"/>
                <a:ext cx="22459" cy="21908"/>
              </a:xfrm>
              <a:custGeom>
                <a:rect b="b" l="l" r="r" t="t"/>
                <a:pathLst>
                  <a:path extrusionOk="0" h="199" w="204">
                    <a:moveTo>
                      <a:pt x="100" y="1"/>
                    </a:moveTo>
                    <a:cubicBezTo>
                      <a:pt x="48" y="1"/>
                      <a:pt x="1" y="43"/>
                      <a:pt x="1" y="100"/>
                    </a:cubicBezTo>
                    <a:cubicBezTo>
                      <a:pt x="1" y="156"/>
                      <a:pt x="48" y="199"/>
                      <a:pt x="100" y="199"/>
                    </a:cubicBezTo>
                    <a:cubicBezTo>
                      <a:pt x="156" y="199"/>
                      <a:pt x="203" y="156"/>
                      <a:pt x="203" y="100"/>
                    </a:cubicBezTo>
                    <a:cubicBezTo>
                      <a:pt x="203" y="43"/>
                      <a:pt x="156"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3"/>
              <p:cNvSpPr/>
              <p:nvPr/>
            </p:nvSpPr>
            <p:spPr>
              <a:xfrm flipH="1">
                <a:off x="3760657" y="3602226"/>
                <a:ext cx="20807" cy="21358"/>
              </a:xfrm>
              <a:custGeom>
                <a:rect b="b" l="l" r="r" t="t"/>
                <a:pathLst>
                  <a:path extrusionOk="0" h="194" w="189">
                    <a:moveTo>
                      <a:pt x="95" y="1"/>
                    </a:moveTo>
                    <a:cubicBezTo>
                      <a:pt x="43" y="1"/>
                      <a:pt x="0" y="43"/>
                      <a:pt x="0" y="100"/>
                    </a:cubicBezTo>
                    <a:cubicBezTo>
                      <a:pt x="0" y="151"/>
                      <a:pt x="43" y="194"/>
                      <a:pt x="95" y="194"/>
                    </a:cubicBezTo>
                    <a:cubicBezTo>
                      <a:pt x="146" y="194"/>
                      <a:pt x="189" y="151"/>
                      <a:pt x="189" y="100"/>
                    </a:cubicBezTo>
                    <a:cubicBezTo>
                      <a:pt x="189" y="43"/>
                      <a:pt x="146"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3"/>
              <p:cNvSpPr/>
              <p:nvPr/>
            </p:nvSpPr>
            <p:spPr>
              <a:xfrm flipH="1">
                <a:off x="3671373" y="3604869"/>
                <a:ext cx="20367" cy="20257"/>
              </a:xfrm>
              <a:custGeom>
                <a:rect b="b" l="l" r="r" t="t"/>
                <a:pathLst>
                  <a:path extrusionOk="0" h="184" w="185">
                    <a:moveTo>
                      <a:pt x="90" y="0"/>
                    </a:moveTo>
                    <a:cubicBezTo>
                      <a:pt x="39" y="0"/>
                      <a:pt x="1" y="43"/>
                      <a:pt x="1" y="90"/>
                    </a:cubicBezTo>
                    <a:cubicBezTo>
                      <a:pt x="1" y="142"/>
                      <a:pt x="39" y="184"/>
                      <a:pt x="90" y="184"/>
                    </a:cubicBezTo>
                    <a:cubicBezTo>
                      <a:pt x="142" y="184"/>
                      <a:pt x="185" y="142"/>
                      <a:pt x="185" y="90"/>
                    </a:cubicBezTo>
                    <a:cubicBezTo>
                      <a:pt x="185" y="43"/>
                      <a:pt x="142"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3"/>
              <p:cNvSpPr/>
              <p:nvPr/>
            </p:nvSpPr>
            <p:spPr>
              <a:xfrm flipH="1">
                <a:off x="3582639" y="3604318"/>
                <a:ext cx="19817" cy="19266"/>
              </a:xfrm>
              <a:custGeom>
                <a:rect b="b" l="l" r="r" t="t"/>
                <a:pathLst>
                  <a:path extrusionOk="0" h="175" w="180">
                    <a:moveTo>
                      <a:pt x="90" y="0"/>
                    </a:moveTo>
                    <a:cubicBezTo>
                      <a:pt x="43" y="0"/>
                      <a:pt x="1" y="38"/>
                      <a:pt x="1" y="85"/>
                    </a:cubicBezTo>
                    <a:cubicBezTo>
                      <a:pt x="1" y="132"/>
                      <a:pt x="43" y="175"/>
                      <a:pt x="90" y="175"/>
                    </a:cubicBezTo>
                    <a:cubicBezTo>
                      <a:pt x="137" y="175"/>
                      <a:pt x="180" y="132"/>
                      <a:pt x="180" y="85"/>
                    </a:cubicBezTo>
                    <a:cubicBezTo>
                      <a:pt x="180" y="38"/>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3"/>
              <p:cNvSpPr/>
              <p:nvPr/>
            </p:nvSpPr>
            <p:spPr>
              <a:xfrm flipH="1">
                <a:off x="3493906" y="3600135"/>
                <a:ext cx="18716" cy="18275"/>
              </a:xfrm>
              <a:custGeom>
                <a:rect b="b" l="l" r="r" t="t"/>
                <a:pathLst>
                  <a:path extrusionOk="0" h="166" w="170">
                    <a:moveTo>
                      <a:pt x="85" y="1"/>
                    </a:moveTo>
                    <a:cubicBezTo>
                      <a:pt x="38" y="1"/>
                      <a:pt x="0" y="38"/>
                      <a:pt x="0" y="86"/>
                    </a:cubicBezTo>
                    <a:cubicBezTo>
                      <a:pt x="0" y="133"/>
                      <a:pt x="38" y="166"/>
                      <a:pt x="85" y="166"/>
                    </a:cubicBezTo>
                    <a:cubicBezTo>
                      <a:pt x="132" y="166"/>
                      <a:pt x="170" y="133"/>
                      <a:pt x="170" y="86"/>
                    </a:cubicBezTo>
                    <a:cubicBezTo>
                      <a:pt x="170" y="38"/>
                      <a:pt x="132"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3"/>
              <p:cNvSpPr/>
              <p:nvPr/>
            </p:nvSpPr>
            <p:spPr>
              <a:xfrm flipH="1">
                <a:off x="3405612" y="3593419"/>
                <a:ext cx="17285" cy="17725"/>
              </a:xfrm>
              <a:custGeom>
                <a:rect b="b" l="l" r="r" t="t"/>
                <a:pathLst>
                  <a:path extrusionOk="0" h="161" w="157">
                    <a:moveTo>
                      <a:pt x="76" y="0"/>
                    </a:moveTo>
                    <a:cubicBezTo>
                      <a:pt x="34" y="0"/>
                      <a:pt x="1" y="38"/>
                      <a:pt x="1" y="81"/>
                    </a:cubicBezTo>
                    <a:cubicBezTo>
                      <a:pt x="1" y="123"/>
                      <a:pt x="34" y="161"/>
                      <a:pt x="76" y="161"/>
                    </a:cubicBezTo>
                    <a:cubicBezTo>
                      <a:pt x="123" y="161"/>
                      <a:pt x="156" y="123"/>
                      <a:pt x="156" y="81"/>
                    </a:cubicBezTo>
                    <a:cubicBezTo>
                      <a:pt x="156" y="38"/>
                      <a:pt x="123"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3"/>
              <p:cNvSpPr/>
              <p:nvPr/>
            </p:nvSpPr>
            <p:spPr>
              <a:xfrm flipH="1">
                <a:off x="3317429" y="3584061"/>
                <a:ext cx="16184" cy="16734"/>
              </a:xfrm>
              <a:custGeom>
                <a:rect b="b" l="l" r="r" t="t"/>
                <a:pathLst>
                  <a:path extrusionOk="0" h="152" w="147">
                    <a:moveTo>
                      <a:pt x="76" y="1"/>
                    </a:moveTo>
                    <a:cubicBezTo>
                      <a:pt x="34" y="1"/>
                      <a:pt x="1" y="34"/>
                      <a:pt x="1" y="76"/>
                    </a:cubicBezTo>
                    <a:cubicBezTo>
                      <a:pt x="1" y="118"/>
                      <a:pt x="34" y="151"/>
                      <a:pt x="76" y="151"/>
                    </a:cubicBezTo>
                    <a:cubicBezTo>
                      <a:pt x="114" y="151"/>
                      <a:pt x="147" y="118"/>
                      <a:pt x="147" y="76"/>
                    </a:cubicBezTo>
                    <a:cubicBezTo>
                      <a:pt x="147" y="34"/>
                      <a:pt x="114"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3"/>
              <p:cNvSpPr/>
              <p:nvPr/>
            </p:nvSpPr>
            <p:spPr>
              <a:xfrm flipH="1">
                <a:off x="3229136" y="3572612"/>
                <a:ext cx="15743" cy="15743"/>
              </a:xfrm>
              <a:custGeom>
                <a:rect b="b" l="l" r="r" t="t"/>
                <a:pathLst>
                  <a:path extrusionOk="0" h="143" w="143">
                    <a:moveTo>
                      <a:pt x="72" y="1"/>
                    </a:moveTo>
                    <a:cubicBezTo>
                      <a:pt x="34" y="1"/>
                      <a:pt x="1" y="29"/>
                      <a:pt x="1" y="72"/>
                    </a:cubicBezTo>
                    <a:cubicBezTo>
                      <a:pt x="1" y="109"/>
                      <a:pt x="34" y="142"/>
                      <a:pt x="72" y="142"/>
                    </a:cubicBezTo>
                    <a:cubicBezTo>
                      <a:pt x="109" y="142"/>
                      <a:pt x="142" y="109"/>
                      <a:pt x="142" y="72"/>
                    </a:cubicBezTo>
                    <a:cubicBezTo>
                      <a:pt x="142" y="29"/>
                      <a:pt x="10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3"/>
              <p:cNvSpPr/>
              <p:nvPr/>
            </p:nvSpPr>
            <p:spPr>
              <a:xfrm flipH="1">
                <a:off x="3141503" y="3558630"/>
                <a:ext cx="14642" cy="15193"/>
              </a:xfrm>
              <a:custGeom>
                <a:rect b="b" l="l" r="r" t="t"/>
                <a:pathLst>
                  <a:path extrusionOk="0" h="138" w="133">
                    <a:moveTo>
                      <a:pt x="67" y="1"/>
                    </a:moveTo>
                    <a:cubicBezTo>
                      <a:pt x="29" y="1"/>
                      <a:pt x="1" y="34"/>
                      <a:pt x="1" y="71"/>
                    </a:cubicBezTo>
                    <a:cubicBezTo>
                      <a:pt x="1" y="104"/>
                      <a:pt x="29" y="137"/>
                      <a:pt x="67" y="137"/>
                    </a:cubicBezTo>
                    <a:cubicBezTo>
                      <a:pt x="105" y="137"/>
                      <a:pt x="133" y="104"/>
                      <a:pt x="133" y="71"/>
                    </a:cubicBezTo>
                    <a:cubicBezTo>
                      <a:pt x="133" y="34"/>
                      <a:pt x="105"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3"/>
              <p:cNvSpPr/>
              <p:nvPr/>
            </p:nvSpPr>
            <p:spPr>
              <a:xfrm flipH="1">
                <a:off x="3054311" y="3544098"/>
                <a:ext cx="13541" cy="13651"/>
              </a:xfrm>
              <a:custGeom>
                <a:rect b="b" l="l" r="r" t="t"/>
                <a:pathLst>
                  <a:path extrusionOk="0" h="124" w="123">
                    <a:moveTo>
                      <a:pt x="62" y="1"/>
                    </a:moveTo>
                    <a:cubicBezTo>
                      <a:pt x="29" y="1"/>
                      <a:pt x="0" y="24"/>
                      <a:pt x="0" y="62"/>
                    </a:cubicBezTo>
                    <a:cubicBezTo>
                      <a:pt x="0" y="95"/>
                      <a:pt x="29" y="123"/>
                      <a:pt x="62" y="123"/>
                    </a:cubicBezTo>
                    <a:cubicBezTo>
                      <a:pt x="99" y="123"/>
                      <a:pt x="123" y="95"/>
                      <a:pt x="123" y="62"/>
                    </a:cubicBezTo>
                    <a:cubicBezTo>
                      <a:pt x="123" y="24"/>
                      <a:pt x="99" y="1"/>
                      <a:pt x="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3"/>
              <p:cNvSpPr/>
              <p:nvPr/>
            </p:nvSpPr>
            <p:spPr>
              <a:xfrm flipH="1">
                <a:off x="2966568" y="3528025"/>
                <a:ext cx="13101" cy="12551"/>
              </a:xfrm>
              <a:custGeom>
                <a:rect b="b" l="l" r="r" t="t"/>
                <a:pathLst>
                  <a:path extrusionOk="0" h="114" w="119">
                    <a:moveTo>
                      <a:pt x="57" y="0"/>
                    </a:moveTo>
                    <a:cubicBezTo>
                      <a:pt x="29" y="0"/>
                      <a:pt x="1" y="24"/>
                      <a:pt x="1" y="57"/>
                    </a:cubicBezTo>
                    <a:cubicBezTo>
                      <a:pt x="1" y="90"/>
                      <a:pt x="29" y="114"/>
                      <a:pt x="57" y="114"/>
                    </a:cubicBezTo>
                    <a:cubicBezTo>
                      <a:pt x="90" y="114"/>
                      <a:pt x="119" y="90"/>
                      <a:pt x="119" y="57"/>
                    </a:cubicBezTo>
                    <a:cubicBezTo>
                      <a:pt x="119" y="24"/>
                      <a:pt x="90"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3"/>
              <p:cNvSpPr/>
              <p:nvPr/>
            </p:nvSpPr>
            <p:spPr>
              <a:xfrm flipH="1">
                <a:off x="2879375" y="3511401"/>
                <a:ext cx="12000" cy="12000"/>
              </a:xfrm>
              <a:custGeom>
                <a:rect b="b" l="l" r="r" t="t"/>
                <a:pathLst>
                  <a:path extrusionOk="0" h="109" w="109">
                    <a:moveTo>
                      <a:pt x="52" y="1"/>
                    </a:moveTo>
                    <a:cubicBezTo>
                      <a:pt x="24" y="1"/>
                      <a:pt x="0" y="24"/>
                      <a:pt x="0" y="57"/>
                    </a:cubicBezTo>
                    <a:cubicBezTo>
                      <a:pt x="0" y="85"/>
                      <a:pt x="24" y="109"/>
                      <a:pt x="52" y="109"/>
                    </a:cubicBezTo>
                    <a:cubicBezTo>
                      <a:pt x="85" y="109"/>
                      <a:pt x="109" y="85"/>
                      <a:pt x="109" y="57"/>
                    </a:cubicBezTo>
                    <a:cubicBezTo>
                      <a:pt x="109" y="24"/>
                      <a:pt x="85"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3"/>
              <p:cNvSpPr/>
              <p:nvPr/>
            </p:nvSpPr>
            <p:spPr>
              <a:xfrm flipH="1">
                <a:off x="2792183" y="3495328"/>
                <a:ext cx="11009" cy="11009"/>
              </a:xfrm>
              <a:custGeom>
                <a:rect b="b" l="l" r="r" t="t"/>
                <a:pathLst>
                  <a:path extrusionOk="0" h="100" w="100">
                    <a:moveTo>
                      <a:pt x="48" y="0"/>
                    </a:moveTo>
                    <a:cubicBezTo>
                      <a:pt x="24" y="0"/>
                      <a:pt x="1" y="19"/>
                      <a:pt x="1" y="48"/>
                    </a:cubicBezTo>
                    <a:cubicBezTo>
                      <a:pt x="1" y="76"/>
                      <a:pt x="24" y="99"/>
                      <a:pt x="48" y="99"/>
                    </a:cubicBezTo>
                    <a:cubicBezTo>
                      <a:pt x="76" y="99"/>
                      <a:pt x="100" y="76"/>
                      <a:pt x="100" y="48"/>
                    </a:cubicBezTo>
                    <a:cubicBezTo>
                      <a:pt x="100" y="19"/>
                      <a:pt x="76"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3"/>
              <p:cNvSpPr/>
              <p:nvPr/>
            </p:nvSpPr>
            <p:spPr>
              <a:xfrm flipH="1">
                <a:off x="2704990" y="3479695"/>
                <a:ext cx="10018" cy="10018"/>
              </a:xfrm>
              <a:custGeom>
                <a:rect b="b" l="l" r="r" t="t"/>
                <a:pathLst>
                  <a:path extrusionOk="0" h="91" w="91">
                    <a:moveTo>
                      <a:pt x="48" y="1"/>
                    </a:moveTo>
                    <a:cubicBezTo>
                      <a:pt x="20" y="1"/>
                      <a:pt x="1" y="20"/>
                      <a:pt x="1" y="43"/>
                    </a:cubicBezTo>
                    <a:cubicBezTo>
                      <a:pt x="1" y="67"/>
                      <a:pt x="20" y="91"/>
                      <a:pt x="48" y="91"/>
                    </a:cubicBezTo>
                    <a:cubicBezTo>
                      <a:pt x="72" y="91"/>
                      <a:pt x="91" y="67"/>
                      <a:pt x="91" y="43"/>
                    </a:cubicBezTo>
                    <a:cubicBezTo>
                      <a:pt x="91" y="20"/>
                      <a:pt x="72"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3"/>
              <p:cNvSpPr/>
              <p:nvPr/>
            </p:nvSpPr>
            <p:spPr>
              <a:xfrm flipH="1">
                <a:off x="2617247" y="3465162"/>
                <a:ext cx="8917" cy="9028"/>
              </a:xfrm>
              <a:custGeom>
                <a:rect b="b" l="l" r="r" t="t"/>
                <a:pathLst>
                  <a:path extrusionOk="0" h="82" w="81">
                    <a:moveTo>
                      <a:pt x="38" y="1"/>
                    </a:moveTo>
                    <a:cubicBezTo>
                      <a:pt x="14" y="1"/>
                      <a:pt x="0" y="20"/>
                      <a:pt x="0" y="39"/>
                    </a:cubicBezTo>
                    <a:cubicBezTo>
                      <a:pt x="0" y="62"/>
                      <a:pt x="14" y="81"/>
                      <a:pt x="38" y="81"/>
                    </a:cubicBezTo>
                    <a:cubicBezTo>
                      <a:pt x="61" y="81"/>
                      <a:pt x="80" y="62"/>
                      <a:pt x="80" y="39"/>
                    </a:cubicBezTo>
                    <a:cubicBezTo>
                      <a:pt x="80" y="20"/>
                      <a:pt x="61"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3"/>
              <p:cNvSpPr/>
              <p:nvPr/>
            </p:nvSpPr>
            <p:spPr>
              <a:xfrm flipH="1">
                <a:off x="2529615" y="3452722"/>
                <a:ext cx="7817" cy="7927"/>
              </a:xfrm>
              <a:custGeom>
                <a:rect b="b" l="l" r="r" t="t"/>
                <a:pathLst>
                  <a:path extrusionOk="0" h="72" w="71">
                    <a:moveTo>
                      <a:pt x="33" y="1"/>
                    </a:moveTo>
                    <a:cubicBezTo>
                      <a:pt x="14" y="1"/>
                      <a:pt x="0" y="15"/>
                      <a:pt x="0" y="34"/>
                    </a:cubicBezTo>
                    <a:cubicBezTo>
                      <a:pt x="0" y="57"/>
                      <a:pt x="14" y="72"/>
                      <a:pt x="33" y="72"/>
                    </a:cubicBezTo>
                    <a:cubicBezTo>
                      <a:pt x="57" y="72"/>
                      <a:pt x="71" y="57"/>
                      <a:pt x="71" y="34"/>
                    </a:cubicBezTo>
                    <a:cubicBezTo>
                      <a:pt x="71" y="15"/>
                      <a:pt x="57" y="1"/>
                      <a:pt x="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3"/>
              <p:cNvSpPr/>
              <p:nvPr/>
            </p:nvSpPr>
            <p:spPr>
              <a:xfrm flipH="1">
                <a:off x="2441321" y="3442374"/>
                <a:ext cx="7376" cy="6826"/>
              </a:xfrm>
              <a:custGeom>
                <a:rect b="b" l="l" r="r" t="t"/>
                <a:pathLst>
                  <a:path extrusionOk="0" h="62" w="67">
                    <a:moveTo>
                      <a:pt x="33" y="1"/>
                    </a:moveTo>
                    <a:cubicBezTo>
                      <a:pt x="14" y="1"/>
                      <a:pt x="0" y="15"/>
                      <a:pt x="0" y="34"/>
                    </a:cubicBezTo>
                    <a:cubicBezTo>
                      <a:pt x="0" y="48"/>
                      <a:pt x="14" y="62"/>
                      <a:pt x="33" y="62"/>
                    </a:cubicBezTo>
                    <a:cubicBezTo>
                      <a:pt x="52" y="62"/>
                      <a:pt x="66" y="48"/>
                      <a:pt x="66" y="34"/>
                    </a:cubicBezTo>
                    <a:cubicBezTo>
                      <a:pt x="66" y="15"/>
                      <a:pt x="52" y="1"/>
                      <a:pt x="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3"/>
              <p:cNvSpPr/>
              <p:nvPr/>
            </p:nvSpPr>
            <p:spPr>
              <a:xfrm flipH="1">
                <a:off x="2353138" y="3434557"/>
                <a:ext cx="5835" cy="6385"/>
              </a:xfrm>
              <a:custGeom>
                <a:rect b="b" l="l" r="r" t="t"/>
                <a:pathLst>
                  <a:path extrusionOk="0" h="58" w="53">
                    <a:moveTo>
                      <a:pt x="24" y="1"/>
                    </a:moveTo>
                    <a:cubicBezTo>
                      <a:pt x="10" y="1"/>
                      <a:pt x="1" y="15"/>
                      <a:pt x="1" y="29"/>
                    </a:cubicBezTo>
                    <a:cubicBezTo>
                      <a:pt x="1" y="48"/>
                      <a:pt x="10" y="57"/>
                      <a:pt x="24" y="57"/>
                    </a:cubicBezTo>
                    <a:cubicBezTo>
                      <a:pt x="43" y="57"/>
                      <a:pt x="53" y="48"/>
                      <a:pt x="53" y="29"/>
                    </a:cubicBezTo>
                    <a:cubicBezTo>
                      <a:pt x="53" y="15"/>
                      <a:pt x="4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3"/>
              <p:cNvSpPr/>
              <p:nvPr/>
            </p:nvSpPr>
            <p:spPr>
              <a:xfrm flipH="1">
                <a:off x="2264404" y="3430484"/>
                <a:ext cx="5284" cy="5284"/>
              </a:xfrm>
              <a:custGeom>
                <a:rect b="b" l="l" r="r" t="t"/>
                <a:pathLst>
                  <a:path extrusionOk="0" h="48" w="48">
                    <a:moveTo>
                      <a:pt x="24" y="0"/>
                    </a:moveTo>
                    <a:cubicBezTo>
                      <a:pt x="10" y="0"/>
                      <a:pt x="1" y="14"/>
                      <a:pt x="1" y="24"/>
                    </a:cubicBezTo>
                    <a:cubicBezTo>
                      <a:pt x="1" y="38"/>
                      <a:pt x="10" y="47"/>
                      <a:pt x="24" y="47"/>
                    </a:cubicBezTo>
                    <a:cubicBezTo>
                      <a:pt x="38" y="47"/>
                      <a:pt x="48" y="38"/>
                      <a:pt x="48" y="24"/>
                    </a:cubicBezTo>
                    <a:cubicBezTo>
                      <a:pt x="48" y="14"/>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3"/>
              <p:cNvSpPr/>
              <p:nvPr/>
            </p:nvSpPr>
            <p:spPr>
              <a:xfrm flipH="1">
                <a:off x="2175560" y="3429933"/>
                <a:ext cx="4294" cy="4294"/>
              </a:xfrm>
              <a:custGeom>
                <a:rect b="b" l="l" r="r" t="t"/>
                <a:pathLst>
                  <a:path extrusionOk="0" h="39" w="39">
                    <a:moveTo>
                      <a:pt x="19" y="0"/>
                    </a:moveTo>
                    <a:cubicBezTo>
                      <a:pt x="10" y="0"/>
                      <a:pt x="0" y="10"/>
                      <a:pt x="0" y="19"/>
                    </a:cubicBezTo>
                    <a:cubicBezTo>
                      <a:pt x="0" y="33"/>
                      <a:pt x="10" y="38"/>
                      <a:pt x="19" y="38"/>
                    </a:cubicBezTo>
                    <a:cubicBezTo>
                      <a:pt x="33" y="38"/>
                      <a:pt x="38" y="33"/>
                      <a:pt x="38" y="19"/>
                    </a:cubicBezTo>
                    <a:cubicBezTo>
                      <a:pt x="38" y="10"/>
                      <a:pt x="33"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3"/>
              <p:cNvSpPr/>
              <p:nvPr/>
            </p:nvSpPr>
            <p:spPr>
              <a:xfrm flipH="1">
                <a:off x="2086827" y="3433566"/>
                <a:ext cx="3303" cy="3193"/>
              </a:xfrm>
              <a:custGeom>
                <a:rect b="b" l="l" r="r" t="t"/>
                <a:pathLst>
                  <a:path extrusionOk="0" h="29" w="30">
                    <a:moveTo>
                      <a:pt x="15" y="0"/>
                    </a:moveTo>
                    <a:cubicBezTo>
                      <a:pt x="6" y="0"/>
                      <a:pt x="1" y="5"/>
                      <a:pt x="1" y="15"/>
                    </a:cubicBezTo>
                    <a:cubicBezTo>
                      <a:pt x="1" y="24"/>
                      <a:pt x="6" y="29"/>
                      <a:pt x="15" y="29"/>
                    </a:cubicBezTo>
                    <a:cubicBezTo>
                      <a:pt x="24" y="29"/>
                      <a:pt x="29" y="24"/>
                      <a:pt x="29" y="15"/>
                    </a:cubicBezTo>
                    <a:cubicBezTo>
                      <a:pt x="29" y="5"/>
                      <a:pt x="24"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3"/>
              <p:cNvSpPr/>
              <p:nvPr/>
            </p:nvSpPr>
            <p:spPr>
              <a:xfrm flipH="1">
                <a:off x="1998093" y="3440832"/>
                <a:ext cx="2752" cy="2642"/>
              </a:xfrm>
              <a:custGeom>
                <a:rect b="b" l="l" r="r" t="t"/>
                <a:pathLst>
                  <a:path extrusionOk="0" h="24" w="25">
                    <a:moveTo>
                      <a:pt x="15" y="0"/>
                    </a:moveTo>
                    <a:cubicBezTo>
                      <a:pt x="5" y="0"/>
                      <a:pt x="1" y="5"/>
                      <a:pt x="1" y="15"/>
                    </a:cubicBezTo>
                    <a:cubicBezTo>
                      <a:pt x="1" y="19"/>
                      <a:pt x="5" y="24"/>
                      <a:pt x="15" y="24"/>
                    </a:cubicBezTo>
                    <a:cubicBezTo>
                      <a:pt x="20" y="24"/>
                      <a:pt x="24" y="19"/>
                      <a:pt x="24" y="15"/>
                    </a:cubicBezTo>
                    <a:cubicBezTo>
                      <a:pt x="24" y="5"/>
                      <a:pt x="20"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3"/>
              <p:cNvSpPr/>
              <p:nvPr/>
            </p:nvSpPr>
            <p:spPr>
              <a:xfrm flipH="1">
                <a:off x="1909910" y="3452722"/>
                <a:ext cx="1651" cy="1651"/>
              </a:xfrm>
              <a:custGeom>
                <a:rect b="b" l="l" r="r" t="t"/>
                <a:pathLst>
                  <a:path extrusionOk="0" h="15" w="15">
                    <a:moveTo>
                      <a:pt x="5" y="1"/>
                    </a:moveTo>
                    <a:cubicBezTo>
                      <a:pt x="5" y="1"/>
                      <a:pt x="1" y="1"/>
                      <a:pt x="1" y="6"/>
                    </a:cubicBezTo>
                    <a:cubicBezTo>
                      <a:pt x="1" y="10"/>
                      <a:pt x="5" y="15"/>
                      <a:pt x="5" y="15"/>
                    </a:cubicBezTo>
                    <a:cubicBezTo>
                      <a:pt x="10" y="15"/>
                      <a:pt x="15" y="10"/>
                      <a:pt x="15" y="6"/>
                    </a:cubicBezTo>
                    <a:cubicBezTo>
                      <a:pt x="15" y="1"/>
                      <a:pt x="10"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3"/>
              <p:cNvSpPr/>
              <p:nvPr/>
            </p:nvSpPr>
            <p:spPr>
              <a:xfrm flipH="1">
                <a:off x="1822717" y="3468355"/>
                <a:ext cx="661" cy="550"/>
              </a:xfrm>
              <a:custGeom>
                <a:rect b="b" l="l" r="r" t="t"/>
                <a:pathLst>
                  <a:path extrusionOk="0" h="5" w="6">
                    <a:moveTo>
                      <a:pt x="6" y="0"/>
                    </a:moveTo>
                    <a:cubicBezTo>
                      <a:pt x="6" y="0"/>
                      <a:pt x="1" y="0"/>
                      <a:pt x="1" y="5"/>
                    </a:cubicBezTo>
                    <a:lnTo>
                      <a:pt x="6" y="5"/>
                    </a:lnTo>
                    <a:cubicBezTo>
                      <a:pt x="6" y="0"/>
                      <a:pt x="6" y="0"/>
                      <a:pt x="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3"/>
              <p:cNvSpPr/>
              <p:nvPr/>
            </p:nvSpPr>
            <p:spPr>
              <a:xfrm flipH="1">
                <a:off x="8904901" y="3084796"/>
                <a:ext cx="80478" cy="80588"/>
              </a:xfrm>
              <a:custGeom>
                <a:rect b="b" l="l" r="r" t="t"/>
                <a:pathLst>
                  <a:path extrusionOk="0" h="732" w="731">
                    <a:moveTo>
                      <a:pt x="363" y="0"/>
                    </a:moveTo>
                    <a:cubicBezTo>
                      <a:pt x="161" y="0"/>
                      <a:pt x="0" y="165"/>
                      <a:pt x="0" y="368"/>
                    </a:cubicBezTo>
                    <a:cubicBezTo>
                      <a:pt x="0" y="566"/>
                      <a:pt x="161" y="731"/>
                      <a:pt x="363" y="731"/>
                    </a:cubicBezTo>
                    <a:cubicBezTo>
                      <a:pt x="566" y="731"/>
                      <a:pt x="731" y="566"/>
                      <a:pt x="731" y="368"/>
                    </a:cubicBezTo>
                    <a:cubicBezTo>
                      <a:pt x="731" y="165"/>
                      <a:pt x="566"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3"/>
              <p:cNvSpPr/>
              <p:nvPr/>
            </p:nvSpPr>
            <p:spPr>
              <a:xfrm flipH="1">
                <a:off x="8834773" y="3140283"/>
                <a:ext cx="79487" cy="79597"/>
              </a:xfrm>
              <a:custGeom>
                <a:rect b="b" l="l" r="r" t="t"/>
                <a:pathLst>
                  <a:path extrusionOk="0" h="723" w="722">
                    <a:moveTo>
                      <a:pt x="358" y="1"/>
                    </a:moveTo>
                    <a:cubicBezTo>
                      <a:pt x="160" y="1"/>
                      <a:pt x="0" y="161"/>
                      <a:pt x="0" y="359"/>
                    </a:cubicBezTo>
                    <a:cubicBezTo>
                      <a:pt x="0" y="557"/>
                      <a:pt x="160" y="722"/>
                      <a:pt x="358" y="722"/>
                    </a:cubicBezTo>
                    <a:cubicBezTo>
                      <a:pt x="556" y="722"/>
                      <a:pt x="721" y="557"/>
                      <a:pt x="721" y="359"/>
                    </a:cubicBezTo>
                    <a:cubicBezTo>
                      <a:pt x="721" y="161"/>
                      <a:pt x="556" y="1"/>
                      <a:pt x="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3"/>
              <p:cNvSpPr/>
              <p:nvPr/>
            </p:nvSpPr>
            <p:spPr>
              <a:xfrm flipH="1">
                <a:off x="8762663" y="3192246"/>
                <a:ext cx="78496" cy="78496"/>
              </a:xfrm>
              <a:custGeom>
                <a:rect b="b" l="l" r="r" t="t"/>
                <a:pathLst>
                  <a:path extrusionOk="0" h="713" w="713">
                    <a:moveTo>
                      <a:pt x="359" y="0"/>
                    </a:moveTo>
                    <a:cubicBezTo>
                      <a:pt x="161" y="0"/>
                      <a:pt x="1" y="156"/>
                      <a:pt x="1" y="354"/>
                    </a:cubicBezTo>
                    <a:cubicBezTo>
                      <a:pt x="1" y="552"/>
                      <a:pt x="161" y="712"/>
                      <a:pt x="359" y="712"/>
                    </a:cubicBezTo>
                    <a:cubicBezTo>
                      <a:pt x="552" y="712"/>
                      <a:pt x="713" y="552"/>
                      <a:pt x="713" y="354"/>
                    </a:cubicBezTo>
                    <a:cubicBezTo>
                      <a:pt x="713" y="156"/>
                      <a:pt x="552"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3"/>
              <p:cNvSpPr/>
              <p:nvPr/>
            </p:nvSpPr>
            <p:spPr>
              <a:xfrm flipH="1">
                <a:off x="8688461" y="3241567"/>
                <a:ext cx="77395" cy="77395"/>
              </a:xfrm>
              <a:custGeom>
                <a:rect b="b" l="l" r="r" t="t"/>
                <a:pathLst>
                  <a:path extrusionOk="0" h="703" w="703">
                    <a:moveTo>
                      <a:pt x="354" y="0"/>
                    </a:moveTo>
                    <a:cubicBezTo>
                      <a:pt x="156" y="0"/>
                      <a:pt x="0" y="156"/>
                      <a:pt x="0" y="349"/>
                    </a:cubicBezTo>
                    <a:cubicBezTo>
                      <a:pt x="0" y="547"/>
                      <a:pt x="156" y="703"/>
                      <a:pt x="354" y="703"/>
                    </a:cubicBezTo>
                    <a:cubicBezTo>
                      <a:pt x="547" y="703"/>
                      <a:pt x="703" y="547"/>
                      <a:pt x="703" y="349"/>
                    </a:cubicBezTo>
                    <a:cubicBezTo>
                      <a:pt x="703" y="156"/>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3"/>
              <p:cNvSpPr/>
              <p:nvPr/>
            </p:nvSpPr>
            <p:spPr>
              <a:xfrm flipH="1">
                <a:off x="8612608" y="3288245"/>
                <a:ext cx="76404" cy="76955"/>
              </a:xfrm>
              <a:custGeom>
                <a:rect b="b" l="l" r="r" t="t"/>
                <a:pathLst>
                  <a:path extrusionOk="0" h="699" w="694">
                    <a:moveTo>
                      <a:pt x="349" y="0"/>
                    </a:moveTo>
                    <a:cubicBezTo>
                      <a:pt x="156" y="0"/>
                      <a:pt x="0" y="156"/>
                      <a:pt x="0" y="349"/>
                    </a:cubicBezTo>
                    <a:cubicBezTo>
                      <a:pt x="0" y="543"/>
                      <a:pt x="156" y="698"/>
                      <a:pt x="349" y="698"/>
                    </a:cubicBezTo>
                    <a:cubicBezTo>
                      <a:pt x="537" y="698"/>
                      <a:pt x="693" y="543"/>
                      <a:pt x="693" y="349"/>
                    </a:cubicBezTo>
                    <a:cubicBezTo>
                      <a:pt x="693" y="156"/>
                      <a:pt x="537" y="0"/>
                      <a:pt x="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3"/>
              <p:cNvSpPr/>
              <p:nvPr/>
            </p:nvSpPr>
            <p:spPr>
              <a:xfrm flipH="1">
                <a:off x="8535324" y="3332833"/>
                <a:ext cx="75854" cy="75413"/>
              </a:xfrm>
              <a:custGeom>
                <a:rect b="b" l="l" r="r" t="t"/>
                <a:pathLst>
                  <a:path extrusionOk="0" h="685" w="689">
                    <a:moveTo>
                      <a:pt x="344" y="1"/>
                    </a:moveTo>
                    <a:cubicBezTo>
                      <a:pt x="156" y="1"/>
                      <a:pt x="0" y="152"/>
                      <a:pt x="0" y="345"/>
                    </a:cubicBezTo>
                    <a:cubicBezTo>
                      <a:pt x="0" y="534"/>
                      <a:pt x="156" y="684"/>
                      <a:pt x="344" y="684"/>
                    </a:cubicBezTo>
                    <a:cubicBezTo>
                      <a:pt x="533" y="684"/>
                      <a:pt x="688" y="534"/>
                      <a:pt x="688" y="345"/>
                    </a:cubicBezTo>
                    <a:cubicBezTo>
                      <a:pt x="688" y="152"/>
                      <a:pt x="533" y="1"/>
                      <a:pt x="3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3"/>
              <p:cNvSpPr/>
              <p:nvPr/>
            </p:nvSpPr>
            <p:spPr>
              <a:xfrm flipH="1">
                <a:off x="8456388" y="3374887"/>
                <a:ext cx="74863" cy="74863"/>
              </a:xfrm>
              <a:custGeom>
                <a:rect b="b" l="l" r="r" t="t"/>
                <a:pathLst>
                  <a:path extrusionOk="0" h="680" w="680">
                    <a:moveTo>
                      <a:pt x="340" y="1"/>
                    </a:moveTo>
                    <a:cubicBezTo>
                      <a:pt x="151" y="1"/>
                      <a:pt x="0" y="152"/>
                      <a:pt x="0" y="340"/>
                    </a:cubicBezTo>
                    <a:cubicBezTo>
                      <a:pt x="0" y="524"/>
                      <a:pt x="151" y="680"/>
                      <a:pt x="340" y="680"/>
                    </a:cubicBezTo>
                    <a:cubicBezTo>
                      <a:pt x="523" y="680"/>
                      <a:pt x="679" y="524"/>
                      <a:pt x="679" y="340"/>
                    </a:cubicBezTo>
                    <a:cubicBezTo>
                      <a:pt x="679" y="152"/>
                      <a:pt x="523"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3"/>
              <p:cNvSpPr/>
              <p:nvPr/>
            </p:nvSpPr>
            <p:spPr>
              <a:xfrm flipH="1">
                <a:off x="8377012" y="3413860"/>
                <a:ext cx="73872" cy="74312"/>
              </a:xfrm>
              <a:custGeom>
                <a:rect b="b" l="l" r="r" t="t"/>
                <a:pathLst>
                  <a:path extrusionOk="0" h="675" w="671">
                    <a:moveTo>
                      <a:pt x="336" y="0"/>
                    </a:moveTo>
                    <a:cubicBezTo>
                      <a:pt x="152" y="0"/>
                      <a:pt x="1" y="151"/>
                      <a:pt x="1" y="340"/>
                    </a:cubicBezTo>
                    <a:cubicBezTo>
                      <a:pt x="1" y="524"/>
                      <a:pt x="152" y="674"/>
                      <a:pt x="336" y="674"/>
                    </a:cubicBezTo>
                    <a:cubicBezTo>
                      <a:pt x="524" y="674"/>
                      <a:pt x="670" y="524"/>
                      <a:pt x="670" y="340"/>
                    </a:cubicBezTo>
                    <a:cubicBezTo>
                      <a:pt x="670" y="151"/>
                      <a:pt x="524" y="0"/>
                      <a:pt x="3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3"/>
              <p:cNvSpPr/>
              <p:nvPr/>
            </p:nvSpPr>
            <p:spPr>
              <a:xfrm flipH="1">
                <a:off x="8295545" y="3450630"/>
                <a:ext cx="73322" cy="73322"/>
              </a:xfrm>
              <a:custGeom>
                <a:rect b="b" l="l" r="r" t="t"/>
                <a:pathLst>
                  <a:path extrusionOk="0" h="666" w="666">
                    <a:moveTo>
                      <a:pt x="335" y="1"/>
                    </a:moveTo>
                    <a:cubicBezTo>
                      <a:pt x="152" y="1"/>
                      <a:pt x="1" y="152"/>
                      <a:pt x="1" y="331"/>
                    </a:cubicBezTo>
                    <a:cubicBezTo>
                      <a:pt x="1" y="515"/>
                      <a:pt x="152" y="666"/>
                      <a:pt x="335" y="666"/>
                    </a:cubicBezTo>
                    <a:cubicBezTo>
                      <a:pt x="515" y="666"/>
                      <a:pt x="665" y="515"/>
                      <a:pt x="665" y="331"/>
                    </a:cubicBezTo>
                    <a:cubicBezTo>
                      <a:pt x="665" y="152"/>
                      <a:pt x="515"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3"/>
              <p:cNvSpPr/>
              <p:nvPr/>
            </p:nvSpPr>
            <p:spPr>
              <a:xfrm flipH="1">
                <a:off x="8213527" y="3484979"/>
                <a:ext cx="71780" cy="71670"/>
              </a:xfrm>
              <a:custGeom>
                <a:rect b="b" l="l" r="r" t="t"/>
                <a:pathLst>
                  <a:path extrusionOk="0" h="651" w="652">
                    <a:moveTo>
                      <a:pt x="326" y="0"/>
                    </a:moveTo>
                    <a:cubicBezTo>
                      <a:pt x="147" y="0"/>
                      <a:pt x="1" y="146"/>
                      <a:pt x="1" y="325"/>
                    </a:cubicBezTo>
                    <a:cubicBezTo>
                      <a:pt x="1" y="505"/>
                      <a:pt x="147" y="651"/>
                      <a:pt x="326" y="651"/>
                    </a:cubicBezTo>
                    <a:cubicBezTo>
                      <a:pt x="505" y="651"/>
                      <a:pt x="651" y="505"/>
                      <a:pt x="651" y="325"/>
                    </a:cubicBezTo>
                    <a:cubicBezTo>
                      <a:pt x="651"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3"/>
              <p:cNvSpPr/>
              <p:nvPr/>
            </p:nvSpPr>
            <p:spPr>
              <a:xfrm flipH="1">
                <a:off x="8129967" y="3515584"/>
                <a:ext cx="71230" cy="71230"/>
              </a:xfrm>
              <a:custGeom>
                <a:rect b="b" l="l" r="r" t="t"/>
                <a:pathLst>
                  <a:path extrusionOk="0" h="647" w="647">
                    <a:moveTo>
                      <a:pt x="326" y="0"/>
                    </a:moveTo>
                    <a:cubicBezTo>
                      <a:pt x="147" y="0"/>
                      <a:pt x="0" y="146"/>
                      <a:pt x="0" y="326"/>
                    </a:cubicBezTo>
                    <a:cubicBezTo>
                      <a:pt x="0" y="505"/>
                      <a:pt x="147" y="646"/>
                      <a:pt x="326" y="646"/>
                    </a:cubicBezTo>
                    <a:cubicBezTo>
                      <a:pt x="500" y="646"/>
                      <a:pt x="646" y="505"/>
                      <a:pt x="646" y="326"/>
                    </a:cubicBezTo>
                    <a:cubicBezTo>
                      <a:pt x="646" y="146"/>
                      <a:pt x="500"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3"/>
              <p:cNvSpPr/>
              <p:nvPr/>
            </p:nvSpPr>
            <p:spPr>
              <a:xfrm flipH="1">
                <a:off x="8045417" y="3543548"/>
                <a:ext cx="70129" cy="70239"/>
              </a:xfrm>
              <a:custGeom>
                <a:rect b="b" l="l" r="r" t="t"/>
                <a:pathLst>
                  <a:path extrusionOk="0" h="638" w="637">
                    <a:moveTo>
                      <a:pt x="316" y="1"/>
                    </a:moveTo>
                    <a:cubicBezTo>
                      <a:pt x="142" y="1"/>
                      <a:pt x="0" y="142"/>
                      <a:pt x="0" y="321"/>
                    </a:cubicBezTo>
                    <a:cubicBezTo>
                      <a:pt x="0" y="496"/>
                      <a:pt x="142" y="637"/>
                      <a:pt x="316" y="637"/>
                    </a:cubicBezTo>
                    <a:cubicBezTo>
                      <a:pt x="495" y="637"/>
                      <a:pt x="637" y="496"/>
                      <a:pt x="637" y="321"/>
                    </a:cubicBezTo>
                    <a:cubicBezTo>
                      <a:pt x="637" y="142"/>
                      <a:pt x="495"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3"/>
              <p:cNvSpPr/>
              <p:nvPr/>
            </p:nvSpPr>
            <p:spPr>
              <a:xfrm flipH="1">
                <a:off x="7959766" y="3568538"/>
                <a:ext cx="69689" cy="69138"/>
              </a:xfrm>
              <a:custGeom>
                <a:rect b="b" l="l" r="r" t="t"/>
                <a:pathLst>
                  <a:path extrusionOk="0" h="628" w="633">
                    <a:moveTo>
                      <a:pt x="317" y="0"/>
                    </a:moveTo>
                    <a:cubicBezTo>
                      <a:pt x="142" y="0"/>
                      <a:pt x="1" y="142"/>
                      <a:pt x="1" y="311"/>
                    </a:cubicBezTo>
                    <a:cubicBezTo>
                      <a:pt x="1" y="486"/>
                      <a:pt x="142" y="627"/>
                      <a:pt x="317" y="627"/>
                    </a:cubicBezTo>
                    <a:cubicBezTo>
                      <a:pt x="491" y="627"/>
                      <a:pt x="632" y="486"/>
                      <a:pt x="632" y="311"/>
                    </a:cubicBezTo>
                    <a:cubicBezTo>
                      <a:pt x="632" y="142"/>
                      <a:pt x="491"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3"/>
              <p:cNvSpPr/>
              <p:nvPr/>
            </p:nvSpPr>
            <p:spPr>
              <a:xfrm flipH="1">
                <a:off x="7873564" y="3589786"/>
                <a:ext cx="68147" cy="68037"/>
              </a:xfrm>
              <a:custGeom>
                <a:rect b="b" l="l" r="r" t="t"/>
                <a:pathLst>
                  <a:path extrusionOk="0" h="618" w="619">
                    <a:moveTo>
                      <a:pt x="307" y="0"/>
                    </a:moveTo>
                    <a:cubicBezTo>
                      <a:pt x="137" y="0"/>
                      <a:pt x="0" y="137"/>
                      <a:pt x="0" y="307"/>
                    </a:cubicBezTo>
                    <a:cubicBezTo>
                      <a:pt x="0" y="481"/>
                      <a:pt x="137" y="618"/>
                      <a:pt x="307" y="618"/>
                    </a:cubicBezTo>
                    <a:cubicBezTo>
                      <a:pt x="481" y="618"/>
                      <a:pt x="618" y="481"/>
                      <a:pt x="618" y="307"/>
                    </a:cubicBezTo>
                    <a:cubicBezTo>
                      <a:pt x="618" y="137"/>
                      <a:pt x="481"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3"/>
              <p:cNvSpPr/>
              <p:nvPr/>
            </p:nvSpPr>
            <p:spPr>
              <a:xfrm flipH="1">
                <a:off x="7786372" y="3607401"/>
                <a:ext cx="67597" cy="67046"/>
              </a:xfrm>
              <a:custGeom>
                <a:rect b="b" l="l" r="r" t="t"/>
                <a:pathLst>
                  <a:path extrusionOk="0" h="609" w="614">
                    <a:moveTo>
                      <a:pt x="307" y="1"/>
                    </a:moveTo>
                    <a:cubicBezTo>
                      <a:pt x="137" y="1"/>
                      <a:pt x="0" y="137"/>
                      <a:pt x="0" y="302"/>
                    </a:cubicBezTo>
                    <a:cubicBezTo>
                      <a:pt x="0" y="472"/>
                      <a:pt x="137" y="609"/>
                      <a:pt x="307" y="609"/>
                    </a:cubicBezTo>
                    <a:cubicBezTo>
                      <a:pt x="476" y="609"/>
                      <a:pt x="613" y="472"/>
                      <a:pt x="613" y="302"/>
                    </a:cubicBezTo>
                    <a:cubicBezTo>
                      <a:pt x="613" y="137"/>
                      <a:pt x="476"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3"/>
              <p:cNvSpPr/>
              <p:nvPr/>
            </p:nvSpPr>
            <p:spPr>
              <a:xfrm flipH="1">
                <a:off x="7698739" y="3620942"/>
                <a:ext cx="66496" cy="66496"/>
              </a:xfrm>
              <a:custGeom>
                <a:rect b="b" l="l" r="r" t="t"/>
                <a:pathLst>
                  <a:path extrusionOk="0" h="604" w="604">
                    <a:moveTo>
                      <a:pt x="302" y="0"/>
                    </a:moveTo>
                    <a:cubicBezTo>
                      <a:pt x="137" y="0"/>
                      <a:pt x="0" y="137"/>
                      <a:pt x="0" y="302"/>
                    </a:cubicBezTo>
                    <a:cubicBezTo>
                      <a:pt x="0" y="472"/>
                      <a:pt x="137" y="604"/>
                      <a:pt x="302" y="604"/>
                    </a:cubicBezTo>
                    <a:cubicBezTo>
                      <a:pt x="467" y="604"/>
                      <a:pt x="604" y="472"/>
                      <a:pt x="604" y="302"/>
                    </a:cubicBezTo>
                    <a:cubicBezTo>
                      <a:pt x="604" y="137"/>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3"/>
              <p:cNvSpPr/>
              <p:nvPr/>
            </p:nvSpPr>
            <p:spPr>
              <a:xfrm flipH="1">
                <a:off x="7610446" y="3631290"/>
                <a:ext cx="65505" cy="65505"/>
              </a:xfrm>
              <a:custGeom>
                <a:rect b="b" l="l" r="r" t="t"/>
                <a:pathLst>
                  <a:path extrusionOk="0" h="595" w="595">
                    <a:moveTo>
                      <a:pt x="297" y="1"/>
                    </a:moveTo>
                    <a:cubicBezTo>
                      <a:pt x="132" y="1"/>
                      <a:pt x="0" y="133"/>
                      <a:pt x="0" y="298"/>
                    </a:cubicBezTo>
                    <a:cubicBezTo>
                      <a:pt x="0" y="458"/>
                      <a:pt x="132" y="595"/>
                      <a:pt x="297" y="595"/>
                    </a:cubicBezTo>
                    <a:cubicBezTo>
                      <a:pt x="462" y="595"/>
                      <a:pt x="594" y="458"/>
                      <a:pt x="594" y="298"/>
                    </a:cubicBezTo>
                    <a:cubicBezTo>
                      <a:pt x="594" y="133"/>
                      <a:pt x="462" y="1"/>
                      <a:pt x="2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3"/>
              <p:cNvSpPr/>
              <p:nvPr/>
            </p:nvSpPr>
            <p:spPr>
              <a:xfrm flipH="1">
                <a:off x="7521712" y="3637015"/>
                <a:ext cx="64514" cy="64404"/>
              </a:xfrm>
              <a:custGeom>
                <a:rect b="b" l="l" r="r" t="t"/>
                <a:pathLst>
                  <a:path extrusionOk="0" h="585" w="586">
                    <a:moveTo>
                      <a:pt x="293" y="0"/>
                    </a:moveTo>
                    <a:cubicBezTo>
                      <a:pt x="133" y="0"/>
                      <a:pt x="1" y="132"/>
                      <a:pt x="1" y="293"/>
                    </a:cubicBezTo>
                    <a:cubicBezTo>
                      <a:pt x="1" y="453"/>
                      <a:pt x="133"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3"/>
              <p:cNvSpPr/>
              <p:nvPr/>
            </p:nvSpPr>
            <p:spPr>
              <a:xfrm flipH="1">
                <a:off x="7432978" y="3638557"/>
                <a:ext cx="63413" cy="63413"/>
              </a:xfrm>
              <a:custGeom>
                <a:rect b="b" l="l" r="r" t="t"/>
                <a:pathLst>
                  <a:path extrusionOk="0" h="576" w="576">
                    <a:moveTo>
                      <a:pt x="288" y="1"/>
                    </a:moveTo>
                    <a:cubicBezTo>
                      <a:pt x="128" y="1"/>
                      <a:pt x="0" y="128"/>
                      <a:pt x="0" y="288"/>
                    </a:cubicBezTo>
                    <a:cubicBezTo>
                      <a:pt x="0" y="448"/>
                      <a:pt x="128" y="576"/>
                      <a:pt x="288" y="576"/>
                    </a:cubicBezTo>
                    <a:cubicBezTo>
                      <a:pt x="448" y="576"/>
                      <a:pt x="575" y="448"/>
                      <a:pt x="575" y="288"/>
                    </a:cubicBezTo>
                    <a:cubicBezTo>
                      <a:pt x="575" y="128"/>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3"/>
              <p:cNvSpPr/>
              <p:nvPr/>
            </p:nvSpPr>
            <p:spPr>
              <a:xfrm flipH="1">
                <a:off x="7344244" y="3635914"/>
                <a:ext cx="62863" cy="62422"/>
              </a:xfrm>
              <a:custGeom>
                <a:rect b="b" l="l" r="r" t="t"/>
                <a:pathLst>
                  <a:path extrusionOk="0" h="567" w="571">
                    <a:moveTo>
                      <a:pt x="288" y="1"/>
                    </a:moveTo>
                    <a:cubicBezTo>
                      <a:pt x="127" y="1"/>
                      <a:pt x="0" y="128"/>
                      <a:pt x="0" y="284"/>
                    </a:cubicBezTo>
                    <a:cubicBezTo>
                      <a:pt x="0" y="439"/>
                      <a:pt x="127" y="567"/>
                      <a:pt x="288" y="567"/>
                    </a:cubicBezTo>
                    <a:cubicBezTo>
                      <a:pt x="443" y="567"/>
                      <a:pt x="570" y="439"/>
                      <a:pt x="570" y="284"/>
                    </a:cubicBezTo>
                    <a:cubicBezTo>
                      <a:pt x="570" y="128"/>
                      <a:pt x="443"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3"/>
              <p:cNvSpPr/>
              <p:nvPr/>
            </p:nvSpPr>
            <p:spPr>
              <a:xfrm flipH="1">
                <a:off x="7256061" y="3628648"/>
                <a:ext cx="61322" cy="61872"/>
              </a:xfrm>
              <a:custGeom>
                <a:rect b="b" l="l" r="r" t="t"/>
                <a:pathLst>
                  <a:path extrusionOk="0" h="562" w="557">
                    <a:moveTo>
                      <a:pt x="279" y="1"/>
                    </a:moveTo>
                    <a:cubicBezTo>
                      <a:pt x="123" y="1"/>
                      <a:pt x="1" y="128"/>
                      <a:pt x="1" y="279"/>
                    </a:cubicBezTo>
                    <a:cubicBezTo>
                      <a:pt x="1" y="435"/>
                      <a:pt x="123" y="562"/>
                      <a:pt x="279" y="562"/>
                    </a:cubicBezTo>
                    <a:cubicBezTo>
                      <a:pt x="434" y="562"/>
                      <a:pt x="557" y="435"/>
                      <a:pt x="557" y="279"/>
                    </a:cubicBezTo>
                    <a:cubicBezTo>
                      <a:pt x="557" y="128"/>
                      <a:pt x="434"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3"/>
              <p:cNvSpPr/>
              <p:nvPr/>
            </p:nvSpPr>
            <p:spPr>
              <a:xfrm flipH="1">
                <a:off x="7167768" y="3616758"/>
                <a:ext cx="60881" cy="60881"/>
              </a:xfrm>
              <a:custGeom>
                <a:rect b="b" l="l" r="r" t="t"/>
                <a:pathLst>
                  <a:path extrusionOk="0" h="553" w="553">
                    <a:moveTo>
                      <a:pt x="274" y="1"/>
                    </a:moveTo>
                    <a:cubicBezTo>
                      <a:pt x="123" y="1"/>
                      <a:pt x="1" y="123"/>
                      <a:pt x="1" y="274"/>
                    </a:cubicBezTo>
                    <a:cubicBezTo>
                      <a:pt x="1" y="430"/>
                      <a:pt x="123" y="552"/>
                      <a:pt x="274" y="552"/>
                    </a:cubicBezTo>
                    <a:cubicBezTo>
                      <a:pt x="430" y="552"/>
                      <a:pt x="552" y="430"/>
                      <a:pt x="552" y="274"/>
                    </a:cubicBezTo>
                    <a:cubicBezTo>
                      <a:pt x="552" y="123"/>
                      <a:pt x="43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3"/>
              <p:cNvSpPr/>
              <p:nvPr/>
            </p:nvSpPr>
            <p:spPr>
              <a:xfrm flipH="1">
                <a:off x="7081126" y="3599584"/>
                <a:ext cx="59780" cy="59890"/>
              </a:xfrm>
              <a:custGeom>
                <a:rect b="b" l="l" r="r" t="t"/>
                <a:pathLst>
                  <a:path extrusionOk="0" h="544" w="543">
                    <a:moveTo>
                      <a:pt x="274" y="1"/>
                    </a:moveTo>
                    <a:cubicBezTo>
                      <a:pt x="123" y="1"/>
                      <a:pt x="0" y="119"/>
                      <a:pt x="0" y="270"/>
                    </a:cubicBezTo>
                    <a:cubicBezTo>
                      <a:pt x="0" y="421"/>
                      <a:pt x="123" y="543"/>
                      <a:pt x="274" y="543"/>
                    </a:cubicBezTo>
                    <a:cubicBezTo>
                      <a:pt x="425" y="543"/>
                      <a:pt x="543" y="421"/>
                      <a:pt x="543" y="270"/>
                    </a:cubicBezTo>
                    <a:cubicBezTo>
                      <a:pt x="543" y="119"/>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3"/>
              <p:cNvSpPr/>
              <p:nvPr/>
            </p:nvSpPr>
            <p:spPr>
              <a:xfrm flipH="1">
                <a:off x="6994924" y="3576795"/>
                <a:ext cx="59340" cy="58789"/>
              </a:xfrm>
              <a:custGeom>
                <a:rect b="b" l="l" r="r" t="t"/>
                <a:pathLst>
                  <a:path extrusionOk="0" h="534" w="539">
                    <a:moveTo>
                      <a:pt x="269" y="1"/>
                    </a:moveTo>
                    <a:cubicBezTo>
                      <a:pt x="123" y="1"/>
                      <a:pt x="1" y="118"/>
                      <a:pt x="1" y="265"/>
                    </a:cubicBezTo>
                    <a:cubicBezTo>
                      <a:pt x="1" y="415"/>
                      <a:pt x="123" y="533"/>
                      <a:pt x="269" y="533"/>
                    </a:cubicBezTo>
                    <a:cubicBezTo>
                      <a:pt x="416" y="533"/>
                      <a:pt x="538" y="415"/>
                      <a:pt x="538" y="265"/>
                    </a:cubicBezTo>
                    <a:cubicBezTo>
                      <a:pt x="538" y="118"/>
                      <a:pt x="416"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3"/>
              <p:cNvSpPr/>
              <p:nvPr/>
            </p:nvSpPr>
            <p:spPr>
              <a:xfrm flipH="1">
                <a:off x="6910924" y="3548722"/>
                <a:ext cx="58239" cy="57799"/>
              </a:xfrm>
              <a:custGeom>
                <a:rect b="b" l="l" r="r" t="t"/>
                <a:pathLst>
                  <a:path extrusionOk="0" h="525" w="529">
                    <a:moveTo>
                      <a:pt x="265" y="1"/>
                    </a:moveTo>
                    <a:cubicBezTo>
                      <a:pt x="119" y="1"/>
                      <a:pt x="1" y="119"/>
                      <a:pt x="1" y="265"/>
                    </a:cubicBezTo>
                    <a:cubicBezTo>
                      <a:pt x="1" y="406"/>
                      <a:pt x="119" y="524"/>
                      <a:pt x="265" y="524"/>
                    </a:cubicBezTo>
                    <a:cubicBezTo>
                      <a:pt x="411" y="524"/>
                      <a:pt x="529" y="406"/>
                      <a:pt x="529" y="265"/>
                    </a:cubicBezTo>
                    <a:cubicBezTo>
                      <a:pt x="529" y="119"/>
                      <a:pt x="411"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3"/>
              <p:cNvSpPr/>
              <p:nvPr/>
            </p:nvSpPr>
            <p:spPr>
              <a:xfrm flipH="1">
                <a:off x="6828356" y="3516025"/>
                <a:ext cx="57248" cy="57248"/>
              </a:xfrm>
              <a:custGeom>
                <a:rect b="b" l="l" r="r" t="t"/>
                <a:pathLst>
                  <a:path extrusionOk="0" h="520" w="520">
                    <a:moveTo>
                      <a:pt x="260" y="1"/>
                    </a:moveTo>
                    <a:cubicBezTo>
                      <a:pt x="119" y="1"/>
                      <a:pt x="1" y="114"/>
                      <a:pt x="1" y="260"/>
                    </a:cubicBezTo>
                    <a:cubicBezTo>
                      <a:pt x="1" y="402"/>
                      <a:pt x="119" y="520"/>
                      <a:pt x="260" y="520"/>
                    </a:cubicBezTo>
                    <a:cubicBezTo>
                      <a:pt x="402" y="520"/>
                      <a:pt x="519" y="402"/>
                      <a:pt x="519" y="260"/>
                    </a:cubicBezTo>
                    <a:cubicBezTo>
                      <a:pt x="519" y="114"/>
                      <a:pt x="402"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3"/>
              <p:cNvSpPr/>
              <p:nvPr/>
            </p:nvSpPr>
            <p:spPr>
              <a:xfrm flipH="1">
                <a:off x="6747879" y="3479254"/>
                <a:ext cx="56257" cy="56147"/>
              </a:xfrm>
              <a:custGeom>
                <a:rect b="b" l="l" r="r" t="t"/>
                <a:pathLst>
                  <a:path extrusionOk="0" h="510" w="511">
                    <a:moveTo>
                      <a:pt x="256" y="0"/>
                    </a:moveTo>
                    <a:cubicBezTo>
                      <a:pt x="114" y="0"/>
                      <a:pt x="1" y="113"/>
                      <a:pt x="1" y="255"/>
                    </a:cubicBezTo>
                    <a:cubicBezTo>
                      <a:pt x="1" y="396"/>
                      <a:pt x="114" y="509"/>
                      <a:pt x="256" y="509"/>
                    </a:cubicBezTo>
                    <a:cubicBezTo>
                      <a:pt x="397" y="509"/>
                      <a:pt x="510" y="396"/>
                      <a:pt x="510" y="255"/>
                    </a:cubicBezTo>
                    <a:cubicBezTo>
                      <a:pt x="510" y="113"/>
                      <a:pt x="397" y="0"/>
                      <a:pt x="2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3"/>
              <p:cNvSpPr/>
              <p:nvPr/>
            </p:nvSpPr>
            <p:spPr>
              <a:xfrm flipH="1">
                <a:off x="6669053" y="3438740"/>
                <a:ext cx="55156" cy="55156"/>
              </a:xfrm>
              <a:custGeom>
                <a:rect b="b" l="l" r="r" t="t"/>
                <a:pathLst>
                  <a:path extrusionOk="0" h="501" w="501">
                    <a:moveTo>
                      <a:pt x="251" y="1"/>
                    </a:moveTo>
                    <a:cubicBezTo>
                      <a:pt x="114" y="1"/>
                      <a:pt x="1" y="114"/>
                      <a:pt x="1" y="250"/>
                    </a:cubicBezTo>
                    <a:cubicBezTo>
                      <a:pt x="1" y="392"/>
                      <a:pt x="114" y="500"/>
                      <a:pt x="251" y="500"/>
                    </a:cubicBezTo>
                    <a:cubicBezTo>
                      <a:pt x="387" y="500"/>
                      <a:pt x="501" y="392"/>
                      <a:pt x="501" y="250"/>
                    </a:cubicBezTo>
                    <a:cubicBezTo>
                      <a:pt x="501" y="114"/>
                      <a:pt x="387"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3"/>
              <p:cNvSpPr/>
              <p:nvPr/>
            </p:nvSpPr>
            <p:spPr>
              <a:xfrm flipH="1">
                <a:off x="6591219" y="3396135"/>
                <a:ext cx="54606" cy="54166"/>
              </a:xfrm>
              <a:custGeom>
                <a:rect b="b" l="l" r="r" t="t"/>
                <a:pathLst>
                  <a:path extrusionOk="0" h="492" w="496">
                    <a:moveTo>
                      <a:pt x="251" y="1"/>
                    </a:moveTo>
                    <a:cubicBezTo>
                      <a:pt x="114" y="1"/>
                      <a:pt x="1" y="109"/>
                      <a:pt x="1" y="246"/>
                    </a:cubicBezTo>
                    <a:cubicBezTo>
                      <a:pt x="1" y="383"/>
                      <a:pt x="114" y="491"/>
                      <a:pt x="251" y="491"/>
                    </a:cubicBezTo>
                    <a:cubicBezTo>
                      <a:pt x="383" y="491"/>
                      <a:pt x="496" y="383"/>
                      <a:pt x="496" y="246"/>
                    </a:cubicBezTo>
                    <a:cubicBezTo>
                      <a:pt x="496" y="109"/>
                      <a:pt x="383"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3"/>
              <p:cNvSpPr/>
              <p:nvPr/>
            </p:nvSpPr>
            <p:spPr>
              <a:xfrm flipH="1">
                <a:off x="6514925" y="3351548"/>
                <a:ext cx="53065" cy="53615"/>
              </a:xfrm>
              <a:custGeom>
                <a:rect b="b" l="l" r="r" t="t"/>
                <a:pathLst>
                  <a:path extrusionOk="0" h="487" w="482">
                    <a:moveTo>
                      <a:pt x="241" y="1"/>
                    </a:moveTo>
                    <a:cubicBezTo>
                      <a:pt x="109" y="1"/>
                      <a:pt x="1" y="109"/>
                      <a:pt x="1" y="241"/>
                    </a:cubicBezTo>
                    <a:cubicBezTo>
                      <a:pt x="1" y="378"/>
                      <a:pt x="109" y="486"/>
                      <a:pt x="241" y="486"/>
                    </a:cubicBezTo>
                    <a:cubicBezTo>
                      <a:pt x="373" y="486"/>
                      <a:pt x="482" y="378"/>
                      <a:pt x="482" y="241"/>
                    </a:cubicBezTo>
                    <a:cubicBezTo>
                      <a:pt x="482" y="109"/>
                      <a:pt x="373"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3"/>
              <p:cNvSpPr/>
              <p:nvPr/>
            </p:nvSpPr>
            <p:spPr>
              <a:xfrm flipH="1">
                <a:off x="6438632" y="3306411"/>
                <a:ext cx="51964" cy="52514"/>
              </a:xfrm>
              <a:custGeom>
                <a:rect b="b" l="l" r="r" t="t"/>
                <a:pathLst>
                  <a:path extrusionOk="0" h="477" w="472">
                    <a:moveTo>
                      <a:pt x="236" y="0"/>
                    </a:moveTo>
                    <a:cubicBezTo>
                      <a:pt x="104" y="0"/>
                      <a:pt x="0" y="109"/>
                      <a:pt x="0" y="241"/>
                    </a:cubicBezTo>
                    <a:cubicBezTo>
                      <a:pt x="0" y="368"/>
                      <a:pt x="104" y="477"/>
                      <a:pt x="236" y="477"/>
                    </a:cubicBezTo>
                    <a:cubicBezTo>
                      <a:pt x="368" y="477"/>
                      <a:pt x="472" y="368"/>
                      <a:pt x="472" y="241"/>
                    </a:cubicBezTo>
                    <a:cubicBezTo>
                      <a:pt x="472" y="109"/>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3"/>
              <p:cNvSpPr/>
              <p:nvPr/>
            </p:nvSpPr>
            <p:spPr>
              <a:xfrm flipH="1">
                <a:off x="6362339" y="3261824"/>
                <a:ext cx="50973" cy="51413"/>
              </a:xfrm>
              <a:custGeom>
                <a:rect b="b" l="l" r="r" t="t"/>
                <a:pathLst>
                  <a:path extrusionOk="0" h="467" w="463">
                    <a:moveTo>
                      <a:pt x="232" y="0"/>
                    </a:moveTo>
                    <a:cubicBezTo>
                      <a:pt x="104" y="0"/>
                      <a:pt x="1" y="104"/>
                      <a:pt x="1" y="236"/>
                    </a:cubicBezTo>
                    <a:cubicBezTo>
                      <a:pt x="1" y="363"/>
                      <a:pt x="104" y="467"/>
                      <a:pt x="232" y="467"/>
                    </a:cubicBezTo>
                    <a:cubicBezTo>
                      <a:pt x="359" y="467"/>
                      <a:pt x="463" y="363"/>
                      <a:pt x="463" y="236"/>
                    </a:cubicBezTo>
                    <a:cubicBezTo>
                      <a:pt x="463" y="104"/>
                      <a:pt x="359"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3"/>
              <p:cNvSpPr/>
              <p:nvPr/>
            </p:nvSpPr>
            <p:spPr>
              <a:xfrm flipH="1">
                <a:off x="6284944" y="3218668"/>
                <a:ext cx="49982" cy="50532"/>
              </a:xfrm>
              <a:custGeom>
                <a:rect b="b" l="l" r="r" t="t"/>
                <a:pathLst>
                  <a:path extrusionOk="0" h="459" w="454">
                    <a:moveTo>
                      <a:pt x="227" y="1"/>
                    </a:moveTo>
                    <a:cubicBezTo>
                      <a:pt x="100" y="1"/>
                      <a:pt x="1" y="104"/>
                      <a:pt x="1" y="227"/>
                    </a:cubicBezTo>
                    <a:cubicBezTo>
                      <a:pt x="1" y="354"/>
                      <a:pt x="100" y="458"/>
                      <a:pt x="227" y="458"/>
                    </a:cubicBezTo>
                    <a:cubicBezTo>
                      <a:pt x="354" y="458"/>
                      <a:pt x="453" y="354"/>
                      <a:pt x="453" y="227"/>
                    </a:cubicBezTo>
                    <a:cubicBezTo>
                      <a:pt x="453" y="104"/>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3"/>
              <p:cNvSpPr/>
              <p:nvPr/>
            </p:nvSpPr>
            <p:spPr>
              <a:xfrm flipH="1">
                <a:off x="6206119" y="3178264"/>
                <a:ext cx="49432" cy="49321"/>
              </a:xfrm>
              <a:custGeom>
                <a:rect b="b" l="l" r="r" t="t"/>
                <a:pathLst>
                  <a:path extrusionOk="0" h="448" w="449">
                    <a:moveTo>
                      <a:pt x="227" y="0"/>
                    </a:moveTo>
                    <a:cubicBezTo>
                      <a:pt x="105" y="0"/>
                      <a:pt x="1" y="99"/>
                      <a:pt x="1" y="226"/>
                    </a:cubicBezTo>
                    <a:cubicBezTo>
                      <a:pt x="1" y="349"/>
                      <a:pt x="105" y="448"/>
                      <a:pt x="227" y="448"/>
                    </a:cubicBezTo>
                    <a:cubicBezTo>
                      <a:pt x="350" y="448"/>
                      <a:pt x="449" y="349"/>
                      <a:pt x="449" y="226"/>
                    </a:cubicBezTo>
                    <a:cubicBezTo>
                      <a:pt x="449" y="99"/>
                      <a:pt x="350"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3"/>
              <p:cNvSpPr/>
              <p:nvPr/>
            </p:nvSpPr>
            <p:spPr>
              <a:xfrm flipH="1">
                <a:off x="6125092" y="3141934"/>
                <a:ext cx="48441" cy="48331"/>
              </a:xfrm>
              <a:custGeom>
                <a:rect b="b" l="l" r="r" t="t"/>
                <a:pathLst>
                  <a:path extrusionOk="0" h="439" w="440">
                    <a:moveTo>
                      <a:pt x="218" y="0"/>
                    </a:moveTo>
                    <a:cubicBezTo>
                      <a:pt x="100" y="0"/>
                      <a:pt x="1" y="99"/>
                      <a:pt x="1" y="222"/>
                    </a:cubicBezTo>
                    <a:cubicBezTo>
                      <a:pt x="1" y="344"/>
                      <a:pt x="100" y="438"/>
                      <a:pt x="218" y="438"/>
                    </a:cubicBezTo>
                    <a:cubicBezTo>
                      <a:pt x="340" y="438"/>
                      <a:pt x="439" y="344"/>
                      <a:pt x="439" y="222"/>
                    </a:cubicBezTo>
                    <a:cubicBezTo>
                      <a:pt x="439" y="99"/>
                      <a:pt x="340" y="0"/>
                      <a:pt x="2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3"/>
              <p:cNvSpPr/>
              <p:nvPr/>
            </p:nvSpPr>
            <p:spPr>
              <a:xfrm flipH="1">
                <a:off x="6042083" y="3110778"/>
                <a:ext cx="47340" cy="47780"/>
              </a:xfrm>
              <a:custGeom>
                <a:rect b="b" l="l" r="r" t="t"/>
                <a:pathLst>
                  <a:path extrusionOk="0" h="434" w="430">
                    <a:moveTo>
                      <a:pt x="213" y="0"/>
                    </a:moveTo>
                    <a:cubicBezTo>
                      <a:pt x="95" y="0"/>
                      <a:pt x="0" y="99"/>
                      <a:pt x="0" y="217"/>
                    </a:cubicBezTo>
                    <a:cubicBezTo>
                      <a:pt x="0" y="335"/>
                      <a:pt x="95" y="434"/>
                      <a:pt x="213" y="434"/>
                    </a:cubicBezTo>
                    <a:cubicBezTo>
                      <a:pt x="335" y="434"/>
                      <a:pt x="429" y="335"/>
                      <a:pt x="429" y="217"/>
                    </a:cubicBezTo>
                    <a:cubicBezTo>
                      <a:pt x="429" y="99"/>
                      <a:pt x="335"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3"/>
              <p:cNvSpPr/>
              <p:nvPr/>
            </p:nvSpPr>
            <p:spPr>
              <a:xfrm flipH="1">
                <a:off x="5956982" y="3086338"/>
                <a:ext cx="46349" cy="46789"/>
              </a:xfrm>
              <a:custGeom>
                <a:rect b="b" l="l" r="r" t="t"/>
                <a:pathLst>
                  <a:path extrusionOk="0" h="425" w="421">
                    <a:moveTo>
                      <a:pt x="208" y="1"/>
                    </a:moveTo>
                    <a:cubicBezTo>
                      <a:pt x="95" y="1"/>
                      <a:pt x="1" y="95"/>
                      <a:pt x="1" y="213"/>
                    </a:cubicBezTo>
                    <a:cubicBezTo>
                      <a:pt x="1" y="331"/>
                      <a:pt x="95" y="425"/>
                      <a:pt x="208" y="425"/>
                    </a:cubicBezTo>
                    <a:cubicBezTo>
                      <a:pt x="326" y="425"/>
                      <a:pt x="420" y="331"/>
                      <a:pt x="420" y="213"/>
                    </a:cubicBezTo>
                    <a:cubicBezTo>
                      <a:pt x="420" y="95"/>
                      <a:pt x="326"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3"/>
              <p:cNvSpPr/>
              <p:nvPr/>
            </p:nvSpPr>
            <p:spPr>
              <a:xfrm flipH="1">
                <a:off x="5869789" y="3069274"/>
                <a:ext cx="45798" cy="45688"/>
              </a:xfrm>
              <a:custGeom>
                <a:rect b="b" l="l" r="r" t="t"/>
                <a:pathLst>
                  <a:path extrusionOk="0" h="415" w="416">
                    <a:moveTo>
                      <a:pt x="208" y="0"/>
                    </a:moveTo>
                    <a:cubicBezTo>
                      <a:pt x="95" y="0"/>
                      <a:pt x="1" y="94"/>
                      <a:pt x="1" y="207"/>
                    </a:cubicBezTo>
                    <a:cubicBezTo>
                      <a:pt x="1" y="321"/>
                      <a:pt x="95" y="415"/>
                      <a:pt x="208" y="415"/>
                    </a:cubicBezTo>
                    <a:cubicBezTo>
                      <a:pt x="321" y="415"/>
                      <a:pt x="415" y="321"/>
                      <a:pt x="415" y="207"/>
                    </a:cubicBezTo>
                    <a:cubicBezTo>
                      <a:pt x="415" y="94"/>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3"/>
              <p:cNvSpPr/>
              <p:nvPr/>
            </p:nvSpPr>
            <p:spPr>
              <a:xfrm flipH="1">
                <a:off x="5781606" y="3059916"/>
                <a:ext cx="44698" cy="44698"/>
              </a:xfrm>
              <a:custGeom>
                <a:rect b="b" l="l" r="r" t="t"/>
                <a:pathLst>
                  <a:path extrusionOk="0" h="406" w="406">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3"/>
              <p:cNvSpPr/>
              <p:nvPr/>
            </p:nvSpPr>
            <p:spPr>
              <a:xfrm flipH="1">
                <a:off x="5692762" y="3058374"/>
                <a:ext cx="43707" cy="43707"/>
              </a:xfrm>
              <a:custGeom>
                <a:rect b="b" l="l" r="r" t="t"/>
                <a:pathLst>
                  <a:path extrusionOk="0" h="397" w="397">
                    <a:moveTo>
                      <a:pt x="198" y="0"/>
                    </a:moveTo>
                    <a:cubicBezTo>
                      <a:pt x="85" y="0"/>
                      <a:pt x="0" y="90"/>
                      <a:pt x="0" y="198"/>
                    </a:cubicBezTo>
                    <a:cubicBezTo>
                      <a:pt x="0" y="306"/>
                      <a:pt x="85" y="396"/>
                      <a:pt x="198" y="396"/>
                    </a:cubicBezTo>
                    <a:cubicBezTo>
                      <a:pt x="306" y="396"/>
                      <a:pt x="396" y="306"/>
                      <a:pt x="396" y="198"/>
                    </a:cubicBezTo>
                    <a:cubicBezTo>
                      <a:pt x="396" y="90"/>
                      <a:pt x="306" y="0"/>
                      <a:pt x="1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3"/>
              <p:cNvSpPr/>
              <p:nvPr/>
            </p:nvSpPr>
            <p:spPr>
              <a:xfrm flipH="1">
                <a:off x="5604029" y="3063989"/>
                <a:ext cx="43266" cy="42716"/>
              </a:xfrm>
              <a:custGeom>
                <a:rect b="b" l="l" r="r" t="t"/>
                <a:pathLst>
                  <a:path extrusionOk="0" h="388" w="393">
                    <a:moveTo>
                      <a:pt x="194" y="1"/>
                    </a:moveTo>
                    <a:cubicBezTo>
                      <a:pt x="90" y="1"/>
                      <a:pt x="1" y="86"/>
                      <a:pt x="1" y="194"/>
                    </a:cubicBezTo>
                    <a:cubicBezTo>
                      <a:pt x="1" y="303"/>
                      <a:pt x="90" y="387"/>
                      <a:pt x="194" y="387"/>
                    </a:cubicBezTo>
                    <a:cubicBezTo>
                      <a:pt x="303" y="387"/>
                      <a:pt x="392" y="303"/>
                      <a:pt x="392" y="194"/>
                    </a:cubicBezTo>
                    <a:cubicBezTo>
                      <a:pt x="392" y="86"/>
                      <a:pt x="303"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3"/>
              <p:cNvSpPr/>
              <p:nvPr/>
            </p:nvSpPr>
            <p:spPr>
              <a:xfrm flipH="1">
                <a:off x="5516396" y="3075989"/>
                <a:ext cx="41615" cy="42165"/>
              </a:xfrm>
              <a:custGeom>
                <a:rect b="b" l="l" r="r" t="t"/>
                <a:pathLst>
                  <a:path extrusionOk="0" h="383" w="378">
                    <a:moveTo>
                      <a:pt x="189" y="0"/>
                    </a:moveTo>
                    <a:cubicBezTo>
                      <a:pt x="86" y="0"/>
                      <a:pt x="1" y="85"/>
                      <a:pt x="1" y="189"/>
                    </a:cubicBezTo>
                    <a:cubicBezTo>
                      <a:pt x="1" y="297"/>
                      <a:pt x="86" y="382"/>
                      <a:pt x="189" y="382"/>
                    </a:cubicBezTo>
                    <a:cubicBezTo>
                      <a:pt x="293" y="382"/>
                      <a:pt x="378" y="297"/>
                      <a:pt x="378" y="189"/>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3"/>
              <p:cNvSpPr/>
              <p:nvPr/>
            </p:nvSpPr>
            <p:spPr>
              <a:xfrm flipH="1">
                <a:off x="5429203" y="3094154"/>
                <a:ext cx="41065" cy="41065"/>
              </a:xfrm>
              <a:custGeom>
                <a:rect b="b" l="l" r="r" t="t"/>
                <a:pathLst>
                  <a:path extrusionOk="0" h="373" w="373">
                    <a:moveTo>
                      <a:pt x="189" y="0"/>
                    </a:moveTo>
                    <a:cubicBezTo>
                      <a:pt x="85" y="0"/>
                      <a:pt x="0" y="85"/>
                      <a:pt x="0" y="184"/>
                    </a:cubicBezTo>
                    <a:cubicBezTo>
                      <a:pt x="0" y="288"/>
                      <a:pt x="85" y="373"/>
                      <a:pt x="189" y="373"/>
                    </a:cubicBezTo>
                    <a:cubicBezTo>
                      <a:pt x="288" y="373"/>
                      <a:pt x="373" y="288"/>
                      <a:pt x="373" y="184"/>
                    </a:cubicBezTo>
                    <a:cubicBezTo>
                      <a:pt x="373" y="85"/>
                      <a:pt x="28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3"/>
              <p:cNvSpPr/>
              <p:nvPr/>
            </p:nvSpPr>
            <p:spPr>
              <a:xfrm flipH="1">
                <a:off x="5343552" y="3117494"/>
                <a:ext cx="40074" cy="40074"/>
              </a:xfrm>
              <a:custGeom>
                <a:rect b="b" l="l" r="r" t="t"/>
                <a:pathLst>
                  <a:path extrusionOk="0" h="364" w="364">
                    <a:moveTo>
                      <a:pt x="185" y="0"/>
                    </a:moveTo>
                    <a:cubicBezTo>
                      <a:pt x="86" y="0"/>
                      <a:pt x="1" y="81"/>
                      <a:pt x="1" y="180"/>
                    </a:cubicBezTo>
                    <a:cubicBezTo>
                      <a:pt x="1" y="279"/>
                      <a:pt x="86" y="363"/>
                      <a:pt x="185" y="363"/>
                    </a:cubicBezTo>
                    <a:cubicBezTo>
                      <a:pt x="284" y="363"/>
                      <a:pt x="364" y="279"/>
                      <a:pt x="364" y="180"/>
                    </a:cubicBezTo>
                    <a:cubicBezTo>
                      <a:pt x="364" y="81"/>
                      <a:pt x="284"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3"/>
              <p:cNvSpPr/>
              <p:nvPr/>
            </p:nvSpPr>
            <p:spPr>
              <a:xfrm flipH="1">
                <a:off x="5258892" y="3145016"/>
                <a:ext cx="39083" cy="38973"/>
              </a:xfrm>
              <a:custGeom>
                <a:rect b="b" l="l" r="r" t="t"/>
                <a:pathLst>
                  <a:path extrusionOk="0" h="354" w="355">
                    <a:moveTo>
                      <a:pt x="180" y="0"/>
                    </a:moveTo>
                    <a:cubicBezTo>
                      <a:pt x="81" y="0"/>
                      <a:pt x="1" y="80"/>
                      <a:pt x="1" y="175"/>
                    </a:cubicBezTo>
                    <a:cubicBezTo>
                      <a:pt x="1" y="274"/>
                      <a:pt x="81" y="354"/>
                      <a:pt x="180" y="354"/>
                    </a:cubicBezTo>
                    <a:cubicBezTo>
                      <a:pt x="279" y="354"/>
                      <a:pt x="354" y="274"/>
                      <a:pt x="354" y="175"/>
                    </a:cubicBezTo>
                    <a:cubicBezTo>
                      <a:pt x="354" y="80"/>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3"/>
              <p:cNvSpPr/>
              <p:nvPr/>
            </p:nvSpPr>
            <p:spPr>
              <a:xfrm flipH="1">
                <a:off x="5175333" y="3176172"/>
                <a:ext cx="38092" cy="38532"/>
              </a:xfrm>
              <a:custGeom>
                <a:rect b="b" l="l" r="r" t="t"/>
                <a:pathLst>
                  <a:path extrusionOk="0" h="350" w="346">
                    <a:moveTo>
                      <a:pt x="171" y="0"/>
                    </a:moveTo>
                    <a:cubicBezTo>
                      <a:pt x="76" y="0"/>
                      <a:pt x="1" y="80"/>
                      <a:pt x="1" y="175"/>
                    </a:cubicBezTo>
                    <a:cubicBezTo>
                      <a:pt x="1" y="269"/>
                      <a:pt x="76" y="349"/>
                      <a:pt x="171" y="349"/>
                    </a:cubicBezTo>
                    <a:cubicBezTo>
                      <a:pt x="265" y="349"/>
                      <a:pt x="345" y="269"/>
                      <a:pt x="345" y="175"/>
                    </a:cubicBezTo>
                    <a:cubicBezTo>
                      <a:pt x="345" y="80"/>
                      <a:pt x="265"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3"/>
              <p:cNvSpPr/>
              <p:nvPr/>
            </p:nvSpPr>
            <p:spPr>
              <a:xfrm flipH="1">
                <a:off x="5093425" y="3210961"/>
                <a:ext cx="37431" cy="36881"/>
              </a:xfrm>
              <a:custGeom>
                <a:rect b="b" l="l" r="r" t="t"/>
                <a:pathLst>
                  <a:path extrusionOk="0" h="335" w="340">
                    <a:moveTo>
                      <a:pt x="170" y="0"/>
                    </a:moveTo>
                    <a:cubicBezTo>
                      <a:pt x="76" y="0"/>
                      <a:pt x="0" y="75"/>
                      <a:pt x="0" y="170"/>
                    </a:cubicBezTo>
                    <a:cubicBezTo>
                      <a:pt x="0" y="259"/>
                      <a:pt x="76" y="335"/>
                      <a:pt x="170" y="335"/>
                    </a:cubicBezTo>
                    <a:cubicBezTo>
                      <a:pt x="264" y="335"/>
                      <a:pt x="340" y="259"/>
                      <a:pt x="340" y="170"/>
                    </a:cubicBezTo>
                    <a:cubicBezTo>
                      <a:pt x="340" y="75"/>
                      <a:pt x="264"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3"/>
              <p:cNvSpPr/>
              <p:nvPr/>
            </p:nvSpPr>
            <p:spPr>
              <a:xfrm flipH="1">
                <a:off x="5012397" y="3248282"/>
                <a:ext cx="36441" cy="36441"/>
              </a:xfrm>
              <a:custGeom>
                <a:rect b="b" l="l" r="r" t="t"/>
                <a:pathLst>
                  <a:path extrusionOk="0" h="331" w="331">
                    <a:moveTo>
                      <a:pt x="165" y="0"/>
                    </a:moveTo>
                    <a:cubicBezTo>
                      <a:pt x="71" y="0"/>
                      <a:pt x="0" y="76"/>
                      <a:pt x="0" y="165"/>
                    </a:cubicBezTo>
                    <a:cubicBezTo>
                      <a:pt x="0" y="255"/>
                      <a:pt x="71" y="330"/>
                      <a:pt x="165" y="330"/>
                    </a:cubicBezTo>
                    <a:cubicBezTo>
                      <a:pt x="255" y="330"/>
                      <a:pt x="330" y="255"/>
                      <a:pt x="330" y="165"/>
                    </a:cubicBezTo>
                    <a:cubicBezTo>
                      <a:pt x="330" y="76"/>
                      <a:pt x="255"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3"/>
              <p:cNvSpPr/>
              <p:nvPr/>
            </p:nvSpPr>
            <p:spPr>
              <a:xfrm flipH="1">
                <a:off x="4933021" y="3288245"/>
                <a:ext cx="35340" cy="35340"/>
              </a:xfrm>
              <a:custGeom>
                <a:rect b="b" l="l" r="r" t="t"/>
                <a:pathLst>
                  <a:path extrusionOk="0" h="321" w="321">
                    <a:moveTo>
                      <a:pt x="160" y="0"/>
                    </a:moveTo>
                    <a:cubicBezTo>
                      <a:pt x="71" y="0"/>
                      <a:pt x="0" y="71"/>
                      <a:pt x="0" y="161"/>
                    </a:cubicBezTo>
                    <a:cubicBezTo>
                      <a:pt x="0" y="250"/>
                      <a:pt x="71" y="321"/>
                      <a:pt x="160" y="321"/>
                    </a:cubicBezTo>
                    <a:cubicBezTo>
                      <a:pt x="250" y="321"/>
                      <a:pt x="321" y="250"/>
                      <a:pt x="321" y="161"/>
                    </a:cubicBezTo>
                    <a:cubicBezTo>
                      <a:pt x="321" y="71"/>
                      <a:pt x="250"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3"/>
              <p:cNvSpPr/>
              <p:nvPr/>
            </p:nvSpPr>
            <p:spPr>
              <a:xfrm flipH="1">
                <a:off x="4853645" y="3328759"/>
                <a:ext cx="34349" cy="34349"/>
              </a:xfrm>
              <a:custGeom>
                <a:rect b="b" l="l" r="r" t="t"/>
                <a:pathLst>
                  <a:path extrusionOk="0" h="312" w="312">
                    <a:moveTo>
                      <a:pt x="156" y="0"/>
                    </a:moveTo>
                    <a:cubicBezTo>
                      <a:pt x="67" y="0"/>
                      <a:pt x="1" y="71"/>
                      <a:pt x="1" y="156"/>
                    </a:cubicBezTo>
                    <a:cubicBezTo>
                      <a:pt x="1" y="245"/>
                      <a:pt x="67" y="311"/>
                      <a:pt x="156" y="311"/>
                    </a:cubicBezTo>
                    <a:cubicBezTo>
                      <a:pt x="241" y="311"/>
                      <a:pt x="312" y="245"/>
                      <a:pt x="312" y="156"/>
                    </a:cubicBezTo>
                    <a:cubicBezTo>
                      <a:pt x="312"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3"/>
              <p:cNvSpPr/>
              <p:nvPr/>
            </p:nvSpPr>
            <p:spPr>
              <a:xfrm flipH="1">
                <a:off x="4773719" y="3368172"/>
                <a:ext cx="33248" cy="33358"/>
              </a:xfrm>
              <a:custGeom>
                <a:rect b="b" l="l" r="r" t="t"/>
                <a:pathLst>
                  <a:path extrusionOk="0" h="303" w="302">
                    <a:moveTo>
                      <a:pt x="151" y="0"/>
                    </a:moveTo>
                    <a:cubicBezTo>
                      <a:pt x="66" y="0"/>
                      <a:pt x="0" y="66"/>
                      <a:pt x="0" y="151"/>
                    </a:cubicBezTo>
                    <a:cubicBezTo>
                      <a:pt x="0" y="236"/>
                      <a:pt x="66" y="302"/>
                      <a:pt x="151" y="302"/>
                    </a:cubicBezTo>
                    <a:cubicBezTo>
                      <a:pt x="231" y="302"/>
                      <a:pt x="302" y="236"/>
                      <a:pt x="302" y="151"/>
                    </a:cubicBezTo>
                    <a:cubicBezTo>
                      <a:pt x="302" y="66"/>
                      <a:pt x="231"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3"/>
              <p:cNvSpPr/>
              <p:nvPr/>
            </p:nvSpPr>
            <p:spPr>
              <a:xfrm flipH="1">
                <a:off x="4693242" y="3405493"/>
                <a:ext cx="32257" cy="32808"/>
              </a:xfrm>
              <a:custGeom>
                <a:rect b="b" l="l" r="r" t="t"/>
                <a:pathLst>
                  <a:path extrusionOk="0" h="298" w="293">
                    <a:moveTo>
                      <a:pt x="146" y="1"/>
                    </a:moveTo>
                    <a:cubicBezTo>
                      <a:pt x="66" y="1"/>
                      <a:pt x="0" y="67"/>
                      <a:pt x="0" y="147"/>
                    </a:cubicBezTo>
                    <a:cubicBezTo>
                      <a:pt x="0" y="232"/>
                      <a:pt x="66" y="298"/>
                      <a:pt x="146" y="298"/>
                    </a:cubicBezTo>
                    <a:cubicBezTo>
                      <a:pt x="231" y="298"/>
                      <a:pt x="293" y="232"/>
                      <a:pt x="293" y="147"/>
                    </a:cubicBezTo>
                    <a:cubicBezTo>
                      <a:pt x="293" y="67"/>
                      <a:pt x="231" y="1"/>
                      <a:pt x="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3"/>
              <p:cNvSpPr/>
              <p:nvPr/>
            </p:nvSpPr>
            <p:spPr>
              <a:xfrm flipH="1">
                <a:off x="4611224" y="3441383"/>
                <a:ext cx="31817" cy="31707"/>
              </a:xfrm>
              <a:custGeom>
                <a:rect b="b" l="l" r="r" t="t"/>
                <a:pathLst>
                  <a:path extrusionOk="0" h="288" w="289">
                    <a:moveTo>
                      <a:pt x="142" y="0"/>
                    </a:moveTo>
                    <a:cubicBezTo>
                      <a:pt x="67" y="0"/>
                      <a:pt x="1" y="61"/>
                      <a:pt x="1" y="142"/>
                    </a:cubicBezTo>
                    <a:cubicBezTo>
                      <a:pt x="1" y="222"/>
                      <a:pt x="67" y="288"/>
                      <a:pt x="142" y="288"/>
                    </a:cubicBezTo>
                    <a:cubicBezTo>
                      <a:pt x="222" y="288"/>
                      <a:pt x="288" y="222"/>
                      <a:pt x="288" y="142"/>
                    </a:cubicBezTo>
                    <a:cubicBezTo>
                      <a:pt x="288" y="61"/>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3"/>
              <p:cNvSpPr/>
              <p:nvPr/>
            </p:nvSpPr>
            <p:spPr>
              <a:xfrm flipH="1">
                <a:off x="4529206" y="3475071"/>
                <a:ext cx="30275" cy="30716"/>
              </a:xfrm>
              <a:custGeom>
                <a:rect b="b" l="l" r="r" t="t"/>
                <a:pathLst>
                  <a:path extrusionOk="0" h="279" w="275">
                    <a:moveTo>
                      <a:pt x="137" y="1"/>
                    </a:moveTo>
                    <a:cubicBezTo>
                      <a:pt x="62" y="1"/>
                      <a:pt x="1" y="62"/>
                      <a:pt x="1" y="137"/>
                    </a:cubicBezTo>
                    <a:cubicBezTo>
                      <a:pt x="1" y="217"/>
                      <a:pt x="62" y="279"/>
                      <a:pt x="137" y="279"/>
                    </a:cubicBezTo>
                    <a:cubicBezTo>
                      <a:pt x="213" y="279"/>
                      <a:pt x="274" y="217"/>
                      <a:pt x="274" y="137"/>
                    </a:cubicBezTo>
                    <a:cubicBezTo>
                      <a:pt x="274" y="62"/>
                      <a:pt x="213"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3"/>
              <p:cNvSpPr/>
              <p:nvPr/>
            </p:nvSpPr>
            <p:spPr>
              <a:xfrm flipH="1">
                <a:off x="4445646" y="3506777"/>
                <a:ext cx="29725" cy="29615"/>
              </a:xfrm>
              <a:custGeom>
                <a:rect b="b" l="l" r="r" t="t"/>
                <a:pathLst>
                  <a:path extrusionOk="0" h="269" w="270">
                    <a:moveTo>
                      <a:pt x="132" y="0"/>
                    </a:moveTo>
                    <a:cubicBezTo>
                      <a:pt x="62" y="0"/>
                      <a:pt x="0" y="57"/>
                      <a:pt x="0" y="132"/>
                    </a:cubicBezTo>
                    <a:cubicBezTo>
                      <a:pt x="0" y="208"/>
                      <a:pt x="62" y="269"/>
                      <a:pt x="132" y="269"/>
                    </a:cubicBezTo>
                    <a:cubicBezTo>
                      <a:pt x="208" y="269"/>
                      <a:pt x="269" y="208"/>
                      <a:pt x="269" y="132"/>
                    </a:cubicBezTo>
                    <a:cubicBezTo>
                      <a:pt x="269" y="57"/>
                      <a:pt x="208"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3"/>
              <p:cNvSpPr/>
              <p:nvPr/>
            </p:nvSpPr>
            <p:spPr>
              <a:xfrm flipH="1">
                <a:off x="4361647" y="3535841"/>
                <a:ext cx="28624" cy="28624"/>
              </a:xfrm>
              <a:custGeom>
                <a:rect b="b" l="l" r="r" t="t"/>
                <a:pathLst>
                  <a:path extrusionOk="0" h="260" w="260">
                    <a:moveTo>
                      <a:pt x="128" y="0"/>
                    </a:moveTo>
                    <a:cubicBezTo>
                      <a:pt x="57" y="0"/>
                      <a:pt x="1" y="61"/>
                      <a:pt x="1" y="132"/>
                    </a:cubicBezTo>
                    <a:cubicBezTo>
                      <a:pt x="1" y="203"/>
                      <a:pt x="57" y="259"/>
                      <a:pt x="128" y="259"/>
                    </a:cubicBezTo>
                    <a:cubicBezTo>
                      <a:pt x="199" y="259"/>
                      <a:pt x="260" y="203"/>
                      <a:pt x="260" y="132"/>
                    </a:cubicBezTo>
                    <a:cubicBezTo>
                      <a:pt x="260" y="61"/>
                      <a:pt x="199"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3"/>
              <p:cNvSpPr/>
              <p:nvPr/>
            </p:nvSpPr>
            <p:spPr>
              <a:xfrm flipH="1">
                <a:off x="4276986" y="3562814"/>
                <a:ext cx="27633" cy="27633"/>
              </a:xfrm>
              <a:custGeom>
                <a:rect b="b" l="l" r="r" t="t"/>
                <a:pathLst>
                  <a:path extrusionOk="0" h="251" w="251">
                    <a:moveTo>
                      <a:pt x="128" y="0"/>
                    </a:moveTo>
                    <a:cubicBezTo>
                      <a:pt x="57" y="0"/>
                      <a:pt x="0" y="57"/>
                      <a:pt x="0" y="128"/>
                    </a:cubicBezTo>
                    <a:cubicBezTo>
                      <a:pt x="0" y="194"/>
                      <a:pt x="57" y="250"/>
                      <a:pt x="128" y="250"/>
                    </a:cubicBezTo>
                    <a:cubicBezTo>
                      <a:pt x="194" y="250"/>
                      <a:pt x="250" y="194"/>
                      <a:pt x="250" y="128"/>
                    </a:cubicBezTo>
                    <a:cubicBezTo>
                      <a:pt x="250" y="57"/>
                      <a:pt x="194"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3"/>
              <p:cNvSpPr/>
              <p:nvPr/>
            </p:nvSpPr>
            <p:spPr>
              <a:xfrm flipH="1">
                <a:off x="4191335" y="3587144"/>
                <a:ext cx="26642" cy="26642"/>
              </a:xfrm>
              <a:custGeom>
                <a:rect b="b" l="l" r="r" t="t"/>
                <a:pathLst>
                  <a:path extrusionOk="0" h="242" w="242">
                    <a:moveTo>
                      <a:pt x="119" y="1"/>
                    </a:moveTo>
                    <a:cubicBezTo>
                      <a:pt x="53" y="1"/>
                      <a:pt x="1" y="53"/>
                      <a:pt x="1" y="123"/>
                    </a:cubicBezTo>
                    <a:cubicBezTo>
                      <a:pt x="1" y="189"/>
                      <a:pt x="53" y="241"/>
                      <a:pt x="119" y="241"/>
                    </a:cubicBezTo>
                    <a:cubicBezTo>
                      <a:pt x="189" y="241"/>
                      <a:pt x="241" y="189"/>
                      <a:pt x="241" y="123"/>
                    </a:cubicBezTo>
                    <a:cubicBezTo>
                      <a:pt x="241" y="53"/>
                      <a:pt x="189"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3"/>
              <p:cNvSpPr/>
              <p:nvPr/>
            </p:nvSpPr>
            <p:spPr>
              <a:xfrm flipH="1">
                <a:off x="4105244" y="3608502"/>
                <a:ext cx="25541" cy="25982"/>
              </a:xfrm>
              <a:custGeom>
                <a:rect b="b" l="l" r="r" t="t"/>
                <a:pathLst>
                  <a:path extrusionOk="0" h="236" w="232">
                    <a:moveTo>
                      <a:pt x="119" y="0"/>
                    </a:moveTo>
                    <a:cubicBezTo>
                      <a:pt x="53" y="0"/>
                      <a:pt x="1" y="52"/>
                      <a:pt x="1" y="118"/>
                    </a:cubicBezTo>
                    <a:cubicBezTo>
                      <a:pt x="1" y="184"/>
                      <a:pt x="53" y="236"/>
                      <a:pt x="119" y="236"/>
                    </a:cubicBezTo>
                    <a:cubicBezTo>
                      <a:pt x="180" y="236"/>
                      <a:pt x="232" y="184"/>
                      <a:pt x="232" y="118"/>
                    </a:cubicBezTo>
                    <a:cubicBezTo>
                      <a:pt x="232" y="52"/>
                      <a:pt x="180"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3"/>
              <p:cNvSpPr/>
              <p:nvPr/>
            </p:nvSpPr>
            <p:spPr>
              <a:xfrm flipH="1">
                <a:off x="4018051" y="3627107"/>
                <a:ext cx="24991" cy="25101"/>
              </a:xfrm>
              <a:custGeom>
                <a:rect b="b" l="l" r="r" t="t"/>
                <a:pathLst>
                  <a:path extrusionOk="0" h="228" w="227">
                    <a:moveTo>
                      <a:pt x="114" y="1"/>
                    </a:moveTo>
                    <a:cubicBezTo>
                      <a:pt x="52" y="1"/>
                      <a:pt x="0" y="53"/>
                      <a:pt x="0" y="114"/>
                    </a:cubicBezTo>
                    <a:cubicBezTo>
                      <a:pt x="0" y="175"/>
                      <a:pt x="52" y="227"/>
                      <a:pt x="114" y="227"/>
                    </a:cubicBezTo>
                    <a:cubicBezTo>
                      <a:pt x="175" y="227"/>
                      <a:pt x="227" y="175"/>
                      <a:pt x="227" y="114"/>
                    </a:cubicBezTo>
                    <a:cubicBezTo>
                      <a:pt x="227" y="53"/>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3"/>
              <p:cNvSpPr/>
              <p:nvPr/>
            </p:nvSpPr>
            <p:spPr>
              <a:xfrm flipH="1">
                <a:off x="3930308" y="3642740"/>
                <a:ext cx="24000" cy="24000"/>
              </a:xfrm>
              <a:custGeom>
                <a:rect b="b" l="l" r="r" t="t"/>
                <a:pathLst>
                  <a:path extrusionOk="0" h="218" w="218">
                    <a:moveTo>
                      <a:pt x="109" y="0"/>
                    </a:moveTo>
                    <a:cubicBezTo>
                      <a:pt x="48" y="0"/>
                      <a:pt x="1" y="47"/>
                      <a:pt x="1" y="109"/>
                    </a:cubicBezTo>
                    <a:cubicBezTo>
                      <a:pt x="1" y="170"/>
                      <a:pt x="48" y="217"/>
                      <a:pt x="109" y="217"/>
                    </a:cubicBezTo>
                    <a:cubicBezTo>
                      <a:pt x="166" y="217"/>
                      <a:pt x="217" y="170"/>
                      <a:pt x="217" y="109"/>
                    </a:cubicBezTo>
                    <a:cubicBezTo>
                      <a:pt x="217" y="47"/>
                      <a:pt x="166"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3"/>
              <p:cNvSpPr/>
              <p:nvPr/>
            </p:nvSpPr>
            <p:spPr>
              <a:xfrm flipH="1">
                <a:off x="3842565" y="3655180"/>
                <a:ext cx="23009" cy="22899"/>
              </a:xfrm>
              <a:custGeom>
                <a:rect b="b" l="l" r="r" t="t"/>
                <a:pathLst>
                  <a:path extrusionOk="0" h="208" w="209">
                    <a:moveTo>
                      <a:pt x="104" y="0"/>
                    </a:moveTo>
                    <a:cubicBezTo>
                      <a:pt x="48" y="0"/>
                      <a:pt x="1" y="48"/>
                      <a:pt x="1" y="104"/>
                    </a:cubicBezTo>
                    <a:cubicBezTo>
                      <a:pt x="1" y="161"/>
                      <a:pt x="48" y="208"/>
                      <a:pt x="104" y="208"/>
                    </a:cubicBezTo>
                    <a:cubicBezTo>
                      <a:pt x="161" y="208"/>
                      <a:pt x="208" y="161"/>
                      <a:pt x="208" y="104"/>
                    </a:cubicBezTo>
                    <a:cubicBezTo>
                      <a:pt x="208" y="48"/>
                      <a:pt x="161"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3"/>
              <p:cNvSpPr/>
              <p:nvPr/>
            </p:nvSpPr>
            <p:spPr>
              <a:xfrm flipH="1">
                <a:off x="3753832" y="3663988"/>
                <a:ext cx="22459" cy="22459"/>
              </a:xfrm>
              <a:custGeom>
                <a:rect b="b" l="l" r="r" t="t"/>
                <a:pathLst>
                  <a:path extrusionOk="0" h="204" w="204">
                    <a:moveTo>
                      <a:pt x="99" y="1"/>
                    </a:moveTo>
                    <a:cubicBezTo>
                      <a:pt x="48" y="1"/>
                      <a:pt x="0" y="48"/>
                      <a:pt x="0" y="100"/>
                    </a:cubicBezTo>
                    <a:cubicBezTo>
                      <a:pt x="0" y="156"/>
                      <a:pt x="48" y="203"/>
                      <a:pt x="99" y="203"/>
                    </a:cubicBezTo>
                    <a:cubicBezTo>
                      <a:pt x="156" y="203"/>
                      <a:pt x="203" y="156"/>
                      <a:pt x="203" y="100"/>
                    </a:cubicBezTo>
                    <a:cubicBezTo>
                      <a:pt x="203" y="48"/>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3"/>
              <p:cNvSpPr/>
              <p:nvPr/>
            </p:nvSpPr>
            <p:spPr>
              <a:xfrm flipH="1">
                <a:off x="3665098" y="3669712"/>
                <a:ext cx="21358" cy="21358"/>
              </a:xfrm>
              <a:custGeom>
                <a:rect b="b" l="l" r="r" t="t"/>
                <a:pathLst>
                  <a:path extrusionOk="0" h="194" w="194">
                    <a:moveTo>
                      <a:pt x="94" y="0"/>
                    </a:moveTo>
                    <a:cubicBezTo>
                      <a:pt x="42" y="0"/>
                      <a:pt x="0" y="43"/>
                      <a:pt x="0" y="99"/>
                    </a:cubicBezTo>
                    <a:cubicBezTo>
                      <a:pt x="0" y="151"/>
                      <a:pt x="42" y="194"/>
                      <a:pt x="94" y="194"/>
                    </a:cubicBezTo>
                    <a:cubicBezTo>
                      <a:pt x="146" y="194"/>
                      <a:pt x="193" y="151"/>
                      <a:pt x="193" y="99"/>
                    </a:cubicBezTo>
                    <a:cubicBezTo>
                      <a:pt x="193" y="43"/>
                      <a:pt x="146" y="0"/>
                      <a:pt x="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3"/>
              <p:cNvSpPr/>
              <p:nvPr/>
            </p:nvSpPr>
            <p:spPr>
              <a:xfrm flipH="1">
                <a:off x="3576364" y="3672245"/>
                <a:ext cx="20367" cy="20367"/>
              </a:xfrm>
              <a:custGeom>
                <a:rect b="b" l="l" r="r" t="t"/>
                <a:pathLst>
                  <a:path extrusionOk="0" h="185" w="185">
                    <a:moveTo>
                      <a:pt x="90" y="1"/>
                    </a:moveTo>
                    <a:cubicBezTo>
                      <a:pt x="38" y="1"/>
                      <a:pt x="1" y="43"/>
                      <a:pt x="1" y="91"/>
                    </a:cubicBezTo>
                    <a:cubicBezTo>
                      <a:pt x="1" y="142"/>
                      <a:pt x="38" y="185"/>
                      <a:pt x="90" y="185"/>
                    </a:cubicBezTo>
                    <a:cubicBezTo>
                      <a:pt x="142" y="185"/>
                      <a:pt x="184" y="142"/>
                      <a:pt x="184" y="91"/>
                    </a:cubicBezTo>
                    <a:cubicBezTo>
                      <a:pt x="184" y="43"/>
                      <a:pt x="142"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3"/>
              <p:cNvSpPr/>
              <p:nvPr/>
            </p:nvSpPr>
            <p:spPr>
              <a:xfrm flipH="1">
                <a:off x="3487630" y="3671254"/>
                <a:ext cx="19266" cy="19817"/>
              </a:xfrm>
              <a:custGeom>
                <a:rect b="b" l="l" r="r" t="t"/>
                <a:pathLst>
                  <a:path extrusionOk="0" h="180" w="175">
                    <a:moveTo>
                      <a:pt x="85" y="1"/>
                    </a:moveTo>
                    <a:cubicBezTo>
                      <a:pt x="38" y="1"/>
                      <a:pt x="0" y="43"/>
                      <a:pt x="0" y="90"/>
                    </a:cubicBezTo>
                    <a:cubicBezTo>
                      <a:pt x="0" y="137"/>
                      <a:pt x="38" y="180"/>
                      <a:pt x="85" y="180"/>
                    </a:cubicBezTo>
                    <a:cubicBezTo>
                      <a:pt x="137" y="180"/>
                      <a:pt x="175" y="137"/>
                      <a:pt x="175" y="90"/>
                    </a:cubicBezTo>
                    <a:cubicBezTo>
                      <a:pt x="175" y="43"/>
                      <a:pt x="137"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3"/>
              <p:cNvSpPr/>
              <p:nvPr/>
            </p:nvSpPr>
            <p:spPr>
              <a:xfrm flipH="1">
                <a:off x="3398897" y="3667621"/>
                <a:ext cx="18826" cy="18275"/>
              </a:xfrm>
              <a:custGeom>
                <a:rect b="b" l="l" r="r" t="t"/>
                <a:pathLst>
                  <a:path extrusionOk="0" h="166" w="171">
                    <a:moveTo>
                      <a:pt x="86" y="1"/>
                    </a:moveTo>
                    <a:cubicBezTo>
                      <a:pt x="39" y="1"/>
                      <a:pt x="1" y="38"/>
                      <a:pt x="1" y="85"/>
                    </a:cubicBezTo>
                    <a:cubicBezTo>
                      <a:pt x="1" y="128"/>
                      <a:pt x="39" y="166"/>
                      <a:pt x="86" y="166"/>
                    </a:cubicBezTo>
                    <a:cubicBezTo>
                      <a:pt x="133" y="166"/>
                      <a:pt x="171" y="128"/>
                      <a:pt x="171" y="85"/>
                    </a:cubicBezTo>
                    <a:cubicBezTo>
                      <a:pt x="171" y="38"/>
                      <a:pt x="133" y="1"/>
                      <a:pt x="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3"/>
              <p:cNvSpPr/>
              <p:nvPr/>
            </p:nvSpPr>
            <p:spPr>
              <a:xfrm flipH="1">
                <a:off x="3310603" y="3660905"/>
                <a:ext cx="17285" cy="17725"/>
              </a:xfrm>
              <a:custGeom>
                <a:rect b="b" l="l" r="r" t="t"/>
                <a:pathLst>
                  <a:path extrusionOk="0" h="161" w="157">
                    <a:moveTo>
                      <a:pt x="81" y="0"/>
                    </a:moveTo>
                    <a:cubicBezTo>
                      <a:pt x="34" y="0"/>
                      <a:pt x="1" y="33"/>
                      <a:pt x="1" y="80"/>
                    </a:cubicBezTo>
                    <a:cubicBezTo>
                      <a:pt x="1" y="123"/>
                      <a:pt x="34" y="161"/>
                      <a:pt x="81" y="161"/>
                    </a:cubicBezTo>
                    <a:cubicBezTo>
                      <a:pt x="123" y="161"/>
                      <a:pt x="156" y="123"/>
                      <a:pt x="156" y="80"/>
                    </a:cubicBezTo>
                    <a:cubicBezTo>
                      <a:pt x="156" y="33"/>
                      <a:pt x="123"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3"/>
              <p:cNvSpPr/>
              <p:nvPr/>
            </p:nvSpPr>
            <p:spPr>
              <a:xfrm flipH="1">
                <a:off x="3221870" y="3651547"/>
                <a:ext cx="16734" cy="16734"/>
              </a:xfrm>
              <a:custGeom>
                <a:rect b="b" l="l" r="r" t="t"/>
                <a:pathLst>
                  <a:path extrusionOk="0" h="152" w="152">
                    <a:moveTo>
                      <a:pt x="76" y="0"/>
                    </a:moveTo>
                    <a:cubicBezTo>
                      <a:pt x="33" y="0"/>
                      <a:pt x="0" y="33"/>
                      <a:pt x="0" y="76"/>
                    </a:cubicBezTo>
                    <a:cubicBezTo>
                      <a:pt x="0" y="118"/>
                      <a:pt x="33" y="151"/>
                      <a:pt x="76" y="151"/>
                    </a:cubicBezTo>
                    <a:cubicBezTo>
                      <a:pt x="114" y="151"/>
                      <a:pt x="151" y="118"/>
                      <a:pt x="151" y="76"/>
                    </a:cubicBezTo>
                    <a:cubicBezTo>
                      <a:pt x="151" y="33"/>
                      <a:pt x="114"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3"/>
              <p:cNvSpPr/>
              <p:nvPr/>
            </p:nvSpPr>
            <p:spPr>
              <a:xfrm flipH="1">
                <a:off x="3134237" y="3640098"/>
                <a:ext cx="15633" cy="15193"/>
              </a:xfrm>
              <a:custGeom>
                <a:rect b="b" l="l" r="r" t="t"/>
                <a:pathLst>
                  <a:path extrusionOk="0" h="138" w="142">
                    <a:moveTo>
                      <a:pt x="71" y="1"/>
                    </a:moveTo>
                    <a:cubicBezTo>
                      <a:pt x="33" y="1"/>
                      <a:pt x="0" y="29"/>
                      <a:pt x="0" y="71"/>
                    </a:cubicBezTo>
                    <a:cubicBezTo>
                      <a:pt x="0" y="109"/>
                      <a:pt x="33" y="137"/>
                      <a:pt x="71" y="137"/>
                    </a:cubicBezTo>
                    <a:cubicBezTo>
                      <a:pt x="109" y="137"/>
                      <a:pt x="142" y="109"/>
                      <a:pt x="142" y="71"/>
                    </a:cubicBezTo>
                    <a:cubicBezTo>
                      <a:pt x="142" y="29"/>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3"/>
              <p:cNvSpPr/>
              <p:nvPr/>
            </p:nvSpPr>
            <p:spPr>
              <a:xfrm flipH="1">
                <a:off x="3046494" y="3626667"/>
                <a:ext cx="14642" cy="14642"/>
              </a:xfrm>
              <a:custGeom>
                <a:rect b="b" l="l" r="r" t="t"/>
                <a:pathLst>
                  <a:path extrusionOk="0" h="133" w="133">
                    <a:moveTo>
                      <a:pt x="67" y="0"/>
                    </a:moveTo>
                    <a:cubicBezTo>
                      <a:pt x="29" y="0"/>
                      <a:pt x="1" y="28"/>
                      <a:pt x="1" y="66"/>
                    </a:cubicBezTo>
                    <a:cubicBezTo>
                      <a:pt x="1" y="99"/>
                      <a:pt x="29" y="132"/>
                      <a:pt x="67" y="132"/>
                    </a:cubicBezTo>
                    <a:cubicBezTo>
                      <a:pt x="104" y="132"/>
                      <a:pt x="133" y="99"/>
                      <a:pt x="133" y="66"/>
                    </a:cubicBezTo>
                    <a:cubicBezTo>
                      <a:pt x="133" y="28"/>
                      <a:pt x="104" y="0"/>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3"/>
              <p:cNvSpPr/>
              <p:nvPr/>
            </p:nvSpPr>
            <p:spPr>
              <a:xfrm flipH="1">
                <a:off x="2958751" y="3611584"/>
                <a:ext cx="14092" cy="13541"/>
              </a:xfrm>
              <a:custGeom>
                <a:rect b="b" l="l" r="r" t="t"/>
                <a:pathLst>
                  <a:path extrusionOk="0" h="123" w="128">
                    <a:moveTo>
                      <a:pt x="66" y="0"/>
                    </a:moveTo>
                    <a:cubicBezTo>
                      <a:pt x="28" y="0"/>
                      <a:pt x="0" y="29"/>
                      <a:pt x="0" y="62"/>
                    </a:cubicBezTo>
                    <a:cubicBezTo>
                      <a:pt x="0" y="95"/>
                      <a:pt x="28" y="123"/>
                      <a:pt x="66" y="123"/>
                    </a:cubicBezTo>
                    <a:cubicBezTo>
                      <a:pt x="99" y="123"/>
                      <a:pt x="127" y="95"/>
                      <a:pt x="127" y="62"/>
                    </a:cubicBezTo>
                    <a:cubicBezTo>
                      <a:pt x="127" y="29"/>
                      <a:pt x="99"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3"/>
              <p:cNvSpPr/>
              <p:nvPr/>
            </p:nvSpPr>
            <p:spPr>
              <a:xfrm flipH="1">
                <a:off x="2871559" y="3595511"/>
                <a:ext cx="13101" cy="13101"/>
              </a:xfrm>
              <a:custGeom>
                <a:rect b="b" l="l" r="r" t="t"/>
                <a:pathLst>
                  <a:path extrusionOk="0" h="119" w="119">
                    <a:moveTo>
                      <a:pt x="62" y="0"/>
                    </a:moveTo>
                    <a:cubicBezTo>
                      <a:pt x="29" y="0"/>
                      <a:pt x="0" y="29"/>
                      <a:pt x="0" y="57"/>
                    </a:cubicBezTo>
                    <a:cubicBezTo>
                      <a:pt x="0" y="90"/>
                      <a:pt x="29" y="118"/>
                      <a:pt x="62" y="118"/>
                    </a:cubicBezTo>
                    <a:cubicBezTo>
                      <a:pt x="90" y="118"/>
                      <a:pt x="118" y="90"/>
                      <a:pt x="118" y="57"/>
                    </a:cubicBezTo>
                    <a:cubicBezTo>
                      <a:pt x="118" y="29"/>
                      <a:pt x="90"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3"/>
              <p:cNvSpPr/>
              <p:nvPr/>
            </p:nvSpPr>
            <p:spPr>
              <a:xfrm flipH="1">
                <a:off x="2784366" y="3579437"/>
                <a:ext cx="12110" cy="11450"/>
              </a:xfrm>
              <a:custGeom>
                <a:rect b="b" l="l" r="r" t="t"/>
                <a:pathLst>
                  <a:path extrusionOk="0" h="104" w="110">
                    <a:moveTo>
                      <a:pt x="57" y="0"/>
                    </a:moveTo>
                    <a:cubicBezTo>
                      <a:pt x="24" y="0"/>
                      <a:pt x="1" y="24"/>
                      <a:pt x="1" y="52"/>
                    </a:cubicBezTo>
                    <a:cubicBezTo>
                      <a:pt x="1" y="80"/>
                      <a:pt x="24" y="104"/>
                      <a:pt x="57" y="104"/>
                    </a:cubicBezTo>
                    <a:cubicBezTo>
                      <a:pt x="86" y="104"/>
                      <a:pt x="109" y="80"/>
                      <a:pt x="109" y="52"/>
                    </a:cubicBezTo>
                    <a:cubicBezTo>
                      <a:pt x="109" y="24"/>
                      <a:pt x="86"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3"/>
              <p:cNvSpPr/>
              <p:nvPr/>
            </p:nvSpPr>
            <p:spPr>
              <a:xfrm flipH="1">
                <a:off x="2697174" y="3563254"/>
                <a:ext cx="11009" cy="10569"/>
              </a:xfrm>
              <a:custGeom>
                <a:rect b="b" l="l" r="r" t="t"/>
                <a:pathLst>
                  <a:path extrusionOk="0" h="96" w="100">
                    <a:moveTo>
                      <a:pt x="52" y="1"/>
                    </a:moveTo>
                    <a:cubicBezTo>
                      <a:pt x="24" y="1"/>
                      <a:pt x="0" y="20"/>
                      <a:pt x="0" y="48"/>
                    </a:cubicBezTo>
                    <a:cubicBezTo>
                      <a:pt x="0" y="76"/>
                      <a:pt x="24" y="95"/>
                      <a:pt x="52" y="95"/>
                    </a:cubicBezTo>
                    <a:cubicBezTo>
                      <a:pt x="76" y="95"/>
                      <a:pt x="99" y="76"/>
                      <a:pt x="99" y="48"/>
                    </a:cubicBezTo>
                    <a:cubicBezTo>
                      <a:pt x="99" y="20"/>
                      <a:pt x="76"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3"/>
              <p:cNvSpPr/>
              <p:nvPr/>
            </p:nvSpPr>
            <p:spPr>
              <a:xfrm flipH="1">
                <a:off x="2609981" y="3547731"/>
                <a:ext cx="10018" cy="10018"/>
              </a:xfrm>
              <a:custGeom>
                <a:rect b="b" l="l" r="r" t="t"/>
                <a:pathLst>
                  <a:path extrusionOk="0" h="91" w="91">
                    <a:moveTo>
                      <a:pt x="48" y="1"/>
                    </a:moveTo>
                    <a:cubicBezTo>
                      <a:pt x="24" y="1"/>
                      <a:pt x="1" y="19"/>
                      <a:pt x="1" y="43"/>
                    </a:cubicBezTo>
                    <a:cubicBezTo>
                      <a:pt x="1" y="71"/>
                      <a:pt x="24" y="90"/>
                      <a:pt x="48" y="90"/>
                    </a:cubicBezTo>
                    <a:cubicBezTo>
                      <a:pt x="71" y="90"/>
                      <a:pt x="90" y="71"/>
                      <a:pt x="90" y="43"/>
                    </a:cubicBezTo>
                    <a:cubicBezTo>
                      <a:pt x="90" y="19"/>
                      <a:pt x="71"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3"/>
              <p:cNvSpPr/>
              <p:nvPr/>
            </p:nvSpPr>
            <p:spPr>
              <a:xfrm flipH="1">
                <a:off x="2522349" y="3533199"/>
                <a:ext cx="8917" cy="8917"/>
              </a:xfrm>
              <a:custGeom>
                <a:rect b="b" l="l" r="r" t="t"/>
                <a:pathLst>
                  <a:path extrusionOk="0" h="81" w="81">
                    <a:moveTo>
                      <a:pt x="43" y="1"/>
                    </a:moveTo>
                    <a:cubicBezTo>
                      <a:pt x="20" y="1"/>
                      <a:pt x="1" y="19"/>
                      <a:pt x="1" y="43"/>
                    </a:cubicBezTo>
                    <a:cubicBezTo>
                      <a:pt x="1" y="67"/>
                      <a:pt x="20" y="81"/>
                      <a:pt x="43" y="81"/>
                    </a:cubicBezTo>
                    <a:cubicBezTo>
                      <a:pt x="62" y="81"/>
                      <a:pt x="81" y="67"/>
                      <a:pt x="81" y="43"/>
                    </a:cubicBezTo>
                    <a:cubicBezTo>
                      <a:pt x="81" y="19"/>
                      <a:pt x="62"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3"/>
              <p:cNvSpPr/>
              <p:nvPr/>
            </p:nvSpPr>
            <p:spPr>
              <a:xfrm flipH="1">
                <a:off x="2434055" y="3520759"/>
                <a:ext cx="8477" cy="8367"/>
              </a:xfrm>
              <a:custGeom>
                <a:rect b="b" l="l" r="r" t="t"/>
                <a:pathLst>
                  <a:path extrusionOk="0" h="76" w="77">
                    <a:moveTo>
                      <a:pt x="39" y="0"/>
                    </a:moveTo>
                    <a:cubicBezTo>
                      <a:pt x="20" y="0"/>
                      <a:pt x="1" y="19"/>
                      <a:pt x="1" y="38"/>
                    </a:cubicBezTo>
                    <a:cubicBezTo>
                      <a:pt x="1" y="57"/>
                      <a:pt x="20" y="76"/>
                      <a:pt x="39" y="76"/>
                    </a:cubicBezTo>
                    <a:cubicBezTo>
                      <a:pt x="57" y="76"/>
                      <a:pt x="76" y="57"/>
                      <a:pt x="76" y="38"/>
                    </a:cubicBezTo>
                    <a:cubicBezTo>
                      <a:pt x="76" y="19"/>
                      <a:pt x="57" y="0"/>
                      <a:pt x="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3"/>
              <p:cNvSpPr/>
              <p:nvPr/>
            </p:nvSpPr>
            <p:spPr>
              <a:xfrm flipH="1">
                <a:off x="2346312" y="3510850"/>
                <a:ext cx="6936" cy="6936"/>
              </a:xfrm>
              <a:custGeom>
                <a:rect b="b" l="l" r="r" t="t"/>
                <a:pathLst>
                  <a:path extrusionOk="0" h="63" w="63">
                    <a:moveTo>
                      <a:pt x="34" y="1"/>
                    </a:moveTo>
                    <a:cubicBezTo>
                      <a:pt x="15" y="1"/>
                      <a:pt x="1" y="15"/>
                      <a:pt x="1" y="34"/>
                    </a:cubicBezTo>
                    <a:cubicBezTo>
                      <a:pt x="1" y="48"/>
                      <a:pt x="15" y="62"/>
                      <a:pt x="34" y="62"/>
                    </a:cubicBezTo>
                    <a:cubicBezTo>
                      <a:pt x="48" y="62"/>
                      <a:pt x="62" y="48"/>
                      <a:pt x="62" y="34"/>
                    </a:cubicBezTo>
                    <a:cubicBezTo>
                      <a:pt x="62" y="15"/>
                      <a:pt x="48"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3"/>
              <p:cNvSpPr/>
              <p:nvPr/>
            </p:nvSpPr>
            <p:spPr>
              <a:xfrm flipH="1">
                <a:off x="2257579" y="3503584"/>
                <a:ext cx="6385" cy="6385"/>
              </a:xfrm>
              <a:custGeom>
                <a:rect b="b" l="l" r="r" t="t"/>
                <a:pathLst>
                  <a:path extrusionOk="0" h="58" w="58">
                    <a:moveTo>
                      <a:pt x="29" y="1"/>
                    </a:moveTo>
                    <a:cubicBezTo>
                      <a:pt x="15" y="1"/>
                      <a:pt x="1" y="10"/>
                      <a:pt x="1" y="29"/>
                    </a:cubicBezTo>
                    <a:cubicBezTo>
                      <a:pt x="1" y="43"/>
                      <a:pt x="15" y="57"/>
                      <a:pt x="29" y="57"/>
                    </a:cubicBezTo>
                    <a:cubicBezTo>
                      <a:pt x="43" y="57"/>
                      <a:pt x="57" y="43"/>
                      <a:pt x="57" y="29"/>
                    </a:cubicBezTo>
                    <a:cubicBezTo>
                      <a:pt x="57" y="10"/>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3"/>
              <p:cNvSpPr/>
              <p:nvPr/>
            </p:nvSpPr>
            <p:spPr>
              <a:xfrm flipH="1">
                <a:off x="2168845" y="3499511"/>
                <a:ext cx="5284" cy="5284"/>
              </a:xfrm>
              <a:custGeom>
                <a:rect b="b" l="l" r="r" t="t"/>
                <a:pathLst>
                  <a:path extrusionOk="0" h="48" w="48">
                    <a:moveTo>
                      <a:pt x="24" y="0"/>
                    </a:moveTo>
                    <a:cubicBezTo>
                      <a:pt x="10" y="0"/>
                      <a:pt x="0" y="10"/>
                      <a:pt x="0" y="24"/>
                    </a:cubicBezTo>
                    <a:cubicBezTo>
                      <a:pt x="0" y="38"/>
                      <a:pt x="10" y="47"/>
                      <a:pt x="24" y="47"/>
                    </a:cubicBezTo>
                    <a:cubicBezTo>
                      <a:pt x="38" y="47"/>
                      <a:pt x="47" y="38"/>
                      <a:pt x="47" y="24"/>
                    </a:cubicBezTo>
                    <a:cubicBezTo>
                      <a:pt x="47" y="10"/>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3"/>
              <p:cNvSpPr/>
              <p:nvPr/>
            </p:nvSpPr>
            <p:spPr>
              <a:xfrm flipH="1">
                <a:off x="2080111" y="3498961"/>
                <a:ext cx="4294" cy="4734"/>
              </a:xfrm>
              <a:custGeom>
                <a:rect b="b" l="l" r="r" t="t"/>
                <a:pathLst>
                  <a:path extrusionOk="0" h="43" w="39">
                    <a:moveTo>
                      <a:pt x="20" y="0"/>
                    </a:moveTo>
                    <a:cubicBezTo>
                      <a:pt x="10" y="0"/>
                      <a:pt x="1" y="10"/>
                      <a:pt x="1" y="24"/>
                    </a:cubicBezTo>
                    <a:cubicBezTo>
                      <a:pt x="1" y="33"/>
                      <a:pt x="10" y="43"/>
                      <a:pt x="20" y="43"/>
                    </a:cubicBezTo>
                    <a:cubicBezTo>
                      <a:pt x="29" y="43"/>
                      <a:pt x="38" y="33"/>
                      <a:pt x="38" y="24"/>
                    </a:cubicBezTo>
                    <a:cubicBezTo>
                      <a:pt x="38" y="10"/>
                      <a:pt x="29" y="0"/>
                      <a:pt x="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3"/>
              <p:cNvSpPr/>
              <p:nvPr/>
            </p:nvSpPr>
            <p:spPr>
              <a:xfrm flipH="1">
                <a:off x="1991377" y="3502594"/>
                <a:ext cx="3193" cy="3743"/>
              </a:xfrm>
              <a:custGeom>
                <a:rect b="b" l="l" r="r" t="t"/>
                <a:pathLst>
                  <a:path extrusionOk="0" h="34" w="29">
                    <a:moveTo>
                      <a:pt x="14" y="0"/>
                    </a:moveTo>
                    <a:cubicBezTo>
                      <a:pt x="5" y="0"/>
                      <a:pt x="0" y="10"/>
                      <a:pt x="0" y="19"/>
                    </a:cubicBezTo>
                    <a:cubicBezTo>
                      <a:pt x="0" y="24"/>
                      <a:pt x="5" y="33"/>
                      <a:pt x="14" y="33"/>
                    </a:cubicBezTo>
                    <a:cubicBezTo>
                      <a:pt x="19" y="33"/>
                      <a:pt x="29" y="24"/>
                      <a:pt x="29" y="19"/>
                    </a:cubicBezTo>
                    <a:cubicBezTo>
                      <a:pt x="29" y="10"/>
                      <a:pt x="19" y="0"/>
                      <a:pt x="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3"/>
              <p:cNvSpPr/>
              <p:nvPr/>
            </p:nvSpPr>
            <p:spPr>
              <a:xfrm flipH="1">
                <a:off x="1903194" y="3510410"/>
                <a:ext cx="2092" cy="2642"/>
              </a:xfrm>
              <a:custGeom>
                <a:rect b="b" l="l" r="r" t="t"/>
                <a:pathLst>
                  <a:path extrusionOk="0" h="24" w="19">
                    <a:moveTo>
                      <a:pt x="10" y="0"/>
                    </a:moveTo>
                    <a:cubicBezTo>
                      <a:pt x="5" y="0"/>
                      <a:pt x="0" y="5"/>
                      <a:pt x="0" y="10"/>
                    </a:cubicBezTo>
                    <a:cubicBezTo>
                      <a:pt x="0" y="19"/>
                      <a:pt x="5" y="24"/>
                      <a:pt x="10" y="24"/>
                    </a:cubicBezTo>
                    <a:cubicBezTo>
                      <a:pt x="14" y="24"/>
                      <a:pt x="19" y="19"/>
                      <a:pt x="19" y="10"/>
                    </a:cubicBezTo>
                    <a:cubicBezTo>
                      <a:pt x="19" y="5"/>
                      <a:pt x="14"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3"/>
              <p:cNvSpPr/>
              <p:nvPr/>
            </p:nvSpPr>
            <p:spPr>
              <a:xfrm flipH="1">
                <a:off x="1814901" y="3522300"/>
                <a:ext cx="1651" cy="1651"/>
              </a:xfrm>
              <a:custGeom>
                <a:rect b="b" l="l" r="r" t="t"/>
                <a:pathLst>
                  <a:path extrusionOk="0" h="15" w="15">
                    <a:moveTo>
                      <a:pt x="10" y="1"/>
                    </a:moveTo>
                    <a:cubicBezTo>
                      <a:pt x="5" y="1"/>
                      <a:pt x="0" y="5"/>
                      <a:pt x="0" y="5"/>
                    </a:cubicBezTo>
                    <a:cubicBezTo>
                      <a:pt x="0" y="10"/>
                      <a:pt x="5" y="15"/>
                      <a:pt x="10" y="15"/>
                    </a:cubicBezTo>
                    <a:cubicBezTo>
                      <a:pt x="14" y="15"/>
                      <a:pt x="14" y="10"/>
                      <a:pt x="14" y="5"/>
                    </a:cubicBezTo>
                    <a:cubicBezTo>
                      <a:pt x="14" y="5"/>
                      <a:pt x="14"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3"/>
              <p:cNvSpPr/>
              <p:nvPr/>
            </p:nvSpPr>
            <p:spPr>
              <a:xfrm flipH="1">
                <a:off x="1727158" y="3538373"/>
                <a:ext cx="661" cy="661"/>
              </a:xfrm>
              <a:custGeom>
                <a:rect b="b" l="l" r="r" t="t"/>
                <a:pathLst>
                  <a:path extrusionOk="0" h="6" w="6">
                    <a:moveTo>
                      <a:pt x="0" y="1"/>
                    </a:moveTo>
                    <a:cubicBezTo>
                      <a:pt x="0" y="1"/>
                      <a:pt x="0" y="5"/>
                      <a:pt x="0" y="5"/>
                    </a:cubicBezTo>
                    <a:cubicBezTo>
                      <a:pt x="5" y="5"/>
                      <a:pt x="5"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3"/>
              <p:cNvSpPr/>
              <p:nvPr/>
            </p:nvSpPr>
            <p:spPr>
              <a:xfrm flipH="1">
                <a:off x="8812424" y="3154374"/>
                <a:ext cx="80588" cy="80478"/>
              </a:xfrm>
              <a:custGeom>
                <a:rect b="b" l="l" r="r" t="t"/>
                <a:pathLst>
                  <a:path extrusionOk="0" h="731" w="732">
                    <a:moveTo>
                      <a:pt x="368" y="0"/>
                    </a:moveTo>
                    <a:cubicBezTo>
                      <a:pt x="165" y="0"/>
                      <a:pt x="0" y="160"/>
                      <a:pt x="0" y="363"/>
                    </a:cubicBezTo>
                    <a:cubicBezTo>
                      <a:pt x="0" y="566"/>
                      <a:pt x="165" y="731"/>
                      <a:pt x="368" y="731"/>
                    </a:cubicBezTo>
                    <a:cubicBezTo>
                      <a:pt x="566" y="731"/>
                      <a:pt x="731" y="566"/>
                      <a:pt x="731" y="363"/>
                    </a:cubicBezTo>
                    <a:cubicBezTo>
                      <a:pt x="731" y="160"/>
                      <a:pt x="566" y="0"/>
                      <a:pt x="3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3"/>
              <p:cNvSpPr/>
              <p:nvPr/>
            </p:nvSpPr>
            <p:spPr>
              <a:xfrm flipH="1">
                <a:off x="8742406" y="3209310"/>
                <a:ext cx="79487" cy="79597"/>
              </a:xfrm>
              <a:custGeom>
                <a:rect b="b" l="l" r="r" t="t"/>
                <a:pathLst>
                  <a:path extrusionOk="0" h="723" w="722">
                    <a:moveTo>
                      <a:pt x="358" y="1"/>
                    </a:moveTo>
                    <a:cubicBezTo>
                      <a:pt x="161" y="1"/>
                      <a:pt x="0" y="166"/>
                      <a:pt x="0" y="364"/>
                    </a:cubicBezTo>
                    <a:cubicBezTo>
                      <a:pt x="0" y="562"/>
                      <a:pt x="161" y="722"/>
                      <a:pt x="358" y="722"/>
                    </a:cubicBezTo>
                    <a:cubicBezTo>
                      <a:pt x="561" y="722"/>
                      <a:pt x="721" y="562"/>
                      <a:pt x="721" y="364"/>
                    </a:cubicBezTo>
                    <a:cubicBezTo>
                      <a:pt x="721" y="166"/>
                      <a:pt x="561" y="1"/>
                      <a:pt x="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3"/>
              <p:cNvSpPr/>
              <p:nvPr/>
            </p:nvSpPr>
            <p:spPr>
              <a:xfrm flipH="1">
                <a:off x="8670296" y="3261824"/>
                <a:ext cx="78496" cy="78386"/>
              </a:xfrm>
              <a:custGeom>
                <a:rect b="b" l="l" r="r" t="t"/>
                <a:pathLst>
                  <a:path extrusionOk="0" h="712" w="713">
                    <a:moveTo>
                      <a:pt x="359" y="0"/>
                    </a:moveTo>
                    <a:cubicBezTo>
                      <a:pt x="161" y="0"/>
                      <a:pt x="1" y="160"/>
                      <a:pt x="1" y="354"/>
                    </a:cubicBezTo>
                    <a:cubicBezTo>
                      <a:pt x="1" y="552"/>
                      <a:pt x="161" y="712"/>
                      <a:pt x="359" y="712"/>
                    </a:cubicBezTo>
                    <a:cubicBezTo>
                      <a:pt x="552" y="712"/>
                      <a:pt x="713" y="552"/>
                      <a:pt x="713" y="354"/>
                    </a:cubicBezTo>
                    <a:cubicBezTo>
                      <a:pt x="713" y="160"/>
                      <a:pt x="552"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3"/>
              <p:cNvSpPr/>
              <p:nvPr/>
            </p:nvSpPr>
            <p:spPr>
              <a:xfrm flipH="1">
                <a:off x="8596094" y="3311034"/>
                <a:ext cx="77395" cy="77945"/>
              </a:xfrm>
              <a:custGeom>
                <a:rect b="b" l="l" r="r" t="t"/>
                <a:pathLst>
                  <a:path extrusionOk="0" h="708" w="703">
                    <a:moveTo>
                      <a:pt x="349" y="1"/>
                    </a:moveTo>
                    <a:cubicBezTo>
                      <a:pt x="156" y="1"/>
                      <a:pt x="0" y="161"/>
                      <a:pt x="0" y="354"/>
                    </a:cubicBezTo>
                    <a:cubicBezTo>
                      <a:pt x="0" y="548"/>
                      <a:pt x="156" y="708"/>
                      <a:pt x="349" y="708"/>
                    </a:cubicBezTo>
                    <a:cubicBezTo>
                      <a:pt x="543" y="708"/>
                      <a:pt x="703" y="548"/>
                      <a:pt x="703" y="354"/>
                    </a:cubicBezTo>
                    <a:cubicBezTo>
                      <a:pt x="703" y="161"/>
                      <a:pt x="543"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3"/>
              <p:cNvSpPr/>
              <p:nvPr/>
            </p:nvSpPr>
            <p:spPr>
              <a:xfrm flipH="1">
                <a:off x="8520241" y="3358264"/>
                <a:ext cx="76955" cy="76404"/>
              </a:xfrm>
              <a:custGeom>
                <a:rect b="b" l="l" r="r" t="t"/>
                <a:pathLst>
                  <a:path extrusionOk="0" h="694" w="699">
                    <a:moveTo>
                      <a:pt x="349" y="1"/>
                    </a:moveTo>
                    <a:cubicBezTo>
                      <a:pt x="156" y="1"/>
                      <a:pt x="0" y="156"/>
                      <a:pt x="0" y="350"/>
                    </a:cubicBezTo>
                    <a:cubicBezTo>
                      <a:pt x="0" y="538"/>
                      <a:pt x="156" y="694"/>
                      <a:pt x="349" y="694"/>
                    </a:cubicBezTo>
                    <a:cubicBezTo>
                      <a:pt x="543" y="694"/>
                      <a:pt x="698" y="538"/>
                      <a:pt x="698" y="350"/>
                    </a:cubicBezTo>
                    <a:cubicBezTo>
                      <a:pt x="698" y="156"/>
                      <a:pt x="543"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3"/>
              <p:cNvSpPr/>
              <p:nvPr/>
            </p:nvSpPr>
            <p:spPr>
              <a:xfrm flipH="1">
                <a:off x="8443508" y="3402961"/>
                <a:ext cx="75303" cy="75854"/>
              </a:xfrm>
              <a:custGeom>
                <a:rect b="b" l="l" r="r" t="t"/>
                <a:pathLst>
                  <a:path extrusionOk="0" h="689" w="684">
                    <a:moveTo>
                      <a:pt x="340" y="0"/>
                    </a:moveTo>
                    <a:cubicBezTo>
                      <a:pt x="151" y="0"/>
                      <a:pt x="0" y="151"/>
                      <a:pt x="0" y="344"/>
                    </a:cubicBezTo>
                    <a:cubicBezTo>
                      <a:pt x="0" y="533"/>
                      <a:pt x="151" y="689"/>
                      <a:pt x="340" y="689"/>
                    </a:cubicBezTo>
                    <a:cubicBezTo>
                      <a:pt x="533" y="689"/>
                      <a:pt x="684" y="533"/>
                      <a:pt x="684" y="344"/>
                    </a:cubicBezTo>
                    <a:cubicBezTo>
                      <a:pt x="684" y="151"/>
                      <a:pt x="533"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3"/>
              <p:cNvSpPr/>
              <p:nvPr/>
            </p:nvSpPr>
            <p:spPr>
              <a:xfrm flipH="1">
                <a:off x="8364572" y="3445016"/>
                <a:ext cx="74863" cy="74753"/>
              </a:xfrm>
              <a:custGeom>
                <a:rect b="b" l="l" r="r" t="t"/>
                <a:pathLst>
                  <a:path extrusionOk="0" h="679" w="680">
                    <a:moveTo>
                      <a:pt x="340" y="0"/>
                    </a:moveTo>
                    <a:cubicBezTo>
                      <a:pt x="151" y="0"/>
                      <a:pt x="1" y="151"/>
                      <a:pt x="1" y="340"/>
                    </a:cubicBezTo>
                    <a:cubicBezTo>
                      <a:pt x="1" y="528"/>
                      <a:pt x="151" y="679"/>
                      <a:pt x="340" y="679"/>
                    </a:cubicBezTo>
                    <a:cubicBezTo>
                      <a:pt x="524" y="679"/>
                      <a:pt x="679" y="528"/>
                      <a:pt x="679" y="340"/>
                    </a:cubicBezTo>
                    <a:cubicBezTo>
                      <a:pt x="679" y="151"/>
                      <a:pt x="524"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3"/>
              <p:cNvSpPr/>
              <p:nvPr/>
            </p:nvSpPr>
            <p:spPr>
              <a:xfrm flipH="1">
                <a:off x="8285196" y="3484428"/>
                <a:ext cx="73762" cy="73762"/>
              </a:xfrm>
              <a:custGeom>
                <a:rect b="b" l="l" r="r" t="t"/>
                <a:pathLst>
                  <a:path extrusionOk="0" h="670" w="670">
                    <a:moveTo>
                      <a:pt x="335" y="0"/>
                    </a:moveTo>
                    <a:cubicBezTo>
                      <a:pt x="151" y="0"/>
                      <a:pt x="0" y="151"/>
                      <a:pt x="0" y="335"/>
                    </a:cubicBezTo>
                    <a:cubicBezTo>
                      <a:pt x="0" y="519"/>
                      <a:pt x="151" y="670"/>
                      <a:pt x="335" y="670"/>
                    </a:cubicBezTo>
                    <a:cubicBezTo>
                      <a:pt x="524" y="670"/>
                      <a:pt x="670" y="519"/>
                      <a:pt x="670" y="335"/>
                    </a:cubicBezTo>
                    <a:cubicBezTo>
                      <a:pt x="670" y="151"/>
                      <a:pt x="524"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3"/>
              <p:cNvSpPr/>
              <p:nvPr/>
            </p:nvSpPr>
            <p:spPr>
              <a:xfrm flipH="1">
                <a:off x="8203728" y="3521309"/>
                <a:ext cx="73212" cy="72771"/>
              </a:xfrm>
              <a:custGeom>
                <a:rect b="b" l="l" r="r" t="t"/>
                <a:pathLst>
                  <a:path extrusionOk="0" h="661" w="665">
                    <a:moveTo>
                      <a:pt x="330" y="0"/>
                    </a:moveTo>
                    <a:cubicBezTo>
                      <a:pt x="151" y="0"/>
                      <a:pt x="0" y="146"/>
                      <a:pt x="0" y="330"/>
                    </a:cubicBezTo>
                    <a:cubicBezTo>
                      <a:pt x="0" y="514"/>
                      <a:pt x="151" y="660"/>
                      <a:pt x="330" y="660"/>
                    </a:cubicBezTo>
                    <a:cubicBezTo>
                      <a:pt x="514" y="660"/>
                      <a:pt x="665" y="514"/>
                      <a:pt x="665" y="330"/>
                    </a:cubicBezTo>
                    <a:cubicBezTo>
                      <a:pt x="665" y="146"/>
                      <a:pt x="514" y="0"/>
                      <a:pt x="3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3"/>
              <p:cNvSpPr/>
              <p:nvPr/>
            </p:nvSpPr>
            <p:spPr>
              <a:xfrm flipH="1">
                <a:off x="8121710" y="3555548"/>
                <a:ext cx="71670" cy="71670"/>
              </a:xfrm>
              <a:custGeom>
                <a:rect b="b" l="l" r="r" t="t"/>
                <a:pathLst>
                  <a:path extrusionOk="0" h="651" w="651">
                    <a:moveTo>
                      <a:pt x="325" y="0"/>
                    </a:moveTo>
                    <a:cubicBezTo>
                      <a:pt x="146" y="0"/>
                      <a:pt x="0" y="146"/>
                      <a:pt x="0" y="326"/>
                    </a:cubicBezTo>
                    <a:cubicBezTo>
                      <a:pt x="0" y="505"/>
                      <a:pt x="146" y="651"/>
                      <a:pt x="325" y="651"/>
                    </a:cubicBezTo>
                    <a:cubicBezTo>
                      <a:pt x="505" y="651"/>
                      <a:pt x="651" y="505"/>
                      <a:pt x="651" y="326"/>
                    </a:cubicBezTo>
                    <a:cubicBezTo>
                      <a:pt x="651" y="146"/>
                      <a:pt x="505" y="0"/>
                      <a:pt x="3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3"/>
              <p:cNvSpPr/>
              <p:nvPr/>
            </p:nvSpPr>
            <p:spPr>
              <a:xfrm flipH="1">
                <a:off x="8038151" y="3586153"/>
                <a:ext cx="71230" cy="71230"/>
              </a:xfrm>
              <a:custGeom>
                <a:rect b="b" l="l" r="r" t="t"/>
                <a:pathLst>
                  <a:path extrusionOk="0" h="647" w="647">
                    <a:moveTo>
                      <a:pt x="321" y="0"/>
                    </a:moveTo>
                    <a:cubicBezTo>
                      <a:pt x="147" y="0"/>
                      <a:pt x="1" y="147"/>
                      <a:pt x="1" y="326"/>
                    </a:cubicBezTo>
                    <a:cubicBezTo>
                      <a:pt x="1" y="500"/>
                      <a:pt x="147" y="646"/>
                      <a:pt x="321" y="646"/>
                    </a:cubicBezTo>
                    <a:cubicBezTo>
                      <a:pt x="500" y="646"/>
                      <a:pt x="647" y="500"/>
                      <a:pt x="647" y="326"/>
                    </a:cubicBezTo>
                    <a:cubicBezTo>
                      <a:pt x="647" y="147"/>
                      <a:pt x="50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3"/>
              <p:cNvSpPr/>
              <p:nvPr/>
            </p:nvSpPr>
            <p:spPr>
              <a:xfrm flipH="1">
                <a:off x="7953491" y="3614116"/>
                <a:ext cx="70239" cy="70239"/>
              </a:xfrm>
              <a:custGeom>
                <a:rect b="b" l="l" r="r" t="t"/>
                <a:pathLst>
                  <a:path extrusionOk="0" h="638" w="638">
                    <a:moveTo>
                      <a:pt x="316" y="1"/>
                    </a:moveTo>
                    <a:cubicBezTo>
                      <a:pt x="142" y="1"/>
                      <a:pt x="1" y="142"/>
                      <a:pt x="1" y="322"/>
                    </a:cubicBezTo>
                    <a:cubicBezTo>
                      <a:pt x="1" y="496"/>
                      <a:pt x="142" y="637"/>
                      <a:pt x="316" y="637"/>
                    </a:cubicBezTo>
                    <a:cubicBezTo>
                      <a:pt x="491" y="637"/>
                      <a:pt x="637" y="496"/>
                      <a:pt x="637" y="322"/>
                    </a:cubicBezTo>
                    <a:cubicBezTo>
                      <a:pt x="637" y="142"/>
                      <a:pt x="491"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3"/>
              <p:cNvSpPr/>
              <p:nvPr/>
            </p:nvSpPr>
            <p:spPr>
              <a:xfrm flipH="1">
                <a:off x="7868390" y="3639107"/>
                <a:ext cx="69138" cy="69138"/>
              </a:xfrm>
              <a:custGeom>
                <a:rect b="b" l="l" r="r" t="t"/>
                <a:pathLst>
                  <a:path extrusionOk="0" h="628" w="628">
                    <a:moveTo>
                      <a:pt x="316" y="0"/>
                    </a:moveTo>
                    <a:cubicBezTo>
                      <a:pt x="142" y="0"/>
                      <a:pt x="0" y="137"/>
                      <a:pt x="0" y="311"/>
                    </a:cubicBezTo>
                    <a:cubicBezTo>
                      <a:pt x="0" y="486"/>
                      <a:pt x="142" y="627"/>
                      <a:pt x="316" y="627"/>
                    </a:cubicBezTo>
                    <a:cubicBezTo>
                      <a:pt x="490" y="627"/>
                      <a:pt x="627" y="486"/>
                      <a:pt x="627" y="311"/>
                    </a:cubicBezTo>
                    <a:cubicBezTo>
                      <a:pt x="627" y="137"/>
                      <a:pt x="490" y="0"/>
                      <a:pt x="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3"/>
              <p:cNvSpPr/>
              <p:nvPr/>
            </p:nvSpPr>
            <p:spPr>
              <a:xfrm flipH="1">
                <a:off x="7781748" y="3659804"/>
                <a:ext cx="68147" cy="68698"/>
              </a:xfrm>
              <a:custGeom>
                <a:rect b="b" l="l" r="r" t="t"/>
                <a:pathLst>
                  <a:path extrusionOk="0" h="624" w="619">
                    <a:moveTo>
                      <a:pt x="307" y="1"/>
                    </a:moveTo>
                    <a:cubicBezTo>
                      <a:pt x="138" y="1"/>
                      <a:pt x="1" y="142"/>
                      <a:pt x="1" y="312"/>
                    </a:cubicBezTo>
                    <a:cubicBezTo>
                      <a:pt x="1" y="482"/>
                      <a:pt x="138" y="623"/>
                      <a:pt x="307" y="623"/>
                    </a:cubicBezTo>
                    <a:cubicBezTo>
                      <a:pt x="477" y="623"/>
                      <a:pt x="618" y="482"/>
                      <a:pt x="618" y="312"/>
                    </a:cubicBezTo>
                    <a:cubicBezTo>
                      <a:pt x="618" y="142"/>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3"/>
              <p:cNvSpPr/>
              <p:nvPr/>
            </p:nvSpPr>
            <p:spPr>
              <a:xfrm flipH="1">
                <a:off x="7694555" y="3677529"/>
                <a:ext cx="67597" cy="67487"/>
              </a:xfrm>
              <a:custGeom>
                <a:rect b="b" l="l" r="r" t="t"/>
                <a:pathLst>
                  <a:path extrusionOk="0" h="613" w="614">
                    <a:moveTo>
                      <a:pt x="307" y="0"/>
                    </a:moveTo>
                    <a:cubicBezTo>
                      <a:pt x="137" y="0"/>
                      <a:pt x="1" y="137"/>
                      <a:pt x="1" y="307"/>
                    </a:cubicBezTo>
                    <a:cubicBezTo>
                      <a:pt x="1" y="476"/>
                      <a:pt x="137" y="613"/>
                      <a:pt x="307" y="613"/>
                    </a:cubicBezTo>
                    <a:cubicBezTo>
                      <a:pt x="477" y="613"/>
                      <a:pt x="613" y="476"/>
                      <a:pt x="613" y="307"/>
                    </a:cubicBezTo>
                    <a:cubicBezTo>
                      <a:pt x="613" y="137"/>
                      <a:pt x="477"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3"/>
              <p:cNvSpPr/>
              <p:nvPr/>
            </p:nvSpPr>
            <p:spPr>
              <a:xfrm flipH="1">
                <a:off x="7606813" y="3691511"/>
                <a:ext cx="66606" cy="66056"/>
              </a:xfrm>
              <a:custGeom>
                <a:rect b="b" l="l" r="r" t="t"/>
                <a:pathLst>
                  <a:path extrusionOk="0" h="600" w="605">
                    <a:moveTo>
                      <a:pt x="302" y="0"/>
                    </a:moveTo>
                    <a:cubicBezTo>
                      <a:pt x="137" y="0"/>
                      <a:pt x="1" y="132"/>
                      <a:pt x="1" y="297"/>
                    </a:cubicBezTo>
                    <a:cubicBezTo>
                      <a:pt x="1" y="467"/>
                      <a:pt x="137" y="599"/>
                      <a:pt x="302" y="599"/>
                    </a:cubicBezTo>
                    <a:cubicBezTo>
                      <a:pt x="467" y="599"/>
                      <a:pt x="604" y="467"/>
                      <a:pt x="604" y="297"/>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3"/>
              <p:cNvSpPr/>
              <p:nvPr/>
            </p:nvSpPr>
            <p:spPr>
              <a:xfrm flipH="1">
                <a:off x="7518629" y="3700868"/>
                <a:ext cx="65505" cy="65505"/>
              </a:xfrm>
              <a:custGeom>
                <a:rect b="b" l="l" r="r" t="t"/>
                <a:pathLst>
                  <a:path extrusionOk="0" h="595" w="595">
                    <a:moveTo>
                      <a:pt x="298" y="0"/>
                    </a:moveTo>
                    <a:cubicBezTo>
                      <a:pt x="133" y="0"/>
                      <a:pt x="1" y="132"/>
                      <a:pt x="1" y="297"/>
                    </a:cubicBezTo>
                    <a:cubicBezTo>
                      <a:pt x="1" y="462"/>
                      <a:pt x="133" y="594"/>
                      <a:pt x="298" y="594"/>
                    </a:cubicBezTo>
                    <a:cubicBezTo>
                      <a:pt x="463" y="594"/>
                      <a:pt x="595" y="462"/>
                      <a:pt x="595" y="297"/>
                    </a:cubicBezTo>
                    <a:cubicBezTo>
                      <a:pt x="595" y="132"/>
                      <a:pt x="463"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3"/>
              <p:cNvSpPr/>
              <p:nvPr/>
            </p:nvSpPr>
            <p:spPr>
              <a:xfrm flipH="1">
                <a:off x="7429896" y="3706593"/>
                <a:ext cx="64404" cy="64404"/>
              </a:xfrm>
              <a:custGeom>
                <a:rect b="b" l="l" r="r" t="t"/>
                <a:pathLst>
                  <a:path extrusionOk="0" h="585" w="585">
                    <a:moveTo>
                      <a:pt x="292" y="0"/>
                    </a:moveTo>
                    <a:cubicBezTo>
                      <a:pt x="132" y="0"/>
                      <a:pt x="0" y="132"/>
                      <a:pt x="0" y="292"/>
                    </a:cubicBezTo>
                    <a:cubicBezTo>
                      <a:pt x="0" y="453"/>
                      <a:pt x="132" y="585"/>
                      <a:pt x="292" y="585"/>
                    </a:cubicBezTo>
                    <a:cubicBezTo>
                      <a:pt x="453" y="585"/>
                      <a:pt x="585" y="453"/>
                      <a:pt x="585" y="292"/>
                    </a:cubicBezTo>
                    <a:cubicBezTo>
                      <a:pt x="585" y="132"/>
                      <a:pt x="453" y="0"/>
                      <a:pt x="2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3"/>
              <p:cNvSpPr/>
              <p:nvPr/>
            </p:nvSpPr>
            <p:spPr>
              <a:xfrm flipH="1">
                <a:off x="7341162" y="3707584"/>
                <a:ext cx="63413" cy="63964"/>
              </a:xfrm>
              <a:custGeom>
                <a:rect b="b" l="l" r="r" t="t"/>
                <a:pathLst>
                  <a:path extrusionOk="0" h="581" w="576">
                    <a:moveTo>
                      <a:pt x="288" y="1"/>
                    </a:moveTo>
                    <a:cubicBezTo>
                      <a:pt x="128" y="1"/>
                      <a:pt x="1" y="132"/>
                      <a:pt x="1" y="293"/>
                    </a:cubicBezTo>
                    <a:cubicBezTo>
                      <a:pt x="1" y="448"/>
                      <a:pt x="128" y="580"/>
                      <a:pt x="288" y="580"/>
                    </a:cubicBezTo>
                    <a:cubicBezTo>
                      <a:pt x="448" y="580"/>
                      <a:pt x="576" y="448"/>
                      <a:pt x="576" y="293"/>
                    </a:cubicBezTo>
                    <a:cubicBezTo>
                      <a:pt x="576" y="132"/>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3"/>
              <p:cNvSpPr/>
              <p:nvPr/>
            </p:nvSpPr>
            <p:spPr>
              <a:xfrm flipH="1">
                <a:off x="7252428" y="3704501"/>
                <a:ext cx="62312" cy="62863"/>
              </a:xfrm>
              <a:custGeom>
                <a:rect b="b" l="l" r="r" t="t"/>
                <a:pathLst>
                  <a:path extrusionOk="0" h="571" w="566">
                    <a:moveTo>
                      <a:pt x="283" y="0"/>
                    </a:moveTo>
                    <a:cubicBezTo>
                      <a:pt x="123" y="0"/>
                      <a:pt x="0" y="128"/>
                      <a:pt x="0" y="288"/>
                    </a:cubicBezTo>
                    <a:cubicBezTo>
                      <a:pt x="0" y="443"/>
                      <a:pt x="123" y="571"/>
                      <a:pt x="283" y="571"/>
                    </a:cubicBezTo>
                    <a:cubicBezTo>
                      <a:pt x="439" y="571"/>
                      <a:pt x="566" y="443"/>
                      <a:pt x="566" y="288"/>
                    </a:cubicBezTo>
                    <a:cubicBezTo>
                      <a:pt x="566" y="128"/>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3"/>
              <p:cNvSpPr/>
              <p:nvPr/>
            </p:nvSpPr>
            <p:spPr>
              <a:xfrm flipH="1">
                <a:off x="7164135" y="3697235"/>
                <a:ext cx="61322" cy="61322"/>
              </a:xfrm>
              <a:custGeom>
                <a:rect b="b" l="l" r="r" t="t"/>
                <a:pathLst>
                  <a:path extrusionOk="0" h="557" w="557">
                    <a:moveTo>
                      <a:pt x="278" y="0"/>
                    </a:moveTo>
                    <a:cubicBezTo>
                      <a:pt x="123" y="0"/>
                      <a:pt x="0" y="123"/>
                      <a:pt x="0" y="278"/>
                    </a:cubicBezTo>
                    <a:cubicBezTo>
                      <a:pt x="0" y="434"/>
                      <a:pt x="123" y="556"/>
                      <a:pt x="278" y="556"/>
                    </a:cubicBezTo>
                    <a:cubicBezTo>
                      <a:pt x="434" y="556"/>
                      <a:pt x="556" y="434"/>
                      <a:pt x="556" y="278"/>
                    </a:cubicBezTo>
                    <a:cubicBezTo>
                      <a:pt x="556" y="123"/>
                      <a:pt x="434"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3"/>
              <p:cNvSpPr/>
              <p:nvPr/>
            </p:nvSpPr>
            <p:spPr>
              <a:xfrm flipH="1">
                <a:off x="7075952" y="3684795"/>
                <a:ext cx="60771" cy="60771"/>
              </a:xfrm>
              <a:custGeom>
                <a:rect b="b" l="l" r="r" t="t"/>
                <a:pathLst>
                  <a:path extrusionOk="0" h="552" w="552">
                    <a:moveTo>
                      <a:pt x="274" y="0"/>
                    </a:moveTo>
                    <a:cubicBezTo>
                      <a:pt x="123" y="0"/>
                      <a:pt x="0" y="123"/>
                      <a:pt x="0" y="274"/>
                    </a:cubicBezTo>
                    <a:cubicBezTo>
                      <a:pt x="0" y="429"/>
                      <a:pt x="123" y="552"/>
                      <a:pt x="274" y="552"/>
                    </a:cubicBezTo>
                    <a:cubicBezTo>
                      <a:pt x="424" y="552"/>
                      <a:pt x="552" y="429"/>
                      <a:pt x="552" y="274"/>
                    </a:cubicBezTo>
                    <a:cubicBezTo>
                      <a:pt x="552" y="123"/>
                      <a:pt x="424"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3"/>
              <p:cNvSpPr/>
              <p:nvPr/>
            </p:nvSpPr>
            <p:spPr>
              <a:xfrm flipH="1">
                <a:off x="6989310" y="3667070"/>
                <a:ext cx="59780" cy="59780"/>
              </a:xfrm>
              <a:custGeom>
                <a:rect b="b" l="l" r="r" t="t"/>
                <a:pathLst>
                  <a:path extrusionOk="0" h="543" w="543">
                    <a:moveTo>
                      <a:pt x="274" y="1"/>
                    </a:moveTo>
                    <a:cubicBezTo>
                      <a:pt x="123" y="1"/>
                      <a:pt x="1" y="123"/>
                      <a:pt x="1" y="270"/>
                    </a:cubicBezTo>
                    <a:cubicBezTo>
                      <a:pt x="1" y="420"/>
                      <a:pt x="123" y="543"/>
                      <a:pt x="274" y="543"/>
                    </a:cubicBezTo>
                    <a:cubicBezTo>
                      <a:pt x="420" y="543"/>
                      <a:pt x="543" y="420"/>
                      <a:pt x="543" y="270"/>
                    </a:cubicBezTo>
                    <a:cubicBezTo>
                      <a:pt x="543" y="123"/>
                      <a:pt x="42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3"/>
              <p:cNvSpPr/>
              <p:nvPr/>
            </p:nvSpPr>
            <p:spPr>
              <a:xfrm flipH="1">
                <a:off x="6903658" y="3644281"/>
                <a:ext cx="58679" cy="58789"/>
              </a:xfrm>
              <a:custGeom>
                <a:rect b="b" l="l" r="r" t="t"/>
                <a:pathLst>
                  <a:path extrusionOk="0" h="534" w="533">
                    <a:moveTo>
                      <a:pt x="269" y="0"/>
                    </a:moveTo>
                    <a:cubicBezTo>
                      <a:pt x="118" y="0"/>
                      <a:pt x="0" y="118"/>
                      <a:pt x="0" y="264"/>
                    </a:cubicBezTo>
                    <a:cubicBezTo>
                      <a:pt x="0" y="415"/>
                      <a:pt x="118" y="533"/>
                      <a:pt x="269" y="533"/>
                    </a:cubicBezTo>
                    <a:cubicBezTo>
                      <a:pt x="415" y="533"/>
                      <a:pt x="533" y="415"/>
                      <a:pt x="533" y="264"/>
                    </a:cubicBezTo>
                    <a:cubicBezTo>
                      <a:pt x="533" y="118"/>
                      <a:pt x="415" y="0"/>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3"/>
              <p:cNvSpPr/>
              <p:nvPr/>
            </p:nvSpPr>
            <p:spPr>
              <a:xfrm flipH="1">
                <a:off x="6819548" y="3616208"/>
                <a:ext cx="57688" cy="57799"/>
              </a:xfrm>
              <a:custGeom>
                <a:rect b="b" l="l" r="r" t="t"/>
                <a:pathLst>
                  <a:path extrusionOk="0" h="525" w="524">
                    <a:moveTo>
                      <a:pt x="264" y="1"/>
                    </a:moveTo>
                    <a:cubicBezTo>
                      <a:pt x="118" y="1"/>
                      <a:pt x="0" y="119"/>
                      <a:pt x="0" y="260"/>
                    </a:cubicBezTo>
                    <a:cubicBezTo>
                      <a:pt x="0" y="406"/>
                      <a:pt x="118" y="524"/>
                      <a:pt x="264" y="524"/>
                    </a:cubicBezTo>
                    <a:cubicBezTo>
                      <a:pt x="406" y="524"/>
                      <a:pt x="524" y="406"/>
                      <a:pt x="524" y="260"/>
                    </a:cubicBezTo>
                    <a:cubicBezTo>
                      <a:pt x="524" y="119"/>
                      <a:pt x="406"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3"/>
              <p:cNvSpPr/>
              <p:nvPr/>
            </p:nvSpPr>
            <p:spPr>
              <a:xfrm flipH="1">
                <a:off x="6736980" y="3583511"/>
                <a:ext cx="56698" cy="56698"/>
              </a:xfrm>
              <a:custGeom>
                <a:rect b="b" l="l" r="r" t="t"/>
                <a:pathLst>
                  <a:path extrusionOk="0" h="515" w="515">
                    <a:moveTo>
                      <a:pt x="255" y="1"/>
                    </a:moveTo>
                    <a:cubicBezTo>
                      <a:pt x="113" y="1"/>
                      <a:pt x="0" y="114"/>
                      <a:pt x="0" y="260"/>
                    </a:cubicBezTo>
                    <a:cubicBezTo>
                      <a:pt x="0" y="402"/>
                      <a:pt x="113" y="515"/>
                      <a:pt x="255" y="515"/>
                    </a:cubicBezTo>
                    <a:cubicBezTo>
                      <a:pt x="401" y="515"/>
                      <a:pt x="514" y="402"/>
                      <a:pt x="514" y="260"/>
                    </a:cubicBezTo>
                    <a:cubicBezTo>
                      <a:pt x="514" y="114"/>
                      <a:pt x="401"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3"/>
              <p:cNvSpPr/>
              <p:nvPr/>
            </p:nvSpPr>
            <p:spPr>
              <a:xfrm flipH="1">
                <a:off x="6656063" y="3546740"/>
                <a:ext cx="56147" cy="56147"/>
              </a:xfrm>
              <a:custGeom>
                <a:rect b="b" l="l" r="r" t="t"/>
                <a:pathLst>
                  <a:path extrusionOk="0" h="510" w="510">
                    <a:moveTo>
                      <a:pt x="255" y="0"/>
                    </a:moveTo>
                    <a:cubicBezTo>
                      <a:pt x="114" y="0"/>
                      <a:pt x="0" y="113"/>
                      <a:pt x="0" y="255"/>
                    </a:cubicBezTo>
                    <a:cubicBezTo>
                      <a:pt x="0" y="396"/>
                      <a:pt x="114" y="509"/>
                      <a:pt x="255" y="509"/>
                    </a:cubicBezTo>
                    <a:cubicBezTo>
                      <a:pt x="396" y="509"/>
                      <a:pt x="509" y="396"/>
                      <a:pt x="509" y="255"/>
                    </a:cubicBezTo>
                    <a:cubicBezTo>
                      <a:pt x="509" y="113"/>
                      <a:pt x="396"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3"/>
              <p:cNvSpPr/>
              <p:nvPr/>
            </p:nvSpPr>
            <p:spPr>
              <a:xfrm flipH="1">
                <a:off x="6577127" y="3506777"/>
                <a:ext cx="55156" cy="55046"/>
              </a:xfrm>
              <a:custGeom>
                <a:rect b="b" l="l" r="r" t="t"/>
                <a:pathLst>
                  <a:path extrusionOk="0" h="500" w="501">
                    <a:moveTo>
                      <a:pt x="250" y="0"/>
                    </a:moveTo>
                    <a:cubicBezTo>
                      <a:pt x="113" y="0"/>
                      <a:pt x="0" y="113"/>
                      <a:pt x="0" y="250"/>
                    </a:cubicBezTo>
                    <a:cubicBezTo>
                      <a:pt x="0" y="387"/>
                      <a:pt x="113"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3"/>
              <p:cNvSpPr/>
              <p:nvPr/>
            </p:nvSpPr>
            <p:spPr>
              <a:xfrm flipH="1">
                <a:off x="6499292" y="3464172"/>
                <a:ext cx="54166" cy="54606"/>
              </a:xfrm>
              <a:custGeom>
                <a:rect b="b" l="l" r="r" t="t"/>
                <a:pathLst>
                  <a:path extrusionOk="0" h="496" w="492">
                    <a:moveTo>
                      <a:pt x="246" y="1"/>
                    </a:moveTo>
                    <a:cubicBezTo>
                      <a:pt x="109" y="1"/>
                      <a:pt x="1" y="114"/>
                      <a:pt x="1" y="246"/>
                    </a:cubicBezTo>
                    <a:cubicBezTo>
                      <a:pt x="1" y="382"/>
                      <a:pt x="109" y="496"/>
                      <a:pt x="246" y="496"/>
                    </a:cubicBezTo>
                    <a:cubicBezTo>
                      <a:pt x="383" y="496"/>
                      <a:pt x="491" y="382"/>
                      <a:pt x="491" y="246"/>
                    </a:cubicBezTo>
                    <a:cubicBezTo>
                      <a:pt x="491" y="114"/>
                      <a:pt x="383"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3"/>
              <p:cNvSpPr/>
              <p:nvPr/>
            </p:nvSpPr>
            <p:spPr>
              <a:xfrm flipH="1">
                <a:off x="6422559" y="3420575"/>
                <a:ext cx="52954" cy="53065"/>
              </a:xfrm>
              <a:custGeom>
                <a:rect b="b" l="l" r="r" t="t"/>
                <a:pathLst>
                  <a:path extrusionOk="0" h="482" w="481">
                    <a:moveTo>
                      <a:pt x="240" y="1"/>
                    </a:moveTo>
                    <a:cubicBezTo>
                      <a:pt x="108" y="1"/>
                      <a:pt x="0" y="104"/>
                      <a:pt x="0" y="241"/>
                    </a:cubicBezTo>
                    <a:cubicBezTo>
                      <a:pt x="0" y="373"/>
                      <a:pt x="108" y="481"/>
                      <a:pt x="240" y="481"/>
                    </a:cubicBezTo>
                    <a:cubicBezTo>
                      <a:pt x="372" y="481"/>
                      <a:pt x="481" y="373"/>
                      <a:pt x="481" y="241"/>
                    </a:cubicBezTo>
                    <a:cubicBezTo>
                      <a:pt x="481" y="104"/>
                      <a:pt x="372"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3"/>
              <p:cNvSpPr/>
              <p:nvPr/>
            </p:nvSpPr>
            <p:spPr>
              <a:xfrm flipH="1">
                <a:off x="6346265" y="3375988"/>
                <a:ext cx="51964" cy="51964"/>
              </a:xfrm>
              <a:custGeom>
                <a:rect b="b" l="l" r="r" t="t"/>
                <a:pathLst>
                  <a:path extrusionOk="0" h="472" w="472">
                    <a:moveTo>
                      <a:pt x="236" y="0"/>
                    </a:moveTo>
                    <a:cubicBezTo>
                      <a:pt x="104" y="0"/>
                      <a:pt x="0" y="104"/>
                      <a:pt x="0" y="236"/>
                    </a:cubicBezTo>
                    <a:cubicBezTo>
                      <a:pt x="0" y="368"/>
                      <a:pt x="104" y="472"/>
                      <a:pt x="236" y="472"/>
                    </a:cubicBezTo>
                    <a:cubicBezTo>
                      <a:pt x="368" y="472"/>
                      <a:pt x="472" y="368"/>
                      <a:pt x="472" y="236"/>
                    </a:cubicBezTo>
                    <a:cubicBezTo>
                      <a:pt x="472" y="104"/>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3"/>
              <p:cNvSpPr/>
              <p:nvPr/>
            </p:nvSpPr>
            <p:spPr>
              <a:xfrm flipH="1">
                <a:off x="6269421" y="3331291"/>
                <a:ext cx="50973" cy="51523"/>
              </a:xfrm>
              <a:custGeom>
                <a:rect b="b" l="l" r="r" t="t"/>
                <a:pathLst>
                  <a:path extrusionOk="0" h="468" w="463">
                    <a:moveTo>
                      <a:pt x="232" y="1"/>
                    </a:moveTo>
                    <a:cubicBezTo>
                      <a:pt x="104" y="1"/>
                      <a:pt x="1" y="104"/>
                      <a:pt x="1" y="236"/>
                    </a:cubicBezTo>
                    <a:cubicBezTo>
                      <a:pt x="1" y="364"/>
                      <a:pt x="104" y="467"/>
                      <a:pt x="232" y="467"/>
                    </a:cubicBezTo>
                    <a:cubicBezTo>
                      <a:pt x="359" y="467"/>
                      <a:pt x="463" y="364"/>
                      <a:pt x="463" y="236"/>
                    </a:cubicBezTo>
                    <a:cubicBezTo>
                      <a:pt x="463" y="104"/>
                      <a:pt x="359"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3"/>
              <p:cNvSpPr/>
              <p:nvPr/>
            </p:nvSpPr>
            <p:spPr>
              <a:xfrm flipH="1">
                <a:off x="6191587" y="3288796"/>
                <a:ext cx="50422" cy="50422"/>
              </a:xfrm>
              <a:custGeom>
                <a:rect b="b" l="l" r="r" t="t"/>
                <a:pathLst>
                  <a:path extrusionOk="0" h="458" w="458">
                    <a:moveTo>
                      <a:pt x="227" y="0"/>
                    </a:moveTo>
                    <a:cubicBezTo>
                      <a:pt x="104" y="0"/>
                      <a:pt x="0" y="104"/>
                      <a:pt x="0" y="231"/>
                    </a:cubicBezTo>
                    <a:cubicBezTo>
                      <a:pt x="0" y="354"/>
                      <a:pt x="104" y="457"/>
                      <a:pt x="227" y="457"/>
                    </a:cubicBezTo>
                    <a:cubicBezTo>
                      <a:pt x="354" y="457"/>
                      <a:pt x="458" y="354"/>
                      <a:pt x="458" y="231"/>
                    </a:cubicBezTo>
                    <a:cubicBezTo>
                      <a:pt x="458" y="104"/>
                      <a:pt x="354"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3"/>
              <p:cNvSpPr/>
              <p:nvPr/>
            </p:nvSpPr>
            <p:spPr>
              <a:xfrm flipH="1">
                <a:off x="6112651" y="3248833"/>
                <a:ext cx="49432" cy="49432"/>
              </a:xfrm>
              <a:custGeom>
                <a:rect b="b" l="l" r="r" t="t"/>
                <a:pathLst>
                  <a:path extrusionOk="0" h="449" w="449">
                    <a:moveTo>
                      <a:pt x="227" y="0"/>
                    </a:moveTo>
                    <a:cubicBezTo>
                      <a:pt x="99" y="0"/>
                      <a:pt x="0" y="104"/>
                      <a:pt x="0" y="226"/>
                    </a:cubicBezTo>
                    <a:cubicBezTo>
                      <a:pt x="0" y="349"/>
                      <a:pt x="99" y="448"/>
                      <a:pt x="227" y="448"/>
                    </a:cubicBezTo>
                    <a:cubicBezTo>
                      <a:pt x="349" y="448"/>
                      <a:pt x="448" y="349"/>
                      <a:pt x="448" y="226"/>
                    </a:cubicBezTo>
                    <a:cubicBezTo>
                      <a:pt x="448" y="104"/>
                      <a:pt x="349"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3"/>
              <p:cNvSpPr/>
              <p:nvPr/>
            </p:nvSpPr>
            <p:spPr>
              <a:xfrm flipH="1">
                <a:off x="6031734" y="3212943"/>
                <a:ext cx="48331" cy="48441"/>
              </a:xfrm>
              <a:custGeom>
                <a:rect b="b" l="l" r="r" t="t"/>
                <a:pathLst>
                  <a:path extrusionOk="0" h="440" w="439">
                    <a:moveTo>
                      <a:pt x="222" y="1"/>
                    </a:moveTo>
                    <a:cubicBezTo>
                      <a:pt x="99" y="1"/>
                      <a:pt x="0" y="100"/>
                      <a:pt x="0" y="222"/>
                    </a:cubicBezTo>
                    <a:cubicBezTo>
                      <a:pt x="0" y="345"/>
                      <a:pt x="99" y="439"/>
                      <a:pt x="222" y="439"/>
                    </a:cubicBezTo>
                    <a:cubicBezTo>
                      <a:pt x="340" y="439"/>
                      <a:pt x="439" y="345"/>
                      <a:pt x="439" y="222"/>
                    </a:cubicBezTo>
                    <a:cubicBezTo>
                      <a:pt x="439" y="100"/>
                      <a:pt x="34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3"/>
              <p:cNvSpPr/>
              <p:nvPr/>
            </p:nvSpPr>
            <p:spPr>
              <a:xfrm flipH="1">
                <a:off x="5948725" y="3182337"/>
                <a:ext cx="47340" cy="47890"/>
              </a:xfrm>
              <a:custGeom>
                <a:rect b="b" l="l" r="r" t="t"/>
                <a:pathLst>
                  <a:path extrusionOk="0" h="435" w="430">
                    <a:moveTo>
                      <a:pt x="218" y="1"/>
                    </a:moveTo>
                    <a:cubicBezTo>
                      <a:pt x="95" y="1"/>
                      <a:pt x="1" y="100"/>
                      <a:pt x="1" y="218"/>
                    </a:cubicBezTo>
                    <a:cubicBezTo>
                      <a:pt x="1" y="335"/>
                      <a:pt x="95" y="434"/>
                      <a:pt x="218" y="434"/>
                    </a:cubicBezTo>
                    <a:cubicBezTo>
                      <a:pt x="336" y="434"/>
                      <a:pt x="430" y="335"/>
                      <a:pt x="430" y="218"/>
                    </a:cubicBezTo>
                    <a:cubicBezTo>
                      <a:pt x="430" y="100"/>
                      <a:pt x="336" y="1"/>
                      <a:pt x="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3"/>
              <p:cNvSpPr/>
              <p:nvPr/>
            </p:nvSpPr>
            <p:spPr>
              <a:xfrm flipH="1">
                <a:off x="5863074" y="3158007"/>
                <a:ext cx="46789" cy="46789"/>
              </a:xfrm>
              <a:custGeom>
                <a:rect b="b" l="l" r="r" t="t"/>
                <a:pathLst>
                  <a:path extrusionOk="0" h="425" w="425">
                    <a:moveTo>
                      <a:pt x="213" y="0"/>
                    </a:moveTo>
                    <a:cubicBezTo>
                      <a:pt x="95" y="0"/>
                      <a:pt x="0" y="94"/>
                      <a:pt x="0" y="212"/>
                    </a:cubicBezTo>
                    <a:cubicBezTo>
                      <a:pt x="0" y="330"/>
                      <a:pt x="95" y="424"/>
                      <a:pt x="213" y="424"/>
                    </a:cubicBezTo>
                    <a:cubicBezTo>
                      <a:pt x="330" y="424"/>
                      <a:pt x="425" y="330"/>
                      <a:pt x="425" y="212"/>
                    </a:cubicBezTo>
                    <a:cubicBezTo>
                      <a:pt x="425" y="94"/>
                      <a:pt x="330"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3"/>
              <p:cNvSpPr/>
              <p:nvPr/>
            </p:nvSpPr>
            <p:spPr>
              <a:xfrm flipH="1">
                <a:off x="5776322" y="3141383"/>
                <a:ext cx="45358" cy="45248"/>
              </a:xfrm>
              <a:custGeom>
                <a:rect b="b" l="l" r="r" t="t"/>
                <a:pathLst>
                  <a:path extrusionOk="0" h="411" w="412">
                    <a:moveTo>
                      <a:pt x="204" y="0"/>
                    </a:moveTo>
                    <a:cubicBezTo>
                      <a:pt x="90" y="0"/>
                      <a:pt x="1" y="90"/>
                      <a:pt x="1" y="203"/>
                    </a:cubicBezTo>
                    <a:cubicBezTo>
                      <a:pt x="1" y="321"/>
                      <a:pt x="90" y="410"/>
                      <a:pt x="204" y="410"/>
                    </a:cubicBezTo>
                    <a:cubicBezTo>
                      <a:pt x="321" y="410"/>
                      <a:pt x="411" y="321"/>
                      <a:pt x="411" y="203"/>
                    </a:cubicBezTo>
                    <a:cubicBezTo>
                      <a:pt x="411" y="90"/>
                      <a:pt x="321" y="0"/>
                      <a:pt x="2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3"/>
              <p:cNvSpPr/>
              <p:nvPr/>
            </p:nvSpPr>
            <p:spPr>
              <a:xfrm flipH="1">
                <a:off x="5688139" y="3132026"/>
                <a:ext cx="44698" cy="44698"/>
              </a:xfrm>
              <a:custGeom>
                <a:rect b="b" l="l" r="r" t="t"/>
                <a:pathLst>
                  <a:path extrusionOk="0" h="406" w="406">
                    <a:moveTo>
                      <a:pt x="203" y="0"/>
                    </a:moveTo>
                    <a:cubicBezTo>
                      <a:pt x="94" y="0"/>
                      <a:pt x="0" y="90"/>
                      <a:pt x="0" y="203"/>
                    </a:cubicBezTo>
                    <a:cubicBezTo>
                      <a:pt x="0" y="312"/>
                      <a:pt x="94" y="406"/>
                      <a:pt x="203" y="406"/>
                    </a:cubicBezTo>
                    <a:cubicBezTo>
                      <a:pt x="316" y="406"/>
                      <a:pt x="405" y="312"/>
                      <a:pt x="405" y="203"/>
                    </a:cubicBezTo>
                    <a:cubicBezTo>
                      <a:pt x="405" y="90"/>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3"/>
              <p:cNvSpPr/>
              <p:nvPr/>
            </p:nvSpPr>
            <p:spPr>
              <a:xfrm flipH="1">
                <a:off x="5599405" y="3129934"/>
                <a:ext cx="43707" cy="43707"/>
              </a:xfrm>
              <a:custGeom>
                <a:rect b="b" l="l" r="r" t="t"/>
                <a:pathLst>
                  <a:path extrusionOk="0" h="397" w="397">
                    <a:moveTo>
                      <a:pt x="199" y="1"/>
                    </a:moveTo>
                    <a:cubicBezTo>
                      <a:pt x="90" y="1"/>
                      <a:pt x="1" y="90"/>
                      <a:pt x="1" y="199"/>
                    </a:cubicBezTo>
                    <a:cubicBezTo>
                      <a:pt x="1" y="307"/>
                      <a:pt x="90" y="397"/>
                      <a:pt x="199" y="397"/>
                    </a:cubicBezTo>
                    <a:cubicBezTo>
                      <a:pt x="312" y="397"/>
                      <a:pt x="397" y="307"/>
                      <a:pt x="397" y="199"/>
                    </a:cubicBezTo>
                    <a:cubicBezTo>
                      <a:pt x="397" y="90"/>
                      <a:pt x="31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3"/>
              <p:cNvSpPr/>
              <p:nvPr/>
            </p:nvSpPr>
            <p:spPr>
              <a:xfrm flipH="1">
                <a:off x="5510671" y="3135659"/>
                <a:ext cx="42606" cy="42716"/>
              </a:xfrm>
              <a:custGeom>
                <a:rect b="b" l="l" r="r" t="t"/>
                <a:pathLst>
                  <a:path extrusionOk="0" h="388" w="387">
                    <a:moveTo>
                      <a:pt x="193" y="0"/>
                    </a:moveTo>
                    <a:cubicBezTo>
                      <a:pt x="85" y="0"/>
                      <a:pt x="0" y="85"/>
                      <a:pt x="0" y="194"/>
                    </a:cubicBezTo>
                    <a:cubicBezTo>
                      <a:pt x="0" y="302"/>
                      <a:pt x="85" y="387"/>
                      <a:pt x="193" y="387"/>
                    </a:cubicBezTo>
                    <a:cubicBezTo>
                      <a:pt x="302" y="387"/>
                      <a:pt x="387" y="302"/>
                      <a:pt x="387" y="194"/>
                    </a:cubicBezTo>
                    <a:cubicBezTo>
                      <a:pt x="387" y="85"/>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3"/>
              <p:cNvSpPr/>
              <p:nvPr/>
            </p:nvSpPr>
            <p:spPr>
              <a:xfrm flipH="1">
                <a:off x="5422378" y="3147549"/>
                <a:ext cx="42165" cy="41725"/>
              </a:xfrm>
              <a:custGeom>
                <a:rect b="b" l="l" r="r" t="t"/>
                <a:pathLst>
                  <a:path extrusionOk="0" h="379" w="383">
                    <a:moveTo>
                      <a:pt x="194" y="1"/>
                    </a:moveTo>
                    <a:cubicBezTo>
                      <a:pt x="85" y="1"/>
                      <a:pt x="0" y="86"/>
                      <a:pt x="0" y="189"/>
                    </a:cubicBezTo>
                    <a:cubicBezTo>
                      <a:pt x="0" y="293"/>
                      <a:pt x="85" y="378"/>
                      <a:pt x="194" y="378"/>
                    </a:cubicBezTo>
                    <a:cubicBezTo>
                      <a:pt x="297" y="378"/>
                      <a:pt x="382" y="293"/>
                      <a:pt x="382" y="189"/>
                    </a:cubicBezTo>
                    <a:cubicBezTo>
                      <a:pt x="382" y="86"/>
                      <a:pt x="297"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3"/>
              <p:cNvSpPr/>
              <p:nvPr/>
            </p:nvSpPr>
            <p:spPr>
              <a:xfrm flipH="1">
                <a:off x="5335185" y="3165273"/>
                <a:ext cx="41175" cy="41065"/>
              </a:xfrm>
              <a:custGeom>
                <a:rect b="b" l="l" r="r" t="t"/>
                <a:pathLst>
                  <a:path extrusionOk="0" h="373" w="374">
                    <a:moveTo>
                      <a:pt x="185" y="0"/>
                    </a:moveTo>
                    <a:cubicBezTo>
                      <a:pt x="86" y="0"/>
                      <a:pt x="1" y="85"/>
                      <a:pt x="1" y="189"/>
                    </a:cubicBezTo>
                    <a:cubicBezTo>
                      <a:pt x="1" y="288"/>
                      <a:pt x="86" y="373"/>
                      <a:pt x="185" y="373"/>
                    </a:cubicBezTo>
                    <a:cubicBezTo>
                      <a:pt x="288" y="373"/>
                      <a:pt x="373" y="288"/>
                      <a:pt x="373" y="189"/>
                    </a:cubicBezTo>
                    <a:cubicBezTo>
                      <a:pt x="373" y="85"/>
                      <a:pt x="288"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3"/>
              <p:cNvSpPr/>
              <p:nvPr/>
            </p:nvSpPr>
            <p:spPr>
              <a:xfrm flipH="1">
                <a:off x="5249644" y="3188613"/>
                <a:ext cx="40074" cy="40074"/>
              </a:xfrm>
              <a:custGeom>
                <a:rect b="b" l="l" r="r" t="t"/>
                <a:pathLst>
                  <a:path extrusionOk="0" h="364" w="364">
                    <a:moveTo>
                      <a:pt x="185" y="0"/>
                    </a:moveTo>
                    <a:cubicBezTo>
                      <a:pt x="86" y="0"/>
                      <a:pt x="1" y="80"/>
                      <a:pt x="1" y="179"/>
                    </a:cubicBezTo>
                    <a:cubicBezTo>
                      <a:pt x="1" y="278"/>
                      <a:pt x="86" y="363"/>
                      <a:pt x="185" y="363"/>
                    </a:cubicBezTo>
                    <a:cubicBezTo>
                      <a:pt x="284" y="363"/>
                      <a:pt x="364" y="278"/>
                      <a:pt x="364" y="179"/>
                    </a:cubicBezTo>
                    <a:cubicBezTo>
                      <a:pt x="364" y="80"/>
                      <a:pt x="284"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3"/>
              <p:cNvSpPr/>
              <p:nvPr/>
            </p:nvSpPr>
            <p:spPr>
              <a:xfrm flipH="1">
                <a:off x="5164984" y="3215585"/>
                <a:ext cx="39083" cy="39083"/>
              </a:xfrm>
              <a:custGeom>
                <a:rect b="b" l="l" r="r" t="t"/>
                <a:pathLst>
                  <a:path extrusionOk="0" h="355" w="355">
                    <a:moveTo>
                      <a:pt x="180" y="0"/>
                    </a:moveTo>
                    <a:cubicBezTo>
                      <a:pt x="81" y="0"/>
                      <a:pt x="1" y="81"/>
                      <a:pt x="1" y="180"/>
                    </a:cubicBezTo>
                    <a:cubicBezTo>
                      <a:pt x="1" y="279"/>
                      <a:pt x="81" y="354"/>
                      <a:pt x="180" y="354"/>
                    </a:cubicBezTo>
                    <a:cubicBezTo>
                      <a:pt x="279" y="354"/>
                      <a:pt x="354" y="279"/>
                      <a:pt x="354" y="180"/>
                    </a:cubicBezTo>
                    <a:cubicBezTo>
                      <a:pt x="354" y="81"/>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3"/>
              <p:cNvSpPr/>
              <p:nvPr/>
            </p:nvSpPr>
            <p:spPr>
              <a:xfrm flipH="1">
                <a:off x="5081425" y="3246741"/>
                <a:ext cx="37982" cy="38532"/>
              </a:xfrm>
              <a:custGeom>
                <a:rect b="b" l="l" r="r" t="t"/>
                <a:pathLst>
                  <a:path extrusionOk="0" h="350" w="345">
                    <a:moveTo>
                      <a:pt x="170" y="0"/>
                    </a:moveTo>
                    <a:cubicBezTo>
                      <a:pt x="76" y="0"/>
                      <a:pt x="0" y="80"/>
                      <a:pt x="0" y="175"/>
                    </a:cubicBezTo>
                    <a:cubicBezTo>
                      <a:pt x="0" y="269"/>
                      <a:pt x="76" y="349"/>
                      <a:pt x="170" y="349"/>
                    </a:cubicBezTo>
                    <a:cubicBezTo>
                      <a:pt x="269" y="349"/>
                      <a:pt x="344" y="269"/>
                      <a:pt x="344" y="175"/>
                    </a:cubicBezTo>
                    <a:cubicBezTo>
                      <a:pt x="344" y="80"/>
                      <a:pt x="269"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3"/>
              <p:cNvSpPr/>
              <p:nvPr/>
            </p:nvSpPr>
            <p:spPr>
              <a:xfrm flipH="1">
                <a:off x="4999406" y="3281530"/>
                <a:ext cx="36991" cy="36881"/>
              </a:xfrm>
              <a:custGeom>
                <a:rect b="b" l="l" r="r" t="t"/>
                <a:pathLst>
                  <a:path extrusionOk="0" h="335" w="336">
                    <a:moveTo>
                      <a:pt x="165" y="0"/>
                    </a:moveTo>
                    <a:cubicBezTo>
                      <a:pt x="76" y="0"/>
                      <a:pt x="0" y="76"/>
                      <a:pt x="0" y="165"/>
                    </a:cubicBezTo>
                    <a:cubicBezTo>
                      <a:pt x="0" y="259"/>
                      <a:pt x="76" y="335"/>
                      <a:pt x="165" y="335"/>
                    </a:cubicBezTo>
                    <a:cubicBezTo>
                      <a:pt x="260" y="335"/>
                      <a:pt x="335" y="259"/>
                      <a:pt x="335" y="165"/>
                    </a:cubicBezTo>
                    <a:cubicBezTo>
                      <a:pt x="335" y="76"/>
                      <a:pt x="260"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3"/>
              <p:cNvSpPr/>
              <p:nvPr/>
            </p:nvSpPr>
            <p:spPr>
              <a:xfrm flipH="1">
                <a:off x="4918489" y="3318300"/>
                <a:ext cx="36441" cy="36441"/>
              </a:xfrm>
              <a:custGeom>
                <a:rect b="b" l="l" r="r" t="t"/>
                <a:pathLst>
                  <a:path extrusionOk="0" h="331" w="331">
                    <a:moveTo>
                      <a:pt x="166" y="1"/>
                    </a:moveTo>
                    <a:cubicBezTo>
                      <a:pt x="76" y="1"/>
                      <a:pt x="1" y="76"/>
                      <a:pt x="1" y="166"/>
                    </a:cubicBezTo>
                    <a:cubicBezTo>
                      <a:pt x="1" y="255"/>
                      <a:pt x="76" y="331"/>
                      <a:pt x="166" y="331"/>
                    </a:cubicBezTo>
                    <a:cubicBezTo>
                      <a:pt x="255" y="331"/>
                      <a:pt x="331" y="255"/>
                      <a:pt x="331" y="166"/>
                    </a:cubicBezTo>
                    <a:cubicBezTo>
                      <a:pt x="331" y="76"/>
                      <a:pt x="255"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3"/>
              <p:cNvSpPr/>
              <p:nvPr/>
            </p:nvSpPr>
            <p:spPr>
              <a:xfrm flipH="1">
                <a:off x="4838563" y="3358264"/>
                <a:ext cx="35450" cy="35450"/>
              </a:xfrm>
              <a:custGeom>
                <a:rect b="b" l="l" r="r" t="t"/>
                <a:pathLst>
                  <a:path extrusionOk="0" h="322" w="322">
                    <a:moveTo>
                      <a:pt x="161" y="1"/>
                    </a:moveTo>
                    <a:cubicBezTo>
                      <a:pt x="72" y="1"/>
                      <a:pt x="1" y="72"/>
                      <a:pt x="1" y="161"/>
                    </a:cubicBezTo>
                    <a:cubicBezTo>
                      <a:pt x="1" y="246"/>
                      <a:pt x="72" y="321"/>
                      <a:pt x="161" y="321"/>
                    </a:cubicBezTo>
                    <a:cubicBezTo>
                      <a:pt x="246" y="321"/>
                      <a:pt x="322" y="246"/>
                      <a:pt x="322" y="161"/>
                    </a:cubicBezTo>
                    <a:cubicBezTo>
                      <a:pt x="322" y="72"/>
                      <a:pt x="246"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3"/>
              <p:cNvSpPr/>
              <p:nvPr/>
            </p:nvSpPr>
            <p:spPr>
              <a:xfrm flipH="1">
                <a:off x="4759187" y="3398777"/>
                <a:ext cx="34899" cy="34349"/>
              </a:xfrm>
              <a:custGeom>
                <a:rect b="b" l="l" r="r" t="t"/>
                <a:pathLst>
                  <a:path extrusionOk="0" h="312" w="317">
                    <a:moveTo>
                      <a:pt x="161" y="1"/>
                    </a:moveTo>
                    <a:cubicBezTo>
                      <a:pt x="72" y="1"/>
                      <a:pt x="1" y="71"/>
                      <a:pt x="1" y="156"/>
                    </a:cubicBezTo>
                    <a:cubicBezTo>
                      <a:pt x="1" y="241"/>
                      <a:pt x="72" y="312"/>
                      <a:pt x="161" y="312"/>
                    </a:cubicBezTo>
                    <a:cubicBezTo>
                      <a:pt x="246" y="312"/>
                      <a:pt x="317" y="241"/>
                      <a:pt x="317" y="156"/>
                    </a:cubicBezTo>
                    <a:cubicBezTo>
                      <a:pt x="317" y="71"/>
                      <a:pt x="246"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3"/>
              <p:cNvSpPr/>
              <p:nvPr/>
            </p:nvSpPr>
            <p:spPr>
              <a:xfrm flipH="1">
                <a:off x="4679260" y="3437750"/>
                <a:ext cx="33248" cy="33248"/>
              </a:xfrm>
              <a:custGeom>
                <a:rect b="b" l="l" r="r" t="t"/>
                <a:pathLst>
                  <a:path extrusionOk="0" h="302" w="302">
                    <a:moveTo>
                      <a:pt x="151" y="0"/>
                    </a:moveTo>
                    <a:cubicBezTo>
                      <a:pt x="66" y="0"/>
                      <a:pt x="0" y="66"/>
                      <a:pt x="0" y="151"/>
                    </a:cubicBezTo>
                    <a:cubicBezTo>
                      <a:pt x="0" y="236"/>
                      <a:pt x="66" y="302"/>
                      <a:pt x="151" y="302"/>
                    </a:cubicBezTo>
                    <a:cubicBezTo>
                      <a:pt x="231" y="302"/>
                      <a:pt x="302" y="236"/>
                      <a:pt x="302" y="151"/>
                    </a:cubicBezTo>
                    <a:cubicBezTo>
                      <a:pt x="302" y="66"/>
                      <a:pt x="231"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3"/>
              <p:cNvSpPr/>
              <p:nvPr/>
            </p:nvSpPr>
            <p:spPr>
              <a:xfrm flipH="1">
                <a:off x="4598233" y="3475071"/>
                <a:ext cx="32808" cy="32257"/>
              </a:xfrm>
              <a:custGeom>
                <a:rect b="b" l="l" r="r" t="t"/>
                <a:pathLst>
                  <a:path extrusionOk="0" h="293" w="298">
                    <a:moveTo>
                      <a:pt x="146" y="1"/>
                    </a:moveTo>
                    <a:cubicBezTo>
                      <a:pt x="66" y="1"/>
                      <a:pt x="0" y="67"/>
                      <a:pt x="0" y="147"/>
                    </a:cubicBezTo>
                    <a:cubicBezTo>
                      <a:pt x="0" y="227"/>
                      <a:pt x="66" y="293"/>
                      <a:pt x="146" y="293"/>
                    </a:cubicBezTo>
                    <a:cubicBezTo>
                      <a:pt x="231" y="293"/>
                      <a:pt x="297" y="227"/>
                      <a:pt x="297" y="147"/>
                    </a:cubicBezTo>
                    <a:cubicBezTo>
                      <a:pt x="297" y="67"/>
                      <a:pt x="231" y="1"/>
                      <a:pt x="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3"/>
              <p:cNvSpPr/>
              <p:nvPr/>
            </p:nvSpPr>
            <p:spPr>
              <a:xfrm flipH="1">
                <a:off x="4516765" y="3510410"/>
                <a:ext cx="31817" cy="31707"/>
              </a:xfrm>
              <a:custGeom>
                <a:rect b="b" l="l" r="r" t="t"/>
                <a:pathLst>
                  <a:path extrusionOk="0" h="288" w="289">
                    <a:moveTo>
                      <a:pt x="147" y="0"/>
                    </a:moveTo>
                    <a:cubicBezTo>
                      <a:pt x="67" y="0"/>
                      <a:pt x="1" y="66"/>
                      <a:pt x="1" y="142"/>
                    </a:cubicBezTo>
                    <a:cubicBezTo>
                      <a:pt x="1" y="222"/>
                      <a:pt x="67" y="288"/>
                      <a:pt x="147" y="288"/>
                    </a:cubicBezTo>
                    <a:cubicBezTo>
                      <a:pt x="222" y="288"/>
                      <a:pt x="288" y="222"/>
                      <a:pt x="288" y="142"/>
                    </a:cubicBezTo>
                    <a:cubicBezTo>
                      <a:pt x="288" y="66"/>
                      <a:pt x="222"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3"/>
              <p:cNvSpPr/>
              <p:nvPr/>
            </p:nvSpPr>
            <p:spPr>
              <a:xfrm flipH="1">
                <a:off x="4434307" y="3544098"/>
                <a:ext cx="30716" cy="30716"/>
              </a:xfrm>
              <a:custGeom>
                <a:rect b="b" l="l" r="r" t="t"/>
                <a:pathLst>
                  <a:path extrusionOk="0" h="279" w="279">
                    <a:moveTo>
                      <a:pt x="142" y="1"/>
                    </a:moveTo>
                    <a:cubicBezTo>
                      <a:pt x="62" y="1"/>
                      <a:pt x="1" y="62"/>
                      <a:pt x="1" y="137"/>
                    </a:cubicBezTo>
                    <a:cubicBezTo>
                      <a:pt x="1" y="213"/>
                      <a:pt x="62" y="279"/>
                      <a:pt x="142" y="279"/>
                    </a:cubicBezTo>
                    <a:cubicBezTo>
                      <a:pt x="218" y="279"/>
                      <a:pt x="279" y="213"/>
                      <a:pt x="279" y="137"/>
                    </a:cubicBezTo>
                    <a:cubicBezTo>
                      <a:pt x="279" y="62"/>
                      <a:pt x="218"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3"/>
              <p:cNvSpPr/>
              <p:nvPr/>
            </p:nvSpPr>
            <p:spPr>
              <a:xfrm flipH="1">
                <a:off x="4351188" y="3575254"/>
                <a:ext cx="29725" cy="29725"/>
              </a:xfrm>
              <a:custGeom>
                <a:rect b="b" l="l" r="r" t="t"/>
                <a:pathLst>
                  <a:path extrusionOk="0" h="270" w="270">
                    <a:moveTo>
                      <a:pt x="137" y="0"/>
                    </a:moveTo>
                    <a:cubicBezTo>
                      <a:pt x="62" y="0"/>
                      <a:pt x="0" y="62"/>
                      <a:pt x="0" y="137"/>
                    </a:cubicBezTo>
                    <a:cubicBezTo>
                      <a:pt x="0" y="208"/>
                      <a:pt x="62" y="269"/>
                      <a:pt x="137" y="269"/>
                    </a:cubicBezTo>
                    <a:cubicBezTo>
                      <a:pt x="213" y="269"/>
                      <a:pt x="269" y="208"/>
                      <a:pt x="269" y="137"/>
                    </a:cubicBezTo>
                    <a:cubicBezTo>
                      <a:pt x="269" y="62"/>
                      <a:pt x="213" y="0"/>
                      <a:pt x="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3"/>
              <p:cNvSpPr/>
              <p:nvPr/>
            </p:nvSpPr>
            <p:spPr>
              <a:xfrm flipH="1">
                <a:off x="4266638" y="3604318"/>
                <a:ext cx="29175" cy="28624"/>
              </a:xfrm>
              <a:custGeom>
                <a:rect b="b" l="l" r="r" t="t"/>
                <a:pathLst>
                  <a:path extrusionOk="0" h="260" w="265">
                    <a:moveTo>
                      <a:pt x="133" y="0"/>
                    </a:moveTo>
                    <a:cubicBezTo>
                      <a:pt x="62" y="0"/>
                      <a:pt x="1" y="62"/>
                      <a:pt x="1" y="132"/>
                    </a:cubicBezTo>
                    <a:cubicBezTo>
                      <a:pt x="1" y="203"/>
                      <a:pt x="62" y="260"/>
                      <a:pt x="133" y="260"/>
                    </a:cubicBezTo>
                    <a:cubicBezTo>
                      <a:pt x="203" y="260"/>
                      <a:pt x="265" y="203"/>
                      <a:pt x="265" y="132"/>
                    </a:cubicBezTo>
                    <a:cubicBezTo>
                      <a:pt x="265" y="62"/>
                      <a:pt x="203" y="0"/>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3"/>
              <p:cNvSpPr/>
              <p:nvPr/>
            </p:nvSpPr>
            <p:spPr>
              <a:xfrm flipH="1">
                <a:off x="4182087" y="3631290"/>
                <a:ext cx="27523" cy="27633"/>
              </a:xfrm>
              <a:custGeom>
                <a:rect b="b" l="l" r="r" t="t"/>
                <a:pathLst>
                  <a:path extrusionOk="0" h="251" w="250">
                    <a:moveTo>
                      <a:pt x="123" y="1"/>
                    </a:moveTo>
                    <a:cubicBezTo>
                      <a:pt x="57" y="1"/>
                      <a:pt x="0" y="57"/>
                      <a:pt x="0" y="123"/>
                    </a:cubicBezTo>
                    <a:cubicBezTo>
                      <a:pt x="0" y="194"/>
                      <a:pt x="57" y="250"/>
                      <a:pt x="123" y="250"/>
                    </a:cubicBezTo>
                    <a:cubicBezTo>
                      <a:pt x="193" y="250"/>
                      <a:pt x="250" y="194"/>
                      <a:pt x="250" y="123"/>
                    </a:cubicBezTo>
                    <a:cubicBezTo>
                      <a:pt x="250" y="57"/>
                      <a:pt x="193"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3"/>
              <p:cNvSpPr/>
              <p:nvPr/>
            </p:nvSpPr>
            <p:spPr>
              <a:xfrm flipH="1">
                <a:off x="4096436" y="3655180"/>
                <a:ext cx="26532" cy="27083"/>
              </a:xfrm>
              <a:custGeom>
                <a:rect b="b" l="l" r="r" t="t"/>
                <a:pathLst>
                  <a:path extrusionOk="0" h="246" w="241">
                    <a:moveTo>
                      <a:pt x="118" y="0"/>
                    </a:moveTo>
                    <a:cubicBezTo>
                      <a:pt x="52" y="0"/>
                      <a:pt x="0" y="57"/>
                      <a:pt x="0" y="123"/>
                    </a:cubicBezTo>
                    <a:cubicBezTo>
                      <a:pt x="0" y="189"/>
                      <a:pt x="52" y="246"/>
                      <a:pt x="118" y="246"/>
                    </a:cubicBezTo>
                    <a:cubicBezTo>
                      <a:pt x="189" y="246"/>
                      <a:pt x="241" y="189"/>
                      <a:pt x="241" y="123"/>
                    </a:cubicBezTo>
                    <a:cubicBezTo>
                      <a:pt x="241" y="57"/>
                      <a:pt x="189"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3"/>
              <p:cNvSpPr/>
              <p:nvPr/>
            </p:nvSpPr>
            <p:spPr>
              <a:xfrm flipH="1">
                <a:off x="4010235" y="3676428"/>
                <a:ext cx="25541" cy="26092"/>
              </a:xfrm>
              <a:custGeom>
                <a:rect b="b" l="l" r="r" t="t"/>
                <a:pathLst>
                  <a:path extrusionOk="0" h="237" w="232">
                    <a:moveTo>
                      <a:pt x="118" y="1"/>
                    </a:moveTo>
                    <a:cubicBezTo>
                      <a:pt x="52" y="1"/>
                      <a:pt x="0" y="53"/>
                      <a:pt x="0" y="119"/>
                    </a:cubicBezTo>
                    <a:cubicBezTo>
                      <a:pt x="0" y="185"/>
                      <a:pt x="52" y="236"/>
                      <a:pt x="118" y="236"/>
                    </a:cubicBezTo>
                    <a:cubicBezTo>
                      <a:pt x="180" y="236"/>
                      <a:pt x="231" y="185"/>
                      <a:pt x="231" y="119"/>
                    </a:cubicBezTo>
                    <a:cubicBezTo>
                      <a:pt x="231" y="53"/>
                      <a:pt x="180"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3"/>
              <p:cNvSpPr/>
              <p:nvPr/>
            </p:nvSpPr>
            <p:spPr>
              <a:xfrm flipH="1">
                <a:off x="3923042" y="3695144"/>
                <a:ext cx="24991" cy="24991"/>
              </a:xfrm>
              <a:custGeom>
                <a:rect b="b" l="l" r="r" t="t"/>
                <a:pathLst>
                  <a:path extrusionOk="0" h="227" w="227">
                    <a:moveTo>
                      <a:pt x="113" y="0"/>
                    </a:moveTo>
                    <a:cubicBezTo>
                      <a:pt x="52" y="0"/>
                      <a:pt x="0" y="52"/>
                      <a:pt x="0" y="114"/>
                    </a:cubicBezTo>
                    <a:cubicBezTo>
                      <a:pt x="0" y="175"/>
                      <a:pt x="52" y="227"/>
                      <a:pt x="113" y="227"/>
                    </a:cubicBezTo>
                    <a:cubicBezTo>
                      <a:pt x="175" y="227"/>
                      <a:pt x="226" y="175"/>
                      <a:pt x="226" y="114"/>
                    </a:cubicBezTo>
                    <a:cubicBezTo>
                      <a:pt x="226" y="52"/>
                      <a:pt x="175" y="0"/>
                      <a:pt x="1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3"/>
              <p:cNvSpPr/>
              <p:nvPr/>
            </p:nvSpPr>
            <p:spPr>
              <a:xfrm flipH="1">
                <a:off x="3835299" y="3710226"/>
                <a:ext cx="24000" cy="24441"/>
              </a:xfrm>
              <a:custGeom>
                <a:rect b="b" l="l" r="r" t="t"/>
                <a:pathLst>
                  <a:path extrusionOk="0" h="222" w="218">
                    <a:moveTo>
                      <a:pt x="109" y="0"/>
                    </a:moveTo>
                    <a:cubicBezTo>
                      <a:pt x="47" y="0"/>
                      <a:pt x="0" y="52"/>
                      <a:pt x="0" y="113"/>
                    </a:cubicBezTo>
                    <a:cubicBezTo>
                      <a:pt x="0" y="170"/>
                      <a:pt x="47" y="222"/>
                      <a:pt x="109" y="222"/>
                    </a:cubicBezTo>
                    <a:cubicBezTo>
                      <a:pt x="170" y="222"/>
                      <a:pt x="217" y="170"/>
                      <a:pt x="217" y="113"/>
                    </a:cubicBezTo>
                    <a:cubicBezTo>
                      <a:pt x="217" y="52"/>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3"/>
              <p:cNvSpPr/>
              <p:nvPr/>
            </p:nvSpPr>
            <p:spPr>
              <a:xfrm flipH="1">
                <a:off x="3747116" y="3722666"/>
                <a:ext cx="23450" cy="22899"/>
              </a:xfrm>
              <a:custGeom>
                <a:rect b="b" l="l" r="r" t="t"/>
                <a:pathLst>
                  <a:path extrusionOk="0" h="208" w="213">
                    <a:moveTo>
                      <a:pt x="104" y="0"/>
                    </a:moveTo>
                    <a:cubicBezTo>
                      <a:pt x="47" y="0"/>
                      <a:pt x="0" y="47"/>
                      <a:pt x="0" y="104"/>
                    </a:cubicBezTo>
                    <a:cubicBezTo>
                      <a:pt x="0" y="160"/>
                      <a:pt x="47" y="208"/>
                      <a:pt x="104" y="208"/>
                    </a:cubicBezTo>
                    <a:cubicBezTo>
                      <a:pt x="165" y="208"/>
                      <a:pt x="212" y="160"/>
                      <a:pt x="212" y="104"/>
                    </a:cubicBezTo>
                    <a:cubicBezTo>
                      <a:pt x="212" y="47"/>
                      <a:pt x="165"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3"/>
              <p:cNvSpPr/>
              <p:nvPr/>
            </p:nvSpPr>
            <p:spPr>
              <a:xfrm flipH="1">
                <a:off x="3658933" y="3731474"/>
                <a:ext cx="22349" cy="22459"/>
              </a:xfrm>
              <a:custGeom>
                <a:rect b="b" l="l" r="r" t="t"/>
                <a:pathLst>
                  <a:path extrusionOk="0" h="204" w="203">
                    <a:moveTo>
                      <a:pt x="104" y="0"/>
                    </a:moveTo>
                    <a:cubicBezTo>
                      <a:pt x="47" y="0"/>
                      <a:pt x="0" y="47"/>
                      <a:pt x="0" y="104"/>
                    </a:cubicBezTo>
                    <a:cubicBezTo>
                      <a:pt x="0" y="156"/>
                      <a:pt x="47" y="203"/>
                      <a:pt x="104" y="203"/>
                    </a:cubicBezTo>
                    <a:cubicBezTo>
                      <a:pt x="156" y="203"/>
                      <a:pt x="203" y="156"/>
                      <a:pt x="203" y="104"/>
                    </a:cubicBezTo>
                    <a:cubicBezTo>
                      <a:pt x="203" y="47"/>
                      <a:pt x="156"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3"/>
              <p:cNvSpPr/>
              <p:nvPr/>
            </p:nvSpPr>
            <p:spPr>
              <a:xfrm flipH="1">
                <a:off x="3570089" y="3737198"/>
                <a:ext cx="21468" cy="21358"/>
              </a:xfrm>
              <a:custGeom>
                <a:rect b="b" l="l" r="r" t="t"/>
                <a:pathLst>
                  <a:path extrusionOk="0" h="194" w="195">
                    <a:moveTo>
                      <a:pt x="95" y="0"/>
                    </a:moveTo>
                    <a:cubicBezTo>
                      <a:pt x="43" y="0"/>
                      <a:pt x="1" y="43"/>
                      <a:pt x="1" y="99"/>
                    </a:cubicBezTo>
                    <a:cubicBezTo>
                      <a:pt x="1" y="151"/>
                      <a:pt x="43" y="193"/>
                      <a:pt x="95" y="193"/>
                    </a:cubicBezTo>
                    <a:cubicBezTo>
                      <a:pt x="152" y="193"/>
                      <a:pt x="194" y="151"/>
                      <a:pt x="194" y="99"/>
                    </a:cubicBezTo>
                    <a:cubicBezTo>
                      <a:pt x="194" y="43"/>
                      <a:pt x="15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3"/>
              <p:cNvSpPr/>
              <p:nvPr/>
            </p:nvSpPr>
            <p:spPr>
              <a:xfrm flipH="1">
                <a:off x="3481355" y="3739731"/>
                <a:ext cx="20367" cy="20367"/>
              </a:xfrm>
              <a:custGeom>
                <a:rect b="b" l="l" r="r" t="t"/>
                <a:pathLst>
                  <a:path extrusionOk="0" h="185" w="185">
                    <a:moveTo>
                      <a:pt x="90" y="1"/>
                    </a:moveTo>
                    <a:cubicBezTo>
                      <a:pt x="43" y="1"/>
                      <a:pt x="0" y="43"/>
                      <a:pt x="0" y="90"/>
                    </a:cubicBezTo>
                    <a:cubicBezTo>
                      <a:pt x="0" y="142"/>
                      <a:pt x="43" y="185"/>
                      <a:pt x="90" y="185"/>
                    </a:cubicBezTo>
                    <a:cubicBezTo>
                      <a:pt x="142" y="185"/>
                      <a:pt x="184" y="142"/>
                      <a:pt x="184" y="90"/>
                    </a:cubicBezTo>
                    <a:cubicBezTo>
                      <a:pt x="184" y="43"/>
                      <a:pt x="142"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3"/>
              <p:cNvSpPr/>
              <p:nvPr/>
            </p:nvSpPr>
            <p:spPr>
              <a:xfrm flipH="1">
                <a:off x="3392622" y="3738740"/>
                <a:ext cx="19376" cy="19266"/>
              </a:xfrm>
              <a:custGeom>
                <a:rect b="b" l="l" r="r" t="t"/>
                <a:pathLst>
                  <a:path extrusionOk="0" h="175" w="176">
                    <a:moveTo>
                      <a:pt x="86" y="0"/>
                    </a:moveTo>
                    <a:cubicBezTo>
                      <a:pt x="39" y="0"/>
                      <a:pt x="1" y="43"/>
                      <a:pt x="1" y="90"/>
                    </a:cubicBezTo>
                    <a:cubicBezTo>
                      <a:pt x="1" y="137"/>
                      <a:pt x="39" y="175"/>
                      <a:pt x="86" y="175"/>
                    </a:cubicBezTo>
                    <a:cubicBezTo>
                      <a:pt x="138" y="175"/>
                      <a:pt x="175" y="137"/>
                      <a:pt x="175" y="90"/>
                    </a:cubicBezTo>
                    <a:cubicBezTo>
                      <a:pt x="175" y="43"/>
                      <a:pt x="138" y="0"/>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3"/>
              <p:cNvSpPr/>
              <p:nvPr/>
            </p:nvSpPr>
            <p:spPr>
              <a:xfrm flipH="1">
                <a:off x="3303888" y="3735107"/>
                <a:ext cx="18275" cy="18275"/>
              </a:xfrm>
              <a:custGeom>
                <a:rect b="b" l="l" r="r" t="t"/>
                <a:pathLst>
                  <a:path extrusionOk="0" h="166" w="166">
                    <a:moveTo>
                      <a:pt x="81" y="0"/>
                    </a:moveTo>
                    <a:cubicBezTo>
                      <a:pt x="38" y="0"/>
                      <a:pt x="0" y="38"/>
                      <a:pt x="0" y="80"/>
                    </a:cubicBezTo>
                    <a:cubicBezTo>
                      <a:pt x="0" y="128"/>
                      <a:pt x="38" y="165"/>
                      <a:pt x="81" y="165"/>
                    </a:cubicBezTo>
                    <a:cubicBezTo>
                      <a:pt x="128" y="165"/>
                      <a:pt x="165" y="128"/>
                      <a:pt x="165" y="80"/>
                    </a:cubicBezTo>
                    <a:cubicBezTo>
                      <a:pt x="165" y="38"/>
                      <a:pt x="12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3"/>
              <p:cNvSpPr/>
              <p:nvPr/>
            </p:nvSpPr>
            <p:spPr>
              <a:xfrm flipH="1">
                <a:off x="3215154" y="3728391"/>
                <a:ext cx="17725" cy="17174"/>
              </a:xfrm>
              <a:custGeom>
                <a:rect b="b" l="l" r="r" t="t"/>
                <a:pathLst>
                  <a:path extrusionOk="0" h="156" w="161">
                    <a:moveTo>
                      <a:pt x="80" y="0"/>
                    </a:moveTo>
                    <a:cubicBezTo>
                      <a:pt x="38" y="0"/>
                      <a:pt x="0" y="33"/>
                      <a:pt x="0" y="80"/>
                    </a:cubicBezTo>
                    <a:cubicBezTo>
                      <a:pt x="0" y="123"/>
                      <a:pt x="38" y="156"/>
                      <a:pt x="80" y="156"/>
                    </a:cubicBezTo>
                    <a:cubicBezTo>
                      <a:pt x="123" y="156"/>
                      <a:pt x="161" y="123"/>
                      <a:pt x="161" y="80"/>
                    </a:cubicBezTo>
                    <a:cubicBezTo>
                      <a:pt x="161" y="33"/>
                      <a:pt x="123"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3"/>
              <p:cNvSpPr/>
              <p:nvPr/>
            </p:nvSpPr>
            <p:spPr>
              <a:xfrm flipH="1">
                <a:off x="3126971" y="3719033"/>
                <a:ext cx="16624" cy="16734"/>
              </a:xfrm>
              <a:custGeom>
                <a:rect b="b" l="l" r="r" t="t"/>
                <a:pathLst>
                  <a:path extrusionOk="0" h="152" w="151">
                    <a:moveTo>
                      <a:pt x="75" y="0"/>
                    </a:moveTo>
                    <a:cubicBezTo>
                      <a:pt x="33" y="0"/>
                      <a:pt x="0" y="33"/>
                      <a:pt x="0" y="76"/>
                    </a:cubicBezTo>
                    <a:cubicBezTo>
                      <a:pt x="0" y="113"/>
                      <a:pt x="33" y="151"/>
                      <a:pt x="75" y="151"/>
                    </a:cubicBezTo>
                    <a:cubicBezTo>
                      <a:pt x="118" y="151"/>
                      <a:pt x="151" y="113"/>
                      <a:pt x="151" y="76"/>
                    </a:cubicBezTo>
                    <a:cubicBezTo>
                      <a:pt x="151" y="33"/>
                      <a:pt x="118" y="0"/>
                      <a:pt x="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3"/>
              <p:cNvSpPr/>
              <p:nvPr/>
            </p:nvSpPr>
            <p:spPr>
              <a:xfrm flipH="1">
                <a:off x="3039228" y="3707584"/>
                <a:ext cx="15633" cy="15193"/>
              </a:xfrm>
              <a:custGeom>
                <a:rect b="b" l="l" r="r" t="t"/>
                <a:pathLst>
                  <a:path extrusionOk="0" h="138" w="142">
                    <a:moveTo>
                      <a:pt x="71" y="1"/>
                    </a:moveTo>
                    <a:cubicBezTo>
                      <a:pt x="33" y="1"/>
                      <a:pt x="0" y="29"/>
                      <a:pt x="0" y="67"/>
                    </a:cubicBezTo>
                    <a:cubicBezTo>
                      <a:pt x="0" y="109"/>
                      <a:pt x="33" y="137"/>
                      <a:pt x="71" y="137"/>
                    </a:cubicBezTo>
                    <a:cubicBezTo>
                      <a:pt x="113" y="137"/>
                      <a:pt x="142" y="109"/>
                      <a:pt x="142" y="67"/>
                    </a:cubicBezTo>
                    <a:cubicBezTo>
                      <a:pt x="142" y="29"/>
                      <a:pt x="113"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3"/>
              <p:cNvSpPr/>
              <p:nvPr/>
            </p:nvSpPr>
            <p:spPr>
              <a:xfrm flipH="1">
                <a:off x="2951485" y="3694043"/>
                <a:ext cx="14642" cy="14642"/>
              </a:xfrm>
              <a:custGeom>
                <a:rect b="b" l="l" r="r" t="t"/>
                <a:pathLst>
                  <a:path extrusionOk="0" h="133" w="133">
                    <a:moveTo>
                      <a:pt x="66" y="1"/>
                    </a:moveTo>
                    <a:cubicBezTo>
                      <a:pt x="33" y="1"/>
                      <a:pt x="0" y="29"/>
                      <a:pt x="0" y="67"/>
                    </a:cubicBezTo>
                    <a:cubicBezTo>
                      <a:pt x="0" y="100"/>
                      <a:pt x="33" y="133"/>
                      <a:pt x="66" y="133"/>
                    </a:cubicBezTo>
                    <a:cubicBezTo>
                      <a:pt x="104" y="133"/>
                      <a:pt x="132" y="100"/>
                      <a:pt x="132" y="67"/>
                    </a:cubicBezTo>
                    <a:cubicBezTo>
                      <a:pt x="132" y="29"/>
                      <a:pt x="104"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3"/>
              <p:cNvSpPr/>
              <p:nvPr/>
            </p:nvSpPr>
            <p:spPr>
              <a:xfrm flipH="1">
                <a:off x="2863852" y="3679070"/>
                <a:ext cx="13541" cy="13541"/>
              </a:xfrm>
              <a:custGeom>
                <a:rect b="b" l="l" r="r" t="t"/>
                <a:pathLst>
                  <a:path extrusionOk="0" h="123" w="123">
                    <a:moveTo>
                      <a:pt x="62" y="0"/>
                    </a:moveTo>
                    <a:cubicBezTo>
                      <a:pt x="29" y="0"/>
                      <a:pt x="0" y="29"/>
                      <a:pt x="0" y="62"/>
                    </a:cubicBezTo>
                    <a:cubicBezTo>
                      <a:pt x="0" y="95"/>
                      <a:pt x="29" y="123"/>
                      <a:pt x="62" y="123"/>
                    </a:cubicBezTo>
                    <a:cubicBezTo>
                      <a:pt x="95" y="123"/>
                      <a:pt x="123" y="95"/>
                      <a:pt x="123" y="62"/>
                    </a:cubicBezTo>
                    <a:cubicBezTo>
                      <a:pt x="123" y="29"/>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3"/>
              <p:cNvSpPr/>
              <p:nvPr/>
            </p:nvSpPr>
            <p:spPr>
              <a:xfrm flipH="1">
                <a:off x="2776660" y="3663437"/>
                <a:ext cx="12551" cy="12551"/>
              </a:xfrm>
              <a:custGeom>
                <a:rect b="b" l="l" r="r" t="t"/>
                <a:pathLst>
                  <a:path extrusionOk="0" h="114" w="114">
                    <a:moveTo>
                      <a:pt x="57" y="1"/>
                    </a:moveTo>
                    <a:cubicBezTo>
                      <a:pt x="24" y="1"/>
                      <a:pt x="1" y="24"/>
                      <a:pt x="1" y="57"/>
                    </a:cubicBezTo>
                    <a:cubicBezTo>
                      <a:pt x="1" y="90"/>
                      <a:pt x="24" y="114"/>
                      <a:pt x="57" y="114"/>
                    </a:cubicBezTo>
                    <a:cubicBezTo>
                      <a:pt x="90" y="114"/>
                      <a:pt x="114" y="90"/>
                      <a:pt x="114" y="57"/>
                    </a:cubicBezTo>
                    <a:cubicBezTo>
                      <a:pt x="114" y="24"/>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3"/>
              <p:cNvSpPr/>
              <p:nvPr/>
            </p:nvSpPr>
            <p:spPr>
              <a:xfrm flipH="1">
                <a:off x="2689467" y="3646813"/>
                <a:ext cx="11450" cy="12110"/>
              </a:xfrm>
              <a:custGeom>
                <a:rect b="b" l="l" r="r" t="t"/>
                <a:pathLst>
                  <a:path extrusionOk="0" h="110" w="104">
                    <a:moveTo>
                      <a:pt x="52" y="1"/>
                    </a:moveTo>
                    <a:cubicBezTo>
                      <a:pt x="24" y="1"/>
                      <a:pt x="0" y="25"/>
                      <a:pt x="0" y="58"/>
                    </a:cubicBezTo>
                    <a:cubicBezTo>
                      <a:pt x="0" y="86"/>
                      <a:pt x="24" y="109"/>
                      <a:pt x="52" y="109"/>
                    </a:cubicBezTo>
                    <a:cubicBezTo>
                      <a:pt x="80" y="109"/>
                      <a:pt x="104" y="86"/>
                      <a:pt x="104" y="58"/>
                    </a:cubicBezTo>
                    <a:cubicBezTo>
                      <a:pt x="104" y="25"/>
                      <a:pt x="80"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3"/>
              <p:cNvSpPr/>
              <p:nvPr/>
            </p:nvSpPr>
            <p:spPr>
              <a:xfrm flipH="1">
                <a:off x="2602275" y="3630740"/>
                <a:ext cx="10459" cy="11009"/>
              </a:xfrm>
              <a:custGeom>
                <a:rect b="b" l="l" r="r" t="t"/>
                <a:pathLst>
                  <a:path extrusionOk="0" h="100" w="95">
                    <a:moveTo>
                      <a:pt x="48" y="1"/>
                    </a:moveTo>
                    <a:cubicBezTo>
                      <a:pt x="20" y="1"/>
                      <a:pt x="1" y="24"/>
                      <a:pt x="1" y="53"/>
                    </a:cubicBezTo>
                    <a:cubicBezTo>
                      <a:pt x="1" y="81"/>
                      <a:pt x="20" y="100"/>
                      <a:pt x="48" y="100"/>
                    </a:cubicBezTo>
                    <a:cubicBezTo>
                      <a:pt x="76" y="100"/>
                      <a:pt x="95" y="81"/>
                      <a:pt x="95" y="53"/>
                    </a:cubicBezTo>
                    <a:cubicBezTo>
                      <a:pt x="95" y="24"/>
                      <a:pt x="76"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3"/>
              <p:cNvSpPr/>
              <p:nvPr/>
            </p:nvSpPr>
            <p:spPr>
              <a:xfrm flipH="1">
                <a:off x="2514532" y="3615768"/>
                <a:ext cx="9908" cy="9908"/>
              </a:xfrm>
              <a:custGeom>
                <a:rect b="b" l="l" r="r" t="t"/>
                <a:pathLst>
                  <a:path extrusionOk="0" h="90" w="90">
                    <a:moveTo>
                      <a:pt x="43" y="0"/>
                    </a:moveTo>
                    <a:cubicBezTo>
                      <a:pt x="19" y="0"/>
                      <a:pt x="0" y="19"/>
                      <a:pt x="0" y="43"/>
                    </a:cubicBezTo>
                    <a:cubicBezTo>
                      <a:pt x="0" y="71"/>
                      <a:pt x="19" y="90"/>
                      <a:pt x="43" y="90"/>
                    </a:cubicBezTo>
                    <a:cubicBezTo>
                      <a:pt x="71" y="90"/>
                      <a:pt x="90" y="71"/>
                      <a:pt x="90" y="43"/>
                    </a:cubicBezTo>
                    <a:cubicBezTo>
                      <a:pt x="90" y="19"/>
                      <a:pt x="71"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3"/>
              <p:cNvSpPr/>
              <p:nvPr/>
            </p:nvSpPr>
            <p:spPr>
              <a:xfrm flipH="1">
                <a:off x="2426789" y="3601676"/>
                <a:ext cx="9468" cy="8917"/>
              </a:xfrm>
              <a:custGeom>
                <a:rect b="b" l="l" r="r" t="t"/>
                <a:pathLst>
                  <a:path extrusionOk="0" h="81" w="86">
                    <a:moveTo>
                      <a:pt x="43" y="1"/>
                    </a:moveTo>
                    <a:cubicBezTo>
                      <a:pt x="19" y="1"/>
                      <a:pt x="0" y="20"/>
                      <a:pt x="0" y="39"/>
                    </a:cubicBezTo>
                    <a:cubicBezTo>
                      <a:pt x="0" y="62"/>
                      <a:pt x="19" y="81"/>
                      <a:pt x="43" y="81"/>
                    </a:cubicBezTo>
                    <a:cubicBezTo>
                      <a:pt x="66" y="81"/>
                      <a:pt x="85" y="62"/>
                      <a:pt x="85" y="39"/>
                    </a:cubicBezTo>
                    <a:cubicBezTo>
                      <a:pt x="85" y="20"/>
                      <a:pt x="66"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3"/>
              <p:cNvSpPr/>
              <p:nvPr/>
            </p:nvSpPr>
            <p:spPr>
              <a:xfrm flipH="1">
                <a:off x="2339046" y="3589236"/>
                <a:ext cx="7927" cy="7927"/>
              </a:xfrm>
              <a:custGeom>
                <a:rect b="b" l="l" r="r" t="t"/>
                <a:pathLst>
                  <a:path extrusionOk="0" h="72" w="72">
                    <a:moveTo>
                      <a:pt x="33" y="1"/>
                    </a:moveTo>
                    <a:cubicBezTo>
                      <a:pt x="14" y="1"/>
                      <a:pt x="0" y="15"/>
                      <a:pt x="0" y="38"/>
                    </a:cubicBezTo>
                    <a:cubicBezTo>
                      <a:pt x="0" y="57"/>
                      <a:pt x="14" y="71"/>
                      <a:pt x="33" y="71"/>
                    </a:cubicBezTo>
                    <a:cubicBezTo>
                      <a:pt x="57" y="71"/>
                      <a:pt x="71" y="57"/>
                      <a:pt x="71" y="38"/>
                    </a:cubicBezTo>
                    <a:cubicBezTo>
                      <a:pt x="71" y="15"/>
                      <a:pt x="57" y="1"/>
                      <a:pt x="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3"/>
              <p:cNvSpPr/>
              <p:nvPr/>
            </p:nvSpPr>
            <p:spPr>
              <a:xfrm flipH="1">
                <a:off x="2250863" y="3579437"/>
                <a:ext cx="7376" cy="6826"/>
              </a:xfrm>
              <a:custGeom>
                <a:rect b="b" l="l" r="r" t="t"/>
                <a:pathLst>
                  <a:path extrusionOk="0" h="62" w="67">
                    <a:moveTo>
                      <a:pt x="33" y="0"/>
                    </a:moveTo>
                    <a:cubicBezTo>
                      <a:pt x="15" y="0"/>
                      <a:pt x="0" y="14"/>
                      <a:pt x="0" y="33"/>
                    </a:cubicBezTo>
                    <a:cubicBezTo>
                      <a:pt x="0" y="47"/>
                      <a:pt x="15" y="61"/>
                      <a:pt x="33" y="61"/>
                    </a:cubicBezTo>
                    <a:cubicBezTo>
                      <a:pt x="52" y="61"/>
                      <a:pt x="66" y="47"/>
                      <a:pt x="66" y="33"/>
                    </a:cubicBezTo>
                    <a:cubicBezTo>
                      <a:pt x="66" y="14"/>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3"/>
              <p:cNvSpPr/>
              <p:nvPr/>
            </p:nvSpPr>
            <p:spPr>
              <a:xfrm flipH="1">
                <a:off x="2162680" y="3572171"/>
                <a:ext cx="5725" cy="6275"/>
              </a:xfrm>
              <a:custGeom>
                <a:rect b="b" l="l" r="r" t="t"/>
                <a:pathLst>
                  <a:path extrusionOk="0" h="57" w="52">
                    <a:moveTo>
                      <a:pt x="28" y="0"/>
                    </a:moveTo>
                    <a:cubicBezTo>
                      <a:pt x="9" y="0"/>
                      <a:pt x="0" y="14"/>
                      <a:pt x="0" y="28"/>
                    </a:cubicBezTo>
                    <a:cubicBezTo>
                      <a:pt x="0" y="43"/>
                      <a:pt x="9" y="57"/>
                      <a:pt x="28" y="57"/>
                    </a:cubicBezTo>
                    <a:cubicBezTo>
                      <a:pt x="42" y="57"/>
                      <a:pt x="52" y="43"/>
                      <a:pt x="52" y="28"/>
                    </a:cubicBezTo>
                    <a:cubicBezTo>
                      <a:pt x="52" y="14"/>
                      <a:pt x="42" y="0"/>
                      <a:pt x="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3"/>
              <p:cNvSpPr/>
              <p:nvPr/>
            </p:nvSpPr>
            <p:spPr>
              <a:xfrm flipH="1">
                <a:off x="2073946" y="3568538"/>
                <a:ext cx="5284" cy="5284"/>
              </a:xfrm>
              <a:custGeom>
                <a:rect b="b" l="l" r="r" t="t"/>
                <a:pathLst>
                  <a:path extrusionOk="0" h="48" w="48">
                    <a:moveTo>
                      <a:pt x="24" y="0"/>
                    </a:moveTo>
                    <a:cubicBezTo>
                      <a:pt x="15" y="0"/>
                      <a:pt x="1" y="10"/>
                      <a:pt x="1" y="24"/>
                    </a:cubicBezTo>
                    <a:cubicBezTo>
                      <a:pt x="1" y="38"/>
                      <a:pt x="15" y="47"/>
                      <a:pt x="24" y="47"/>
                    </a:cubicBezTo>
                    <a:cubicBezTo>
                      <a:pt x="39" y="47"/>
                      <a:pt x="48" y="38"/>
                      <a:pt x="48" y="24"/>
                    </a:cubicBezTo>
                    <a:cubicBezTo>
                      <a:pt x="48" y="10"/>
                      <a:pt x="39"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3"/>
              <p:cNvSpPr/>
              <p:nvPr/>
            </p:nvSpPr>
            <p:spPr>
              <a:xfrm flipH="1">
                <a:off x="1985102" y="3568538"/>
                <a:ext cx="4294" cy="4184"/>
              </a:xfrm>
              <a:custGeom>
                <a:rect b="b" l="l" r="r" t="t"/>
                <a:pathLst>
                  <a:path extrusionOk="0" h="38" w="39">
                    <a:moveTo>
                      <a:pt x="19" y="0"/>
                    </a:moveTo>
                    <a:cubicBezTo>
                      <a:pt x="10" y="0"/>
                      <a:pt x="0" y="5"/>
                      <a:pt x="0" y="19"/>
                    </a:cubicBezTo>
                    <a:cubicBezTo>
                      <a:pt x="0" y="28"/>
                      <a:pt x="10" y="38"/>
                      <a:pt x="19" y="38"/>
                    </a:cubicBezTo>
                    <a:cubicBezTo>
                      <a:pt x="33" y="38"/>
                      <a:pt x="38" y="28"/>
                      <a:pt x="38" y="19"/>
                    </a:cubicBezTo>
                    <a:cubicBezTo>
                      <a:pt x="38" y="5"/>
                      <a:pt x="33"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3"/>
              <p:cNvSpPr/>
              <p:nvPr/>
            </p:nvSpPr>
            <p:spPr>
              <a:xfrm flipH="1">
                <a:off x="1896369" y="3572171"/>
                <a:ext cx="3303" cy="3193"/>
              </a:xfrm>
              <a:custGeom>
                <a:rect b="b" l="l" r="r" t="t"/>
                <a:pathLst>
                  <a:path extrusionOk="0" h="29" w="30">
                    <a:moveTo>
                      <a:pt x="15" y="0"/>
                    </a:moveTo>
                    <a:cubicBezTo>
                      <a:pt x="10" y="0"/>
                      <a:pt x="1" y="5"/>
                      <a:pt x="1" y="14"/>
                    </a:cubicBezTo>
                    <a:cubicBezTo>
                      <a:pt x="1" y="24"/>
                      <a:pt x="10" y="28"/>
                      <a:pt x="15" y="28"/>
                    </a:cubicBezTo>
                    <a:cubicBezTo>
                      <a:pt x="25" y="28"/>
                      <a:pt x="29" y="24"/>
                      <a:pt x="29" y="14"/>
                    </a:cubicBezTo>
                    <a:cubicBezTo>
                      <a:pt x="29" y="5"/>
                      <a:pt x="25"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3"/>
              <p:cNvSpPr/>
              <p:nvPr/>
            </p:nvSpPr>
            <p:spPr>
              <a:xfrm flipH="1">
                <a:off x="1807635" y="3579878"/>
                <a:ext cx="2202" cy="2752"/>
              </a:xfrm>
              <a:custGeom>
                <a:rect b="b" l="l" r="r" t="t"/>
                <a:pathLst>
                  <a:path extrusionOk="0" h="25" w="20">
                    <a:moveTo>
                      <a:pt x="10" y="1"/>
                    </a:moveTo>
                    <a:cubicBezTo>
                      <a:pt x="5" y="1"/>
                      <a:pt x="1" y="6"/>
                      <a:pt x="1" y="10"/>
                    </a:cubicBezTo>
                    <a:cubicBezTo>
                      <a:pt x="1" y="15"/>
                      <a:pt x="5" y="24"/>
                      <a:pt x="10" y="24"/>
                    </a:cubicBezTo>
                    <a:cubicBezTo>
                      <a:pt x="15" y="24"/>
                      <a:pt x="19" y="15"/>
                      <a:pt x="19" y="10"/>
                    </a:cubicBezTo>
                    <a:cubicBezTo>
                      <a:pt x="19" y="6"/>
                      <a:pt x="15"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3"/>
              <p:cNvSpPr/>
              <p:nvPr/>
            </p:nvSpPr>
            <p:spPr>
              <a:xfrm flipH="1">
                <a:off x="1719452" y="3591878"/>
                <a:ext cx="1651" cy="1651"/>
              </a:xfrm>
              <a:custGeom>
                <a:rect b="b" l="l" r="r" t="t"/>
                <a:pathLst>
                  <a:path extrusionOk="0" h="15" w="15">
                    <a:moveTo>
                      <a:pt x="5" y="0"/>
                    </a:moveTo>
                    <a:cubicBezTo>
                      <a:pt x="5" y="0"/>
                      <a:pt x="1" y="5"/>
                      <a:pt x="1" y="5"/>
                    </a:cubicBezTo>
                    <a:cubicBezTo>
                      <a:pt x="1" y="10"/>
                      <a:pt x="5" y="14"/>
                      <a:pt x="5" y="14"/>
                    </a:cubicBezTo>
                    <a:cubicBezTo>
                      <a:pt x="10" y="14"/>
                      <a:pt x="15" y="10"/>
                      <a:pt x="15" y="5"/>
                    </a:cubicBezTo>
                    <a:cubicBezTo>
                      <a:pt x="15" y="5"/>
                      <a:pt x="10"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3"/>
              <p:cNvSpPr/>
              <p:nvPr/>
            </p:nvSpPr>
            <p:spPr>
              <a:xfrm flipH="1">
                <a:off x="1632259" y="3607951"/>
                <a:ext cx="550" cy="661"/>
              </a:xfrm>
              <a:custGeom>
                <a:rect b="b" l="l" r="r" t="t"/>
                <a:pathLst>
                  <a:path extrusionOk="0" h="6" w="5">
                    <a:moveTo>
                      <a:pt x="0" y="0"/>
                    </a:moveTo>
                    <a:cubicBezTo>
                      <a:pt x="0" y="5"/>
                      <a:pt x="0" y="5"/>
                      <a:pt x="5" y="5"/>
                    </a:cubicBezTo>
                    <a:cubicBezTo>
                      <a:pt x="5" y="5"/>
                      <a:pt x="5" y="5"/>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3"/>
              <p:cNvSpPr/>
              <p:nvPr/>
            </p:nvSpPr>
            <p:spPr>
              <a:xfrm flipH="1">
                <a:off x="8719617" y="3223402"/>
                <a:ext cx="80478" cy="80478"/>
              </a:xfrm>
              <a:custGeom>
                <a:rect b="b" l="l" r="r" t="t"/>
                <a:pathLst>
                  <a:path extrusionOk="0" h="731" w="731">
                    <a:moveTo>
                      <a:pt x="363" y="0"/>
                    </a:moveTo>
                    <a:cubicBezTo>
                      <a:pt x="160" y="0"/>
                      <a:pt x="0" y="165"/>
                      <a:pt x="0" y="363"/>
                    </a:cubicBezTo>
                    <a:cubicBezTo>
                      <a:pt x="0" y="566"/>
                      <a:pt x="160" y="731"/>
                      <a:pt x="363" y="731"/>
                    </a:cubicBezTo>
                    <a:cubicBezTo>
                      <a:pt x="566" y="731"/>
                      <a:pt x="731" y="566"/>
                      <a:pt x="731" y="363"/>
                    </a:cubicBezTo>
                    <a:cubicBezTo>
                      <a:pt x="731" y="165"/>
                      <a:pt x="566"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3"/>
              <p:cNvSpPr/>
              <p:nvPr/>
            </p:nvSpPr>
            <p:spPr>
              <a:xfrm flipH="1">
                <a:off x="8650039" y="3278888"/>
                <a:ext cx="79487" cy="79487"/>
              </a:xfrm>
              <a:custGeom>
                <a:rect b="b" l="l" r="r" t="t"/>
                <a:pathLst>
                  <a:path extrusionOk="0" h="722" w="722">
                    <a:moveTo>
                      <a:pt x="359" y="1"/>
                    </a:moveTo>
                    <a:cubicBezTo>
                      <a:pt x="161" y="1"/>
                      <a:pt x="0" y="161"/>
                      <a:pt x="0" y="364"/>
                    </a:cubicBezTo>
                    <a:cubicBezTo>
                      <a:pt x="0" y="562"/>
                      <a:pt x="161" y="722"/>
                      <a:pt x="359" y="722"/>
                    </a:cubicBezTo>
                    <a:cubicBezTo>
                      <a:pt x="561" y="722"/>
                      <a:pt x="722" y="562"/>
                      <a:pt x="722" y="364"/>
                    </a:cubicBezTo>
                    <a:cubicBezTo>
                      <a:pt x="722" y="161"/>
                      <a:pt x="561"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3"/>
              <p:cNvSpPr/>
              <p:nvPr/>
            </p:nvSpPr>
            <p:spPr>
              <a:xfrm flipH="1">
                <a:off x="8577929" y="3331291"/>
                <a:ext cx="78386" cy="78496"/>
              </a:xfrm>
              <a:custGeom>
                <a:rect b="b" l="l" r="r" t="t"/>
                <a:pathLst>
                  <a:path extrusionOk="0" h="713" w="712">
                    <a:moveTo>
                      <a:pt x="354" y="1"/>
                    </a:moveTo>
                    <a:cubicBezTo>
                      <a:pt x="160" y="1"/>
                      <a:pt x="0" y="161"/>
                      <a:pt x="0" y="354"/>
                    </a:cubicBezTo>
                    <a:cubicBezTo>
                      <a:pt x="0" y="552"/>
                      <a:pt x="160" y="713"/>
                      <a:pt x="354" y="713"/>
                    </a:cubicBezTo>
                    <a:cubicBezTo>
                      <a:pt x="552" y="713"/>
                      <a:pt x="712" y="552"/>
                      <a:pt x="712" y="354"/>
                    </a:cubicBezTo>
                    <a:cubicBezTo>
                      <a:pt x="712" y="161"/>
                      <a:pt x="552"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3"/>
              <p:cNvSpPr/>
              <p:nvPr/>
            </p:nvSpPr>
            <p:spPr>
              <a:xfrm flipH="1">
                <a:off x="8503618" y="3381163"/>
                <a:ext cx="78056" cy="77395"/>
              </a:xfrm>
              <a:custGeom>
                <a:rect b="b" l="l" r="r" t="t"/>
                <a:pathLst>
                  <a:path extrusionOk="0" h="703" w="709">
                    <a:moveTo>
                      <a:pt x="354" y="0"/>
                    </a:moveTo>
                    <a:cubicBezTo>
                      <a:pt x="161" y="0"/>
                      <a:pt x="1" y="156"/>
                      <a:pt x="1" y="349"/>
                    </a:cubicBezTo>
                    <a:cubicBezTo>
                      <a:pt x="1" y="547"/>
                      <a:pt x="161" y="703"/>
                      <a:pt x="354" y="703"/>
                    </a:cubicBezTo>
                    <a:cubicBezTo>
                      <a:pt x="548" y="703"/>
                      <a:pt x="708" y="547"/>
                      <a:pt x="708" y="349"/>
                    </a:cubicBezTo>
                    <a:cubicBezTo>
                      <a:pt x="708" y="156"/>
                      <a:pt x="548"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3"/>
              <p:cNvSpPr/>
              <p:nvPr/>
            </p:nvSpPr>
            <p:spPr>
              <a:xfrm flipH="1">
                <a:off x="8428425" y="3428392"/>
                <a:ext cx="76404" cy="76404"/>
              </a:xfrm>
              <a:custGeom>
                <a:rect b="b" l="l" r="r" t="t"/>
                <a:pathLst>
                  <a:path extrusionOk="0" h="694" w="694">
                    <a:moveTo>
                      <a:pt x="345" y="0"/>
                    </a:moveTo>
                    <a:cubicBezTo>
                      <a:pt x="156" y="0"/>
                      <a:pt x="1" y="156"/>
                      <a:pt x="1" y="344"/>
                    </a:cubicBezTo>
                    <a:cubicBezTo>
                      <a:pt x="1" y="538"/>
                      <a:pt x="156" y="693"/>
                      <a:pt x="345" y="693"/>
                    </a:cubicBezTo>
                    <a:cubicBezTo>
                      <a:pt x="538" y="693"/>
                      <a:pt x="694" y="538"/>
                      <a:pt x="694" y="344"/>
                    </a:cubicBezTo>
                    <a:cubicBezTo>
                      <a:pt x="694" y="156"/>
                      <a:pt x="538" y="0"/>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3"/>
              <p:cNvSpPr/>
              <p:nvPr/>
            </p:nvSpPr>
            <p:spPr>
              <a:xfrm flipH="1">
                <a:off x="8351141" y="3472979"/>
                <a:ext cx="75854" cy="75854"/>
              </a:xfrm>
              <a:custGeom>
                <a:rect b="b" l="l" r="r" t="t"/>
                <a:pathLst>
                  <a:path extrusionOk="0" h="689" w="689">
                    <a:moveTo>
                      <a:pt x="345" y="1"/>
                    </a:moveTo>
                    <a:cubicBezTo>
                      <a:pt x="152" y="1"/>
                      <a:pt x="1" y="156"/>
                      <a:pt x="1" y="345"/>
                    </a:cubicBezTo>
                    <a:cubicBezTo>
                      <a:pt x="1" y="533"/>
                      <a:pt x="152" y="689"/>
                      <a:pt x="345" y="689"/>
                    </a:cubicBezTo>
                    <a:cubicBezTo>
                      <a:pt x="533" y="689"/>
                      <a:pt x="689" y="533"/>
                      <a:pt x="689" y="345"/>
                    </a:cubicBezTo>
                    <a:cubicBezTo>
                      <a:pt x="689" y="156"/>
                      <a:pt x="533"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3"/>
              <p:cNvSpPr/>
              <p:nvPr/>
            </p:nvSpPr>
            <p:spPr>
              <a:xfrm flipH="1">
                <a:off x="8272756" y="3515034"/>
                <a:ext cx="74863" cy="74863"/>
              </a:xfrm>
              <a:custGeom>
                <a:rect b="b" l="l" r="r" t="t"/>
                <a:pathLst>
                  <a:path extrusionOk="0" h="680" w="680">
                    <a:moveTo>
                      <a:pt x="340" y="1"/>
                    </a:moveTo>
                    <a:cubicBezTo>
                      <a:pt x="152" y="1"/>
                      <a:pt x="1" y="156"/>
                      <a:pt x="1" y="340"/>
                    </a:cubicBezTo>
                    <a:cubicBezTo>
                      <a:pt x="1" y="529"/>
                      <a:pt x="152" y="679"/>
                      <a:pt x="340" y="679"/>
                    </a:cubicBezTo>
                    <a:cubicBezTo>
                      <a:pt x="524" y="679"/>
                      <a:pt x="680" y="529"/>
                      <a:pt x="680" y="340"/>
                    </a:cubicBezTo>
                    <a:cubicBezTo>
                      <a:pt x="680" y="156"/>
                      <a:pt x="524"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3"/>
              <p:cNvSpPr/>
              <p:nvPr/>
            </p:nvSpPr>
            <p:spPr>
              <a:xfrm flipH="1">
                <a:off x="8193270" y="3554997"/>
                <a:ext cx="73872" cy="73762"/>
              </a:xfrm>
              <a:custGeom>
                <a:rect b="b" l="l" r="r" t="t"/>
                <a:pathLst>
                  <a:path extrusionOk="0" h="670" w="671">
                    <a:moveTo>
                      <a:pt x="335" y="1"/>
                    </a:moveTo>
                    <a:cubicBezTo>
                      <a:pt x="152" y="1"/>
                      <a:pt x="1" y="147"/>
                      <a:pt x="1" y="335"/>
                    </a:cubicBezTo>
                    <a:cubicBezTo>
                      <a:pt x="1" y="519"/>
                      <a:pt x="152" y="670"/>
                      <a:pt x="335" y="670"/>
                    </a:cubicBezTo>
                    <a:cubicBezTo>
                      <a:pt x="524" y="670"/>
                      <a:pt x="670" y="519"/>
                      <a:pt x="670" y="335"/>
                    </a:cubicBezTo>
                    <a:cubicBezTo>
                      <a:pt x="670" y="147"/>
                      <a:pt x="524"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3"/>
              <p:cNvSpPr/>
              <p:nvPr/>
            </p:nvSpPr>
            <p:spPr>
              <a:xfrm flipH="1">
                <a:off x="8112353" y="3591878"/>
                <a:ext cx="72771" cy="72771"/>
              </a:xfrm>
              <a:custGeom>
                <a:rect b="b" l="l" r="r" t="t"/>
                <a:pathLst>
                  <a:path extrusionOk="0" h="661" w="661">
                    <a:moveTo>
                      <a:pt x="331" y="0"/>
                    </a:moveTo>
                    <a:cubicBezTo>
                      <a:pt x="151" y="0"/>
                      <a:pt x="1" y="146"/>
                      <a:pt x="1" y="330"/>
                    </a:cubicBezTo>
                    <a:cubicBezTo>
                      <a:pt x="1" y="514"/>
                      <a:pt x="151" y="660"/>
                      <a:pt x="331" y="660"/>
                    </a:cubicBezTo>
                    <a:cubicBezTo>
                      <a:pt x="514" y="660"/>
                      <a:pt x="661" y="514"/>
                      <a:pt x="661" y="330"/>
                    </a:cubicBezTo>
                    <a:cubicBezTo>
                      <a:pt x="661" y="146"/>
                      <a:pt x="514"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3"/>
              <p:cNvSpPr/>
              <p:nvPr/>
            </p:nvSpPr>
            <p:spPr>
              <a:xfrm flipH="1">
                <a:off x="8029784" y="3625566"/>
                <a:ext cx="72331" cy="72221"/>
              </a:xfrm>
              <a:custGeom>
                <a:rect b="b" l="l" r="r" t="t"/>
                <a:pathLst>
                  <a:path extrusionOk="0" h="656" w="657">
                    <a:moveTo>
                      <a:pt x="331" y="1"/>
                    </a:moveTo>
                    <a:cubicBezTo>
                      <a:pt x="147" y="1"/>
                      <a:pt x="1" y="147"/>
                      <a:pt x="1" y="331"/>
                    </a:cubicBezTo>
                    <a:cubicBezTo>
                      <a:pt x="1" y="510"/>
                      <a:pt x="147" y="656"/>
                      <a:pt x="331" y="656"/>
                    </a:cubicBezTo>
                    <a:cubicBezTo>
                      <a:pt x="510" y="656"/>
                      <a:pt x="656" y="510"/>
                      <a:pt x="656" y="331"/>
                    </a:cubicBezTo>
                    <a:cubicBezTo>
                      <a:pt x="656" y="147"/>
                      <a:pt x="510" y="1"/>
                      <a:pt x="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3"/>
              <p:cNvSpPr/>
              <p:nvPr/>
            </p:nvSpPr>
            <p:spPr>
              <a:xfrm flipH="1">
                <a:off x="7946224" y="3656722"/>
                <a:ext cx="71230" cy="71230"/>
              </a:xfrm>
              <a:custGeom>
                <a:rect b="b" l="l" r="r" t="t"/>
                <a:pathLst>
                  <a:path extrusionOk="0" h="647" w="647">
                    <a:moveTo>
                      <a:pt x="321" y="1"/>
                    </a:moveTo>
                    <a:cubicBezTo>
                      <a:pt x="146" y="1"/>
                      <a:pt x="0" y="147"/>
                      <a:pt x="0" y="326"/>
                    </a:cubicBezTo>
                    <a:cubicBezTo>
                      <a:pt x="0" y="500"/>
                      <a:pt x="146" y="646"/>
                      <a:pt x="321" y="646"/>
                    </a:cubicBezTo>
                    <a:cubicBezTo>
                      <a:pt x="500" y="646"/>
                      <a:pt x="646" y="500"/>
                      <a:pt x="646" y="326"/>
                    </a:cubicBezTo>
                    <a:cubicBezTo>
                      <a:pt x="646" y="147"/>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3"/>
              <p:cNvSpPr/>
              <p:nvPr/>
            </p:nvSpPr>
            <p:spPr>
              <a:xfrm flipH="1">
                <a:off x="7861674" y="3684795"/>
                <a:ext cx="70129" cy="70129"/>
              </a:xfrm>
              <a:custGeom>
                <a:rect b="b" l="l" r="r" t="t"/>
                <a:pathLst>
                  <a:path extrusionOk="0" h="637" w="637">
                    <a:moveTo>
                      <a:pt x="316" y="0"/>
                    </a:moveTo>
                    <a:cubicBezTo>
                      <a:pt x="141" y="0"/>
                      <a:pt x="0" y="142"/>
                      <a:pt x="0" y="316"/>
                    </a:cubicBezTo>
                    <a:cubicBezTo>
                      <a:pt x="0" y="495"/>
                      <a:pt x="141" y="636"/>
                      <a:pt x="316" y="636"/>
                    </a:cubicBezTo>
                    <a:cubicBezTo>
                      <a:pt x="490" y="636"/>
                      <a:pt x="636" y="495"/>
                      <a:pt x="636" y="316"/>
                    </a:cubicBezTo>
                    <a:cubicBezTo>
                      <a:pt x="636" y="142"/>
                      <a:pt x="490" y="0"/>
                      <a:pt x="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3"/>
              <p:cNvSpPr/>
              <p:nvPr/>
            </p:nvSpPr>
            <p:spPr>
              <a:xfrm flipH="1">
                <a:off x="7776574" y="3709125"/>
                <a:ext cx="69138" cy="69689"/>
              </a:xfrm>
              <a:custGeom>
                <a:rect b="b" l="l" r="r" t="t"/>
                <a:pathLst>
                  <a:path extrusionOk="0" h="633" w="628">
                    <a:moveTo>
                      <a:pt x="316" y="1"/>
                    </a:moveTo>
                    <a:cubicBezTo>
                      <a:pt x="142" y="1"/>
                      <a:pt x="1" y="142"/>
                      <a:pt x="1" y="316"/>
                    </a:cubicBezTo>
                    <a:cubicBezTo>
                      <a:pt x="1" y="491"/>
                      <a:pt x="142" y="632"/>
                      <a:pt x="316" y="632"/>
                    </a:cubicBezTo>
                    <a:cubicBezTo>
                      <a:pt x="486" y="632"/>
                      <a:pt x="628" y="491"/>
                      <a:pt x="628" y="316"/>
                    </a:cubicBezTo>
                    <a:cubicBezTo>
                      <a:pt x="628" y="142"/>
                      <a:pt x="486"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3"/>
              <p:cNvSpPr/>
              <p:nvPr/>
            </p:nvSpPr>
            <p:spPr>
              <a:xfrm flipH="1">
                <a:off x="7689932" y="3730373"/>
                <a:ext cx="68588" cy="68147"/>
              </a:xfrm>
              <a:custGeom>
                <a:rect b="b" l="l" r="r" t="t"/>
                <a:pathLst>
                  <a:path extrusionOk="0" h="619" w="623">
                    <a:moveTo>
                      <a:pt x="312" y="1"/>
                    </a:moveTo>
                    <a:cubicBezTo>
                      <a:pt x="142" y="1"/>
                      <a:pt x="1" y="138"/>
                      <a:pt x="1" y="312"/>
                    </a:cubicBezTo>
                    <a:cubicBezTo>
                      <a:pt x="1" y="482"/>
                      <a:pt x="142" y="618"/>
                      <a:pt x="312" y="618"/>
                    </a:cubicBezTo>
                    <a:cubicBezTo>
                      <a:pt x="481" y="618"/>
                      <a:pt x="623" y="482"/>
                      <a:pt x="623" y="312"/>
                    </a:cubicBezTo>
                    <a:cubicBezTo>
                      <a:pt x="623" y="138"/>
                      <a:pt x="481"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3"/>
              <p:cNvSpPr/>
              <p:nvPr/>
            </p:nvSpPr>
            <p:spPr>
              <a:xfrm flipH="1">
                <a:off x="7602739" y="3747547"/>
                <a:ext cx="67597" cy="67597"/>
              </a:xfrm>
              <a:custGeom>
                <a:rect b="b" l="l" r="r" t="t"/>
                <a:pathLst>
                  <a:path extrusionOk="0" h="614" w="614">
                    <a:moveTo>
                      <a:pt x="307" y="0"/>
                    </a:moveTo>
                    <a:cubicBezTo>
                      <a:pt x="138" y="0"/>
                      <a:pt x="1" y="137"/>
                      <a:pt x="1" y="307"/>
                    </a:cubicBezTo>
                    <a:cubicBezTo>
                      <a:pt x="1" y="477"/>
                      <a:pt x="138" y="613"/>
                      <a:pt x="307" y="613"/>
                    </a:cubicBezTo>
                    <a:cubicBezTo>
                      <a:pt x="477" y="613"/>
                      <a:pt x="614" y="477"/>
                      <a:pt x="614" y="307"/>
                    </a:cubicBezTo>
                    <a:cubicBezTo>
                      <a:pt x="614" y="137"/>
                      <a:pt x="477"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3"/>
              <p:cNvSpPr/>
              <p:nvPr/>
            </p:nvSpPr>
            <p:spPr>
              <a:xfrm flipH="1">
                <a:off x="7514996" y="3761529"/>
                <a:ext cx="66496" cy="66056"/>
              </a:xfrm>
              <a:custGeom>
                <a:rect b="b" l="l" r="r" t="t"/>
                <a:pathLst>
                  <a:path extrusionOk="0" h="600" w="604">
                    <a:moveTo>
                      <a:pt x="302" y="1"/>
                    </a:moveTo>
                    <a:cubicBezTo>
                      <a:pt x="137" y="1"/>
                      <a:pt x="0" y="133"/>
                      <a:pt x="0" y="298"/>
                    </a:cubicBezTo>
                    <a:cubicBezTo>
                      <a:pt x="0" y="467"/>
                      <a:pt x="137" y="599"/>
                      <a:pt x="302" y="599"/>
                    </a:cubicBezTo>
                    <a:cubicBezTo>
                      <a:pt x="467" y="599"/>
                      <a:pt x="604" y="467"/>
                      <a:pt x="604" y="298"/>
                    </a:cubicBezTo>
                    <a:cubicBezTo>
                      <a:pt x="604" y="133"/>
                      <a:pt x="467" y="1"/>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3"/>
              <p:cNvSpPr/>
              <p:nvPr/>
            </p:nvSpPr>
            <p:spPr>
              <a:xfrm flipH="1">
                <a:off x="7426813" y="3770886"/>
                <a:ext cx="65505" cy="65505"/>
              </a:xfrm>
              <a:custGeom>
                <a:rect b="b" l="l" r="r" t="t"/>
                <a:pathLst>
                  <a:path extrusionOk="0" h="595" w="595">
                    <a:moveTo>
                      <a:pt x="298" y="1"/>
                    </a:moveTo>
                    <a:cubicBezTo>
                      <a:pt x="138" y="1"/>
                      <a:pt x="1" y="133"/>
                      <a:pt x="1" y="298"/>
                    </a:cubicBezTo>
                    <a:cubicBezTo>
                      <a:pt x="1" y="463"/>
                      <a:pt x="138" y="595"/>
                      <a:pt x="298" y="595"/>
                    </a:cubicBezTo>
                    <a:cubicBezTo>
                      <a:pt x="463" y="595"/>
                      <a:pt x="595" y="463"/>
                      <a:pt x="595" y="298"/>
                    </a:cubicBezTo>
                    <a:cubicBezTo>
                      <a:pt x="595" y="133"/>
                      <a:pt x="463" y="1"/>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3"/>
              <p:cNvSpPr/>
              <p:nvPr/>
            </p:nvSpPr>
            <p:spPr>
              <a:xfrm flipH="1">
                <a:off x="7337969" y="3776061"/>
                <a:ext cx="64514" cy="64514"/>
              </a:xfrm>
              <a:custGeom>
                <a:rect b="b" l="l" r="r" t="t"/>
                <a:pathLst>
                  <a:path extrusionOk="0" h="586" w="586">
                    <a:moveTo>
                      <a:pt x="293" y="1"/>
                    </a:moveTo>
                    <a:cubicBezTo>
                      <a:pt x="133" y="1"/>
                      <a:pt x="1" y="133"/>
                      <a:pt x="1" y="293"/>
                    </a:cubicBezTo>
                    <a:cubicBezTo>
                      <a:pt x="1" y="453"/>
                      <a:pt x="133" y="585"/>
                      <a:pt x="293" y="585"/>
                    </a:cubicBezTo>
                    <a:cubicBezTo>
                      <a:pt x="453" y="585"/>
                      <a:pt x="585" y="453"/>
                      <a:pt x="585" y="293"/>
                    </a:cubicBezTo>
                    <a:cubicBezTo>
                      <a:pt x="585" y="133"/>
                      <a:pt x="453"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3"/>
              <p:cNvSpPr/>
              <p:nvPr/>
            </p:nvSpPr>
            <p:spPr>
              <a:xfrm flipH="1">
                <a:off x="7249235" y="3777162"/>
                <a:ext cx="63413" cy="63413"/>
              </a:xfrm>
              <a:custGeom>
                <a:rect b="b" l="l" r="r" t="t"/>
                <a:pathLst>
                  <a:path extrusionOk="0" h="576" w="576">
                    <a:moveTo>
                      <a:pt x="288" y="0"/>
                    </a:moveTo>
                    <a:cubicBezTo>
                      <a:pt x="127" y="0"/>
                      <a:pt x="0" y="127"/>
                      <a:pt x="0" y="288"/>
                    </a:cubicBezTo>
                    <a:cubicBezTo>
                      <a:pt x="0" y="448"/>
                      <a:pt x="127" y="575"/>
                      <a:pt x="288" y="575"/>
                    </a:cubicBezTo>
                    <a:cubicBezTo>
                      <a:pt x="448" y="575"/>
                      <a:pt x="575" y="448"/>
                      <a:pt x="575" y="288"/>
                    </a:cubicBezTo>
                    <a:cubicBezTo>
                      <a:pt x="575" y="127"/>
                      <a:pt x="448" y="0"/>
                      <a:pt x="2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3"/>
              <p:cNvSpPr/>
              <p:nvPr/>
            </p:nvSpPr>
            <p:spPr>
              <a:xfrm flipH="1">
                <a:off x="7160502" y="3773529"/>
                <a:ext cx="62422" cy="62312"/>
              </a:xfrm>
              <a:custGeom>
                <a:rect b="b" l="l" r="r" t="t"/>
                <a:pathLst>
                  <a:path extrusionOk="0" h="566" w="567">
                    <a:moveTo>
                      <a:pt x="283" y="0"/>
                    </a:moveTo>
                    <a:cubicBezTo>
                      <a:pt x="123" y="0"/>
                      <a:pt x="1" y="127"/>
                      <a:pt x="1" y="283"/>
                    </a:cubicBezTo>
                    <a:cubicBezTo>
                      <a:pt x="1" y="443"/>
                      <a:pt x="123" y="566"/>
                      <a:pt x="283" y="566"/>
                    </a:cubicBezTo>
                    <a:cubicBezTo>
                      <a:pt x="439" y="566"/>
                      <a:pt x="566" y="443"/>
                      <a:pt x="566" y="283"/>
                    </a:cubicBezTo>
                    <a:cubicBezTo>
                      <a:pt x="566" y="127"/>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3"/>
              <p:cNvSpPr/>
              <p:nvPr/>
            </p:nvSpPr>
            <p:spPr>
              <a:xfrm flipH="1">
                <a:off x="7072318" y="3765712"/>
                <a:ext cx="61322" cy="61322"/>
              </a:xfrm>
              <a:custGeom>
                <a:rect b="b" l="l" r="r" t="t"/>
                <a:pathLst>
                  <a:path extrusionOk="0" h="557" w="557">
                    <a:moveTo>
                      <a:pt x="279" y="0"/>
                    </a:moveTo>
                    <a:cubicBezTo>
                      <a:pt x="123" y="0"/>
                      <a:pt x="0" y="123"/>
                      <a:pt x="0" y="279"/>
                    </a:cubicBezTo>
                    <a:cubicBezTo>
                      <a:pt x="0" y="434"/>
                      <a:pt x="123" y="557"/>
                      <a:pt x="279" y="557"/>
                    </a:cubicBezTo>
                    <a:cubicBezTo>
                      <a:pt x="434" y="557"/>
                      <a:pt x="557" y="434"/>
                      <a:pt x="557" y="279"/>
                    </a:cubicBezTo>
                    <a:cubicBezTo>
                      <a:pt x="557" y="123"/>
                      <a:pt x="434"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3"/>
              <p:cNvSpPr/>
              <p:nvPr/>
            </p:nvSpPr>
            <p:spPr>
              <a:xfrm flipH="1">
                <a:off x="6984576" y="3752721"/>
                <a:ext cx="60331" cy="60881"/>
              </a:xfrm>
              <a:custGeom>
                <a:rect b="b" l="l" r="r" t="t"/>
                <a:pathLst>
                  <a:path extrusionOk="0" h="553" w="548">
                    <a:moveTo>
                      <a:pt x="274" y="1"/>
                    </a:moveTo>
                    <a:cubicBezTo>
                      <a:pt x="123" y="1"/>
                      <a:pt x="1" y="123"/>
                      <a:pt x="1" y="274"/>
                    </a:cubicBezTo>
                    <a:cubicBezTo>
                      <a:pt x="1" y="430"/>
                      <a:pt x="123" y="552"/>
                      <a:pt x="274" y="552"/>
                    </a:cubicBezTo>
                    <a:cubicBezTo>
                      <a:pt x="425" y="552"/>
                      <a:pt x="547" y="430"/>
                      <a:pt x="547" y="274"/>
                    </a:cubicBezTo>
                    <a:cubicBezTo>
                      <a:pt x="547"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3"/>
              <p:cNvSpPr/>
              <p:nvPr/>
            </p:nvSpPr>
            <p:spPr>
              <a:xfrm flipH="1">
                <a:off x="6897383" y="3734556"/>
                <a:ext cx="59780" cy="59780"/>
              </a:xfrm>
              <a:custGeom>
                <a:rect b="b" l="l" r="r" t="t"/>
                <a:pathLst>
                  <a:path extrusionOk="0" h="543" w="543">
                    <a:moveTo>
                      <a:pt x="269" y="1"/>
                    </a:moveTo>
                    <a:cubicBezTo>
                      <a:pt x="118" y="1"/>
                      <a:pt x="0" y="123"/>
                      <a:pt x="0" y="274"/>
                    </a:cubicBezTo>
                    <a:cubicBezTo>
                      <a:pt x="0" y="425"/>
                      <a:pt x="118" y="543"/>
                      <a:pt x="269" y="543"/>
                    </a:cubicBezTo>
                    <a:cubicBezTo>
                      <a:pt x="420" y="543"/>
                      <a:pt x="542" y="425"/>
                      <a:pt x="542" y="274"/>
                    </a:cubicBezTo>
                    <a:cubicBezTo>
                      <a:pt x="542" y="123"/>
                      <a:pt x="420"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3"/>
              <p:cNvSpPr/>
              <p:nvPr/>
            </p:nvSpPr>
            <p:spPr>
              <a:xfrm flipH="1">
                <a:off x="6811732" y="3711767"/>
                <a:ext cx="58789" cy="58679"/>
              </a:xfrm>
              <a:custGeom>
                <a:rect b="b" l="l" r="r" t="t"/>
                <a:pathLst>
                  <a:path extrusionOk="0" h="533" w="534">
                    <a:moveTo>
                      <a:pt x="265" y="0"/>
                    </a:moveTo>
                    <a:cubicBezTo>
                      <a:pt x="118" y="0"/>
                      <a:pt x="1" y="118"/>
                      <a:pt x="1" y="264"/>
                    </a:cubicBezTo>
                    <a:cubicBezTo>
                      <a:pt x="1" y="415"/>
                      <a:pt x="118" y="533"/>
                      <a:pt x="265" y="533"/>
                    </a:cubicBezTo>
                    <a:cubicBezTo>
                      <a:pt x="411" y="533"/>
                      <a:pt x="533" y="415"/>
                      <a:pt x="533" y="264"/>
                    </a:cubicBezTo>
                    <a:cubicBezTo>
                      <a:pt x="533" y="118"/>
                      <a:pt x="411"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3"/>
              <p:cNvSpPr/>
              <p:nvPr/>
            </p:nvSpPr>
            <p:spPr>
              <a:xfrm flipH="1">
                <a:off x="6727732" y="3683694"/>
                <a:ext cx="58239" cy="57688"/>
              </a:xfrm>
              <a:custGeom>
                <a:rect b="b" l="l" r="r" t="t"/>
                <a:pathLst>
                  <a:path extrusionOk="0" h="524" w="529">
                    <a:moveTo>
                      <a:pt x="265" y="1"/>
                    </a:moveTo>
                    <a:cubicBezTo>
                      <a:pt x="119" y="1"/>
                      <a:pt x="1" y="119"/>
                      <a:pt x="1" y="260"/>
                    </a:cubicBezTo>
                    <a:cubicBezTo>
                      <a:pt x="1" y="406"/>
                      <a:pt x="119" y="524"/>
                      <a:pt x="265" y="524"/>
                    </a:cubicBezTo>
                    <a:cubicBezTo>
                      <a:pt x="411" y="524"/>
                      <a:pt x="529" y="406"/>
                      <a:pt x="529" y="260"/>
                    </a:cubicBezTo>
                    <a:cubicBezTo>
                      <a:pt x="529" y="119"/>
                      <a:pt x="411"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3"/>
              <p:cNvSpPr/>
              <p:nvPr/>
            </p:nvSpPr>
            <p:spPr>
              <a:xfrm flipH="1">
                <a:off x="6645164" y="3650997"/>
                <a:ext cx="57248" cy="56698"/>
              </a:xfrm>
              <a:custGeom>
                <a:rect b="b" l="l" r="r" t="t"/>
                <a:pathLst>
                  <a:path extrusionOk="0" h="515" w="520">
                    <a:moveTo>
                      <a:pt x="260" y="1"/>
                    </a:moveTo>
                    <a:cubicBezTo>
                      <a:pt x="119" y="1"/>
                      <a:pt x="1" y="114"/>
                      <a:pt x="1" y="260"/>
                    </a:cubicBezTo>
                    <a:cubicBezTo>
                      <a:pt x="1" y="401"/>
                      <a:pt x="119" y="515"/>
                      <a:pt x="260" y="515"/>
                    </a:cubicBezTo>
                    <a:cubicBezTo>
                      <a:pt x="402" y="515"/>
                      <a:pt x="519" y="401"/>
                      <a:pt x="519" y="260"/>
                    </a:cubicBezTo>
                    <a:cubicBezTo>
                      <a:pt x="519" y="114"/>
                      <a:pt x="402"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3"/>
              <p:cNvSpPr/>
              <p:nvPr/>
            </p:nvSpPr>
            <p:spPr>
              <a:xfrm flipH="1">
                <a:off x="6564687" y="3614667"/>
                <a:ext cx="55707" cy="55707"/>
              </a:xfrm>
              <a:custGeom>
                <a:rect b="b" l="l" r="r" t="t"/>
                <a:pathLst>
                  <a:path extrusionOk="0" h="506" w="506">
                    <a:moveTo>
                      <a:pt x="255" y="1"/>
                    </a:moveTo>
                    <a:cubicBezTo>
                      <a:pt x="114" y="1"/>
                      <a:pt x="1" y="114"/>
                      <a:pt x="1" y="251"/>
                    </a:cubicBezTo>
                    <a:cubicBezTo>
                      <a:pt x="1" y="392"/>
                      <a:pt x="114" y="505"/>
                      <a:pt x="255" y="505"/>
                    </a:cubicBezTo>
                    <a:cubicBezTo>
                      <a:pt x="392" y="505"/>
                      <a:pt x="505" y="392"/>
                      <a:pt x="505" y="251"/>
                    </a:cubicBezTo>
                    <a:cubicBezTo>
                      <a:pt x="505" y="114"/>
                      <a:pt x="392"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3"/>
              <p:cNvSpPr/>
              <p:nvPr/>
            </p:nvSpPr>
            <p:spPr>
              <a:xfrm flipH="1">
                <a:off x="6485311" y="3574703"/>
                <a:ext cx="55156" cy="55156"/>
              </a:xfrm>
              <a:custGeom>
                <a:rect b="b" l="l" r="r" t="t"/>
                <a:pathLst>
                  <a:path extrusionOk="0" h="501" w="501">
                    <a:moveTo>
                      <a:pt x="251" y="1"/>
                    </a:moveTo>
                    <a:cubicBezTo>
                      <a:pt x="114" y="1"/>
                      <a:pt x="1" y="114"/>
                      <a:pt x="1" y="251"/>
                    </a:cubicBezTo>
                    <a:cubicBezTo>
                      <a:pt x="1" y="387"/>
                      <a:pt x="114" y="500"/>
                      <a:pt x="251" y="500"/>
                    </a:cubicBezTo>
                    <a:cubicBezTo>
                      <a:pt x="387" y="500"/>
                      <a:pt x="500" y="387"/>
                      <a:pt x="500" y="251"/>
                    </a:cubicBezTo>
                    <a:cubicBezTo>
                      <a:pt x="500" y="114"/>
                      <a:pt x="387"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3"/>
              <p:cNvSpPr/>
              <p:nvPr/>
            </p:nvSpPr>
            <p:spPr>
              <a:xfrm flipH="1">
                <a:off x="6407476" y="3532649"/>
                <a:ext cx="54055" cy="54166"/>
              </a:xfrm>
              <a:custGeom>
                <a:rect b="b" l="l" r="r" t="t"/>
                <a:pathLst>
                  <a:path extrusionOk="0" h="492" w="491">
                    <a:moveTo>
                      <a:pt x="245" y="1"/>
                    </a:moveTo>
                    <a:cubicBezTo>
                      <a:pt x="109" y="1"/>
                      <a:pt x="0" y="109"/>
                      <a:pt x="0" y="246"/>
                    </a:cubicBezTo>
                    <a:cubicBezTo>
                      <a:pt x="0" y="383"/>
                      <a:pt x="109" y="491"/>
                      <a:pt x="245" y="491"/>
                    </a:cubicBezTo>
                    <a:cubicBezTo>
                      <a:pt x="382" y="491"/>
                      <a:pt x="491" y="383"/>
                      <a:pt x="491" y="246"/>
                    </a:cubicBezTo>
                    <a:cubicBezTo>
                      <a:pt x="491" y="109"/>
                      <a:pt x="382" y="1"/>
                      <a:pt x="2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3"/>
              <p:cNvSpPr/>
              <p:nvPr/>
            </p:nvSpPr>
            <p:spPr>
              <a:xfrm flipH="1">
                <a:off x="6330192" y="3489052"/>
                <a:ext cx="53505" cy="53065"/>
              </a:xfrm>
              <a:custGeom>
                <a:rect b="b" l="l" r="r" t="t"/>
                <a:pathLst>
                  <a:path extrusionOk="0" h="482" w="486">
                    <a:moveTo>
                      <a:pt x="246" y="1"/>
                    </a:moveTo>
                    <a:cubicBezTo>
                      <a:pt x="109" y="1"/>
                      <a:pt x="0" y="109"/>
                      <a:pt x="0" y="241"/>
                    </a:cubicBezTo>
                    <a:cubicBezTo>
                      <a:pt x="0" y="373"/>
                      <a:pt x="109" y="482"/>
                      <a:pt x="246" y="482"/>
                    </a:cubicBezTo>
                    <a:cubicBezTo>
                      <a:pt x="378" y="482"/>
                      <a:pt x="486" y="373"/>
                      <a:pt x="486" y="241"/>
                    </a:cubicBezTo>
                    <a:cubicBezTo>
                      <a:pt x="486" y="109"/>
                      <a:pt x="378"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3"/>
              <p:cNvSpPr/>
              <p:nvPr/>
            </p:nvSpPr>
            <p:spPr>
              <a:xfrm flipH="1">
                <a:off x="6253348" y="3445016"/>
                <a:ext cx="52514" cy="51964"/>
              </a:xfrm>
              <a:custGeom>
                <a:rect b="b" l="l" r="r" t="t"/>
                <a:pathLst>
                  <a:path extrusionOk="0" h="472" w="477">
                    <a:moveTo>
                      <a:pt x="236" y="0"/>
                    </a:moveTo>
                    <a:cubicBezTo>
                      <a:pt x="109" y="0"/>
                      <a:pt x="1" y="104"/>
                      <a:pt x="1" y="236"/>
                    </a:cubicBezTo>
                    <a:cubicBezTo>
                      <a:pt x="1" y="368"/>
                      <a:pt x="109" y="472"/>
                      <a:pt x="236" y="472"/>
                    </a:cubicBezTo>
                    <a:cubicBezTo>
                      <a:pt x="368" y="472"/>
                      <a:pt x="477" y="368"/>
                      <a:pt x="477" y="236"/>
                    </a:cubicBezTo>
                    <a:cubicBezTo>
                      <a:pt x="477" y="104"/>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3"/>
              <p:cNvSpPr/>
              <p:nvPr/>
            </p:nvSpPr>
            <p:spPr>
              <a:xfrm flipH="1">
                <a:off x="6176504" y="3401419"/>
                <a:ext cx="51523" cy="50973"/>
              </a:xfrm>
              <a:custGeom>
                <a:rect b="b" l="l" r="r" t="t"/>
                <a:pathLst>
                  <a:path extrusionOk="0" h="463" w="468">
                    <a:moveTo>
                      <a:pt x="236" y="0"/>
                    </a:moveTo>
                    <a:cubicBezTo>
                      <a:pt x="104" y="0"/>
                      <a:pt x="1" y="104"/>
                      <a:pt x="1" y="231"/>
                    </a:cubicBezTo>
                    <a:cubicBezTo>
                      <a:pt x="1" y="358"/>
                      <a:pt x="104" y="462"/>
                      <a:pt x="236" y="462"/>
                    </a:cubicBezTo>
                    <a:cubicBezTo>
                      <a:pt x="364" y="462"/>
                      <a:pt x="467" y="358"/>
                      <a:pt x="467" y="231"/>
                    </a:cubicBezTo>
                    <a:cubicBezTo>
                      <a:pt x="467" y="104"/>
                      <a:pt x="364"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3"/>
              <p:cNvSpPr/>
              <p:nvPr/>
            </p:nvSpPr>
            <p:spPr>
              <a:xfrm flipH="1">
                <a:off x="6098670" y="3358814"/>
                <a:ext cx="50422" cy="50422"/>
              </a:xfrm>
              <a:custGeom>
                <a:rect b="b" l="l" r="r" t="t"/>
                <a:pathLst>
                  <a:path extrusionOk="0" h="458" w="458">
                    <a:moveTo>
                      <a:pt x="231" y="1"/>
                    </a:moveTo>
                    <a:cubicBezTo>
                      <a:pt x="104" y="1"/>
                      <a:pt x="0" y="104"/>
                      <a:pt x="0" y="232"/>
                    </a:cubicBezTo>
                    <a:cubicBezTo>
                      <a:pt x="0" y="359"/>
                      <a:pt x="104" y="458"/>
                      <a:pt x="231" y="458"/>
                    </a:cubicBezTo>
                    <a:cubicBezTo>
                      <a:pt x="354" y="458"/>
                      <a:pt x="458" y="359"/>
                      <a:pt x="458" y="232"/>
                    </a:cubicBezTo>
                    <a:cubicBezTo>
                      <a:pt x="458" y="104"/>
                      <a:pt x="354"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3"/>
              <p:cNvSpPr/>
              <p:nvPr/>
            </p:nvSpPr>
            <p:spPr>
              <a:xfrm flipH="1">
                <a:off x="6019294" y="3319401"/>
                <a:ext cx="49432" cy="49872"/>
              </a:xfrm>
              <a:custGeom>
                <a:rect b="b" l="l" r="r" t="t"/>
                <a:pathLst>
                  <a:path extrusionOk="0" h="453" w="449">
                    <a:moveTo>
                      <a:pt x="223" y="0"/>
                    </a:moveTo>
                    <a:cubicBezTo>
                      <a:pt x="100" y="0"/>
                      <a:pt x="1" y="104"/>
                      <a:pt x="1" y="227"/>
                    </a:cubicBezTo>
                    <a:cubicBezTo>
                      <a:pt x="1" y="349"/>
                      <a:pt x="100" y="453"/>
                      <a:pt x="223" y="453"/>
                    </a:cubicBezTo>
                    <a:cubicBezTo>
                      <a:pt x="350" y="453"/>
                      <a:pt x="449" y="349"/>
                      <a:pt x="449" y="227"/>
                    </a:cubicBezTo>
                    <a:cubicBezTo>
                      <a:pt x="449" y="104"/>
                      <a:pt x="350" y="0"/>
                      <a:pt x="2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3"/>
              <p:cNvSpPr/>
              <p:nvPr/>
            </p:nvSpPr>
            <p:spPr>
              <a:xfrm flipH="1">
                <a:off x="5938266" y="3284062"/>
                <a:ext cx="48441" cy="48441"/>
              </a:xfrm>
              <a:custGeom>
                <a:rect b="b" l="l" r="r" t="t"/>
                <a:pathLst>
                  <a:path extrusionOk="0" h="440" w="440">
                    <a:moveTo>
                      <a:pt x="222" y="1"/>
                    </a:moveTo>
                    <a:cubicBezTo>
                      <a:pt x="100" y="1"/>
                      <a:pt x="1" y="100"/>
                      <a:pt x="1" y="222"/>
                    </a:cubicBezTo>
                    <a:cubicBezTo>
                      <a:pt x="1" y="340"/>
                      <a:pt x="100" y="439"/>
                      <a:pt x="222" y="439"/>
                    </a:cubicBezTo>
                    <a:cubicBezTo>
                      <a:pt x="340" y="439"/>
                      <a:pt x="439" y="340"/>
                      <a:pt x="439" y="222"/>
                    </a:cubicBezTo>
                    <a:cubicBezTo>
                      <a:pt x="439" y="100"/>
                      <a:pt x="34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3"/>
              <p:cNvSpPr/>
              <p:nvPr/>
            </p:nvSpPr>
            <p:spPr>
              <a:xfrm flipH="1">
                <a:off x="5854707" y="3254007"/>
                <a:ext cx="47890" cy="47340"/>
              </a:xfrm>
              <a:custGeom>
                <a:rect b="b" l="l" r="r" t="t"/>
                <a:pathLst>
                  <a:path extrusionOk="0" h="430" w="435">
                    <a:moveTo>
                      <a:pt x="217" y="0"/>
                    </a:moveTo>
                    <a:cubicBezTo>
                      <a:pt x="99" y="0"/>
                      <a:pt x="0" y="95"/>
                      <a:pt x="0" y="217"/>
                    </a:cubicBezTo>
                    <a:cubicBezTo>
                      <a:pt x="0" y="335"/>
                      <a:pt x="99" y="429"/>
                      <a:pt x="217" y="429"/>
                    </a:cubicBezTo>
                    <a:cubicBezTo>
                      <a:pt x="335" y="429"/>
                      <a:pt x="434" y="335"/>
                      <a:pt x="434" y="217"/>
                    </a:cubicBezTo>
                    <a:cubicBezTo>
                      <a:pt x="434" y="95"/>
                      <a:pt x="335"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3"/>
              <p:cNvSpPr/>
              <p:nvPr/>
            </p:nvSpPr>
            <p:spPr>
              <a:xfrm flipH="1">
                <a:off x="5769606" y="3230117"/>
                <a:ext cx="46349" cy="46349"/>
              </a:xfrm>
              <a:custGeom>
                <a:rect b="b" l="l" r="r" t="t"/>
                <a:pathLst>
                  <a:path extrusionOk="0" h="421" w="421">
                    <a:moveTo>
                      <a:pt x="208" y="0"/>
                    </a:moveTo>
                    <a:cubicBezTo>
                      <a:pt x="95" y="0"/>
                      <a:pt x="1" y="95"/>
                      <a:pt x="1" y="208"/>
                    </a:cubicBezTo>
                    <a:cubicBezTo>
                      <a:pt x="1" y="326"/>
                      <a:pt x="95" y="420"/>
                      <a:pt x="208" y="420"/>
                    </a:cubicBezTo>
                    <a:cubicBezTo>
                      <a:pt x="326" y="420"/>
                      <a:pt x="420" y="326"/>
                      <a:pt x="420" y="208"/>
                    </a:cubicBezTo>
                    <a:cubicBezTo>
                      <a:pt x="420" y="95"/>
                      <a:pt x="326"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3"/>
              <p:cNvSpPr/>
              <p:nvPr/>
            </p:nvSpPr>
            <p:spPr>
              <a:xfrm flipH="1">
                <a:off x="5682414" y="3212943"/>
                <a:ext cx="45798" cy="45798"/>
              </a:xfrm>
              <a:custGeom>
                <a:rect b="b" l="l" r="r" t="t"/>
                <a:pathLst>
                  <a:path extrusionOk="0" h="416" w="416">
                    <a:moveTo>
                      <a:pt x="208" y="1"/>
                    </a:moveTo>
                    <a:cubicBezTo>
                      <a:pt x="95" y="1"/>
                      <a:pt x="0" y="95"/>
                      <a:pt x="0" y="208"/>
                    </a:cubicBezTo>
                    <a:cubicBezTo>
                      <a:pt x="0" y="321"/>
                      <a:pt x="95" y="416"/>
                      <a:pt x="208" y="416"/>
                    </a:cubicBezTo>
                    <a:cubicBezTo>
                      <a:pt x="321" y="416"/>
                      <a:pt x="415" y="321"/>
                      <a:pt x="415" y="208"/>
                    </a:cubicBezTo>
                    <a:cubicBezTo>
                      <a:pt x="415" y="95"/>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3"/>
              <p:cNvSpPr/>
              <p:nvPr/>
            </p:nvSpPr>
            <p:spPr>
              <a:xfrm flipH="1">
                <a:off x="5594231" y="3203695"/>
                <a:ext cx="44698" cy="44698"/>
              </a:xfrm>
              <a:custGeom>
                <a:rect b="b" l="l" r="r" t="t"/>
                <a:pathLst>
                  <a:path extrusionOk="0" h="406" w="406">
                    <a:moveTo>
                      <a:pt x="203" y="0"/>
                    </a:moveTo>
                    <a:cubicBezTo>
                      <a:pt x="90" y="0"/>
                      <a:pt x="0" y="90"/>
                      <a:pt x="0" y="203"/>
                    </a:cubicBezTo>
                    <a:cubicBezTo>
                      <a:pt x="0" y="316"/>
                      <a:pt x="90" y="405"/>
                      <a:pt x="203" y="405"/>
                    </a:cubicBezTo>
                    <a:cubicBezTo>
                      <a:pt x="316" y="405"/>
                      <a:pt x="406" y="316"/>
                      <a:pt x="406" y="203"/>
                    </a:cubicBezTo>
                    <a:cubicBezTo>
                      <a:pt x="406" y="90"/>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3"/>
              <p:cNvSpPr/>
              <p:nvPr/>
            </p:nvSpPr>
            <p:spPr>
              <a:xfrm flipH="1">
                <a:off x="5505497" y="3202044"/>
                <a:ext cx="43707" cy="43707"/>
              </a:xfrm>
              <a:custGeom>
                <a:rect b="b" l="l" r="r" t="t"/>
                <a:pathLst>
                  <a:path extrusionOk="0" h="397" w="397">
                    <a:moveTo>
                      <a:pt x="199" y="1"/>
                    </a:moveTo>
                    <a:cubicBezTo>
                      <a:pt x="90" y="1"/>
                      <a:pt x="1" y="86"/>
                      <a:pt x="1" y="199"/>
                    </a:cubicBezTo>
                    <a:cubicBezTo>
                      <a:pt x="1" y="307"/>
                      <a:pt x="90" y="397"/>
                      <a:pt x="199" y="397"/>
                    </a:cubicBezTo>
                    <a:cubicBezTo>
                      <a:pt x="307" y="397"/>
                      <a:pt x="397" y="307"/>
                      <a:pt x="397" y="199"/>
                    </a:cubicBezTo>
                    <a:cubicBezTo>
                      <a:pt x="397" y="86"/>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3"/>
              <p:cNvSpPr/>
              <p:nvPr/>
            </p:nvSpPr>
            <p:spPr>
              <a:xfrm flipH="1">
                <a:off x="5416763" y="3207328"/>
                <a:ext cx="42606" cy="42606"/>
              </a:xfrm>
              <a:custGeom>
                <a:rect b="b" l="l" r="r" t="t"/>
                <a:pathLst>
                  <a:path extrusionOk="0" h="387" w="387">
                    <a:moveTo>
                      <a:pt x="194" y="0"/>
                    </a:moveTo>
                    <a:cubicBezTo>
                      <a:pt x="85" y="0"/>
                      <a:pt x="0" y="85"/>
                      <a:pt x="0" y="193"/>
                    </a:cubicBezTo>
                    <a:cubicBezTo>
                      <a:pt x="0" y="302"/>
                      <a:pt x="85" y="387"/>
                      <a:pt x="194" y="387"/>
                    </a:cubicBezTo>
                    <a:cubicBezTo>
                      <a:pt x="297" y="387"/>
                      <a:pt x="387" y="302"/>
                      <a:pt x="387" y="193"/>
                    </a:cubicBezTo>
                    <a:cubicBezTo>
                      <a:pt x="387" y="85"/>
                      <a:pt x="297" y="0"/>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3"/>
              <p:cNvSpPr/>
              <p:nvPr/>
            </p:nvSpPr>
            <p:spPr>
              <a:xfrm flipH="1">
                <a:off x="5328470" y="3219218"/>
                <a:ext cx="42165" cy="41615"/>
              </a:xfrm>
              <a:custGeom>
                <a:rect b="b" l="l" r="r" t="t"/>
                <a:pathLst>
                  <a:path extrusionOk="0" h="378" w="383">
                    <a:moveTo>
                      <a:pt x="189" y="0"/>
                    </a:moveTo>
                    <a:cubicBezTo>
                      <a:pt x="85" y="0"/>
                      <a:pt x="1" y="85"/>
                      <a:pt x="1" y="189"/>
                    </a:cubicBezTo>
                    <a:cubicBezTo>
                      <a:pt x="1" y="293"/>
                      <a:pt x="85" y="378"/>
                      <a:pt x="189" y="378"/>
                    </a:cubicBezTo>
                    <a:cubicBezTo>
                      <a:pt x="298" y="378"/>
                      <a:pt x="382" y="293"/>
                      <a:pt x="382" y="189"/>
                    </a:cubicBezTo>
                    <a:cubicBezTo>
                      <a:pt x="382" y="85"/>
                      <a:pt x="29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3"/>
              <p:cNvSpPr/>
              <p:nvPr/>
            </p:nvSpPr>
            <p:spPr>
              <a:xfrm flipH="1">
                <a:off x="5241828" y="3236833"/>
                <a:ext cx="40624" cy="40624"/>
              </a:xfrm>
              <a:custGeom>
                <a:rect b="b" l="l" r="r" t="t"/>
                <a:pathLst>
                  <a:path extrusionOk="0" h="369" w="369">
                    <a:moveTo>
                      <a:pt x="185" y="1"/>
                    </a:moveTo>
                    <a:cubicBezTo>
                      <a:pt x="81" y="1"/>
                      <a:pt x="1" y="81"/>
                      <a:pt x="1" y="185"/>
                    </a:cubicBezTo>
                    <a:cubicBezTo>
                      <a:pt x="1" y="288"/>
                      <a:pt x="81" y="368"/>
                      <a:pt x="185" y="368"/>
                    </a:cubicBezTo>
                    <a:cubicBezTo>
                      <a:pt x="288" y="368"/>
                      <a:pt x="369" y="288"/>
                      <a:pt x="369" y="185"/>
                    </a:cubicBezTo>
                    <a:cubicBezTo>
                      <a:pt x="369" y="81"/>
                      <a:pt x="288" y="1"/>
                      <a:pt x="1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3"/>
              <p:cNvSpPr/>
              <p:nvPr/>
            </p:nvSpPr>
            <p:spPr>
              <a:xfrm flipH="1">
                <a:off x="5155626" y="3259181"/>
                <a:ext cx="40074" cy="40074"/>
              </a:xfrm>
              <a:custGeom>
                <a:rect b="b" l="l" r="r" t="t"/>
                <a:pathLst>
                  <a:path extrusionOk="0" h="364" w="364">
                    <a:moveTo>
                      <a:pt x="184" y="0"/>
                    </a:moveTo>
                    <a:cubicBezTo>
                      <a:pt x="80" y="0"/>
                      <a:pt x="0" y="85"/>
                      <a:pt x="0" y="184"/>
                    </a:cubicBezTo>
                    <a:cubicBezTo>
                      <a:pt x="0" y="283"/>
                      <a:pt x="80" y="363"/>
                      <a:pt x="184" y="363"/>
                    </a:cubicBezTo>
                    <a:cubicBezTo>
                      <a:pt x="283" y="363"/>
                      <a:pt x="363" y="283"/>
                      <a:pt x="363" y="184"/>
                    </a:cubicBezTo>
                    <a:cubicBezTo>
                      <a:pt x="363" y="85"/>
                      <a:pt x="283" y="0"/>
                      <a:pt x="1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3"/>
              <p:cNvSpPr/>
              <p:nvPr/>
            </p:nvSpPr>
            <p:spPr>
              <a:xfrm flipH="1">
                <a:off x="5071076" y="3286704"/>
                <a:ext cx="38973" cy="38973"/>
              </a:xfrm>
              <a:custGeom>
                <a:rect b="b" l="l" r="r" t="t"/>
                <a:pathLst>
                  <a:path extrusionOk="0" h="354" w="354">
                    <a:moveTo>
                      <a:pt x="179" y="0"/>
                    </a:moveTo>
                    <a:cubicBezTo>
                      <a:pt x="80" y="0"/>
                      <a:pt x="0" y="80"/>
                      <a:pt x="0" y="175"/>
                    </a:cubicBezTo>
                    <a:cubicBezTo>
                      <a:pt x="0" y="274"/>
                      <a:pt x="80" y="354"/>
                      <a:pt x="179" y="354"/>
                    </a:cubicBezTo>
                    <a:cubicBezTo>
                      <a:pt x="273" y="354"/>
                      <a:pt x="354" y="274"/>
                      <a:pt x="354" y="175"/>
                    </a:cubicBezTo>
                    <a:cubicBezTo>
                      <a:pt x="354" y="80"/>
                      <a:pt x="273"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3"/>
              <p:cNvSpPr/>
              <p:nvPr/>
            </p:nvSpPr>
            <p:spPr>
              <a:xfrm flipH="1">
                <a:off x="4987517" y="3317310"/>
                <a:ext cx="37982" cy="38532"/>
              </a:xfrm>
              <a:custGeom>
                <a:rect b="b" l="l" r="r" t="t"/>
                <a:pathLst>
                  <a:path extrusionOk="0" h="350" w="345">
                    <a:moveTo>
                      <a:pt x="170" y="0"/>
                    </a:moveTo>
                    <a:cubicBezTo>
                      <a:pt x="76" y="0"/>
                      <a:pt x="0" y="81"/>
                      <a:pt x="0" y="175"/>
                    </a:cubicBezTo>
                    <a:cubicBezTo>
                      <a:pt x="0" y="269"/>
                      <a:pt x="76" y="349"/>
                      <a:pt x="170" y="349"/>
                    </a:cubicBezTo>
                    <a:cubicBezTo>
                      <a:pt x="269" y="349"/>
                      <a:pt x="345" y="269"/>
                      <a:pt x="345" y="175"/>
                    </a:cubicBezTo>
                    <a:cubicBezTo>
                      <a:pt x="345" y="81"/>
                      <a:pt x="269"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3"/>
              <p:cNvSpPr/>
              <p:nvPr/>
            </p:nvSpPr>
            <p:spPr>
              <a:xfrm flipH="1">
                <a:off x="4905498" y="3351548"/>
                <a:ext cx="36991" cy="37431"/>
              </a:xfrm>
              <a:custGeom>
                <a:rect b="b" l="l" r="r" t="t"/>
                <a:pathLst>
                  <a:path extrusionOk="0" h="340" w="336">
                    <a:moveTo>
                      <a:pt x="170" y="1"/>
                    </a:moveTo>
                    <a:cubicBezTo>
                      <a:pt x="76" y="1"/>
                      <a:pt x="1" y="76"/>
                      <a:pt x="1" y="170"/>
                    </a:cubicBezTo>
                    <a:cubicBezTo>
                      <a:pt x="1" y="265"/>
                      <a:pt x="76" y="340"/>
                      <a:pt x="170" y="340"/>
                    </a:cubicBezTo>
                    <a:cubicBezTo>
                      <a:pt x="260" y="340"/>
                      <a:pt x="335" y="265"/>
                      <a:pt x="335" y="170"/>
                    </a:cubicBezTo>
                    <a:cubicBezTo>
                      <a:pt x="335" y="76"/>
                      <a:pt x="260" y="1"/>
                      <a:pt x="1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3"/>
              <p:cNvSpPr/>
              <p:nvPr/>
            </p:nvSpPr>
            <p:spPr>
              <a:xfrm flipH="1">
                <a:off x="4824581" y="3388869"/>
                <a:ext cx="35890" cy="36000"/>
              </a:xfrm>
              <a:custGeom>
                <a:rect b="b" l="l" r="r" t="t"/>
                <a:pathLst>
                  <a:path extrusionOk="0" h="327" w="326">
                    <a:moveTo>
                      <a:pt x="166" y="1"/>
                    </a:moveTo>
                    <a:cubicBezTo>
                      <a:pt x="71" y="1"/>
                      <a:pt x="1" y="72"/>
                      <a:pt x="1" y="161"/>
                    </a:cubicBezTo>
                    <a:cubicBezTo>
                      <a:pt x="1" y="256"/>
                      <a:pt x="71" y="326"/>
                      <a:pt x="166" y="326"/>
                    </a:cubicBezTo>
                    <a:cubicBezTo>
                      <a:pt x="255" y="326"/>
                      <a:pt x="326" y="256"/>
                      <a:pt x="326" y="161"/>
                    </a:cubicBezTo>
                    <a:cubicBezTo>
                      <a:pt x="326" y="72"/>
                      <a:pt x="255"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3"/>
              <p:cNvSpPr/>
              <p:nvPr/>
            </p:nvSpPr>
            <p:spPr>
              <a:xfrm flipH="1">
                <a:off x="4744655" y="3428392"/>
                <a:ext cx="35340" cy="35340"/>
              </a:xfrm>
              <a:custGeom>
                <a:rect b="b" l="l" r="r" t="t"/>
                <a:pathLst>
                  <a:path extrusionOk="0" h="321" w="321">
                    <a:moveTo>
                      <a:pt x="161" y="0"/>
                    </a:moveTo>
                    <a:cubicBezTo>
                      <a:pt x="76" y="0"/>
                      <a:pt x="0" y="71"/>
                      <a:pt x="0" y="161"/>
                    </a:cubicBezTo>
                    <a:cubicBezTo>
                      <a:pt x="0" y="245"/>
                      <a:pt x="76" y="321"/>
                      <a:pt x="161" y="321"/>
                    </a:cubicBezTo>
                    <a:cubicBezTo>
                      <a:pt x="250" y="321"/>
                      <a:pt x="321" y="245"/>
                      <a:pt x="321" y="161"/>
                    </a:cubicBezTo>
                    <a:cubicBezTo>
                      <a:pt x="321" y="71"/>
                      <a:pt x="250"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3"/>
              <p:cNvSpPr/>
              <p:nvPr/>
            </p:nvSpPr>
            <p:spPr>
              <a:xfrm flipH="1">
                <a:off x="4665169" y="3468355"/>
                <a:ext cx="34459" cy="34349"/>
              </a:xfrm>
              <a:custGeom>
                <a:rect b="b" l="l" r="r" t="t"/>
                <a:pathLst>
                  <a:path extrusionOk="0" h="312" w="313">
                    <a:moveTo>
                      <a:pt x="157" y="0"/>
                    </a:moveTo>
                    <a:cubicBezTo>
                      <a:pt x="72" y="0"/>
                      <a:pt x="1" y="71"/>
                      <a:pt x="1" y="156"/>
                    </a:cubicBezTo>
                    <a:cubicBezTo>
                      <a:pt x="1" y="245"/>
                      <a:pt x="72" y="311"/>
                      <a:pt x="157" y="311"/>
                    </a:cubicBezTo>
                    <a:cubicBezTo>
                      <a:pt x="246" y="311"/>
                      <a:pt x="312" y="245"/>
                      <a:pt x="312" y="156"/>
                    </a:cubicBezTo>
                    <a:cubicBezTo>
                      <a:pt x="312" y="71"/>
                      <a:pt x="246" y="0"/>
                      <a:pt x="1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3"/>
              <p:cNvSpPr/>
              <p:nvPr/>
            </p:nvSpPr>
            <p:spPr>
              <a:xfrm flipH="1">
                <a:off x="4584802" y="3507217"/>
                <a:ext cx="33248" cy="33358"/>
              </a:xfrm>
              <a:custGeom>
                <a:rect b="b" l="l" r="r" t="t"/>
                <a:pathLst>
                  <a:path extrusionOk="0" h="303" w="302">
                    <a:moveTo>
                      <a:pt x="151" y="1"/>
                    </a:moveTo>
                    <a:cubicBezTo>
                      <a:pt x="66" y="1"/>
                      <a:pt x="0" y="67"/>
                      <a:pt x="0" y="152"/>
                    </a:cubicBezTo>
                    <a:cubicBezTo>
                      <a:pt x="0" y="237"/>
                      <a:pt x="66" y="303"/>
                      <a:pt x="151" y="303"/>
                    </a:cubicBezTo>
                    <a:cubicBezTo>
                      <a:pt x="231" y="303"/>
                      <a:pt x="302" y="237"/>
                      <a:pt x="302" y="152"/>
                    </a:cubicBezTo>
                    <a:cubicBezTo>
                      <a:pt x="302" y="67"/>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3"/>
              <p:cNvSpPr/>
              <p:nvPr/>
            </p:nvSpPr>
            <p:spPr>
              <a:xfrm flipH="1">
                <a:off x="4503775" y="3544098"/>
                <a:ext cx="32808" cy="32808"/>
              </a:xfrm>
              <a:custGeom>
                <a:rect b="b" l="l" r="r" t="t"/>
                <a:pathLst>
                  <a:path extrusionOk="0" h="298" w="298">
                    <a:moveTo>
                      <a:pt x="151" y="1"/>
                    </a:moveTo>
                    <a:cubicBezTo>
                      <a:pt x="66" y="1"/>
                      <a:pt x="0" y="67"/>
                      <a:pt x="0" y="151"/>
                    </a:cubicBezTo>
                    <a:cubicBezTo>
                      <a:pt x="0" y="232"/>
                      <a:pt x="66" y="298"/>
                      <a:pt x="151" y="298"/>
                    </a:cubicBezTo>
                    <a:cubicBezTo>
                      <a:pt x="231" y="298"/>
                      <a:pt x="297" y="232"/>
                      <a:pt x="297" y="151"/>
                    </a:cubicBezTo>
                    <a:cubicBezTo>
                      <a:pt x="297" y="67"/>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3"/>
              <p:cNvSpPr/>
              <p:nvPr/>
            </p:nvSpPr>
            <p:spPr>
              <a:xfrm flipH="1">
                <a:off x="4422307" y="3579437"/>
                <a:ext cx="31266" cy="31707"/>
              </a:xfrm>
              <a:custGeom>
                <a:rect b="b" l="l" r="r" t="t"/>
                <a:pathLst>
                  <a:path extrusionOk="0" h="288" w="284">
                    <a:moveTo>
                      <a:pt x="142" y="0"/>
                    </a:moveTo>
                    <a:cubicBezTo>
                      <a:pt x="62" y="0"/>
                      <a:pt x="0" y="66"/>
                      <a:pt x="0" y="146"/>
                    </a:cubicBezTo>
                    <a:cubicBezTo>
                      <a:pt x="0" y="222"/>
                      <a:pt x="62" y="288"/>
                      <a:pt x="142" y="288"/>
                    </a:cubicBezTo>
                    <a:cubicBezTo>
                      <a:pt x="222" y="288"/>
                      <a:pt x="283" y="222"/>
                      <a:pt x="283" y="146"/>
                    </a:cubicBezTo>
                    <a:cubicBezTo>
                      <a:pt x="283" y="66"/>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3"/>
              <p:cNvSpPr/>
              <p:nvPr/>
            </p:nvSpPr>
            <p:spPr>
              <a:xfrm flipH="1">
                <a:off x="4339848" y="3613125"/>
                <a:ext cx="30165" cy="30165"/>
              </a:xfrm>
              <a:custGeom>
                <a:rect b="b" l="l" r="r" t="t"/>
                <a:pathLst>
                  <a:path extrusionOk="0" h="274" w="274">
                    <a:moveTo>
                      <a:pt x="137" y="1"/>
                    </a:moveTo>
                    <a:cubicBezTo>
                      <a:pt x="62" y="1"/>
                      <a:pt x="0" y="62"/>
                      <a:pt x="0" y="137"/>
                    </a:cubicBezTo>
                    <a:cubicBezTo>
                      <a:pt x="0" y="213"/>
                      <a:pt x="62" y="274"/>
                      <a:pt x="137" y="274"/>
                    </a:cubicBezTo>
                    <a:cubicBezTo>
                      <a:pt x="213" y="274"/>
                      <a:pt x="274" y="213"/>
                      <a:pt x="274" y="137"/>
                    </a:cubicBezTo>
                    <a:cubicBezTo>
                      <a:pt x="274" y="62"/>
                      <a:pt x="213"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3"/>
              <p:cNvSpPr/>
              <p:nvPr/>
            </p:nvSpPr>
            <p:spPr>
              <a:xfrm flipH="1">
                <a:off x="4256289" y="3644281"/>
                <a:ext cx="29615" cy="29725"/>
              </a:xfrm>
              <a:custGeom>
                <a:rect b="b" l="l" r="r" t="t"/>
                <a:pathLst>
                  <a:path extrusionOk="0" h="270" w="269">
                    <a:moveTo>
                      <a:pt x="137" y="0"/>
                    </a:moveTo>
                    <a:cubicBezTo>
                      <a:pt x="61" y="0"/>
                      <a:pt x="0" y="57"/>
                      <a:pt x="0" y="132"/>
                    </a:cubicBezTo>
                    <a:cubicBezTo>
                      <a:pt x="0" y="208"/>
                      <a:pt x="61" y="269"/>
                      <a:pt x="137" y="269"/>
                    </a:cubicBezTo>
                    <a:cubicBezTo>
                      <a:pt x="208" y="269"/>
                      <a:pt x="269" y="208"/>
                      <a:pt x="269" y="132"/>
                    </a:cubicBezTo>
                    <a:cubicBezTo>
                      <a:pt x="269" y="57"/>
                      <a:pt x="208" y="0"/>
                      <a:pt x="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3"/>
              <p:cNvSpPr/>
              <p:nvPr/>
            </p:nvSpPr>
            <p:spPr>
              <a:xfrm flipH="1">
                <a:off x="4172179" y="3672795"/>
                <a:ext cx="28624" cy="29175"/>
              </a:xfrm>
              <a:custGeom>
                <a:rect b="b" l="l" r="r" t="t"/>
                <a:pathLst>
                  <a:path extrusionOk="0" h="265" w="260">
                    <a:moveTo>
                      <a:pt x="132" y="1"/>
                    </a:moveTo>
                    <a:cubicBezTo>
                      <a:pt x="57" y="1"/>
                      <a:pt x="0" y="62"/>
                      <a:pt x="0" y="133"/>
                    </a:cubicBezTo>
                    <a:cubicBezTo>
                      <a:pt x="0" y="203"/>
                      <a:pt x="57" y="265"/>
                      <a:pt x="132" y="265"/>
                    </a:cubicBezTo>
                    <a:cubicBezTo>
                      <a:pt x="203" y="265"/>
                      <a:pt x="260" y="203"/>
                      <a:pt x="260" y="133"/>
                    </a:cubicBezTo>
                    <a:cubicBezTo>
                      <a:pt x="260" y="62"/>
                      <a:pt x="203"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3"/>
              <p:cNvSpPr/>
              <p:nvPr/>
            </p:nvSpPr>
            <p:spPr>
              <a:xfrm flipH="1">
                <a:off x="4087078" y="3699327"/>
                <a:ext cx="27633" cy="28074"/>
              </a:xfrm>
              <a:custGeom>
                <a:rect b="b" l="l" r="r" t="t"/>
                <a:pathLst>
                  <a:path extrusionOk="0" h="255" w="251">
                    <a:moveTo>
                      <a:pt x="123" y="0"/>
                    </a:moveTo>
                    <a:cubicBezTo>
                      <a:pt x="57" y="0"/>
                      <a:pt x="1" y="57"/>
                      <a:pt x="1" y="127"/>
                    </a:cubicBezTo>
                    <a:cubicBezTo>
                      <a:pt x="1" y="198"/>
                      <a:pt x="57" y="255"/>
                      <a:pt x="123" y="255"/>
                    </a:cubicBezTo>
                    <a:cubicBezTo>
                      <a:pt x="194" y="255"/>
                      <a:pt x="251" y="198"/>
                      <a:pt x="251" y="127"/>
                    </a:cubicBezTo>
                    <a:cubicBezTo>
                      <a:pt x="251" y="57"/>
                      <a:pt x="194"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3"/>
              <p:cNvSpPr/>
              <p:nvPr/>
            </p:nvSpPr>
            <p:spPr>
              <a:xfrm flipH="1">
                <a:off x="4001427" y="3723657"/>
                <a:ext cx="26532" cy="26642"/>
              </a:xfrm>
              <a:custGeom>
                <a:rect b="b" l="l" r="r" t="t"/>
                <a:pathLst>
                  <a:path extrusionOk="0" h="242" w="241">
                    <a:moveTo>
                      <a:pt x="118" y="1"/>
                    </a:moveTo>
                    <a:cubicBezTo>
                      <a:pt x="52" y="1"/>
                      <a:pt x="0" y="52"/>
                      <a:pt x="0" y="118"/>
                    </a:cubicBezTo>
                    <a:cubicBezTo>
                      <a:pt x="0" y="189"/>
                      <a:pt x="52" y="241"/>
                      <a:pt x="118" y="241"/>
                    </a:cubicBezTo>
                    <a:cubicBezTo>
                      <a:pt x="189" y="241"/>
                      <a:pt x="241" y="189"/>
                      <a:pt x="241" y="118"/>
                    </a:cubicBezTo>
                    <a:cubicBezTo>
                      <a:pt x="241" y="52"/>
                      <a:pt x="18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3"/>
              <p:cNvSpPr/>
              <p:nvPr/>
            </p:nvSpPr>
            <p:spPr>
              <a:xfrm flipH="1">
                <a:off x="3914785" y="3744465"/>
                <a:ext cx="25982" cy="25982"/>
              </a:xfrm>
              <a:custGeom>
                <a:rect b="b" l="l" r="r" t="t"/>
                <a:pathLst>
                  <a:path extrusionOk="0" h="236" w="236">
                    <a:moveTo>
                      <a:pt x="118" y="0"/>
                    </a:moveTo>
                    <a:cubicBezTo>
                      <a:pt x="52" y="0"/>
                      <a:pt x="0" y="57"/>
                      <a:pt x="0" y="118"/>
                    </a:cubicBezTo>
                    <a:cubicBezTo>
                      <a:pt x="0" y="184"/>
                      <a:pt x="52" y="236"/>
                      <a:pt x="118" y="236"/>
                    </a:cubicBezTo>
                    <a:cubicBezTo>
                      <a:pt x="179" y="236"/>
                      <a:pt x="236" y="184"/>
                      <a:pt x="236" y="118"/>
                    </a:cubicBezTo>
                    <a:cubicBezTo>
                      <a:pt x="236" y="57"/>
                      <a:pt x="179"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3"/>
              <p:cNvSpPr/>
              <p:nvPr/>
            </p:nvSpPr>
            <p:spPr>
              <a:xfrm flipH="1">
                <a:off x="3828033" y="3763070"/>
                <a:ext cx="25101" cy="25101"/>
              </a:xfrm>
              <a:custGeom>
                <a:rect b="b" l="l" r="r" t="t"/>
                <a:pathLst>
                  <a:path extrusionOk="0" h="228" w="228">
                    <a:moveTo>
                      <a:pt x="114" y="1"/>
                    </a:moveTo>
                    <a:cubicBezTo>
                      <a:pt x="53" y="1"/>
                      <a:pt x="1" y="48"/>
                      <a:pt x="1" y="114"/>
                    </a:cubicBezTo>
                    <a:cubicBezTo>
                      <a:pt x="1" y="175"/>
                      <a:pt x="53" y="227"/>
                      <a:pt x="114" y="227"/>
                    </a:cubicBezTo>
                    <a:cubicBezTo>
                      <a:pt x="175" y="227"/>
                      <a:pt x="227" y="175"/>
                      <a:pt x="227" y="114"/>
                    </a:cubicBezTo>
                    <a:cubicBezTo>
                      <a:pt x="227" y="48"/>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3"/>
              <p:cNvSpPr/>
              <p:nvPr/>
            </p:nvSpPr>
            <p:spPr>
              <a:xfrm flipH="1">
                <a:off x="3740400" y="3778153"/>
                <a:ext cx="24000" cy="24000"/>
              </a:xfrm>
              <a:custGeom>
                <a:rect b="b" l="l" r="r" t="t"/>
                <a:pathLst>
                  <a:path extrusionOk="0" h="218" w="218">
                    <a:moveTo>
                      <a:pt x="109" y="1"/>
                    </a:moveTo>
                    <a:cubicBezTo>
                      <a:pt x="48" y="1"/>
                      <a:pt x="1" y="48"/>
                      <a:pt x="1" y="109"/>
                    </a:cubicBezTo>
                    <a:cubicBezTo>
                      <a:pt x="1" y="170"/>
                      <a:pt x="48" y="217"/>
                      <a:pt x="109" y="217"/>
                    </a:cubicBezTo>
                    <a:cubicBezTo>
                      <a:pt x="171" y="217"/>
                      <a:pt x="218" y="170"/>
                      <a:pt x="218" y="109"/>
                    </a:cubicBezTo>
                    <a:cubicBezTo>
                      <a:pt x="218" y="48"/>
                      <a:pt x="17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3"/>
              <p:cNvSpPr/>
              <p:nvPr/>
            </p:nvSpPr>
            <p:spPr>
              <a:xfrm flipH="1">
                <a:off x="3652107" y="3790152"/>
                <a:ext cx="23450" cy="23450"/>
              </a:xfrm>
              <a:custGeom>
                <a:rect b="b" l="l" r="r" t="t"/>
                <a:pathLst>
                  <a:path extrusionOk="0" h="213" w="213">
                    <a:moveTo>
                      <a:pt x="108" y="0"/>
                    </a:moveTo>
                    <a:cubicBezTo>
                      <a:pt x="47" y="0"/>
                      <a:pt x="0" y="47"/>
                      <a:pt x="0" y="108"/>
                    </a:cubicBezTo>
                    <a:cubicBezTo>
                      <a:pt x="0" y="165"/>
                      <a:pt x="47" y="212"/>
                      <a:pt x="108" y="212"/>
                    </a:cubicBezTo>
                    <a:cubicBezTo>
                      <a:pt x="165" y="212"/>
                      <a:pt x="212" y="165"/>
                      <a:pt x="212" y="108"/>
                    </a:cubicBezTo>
                    <a:cubicBezTo>
                      <a:pt x="212" y="47"/>
                      <a:pt x="165" y="0"/>
                      <a:pt x="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3"/>
              <p:cNvSpPr/>
              <p:nvPr/>
            </p:nvSpPr>
            <p:spPr>
              <a:xfrm flipH="1">
                <a:off x="3563924" y="3799400"/>
                <a:ext cx="21908" cy="21908"/>
              </a:xfrm>
              <a:custGeom>
                <a:rect b="b" l="l" r="r" t="t"/>
                <a:pathLst>
                  <a:path extrusionOk="0" h="199" w="199">
                    <a:moveTo>
                      <a:pt x="100" y="1"/>
                    </a:moveTo>
                    <a:cubicBezTo>
                      <a:pt x="43" y="1"/>
                      <a:pt x="1" y="43"/>
                      <a:pt x="1" y="100"/>
                    </a:cubicBezTo>
                    <a:cubicBezTo>
                      <a:pt x="1" y="152"/>
                      <a:pt x="43" y="199"/>
                      <a:pt x="100" y="199"/>
                    </a:cubicBezTo>
                    <a:cubicBezTo>
                      <a:pt x="156" y="199"/>
                      <a:pt x="199" y="152"/>
                      <a:pt x="199" y="100"/>
                    </a:cubicBezTo>
                    <a:cubicBezTo>
                      <a:pt x="199" y="43"/>
                      <a:pt x="156"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3"/>
              <p:cNvSpPr/>
              <p:nvPr/>
            </p:nvSpPr>
            <p:spPr>
              <a:xfrm flipH="1">
                <a:off x="3475190" y="3804685"/>
                <a:ext cx="21358" cy="21358"/>
              </a:xfrm>
              <a:custGeom>
                <a:rect b="b" l="l" r="r" t="t"/>
                <a:pathLst>
                  <a:path extrusionOk="0" h="194" w="194">
                    <a:moveTo>
                      <a:pt x="99" y="0"/>
                    </a:moveTo>
                    <a:cubicBezTo>
                      <a:pt x="43" y="0"/>
                      <a:pt x="0" y="42"/>
                      <a:pt x="0" y="99"/>
                    </a:cubicBezTo>
                    <a:cubicBezTo>
                      <a:pt x="0" y="151"/>
                      <a:pt x="43" y="193"/>
                      <a:pt x="99" y="193"/>
                    </a:cubicBezTo>
                    <a:cubicBezTo>
                      <a:pt x="151" y="193"/>
                      <a:pt x="194" y="151"/>
                      <a:pt x="194" y="99"/>
                    </a:cubicBezTo>
                    <a:cubicBezTo>
                      <a:pt x="194" y="42"/>
                      <a:pt x="151" y="0"/>
                      <a:pt x="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3"/>
              <p:cNvSpPr/>
              <p:nvPr/>
            </p:nvSpPr>
            <p:spPr>
              <a:xfrm flipH="1">
                <a:off x="3386456" y="3807217"/>
                <a:ext cx="20367" cy="20367"/>
              </a:xfrm>
              <a:custGeom>
                <a:rect b="b" l="l" r="r" t="t"/>
                <a:pathLst>
                  <a:path extrusionOk="0" h="185" w="185">
                    <a:moveTo>
                      <a:pt x="95" y="1"/>
                    </a:moveTo>
                    <a:cubicBezTo>
                      <a:pt x="43" y="1"/>
                      <a:pt x="1" y="43"/>
                      <a:pt x="1" y="90"/>
                    </a:cubicBezTo>
                    <a:cubicBezTo>
                      <a:pt x="1" y="142"/>
                      <a:pt x="43" y="184"/>
                      <a:pt x="95" y="184"/>
                    </a:cubicBezTo>
                    <a:cubicBezTo>
                      <a:pt x="142" y="184"/>
                      <a:pt x="185" y="142"/>
                      <a:pt x="185" y="90"/>
                    </a:cubicBezTo>
                    <a:cubicBezTo>
                      <a:pt x="185" y="43"/>
                      <a:pt x="142"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3"/>
              <p:cNvSpPr/>
              <p:nvPr/>
            </p:nvSpPr>
            <p:spPr>
              <a:xfrm flipH="1">
                <a:off x="3297723" y="3806226"/>
                <a:ext cx="19266" cy="19266"/>
              </a:xfrm>
              <a:custGeom>
                <a:rect b="b" l="l" r="r" t="t"/>
                <a:pathLst>
                  <a:path extrusionOk="0" h="175" w="175">
                    <a:moveTo>
                      <a:pt x="90" y="0"/>
                    </a:moveTo>
                    <a:cubicBezTo>
                      <a:pt x="38" y="0"/>
                      <a:pt x="1" y="43"/>
                      <a:pt x="1" y="90"/>
                    </a:cubicBezTo>
                    <a:cubicBezTo>
                      <a:pt x="1" y="137"/>
                      <a:pt x="38" y="175"/>
                      <a:pt x="90" y="175"/>
                    </a:cubicBezTo>
                    <a:cubicBezTo>
                      <a:pt x="137" y="175"/>
                      <a:pt x="175" y="137"/>
                      <a:pt x="175" y="90"/>
                    </a:cubicBezTo>
                    <a:cubicBezTo>
                      <a:pt x="175" y="43"/>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3"/>
              <p:cNvSpPr/>
              <p:nvPr/>
            </p:nvSpPr>
            <p:spPr>
              <a:xfrm flipH="1">
                <a:off x="3208879" y="3802593"/>
                <a:ext cx="18275" cy="18275"/>
              </a:xfrm>
              <a:custGeom>
                <a:rect b="b" l="l" r="r" t="t"/>
                <a:pathLst>
                  <a:path extrusionOk="0" h="166" w="166">
                    <a:moveTo>
                      <a:pt x="85" y="0"/>
                    </a:moveTo>
                    <a:cubicBezTo>
                      <a:pt x="38" y="0"/>
                      <a:pt x="0" y="38"/>
                      <a:pt x="0" y="80"/>
                    </a:cubicBezTo>
                    <a:cubicBezTo>
                      <a:pt x="0" y="127"/>
                      <a:pt x="38" y="165"/>
                      <a:pt x="85" y="165"/>
                    </a:cubicBezTo>
                    <a:cubicBezTo>
                      <a:pt x="127" y="165"/>
                      <a:pt x="165" y="127"/>
                      <a:pt x="165" y="80"/>
                    </a:cubicBezTo>
                    <a:cubicBezTo>
                      <a:pt x="165" y="38"/>
                      <a:pt x="127"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3"/>
              <p:cNvSpPr/>
              <p:nvPr/>
            </p:nvSpPr>
            <p:spPr>
              <a:xfrm flipH="1">
                <a:off x="3120145" y="3795767"/>
                <a:ext cx="17835" cy="17285"/>
              </a:xfrm>
              <a:custGeom>
                <a:rect b="b" l="l" r="r" t="t"/>
                <a:pathLst>
                  <a:path extrusionOk="0" h="157" w="162">
                    <a:moveTo>
                      <a:pt x="81" y="1"/>
                    </a:moveTo>
                    <a:cubicBezTo>
                      <a:pt x="39" y="1"/>
                      <a:pt x="1" y="34"/>
                      <a:pt x="1" y="76"/>
                    </a:cubicBezTo>
                    <a:cubicBezTo>
                      <a:pt x="1" y="123"/>
                      <a:pt x="39" y="156"/>
                      <a:pt x="81" y="156"/>
                    </a:cubicBezTo>
                    <a:cubicBezTo>
                      <a:pt x="123" y="156"/>
                      <a:pt x="161" y="123"/>
                      <a:pt x="161" y="76"/>
                    </a:cubicBezTo>
                    <a:cubicBezTo>
                      <a:pt x="161" y="34"/>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3"/>
              <p:cNvSpPr/>
              <p:nvPr/>
            </p:nvSpPr>
            <p:spPr>
              <a:xfrm flipH="1">
                <a:off x="3031962" y="3786519"/>
                <a:ext cx="16734" cy="16184"/>
              </a:xfrm>
              <a:custGeom>
                <a:rect b="b" l="l" r="r" t="t"/>
                <a:pathLst>
                  <a:path extrusionOk="0" h="147" w="152">
                    <a:moveTo>
                      <a:pt x="76" y="0"/>
                    </a:moveTo>
                    <a:cubicBezTo>
                      <a:pt x="34" y="0"/>
                      <a:pt x="1" y="33"/>
                      <a:pt x="1" y="75"/>
                    </a:cubicBezTo>
                    <a:cubicBezTo>
                      <a:pt x="1" y="113"/>
                      <a:pt x="34" y="146"/>
                      <a:pt x="76" y="146"/>
                    </a:cubicBezTo>
                    <a:cubicBezTo>
                      <a:pt x="119" y="146"/>
                      <a:pt x="152" y="113"/>
                      <a:pt x="152" y="75"/>
                    </a:cubicBezTo>
                    <a:cubicBezTo>
                      <a:pt x="152" y="33"/>
                      <a:pt x="119"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3"/>
              <p:cNvSpPr/>
              <p:nvPr/>
            </p:nvSpPr>
            <p:spPr>
              <a:xfrm flipH="1">
                <a:off x="2944219" y="3775070"/>
                <a:ext cx="15193" cy="15193"/>
              </a:xfrm>
              <a:custGeom>
                <a:rect b="b" l="l" r="r" t="t"/>
                <a:pathLst>
                  <a:path extrusionOk="0" h="138" w="138">
                    <a:moveTo>
                      <a:pt x="71" y="0"/>
                    </a:moveTo>
                    <a:cubicBezTo>
                      <a:pt x="29" y="0"/>
                      <a:pt x="1" y="29"/>
                      <a:pt x="1" y="66"/>
                    </a:cubicBezTo>
                    <a:cubicBezTo>
                      <a:pt x="1" y="109"/>
                      <a:pt x="29" y="137"/>
                      <a:pt x="71" y="137"/>
                    </a:cubicBezTo>
                    <a:cubicBezTo>
                      <a:pt x="109" y="137"/>
                      <a:pt x="137" y="109"/>
                      <a:pt x="137" y="66"/>
                    </a:cubicBezTo>
                    <a:cubicBezTo>
                      <a:pt x="137" y="29"/>
                      <a:pt x="109"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3"/>
              <p:cNvSpPr/>
              <p:nvPr/>
            </p:nvSpPr>
            <p:spPr>
              <a:xfrm flipH="1">
                <a:off x="2856036" y="3761529"/>
                <a:ext cx="14642" cy="14642"/>
              </a:xfrm>
              <a:custGeom>
                <a:rect b="b" l="l" r="r" t="t"/>
                <a:pathLst>
                  <a:path extrusionOk="0" h="133" w="133">
                    <a:moveTo>
                      <a:pt x="67" y="1"/>
                    </a:moveTo>
                    <a:cubicBezTo>
                      <a:pt x="29" y="1"/>
                      <a:pt x="1" y="29"/>
                      <a:pt x="1" y="67"/>
                    </a:cubicBezTo>
                    <a:cubicBezTo>
                      <a:pt x="1" y="100"/>
                      <a:pt x="29" y="133"/>
                      <a:pt x="67" y="133"/>
                    </a:cubicBezTo>
                    <a:cubicBezTo>
                      <a:pt x="100" y="133"/>
                      <a:pt x="133" y="100"/>
                      <a:pt x="133" y="67"/>
                    </a:cubicBezTo>
                    <a:cubicBezTo>
                      <a:pt x="133" y="29"/>
                      <a:pt x="100"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3"/>
              <p:cNvSpPr/>
              <p:nvPr/>
            </p:nvSpPr>
            <p:spPr>
              <a:xfrm flipH="1">
                <a:off x="2768843" y="3746556"/>
                <a:ext cx="13541" cy="13541"/>
              </a:xfrm>
              <a:custGeom>
                <a:rect b="b" l="l" r="r" t="t"/>
                <a:pathLst>
                  <a:path extrusionOk="0" h="123" w="123">
                    <a:moveTo>
                      <a:pt x="61" y="0"/>
                    </a:moveTo>
                    <a:cubicBezTo>
                      <a:pt x="28" y="0"/>
                      <a:pt x="0" y="28"/>
                      <a:pt x="0" y="61"/>
                    </a:cubicBezTo>
                    <a:cubicBezTo>
                      <a:pt x="0" y="99"/>
                      <a:pt x="28" y="123"/>
                      <a:pt x="61" y="123"/>
                    </a:cubicBezTo>
                    <a:cubicBezTo>
                      <a:pt x="94" y="123"/>
                      <a:pt x="123" y="99"/>
                      <a:pt x="123" y="61"/>
                    </a:cubicBezTo>
                    <a:cubicBezTo>
                      <a:pt x="123" y="28"/>
                      <a:pt x="94" y="0"/>
                      <a:pt x="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3"/>
              <p:cNvSpPr/>
              <p:nvPr/>
            </p:nvSpPr>
            <p:spPr>
              <a:xfrm flipH="1">
                <a:off x="2681651" y="3730923"/>
                <a:ext cx="12551" cy="12551"/>
              </a:xfrm>
              <a:custGeom>
                <a:rect b="b" l="l" r="r" t="t"/>
                <a:pathLst>
                  <a:path extrusionOk="0" h="114" w="114">
                    <a:moveTo>
                      <a:pt x="57" y="1"/>
                    </a:moveTo>
                    <a:cubicBezTo>
                      <a:pt x="29" y="1"/>
                      <a:pt x="1" y="24"/>
                      <a:pt x="1" y="57"/>
                    </a:cubicBezTo>
                    <a:cubicBezTo>
                      <a:pt x="1" y="90"/>
                      <a:pt x="29" y="114"/>
                      <a:pt x="57" y="114"/>
                    </a:cubicBezTo>
                    <a:cubicBezTo>
                      <a:pt x="90" y="114"/>
                      <a:pt x="114" y="90"/>
                      <a:pt x="114" y="57"/>
                    </a:cubicBezTo>
                    <a:cubicBezTo>
                      <a:pt x="114" y="24"/>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3"/>
              <p:cNvSpPr/>
              <p:nvPr/>
            </p:nvSpPr>
            <p:spPr>
              <a:xfrm flipH="1">
                <a:off x="2593908" y="3714850"/>
                <a:ext cx="12110" cy="12000"/>
              </a:xfrm>
              <a:custGeom>
                <a:rect b="b" l="l" r="r" t="t"/>
                <a:pathLst>
                  <a:path extrusionOk="0" h="109" w="110">
                    <a:moveTo>
                      <a:pt x="53" y="1"/>
                    </a:moveTo>
                    <a:cubicBezTo>
                      <a:pt x="25" y="1"/>
                      <a:pt x="1" y="24"/>
                      <a:pt x="1" y="52"/>
                    </a:cubicBezTo>
                    <a:cubicBezTo>
                      <a:pt x="1" y="85"/>
                      <a:pt x="25" y="109"/>
                      <a:pt x="53" y="109"/>
                    </a:cubicBezTo>
                    <a:cubicBezTo>
                      <a:pt x="86" y="109"/>
                      <a:pt x="109" y="85"/>
                      <a:pt x="109" y="52"/>
                    </a:cubicBezTo>
                    <a:cubicBezTo>
                      <a:pt x="109" y="24"/>
                      <a:pt x="86"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3"/>
              <p:cNvSpPr/>
              <p:nvPr/>
            </p:nvSpPr>
            <p:spPr>
              <a:xfrm flipH="1">
                <a:off x="2506716" y="3698777"/>
                <a:ext cx="11009" cy="11009"/>
              </a:xfrm>
              <a:custGeom>
                <a:rect b="b" l="l" r="r" t="t"/>
                <a:pathLst>
                  <a:path extrusionOk="0" h="100" w="100">
                    <a:moveTo>
                      <a:pt x="48" y="0"/>
                    </a:moveTo>
                    <a:cubicBezTo>
                      <a:pt x="24" y="0"/>
                      <a:pt x="0" y="24"/>
                      <a:pt x="0" y="52"/>
                    </a:cubicBezTo>
                    <a:cubicBezTo>
                      <a:pt x="0" y="76"/>
                      <a:pt x="24" y="99"/>
                      <a:pt x="48" y="99"/>
                    </a:cubicBezTo>
                    <a:cubicBezTo>
                      <a:pt x="76" y="99"/>
                      <a:pt x="99" y="76"/>
                      <a:pt x="99" y="52"/>
                    </a:cubicBezTo>
                    <a:cubicBezTo>
                      <a:pt x="99" y="24"/>
                      <a:pt x="76"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3"/>
              <p:cNvSpPr/>
              <p:nvPr/>
            </p:nvSpPr>
            <p:spPr>
              <a:xfrm flipH="1">
                <a:off x="2419523" y="3683694"/>
                <a:ext cx="10018" cy="10018"/>
              </a:xfrm>
              <a:custGeom>
                <a:rect b="b" l="l" r="r" t="t"/>
                <a:pathLst>
                  <a:path extrusionOk="0" h="91" w="91">
                    <a:moveTo>
                      <a:pt x="48" y="1"/>
                    </a:moveTo>
                    <a:cubicBezTo>
                      <a:pt x="24" y="1"/>
                      <a:pt x="1" y="20"/>
                      <a:pt x="1" y="43"/>
                    </a:cubicBezTo>
                    <a:cubicBezTo>
                      <a:pt x="1" y="71"/>
                      <a:pt x="24" y="90"/>
                      <a:pt x="48" y="90"/>
                    </a:cubicBezTo>
                    <a:cubicBezTo>
                      <a:pt x="71" y="90"/>
                      <a:pt x="90" y="71"/>
                      <a:pt x="90" y="43"/>
                    </a:cubicBezTo>
                    <a:cubicBezTo>
                      <a:pt x="90" y="20"/>
                      <a:pt x="71"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3"/>
              <p:cNvSpPr/>
              <p:nvPr/>
            </p:nvSpPr>
            <p:spPr>
              <a:xfrm flipH="1">
                <a:off x="2331780" y="3669712"/>
                <a:ext cx="9028" cy="8917"/>
              </a:xfrm>
              <a:custGeom>
                <a:rect b="b" l="l" r="r" t="t"/>
                <a:pathLst>
                  <a:path extrusionOk="0" h="81" w="82">
                    <a:moveTo>
                      <a:pt x="43" y="0"/>
                    </a:moveTo>
                    <a:cubicBezTo>
                      <a:pt x="20" y="0"/>
                      <a:pt x="1" y="19"/>
                      <a:pt x="1" y="43"/>
                    </a:cubicBezTo>
                    <a:cubicBezTo>
                      <a:pt x="1" y="62"/>
                      <a:pt x="20" y="81"/>
                      <a:pt x="43" y="81"/>
                    </a:cubicBezTo>
                    <a:cubicBezTo>
                      <a:pt x="62" y="81"/>
                      <a:pt x="81" y="62"/>
                      <a:pt x="81" y="43"/>
                    </a:cubicBezTo>
                    <a:cubicBezTo>
                      <a:pt x="81" y="19"/>
                      <a:pt x="62"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3"/>
              <p:cNvSpPr/>
              <p:nvPr/>
            </p:nvSpPr>
            <p:spPr>
              <a:xfrm flipH="1">
                <a:off x="2244147" y="3657712"/>
                <a:ext cx="7817" cy="7927"/>
              </a:xfrm>
              <a:custGeom>
                <a:rect b="b" l="l" r="r" t="t"/>
                <a:pathLst>
                  <a:path extrusionOk="0" h="72" w="71">
                    <a:moveTo>
                      <a:pt x="38" y="1"/>
                    </a:moveTo>
                    <a:cubicBezTo>
                      <a:pt x="19" y="1"/>
                      <a:pt x="0" y="15"/>
                      <a:pt x="0" y="34"/>
                    </a:cubicBezTo>
                    <a:cubicBezTo>
                      <a:pt x="0" y="58"/>
                      <a:pt x="19" y="72"/>
                      <a:pt x="38" y="72"/>
                    </a:cubicBezTo>
                    <a:cubicBezTo>
                      <a:pt x="57" y="72"/>
                      <a:pt x="71" y="58"/>
                      <a:pt x="71" y="34"/>
                    </a:cubicBezTo>
                    <a:cubicBezTo>
                      <a:pt x="71" y="15"/>
                      <a:pt x="57"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3"/>
              <p:cNvSpPr/>
              <p:nvPr/>
            </p:nvSpPr>
            <p:spPr>
              <a:xfrm flipH="1">
                <a:off x="2155854" y="3647914"/>
                <a:ext cx="6936" cy="6826"/>
              </a:xfrm>
              <a:custGeom>
                <a:rect b="b" l="l" r="r" t="t"/>
                <a:pathLst>
                  <a:path extrusionOk="0" h="62" w="63">
                    <a:moveTo>
                      <a:pt x="34" y="0"/>
                    </a:moveTo>
                    <a:cubicBezTo>
                      <a:pt x="15" y="0"/>
                      <a:pt x="1" y="15"/>
                      <a:pt x="1" y="33"/>
                    </a:cubicBezTo>
                    <a:cubicBezTo>
                      <a:pt x="1" y="48"/>
                      <a:pt x="15" y="62"/>
                      <a:pt x="34" y="62"/>
                    </a:cubicBezTo>
                    <a:cubicBezTo>
                      <a:pt x="48" y="62"/>
                      <a:pt x="62" y="48"/>
                      <a:pt x="62" y="33"/>
                    </a:cubicBezTo>
                    <a:cubicBezTo>
                      <a:pt x="62" y="15"/>
                      <a:pt x="48"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3"/>
              <p:cNvSpPr/>
              <p:nvPr/>
            </p:nvSpPr>
            <p:spPr>
              <a:xfrm flipH="1">
                <a:off x="2067120" y="3641199"/>
                <a:ext cx="6385" cy="5725"/>
              </a:xfrm>
              <a:custGeom>
                <a:rect b="b" l="l" r="r" t="t"/>
                <a:pathLst>
                  <a:path extrusionOk="0" h="52" w="58">
                    <a:moveTo>
                      <a:pt x="29" y="0"/>
                    </a:moveTo>
                    <a:cubicBezTo>
                      <a:pt x="15" y="0"/>
                      <a:pt x="1" y="10"/>
                      <a:pt x="1" y="24"/>
                    </a:cubicBezTo>
                    <a:cubicBezTo>
                      <a:pt x="1" y="43"/>
                      <a:pt x="15" y="52"/>
                      <a:pt x="29" y="52"/>
                    </a:cubicBezTo>
                    <a:cubicBezTo>
                      <a:pt x="43" y="52"/>
                      <a:pt x="57" y="43"/>
                      <a:pt x="57" y="24"/>
                    </a:cubicBezTo>
                    <a:cubicBezTo>
                      <a:pt x="57" y="10"/>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3"/>
              <p:cNvSpPr/>
              <p:nvPr/>
            </p:nvSpPr>
            <p:spPr>
              <a:xfrm flipH="1">
                <a:off x="1978387" y="3637566"/>
                <a:ext cx="5284" cy="5284"/>
              </a:xfrm>
              <a:custGeom>
                <a:rect b="b" l="l" r="r" t="t"/>
                <a:pathLst>
                  <a:path extrusionOk="0" h="48" w="48">
                    <a:moveTo>
                      <a:pt x="24" y="0"/>
                    </a:moveTo>
                    <a:cubicBezTo>
                      <a:pt x="10" y="0"/>
                      <a:pt x="0" y="10"/>
                      <a:pt x="0" y="24"/>
                    </a:cubicBezTo>
                    <a:cubicBezTo>
                      <a:pt x="0" y="33"/>
                      <a:pt x="10" y="47"/>
                      <a:pt x="24" y="47"/>
                    </a:cubicBezTo>
                    <a:cubicBezTo>
                      <a:pt x="38" y="47"/>
                      <a:pt x="47" y="33"/>
                      <a:pt x="47" y="24"/>
                    </a:cubicBezTo>
                    <a:cubicBezTo>
                      <a:pt x="47" y="10"/>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3"/>
              <p:cNvSpPr/>
              <p:nvPr/>
            </p:nvSpPr>
            <p:spPr>
              <a:xfrm flipH="1">
                <a:off x="1889653" y="3637566"/>
                <a:ext cx="4294" cy="4184"/>
              </a:xfrm>
              <a:custGeom>
                <a:rect b="b" l="l" r="r" t="t"/>
                <a:pathLst>
                  <a:path extrusionOk="0" h="38" w="39">
                    <a:moveTo>
                      <a:pt x="20" y="0"/>
                    </a:moveTo>
                    <a:cubicBezTo>
                      <a:pt x="10" y="0"/>
                      <a:pt x="1" y="10"/>
                      <a:pt x="1" y="19"/>
                    </a:cubicBezTo>
                    <a:cubicBezTo>
                      <a:pt x="1" y="28"/>
                      <a:pt x="10" y="38"/>
                      <a:pt x="20" y="38"/>
                    </a:cubicBezTo>
                    <a:cubicBezTo>
                      <a:pt x="29" y="38"/>
                      <a:pt x="39" y="28"/>
                      <a:pt x="39" y="19"/>
                    </a:cubicBezTo>
                    <a:cubicBezTo>
                      <a:pt x="39" y="10"/>
                      <a:pt x="29" y="0"/>
                      <a:pt x="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3"/>
              <p:cNvSpPr/>
              <p:nvPr/>
            </p:nvSpPr>
            <p:spPr>
              <a:xfrm flipH="1">
                <a:off x="1800919" y="3641199"/>
                <a:ext cx="3193" cy="3743"/>
              </a:xfrm>
              <a:custGeom>
                <a:rect b="b" l="l" r="r" t="t"/>
                <a:pathLst>
                  <a:path extrusionOk="0" h="34" w="29">
                    <a:moveTo>
                      <a:pt x="15" y="0"/>
                    </a:moveTo>
                    <a:cubicBezTo>
                      <a:pt x="5" y="0"/>
                      <a:pt x="0" y="10"/>
                      <a:pt x="0" y="19"/>
                    </a:cubicBezTo>
                    <a:cubicBezTo>
                      <a:pt x="0" y="24"/>
                      <a:pt x="5" y="33"/>
                      <a:pt x="15" y="33"/>
                    </a:cubicBezTo>
                    <a:cubicBezTo>
                      <a:pt x="24" y="33"/>
                      <a:pt x="29" y="24"/>
                      <a:pt x="29" y="19"/>
                    </a:cubicBezTo>
                    <a:cubicBezTo>
                      <a:pt x="29" y="10"/>
                      <a:pt x="24"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3"/>
              <p:cNvSpPr/>
              <p:nvPr/>
            </p:nvSpPr>
            <p:spPr>
              <a:xfrm flipH="1">
                <a:off x="1712626" y="3649456"/>
                <a:ext cx="2202" cy="2202"/>
              </a:xfrm>
              <a:custGeom>
                <a:rect b="b" l="l" r="r" t="t"/>
                <a:pathLst>
                  <a:path extrusionOk="0" h="20" w="20">
                    <a:moveTo>
                      <a:pt x="10" y="1"/>
                    </a:moveTo>
                    <a:cubicBezTo>
                      <a:pt x="5" y="1"/>
                      <a:pt x="0" y="5"/>
                      <a:pt x="0" y="10"/>
                    </a:cubicBezTo>
                    <a:cubicBezTo>
                      <a:pt x="0" y="15"/>
                      <a:pt x="5" y="19"/>
                      <a:pt x="10" y="19"/>
                    </a:cubicBezTo>
                    <a:cubicBezTo>
                      <a:pt x="14" y="19"/>
                      <a:pt x="19" y="15"/>
                      <a:pt x="19" y="10"/>
                    </a:cubicBezTo>
                    <a:cubicBezTo>
                      <a:pt x="19" y="5"/>
                      <a:pt x="14"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3"/>
              <p:cNvSpPr/>
              <p:nvPr/>
            </p:nvSpPr>
            <p:spPr>
              <a:xfrm flipH="1">
                <a:off x="1624443" y="3661345"/>
                <a:ext cx="1101" cy="1761"/>
              </a:xfrm>
              <a:custGeom>
                <a:rect b="b" l="l" r="r" t="t"/>
                <a:pathLst>
                  <a:path extrusionOk="0" h="16" w="10">
                    <a:moveTo>
                      <a:pt x="5" y="1"/>
                    </a:moveTo>
                    <a:cubicBezTo>
                      <a:pt x="0" y="1"/>
                      <a:pt x="0" y="6"/>
                      <a:pt x="0" y="10"/>
                    </a:cubicBezTo>
                    <a:cubicBezTo>
                      <a:pt x="0" y="10"/>
                      <a:pt x="0" y="15"/>
                      <a:pt x="5" y="15"/>
                    </a:cubicBezTo>
                    <a:cubicBezTo>
                      <a:pt x="9" y="15"/>
                      <a:pt x="9" y="10"/>
                      <a:pt x="9" y="10"/>
                    </a:cubicBezTo>
                    <a:cubicBezTo>
                      <a:pt x="9" y="6"/>
                      <a:pt x="9"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3"/>
              <p:cNvSpPr/>
              <p:nvPr/>
            </p:nvSpPr>
            <p:spPr>
              <a:xfrm flipH="1">
                <a:off x="1536700" y="3677529"/>
                <a:ext cx="661" cy="550"/>
              </a:xfrm>
              <a:custGeom>
                <a:rect b="b" l="l" r="r" t="t"/>
                <a:pathLst>
                  <a:path extrusionOk="0" h="5" w="6">
                    <a:moveTo>
                      <a:pt x="0" y="0"/>
                    </a:moveTo>
                    <a:cubicBezTo>
                      <a:pt x="0" y="0"/>
                      <a:pt x="0" y="5"/>
                      <a:pt x="0" y="5"/>
                    </a:cubicBezTo>
                    <a:lnTo>
                      <a:pt x="5" y="5"/>
                    </a:lnTo>
                    <a:cubicBezTo>
                      <a:pt x="5" y="5"/>
                      <a:pt x="0"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3"/>
              <p:cNvSpPr/>
              <p:nvPr/>
            </p:nvSpPr>
            <p:spPr>
              <a:xfrm flipH="1">
                <a:off x="8627140" y="3292429"/>
                <a:ext cx="80588" cy="80478"/>
              </a:xfrm>
              <a:custGeom>
                <a:rect b="b" l="l" r="r" t="t"/>
                <a:pathLst>
                  <a:path extrusionOk="0" h="731" w="732">
                    <a:moveTo>
                      <a:pt x="368" y="0"/>
                    </a:moveTo>
                    <a:cubicBezTo>
                      <a:pt x="165" y="0"/>
                      <a:pt x="0" y="165"/>
                      <a:pt x="0" y="368"/>
                    </a:cubicBezTo>
                    <a:cubicBezTo>
                      <a:pt x="0" y="571"/>
                      <a:pt x="165" y="731"/>
                      <a:pt x="368" y="731"/>
                    </a:cubicBezTo>
                    <a:cubicBezTo>
                      <a:pt x="566" y="731"/>
                      <a:pt x="731" y="571"/>
                      <a:pt x="731" y="368"/>
                    </a:cubicBezTo>
                    <a:cubicBezTo>
                      <a:pt x="731" y="165"/>
                      <a:pt x="566" y="0"/>
                      <a:pt x="3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3"/>
              <p:cNvSpPr/>
              <p:nvPr/>
            </p:nvSpPr>
            <p:spPr>
              <a:xfrm flipH="1">
                <a:off x="8557672" y="3348465"/>
                <a:ext cx="79487" cy="79487"/>
              </a:xfrm>
              <a:custGeom>
                <a:rect b="b" l="l" r="r" t="t"/>
                <a:pathLst>
                  <a:path extrusionOk="0" h="722" w="722">
                    <a:moveTo>
                      <a:pt x="359" y="0"/>
                    </a:moveTo>
                    <a:cubicBezTo>
                      <a:pt x="161" y="0"/>
                      <a:pt x="0" y="161"/>
                      <a:pt x="0" y="359"/>
                    </a:cubicBezTo>
                    <a:cubicBezTo>
                      <a:pt x="0" y="561"/>
                      <a:pt x="161" y="722"/>
                      <a:pt x="359" y="722"/>
                    </a:cubicBezTo>
                    <a:cubicBezTo>
                      <a:pt x="561" y="722"/>
                      <a:pt x="722" y="561"/>
                      <a:pt x="722" y="359"/>
                    </a:cubicBezTo>
                    <a:cubicBezTo>
                      <a:pt x="722" y="161"/>
                      <a:pt x="561"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3"/>
              <p:cNvSpPr/>
              <p:nvPr/>
            </p:nvSpPr>
            <p:spPr>
              <a:xfrm flipH="1">
                <a:off x="8485452" y="3400869"/>
                <a:ext cx="78496" cy="78496"/>
              </a:xfrm>
              <a:custGeom>
                <a:rect b="b" l="l" r="r" t="t"/>
                <a:pathLst>
                  <a:path extrusionOk="0" h="713" w="713">
                    <a:moveTo>
                      <a:pt x="354" y="0"/>
                    </a:moveTo>
                    <a:cubicBezTo>
                      <a:pt x="156" y="0"/>
                      <a:pt x="0" y="161"/>
                      <a:pt x="0" y="359"/>
                    </a:cubicBezTo>
                    <a:cubicBezTo>
                      <a:pt x="0" y="552"/>
                      <a:pt x="156" y="712"/>
                      <a:pt x="354" y="712"/>
                    </a:cubicBezTo>
                    <a:cubicBezTo>
                      <a:pt x="552" y="712"/>
                      <a:pt x="712" y="552"/>
                      <a:pt x="712" y="359"/>
                    </a:cubicBezTo>
                    <a:cubicBezTo>
                      <a:pt x="712" y="161"/>
                      <a:pt x="552"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3"/>
              <p:cNvSpPr/>
              <p:nvPr/>
            </p:nvSpPr>
            <p:spPr>
              <a:xfrm flipH="1">
                <a:off x="8411801" y="3450630"/>
                <a:ext cx="77395" cy="78056"/>
              </a:xfrm>
              <a:custGeom>
                <a:rect b="b" l="l" r="r" t="t"/>
                <a:pathLst>
                  <a:path extrusionOk="0" h="709" w="703">
                    <a:moveTo>
                      <a:pt x="349" y="1"/>
                    </a:moveTo>
                    <a:cubicBezTo>
                      <a:pt x="156" y="1"/>
                      <a:pt x="0" y="161"/>
                      <a:pt x="0" y="355"/>
                    </a:cubicBezTo>
                    <a:cubicBezTo>
                      <a:pt x="0" y="548"/>
                      <a:pt x="156" y="708"/>
                      <a:pt x="349" y="708"/>
                    </a:cubicBezTo>
                    <a:cubicBezTo>
                      <a:pt x="547" y="708"/>
                      <a:pt x="702" y="548"/>
                      <a:pt x="702" y="355"/>
                    </a:cubicBezTo>
                    <a:cubicBezTo>
                      <a:pt x="702" y="161"/>
                      <a:pt x="547"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3"/>
              <p:cNvSpPr/>
              <p:nvPr/>
            </p:nvSpPr>
            <p:spPr>
              <a:xfrm flipH="1">
                <a:off x="8336058" y="3497860"/>
                <a:ext cx="76955" cy="76955"/>
              </a:xfrm>
              <a:custGeom>
                <a:rect b="b" l="l" r="r" t="t"/>
                <a:pathLst>
                  <a:path extrusionOk="0" h="699" w="699">
                    <a:moveTo>
                      <a:pt x="350" y="1"/>
                    </a:moveTo>
                    <a:cubicBezTo>
                      <a:pt x="157" y="1"/>
                      <a:pt x="1" y="161"/>
                      <a:pt x="1" y="350"/>
                    </a:cubicBezTo>
                    <a:cubicBezTo>
                      <a:pt x="1" y="543"/>
                      <a:pt x="157" y="699"/>
                      <a:pt x="350" y="699"/>
                    </a:cubicBezTo>
                    <a:cubicBezTo>
                      <a:pt x="538" y="699"/>
                      <a:pt x="699" y="543"/>
                      <a:pt x="699" y="350"/>
                    </a:cubicBezTo>
                    <a:cubicBezTo>
                      <a:pt x="699" y="161"/>
                      <a:pt x="538" y="1"/>
                      <a:pt x="3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3"/>
              <p:cNvSpPr/>
              <p:nvPr/>
            </p:nvSpPr>
            <p:spPr>
              <a:xfrm flipH="1">
                <a:off x="8259214" y="3543107"/>
                <a:ext cx="75854" cy="75854"/>
              </a:xfrm>
              <a:custGeom>
                <a:rect b="b" l="l" r="r" t="t"/>
                <a:pathLst>
                  <a:path extrusionOk="0" h="689" w="689">
                    <a:moveTo>
                      <a:pt x="344" y="0"/>
                    </a:moveTo>
                    <a:cubicBezTo>
                      <a:pt x="156" y="0"/>
                      <a:pt x="0" y="156"/>
                      <a:pt x="0" y="344"/>
                    </a:cubicBezTo>
                    <a:cubicBezTo>
                      <a:pt x="0" y="533"/>
                      <a:pt x="156" y="688"/>
                      <a:pt x="344" y="688"/>
                    </a:cubicBezTo>
                    <a:cubicBezTo>
                      <a:pt x="533" y="688"/>
                      <a:pt x="688" y="533"/>
                      <a:pt x="688" y="344"/>
                    </a:cubicBezTo>
                    <a:cubicBezTo>
                      <a:pt x="688" y="156"/>
                      <a:pt x="533"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3"/>
              <p:cNvSpPr/>
              <p:nvPr/>
            </p:nvSpPr>
            <p:spPr>
              <a:xfrm flipH="1">
                <a:off x="8180829" y="3585603"/>
                <a:ext cx="74863" cy="74863"/>
              </a:xfrm>
              <a:custGeom>
                <a:rect b="b" l="l" r="r" t="t"/>
                <a:pathLst>
                  <a:path extrusionOk="0" h="680" w="680">
                    <a:moveTo>
                      <a:pt x="340" y="1"/>
                    </a:moveTo>
                    <a:cubicBezTo>
                      <a:pt x="151" y="1"/>
                      <a:pt x="0" y="152"/>
                      <a:pt x="0" y="340"/>
                    </a:cubicBezTo>
                    <a:cubicBezTo>
                      <a:pt x="0" y="524"/>
                      <a:pt x="151" y="680"/>
                      <a:pt x="340" y="680"/>
                    </a:cubicBezTo>
                    <a:cubicBezTo>
                      <a:pt x="528" y="680"/>
                      <a:pt x="679" y="524"/>
                      <a:pt x="679" y="340"/>
                    </a:cubicBezTo>
                    <a:cubicBezTo>
                      <a:pt x="679" y="152"/>
                      <a:pt x="528"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3"/>
              <p:cNvSpPr/>
              <p:nvPr/>
            </p:nvSpPr>
            <p:spPr>
              <a:xfrm flipH="1">
                <a:off x="8101453" y="3625015"/>
                <a:ext cx="73762" cy="73872"/>
              </a:xfrm>
              <a:custGeom>
                <a:rect b="b" l="l" r="r" t="t"/>
                <a:pathLst>
                  <a:path extrusionOk="0" h="671" w="670">
                    <a:moveTo>
                      <a:pt x="335" y="1"/>
                    </a:moveTo>
                    <a:cubicBezTo>
                      <a:pt x="151" y="1"/>
                      <a:pt x="0" y="152"/>
                      <a:pt x="0" y="336"/>
                    </a:cubicBezTo>
                    <a:cubicBezTo>
                      <a:pt x="0" y="524"/>
                      <a:pt x="151" y="670"/>
                      <a:pt x="335" y="670"/>
                    </a:cubicBezTo>
                    <a:cubicBezTo>
                      <a:pt x="523" y="670"/>
                      <a:pt x="670" y="524"/>
                      <a:pt x="670" y="336"/>
                    </a:cubicBezTo>
                    <a:cubicBezTo>
                      <a:pt x="670" y="152"/>
                      <a:pt x="523"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3"/>
              <p:cNvSpPr/>
              <p:nvPr/>
            </p:nvSpPr>
            <p:spPr>
              <a:xfrm flipH="1">
                <a:off x="8020536" y="3662446"/>
                <a:ext cx="72771" cy="72771"/>
              </a:xfrm>
              <a:custGeom>
                <a:rect b="b" l="l" r="r" t="t"/>
                <a:pathLst>
                  <a:path extrusionOk="0" h="661" w="661">
                    <a:moveTo>
                      <a:pt x="331" y="0"/>
                    </a:moveTo>
                    <a:cubicBezTo>
                      <a:pt x="147" y="0"/>
                      <a:pt x="1" y="147"/>
                      <a:pt x="1" y="330"/>
                    </a:cubicBezTo>
                    <a:cubicBezTo>
                      <a:pt x="1" y="510"/>
                      <a:pt x="147" y="660"/>
                      <a:pt x="331" y="660"/>
                    </a:cubicBezTo>
                    <a:cubicBezTo>
                      <a:pt x="515" y="660"/>
                      <a:pt x="661" y="510"/>
                      <a:pt x="661" y="330"/>
                    </a:cubicBezTo>
                    <a:cubicBezTo>
                      <a:pt x="661" y="147"/>
                      <a:pt x="515"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3"/>
              <p:cNvSpPr/>
              <p:nvPr/>
            </p:nvSpPr>
            <p:spPr>
              <a:xfrm flipH="1">
                <a:off x="7937968" y="3696134"/>
                <a:ext cx="72221" cy="72331"/>
              </a:xfrm>
              <a:custGeom>
                <a:rect b="b" l="l" r="r" t="t"/>
                <a:pathLst>
                  <a:path extrusionOk="0" h="657" w="656">
                    <a:moveTo>
                      <a:pt x="330" y="1"/>
                    </a:moveTo>
                    <a:cubicBezTo>
                      <a:pt x="146" y="1"/>
                      <a:pt x="0" y="147"/>
                      <a:pt x="0" y="331"/>
                    </a:cubicBezTo>
                    <a:cubicBezTo>
                      <a:pt x="0" y="510"/>
                      <a:pt x="146" y="656"/>
                      <a:pt x="330" y="656"/>
                    </a:cubicBezTo>
                    <a:cubicBezTo>
                      <a:pt x="509" y="656"/>
                      <a:pt x="655" y="510"/>
                      <a:pt x="655" y="331"/>
                    </a:cubicBezTo>
                    <a:cubicBezTo>
                      <a:pt x="655" y="147"/>
                      <a:pt x="509"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3"/>
              <p:cNvSpPr/>
              <p:nvPr/>
            </p:nvSpPr>
            <p:spPr>
              <a:xfrm flipH="1">
                <a:off x="7854408" y="3727290"/>
                <a:ext cx="71230" cy="71230"/>
              </a:xfrm>
              <a:custGeom>
                <a:rect b="b" l="l" r="r" t="t"/>
                <a:pathLst>
                  <a:path extrusionOk="0" h="647" w="647">
                    <a:moveTo>
                      <a:pt x="321" y="1"/>
                    </a:moveTo>
                    <a:cubicBezTo>
                      <a:pt x="142" y="1"/>
                      <a:pt x="1" y="147"/>
                      <a:pt x="1" y="326"/>
                    </a:cubicBezTo>
                    <a:cubicBezTo>
                      <a:pt x="1" y="500"/>
                      <a:pt x="142" y="646"/>
                      <a:pt x="321" y="646"/>
                    </a:cubicBezTo>
                    <a:cubicBezTo>
                      <a:pt x="500" y="646"/>
                      <a:pt x="646" y="500"/>
                      <a:pt x="646" y="326"/>
                    </a:cubicBezTo>
                    <a:cubicBezTo>
                      <a:pt x="646" y="147"/>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3"/>
              <p:cNvSpPr/>
              <p:nvPr/>
            </p:nvSpPr>
            <p:spPr>
              <a:xfrm flipH="1">
                <a:off x="7770298" y="3755364"/>
                <a:ext cx="70239" cy="70129"/>
              </a:xfrm>
              <a:custGeom>
                <a:rect b="b" l="l" r="r" t="t"/>
                <a:pathLst>
                  <a:path extrusionOk="0" h="637" w="638">
                    <a:moveTo>
                      <a:pt x="321" y="0"/>
                    </a:moveTo>
                    <a:cubicBezTo>
                      <a:pt x="147" y="0"/>
                      <a:pt x="1" y="142"/>
                      <a:pt x="1" y="316"/>
                    </a:cubicBezTo>
                    <a:cubicBezTo>
                      <a:pt x="1" y="495"/>
                      <a:pt x="147" y="637"/>
                      <a:pt x="321" y="637"/>
                    </a:cubicBezTo>
                    <a:cubicBezTo>
                      <a:pt x="496" y="637"/>
                      <a:pt x="637" y="495"/>
                      <a:pt x="637" y="316"/>
                    </a:cubicBezTo>
                    <a:cubicBezTo>
                      <a:pt x="637" y="142"/>
                      <a:pt x="496"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3"/>
              <p:cNvSpPr/>
              <p:nvPr/>
            </p:nvSpPr>
            <p:spPr>
              <a:xfrm flipH="1">
                <a:off x="7684757" y="3779694"/>
                <a:ext cx="69028" cy="69138"/>
              </a:xfrm>
              <a:custGeom>
                <a:rect b="b" l="l" r="r" t="t"/>
                <a:pathLst>
                  <a:path extrusionOk="0" h="628" w="627">
                    <a:moveTo>
                      <a:pt x="316" y="1"/>
                    </a:moveTo>
                    <a:cubicBezTo>
                      <a:pt x="141" y="1"/>
                      <a:pt x="0" y="142"/>
                      <a:pt x="0" y="317"/>
                    </a:cubicBezTo>
                    <a:cubicBezTo>
                      <a:pt x="0" y="491"/>
                      <a:pt x="141" y="628"/>
                      <a:pt x="316" y="628"/>
                    </a:cubicBezTo>
                    <a:cubicBezTo>
                      <a:pt x="486" y="628"/>
                      <a:pt x="627" y="491"/>
                      <a:pt x="627" y="317"/>
                    </a:cubicBezTo>
                    <a:cubicBezTo>
                      <a:pt x="627" y="142"/>
                      <a:pt x="486"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3"/>
              <p:cNvSpPr/>
              <p:nvPr/>
            </p:nvSpPr>
            <p:spPr>
              <a:xfrm flipH="1">
                <a:off x="7598005" y="3801052"/>
                <a:ext cx="68698" cy="68037"/>
              </a:xfrm>
              <a:custGeom>
                <a:rect b="b" l="l" r="r" t="t"/>
                <a:pathLst>
                  <a:path extrusionOk="0" h="618" w="624">
                    <a:moveTo>
                      <a:pt x="312" y="0"/>
                    </a:moveTo>
                    <a:cubicBezTo>
                      <a:pt x="142" y="0"/>
                      <a:pt x="1" y="137"/>
                      <a:pt x="1" y="306"/>
                    </a:cubicBezTo>
                    <a:cubicBezTo>
                      <a:pt x="1" y="481"/>
                      <a:pt x="142" y="618"/>
                      <a:pt x="312" y="618"/>
                    </a:cubicBezTo>
                    <a:cubicBezTo>
                      <a:pt x="482" y="618"/>
                      <a:pt x="623" y="481"/>
                      <a:pt x="623" y="306"/>
                    </a:cubicBezTo>
                    <a:cubicBezTo>
                      <a:pt x="623" y="137"/>
                      <a:pt x="482"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3"/>
              <p:cNvSpPr/>
              <p:nvPr/>
            </p:nvSpPr>
            <p:spPr>
              <a:xfrm flipH="1">
                <a:off x="7510813" y="3818116"/>
                <a:ext cx="67597" cy="67046"/>
              </a:xfrm>
              <a:custGeom>
                <a:rect b="b" l="l" r="r" t="t"/>
                <a:pathLst>
                  <a:path extrusionOk="0" h="609" w="614">
                    <a:moveTo>
                      <a:pt x="307" y="1"/>
                    </a:moveTo>
                    <a:cubicBezTo>
                      <a:pt x="137" y="1"/>
                      <a:pt x="0" y="137"/>
                      <a:pt x="0" y="307"/>
                    </a:cubicBezTo>
                    <a:cubicBezTo>
                      <a:pt x="0" y="472"/>
                      <a:pt x="137" y="609"/>
                      <a:pt x="307" y="609"/>
                    </a:cubicBezTo>
                    <a:cubicBezTo>
                      <a:pt x="477" y="609"/>
                      <a:pt x="613" y="472"/>
                      <a:pt x="613" y="307"/>
                    </a:cubicBezTo>
                    <a:cubicBezTo>
                      <a:pt x="613" y="137"/>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3"/>
              <p:cNvSpPr/>
              <p:nvPr/>
            </p:nvSpPr>
            <p:spPr>
              <a:xfrm flipH="1">
                <a:off x="7423180" y="3831657"/>
                <a:ext cx="66496" cy="65945"/>
              </a:xfrm>
              <a:custGeom>
                <a:rect b="b" l="l" r="r" t="t"/>
                <a:pathLst>
                  <a:path extrusionOk="0" h="599" w="604">
                    <a:moveTo>
                      <a:pt x="302" y="0"/>
                    </a:moveTo>
                    <a:cubicBezTo>
                      <a:pt x="137" y="0"/>
                      <a:pt x="1" y="132"/>
                      <a:pt x="1" y="297"/>
                    </a:cubicBezTo>
                    <a:cubicBezTo>
                      <a:pt x="1" y="467"/>
                      <a:pt x="137" y="599"/>
                      <a:pt x="302" y="599"/>
                    </a:cubicBezTo>
                    <a:cubicBezTo>
                      <a:pt x="467" y="599"/>
                      <a:pt x="604" y="467"/>
                      <a:pt x="604" y="297"/>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3"/>
              <p:cNvSpPr/>
              <p:nvPr/>
            </p:nvSpPr>
            <p:spPr>
              <a:xfrm flipH="1">
                <a:off x="7334887" y="3840464"/>
                <a:ext cx="65505" cy="65505"/>
              </a:xfrm>
              <a:custGeom>
                <a:rect b="b" l="l" r="r" t="t"/>
                <a:pathLst>
                  <a:path extrusionOk="0" h="595" w="595">
                    <a:moveTo>
                      <a:pt x="297" y="0"/>
                    </a:moveTo>
                    <a:cubicBezTo>
                      <a:pt x="137" y="0"/>
                      <a:pt x="0" y="137"/>
                      <a:pt x="0" y="297"/>
                    </a:cubicBezTo>
                    <a:cubicBezTo>
                      <a:pt x="0" y="462"/>
                      <a:pt x="137" y="594"/>
                      <a:pt x="297" y="594"/>
                    </a:cubicBezTo>
                    <a:cubicBezTo>
                      <a:pt x="462" y="594"/>
                      <a:pt x="594" y="462"/>
                      <a:pt x="594" y="297"/>
                    </a:cubicBezTo>
                    <a:cubicBezTo>
                      <a:pt x="594" y="137"/>
                      <a:pt x="462"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3"/>
              <p:cNvSpPr/>
              <p:nvPr/>
            </p:nvSpPr>
            <p:spPr>
              <a:xfrm flipH="1">
                <a:off x="7246153" y="3845639"/>
                <a:ext cx="64514" cy="64514"/>
              </a:xfrm>
              <a:custGeom>
                <a:rect b="b" l="l" r="r" t="t"/>
                <a:pathLst>
                  <a:path extrusionOk="0" h="586" w="586">
                    <a:moveTo>
                      <a:pt x="293" y="0"/>
                    </a:moveTo>
                    <a:cubicBezTo>
                      <a:pt x="133" y="0"/>
                      <a:pt x="1" y="132"/>
                      <a:pt x="1" y="293"/>
                    </a:cubicBezTo>
                    <a:cubicBezTo>
                      <a:pt x="1" y="453"/>
                      <a:pt x="133"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3"/>
              <p:cNvSpPr/>
              <p:nvPr/>
            </p:nvSpPr>
            <p:spPr>
              <a:xfrm flipH="1">
                <a:off x="7157419" y="3846189"/>
                <a:ext cx="63413" cy="63413"/>
              </a:xfrm>
              <a:custGeom>
                <a:rect b="b" l="l" r="r" t="t"/>
                <a:pathLst>
                  <a:path extrusionOk="0" h="576" w="576">
                    <a:moveTo>
                      <a:pt x="288" y="0"/>
                    </a:moveTo>
                    <a:cubicBezTo>
                      <a:pt x="128" y="0"/>
                      <a:pt x="0" y="132"/>
                      <a:pt x="0" y="288"/>
                    </a:cubicBezTo>
                    <a:cubicBezTo>
                      <a:pt x="0" y="448"/>
                      <a:pt x="128" y="575"/>
                      <a:pt x="288" y="575"/>
                    </a:cubicBezTo>
                    <a:cubicBezTo>
                      <a:pt x="448" y="575"/>
                      <a:pt x="576" y="448"/>
                      <a:pt x="576" y="288"/>
                    </a:cubicBezTo>
                    <a:cubicBezTo>
                      <a:pt x="576" y="132"/>
                      <a:pt x="448" y="0"/>
                      <a:pt x="2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3"/>
              <p:cNvSpPr/>
              <p:nvPr/>
            </p:nvSpPr>
            <p:spPr>
              <a:xfrm flipH="1">
                <a:off x="7068685" y="3842556"/>
                <a:ext cx="62312" cy="62312"/>
              </a:xfrm>
              <a:custGeom>
                <a:rect b="b" l="l" r="r" t="t"/>
                <a:pathLst>
                  <a:path extrusionOk="0" h="566" w="566">
                    <a:moveTo>
                      <a:pt x="283" y="0"/>
                    </a:moveTo>
                    <a:cubicBezTo>
                      <a:pt x="127" y="0"/>
                      <a:pt x="0" y="127"/>
                      <a:pt x="0" y="283"/>
                    </a:cubicBezTo>
                    <a:cubicBezTo>
                      <a:pt x="0" y="439"/>
                      <a:pt x="127" y="566"/>
                      <a:pt x="283" y="566"/>
                    </a:cubicBezTo>
                    <a:cubicBezTo>
                      <a:pt x="438" y="566"/>
                      <a:pt x="566" y="439"/>
                      <a:pt x="566" y="283"/>
                    </a:cubicBezTo>
                    <a:cubicBezTo>
                      <a:pt x="566" y="127"/>
                      <a:pt x="438"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3"/>
              <p:cNvSpPr/>
              <p:nvPr/>
            </p:nvSpPr>
            <p:spPr>
              <a:xfrm flipH="1">
                <a:off x="6980392" y="3833749"/>
                <a:ext cx="61432" cy="61872"/>
              </a:xfrm>
              <a:custGeom>
                <a:rect b="b" l="l" r="r" t="t"/>
                <a:pathLst>
                  <a:path extrusionOk="0" h="562" w="558">
                    <a:moveTo>
                      <a:pt x="279" y="0"/>
                    </a:moveTo>
                    <a:cubicBezTo>
                      <a:pt x="123" y="0"/>
                      <a:pt x="1" y="127"/>
                      <a:pt x="1" y="283"/>
                    </a:cubicBezTo>
                    <a:cubicBezTo>
                      <a:pt x="1" y="434"/>
                      <a:pt x="123" y="561"/>
                      <a:pt x="279" y="561"/>
                    </a:cubicBezTo>
                    <a:cubicBezTo>
                      <a:pt x="435" y="561"/>
                      <a:pt x="557" y="434"/>
                      <a:pt x="557" y="283"/>
                    </a:cubicBezTo>
                    <a:cubicBezTo>
                      <a:pt x="557" y="127"/>
                      <a:pt x="435"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3"/>
              <p:cNvSpPr/>
              <p:nvPr/>
            </p:nvSpPr>
            <p:spPr>
              <a:xfrm flipH="1">
                <a:off x="6892759" y="3820758"/>
                <a:ext cx="60771" cy="60771"/>
              </a:xfrm>
              <a:custGeom>
                <a:rect b="b" l="l" r="r" t="t"/>
                <a:pathLst>
                  <a:path extrusionOk="0" h="552" w="552">
                    <a:moveTo>
                      <a:pt x="278" y="0"/>
                    </a:moveTo>
                    <a:cubicBezTo>
                      <a:pt x="128" y="0"/>
                      <a:pt x="0" y="123"/>
                      <a:pt x="0" y="274"/>
                    </a:cubicBezTo>
                    <a:cubicBezTo>
                      <a:pt x="0" y="429"/>
                      <a:pt x="128" y="552"/>
                      <a:pt x="278" y="552"/>
                    </a:cubicBezTo>
                    <a:cubicBezTo>
                      <a:pt x="429" y="552"/>
                      <a:pt x="552" y="429"/>
                      <a:pt x="552" y="274"/>
                    </a:cubicBezTo>
                    <a:cubicBezTo>
                      <a:pt x="552" y="123"/>
                      <a:pt x="429"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3"/>
              <p:cNvSpPr/>
              <p:nvPr/>
            </p:nvSpPr>
            <p:spPr>
              <a:xfrm flipH="1">
                <a:off x="6806007" y="3802593"/>
                <a:ext cx="59890" cy="59780"/>
              </a:xfrm>
              <a:custGeom>
                <a:rect b="b" l="l" r="r" t="t"/>
                <a:pathLst>
                  <a:path extrusionOk="0" h="543" w="544">
                    <a:moveTo>
                      <a:pt x="274" y="0"/>
                    </a:moveTo>
                    <a:cubicBezTo>
                      <a:pt x="124" y="0"/>
                      <a:pt x="1" y="118"/>
                      <a:pt x="1" y="269"/>
                    </a:cubicBezTo>
                    <a:cubicBezTo>
                      <a:pt x="1" y="420"/>
                      <a:pt x="124" y="542"/>
                      <a:pt x="274" y="542"/>
                    </a:cubicBezTo>
                    <a:cubicBezTo>
                      <a:pt x="425" y="542"/>
                      <a:pt x="543" y="420"/>
                      <a:pt x="543" y="269"/>
                    </a:cubicBezTo>
                    <a:cubicBezTo>
                      <a:pt x="543" y="118"/>
                      <a:pt x="425"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3"/>
              <p:cNvSpPr/>
              <p:nvPr/>
            </p:nvSpPr>
            <p:spPr>
              <a:xfrm flipH="1">
                <a:off x="6720466" y="3779253"/>
                <a:ext cx="58679" cy="58679"/>
              </a:xfrm>
              <a:custGeom>
                <a:rect b="b" l="l" r="r" t="t"/>
                <a:pathLst>
                  <a:path extrusionOk="0" h="533" w="533">
                    <a:moveTo>
                      <a:pt x="269" y="0"/>
                    </a:moveTo>
                    <a:cubicBezTo>
                      <a:pt x="118" y="0"/>
                      <a:pt x="0" y="118"/>
                      <a:pt x="0" y="264"/>
                    </a:cubicBezTo>
                    <a:cubicBezTo>
                      <a:pt x="0" y="415"/>
                      <a:pt x="118" y="533"/>
                      <a:pt x="269" y="533"/>
                    </a:cubicBezTo>
                    <a:cubicBezTo>
                      <a:pt x="415" y="533"/>
                      <a:pt x="533" y="415"/>
                      <a:pt x="533" y="264"/>
                    </a:cubicBezTo>
                    <a:cubicBezTo>
                      <a:pt x="533" y="118"/>
                      <a:pt x="415" y="0"/>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3"/>
              <p:cNvSpPr/>
              <p:nvPr/>
            </p:nvSpPr>
            <p:spPr>
              <a:xfrm flipH="1">
                <a:off x="6636356" y="3750630"/>
                <a:ext cx="57688" cy="58239"/>
              </a:xfrm>
              <a:custGeom>
                <a:rect b="b" l="l" r="r" t="t"/>
                <a:pathLst>
                  <a:path extrusionOk="0" h="529" w="524">
                    <a:moveTo>
                      <a:pt x="264" y="1"/>
                    </a:moveTo>
                    <a:cubicBezTo>
                      <a:pt x="118" y="1"/>
                      <a:pt x="0" y="119"/>
                      <a:pt x="0" y="265"/>
                    </a:cubicBezTo>
                    <a:cubicBezTo>
                      <a:pt x="0" y="411"/>
                      <a:pt x="118" y="529"/>
                      <a:pt x="264" y="529"/>
                    </a:cubicBezTo>
                    <a:cubicBezTo>
                      <a:pt x="406" y="529"/>
                      <a:pt x="524" y="411"/>
                      <a:pt x="524" y="265"/>
                    </a:cubicBezTo>
                    <a:cubicBezTo>
                      <a:pt x="524" y="119"/>
                      <a:pt x="406"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3"/>
              <p:cNvSpPr/>
              <p:nvPr/>
            </p:nvSpPr>
            <p:spPr>
              <a:xfrm flipH="1">
                <a:off x="6553788" y="3718483"/>
                <a:ext cx="56698" cy="56698"/>
              </a:xfrm>
              <a:custGeom>
                <a:rect b="b" l="l" r="r" t="t"/>
                <a:pathLst>
                  <a:path extrusionOk="0" h="515" w="515">
                    <a:moveTo>
                      <a:pt x="260" y="1"/>
                    </a:moveTo>
                    <a:cubicBezTo>
                      <a:pt x="113" y="1"/>
                      <a:pt x="0" y="114"/>
                      <a:pt x="0" y="260"/>
                    </a:cubicBezTo>
                    <a:cubicBezTo>
                      <a:pt x="0" y="401"/>
                      <a:pt x="113" y="514"/>
                      <a:pt x="260" y="514"/>
                    </a:cubicBezTo>
                    <a:cubicBezTo>
                      <a:pt x="401" y="514"/>
                      <a:pt x="514" y="401"/>
                      <a:pt x="514" y="260"/>
                    </a:cubicBezTo>
                    <a:cubicBezTo>
                      <a:pt x="514" y="114"/>
                      <a:pt x="401"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3"/>
              <p:cNvSpPr/>
              <p:nvPr/>
            </p:nvSpPr>
            <p:spPr>
              <a:xfrm flipH="1">
                <a:off x="6472870" y="3682153"/>
                <a:ext cx="56147" cy="56147"/>
              </a:xfrm>
              <a:custGeom>
                <a:rect b="b" l="l" r="r" t="t"/>
                <a:pathLst>
                  <a:path extrusionOk="0" h="510" w="510">
                    <a:moveTo>
                      <a:pt x="255" y="1"/>
                    </a:moveTo>
                    <a:cubicBezTo>
                      <a:pt x="114" y="1"/>
                      <a:pt x="0" y="114"/>
                      <a:pt x="0" y="255"/>
                    </a:cubicBezTo>
                    <a:cubicBezTo>
                      <a:pt x="0" y="392"/>
                      <a:pt x="114" y="510"/>
                      <a:pt x="255" y="510"/>
                    </a:cubicBezTo>
                    <a:cubicBezTo>
                      <a:pt x="396" y="510"/>
                      <a:pt x="510" y="392"/>
                      <a:pt x="510" y="255"/>
                    </a:cubicBezTo>
                    <a:cubicBezTo>
                      <a:pt x="510" y="114"/>
                      <a:pt x="396"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3"/>
              <p:cNvSpPr/>
              <p:nvPr/>
            </p:nvSpPr>
            <p:spPr>
              <a:xfrm flipH="1">
                <a:off x="6393495" y="3642740"/>
                <a:ext cx="55046" cy="55046"/>
              </a:xfrm>
              <a:custGeom>
                <a:rect b="b" l="l" r="r" t="t"/>
                <a:pathLst>
                  <a:path extrusionOk="0" h="500" w="500">
                    <a:moveTo>
                      <a:pt x="250" y="0"/>
                    </a:moveTo>
                    <a:cubicBezTo>
                      <a:pt x="113" y="0"/>
                      <a:pt x="0" y="113"/>
                      <a:pt x="0" y="250"/>
                    </a:cubicBezTo>
                    <a:cubicBezTo>
                      <a:pt x="0" y="387"/>
                      <a:pt x="113"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3"/>
              <p:cNvSpPr/>
              <p:nvPr/>
            </p:nvSpPr>
            <p:spPr>
              <a:xfrm flipH="1">
                <a:off x="6315109" y="3600685"/>
                <a:ext cx="54606" cy="54055"/>
              </a:xfrm>
              <a:custGeom>
                <a:rect b="b" l="l" r="r" t="t"/>
                <a:pathLst>
                  <a:path extrusionOk="0" h="491" w="496">
                    <a:moveTo>
                      <a:pt x="246" y="0"/>
                    </a:moveTo>
                    <a:cubicBezTo>
                      <a:pt x="114" y="0"/>
                      <a:pt x="1" y="114"/>
                      <a:pt x="1" y="246"/>
                    </a:cubicBezTo>
                    <a:cubicBezTo>
                      <a:pt x="1" y="382"/>
                      <a:pt x="114" y="491"/>
                      <a:pt x="246" y="491"/>
                    </a:cubicBezTo>
                    <a:cubicBezTo>
                      <a:pt x="383" y="491"/>
                      <a:pt x="496" y="382"/>
                      <a:pt x="496" y="246"/>
                    </a:cubicBezTo>
                    <a:cubicBezTo>
                      <a:pt x="496" y="114"/>
                      <a:pt x="383"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3"/>
              <p:cNvSpPr/>
              <p:nvPr/>
            </p:nvSpPr>
            <p:spPr>
              <a:xfrm flipH="1">
                <a:off x="6237715" y="3557639"/>
                <a:ext cx="53615" cy="52954"/>
              </a:xfrm>
              <a:custGeom>
                <a:rect b="b" l="l" r="r" t="t"/>
                <a:pathLst>
                  <a:path extrusionOk="0" h="481" w="487">
                    <a:moveTo>
                      <a:pt x="241" y="0"/>
                    </a:moveTo>
                    <a:cubicBezTo>
                      <a:pt x="109" y="0"/>
                      <a:pt x="1" y="109"/>
                      <a:pt x="1" y="241"/>
                    </a:cubicBezTo>
                    <a:cubicBezTo>
                      <a:pt x="1" y="377"/>
                      <a:pt x="109" y="481"/>
                      <a:pt x="241" y="481"/>
                    </a:cubicBezTo>
                    <a:cubicBezTo>
                      <a:pt x="378" y="481"/>
                      <a:pt x="486" y="377"/>
                      <a:pt x="486" y="241"/>
                    </a:cubicBezTo>
                    <a:cubicBezTo>
                      <a:pt x="486" y="109"/>
                      <a:pt x="378"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3"/>
              <p:cNvSpPr/>
              <p:nvPr/>
            </p:nvSpPr>
            <p:spPr>
              <a:xfrm flipH="1">
                <a:off x="6160981" y="3514043"/>
                <a:ext cx="52514" cy="51964"/>
              </a:xfrm>
              <a:custGeom>
                <a:rect b="b" l="l" r="r" t="t"/>
                <a:pathLst>
                  <a:path extrusionOk="0" h="472" w="477">
                    <a:moveTo>
                      <a:pt x="241" y="0"/>
                    </a:moveTo>
                    <a:cubicBezTo>
                      <a:pt x="109" y="0"/>
                      <a:pt x="1" y="104"/>
                      <a:pt x="1" y="236"/>
                    </a:cubicBezTo>
                    <a:cubicBezTo>
                      <a:pt x="1" y="368"/>
                      <a:pt x="109" y="472"/>
                      <a:pt x="241" y="472"/>
                    </a:cubicBezTo>
                    <a:cubicBezTo>
                      <a:pt x="368" y="472"/>
                      <a:pt x="477" y="368"/>
                      <a:pt x="477" y="236"/>
                    </a:cubicBezTo>
                    <a:cubicBezTo>
                      <a:pt x="477" y="104"/>
                      <a:pt x="368"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3"/>
              <p:cNvSpPr/>
              <p:nvPr/>
            </p:nvSpPr>
            <p:spPr>
              <a:xfrm flipH="1">
                <a:off x="6083587" y="3470887"/>
                <a:ext cx="51523" cy="50973"/>
              </a:xfrm>
              <a:custGeom>
                <a:rect b="b" l="l" r="r" t="t"/>
                <a:pathLst>
                  <a:path extrusionOk="0" h="463" w="468">
                    <a:moveTo>
                      <a:pt x="236" y="1"/>
                    </a:moveTo>
                    <a:cubicBezTo>
                      <a:pt x="104" y="1"/>
                      <a:pt x="1" y="105"/>
                      <a:pt x="1" y="232"/>
                    </a:cubicBezTo>
                    <a:cubicBezTo>
                      <a:pt x="1" y="359"/>
                      <a:pt x="104" y="463"/>
                      <a:pt x="236" y="463"/>
                    </a:cubicBezTo>
                    <a:cubicBezTo>
                      <a:pt x="364" y="463"/>
                      <a:pt x="467" y="359"/>
                      <a:pt x="467" y="232"/>
                    </a:cubicBezTo>
                    <a:cubicBezTo>
                      <a:pt x="467" y="105"/>
                      <a:pt x="364" y="1"/>
                      <a:pt x="2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3"/>
              <p:cNvSpPr/>
              <p:nvPr/>
            </p:nvSpPr>
            <p:spPr>
              <a:xfrm flipH="1">
                <a:off x="6005752" y="3429383"/>
                <a:ext cx="49982" cy="49982"/>
              </a:xfrm>
              <a:custGeom>
                <a:rect b="b" l="l" r="r" t="t"/>
                <a:pathLst>
                  <a:path extrusionOk="0" h="454" w="454">
                    <a:moveTo>
                      <a:pt x="227" y="1"/>
                    </a:moveTo>
                    <a:cubicBezTo>
                      <a:pt x="100" y="1"/>
                      <a:pt x="1" y="100"/>
                      <a:pt x="1" y="227"/>
                    </a:cubicBezTo>
                    <a:cubicBezTo>
                      <a:pt x="1" y="354"/>
                      <a:pt x="100" y="453"/>
                      <a:pt x="227" y="453"/>
                    </a:cubicBezTo>
                    <a:cubicBezTo>
                      <a:pt x="354" y="453"/>
                      <a:pt x="453" y="354"/>
                      <a:pt x="453" y="227"/>
                    </a:cubicBezTo>
                    <a:cubicBezTo>
                      <a:pt x="453" y="100"/>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3"/>
              <p:cNvSpPr/>
              <p:nvPr/>
            </p:nvSpPr>
            <p:spPr>
              <a:xfrm flipH="1">
                <a:off x="5925826" y="3390520"/>
                <a:ext cx="49432" cy="49321"/>
              </a:xfrm>
              <a:custGeom>
                <a:rect b="b" l="l" r="r" t="t"/>
                <a:pathLst>
                  <a:path extrusionOk="0" h="448" w="449">
                    <a:moveTo>
                      <a:pt x="222" y="0"/>
                    </a:moveTo>
                    <a:cubicBezTo>
                      <a:pt x="99" y="0"/>
                      <a:pt x="0" y="99"/>
                      <a:pt x="0" y="222"/>
                    </a:cubicBezTo>
                    <a:cubicBezTo>
                      <a:pt x="0" y="344"/>
                      <a:pt x="99" y="448"/>
                      <a:pt x="222" y="448"/>
                    </a:cubicBezTo>
                    <a:cubicBezTo>
                      <a:pt x="345" y="448"/>
                      <a:pt x="448" y="344"/>
                      <a:pt x="448" y="222"/>
                    </a:cubicBezTo>
                    <a:cubicBezTo>
                      <a:pt x="448" y="99"/>
                      <a:pt x="345"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3"/>
              <p:cNvSpPr/>
              <p:nvPr/>
            </p:nvSpPr>
            <p:spPr>
              <a:xfrm flipH="1">
                <a:off x="5844909" y="3355181"/>
                <a:ext cx="48331" cy="48331"/>
              </a:xfrm>
              <a:custGeom>
                <a:rect b="b" l="l" r="r" t="t"/>
                <a:pathLst>
                  <a:path extrusionOk="0" h="439" w="439">
                    <a:moveTo>
                      <a:pt x="222" y="1"/>
                    </a:moveTo>
                    <a:cubicBezTo>
                      <a:pt x="99" y="1"/>
                      <a:pt x="0" y="100"/>
                      <a:pt x="0" y="222"/>
                    </a:cubicBezTo>
                    <a:cubicBezTo>
                      <a:pt x="0" y="340"/>
                      <a:pt x="99" y="439"/>
                      <a:pt x="222" y="439"/>
                    </a:cubicBezTo>
                    <a:cubicBezTo>
                      <a:pt x="344" y="439"/>
                      <a:pt x="439" y="340"/>
                      <a:pt x="439" y="222"/>
                    </a:cubicBezTo>
                    <a:cubicBezTo>
                      <a:pt x="439" y="100"/>
                      <a:pt x="344"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3"/>
              <p:cNvSpPr/>
              <p:nvPr/>
            </p:nvSpPr>
            <p:spPr>
              <a:xfrm flipH="1">
                <a:off x="5761349" y="3325566"/>
                <a:ext cx="47340" cy="47340"/>
              </a:xfrm>
              <a:custGeom>
                <a:rect b="b" l="l" r="r" t="t"/>
                <a:pathLst>
                  <a:path extrusionOk="0" h="430" w="430">
                    <a:moveTo>
                      <a:pt x="213" y="1"/>
                    </a:moveTo>
                    <a:cubicBezTo>
                      <a:pt x="95" y="1"/>
                      <a:pt x="1" y="95"/>
                      <a:pt x="1" y="213"/>
                    </a:cubicBezTo>
                    <a:cubicBezTo>
                      <a:pt x="1" y="331"/>
                      <a:pt x="95" y="430"/>
                      <a:pt x="213" y="430"/>
                    </a:cubicBezTo>
                    <a:cubicBezTo>
                      <a:pt x="335" y="430"/>
                      <a:pt x="430" y="331"/>
                      <a:pt x="430" y="213"/>
                    </a:cubicBezTo>
                    <a:cubicBezTo>
                      <a:pt x="430" y="95"/>
                      <a:pt x="335"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3"/>
              <p:cNvSpPr/>
              <p:nvPr/>
            </p:nvSpPr>
            <p:spPr>
              <a:xfrm flipH="1">
                <a:off x="5675698" y="3301787"/>
                <a:ext cx="46789" cy="46239"/>
              </a:xfrm>
              <a:custGeom>
                <a:rect b="b" l="l" r="r" t="t"/>
                <a:pathLst>
                  <a:path extrusionOk="0" h="420" w="425">
                    <a:moveTo>
                      <a:pt x="212" y="0"/>
                    </a:moveTo>
                    <a:cubicBezTo>
                      <a:pt x="95" y="0"/>
                      <a:pt x="0" y="94"/>
                      <a:pt x="0" y="212"/>
                    </a:cubicBezTo>
                    <a:cubicBezTo>
                      <a:pt x="0" y="325"/>
                      <a:pt x="95" y="420"/>
                      <a:pt x="212" y="420"/>
                    </a:cubicBezTo>
                    <a:cubicBezTo>
                      <a:pt x="330" y="420"/>
                      <a:pt x="425" y="325"/>
                      <a:pt x="425" y="212"/>
                    </a:cubicBezTo>
                    <a:cubicBezTo>
                      <a:pt x="425" y="94"/>
                      <a:pt x="330" y="0"/>
                      <a:pt x="2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3"/>
              <p:cNvSpPr/>
              <p:nvPr/>
            </p:nvSpPr>
            <p:spPr>
              <a:xfrm flipH="1">
                <a:off x="5588506" y="3285163"/>
                <a:ext cx="45798" cy="45248"/>
              </a:xfrm>
              <a:custGeom>
                <a:rect b="b" l="l" r="r" t="t"/>
                <a:pathLst>
                  <a:path extrusionOk="0" h="411" w="416">
                    <a:moveTo>
                      <a:pt x="208" y="0"/>
                    </a:moveTo>
                    <a:cubicBezTo>
                      <a:pt x="90" y="0"/>
                      <a:pt x="1" y="90"/>
                      <a:pt x="1" y="203"/>
                    </a:cubicBezTo>
                    <a:cubicBezTo>
                      <a:pt x="1" y="321"/>
                      <a:pt x="90" y="410"/>
                      <a:pt x="208" y="410"/>
                    </a:cubicBezTo>
                    <a:cubicBezTo>
                      <a:pt x="321" y="410"/>
                      <a:pt x="416" y="321"/>
                      <a:pt x="416" y="203"/>
                    </a:cubicBezTo>
                    <a:cubicBezTo>
                      <a:pt x="416" y="90"/>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3"/>
              <p:cNvSpPr/>
              <p:nvPr/>
            </p:nvSpPr>
            <p:spPr>
              <a:xfrm flipH="1">
                <a:off x="5500323" y="3275805"/>
                <a:ext cx="44698" cy="44698"/>
              </a:xfrm>
              <a:custGeom>
                <a:rect b="b" l="l" r="r" t="t"/>
                <a:pathLst>
                  <a:path extrusionOk="0" h="406" w="406">
                    <a:moveTo>
                      <a:pt x="203" y="0"/>
                    </a:moveTo>
                    <a:cubicBezTo>
                      <a:pt x="90" y="0"/>
                      <a:pt x="1" y="90"/>
                      <a:pt x="1" y="203"/>
                    </a:cubicBezTo>
                    <a:cubicBezTo>
                      <a:pt x="1" y="311"/>
                      <a:pt x="90" y="406"/>
                      <a:pt x="203" y="406"/>
                    </a:cubicBezTo>
                    <a:cubicBezTo>
                      <a:pt x="312" y="406"/>
                      <a:pt x="406" y="311"/>
                      <a:pt x="406" y="203"/>
                    </a:cubicBezTo>
                    <a:cubicBezTo>
                      <a:pt x="406" y="90"/>
                      <a:pt x="312"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3"/>
              <p:cNvSpPr/>
              <p:nvPr/>
            </p:nvSpPr>
            <p:spPr>
              <a:xfrm flipH="1">
                <a:off x="5411479" y="3273713"/>
                <a:ext cx="44257" cy="43707"/>
              </a:xfrm>
              <a:custGeom>
                <a:rect b="b" l="l" r="r" t="t"/>
                <a:pathLst>
                  <a:path extrusionOk="0" h="397" w="402">
                    <a:moveTo>
                      <a:pt x="203" y="0"/>
                    </a:moveTo>
                    <a:cubicBezTo>
                      <a:pt x="90" y="0"/>
                      <a:pt x="0" y="90"/>
                      <a:pt x="0" y="198"/>
                    </a:cubicBezTo>
                    <a:cubicBezTo>
                      <a:pt x="0" y="307"/>
                      <a:pt x="90" y="396"/>
                      <a:pt x="203" y="396"/>
                    </a:cubicBezTo>
                    <a:cubicBezTo>
                      <a:pt x="312" y="396"/>
                      <a:pt x="401" y="307"/>
                      <a:pt x="401" y="198"/>
                    </a:cubicBezTo>
                    <a:cubicBezTo>
                      <a:pt x="401" y="90"/>
                      <a:pt x="312"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3"/>
              <p:cNvSpPr/>
              <p:nvPr/>
            </p:nvSpPr>
            <p:spPr>
              <a:xfrm flipH="1">
                <a:off x="5323295" y="3278888"/>
                <a:ext cx="42716" cy="42716"/>
              </a:xfrm>
              <a:custGeom>
                <a:rect b="b" l="l" r="r" t="t"/>
                <a:pathLst>
                  <a:path extrusionOk="0" h="388" w="388">
                    <a:moveTo>
                      <a:pt x="194" y="1"/>
                    </a:moveTo>
                    <a:cubicBezTo>
                      <a:pt x="91" y="1"/>
                      <a:pt x="1" y="85"/>
                      <a:pt x="1" y="194"/>
                    </a:cubicBezTo>
                    <a:cubicBezTo>
                      <a:pt x="1" y="302"/>
                      <a:pt x="91" y="387"/>
                      <a:pt x="194" y="387"/>
                    </a:cubicBezTo>
                    <a:cubicBezTo>
                      <a:pt x="303" y="387"/>
                      <a:pt x="388" y="302"/>
                      <a:pt x="388" y="194"/>
                    </a:cubicBezTo>
                    <a:cubicBezTo>
                      <a:pt x="388" y="85"/>
                      <a:pt x="303"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3"/>
              <p:cNvSpPr/>
              <p:nvPr/>
            </p:nvSpPr>
            <p:spPr>
              <a:xfrm flipH="1">
                <a:off x="5235112" y="3290337"/>
                <a:ext cx="41615" cy="42165"/>
              </a:xfrm>
              <a:custGeom>
                <a:rect b="b" l="l" r="r" t="t"/>
                <a:pathLst>
                  <a:path extrusionOk="0" h="383" w="378">
                    <a:moveTo>
                      <a:pt x="189" y="0"/>
                    </a:moveTo>
                    <a:cubicBezTo>
                      <a:pt x="86" y="0"/>
                      <a:pt x="1" y="85"/>
                      <a:pt x="1" y="194"/>
                    </a:cubicBezTo>
                    <a:cubicBezTo>
                      <a:pt x="1" y="297"/>
                      <a:pt x="86" y="382"/>
                      <a:pt x="189" y="382"/>
                    </a:cubicBezTo>
                    <a:cubicBezTo>
                      <a:pt x="293" y="382"/>
                      <a:pt x="378" y="297"/>
                      <a:pt x="378" y="194"/>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3"/>
              <p:cNvSpPr/>
              <p:nvPr/>
            </p:nvSpPr>
            <p:spPr>
              <a:xfrm flipH="1">
                <a:off x="5147920" y="3307952"/>
                <a:ext cx="41065" cy="41065"/>
              </a:xfrm>
              <a:custGeom>
                <a:rect b="b" l="l" r="r" t="t"/>
                <a:pathLst>
                  <a:path extrusionOk="0" h="373" w="373">
                    <a:moveTo>
                      <a:pt x="189" y="1"/>
                    </a:moveTo>
                    <a:cubicBezTo>
                      <a:pt x="85" y="1"/>
                      <a:pt x="0" y="85"/>
                      <a:pt x="0" y="184"/>
                    </a:cubicBezTo>
                    <a:cubicBezTo>
                      <a:pt x="0" y="288"/>
                      <a:pt x="85" y="373"/>
                      <a:pt x="189" y="373"/>
                    </a:cubicBezTo>
                    <a:cubicBezTo>
                      <a:pt x="293" y="373"/>
                      <a:pt x="373" y="288"/>
                      <a:pt x="373" y="184"/>
                    </a:cubicBezTo>
                    <a:cubicBezTo>
                      <a:pt x="373" y="85"/>
                      <a:pt x="293"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3"/>
              <p:cNvSpPr/>
              <p:nvPr/>
            </p:nvSpPr>
            <p:spPr>
              <a:xfrm flipH="1">
                <a:off x="5061718" y="3330300"/>
                <a:ext cx="40074" cy="40074"/>
              </a:xfrm>
              <a:custGeom>
                <a:rect b="b" l="l" r="r" t="t"/>
                <a:pathLst>
                  <a:path extrusionOk="0" h="364" w="364">
                    <a:moveTo>
                      <a:pt x="180" y="0"/>
                    </a:moveTo>
                    <a:cubicBezTo>
                      <a:pt x="81" y="0"/>
                      <a:pt x="0" y="85"/>
                      <a:pt x="0" y="184"/>
                    </a:cubicBezTo>
                    <a:cubicBezTo>
                      <a:pt x="0" y="283"/>
                      <a:pt x="81" y="363"/>
                      <a:pt x="180" y="363"/>
                    </a:cubicBezTo>
                    <a:cubicBezTo>
                      <a:pt x="283" y="363"/>
                      <a:pt x="363" y="283"/>
                      <a:pt x="363" y="184"/>
                    </a:cubicBezTo>
                    <a:cubicBezTo>
                      <a:pt x="363" y="85"/>
                      <a:pt x="283"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3"/>
              <p:cNvSpPr/>
              <p:nvPr/>
            </p:nvSpPr>
            <p:spPr>
              <a:xfrm flipH="1">
                <a:off x="4977168" y="3357273"/>
                <a:ext cx="38973" cy="38973"/>
              </a:xfrm>
              <a:custGeom>
                <a:rect b="b" l="l" r="r" t="t"/>
                <a:pathLst>
                  <a:path extrusionOk="0" h="354" w="354">
                    <a:moveTo>
                      <a:pt x="179" y="0"/>
                    </a:moveTo>
                    <a:cubicBezTo>
                      <a:pt x="80" y="0"/>
                      <a:pt x="0" y="81"/>
                      <a:pt x="0" y="180"/>
                    </a:cubicBezTo>
                    <a:cubicBezTo>
                      <a:pt x="0" y="274"/>
                      <a:pt x="80" y="354"/>
                      <a:pt x="179" y="354"/>
                    </a:cubicBezTo>
                    <a:cubicBezTo>
                      <a:pt x="274" y="354"/>
                      <a:pt x="354" y="274"/>
                      <a:pt x="354" y="180"/>
                    </a:cubicBezTo>
                    <a:cubicBezTo>
                      <a:pt x="354" y="81"/>
                      <a:pt x="274"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3"/>
              <p:cNvSpPr/>
              <p:nvPr/>
            </p:nvSpPr>
            <p:spPr>
              <a:xfrm flipH="1">
                <a:off x="4893608" y="3387878"/>
                <a:ext cx="37982" cy="38532"/>
              </a:xfrm>
              <a:custGeom>
                <a:rect b="b" l="l" r="r" t="t"/>
                <a:pathLst>
                  <a:path extrusionOk="0" h="350" w="345">
                    <a:moveTo>
                      <a:pt x="175" y="1"/>
                    </a:moveTo>
                    <a:cubicBezTo>
                      <a:pt x="76" y="1"/>
                      <a:pt x="1" y="81"/>
                      <a:pt x="1" y="175"/>
                    </a:cubicBezTo>
                    <a:cubicBezTo>
                      <a:pt x="1" y="269"/>
                      <a:pt x="76" y="349"/>
                      <a:pt x="175" y="349"/>
                    </a:cubicBezTo>
                    <a:cubicBezTo>
                      <a:pt x="269" y="349"/>
                      <a:pt x="345" y="269"/>
                      <a:pt x="345" y="175"/>
                    </a:cubicBezTo>
                    <a:cubicBezTo>
                      <a:pt x="345"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3"/>
              <p:cNvSpPr/>
              <p:nvPr/>
            </p:nvSpPr>
            <p:spPr>
              <a:xfrm flipH="1">
                <a:off x="4811040" y="3422117"/>
                <a:ext cx="37542" cy="36991"/>
              </a:xfrm>
              <a:custGeom>
                <a:rect b="b" l="l" r="r" t="t"/>
                <a:pathLst>
                  <a:path extrusionOk="0" h="336" w="341">
                    <a:moveTo>
                      <a:pt x="171" y="1"/>
                    </a:moveTo>
                    <a:cubicBezTo>
                      <a:pt x="76" y="1"/>
                      <a:pt x="1" y="76"/>
                      <a:pt x="1" y="170"/>
                    </a:cubicBezTo>
                    <a:cubicBezTo>
                      <a:pt x="1" y="260"/>
                      <a:pt x="76" y="335"/>
                      <a:pt x="171" y="335"/>
                    </a:cubicBezTo>
                    <a:cubicBezTo>
                      <a:pt x="265" y="335"/>
                      <a:pt x="340" y="260"/>
                      <a:pt x="340" y="170"/>
                    </a:cubicBezTo>
                    <a:cubicBezTo>
                      <a:pt x="340" y="76"/>
                      <a:pt x="265"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3"/>
              <p:cNvSpPr/>
              <p:nvPr/>
            </p:nvSpPr>
            <p:spPr>
              <a:xfrm flipH="1">
                <a:off x="4730123" y="3458997"/>
                <a:ext cx="36441" cy="36441"/>
              </a:xfrm>
              <a:custGeom>
                <a:rect b="b" l="l" r="r" t="t"/>
                <a:pathLst>
                  <a:path extrusionOk="0" h="331" w="331">
                    <a:moveTo>
                      <a:pt x="166" y="0"/>
                    </a:moveTo>
                    <a:cubicBezTo>
                      <a:pt x="76" y="0"/>
                      <a:pt x="1" y="76"/>
                      <a:pt x="1" y="165"/>
                    </a:cubicBezTo>
                    <a:cubicBezTo>
                      <a:pt x="1" y="255"/>
                      <a:pt x="76" y="330"/>
                      <a:pt x="166" y="330"/>
                    </a:cubicBezTo>
                    <a:cubicBezTo>
                      <a:pt x="255" y="330"/>
                      <a:pt x="331" y="255"/>
                      <a:pt x="331" y="165"/>
                    </a:cubicBezTo>
                    <a:cubicBezTo>
                      <a:pt x="331" y="76"/>
                      <a:pt x="255"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3"/>
              <p:cNvSpPr/>
              <p:nvPr/>
            </p:nvSpPr>
            <p:spPr>
              <a:xfrm flipH="1">
                <a:off x="4650196" y="3498410"/>
                <a:ext cx="35340" cy="35450"/>
              </a:xfrm>
              <a:custGeom>
                <a:rect b="b" l="l" r="r" t="t"/>
                <a:pathLst>
                  <a:path extrusionOk="0" h="322" w="321">
                    <a:moveTo>
                      <a:pt x="161" y="1"/>
                    </a:moveTo>
                    <a:cubicBezTo>
                      <a:pt x="71" y="1"/>
                      <a:pt x="0" y="71"/>
                      <a:pt x="0" y="161"/>
                    </a:cubicBezTo>
                    <a:cubicBezTo>
                      <a:pt x="0" y="246"/>
                      <a:pt x="71" y="321"/>
                      <a:pt x="161" y="321"/>
                    </a:cubicBezTo>
                    <a:cubicBezTo>
                      <a:pt x="250" y="321"/>
                      <a:pt x="321" y="246"/>
                      <a:pt x="321" y="161"/>
                    </a:cubicBezTo>
                    <a:cubicBezTo>
                      <a:pt x="321" y="71"/>
                      <a:pt x="250"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3"/>
              <p:cNvSpPr/>
              <p:nvPr/>
            </p:nvSpPr>
            <p:spPr>
              <a:xfrm flipH="1">
                <a:off x="4570710" y="3538373"/>
                <a:ext cx="34459" cy="34349"/>
              </a:xfrm>
              <a:custGeom>
                <a:rect b="b" l="l" r="r" t="t"/>
                <a:pathLst>
                  <a:path extrusionOk="0" h="312" w="313">
                    <a:moveTo>
                      <a:pt x="157" y="1"/>
                    </a:moveTo>
                    <a:cubicBezTo>
                      <a:pt x="72" y="1"/>
                      <a:pt x="1" y="71"/>
                      <a:pt x="1" y="156"/>
                    </a:cubicBezTo>
                    <a:cubicBezTo>
                      <a:pt x="1" y="241"/>
                      <a:pt x="72" y="312"/>
                      <a:pt x="157" y="312"/>
                    </a:cubicBezTo>
                    <a:cubicBezTo>
                      <a:pt x="241" y="312"/>
                      <a:pt x="312" y="241"/>
                      <a:pt x="312" y="156"/>
                    </a:cubicBezTo>
                    <a:cubicBezTo>
                      <a:pt x="312" y="71"/>
                      <a:pt x="241" y="1"/>
                      <a:pt x="1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3"/>
              <p:cNvSpPr/>
              <p:nvPr/>
            </p:nvSpPr>
            <p:spPr>
              <a:xfrm flipH="1">
                <a:off x="4490343" y="3576795"/>
                <a:ext cx="33248" cy="33358"/>
              </a:xfrm>
              <a:custGeom>
                <a:rect b="b" l="l" r="r" t="t"/>
                <a:pathLst>
                  <a:path extrusionOk="0" h="303" w="302">
                    <a:moveTo>
                      <a:pt x="151" y="1"/>
                    </a:moveTo>
                    <a:cubicBezTo>
                      <a:pt x="66" y="1"/>
                      <a:pt x="0" y="71"/>
                      <a:pt x="0" y="151"/>
                    </a:cubicBezTo>
                    <a:cubicBezTo>
                      <a:pt x="0" y="236"/>
                      <a:pt x="66" y="302"/>
                      <a:pt x="151" y="302"/>
                    </a:cubicBezTo>
                    <a:cubicBezTo>
                      <a:pt x="231" y="302"/>
                      <a:pt x="302" y="236"/>
                      <a:pt x="302" y="151"/>
                    </a:cubicBezTo>
                    <a:cubicBezTo>
                      <a:pt x="302" y="71"/>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3"/>
              <p:cNvSpPr/>
              <p:nvPr/>
            </p:nvSpPr>
            <p:spPr>
              <a:xfrm flipH="1">
                <a:off x="4409316" y="3613676"/>
                <a:ext cx="32367" cy="32808"/>
              </a:xfrm>
              <a:custGeom>
                <a:rect b="b" l="l" r="r" t="t"/>
                <a:pathLst>
                  <a:path extrusionOk="0" h="298" w="294">
                    <a:moveTo>
                      <a:pt x="147" y="0"/>
                    </a:moveTo>
                    <a:cubicBezTo>
                      <a:pt x="67" y="0"/>
                      <a:pt x="1" y="66"/>
                      <a:pt x="1" y="146"/>
                    </a:cubicBezTo>
                    <a:cubicBezTo>
                      <a:pt x="1" y="231"/>
                      <a:pt x="67" y="297"/>
                      <a:pt x="147" y="297"/>
                    </a:cubicBezTo>
                    <a:cubicBezTo>
                      <a:pt x="227" y="297"/>
                      <a:pt x="293" y="231"/>
                      <a:pt x="293" y="146"/>
                    </a:cubicBezTo>
                    <a:cubicBezTo>
                      <a:pt x="293" y="66"/>
                      <a:pt x="227"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3"/>
              <p:cNvSpPr/>
              <p:nvPr/>
            </p:nvSpPr>
            <p:spPr>
              <a:xfrm flipH="1">
                <a:off x="4327298" y="3648905"/>
                <a:ext cx="31817" cy="31266"/>
              </a:xfrm>
              <a:custGeom>
                <a:rect b="b" l="l" r="r" t="t"/>
                <a:pathLst>
                  <a:path extrusionOk="0" h="284" w="289">
                    <a:moveTo>
                      <a:pt x="142" y="1"/>
                    </a:moveTo>
                    <a:cubicBezTo>
                      <a:pt x="66" y="1"/>
                      <a:pt x="0" y="62"/>
                      <a:pt x="0" y="142"/>
                    </a:cubicBezTo>
                    <a:cubicBezTo>
                      <a:pt x="0" y="222"/>
                      <a:pt x="66" y="284"/>
                      <a:pt x="142" y="284"/>
                    </a:cubicBezTo>
                    <a:cubicBezTo>
                      <a:pt x="222" y="284"/>
                      <a:pt x="288" y="222"/>
                      <a:pt x="288" y="142"/>
                    </a:cubicBezTo>
                    <a:cubicBezTo>
                      <a:pt x="288" y="62"/>
                      <a:pt x="222"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3"/>
              <p:cNvSpPr/>
              <p:nvPr/>
            </p:nvSpPr>
            <p:spPr>
              <a:xfrm flipH="1">
                <a:off x="4244840" y="3681602"/>
                <a:ext cx="30716" cy="30716"/>
              </a:xfrm>
              <a:custGeom>
                <a:rect b="b" l="l" r="r" t="t"/>
                <a:pathLst>
                  <a:path extrusionOk="0" h="279" w="279">
                    <a:moveTo>
                      <a:pt x="142" y="1"/>
                    </a:moveTo>
                    <a:cubicBezTo>
                      <a:pt x="62" y="1"/>
                      <a:pt x="0" y="67"/>
                      <a:pt x="0" y="142"/>
                    </a:cubicBezTo>
                    <a:cubicBezTo>
                      <a:pt x="0" y="218"/>
                      <a:pt x="62" y="279"/>
                      <a:pt x="142" y="279"/>
                    </a:cubicBezTo>
                    <a:cubicBezTo>
                      <a:pt x="217" y="279"/>
                      <a:pt x="279" y="218"/>
                      <a:pt x="279" y="142"/>
                    </a:cubicBezTo>
                    <a:cubicBezTo>
                      <a:pt x="279" y="67"/>
                      <a:pt x="217"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3"/>
              <p:cNvSpPr/>
              <p:nvPr/>
            </p:nvSpPr>
            <p:spPr>
              <a:xfrm flipH="1">
                <a:off x="4161280" y="3712758"/>
                <a:ext cx="29725" cy="29725"/>
              </a:xfrm>
              <a:custGeom>
                <a:rect b="b" l="l" r="r" t="t"/>
                <a:pathLst>
                  <a:path extrusionOk="0" h="270" w="270">
                    <a:moveTo>
                      <a:pt x="133" y="1"/>
                    </a:moveTo>
                    <a:cubicBezTo>
                      <a:pt x="62" y="1"/>
                      <a:pt x="1" y="62"/>
                      <a:pt x="1" y="137"/>
                    </a:cubicBezTo>
                    <a:cubicBezTo>
                      <a:pt x="1" y="208"/>
                      <a:pt x="62" y="269"/>
                      <a:pt x="133" y="269"/>
                    </a:cubicBezTo>
                    <a:cubicBezTo>
                      <a:pt x="208" y="269"/>
                      <a:pt x="270" y="208"/>
                      <a:pt x="270" y="137"/>
                    </a:cubicBezTo>
                    <a:cubicBezTo>
                      <a:pt x="270" y="62"/>
                      <a:pt x="208"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3"/>
              <p:cNvSpPr/>
              <p:nvPr/>
            </p:nvSpPr>
            <p:spPr>
              <a:xfrm flipH="1">
                <a:off x="4077170" y="3741822"/>
                <a:ext cx="28734" cy="28624"/>
              </a:xfrm>
              <a:custGeom>
                <a:rect b="b" l="l" r="r" t="t"/>
                <a:pathLst>
                  <a:path extrusionOk="0" h="260" w="261">
                    <a:moveTo>
                      <a:pt x="128" y="1"/>
                    </a:moveTo>
                    <a:cubicBezTo>
                      <a:pt x="58" y="1"/>
                      <a:pt x="1" y="57"/>
                      <a:pt x="1" y="128"/>
                    </a:cubicBezTo>
                    <a:cubicBezTo>
                      <a:pt x="1" y="199"/>
                      <a:pt x="58" y="260"/>
                      <a:pt x="128" y="260"/>
                    </a:cubicBezTo>
                    <a:cubicBezTo>
                      <a:pt x="204" y="260"/>
                      <a:pt x="260" y="199"/>
                      <a:pt x="260" y="128"/>
                    </a:cubicBezTo>
                    <a:cubicBezTo>
                      <a:pt x="260" y="57"/>
                      <a:pt x="20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3"/>
              <p:cNvSpPr/>
              <p:nvPr/>
            </p:nvSpPr>
            <p:spPr>
              <a:xfrm flipH="1">
                <a:off x="3992070" y="3767804"/>
                <a:ext cx="27633" cy="28074"/>
              </a:xfrm>
              <a:custGeom>
                <a:rect b="b" l="l" r="r" t="t"/>
                <a:pathLst>
                  <a:path extrusionOk="0" h="255" w="251">
                    <a:moveTo>
                      <a:pt x="123" y="0"/>
                    </a:moveTo>
                    <a:cubicBezTo>
                      <a:pt x="52" y="0"/>
                      <a:pt x="1" y="57"/>
                      <a:pt x="1" y="128"/>
                    </a:cubicBezTo>
                    <a:cubicBezTo>
                      <a:pt x="1" y="198"/>
                      <a:pt x="52" y="255"/>
                      <a:pt x="123" y="255"/>
                    </a:cubicBezTo>
                    <a:cubicBezTo>
                      <a:pt x="194" y="255"/>
                      <a:pt x="250" y="198"/>
                      <a:pt x="250" y="128"/>
                    </a:cubicBezTo>
                    <a:cubicBezTo>
                      <a:pt x="250" y="57"/>
                      <a:pt x="194"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3"/>
              <p:cNvSpPr/>
              <p:nvPr/>
            </p:nvSpPr>
            <p:spPr>
              <a:xfrm flipH="1">
                <a:off x="3906418" y="3791694"/>
                <a:ext cx="26642" cy="27083"/>
              </a:xfrm>
              <a:custGeom>
                <a:rect b="b" l="l" r="r" t="t"/>
                <a:pathLst>
                  <a:path extrusionOk="0" h="246" w="242">
                    <a:moveTo>
                      <a:pt x="119" y="0"/>
                    </a:moveTo>
                    <a:cubicBezTo>
                      <a:pt x="53" y="0"/>
                      <a:pt x="1" y="57"/>
                      <a:pt x="1" y="123"/>
                    </a:cubicBezTo>
                    <a:cubicBezTo>
                      <a:pt x="1" y="189"/>
                      <a:pt x="53" y="245"/>
                      <a:pt x="119" y="245"/>
                    </a:cubicBezTo>
                    <a:cubicBezTo>
                      <a:pt x="185" y="245"/>
                      <a:pt x="241" y="189"/>
                      <a:pt x="241" y="123"/>
                    </a:cubicBezTo>
                    <a:cubicBezTo>
                      <a:pt x="241" y="57"/>
                      <a:pt x="185"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3"/>
              <p:cNvSpPr/>
              <p:nvPr/>
            </p:nvSpPr>
            <p:spPr>
              <a:xfrm flipH="1">
                <a:off x="3819776" y="3812941"/>
                <a:ext cx="26092" cy="25541"/>
              </a:xfrm>
              <a:custGeom>
                <a:rect b="b" l="l" r="r" t="t"/>
                <a:pathLst>
                  <a:path extrusionOk="0" h="232" w="237">
                    <a:moveTo>
                      <a:pt x="119" y="0"/>
                    </a:moveTo>
                    <a:cubicBezTo>
                      <a:pt x="53" y="0"/>
                      <a:pt x="1" y="52"/>
                      <a:pt x="1" y="114"/>
                    </a:cubicBezTo>
                    <a:cubicBezTo>
                      <a:pt x="1" y="180"/>
                      <a:pt x="53" y="231"/>
                      <a:pt x="119" y="231"/>
                    </a:cubicBezTo>
                    <a:cubicBezTo>
                      <a:pt x="180" y="231"/>
                      <a:pt x="236" y="180"/>
                      <a:pt x="236" y="114"/>
                    </a:cubicBezTo>
                    <a:cubicBezTo>
                      <a:pt x="236" y="52"/>
                      <a:pt x="180"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3"/>
              <p:cNvSpPr/>
              <p:nvPr/>
            </p:nvSpPr>
            <p:spPr>
              <a:xfrm flipH="1">
                <a:off x="3733134" y="3831107"/>
                <a:ext cx="24991" cy="24551"/>
              </a:xfrm>
              <a:custGeom>
                <a:rect b="b" l="l" r="r" t="t"/>
                <a:pathLst>
                  <a:path extrusionOk="0" h="223" w="227">
                    <a:moveTo>
                      <a:pt x="114" y="0"/>
                    </a:moveTo>
                    <a:cubicBezTo>
                      <a:pt x="52" y="0"/>
                      <a:pt x="0" y="48"/>
                      <a:pt x="0" y="109"/>
                    </a:cubicBezTo>
                    <a:cubicBezTo>
                      <a:pt x="0" y="175"/>
                      <a:pt x="52" y="222"/>
                      <a:pt x="114" y="222"/>
                    </a:cubicBezTo>
                    <a:cubicBezTo>
                      <a:pt x="180" y="222"/>
                      <a:pt x="227" y="175"/>
                      <a:pt x="227" y="109"/>
                    </a:cubicBezTo>
                    <a:cubicBezTo>
                      <a:pt x="227" y="48"/>
                      <a:pt x="180" y="0"/>
                      <a:pt x="1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3"/>
              <p:cNvSpPr/>
              <p:nvPr/>
            </p:nvSpPr>
            <p:spPr>
              <a:xfrm flipH="1">
                <a:off x="3645392" y="3846189"/>
                <a:ext cx="24000" cy="24000"/>
              </a:xfrm>
              <a:custGeom>
                <a:rect b="b" l="l" r="r" t="t"/>
                <a:pathLst>
                  <a:path extrusionOk="0" h="218" w="218">
                    <a:moveTo>
                      <a:pt x="109" y="0"/>
                    </a:moveTo>
                    <a:cubicBezTo>
                      <a:pt x="48" y="0"/>
                      <a:pt x="1" y="47"/>
                      <a:pt x="1" y="109"/>
                    </a:cubicBezTo>
                    <a:cubicBezTo>
                      <a:pt x="1" y="165"/>
                      <a:pt x="48" y="217"/>
                      <a:pt x="109" y="217"/>
                    </a:cubicBezTo>
                    <a:cubicBezTo>
                      <a:pt x="170" y="217"/>
                      <a:pt x="217" y="165"/>
                      <a:pt x="217" y="109"/>
                    </a:cubicBezTo>
                    <a:cubicBezTo>
                      <a:pt x="217" y="47"/>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3"/>
              <p:cNvSpPr/>
              <p:nvPr/>
            </p:nvSpPr>
            <p:spPr>
              <a:xfrm flipH="1">
                <a:off x="3557208" y="3858079"/>
                <a:ext cx="22899" cy="23009"/>
              </a:xfrm>
              <a:custGeom>
                <a:rect b="b" l="l" r="r" t="t"/>
                <a:pathLst>
                  <a:path extrusionOk="0" h="209" w="208">
                    <a:moveTo>
                      <a:pt x="104" y="1"/>
                    </a:moveTo>
                    <a:cubicBezTo>
                      <a:pt x="43" y="1"/>
                      <a:pt x="0" y="48"/>
                      <a:pt x="0" y="104"/>
                    </a:cubicBezTo>
                    <a:cubicBezTo>
                      <a:pt x="0" y="161"/>
                      <a:pt x="43" y="208"/>
                      <a:pt x="104" y="208"/>
                    </a:cubicBezTo>
                    <a:cubicBezTo>
                      <a:pt x="161" y="208"/>
                      <a:pt x="208" y="161"/>
                      <a:pt x="208" y="104"/>
                    </a:cubicBezTo>
                    <a:cubicBezTo>
                      <a:pt x="208" y="48"/>
                      <a:pt x="161"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3"/>
              <p:cNvSpPr/>
              <p:nvPr/>
            </p:nvSpPr>
            <p:spPr>
              <a:xfrm flipH="1">
                <a:off x="3468915" y="3866886"/>
                <a:ext cx="21908" cy="21908"/>
              </a:xfrm>
              <a:custGeom>
                <a:rect b="b" l="l" r="r" t="t"/>
                <a:pathLst>
                  <a:path extrusionOk="0" h="199" w="199">
                    <a:moveTo>
                      <a:pt x="99" y="1"/>
                    </a:moveTo>
                    <a:cubicBezTo>
                      <a:pt x="43" y="1"/>
                      <a:pt x="0" y="43"/>
                      <a:pt x="0" y="100"/>
                    </a:cubicBezTo>
                    <a:cubicBezTo>
                      <a:pt x="0" y="156"/>
                      <a:pt x="43" y="199"/>
                      <a:pt x="99" y="199"/>
                    </a:cubicBezTo>
                    <a:cubicBezTo>
                      <a:pt x="156" y="199"/>
                      <a:pt x="198" y="156"/>
                      <a:pt x="198" y="100"/>
                    </a:cubicBezTo>
                    <a:cubicBezTo>
                      <a:pt x="198" y="43"/>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3"/>
              <p:cNvSpPr/>
              <p:nvPr/>
            </p:nvSpPr>
            <p:spPr>
              <a:xfrm flipH="1">
                <a:off x="3380181" y="3872061"/>
                <a:ext cx="21358" cy="21468"/>
              </a:xfrm>
              <a:custGeom>
                <a:rect b="b" l="l" r="r" t="t"/>
                <a:pathLst>
                  <a:path extrusionOk="0" h="195" w="194">
                    <a:moveTo>
                      <a:pt x="99" y="1"/>
                    </a:moveTo>
                    <a:cubicBezTo>
                      <a:pt x="47" y="1"/>
                      <a:pt x="0" y="43"/>
                      <a:pt x="0" y="100"/>
                    </a:cubicBezTo>
                    <a:cubicBezTo>
                      <a:pt x="0" y="152"/>
                      <a:pt x="47" y="194"/>
                      <a:pt x="99" y="194"/>
                    </a:cubicBezTo>
                    <a:cubicBezTo>
                      <a:pt x="151" y="194"/>
                      <a:pt x="193" y="152"/>
                      <a:pt x="193" y="100"/>
                    </a:cubicBezTo>
                    <a:cubicBezTo>
                      <a:pt x="193" y="43"/>
                      <a:pt x="15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3"/>
              <p:cNvSpPr/>
              <p:nvPr/>
            </p:nvSpPr>
            <p:spPr>
              <a:xfrm flipH="1">
                <a:off x="3291447" y="3874703"/>
                <a:ext cx="20367" cy="20367"/>
              </a:xfrm>
              <a:custGeom>
                <a:rect b="b" l="l" r="r" t="t"/>
                <a:pathLst>
                  <a:path extrusionOk="0" h="185" w="185">
                    <a:moveTo>
                      <a:pt x="95" y="0"/>
                    </a:moveTo>
                    <a:cubicBezTo>
                      <a:pt x="43" y="0"/>
                      <a:pt x="1" y="38"/>
                      <a:pt x="1" y="90"/>
                    </a:cubicBezTo>
                    <a:cubicBezTo>
                      <a:pt x="1" y="142"/>
                      <a:pt x="43" y="184"/>
                      <a:pt x="95" y="184"/>
                    </a:cubicBezTo>
                    <a:cubicBezTo>
                      <a:pt x="147" y="184"/>
                      <a:pt x="185" y="142"/>
                      <a:pt x="185" y="90"/>
                    </a:cubicBezTo>
                    <a:cubicBezTo>
                      <a:pt x="185" y="38"/>
                      <a:pt x="147"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3"/>
              <p:cNvSpPr/>
              <p:nvPr/>
            </p:nvSpPr>
            <p:spPr>
              <a:xfrm flipH="1">
                <a:off x="3202714" y="3873712"/>
                <a:ext cx="19266" cy="19266"/>
              </a:xfrm>
              <a:custGeom>
                <a:rect b="b" l="l" r="r" t="t"/>
                <a:pathLst>
                  <a:path extrusionOk="0" h="175" w="175">
                    <a:moveTo>
                      <a:pt x="90" y="0"/>
                    </a:moveTo>
                    <a:cubicBezTo>
                      <a:pt x="43" y="0"/>
                      <a:pt x="0" y="38"/>
                      <a:pt x="0" y="90"/>
                    </a:cubicBezTo>
                    <a:cubicBezTo>
                      <a:pt x="0" y="137"/>
                      <a:pt x="43" y="174"/>
                      <a:pt x="90" y="174"/>
                    </a:cubicBezTo>
                    <a:cubicBezTo>
                      <a:pt x="137" y="174"/>
                      <a:pt x="175" y="137"/>
                      <a:pt x="175" y="90"/>
                    </a:cubicBezTo>
                    <a:cubicBezTo>
                      <a:pt x="175" y="38"/>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3"/>
              <p:cNvSpPr/>
              <p:nvPr/>
            </p:nvSpPr>
            <p:spPr>
              <a:xfrm flipH="1">
                <a:off x="3113980" y="3870079"/>
                <a:ext cx="18275" cy="18275"/>
              </a:xfrm>
              <a:custGeom>
                <a:rect b="b" l="l" r="r" t="t"/>
                <a:pathLst>
                  <a:path extrusionOk="0" h="166" w="166">
                    <a:moveTo>
                      <a:pt x="86" y="0"/>
                    </a:moveTo>
                    <a:cubicBezTo>
                      <a:pt x="38" y="0"/>
                      <a:pt x="1" y="33"/>
                      <a:pt x="1" y="80"/>
                    </a:cubicBezTo>
                    <a:cubicBezTo>
                      <a:pt x="1" y="127"/>
                      <a:pt x="38" y="165"/>
                      <a:pt x="86" y="165"/>
                    </a:cubicBezTo>
                    <a:cubicBezTo>
                      <a:pt x="128" y="165"/>
                      <a:pt x="166" y="127"/>
                      <a:pt x="166" y="80"/>
                    </a:cubicBezTo>
                    <a:cubicBezTo>
                      <a:pt x="166" y="33"/>
                      <a:pt x="128" y="0"/>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3"/>
              <p:cNvSpPr/>
              <p:nvPr/>
            </p:nvSpPr>
            <p:spPr>
              <a:xfrm flipH="1">
                <a:off x="3025246" y="3863253"/>
                <a:ext cx="17174" cy="17285"/>
              </a:xfrm>
              <a:custGeom>
                <a:rect b="b" l="l" r="r" t="t"/>
                <a:pathLst>
                  <a:path extrusionOk="0" h="157" w="156">
                    <a:moveTo>
                      <a:pt x="76" y="1"/>
                    </a:moveTo>
                    <a:cubicBezTo>
                      <a:pt x="33" y="1"/>
                      <a:pt x="0" y="34"/>
                      <a:pt x="0" y="76"/>
                    </a:cubicBezTo>
                    <a:cubicBezTo>
                      <a:pt x="0" y="119"/>
                      <a:pt x="33" y="156"/>
                      <a:pt x="76" y="156"/>
                    </a:cubicBezTo>
                    <a:cubicBezTo>
                      <a:pt x="118" y="156"/>
                      <a:pt x="156" y="119"/>
                      <a:pt x="156" y="76"/>
                    </a:cubicBezTo>
                    <a:cubicBezTo>
                      <a:pt x="156"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3"/>
              <p:cNvSpPr/>
              <p:nvPr/>
            </p:nvSpPr>
            <p:spPr>
              <a:xfrm flipH="1">
                <a:off x="2936953" y="3853895"/>
                <a:ext cx="16184" cy="16294"/>
              </a:xfrm>
              <a:custGeom>
                <a:rect b="b" l="l" r="r" t="t"/>
                <a:pathLst>
                  <a:path extrusionOk="0" h="148" w="147">
                    <a:moveTo>
                      <a:pt x="71" y="1"/>
                    </a:moveTo>
                    <a:cubicBezTo>
                      <a:pt x="33" y="1"/>
                      <a:pt x="0" y="34"/>
                      <a:pt x="0" y="72"/>
                    </a:cubicBezTo>
                    <a:cubicBezTo>
                      <a:pt x="0" y="114"/>
                      <a:pt x="33" y="147"/>
                      <a:pt x="71" y="147"/>
                    </a:cubicBezTo>
                    <a:cubicBezTo>
                      <a:pt x="113" y="147"/>
                      <a:pt x="146" y="114"/>
                      <a:pt x="146" y="72"/>
                    </a:cubicBezTo>
                    <a:cubicBezTo>
                      <a:pt x="146" y="34"/>
                      <a:pt x="113"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3"/>
              <p:cNvSpPr/>
              <p:nvPr/>
            </p:nvSpPr>
            <p:spPr>
              <a:xfrm flipH="1">
                <a:off x="2848770" y="3842556"/>
                <a:ext cx="15633" cy="15083"/>
              </a:xfrm>
              <a:custGeom>
                <a:rect b="b" l="l" r="r" t="t"/>
                <a:pathLst>
                  <a:path extrusionOk="0" h="137" w="142">
                    <a:moveTo>
                      <a:pt x="71" y="0"/>
                    </a:moveTo>
                    <a:cubicBezTo>
                      <a:pt x="33" y="0"/>
                      <a:pt x="0" y="28"/>
                      <a:pt x="0" y="66"/>
                    </a:cubicBezTo>
                    <a:cubicBezTo>
                      <a:pt x="0" y="109"/>
                      <a:pt x="33" y="137"/>
                      <a:pt x="71" y="137"/>
                    </a:cubicBezTo>
                    <a:cubicBezTo>
                      <a:pt x="109" y="137"/>
                      <a:pt x="142" y="109"/>
                      <a:pt x="142" y="66"/>
                    </a:cubicBezTo>
                    <a:cubicBezTo>
                      <a:pt x="142" y="28"/>
                      <a:pt x="109"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3"/>
              <p:cNvSpPr/>
              <p:nvPr/>
            </p:nvSpPr>
            <p:spPr>
              <a:xfrm flipH="1">
                <a:off x="2761027" y="3829015"/>
                <a:ext cx="14642" cy="14642"/>
              </a:xfrm>
              <a:custGeom>
                <a:rect b="b" l="l" r="r" t="t"/>
                <a:pathLst>
                  <a:path extrusionOk="0" h="133" w="133">
                    <a:moveTo>
                      <a:pt x="66" y="1"/>
                    </a:moveTo>
                    <a:cubicBezTo>
                      <a:pt x="29" y="1"/>
                      <a:pt x="0" y="29"/>
                      <a:pt x="0" y="67"/>
                    </a:cubicBezTo>
                    <a:cubicBezTo>
                      <a:pt x="0" y="104"/>
                      <a:pt x="29" y="133"/>
                      <a:pt x="66" y="133"/>
                    </a:cubicBezTo>
                    <a:cubicBezTo>
                      <a:pt x="99" y="133"/>
                      <a:pt x="132" y="104"/>
                      <a:pt x="132" y="67"/>
                    </a:cubicBezTo>
                    <a:cubicBezTo>
                      <a:pt x="132" y="29"/>
                      <a:pt x="9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3"/>
              <p:cNvSpPr/>
              <p:nvPr/>
            </p:nvSpPr>
            <p:spPr>
              <a:xfrm flipH="1">
                <a:off x="2673834" y="3813932"/>
                <a:ext cx="13651" cy="14202"/>
              </a:xfrm>
              <a:custGeom>
                <a:rect b="b" l="l" r="r" t="t"/>
                <a:pathLst>
                  <a:path extrusionOk="0" h="129" w="124">
                    <a:moveTo>
                      <a:pt x="62" y="1"/>
                    </a:moveTo>
                    <a:cubicBezTo>
                      <a:pt x="29" y="1"/>
                      <a:pt x="1" y="29"/>
                      <a:pt x="1" y="67"/>
                    </a:cubicBezTo>
                    <a:cubicBezTo>
                      <a:pt x="1" y="100"/>
                      <a:pt x="29" y="128"/>
                      <a:pt x="62" y="128"/>
                    </a:cubicBezTo>
                    <a:cubicBezTo>
                      <a:pt x="100" y="128"/>
                      <a:pt x="123" y="100"/>
                      <a:pt x="123" y="67"/>
                    </a:cubicBezTo>
                    <a:cubicBezTo>
                      <a:pt x="123" y="29"/>
                      <a:pt x="100" y="1"/>
                      <a:pt x="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3"/>
              <p:cNvSpPr/>
              <p:nvPr/>
            </p:nvSpPr>
            <p:spPr>
              <a:xfrm flipH="1">
                <a:off x="2586091" y="3798409"/>
                <a:ext cx="13101" cy="13101"/>
              </a:xfrm>
              <a:custGeom>
                <a:rect b="b" l="l" r="r" t="t"/>
                <a:pathLst>
                  <a:path extrusionOk="0" h="119" w="119">
                    <a:moveTo>
                      <a:pt x="62" y="0"/>
                    </a:moveTo>
                    <a:cubicBezTo>
                      <a:pt x="29" y="0"/>
                      <a:pt x="0" y="29"/>
                      <a:pt x="0" y="62"/>
                    </a:cubicBezTo>
                    <a:cubicBezTo>
                      <a:pt x="0" y="90"/>
                      <a:pt x="29" y="118"/>
                      <a:pt x="62" y="118"/>
                    </a:cubicBezTo>
                    <a:cubicBezTo>
                      <a:pt x="90" y="118"/>
                      <a:pt x="118" y="90"/>
                      <a:pt x="118" y="62"/>
                    </a:cubicBezTo>
                    <a:cubicBezTo>
                      <a:pt x="118" y="29"/>
                      <a:pt x="90"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3"/>
              <p:cNvSpPr/>
              <p:nvPr/>
            </p:nvSpPr>
            <p:spPr>
              <a:xfrm flipH="1">
                <a:off x="2498899" y="3782886"/>
                <a:ext cx="12110" cy="11450"/>
              </a:xfrm>
              <a:custGeom>
                <a:rect b="b" l="l" r="r" t="t"/>
                <a:pathLst>
                  <a:path extrusionOk="0" h="104" w="110">
                    <a:moveTo>
                      <a:pt x="57" y="0"/>
                    </a:moveTo>
                    <a:cubicBezTo>
                      <a:pt x="24" y="0"/>
                      <a:pt x="1" y="24"/>
                      <a:pt x="1" y="52"/>
                    </a:cubicBezTo>
                    <a:cubicBezTo>
                      <a:pt x="1" y="80"/>
                      <a:pt x="24" y="104"/>
                      <a:pt x="57" y="104"/>
                    </a:cubicBezTo>
                    <a:cubicBezTo>
                      <a:pt x="86" y="104"/>
                      <a:pt x="109" y="80"/>
                      <a:pt x="109" y="52"/>
                    </a:cubicBezTo>
                    <a:cubicBezTo>
                      <a:pt x="109" y="24"/>
                      <a:pt x="86"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3"/>
              <p:cNvSpPr/>
              <p:nvPr/>
            </p:nvSpPr>
            <p:spPr>
              <a:xfrm flipH="1">
                <a:off x="2411707" y="3766703"/>
                <a:ext cx="11009" cy="11009"/>
              </a:xfrm>
              <a:custGeom>
                <a:rect b="b" l="l" r="r" t="t"/>
                <a:pathLst>
                  <a:path extrusionOk="0" h="100" w="100">
                    <a:moveTo>
                      <a:pt x="52" y="1"/>
                    </a:moveTo>
                    <a:cubicBezTo>
                      <a:pt x="24" y="1"/>
                      <a:pt x="0" y="24"/>
                      <a:pt x="0" y="48"/>
                    </a:cubicBezTo>
                    <a:cubicBezTo>
                      <a:pt x="0" y="76"/>
                      <a:pt x="24" y="100"/>
                      <a:pt x="52" y="100"/>
                    </a:cubicBezTo>
                    <a:cubicBezTo>
                      <a:pt x="75" y="100"/>
                      <a:pt x="99" y="76"/>
                      <a:pt x="99" y="48"/>
                    </a:cubicBezTo>
                    <a:cubicBezTo>
                      <a:pt x="99" y="24"/>
                      <a:pt x="75"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3"/>
              <p:cNvSpPr/>
              <p:nvPr/>
            </p:nvSpPr>
            <p:spPr>
              <a:xfrm flipH="1">
                <a:off x="2324074" y="3751731"/>
                <a:ext cx="9908" cy="9908"/>
              </a:xfrm>
              <a:custGeom>
                <a:rect b="b" l="l" r="r" t="t"/>
                <a:pathLst>
                  <a:path extrusionOk="0" h="90" w="90">
                    <a:moveTo>
                      <a:pt x="43" y="0"/>
                    </a:moveTo>
                    <a:cubicBezTo>
                      <a:pt x="19" y="0"/>
                      <a:pt x="0" y="19"/>
                      <a:pt x="0" y="47"/>
                    </a:cubicBezTo>
                    <a:cubicBezTo>
                      <a:pt x="0" y="71"/>
                      <a:pt x="19" y="90"/>
                      <a:pt x="43" y="90"/>
                    </a:cubicBezTo>
                    <a:cubicBezTo>
                      <a:pt x="66" y="90"/>
                      <a:pt x="90" y="71"/>
                      <a:pt x="90" y="47"/>
                    </a:cubicBezTo>
                    <a:cubicBezTo>
                      <a:pt x="90" y="19"/>
                      <a:pt x="66"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3"/>
              <p:cNvSpPr/>
              <p:nvPr/>
            </p:nvSpPr>
            <p:spPr>
              <a:xfrm flipH="1">
                <a:off x="2236331" y="3737639"/>
                <a:ext cx="9468" cy="9468"/>
              </a:xfrm>
              <a:custGeom>
                <a:rect b="b" l="l" r="r" t="t"/>
                <a:pathLst>
                  <a:path extrusionOk="0" h="86" w="86">
                    <a:moveTo>
                      <a:pt x="43" y="1"/>
                    </a:moveTo>
                    <a:cubicBezTo>
                      <a:pt x="19" y="1"/>
                      <a:pt x="1" y="20"/>
                      <a:pt x="1" y="43"/>
                    </a:cubicBezTo>
                    <a:cubicBezTo>
                      <a:pt x="1" y="67"/>
                      <a:pt x="19" y="86"/>
                      <a:pt x="43" y="86"/>
                    </a:cubicBezTo>
                    <a:cubicBezTo>
                      <a:pt x="67" y="86"/>
                      <a:pt x="85" y="67"/>
                      <a:pt x="85" y="43"/>
                    </a:cubicBezTo>
                    <a:cubicBezTo>
                      <a:pt x="85" y="20"/>
                      <a:pt x="67"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3"/>
              <p:cNvSpPr/>
              <p:nvPr/>
            </p:nvSpPr>
            <p:spPr>
              <a:xfrm flipH="1">
                <a:off x="2148588" y="3725749"/>
                <a:ext cx="7927" cy="8367"/>
              </a:xfrm>
              <a:custGeom>
                <a:rect b="b" l="l" r="r" t="t"/>
                <a:pathLst>
                  <a:path extrusionOk="0" h="76" w="72">
                    <a:moveTo>
                      <a:pt x="33" y="0"/>
                    </a:moveTo>
                    <a:cubicBezTo>
                      <a:pt x="15" y="0"/>
                      <a:pt x="0" y="19"/>
                      <a:pt x="0" y="38"/>
                    </a:cubicBezTo>
                    <a:cubicBezTo>
                      <a:pt x="0" y="57"/>
                      <a:pt x="15" y="76"/>
                      <a:pt x="33" y="76"/>
                    </a:cubicBezTo>
                    <a:cubicBezTo>
                      <a:pt x="57" y="76"/>
                      <a:pt x="71" y="57"/>
                      <a:pt x="71" y="38"/>
                    </a:cubicBezTo>
                    <a:cubicBezTo>
                      <a:pt x="71" y="19"/>
                      <a:pt x="57"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3"/>
              <p:cNvSpPr/>
              <p:nvPr/>
            </p:nvSpPr>
            <p:spPr>
              <a:xfrm flipH="1">
                <a:off x="2060405" y="3716391"/>
                <a:ext cx="6826" cy="6826"/>
              </a:xfrm>
              <a:custGeom>
                <a:rect b="b" l="l" r="r" t="t"/>
                <a:pathLst>
                  <a:path extrusionOk="0" h="62" w="62">
                    <a:moveTo>
                      <a:pt x="29" y="1"/>
                    </a:moveTo>
                    <a:cubicBezTo>
                      <a:pt x="14" y="1"/>
                      <a:pt x="0" y="15"/>
                      <a:pt x="0" y="34"/>
                    </a:cubicBezTo>
                    <a:cubicBezTo>
                      <a:pt x="0" y="48"/>
                      <a:pt x="14" y="62"/>
                      <a:pt x="29" y="62"/>
                    </a:cubicBezTo>
                    <a:cubicBezTo>
                      <a:pt x="47" y="62"/>
                      <a:pt x="62" y="48"/>
                      <a:pt x="62" y="34"/>
                    </a:cubicBezTo>
                    <a:cubicBezTo>
                      <a:pt x="62" y="15"/>
                      <a:pt x="47"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3"/>
              <p:cNvSpPr/>
              <p:nvPr/>
            </p:nvSpPr>
            <p:spPr>
              <a:xfrm flipH="1">
                <a:off x="1971671" y="3709676"/>
                <a:ext cx="6275" cy="6275"/>
              </a:xfrm>
              <a:custGeom>
                <a:rect b="b" l="l" r="r" t="t"/>
                <a:pathLst>
                  <a:path extrusionOk="0" h="57" w="57">
                    <a:moveTo>
                      <a:pt x="28" y="0"/>
                    </a:moveTo>
                    <a:cubicBezTo>
                      <a:pt x="10" y="0"/>
                      <a:pt x="0" y="15"/>
                      <a:pt x="0" y="29"/>
                    </a:cubicBezTo>
                    <a:cubicBezTo>
                      <a:pt x="0" y="43"/>
                      <a:pt x="10" y="57"/>
                      <a:pt x="28" y="57"/>
                    </a:cubicBezTo>
                    <a:cubicBezTo>
                      <a:pt x="43" y="57"/>
                      <a:pt x="57" y="43"/>
                      <a:pt x="57" y="29"/>
                    </a:cubicBezTo>
                    <a:cubicBezTo>
                      <a:pt x="57" y="15"/>
                      <a:pt x="43" y="0"/>
                      <a:pt x="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3"/>
              <p:cNvSpPr/>
              <p:nvPr/>
            </p:nvSpPr>
            <p:spPr>
              <a:xfrm flipH="1">
                <a:off x="1883378" y="3706593"/>
                <a:ext cx="4844" cy="4734"/>
              </a:xfrm>
              <a:custGeom>
                <a:rect b="b" l="l" r="r" t="t"/>
                <a:pathLst>
                  <a:path extrusionOk="0" h="43" w="44">
                    <a:moveTo>
                      <a:pt x="24" y="0"/>
                    </a:moveTo>
                    <a:cubicBezTo>
                      <a:pt x="10" y="0"/>
                      <a:pt x="1" y="10"/>
                      <a:pt x="1" y="19"/>
                    </a:cubicBezTo>
                    <a:cubicBezTo>
                      <a:pt x="1" y="33"/>
                      <a:pt x="10" y="43"/>
                      <a:pt x="24" y="43"/>
                    </a:cubicBezTo>
                    <a:cubicBezTo>
                      <a:pt x="34" y="43"/>
                      <a:pt x="43" y="33"/>
                      <a:pt x="43" y="19"/>
                    </a:cubicBezTo>
                    <a:cubicBezTo>
                      <a:pt x="43" y="10"/>
                      <a:pt x="34"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3"/>
              <p:cNvSpPr/>
              <p:nvPr/>
            </p:nvSpPr>
            <p:spPr>
              <a:xfrm flipH="1">
                <a:off x="1794204" y="3706593"/>
                <a:ext cx="4184" cy="4184"/>
              </a:xfrm>
              <a:custGeom>
                <a:rect b="b" l="l" r="r" t="t"/>
                <a:pathLst>
                  <a:path extrusionOk="0" h="38" w="38">
                    <a:moveTo>
                      <a:pt x="19" y="0"/>
                    </a:moveTo>
                    <a:cubicBezTo>
                      <a:pt x="5" y="0"/>
                      <a:pt x="0" y="10"/>
                      <a:pt x="0" y="19"/>
                    </a:cubicBezTo>
                    <a:cubicBezTo>
                      <a:pt x="0" y="28"/>
                      <a:pt x="5" y="38"/>
                      <a:pt x="19" y="38"/>
                    </a:cubicBezTo>
                    <a:cubicBezTo>
                      <a:pt x="29" y="38"/>
                      <a:pt x="38" y="28"/>
                      <a:pt x="38" y="19"/>
                    </a:cubicBezTo>
                    <a:cubicBezTo>
                      <a:pt x="38" y="10"/>
                      <a:pt x="29"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3"/>
              <p:cNvSpPr/>
              <p:nvPr/>
            </p:nvSpPr>
            <p:spPr>
              <a:xfrm flipH="1">
                <a:off x="1705360" y="3710666"/>
                <a:ext cx="3743" cy="3303"/>
              </a:xfrm>
              <a:custGeom>
                <a:rect b="b" l="l" r="r" t="t"/>
                <a:pathLst>
                  <a:path extrusionOk="0" h="30" w="34">
                    <a:moveTo>
                      <a:pt x="14" y="1"/>
                    </a:moveTo>
                    <a:cubicBezTo>
                      <a:pt x="9" y="1"/>
                      <a:pt x="0" y="6"/>
                      <a:pt x="0" y="15"/>
                    </a:cubicBezTo>
                    <a:cubicBezTo>
                      <a:pt x="0" y="24"/>
                      <a:pt x="9" y="29"/>
                      <a:pt x="14" y="29"/>
                    </a:cubicBezTo>
                    <a:cubicBezTo>
                      <a:pt x="24" y="29"/>
                      <a:pt x="33" y="24"/>
                      <a:pt x="33" y="15"/>
                    </a:cubicBezTo>
                    <a:cubicBezTo>
                      <a:pt x="33" y="6"/>
                      <a:pt x="24" y="1"/>
                      <a:pt x="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3"/>
              <p:cNvSpPr/>
              <p:nvPr/>
            </p:nvSpPr>
            <p:spPr>
              <a:xfrm flipH="1">
                <a:off x="1617177" y="3719033"/>
                <a:ext cx="2202" cy="2202"/>
              </a:xfrm>
              <a:custGeom>
                <a:rect b="b" l="l" r="r" t="t"/>
                <a:pathLst>
                  <a:path extrusionOk="0" h="20" w="20">
                    <a:moveTo>
                      <a:pt x="10" y="0"/>
                    </a:moveTo>
                    <a:cubicBezTo>
                      <a:pt x="5" y="0"/>
                      <a:pt x="1" y="5"/>
                      <a:pt x="1" y="10"/>
                    </a:cubicBezTo>
                    <a:cubicBezTo>
                      <a:pt x="1" y="14"/>
                      <a:pt x="5" y="19"/>
                      <a:pt x="10" y="19"/>
                    </a:cubicBezTo>
                    <a:cubicBezTo>
                      <a:pt x="15" y="19"/>
                      <a:pt x="19" y="14"/>
                      <a:pt x="19" y="10"/>
                    </a:cubicBezTo>
                    <a:cubicBezTo>
                      <a:pt x="19" y="5"/>
                      <a:pt x="15"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3"/>
              <p:cNvSpPr/>
              <p:nvPr/>
            </p:nvSpPr>
            <p:spPr>
              <a:xfrm flipH="1">
                <a:off x="1528993" y="3730923"/>
                <a:ext cx="1651" cy="1651"/>
              </a:xfrm>
              <a:custGeom>
                <a:rect b="b" l="l" r="r" t="t"/>
                <a:pathLst>
                  <a:path extrusionOk="0" h="15" w="15">
                    <a:moveTo>
                      <a:pt x="5" y="1"/>
                    </a:moveTo>
                    <a:cubicBezTo>
                      <a:pt x="5" y="1"/>
                      <a:pt x="1" y="5"/>
                      <a:pt x="1" y="10"/>
                    </a:cubicBezTo>
                    <a:cubicBezTo>
                      <a:pt x="1" y="10"/>
                      <a:pt x="5" y="15"/>
                      <a:pt x="5" y="15"/>
                    </a:cubicBezTo>
                    <a:cubicBezTo>
                      <a:pt x="10" y="15"/>
                      <a:pt x="15" y="10"/>
                      <a:pt x="15" y="10"/>
                    </a:cubicBezTo>
                    <a:cubicBezTo>
                      <a:pt x="15" y="5"/>
                      <a:pt x="10"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3"/>
              <p:cNvSpPr/>
              <p:nvPr/>
            </p:nvSpPr>
            <p:spPr>
              <a:xfrm flipH="1">
                <a:off x="1441801" y="3747547"/>
                <a:ext cx="550" cy="661"/>
              </a:xfrm>
              <a:custGeom>
                <a:rect b="b" l="l" r="r" t="t"/>
                <a:pathLst>
                  <a:path extrusionOk="0" h="6" w="5">
                    <a:moveTo>
                      <a:pt x="0" y="0"/>
                    </a:moveTo>
                    <a:cubicBezTo>
                      <a:pt x="0" y="0"/>
                      <a:pt x="0" y="5"/>
                      <a:pt x="5" y="5"/>
                    </a:cubicBezTo>
                    <a:cubicBezTo>
                      <a:pt x="5" y="5"/>
                      <a:pt x="5"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3"/>
              <p:cNvSpPr/>
              <p:nvPr/>
            </p:nvSpPr>
            <p:spPr>
              <a:xfrm flipH="1">
                <a:off x="8534773" y="3361897"/>
                <a:ext cx="80037" cy="80588"/>
              </a:xfrm>
              <a:custGeom>
                <a:rect b="b" l="l" r="r" t="t"/>
                <a:pathLst>
                  <a:path extrusionOk="0" h="732" w="727">
                    <a:moveTo>
                      <a:pt x="363" y="1"/>
                    </a:moveTo>
                    <a:cubicBezTo>
                      <a:pt x="160" y="1"/>
                      <a:pt x="0" y="161"/>
                      <a:pt x="0" y="364"/>
                    </a:cubicBezTo>
                    <a:cubicBezTo>
                      <a:pt x="0" y="567"/>
                      <a:pt x="160" y="732"/>
                      <a:pt x="363" y="732"/>
                    </a:cubicBezTo>
                    <a:cubicBezTo>
                      <a:pt x="566" y="732"/>
                      <a:pt x="726" y="567"/>
                      <a:pt x="726" y="364"/>
                    </a:cubicBezTo>
                    <a:cubicBezTo>
                      <a:pt x="726" y="161"/>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3"/>
              <p:cNvSpPr/>
              <p:nvPr/>
            </p:nvSpPr>
            <p:spPr>
              <a:xfrm flipH="1">
                <a:off x="8465306" y="3417933"/>
                <a:ext cx="79487" cy="79597"/>
              </a:xfrm>
              <a:custGeom>
                <a:rect b="b" l="l" r="r" t="t"/>
                <a:pathLst>
                  <a:path extrusionOk="0" h="723" w="722">
                    <a:moveTo>
                      <a:pt x="364" y="1"/>
                    </a:moveTo>
                    <a:cubicBezTo>
                      <a:pt x="161" y="1"/>
                      <a:pt x="1" y="161"/>
                      <a:pt x="1" y="359"/>
                    </a:cubicBezTo>
                    <a:cubicBezTo>
                      <a:pt x="1" y="557"/>
                      <a:pt x="161" y="722"/>
                      <a:pt x="364" y="722"/>
                    </a:cubicBezTo>
                    <a:cubicBezTo>
                      <a:pt x="562" y="722"/>
                      <a:pt x="722" y="557"/>
                      <a:pt x="722" y="359"/>
                    </a:cubicBezTo>
                    <a:cubicBezTo>
                      <a:pt x="722" y="161"/>
                      <a:pt x="562" y="1"/>
                      <a:pt x="3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3"/>
              <p:cNvSpPr/>
              <p:nvPr/>
            </p:nvSpPr>
            <p:spPr>
              <a:xfrm flipH="1">
                <a:off x="8393086" y="3470447"/>
                <a:ext cx="79046" cy="78386"/>
              </a:xfrm>
              <a:custGeom>
                <a:rect b="b" l="l" r="r" t="t"/>
                <a:pathLst>
                  <a:path extrusionOk="0" h="712" w="718">
                    <a:moveTo>
                      <a:pt x="359" y="0"/>
                    </a:moveTo>
                    <a:cubicBezTo>
                      <a:pt x="161" y="0"/>
                      <a:pt x="1" y="160"/>
                      <a:pt x="1" y="358"/>
                    </a:cubicBezTo>
                    <a:cubicBezTo>
                      <a:pt x="1" y="552"/>
                      <a:pt x="161" y="712"/>
                      <a:pt x="359" y="712"/>
                    </a:cubicBezTo>
                    <a:cubicBezTo>
                      <a:pt x="557" y="712"/>
                      <a:pt x="717" y="552"/>
                      <a:pt x="717" y="358"/>
                    </a:cubicBezTo>
                    <a:cubicBezTo>
                      <a:pt x="717" y="160"/>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3"/>
              <p:cNvSpPr/>
              <p:nvPr/>
            </p:nvSpPr>
            <p:spPr>
              <a:xfrm flipH="1">
                <a:off x="8319435" y="3520759"/>
                <a:ext cx="77945" cy="77395"/>
              </a:xfrm>
              <a:custGeom>
                <a:rect b="b" l="l" r="r" t="t"/>
                <a:pathLst>
                  <a:path extrusionOk="0" h="703" w="708">
                    <a:moveTo>
                      <a:pt x="354" y="0"/>
                    </a:moveTo>
                    <a:cubicBezTo>
                      <a:pt x="161" y="0"/>
                      <a:pt x="0" y="156"/>
                      <a:pt x="0" y="349"/>
                    </a:cubicBezTo>
                    <a:cubicBezTo>
                      <a:pt x="0" y="547"/>
                      <a:pt x="161" y="703"/>
                      <a:pt x="354" y="703"/>
                    </a:cubicBezTo>
                    <a:cubicBezTo>
                      <a:pt x="547" y="703"/>
                      <a:pt x="708" y="547"/>
                      <a:pt x="708" y="349"/>
                    </a:cubicBezTo>
                    <a:cubicBezTo>
                      <a:pt x="708" y="156"/>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3"/>
              <p:cNvSpPr/>
              <p:nvPr/>
            </p:nvSpPr>
            <p:spPr>
              <a:xfrm flipH="1">
                <a:off x="8244132" y="3567988"/>
                <a:ext cx="76955" cy="76955"/>
              </a:xfrm>
              <a:custGeom>
                <a:rect b="b" l="l" r="r" t="t"/>
                <a:pathLst>
                  <a:path extrusionOk="0" h="699" w="699">
                    <a:moveTo>
                      <a:pt x="349" y="0"/>
                    </a:moveTo>
                    <a:cubicBezTo>
                      <a:pt x="156" y="0"/>
                      <a:pt x="0" y="156"/>
                      <a:pt x="0" y="349"/>
                    </a:cubicBezTo>
                    <a:cubicBezTo>
                      <a:pt x="0" y="543"/>
                      <a:pt x="156" y="698"/>
                      <a:pt x="349" y="698"/>
                    </a:cubicBezTo>
                    <a:cubicBezTo>
                      <a:pt x="543" y="698"/>
                      <a:pt x="698" y="543"/>
                      <a:pt x="698" y="349"/>
                    </a:cubicBezTo>
                    <a:cubicBezTo>
                      <a:pt x="698" y="156"/>
                      <a:pt x="543" y="0"/>
                      <a:pt x="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3"/>
              <p:cNvSpPr/>
              <p:nvPr/>
            </p:nvSpPr>
            <p:spPr>
              <a:xfrm flipH="1">
                <a:off x="8167398" y="3613125"/>
                <a:ext cx="75854" cy="75854"/>
              </a:xfrm>
              <a:custGeom>
                <a:rect b="b" l="l" r="r" t="t"/>
                <a:pathLst>
                  <a:path extrusionOk="0" h="689" w="689">
                    <a:moveTo>
                      <a:pt x="345" y="1"/>
                    </a:moveTo>
                    <a:cubicBezTo>
                      <a:pt x="156" y="1"/>
                      <a:pt x="1" y="156"/>
                      <a:pt x="1" y="345"/>
                    </a:cubicBezTo>
                    <a:cubicBezTo>
                      <a:pt x="1" y="533"/>
                      <a:pt x="156" y="689"/>
                      <a:pt x="345" y="689"/>
                    </a:cubicBezTo>
                    <a:cubicBezTo>
                      <a:pt x="533" y="689"/>
                      <a:pt x="689" y="533"/>
                      <a:pt x="689" y="345"/>
                    </a:cubicBezTo>
                    <a:cubicBezTo>
                      <a:pt x="689" y="156"/>
                      <a:pt x="533"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3"/>
              <p:cNvSpPr/>
              <p:nvPr/>
            </p:nvSpPr>
            <p:spPr>
              <a:xfrm flipH="1">
                <a:off x="8089013" y="3655731"/>
                <a:ext cx="74863" cy="74753"/>
              </a:xfrm>
              <a:custGeom>
                <a:rect b="b" l="l" r="r" t="t"/>
                <a:pathLst>
                  <a:path extrusionOk="0" h="679" w="680">
                    <a:moveTo>
                      <a:pt x="340" y="0"/>
                    </a:moveTo>
                    <a:cubicBezTo>
                      <a:pt x="152" y="0"/>
                      <a:pt x="1" y="151"/>
                      <a:pt x="1" y="340"/>
                    </a:cubicBezTo>
                    <a:cubicBezTo>
                      <a:pt x="1" y="528"/>
                      <a:pt x="152" y="679"/>
                      <a:pt x="340" y="679"/>
                    </a:cubicBezTo>
                    <a:cubicBezTo>
                      <a:pt x="529" y="679"/>
                      <a:pt x="680" y="528"/>
                      <a:pt x="680" y="340"/>
                    </a:cubicBezTo>
                    <a:cubicBezTo>
                      <a:pt x="680" y="151"/>
                      <a:pt x="529"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3"/>
              <p:cNvSpPr/>
              <p:nvPr/>
            </p:nvSpPr>
            <p:spPr>
              <a:xfrm flipH="1">
                <a:off x="8009637" y="3695694"/>
                <a:ext cx="73762" cy="73762"/>
              </a:xfrm>
              <a:custGeom>
                <a:rect b="b" l="l" r="r" t="t"/>
                <a:pathLst>
                  <a:path extrusionOk="0" h="670" w="670">
                    <a:moveTo>
                      <a:pt x="335" y="0"/>
                    </a:moveTo>
                    <a:cubicBezTo>
                      <a:pt x="151" y="0"/>
                      <a:pt x="0" y="151"/>
                      <a:pt x="0" y="335"/>
                    </a:cubicBezTo>
                    <a:cubicBezTo>
                      <a:pt x="0" y="519"/>
                      <a:pt x="151" y="669"/>
                      <a:pt x="335" y="669"/>
                    </a:cubicBezTo>
                    <a:cubicBezTo>
                      <a:pt x="519" y="669"/>
                      <a:pt x="670" y="519"/>
                      <a:pt x="670" y="335"/>
                    </a:cubicBezTo>
                    <a:cubicBezTo>
                      <a:pt x="670" y="151"/>
                      <a:pt x="519"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3"/>
              <p:cNvSpPr/>
              <p:nvPr/>
            </p:nvSpPr>
            <p:spPr>
              <a:xfrm flipH="1">
                <a:off x="7928610" y="3732465"/>
                <a:ext cx="72771" cy="73322"/>
              </a:xfrm>
              <a:custGeom>
                <a:rect b="b" l="l" r="r" t="t"/>
                <a:pathLst>
                  <a:path extrusionOk="0" h="666" w="661">
                    <a:moveTo>
                      <a:pt x="330" y="1"/>
                    </a:moveTo>
                    <a:cubicBezTo>
                      <a:pt x="146" y="1"/>
                      <a:pt x="0" y="152"/>
                      <a:pt x="0" y="331"/>
                    </a:cubicBezTo>
                    <a:cubicBezTo>
                      <a:pt x="0" y="515"/>
                      <a:pt x="146" y="665"/>
                      <a:pt x="330" y="665"/>
                    </a:cubicBezTo>
                    <a:cubicBezTo>
                      <a:pt x="514" y="665"/>
                      <a:pt x="660" y="515"/>
                      <a:pt x="660" y="331"/>
                    </a:cubicBezTo>
                    <a:cubicBezTo>
                      <a:pt x="660" y="152"/>
                      <a:pt x="514"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3"/>
              <p:cNvSpPr/>
              <p:nvPr/>
            </p:nvSpPr>
            <p:spPr>
              <a:xfrm flipH="1">
                <a:off x="7846151" y="3766703"/>
                <a:ext cx="72221" cy="72331"/>
              </a:xfrm>
              <a:custGeom>
                <a:rect b="b" l="l" r="r" t="t"/>
                <a:pathLst>
                  <a:path extrusionOk="0" h="657" w="656">
                    <a:moveTo>
                      <a:pt x="326" y="1"/>
                    </a:moveTo>
                    <a:cubicBezTo>
                      <a:pt x="147" y="1"/>
                      <a:pt x="1" y="147"/>
                      <a:pt x="1" y="326"/>
                    </a:cubicBezTo>
                    <a:cubicBezTo>
                      <a:pt x="1" y="510"/>
                      <a:pt x="147" y="656"/>
                      <a:pt x="326" y="656"/>
                    </a:cubicBezTo>
                    <a:cubicBezTo>
                      <a:pt x="510" y="656"/>
                      <a:pt x="656" y="510"/>
                      <a:pt x="656" y="326"/>
                    </a:cubicBezTo>
                    <a:cubicBezTo>
                      <a:pt x="656" y="147"/>
                      <a:pt x="510"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3"/>
              <p:cNvSpPr/>
              <p:nvPr/>
            </p:nvSpPr>
            <p:spPr>
              <a:xfrm flipH="1">
                <a:off x="7763032" y="3797859"/>
                <a:ext cx="70679" cy="71230"/>
              </a:xfrm>
              <a:custGeom>
                <a:rect b="b" l="l" r="r" t="t"/>
                <a:pathLst>
                  <a:path extrusionOk="0" h="647" w="642">
                    <a:moveTo>
                      <a:pt x="321" y="1"/>
                    </a:moveTo>
                    <a:cubicBezTo>
                      <a:pt x="141" y="1"/>
                      <a:pt x="0" y="147"/>
                      <a:pt x="0" y="321"/>
                    </a:cubicBezTo>
                    <a:cubicBezTo>
                      <a:pt x="0" y="500"/>
                      <a:pt x="141" y="647"/>
                      <a:pt x="321" y="647"/>
                    </a:cubicBezTo>
                    <a:cubicBezTo>
                      <a:pt x="500" y="647"/>
                      <a:pt x="641" y="500"/>
                      <a:pt x="641" y="321"/>
                    </a:cubicBezTo>
                    <a:cubicBezTo>
                      <a:pt x="641" y="147"/>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3"/>
              <p:cNvSpPr/>
              <p:nvPr/>
            </p:nvSpPr>
            <p:spPr>
              <a:xfrm flipH="1">
                <a:off x="7678482" y="3825932"/>
                <a:ext cx="70129" cy="70129"/>
              </a:xfrm>
              <a:custGeom>
                <a:rect b="b" l="l" r="r" t="t"/>
                <a:pathLst>
                  <a:path extrusionOk="0" h="637" w="637">
                    <a:moveTo>
                      <a:pt x="321" y="0"/>
                    </a:moveTo>
                    <a:cubicBezTo>
                      <a:pt x="142" y="0"/>
                      <a:pt x="0" y="142"/>
                      <a:pt x="0" y="316"/>
                    </a:cubicBezTo>
                    <a:cubicBezTo>
                      <a:pt x="0" y="495"/>
                      <a:pt x="142" y="637"/>
                      <a:pt x="321" y="637"/>
                    </a:cubicBezTo>
                    <a:cubicBezTo>
                      <a:pt x="495" y="637"/>
                      <a:pt x="637" y="495"/>
                      <a:pt x="637" y="316"/>
                    </a:cubicBezTo>
                    <a:cubicBezTo>
                      <a:pt x="637" y="142"/>
                      <a:pt x="495"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3"/>
              <p:cNvSpPr/>
              <p:nvPr/>
            </p:nvSpPr>
            <p:spPr>
              <a:xfrm flipH="1">
                <a:off x="7592831" y="3850262"/>
                <a:ext cx="69138" cy="69138"/>
              </a:xfrm>
              <a:custGeom>
                <a:rect b="b" l="l" r="r" t="t"/>
                <a:pathLst>
                  <a:path extrusionOk="0" h="628" w="628">
                    <a:moveTo>
                      <a:pt x="312" y="1"/>
                    </a:moveTo>
                    <a:cubicBezTo>
                      <a:pt x="142" y="1"/>
                      <a:pt x="0" y="142"/>
                      <a:pt x="0" y="317"/>
                    </a:cubicBezTo>
                    <a:cubicBezTo>
                      <a:pt x="0" y="486"/>
                      <a:pt x="142" y="628"/>
                      <a:pt x="312" y="628"/>
                    </a:cubicBezTo>
                    <a:cubicBezTo>
                      <a:pt x="486" y="628"/>
                      <a:pt x="627" y="486"/>
                      <a:pt x="627" y="317"/>
                    </a:cubicBezTo>
                    <a:cubicBezTo>
                      <a:pt x="627" y="142"/>
                      <a:pt x="486"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3"/>
              <p:cNvSpPr/>
              <p:nvPr/>
            </p:nvSpPr>
            <p:spPr>
              <a:xfrm flipH="1">
                <a:off x="7506189" y="3871070"/>
                <a:ext cx="68588" cy="68588"/>
              </a:xfrm>
              <a:custGeom>
                <a:rect b="b" l="l" r="r" t="t"/>
                <a:pathLst>
                  <a:path extrusionOk="0" h="623" w="623">
                    <a:moveTo>
                      <a:pt x="312" y="0"/>
                    </a:moveTo>
                    <a:cubicBezTo>
                      <a:pt x="142" y="0"/>
                      <a:pt x="0" y="142"/>
                      <a:pt x="0" y="312"/>
                    </a:cubicBezTo>
                    <a:cubicBezTo>
                      <a:pt x="0" y="481"/>
                      <a:pt x="142" y="623"/>
                      <a:pt x="312" y="623"/>
                    </a:cubicBezTo>
                    <a:cubicBezTo>
                      <a:pt x="481" y="623"/>
                      <a:pt x="623" y="481"/>
                      <a:pt x="623" y="312"/>
                    </a:cubicBezTo>
                    <a:cubicBezTo>
                      <a:pt x="623" y="142"/>
                      <a:pt x="481"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3"/>
              <p:cNvSpPr/>
              <p:nvPr/>
            </p:nvSpPr>
            <p:spPr>
              <a:xfrm flipH="1">
                <a:off x="7418996" y="3888244"/>
                <a:ext cx="67597" cy="67487"/>
              </a:xfrm>
              <a:custGeom>
                <a:rect b="b" l="l" r="r" t="t"/>
                <a:pathLst>
                  <a:path extrusionOk="0" h="613" w="614">
                    <a:moveTo>
                      <a:pt x="307" y="0"/>
                    </a:moveTo>
                    <a:cubicBezTo>
                      <a:pt x="138" y="0"/>
                      <a:pt x="1" y="137"/>
                      <a:pt x="1" y="306"/>
                    </a:cubicBezTo>
                    <a:cubicBezTo>
                      <a:pt x="1" y="476"/>
                      <a:pt x="138" y="613"/>
                      <a:pt x="307" y="613"/>
                    </a:cubicBezTo>
                    <a:cubicBezTo>
                      <a:pt x="477" y="613"/>
                      <a:pt x="614" y="476"/>
                      <a:pt x="614" y="306"/>
                    </a:cubicBezTo>
                    <a:cubicBezTo>
                      <a:pt x="614" y="137"/>
                      <a:pt x="477"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3"/>
              <p:cNvSpPr/>
              <p:nvPr/>
            </p:nvSpPr>
            <p:spPr>
              <a:xfrm flipH="1">
                <a:off x="7331254" y="3901675"/>
                <a:ext cx="66606" cy="66056"/>
              </a:xfrm>
              <a:custGeom>
                <a:rect b="b" l="l" r="r" t="t"/>
                <a:pathLst>
                  <a:path extrusionOk="0" h="600" w="605">
                    <a:moveTo>
                      <a:pt x="303" y="1"/>
                    </a:moveTo>
                    <a:cubicBezTo>
                      <a:pt x="138" y="1"/>
                      <a:pt x="1" y="133"/>
                      <a:pt x="1" y="298"/>
                    </a:cubicBezTo>
                    <a:cubicBezTo>
                      <a:pt x="1" y="467"/>
                      <a:pt x="138" y="599"/>
                      <a:pt x="303" y="599"/>
                    </a:cubicBezTo>
                    <a:cubicBezTo>
                      <a:pt x="468" y="599"/>
                      <a:pt x="604" y="467"/>
                      <a:pt x="604" y="298"/>
                    </a:cubicBezTo>
                    <a:cubicBezTo>
                      <a:pt x="604" y="133"/>
                      <a:pt x="468"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3"/>
              <p:cNvSpPr/>
              <p:nvPr/>
            </p:nvSpPr>
            <p:spPr>
              <a:xfrm flipH="1">
                <a:off x="7243070" y="3910482"/>
                <a:ext cx="65505" cy="65505"/>
              </a:xfrm>
              <a:custGeom>
                <a:rect b="b" l="l" r="r" t="t"/>
                <a:pathLst>
                  <a:path extrusionOk="0" h="595" w="595">
                    <a:moveTo>
                      <a:pt x="298" y="1"/>
                    </a:moveTo>
                    <a:cubicBezTo>
                      <a:pt x="137" y="1"/>
                      <a:pt x="1" y="133"/>
                      <a:pt x="1" y="298"/>
                    </a:cubicBezTo>
                    <a:cubicBezTo>
                      <a:pt x="1" y="463"/>
                      <a:pt x="137" y="595"/>
                      <a:pt x="298" y="595"/>
                    </a:cubicBezTo>
                    <a:cubicBezTo>
                      <a:pt x="463" y="595"/>
                      <a:pt x="595" y="463"/>
                      <a:pt x="595" y="298"/>
                    </a:cubicBezTo>
                    <a:cubicBezTo>
                      <a:pt x="595" y="133"/>
                      <a:pt x="463" y="1"/>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3"/>
              <p:cNvSpPr/>
              <p:nvPr/>
            </p:nvSpPr>
            <p:spPr>
              <a:xfrm flipH="1">
                <a:off x="7154337" y="3915216"/>
                <a:ext cx="64404" cy="64404"/>
              </a:xfrm>
              <a:custGeom>
                <a:rect b="b" l="l" r="r" t="t"/>
                <a:pathLst>
                  <a:path extrusionOk="0" h="585" w="585">
                    <a:moveTo>
                      <a:pt x="293" y="0"/>
                    </a:moveTo>
                    <a:cubicBezTo>
                      <a:pt x="132" y="0"/>
                      <a:pt x="0" y="132"/>
                      <a:pt x="0" y="292"/>
                    </a:cubicBezTo>
                    <a:cubicBezTo>
                      <a:pt x="0" y="453"/>
                      <a:pt x="132" y="585"/>
                      <a:pt x="293" y="585"/>
                    </a:cubicBezTo>
                    <a:cubicBezTo>
                      <a:pt x="453" y="585"/>
                      <a:pt x="585" y="453"/>
                      <a:pt x="585" y="292"/>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3"/>
              <p:cNvSpPr/>
              <p:nvPr/>
            </p:nvSpPr>
            <p:spPr>
              <a:xfrm flipH="1">
                <a:off x="7065493" y="3915657"/>
                <a:ext cx="63523" cy="63523"/>
              </a:xfrm>
              <a:custGeom>
                <a:rect b="b" l="l" r="r" t="t"/>
                <a:pathLst>
                  <a:path extrusionOk="0" h="577" w="577">
                    <a:moveTo>
                      <a:pt x="288" y="1"/>
                    </a:moveTo>
                    <a:cubicBezTo>
                      <a:pt x="128" y="1"/>
                      <a:pt x="1" y="128"/>
                      <a:pt x="1" y="288"/>
                    </a:cubicBezTo>
                    <a:cubicBezTo>
                      <a:pt x="1" y="444"/>
                      <a:pt x="128" y="576"/>
                      <a:pt x="288" y="576"/>
                    </a:cubicBezTo>
                    <a:cubicBezTo>
                      <a:pt x="449" y="576"/>
                      <a:pt x="576" y="444"/>
                      <a:pt x="576" y="288"/>
                    </a:cubicBezTo>
                    <a:cubicBezTo>
                      <a:pt x="576" y="128"/>
                      <a:pt x="449"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3"/>
              <p:cNvSpPr/>
              <p:nvPr/>
            </p:nvSpPr>
            <p:spPr>
              <a:xfrm flipH="1">
                <a:off x="6976759" y="3911033"/>
                <a:ext cx="62422" cy="62863"/>
              </a:xfrm>
              <a:custGeom>
                <a:rect b="b" l="l" r="r" t="t"/>
                <a:pathLst>
                  <a:path extrusionOk="0" h="571" w="567">
                    <a:moveTo>
                      <a:pt x="283" y="0"/>
                    </a:moveTo>
                    <a:cubicBezTo>
                      <a:pt x="128" y="0"/>
                      <a:pt x="0" y="128"/>
                      <a:pt x="0" y="288"/>
                    </a:cubicBezTo>
                    <a:cubicBezTo>
                      <a:pt x="0" y="444"/>
                      <a:pt x="128" y="571"/>
                      <a:pt x="283" y="571"/>
                    </a:cubicBezTo>
                    <a:cubicBezTo>
                      <a:pt x="439" y="571"/>
                      <a:pt x="566" y="444"/>
                      <a:pt x="566" y="288"/>
                    </a:cubicBezTo>
                    <a:cubicBezTo>
                      <a:pt x="566" y="128"/>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3"/>
              <p:cNvSpPr/>
              <p:nvPr/>
            </p:nvSpPr>
            <p:spPr>
              <a:xfrm flipH="1">
                <a:off x="6888576" y="3902226"/>
                <a:ext cx="61872" cy="61872"/>
              </a:xfrm>
              <a:custGeom>
                <a:rect b="b" l="l" r="r" t="t"/>
                <a:pathLst>
                  <a:path extrusionOk="0" h="562" w="562">
                    <a:moveTo>
                      <a:pt x="283" y="0"/>
                    </a:moveTo>
                    <a:cubicBezTo>
                      <a:pt x="128" y="0"/>
                      <a:pt x="1" y="128"/>
                      <a:pt x="1" y="278"/>
                    </a:cubicBezTo>
                    <a:cubicBezTo>
                      <a:pt x="1" y="434"/>
                      <a:pt x="128" y="561"/>
                      <a:pt x="283" y="561"/>
                    </a:cubicBezTo>
                    <a:cubicBezTo>
                      <a:pt x="439" y="561"/>
                      <a:pt x="562" y="434"/>
                      <a:pt x="562" y="278"/>
                    </a:cubicBezTo>
                    <a:cubicBezTo>
                      <a:pt x="562" y="128"/>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3"/>
              <p:cNvSpPr/>
              <p:nvPr/>
            </p:nvSpPr>
            <p:spPr>
              <a:xfrm flipH="1">
                <a:off x="6800833" y="3888684"/>
                <a:ext cx="60881" cy="60881"/>
              </a:xfrm>
              <a:custGeom>
                <a:rect b="b" l="l" r="r" t="t"/>
                <a:pathLst>
                  <a:path extrusionOk="0" h="553" w="553">
                    <a:moveTo>
                      <a:pt x="279" y="1"/>
                    </a:moveTo>
                    <a:cubicBezTo>
                      <a:pt x="123" y="1"/>
                      <a:pt x="1" y="123"/>
                      <a:pt x="1" y="274"/>
                    </a:cubicBezTo>
                    <a:cubicBezTo>
                      <a:pt x="1" y="430"/>
                      <a:pt x="123" y="552"/>
                      <a:pt x="279" y="552"/>
                    </a:cubicBezTo>
                    <a:cubicBezTo>
                      <a:pt x="430" y="552"/>
                      <a:pt x="552" y="430"/>
                      <a:pt x="552" y="274"/>
                    </a:cubicBezTo>
                    <a:cubicBezTo>
                      <a:pt x="552" y="123"/>
                      <a:pt x="430"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3"/>
              <p:cNvSpPr/>
              <p:nvPr/>
            </p:nvSpPr>
            <p:spPr>
              <a:xfrm flipH="1">
                <a:off x="6714191" y="3870079"/>
                <a:ext cx="59780" cy="59780"/>
              </a:xfrm>
              <a:custGeom>
                <a:rect b="b" l="l" r="r" t="t"/>
                <a:pathLst>
                  <a:path extrusionOk="0" h="543" w="543">
                    <a:moveTo>
                      <a:pt x="274" y="0"/>
                    </a:moveTo>
                    <a:cubicBezTo>
                      <a:pt x="123" y="0"/>
                      <a:pt x="0" y="123"/>
                      <a:pt x="0" y="273"/>
                    </a:cubicBezTo>
                    <a:cubicBezTo>
                      <a:pt x="0" y="420"/>
                      <a:pt x="123" y="542"/>
                      <a:pt x="274" y="542"/>
                    </a:cubicBezTo>
                    <a:cubicBezTo>
                      <a:pt x="420" y="542"/>
                      <a:pt x="543" y="420"/>
                      <a:pt x="543" y="273"/>
                    </a:cubicBezTo>
                    <a:cubicBezTo>
                      <a:pt x="543" y="123"/>
                      <a:pt x="420"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3"/>
              <p:cNvSpPr/>
              <p:nvPr/>
            </p:nvSpPr>
            <p:spPr>
              <a:xfrm flipH="1">
                <a:off x="6628540" y="3846629"/>
                <a:ext cx="58789" cy="58789"/>
              </a:xfrm>
              <a:custGeom>
                <a:rect b="b" l="l" r="r" t="t"/>
                <a:pathLst>
                  <a:path extrusionOk="0" h="534" w="534">
                    <a:moveTo>
                      <a:pt x="265" y="1"/>
                    </a:moveTo>
                    <a:cubicBezTo>
                      <a:pt x="118" y="1"/>
                      <a:pt x="1" y="119"/>
                      <a:pt x="1" y="265"/>
                    </a:cubicBezTo>
                    <a:cubicBezTo>
                      <a:pt x="1" y="416"/>
                      <a:pt x="118" y="534"/>
                      <a:pt x="265" y="534"/>
                    </a:cubicBezTo>
                    <a:cubicBezTo>
                      <a:pt x="415" y="534"/>
                      <a:pt x="533" y="416"/>
                      <a:pt x="533" y="265"/>
                    </a:cubicBezTo>
                    <a:cubicBezTo>
                      <a:pt x="533" y="119"/>
                      <a:pt x="415"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3"/>
              <p:cNvSpPr/>
              <p:nvPr/>
            </p:nvSpPr>
            <p:spPr>
              <a:xfrm flipH="1">
                <a:off x="6544430" y="3818116"/>
                <a:ext cx="57799" cy="58239"/>
              </a:xfrm>
              <a:custGeom>
                <a:rect b="b" l="l" r="r" t="t"/>
                <a:pathLst>
                  <a:path extrusionOk="0" h="529" w="525">
                    <a:moveTo>
                      <a:pt x="260" y="1"/>
                    </a:moveTo>
                    <a:cubicBezTo>
                      <a:pt x="114" y="1"/>
                      <a:pt x="1" y="118"/>
                      <a:pt x="1" y="265"/>
                    </a:cubicBezTo>
                    <a:cubicBezTo>
                      <a:pt x="1" y="411"/>
                      <a:pt x="114" y="529"/>
                      <a:pt x="260" y="529"/>
                    </a:cubicBezTo>
                    <a:cubicBezTo>
                      <a:pt x="406" y="529"/>
                      <a:pt x="524" y="411"/>
                      <a:pt x="524" y="265"/>
                    </a:cubicBezTo>
                    <a:cubicBezTo>
                      <a:pt x="524" y="118"/>
                      <a:pt x="406"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3"/>
              <p:cNvSpPr/>
              <p:nvPr/>
            </p:nvSpPr>
            <p:spPr>
              <a:xfrm flipH="1">
                <a:off x="6461971" y="3785969"/>
                <a:ext cx="57138" cy="56698"/>
              </a:xfrm>
              <a:custGeom>
                <a:rect b="b" l="l" r="r" t="t"/>
                <a:pathLst>
                  <a:path extrusionOk="0" h="515" w="519">
                    <a:moveTo>
                      <a:pt x="259" y="0"/>
                    </a:moveTo>
                    <a:cubicBezTo>
                      <a:pt x="118" y="0"/>
                      <a:pt x="0" y="113"/>
                      <a:pt x="0" y="260"/>
                    </a:cubicBezTo>
                    <a:cubicBezTo>
                      <a:pt x="0" y="401"/>
                      <a:pt x="118" y="514"/>
                      <a:pt x="259" y="514"/>
                    </a:cubicBezTo>
                    <a:cubicBezTo>
                      <a:pt x="401" y="514"/>
                      <a:pt x="519" y="401"/>
                      <a:pt x="519" y="260"/>
                    </a:cubicBezTo>
                    <a:cubicBezTo>
                      <a:pt x="519" y="113"/>
                      <a:pt x="401" y="0"/>
                      <a:pt x="2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3"/>
              <p:cNvSpPr/>
              <p:nvPr/>
            </p:nvSpPr>
            <p:spPr>
              <a:xfrm flipH="1">
                <a:off x="6380944" y="3749639"/>
                <a:ext cx="56257" cy="56147"/>
              </a:xfrm>
              <a:custGeom>
                <a:rect b="b" l="l" r="r" t="t"/>
                <a:pathLst>
                  <a:path extrusionOk="0" h="510" w="511">
                    <a:moveTo>
                      <a:pt x="255" y="0"/>
                    </a:moveTo>
                    <a:cubicBezTo>
                      <a:pt x="114" y="0"/>
                      <a:pt x="1" y="113"/>
                      <a:pt x="1" y="255"/>
                    </a:cubicBezTo>
                    <a:cubicBezTo>
                      <a:pt x="1" y="396"/>
                      <a:pt x="114" y="509"/>
                      <a:pt x="255" y="509"/>
                    </a:cubicBezTo>
                    <a:cubicBezTo>
                      <a:pt x="397" y="509"/>
                      <a:pt x="510" y="396"/>
                      <a:pt x="510" y="255"/>
                    </a:cubicBezTo>
                    <a:cubicBezTo>
                      <a:pt x="510" y="113"/>
                      <a:pt x="397"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3"/>
              <p:cNvSpPr/>
              <p:nvPr/>
            </p:nvSpPr>
            <p:spPr>
              <a:xfrm flipH="1">
                <a:off x="6301568" y="3710666"/>
                <a:ext cx="55156" cy="54606"/>
              </a:xfrm>
              <a:custGeom>
                <a:rect b="b" l="l" r="r" t="t"/>
                <a:pathLst>
                  <a:path extrusionOk="0" h="496" w="501">
                    <a:moveTo>
                      <a:pt x="250" y="1"/>
                    </a:moveTo>
                    <a:cubicBezTo>
                      <a:pt x="114" y="1"/>
                      <a:pt x="1" y="109"/>
                      <a:pt x="1" y="251"/>
                    </a:cubicBezTo>
                    <a:cubicBezTo>
                      <a:pt x="1" y="387"/>
                      <a:pt x="114" y="496"/>
                      <a:pt x="250" y="496"/>
                    </a:cubicBezTo>
                    <a:cubicBezTo>
                      <a:pt x="387" y="496"/>
                      <a:pt x="500" y="387"/>
                      <a:pt x="500" y="251"/>
                    </a:cubicBezTo>
                    <a:cubicBezTo>
                      <a:pt x="500" y="109"/>
                      <a:pt x="387" y="1"/>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3"/>
              <p:cNvSpPr/>
              <p:nvPr/>
            </p:nvSpPr>
            <p:spPr>
              <a:xfrm flipH="1">
                <a:off x="6223183" y="3669162"/>
                <a:ext cx="54166" cy="54055"/>
              </a:xfrm>
              <a:custGeom>
                <a:rect b="b" l="l" r="r" t="t"/>
                <a:pathLst>
                  <a:path extrusionOk="0" h="491" w="492">
                    <a:moveTo>
                      <a:pt x="246" y="1"/>
                    </a:moveTo>
                    <a:cubicBezTo>
                      <a:pt x="109" y="1"/>
                      <a:pt x="1" y="109"/>
                      <a:pt x="1" y="246"/>
                    </a:cubicBezTo>
                    <a:cubicBezTo>
                      <a:pt x="1" y="383"/>
                      <a:pt x="109" y="491"/>
                      <a:pt x="246" y="491"/>
                    </a:cubicBezTo>
                    <a:cubicBezTo>
                      <a:pt x="383" y="491"/>
                      <a:pt x="491" y="383"/>
                      <a:pt x="491" y="246"/>
                    </a:cubicBezTo>
                    <a:cubicBezTo>
                      <a:pt x="491" y="109"/>
                      <a:pt x="383"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3"/>
              <p:cNvSpPr/>
              <p:nvPr/>
            </p:nvSpPr>
            <p:spPr>
              <a:xfrm flipH="1">
                <a:off x="6145899" y="3626116"/>
                <a:ext cx="53065" cy="53505"/>
              </a:xfrm>
              <a:custGeom>
                <a:rect b="b" l="l" r="r" t="t"/>
                <a:pathLst>
                  <a:path extrusionOk="0" h="486" w="482">
                    <a:moveTo>
                      <a:pt x="241" y="0"/>
                    </a:moveTo>
                    <a:cubicBezTo>
                      <a:pt x="109" y="0"/>
                      <a:pt x="1" y="109"/>
                      <a:pt x="1" y="246"/>
                    </a:cubicBezTo>
                    <a:cubicBezTo>
                      <a:pt x="1" y="378"/>
                      <a:pt x="109" y="486"/>
                      <a:pt x="241" y="486"/>
                    </a:cubicBezTo>
                    <a:cubicBezTo>
                      <a:pt x="373" y="486"/>
                      <a:pt x="482" y="378"/>
                      <a:pt x="482" y="246"/>
                    </a:cubicBezTo>
                    <a:cubicBezTo>
                      <a:pt x="482"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3"/>
              <p:cNvSpPr/>
              <p:nvPr/>
            </p:nvSpPr>
            <p:spPr>
              <a:xfrm flipH="1">
                <a:off x="6068615" y="3583070"/>
                <a:ext cx="51964" cy="52514"/>
              </a:xfrm>
              <a:custGeom>
                <a:rect b="b" l="l" r="r" t="t"/>
                <a:pathLst>
                  <a:path extrusionOk="0" h="477" w="472">
                    <a:moveTo>
                      <a:pt x="236" y="0"/>
                    </a:moveTo>
                    <a:cubicBezTo>
                      <a:pt x="104" y="0"/>
                      <a:pt x="1" y="109"/>
                      <a:pt x="1" y="236"/>
                    </a:cubicBezTo>
                    <a:cubicBezTo>
                      <a:pt x="1" y="368"/>
                      <a:pt x="104" y="476"/>
                      <a:pt x="236" y="476"/>
                    </a:cubicBezTo>
                    <a:cubicBezTo>
                      <a:pt x="368" y="476"/>
                      <a:pt x="472" y="368"/>
                      <a:pt x="472" y="236"/>
                    </a:cubicBezTo>
                    <a:cubicBezTo>
                      <a:pt x="472" y="109"/>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3"/>
              <p:cNvSpPr/>
              <p:nvPr/>
            </p:nvSpPr>
            <p:spPr>
              <a:xfrm flipH="1">
                <a:off x="5990670" y="3540465"/>
                <a:ext cx="51523" cy="51523"/>
              </a:xfrm>
              <a:custGeom>
                <a:rect b="b" l="l" r="r" t="t"/>
                <a:pathLst>
                  <a:path extrusionOk="0" h="468" w="468">
                    <a:moveTo>
                      <a:pt x="231" y="1"/>
                    </a:moveTo>
                    <a:cubicBezTo>
                      <a:pt x="104" y="1"/>
                      <a:pt x="0" y="104"/>
                      <a:pt x="0" y="232"/>
                    </a:cubicBezTo>
                    <a:cubicBezTo>
                      <a:pt x="0" y="364"/>
                      <a:pt x="104" y="467"/>
                      <a:pt x="231" y="467"/>
                    </a:cubicBezTo>
                    <a:cubicBezTo>
                      <a:pt x="363" y="467"/>
                      <a:pt x="467" y="364"/>
                      <a:pt x="467" y="232"/>
                    </a:cubicBezTo>
                    <a:cubicBezTo>
                      <a:pt x="467" y="104"/>
                      <a:pt x="363"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3"/>
              <p:cNvSpPr/>
              <p:nvPr/>
            </p:nvSpPr>
            <p:spPr>
              <a:xfrm flipH="1">
                <a:off x="5912395" y="3499511"/>
                <a:ext cx="50422" cy="50422"/>
              </a:xfrm>
              <a:custGeom>
                <a:rect b="b" l="l" r="r" t="t"/>
                <a:pathLst>
                  <a:path extrusionOk="0" h="458" w="458">
                    <a:moveTo>
                      <a:pt x="227" y="0"/>
                    </a:moveTo>
                    <a:cubicBezTo>
                      <a:pt x="104" y="0"/>
                      <a:pt x="1" y="99"/>
                      <a:pt x="1" y="226"/>
                    </a:cubicBezTo>
                    <a:cubicBezTo>
                      <a:pt x="1" y="354"/>
                      <a:pt x="104" y="457"/>
                      <a:pt x="227" y="457"/>
                    </a:cubicBezTo>
                    <a:cubicBezTo>
                      <a:pt x="354" y="457"/>
                      <a:pt x="458" y="354"/>
                      <a:pt x="458" y="226"/>
                    </a:cubicBezTo>
                    <a:cubicBezTo>
                      <a:pt x="458" y="99"/>
                      <a:pt x="354"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3"/>
              <p:cNvSpPr/>
              <p:nvPr/>
            </p:nvSpPr>
            <p:spPr>
              <a:xfrm flipH="1">
                <a:off x="5832909" y="3461089"/>
                <a:ext cx="49432" cy="49432"/>
              </a:xfrm>
              <a:custGeom>
                <a:rect b="b" l="l" r="r" t="t"/>
                <a:pathLst>
                  <a:path extrusionOk="0" h="449" w="449">
                    <a:moveTo>
                      <a:pt x="227" y="0"/>
                    </a:moveTo>
                    <a:cubicBezTo>
                      <a:pt x="104" y="0"/>
                      <a:pt x="0" y="99"/>
                      <a:pt x="0" y="222"/>
                    </a:cubicBezTo>
                    <a:cubicBezTo>
                      <a:pt x="0" y="344"/>
                      <a:pt x="104" y="448"/>
                      <a:pt x="227" y="448"/>
                    </a:cubicBezTo>
                    <a:cubicBezTo>
                      <a:pt x="349" y="448"/>
                      <a:pt x="448" y="344"/>
                      <a:pt x="448" y="222"/>
                    </a:cubicBezTo>
                    <a:cubicBezTo>
                      <a:pt x="448" y="99"/>
                      <a:pt x="349"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3"/>
              <p:cNvSpPr/>
              <p:nvPr/>
            </p:nvSpPr>
            <p:spPr>
              <a:xfrm flipH="1">
                <a:off x="5750891" y="3426300"/>
                <a:ext cx="48991" cy="48331"/>
              </a:xfrm>
              <a:custGeom>
                <a:rect b="b" l="l" r="r" t="t"/>
                <a:pathLst>
                  <a:path extrusionOk="0" h="439" w="445">
                    <a:moveTo>
                      <a:pt x="222" y="0"/>
                    </a:moveTo>
                    <a:cubicBezTo>
                      <a:pt x="100" y="0"/>
                      <a:pt x="1" y="99"/>
                      <a:pt x="1" y="222"/>
                    </a:cubicBezTo>
                    <a:cubicBezTo>
                      <a:pt x="1" y="340"/>
                      <a:pt x="100" y="439"/>
                      <a:pt x="222" y="439"/>
                    </a:cubicBezTo>
                    <a:cubicBezTo>
                      <a:pt x="345" y="439"/>
                      <a:pt x="444" y="340"/>
                      <a:pt x="444" y="222"/>
                    </a:cubicBezTo>
                    <a:cubicBezTo>
                      <a:pt x="444" y="99"/>
                      <a:pt x="345"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3"/>
              <p:cNvSpPr/>
              <p:nvPr/>
            </p:nvSpPr>
            <p:spPr>
              <a:xfrm flipH="1">
                <a:off x="5667331" y="3396686"/>
                <a:ext cx="47890" cy="47890"/>
              </a:xfrm>
              <a:custGeom>
                <a:rect b="b" l="l" r="r" t="t"/>
                <a:pathLst>
                  <a:path extrusionOk="0" h="435" w="435">
                    <a:moveTo>
                      <a:pt x="217" y="1"/>
                    </a:moveTo>
                    <a:cubicBezTo>
                      <a:pt x="99" y="1"/>
                      <a:pt x="0" y="100"/>
                      <a:pt x="0" y="218"/>
                    </a:cubicBezTo>
                    <a:cubicBezTo>
                      <a:pt x="0" y="335"/>
                      <a:pt x="99" y="434"/>
                      <a:pt x="217" y="434"/>
                    </a:cubicBezTo>
                    <a:cubicBezTo>
                      <a:pt x="335" y="434"/>
                      <a:pt x="434" y="335"/>
                      <a:pt x="434" y="218"/>
                    </a:cubicBezTo>
                    <a:cubicBezTo>
                      <a:pt x="434" y="100"/>
                      <a:pt x="335"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3"/>
              <p:cNvSpPr/>
              <p:nvPr/>
            </p:nvSpPr>
            <p:spPr>
              <a:xfrm flipH="1">
                <a:off x="5582231" y="3373346"/>
                <a:ext cx="46349" cy="46789"/>
              </a:xfrm>
              <a:custGeom>
                <a:rect b="b" l="l" r="r" t="t"/>
                <a:pathLst>
                  <a:path extrusionOk="0" h="425" w="421">
                    <a:moveTo>
                      <a:pt x="208" y="1"/>
                    </a:moveTo>
                    <a:cubicBezTo>
                      <a:pt x="95" y="1"/>
                      <a:pt x="1" y="95"/>
                      <a:pt x="1" y="213"/>
                    </a:cubicBezTo>
                    <a:cubicBezTo>
                      <a:pt x="1" y="326"/>
                      <a:pt x="95" y="425"/>
                      <a:pt x="208" y="425"/>
                    </a:cubicBezTo>
                    <a:cubicBezTo>
                      <a:pt x="326" y="425"/>
                      <a:pt x="420" y="326"/>
                      <a:pt x="420" y="213"/>
                    </a:cubicBezTo>
                    <a:cubicBezTo>
                      <a:pt x="420" y="95"/>
                      <a:pt x="326"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3"/>
              <p:cNvSpPr/>
              <p:nvPr/>
            </p:nvSpPr>
            <p:spPr>
              <a:xfrm flipH="1">
                <a:off x="5495038" y="3356722"/>
                <a:ext cx="45798" cy="45798"/>
              </a:xfrm>
              <a:custGeom>
                <a:rect b="b" l="l" r="r" t="t"/>
                <a:pathLst>
                  <a:path extrusionOk="0" h="416" w="416">
                    <a:moveTo>
                      <a:pt x="208" y="1"/>
                    </a:moveTo>
                    <a:cubicBezTo>
                      <a:pt x="95" y="1"/>
                      <a:pt x="0" y="95"/>
                      <a:pt x="0" y="208"/>
                    </a:cubicBezTo>
                    <a:cubicBezTo>
                      <a:pt x="0" y="321"/>
                      <a:pt x="95" y="416"/>
                      <a:pt x="208" y="416"/>
                    </a:cubicBezTo>
                    <a:cubicBezTo>
                      <a:pt x="326" y="416"/>
                      <a:pt x="415" y="321"/>
                      <a:pt x="415" y="208"/>
                    </a:cubicBezTo>
                    <a:cubicBezTo>
                      <a:pt x="415" y="95"/>
                      <a:pt x="326"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3"/>
              <p:cNvSpPr/>
              <p:nvPr/>
            </p:nvSpPr>
            <p:spPr>
              <a:xfrm flipH="1">
                <a:off x="5406855" y="3347365"/>
                <a:ext cx="44698" cy="44808"/>
              </a:xfrm>
              <a:custGeom>
                <a:rect b="b" l="l" r="r" t="t"/>
                <a:pathLst>
                  <a:path extrusionOk="0" h="407" w="406">
                    <a:moveTo>
                      <a:pt x="203" y="1"/>
                    </a:moveTo>
                    <a:cubicBezTo>
                      <a:pt x="94" y="1"/>
                      <a:pt x="0" y="90"/>
                      <a:pt x="0" y="204"/>
                    </a:cubicBezTo>
                    <a:cubicBezTo>
                      <a:pt x="0" y="317"/>
                      <a:pt x="94" y="406"/>
                      <a:pt x="203" y="406"/>
                    </a:cubicBezTo>
                    <a:cubicBezTo>
                      <a:pt x="316" y="406"/>
                      <a:pt x="406" y="317"/>
                      <a:pt x="406" y="204"/>
                    </a:cubicBezTo>
                    <a:cubicBezTo>
                      <a:pt x="406" y="90"/>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3"/>
              <p:cNvSpPr/>
              <p:nvPr/>
            </p:nvSpPr>
            <p:spPr>
              <a:xfrm flipH="1">
                <a:off x="5318121" y="3345383"/>
                <a:ext cx="43707" cy="43597"/>
              </a:xfrm>
              <a:custGeom>
                <a:rect b="b" l="l" r="r" t="t"/>
                <a:pathLst>
                  <a:path extrusionOk="0" h="396" w="397">
                    <a:moveTo>
                      <a:pt x="199" y="0"/>
                    </a:moveTo>
                    <a:cubicBezTo>
                      <a:pt x="90" y="0"/>
                      <a:pt x="1" y="90"/>
                      <a:pt x="1" y="198"/>
                    </a:cubicBezTo>
                    <a:cubicBezTo>
                      <a:pt x="1" y="311"/>
                      <a:pt x="90" y="396"/>
                      <a:pt x="199" y="396"/>
                    </a:cubicBezTo>
                    <a:cubicBezTo>
                      <a:pt x="307" y="396"/>
                      <a:pt x="397" y="311"/>
                      <a:pt x="397" y="198"/>
                    </a:cubicBezTo>
                    <a:cubicBezTo>
                      <a:pt x="397" y="90"/>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3"/>
              <p:cNvSpPr/>
              <p:nvPr/>
            </p:nvSpPr>
            <p:spPr>
              <a:xfrm flipH="1">
                <a:off x="5229387" y="3350557"/>
                <a:ext cx="42606" cy="42606"/>
              </a:xfrm>
              <a:custGeom>
                <a:rect b="b" l="l" r="r" t="t"/>
                <a:pathLst>
                  <a:path extrusionOk="0" h="387" w="387">
                    <a:moveTo>
                      <a:pt x="193" y="0"/>
                    </a:moveTo>
                    <a:cubicBezTo>
                      <a:pt x="85" y="0"/>
                      <a:pt x="0" y="90"/>
                      <a:pt x="0" y="193"/>
                    </a:cubicBezTo>
                    <a:cubicBezTo>
                      <a:pt x="0" y="302"/>
                      <a:pt x="85" y="387"/>
                      <a:pt x="193" y="387"/>
                    </a:cubicBezTo>
                    <a:cubicBezTo>
                      <a:pt x="302" y="387"/>
                      <a:pt x="387" y="302"/>
                      <a:pt x="387" y="193"/>
                    </a:cubicBezTo>
                    <a:cubicBezTo>
                      <a:pt x="387" y="90"/>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3"/>
              <p:cNvSpPr/>
              <p:nvPr/>
            </p:nvSpPr>
            <p:spPr>
              <a:xfrm flipH="1">
                <a:off x="5141094" y="3361897"/>
                <a:ext cx="42165" cy="42165"/>
              </a:xfrm>
              <a:custGeom>
                <a:rect b="b" l="l" r="r" t="t"/>
                <a:pathLst>
                  <a:path extrusionOk="0" h="383" w="383">
                    <a:moveTo>
                      <a:pt x="194" y="1"/>
                    </a:moveTo>
                    <a:cubicBezTo>
                      <a:pt x="85" y="1"/>
                      <a:pt x="0" y="86"/>
                      <a:pt x="0" y="189"/>
                    </a:cubicBezTo>
                    <a:cubicBezTo>
                      <a:pt x="0" y="298"/>
                      <a:pt x="85" y="383"/>
                      <a:pt x="194" y="383"/>
                    </a:cubicBezTo>
                    <a:cubicBezTo>
                      <a:pt x="297" y="383"/>
                      <a:pt x="382" y="298"/>
                      <a:pt x="382" y="189"/>
                    </a:cubicBezTo>
                    <a:cubicBezTo>
                      <a:pt x="382" y="86"/>
                      <a:pt x="297"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3"/>
              <p:cNvSpPr/>
              <p:nvPr/>
            </p:nvSpPr>
            <p:spPr>
              <a:xfrm flipH="1">
                <a:off x="5053902" y="3379071"/>
                <a:ext cx="41175" cy="41065"/>
              </a:xfrm>
              <a:custGeom>
                <a:rect b="b" l="l" r="r" t="t"/>
                <a:pathLst>
                  <a:path extrusionOk="0" h="373" w="374">
                    <a:moveTo>
                      <a:pt x="189" y="0"/>
                    </a:moveTo>
                    <a:cubicBezTo>
                      <a:pt x="86" y="0"/>
                      <a:pt x="1" y="85"/>
                      <a:pt x="1" y="189"/>
                    </a:cubicBezTo>
                    <a:cubicBezTo>
                      <a:pt x="1" y="288"/>
                      <a:pt x="86" y="373"/>
                      <a:pt x="189" y="373"/>
                    </a:cubicBezTo>
                    <a:cubicBezTo>
                      <a:pt x="288" y="373"/>
                      <a:pt x="373" y="288"/>
                      <a:pt x="373" y="189"/>
                    </a:cubicBezTo>
                    <a:cubicBezTo>
                      <a:pt x="373" y="85"/>
                      <a:pt x="28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3"/>
              <p:cNvSpPr/>
              <p:nvPr/>
            </p:nvSpPr>
            <p:spPr>
              <a:xfrm flipH="1">
                <a:off x="4967810" y="3401419"/>
                <a:ext cx="40074" cy="40074"/>
              </a:xfrm>
              <a:custGeom>
                <a:rect b="b" l="l" r="r" t="t"/>
                <a:pathLst>
                  <a:path extrusionOk="0" h="364" w="364">
                    <a:moveTo>
                      <a:pt x="180" y="0"/>
                    </a:moveTo>
                    <a:cubicBezTo>
                      <a:pt x="81" y="0"/>
                      <a:pt x="1" y="80"/>
                      <a:pt x="1" y="184"/>
                    </a:cubicBezTo>
                    <a:cubicBezTo>
                      <a:pt x="1" y="283"/>
                      <a:pt x="81" y="363"/>
                      <a:pt x="180" y="363"/>
                    </a:cubicBezTo>
                    <a:cubicBezTo>
                      <a:pt x="284" y="363"/>
                      <a:pt x="364" y="283"/>
                      <a:pt x="364" y="184"/>
                    </a:cubicBezTo>
                    <a:cubicBezTo>
                      <a:pt x="364" y="80"/>
                      <a:pt x="28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3"/>
              <p:cNvSpPr/>
              <p:nvPr/>
            </p:nvSpPr>
            <p:spPr>
              <a:xfrm flipH="1">
                <a:off x="4883150" y="3428392"/>
                <a:ext cx="39083" cy="38973"/>
              </a:xfrm>
              <a:custGeom>
                <a:rect b="b" l="l" r="r" t="t"/>
                <a:pathLst>
                  <a:path extrusionOk="0" h="354" w="355">
                    <a:moveTo>
                      <a:pt x="180" y="0"/>
                    </a:moveTo>
                    <a:cubicBezTo>
                      <a:pt x="81" y="0"/>
                      <a:pt x="1" y="76"/>
                      <a:pt x="1" y="175"/>
                    </a:cubicBezTo>
                    <a:cubicBezTo>
                      <a:pt x="1" y="274"/>
                      <a:pt x="81" y="354"/>
                      <a:pt x="180" y="354"/>
                    </a:cubicBezTo>
                    <a:cubicBezTo>
                      <a:pt x="274" y="354"/>
                      <a:pt x="354" y="274"/>
                      <a:pt x="354" y="175"/>
                    </a:cubicBezTo>
                    <a:cubicBezTo>
                      <a:pt x="354" y="76"/>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3"/>
              <p:cNvSpPr/>
              <p:nvPr/>
            </p:nvSpPr>
            <p:spPr>
              <a:xfrm flipH="1">
                <a:off x="4799590" y="3458447"/>
                <a:ext cx="38092" cy="38532"/>
              </a:xfrm>
              <a:custGeom>
                <a:rect b="b" l="l" r="r" t="t"/>
                <a:pathLst>
                  <a:path extrusionOk="0" h="350" w="346">
                    <a:moveTo>
                      <a:pt x="175" y="1"/>
                    </a:moveTo>
                    <a:cubicBezTo>
                      <a:pt x="81" y="1"/>
                      <a:pt x="1" y="81"/>
                      <a:pt x="1" y="175"/>
                    </a:cubicBezTo>
                    <a:cubicBezTo>
                      <a:pt x="1" y="269"/>
                      <a:pt x="81" y="350"/>
                      <a:pt x="175" y="350"/>
                    </a:cubicBezTo>
                    <a:cubicBezTo>
                      <a:pt x="270" y="350"/>
                      <a:pt x="345" y="269"/>
                      <a:pt x="345" y="175"/>
                    </a:cubicBezTo>
                    <a:cubicBezTo>
                      <a:pt x="345" y="81"/>
                      <a:pt x="270"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3"/>
              <p:cNvSpPr/>
              <p:nvPr/>
            </p:nvSpPr>
            <p:spPr>
              <a:xfrm flipH="1">
                <a:off x="4717132" y="3492685"/>
                <a:ext cx="36991" cy="36991"/>
              </a:xfrm>
              <a:custGeom>
                <a:rect b="b" l="l" r="r" t="t"/>
                <a:pathLst>
                  <a:path extrusionOk="0" h="336" w="336">
                    <a:moveTo>
                      <a:pt x="166" y="1"/>
                    </a:moveTo>
                    <a:cubicBezTo>
                      <a:pt x="76" y="1"/>
                      <a:pt x="1" y="72"/>
                      <a:pt x="1" y="166"/>
                    </a:cubicBezTo>
                    <a:cubicBezTo>
                      <a:pt x="1" y="260"/>
                      <a:pt x="76" y="336"/>
                      <a:pt x="166" y="336"/>
                    </a:cubicBezTo>
                    <a:cubicBezTo>
                      <a:pt x="260" y="336"/>
                      <a:pt x="336" y="260"/>
                      <a:pt x="336" y="166"/>
                    </a:cubicBezTo>
                    <a:cubicBezTo>
                      <a:pt x="336" y="72"/>
                      <a:pt x="260"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3"/>
              <p:cNvSpPr/>
              <p:nvPr/>
            </p:nvSpPr>
            <p:spPr>
              <a:xfrm flipH="1">
                <a:off x="4636105" y="3529016"/>
                <a:ext cx="36000" cy="36441"/>
              </a:xfrm>
              <a:custGeom>
                <a:rect b="b" l="l" r="r" t="t"/>
                <a:pathLst>
                  <a:path extrusionOk="0" h="331" w="327">
                    <a:moveTo>
                      <a:pt x="166" y="1"/>
                    </a:moveTo>
                    <a:cubicBezTo>
                      <a:pt x="72" y="1"/>
                      <a:pt x="1" y="76"/>
                      <a:pt x="1" y="166"/>
                    </a:cubicBezTo>
                    <a:cubicBezTo>
                      <a:pt x="1" y="255"/>
                      <a:pt x="72" y="331"/>
                      <a:pt x="166" y="331"/>
                    </a:cubicBezTo>
                    <a:cubicBezTo>
                      <a:pt x="255" y="331"/>
                      <a:pt x="326" y="255"/>
                      <a:pt x="326" y="166"/>
                    </a:cubicBezTo>
                    <a:cubicBezTo>
                      <a:pt x="326" y="76"/>
                      <a:pt x="255"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3"/>
              <p:cNvSpPr/>
              <p:nvPr/>
            </p:nvSpPr>
            <p:spPr>
              <a:xfrm flipH="1">
                <a:off x="4556178" y="3568538"/>
                <a:ext cx="34899" cy="34789"/>
              </a:xfrm>
              <a:custGeom>
                <a:rect b="b" l="l" r="r" t="t"/>
                <a:pathLst>
                  <a:path extrusionOk="0" h="316" w="317">
                    <a:moveTo>
                      <a:pt x="160" y="0"/>
                    </a:moveTo>
                    <a:cubicBezTo>
                      <a:pt x="71" y="0"/>
                      <a:pt x="0" y="71"/>
                      <a:pt x="0" y="160"/>
                    </a:cubicBezTo>
                    <a:cubicBezTo>
                      <a:pt x="0" y="245"/>
                      <a:pt x="71" y="316"/>
                      <a:pt x="160" y="316"/>
                    </a:cubicBezTo>
                    <a:cubicBezTo>
                      <a:pt x="245" y="316"/>
                      <a:pt x="316" y="245"/>
                      <a:pt x="316" y="160"/>
                    </a:cubicBezTo>
                    <a:cubicBezTo>
                      <a:pt x="316" y="71"/>
                      <a:pt x="245"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3"/>
              <p:cNvSpPr/>
              <p:nvPr/>
            </p:nvSpPr>
            <p:spPr>
              <a:xfrm flipH="1">
                <a:off x="4476252" y="3607951"/>
                <a:ext cx="34459" cy="34349"/>
              </a:xfrm>
              <a:custGeom>
                <a:rect b="b" l="l" r="r" t="t"/>
                <a:pathLst>
                  <a:path extrusionOk="0" h="312" w="313">
                    <a:moveTo>
                      <a:pt x="156" y="0"/>
                    </a:moveTo>
                    <a:cubicBezTo>
                      <a:pt x="72" y="0"/>
                      <a:pt x="1" y="71"/>
                      <a:pt x="1" y="156"/>
                    </a:cubicBezTo>
                    <a:cubicBezTo>
                      <a:pt x="1" y="246"/>
                      <a:pt x="72" y="312"/>
                      <a:pt x="156" y="312"/>
                    </a:cubicBezTo>
                    <a:cubicBezTo>
                      <a:pt x="241" y="312"/>
                      <a:pt x="312" y="246"/>
                      <a:pt x="312" y="156"/>
                    </a:cubicBezTo>
                    <a:cubicBezTo>
                      <a:pt x="312"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3"/>
              <p:cNvSpPr/>
              <p:nvPr/>
            </p:nvSpPr>
            <p:spPr>
              <a:xfrm flipH="1">
                <a:off x="4395885" y="3646373"/>
                <a:ext cx="33248" cy="33248"/>
              </a:xfrm>
              <a:custGeom>
                <a:rect b="b" l="l" r="r" t="t"/>
                <a:pathLst>
                  <a:path extrusionOk="0" h="302" w="302">
                    <a:moveTo>
                      <a:pt x="151" y="0"/>
                    </a:moveTo>
                    <a:cubicBezTo>
                      <a:pt x="66" y="0"/>
                      <a:pt x="0" y="71"/>
                      <a:pt x="0" y="151"/>
                    </a:cubicBezTo>
                    <a:cubicBezTo>
                      <a:pt x="0" y="236"/>
                      <a:pt x="66" y="302"/>
                      <a:pt x="151" y="302"/>
                    </a:cubicBezTo>
                    <a:cubicBezTo>
                      <a:pt x="231" y="302"/>
                      <a:pt x="302" y="236"/>
                      <a:pt x="302" y="151"/>
                    </a:cubicBezTo>
                    <a:cubicBezTo>
                      <a:pt x="302" y="71"/>
                      <a:pt x="231"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3"/>
              <p:cNvSpPr/>
              <p:nvPr/>
            </p:nvSpPr>
            <p:spPr>
              <a:xfrm flipH="1">
                <a:off x="4314858" y="3683144"/>
                <a:ext cx="32367" cy="32367"/>
              </a:xfrm>
              <a:custGeom>
                <a:rect b="b" l="l" r="r" t="t"/>
                <a:pathLst>
                  <a:path extrusionOk="0" h="294" w="294">
                    <a:moveTo>
                      <a:pt x="147" y="1"/>
                    </a:moveTo>
                    <a:cubicBezTo>
                      <a:pt x="67" y="1"/>
                      <a:pt x="1" y="67"/>
                      <a:pt x="1" y="147"/>
                    </a:cubicBezTo>
                    <a:cubicBezTo>
                      <a:pt x="1" y="227"/>
                      <a:pt x="67" y="293"/>
                      <a:pt x="147" y="293"/>
                    </a:cubicBezTo>
                    <a:cubicBezTo>
                      <a:pt x="227" y="293"/>
                      <a:pt x="293" y="227"/>
                      <a:pt x="293" y="147"/>
                    </a:cubicBezTo>
                    <a:cubicBezTo>
                      <a:pt x="293" y="67"/>
                      <a:pt x="227"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3"/>
              <p:cNvSpPr/>
              <p:nvPr/>
            </p:nvSpPr>
            <p:spPr>
              <a:xfrm flipH="1">
                <a:off x="4232950" y="3717932"/>
                <a:ext cx="31156" cy="31266"/>
              </a:xfrm>
              <a:custGeom>
                <a:rect b="b" l="l" r="r" t="t"/>
                <a:pathLst>
                  <a:path extrusionOk="0" h="284" w="283">
                    <a:moveTo>
                      <a:pt x="142" y="1"/>
                    </a:moveTo>
                    <a:cubicBezTo>
                      <a:pt x="61" y="1"/>
                      <a:pt x="0" y="62"/>
                      <a:pt x="0" y="142"/>
                    </a:cubicBezTo>
                    <a:cubicBezTo>
                      <a:pt x="0" y="222"/>
                      <a:pt x="61" y="284"/>
                      <a:pt x="142" y="284"/>
                    </a:cubicBezTo>
                    <a:cubicBezTo>
                      <a:pt x="222" y="284"/>
                      <a:pt x="283" y="222"/>
                      <a:pt x="283" y="142"/>
                    </a:cubicBezTo>
                    <a:cubicBezTo>
                      <a:pt x="283" y="62"/>
                      <a:pt x="222"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3"/>
              <p:cNvSpPr/>
              <p:nvPr/>
            </p:nvSpPr>
            <p:spPr>
              <a:xfrm flipH="1">
                <a:off x="4150381" y="3750630"/>
                <a:ext cx="30165" cy="30716"/>
              </a:xfrm>
              <a:custGeom>
                <a:rect b="b" l="l" r="r" t="t"/>
                <a:pathLst>
                  <a:path extrusionOk="0" h="279" w="274">
                    <a:moveTo>
                      <a:pt x="137" y="1"/>
                    </a:moveTo>
                    <a:cubicBezTo>
                      <a:pt x="61" y="1"/>
                      <a:pt x="0" y="62"/>
                      <a:pt x="0" y="142"/>
                    </a:cubicBezTo>
                    <a:cubicBezTo>
                      <a:pt x="0" y="218"/>
                      <a:pt x="61" y="279"/>
                      <a:pt x="137" y="279"/>
                    </a:cubicBezTo>
                    <a:cubicBezTo>
                      <a:pt x="212" y="279"/>
                      <a:pt x="274" y="218"/>
                      <a:pt x="274" y="142"/>
                    </a:cubicBezTo>
                    <a:cubicBezTo>
                      <a:pt x="274" y="62"/>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3"/>
              <p:cNvSpPr/>
              <p:nvPr/>
            </p:nvSpPr>
            <p:spPr>
              <a:xfrm flipH="1">
                <a:off x="4066822" y="3781786"/>
                <a:ext cx="29175" cy="29725"/>
              </a:xfrm>
              <a:custGeom>
                <a:rect b="b" l="l" r="r" t="t"/>
                <a:pathLst>
                  <a:path extrusionOk="0" h="270" w="265">
                    <a:moveTo>
                      <a:pt x="133" y="1"/>
                    </a:moveTo>
                    <a:cubicBezTo>
                      <a:pt x="57" y="1"/>
                      <a:pt x="1" y="57"/>
                      <a:pt x="1" y="133"/>
                    </a:cubicBezTo>
                    <a:cubicBezTo>
                      <a:pt x="1" y="208"/>
                      <a:pt x="57" y="269"/>
                      <a:pt x="133" y="269"/>
                    </a:cubicBezTo>
                    <a:cubicBezTo>
                      <a:pt x="208" y="269"/>
                      <a:pt x="265" y="208"/>
                      <a:pt x="265" y="133"/>
                    </a:cubicBezTo>
                    <a:cubicBezTo>
                      <a:pt x="265" y="57"/>
                      <a:pt x="208"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3"/>
              <p:cNvSpPr/>
              <p:nvPr/>
            </p:nvSpPr>
            <p:spPr>
              <a:xfrm flipH="1">
                <a:off x="3982271" y="3810299"/>
                <a:ext cx="28624" cy="28734"/>
              </a:xfrm>
              <a:custGeom>
                <a:rect b="b" l="l" r="r" t="t"/>
                <a:pathLst>
                  <a:path extrusionOk="0" h="261" w="260">
                    <a:moveTo>
                      <a:pt x="128" y="1"/>
                    </a:moveTo>
                    <a:cubicBezTo>
                      <a:pt x="57" y="1"/>
                      <a:pt x="1" y="57"/>
                      <a:pt x="1" y="128"/>
                    </a:cubicBezTo>
                    <a:cubicBezTo>
                      <a:pt x="1" y="199"/>
                      <a:pt x="57" y="260"/>
                      <a:pt x="128" y="260"/>
                    </a:cubicBezTo>
                    <a:cubicBezTo>
                      <a:pt x="199" y="260"/>
                      <a:pt x="260" y="199"/>
                      <a:pt x="260" y="128"/>
                    </a:cubicBezTo>
                    <a:cubicBezTo>
                      <a:pt x="260" y="57"/>
                      <a:pt x="199"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3"/>
              <p:cNvSpPr/>
              <p:nvPr/>
            </p:nvSpPr>
            <p:spPr>
              <a:xfrm flipH="1">
                <a:off x="3897061" y="3836281"/>
                <a:ext cx="28184" cy="27633"/>
              </a:xfrm>
              <a:custGeom>
                <a:rect b="b" l="l" r="r" t="t"/>
                <a:pathLst>
                  <a:path extrusionOk="0" h="251" w="256">
                    <a:moveTo>
                      <a:pt x="128" y="1"/>
                    </a:moveTo>
                    <a:cubicBezTo>
                      <a:pt x="57" y="1"/>
                      <a:pt x="1" y="57"/>
                      <a:pt x="1" y="128"/>
                    </a:cubicBezTo>
                    <a:cubicBezTo>
                      <a:pt x="1" y="194"/>
                      <a:pt x="57" y="250"/>
                      <a:pt x="128" y="250"/>
                    </a:cubicBezTo>
                    <a:cubicBezTo>
                      <a:pt x="199" y="250"/>
                      <a:pt x="255" y="194"/>
                      <a:pt x="255" y="128"/>
                    </a:cubicBezTo>
                    <a:cubicBezTo>
                      <a:pt x="255" y="57"/>
                      <a:pt x="199"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3"/>
              <p:cNvSpPr/>
              <p:nvPr/>
            </p:nvSpPr>
            <p:spPr>
              <a:xfrm flipH="1">
                <a:off x="3811520" y="3859620"/>
                <a:ext cx="26532" cy="27083"/>
              </a:xfrm>
              <a:custGeom>
                <a:rect b="b" l="l" r="r" t="t"/>
                <a:pathLst>
                  <a:path extrusionOk="0" h="246" w="241">
                    <a:moveTo>
                      <a:pt x="118" y="1"/>
                    </a:moveTo>
                    <a:cubicBezTo>
                      <a:pt x="52" y="1"/>
                      <a:pt x="0" y="57"/>
                      <a:pt x="0" y="123"/>
                    </a:cubicBezTo>
                    <a:cubicBezTo>
                      <a:pt x="0" y="189"/>
                      <a:pt x="52" y="246"/>
                      <a:pt x="118" y="246"/>
                    </a:cubicBezTo>
                    <a:cubicBezTo>
                      <a:pt x="184" y="246"/>
                      <a:pt x="241" y="189"/>
                      <a:pt x="241" y="123"/>
                    </a:cubicBezTo>
                    <a:cubicBezTo>
                      <a:pt x="241" y="57"/>
                      <a:pt x="184"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3"/>
              <p:cNvSpPr/>
              <p:nvPr/>
            </p:nvSpPr>
            <p:spPr>
              <a:xfrm flipH="1">
                <a:off x="3724767" y="3880978"/>
                <a:ext cx="26092" cy="25541"/>
              </a:xfrm>
              <a:custGeom>
                <a:rect b="b" l="l" r="r" t="t"/>
                <a:pathLst>
                  <a:path extrusionOk="0" h="232" w="237">
                    <a:moveTo>
                      <a:pt x="118" y="0"/>
                    </a:moveTo>
                    <a:cubicBezTo>
                      <a:pt x="52" y="0"/>
                      <a:pt x="0" y="52"/>
                      <a:pt x="0" y="113"/>
                    </a:cubicBezTo>
                    <a:cubicBezTo>
                      <a:pt x="0" y="179"/>
                      <a:pt x="52" y="231"/>
                      <a:pt x="118" y="231"/>
                    </a:cubicBezTo>
                    <a:cubicBezTo>
                      <a:pt x="180" y="231"/>
                      <a:pt x="236" y="179"/>
                      <a:pt x="236" y="113"/>
                    </a:cubicBezTo>
                    <a:cubicBezTo>
                      <a:pt x="236" y="52"/>
                      <a:pt x="180"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3"/>
              <p:cNvSpPr/>
              <p:nvPr/>
            </p:nvSpPr>
            <p:spPr>
              <a:xfrm flipH="1">
                <a:off x="3638125" y="3898593"/>
                <a:ext cx="24551" cy="24991"/>
              </a:xfrm>
              <a:custGeom>
                <a:rect b="b" l="l" r="r" t="t"/>
                <a:pathLst>
                  <a:path extrusionOk="0" h="227" w="223">
                    <a:moveTo>
                      <a:pt x="109" y="0"/>
                    </a:moveTo>
                    <a:cubicBezTo>
                      <a:pt x="48" y="0"/>
                      <a:pt x="1" y="52"/>
                      <a:pt x="1" y="113"/>
                    </a:cubicBezTo>
                    <a:cubicBezTo>
                      <a:pt x="1" y="175"/>
                      <a:pt x="48" y="227"/>
                      <a:pt x="109" y="227"/>
                    </a:cubicBezTo>
                    <a:cubicBezTo>
                      <a:pt x="175" y="227"/>
                      <a:pt x="222" y="175"/>
                      <a:pt x="222" y="113"/>
                    </a:cubicBezTo>
                    <a:cubicBezTo>
                      <a:pt x="222" y="52"/>
                      <a:pt x="175"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3"/>
              <p:cNvSpPr/>
              <p:nvPr/>
            </p:nvSpPr>
            <p:spPr>
              <a:xfrm flipH="1">
                <a:off x="3550383" y="3913675"/>
                <a:ext cx="24000" cy="23890"/>
              </a:xfrm>
              <a:custGeom>
                <a:rect b="b" l="l" r="r" t="t"/>
                <a:pathLst>
                  <a:path extrusionOk="0" h="217" w="218">
                    <a:moveTo>
                      <a:pt x="109" y="0"/>
                    </a:moveTo>
                    <a:cubicBezTo>
                      <a:pt x="52" y="0"/>
                      <a:pt x="0" y="52"/>
                      <a:pt x="0" y="108"/>
                    </a:cubicBezTo>
                    <a:cubicBezTo>
                      <a:pt x="0" y="170"/>
                      <a:pt x="52" y="217"/>
                      <a:pt x="109" y="217"/>
                    </a:cubicBezTo>
                    <a:cubicBezTo>
                      <a:pt x="170" y="217"/>
                      <a:pt x="217" y="170"/>
                      <a:pt x="217" y="108"/>
                    </a:cubicBezTo>
                    <a:cubicBezTo>
                      <a:pt x="217" y="52"/>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3"/>
              <p:cNvSpPr/>
              <p:nvPr/>
            </p:nvSpPr>
            <p:spPr>
              <a:xfrm flipH="1">
                <a:off x="3462199" y="3925565"/>
                <a:ext cx="22899" cy="22899"/>
              </a:xfrm>
              <a:custGeom>
                <a:rect b="b" l="l" r="r" t="t"/>
                <a:pathLst>
                  <a:path extrusionOk="0" h="208" w="208">
                    <a:moveTo>
                      <a:pt x="104" y="0"/>
                    </a:moveTo>
                    <a:cubicBezTo>
                      <a:pt x="47" y="0"/>
                      <a:pt x="0" y="48"/>
                      <a:pt x="0" y="104"/>
                    </a:cubicBezTo>
                    <a:cubicBezTo>
                      <a:pt x="0" y="161"/>
                      <a:pt x="47" y="208"/>
                      <a:pt x="104" y="208"/>
                    </a:cubicBezTo>
                    <a:cubicBezTo>
                      <a:pt x="160" y="208"/>
                      <a:pt x="208" y="161"/>
                      <a:pt x="208" y="104"/>
                    </a:cubicBezTo>
                    <a:cubicBezTo>
                      <a:pt x="208" y="48"/>
                      <a:pt x="160"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3"/>
              <p:cNvSpPr/>
              <p:nvPr/>
            </p:nvSpPr>
            <p:spPr>
              <a:xfrm flipH="1">
                <a:off x="3374016" y="3934372"/>
                <a:ext cx="21908" cy="21908"/>
              </a:xfrm>
              <a:custGeom>
                <a:rect b="b" l="l" r="r" t="t"/>
                <a:pathLst>
                  <a:path extrusionOk="0" h="199" w="199">
                    <a:moveTo>
                      <a:pt x="100" y="1"/>
                    </a:moveTo>
                    <a:cubicBezTo>
                      <a:pt x="43" y="1"/>
                      <a:pt x="1" y="43"/>
                      <a:pt x="1" y="100"/>
                    </a:cubicBezTo>
                    <a:cubicBezTo>
                      <a:pt x="1" y="156"/>
                      <a:pt x="43" y="199"/>
                      <a:pt x="100" y="199"/>
                    </a:cubicBezTo>
                    <a:cubicBezTo>
                      <a:pt x="157" y="199"/>
                      <a:pt x="199" y="156"/>
                      <a:pt x="199" y="100"/>
                    </a:cubicBezTo>
                    <a:cubicBezTo>
                      <a:pt x="199" y="43"/>
                      <a:pt x="157"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3"/>
              <p:cNvSpPr/>
              <p:nvPr/>
            </p:nvSpPr>
            <p:spPr>
              <a:xfrm flipH="1">
                <a:off x="3285172" y="3939547"/>
                <a:ext cx="20918" cy="21468"/>
              </a:xfrm>
              <a:custGeom>
                <a:rect b="b" l="l" r="r" t="t"/>
                <a:pathLst>
                  <a:path extrusionOk="0" h="195" w="190">
                    <a:moveTo>
                      <a:pt x="95" y="1"/>
                    </a:moveTo>
                    <a:cubicBezTo>
                      <a:pt x="43" y="1"/>
                      <a:pt x="1" y="48"/>
                      <a:pt x="1" y="100"/>
                    </a:cubicBezTo>
                    <a:cubicBezTo>
                      <a:pt x="1" y="152"/>
                      <a:pt x="43" y="194"/>
                      <a:pt x="95" y="194"/>
                    </a:cubicBezTo>
                    <a:cubicBezTo>
                      <a:pt x="147" y="194"/>
                      <a:pt x="189" y="152"/>
                      <a:pt x="189" y="100"/>
                    </a:cubicBezTo>
                    <a:cubicBezTo>
                      <a:pt x="189" y="48"/>
                      <a:pt x="147"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3"/>
              <p:cNvSpPr/>
              <p:nvPr/>
            </p:nvSpPr>
            <p:spPr>
              <a:xfrm flipH="1">
                <a:off x="3196439" y="3942189"/>
                <a:ext cx="19817" cy="20367"/>
              </a:xfrm>
              <a:custGeom>
                <a:rect b="b" l="l" r="r" t="t"/>
                <a:pathLst>
                  <a:path extrusionOk="0" h="185" w="180">
                    <a:moveTo>
                      <a:pt x="90" y="0"/>
                    </a:moveTo>
                    <a:cubicBezTo>
                      <a:pt x="38" y="0"/>
                      <a:pt x="0" y="38"/>
                      <a:pt x="0" y="90"/>
                    </a:cubicBezTo>
                    <a:cubicBezTo>
                      <a:pt x="0" y="142"/>
                      <a:pt x="38" y="184"/>
                      <a:pt x="90" y="184"/>
                    </a:cubicBezTo>
                    <a:cubicBezTo>
                      <a:pt x="142" y="184"/>
                      <a:pt x="179" y="142"/>
                      <a:pt x="179" y="90"/>
                    </a:cubicBezTo>
                    <a:cubicBezTo>
                      <a:pt x="179" y="38"/>
                      <a:pt x="142"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3"/>
              <p:cNvSpPr/>
              <p:nvPr/>
            </p:nvSpPr>
            <p:spPr>
              <a:xfrm flipH="1">
                <a:off x="3107154" y="3941088"/>
                <a:ext cx="19376" cy="19376"/>
              </a:xfrm>
              <a:custGeom>
                <a:rect b="b" l="l" r="r" t="t"/>
                <a:pathLst>
                  <a:path extrusionOk="0" h="176" w="176">
                    <a:moveTo>
                      <a:pt x="85" y="1"/>
                    </a:moveTo>
                    <a:cubicBezTo>
                      <a:pt x="38" y="1"/>
                      <a:pt x="1" y="39"/>
                      <a:pt x="1" y="86"/>
                    </a:cubicBezTo>
                    <a:cubicBezTo>
                      <a:pt x="1" y="138"/>
                      <a:pt x="38" y="175"/>
                      <a:pt x="85" y="175"/>
                    </a:cubicBezTo>
                    <a:cubicBezTo>
                      <a:pt x="133" y="175"/>
                      <a:pt x="175" y="138"/>
                      <a:pt x="175" y="86"/>
                    </a:cubicBezTo>
                    <a:cubicBezTo>
                      <a:pt x="175" y="39"/>
                      <a:pt x="133"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3"/>
              <p:cNvSpPr/>
              <p:nvPr/>
            </p:nvSpPr>
            <p:spPr>
              <a:xfrm flipH="1">
                <a:off x="3018971" y="3937014"/>
                <a:ext cx="18275" cy="18716"/>
              </a:xfrm>
              <a:custGeom>
                <a:rect b="b" l="l" r="r" t="t"/>
                <a:pathLst>
                  <a:path extrusionOk="0" h="170" w="166">
                    <a:moveTo>
                      <a:pt x="85" y="0"/>
                    </a:moveTo>
                    <a:cubicBezTo>
                      <a:pt x="38" y="0"/>
                      <a:pt x="0" y="38"/>
                      <a:pt x="0" y="85"/>
                    </a:cubicBezTo>
                    <a:cubicBezTo>
                      <a:pt x="0" y="132"/>
                      <a:pt x="38" y="170"/>
                      <a:pt x="85" y="170"/>
                    </a:cubicBezTo>
                    <a:cubicBezTo>
                      <a:pt x="132" y="170"/>
                      <a:pt x="165" y="132"/>
                      <a:pt x="165" y="85"/>
                    </a:cubicBezTo>
                    <a:cubicBezTo>
                      <a:pt x="165" y="38"/>
                      <a:pt x="132"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3"/>
              <p:cNvSpPr/>
              <p:nvPr/>
            </p:nvSpPr>
            <p:spPr>
              <a:xfrm flipH="1">
                <a:off x="2930237" y="3930189"/>
                <a:ext cx="17174" cy="17835"/>
              </a:xfrm>
              <a:custGeom>
                <a:rect b="b" l="l" r="r" t="t"/>
                <a:pathLst>
                  <a:path extrusionOk="0" h="162" w="156">
                    <a:moveTo>
                      <a:pt x="75" y="1"/>
                    </a:moveTo>
                    <a:cubicBezTo>
                      <a:pt x="33" y="1"/>
                      <a:pt x="0" y="39"/>
                      <a:pt x="0" y="81"/>
                    </a:cubicBezTo>
                    <a:cubicBezTo>
                      <a:pt x="0" y="123"/>
                      <a:pt x="33" y="161"/>
                      <a:pt x="75" y="161"/>
                    </a:cubicBezTo>
                    <a:cubicBezTo>
                      <a:pt x="123" y="161"/>
                      <a:pt x="156" y="123"/>
                      <a:pt x="156" y="81"/>
                    </a:cubicBezTo>
                    <a:cubicBezTo>
                      <a:pt x="156" y="39"/>
                      <a:pt x="123" y="1"/>
                      <a:pt x="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3"/>
              <p:cNvSpPr/>
              <p:nvPr/>
            </p:nvSpPr>
            <p:spPr>
              <a:xfrm flipH="1">
                <a:off x="2842054" y="3921382"/>
                <a:ext cx="16184" cy="16184"/>
              </a:xfrm>
              <a:custGeom>
                <a:rect b="b" l="l" r="r" t="t"/>
                <a:pathLst>
                  <a:path extrusionOk="0" h="147" w="147">
                    <a:moveTo>
                      <a:pt x="72" y="1"/>
                    </a:moveTo>
                    <a:cubicBezTo>
                      <a:pt x="34" y="1"/>
                      <a:pt x="1" y="34"/>
                      <a:pt x="1" y="71"/>
                    </a:cubicBezTo>
                    <a:cubicBezTo>
                      <a:pt x="1" y="114"/>
                      <a:pt x="34" y="147"/>
                      <a:pt x="72" y="147"/>
                    </a:cubicBezTo>
                    <a:cubicBezTo>
                      <a:pt x="114" y="147"/>
                      <a:pt x="147" y="114"/>
                      <a:pt x="147" y="71"/>
                    </a:cubicBezTo>
                    <a:cubicBezTo>
                      <a:pt x="147" y="34"/>
                      <a:pt x="114"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3"/>
              <p:cNvSpPr/>
              <p:nvPr/>
            </p:nvSpPr>
            <p:spPr>
              <a:xfrm flipH="1">
                <a:off x="2753761" y="3910042"/>
                <a:ext cx="15743" cy="15083"/>
              </a:xfrm>
              <a:custGeom>
                <a:rect b="b" l="l" r="r" t="t"/>
                <a:pathLst>
                  <a:path extrusionOk="0" h="137" w="143">
                    <a:moveTo>
                      <a:pt x="72" y="0"/>
                    </a:moveTo>
                    <a:cubicBezTo>
                      <a:pt x="34" y="0"/>
                      <a:pt x="1" y="28"/>
                      <a:pt x="1" y="66"/>
                    </a:cubicBezTo>
                    <a:cubicBezTo>
                      <a:pt x="1" y="108"/>
                      <a:pt x="34" y="137"/>
                      <a:pt x="72" y="137"/>
                    </a:cubicBezTo>
                    <a:cubicBezTo>
                      <a:pt x="109" y="137"/>
                      <a:pt x="142" y="108"/>
                      <a:pt x="142" y="66"/>
                    </a:cubicBezTo>
                    <a:cubicBezTo>
                      <a:pt x="142" y="28"/>
                      <a:pt x="109"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3"/>
              <p:cNvSpPr/>
              <p:nvPr/>
            </p:nvSpPr>
            <p:spPr>
              <a:xfrm flipH="1">
                <a:off x="2666018" y="3896501"/>
                <a:ext cx="14642" cy="14642"/>
              </a:xfrm>
              <a:custGeom>
                <a:rect b="b" l="l" r="r" t="t"/>
                <a:pathLst>
                  <a:path extrusionOk="0" h="133" w="133">
                    <a:moveTo>
                      <a:pt x="66" y="0"/>
                    </a:moveTo>
                    <a:cubicBezTo>
                      <a:pt x="28" y="0"/>
                      <a:pt x="0" y="29"/>
                      <a:pt x="0" y="66"/>
                    </a:cubicBezTo>
                    <a:cubicBezTo>
                      <a:pt x="0" y="104"/>
                      <a:pt x="28" y="132"/>
                      <a:pt x="66" y="132"/>
                    </a:cubicBezTo>
                    <a:cubicBezTo>
                      <a:pt x="104" y="132"/>
                      <a:pt x="132" y="104"/>
                      <a:pt x="132" y="66"/>
                    </a:cubicBezTo>
                    <a:cubicBezTo>
                      <a:pt x="132" y="29"/>
                      <a:pt x="104"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3"/>
              <p:cNvSpPr/>
              <p:nvPr/>
            </p:nvSpPr>
            <p:spPr>
              <a:xfrm flipH="1">
                <a:off x="2578385" y="3881969"/>
                <a:ext cx="14092" cy="13651"/>
              </a:xfrm>
              <a:custGeom>
                <a:rect b="b" l="l" r="r" t="t"/>
                <a:pathLst>
                  <a:path extrusionOk="0" h="124" w="128">
                    <a:moveTo>
                      <a:pt x="67" y="0"/>
                    </a:moveTo>
                    <a:cubicBezTo>
                      <a:pt x="29" y="0"/>
                      <a:pt x="1" y="29"/>
                      <a:pt x="1" y="62"/>
                    </a:cubicBezTo>
                    <a:cubicBezTo>
                      <a:pt x="1" y="95"/>
                      <a:pt x="29" y="123"/>
                      <a:pt x="67" y="123"/>
                    </a:cubicBezTo>
                    <a:cubicBezTo>
                      <a:pt x="100" y="123"/>
                      <a:pt x="128" y="95"/>
                      <a:pt x="128" y="62"/>
                    </a:cubicBezTo>
                    <a:cubicBezTo>
                      <a:pt x="128" y="29"/>
                      <a:pt x="100" y="0"/>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3"/>
              <p:cNvSpPr/>
              <p:nvPr/>
            </p:nvSpPr>
            <p:spPr>
              <a:xfrm flipH="1">
                <a:off x="2491193" y="3866446"/>
                <a:ext cx="12551" cy="12551"/>
              </a:xfrm>
              <a:custGeom>
                <a:rect b="b" l="l" r="r" t="t"/>
                <a:pathLst>
                  <a:path extrusionOk="0" h="114" w="114">
                    <a:moveTo>
                      <a:pt x="57" y="0"/>
                    </a:moveTo>
                    <a:cubicBezTo>
                      <a:pt x="24" y="0"/>
                      <a:pt x="1" y="24"/>
                      <a:pt x="1" y="57"/>
                    </a:cubicBezTo>
                    <a:cubicBezTo>
                      <a:pt x="1" y="90"/>
                      <a:pt x="24" y="113"/>
                      <a:pt x="57" y="113"/>
                    </a:cubicBezTo>
                    <a:cubicBezTo>
                      <a:pt x="86" y="113"/>
                      <a:pt x="114" y="90"/>
                      <a:pt x="114" y="57"/>
                    </a:cubicBezTo>
                    <a:cubicBezTo>
                      <a:pt x="114" y="24"/>
                      <a:pt x="86"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3"/>
              <p:cNvSpPr/>
              <p:nvPr/>
            </p:nvSpPr>
            <p:spPr>
              <a:xfrm flipH="1">
                <a:off x="2404000" y="3850262"/>
                <a:ext cx="11450" cy="12110"/>
              </a:xfrm>
              <a:custGeom>
                <a:rect b="b" l="l" r="r" t="t"/>
                <a:pathLst>
                  <a:path extrusionOk="0" h="110" w="104">
                    <a:moveTo>
                      <a:pt x="52" y="1"/>
                    </a:moveTo>
                    <a:cubicBezTo>
                      <a:pt x="24" y="1"/>
                      <a:pt x="0" y="24"/>
                      <a:pt x="0" y="53"/>
                    </a:cubicBezTo>
                    <a:cubicBezTo>
                      <a:pt x="0" y="86"/>
                      <a:pt x="24" y="109"/>
                      <a:pt x="52" y="109"/>
                    </a:cubicBezTo>
                    <a:cubicBezTo>
                      <a:pt x="80" y="109"/>
                      <a:pt x="104" y="86"/>
                      <a:pt x="104" y="53"/>
                    </a:cubicBezTo>
                    <a:cubicBezTo>
                      <a:pt x="104" y="24"/>
                      <a:pt x="80"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3"/>
              <p:cNvSpPr/>
              <p:nvPr/>
            </p:nvSpPr>
            <p:spPr>
              <a:xfrm flipH="1">
                <a:off x="2316808" y="3834740"/>
                <a:ext cx="10459" cy="11009"/>
              </a:xfrm>
              <a:custGeom>
                <a:rect b="b" l="l" r="r" t="t"/>
                <a:pathLst>
                  <a:path extrusionOk="0" h="100" w="95">
                    <a:moveTo>
                      <a:pt x="48" y="0"/>
                    </a:moveTo>
                    <a:cubicBezTo>
                      <a:pt x="19" y="0"/>
                      <a:pt x="0" y="24"/>
                      <a:pt x="0" y="48"/>
                    </a:cubicBezTo>
                    <a:cubicBezTo>
                      <a:pt x="0" y="76"/>
                      <a:pt x="19" y="99"/>
                      <a:pt x="48" y="99"/>
                    </a:cubicBezTo>
                    <a:cubicBezTo>
                      <a:pt x="76" y="99"/>
                      <a:pt x="95" y="76"/>
                      <a:pt x="95" y="48"/>
                    </a:cubicBezTo>
                    <a:cubicBezTo>
                      <a:pt x="95" y="24"/>
                      <a:pt x="76"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3"/>
              <p:cNvSpPr/>
              <p:nvPr/>
            </p:nvSpPr>
            <p:spPr>
              <a:xfrm flipH="1">
                <a:off x="2229065" y="3819657"/>
                <a:ext cx="10018" cy="10018"/>
              </a:xfrm>
              <a:custGeom>
                <a:rect b="b" l="l" r="r" t="t"/>
                <a:pathLst>
                  <a:path extrusionOk="0" h="91" w="91">
                    <a:moveTo>
                      <a:pt x="48" y="1"/>
                    </a:moveTo>
                    <a:cubicBezTo>
                      <a:pt x="20" y="1"/>
                      <a:pt x="1" y="20"/>
                      <a:pt x="1" y="48"/>
                    </a:cubicBezTo>
                    <a:cubicBezTo>
                      <a:pt x="1" y="71"/>
                      <a:pt x="20" y="90"/>
                      <a:pt x="48" y="90"/>
                    </a:cubicBezTo>
                    <a:cubicBezTo>
                      <a:pt x="72" y="90"/>
                      <a:pt x="90" y="71"/>
                      <a:pt x="90" y="48"/>
                    </a:cubicBezTo>
                    <a:cubicBezTo>
                      <a:pt x="90" y="20"/>
                      <a:pt x="72"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3"/>
              <p:cNvSpPr/>
              <p:nvPr/>
            </p:nvSpPr>
            <p:spPr>
              <a:xfrm flipH="1">
                <a:off x="2141322" y="3806226"/>
                <a:ext cx="8917" cy="8917"/>
              </a:xfrm>
              <a:custGeom>
                <a:rect b="b" l="l" r="r" t="t"/>
                <a:pathLst>
                  <a:path extrusionOk="0" h="81" w="81">
                    <a:moveTo>
                      <a:pt x="38" y="0"/>
                    </a:moveTo>
                    <a:cubicBezTo>
                      <a:pt x="19" y="0"/>
                      <a:pt x="0" y="19"/>
                      <a:pt x="0" y="38"/>
                    </a:cubicBezTo>
                    <a:cubicBezTo>
                      <a:pt x="0" y="61"/>
                      <a:pt x="19" y="80"/>
                      <a:pt x="38" y="80"/>
                    </a:cubicBezTo>
                    <a:cubicBezTo>
                      <a:pt x="61" y="80"/>
                      <a:pt x="80" y="61"/>
                      <a:pt x="80" y="38"/>
                    </a:cubicBezTo>
                    <a:cubicBezTo>
                      <a:pt x="80" y="19"/>
                      <a:pt x="61"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3"/>
              <p:cNvSpPr/>
              <p:nvPr/>
            </p:nvSpPr>
            <p:spPr>
              <a:xfrm flipH="1">
                <a:off x="2053689" y="3794226"/>
                <a:ext cx="7817" cy="7927"/>
              </a:xfrm>
              <a:custGeom>
                <a:rect b="b" l="l" r="r" t="t"/>
                <a:pathLst>
                  <a:path extrusionOk="0" h="72" w="71">
                    <a:moveTo>
                      <a:pt x="38" y="1"/>
                    </a:moveTo>
                    <a:cubicBezTo>
                      <a:pt x="19" y="1"/>
                      <a:pt x="0" y="20"/>
                      <a:pt x="0" y="38"/>
                    </a:cubicBezTo>
                    <a:cubicBezTo>
                      <a:pt x="0" y="57"/>
                      <a:pt x="19" y="71"/>
                      <a:pt x="38" y="71"/>
                    </a:cubicBezTo>
                    <a:cubicBezTo>
                      <a:pt x="57" y="71"/>
                      <a:pt x="71" y="57"/>
                      <a:pt x="71" y="38"/>
                    </a:cubicBezTo>
                    <a:cubicBezTo>
                      <a:pt x="71" y="20"/>
                      <a:pt x="57"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3"/>
              <p:cNvSpPr/>
              <p:nvPr/>
            </p:nvSpPr>
            <p:spPr>
              <a:xfrm flipH="1">
                <a:off x="1965396" y="3784868"/>
                <a:ext cx="6936" cy="6936"/>
              </a:xfrm>
              <a:custGeom>
                <a:rect b="b" l="l" r="r" t="t"/>
                <a:pathLst>
                  <a:path extrusionOk="0" h="63" w="63">
                    <a:moveTo>
                      <a:pt x="34" y="1"/>
                    </a:moveTo>
                    <a:cubicBezTo>
                      <a:pt x="15" y="1"/>
                      <a:pt x="1" y="15"/>
                      <a:pt x="1" y="34"/>
                    </a:cubicBezTo>
                    <a:cubicBezTo>
                      <a:pt x="1" y="48"/>
                      <a:pt x="15" y="62"/>
                      <a:pt x="34" y="62"/>
                    </a:cubicBezTo>
                    <a:cubicBezTo>
                      <a:pt x="48" y="62"/>
                      <a:pt x="62" y="48"/>
                      <a:pt x="62" y="34"/>
                    </a:cubicBezTo>
                    <a:cubicBezTo>
                      <a:pt x="62" y="15"/>
                      <a:pt x="48"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3"/>
              <p:cNvSpPr/>
              <p:nvPr/>
            </p:nvSpPr>
            <p:spPr>
              <a:xfrm flipH="1">
                <a:off x="1876662" y="3778703"/>
                <a:ext cx="6385" cy="5835"/>
              </a:xfrm>
              <a:custGeom>
                <a:rect b="b" l="l" r="r" t="t"/>
                <a:pathLst>
                  <a:path extrusionOk="0" h="53" w="58">
                    <a:moveTo>
                      <a:pt x="29" y="0"/>
                    </a:moveTo>
                    <a:cubicBezTo>
                      <a:pt x="15" y="0"/>
                      <a:pt x="1" y="10"/>
                      <a:pt x="1" y="24"/>
                    </a:cubicBezTo>
                    <a:cubicBezTo>
                      <a:pt x="1" y="43"/>
                      <a:pt x="15" y="52"/>
                      <a:pt x="29" y="52"/>
                    </a:cubicBezTo>
                    <a:cubicBezTo>
                      <a:pt x="43" y="52"/>
                      <a:pt x="57" y="43"/>
                      <a:pt x="57" y="24"/>
                    </a:cubicBezTo>
                    <a:cubicBezTo>
                      <a:pt x="57" y="10"/>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3"/>
              <p:cNvSpPr/>
              <p:nvPr/>
            </p:nvSpPr>
            <p:spPr>
              <a:xfrm flipH="1">
                <a:off x="1787928" y="3775070"/>
                <a:ext cx="5284" cy="5284"/>
              </a:xfrm>
              <a:custGeom>
                <a:rect b="b" l="l" r="r" t="t"/>
                <a:pathLst>
                  <a:path extrusionOk="0" h="48" w="48">
                    <a:moveTo>
                      <a:pt x="24" y="0"/>
                    </a:moveTo>
                    <a:cubicBezTo>
                      <a:pt x="10" y="0"/>
                      <a:pt x="0" y="14"/>
                      <a:pt x="0" y="24"/>
                    </a:cubicBezTo>
                    <a:cubicBezTo>
                      <a:pt x="0" y="38"/>
                      <a:pt x="10" y="47"/>
                      <a:pt x="24" y="47"/>
                    </a:cubicBezTo>
                    <a:cubicBezTo>
                      <a:pt x="38" y="47"/>
                      <a:pt x="48" y="38"/>
                      <a:pt x="48" y="24"/>
                    </a:cubicBezTo>
                    <a:cubicBezTo>
                      <a:pt x="48" y="14"/>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3"/>
              <p:cNvSpPr/>
              <p:nvPr/>
            </p:nvSpPr>
            <p:spPr>
              <a:xfrm flipH="1">
                <a:off x="1699195" y="3775620"/>
                <a:ext cx="4294" cy="4184"/>
              </a:xfrm>
              <a:custGeom>
                <a:rect b="b" l="l" r="r" t="t"/>
                <a:pathLst>
                  <a:path extrusionOk="0" h="38" w="39">
                    <a:moveTo>
                      <a:pt x="20" y="0"/>
                    </a:moveTo>
                    <a:cubicBezTo>
                      <a:pt x="10" y="0"/>
                      <a:pt x="1" y="9"/>
                      <a:pt x="1" y="19"/>
                    </a:cubicBezTo>
                    <a:cubicBezTo>
                      <a:pt x="1" y="28"/>
                      <a:pt x="10" y="38"/>
                      <a:pt x="20" y="38"/>
                    </a:cubicBezTo>
                    <a:cubicBezTo>
                      <a:pt x="29" y="38"/>
                      <a:pt x="39" y="28"/>
                      <a:pt x="39" y="19"/>
                    </a:cubicBezTo>
                    <a:cubicBezTo>
                      <a:pt x="39" y="9"/>
                      <a:pt x="29" y="0"/>
                      <a:pt x="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3"/>
              <p:cNvSpPr/>
              <p:nvPr/>
            </p:nvSpPr>
            <p:spPr>
              <a:xfrm flipH="1">
                <a:off x="1610461" y="3779694"/>
                <a:ext cx="3193" cy="3743"/>
              </a:xfrm>
              <a:custGeom>
                <a:rect b="b" l="l" r="r" t="t"/>
                <a:pathLst>
                  <a:path extrusionOk="0" h="34" w="29">
                    <a:moveTo>
                      <a:pt x="15" y="1"/>
                    </a:moveTo>
                    <a:cubicBezTo>
                      <a:pt x="5" y="1"/>
                      <a:pt x="0" y="10"/>
                      <a:pt x="0" y="20"/>
                    </a:cubicBezTo>
                    <a:cubicBezTo>
                      <a:pt x="0" y="24"/>
                      <a:pt x="5" y="34"/>
                      <a:pt x="15" y="34"/>
                    </a:cubicBezTo>
                    <a:cubicBezTo>
                      <a:pt x="24" y="34"/>
                      <a:pt x="29" y="24"/>
                      <a:pt x="29" y="20"/>
                    </a:cubicBezTo>
                    <a:cubicBezTo>
                      <a:pt x="29" y="10"/>
                      <a:pt x="24"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3"/>
              <p:cNvSpPr/>
              <p:nvPr/>
            </p:nvSpPr>
            <p:spPr>
              <a:xfrm flipH="1">
                <a:off x="1521727" y="3788501"/>
                <a:ext cx="2642" cy="2202"/>
              </a:xfrm>
              <a:custGeom>
                <a:rect b="b" l="l" r="r" t="t"/>
                <a:pathLst>
                  <a:path extrusionOk="0" h="20" w="24">
                    <a:moveTo>
                      <a:pt x="10" y="1"/>
                    </a:moveTo>
                    <a:cubicBezTo>
                      <a:pt x="5" y="1"/>
                      <a:pt x="0" y="6"/>
                      <a:pt x="0" y="10"/>
                    </a:cubicBezTo>
                    <a:cubicBezTo>
                      <a:pt x="0" y="15"/>
                      <a:pt x="5" y="20"/>
                      <a:pt x="10" y="20"/>
                    </a:cubicBezTo>
                    <a:cubicBezTo>
                      <a:pt x="19" y="20"/>
                      <a:pt x="24" y="15"/>
                      <a:pt x="24" y="10"/>
                    </a:cubicBezTo>
                    <a:cubicBezTo>
                      <a:pt x="24" y="6"/>
                      <a:pt x="19"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3"/>
              <p:cNvSpPr/>
              <p:nvPr/>
            </p:nvSpPr>
            <p:spPr>
              <a:xfrm flipH="1">
                <a:off x="1433984" y="3801052"/>
                <a:ext cx="1101" cy="1101"/>
              </a:xfrm>
              <a:custGeom>
                <a:rect b="b" l="l" r="r" t="t"/>
                <a:pathLst>
                  <a:path extrusionOk="0" h="10" w="10">
                    <a:moveTo>
                      <a:pt x="5" y="0"/>
                    </a:moveTo>
                    <a:cubicBezTo>
                      <a:pt x="0" y="0"/>
                      <a:pt x="0" y="0"/>
                      <a:pt x="0" y="5"/>
                    </a:cubicBezTo>
                    <a:cubicBezTo>
                      <a:pt x="0" y="5"/>
                      <a:pt x="0" y="9"/>
                      <a:pt x="5" y="9"/>
                    </a:cubicBezTo>
                    <a:cubicBezTo>
                      <a:pt x="10" y="9"/>
                      <a:pt x="10" y="5"/>
                      <a:pt x="10" y="5"/>
                    </a:cubicBezTo>
                    <a:cubicBezTo>
                      <a:pt x="10" y="0"/>
                      <a:pt x="10"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3"/>
              <p:cNvSpPr/>
              <p:nvPr/>
            </p:nvSpPr>
            <p:spPr>
              <a:xfrm flipH="1">
                <a:off x="1346792" y="3817125"/>
                <a:ext cx="110" cy="550"/>
              </a:xfrm>
              <a:custGeom>
                <a:rect b="b" l="l" r="r" t="t"/>
                <a:pathLst>
                  <a:path extrusionOk="0" h="5" w="1">
                    <a:moveTo>
                      <a:pt x="1" y="5"/>
                    </a:moveTo>
                    <a:cubicBezTo>
                      <a:pt x="1" y="5"/>
                      <a:pt x="1" y="5"/>
                      <a:pt x="1" y="5"/>
                    </a:cubicBezTo>
                    <a:cubicBezTo>
                      <a:pt x="1" y="0"/>
                      <a:pt x="1" y="0"/>
                      <a:pt x="1" y="0"/>
                    </a:cubicBezTo>
                    <a:cubicBezTo>
                      <a:pt x="1" y="0"/>
                      <a:pt x="1" y="0"/>
                      <a:pt x="1" y="5"/>
                    </a:cubicBezTo>
                    <a:cubicBezTo>
                      <a:pt x="1" y="5"/>
                      <a:pt x="1" y="5"/>
                      <a:pt x="1" y="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3"/>
              <p:cNvSpPr/>
              <p:nvPr/>
            </p:nvSpPr>
            <p:spPr>
              <a:xfrm flipH="1">
                <a:off x="8441966" y="3430924"/>
                <a:ext cx="80478" cy="80588"/>
              </a:xfrm>
              <a:custGeom>
                <a:rect b="b" l="l" r="r" t="t"/>
                <a:pathLst>
                  <a:path extrusionOk="0" h="732" w="731">
                    <a:moveTo>
                      <a:pt x="363" y="1"/>
                    </a:moveTo>
                    <a:cubicBezTo>
                      <a:pt x="165" y="1"/>
                      <a:pt x="0" y="166"/>
                      <a:pt x="0" y="364"/>
                    </a:cubicBezTo>
                    <a:cubicBezTo>
                      <a:pt x="0" y="567"/>
                      <a:pt x="165" y="732"/>
                      <a:pt x="363" y="732"/>
                    </a:cubicBezTo>
                    <a:cubicBezTo>
                      <a:pt x="566" y="732"/>
                      <a:pt x="731" y="567"/>
                      <a:pt x="731" y="364"/>
                    </a:cubicBezTo>
                    <a:cubicBezTo>
                      <a:pt x="731" y="166"/>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3"/>
              <p:cNvSpPr/>
              <p:nvPr/>
            </p:nvSpPr>
            <p:spPr>
              <a:xfrm flipH="1">
                <a:off x="8372939" y="3486961"/>
                <a:ext cx="79487" cy="79597"/>
              </a:xfrm>
              <a:custGeom>
                <a:rect b="b" l="l" r="r" t="t"/>
                <a:pathLst>
                  <a:path extrusionOk="0" h="723" w="722">
                    <a:moveTo>
                      <a:pt x="364" y="1"/>
                    </a:moveTo>
                    <a:cubicBezTo>
                      <a:pt x="161" y="1"/>
                      <a:pt x="1" y="166"/>
                      <a:pt x="1" y="364"/>
                    </a:cubicBezTo>
                    <a:cubicBezTo>
                      <a:pt x="1" y="562"/>
                      <a:pt x="161" y="722"/>
                      <a:pt x="364" y="722"/>
                    </a:cubicBezTo>
                    <a:cubicBezTo>
                      <a:pt x="562" y="722"/>
                      <a:pt x="722" y="562"/>
                      <a:pt x="722" y="364"/>
                    </a:cubicBezTo>
                    <a:cubicBezTo>
                      <a:pt x="722" y="166"/>
                      <a:pt x="562" y="1"/>
                      <a:pt x="3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3"/>
              <p:cNvSpPr/>
              <p:nvPr/>
            </p:nvSpPr>
            <p:spPr>
              <a:xfrm flipH="1">
                <a:off x="8301269" y="3539915"/>
                <a:ext cx="78496" cy="78496"/>
              </a:xfrm>
              <a:custGeom>
                <a:rect b="b" l="l" r="r" t="t"/>
                <a:pathLst>
                  <a:path extrusionOk="0" h="713" w="713">
                    <a:moveTo>
                      <a:pt x="359" y="1"/>
                    </a:moveTo>
                    <a:cubicBezTo>
                      <a:pt x="161" y="1"/>
                      <a:pt x="1" y="161"/>
                      <a:pt x="1" y="359"/>
                    </a:cubicBezTo>
                    <a:cubicBezTo>
                      <a:pt x="1" y="557"/>
                      <a:pt x="161" y="713"/>
                      <a:pt x="359" y="713"/>
                    </a:cubicBezTo>
                    <a:cubicBezTo>
                      <a:pt x="557" y="713"/>
                      <a:pt x="713" y="557"/>
                      <a:pt x="713" y="359"/>
                    </a:cubicBezTo>
                    <a:cubicBezTo>
                      <a:pt x="713" y="161"/>
                      <a:pt x="557"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3"/>
              <p:cNvSpPr/>
              <p:nvPr/>
            </p:nvSpPr>
            <p:spPr>
              <a:xfrm flipH="1">
                <a:off x="8227618" y="3590336"/>
                <a:ext cx="77395" cy="77945"/>
              </a:xfrm>
              <a:custGeom>
                <a:rect b="b" l="l" r="r" t="t"/>
                <a:pathLst>
                  <a:path extrusionOk="0" h="708" w="703">
                    <a:moveTo>
                      <a:pt x="354" y="0"/>
                    </a:moveTo>
                    <a:cubicBezTo>
                      <a:pt x="156" y="0"/>
                      <a:pt x="1" y="160"/>
                      <a:pt x="1" y="354"/>
                    </a:cubicBezTo>
                    <a:cubicBezTo>
                      <a:pt x="1" y="547"/>
                      <a:pt x="156" y="707"/>
                      <a:pt x="354" y="707"/>
                    </a:cubicBezTo>
                    <a:cubicBezTo>
                      <a:pt x="547" y="707"/>
                      <a:pt x="703" y="547"/>
                      <a:pt x="703" y="354"/>
                    </a:cubicBezTo>
                    <a:cubicBezTo>
                      <a:pt x="703" y="160"/>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3"/>
              <p:cNvSpPr/>
              <p:nvPr/>
            </p:nvSpPr>
            <p:spPr>
              <a:xfrm flipH="1">
                <a:off x="8152316" y="3638006"/>
                <a:ext cx="76404" cy="76955"/>
              </a:xfrm>
              <a:custGeom>
                <a:rect b="b" l="l" r="r" t="t"/>
                <a:pathLst>
                  <a:path extrusionOk="0" h="699" w="694">
                    <a:moveTo>
                      <a:pt x="345" y="1"/>
                    </a:moveTo>
                    <a:cubicBezTo>
                      <a:pt x="156" y="1"/>
                      <a:pt x="1" y="156"/>
                      <a:pt x="1" y="350"/>
                    </a:cubicBezTo>
                    <a:cubicBezTo>
                      <a:pt x="1" y="543"/>
                      <a:pt x="156" y="699"/>
                      <a:pt x="345" y="699"/>
                    </a:cubicBezTo>
                    <a:cubicBezTo>
                      <a:pt x="538" y="699"/>
                      <a:pt x="694" y="543"/>
                      <a:pt x="694" y="350"/>
                    </a:cubicBezTo>
                    <a:cubicBezTo>
                      <a:pt x="694" y="156"/>
                      <a:pt x="538"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3"/>
              <p:cNvSpPr/>
              <p:nvPr/>
            </p:nvSpPr>
            <p:spPr>
              <a:xfrm flipH="1">
                <a:off x="8075472" y="3683144"/>
                <a:ext cx="75964" cy="75964"/>
              </a:xfrm>
              <a:custGeom>
                <a:rect b="b" l="l" r="r" t="t"/>
                <a:pathLst>
                  <a:path extrusionOk="0" h="690" w="690">
                    <a:moveTo>
                      <a:pt x="345" y="1"/>
                    </a:moveTo>
                    <a:cubicBezTo>
                      <a:pt x="157" y="1"/>
                      <a:pt x="1" y="157"/>
                      <a:pt x="1" y="345"/>
                    </a:cubicBezTo>
                    <a:cubicBezTo>
                      <a:pt x="1" y="534"/>
                      <a:pt x="157" y="689"/>
                      <a:pt x="345" y="689"/>
                    </a:cubicBezTo>
                    <a:cubicBezTo>
                      <a:pt x="538" y="689"/>
                      <a:pt x="689" y="534"/>
                      <a:pt x="689" y="345"/>
                    </a:cubicBezTo>
                    <a:cubicBezTo>
                      <a:pt x="689" y="157"/>
                      <a:pt x="538"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3"/>
              <p:cNvSpPr/>
              <p:nvPr/>
            </p:nvSpPr>
            <p:spPr>
              <a:xfrm flipH="1">
                <a:off x="7997087" y="3725749"/>
                <a:ext cx="74863" cy="74863"/>
              </a:xfrm>
              <a:custGeom>
                <a:rect b="b" l="l" r="r" t="t"/>
                <a:pathLst>
                  <a:path extrusionOk="0" h="680" w="680">
                    <a:moveTo>
                      <a:pt x="340" y="0"/>
                    </a:moveTo>
                    <a:cubicBezTo>
                      <a:pt x="151" y="0"/>
                      <a:pt x="0" y="156"/>
                      <a:pt x="0" y="340"/>
                    </a:cubicBezTo>
                    <a:cubicBezTo>
                      <a:pt x="0" y="528"/>
                      <a:pt x="151" y="679"/>
                      <a:pt x="340" y="679"/>
                    </a:cubicBezTo>
                    <a:cubicBezTo>
                      <a:pt x="528" y="679"/>
                      <a:pt x="679" y="528"/>
                      <a:pt x="679" y="340"/>
                    </a:cubicBezTo>
                    <a:cubicBezTo>
                      <a:pt x="679" y="156"/>
                      <a:pt x="528"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3"/>
              <p:cNvSpPr/>
              <p:nvPr/>
            </p:nvSpPr>
            <p:spPr>
              <a:xfrm flipH="1">
                <a:off x="7917711" y="3765712"/>
                <a:ext cx="73872" cy="74312"/>
              </a:xfrm>
              <a:custGeom>
                <a:rect b="b" l="l" r="r" t="t"/>
                <a:pathLst>
                  <a:path extrusionOk="0" h="675" w="671">
                    <a:moveTo>
                      <a:pt x="336" y="0"/>
                    </a:moveTo>
                    <a:cubicBezTo>
                      <a:pt x="152" y="0"/>
                      <a:pt x="1" y="151"/>
                      <a:pt x="1" y="340"/>
                    </a:cubicBezTo>
                    <a:cubicBezTo>
                      <a:pt x="1" y="524"/>
                      <a:pt x="152" y="675"/>
                      <a:pt x="336" y="675"/>
                    </a:cubicBezTo>
                    <a:cubicBezTo>
                      <a:pt x="519" y="675"/>
                      <a:pt x="670" y="524"/>
                      <a:pt x="670" y="340"/>
                    </a:cubicBezTo>
                    <a:cubicBezTo>
                      <a:pt x="670" y="151"/>
                      <a:pt x="519" y="0"/>
                      <a:pt x="3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3"/>
              <p:cNvSpPr/>
              <p:nvPr/>
            </p:nvSpPr>
            <p:spPr>
              <a:xfrm flipH="1">
                <a:off x="7836794" y="3803033"/>
                <a:ext cx="72771" cy="72771"/>
              </a:xfrm>
              <a:custGeom>
                <a:rect b="b" l="l" r="r" t="t"/>
                <a:pathLst>
                  <a:path extrusionOk="0" h="661" w="661">
                    <a:moveTo>
                      <a:pt x="331" y="1"/>
                    </a:moveTo>
                    <a:cubicBezTo>
                      <a:pt x="147" y="1"/>
                      <a:pt x="1" y="147"/>
                      <a:pt x="1" y="331"/>
                    </a:cubicBezTo>
                    <a:cubicBezTo>
                      <a:pt x="1" y="515"/>
                      <a:pt x="147" y="661"/>
                      <a:pt x="331" y="661"/>
                    </a:cubicBezTo>
                    <a:cubicBezTo>
                      <a:pt x="515" y="661"/>
                      <a:pt x="661" y="515"/>
                      <a:pt x="661" y="331"/>
                    </a:cubicBezTo>
                    <a:cubicBezTo>
                      <a:pt x="661" y="147"/>
                      <a:pt x="515" y="1"/>
                      <a:pt x="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3"/>
              <p:cNvSpPr/>
              <p:nvPr/>
            </p:nvSpPr>
            <p:spPr>
              <a:xfrm flipH="1">
                <a:off x="7754225" y="3837382"/>
                <a:ext cx="72221" cy="72221"/>
              </a:xfrm>
              <a:custGeom>
                <a:rect b="b" l="l" r="r" t="t"/>
                <a:pathLst>
                  <a:path extrusionOk="0" h="656" w="656">
                    <a:moveTo>
                      <a:pt x="325" y="0"/>
                    </a:moveTo>
                    <a:cubicBezTo>
                      <a:pt x="146" y="0"/>
                      <a:pt x="0" y="146"/>
                      <a:pt x="0" y="325"/>
                    </a:cubicBezTo>
                    <a:cubicBezTo>
                      <a:pt x="0" y="509"/>
                      <a:pt x="146" y="655"/>
                      <a:pt x="325" y="655"/>
                    </a:cubicBezTo>
                    <a:cubicBezTo>
                      <a:pt x="509" y="655"/>
                      <a:pt x="655" y="509"/>
                      <a:pt x="655" y="325"/>
                    </a:cubicBezTo>
                    <a:cubicBezTo>
                      <a:pt x="655" y="146"/>
                      <a:pt x="509" y="0"/>
                      <a:pt x="3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3"/>
              <p:cNvSpPr/>
              <p:nvPr/>
            </p:nvSpPr>
            <p:spPr>
              <a:xfrm flipH="1">
                <a:off x="7671216" y="3868428"/>
                <a:ext cx="71230" cy="71230"/>
              </a:xfrm>
              <a:custGeom>
                <a:rect b="b" l="l" r="r" t="t"/>
                <a:pathLst>
                  <a:path extrusionOk="0" h="647" w="647">
                    <a:moveTo>
                      <a:pt x="326" y="1"/>
                    </a:moveTo>
                    <a:cubicBezTo>
                      <a:pt x="147" y="1"/>
                      <a:pt x="1" y="147"/>
                      <a:pt x="1" y="321"/>
                    </a:cubicBezTo>
                    <a:cubicBezTo>
                      <a:pt x="1" y="501"/>
                      <a:pt x="147" y="647"/>
                      <a:pt x="326" y="647"/>
                    </a:cubicBezTo>
                    <a:cubicBezTo>
                      <a:pt x="505" y="647"/>
                      <a:pt x="647" y="501"/>
                      <a:pt x="647" y="321"/>
                    </a:cubicBezTo>
                    <a:cubicBezTo>
                      <a:pt x="647" y="147"/>
                      <a:pt x="505"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3"/>
              <p:cNvSpPr/>
              <p:nvPr/>
            </p:nvSpPr>
            <p:spPr>
              <a:xfrm flipH="1">
                <a:off x="7586666" y="3896501"/>
                <a:ext cx="70129" cy="70129"/>
              </a:xfrm>
              <a:custGeom>
                <a:rect b="b" l="l" r="r" t="t"/>
                <a:pathLst>
                  <a:path extrusionOk="0" h="637" w="637">
                    <a:moveTo>
                      <a:pt x="321" y="0"/>
                    </a:moveTo>
                    <a:cubicBezTo>
                      <a:pt x="142" y="0"/>
                      <a:pt x="1" y="142"/>
                      <a:pt x="1" y="316"/>
                    </a:cubicBezTo>
                    <a:cubicBezTo>
                      <a:pt x="1" y="491"/>
                      <a:pt x="142" y="637"/>
                      <a:pt x="321" y="637"/>
                    </a:cubicBezTo>
                    <a:cubicBezTo>
                      <a:pt x="496" y="637"/>
                      <a:pt x="637" y="491"/>
                      <a:pt x="637" y="316"/>
                    </a:cubicBezTo>
                    <a:cubicBezTo>
                      <a:pt x="637" y="142"/>
                      <a:pt x="496"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3"/>
              <p:cNvSpPr/>
              <p:nvPr/>
            </p:nvSpPr>
            <p:spPr>
              <a:xfrm flipH="1">
                <a:off x="7501015" y="3920941"/>
                <a:ext cx="69138" cy="69028"/>
              </a:xfrm>
              <a:custGeom>
                <a:rect b="b" l="l" r="r" t="t"/>
                <a:pathLst>
                  <a:path extrusionOk="0" h="627" w="628">
                    <a:moveTo>
                      <a:pt x="312" y="0"/>
                    </a:moveTo>
                    <a:cubicBezTo>
                      <a:pt x="142" y="0"/>
                      <a:pt x="1" y="141"/>
                      <a:pt x="1" y="311"/>
                    </a:cubicBezTo>
                    <a:cubicBezTo>
                      <a:pt x="1" y="486"/>
                      <a:pt x="142" y="627"/>
                      <a:pt x="312" y="627"/>
                    </a:cubicBezTo>
                    <a:cubicBezTo>
                      <a:pt x="486" y="627"/>
                      <a:pt x="628" y="486"/>
                      <a:pt x="628" y="311"/>
                    </a:cubicBezTo>
                    <a:cubicBezTo>
                      <a:pt x="628" y="141"/>
                      <a:pt x="486"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3"/>
              <p:cNvSpPr/>
              <p:nvPr/>
            </p:nvSpPr>
            <p:spPr>
              <a:xfrm flipH="1">
                <a:off x="7414813" y="3941638"/>
                <a:ext cx="68147" cy="68147"/>
              </a:xfrm>
              <a:custGeom>
                <a:rect b="b" l="l" r="r" t="t"/>
                <a:pathLst>
                  <a:path extrusionOk="0" h="619" w="619">
                    <a:moveTo>
                      <a:pt x="312" y="1"/>
                    </a:moveTo>
                    <a:cubicBezTo>
                      <a:pt x="142" y="1"/>
                      <a:pt x="1" y="137"/>
                      <a:pt x="1" y="312"/>
                    </a:cubicBezTo>
                    <a:cubicBezTo>
                      <a:pt x="1" y="481"/>
                      <a:pt x="142" y="618"/>
                      <a:pt x="312" y="618"/>
                    </a:cubicBezTo>
                    <a:cubicBezTo>
                      <a:pt x="482" y="618"/>
                      <a:pt x="618" y="481"/>
                      <a:pt x="618" y="312"/>
                    </a:cubicBezTo>
                    <a:cubicBezTo>
                      <a:pt x="618" y="137"/>
                      <a:pt x="482"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3"/>
              <p:cNvSpPr/>
              <p:nvPr/>
            </p:nvSpPr>
            <p:spPr>
              <a:xfrm flipH="1">
                <a:off x="7327070" y="3958813"/>
                <a:ext cx="67597" cy="67046"/>
              </a:xfrm>
              <a:custGeom>
                <a:rect b="b" l="l" r="r" t="t"/>
                <a:pathLst>
                  <a:path extrusionOk="0" h="609" w="614">
                    <a:moveTo>
                      <a:pt x="307" y="0"/>
                    </a:moveTo>
                    <a:cubicBezTo>
                      <a:pt x="137" y="0"/>
                      <a:pt x="0" y="137"/>
                      <a:pt x="0" y="302"/>
                    </a:cubicBezTo>
                    <a:cubicBezTo>
                      <a:pt x="0" y="472"/>
                      <a:pt x="137" y="608"/>
                      <a:pt x="307" y="608"/>
                    </a:cubicBezTo>
                    <a:cubicBezTo>
                      <a:pt x="476" y="608"/>
                      <a:pt x="613" y="472"/>
                      <a:pt x="613" y="302"/>
                    </a:cubicBezTo>
                    <a:cubicBezTo>
                      <a:pt x="613" y="137"/>
                      <a:pt x="476"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3"/>
              <p:cNvSpPr/>
              <p:nvPr/>
            </p:nvSpPr>
            <p:spPr>
              <a:xfrm flipH="1">
                <a:off x="7239437" y="3971803"/>
                <a:ext cx="66496" cy="65945"/>
              </a:xfrm>
              <a:custGeom>
                <a:rect b="b" l="l" r="r" t="t"/>
                <a:pathLst>
                  <a:path extrusionOk="0" h="599" w="604">
                    <a:moveTo>
                      <a:pt x="302" y="0"/>
                    </a:moveTo>
                    <a:cubicBezTo>
                      <a:pt x="137" y="0"/>
                      <a:pt x="0" y="132"/>
                      <a:pt x="0" y="297"/>
                    </a:cubicBezTo>
                    <a:cubicBezTo>
                      <a:pt x="0" y="467"/>
                      <a:pt x="137" y="599"/>
                      <a:pt x="302" y="599"/>
                    </a:cubicBezTo>
                    <a:cubicBezTo>
                      <a:pt x="467" y="599"/>
                      <a:pt x="604" y="467"/>
                      <a:pt x="604" y="297"/>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3"/>
              <p:cNvSpPr/>
              <p:nvPr/>
            </p:nvSpPr>
            <p:spPr>
              <a:xfrm flipH="1">
                <a:off x="7151144" y="3980611"/>
                <a:ext cx="65065" cy="64955"/>
              </a:xfrm>
              <a:custGeom>
                <a:rect b="b" l="l" r="r" t="t"/>
                <a:pathLst>
                  <a:path extrusionOk="0" h="590" w="591">
                    <a:moveTo>
                      <a:pt x="293" y="0"/>
                    </a:moveTo>
                    <a:cubicBezTo>
                      <a:pt x="133" y="0"/>
                      <a:pt x="1" y="132"/>
                      <a:pt x="1" y="292"/>
                    </a:cubicBezTo>
                    <a:cubicBezTo>
                      <a:pt x="1" y="457"/>
                      <a:pt x="133" y="589"/>
                      <a:pt x="293" y="589"/>
                    </a:cubicBezTo>
                    <a:cubicBezTo>
                      <a:pt x="458" y="589"/>
                      <a:pt x="590" y="457"/>
                      <a:pt x="590" y="292"/>
                    </a:cubicBezTo>
                    <a:cubicBezTo>
                      <a:pt x="590" y="132"/>
                      <a:pt x="458"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3"/>
              <p:cNvSpPr/>
              <p:nvPr/>
            </p:nvSpPr>
            <p:spPr>
              <a:xfrm flipH="1">
                <a:off x="7062410" y="3984684"/>
                <a:ext cx="64514" cy="64514"/>
              </a:xfrm>
              <a:custGeom>
                <a:rect b="b" l="l" r="r" t="t"/>
                <a:pathLst>
                  <a:path extrusionOk="0" h="586" w="586">
                    <a:moveTo>
                      <a:pt x="293" y="1"/>
                    </a:moveTo>
                    <a:cubicBezTo>
                      <a:pt x="133" y="1"/>
                      <a:pt x="1" y="133"/>
                      <a:pt x="1" y="293"/>
                    </a:cubicBezTo>
                    <a:cubicBezTo>
                      <a:pt x="1" y="453"/>
                      <a:pt x="133" y="585"/>
                      <a:pt x="293" y="585"/>
                    </a:cubicBezTo>
                    <a:cubicBezTo>
                      <a:pt x="458" y="585"/>
                      <a:pt x="585" y="453"/>
                      <a:pt x="585" y="293"/>
                    </a:cubicBezTo>
                    <a:cubicBezTo>
                      <a:pt x="585" y="133"/>
                      <a:pt x="458"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3"/>
              <p:cNvSpPr/>
              <p:nvPr/>
            </p:nvSpPr>
            <p:spPr>
              <a:xfrm flipH="1">
                <a:off x="6973677" y="3984684"/>
                <a:ext cx="63413" cy="63413"/>
              </a:xfrm>
              <a:custGeom>
                <a:rect b="b" l="l" r="r" t="t"/>
                <a:pathLst>
                  <a:path extrusionOk="0" h="576" w="576">
                    <a:moveTo>
                      <a:pt x="288" y="1"/>
                    </a:moveTo>
                    <a:cubicBezTo>
                      <a:pt x="128" y="1"/>
                      <a:pt x="0" y="128"/>
                      <a:pt x="0" y="288"/>
                    </a:cubicBezTo>
                    <a:cubicBezTo>
                      <a:pt x="0" y="449"/>
                      <a:pt x="128" y="576"/>
                      <a:pt x="288" y="576"/>
                    </a:cubicBezTo>
                    <a:cubicBezTo>
                      <a:pt x="448" y="576"/>
                      <a:pt x="575" y="449"/>
                      <a:pt x="575" y="288"/>
                    </a:cubicBezTo>
                    <a:cubicBezTo>
                      <a:pt x="575" y="128"/>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3"/>
              <p:cNvSpPr/>
              <p:nvPr/>
            </p:nvSpPr>
            <p:spPr>
              <a:xfrm flipH="1">
                <a:off x="6884943" y="3980060"/>
                <a:ext cx="62422" cy="62422"/>
              </a:xfrm>
              <a:custGeom>
                <a:rect b="b" l="l" r="r" t="t"/>
                <a:pathLst>
                  <a:path extrusionOk="0" h="567" w="567">
                    <a:moveTo>
                      <a:pt x="284" y="0"/>
                    </a:moveTo>
                    <a:cubicBezTo>
                      <a:pt x="128" y="0"/>
                      <a:pt x="1" y="128"/>
                      <a:pt x="1" y="283"/>
                    </a:cubicBezTo>
                    <a:cubicBezTo>
                      <a:pt x="1" y="439"/>
                      <a:pt x="128" y="566"/>
                      <a:pt x="284" y="566"/>
                    </a:cubicBezTo>
                    <a:cubicBezTo>
                      <a:pt x="439" y="566"/>
                      <a:pt x="567" y="439"/>
                      <a:pt x="567" y="283"/>
                    </a:cubicBezTo>
                    <a:cubicBezTo>
                      <a:pt x="567" y="128"/>
                      <a:pt x="43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3"/>
              <p:cNvSpPr/>
              <p:nvPr/>
            </p:nvSpPr>
            <p:spPr>
              <a:xfrm flipH="1">
                <a:off x="6796760" y="3970702"/>
                <a:ext cx="61872" cy="61872"/>
              </a:xfrm>
              <a:custGeom>
                <a:rect b="b" l="l" r="r" t="t"/>
                <a:pathLst>
                  <a:path extrusionOk="0" h="562" w="562">
                    <a:moveTo>
                      <a:pt x="284" y="1"/>
                    </a:moveTo>
                    <a:cubicBezTo>
                      <a:pt x="128" y="1"/>
                      <a:pt x="1" y="128"/>
                      <a:pt x="1" y="279"/>
                    </a:cubicBezTo>
                    <a:cubicBezTo>
                      <a:pt x="1" y="434"/>
                      <a:pt x="128" y="562"/>
                      <a:pt x="284" y="562"/>
                    </a:cubicBezTo>
                    <a:cubicBezTo>
                      <a:pt x="435" y="562"/>
                      <a:pt x="562" y="434"/>
                      <a:pt x="562" y="279"/>
                    </a:cubicBezTo>
                    <a:cubicBezTo>
                      <a:pt x="562" y="128"/>
                      <a:pt x="435" y="1"/>
                      <a:pt x="2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3"/>
              <p:cNvSpPr/>
              <p:nvPr/>
            </p:nvSpPr>
            <p:spPr>
              <a:xfrm flipH="1">
                <a:off x="6709017" y="3956721"/>
                <a:ext cx="60771" cy="60771"/>
              </a:xfrm>
              <a:custGeom>
                <a:rect b="b" l="l" r="r" t="t"/>
                <a:pathLst>
                  <a:path extrusionOk="0" h="552" w="552">
                    <a:moveTo>
                      <a:pt x="274" y="0"/>
                    </a:moveTo>
                    <a:cubicBezTo>
                      <a:pt x="123" y="0"/>
                      <a:pt x="0" y="123"/>
                      <a:pt x="0" y="274"/>
                    </a:cubicBezTo>
                    <a:cubicBezTo>
                      <a:pt x="0" y="429"/>
                      <a:pt x="123" y="552"/>
                      <a:pt x="274" y="552"/>
                    </a:cubicBezTo>
                    <a:cubicBezTo>
                      <a:pt x="429" y="552"/>
                      <a:pt x="552" y="429"/>
                      <a:pt x="552" y="274"/>
                    </a:cubicBezTo>
                    <a:cubicBezTo>
                      <a:pt x="552" y="123"/>
                      <a:pt x="42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3"/>
              <p:cNvSpPr/>
              <p:nvPr/>
            </p:nvSpPr>
            <p:spPr>
              <a:xfrm flipH="1">
                <a:off x="6622375" y="3937455"/>
                <a:ext cx="59780" cy="59780"/>
              </a:xfrm>
              <a:custGeom>
                <a:rect b="b" l="l" r="r" t="t"/>
                <a:pathLst>
                  <a:path extrusionOk="0" h="543" w="543">
                    <a:moveTo>
                      <a:pt x="269" y="1"/>
                    </a:moveTo>
                    <a:cubicBezTo>
                      <a:pt x="119" y="1"/>
                      <a:pt x="1" y="123"/>
                      <a:pt x="1" y="274"/>
                    </a:cubicBezTo>
                    <a:cubicBezTo>
                      <a:pt x="1" y="425"/>
                      <a:pt x="119" y="543"/>
                      <a:pt x="269" y="543"/>
                    </a:cubicBezTo>
                    <a:cubicBezTo>
                      <a:pt x="420" y="543"/>
                      <a:pt x="543" y="425"/>
                      <a:pt x="543" y="274"/>
                    </a:cubicBezTo>
                    <a:cubicBezTo>
                      <a:pt x="543" y="123"/>
                      <a:pt x="420"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3"/>
              <p:cNvSpPr/>
              <p:nvPr/>
            </p:nvSpPr>
            <p:spPr>
              <a:xfrm flipH="1">
                <a:off x="6537164" y="3914115"/>
                <a:ext cx="58789" cy="58789"/>
              </a:xfrm>
              <a:custGeom>
                <a:rect b="b" l="l" r="r" t="t"/>
                <a:pathLst>
                  <a:path extrusionOk="0" h="534" w="534">
                    <a:moveTo>
                      <a:pt x="269" y="1"/>
                    </a:moveTo>
                    <a:cubicBezTo>
                      <a:pt x="123" y="1"/>
                      <a:pt x="0" y="119"/>
                      <a:pt x="0" y="265"/>
                    </a:cubicBezTo>
                    <a:cubicBezTo>
                      <a:pt x="0" y="416"/>
                      <a:pt x="123" y="533"/>
                      <a:pt x="269" y="533"/>
                    </a:cubicBezTo>
                    <a:cubicBezTo>
                      <a:pt x="415" y="533"/>
                      <a:pt x="533" y="416"/>
                      <a:pt x="533" y="265"/>
                    </a:cubicBezTo>
                    <a:cubicBezTo>
                      <a:pt x="533" y="119"/>
                      <a:pt x="415"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3"/>
              <p:cNvSpPr/>
              <p:nvPr/>
            </p:nvSpPr>
            <p:spPr>
              <a:xfrm flipH="1">
                <a:off x="6453164" y="3885602"/>
                <a:ext cx="57688" cy="58239"/>
              </a:xfrm>
              <a:custGeom>
                <a:rect b="b" l="l" r="r" t="t"/>
                <a:pathLst>
                  <a:path extrusionOk="0" h="529" w="524">
                    <a:moveTo>
                      <a:pt x="264" y="0"/>
                    </a:moveTo>
                    <a:cubicBezTo>
                      <a:pt x="118" y="0"/>
                      <a:pt x="0" y="118"/>
                      <a:pt x="0" y="264"/>
                    </a:cubicBezTo>
                    <a:cubicBezTo>
                      <a:pt x="0" y="411"/>
                      <a:pt x="118" y="528"/>
                      <a:pt x="264" y="528"/>
                    </a:cubicBezTo>
                    <a:cubicBezTo>
                      <a:pt x="406" y="528"/>
                      <a:pt x="524" y="411"/>
                      <a:pt x="524" y="264"/>
                    </a:cubicBezTo>
                    <a:cubicBezTo>
                      <a:pt x="524" y="118"/>
                      <a:pt x="406"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3"/>
              <p:cNvSpPr/>
              <p:nvPr/>
            </p:nvSpPr>
            <p:spPr>
              <a:xfrm flipH="1">
                <a:off x="6370595" y="3853455"/>
                <a:ext cx="56698" cy="56698"/>
              </a:xfrm>
              <a:custGeom>
                <a:rect b="b" l="l" r="r" t="t"/>
                <a:pathLst>
                  <a:path extrusionOk="0" h="515" w="515">
                    <a:moveTo>
                      <a:pt x="260" y="0"/>
                    </a:moveTo>
                    <a:cubicBezTo>
                      <a:pt x="114" y="0"/>
                      <a:pt x="0" y="113"/>
                      <a:pt x="0" y="255"/>
                    </a:cubicBezTo>
                    <a:cubicBezTo>
                      <a:pt x="0" y="401"/>
                      <a:pt x="114" y="514"/>
                      <a:pt x="260" y="514"/>
                    </a:cubicBezTo>
                    <a:cubicBezTo>
                      <a:pt x="401" y="514"/>
                      <a:pt x="514" y="401"/>
                      <a:pt x="514" y="255"/>
                    </a:cubicBezTo>
                    <a:cubicBezTo>
                      <a:pt x="514" y="113"/>
                      <a:pt x="401"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3"/>
              <p:cNvSpPr/>
              <p:nvPr/>
            </p:nvSpPr>
            <p:spPr>
              <a:xfrm flipH="1">
                <a:off x="6289678" y="3817125"/>
                <a:ext cx="55597" cy="56147"/>
              </a:xfrm>
              <a:custGeom>
                <a:rect b="b" l="l" r="r" t="t"/>
                <a:pathLst>
                  <a:path extrusionOk="0" h="510" w="505">
                    <a:moveTo>
                      <a:pt x="255" y="0"/>
                    </a:moveTo>
                    <a:cubicBezTo>
                      <a:pt x="113" y="0"/>
                      <a:pt x="0" y="113"/>
                      <a:pt x="0" y="255"/>
                    </a:cubicBezTo>
                    <a:cubicBezTo>
                      <a:pt x="0" y="396"/>
                      <a:pt x="113" y="509"/>
                      <a:pt x="255" y="509"/>
                    </a:cubicBezTo>
                    <a:cubicBezTo>
                      <a:pt x="392" y="509"/>
                      <a:pt x="505" y="396"/>
                      <a:pt x="505" y="255"/>
                    </a:cubicBezTo>
                    <a:cubicBezTo>
                      <a:pt x="505" y="113"/>
                      <a:pt x="39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3"/>
              <p:cNvSpPr/>
              <p:nvPr/>
            </p:nvSpPr>
            <p:spPr>
              <a:xfrm flipH="1">
                <a:off x="6209752" y="3778153"/>
                <a:ext cx="55156" cy="55156"/>
              </a:xfrm>
              <a:custGeom>
                <a:rect b="b" l="l" r="r" t="t"/>
                <a:pathLst>
                  <a:path extrusionOk="0" h="501" w="501">
                    <a:moveTo>
                      <a:pt x="251" y="1"/>
                    </a:moveTo>
                    <a:cubicBezTo>
                      <a:pt x="114" y="1"/>
                      <a:pt x="1" y="114"/>
                      <a:pt x="1" y="250"/>
                    </a:cubicBezTo>
                    <a:cubicBezTo>
                      <a:pt x="1" y="392"/>
                      <a:pt x="114" y="500"/>
                      <a:pt x="251" y="500"/>
                    </a:cubicBezTo>
                    <a:cubicBezTo>
                      <a:pt x="388" y="500"/>
                      <a:pt x="501" y="392"/>
                      <a:pt x="501" y="250"/>
                    </a:cubicBezTo>
                    <a:cubicBezTo>
                      <a:pt x="501" y="114"/>
                      <a:pt x="388"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3"/>
              <p:cNvSpPr/>
              <p:nvPr/>
            </p:nvSpPr>
            <p:spPr>
              <a:xfrm flipH="1">
                <a:off x="6131367" y="3737198"/>
                <a:ext cx="54055" cy="54055"/>
              </a:xfrm>
              <a:custGeom>
                <a:rect b="b" l="l" r="r" t="t"/>
                <a:pathLst>
                  <a:path extrusionOk="0" h="491" w="491">
                    <a:moveTo>
                      <a:pt x="245" y="0"/>
                    </a:moveTo>
                    <a:cubicBezTo>
                      <a:pt x="109" y="0"/>
                      <a:pt x="0" y="113"/>
                      <a:pt x="0" y="245"/>
                    </a:cubicBezTo>
                    <a:cubicBezTo>
                      <a:pt x="0" y="382"/>
                      <a:pt x="109" y="490"/>
                      <a:pt x="245" y="490"/>
                    </a:cubicBezTo>
                    <a:cubicBezTo>
                      <a:pt x="382" y="490"/>
                      <a:pt x="491" y="382"/>
                      <a:pt x="491" y="245"/>
                    </a:cubicBezTo>
                    <a:cubicBezTo>
                      <a:pt x="491" y="113"/>
                      <a:pt x="382" y="0"/>
                      <a:pt x="2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3"/>
              <p:cNvSpPr/>
              <p:nvPr/>
            </p:nvSpPr>
            <p:spPr>
              <a:xfrm flipH="1">
                <a:off x="6053532" y="3695144"/>
                <a:ext cx="53065" cy="53065"/>
              </a:xfrm>
              <a:custGeom>
                <a:rect b="b" l="l" r="r" t="t"/>
                <a:pathLst>
                  <a:path extrusionOk="0" h="482" w="482">
                    <a:moveTo>
                      <a:pt x="241" y="0"/>
                    </a:moveTo>
                    <a:cubicBezTo>
                      <a:pt x="109" y="0"/>
                      <a:pt x="1" y="109"/>
                      <a:pt x="1" y="241"/>
                    </a:cubicBezTo>
                    <a:cubicBezTo>
                      <a:pt x="1" y="373"/>
                      <a:pt x="109" y="481"/>
                      <a:pt x="241" y="481"/>
                    </a:cubicBezTo>
                    <a:cubicBezTo>
                      <a:pt x="373" y="481"/>
                      <a:pt x="482" y="373"/>
                      <a:pt x="482" y="241"/>
                    </a:cubicBezTo>
                    <a:cubicBezTo>
                      <a:pt x="482"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3"/>
              <p:cNvSpPr/>
              <p:nvPr/>
            </p:nvSpPr>
            <p:spPr>
              <a:xfrm flipH="1">
                <a:off x="5976138" y="3652098"/>
                <a:ext cx="52074" cy="52514"/>
              </a:xfrm>
              <a:custGeom>
                <a:rect b="b" l="l" r="r" t="t"/>
                <a:pathLst>
                  <a:path extrusionOk="0" h="477" w="473">
                    <a:moveTo>
                      <a:pt x="236" y="0"/>
                    </a:moveTo>
                    <a:cubicBezTo>
                      <a:pt x="109" y="0"/>
                      <a:pt x="1" y="109"/>
                      <a:pt x="1" y="241"/>
                    </a:cubicBezTo>
                    <a:cubicBezTo>
                      <a:pt x="1" y="368"/>
                      <a:pt x="109" y="476"/>
                      <a:pt x="236" y="476"/>
                    </a:cubicBezTo>
                    <a:cubicBezTo>
                      <a:pt x="368" y="476"/>
                      <a:pt x="472" y="368"/>
                      <a:pt x="472" y="241"/>
                    </a:cubicBezTo>
                    <a:cubicBezTo>
                      <a:pt x="472" y="109"/>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3"/>
              <p:cNvSpPr/>
              <p:nvPr/>
            </p:nvSpPr>
            <p:spPr>
              <a:xfrm flipH="1">
                <a:off x="5898303" y="3610043"/>
                <a:ext cx="50973" cy="51413"/>
              </a:xfrm>
              <a:custGeom>
                <a:rect b="b" l="l" r="r" t="t"/>
                <a:pathLst>
                  <a:path extrusionOk="0" h="467" w="463">
                    <a:moveTo>
                      <a:pt x="231" y="0"/>
                    </a:moveTo>
                    <a:cubicBezTo>
                      <a:pt x="104" y="0"/>
                      <a:pt x="0" y="104"/>
                      <a:pt x="0" y="231"/>
                    </a:cubicBezTo>
                    <a:cubicBezTo>
                      <a:pt x="0" y="363"/>
                      <a:pt x="104" y="467"/>
                      <a:pt x="231" y="467"/>
                    </a:cubicBezTo>
                    <a:cubicBezTo>
                      <a:pt x="358" y="467"/>
                      <a:pt x="462" y="363"/>
                      <a:pt x="462" y="231"/>
                    </a:cubicBezTo>
                    <a:cubicBezTo>
                      <a:pt x="462" y="104"/>
                      <a:pt x="358" y="0"/>
                      <a:pt x="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3"/>
              <p:cNvSpPr/>
              <p:nvPr/>
            </p:nvSpPr>
            <p:spPr>
              <a:xfrm flipH="1">
                <a:off x="5819478" y="3569529"/>
                <a:ext cx="50422" cy="50422"/>
              </a:xfrm>
              <a:custGeom>
                <a:rect b="b" l="l" r="r" t="t"/>
                <a:pathLst>
                  <a:path extrusionOk="0" h="458" w="458">
                    <a:moveTo>
                      <a:pt x="231" y="1"/>
                    </a:moveTo>
                    <a:cubicBezTo>
                      <a:pt x="104" y="1"/>
                      <a:pt x="0" y="104"/>
                      <a:pt x="0" y="227"/>
                    </a:cubicBezTo>
                    <a:cubicBezTo>
                      <a:pt x="0" y="354"/>
                      <a:pt x="104" y="458"/>
                      <a:pt x="231" y="458"/>
                    </a:cubicBezTo>
                    <a:cubicBezTo>
                      <a:pt x="354" y="458"/>
                      <a:pt x="458" y="354"/>
                      <a:pt x="458" y="227"/>
                    </a:cubicBezTo>
                    <a:cubicBezTo>
                      <a:pt x="458" y="104"/>
                      <a:pt x="354"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3"/>
              <p:cNvSpPr/>
              <p:nvPr/>
            </p:nvSpPr>
            <p:spPr>
              <a:xfrm flipH="1">
                <a:off x="5739551" y="3531658"/>
                <a:ext cx="49432" cy="49432"/>
              </a:xfrm>
              <a:custGeom>
                <a:rect b="b" l="l" r="r" t="t"/>
                <a:pathLst>
                  <a:path extrusionOk="0" h="449" w="449">
                    <a:moveTo>
                      <a:pt x="227" y="0"/>
                    </a:moveTo>
                    <a:cubicBezTo>
                      <a:pt x="100" y="0"/>
                      <a:pt x="1" y="99"/>
                      <a:pt x="1" y="222"/>
                    </a:cubicBezTo>
                    <a:cubicBezTo>
                      <a:pt x="1" y="349"/>
                      <a:pt x="100" y="448"/>
                      <a:pt x="227" y="448"/>
                    </a:cubicBezTo>
                    <a:cubicBezTo>
                      <a:pt x="350" y="448"/>
                      <a:pt x="449" y="349"/>
                      <a:pt x="449" y="222"/>
                    </a:cubicBezTo>
                    <a:cubicBezTo>
                      <a:pt x="449" y="99"/>
                      <a:pt x="350"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3"/>
              <p:cNvSpPr/>
              <p:nvPr/>
            </p:nvSpPr>
            <p:spPr>
              <a:xfrm flipH="1">
                <a:off x="5657533" y="3497419"/>
                <a:ext cx="48331" cy="48331"/>
              </a:xfrm>
              <a:custGeom>
                <a:rect b="b" l="l" r="r" t="t"/>
                <a:pathLst>
                  <a:path extrusionOk="0" h="439" w="439">
                    <a:moveTo>
                      <a:pt x="217" y="0"/>
                    </a:moveTo>
                    <a:cubicBezTo>
                      <a:pt x="94" y="0"/>
                      <a:pt x="0" y="99"/>
                      <a:pt x="0" y="222"/>
                    </a:cubicBezTo>
                    <a:cubicBezTo>
                      <a:pt x="0" y="340"/>
                      <a:pt x="94" y="439"/>
                      <a:pt x="217" y="439"/>
                    </a:cubicBezTo>
                    <a:cubicBezTo>
                      <a:pt x="340" y="439"/>
                      <a:pt x="439" y="340"/>
                      <a:pt x="439" y="222"/>
                    </a:cubicBezTo>
                    <a:cubicBezTo>
                      <a:pt x="439" y="99"/>
                      <a:pt x="340"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3"/>
              <p:cNvSpPr/>
              <p:nvPr/>
            </p:nvSpPr>
            <p:spPr>
              <a:xfrm flipH="1">
                <a:off x="5573974" y="3468355"/>
                <a:ext cx="47340" cy="47340"/>
              </a:xfrm>
              <a:custGeom>
                <a:rect b="b" l="l" r="r" t="t"/>
                <a:pathLst>
                  <a:path extrusionOk="0" h="430" w="430">
                    <a:moveTo>
                      <a:pt x="213" y="0"/>
                    </a:moveTo>
                    <a:cubicBezTo>
                      <a:pt x="95" y="0"/>
                      <a:pt x="1" y="95"/>
                      <a:pt x="1" y="217"/>
                    </a:cubicBezTo>
                    <a:cubicBezTo>
                      <a:pt x="1" y="335"/>
                      <a:pt x="95" y="429"/>
                      <a:pt x="213" y="429"/>
                    </a:cubicBezTo>
                    <a:cubicBezTo>
                      <a:pt x="331" y="429"/>
                      <a:pt x="430" y="335"/>
                      <a:pt x="430" y="217"/>
                    </a:cubicBezTo>
                    <a:cubicBezTo>
                      <a:pt x="430" y="95"/>
                      <a:pt x="331"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3"/>
              <p:cNvSpPr/>
              <p:nvPr/>
            </p:nvSpPr>
            <p:spPr>
              <a:xfrm flipH="1">
                <a:off x="5488323" y="3445016"/>
                <a:ext cx="46789" cy="46789"/>
              </a:xfrm>
              <a:custGeom>
                <a:rect b="b" l="l" r="r" t="t"/>
                <a:pathLst>
                  <a:path extrusionOk="0" h="425" w="425">
                    <a:moveTo>
                      <a:pt x="212" y="0"/>
                    </a:moveTo>
                    <a:cubicBezTo>
                      <a:pt x="94" y="0"/>
                      <a:pt x="0" y="94"/>
                      <a:pt x="0" y="212"/>
                    </a:cubicBezTo>
                    <a:cubicBezTo>
                      <a:pt x="0" y="330"/>
                      <a:pt x="94" y="424"/>
                      <a:pt x="212" y="424"/>
                    </a:cubicBezTo>
                    <a:cubicBezTo>
                      <a:pt x="330" y="424"/>
                      <a:pt x="424" y="330"/>
                      <a:pt x="424" y="212"/>
                    </a:cubicBezTo>
                    <a:cubicBezTo>
                      <a:pt x="424" y="94"/>
                      <a:pt x="330" y="0"/>
                      <a:pt x="2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3"/>
              <p:cNvSpPr/>
              <p:nvPr/>
            </p:nvSpPr>
            <p:spPr>
              <a:xfrm flipH="1">
                <a:off x="5401130" y="3428832"/>
                <a:ext cx="45798" cy="45358"/>
              </a:xfrm>
              <a:custGeom>
                <a:rect b="b" l="l" r="r" t="t"/>
                <a:pathLst>
                  <a:path extrusionOk="0" h="412" w="416">
                    <a:moveTo>
                      <a:pt x="208" y="1"/>
                    </a:moveTo>
                    <a:cubicBezTo>
                      <a:pt x="95" y="1"/>
                      <a:pt x="1" y="91"/>
                      <a:pt x="1" y="204"/>
                    </a:cubicBezTo>
                    <a:cubicBezTo>
                      <a:pt x="1" y="322"/>
                      <a:pt x="95" y="411"/>
                      <a:pt x="208" y="411"/>
                    </a:cubicBezTo>
                    <a:cubicBezTo>
                      <a:pt x="321" y="411"/>
                      <a:pt x="415" y="322"/>
                      <a:pt x="415" y="204"/>
                    </a:cubicBezTo>
                    <a:cubicBezTo>
                      <a:pt x="415" y="91"/>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3"/>
              <p:cNvSpPr/>
              <p:nvPr/>
            </p:nvSpPr>
            <p:spPr>
              <a:xfrm flipH="1">
                <a:off x="5312947" y="3419585"/>
                <a:ext cx="44698" cy="44698"/>
              </a:xfrm>
              <a:custGeom>
                <a:rect b="b" l="l" r="r" t="t"/>
                <a:pathLst>
                  <a:path extrusionOk="0" h="406" w="406">
                    <a:moveTo>
                      <a:pt x="203" y="0"/>
                    </a:moveTo>
                    <a:cubicBezTo>
                      <a:pt x="90" y="0"/>
                      <a:pt x="0" y="90"/>
                      <a:pt x="0" y="203"/>
                    </a:cubicBezTo>
                    <a:cubicBezTo>
                      <a:pt x="0" y="311"/>
                      <a:pt x="90" y="406"/>
                      <a:pt x="203" y="406"/>
                    </a:cubicBezTo>
                    <a:cubicBezTo>
                      <a:pt x="316" y="406"/>
                      <a:pt x="406" y="311"/>
                      <a:pt x="406" y="203"/>
                    </a:cubicBezTo>
                    <a:cubicBezTo>
                      <a:pt x="406" y="90"/>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3"/>
              <p:cNvSpPr/>
              <p:nvPr/>
            </p:nvSpPr>
            <p:spPr>
              <a:xfrm flipH="1">
                <a:off x="5224213" y="3417493"/>
                <a:ext cx="43707" cy="43707"/>
              </a:xfrm>
              <a:custGeom>
                <a:rect b="b" l="l" r="r" t="t"/>
                <a:pathLst>
                  <a:path extrusionOk="0" h="397" w="397">
                    <a:moveTo>
                      <a:pt x="199" y="0"/>
                    </a:moveTo>
                    <a:cubicBezTo>
                      <a:pt x="90" y="0"/>
                      <a:pt x="1" y="90"/>
                      <a:pt x="1" y="198"/>
                    </a:cubicBezTo>
                    <a:cubicBezTo>
                      <a:pt x="1" y="307"/>
                      <a:pt x="90" y="396"/>
                      <a:pt x="199" y="396"/>
                    </a:cubicBezTo>
                    <a:cubicBezTo>
                      <a:pt x="307" y="396"/>
                      <a:pt x="397" y="307"/>
                      <a:pt x="397" y="198"/>
                    </a:cubicBezTo>
                    <a:cubicBezTo>
                      <a:pt x="397" y="90"/>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3"/>
              <p:cNvSpPr/>
              <p:nvPr/>
            </p:nvSpPr>
            <p:spPr>
              <a:xfrm flipH="1">
                <a:off x="5135369" y="3422117"/>
                <a:ext cx="43266" cy="42716"/>
              </a:xfrm>
              <a:custGeom>
                <a:rect b="b" l="l" r="r" t="t"/>
                <a:pathLst>
                  <a:path extrusionOk="0" h="388" w="393">
                    <a:moveTo>
                      <a:pt x="199" y="1"/>
                    </a:moveTo>
                    <a:cubicBezTo>
                      <a:pt x="90" y="1"/>
                      <a:pt x="1" y="90"/>
                      <a:pt x="1" y="194"/>
                    </a:cubicBezTo>
                    <a:cubicBezTo>
                      <a:pt x="1" y="302"/>
                      <a:pt x="90" y="387"/>
                      <a:pt x="199" y="387"/>
                    </a:cubicBezTo>
                    <a:cubicBezTo>
                      <a:pt x="302" y="387"/>
                      <a:pt x="392" y="302"/>
                      <a:pt x="392" y="194"/>
                    </a:cubicBezTo>
                    <a:cubicBezTo>
                      <a:pt x="392" y="90"/>
                      <a:pt x="30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3"/>
              <p:cNvSpPr/>
              <p:nvPr/>
            </p:nvSpPr>
            <p:spPr>
              <a:xfrm flipH="1">
                <a:off x="5047186" y="3433566"/>
                <a:ext cx="42165" cy="41615"/>
              </a:xfrm>
              <a:custGeom>
                <a:rect b="b" l="l" r="r" t="t"/>
                <a:pathLst>
                  <a:path extrusionOk="0" h="378" w="383">
                    <a:moveTo>
                      <a:pt x="189" y="0"/>
                    </a:moveTo>
                    <a:cubicBezTo>
                      <a:pt x="85" y="0"/>
                      <a:pt x="1" y="85"/>
                      <a:pt x="1" y="189"/>
                    </a:cubicBezTo>
                    <a:cubicBezTo>
                      <a:pt x="1" y="293"/>
                      <a:pt x="85" y="378"/>
                      <a:pt x="189" y="378"/>
                    </a:cubicBezTo>
                    <a:cubicBezTo>
                      <a:pt x="298" y="378"/>
                      <a:pt x="382" y="293"/>
                      <a:pt x="382" y="189"/>
                    </a:cubicBezTo>
                    <a:cubicBezTo>
                      <a:pt x="382" y="85"/>
                      <a:pt x="29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3"/>
              <p:cNvSpPr/>
              <p:nvPr/>
            </p:nvSpPr>
            <p:spPr>
              <a:xfrm flipH="1">
                <a:off x="4959994" y="3450630"/>
                <a:ext cx="41065" cy="40624"/>
              </a:xfrm>
              <a:custGeom>
                <a:rect b="b" l="l" r="r" t="t"/>
                <a:pathLst>
                  <a:path extrusionOk="0" h="369" w="373">
                    <a:moveTo>
                      <a:pt x="184" y="1"/>
                    </a:moveTo>
                    <a:cubicBezTo>
                      <a:pt x="85" y="1"/>
                      <a:pt x="0" y="81"/>
                      <a:pt x="0" y="185"/>
                    </a:cubicBezTo>
                    <a:cubicBezTo>
                      <a:pt x="0" y="289"/>
                      <a:pt x="85" y="369"/>
                      <a:pt x="184" y="369"/>
                    </a:cubicBezTo>
                    <a:cubicBezTo>
                      <a:pt x="288" y="369"/>
                      <a:pt x="372" y="289"/>
                      <a:pt x="372" y="185"/>
                    </a:cubicBezTo>
                    <a:cubicBezTo>
                      <a:pt x="372" y="81"/>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3"/>
              <p:cNvSpPr/>
              <p:nvPr/>
            </p:nvSpPr>
            <p:spPr>
              <a:xfrm flipH="1">
                <a:off x="4873902" y="3472428"/>
                <a:ext cx="40074" cy="40074"/>
              </a:xfrm>
              <a:custGeom>
                <a:rect b="b" l="l" r="r" t="t"/>
                <a:pathLst>
                  <a:path extrusionOk="0" h="364" w="364">
                    <a:moveTo>
                      <a:pt x="180" y="1"/>
                    </a:moveTo>
                    <a:cubicBezTo>
                      <a:pt x="81" y="1"/>
                      <a:pt x="1" y="81"/>
                      <a:pt x="1" y="185"/>
                    </a:cubicBezTo>
                    <a:cubicBezTo>
                      <a:pt x="1" y="284"/>
                      <a:pt x="81" y="364"/>
                      <a:pt x="180" y="364"/>
                    </a:cubicBezTo>
                    <a:cubicBezTo>
                      <a:pt x="279" y="364"/>
                      <a:pt x="364" y="284"/>
                      <a:pt x="364" y="185"/>
                    </a:cubicBezTo>
                    <a:cubicBezTo>
                      <a:pt x="364" y="81"/>
                      <a:pt x="279"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3"/>
              <p:cNvSpPr/>
              <p:nvPr/>
            </p:nvSpPr>
            <p:spPr>
              <a:xfrm flipH="1">
                <a:off x="4789242" y="3498961"/>
                <a:ext cx="39083" cy="38973"/>
              </a:xfrm>
              <a:custGeom>
                <a:rect b="b" l="l" r="r" t="t"/>
                <a:pathLst>
                  <a:path extrusionOk="0" h="354" w="355">
                    <a:moveTo>
                      <a:pt x="180" y="0"/>
                    </a:moveTo>
                    <a:cubicBezTo>
                      <a:pt x="81" y="0"/>
                      <a:pt x="1" y="81"/>
                      <a:pt x="1" y="180"/>
                    </a:cubicBezTo>
                    <a:cubicBezTo>
                      <a:pt x="1" y="274"/>
                      <a:pt x="81" y="354"/>
                      <a:pt x="180" y="354"/>
                    </a:cubicBezTo>
                    <a:cubicBezTo>
                      <a:pt x="274" y="354"/>
                      <a:pt x="354" y="274"/>
                      <a:pt x="354" y="180"/>
                    </a:cubicBezTo>
                    <a:cubicBezTo>
                      <a:pt x="354" y="81"/>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3"/>
              <p:cNvSpPr/>
              <p:nvPr/>
            </p:nvSpPr>
            <p:spPr>
              <a:xfrm flipH="1">
                <a:off x="4705682" y="3529016"/>
                <a:ext cx="37982" cy="38532"/>
              </a:xfrm>
              <a:custGeom>
                <a:rect b="b" l="l" r="r" t="t"/>
                <a:pathLst>
                  <a:path extrusionOk="0" h="350" w="345">
                    <a:moveTo>
                      <a:pt x="175" y="1"/>
                    </a:moveTo>
                    <a:cubicBezTo>
                      <a:pt x="80" y="1"/>
                      <a:pt x="0" y="81"/>
                      <a:pt x="0" y="175"/>
                    </a:cubicBezTo>
                    <a:cubicBezTo>
                      <a:pt x="0" y="270"/>
                      <a:pt x="80" y="350"/>
                      <a:pt x="175" y="350"/>
                    </a:cubicBezTo>
                    <a:cubicBezTo>
                      <a:pt x="269" y="350"/>
                      <a:pt x="344" y="270"/>
                      <a:pt x="344" y="175"/>
                    </a:cubicBezTo>
                    <a:cubicBezTo>
                      <a:pt x="344"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3"/>
              <p:cNvSpPr/>
              <p:nvPr/>
            </p:nvSpPr>
            <p:spPr>
              <a:xfrm flipH="1">
                <a:off x="4623224" y="3562814"/>
                <a:ext cx="36881" cy="37431"/>
              </a:xfrm>
              <a:custGeom>
                <a:rect b="b" l="l" r="r" t="t"/>
                <a:pathLst>
                  <a:path extrusionOk="0" h="340" w="335">
                    <a:moveTo>
                      <a:pt x="170" y="0"/>
                    </a:moveTo>
                    <a:cubicBezTo>
                      <a:pt x="76" y="0"/>
                      <a:pt x="0" y="76"/>
                      <a:pt x="0" y="170"/>
                    </a:cubicBezTo>
                    <a:cubicBezTo>
                      <a:pt x="0" y="264"/>
                      <a:pt x="76" y="340"/>
                      <a:pt x="170" y="340"/>
                    </a:cubicBezTo>
                    <a:cubicBezTo>
                      <a:pt x="260" y="340"/>
                      <a:pt x="335" y="264"/>
                      <a:pt x="335" y="170"/>
                    </a:cubicBezTo>
                    <a:cubicBezTo>
                      <a:pt x="335" y="76"/>
                      <a:pt x="260"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3"/>
              <p:cNvSpPr/>
              <p:nvPr/>
            </p:nvSpPr>
            <p:spPr>
              <a:xfrm flipH="1">
                <a:off x="4541646" y="3599144"/>
                <a:ext cx="36441" cy="36441"/>
              </a:xfrm>
              <a:custGeom>
                <a:rect b="b" l="l" r="r" t="t"/>
                <a:pathLst>
                  <a:path extrusionOk="0" h="331" w="331">
                    <a:moveTo>
                      <a:pt x="165" y="0"/>
                    </a:moveTo>
                    <a:cubicBezTo>
                      <a:pt x="75" y="0"/>
                      <a:pt x="0" y="76"/>
                      <a:pt x="0" y="165"/>
                    </a:cubicBezTo>
                    <a:cubicBezTo>
                      <a:pt x="0" y="255"/>
                      <a:pt x="75" y="330"/>
                      <a:pt x="165" y="330"/>
                    </a:cubicBezTo>
                    <a:cubicBezTo>
                      <a:pt x="255" y="330"/>
                      <a:pt x="330" y="255"/>
                      <a:pt x="330" y="165"/>
                    </a:cubicBezTo>
                    <a:cubicBezTo>
                      <a:pt x="330" y="76"/>
                      <a:pt x="255"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3"/>
              <p:cNvSpPr/>
              <p:nvPr/>
            </p:nvSpPr>
            <p:spPr>
              <a:xfrm flipH="1">
                <a:off x="4461720" y="3638557"/>
                <a:ext cx="35450" cy="34899"/>
              </a:xfrm>
              <a:custGeom>
                <a:rect b="b" l="l" r="r" t="t"/>
                <a:pathLst>
                  <a:path extrusionOk="0" h="317" w="322">
                    <a:moveTo>
                      <a:pt x="161" y="1"/>
                    </a:moveTo>
                    <a:cubicBezTo>
                      <a:pt x="71" y="1"/>
                      <a:pt x="0" y="71"/>
                      <a:pt x="0" y="161"/>
                    </a:cubicBezTo>
                    <a:cubicBezTo>
                      <a:pt x="0" y="246"/>
                      <a:pt x="71" y="316"/>
                      <a:pt x="161" y="316"/>
                    </a:cubicBezTo>
                    <a:cubicBezTo>
                      <a:pt x="250" y="316"/>
                      <a:pt x="321" y="246"/>
                      <a:pt x="321" y="161"/>
                    </a:cubicBezTo>
                    <a:cubicBezTo>
                      <a:pt x="321" y="71"/>
                      <a:pt x="250"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3"/>
              <p:cNvSpPr/>
              <p:nvPr/>
            </p:nvSpPr>
            <p:spPr>
              <a:xfrm flipH="1">
                <a:off x="4381793" y="3677969"/>
                <a:ext cx="34459" cy="34349"/>
              </a:xfrm>
              <a:custGeom>
                <a:rect b="b" l="l" r="r" t="t"/>
                <a:pathLst>
                  <a:path extrusionOk="0" h="312" w="313">
                    <a:moveTo>
                      <a:pt x="156" y="1"/>
                    </a:moveTo>
                    <a:cubicBezTo>
                      <a:pt x="72" y="1"/>
                      <a:pt x="1" y="72"/>
                      <a:pt x="1" y="156"/>
                    </a:cubicBezTo>
                    <a:cubicBezTo>
                      <a:pt x="1" y="241"/>
                      <a:pt x="72" y="312"/>
                      <a:pt x="156" y="312"/>
                    </a:cubicBezTo>
                    <a:cubicBezTo>
                      <a:pt x="241" y="312"/>
                      <a:pt x="312" y="241"/>
                      <a:pt x="312" y="156"/>
                    </a:cubicBezTo>
                    <a:cubicBezTo>
                      <a:pt x="312" y="72"/>
                      <a:pt x="241" y="1"/>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3"/>
              <p:cNvSpPr/>
              <p:nvPr/>
            </p:nvSpPr>
            <p:spPr>
              <a:xfrm flipH="1">
                <a:off x="4301427" y="3715841"/>
                <a:ext cx="33248" cy="33358"/>
              </a:xfrm>
              <a:custGeom>
                <a:rect b="b" l="l" r="r" t="t"/>
                <a:pathLst>
                  <a:path extrusionOk="0" h="303" w="302">
                    <a:moveTo>
                      <a:pt x="151" y="1"/>
                    </a:moveTo>
                    <a:cubicBezTo>
                      <a:pt x="66" y="1"/>
                      <a:pt x="0" y="72"/>
                      <a:pt x="0" y="152"/>
                    </a:cubicBezTo>
                    <a:cubicBezTo>
                      <a:pt x="0" y="237"/>
                      <a:pt x="66" y="303"/>
                      <a:pt x="151" y="303"/>
                    </a:cubicBezTo>
                    <a:cubicBezTo>
                      <a:pt x="231" y="303"/>
                      <a:pt x="302" y="237"/>
                      <a:pt x="302" y="152"/>
                    </a:cubicBezTo>
                    <a:cubicBezTo>
                      <a:pt x="302" y="72"/>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3"/>
              <p:cNvSpPr/>
              <p:nvPr/>
            </p:nvSpPr>
            <p:spPr>
              <a:xfrm flipH="1">
                <a:off x="4220399" y="3752721"/>
                <a:ext cx="32367" cy="32257"/>
              </a:xfrm>
              <a:custGeom>
                <a:rect b="b" l="l" r="r" t="t"/>
                <a:pathLst>
                  <a:path extrusionOk="0" h="293" w="294">
                    <a:moveTo>
                      <a:pt x="147" y="1"/>
                    </a:moveTo>
                    <a:cubicBezTo>
                      <a:pt x="67" y="1"/>
                      <a:pt x="1" y="62"/>
                      <a:pt x="1" y="147"/>
                    </a:cubicBezTo>
                    <a:cubicBezTo>
                      <a:pt x="1" y="227"/>
                      <a:pt x="67" y="293"/>
                      <a:pt x="147" y="293"/>
                    </a:cubicBezTo>
                    <a:cubicBezTo>
                      <a:pt x="227" y="293"/>
                      <a:pt x="293" y="227"/>
                      <a:pt x="293" y="147"/>
                    </a:cubicBezTo>
                    <a:cubicBezTo>
                      <a:pt x="293" y="62"/>
                      <a:pt x="227"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3"/>
              <p:cNvSpPr/>
              <p:nvPr/>
            </p:nvSpPr>
            <p:spPr>
              <a:xfrm flipH="1">
                <a:off x="4138491" y="3786960"/>
                <a:ext cx="31156" cy="31817"/>
              </a:xfrm>
              <a:custGeom>
                <a:rect b="b" l="l" r="r" t="t"/>
                <a:pathLst>
                  <a:path extrusionOk="0" h="289" w="283">
                    <a:moveTo>
                      <a:pt x="142" y="1"/>
                    </a:moveTo>
                    <a:cubicBezTo>
                      <a:pt x="66" y="1"/>
                      <a:pt x="0" y="67"/>
                      <a:pt x="0" y="142"/>
                    </a:cubicBezTo>
                    <a:cubicBezTo>
                      <a:pt x="0" y="222"/>
                      <a:pt x="66" y="288"/>
                      <a:pt x="142" y="288"/>
                    </a:cubicBezTo>
                    <a:cubicBezTo>
                      <a:pt x="222" y="288"/>
                      <a:pt x="283" y="222"/>
                      <a:pt x="283" y="142"/>
                    </a:cubicBezTo>
                    <a:cubicBezTo>
                      <a:pt x="283" y="67"/>
                      <a:pt x="222"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3"/>
              <p:cNvSpPr/>
              <p:nvPr/>
            </p:nvSpPr>
            <p:spPr>
              <a:xfrm flipH="1">
                <a:off x="4055372" y="3819657"/>
                <a:ext cx="30716" cy="30716"/>
              </a:xfrm>
              <a:custGeom>
                <a:rect b="b" l="l" r="r" t="t"/>
                <a:pathLst>
                  <a:path extrusionOk="0" h="279" w="279">
                    <a:moveTo>
                      <a:pt x="142" y="1"/>
                    </a:moveTo>
                    <a:cubicBezTo>
                      <a:pt x="61" y="1"/>
                      <a:pt x="0" y="62"/>
                      <a:pt x="0" y="142"/>
                    </a:cubicBezTo>
                    <a:cubicBezTo>
                      <a:pt x="0" y="218"/>
                      <a:pt x="61" y="279"/>
                      <a:pt x="142" y="279"/>
                    </a:cubicBezTo>
                    <a:cubicBezTo>
                      <a:pt x="217" y="279"/>
                      <a:pt x="278" y="218"/>
                      <a:pt x="278" y="142"/>
                    </a:cubicBezTo>
                    <a:cubicBezTo>
                      <a:pt x="278" y="62"/>
                      <a:pt x="217"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3"/>
              <p:cNvSpPr/>
              <p:nvPr/>
            </p:nvSpPr>
            <p:spPr>
              <a:xfrm flipH="1">
                <a:off x="3971813" y="3850262"/>
                <a:ext cx="29725" cy="29725"/>
              </a:xfrm>
              <a:custGeom>
                <a:rect b="b" l="l" r="r" t="t"/>
                <a:pathLst>
                  <a:path extrusionOk="0" h="270" w="270">
                    <a:moveTo>
                      <a:pt x="137" y="1"/>
                    </a:moveTo>
                    <a:cubicBezTo>
                      <a:pt x="62" y="1"/>
                      <a:pt x="1" y="62"/>
                      <a:pt x="1" y="138"/>
                    </a:cubicBezTo>
                    <a:cubicBezTo>
                      <a:pt x="1" y="208"/>
                      <a:pt x="62" y="270"/>
                      <a:pt x="137" y="270"/>
                    </a:cubicBezTo>
                    <a:cubicBezTo>
                      <a:pt x="208" y="270"/>
                      <a:pt x="269" y="208"/>
                      <a:pt x="269" y="138"/>
                    </a:cubicBezTo>
                    <a:cubicBezTo>
                      <a:pt x="269" y="62"/>
                      <a:pt x="208"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3"/>
              <p:cNvSpPr/>
              <p:nvPr/>
            </p:nvSpPr>
            <p:spPr>
              <a:xfrm flipH="1">
                <a:off x="3887262" y="3878886"/>
                <a:ext cx="28624" cy="28624"/>
              </a:xfrm>
              <a:custGeom>
                <a:rect b="b" l="l" r="r" t="t"/>
                <a:pathLst>
                  <a:path extrusionOk="0" h="260" w="260">
                    <a:moveTo>
                      <a:pt x="128" y="0"/>
                    </a:moveTo>
                    <a:cubicBezTo>
                      <a:pt x="57" y="0"/>
                      <a:pt x="0" y="57"/>
                      <a:pt x="0" y="127"/>
                    </a:cubicBezTo>
                    <a:cubicBezTo>
                      <a:pt x="0" y="198"/>
                      <a:pt x="57" y="259"/>
                      <a:pt x="128" y="259"/>
                    </a:cubicBezTo>
                    <a:cubicBezTo>
                      <a:pt x="198" y="259"/>
                      <a:pt x="260" y="198"/>
                      <a:pt x="260" y="127"/>
                    </a:cubicBezTo>
                    <a:cubicBezTo>
                      <a:pt x="260" y="57"/>
                      <a:pt x="198"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3"/>
              <p:cNvSpPr/>
              <p:nvPr/>
            </p:nvSpPr>
            <p:spPr>
              <a:xfrm flipH="1">
                <a:off x="3802162" y="3904758"/>
                <a:ext cx="28074" cy="27633"/>
              </a:xfrm>
              <a:custGeom>
                <a:rect b="b" l="l" r="r" t="t"/>
                <a:pathLst>
                  <a:path extrusionOk="0" h="251" w="255">
                    <a:moveTo>
                      <a:pt x="127" y="1"/>
                    </a:moveTo>
                    <a:cubicBezTo>
                      <a:pt x="57" y="1"/>
                      <a:pt x="0" y="57"/>
                      <a:pt x="0" y="123"/>
                    </a:cubicBezTo>
                    <a:cubicBezTo>
                      <a:pt x="0" y="194"/>
                      <a:pt x="57" y="251"/>
                      <a:pt x="127" y="251"/>
                    </a:cubicBezTo>
                    <a:cubicBezTo>
                      <a:pt x="198" y="251"/>
                      <a:pt x="255" y="194"/>
                      <a:pt x="255" y="123"/>
                    </a:cubicBezTo>
                    <a:cubicBezTo>
                      <a:pt x="255" y="57"/>
                      <a:pt x="198" y="1"/>
                      <a:pt x="1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3"/>
              <p:cNvSpPr/>
              <p:nvPr/>
            </p:nvSpPr>
            <p:spPr>
              <a:xfrm flipH="1">
                <a:off x="3716511" y="3928207"/>
                <a:ext cx="26532" cy="26532"/>
              </a:xfrm>
              <a:custGeom>
                <a:rect b="b" l="l" r="r" t="t"/>
                <a:pathLst>
                  <a:path extrusionOk="0" h="241" w="241">
                    <a:moveTo>
                      <a:pt x="118" y="0"/>
                    </a:moveTo>
                    <a:cubicBezTo>
                      <a:pt x="52" y="0"/>
                      <a:pt x="0" y="52"/>
                      <a:pt x="0" y="123"/>
                    </a:cubicBezTo>
                    <a:cubicBezTo>
                      <a:pt x="0" y="189"/>
                      <a:pt x="52" y="240"/>
                      <a:pt x="118" y="240"/>
                    </a:cubicBezTo>
                    <a:cubicBezTo>
                      <a:pt x="184" y="240"/>
                      <a:pt x="241" y="189"/>
                      <a:pt x="241" y="123"/>
                    </a:cubicBezTo>
                    <a:cubicBezTo>
                      <a:pt x="241" y="52"/>
                      <a:pt x="18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3"/>
              <p:cNvSpPr/>
              <p:nvPr/>
            </p:nvSpPr>
            <p:spPr>
              <a:xfrm flipH="1">
                <a:off x="3629869" y="3948904"/>
                <a:ext cx="25982" cy="25541"/>
              </a:xfrm>
              <a:custGeom>
                <a:rect b="b" l="l" r="r" t="t"/>
                <a:pathLst>
                  <a:path extrusionOk="0" h="232" w="236">
                    <a:moveTo>
                      <a:pt x="118" y="1"/>
                    </a:moveTo>
                    <a:cubicBezTo>
                      <a:pt x="52" y="1"/>
                      <a:pt x="0" y="52"/>
                      <a:pt x="0" y="118"/>
                    </a:cubicBezTo>
                    <a:cubicBezTo>
                      <a:pt x="0" y="180"/>
                      <a:pt x="52" y="232"/>
                      <a:pt x="118" y="232"/>
                    </a:cubicBezTo>
                    <a:cubicBezTo>
                      <a:pt x="179" y="232"/>
                      <a:pt x="236" y="180"/>
                      <a:pt x="236" y="118"/>
                    </a:cubicBezTo>
                    <a:cubicBezTo>
                      <a:pt x="236" y="52"/>
                      <a:pt x="17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3"/>
              <p:cNvSpPr/>
              <p:nvPr/>
            </p:nvSpPr>
            <p:spPr>
              <a:xfrm flipH="1">
                <a:off x="3543117" y="3966519"/>
                <a:ext cx="24551" cy="25101"/>
              </a:xfrm>
              <a:custGeom>
                <a:rect b="b" l="l" r="r" t="t"/>
                <a:pathLst>
                  <a:path extrusionOk="0" h="228" w="223">
                    <a:moveTo>
                      <a:pt x="114" y="1"/>
                    </a:moveTo>
                    <a:cubicBezTo>
                      <a:pt x="48" y="1"/>
                      <a:pt x="1" y="53"/>
                      <a:pt x="1" y="114"/>
                    </a:cubicBezTo>
                    <a:cubicBezTo>
                      <a:pt x="1" y="175"/>
                      <a:pt x="48" y="227"/>
                      <a:pt x="114" y="227"/>
                    </a:cubicBezTo>
                    <a:cubicBezTo>
                      <a:pt x="175" y="227"/>
                      <a:pt x="222" y="175"/>
                      <a:pt x="222" y="114"/>
                    </a:cubicBezTo>
                    <a:cubicBezTo>
                      <a:pt x="222" y="53"/>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3"/>
              <p:cNvSpPr/>
              <p:nvPr/>
            </p:nvSpPr>
            <p:spPr>
              <a:xfrm flipH="1">
                <a:off x="3455484" y="3981602"/>
                <a:ext cx="24000" cy="24000"/>
              </a:xfrm>
              <a:custGeom>
                <a:rect b="b" l="l" r="r" t="t"/>
                <a:pathLst>
                  <a:path extrusionOk="0" h="218" w="218">
                    <a:moveTo>
                      <a:pt x="109" y="1"/>
                    </a:moveTo>
                    <a:cubicBezTo>
                      <a:pt x="53" y="1"/>
                      <a:pt x="1" y="48"/>
                      <a:pt x="1" y="109"/>
                    </a:cubicBezTo>
                    <a:cubicBezTo>
                      <a:pt x="1" y="170"/>
                      <a:pt x="53" y="217"/>
                      <a:pt x="109" y="217"/>
                    </a:cubicBezTo>
                    <a:cubicBezTo>
                      <a:pt x="171" y="217"/>
                      <a:pt x="218" y="170"/>
                      <a:pt x="218" y="109"/>
                    </a:cubicBezTo>
                    <a:cubicBezTo>
                      <a:pt x="218" y="48"/>
                      <a:pt x="17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3"/>
              <p:cNvSpPr/>
              <p:nvPr/>
            </p:nvSpPr>
            <p:spPr>
              <a:xfrm flipH="1">
                <a:off x="3367190" y="3993602"/>
                <a:ext cx="23009" cy="22899"/>
              </a:xfrm>
              <a:custGeom>
                <a:rect b="b" l="l" r="r" t="t"/>
                <a:pathLst>
                  <a:path extrusionOk="0" h="208" w="209">
                    <a:moveTo>
                      <a:pt x="105" y="0"/>
                    </a:moveTo>
                    <a:cubicBezTo>
                      <a:pt x="48" y="0"/>
                      <a:pt x="1" y="42"/>
                      <a:pt x="1" y="104"/>
                    </a:cubicBezTo>
                    <a:cubicBezTo>
                      <a:pt x="1" y="160"/>
                      <a:pt x="48" y="207"/>
                      <a:pt x="105" y="207"/>
                    </a:cubicBezTo>
                    <a:cubicBezTo>
                      <a:pt x="161" y="207"/>
                      <a:pt x="208" y="160"/>
                      <a:pt x="208" y="104"/>
                    </a:cubicBezTo>
                    <a:cubicBezTo>
                      <a:pt x="208" y="42"/>
                      <a:pt x="161" y="0"/>
                      <a:pt x="1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3"/>
              <p:cNvSpPr/>
              <p:nvPr/>
            </p:nvSpPr>
            <p:spPr>
              <a:xfrm flipH="1">
                <a:off x="3278457" y="4001858"/>
                <a:ext cx="22459" cy="21908"/>
              </a:xfrm>
              <a:custGeom>
                <a:rect b="b" l="l" r="r" t="t"/>
                <a:pathLst>
                  <a:path extrusionOk="0" h="199" w="204">
                    <a:moveTo>
                      <a:pt x="100" y="0"/>
                    </a:moveTo>
                    <a:cubicBezTo>
                      <a:pt x="48" y="0"/>
                      <a:pt x="1" y="48"/>
                      <a:pt x="1" y="99"/>
                    </a:cubicBezTo>
                    <a:cubicBezTo>
                      <a:pt x="1" y="156"/>
                      <a:pt x="48" y="198"/>
                      <a:pt x="100" y="198"/>
                    </a:cubicBezTo>
                    <a:cubicBezTo>
                      <a:pt x="156" y="198"/>
                      <a:pt x="203" y="156"/>
                      <a:pt x="203" y="99"/>
                    </a:cubicBezTo>
                    <a:cubicBezTo>
                      <a:pt x="203" y="48"/>
                      <a:pt x="156" y="0"/>
                      <a:pt x="1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3"/>
              <p:cNvSpPr/>
              <p:nvPr/>
            </p:nvSpPr>
            <p:spPr>
              <a:xfrm flipH="1">
                <a:off x="3190273" y="4007583"/>
                <a:ext cx="20807" cy="20807"/>
              </a:xfrm>
              <a:custGeom>
                <a:rect b="b" l="l" r="r" t="t"/>
                <a:pathLst>
                  <a:path extrusionOk="0" h="189" w="189">
                    <a:moveTo>
                      <a:pt x="95" y="0"/>
                    </a:moveTo>
                    <a:cubicBezTo>
                      <a:pt x="43" y="0"/>
                      <a:pt x="0" y="43"/>
                      <a:pt x="0" y="95"/>
                    </a:cubicBezTo>
                    <a:cubicBezTo>
                      <a:pt x="0" y="146"/>
                      <a:pt x="43" y="189"/>
                      <a:pt x="95" y="189"/>
                    </a:cubicBezTo>
                    <a:cubicBezTo>
                      <a:pt x="146" y="189"/>
                      <a:pt x="189" y="146"/>
                      <a:pt x="189" y="95"/>
                    </a:cubicBezTo>
                    <a:cubicBezTo>
                      <a:pt x="189" y="43"/>
                      <a:pt x="146"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3"/>
              <p:cNvSpPr/>
              <p:nvPr/>
            </p:nvSpPr>
            <p:spPr>
              <a:xfrm flipH="1">
                <a:off x="3100989" y="4009675"/>
                <a:ext cx="20367" cy="19817"/>
              </a:xfrm>
              <a:custGeom>
                <a:rect b="b" l="l" r="r" t="t"/>
                <a:pathLst>
                  <a:path extrusionOk="0" h="180" w="185">
                    <a:moveTo>
                      <a:pt x="90" y="0"/>
                    </a:moveTo>
                    <a:cubicBezTo>
                      <a:pt x="38" y="0"/>
                      <a:pt x="1" y="38"/>
                      <a:pt x="1" y="90"/>
                    </a:cubicBezTo>
                    <a:cubicBezTo>
                      <a:pt x="1" y="142"/>
                      <a:pt x="38" y="179"/>
                      <a:pt x="90" y="179"/>
                    </a:cubicBezTo>
                    <a:cubicBezTo>
                      <a:pt x="142" y="179"/>
                      <a:pt x="185" y="142"/>
                      <a:pt x="185" y="90"/>
                    </a:cubicBezTo>
                    <a:cubicBezTo>
                      <a:pt x="185" y="38"/>
                      <a:pt x="142"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3"/>
              <p:cNvSpPr/>
              <p:nvPr/>
            </p:nvSpPr>
            <p:spPr>
              <a:xfrm flipH="1">
                <a:off x="3012256" y="4008574"/>
                <a:ext cx="19266" cy="19376"/>
              </a:xfrm>
              <a:custGeom>
                <a:rect b="b" l="l" r="r" t="t"/>
                <a:pathLst>
                  <a:path extrusionOk="0" h="176" w="175">
                    <a:moveTo>
                      <a:pt x="85" y="1"/>
                    </a:moveTo>
                    <a:cubicBezTo>
                      <a:pt x="38" y="1"/>
                      <a:pt x="0" y="38"/>
                      <a:pt x="0" y="86"/>
                    </a:cubicBezTo>
                    <a:cubicBezTo>
                      <a:pt x="0" y="137"/>
                      <a:pt x="38" y="175"/>
                      <a:pt x="85" y="175"/>
                    </a:cubicBezTo>
                    <a:cubicBezTo>
                      <a:pt x="132" y="175"/>
                      <a:pt x="175" y="137"/>
                      <a:pt x="175" y="86"/>
                    </a:cubicBezTo>
                    <a:cubicBezTo>
                      <a:pt x="175" y="38"/>
                      <a:pt x="132"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3"/>
              <p:cNvSpPr/>
              <p:nvPr/>
            </p:nvSpPr>
            <p:spPr>
              <a:xfrm flipH="1">
                <a:off x="2923522" y="4004501"/>
                <a:ext cx="18275" cy="18165"/>
              </a:xfrm>
              <a:custGeom>
                <a:rect b="b" l="l" r="r" t="t"/>
                <a:pathLst>
                  <a:path extrusionOk="0" h="165" w="166">
                    <a:moveTo>
                      <a:pt x="81" y="0"/>
                    </a:moveTo>
                    <a:cubicBezTo>
                      <a:pt x="34" y="0"/>
                      <a:pt x="1" y="38"/>
                      <a:pt x="1" y="85"/>
                    </a:cubicBezTo>
                    <a:cubicBezTo>
                      <a:pt x="1" y="132"/>
                      <a:pt x="34" y="165"/>
                      <a:pt x="81" y="165"/>
                    </a:cubicBezTo>
                    <a:cubicBezTo>
                      <a:pt x="128" y="165"/>
                      <a:pt x="166" y="132"/>
                      <a:pt x="166" y="85"/>
                    </a:cubicBezTo>
                    <a:cubicBezTo>
                      <a:pt x="166" y="38"/>
                      <a:pt x="12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3"/>
              <p:cNvSpPr/>
              <p:nvPr/>
            </p:nvSpPr>
            <p:spPr>
              <a:xfrm flipH="1">
                <a:off x="2835228" y="3997675"/>
                <a:ext cx="17285" cy="17725"/>
              </a:xfrm>
              <a:custGeom>
                <a:rect b="b" l="l" r="r" t="t"/>
                <a:pathLst>
                  <a:path extrusionOk="0" h="161" w="157">
                    <a:moveTo>
                      <a:pt x="81" y="1"/>
                    </a:moveTo>
                    <a:cubicBezTo>
                      <a:pt x="34" y="1"/>
                      <a:pt x="1" y="38"/>
                      <a:pt x="1" y="81"/>
                    </a:cubicBezTo>
                    <a:cubicBezTo>
                      <a:pt x="1" y="123"/>
                      <a:pt x="34" y="161"/>
                      <a:pt x="81" y="161"/>
                    </a:cubicBezTo>
                    <a:cubicBezTo>
                      <a:pt x="123" y="161"/>
                      <a:pt x="156" y="123"/>
                      <a:pt x="156" y="81"/>
                    </a:cubicBezTo>
                    <a:cubicBezTo>
                      <a:pt x="156" y="38"/>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3"/>
              <p:cNvSpPr/>
              <p:nvPr/>
            </p:nvSpPr>
            <p:spPr>
              <a:xfrm flipH="1">
                <a:off x="2747045" y="3988317"/>
                <a:ext cx="16184" cy="16734"/>
              </a:xfrm>
              <a:custGeom>
                <a:rect b="b" l="l" r="r" t="t"/>
                <a:pathLst>
                  <a:path extrusionOk="0" h="152" w="147">
                    <a:moveTo>
                      <a:pt x="76" y="1"/>
                    </a:moveTo>
                    <a:cubicBezTo>
                      <a:pt x="34" y="1"/>
                      <a:pt x="1" y="39"/>
                      <a:pt x="1" y="76"/>
                    </a:cubicBezTo>
                    <a:cubicBezTo>
                      <a:pt x="1" y="119"/>
                      <a:pt x="34" y="152"/>
                      <a:pt x="76" y="152"/>
                    </a:cubicBezTo>
                    <a:cubicBezTo>
                      <a:pt x="114" y="152"/>
                      <a:pt x="147" y="119"/>
                      <a:pt x="147" y="76"/>
                    </a:cubicBezTo>
                    <a:cubicBezTo>
                      <a:pt x="147" y="39"/>
                      <a:pt x="114"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3"/>
              <p:cNvSpPr/>
              <p:nvPr/>
            </p:nvSpPr>
            <p:spPr>
              <a:xfrm flipH="1">
                <a:off x="2658752" y="3976978"/>
                <a:ext cx="15743" cy="15633"/>
              </a:xfrm>
              <a:custGeom>
                <a:rect b="b" l="l" r="r" t="t"/>
                <a:pathLst>
                  <a:path extrusionOk="0" h="142" w="143">
                    <a:moveTo>
                      <a:pt x="71" y="0"/>
                    </a:moveTo>
                    <a:cubicBezTo>
                      <a:pt x="34" y="0"/>
                      <a:pt x="1" y="33"/>
                      <a:pt x="1" y="71"/>
                    </a:cubicBezTo>
                    <a:cubicBezTo>
                      <a:pt x="1" y="113"/>
                      <a:pt x="34" y="142"/>
                      <a:pt x="71" y="142"/>
                    </a:cubicBezTo>
                    <a:cubicBezTo>
                      <a:pt x="109" y="142"/>
                      <a:pt x="142" y="113"/>
                      <a:pt x="142" y="71"/>
                    </a:cubicBezTo>
                    <a:cubicBezTo>
                      <a:pt x="142" y="33"/>
                      <a:pt x="109"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3"/>
              <p:cNvSpPr/>
              <p:nvPr/>
            </p:nvSpPr>
            <p:spPr>
              <a:xfrm flipH="1">
                <a:off x="2571119" y="3963987"/>
                <a:ext cx="14642" cy="14642"/>
              </a:xfrm>
              <a:custGeom>
                <a:rect b="b" l="l" r="r" t="t"/>
                <a:pathLst>
                  <a:path extrusionOk="0" h="133" w="133">
                    <a:moveTo>
                      <a:pt x="67" y="0"/>
                    </a:moveTo>
                    <a:cubicBezTo>
                      <a:pt x="34" y="0"/>
                      <a:pt x="1" y="29"/>
                      <a:pt x="1" y="66"/>
                    </a:cubicBezTo>
                    <a:cubicBezTo>
                      <a:pt x="1" y="104"/>
                      <a:pt x="34" y="132"/>
                      <a:pt x="67" y="132"/>
                    </a:cubicBezTo>
                    <a:cubicBezTo>
                      <a:pt x="105" y="132"/>
                      <a:pt x="133" y="104"/>
                      <a:pt x="133" y="66"/>
                    </a:cubicBezTo>
                    <a:cubicBezTo>
                      <a:pt x="133" y="29"/>
                      <a:pt x="105" y="0"/>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3"/>
              <p:cNvSpPr/>
              <p:nvPr/>
            </p:nvSpPr>
            <p:spPr>
              <a:xfrm flipH="1">
                <a:off x="2483376" y="3949455"/>
                <a:ext cx="13651" cy="13541"/>
              </a:xfrm>
              <a:custGeom>
                <a:rect b="b" l="l" r="r" t="t"/>
                <a:pathLst>
                  <a:path extrusionOk="0" h="123" w="124">
                    <a:moveTo>
                      <a:pt x="62" y="0"/>
                    </a:moveTo>
                    <a:cubicBezTo>
                      <a:pt x="29" y="0"/>
                      <a:pt x="1" y="29"/>
                      <a:pt x="1" y="62"/>
                    </a:cubicBezTo>
                    <a:cubicBezTo>
                      <a:pt x="1" y="95"/>
                      <a:pt x="29" y="123"/>
                      <a:pt x="62" y="123"/>
                    </a:cubicBezTo>
                    <a:cubicBezTo>
                      <a:pt x="95" y="123"/>
                      <a:pt x="124" y="95"/>
                      <a:pt x="124" y="62"/>
                    </a:cubicBezTo>
                    <a:cubicBezTo>
                      <a:pt x="124" y="29"/>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3"/>
              <p:cNvSpPr/>
              <p:nvPr/>
            </p:nvSpPr>
            <p:spPr>
              <a:xfrm flipH="1">
                <a:off x="2396184" y="3933822"/>
                <a:ext cx="12551" cy="12661"/>
              </a:xfrm>
              <a:custGeom>
                <a:rect b="b" l="l" r="r" t="t"/>
                <a:pathLst>
                  <a:path extrusionOk="0" h="115" w="114">
                    <a:moveTo>
                      <a:pt x="57" y="1"/>
                    </a:moveTo>
                    <a:cubicBezTo>
                      <a:pt x="24" y="1"/>
                      <a:pt x="0" y="29"/>
                      <a:pt x="0" y="57"/>
                    </a:cubicBezTo>
                    <a:cubicBezTo>
                      <a:pt x="0" y="90"/>
                      <a:pt x="24" y="114"/>
                      <a:pt x="57" y="114"/>
                    </a:cubicBezTo>
                    <a:cubicBezTo>
                      <a:pt x="90" y="114"/>
                      <a:pt x="113" y="90"/>
                      <a:pt x="113" y="57"/>
                    </a:cubicBezTo>
                    <a:cubicBezTo>
                      <a:pt x="113"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3"/>
              <p:cNvSpPr/>
              <p:nvPr/>
            </p:nvSpPr>
            <p:spPr>
              <a:xfrm flipH="1">
                <a:off x="2308991" y="3918299"/>
                <a:ext cx="11560" cy="11560"/>
              </a:xfrm>
              <a:custGeom>
                <a:rect b="b" l="l" r="r" t="t"/>
                <a:pathLst>
                  <a:path extrusionOk="0" h="105" w="105">
                    <a:moveTo>
                      <a:pt x="53" y="0"/>
                    </a:moveTo>
                    <a:cubicBezTo>
                      <a:pt x="24" y="0"/>
                      <a:pt x="1" y="24"/>
                      <a:pt x="1" y="52"/>
                    </a:cubicBezTo>
                    <a:cubicBezTo>
                      <a:pt x="1" y="81"/>
                      <a:pt x="24" y="104"/>
                      <a:pt x="53" y="104"/>
                    </a:cubicBezTo>
                    <a:cubicBezTo>
                      <a:pt x="81" y="104"/>
                      <a:pt x="104" y="81"/>
                      <a:pt x="104" y="52"/>
                    </a:cubicBezTo>
                    <a:cubicBezTo>
                      <a:pt x="104" y="24"/>
                      <a:pt x="81" y="0"/>
                      <a:pt x="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3"/>
              <p:cNvSpPr/>
              <p:nvPr/>
            </p:nvSpPr>
            <p:spPr>
              <a:xfrm flipH="1">
                <a:off x="2221248" y="3902776"/>
                <a:ext cx="11009" cy="10459"/>
              </a:xfrm>
              <a:custGeom>
                <a:rect b="b" l="l" r="r" t="t"/>
                <a:pathLst>
                  <a:path extrusionOk="0" h="95" w="100">
                    <a:moveTo>
                      <a:pt x="47" y="0"/>
                    </a:moveTo>
                    <a:cubicBezTo>
                      <a:pt x="24" y="0"/>
                      <a:pt x="0" y="19"/>
                      <a:pt x="0" y="47"/>
                    </a:cubicBezTo>
                    <a:cubicBezTo>
                      <a:pt x="0" y="75"/>
                      <a:pt x="24" y="94"/>
                      <a:pt x="47" y="94"/>
                    </a:cubicBezTo>
                    <a:cubicBezTo>
                      <a:pt x="76" y="94"/>
                      <a:pt x="99" y="75"/>
                      <a:pt x="99" y="47"/>
                    </a:cubicBezTo>
                    <a:cubicBezTo>
                      <a:pt x="99" y="19"/>
                      <a:pt x="76" y="0"/>
                      <a:pt x="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3"/>
              <p:cNvSpPr/>
              <p:nvPr/>
            </p:nvSpPr>
            <p:spPr>
              <a:xfrm flipH="1">
                <a:off x="2134056" y="3887694"/>
                <a:ext cx="9468" cy="9908"/>
              </a:xfrm>
              <a:custGeom>
                <a:rect b="b" l="l" r="r" t="t"/>
                <a:pathLst>
                  <a:path extrusionOk="0" h="90" w="86">
                    <a:moveTo>
                      <a:pt x="43" y="0"/>
                    </a:moveTo>
                    <a:cubicBezTo>
                      <a:pt x="19" y="0"/>
                      <a:pt x="0" y="19"/>
                      <a:pt x="0" y="47"/>
                    </a:cubicBezTo>
                    <a:cubicBezTo>
                      <a:pt x="0" y="71"/>
                      <a:pt x="19" y="90"/>
                      <a:pt x="43" y="90"/>
                    </a:cubicBezTo>
                    <a:cubicBezTo>
                      <a:pt x="66" y="90"/>
                      <a:pt x="85" y="71"/>
                      <a:pt x="85" y="47"/>
                    </a:cubicBezTo>
                    <a:cubicBezTo>
                      <a:pt x="85" y="19"/>
                      <a:pt x="66"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3"/>
              <p:cNvSpPr/>
              <p:nvPr/>
            </p:nvSpPr>
            <p:spPr>
              <a:xfrm flipH="1">
                <a:off x="2046423" y="3874152"/>
                <a:ext cx="8917" cy="8917"/>
              </a:xfrm>
              <a:custGeom>
                <a:rect b="b" l="l" r="r" t="t"/>
                <a:pathLst>
                  <a:path extrusionOk="0" h="81" w="81">
                    <a:moveTo>
                      <a:pt x="43" y="1"/>
                    </a:moveTo>
                    <a:cubicBezTo>
                      <a:pt x="20" y="1"/>
                      <a:pt x="1" y="20"/>
                      <a:pt x="1" y="43"/>
                    </a:cubicBezTo>
                    <a:cubicBezTo>
                      <a:pt x="1" y="62"/>
                      <a:pt x="20" y="81"/>
                      <a:pt x="43" y="81"/>
                    </a:cubicBezTo>
                    <a:cubicBezTo>
                      <a:pt x="67" y="81"/>
                      <a:pt x="81" y="62"/>
                      <a:pt x="81" y="43"/>
                    </a:cubicBezTo>
                    <a:cubicBezTo>
                      <a:pt x="81" y="20"/>
                      <a:pt x="67"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3"/>
              <p:cNvSpPr/>
              <p:nvPr/>
            </p:nvSpPr>
            <p:spPr>
              <a:xfrm flipH="1">
                <a:off x="1958130" y="3862813"/>
                <a:ext cx="7927" cy="7817"/>
              </a:xfrm>
              <a:custGeom>
                <a:rect b="b" l="l" r="r" t="t"/>
                <a:pathLst>
                  <a:path extrusionOk="0" h="71" w="72">
                    <a:moveTo>
                      <a:pt x="34" y="0"/>
                    </a:moveTo>
                    <a:cubicBezTo>
                      <a:pt x="15" y="0"/>
                      <a:pt x="1" y="14"/>
                      <a:pt x="1" y="33"/>
                    </a:cubicBezTo>
                    <a:cubicBezTo>
                      <a:pt x="1" y="57"/>
                      <a:pt x="15" y="71"/>
                      <a:pt x="34" y="71"/>
                    </a:cubicBezTo>
                    <a:cubicBezTo>
                      <a:pt x="52" y="71"/>
                      <a:pt x="71" y="57"/>
                      <a:pt x="71" y="33"/>
                    </a:cubicBezTo>
                    <a:cubicBezTo>
                      <a:pt x="71" y="14"/>
                      <a:pt x="52"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3"/>
              <p:cNvSpPr/>
              <p:nvPr/>
            </p:nvSpPr>
            <p:spPr>
              <a:xfrm flipH="1">
                <a:off x="1869947" y="3853455"/>
                <a:ext cx="6826" cy="6826"/>
              </a:xfrm>
              <a:custGeom>
                <a:rect b="b" l="l" r="r" t="t"/>
                <a:pathLst>
                  <a:path extrusionOk="0" h="62" w="62">
                    <a:moveTo>
                      <a:pt x="29" y="0"/>
                    </a:moveTo>
                    <a:cubicBezTo>
                      <a:pt x="15" y="0"/>
                      <a:pt x="0" y="14"/>
                      <a:pt x="0" y="33"/>
                    </a:cubicBezTo>
                    <a:cubicBezTo>
                      <a:pt x="0" y="47"/>
                      <a:pt x="15" y="61"/>
                      <a:pt x="29" y="61"/>
                    </a:cubicBezTo>
                    <a:cubicBezTo>
                      <a:pt x="48" y="61"/>
                      <a:pt x="62" y="47"/>
                      <a:pt x="62" y="33"/>
                    </a:cubicBezTo>
                    <a:cubicBezTo>
                      <a:pt x="62" y="14"/>
                      <a:pt x="48"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3"/>
              <p:cNvSpPr/>
              <p:nvPr/>
            </p:nvSpPr>
            <p:spPr>
              <a:xfrm flipH="1">
                <a:off x="1781213" y="3847180"/>
                <a:ext cx="6275" cy="5835"/>
              </a:xfrm>
              <a:custGeom>
                <a:rect b="b" l="l" r="r" t="t"/>
                <a:pathLst>
                  <a:path extrusionOk="0" h="53" w="57">
                    <a:moveTo>
                      <a:pt x="29" y="1"/>
                    </a:moveTo>
                    <a:cubicBezTo>
                      <a:pt x="14" y="1"/>
                      <a:pt x="0" y="15"/>
                      <a:pt x="0" y="29"/>
                    </a:cubicBezTo>
                    <a:cubicBezTo>
                      <a:pt x="0" y="43"/>
                      <a:pt x="14" y="52"/>
                      <a:pt x="29" y="52"/>
                    </a:cubicBezTo>
                    <a:cubicBezTo>
                      <a:pt x="43" y="52"/>
                      <a:pt x="57" y="43"/>
                      <a:pt x="57" y="29"/>
                    </a:cubicBezTo>
                    <a:cubicBezTo>
                      <a:pt x="57" y="15"/>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3"/>
              <p:cNvSpPr/>
              <p:nvPr/>
            </p:nvSpPr>
            <p:spPr>
              <a:xfrm flipH="1">
                <a:off x="1692479" y="3844097"/>
                <a:ext cx="5284" cy="5284"/>
              </a:xfrm>
              <a:custGeom>
                <a:rect b="b" l="l" r="r" t="t"/>
                <a:pathLst>
                  <a:path extrusionOk="0" h="48" w="48">
                    <a:moveTo>
                      <a:pt x="24" y="0"/>
                    </a:moveTo>
                    <a:cubicBezTo>
                      <a:pt x="10" y="0"/>
                      <a:pt x="1" y="10"/>
                      <a:pt x="1" y="24"/>
                    </a:cubicBezTo>
                    <a:cubicBezTo>
                      <a:pt x="1" y="38"/>
                      <a:pt x="10" y="47"/>
                      <a:pt x="24" y="47"/>
                    </a:cubicBezTo>
                    <a:cubicBezTo>
                      <a:pt x="34" y="47"/>
                      <a:pt x="48" y="38"/>
                      <a:pt x="48" y="24"/>
                    </a:cubicBezTo>
                    <a:cubicBezTo>
                      <a:pt x="48" y="10"/>
                      <a:pt x="34"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3"/>
              <p:cNvSpPr/>
              <p:nvPr/>
            </p:nvSpPr>
            <p:spPr>
              <a:xfrm flipH="1">
                <a:off x="1603635" y="3844648"/>
                <a:ext cx="4294" cy="4184"/>
              </a:xfrm>
              <a:custGeom>
                <a:rect b="b" l="l" r="r" t="t"/>
                <a:pathLst>
                  <a:path extrusionOk="0" h="38" w="39">
                    <a:moveTo>
                      <a:pt x="19" y="0"/>
                    </a:moveTo>
                    <a:cubicBezTo>
                      <a:pt x="10" y="0"/>
                      <a:pt x="0" y="9"/>
                      <a:pt x="0" y="19"/>
                    </a:cubicBezTo>
                    <a:cubicBezTo>
                      <a:pt x="0" y="28"/>
                      <a:pt x="10" y="38"/>
                      <a:pt x="19" y="38"/>
                    </a:cubicBezTo>
                    <a:cubicBezTo>
                      <a:pt x="29" y="38"/>
                      <a:pt x="38" y="28"/>
                      <a:pt x="38" y="19"/>
                    </a:cubicBezTo>
                    <a:cubicBezTo>
                      <a:pt x="38" y="9"/>
                      <a:pt x="29"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3"/>
              <p:cNvSpPr/>
              <p:nvPr/>
            </p:nvSpPr>
            <p:spPr>
              <a:xfrm flipH="1">
                <a:off x="1514902" y="3849272"/>
                <a:ext cx="3743" cy="3193"/>
              </a:xfrm>
              <a:custGeom>
                <a:rect b="b" l="l" r="r" t="t"/>
                <a:pathLst>
                  <a:path extrusionOk="0" h="29" w="34">
                    <a:moveTo>
                      <a:pt x="19" y="0"/>
                    </a:moveTo>
                    <a:cubicBezTo>
                      <a:pt x="10" y="0"/>
                      <a:pt x="0" y="5"/>
                      <a:pt x="0" y="15"/>
                    </a:cubicBezTo>
                    <a:cubicBezTo>
                      <a:pt x="0" y="24"/>
                      <a:pt x="10" y="29"/>
                      <a:pt x="19" y="29"/>
                    </a:cubicBezTo>
                    <a:cubicBezTo>
                      <a:pt x="24" y="29"/>
                      <a:pt x="33" y="24"/>
                      <a:pt x="33" y="15"/>
                    </a:cubicBezTo>
                    <a:cubicBezTo>
                      <a:pt x="33" y="5"/>
                      <a:pt x="24"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3"/>
              <p:cNvSpPr/>
              <p:nvPr/>
            </p:nvSpPr>
            <p:spPr>
              <a:xfrm flipH="1">
                <a:off x="1426718" y="3857528"/>
                <a:ext cx="2202" cy="2752"/>
              </a:xfrm>
              <a:custGeom>
                <a:rect b="b" l="l" r="r" t="t"/>
                <a:pathLst>
                  <a:path extrusionOk="0" h="25" w="20">
                    <a:moveTo>
                      <a:pt x="10" y="1"/>
                    </a:moveTo>
                    <a:cubicBezTo>
                      <a:pt x="5" y="1"/>
                      <a:pt x="1" y="6"/>
                      <a:pt x="1" y="15"/>
                    </a:cubicBezTo>
                    <a:cubicBezTo>
                      <a:pt x="1" y="20"/>
                      <a:pt x="5" y="24"/>
                      <a:pt x="10" y="24"/>
                    </a:cubicBezTo>
                    <a:cubicBezTo>
                      <a:pt x="15" y="24"/>
                      <a:pt x="20" y="20"/>
                      <a:pt x="20" y="15"/>
                    </a:cubicBezTo>
                    <a:cubicBezTo>
                      <a:pt x="20" y="6"/>
                      <a:pt x="15"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3"/>
              <p:cNvSpPr/>
              <p:nvPr/>
            </p:nvSpPr>
            <p:spPr>
              <a:xfrm flipH="1">
                <a:off x="1338535" y="3870519"/>
                <a:ext cx="1651" cy="1211"/>
              </a:xfrm>
              <a:custGeom>
                <a:rect b="b" l="l" r="r" t="t"/>
                <a:pathLst>
                  <a:path extrusionOk="0" h="11" w="15">
                    <a:moveTo>
                      <a:pt x="6" y="1"/>
                    </a:moveTo>
                    <a:cubicBezTo>
                      <a:pt x="6" y="1"/>
                      <a:pt x="1" y="1"/>
                      <a:pt x="1" y="5"/>
                    </a:cubicBezTo>
                    <a:cubicBezTo>
                      <a:pt x="1" y="10"/>
                      <a:pt x="6" y="10"/>
                      <a:pt x="6" y="10"/>
                    </a:cubicBezTo>
                    <a:cubicBezTo>
                      <a:pt x="10" y="10"/>
                      <a:pt x="15" y="10"/>
                      <a:pt x="15" y="5"/>
                    </a:cubicBezTo>
                    <a:cubicBezTo>
                      <a:pt x="15" y="1"/>
                      <a:pt x="10" y="1"/>
                      <a:pt x="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3"/>
              <p:cNvSpPr/>
              <p:nvPr/>
            </p:nvSpPr>
            <p:spPr>
              <a:xfrm flipH="1">
                <a:off x="1251343" y="3887143"/>
                <a:ext cx="550" cy="110"/>
              </a:xfrm>
              <a:custGeom>
                <a:rect b="b" l="l" r="r" t="t"/>
                <a:pathLst>
                  <a:path extrusionOk="0" h="1" w="5">
                    <a:moveTo>
                      <a:pt x="5" y="1"/>
                    </a:moveTo>
                    <a:cubicBezTo>
                      <a:pt x="0" y="1"/>
                      <a:pt x="0" y="1"/>
                      <a:pt x="0" y="1"/>
                    </a:cubicBezTo>
                    <a:cubicBezTo>
                      <a:pt x="0" y="1"/>
                      <a:pt x="0" y="1"/>
                      <a:pt x="5" y="1"/>
                    </a:cubicBezTo>
                    <a:cubicBezTo>
                      <a:pt x="5" y="1"/>
                      <a:pt x="5" y="1"/>
                      <a:pt x="5" y="1"/>
                    </a:cubicBezTo>
                    <a:cubicBezTo>
                      <a:pt x="5" y="1"/>
                      <a:pt x="5"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3"/>
              <p:cNvSpPr/>
              <p:nvPr/>
            </p:nvSpPr>
            <p:spPr>
              <a:xfrm flipH="1">
                <a:off x="8349489" y="3499951"/>
                <a:ext cx="80588" cy="80588"/>
              </a:xfrm>
              <a:custGeom>
                <a:rect b="b" l="l" r="r" t="t"/>
                <a:pathLst>
                  <a:path extrusionOk="0" h="732" w="732">
                    <a:moveTo>
                      <a:pt x="368" y="1"/>
                    </a:moveTo>
                    <a:cubicBezTo>
                      <a:pt x="165" y="1"/>
                      <a:pt x="0" y="166"/>
                      <a:pt x="0" y="369"/>
                    </a:cubicBezTo>
                    <a:cubicBezTo>
                      <a:pt x="0" y="571"/>
                      <a:pt x="165" y="732"/>
                      <a:pt x="368" y="732"/>
                    </a:cubicBezTo>
                    <a:cubicBezTo>
                      <a:pt x="571" y="732"/>
                      <a:pt x="731" y="571"/>
                      <a:pt x="731" y="369"/>
                    </a:cubicBezTo>
                    <a:cubicBezTo>
                      <a:pt x="731" y="166"/>
                      <a:pt x="571" y="1"/>
                      <a:pt x="3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3"/>
              <p:cNvSpPr/>
              <p:nvPr/>
            </p:nvSpPr>
            <p:spPr>
              <a:xfrm flipH="1">
                <a:off x="8280462" y="3556538"/>
                <a:ext cx="79597" cy="79487"/>
              </a:xfrm>
              <a:custGeom>
                <a:rect b="b" l="l" r="r" t="t"/>
                <a:pathLst>
                  <a:path extrusionOk="0" h="722" w="723">
                    <a:moveTo>
                      <a:pt x="364" y="1"/>
                    </a:moveTo>
                    <a:cubicBezTo>
                      <a:pt x="166" y="1"/>
                      <a:pt x="1" y="161"/>
                      <a:pt x="1" y="364"/>
                    </a:cubicBezTo>
                    <a:cubicBezTo>
                      <a:pt x="1" y="562"/>
                      <a:pt x="166" y="722"/>
                      <a:pt x="364" y="722"/>
                    </a:cubicBezTo>
                    <a:cubicBezTo>
                      <a:pt x="562" y="722"/>
                      <a:pt x="722" y="562"/>
                      <a:pt x="722" y="364"/>
                    </a:cubicBezTo>
                    <a:cubicBezTo>
                      <a:pt x="722" y="161"/>
                      <a:pt x="562" y="1"/>
                      <a:pt x="3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3"/>
              <p:cNvSpPr/>
              <p:nvPr/>
            </p:nvSpPr>
            <p:spPr>
              <a:xfrm flipH="1">
                <a:off x="8208903" y="3609492"/>
                <a:ext cx="78496" cy="79046"/>
              </a:xfrm>
              <a:custGeom>
                <a:rect b="b" l="l" r="r" t="t"/>
                <a:pathLst>
                  <a:path extrusionOk="0" h="718" w="713">
                    <a:moveTo>
                      <a:pt x="359" y="1"/>
                    </a:moveTo>
                    <a:cubicBezTo>
                      <a:pt x="161" y="1"/>
                      <a:pt x="1" y="161"/>
                      <a:pt x="1" y="359"/>
                    </a:cubicBezTo>
                    <a:cubicBezTo>
                      <a:pt x="1" y="557"/>
                      <a:pt x="161" y="717"/>
                      <a:pt x="359" y="717"/>
                    </a:cubicBezTo>
                    <a:cubicBezTo>
                      <a:pt x="552" y="717"/>
                      <a:pt x="713" y="557"/>
                      <a:pt x="713" y="359"/>
                    </a:cubicBezTo>
                    <a:cubicBezTo>
                      <a:pt x="713" y="161"/>
                      <a:pt x="552"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3"/>
              <p:cNvSpPr/>
              <p:nvPr/>
            </p:nvSpPr>
            <p:spPr>
              <a:xfrm flipH="1">
                <a:off x="8135141" y="3660355"/>
                <a:ext cx="77505" cy="77395"/>
              </a:xfrm>
              <a:custGeom>
                <a:rect b="b" l="l" r="r" t="t"/>
                <a:pathLst>
                  <a:path extrusionOk="0" h="703" w="704">
                    <a:moveTo>
                      <a:pt x="350" y="1"/>
                    </a:moveTo>
                    <a:cubicBezTo>
                      <a:pt x="156" y="1"/>
                      <a:pt x="1" y="156"/>
                      <a:pt x="1" y="349"/>
                    </a:cubicBezTo>
                    <a:cubicBezTo>
                      <a:pt x="1" y="547"/>
                      <a:pt x="156" y="703"/>
                      <a:pt x="350" y="703"/>
                    </a:cubicBezTo>
                    <a:cubicBezTo>
                      <a:pt x="543" y="703"/>
                      <a:pt x="703" y="547"/>
                      <a:pt x="703" y="349"/>
                    </a:cubicBezTo>
                    <a:cubicBezTo>
                      <a:pt x="703" y="156"/>
                      <a:pt x="543" y="1"/>
                      <a:pt x="3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3"/>
              <p:cNvSpPr/>
              <p:nvPr/>
            </p:nvSpPr>
            <p:spPr>
              <a:xfrm flipH="1">
                <a:off x="8059949" y="3708134"/>
                <a:ext cx="76955" cy="76845"/>
              </a:xfrm>
              <a:custGeom>
                <a:rect b="b" l="l" r="r" t="t"/>
                <a:pathLst>
                  <a:path extrusionOk="0" h="698" w="699">
                    <a:moveTo>
                      <a:pt x="350" y="0"/>
                    </a:moveTo>
                    <a:cubicBezTo>
                      <a:pt x="157" y="0"/>
                      <a:pt x="1" y="156"/>
                      <a:pt x="1" y="349"/>
                    </a:cubicBezTo>
                    <a:cubicBezTo>
                      <a:pt x="1" y="538"/>
                      <a:pt x="157" y="698"/>
                      <a:pt x="350" y="698"/>
                    </a:cubicBezTo>
                    <a:cubicBezTo>
                      <a:pt x="543" y="698"/>
                      <a:pt x="699" y="538"/>
                      <a:pt x="699" y="349"/>
                    </a:cubicBezTo>
                    <a:cubicBezTo>
                      <a:pt x="699" y="156"/>
                      <a:pt x="543" y="0"/>
                      <a:pt x="3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3"/>
              <p:cNvSpPr/>
              <p:nvPr/>
            </p:nvSpPr>
            <p:spPr>
              <a:xfrm flipH="1">
                <a:off x="7983656" y="3753272"/>
                <a:ext cx="75303" cy="75854"/>
              </a:xfrm>
              <a:custGeom>
                <a:rect b="b" l="l" r="r" t="t"/>
                <a:pathLst>
                  <a:path extrusionOk="0" h="689" w="684">
                    <a:moveTo>
                      <a:pt x="344" y="0"/>
                    </a:moveTo>
                    <a:cubicBezTo>
                      <a:pt x="151" y="0"/>
                      <a:pt x="0" y="156"/>
                      <a:pt x="0" y="344"/>
                    </a:cubicBezTo>
                    <a:cubicBezTo>
                      <a:pt x="0" y="538"/>
                      <a:pt x="151" y="689"/>
                      <a:pt x="344" y="689"/>
                    </a:cubicBezTo>
                    <a:cubicBezTo>
                      <a:pt x="533" y="689"/>
                      <a:pt x="684" y="538"/>
                      <a:pt x="684" y="344"/>
                    </a:cubicBezTo>
                    <a:cubicBezTo>
                      <a:pt x="684" y="156"/>
                      <a:pt x="533"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3"/>
              <p:cNvSpPr/>
              <p:nvPr/>
            </p:nvSpPr>
            <p:spPr>
              <a:xfrm flipH="1">
                <a:off x="7905270" y="3796318"/>
                <a:ext cx="74863" cy="74863"/>
              </a:xfrm>
              <a:custGeom>
                <a:rect b="b" l="l" r="r" t="t"/>
                <a:pathLst>
                  <a:path extrusionOk="0" h="680" w="680">
                    <a:moveTo>
                      <a:pt x="340" y="1"/>
                    </a:moveTo>
                    <a:cubicBezTo>
                      <a:pt x="151" y="1"/>
                      <a:pt x="1" y="151"/>
                      <a:pt x="1" y="340"/>
                    </a:cubicBezTo>
                    <a:cubicBezTo>
                      <a:pt x="1" y="529"/>
                      <a:pt x="151" y="679"/>
                      <a:pt x="340" y="679"/>
                    </a:cubicBezTo>
                    <a:cubicBezTo>
                      <a:pt x="529" y="679"/>
                      <a:pt x="679" y="529"/>
                      <a:pt x="679" y="340"/>
                    </a:cubicBezTo>
                    <a:cubicBezTo>
                      <a:pt x="679" y="151"/>
                      <a:pt x="529"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3"/>
              <p:cNvSpPr/>
              <p:nvPr/>
            </p:nvSpPr>
            <p:spPr>
              <a:xfrm flipH="1">
                <a:off x="7825894" y="3836281"/>
                <a:ext cx="73762" cy="73872"/>
              </a:xfrm>
              <a:custGeom>
                <a:rect b="b" l="l" r="r" t="t"/>
                <a:pathLst>
                  <a:path extrusionOk="0" h="671" w="670">
                    <a:moveTo>
                      <a:pt x="335" y="1"/>
                    </a:moveTo>
                    <a:cubicBezTo>
                      <a:pt x="151" y="1"/>
                      <a:pt x="0" y="151"/>
                      <a:pt x="0" y="335"/>
                    </a:cubicBezTo>
                    <a:cubicBezTo>
                      <a:pt x="0" y="519"/>
                      <a:pt x="151" y="670"/>
                      <a:pt x="335" y="670"/>
                    </a:cubicBezTo>
                    <a:cubicBezTo>
                      <a:pt x="519" y="670"/>
                      <a:pt x="670" y="519"/>
                      <a:pt x="670" y="335"/>
                    </a:cubicBezTo>
                    <a:cubicBezTo>
                      <a:pt x="670" y="151"/>
                      <a:pt x="519"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3"/>
              <p:cNvSpPr/>
              <p:nvPr/>
            </p:nvSpPr>
            <p:spPr>
              <a:xfrm flipH="1">
                <a:off x="7744867" y="3873712"/>
                <a:ext cx="72771" cy="72771"/>
              </a:xfrm>
              <a:custGeom>
                <a:rect b="b" l="l" r="r" t="t"/>
                <a:pathLst>
                  <a:path extrusionOk="0" h="661" w="661">
                    <a:moveTo>
                      <a:pt x="330" y="0"/>
                    </a:moveTo>
                    <a:cubicBezTo>
                      <a:pt x="146" y="0"/>
                      <a:pt x="0" y="146"/>
                      <a:pt x="0" y="330"/>
                    </a:cubicBezTo>
                    <a:cubicBezTo>
                      <a:pt x="0" y="514"/>
                      <a:pt x="146" y="660"/>
                      <a:pt x="330" y="660"/>
                    </a:cubicBezTo>
                    <a:cubicBezTo>
                      <a:pt x="514" y="660"/>
                      <a:pt x="660" y="514"/>
                      <a:pt x="660" y="330"/>
                    </a:cubicBezTo>
                    <a:cubicBezTo>
                      <a:pt x="660" y="146"/>
                      <a:pt x="514" y="0"/>
                      <a:pt x="3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3"/>
              <p:cNvSpPr/>
              <p:nvPr/>
            </p:nvSpPr>
            <p:spPr>
              <a:xfrm flipH="1">
                <a:off x="7662959" y="3907950"/>
                <a:ext cx="71670" cy="71670"/>
              </a:xfrm>
              <a:custGeom>
                <a:rect b="b" l="l" r="r" t="t"/>
                <a:pathLst>
                  <a:path extrusionOk="0" h="651" w="651">
                    <a:moveTo>
                      <a:pt x="326" y="0"/>
                    </a:moveTo>
                    <a:cubicBezTo>
                      <a:pt x="147" y="0"/>
                      <a:pt x="0" y="146"/>
                      <a:pt x="0" y="325"/>
                    </a:cubicBezTo>
                    <a:cubicBezTo>
                      <a:pt x="0" y="505"/>
                      <a:pt x="147" y="651"/>
                      <a:pt x="326" y="651"/>
                    </a:cubicBezTo>
                    <a:cubicBezTo>
                      <a:pt x="505" y="651"/>
                      <a:pt x="651" y="505"/>
                      <a:pt x="651" y="325"/>
                    </a:cubicBezTo>
                    <a:cubicBezTo>
                      <a:pt x="651"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3"/>
              <p:cNvSpPr/>
              <p:nvPr/>
            </p:nvSpPr>
            <p:spPr>
              <a:xfrm flipH="1">
                <a:off x="7579400" y="3939106"/>
                <a:ext cx="71120" cy="71120"/>
              </a:xfrm>
              <a:custGeom>
                <a:rect b="b" l="l" r="r" t="t"/>
                <a:pathLst>
                  <a:path extrusionOk="0" h="646" w="646">
                    <a:moveTo>
                      <a:pt x="325" y="0"/>
                    </a:moveTo>
                    <a:cubicBezTo>
                      <a:pt x="146" y="0"/>
                      <a:pt x="0" y="146"/>
                      <a:pt x="0" y="321"/>
                    </a:cubicBezTo>
                    <a:cubicBezTo>
                      <a:pt x="0" y="500"/>
                      <a:pt x="146" y="646"/>
                      <a:pt x="325" y="646"/>
                    </a:cubicBezTo>
                    <a:cubicBezTo>
                      <a:pt x="500" y="646"/>
                      <a:pt x="646" y="500"/>
                      <a:pt x="646" y="321"/>
                    </a:cubicBezTo>
                    <a:cubicBezTo>
                      <a:pt x="646" y="146"/>
                      <a:pt x="500" y="0"/>
                      <a:pt x="3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3"/>
              <p:cNvSpPr/>
              <p:nvPr/>
            </p:nvSpPr>
            <p:spPr>
              <a:xfrm flipH="1">
                <a:off x="7494739" y="3967069"/>
                <a:ext cx="70239" cy="70129"/>
              </a:xfrm>
              <a:custGeom>
                <a:rect b="b" l="l" r="r" t="t"/>
                <a:pathLst>
                  <a:path extrusionOk="0" h="637" w="638">
                    <a:moveTo>
                      <a:pt x="317" y="1"/>
                    </a:moveTo>
                    <a:cubicBezTo>
                      <a:pt x="142" y="1"/>
                      <a:pt x="1" y="142"/>
                      <a:pt x="1" y="316"/>
                    </a:cubicBezTo>
                    <a:cubicBezTo>
                      <a:pt x="1" y="491"/>
                      <a:pt x="142" y="637"/>
                      <a:pt x="317" y="637"/>
                    </a:cubicBezTo>
                    <a:cubicBezTo>
                      <a:pt x="496" y="637"/>
                      <a:pt x="637" y="491"/>
                      <a:pt x="637" y="316"/>
                    </a:cubicBezTo>
                    <a:cubicBezTo>
                      <a:pt x="637" y="142"/>
                      <a:pt x="496"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3"/>
              <p:cNvSpPr/>
              <p:nvPr/>
            </p:nvSpPr>
            <p:spPr>
              <a:xfrm flipH="1">
                <a:off x="7409088" y="3991510"/>
                <a:ext cx="69138" cy="69138"/>
              </a:xfrm>
              <a:custGeom>
                <a:rect b="b" l="l" r="r" t="t"/>
                <a:pathLst>
                  <a:path extrusionOk="0" h="628" w="628">
                    <a:moveTo>
                      <a:pt x="311" y="0"/>
                    </a:moveTo>
                    <a:cubicBezTo>
                      <a:pt x="137" y="0"/>
                      <a:pt x="0" y="137"/>
                      <a:pt x="0" y="311"/>
                    </a:cubicBezTo>
                    <a:cubicBezTo>
                      <a:pt x="0" y="486"/>
                      <a:pt x="137" y="627"/>
                      <a:pt x="311" y="627"/>
                    </a:cubicBezTo>
                    <a:cubicBezTo>
                      <a:pt x="486" y="627"/>
                      <a:pt x="627" y="486"/>
                      <a:pt x="627" y="311"/>
                    </a:cubicBezTo>
                    <a:cubicBezTo>
                      <a:pt x="627" y="137"/>
                      <a:pt x="486"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3"/>
              <p:cNvSpPr/>
              <p:nvPr/>
            </p:nvSpPr>
            <p:spPr>
              <a:xfrm flipH="1">
                <a:off x="7322997" y="4012207"/>
                <a:ext cx="68037" cy="68147"/>
              </a:xfrm>
              <a:custGeom>
                <a:rect b="b" l="l" r="r" t="t"/>
                <a:pathLst>
                  <a:path extrusionOk="0" h="619" w="618">
                    <a:moveTo>
                      <a:pt x="311" y="1"/>
                    </a:moveTo>
                    <a:cubicBezTo>
                      <a:pt x="137" y="1"/>
                      <a:pt x="0" y="137"/>
                      <a:pt x="0" y="307"/>
                    </a:cubicBezTo>
                    <a:cubicBezTo>
                      <a:pt x="0" y="477"/>
                      <a:pt x="137" y="618"/>
                      <a:pt x="311" y="618"/>
                    </a:cubicBezTo>
                    <a:cubicBezTo>
                      <a:pt x="481" y="618"/>
                      <a:pt x="618" y="477"/>
                      <a:pt x="618" y="307"/>
                    </a:cubicBezTo>
                    <a:cubicBezTo>
                      <a:pt x="618" y="137"/>
                      <a:pt x="481"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3"/>
              <p:cNvSpPr/>
              <p:nvPr/>
            </p:nvSpPr>
            <p:spPr>
              <a:xfrm flipH="1">
                <a:off x="7235254" y="4028831"/>
                <a:ext cx="67597" cy="67597"/>
              </a:xfrm>
              <a:custGeom>
                <a:rect b="b" l="l" r="r" t="t"/>
                <a:pathLst>
                  <a:path extrusionOk="0" h="614" w="614">
                    <a:moveTo>
                      <a:pt x="307" y="1"/>
                    </a:moveTo>
                    <a:cubicBezTo>
                      <a:pt x="137" y="1"/>
                      <a:pt x="1" y="137"/>
                      <a:pt x="1" y="307"/>
                    </a:cubicBezTo>
                    <a:cubicBezTo>
                      <a:pt x="1" y="477"/>
                      <a:pt x="137" y="613"/>
                      <a:pt x="307" y="613"/>
                    </a:cubicBezTo>
                    <a:cubicBezTo>
                      <a:pt x="477" y="613"/>
                      <a:pt x="613" y="477"/>
                      <a:pt x="613" y="307"/>
                    </a:cubicBezTo>
                    <a:cubicBezTo>
                      <a:pt x="613" y="137"/>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3"/>
              <p:cNvSpPr/>
              <p:nvPr/>
            </p:nvSpPr>
            <p:spPr>
              <a:xfrm flipH="1">
                <a:off x="7147511" y="4041822"/>
                <a:ext cx="66606" cy="66056"/>
              </a:xfrm>
              <a:custGeom>
                <a:rect b="b" l="l" r="r" t="t"/>
                <a:pathLst>
                  <a:path extrusionOk="0" h="600" w="605">
                    <a:moveTo>
                      <a:pt x="302" y="0"/>
                    </a:moveTo>
                    <a:cubicBezTo>
                      <a:pt x="137" y="0"/>
                      <a:pt x="1" y="132"/>
                      <a:pt x="1" y="302"/>
                    </a:cubicBezTo>
                    <a:cubicBezTo>
                      <a:pt x="1" y="467"/>
                      <a:pt x="137" y="599"/>
                      <a:pt x="302" y="599"/>
                    </a:cubicBezTo>
                    <a:cubicBezTo>
                      <a:pt x="467" y="599"/>
                      <a:pt x="604" y="467"/>
                      <a:pt x="604" y="302"/>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3"/>
              <p:cNvSpPr/>
              <p:nvPr/>
            </p:nvSpPr>
            <p:spPr>
              <a:xfrm flipH="1">
                <a:off x="7059328" y="4050078"/>
                <a:ext cx="64955" cy="65505"/>
              </a:xfrm>
              <a:custGeom>
                <a:rect b="b" l="l" r="r" t="t"/>
                <a:pathLst>
                  <a:path extrusionOk="0" h="595" w="590">
                    <a:moveTo>
                      <a:pt x="293" y="1"/>
                    </a:moveTo>
                    <a:cubicBezTo>
                      <a:pt x="132" y="1"/>
                      <a:pt x="0" y="133"/>
                      <a:pt x="0" y="298"/>
                    </a:cubicBezTo>
                    <a:cubicBezTo>
                      <a:pt x="0" y="463"/>
                      <a:pt x="132" y="595"/>
                      <a:pt x="293" y="595"/>
                    </a:cubicBezTo>
                    <a:cubicBezTo>
                      <a:pt x="458" y="595"/>
                      <a:pt x="590" y="463"/>
                      <a:pt x="590" y="298"/>
                    </a:cubicBezTo>
                    <a:cubicBezTo>
                      <a:pt x="590" y="133"/>
                      <a:pt x="458"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3"/>
              <p:cNvSpPr/>
              <p:nvPr/>
            </p:nvSpPr>
            <p:spPr>
              <a:xfrm flipH="1">
                <a:off x="6970594" y="4054262"/>
                <a:ext cx="64404" cy="64514"/>
              </a:xfrm>
              <a:custGeom>
                <a:rect b="b" l="l" r="r" t="t"/>
                <a:pathLst>
                  <a:path extrusionOk="0" h="586" w="585">
                    <a:moveTo>
                      <a:pt x="292" y="1"/>
                    </a:moveTo>
                    <a:cubicBezTo>
                      <a:pt x="132" y="1"/>
                      <a:pt x="0" y="133"/>
                      <a:pt x="0" y="293"/>
                    </a:cubicBezTo>
                    <a:cubicBezTo>
                      <a:pt x="0" y="453"/>
                      <a:pt x="132" y="585"/>
                      <a:pt x="292" y="585"/>
                    </a:cubicBezTo>
                    <a:cubicBezTo>
                      <a:pt x="457" y="585"/>
                      <a:pt x="585" y="453"/>
                      <a:pt x="585" y="293"/>
                    </a:cubicBezTo>
                    <a:cubicBezTo>
                      <a:pt x="585" y="133"/>
                      <a:pt x="457"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3"/>
              <p:cNvSpPr/>
              <p:nvPr/>
            </p:nvSpPr>
            <p:spPr>
              <a:xfrm flipH="1">
                <a:off x="6881860" y="4053711"/>
                <a:ext cx="63413" cy="63413"/>
              </a:xfrm>
              <a:custGeom>
                <a:rect b="b" l="l" r="r" t="t"/>
                <a:pathLst>
                  <a:path extrusionOk="0" h="576" w="576">
                    <a:moveTo>
                      <a:pt x="288" y="1"/>
                    </a:moveTo>
                    <a:cubicBezTo>
                      <a:pt x="133" y="1"/>
                      <a:pt x="1" y="133"/>
                      <a:pt x="1" y="288"/>
                    </a:cubicBezTo>
                    <a:cubicBezTo>
                      <a:pt x="1" y="449"/>
                      <a:pt x="133" y="576"/>
                      <a:pt x="288" y="576"/>
                    </a:cubicBezTo>
                    <a:cubicBezTo>
                      <a:pt x="449" y="576"/>
                      <a:pt x="576" y="449"/>
                      <a:pt x="576" y="288"/>
                    </a:cubicBezTo>
                    <a:cubicBezTo>
                      <a:pt x="576" y="133"/>
                      <a:pt x="449"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3"/>
              <p:cNvSpPr/>
              <p:nvPr/>
            </p:nvSpPr>
            <p:spPr>
              <a:xfrm flipH="1">
                <a:off x="6793127" y="4049088"/>
                <a:ext cx="62312" cy="62422"/>
              </a:xfrm>
              <a:custGeom>
                <a:rect b="b" l="l" r="r" t="t"/>
                <a:pathLst>
                  <a:path extrusionOk="0" h="567" w="566">
                    <a:moveTo>
                      <a:pt x="283" y="0"/>
                    </a:moveTo>
                    <a:cubicBezTo>
                      <a:pt x="128" y="0"/>
                      <a:pt x="0" y="128"/>
                      <a:pt x="0" y="283"/>
                    </a:cubicBezTo>
                    <a:cubicBezTo>
                      <a:pt x="0" y="439"/>
                      <a:pt x="128" y="566"/>
                      <a:pt x="283" y="566"/>
                    </a:cubicBezTo>
                    <a:cubicBezTo>
                      <a:pt x="439" y="566"/>
                      <a:pt x="566" y="439"/>
                      <a:pt x="566" y="283"/>
                    </a:cubicBezTo>
                    <a:cubicBezTo>
                      <a:pt x="566" y="128"/>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3"/>
              <p:cNvSpPr/>
              <p:nvPr/>
            </p:nvSpPr>
            <p:spPr>
              <a:xfrm flipH="1">
                <a:off x="6704833" y="4039179"/>
                <a:ext cx="61872" cy="61432"/>
              </a:xfrm>
              <a:custGeom>
                <a:rect b="b" l="l" r="r" t="t"/>
                <a:pathLst>
                  <a:path extrusionOk="0" h="558" w="562">
                    <a:moveTo>
                      <a:pt x="283" y="1"/>
                    </a:moveTo>
                    <a:cubicBezTo>
                      <a:pt x="128" y="1"/>
                      <a:pt x="0" y="123"/>
                      <a:pt x="0" y="279"/>
                    </a:cubicBezTo>
                    <a:cubicBezTo>
                      <a:pt x="0" y="435"/>
                      <a:pt x="128" y="557"/>
                      <a:pt x="283" y="557"/>
                    </a:cubicBezTo>
                    <a:cubicBezTo>
                      <a:pt x="434" y="557"/>
                      <a:pt x="561" y="435"/>
                      <a:pt x="561" y="279"/>
                    </a:cubicBezTo>
                    <a:cubicBezTo>
                      <a:pt x="561" y="123"/>
                      <a:pt x="434"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3"/>
              <p:cNvSpPr/>
              <p:nvPr/>
            </p:nvSpPr>
            <p:spPr>
              <a:xfrm flipH="1">
                <a:off x="6617090" y="4024647"/>
                <a:ext cx="60881" cy="60881"/>
              </a:xfrm>
              <a:custGeom>
                <a:rect b="b" l="l" r="r" t="t"/>
                <a:pathLst>
                  <a:path extrusionOk="0" h="553" w="553">
                    <a:moveTo>
                      <a:pt x="274" y="1"/>
                    </a:moveTo>
                    <a:cubicBezTo>
                      <a:pt x="123" y="1"/>
                      <a:pt x="0" y="123"/>
                      <a:pt x="0" y="274"/>
                    </a:cubicBezTo>
                    <a:cubicBezTo>
                      <a:pt x="0" y="430"/>
                      <a:pt x="123" y="552"/>
                      <a:pt x="274" y="552"/>
                    </a:cubicBezTo>
                    <a:cubicBezTo>
                      <a:pt x="425" y="552"/>
                      <a:pt x="552" y="430"/>
                      <a:pt x="552" y="274"/>
                    </a:cubicBezTo>
                    <a:cubicBezTo>
                      <a:pt x="552"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3"/>
              <p:cNvSpPr/>
              <p:nvPr/>
            </p:nvSpPr>
            <p:spPr>
              <a:xfrm flipH="1">
                <a:off x="6530999" y="4005491"/>
                <a:ext cx="59780" cy="59780"/>
              </a:xfrm>
              <a:custGeom>
                <a:rect b="b" l="l" r="r" t="t"/>
                <a:pathLst>
                  <a:path extrusionOk="0" h="543" w="543">
                    <a:moveTo>
                      <a:pt x="274" y="0"/>
                    </a:moveTo>
                    <a:cubicBezTo>
                      <a:pt x="123" y="0"/>
                      <a:pt x="0" y="123"/>
                      <a:pt x="0" y="269"/>
                    </a:cubicBezTo>
                    <a:cubicBezTo>
                      <a:pt x="0" y="420"/>
                      <a:pt x="123" y="543"/>
                      <a:pt x="274" y="543"/>
                    </a:cubicBezTo>
                    <a:cubicBezTo>
                      <a:pt x="425" y="543"/>
                      <a:pt x="543" y="420"/>
                      <a:pt x="543" y="269"/>
                    </a:cubicBezTo>
                    <a:cubicBezTo>
                      <a:pt x="543" y="123"/>
                      <a:pt x="425"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3"/>
              <p:cNvSpPr/>
              <p:nvPr/>
            </p:nvSpPr>
            <p:spPr>
              <a:xfrm flipH="1">
                <a:off x="6445348" y="3981602"/>
                <a:ext cx="58789" cy="58789"/>
              </a:xfrm>
              <a:custGeom>
                <a:rect b="b" l="l" r="r" t="t"/>
                <a:pathLst>
                  <a:path extrusionOk="0" h="534" w="534">
                    <a:moveTo>
                      <a:pt x="265" y="1"/>
                    </a:moveTo>
                    <a:cubicBezTo>
                      <a:pt x="119" y="1"/>
                      <a:pt x="1" y="118"/>
                      <a:pt x="1" y="265"/>
                    </a:cubicBezTo>
                    <a:cubicBezTo>
                      <a:pt x="1" y="411"/>
                      <a:pt x="119" y="533"/>
                      <a:pt x="265" y="533"/>
                    </a:cubicBezTo>
                    <a:cubicBezTo>
                      <a:pt x="416" y="533"/>
                      <a:pt x="533" y="411"/>
                      <a:pt x="533" y="265"/>
                    </a:cubicBezTo>
                    <a:cubicBezTo>
                      <a:pt x="533" y="118"/>
                      <a:pt x="416"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3"/>
              <p:cNvSpPr/>
              <p:nvPr/>
            </p:nvSpPr>
            <p:spPr>
              <a:xfrm flipH="1">
                <a:off x="6361238" y="3953088"/>
                <a:ext cx="57799" cy="57688"/>
              </a:xfrm>
              <a:custGeom>
                <a:rect b="b" l="l" r="r" t="t"/>
                <a:pathLst>
                  <a:path extrusionOk="0" h="524" w="525">
                    <a:moveTo>
                      <a:pt x="260" y="0"/>
                    </a:moveTo>
                    <a:cubicBezTo>
                      <a:pt x="114" y="0"/>
                      <a:pt x="1" y="118"/>
                      <a:pt x="1" y="264"/>
                    </a:cubicBezTo>
                    <a:cubicBezTo>
                      <a:pt x="1" y="406"/>
                      <a:pt x="114" y="524"/>
                      <a:pt x="260" y="524"/>
                    </a:cubicBezTo>
                    <a:cubicBezTo>
                      <a:pt x="406" y="524"/>
                      <a:pt x="524" y="406"/>
                      <a:pt x="524" y="264"/>
                    </a:cubicBezTo>
                    <a:cubicBezTo>
                      <a:pt x="524" y="118"/>
                      <a:pt x="406"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3"/>
              <p:cNvSpPr/>
              <p:nvPr/>
            </p:nvSpPr>
            <p:spPr>
              <a:xfrm flipH="1">
                <a:off x="6278779" y="3920941"/>
                <a:ext cx="57138" cy="56588"/>
              </a:xfrm>
              <a:custGeom>
                <a:rect b="b" l="l" r="r" t="t"/>
                <a:pathLst>
                  <a:path extrusionOk="0" h="514" w="519">
                    <a:moveTo>
                      <a:pt x="259" y="0"/>
                    </a:moveTo>
                    <a:cubicBezTo>
                      <a:pt x="118" y="0"/>
                      <a:pt x="0" y="113"/>
                      <a:pt x="0" y="255"/>
                    </a:cubicBezTo>
                    <a:cubicBezTo>
                      <a:pt x="0" y="401"/>
                      <a:pt x="118" y="514"/>
                      <a:pt x="259" y="514"/>
                    </a:cubicBezTo>
                    <a:cubicBezTo>
                      <a:pt x="401" y="514"/>
                      <a:pt x="519" y="401"/>
                      <a:pt x="519" y="255"/>
                    </a:cubicBezTo>
                    <a:cubicBezTo>
                      <a:pt x="519" y="113"/>
                      <a:pt x="401" y="0"/>
                      <a:pt x="2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3"/>
              <p:cNvSpPr/>
              <p:nvPr/>
            </p:nvSpPr>
            <p:spPr>
              <a:xfrm flipH="1">
                <a:off x="6197752" y="3885051"/>
                <a:ext cx="56257" cy="55707"/>
              </a:xfrm>
              <a:custGeom>
                <a:rect b="b" l="l" r="r" t="t"/>
                <a:pathLst>
                  <a:path extrusionOk="0" h="506" w="511">
                    <a:moveTo>
                      <a:pt x="256" y="1"/>
                    </a:moveTo>
                    <a:cubicBezTo>
                      <a:pt x="119" y="1"/>
                      <a:pt x="1" y="114"/>
                      <a:pt x="1" y="251"/>
                    </a:cubicBezTo>
                    <a:cubicBezTo>
                      <a:pt x="1" y="392"/>
                      <a:pt x="119" y="505"/>
                      <a:pt x="256" y="505"/>
                    </a:cubicBezTo>
                    <a:cubicBezTo>
                      <a:pt x="397" y="505"/>
                      <a:pt x="510" y="392"/>
                      <a:pt x="510" y="251"/>
                    </a:cubicBezTo>
                    <a:cubicBezTo>
                      <a:pt x="510" y="114"/>
                      <a:pt x="397" y="1"/>
                      <a:pt x="2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3"/>
              <p:cNvSpPr/>
              <p:nvPr/>
            </p:nvSpPr>
            <p:spPr>
              <a:xfrm flipH="1">
                <a:off x="6117825" y="3846189"/>
                <a:ext cx="55156" cy="55046"/>
              </a:xfrm>
              <a:custGeom>
                <a:rect b="b" l="l" r="r" t="t"/>
                <a:pathLst>
                  <a:path extrusionOk="0" h="500" w="501">
                    <a:moveTo>
                      <a:pt x="250" y="0"/>
                    </a:moveTo>
                    <a:cubicBezTo>
                      <a:pt x="114" y="0"/>
                      <a:pt x="0" y="113"/>
                      <a:pt x="0" y="250"/>
                    </a:cubicBezTo>
                    <a:cubicBezTo>
                      <a:pt x="0" y="387"/>
                      <a:pt x="114"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3"/>
              <p:cNvSpPr/>
              <p:nvPr/>
            </p:nvSpPr>
            <p:spPr>
              <a:xfrm flipH="1">
                <a:off x="6039550" y="3805675"/>
                <a:ext cx="54055" cy="54055"/>
              </a:xfrm>
              <a:custGeom>
                <a:rect b="b" l="l" r="r" t="t"/>
                <a:pathLst>
                  <a:path extrusionOk="0" h="491" w="491">
                    <a:moveTo>
                      <a:pt x="246" y="0"/>
                    </a:moveTo>
                    <a:cubicBezTo>
                      <a:pt x="114" y="0"/>
                      <a:pt x="1" y="109"/>
                      <a:pt x="1" y="246"/>
                    </a:cubicBezTo>
                    <a:cubicBezTo>
                      <a:pt x="1" y="382"/>
                      <a:pt x="114" y="491"/>
                      <a:pt x="246" y="491"/>
                    </a:cubicBezTo>
                    <a:cubicBezTo>
                      <a:pt x="383" y="491"/>
                      <a:pt x="491" y="382"/>
                      <a:pt x="491" y="246"/>
                    </a:cubicBezTo>
                    <a:cubicBezTo>
                      <a:pt x="491" y="109"/>
                      <a:pt x="383"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3"/>
              <p:cNvSpPr/>
              <p:nvPr/>
            </p:nvSpPr>
            <p:spPr>
              <a:xfrm flipH="1">
                <a:off x="5961165" y="3763620"/>
                <a:ext cx="53065" cy="53065"/>
              </a:xfrm>
              <a:custGeom>
                <a:rect b="b" l="l" r="r" t="t"/>
                <a:pathLst>
                  <a:path extrusionOk="0" h="482" w="482">
                    <a:moveTo>
                      <a:pt x="241" y="1"/>
                    </a:moveTo>
                    <a:cubicBezTo>
                      <a:pt x="105" y="1"/>
                      <a:pt x="1" y="109"/>
                      <a:pt x="1" y="241"/>
                    </a:cubicBezTo>
                    <a:cubicBezTo>
                      <a:pt x="1" y="373"/>
                      <a:pt x="105" y="481"/>
                      <a:pt x="241" y="481"/>
                    </a:cubicBezTo>
                    <a:cubicBezTo>
                      <a:pt x="373" y="481"/>
                      <a:pt x="482" y="373"/>
                      <a:pt x="482" y="241"/>
                    </a:cubicBezTo>
                    <a:cubicBezTo>
                      <a:pt x="482" y="109"/>
                      <a:pt x="373"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3"/>
              <p:cNvSpPr/>
              <p:nvPr/>
            </p:nvSpPr>
            <p:spPr>
              <a:xfrm flipH="1">
                <a:off x="5883331" y="3721565"/>
                <a:ext cx="52514" cy="52074"/>
              </a:xfrm>
              <a:custGeom>
                <a:rect b="b" l="l" r="r" t="t"/>
                <a:pathLst>
                  <a:path extrusionOk="0" h="473" w="477">
                    <a:moveTo>
                      <a:pt x="241" y="1"/>
                    </a:moveTo>
                    <a:cubicBezTo>
                      <a:pt x="109" y="1"/>
                      <a:pt x="1" y="104"/>
                      <a:pt x="1" y="236"/>
                    </a:cubicBezTo>
                    <a:cubicBezTo>
                      <a:pt x="1" y="368"/>
                      <a:pt x="109" y="472"/>
                      <a:pt x="241" y="472"/>
                    </a:cubicBezTo>
                    <a:cubicBezTo>
                      <a:pt x="368" y="472"/>
                      <a:pt x="477" y="368"/>
                      <a:pt x="477" y="236"/>
                    </a:cubicBezTo>
                    <a:cubicBezTo>
                      <a:pt x="477" y="104"/>
                      <a:pt x="368"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3"/>
              <p:cNvSpPr/>
              <p:nvPr/>
            </p:nvSpPr>
            <p:spPr>
              <a:xfrm flipH="1">
                <a:off x="5805386" y="3679511"/>
                <a:ext cx="50973" cy="51523"/>
              </a:xfrm>
              <a:custGeom>
                <a:rect b="b" l="l" r="r" t="t"/>
                <a:pathLst>
                  <a:path extrusionOk="0" h="468" w="463">
                    <a:moveTo>
                      <a:pt x="231" y="1"/>
                    </a:moveTo>
                    <a:cubicBezTo>
                      <a:pt x="104" y="1"/>
                      <a:pt x="0" y="105"/>
                      <a:pt x="0" y="237"/>
                    </a:cubicBezTo>
                    <a:cubicBezTo>
                      <a:pt x="0" y="364"/>
                      <a:pt x="104" y="468"/>
                      <a:pt x="231" y="468"/>
                    </a:cubicBezTo>
                    <a:cubicBezTo>
                      <a:pt x="358" y="468"/>
                      <a:pt x="462" y="364"/>
                      <a:pt x="462" y="237"/>
                    </a:cubicBezTo>
                    <a:cubicBezTo>
                      <a:pt x="462" y="105"/>
                      <a:pt x="358"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3"/>
              <p:cNvSpPr/>
              <p:nvPr/>
            </p:nvSpPr>
            <p:spPr>
              <a:xfrm flipH="1">
                <a:off x="5726560" y="3639547"/>
                <a:ext cx="49872" cy="50532"/>
              </a:xfrm>
              <a:custGeom>
                <a:rect b="b" l="l" r="r" t="t"/>
                <a:pathLst>
                  <a:path extrusionOk="0" h="459" w="453">
                    <a:moveTo>
                      <a:pt x="226" y="1"/>
                    </a:moveTo>
                    <a:cubicBezTo>
                      <a:pt x="99" y="1"/>
                      <a:pt x="0" y="105"/>
                      <a:pt x="0" y="232"/>
                    </a:cubicBezTo>
                    <a:cubicBezTo>
                      <a:pt x="0" y="355"/>
                      <a:pt x="99" y="458"/>
                      <a:pt x="226" y="458"/>
                    </a:cubicBezTo>
                    <a:cubicBezTo>
                      <a:pt x="354" y="458"/>
                      <a:pt x="453" y="355"/>
                      <a:pt x="453" y="232"/>
                    </a:cubicBezTo>
                    <a:cubicBezTo>
                      <a:pt x="453" y="105"/>
                      <a:pt x="354" y="1"/>
                      <a:pt x="2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3"/>
              <p:cNvSpPr/>
              <p:nvPr/>
            </p:nvSpPr>
            <p:spPr>
              <a:xfrm flipH="1">
                <a:off x="5646084" y="3602226"/>
                <a:ext cx="49432" cy="49432"/>
              </a:xfrm>
              <a:custGeom>
                <a:rect b="b" l="l" r="r" t="t"/>
                <a:pathLst>
                  <a:path extrusionOk="0" h="449" w="449">
                    <a:moveTo>
                      <a:pt x="222" y="1"/>
                    </a:moveTo>
                    <a:cubicBezTo>
                      <a:pt x="99" y="1"/>
                      <a:pt x="0" y="100"/>
                      <a:pt x="0" y="222"/>
                    </a:cubicBezTo>
                    <a:cubicBezTo>
                      <a:pt x="0" y="349"/>
                      <a:pt x="99" y="448"/>
                      <a:pt x="222" y="448"/>
                    </a:cubicBezTo>
                    <a:cubicBezTo>
                      <a:pt x="349" y="448"/>
                      <a:pt x="448" y="349"/>
                      <a:pt x="448" y="222"/>
                    </a:cubicBezTo>
                    <a:cubicBezTo>
                      <a:pt x="448" y="100"/>
                      <a:pt x="349"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3"/>
              <p:cNvSpPr/>
              <p:nvPr/>
            </p:nvSpPr>
            <p:spPr>
              <a:xfrm flipH="1">
                <a:off x="5564065" y="3568538"/>
                <a:ext cx="48441" cy="48331"/>
              </a:xfrm>
              <a:custGeom>
                <a:rect b="b" l="l" r="r" t="t"/>
                <a:pathLst>
                  <a:path extrusionOk="0" h="439" w="440">
                    <a:moveTo>
                      <a:pt x="218" y="0"/>
                    </a:moveTo>
                    <a:cubicBezTo>
                      <a:pt x="100" y="0"/>
                      <a:pt x="1" y="99"/>
                      <a:pt x="1" y="222"/>
                    </a:cubicBezTo>
                    <a:cubicBezTo>
                      <a:pt x="1" y="340"/>
                      <a:pt x="100" y="439"/>
                      <a:pt x="218" y="439"/>
                    </a:cubicBezTo>
                    <a:cubicBezTo>
                      <a:pt x="340" y="439"/>
                      <a:pt x="439" y="340"/>
                      <a:pt x="439" y="222"/>
                    </a:cubicBezTo>
                    <a:cubicBezTo>
                      <a:pt x="439" y="99"/>
                      <a:pt x="340" y="0"/>
                      <a:pt x="2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3"/>
              <p:cNvSpPr/>
              <p:nvPr/>
            </p:nvSpPr>
            <p:spPr>
              <a:xfrm flipH="1">
                <a:off x="5480506" y="3539915"/>
                <a:ext cx="47340" cy="47340"/>
              </a:xfrm>
              <a:custGeom>
                <a:rect b="b" l="l" r="r" t="t"/>
                <a:pathLst>
                  <a:path extrusionOk="0" h="430" w="430">
                    <a:moveTo>
                      <a:pt x="217" y="1"/>
                    </a:moveTo>
                    <a:cubicBezTo>
                      <a:pt x="94" y="1"/>
                      <a:pt x="0" y="95"/>
                      <a:pt x="0" y="213"/>
                    </a:cubicBezTo>
                    <a:cubicBezTo>
                      <a:pt x="0" y="331"/>
                      <a:pt x="94" y="430"/>
                      <a:pt x="217" y="430"/>
                    </a:cubicBezTo>
                    <a:cubicBezTo>
                      <a:pt x="335" y="430"/>
                      <a:pt x="429" y="331"/>
                      <a:pt x="429" y="213"/>
                    </a:cubicBezTo>
                    <a:cubicBezTo>
                      <a:pt x="429" y="95"/>
                      <a:pt x="335"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3"/>
              <p:cNvSpPr/>
              <p:nvPr/>
            </p:nvSpPr>
            <p:spPr>
              <a:xfrm flipH="1">
                <a:off x="5394965" y="3516575"/>
                <a:ext cx="46239" cy="46789"/>
              </a:xfrm>
              <a:custGeom>
                <a:rect b="b" l="l" r="r" t="t"/>
                <a:pathLst>
                  <a:path extrusionOk="0" h="425" w="420">
                    <a:moveTo>
                      <a:pt x="213" y="1"/>
                    </a:moveTo>
                    <a:cubicBezTo>
                      <a:pt x="95" y="1"/>
                      <a:pt x="0" y="95"/>
                      <a:pt x="0" y="213"/>
                    </a:cubicBezTo>
                    <a:cubicBezTo>
                      <a:pt x="0" y="331"/>
                      <a:pt x="95" y="425"/>
                      <a:pt x="213" y="425"/>
                    </a:cubicBezTo>
                    <a:cubicBezTo>
                      <a:pt x="326" y="425"/>
                      <a:pt x="420" y="331"/>
                      <a:pt x="420" y="213"/>
                    </a:cubicBezTo>
                    <a:cubicBezTo>
                      <a:pt x="420" y="95"/>
                      <a:pt x="326"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3"/>
              <p:cNvSpPr/>
              <p:nvPr/>
            </p:nvSpPr>
            <p:spPr>
              <a:xfrm flipH="1">
                <a:off x="5307773" y="3500502"/>
                <a:ext cx="45248" cy="45798"/>
              </a:xfrm>
              <a:custGeom>
                <a:rect b="b" l="l" r="r" t="t"/>
                <a:pathLst>
                  <a:path extrusionOk="0" h="416" w="411">
                    <a:moveTo>
                      <a:pt x="204" y="1"/>
                    </a:moveTo>
                    <a:cubicBezTo>
                      <a:pt x="90" y="1"/>
                      <a:pt x="1" y="95"/>
                      <a:pt x="1" y="208"/>
                    </a:cubicBezTo>
                    <a:cubicBezTo>
                      <a:pt x="1" y="321"/>
                      <a:pt x="90" y="415"/>
                      <a:pt x="204" y="415"/>
                    </a:cubicBezTo>
                    <a:cubicBezTo>
                      <a:pt x="321" y="415"/>
                      <a:pt x="411" y="321"/>
                      <a:pt x="411" y="208"/>
                    </a:cubicBezTo>
                    <a:cubicBezTo>
                      <a:pt x="411" y="95"/>
                      <a:pt x="321" y="1"/>
                      <a:pt x="2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3"/>
              <p:cNvSpPr/>
              <p:nvPr/>
            </p:nvSpPr>
            <p:spPr>
              <a:xfrm flipH="1">
                <a:off x="5219479" y="3491144"/>
                <a:ext cx="44257" cy="44808"/>
              </a:xfrm>
              <a:custGeom>
                <a:rect b="b" l="l" r="r" t="t"/>
                <a:pathLst>
                  <a:path extrusionOk="0" h="407" w="402">
                    <a:moveTo>
                      <a:pt x="199" y="1"/>
                    </a:moveTo>
                    <a:cubicBezTo>
                      <a:pt x="90" y="1"/>
                      <a:pt x="1" y="90"/>
                      <a:pt x="1" y="203"/>
                    </a:cubicBezTo>
                    <a:cubicBezTo>
                      <a:pt x="1" y="317"/>
                      <a:pt x="90" y="406"/>
                      <a:pt x="199" y="406"/>
                    </a:cubicBezTo>
                    <a:cubicBezTo>
                      <a:pt x="312" y="406"/>
                      <a:pt x="401" y="317"/>
                      <a:pt x="401" y="203"/>
                    </a:cubicBezTo>
                    <a:cubicBezTo>
                      <a:pt x="401" y="90"/>
                      <a:pt x="31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3"/>
              <p:cNvSpPr/>
              <p:nvPr/>
            </p:nvSpPr>
            <p:spPr>
              <a:xfrm flipH="1">
                <a:off x="5130745" y="3489052"/>
                <a:ext cx="43707" cy="43707"/>
              </a:xfrm>
              <a:custGeom>
                <a:rect b="b" l="l" r="r" t="t"/>
                <a:pathLst>
                  <a:path extrusionOk="0" h="397" w="397">
                    <a:moveTo>
                      <a:pt x="198" y="1"/>
                    </a:moveTo>
                    <a:cubicBezTo>
                      <a:pt x="90" y="1"/>
                      <a:pt x="0" y="90"/>
                      <a:pt x="0" y="199"/>
                    </a:cubicBezTo>
                    <a:cubicBezTo>
                      <a:pt x="0" y="307"/>
                      <a:pt x="90" y="397"/>
                      <a:pt x="198" y="397"/>
                    </a:cubicBezTo>
                    <a:cubicBezTo>
                      <a:pt x="312" y="397"/>
                      <a:pt x="396" y="307"/>
                      <a:pt x="396" y="199"/>
                    </a:cubicBezTo>
                    <a:cubicBezTo>
                      <a:pt x="396" y="90"/>
                      <a:pt x="312" y="1"/>
                      <a:pt x="1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3"/>
              <p:cNvSpPr/>
              <p:nvPr/>
            </p:nvSpPr>
            <p:spPr>
              <a:xfrm flipH="1">
                <a:off x="5042012" y="3493786"/>
                <a:ext cx="42606" cy="43156"/>
              </a:xfrm>
              <a:custGeom>
                <a:rect b="b" l="l" r="r" t="t"/>
                <a:pathLst>
                  <a:path extrusionOk="0" h="392" w="387">
                    <a:moveTo>
                      <a:pt x="193" y="0"/>
                    </a:moveTo>
                    <a:cubicBezTo>
                      <a:pt x="85" y="0"/>
                      <a:pt x="0" y="90"/>
                      <a:pt x="0" y="194"/>
                    </a:cubicBezTo>
                    <a:cubicBezTo>
                      <a:pt x="0" y="302"/>
                      <a:pt x="85" y="392"/>
                      <a:pt x="193" y="392"/>
                    </a:cubicBezTo>
                    <a:cubicBezTo>
                      <a:pt x="302" y="392"/>
                      <a:pt x="387" y="302"/>
                      <a:pt x="387" y="194"/>
                    </a:cubicBezTo>
                    <a:cubicBezTo>
                      <a:pt x="387" y="90"/>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3"/>
              <p:cNvSpPr/>
              <p:nvPr/>
            </p:nvSpPr>
            <p:spPr>
              <a:xfrm flipH="1">
                <a:off x="4953828" y="3505126"/>
                <a:ext cx="41615" cy="41725"/>
              </a:xfrm>
              <a:custGeom>
                <a:rect b="b" l="l" r="r" t="t"/>
                <a:pathLst>
                  <a:path extrusionOk="0" h="379" w="378">
                    <a:moveTo>
                      <a:pt x="189" y="1"/>
                    </a:moveTo>
                    <a:cubicBezTo>
                      <a:pt x="86" y="1"/>
                      <a:pt x="1" y="86"/>
                      <a:pt x="1" y="190"/>
                    </a:cubicBezTo>
                    <a:cubicBezTo>
                      <a:pt x="1" y="293"/>
                      <a:pt x="86" y="378"/>
                      <a:pt x="189" y="378"/>
                    </a:cubicBezTo>
                    <a:cubicBezTo>
                      <a:pt x="293" y="378"/>
                      <a:pt x="378" y="293"/>
                      <a:pt x="378" y="190"/>
                    </a:cubicBezTo>
                    <a:cubicBezTo>
                      <a:pt x="378" y="86"/>
                      <a:pt x="293"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3"/>
              <p:cNvSpPr/>
              <p:nvPr/>
            </p:nvSpPr>
            <p:spPr>
              <a:xfrm flipH="1">
                <a:off x="4866636" y="3521749"/>
                <a:ext cx="40514" cy="41175"/>
              </a:xfrm>
              <a:custGeom>
                <a:rect b="b" l="l" r="r" t="t"/>
                <a:pathLst>
                  <a:path extrusionOk="0" h="374" w="368">
                    <a:moveTo>
                      <a:pt x="184" y="1"/>
                    </a:moveTo>
                    <a:cubicBezTo>
                      <a:pt x="80" y="1"/>
                      <a:pt x="0" y="86"/>
                      <a:pt x="0" y="185"/>
                    </a:cubicBezTo>
                    <a:cubicBezTo>
                      <a:pt x="0" y="288"/>
                      <a:pt x="80" y="373"/>
                      <a:pt x="184" y="373"/>
                    </a:cubicBezTo>
                    <a:cubicBezTo>
                      <a:pt x="288" y="373"/>
                      <a:pt x="368" y="288"/>
                      <a:pt x="368" y="185"/>
                    </a:cubicBezTo>
                    <a:cubicBezTo>
                      <a:pt x="368" y="86"/>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3"/>
              <p:cNvSpPr/>
              <p:nvPr/>
            </p:nvSpPr>
            <p:spPr>
              <a:xfrm flipH="1">
                <a:off x="4780434" y="3543548"/>
                <a:ext cx="39523" cy="40074"/>
              </a:xfrm>
              <a:custGeom>
                <a:rect b="b" l="l" r="r" t="t"/>
                <a:pathLst>
                  <a:path extrusionOk="0" h="364" w="359">
                    <a:moveTo>
                      <a:pt x="179" y="1"/>
                    </a:moveTo>
                    <a:cubicBezTo>
                      <a:pt x="80" y="1"/>
                      <a:pt x="0" y="81"/>
                      <a:pt x="0" y="180"/>
                    </a:cubicBezTo>
                    <a:cubicBezTo>
                      <a:pt x="0" y="284"/>
                      <a:pt x="80" y="364"/>
                      <a:pt x="179" y="364"/>
                    </a:cubicBezTo>
                    <a:cubicBezTo>
                      <a:pt x="278" y="364"/>
                      <a:pt x="359" y="284"/>
                      <a:pt x="359" y="180"/>
                    </a:cubicBezTo>
                    <a:cubicBezTo>
                      <a:pt x="359" y="81"/>
                      <a:pt x="278" y="1"/>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3"/>
              <p:cNvSpPr/>
              <p:nvPr/>
            </p:nvSpPr>
            <p:spPr>
              <a:xfrm flipH="1">
                <a:off x="4695334" y="3570080"/>
                <a:ext cx="38973" cy="38532"/>
              </a:xfrm>
              <a:custGeom>
                <a:rect b="b" l="l" r="r" t="t"/>
                <a:pathLst>
                  <a:path extrusionOk="0" h="350" w="354">
                    <a:moveTo>
                      <a:pt x="179" y="0"/>
                    </a:moveTo>
                    <a:cubicBezTo>
                      <a:pt x="80" y="0"/>
                      <a:pt x="0" y="76"/>
                      <a:pt x="0" y="175"/>
                    </a:cubicBezTo>
                    <a:cubicBezTo>
                      <a:pt x="0" y="274"/>
                      <a:pt x="80" y="349"/>
                      <a:pt x="179" y="349"/>
                    </a:cubicBezTo>
                    <a:cubicBezTo>
                      <a:pt x="274" y="349"/>
                      <a:pt x="354" y="274"/>
                      <a:pt x="354" y="175"/>
                    </a:cubicBezTo>
                    <a:cubicBezTo>
                      <a:pt x="354" y="76"/>
                      <a:pt x="274"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3"/>
              <p:cNvSpPr/>
              <p:nvPr/>
            </p:nvSpPr>
            <p:spPr>
              <a:xfrm flipH="1">
                <a:off x="4611224" y="3599584"/>
                <a:ext cx="38532" cy="38532"/>
              </a:xfrm>
              <a:custGeom>
                <a:rect b="b" l="l" r="r" t="t"/>
                <a:pathLst>
                  <a:path extrusionOk="0" h="350" w="350">
                    <a:moveTo>
                      <a:pt x="175" y="1"/>
                    </a:moveTo>
                    <a:cubicBezTo>
                      <a:pt x="81" y="1"/>
                      <a:pt x="1" y="81"/>
                      <a:pt x="1" y="175"/>
                    </a:cubicBezTo>
                    <a:cubicBezTo>
                      <a:pt x="1" y="270"/>
                      <a:pt x="81" y="350"/>
                      <a:pt x="175" y="350"/>
                    </a:cubicBezTo>
                    <a:cubicBezTo>
                      <a:pt x="269" y="350"/>
                      <a:pt x="349" y="270"/>
                      <a:pt x="349" y="175"/>
                    </a:cubicBezTo>
                    <a:cubicBezTo>
                      <a:pt x="349"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3"/>
              <p:cNvSpPr/>
              <p:nvPr/>
            </p:nvSpPr>
            <p:spPr>
              <a:xfrm flipH="1">
                <a:off x="4528765" y="3633382"/>
                <a:ext cx="37431" cy="36991"/>
              </a:xfrm>
              <a:custGeom>
                <a:rect b="b" l="l" r="r" t="t"/>
                <a:pathLst>
                  <a:path extrusionOk="0" h="336" w="340">
                    <a:moveTo>
                      <a:pt x="170" y="0"/>
                    </a:moveTo>
                    <a:cubicBezTo>
                      <a:pt x="76" y="0"/>
                      <a:pt x="0" y="76"/>
                      <a:pt x="0" y="165"/>
                    </a:cubicBezTo>
                    <a:cubicBezTo>
                      <a:pt x="0" y="260"/>
                      <a:pt x="76" y="335"/>
                      <a:pt x="170" y="335"/>
                    </a:cubicBezTo>
                    <a:cubicBezTo>
                      <a:pt x="264" y="335"/>
                      <a:pt x="340" y="260"/>
                      <a:pt x="340" y="165"/>
                    </a:cubicBezTo>
                    <a:cubicBezTo>
                      <a:pt x="340" y="76"/>
                      <a:pt x="264"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3"/>
              <p:cNvSpPr/>
              <p:nvPr/>
            </p:nvSpPr>
            <p:spPr>
              <a:xfrm flipH="1">
                <a:off x="4447738" y="3669712"/>
                <a:ext cx="35890" cy="35890"/>
              </a:xfrm>
              <a:custGeom>
                <a:rect b="b" l="l" r="r" t="t"/>
                <a:pathLst>
                  <a:path extrusionOk="0" h="326" w="326">
                    <a:moveTo>
                      <a:pt x="160" y="0"/>
                    </a:moveTo>
                    <a:cubicBezTo>
                      <a:pt x="71" y="0"/>
                      <a:pt x="0" y="71"/>
                      <a:pt x="0" y="165"/>
                    </a:cubicBezTo>
                    <a:cubicBezTo>
                      <a:pt x="0" y="255"/>
                      <a:pt x="71" y="326"/>
                      <a:pt x="160" y="326"/>
                    </a:cubicBezTo>
                    <a:cubicBezTo>
                      <a:pt x="255" y="326"/>
                      <a:pt x="325" y="255"/>
                      <a:pt x="325" y="165"/>
                    </a:cubicBezTo>
                    <a:cubicBezTo>
                      <a:pt x="325" y="71"/>
                      <a:pt x="255"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3"/>
              <p:cNvSpPr/>
              <p:nvPr/>
            </p:nvSpPr>
            <p:spPr>
              <a:xfrm flipH="1">
                <a:off x="4367261" y="3708575"/>
                <a:ext cx="35450" cy="34899"/>
              </a:xfrm>
              <a:custGeom>
                <a:rect b="b" l="l" r="r" t="t"/>
                <a:pathLst>
                  <a:path extrusionOk="0" h="317" w="322">
                    <a:moveTo>
                      <a:pt x="161" y="1"/>
                    </a:moveTo>
                    <a:cubicBezTo>
                      <a:pt x="71" y="1"/>
                      <a:pt x="0" y="72"/>
                      <a:pt x="0" y="156"/>
                    </a:cubicBezTo>
                    <a:cubicBezTo>
                      <a:pt x="0" y="246"/>
                      <a:pt x="71" y="317"/>
                      <a:pt x="161" y="317"/>
                    </a:cubicBezTo>
                    <a:cubicBezTo>
                      <a:pt x="246" y="317"/>
                      <a:pt x="321" y="246"/>
                      <a:pt x="321" y="156"/>
                    </a:cubicBezTo>
                    <a:cubicBezTo>
                      <a:pt x="321" y="72"/>
                      <a:pt x="246"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3"/>
              <p:cNvSpPr/>
              <p:nvPr/>
            </p:nvSpPr>
            <p:spPr>
              <a:xfrm flipH="1">
                <a:off x="4287335" y="3748098"/>
                <a:ext cx="34459" cy="33798"/>
              </a:xfrm>
              <a:custGeom>
                <a:rect b="b" l="l" r="r" t="t"/>
                <a:pathLst>
                  <a:path extrusionOk="0" h="307" w="313">
                    <a:moveTo>
                      <a:pt x="156" y="0"/>
                    </a:moveTo>
                    <a:cubicBezTo>
                      <a:pt x="67" y="0"/>
                      <a:pt x="1" y="66"/>
                      <a:pt x="1" y="151"/>
                    </a:cubicBezTo>
                    <a:cubicBezTo>
                      <a:pt x="1" y="241"/>
                      <a:pt x="67" y="307"/>
                      <a:pt x="156" y="307"/>
                    </a:cubicBezTo>
                    <a:cubicBezTo>
                      <a:pt x="241" y="307"/>
                      <a:pt x="312" y="241"/>
                      <a:pt x="312" y="151"/>
                    </a:cubicBezTo>
                    <a:cubicBezTo>
                      <a:pt x="312" y="66"/>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3"/>
              <p:cNvSpPr/>
              <p:nvPr/>
            </p:nvSpPr>
            <p:spPr>
              <a:xfrm flipH="1">
                <a:off x="4206968" y="3785419"/>
                <a:ext cx="33248" cy="33908"/>
              </a:xfrm>
              <a:custGeom>
                <a:rect b="b" l="l" r="r" t="t"/>
                <a:pathLst>
                  <a:path extrusionOk="0" h="308" w="302">
                    <a:moveTo>
                      <a:pt x="151" y="1"/>
                    </a:moveTo>
                    <a:cubicBezTo>
                      <a:pt x="66" y="1"/>
                      <a:pt x="0" y="71"/>
                      <a:pt x="0" y="156"/>
                    </a:cubicBezTo>
                    <a:cubicBezTo>
                      <a:pt x="0" y="236"/>
                      <a:pt x="66" y="307"/>
                      <a:pt x="151" y="307"/>
                    </a:cubicBezTo>
                    <a:cubicBezTo>
                      <a:pt x="231" y="307"/>
                      <a:pt x="302" y="236"/>
                      <a:pt x="302" y="156"/>
                    </a:cubicBezTo>
                    <a:cubicBezTo>
                      <a:pt x="302" y="71"/>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3"/>
              <p:cNvSpPr/>
              <p:nvPr/>
            </p:nvSpPr>
            <p:spPr>
              <a:xfrm flipH="1">
                <a:off x="4125500" y="3821749"/>
                <a:ext cx="32808" cy="32257"/>
              </a:xfrm>
              <a:custGeom>
                <a:rect b="b" l="l" r="r" t="t"/>
                <a:pathLst>
                  <a:path extrusionOk="0" h="293" w="298">
                    <a:moveTo>
                      <a:pt x="147" y="1"/>
                    </a:moveTo>
                    <a:cubicBezTo>
                      <a:pt x="67" y="1"/>
                      <a:pt x="1" y="67"/>
                      <a:pt x="1" y="147"/>
                    </a:cubicBezTo>
                    <a:cubicBezTo>
                      <a:pt x="1" y="232"/>
                      <a:pt x="67" y="293"/>
                      <a:pt x="147" y="293"/>
                    </a:cubicBezTo>
                    <a:cubicBezTo>
                      <a:pt x="232" y="293"/>
                      <a:pt x="298" y="232"/>
                      <a:pt x="298" y="147"/>
                    </a:cubicBezTo>
                    <a:cubicBezTo>
                      <a:pt x="298" y="67"/>
                      <a:pt x="232"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3"/>
              <p:cNvSpPr/>
              <p:nvPr/>
            </p:nvSpPr>
            <p:spPr>
              <a:xfrm flipH="1">
                <a:off x="4043482" y="3855987"/>
                <a:ext cx="31707" cy="31817"/>
              </a:xfrm>
              <a:custGeom>
                <a:rect b="b" l="l" r="r" t="t"/>
                <a:pathLst>
                  <a:path extrusionOk="0" h="289" w="288">
                    <a:moveTo>
                      <a:pt x="146" y="1"/>
                    </a:moveTo>
                    <a:cubicBezTo>
                      <a:pt x="66" y="1"/>
                      <a:pt x="0" y="67"/>
                      <a:pt x="0" y="147"/>
                    </a:cubicBezTo>
                    <a:cubicBezTo>
                      <a:pt x="0" y="222"/>
                      <a:pt x="66" y="288"/>
                      <a:pt x="146" y="288"/>
                    </a:cubicBezTo>
                    <a:cubicBezTo>
                      <a:pt x="222" y="288"/>
                      <a:pt x="288" y="222"/>
                      <a:pt x="288" y="147"/>
                    </a:cubicBezTo>
                    <a:cubicBezTo>
                      <a:pt x="288" y="67"/>
                      <a:pt x="222" y="1"/>
                      <a:pt x="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3"/>
              <p:cNvSpPr/>
              <p:nvPr/>
            </p:nvSpPr>
            <p:spPr>
              <a:xfrm flipH="1">
                <a:off x="3960914" y="3888684"/>
                <a:ext cx="30275" cy="30716"/>
              </a:xfrm>
              <a:custGeom>
                <a:rect b="b" l="l" r="r" t="t"/>
                <a:pathLst>
                  <a:path extrusionOk="0" h="279" w="275">
                    <a:moveTo>
                      <a:pt x="138" y="1"/>
                    </a:moveTo>
                    <a:cubicBezTo>
                      <a:pt x="62" y="1"/>
                      <a:pt x="1" y="62"/>
                      <a:pt x="1" y="137"/>
                    </a:cubicBezTo>
                    <a:cubicBezTo>
                      <a:pt x="1" y="218"/>
                      <a:pt x="62" y="279"/>
                      <a:pt x="138" y="279"/>
                    </a:cubicBezTo>
                    <a:cubicBezTo>
                      <a:pt x="213" y="279"/>
                      <a:pt x="274" y="218"/>
                      <a:pt x="274" y="137"/>
                    </a:cubicBezTo>
                    <a:cubicBezTo>
                      <a:pt x="274" y="62"/>
                      <a:pt x="213" y="1"/>
                      <a:pt x="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3"/>
              <p:cNvSpPr/>
              <p:nvPr/>
            </p:nvSpPr>
            <p:spPr>
              <a:xfrm flipH="1">
                <a:off x="3876914" y="3919290"/>
                <a:ext cx="29615" cy="29175"/>
              </a:xfrm>
              <a:custGeom>
                <a:rect b="b" l="l" r="r" t="t"/>
                <a:pathLst>
                  <a:path extrusionOk="0" h="265" w="269">
                    <a:moveTo>
                      <a:pt x="132" y="1"/>
                    </a:moveTo>
                    <a:cubicBezTo>
                      <a:pt x="62" y="1"/>
                      <a:pt x="0" y="57"/>
                      <a:pt x="0" y="133"/>
                    </a:cubicBezTo>
                    <a:cubicBezTo>
                      <a:pt x="0" y="208"/>
                      <a:pt x="62" y="265"/>
                      <a:pt x="132" y="265"/>
                    </a:cubicBezTo>
                    <a:cubicBezTo>
                      <a:pt x="208" y="265"/>
                      <a:pt x="269" y="208"/>
                      <a:pt x="269" y="133"/>
                    </a:cubicBezTo>
                    <a:cubicBezTo>
                      <a:pt x="269" y="57"/>
                      <a:pt x="208"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3"/>
              <p:cNvSpPr/>
              <p:nvPr/>
            </p:nvSpPr>
            <p:spPr>
              <a:xfrm flipH="1">
                <a:off x="3792804" y="3947363"/>
                <a:ext cx="28624" cy="28624"/>
              </a:xfrm>
              <a:custGeom>
                <a:rect b="b" l="l" r="r" t="t"/>
                <a:pathLst>
                  <a:path extrusionOk="0" h="260" w="260">
                    <a:moveTo>
                      <a:pt x="132" y="0"/>
                    </a:moveTo>
                    <a:cubicBezTo>
                      <a:pt x="62" y="0"/>
                      <a:pt x="0" y="57"/>
                      <a:pt x="0" y="128"/>
                    </a:cubicBezTo>
                    <a:cubicBezTo>
                      <a:pt x="0" y="203"/>
                      <a:pt x="62" y="260"/>
                      <a:pt x="132" y="260"/>
                    </a:cubicBezTo>
                    <a:cubicBezTo>
                      <a:pt x="203" y="260"/>
                      <a:pt x="260" y="203"/>
                      <a:pt x="260" y="128"/>
                    </a:cubicBezTo>
                    <a:cubicBezTo>
                      <a:pt x="260" y="57"/>
                      <a:pt x="203"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3"/>
              <p:cNvSpPr/>
              <p:nvPr/>
            </p:nvSpPr>
            <p:spPr>
              <a:xfrm flipH="1">
                <a:off x="3707703" y="3973345"/>
                <a:ext cx="27633" cy="27523"/>
              </a:xfrm>
              <a:custGeom>
                <a:rect b="b" l="l" r="r" t="t"/>
                <a:pathLst>
                  <a:path extrusionOk="0" h="250" w="251">
                    <a:moveTo>
                      <a:pt x="128" y="0"/>
                    </a:moveTo>
                    <a:cubicBezTo>
                      <a:pt x="57" y="0"/>
                      <a:pt x="1" y="52"/>
                      <a:pt x="1" y="123"/>
                    </a:cubicBezTo>
                    <a:cubicBezTo>
                      <a:pt x="1" y="193"/>
                      <a:pt x="57" y="250"/>
                      <a:pt x="128" y="250"/>
                    </a:cubicBezTo>
                    <a:cubicBezTo>
                      <a:pt x="199" y="250"/>
                      <a:pt x="251" y="193"/>
                      <a:pt x="251" y="123"/>
                    </a:cubicBezTo>
                    <a:cubicBezTo>
                      <a:pt x="251" y="52"/>
                      <a:pt x="199"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3"/>
              <p:cNvSpPr/>
              <p:nvPr/>
            </p:nvSpPr>
            <p:spPr>
              <a:xfrm flipH="1">
                <a:off x="3621502" y="3996134"/>
                <a:ext cx="27083" cy="27083"/>
              </a:xfrm>
              <a:custGeom>
                <a:rect b="b" l="l" r="r" t="t"/>
                <a:pathLst>
                  <a:path extrusionOk="0" h="246" w="246">
                    <a:moveTo>
                      <a:pt x="123" y="1"/>
                    </a:moveTo>
                    <a:cubicBezTo>
                      <a:pt x="57" y="1"/>
                      <a:pt x="0" y="57"/>
                      <a:pt x="0" y="123"/>
                    </a:cubicBezTo>
                    <a:cubicBezTo>
                      <a:pt x="0" y="189"/>
                      <a:pt x="57" y="246"/>
                      <a:pt x="123" y="246"/>
                    </a:cubicBezTo>
                    <a:cubicBezTo>
                      <a:pt x="189" y="246"/>
                      <a:pt x="245" y="189"/>
                      <a:pt x="245" y="123"/>
                    </a:cubicBezTo>
                    <a:cubicBezTo>
                      <a:pt x="245" y="57"/>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3"/>
              <p:cNvSpPr/>
              <p:nvPr/>
            </p:nvSpPr>
            <p:spPr>
              <a:xfrm flipH="1">
                <a:off x="3534860" y="4016941"/>
                <a:ext cx="26092" cy="25541"/>
              </a:xfrm>
              <a:custGeom>
                <a:rect b="b" l="l" r="r" t="t"/>
                <a:pathLst>
                  <a:path extrusionOk="0" h="232" w="237">
                    <a:moveTo>
                      <a:pt x="119" y="0"/>
                    </a:moveTo>
                    <a:cubicBezTo>
                      <a:pt x="53" y="0"/>
                      <a:pt x="1" y="52"/>
                      <a:pt x="1" y="118"/>
                    </a:cubicBezTo>
                    <a:cubicBezTo>
                      <a:pt x="1" y="179"/>
                      <a:pt x="53" y="231"/>
                      <a:pt x="119" y="231"/>
                    </a:cubicBezTo>
                    <a:cubicBezTo>
                      <a:pt x="185" y="231"/>
                      <a:pt x="237" y="179"/>
                      <a:pt x="237" y="118"/>
                    </a:cubicBezTo>
                    <a:cubicBezTo>
                      <a:pt x="237" y="52"/>
                      <a:pt x="185"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3"/>
              <p:cNvSpPr/>
              <p:nvPr/>
            </p:nvSpPr>
            <p:spPr>
              <a:xfrm flipH="1">
                <a:off x="3447667" y="4034556"/>
                <a:ext cx="24991" cy="24991"/>
              </a:xfrm>
              <a:custGeom>
                <a:rect b="b" l="l" r="r" t="t"/>
                <a:pathLst>
                  <a:path extrusionOk="0" h="227" w="227">
                    <a:moveTo>
                      <a:pt x="113" y="0"/>
                    </a:moveTo>
                    <a:cubicBezTo>
                      <a:pt x="47" y="0"/>
                      <a:pt x="0" y="52"/>
                      <a:pt x="0" y="114"/>
                    </a:cubicBezTo>
                    <a:cubicBezTo>
                      <a:pt x="0" y="175"/>
                      <a:pt x="47" y="227"/>
                      <a:pt x="113" y="227"/>
                    </a:cubicBezTo>
                    <a:cubicBezTo>
                      <a:pt x="175" y="227"/>
                      <a:pt x="227" y="175"/>
                      <a:pt x="227" y="114"/>
                    </a:cubicBezTo>
                    <a:cubicBezTo>
                      <a:pt x="227" y="52"/>
                      <a:pt x="175" y="0"/>
                      <a:pt x="1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3"/>
              <p:cNvSpPr/>
              <p:nvPr/>
            </p:nvSpPr>
            <p:spPr>
              <a:xfrm flipH="1">
                <a:off x="3360475" y="4049088"/>
                <a:ext cx="23450" cy="24000"/>
              </a:xfrm>
              <a:custGeom>
                <a:rect b="b" l="l" r="r" t="t"/>
                <a:pathLst>
                  <a:path extrusionOk="0" h="218" w="213">
                    <a:moveTo>
                      <a:pt x="104" y="0"/>
                    </a:moveTo>
                    <a:cubicBezTo>
                      <a:pt x="48" y="0"/>
                      <a:pt x="0" y="52"/>
                      <a:pt x="0" y="109"/>
                    </a:cubicBezTo>
                    <a:cubicBezTo>
                      <a:pt x="0" y="170"/>
                      <a:pt x="48" y="217"/>
                      <a:pt x="104" y="217"/>
                    </a:cubicBezTo>
                    <a:cubicBezTo>
                      <a:pt x="165" y="217"/>
                      <a:pt x="213" y="170"/>
                      <a:pt x="213" y="109"/>
                    </a:cubicBezTo>
                    <a:cubicBezTo>
                      <a:pt x="213" y="52"/>
                      <a:pt x="165"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3"/>
              <p:cNvSpPr/>
              <p:nvPr/>
            </p:nvSpPr>
            <p:spPr>
              <a:xfrm flipH="1">
                <a:off x="3272292" y="4060977"/>
                <a:ext cx="22899" cy="23009"/>
              </a:xfrm>
              <a:custGeom>
                <a:rect b="b" l="l" r="r" t="t"/>
                <a:pathLst>
                  <a:path extrusionOk="0" h="209" w="208">
                    <a:moveTo>
                      <a:pt x="104" y="1"/>
                    </a:moveTo>
                    <a:cubicBezTo>
                      <a:pt x="48" y="1"/>
                      <a:pt x="1" y="48"/>
                      <a:pt x="1" y="105"/>
                    </a:cubicBezTo>
                    <a:cubicBezTo>
                      <a:pt x="1" y="161"/>
                      <a:pt x="48" y="208"/>
                      <a:pt x="104" y="208"/>
                    </a:cubicBezTo>
                    <a:cubicBezTo>
                      <a:pt x="161" y="208"/>
                      <a:pt x="208" y="161"/>
                      <a:pt x="208" y="105"/>
                    </a:cubicBezTo>
                    <a:cubicBezTo>
                      <a:pt x="208" y="48"/>
                      <a:pt x="161"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3"/>
              <p:cNvSpPr/>
              <p:nvPr/>
            </p:nvSpPr>
            <p:spPr>
              <a:xfrm flipH="1">
                <a:off x="3183448" y="4069344"/>
                <a:ext cx="22459" cy="22349"/>
              </a:xfrm>
              <a:custGeom>
                <a:rect b="b" l="l" r="r" t="t"/>
                <a:pathLst>
                  <a:path extrusionOk="0" h="203" w="204">
                    <a:moveTo>
                      <a:pt x="104" y="0"/>
                    </a:moveTo>
                    <a:cubicBezTo>
                      <a:pt x="48" y="0"/>
                      <a:pt x="0" y="47"/>
                      <a:pt x="0" y="99"/>
                    </a:cubicBezTo>
                    <a:cubicBezTo>
                      <a:pt x="0" y="156"/>
                      <a:pt x="48" y="203"/>
                      <a:pt x="104" y="203"/>
                    </a:cubicBezTo>
                    <a:cubicBezTo>
                      <a:pt x="156" y="203"/>
                      <a:pt x="203" y="156"/>
                      <a:pt x="203" y="99"/>
                    </a:cubicBezTo>
                    <a:cubicBezTo>
                      <a:pt x="203" y="47"/>
                      <a:pt x="156"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3"/>
              <p:cNvSpPr/>
              <p:nvPr/>
            </p:nvSpPr>
            <p:spPr>
              <a:xfrm flipH="1">
                <a:off x="3094714" y="4075069"/>
                <a:ext cx="21468" cy="20807"/>
              </a:xfrm>
              <a:custGeom>
                <a:rect b="b" l="l" r="r" t="t"/>
                <a:pathLst>
                  <a:path extrusionOk="0" h="189" w="195">
                    <a:moveTo>
                      <a:pt x="95" y="0"/>
                    </a:moveTo>
                    <a:cubicBezTo>
                      <a:pt x="43" y="0"/>
                      <a:pt x="1" y="43"/>
                      <a:pt x="1" y="94"/>
                    </a:cubicBezTo>
                    <a:cubicBezTo>
                      <a:pt x="1" y="146"/>
                      <a:pt x="43" y="189"/>
                      <a:pt x="95" y="189"/>
                    </a:cubicBezTo>
                    <a:cubicBezTo>
                      <a:pt x="152" y="189"/>
                      <a:pt x="194" y="146"/>
                      <a:pt x="194" y="94"/>
                    </a:cubicBezTo>
                    <a:cubicBezTo>
                      <a:pt x="194" y="43"/>
                      <a:pt x="15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3"/>
              <p:cNvSpPr/>
              <p:nvPr/>
            </p:nvSpPr>
            <p:spPr>
              <a:xfrm flipH="1">
                <a:off x="3005980" y="4077051"/>
                <a:ext cx="20367" cy="19927"/>
              </a:xfrm>
              <a:custGeom>
                <a:rect b="b" l="l" r="r" t="t"/>
                <a:pathLst>
                  <a:path extrusionOk="0" h="181" w="185">
                    <a:moveTo>
                      <a:pt x="90" y="1"/>
                    </a:moveTo>
                    <a:cubicBezTo>
                      <a:pt x="43" y="1"/>
                      <a:pt x="0" y="39"/>
                      <a:pt x="0" y="91"/>
                    </a:cubicBezTo>
                    <a:cubicBezTo>
                      <a:pt x="0" y="142"/>
                      <a:pt x="43" y="180"/>
                      <a:pt x="90" y="180"/>
                    </a:cubicBezTo>
                    <a:cubicBezTo>
                      <a:pt x="142" y="180"/>
                      <a:pt x="184" y="142"/>
                      <a:pt x="184" y="91"/>
                    </a:cubicBezTo>
                    <a:cubicBezTo>
                      <a:pt x="184" y="39"/>
                      <a:pt x="142"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3"/>
              <p:cNvSpPr/>
              <p:nvPr/>
            </p:nvSpPr>
            <p:spPr>
              <a:xfrm flipH="1">
                <a:off x="2917247" y="4076060"/>
                <a:ext cx="19266" cy="19266"/>
              </a:xfrm>
              <a:custGeom>
                <a:rect b="b" l="l" r="r" t="t"/>
                <a:pathLst>
                  <a:path extrusionOk="0" h="175" w="175">
                    <a:moveTo>
                      <a:pt x="85" y="1"/>
                    </a:moveTo>
                    <a:cubicBezTo>
                      <a:pt x="38" y="1"/>
                      <a:pt x="0" y="38"/>
                      <a:pt x="0" y="85"/>
                    </a:cubicBezTo>
                    <a:cubicBezTo>
                      <a:pt x="0" y="133"/>
                      <a:pt x="38" y="175"/>
                      <a:pt x="85" y="175"/>
                    </a:cubicBezTo>
                    <a:cubicBezTo>
                      <a:pt x="137" y="175"/>
                      <a:pt x="174" y="133"/>
                      <a:pt x="174" y="85"/>
                    </a:cubicBezTo>
                    <a:cubicBezTo>
                      <a:pt x="174" y="38"/>
                      <a:pt x="137"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3"/>
              <p:cNvSpPr/>
              <p:nvPr/>
            </p:nvSpPr>
            <p:spPr>
              <a:xfrm flipH="1">
                <a:off x="2828513" y="4071877"/>
                <a:ext cx="18275" cy="18275"/>
              </a:xfrm>
              <a:custGeom>
                <a:rect b="b" l="l" r="r" t="t"/>
                <a:pathLst>
                  <a:path extrusionOk="0" h="166" w="166">
                    <a:moveTo>
                      <a:pt x="81" y="1"/>
                    </a:moveTo>
                    <a:cubicBezTo>
                      <a:pt x="38" y="1"/>
                      <a:pt x="1" y="39"/>
                      <a:pt x="1" y="86"/>
                    </a:cubicBezTo>
                    <a:cubicBezTo>
                      <a:pt x="1" y="128"/>
                      <a:pt x="38" y="166"/>
                      <a:pt x="81" y="166"/>
                    </a:cubicBezTo>
                    <a:cubicBezTo>
                      <a:pt x="128" y="166"/>
                      <a:pt x="166" y="128"/>
                      <a:pt x="166" y="86"/>
                    </a:cubicBezTo>
                    <a:cubicBezTo>
                      <a:pt x="166" y="39"/>
                      <a:pt x="128"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3"/>
              <p:cNvSpPr/>
              <p:nvPr/>
            </p:nvSpPr>
            <p:spPr>
              <a:xfrm flipH="1">
                <a:off x="2740330" y="4065161"/>
                <a:ext cx="17174" cy="17285"/>
              </a:xfrm>
              <a:custGeom>
                <a:rect b="b" l="l" r="r" t="t"/>
                <a:pathLst>
                  <a:path extrusionOk="0" h="157" w="156">
                    <a:moveTo>
                      <a:pt x="81" y="1"/>
                    </a:moveTo>
                    <a:cubicBezTo>
                      <a:pt x="38" y="1"/>
                      <a:pt x="0" y="38"/>
                      <a:pt x="0" y="81"/>
                    </a:cubicBezTo>
                    <a:cubicBezTo>
                      <a:pt x="0" y="123"/>
                      <a:pt x="38" y="156"/>
                      <a:pt x="81" y="156"/>
                    </a:cubicBezTo>
                    <a:cubicBezTo>
                      <a:pt x="123" y="156"/>
                      <a:pt x="156" y="123"/>
                      <a:pt x="156" y="81"/>
                    </a:cubicBezTo>
                    <a:cubicBezTo>
                      <a:pt x="156" y="38"/>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3"/>
              <p:cNvSpPr/>
              <p:nvPr/>
            </p:nvSpPr>
            <p:spPr>
              <a:xfrm flipH="1">
                <a:off x="2651486" y="4055803"/>
                <a:ext cx="16734" cy="16734"/>
              </a:xfrm>
              <a:custGeom>
                <a:rect b="b" l="l" r="r" t="t"/>
                <a:pathLst>
                  <a:path extrusionOk="0" h="152" w="152">
                    <a:moveTo>
                      <a:pt x="76" y="1"/>
                    </a:moveTo>
                    <a:cubicBezTo>
                      <a:pt x="33" y="1"/>
                      <a:pt x="0" y="34"/>
                      <a:pt x="0" y="76"/>
                    </a:cubicBezTo>
                    <a:cubicBezTo>
                      <a:pt x="0" y="119"/>
                      <a:pt x="33" y="152"/>
                      <a:pt x="76" y="152"/>
                    </a:cubicBezTo>
                    <a:cubicBezTo>
                      <a:pt x="118" y="152"/>
                      <a:pt x="151" y="119"/>
                      <a:pt x="151" y="76"/>
                    </a:cubicBezTo>
                    <a:cubicBezTo>
                      <a:pt x="151"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3"/>
              <p:cNvSpPr/>
              <p:nvPr/>
            </p:nvSpPr>
            <p:spPr>
              <a:xfrm flipH="1">
                <a:off x="2563853" y="4044464"/>
                <a:ext cx="15083" cy="15633"/>
              </a:xfrm>
              <a:custGeom>
                <a:rect b="b" l="l" r="r" t="t"/>
                <a:pathLst>
                  <a:path extrusionOk="0" h="142" w="137">
                    <a:moveTo>
                      <a:pt x="66" y="0"/>
                    </a:moveTo>
                    <a:cubicBezTo>
                      <a:pt x="28" y="0"/>
                      <a:pt x="0" y="33"/>
                      <a:pt x="0" y="71"/>
                    </a:cubicBezTo>
                    <a:cubicBezTo>
                      <a:pt x="0" y="108"/>
                      <a:pt x="28" y="141"/>
                      <a:pt x="66" y="141"/>
                    </a:cubicBezTo>
                    <a:cubicBezTo>
                      <a:pt x="109" y="141"/>
                      <a:pt x="137" y="108"/>
                      <a:pt x="137" y="71"/>
                    </a:cubicBezTo>
                    <a:cubicBezTo>
                      <a:pt x="137" y="33"/>
                      <a:pt x="109"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3"/>
              <p:cNvSpPr/>
              <p:nvPr/>
            </p:nvSpPr>
            <p:spPr>
              <a:xfrm flipH="1">
                <a:off x="2476110" y="4031473"/>
                <a:ext cx="14092" cy="14642"/>
              </a:xfrm>
              <a:custGeom>
                <a:rect b="b" l="l" r="r" t="t"/>
                <a:pathLst>
                  <a:path extrusionOk="0" h="133" w="128">
                    <a:moveTo>
                      <a:pt x="62" y="0"/>
                    </a:moveTo>
                    <a:cubicBezTo>
                      <a:pt x="29" y="0"/>
                      <a:pt x="0" y="28"/>
                      <a:pt x="0" y="66"/>
                    </a:cubicBezTo>
                    <a:cubicBezTo>
                      <a:pt x="0" y="104"/>
                      <a:pt x="29" y="132"/>
                      <a:pt x="62" y="132"/>
                    </a:cubicBezTo>
                    <a:cubicBezTo>
                      <a:pt x="99" y="132"/>
                      <a:pt x="127" y="104"/>
                      <a:pt x="127" y="66"/>
                    </a:cubicBezTo>
                    <a:cubicBezTo>
                      <a:pt x="127" y="28"/>
                      <a:pt x="99"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3"/>
              <p:cNvSpPr/>
              <p:nvPr/>
            </p:nvSpPr>
            <p:spPr>
              <a:xfrm flipH="1">
                <a:off x="2388367" y="4016941"/>
                <a:ext cx="13651" cy="13541"/>
              </a:xfrm>
              <a:custGeom>
                <a:rect b="b" l="l" r="r" t="t"/>
                <a:pathLst>
                  <a:path extrusionOk="0" h="123" w="124">
                    <a:moveTo>
                      <a:pt x="62" y="0"/>
                    </a:moveTo>
                    <a:cubicBezTo>
                      <a:pt x="29" y="0"/>
                      <a:pt x="1" y="28"/>
                      <a:pt x="1" y="61"/>
                    </a:cubicBezTo>
                    <a:cubicBezTo>
                      <a:pt x="1" y="94"/>
                      <a:pt x="29" y="123"/>
                      <a:pt x="62" y="123"/>
                    </a:cubicBezTo>
                    <a:cubicBezTo>
                      <a:pt x="95" y="123"/>
                      <a:pt x="123" y="94"/>
                      <a:pt x="123" y="61"/>
                    </a:cubicBezTo>
                    <a:cubicBezTo>
                      <a:pt x="123" y="28"/>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3"/>
              <p:cNvSpPr/>
              <p:nvPr/>
            </p:nvSpPr>
            <p:spPr>
              <a:xfrm flipH="1">
                <a:off x="2301175" y="4001858"/>
                <a:ext cx="12551" cy="12551"/>
              </a:xfrm>
              <a:custGeom>
                <a:rect b="b" l="l" r="r" t="t"/>
                <a:pathLst>
                  <a:path extrusionOk="0" h="114" w="114">
                    <a:moveTo>
                      <a:pt x="57" y="0"/>
                    </a:moveTo>
                    <a:cubicBezTo>
                      <a:pt x="28" y="0"/>
                      <a:pt x="0" y="24"/>
                      <a:pt x="0" y="57"/>
                    </a:cubicBezTo>
                    <a:cubicBezTo>
                      <a:pt x="0" y="85"/>
                      <a:pt x="28" y="114"/>
                      <a:pt x="57" y="114"/>
                    </a:cubicBezTo>
                    <a:cubicBezTo>
                      <a:pt x="90" y="114"/>
                      <a:pt x="113" y="85"/>
                      <a:pt x="113" y="57"/>
                    </a:cubicBezTo>
                    <a:cubicBezTo>
                      <a:pt x="113" y="24"/>
                      <a:pt x="90"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3"/>
              <p:cNvSpPr/>
              <p:nvPr/>
            </p:nvSpPr>
            <p:spPr>
              <a:xfrm flipH="1">
                <a:off x="2213542" y="3985785"/>
                <a:ext cx="12000" cy="12000"/>
              </a:xfrm>
              <a:custGeom>
                <a:rect b="b" l="l" r="r" t="t"/>
                <a:pathLst>
                  <a:path extrusionOk="0" h="109" w="109">
                    <a:moveTo>
                      <a:pt x="57" y="0"/>
                    </a:moveTo>
                    <a:cubicBezTo>
                      <a:pt x="24" y="0"/>
                      <a:pt x="0" y="24"/>
                      <a:pt x="0" y="57"/>
                    </a:cubicBezTo>
                    <a:cubicBezTo>
                      <a:pt x="0" y="85"/>
                      <a:pt x="24" y="109"/>
                      <a:pt x="57" y="109"/>
                    </a:cubicBezTo>
                    <a:cubicBezTo>
                      <a:pt x="85" y="109"/>
                      <a:pt x="109" y="85"/>
                      <a:pt x="109" y="57"/>
                    </a:cubicBezTo>
                    <a:cubicBezTo>
                      <a:pt x="109" y="24"/>
                      <a:pt x="85"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3"/>
              <p:cNvSpPr/>
              <p:nvPr/>
            </p:nvSpPr>
            <p:spPr>
              <a:xfrm flipH="1">
                <a:off x="2126350" y="3970702"/>
                <a:ext cx="10459" cy="10459"/>
              </a:xfrm>
              <a:custGeom>
                <a:rect b="b" l="l" r="r" t="t"/>
                <a:pathLst>
                  <a:path extrusionOk="0" h="95" w="95">
                    <a:moveTo>
                      <a:pt x="48" y="1"/>
                    </a:moveTo>
                    <a:cubicBezTo>
                      <a:pt x="19" y="1"/>
                      <a:pt x="1" y="19"/>
                      <a:pt x="1" y="48"/>
                    </a:cubicBezTo>
                    <a:cubicBezTo>
                      <a:pt x="1" y="76"/>
                      <a:pt x="19" y="95"/>
                      <a:pt x="48" y="95"/>
                    </a:cubicBezTo>
                    <a:cubicBezTo>
                      <a:pt x="71" y="95"/>
                      <a:pt x="95" y="76"/>
                      <a:pt x="95" y="48"/>
                    </a:cubicBezTo>
                    <a:cubicBezTo>
                      <a:pt x="95" y="19"/>
                      <a:pt x="71"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3"/>
              <p:cNvSpPr/>
              <p:nvPr/>
            </p:nvSpPr>
            <p:spPr>
              <a:xfrm flipH="1">
                <a:off x="2038607" y="3955620"/>
                <a:ext cx="10018" cy="10018"/>
              </a:xfrm>
              <a:custGeom>
                <a:rect b="b" l="l" r="r" t="t"/>
                <a:pathLst>
                  <a:path extrusionOk="0" h="91" w="91">
                    <a:moveTo>
                      <a:pt x="43" y="1"/>
                    </a:moveTo>
                    <a:cubicBezTo>
                      <a:pt x="20" y="1"/>
                      <a:pt x="1" y="24"/>
                      <a:pt x="1" y="48"/>
                    </a:cubicBezTo>
                    <a:cubicBezTo>
                      <a:pt x="1" y="72"/>
                      <a:pt x="20" y="90"/>
                      <a:pt x="43" y="90"/>
                    </a:cubicBezTo>
                    <a:cubicBezTo>
                      <a:pt x="72" y="90"/>
                      <a:pt x="91" y="72"/>
                      <a:pt x="91" y="48"/>
                    </a:cubicBezTo>
                    <a:cubicBezTo>
                      <a:pt x="91" y="24"/>
                      <a:pt x="72"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3"/>
              <p:cNvSpPr/>
              <p:nvPr/>
            </p:nvSpPr>
            <p:spPr>
              <a:xfrm flipH="1">
                <a:off x="1950864" y="3942739"/>
                <a:ext cx="8917" cy="8917"/>
              </a:xfrm>
              <a:custGeom>
                <a:rect b="b" l="l" r="r" t="t"/>
                <a:pathLst>
                  <a:path extrusionOk="0" h="81" w="81">
                    <a:moveTo>
                      <a:pt x="38" y="0"/>
                    </a:moveTo>
                    <a:cubicBezTo>
                      <a:pt x="19" y="0"/>
                      <a:pt x="0" y="14"/>
                      <a:pt x="0" y="38"/>
                    </a:cubicBezTo>
                    <a:cubicBezTo>
                      <a:pt x="0" y="61"/>
                      <a:pt x="19" y="80"/>
                      <a:pt x="38" y="80"/>
                    </a:cubicBezTo>
                    <a:cubicBezTo>
                      <a:pt x="61" y="80"/>
                      <a:pt x="80" y="61"/>
                      <a:pt x="80" y="38"/>
                    </a:cubicBezTo>
                    <a:cubicBezTo>
                      <a:pt x="80" y="14"/>
                      <a:pt x="61"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3"/>
              <p:cNvSpPr/>
              <p:nvPr/>
            </p:nvSpPr>
            <p:spPr>
              <a:xfrm flipH="1">
                <a:off x="1863231" y="3931290"/>
                <a:ext cx="7817" cy="7927"/>
              </a:xfrm>
              <a:custGeom>
                <a:rect b="b" l="l" r="r" t="t"/>
                <a:pathLst>
                  <a:path extrusionOk="0" h="72" w="71">
                    <a:moveTo>
                      <a:pt x="38" y="0"/>
                    </a:moveTo>
                    <a:cubicBezTo>
                      <a:pt x="19" y="0"/>
                      <a:pt x="0" y="14"/>
                      <a:pt x="0" y="33"/>
                    </a:cubicBezTo>
                    <a:cubicBezTo>
                      <a:pt x="0" y="52"/>
                      <a:pt x="19" y="71"/>
                      <a:pt x="38" y="71"/>
                    </a:cubicBezTo>
                    <a:cubicBezTo>
                      <a:pt x="57" y="71"/>
                      <a:pt x="71" y="52"/>
                      <a:pt x="71" y="33"/>
                    </a:cubicBezTo>
                    <a:cubicBezTo>
                      <a:pt x="71" y="14"/>
                      <a:pt x="57"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3"/>
              <p:cNvSpPr/>
              <p:nvPr/>
            </p:nvSpPr>
            <p:spPr>
              <a:xfrm flipH="1">
                <a:off x="1774938" y="3921932"/>
                <a:ext cx="6826" cy="7376"/>
              </a:xfrm>
              <a:custGeom>
                <a:rect b="b" l="l" r="r" t="t"/>
                <a:pathLst>
                  <a:path extrusionOk="0" h="67" w="62">
                    <a:moveTo>
                      <a:pt x="33" y="0"/>
                    </a:moveTo>
                    <a:cubicBezTo>
                      <a:pt x="14" y="0"/>
                      <a:pt x="0" y="15"/>
                      <a:pt x="0" y="33"/>
                    </a:cubicBezTo>
                    <a:cubicBezTo>
                      <a:pt x="0" y="52"/>
                      <a:pt x="14" y="66"/>
                      <a:pt x="33" y="66"/>
                    </a:cubicBezTo>
                    <a:cubicBezTo>
                      <a:pt x="52" y="66"/>
                      <a:pt x="61" y="52"/>
                      <a:pt x="61" y="33"/>
                    </a:cubicBezTo>
                    <a:cubicBezTo>
                      <a:pt x="61" y="15"/>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3"/>
              <p:cNvSpPr/>
              <p:nvPr/>
            </p:nvSpPr>
            <p:spPr>
              <a:xfrm flipH="1">
                <a:off x="1686204" y="3915657"/>
                <a:ext cx="5835" cy="6385"/>
              </a:xfrm>
              <a:custGeom>
                <a:rect b="b" l="l" r="r" t="t"/>
                <a:pathLst>
                  <a:path extrusionOk="0" h="58" w="53">
                    <a:moveTo>
                      <a:pt x="24" y="1"/>
                    </a:moveTo>
                    <a:cubicBezTo>
                      <a:pt x="10" y="1"/>
                      <a:pt x="1" y="15"/>
                      <a:pt x="1" y="29"/>
                    </a:cubicBezTo>
                    <a:cubicBezTo>
                      <a:pt x="1" y="43"/>
                      <a:pt x="10" y="57"/>
                      <a:pt x="24" y="57"/>
                    </a:cubicBezTo>
                    <a:cubicBezTo>
                      <a:pt x="43" y="57"/>
                      <a:pt x="52" y="43"/>
                      <a:pt x="52" y="29"/>
                    </a:cubicBezTo>
                    <a:cubicBezTo>
                      <a:pt x="52" y="15"/>
                      <a:pt x="4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3"/>
              <p:cNvSpPr/>
              <p:nvPr/>
            </p:nvSpPr>
            <p:spPr>
              <a:xfrm flipH="1">
                <a:off x="1597470" y="3913125"/>
                <a:ext cx="5284" cy="5284"/>
              </a:xfrm>
              <a:custGeom>
                <a:rect b="b" l="l" r="r" t="t"/>
                <a:pathLst>
                  <a:path extrusionOk="0" h="48" w="48">
                    <a:moveTo>
                      <a:pt x="24" y="0"/>
                    </a:moveTo>
                    <a:cubicBezTo>
                      <a:pt x="15" y="0"/>
                      <a:pt x="0" y="10"/>
                      <a:pt x="0" y="24"/>
                    </a:cubicBezTo>
                    <a:cubicBezTo>
                      <a:pt x="0" y="33"/>
                      <a:pt x="15" y="47"/>
                      <a:pt x="24" y="47"/>
                    </a:cubicBezTo>
                    <a:cubicBezTo>
                      <a:pt x="38" y="47"/>
                      <a:pt x="48" y="33"/>
                      <a:pt x="48" y="24"/>
                    </a:cubicBezTo>
                    <a:cubicBezTo>
                      <a:pt x="48" y="10"/>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3"/>
              <p:cNvSpPr/>
              <p:nvPr/>
            </p:nvSpPr>
            <p:spPr>
              <a:xfrm flipH="1">
                <a:off x="1508736" y="3913675"/>
                <a:ext cx="4184" cy="4184"/>
              </a:xfrm>
              <a:custGeom>
                <a:rect b="b" l="l" r="r" t="t"/>
                <a:pathLst>
                  <a:path extrusionOk="0" h="38" w="38">
                    <a:moveTo>
                      <a:pt x="19" y="0"/>
                    </a:moveTo>
                    <a:cubicBezTo>
                      <a:pt x="9" y="0"/>
                      <a:pt x="0" y="9"/>
                      <a:pt x="0" y="19"/>
                    </a:cubicBezTo>
                    <a:cubicBezTo>
                      <a:pt x="0" y="33"/>
                      <a:pt x="9" y="38"/>
                      <a:pt x="19" y="38"/>
                    </a:cubicBezTo>
                    <a:cubicBezTo>
                      <a:pt x="28" y="38"/>
                      <a:pt x="38" y="33"/>
                      <a:pt x="38" y="19"/>
                    </a:cubicBezTo>
                    <a:cubicBezTo>
                      <a:pt x="38" y="9"/>
                      <a:pt x="28"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3"/>
              <p:cNvSpPr/>
              <p:nvPr/>
            </p:nvSpPr>
            <p:spPr>
              <a:xfrm flipH="1">
                <a:off x="1420003" y="3918849"/>
                <a:ext cx="3193" cy="3193"/>
              </a:xfrm>
              <a:custGeom>
                <a:rect b="b" l="l" r="r" t="t"/>
                <a:pathLst>
                  <a:path extrusionOk="0" h="29" w="29">
                    <a:moveTo>
                      <a:pt x="15" y="0"/>
                    </a:moveTo>
                    <a:cubicBezTo>
                      <a:pt x="5" y="0"/>
                      <a:pt x="1" y="5"/>
                      <a:pt x="1" y="14"/>
                    </a:cubicBezTo>
                    <a:cubicBezTo>
                      <a:pt x="1" y="19"/>
                      <a:pt x="5" y="28"/>
                      <a:pt x="15" y="28"/>
                    </a:cubicBezTo>
                    <a:cubicBezTo>
                      <a:pt x="24" y="28"/>
                      <a:pt x="29" y="19"/>
                      <a:pt x="29" y="14"/>
                    </a:cubicBezTo>
                    <a:cubicBezTo>
                      <a:pt x="29" y="5"/>
                      <a:pt x="24"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3"/>
              <p:cNvSpPr/>
              <p:nvPr/>
            </p:nvSpPr>
            <p:spPr>
              <a:xfrm flipH="1">
                <a:off x="1331269" y="3927106"/>
                <a:ext cx="2642" cy="2752"/>
              </a:xfrm>
              <a:custGeom>
                <a:rect b="b" l="l" r="r" t="t"/>
                <a:pathLst>
                  <a:path extrusionOk="0" h="25" w="24">
                    <a:moveTo>
                      <a:pt x="10" y="1"/>
                    </a:moveTo>
                    <a:cubicBezTo>
                      <a:pt x="5" y="1"/>
                      <a:pt x="0" y="5"/>
                      <a:pt x="0" y="10"/>
                    </a:cubicBezTo>
                    <a:cubicBezTo>
                      <a:pt x="0" y="19"/>
                      <a:pt x="5" y="24"/>
                      <a:pt x="10" y="24"/>
                    </a:cubicBezTo>
                    <a:cubicBezTo>
                      <a:pt x="19" y="24"/>
                      <a:pt x="24" y="19"/>
                      <a:pt x="24" y="10"/>
                    </a:cubicBezTo>
                    <a:cubicBezTo>
                      <a:pt x="24" y="5"/>
                      <a:pt x="19"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3"/>
              <p:cNvSpPr/>
              <p:nvPr/>
            </p:nvSpPr>
            <p:spPr>
              <a:xfrm flipH="1">
                <a:off x="1243526" y="3940097"/>
                <a:ext cx="1101" cy="1101"/>
              </a:xfrm>
              <a:custGeom>
                <a:rect b="b" l="l" r="r" t="t"/>
                <a:pathLst>
                  <a:path extrusionOk="0" h="10" w="10">
                    <a:moveTo>
                      <a:pt x="5" y="0"/>
                    </a:moveTo>
                    <a:cubicBezTo>
                      <a:pt x="0" y="0"/>
                      <a:pt x="0" y="0"/>
                      <a:pt x="0" y="5"/>
                    </a:cubicBezTo>
                    <a:cubicBezTo>
                      <a:pt x="0" y="10"/>
                      <a:pt x="0" y="10"/>
                      <a:pt x="5" y="10"/>
                    </a:cubicBezTo>
                    <a:cubicBezTo>
                      <a:pt x="5" y="10"/>
                      <a:pt x="10" y="10"/>
                      <a:pt x="10" y="5"/>
                    </a:cubicBezTo>
                    <a:cubicBezTo>
                      <a:pt x="10" y="0"/>
                      <a:pt x="5"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3"/>
              <p:cNvSpPr/>
              <p:nvPr/>
            </p:nvSpPr>
            <p:spPr>
              <a:xfrm flipH="1">
                <a:off x="1156334" y="3956721"/>
                <a:ext cx="110" cy="661"/>
              </a:xfrm>
              <a:custGeom>
                <a:rect b="b" l="l" r="r" t="t"/>
                <a:pathLst>
                  <a:path extrusionOk="0" h="6" w="1">
                    <a:moveTo>
                      <a:pt x="1" y="5"/>
                    </a:moveTo>
                    <a:cubicBezTo>
                      <a:pt x="1" y="5"/>
                      <a:pt x="1" y="5"/>
                      <a:pt x="1" y="0"/>
                    </a:cubicBezTo>
                    <a:cubicBezTo>
                      <a:pt x="1" y="0"/>
                      <a:pt x="1" y="0"/>
                      <a:pt x="1" y="0"/>
                    </a:cubicBezTo>
                    <a:cubicBezTo>
                      <a:pt x="1" y="0"/>
                      <a:pt x="1" y="0"/>
                      <a:pt x="1" y="0"/>
                    </a:cubicBezTo>
                    <a:cubicBezTo>
                      <a:pt x="1" y="5"/>
                      <a:pt x="1" y="5"/>
                      <a:pt x="1" y="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3"/>
              <p:cNvSpPr/>
              <p:nvPr/>
            </p:nvSpPr>
            <p:spPr>
              <a:xfrm flipH="1">
                <a:off x="8256682" y="3569529"/>
                <a:ext cx="80478" cy="80588"/>
              </a:xfrm>
              <a:custGeom>
                <a:rect b="b" l="l" r="r" t="t"/>
                <a:pathLst>
                  <a:path extrusionOk="0" h="732" w="731">
                    <a:moveTo>
                      <a:pt x="363" y="1"/>
                    </a:moveTo>
                    <a:cubicBezTo>
                      <a:pt x="161" y="1"/>
                      <a:pt x="0" y="161"/>
                      <a:pt x="0" y="364"/>
                    </a:cubicBezTo>
                    <a:cubicBezTo>
                      <a:pt x="0" y="566"/>
                      <a:pt x="161" y="731"/>
                      <a:pt x="363" y="731"/>
                    </a:cubicBezTo>
                    <a:cubicBezTo>
                      <a:pt x="566" y="731"/>
                      <a:pt x="731" y="566"/>
                      <a:pt x="731" y="364"/>
                    </a:cubicBezTo>
                    <a:cubicBezTo>
                      <a:pt x="731" y="161"/>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3"/>
              <p:cNvSpPr/>
              <p:nvPr/>
            </p:nvSpPr>
            <p:spPr>
              <a:xfrm flipH="1">
                <a:off x="8188095" y="3626116"/>
                <a:ext cx="79597" cy="79487"/>
              </a:xfrm>
              <a:custGeom>
                <a:rect b="b" l="l" r="r" t="t"/>
                <a:pathLst>
                  <a:path extrusionOk="0" h="722" w="723">
                    <a:moveTo>
                      <a:pt x="364" y="0"/>
                    </a:moveTo>
                    <a:cubicBezTo>
                      <a:pt x="166" y="0"/>
                      <a:pt x="1" y="161"/>
                      <a:pt x="1" y="359"/>
                    </a:cubicBezTo>
                    <a:cubicBezTo>
                      <a:pt x="1" y="561"/>
                      <a:pt x="166" y="722"/>
                      <a:pt x="364" y="722"/>
                    </a:cubicBezTo>
                    <a:cubicBezTo>
                      <a:pt x="562" y="722"/>
                      <a:pt x="722" y="561"/>
                      <a:pt x="722" y="359"/>
                    </a:cubicBezTo>
                    <a:cubicBezTo>
                      <a:pt x="722" y="161"/>
                      <a:pt x="562" y="0"/>
                      <a:pt x="3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3"/>
              <p:cNvSpPr/>
              <p:nvPr/>
            </p:nvSpPr>
            <p:spPr>
              <a:xfrm flipH="1">
                <a:off x="8116536" y="3679070"/>
                <a:ext cx="78496" cy="78936"/>
              </a:xfrm>
              <a:custGeom>
                <a:rect b="b" l="l" r="r" t="t"/>
                <a:pathLst>
                  <a:path extrusionOk="0" h="717" w="713">
                    <a:moveTo>
                      <a:pt x="359" y="0"/>
                    </a:moveTo>
                    <a:cubicBezTo>
                      <a:pt x="161" y="0"/>
                      <a:pt x="1" y="161"/>
                      <a:pt x="1" y="359"/>
                    </a:cubicBezTo>
                    <a:cubicBezTo>
                      <a:pt x="1" y="556"/>
                      <a:pt x="161" y="717"/>
                      <a:pt x="359" y="717"/>
                    </a:cubicBezTo>
                    <a:cubicBezTo>
                      <a:pt x="553" y="717"/>
                      <a:pt x="713" y="556"/>
                      <a:pt x="713" y="359"/>
                    </a:cubicBezTo>
                    <a:cubicBezTo>
                      <a:pt x="713" y="161"/>
                      <a:pt x="553"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3"/>
              <p:cNvSpPr/>
              <p:nvPr/>
            </p:nvSpPr>
            <p:spPr>
              <a:xfrm flipH="1">
                <a:off x="8042775" y="3729932"/>
                <a:ext cx="77945" cy="77395"/>
              </a:xfrm>
              <a:custGeom>
                <a:rect b="b" l="l" r="r" t="t"/>
                <a:pathLst>
                  <a:path extrusionOk="0" h="703" w="708">
                    <a:moveTo>
                      <a:pt x="354" y="0"/>
                    </a:moveTo>
                    <a:cubicBezTo>
                      <a:pt x="160" y="0"/>
                      <a:pt x="0" y="160"/>
                      <a:pt x="0" y="354"/>
                    </a:cubicBezTo>
                    <a:cubicBezTo>
                      <a:pt x="0" y="547"/>
                      <a:pt x="160" y="703"/>
                      <a:pt x="354" y="703"/>
                    </a:cubicBezTo>
                    <a:cubicBezTo>
                      <a:pt x="547" y="703"/>
                      <a:pt x="707" y="547"/>
                      <a:pt x="707" y="354"/>
                    </a:cubicBezTo>
                    <a:cubicBezTo>
                      <a:pt x="707" y="160"/>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3"/>
              <p:cNvSpPr/>
              <p:nvPr/>
            </p:nvSpPr>
            <p:spPr>
              <a:xfrm flipH="1">
                <a:off x="7968023" y="3778153"/>
                <a:ext cx="76955" cy="76404"/>
              </a:xfrm>
              <a:custGeom>
                <a:rect b="b" l="l" r="r" t="t"/>
                <a:pathLst>
                  <a:path extrusionOk="0" h="694" w="699">
                    <a:moveTo>
                      <a:pt x="349" y="1"/>
                    </a:moveTo>
                    <a:cubicBezTo>
                      <a:pt x="161" y="1"/>
                      <a:pt x="0" y="156"/>
                      <a:pt x="0" y="349"/>
                    </a:cubicBezTo>
                    <a:cubicBezTo>
                      <a:pt x="0" y="538"/>
                      <a:pt x="161" y="694"/>
                      <a:pt x="349" y="694"/>
                    </a:cubicBezTo>
                    <a:cubicBezTo>
                      <a:pt x="542" y="694"/>
                      <a:pt x="698" y="538"/>
                      <a:pt x="698" y="349"/>
                    </a:cubicBezTo>
                    <a:cubicBezTo>
                      <a:pt x="698" y="156"/>
                      <a:pt x="542"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3"/>
              <p:cNvSpPr/>
              <p:nvPr/>
            </p:nvSpPr>
            <p:spPr>
              <a:xfrm flipH="1">
                <a:off x="7891289" y="3823290"/>
                <a:ext cx="75854" cy="75964"/>
              </a:xfrm>
              <a:custGeom>
                <a:rect b="b" l="l" r="r" t="t"/>
                <a:pathLst>
                  <a:path extrusionOk="0" h="690" w="689">
                    <a:moveTo>
                      <a:pt x="345" y="1"/>
                    </a:moveTo>
                    <a:cubicBezTo>
                      <a:pt x="156" y="1"/>
                      <a:pt x="0" y="156"/>
                      <a:pt x="0" y="345"/>
                    </a:cubicBezTo>
                    <a:cubicBezTo>
                      <a:pt x="0" y="538"/>
                      <a:pt x="156" y="689"/>
                      <a:pt x="345" y="689"/>
                    </a:cubicBezTo>
                    <a:cubicBezTo>
                      <a:pt x="533" y="689"/>
                      <a:pt x="689" y="538"/>
                      <a:pt x="689" y="345"/>
                    </a:cubicBezTo>
                    <a:cubicBezTo>
                      <a:pt x="689" y="156"/>
                      <a:pt x="533"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3"/>
              <p:cNvSpPr/>
              <p:nvPr/>
            </p:nvSpPr>
            <p:spPr>
              <a:xfrm flipH="1">
                <a:off x="7813454" y="3866446"/>
                <a:ext cx="74753" cy="74753"/>
              </a:xfrm>
              <a:custGeom>
                <a:rect b="b" l="l" r="r" t="t"/>
                <a:pathLst>
                  <a:path extrusionOk="0" h="679" w="679">
                    <a:moveTo>
                      <a:pt x="339" y="0"/>
                    </a:moveTo>
                    <a:cubicBezTo>
                      <a:pt x="151" y="0"/>
                      <a:pt x="0" y="151"/>
                      <a:pt x="0" y="339"/>
                    </a:cubicBezTo>
                    <a:cubicBezTo>
                      <a:pt x="0" y="528"/>
                      <a:pt x="151" y="679"/>
                      <a:pt x="339" y="679"/>
                    </a:cubicBezTo>
                    <a:cubicBezTo>
                      <a:pt x="528" y="679"/>
                      <a:pt x="679" y="528"/>
                      <a:pt x="679" y="339"/>
                    </a:cubicBezTo>
                    <a:cubicBezTo>
                      <a:pt x="679" y="151"/>
                      <a:pt x="528" y="0"/>
                      <a:pt x="3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3"/>
              <p:cNvSpPr/>
              <p:nvPr/>
            </p:nvSpPr>
            <p:spPr>
              <a:xfrm flipH="1">
                <a:off x="7733968" y="3906849"/>
                <a:ext cx="73872" cy="73872"/>
              </a:xfrm>
              <a:custGeom>
                <a:rect b="b" l="l" r="r" t="t"/>
                <a:pathLst>
                  <a:path extrusionOk="0" h="671" w="671">
                    <a:moveTo>
                      <a:pt x="335" y="1"/>
                    </a:moveTo>
                    <a:cubicBezTo>
                      <a:pt x="152" y="1"/>
                      <a:pt x="1" y="147"/>
                      <a:pt x="1" y="335"/>
                    </a:cubicBezTo>
                    <a:cubicBezTo>
                      <a:pt x="1" y="519"/>
                      <a:pt x="152" y="670"/>
                      <a:pt x="335" y="670"/>
                    </a:cubicBezTo>
                    <a:cubicBezTo>
                      <a:pt x="519" y="670"/>
                      <a:pt x="670" y="519"/>
                      <a:pt x="670" y="335"/>
                    </a:cubicBezTo>
                    <a:cubicBezTo>
                      <a:pt x="670" y="147"/>
                      <a:pt x="519"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3"/>
              <p:cNvSpPr/>
              <p:nvPr/>
            </p:nvSpPr>
            <p:spPr>
              <a:xfrm flipH="1">
                <a:off x="7653051" y="3944281"/>
                <a:ext cx="72771" cy="72771"/>
              </a:xfrm>
              <a:custGeom>
                <a:rect b="b" l="l" r="r" t="t"/>
                <a:pathLst>
                  <a:path extrusionOk="0" h="661" w="661">
                    <a:moveTo>
                      <a:pt x="331" y="0"/>
                    </a:moveTo>
                    <a:cubicBezTo>
                      <a:pt x="147" y="0"/>
                      <a:pt x="1" y="146"/>
                      <a:pt x="1" y="330"/>
                    </a:cubicBezTo>
                    <a:cubicBezTo>
                      <a:pt x="1" y="509"/>
                      <a:pt x="147" y="660"/>
                      <a:pt x="331" y="660"/>
                    </a:cubicBezTo>
                    <a:cubicBezTo>
                      <a:pt x="514" y="660"/>
                      <a:pt x="661" y="509"/>
                      <a:pt x="661" y="330"/>
                    </a:cubicBezTo>
                    <a:cubicBezTo>
                      <a:pt x="661" y="146"/>
                      <a:pt x="514"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3"/>
              <p:cNvSpPr/>
              <p:nvPr/>
            </p:nvSpPr>
            <p:spPr>
              <a:xfrm flipH="1">
                <a:off x="7571033" y="3978519"/>
                <a:ext cx="71780" cy="71670"/>
              </a:xfrm>
              <a:custGeom>
                <a:rect b="b" l="l" r="r" t="t"/>
                <a:pathLst>
                  <a:path extrusionOk="0" h="651" w="652">
                    <a:moveTo>
                      <a:pt x="326" y="0"/>
                    </a:moveTo>
                    <a:cubicBezTo>
                      <a:pt x="147" y="0"/>
                      <a:pt x="1" y="146"/>
                      <a:pt x="1" y="326"/>
                    </a:cubicBezTo>
                    <a:cubicBezTo>
                      <a:pt x="1" y="505"/>
                      <a:pt x="147" y="651"/>
                      <a:pt x="326" y="651"/>
                    </a:cubicBezTo>
                    <a:cubicBezTo>
                      <a:pt x="505" y="651"/>
                      <a:pt x="651" y="505"/>
                      <a:pt x="651" y="326"/>
                    </a:cubicBezTo>
                    <a:cubicBezTo>
                      <a:pt x="651"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3"/>
              <p:cNvSpPr/>
              <p:nvPr/>
            </p:nvSpPr>
            <p:spPr>
              <a:xfrm flipH="1">
                <a:off x="7487473" y="4009675"/>
                <a:ext cx="71230" cy="71120"/>
              </a:xfrm>
              <a:custGeom>
                <a:rect b="b" l="l" r="r" t="t"/>
                <a:pathLst>
                  <a:path extrusionOk="0" h="646" w="647">
                    <a:moveTo>
                      <a:pt x="326" y="0"/>
                    </a:moveTo>
                    <a:cubicBezTo>
                      <a:pt x="147" y="0"/>
                      <a:pt x="1" y="146"/>
                      <a:pt x="1" y="321"/>
                    </a:cubicBezTo>
                    <a:cubicBezTo>
                      <a:pt x="1" y="500"/>
                      <a:pt x="147" y="646"/>
                      <a:pt x="326" y="646"/>
                    </a:cubicBezTo>
                    <a:cubicBezTo>
                      <a:pt x="500" y="646"/>
                      <a:pt x="646" y="500"/>
                      <a:pt x="646" y="321"/>
                    </a:cubicBezTo>
                    <a:cubicBezTo>
                      <a:pt x="646" y="146"/>
                      <a:pt x="500"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3"/>
              <p:cNvSpPr/>
              <p:nvPr/>
            </p:nvSpPr>
            <p:spPr>
              <a:xfrm flipH="1">
                <a:off x="7402923" y="4037638"/>
                <a:ext cx="70129" cy="70239"/>
              </a:xfrm>
              <a:custGeom>
                <a:rect b="b" l="l" r="r" t="t"/>
                <a:pathLst>
                  <a:path extrusionOk="0" h="638" w="637">
                    <a:moveTo>
                      <a:pt x="316" y="1"/>
                    </a:moveTo>
                    <a:cubicBezTo>
                      <a:pt x="142" y="1"/>
                      <a:pt x="0" y="142"/>
                      <a:pt x="0" y="317"/>
                    </a:cubicBezTo>
                    <a:cubicBezTo>
                      <a:pt x="0" y="491"/>
                      <a:pt x="142" y="637"/>
                      <a:pt x="316" y="637"/>
                    </a:cubicBezTo>
                    <a:cubicBezTo>
                      <a:pt x="495" y="637"/>
                      <a:pt x="637" y="491"/>
                      <a:pt x="637" y="317"/>
                    </a:cubicBezTo>
                    <a:cubicBezTo>
                      <a:pt x="637" y="142"/>
                      <a:pt x="495"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3"/>
              <p:cNvSpPr/>
              <p:nvPr/>
            </p:nvSpPr>
            <p:spPr>
              <a:xfrm flipH="1">
                <a:off x="7317272" y="4062078"/>
                <a:ext cx="69689" cy="69138"/>
              </a:xfrm>
              <a:custGeom>
                <a:rect b="b" l="l" r="r" t="t"/>
                <a:pathLst>
                  <a:path extrusionOk="0" h="628" w="633">
                    <a:moveTo>
                      <a:pt x="317" y="0"/>
                    </a:moveTo>
                    <a:cubicBezTo>
                      <a:pt x="142" y="0"/>
                      <a:pt x="1" y="137"/>
                      <a:pt x="1" y="311"/>
                    </a:cubicBezTo>
                    <a:cubicBezTo>
                      <a:pt x="1" y="486"/>
                      <a:pt x="142" y="627"/>
                      <a:pt x="317" y="627"/>
                    </a:cubicBezTo>
                    <a:cubicBezTo>
                      <a:pt x="491" y="627"/>
                      <a:pt x="633" y="486"/>
                      <a:pt x="633" y="311"/>
                    </a:cubicBezTo>
                    <a:cubicBezTo>
                      <a:pt x="633" y="137"/>
                      <a:pt x="491"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3"/>
              <p:cNvSpPr/>
              <p:nvPr/>
            </p:nvSpPr>
            <p:spPr>
              <a:xfrm flipH="1">
                <a:off x="7231070" y="4082335"/>
                <a:ext cx="68147" cy="68588"/>
              </a:xfrm>
              <a:custGeom>
                <a:rect b="b" l="l" r="r" t="t"/>
                <a:pathLst>
                  <a:path extrusionOk="0" h="623" w="619">
                    <a:moveTo>
                      <a:pt x="312" y="0"/>
                    </a:moveTo>
                    <a:cubicBezTo>
                      <a:pt x="137" y="0"/>
                      <a:pt x="1" y="142"/>
                      <a:pt x="1" y="311"/>
                    </a:cubicBezTo>
                    <a:cubicBezTo>
                      <a:pt x="1" y="481"/>
                      <a:pt x="137" y="622"/>
                      <a:pt x="312" y="622"/>
                    </a:cubicBezTo>
                    <a:cubicBezTo>
                      <a:pt x="481" y="622"/>
                      <a:pt x="618" y="481"/>
                      <a:pt x="618" y="311"/>
                    </a:cubicBezTo>
                    <a:cubicBezTo>
                      <a:pt x="618" y="142"/>
                      <a:pt x="481"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3"/>
              <p:cNvSpPr/>
              <p:nvPr/>
            </p:nvSpPr>
            <p:spPr>
              <a:xfrm flipH="1">
                <a:off x="7143878" y="4098849"/>
                <a:ext cx="67046" cy="67597"/>
              </a:xfrm>
              <a:custGeom>
                <a:rect b="b" l="l" r="r" t="t"/>
                <a:pathLst>
                  <a:path extrusionOk="0" h="614" w="609">
                    <a:moveTo>
                      <a:pt x="306" y="1"/>
                    </a:moveTo>
                    <a:cubicBezTo>
                      <a:pt x="137" y="1"/>
                      <a:pt x="0" y="138"/>
                      <a:pt x="0" y="307"/>
                    </a:cubicBezTo>
                    <a:cubicBezTo>
                      <a:pt x="0" y="477"/>
                      <a:pt x="137" y="614"/>
                      <a:pt x="306" y="614"/>
                    </a:cubicBezTo>
                    <a:cubicBezTo>
                      <a:pt x="476" y="614"/>
                      <a:pt x="608" y="477"/>
                      <a:pt x="608" y="307"/>
                    </a:cubicBezTo>
                    <a:cubicBezTo>
                      <a:pt x="608" y="138"/>
                      <a:pt x="476" y="1"/>
                      <a:pt x="3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3"/>
              <p:cNvSpPr/>
              <p:nvPr/>
            </p:nvSpPr>
            <p:spPr>
              <a:xfrm flipH="1">
                <a:off x="7055695" y="4111840"/>
                <a:ext cx="66496" cy="66056"/>
              </a:xfrm>
              <a:custGeom>
                <a:rect b="b" l="l" r="r" t="t"/>
                <a:pathLst>
                  <a:path extrusionOk="0" h="600" w="604">
                    <a:moveTo>
                      <a:pt x="302" y="1"/>
                    </a:moveTo>
                    <a:cubicBezTo>
                      <a:pt x="137" y="1"/>
                      <a:pt x="0" y="133"/>
                      <a:pt x="0" y="303"/>
                    </a:cubicBezTo>
                    <a:cubicBezTo>
                      <a:pt x="0" y="468"/>
                      <a:pt x="137" y="600"/>
                      <a:pt x="302" y="600"/>
                    </a:cubicBezTo>
                    <a:cubicBezTo>
                      <a:pt x="467" y="600"/>
                      <a:pt x="604" y="468"/>
                      <a:pt x="604" y="303"/>
                    </a:cubicBezTo>
                    <a:cubicBezTo>
                      <a:pt x="604" y="133"/>
                      <a:pt x="467" y="1"/>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3"/>
              <p:cNvSpPr/>
              <p:nvPr/>
            </p:nvSpPr>
            <p:spPr>
              <a:xfrm flipH="1">
                <a:off x="6967511" y="4120207"/>
                <a:ext cx="64955" cy="65505"/>
              </a:xfrm>
              <a:custGeom>
                <a:rect b="b" l="l" r="r" t="t"/>
                <a:pathLst>
                  <a:path extrusionOk="0" h="595" w="590">
                    <a:moveTo>
                      <a:pt x="298" y="0"/>
                    </a:moveTo>
                    <a:cubicBezTo>
                      <a:pt x="133" y="0"/>
                      <a:pt x="1" y="132"/>
                      <a:pt x="1" y="297"/>
                    </a:cubicBezTo>
                    <a:cubicBezTo>
                      <a:pt x="1" y="458"/>
                      <a:pt x="133" y="594"/>
                      <a:pt x="298" y="594"/>
                    </a:cubicBezTo>
                    <a:cubicBezTo>
                      <a:pt x="458" y="594"/>
                      <a:pt x="590" y="458"/>
                      <a:pt x="590" y="297"/>
                    </a:cubicBezTo>
                    <a:cubicBezTo>
                      <a:pt x="590" y="132"/>
                      <a:pt x="458"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3"/>
              <p:cNvSpPr/>
              <p:nvPr/>
            </p:nvSpPr>
            <p:spPr>
              <a:xfrm flipH="1">
                <a:off x="6878668" y="4123840"/>
                <a:ext cx="64514" cy="64404"/>
              </a:xfrm>
              <a:custGeom>
                <a:rect b="b" l="l" r="r" t="t"/>
                <a:pathLst>
                  <a:path extrusionOk="0" h="585" w="586">
                    <a:moveTo>
                      <a:pt x="293" y="0"/>
                    </a:moveTo>
                    <a:cubicBezTo>
                      <a:pt x="133" y="0"/>
                      <a:pt x="1" y="132"/>
                      <a:pt x="1" y="293"/>
                    </a:cubicBezTo>
                    <a:cubicBezTo>
                      <a:pt x="1" y="453"/>
                      <a:pt x="133" y="585"/>
                      <a:pt x="293" y="585"/>
                    </a:cubicBezTo>
                    <a:cubicBezTo>
                      <a:pt x="458" y="585"/>
                      <a:pt x="585" y="453"/>
                      <a:pt x="585" y="293"/>
                    </a:cubicBezTo>
                    <a:cubicBezTo>
                      <a:pt x="585" y="132"/>
                      <a:pt x="458"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3"/>
              <p:cNvSpPr/>
              <p:nvPr/>
            </p:nvSpPr>
            <p:spPr>
              <a:xfrm flipH="1">
                <a:off x="6789934" y="4123289"/>
                <a:ext cx="63413" cy="63413"/>
              </a:xfrm>
              <a:custGeom>
                <a:rect b="b" l="l" r="r" t="t"/>
                <a:pathLst>
                  <a:path extrusionOk="0" h="576" w="576">
                    <a:moveTo>
                      <a:pt x="288" y="1"/>
                    </a:moveTo>
                    <a:cubicBezTo>
                      <a:pt x="132" y="1"/>
                      <a:pt x="0" y="128"/>
                      <a:pt x="0" y="288"/>
                    </a:cubicBezTo>
                    <a:cubicBezTo>
                      <a:pt x="0" y="444"/>
                      <a:pt x="132" y="576"/>
                      <a:pt x="288" y="576"/>
                    </a:cubicBezTo>
                    <a:cubicBezTo>
                      <a:pt x="448" y="576"/>
                      <a:pt x="575" y="444"/>
                      <a:pt x="575" y="288"/>
                    </a:cubicBezTo>
                    <a:cubicBezTo>
                      <a:pt x="575" y="128"/>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3"/>
              <p:cNvSpPr/>
              <p:nvPr/>
            </p:nvSpPr>
            <p:spPr>
              <a:xfrm flipH="1">
                <a:off x="6701200" y="4117565"/>
                <a:ext cx="62422" cy="62973"/>
              </a:xfrm>
              <a:custGeom>
                <a:rect b="b" l="l" r="r" t="t"/>
                <a:pathLst>
                  <a:path extrusionOk="0" h="572" w="567">
                    <a:moveTo>
                      <a:pt x="284" y="1"/>
                    </a:moveTo>
                    <a:cubicBezTo>
                      <a:pt x="128" y="1"/>
                      <a:pt x="1" y="128"/>
                      <a:pt x="1" y="284"/>
                    </a:cubicBezTo>
                    <a:cubicBezTo>
                      <a:pt x="1" y="444"/>
                      <a:pt x="128" y="571"/>
                      <a:pt x="284" y="571"/>
                    </a:cubicBezTo>
                    <a:cubicBezTo>
                      <a:pt x="439" y="571"/>
                      <a:pt x="566" y="444"/>
                      <a:pt x="566" y="284"/>
                    </a:cubicBezTo>
                    <a:cubicBezTo>
                      <a:pt x="566" y="128"/>
                      <a:pt x="439" y="1"/>
                      <a:pt x="2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3"/>
              <p:cNvSpPr/>
              <p:nvPr/>
            </p:nvSpPr>
            <p:spPr>
              <a:xfrm flipH="1">
                <a:off x="6613017" y="4107766"/>
                <a:ext cx="61872" cy="61322"/>
              </a:xfrm>
              <a:custGeom>
                <a:rect b="b" l="l" r="r" t="t"/>
                <a:pathLst>
                  <a:path extrusionOk="0" h="557" w="562">
                    <a:moveTo>
                      <a:pt x="284" y="0"/>
                    </a:moveTo>
                    <a:cubicBezTo>
                      <a:pt x="128" y="0"/>
                      <a:pt x="1" y="123"/>
                      <a:pt x="1" y="278"/>
                    </a:cubicBezTo>
                    <a:cubicBezTo>
                      <a:pt x="1" y="434"/>
                      <a:pt x="128" y="556"/>
                      <a:pt x="284" y="556"/>
                    </a:cubicBezTo>
                    <a:cubicBezTo>
                      <a:pt x="434" y="556"/>
                      <a:pt x="562" y="434"/>
                      <a:pt x="562" y="278"/>
                    </a:cubicBezTo>
                    <a:cubicBezTo>
                      <a:pt x="562" y="123"/>
                      <a:pt x="434"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3"/>
              <p:cNvSpPr/>
              <p:nvPr/>
            </p:nvSpPr>
            <p:spPr>
              <a:xfrm flipH="1">
                <a:off x="6525824" y="4092684"/>
                <a:ext cx="60331" cy="60771"/>
              </a:xfrm>
              <a:custGeom>
                <a:rect b="b" l="l" r="r" t="t"/>
                <a:pathLst>
                  <a:path extrusionOk="0" h="552" w="548">
                    <a:moveTo>
                      <a:pt x="274" y="0"/>
                    </a:moveTo>
                    <a:cubicBezTo>
                      <a:pt x="123" y="0"/>
                      <a:pt x="1" y="123"/>
                      <a:pt x="1" y="274"/>
                    </a:cubicBezTo>
                    <a:cubicBezTo>
                      <a:pt x="1" y="429"/>
                      <a:pt x="123" y="552"/>
                      <a:pt x="274" y="552"/>
                    </a:cubicBezTo>
                    <a:cubicBezTo>
                      <a:pt x="425" y="552"/>
                      <a:pt x="548" y="429"/>
                      <a:pt x="548" y="274"/>
                    </a:cubicBezTo>
                    <a:cubicBezTo>
                      <a:pt x="548" y="123"/>
                      <a:pt x="425"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3"/>
              <p:cNvSpPr/>
              <p:nvPr/>
            </p:nvSpPr>
            <p:spPr>
              <a:xfrm flipH="1">
                <a:off x="6439072" y="4072977"/>
                <a:ext cx="59890" cy="59780"/>
              </a:xfrm>
              <a:custGeom>
                <a:rect b="b" l="l" r="r" t="t"/>
                <a:pathLst>
                  <a:path extrusionOk="0" h="543" w="544">
                    <a:moveTo>
                      <a:pt x="274" y="0"/>
                    </a:moveTo>
                    <a:cubicBezTo>
                      <a:pt x="123" y="0"/>
                      <a:pt x="1" y="123"/>
                      <a:pt x="1" y="274"/>
                    </a:cubicBezTo>
                    <a:cubicBezTo>
                      <a:pt x="1" y="420"/>
                      <a:pt x="123" y="542"/>
                      <a:pt x="274" y="542"/>
                    </a:cubicBezTo>
                    <a:cubicBezTo>
                      <a:pt x="420" y="542"/>
                      <a:pt x="543" y="420"/>
                      <a:pt x="543" y="274"/>
                    </a:cubicBezTo>
                    <a:cubicBezTo>
                      <a:pt x="543" y="123"/>
                      <a:pt x="420"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3"/>
              <p:cNvSpPr/>
              <p:nvPr/>
            </p:nvSpPr>
            <p:spPr>
              <a:xfrm flipH="1">
                <a:off x="6353972" y="4049088"/>
                <a:ext cx="58789" cy="58789"/>
              </a:xfrm>
              <a:custGeom>
                <a:rect b="b" l="l" r="r" t="t"/>
                <a:pathLst>
                  <a:path extrusionOk="0" h="534" w="534">
                    <a:moveTo>
                      <a:pt x="269" y="0"/>
                    </a:moveTo>
                    <a:cubicBezTo>
                      <a:pt x="123" y="0"/>
                      <a:pt x="0" y="118"/>
                      <a:pt x="0" y="264"/>
                    </a:cubicBezTo>
                    <a:cubicBezTo>
                      <a:pt x="0" y="411"/>
                      <a:pt x="123" y="533"/>
                      <a:pt x="269" y="533"/>
                    </a:cubicBezTo>
                    <a:cubicBezTo>
                      <a:pt x="415" y="533"/>
                      <a:pt x="533" y="411"/>
                      <a:pt x="533" y="264"/>
                    </a:cubicBezTo>
                    <a:cubicBezTo>
                      <a:pt x="533" y="118"/>
                      <a:pt x="415" y="0"/>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3"/>
              <p:cNvSpPr/>
              <p:nvPr/>
            </p:nvSpPr>
            <p:spPr>
              <a:xfrm flipH="1">
                <a:off x="6269972" y="4020574"/>
                <a:ext cx="57688" cy="57688"/>
              </a:xfrm>
              <a:custGeom>
                <a:rect b="b" l="l" r="r" t="t"/>
                <a:pathLst>
                  <a:path extrusionOk="0" h="524" w="524">
                    <a:moveTo>
                      <a:pt x="265" y="0"/>
                    </a:moveTo>
                    <a:cubicBezTo>
                      <a:pt x="118" y="0"/>
                      <a:pt x="1" y="118"/>
                      <a:pt x="1" y="264"/>
                    </a:cubicBezTo>
                    <a:cubicBezTo>
                      <a:pt x="1" y="406"/>
                      <a:pt x="118" y="523"/>
                      <a:pt x="265" y="523"/>
                    </a:cubicBezTo>
                    <a:cubicBezTo>
                      <a:pt x="406" y="523"/>
                      <a:pt x="524" y="406"/>
                      <a:pt x="524" y="264"/>
                    </a:cubicBezTo>
                    <a:cubicBezTo>
                      <a:pt x="524" y="118"/>
                      <a:pt x="406"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3"/>
              <p:cNvSpPr/>
              <p:nvPr/>
            </p:nvSpPr>
            <p:spPr>
              <a:xfrm flipH="1">
                <a:off x="6187403" y="3988317"/>
                <a:ext cx="56698" cy="56698"/>
              </a:xfrm>
              <a:custGeom>
                <a:rect b="b" l="l" r="r" t="t"/>
                <a:pathLst>
                  <a:path extrusionOk="0" h="515" w="515">
                    <a:moveTo>
                      <a:pt x="260" y="1"/>
                    </a:moveTo>
                    <a:cubicBezTo>
                      <a:pt x="114" y="1"/>
                      <a:pt x="1" y="114"/>
                      <a:pt x="1" y="255"/>
                    </a:cubicBezTo>
                    <a:cubicBezTo>
                      <a:pt x="1" y="402"/>
                      <a:pt x="114" y="515"/>
                      <a:pt x="260" y="515"/>
                    </a:cubicBezTo>
                    <a:cubicBezTo>
                      <a:pt x="401" y="515"/>
                      <a:pt x="514" y="402"/>
                      <a:pt x="514" y="255"/>
                    </a:cubicBezTo>
                    <a:cubicBezTo>
                      <a:pt x="514" y="114"/>
                      <a:pt x="401"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3"/>
              <p:cNvSpPr/>
              <p:nvPr/>
            </p:nvSpPr>
            <p:spPr>
              <a:xfrm flipH="1">
                <a:off x="6105936" y="3952537"/>
                <a:ext cx="56147" cy="56147"/>
              </a:xfrm>
              <a:custGeom>
                <a:rect b="b" l="l" r="r" t="t"/>
                <a:pathLst>
                  <a:path extrusionOk="0" h="510" w="510">
                    <a:moveTo>
                      <a:pt x="255" y="1"/>
                    </a:moveTo>
                    <a:cubicBezTo>
                      <a:pt x="114" y="1"/>
                      <a:pt x="0" y="114"/>
                      <a:pt x="0" y="255"/>
                    </a:cubicBezTo>
                    <a:cubicBezTo>
                      <a:pt x="0" y="392"/>
                      <a:pt x="114" y="510"/>
                      <a:pt x="255" y="510"/>
                    </a:cubicBezTo>
                    <a:cubicBezTo>
                      <a:pt x="396" y="510"/>
                      <a:pt x="510" y="392"/>
                      <a:pt x="510" y="255"/>
                    </a:cubicBezTo>
                    <a:cubicBezTo>
                      <a:pt x="510" y="114"/>
                      <a:pt x="396"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3"/>
              <p:cNvSpPr/>
              <p:nvPr/>
            </p:nvSpPr>
            <p:spPr>
              <a:xfrm flipH="1">
                <a:off x="6026009" y="3914115"/>
                <a:ext cx="55156" cy="55156"/>
              </a:xfrm>
              <a:custGeom>
                <a:rect b="b" l="l" r="r" t="t"/>
                <a:pathLst>
                  <a:path extrusionOk="0" h="501" w="501">
                    <a:moveTo>
                      <a:pt x="251" y="1"/>
                    </a:moveTo>
                    <a:cubicBezTo>
                      <a:pt x="114" y="1"/>
                      <a:pt x="1" y="114"/>
                      <a:pt x="1" y="251"/>
                    </a:cubicBezTo>
                    <a:cubicBezTo>
                      <a:pt x="1" y="387"/>
                      <a:pt x="114" y="500"/>
                      <a:pt x="251" y="500"/>
                    </a:cubicBezTo>
                    <a:cubicBezTo>
                      <a:pt x="387" y="500"/>
                      <a:pt x="501" y="387"/>
                      <a:pt x="501" y="251"/>
                    </a:cubicBezTo>
                    <a:cubicBezTo>
                      <a:pt x="501" y="114"/>
                      <a:pt x="387"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3"/>
              <p:cNvSpPr/>
              <p:nvPr/>
            </p:nvSpPr>
            <p:spPr>
              <a:xfrm flipH="1">
                <a:off x="5947074" y="3873712"/>
                <a:ext cx="54166" cy="54055"/>
              </a:xfrm>
              <a:custGeom>
                <a:rect b="b" l="l" r="r" t="t"/>
                <a:pathLst>
                  <a:path extrusionOk="0" h="491" w="492">
                    <a:moveTo>
                      <a:pt x="246" y="0"/>
                    </a:moveTo>
                    <a:cubicBezTo>
                      <a:pt x="109" y="0"/>
                      <a:pt x="1" y="113"/>
                      <a:pt x="1" y="245"/>
                    </a:cubicBezTo>
                    <a:cubicBezTo>
                      <a:pt x="1" y="382"/>
                      <a:pt x="109" y="490"/>
                      <a:pt x="246" y="490"/>
                    </a:cubicBezTo>
                    <a:cubicBezTo>
                      <a:pt x="378" y="490"/>
                      <a:pt x="491" y="382"/>
                      <a:pt x="491" y="245"/>
                    </a:cubicBezTo>
                    <a:cubicBezTo>
                      <a:pt x="491" y="113"/>
                      <a:pt x="378"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3"/>
              <p:cNvSpPr/>
              <p:nvPr/>
            </p:nvSpPr>
            <p:spPr>
              <a:xfrm flipH="1">
                <a:off x="5868799" y="3832097"/>
                <a:ext cx="53505" cy="53615"/>
              </a:xfrm>
              <a:custGeom>
                <a:rect b="b" l="l" r="r" t="t"/>
                <a:pathLst>
                  <a:path extrusionOk="0" h="487" w="486">
                    <a:moveTo>
                      <a:pt x="241" y="1"/>
                    </a:moveTo>
                    <a:cubicBezTo>
                      <a:pt x="109" y="1"/>
                      <a:pt x="0" y="109"/>
                      <a:pt x="0" y="246"/>
                    </a:cubicBezTo>
                    <a:cubicBezTo>
                      <a:pt x="0" y="378"/>
                      <a:pt x="109" y="486"/>
                      <a:pt x="241" y="486"/>
                    </a:cubicBezTo>
                    <a:cubicBezTo>
                      <a:pt x="377" y="486"/>
                      <a:pt x="486" y="378"/>
                      <a:pt x="486" y="246"/>
                    </a:cubicBezTo>
                    <a:cubicBezTo>
                      <a:pt x="486" y="109"/>
                      <a:pt x="377"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3"/>
              <p:cNvSpPr/>
              <p:nvPr/>
            </p:nvSpPr>
            <p:spPr>
              <a:xfrm flipH="1">
                <a:off x="5790854" y="3790593"/>
                <a:ext cx="52074" cy="52074"/>
              </a:xfrm>
              <a:custGeom>
                <a:rect b="b" l="l" r="r" t="t"/>
                <a:pathLst>
                  <a:path extrusionOk="0" h="473" w="473">
                    <a:moveTo>
                      <a:pt x="236" y="1"/>
                    </a:moveTo>
                    <a:cubicBezTo>
                      <a:pt x="104" y="1"/>
                      <a:pt x="1" y="104"/>
                      <a:pt x="1" y="236"/>
                    </a:cubicBezTo>
                    <a:cubicBezTo>
                      <a:pt x="1" y="368"/>
                      <a:pt x="104" y="472"/>
                      <a:pt x="236" y="472"/>
                    </a:cubicBezTo>
                    <a:cubicBezTo>
                      <a:pt x="368" y="472"/>
                      <a:pt x="472" y="368"/>
                      <a:pt x="472" y="236"/>
                    </a:cubicBezTo>
                    <a:cubicBezTo>
                      <a:pt x="472" y="104"/>
                      <a:pt x="368" y="1"/>
                      <a:pt x="2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3"/>
              <p:cNvSpPr/>
              <p:nvPr/>
            </p:nvSpPr>
            <p:spPr>
              <a:xfrm flipH="1">
                <a:off x="5712579" y="3749639"/>
                <a:ext cx="51413" cy="50973"/>
              </a:xfrm>
              <a:custGeom>
                <a:rect b="b" l="l" r="r" t="t"/>
                <a:pathLst>
                  <a:path extrusionOk="0" h="463" w="467">
                    <a:moveTo>
                      <a:pt x="236" y="0"/>
                    </a:moveTo>
                    <a:cubicBezTo>
                      <a:pt x="109" y="0"/>
                      <a:pt x="0" y="104"/>
                      <a:pt x="0" y="231"/>
                    </a:cubicBezTo>
                    <a:cubicBezTo>
                      <a:pt x="0" y="359"/>
                      <a:pt x="109" y="462"/>
                      <a:pt x="236" y="462"/>
                    </a:cubicBezTo>
                    <a:cubicBezTo>
                      <a:pt x="363" y="462"/>
                      <a:pt x="467" y="359"/>
                      <a:pt x="467" y="231"/>
                    </a:cubicBezTo>
                    <a:cubicBezTo>
                      <a:pt x="467" y="104"/>
                      <a:pt x="363"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3"/>
              <p:cNvSpPr/>
              <p:nvPr/>
            </p:nvSpPr>
            <p:spPr>
              <a:xfrm flipH="1">
                <a:off x="5633093" y="3709676"/>
                <a:ext cx="50532" cy="50422"/>
              </a:xfrm>
              <a:custGeom>
                <a:rect b="b" l="l" r="r" t="t"/>
                <a:pathLst>
                  <a:path extrusionOk="0" h="458" w="459">
                    <a:moveTo>
                      <a:pt x="227" y="0"/>
                    </a:moveTo>
                    <a:cubicBezTo>
                      <a:pt x="105" y="0"/>
                      <a:pt x="1" y="104"/>
                      <a:pt x="1" y="231"/>
                    </a:cubicBezTo>
                    <a:cubicBezTo>
                      <a:pt x="1" y="354"/>
                      <a:pt x="105" y="458"/>
                      <a:pt x="227" y="458"/>
                    </a:cubicBezTo>
                    <a:cubicBezTo>
                      <a:pt x="354" y="458"/>
                      <a:pt x="458" y="354"/>
                      <a:pt x="458" y="231"/>
                    </a:cubicBezTo>
                    <a:cubicBezTo>
                      <a:pt x="458" y="104"/>
                      <a:pt x="354"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3"/>
              <p:cNvSpPr/>
              <p:nvPr/>
            </p:nvSpPr>
            <p:spPr>
              <a:xfrm flipH="1">
                <a:off x="5552726" y="3672795"/>
                <a:ext cx="49432" cy="49432"/>
              </a:xfrm>
              <a:custGeom>
                <a:rect b="b" l="l" r="r" t="t"/>
                <a:pathLst>
                  <a:path extrusionOk="0" h="449" w="449">
                    <a:moveTo>
                      <a:pt x="223" y="1"/>
                    </a:moveTo>
                    <a:cubicBezTo>
                      <a:pt x="100" y="1"/>
                      <a:pt x="1" y="100"/>
                      <a:pt x="1" y="227"/>
                    </a:cubicBezTo>
                    <a:cubicBezTo>
                      <a:pt x="1" y="350"/>
                      <a:pt x="100" y="448"/>
                      <a:pt x="223" y="448"/>
                    </a:cubicBezTo>
                    <a:cubicBezTo>
                      <a:pt x="345" y="448"/>
                      <a:pt x="449" y="350"/>
                      <a:pt x="449" y="227"/>
                    </a:cubicBezTo>
                    <a:cubicBezTo>
                      <a:pt x="449" y="100"/>
                      <a:pt x="345" y="1"/>
                      <a:pt x="2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3"/>
              <p:cNvSpPr/>
              <p:nvPr/>
            </p:nvSpPr>
            <p:spPr>
              <a:xfrm flipH="1">
                <a:off x="5470708" y="3639547"/>
                <a:ext cx="48331" cy="48441"/>
              </a:xfrm>
              <a:custGeom>
                <a:rect b="b" l="l" r="r" t="t"/>
                <a:pathLst>
                  <a:path extrusionOk="0" h="440" w="439">
                    <a:moveTo>
                      <a:pt x="217" y="1"/>
                    </a:moveTo>
                    <a:cubicBezTo>
                      <a:pt x="99" y="1"/>
                      <a:pt x="0" y="100"/>
                      <a:pt x="0" y="223"/>
                    </a:cubicBezTo>
                    <a:cubicBezTo>
                      <a:pt x="0" y="340"/>
                      <a:pt x="99" y="439"/>
                      <a:pt x="217" y="439"/>
                    </a:cubicBezTo>
                    <a:cubicBezTo>
                      <a:pt x="340" y="439"/>
                      <a:pt x="439" y="340"/>
                      <a:pt x="439" y="223"/>
                    </a:cubicBezTo>
                    <a:cubicBezTo>
                      <a:pt x="439" y="100"/>
                      <a:pt x="340"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3"/>
              <p:cNvSpPr/>
              <p:nvPr/>
            </p:nvSpPr>
            <p:spPr>
              <a:xfrm flipH="1">
                <a:off x="5386598" y="3611034"/>
                <a:ext cx="47890" cy="47890"/>
              </a:xfrm>
              <a:custGeom>
                <a:rect b="b" l="l" r="r" t="t"/>
                <a:pathLst>
                  <a:path extrusionOk="0" h="435" w="435">
                    <a:moveTo>
                      <a:pt x="218" y="1"/>
                    </a:moveTo>
                    <a:cubicBezTo>
                      <a:pt x="100" y="1"/>
                      <a:pt x="1" y="100"/>
                      <a:pt x="1" y="218"/>
                    </a:cubicBezTo>
                    <a:cubicBezTo>
                      <a:pt x="1" y="335"/>
                      <a:pt x="100" y="434"/>
                      <a:pt x="218" y="434"/>
                    </a:cubicBezTo>
                    <a:cubicBezTo>
                      <a:pt x="335" y="434"/>
                      <a:pt x="434" y="335"/>
                      <a:pt x="434" y="218"/>
                    </a:cubicBezTo>
                    <a:cubicBezTo>
                      <a:pt x="434" y="100"/>
                      <a:pt x="335" y="1"/>
                      <a:pt x="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3"/>
              <p:cNvSpPr/>
              <p:nvPr/>
            </p:nvSpPr>
            <p:spPr>
              <a:xfrm flipH="1">
                <a:off x="5300947" y="3588685"/>
                <a:ext cx="46899" cy="46349"/>
              </a:xfrm>
              <a:custGeom>
                <a:rect b="b" l="l" r="r" t="t"/>
                <a:pathLst>
                  <a:path extrusionOk="0" h="421" w="426">
                    <a:moveTo>
                      <a:pt x="213" y="1"/>
                    </a:moveTo>
                    <a:cubicBezTo>
                      <a:pt x="95" y="1"/>
                      <a:pt x="1" y="95"/>
                      <a:pt x="1" y="208"/>
                    </a:cubicBezTo>
                    <a:cubicBezTo>
                      <a:pt x="1" y="326"/>
                      <a:pt x="95" y="421"/>
                      <a:pt x="213" y="421"/>
                    </a:cubicBezTo>
                    <a:cubicBezTo>
                      <a:pt x="331" y="421"/>
                      <a:pt x="425" y="326"/>
                      <a:pt x="425" y="208"/>
                    </a:cubicBezTo>
                    <a:cubicBezTo>
                      <a:pt x="425" y="95"/>
                      <a:pt x="331"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3"/>
              <p:cNvSpPr/>
              <p:nvPr/>
            </p:nvSpPr>
            <p:spPr>
              <a:xfrm flipH="1">
                <a:off x="5213754" y="3572171"/>
                <a:ext cx="45798" cy="45688"/>
              </a:xfrm>
              <a:custGeom>
                <a:rect b="b" l="l" r="r" t="t"/>
                <a:pathLst>
                  <a:path extrusionOk="0" h="415" w="416">
                    <a:moveTo>
                      <a:pt x="208" y="0"/>
                    </a:moveTo>
                    <a:cubicBezTo>
                      <a:pt x="95" y="0"/>
                      <a:pt x="0" y="94"/>
                      <a:pt x="0" y="208"/>
                    </a:cubicBezTo>
                    <a:cubicBezTo>
                      <a:pt x="0" y="325"/>
                      <a:pt x="95" y="415"/>
                      <a:pt x="208" y="415"/>
                    </a:cubicBezTo>
                    <a:cubicBezTo>
                      <a:pt x="321" y="415"/>
                      <a:pt x="415" y="325"/>
                      <a:pt x="415" y="208"/>
                    </a:cubicBezTo>
                    <a:cubicBezTo>
                      <a:pt x="415" y="94"/>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3"/>
              <p:cNvSpPr/>
              <p:nvPr/>
            </p:nvSpPr>
            <p:spPr>
              <a:xfrm flipH="1">
                <a:off x="5125571" y="3563254"/>
                <a:ext cx="44698" cy="44808"/>
              </a:xfrm>
              <a:custGeom>
                <a:rect b="b" l="l" r="r" t="t"/>
                <a:pathLst>
                  <a:path extrusionOk="0" h="407" w="406">
                    <a:moveTo>
                      <a:pt x="203" y="1"/>
                    </a:moveTo>
                    <a:cubicBezTo>
                      <a:pt x="90" y="1"/>
                      <a:pt x="0" y="91"/>
                      <a:pt x="0" y="204"/>
                    </a:cubicBezTo>
                    <a:cubicBezTo>
                      <a:pt x="0" y="312"/>
                      <a:pt x="90" y="406"/>
                      <a:pt x="203" y="406"/>
                    </a:cubicBezTo>
                    <a:cubicBezTo>
                      <a:pt x="316" y="406"/>
                      <a:pt x="406" y="312"/>
                      <a:pt x="406" y="204"/>
                    </a:cubicBezTo>
                    <a:cubicBezTo>
                      <a:pt x="406" y="91"/>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3"/>
              <p:cNvSpPr/>
              <p:nvPr/>
            </p:nvSpPr>
            <p:spPr>
              <a:xfrm flipH="1">
                <a:off x="5036837" y="3561272"/>
                <a:ext cx="43707" cy="43707"/>
              </a:xfrm>
              <a:custGeom>
                <a:rect b="b" l="l" r="r" t="t"/>
                <a:pathLst>
                  <a:path extrusionOk="0" h="397" w="397">
                    <a:moveTo>
                      <a:pt x="199" y="0"/>
                    </a:moveTo>
                    <a:cubicBezTo>
                      <a:pt x="90" y="0"/>
                      <a:pt x="1" y="85"/>
                      <a:pt x="1" y="198"/>
                    </a:cubicBezTo>
                    <a:cubicBezTo>
                      <a:pt x="1" y="307"/>
                      <a:pt x="90" y="396"/>
                      <a:pt x="199" y="396"/>
                    </a:cubicBezTo>
                    <a:cubicBezTo>
                      <a:pt x="307" y="396"/>
                      <a:pt x="397" y="307"/>
                      <a:pt x="397" y="198"/>
                    </a:cubicBezTo>
                    <a:cubicBezTo>
                      <a:pt x="397" y="85"/>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3"/>
              <p:cNvSpPr/>
              <p:nvPr/>
            </p:nvSpPr>
            <p:spPr>
              <a:xfrm flipH="1">
                <a:off x="4948104" y="3565346"/>
                <a:ext cx="42606" cy="43266"/>
              </a:xfrm>
              <a:custGeom>
                <a:rect b="b" l="l" r="r" t="t"/>
                <a:pathLst>
                  <a:path extrusionOk="0" h="393" w="387">
                    <a:moveTo>
                      <a:pt x="194" y="1"/>
                    </a:moveTo>
                    <a:cubicBezTo>
                      <a:pt x="85" y="1"/>
                      <a:pt x="0" y="90"/>
                      <a:pt x="0" y="199"/>
                    </a:cubicBezTo>
                    <a:cubicBezTo>
                      <a:pt x="0" y="303"/>
                      <a:pt x="85" y="392"/>
                      <a:pt x="194" y="392"/>
                    </a:cubicBezTo>
                    <a:cubicBezTo>
                      <a:pt x="297" y="392"/>
                      <a:pt x="387" y="303"/>
                      <a:pt x="387" y="199"/>
                    </a:cubicBezTo>
                    <a:cubicBezTo>
                      <a:pt x="387" y="90"/>
                      <a:pt x="297"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3"/>
              <p:cNvSpPr/>
              <p:nvPr/>
            </p:nvSpPr>
            <p:spPr>
              <a:xfrm flipH="1">
                <a:off x="4859810" y="3576245"/>
                <a:ext cx="42165" cy="42165"/>
              </a:xfrm>
              <a:custGeom>
                <a:rect b="b" l="l" r="r" t="t"/>
                <a:pathLst>
                  <a:path extrusionOk="0" h="383" w="383">
                    <a:moveTo>
                      <a:pt x="194" y="1"/>
                    </a:moveTo>
                    <a:cubicBezTo>
                      <a:pt x="85" y="1"/>
                      <a:pt x="0" y="86"/>
                      <a:pt x="0" y="194"/>
                    </a:cubicBezTo>
                    <a:cubicBezTo>
                      <a:pt x="0" y="298"/>
                      <a:pt x="85" y="383"/>
                      <a:pt x="194" y="383"/>
                    </a:cubicBezTo>
                    <a:cubicBezTo>
                      <a:pt x="297" y="383"/>
                      <a:pt x="382" y="298"/>
                      <a:pt x="382" y="194"/>
                    </a:cubicBezTo>
                    <a:cubicBezTo>
                      <a:pt x="382" y="86"/>
                      <a:pt x="297"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3"/>
              <p:cNvSpPr/>
              <p:nvPr/>
            </p:nvSpPr>
            <p:spPr>
              <a:xfrm flipH="1">
                <a:off x="4772618" y="3592869"/>
                <a:ext cx="40624" cy="41175"/>
              </a:xfrm>
              <a:custGeom>
                <a:rect b="b" l="l" r="r" t="t"/>
                <a:pathLst>
                  <a:path extrusionOk="0" h="374" w="369">
                    <a:moveTo>
                      <a:pt x="184" y="1"/>
                    </a:moveTo>
                    <a:cubicBezTo>
                      <a:pt x="81" y="1"/>
                      <a:pt x="1" y="86"/>
                      <a:pt x="1" y="189"/>
                    </a:cubicBezTo>
                    <a:cubicBezTo>
                      <a:pt x="1" y="288"/>
                      <a:pt x="81" y="373"/>
                      <a:pt x="184" y="373"/>
                    </a:cubicBezTo>
                    <a:cubicBezTo>
                      <a:pt x="288" y="373"/>
                      <a:pt x="368" y="288"/>
                      <a:pt x="368" y="189"/>
                    </a:cubicBezTo>
                    <a:cubicBezTo>
                      <a:pt x="368" y="86"/>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3"/>
              <p:cNvSpPr/>
              <p:nvPr/>
            </p:nvSpPr>
            <p:spPr>
              <a:xfrm flipH="1">
                <a:off x="4686526" y="3614667"/>
                <a:ext cx="39523" cy="40074"/>
              </a:xfrm>
              <a:custGeom>
                <a:rect b="b" l="l" r="r" t="t"/>
                <a:pathLst>
                  <a:path extrusionOk="0" h="364" w="359">
                    <a:moveTo>
                      <a:pt x="180" y="1"/>
                    </a:moveTo>
                    <a:cubicBezTo>
                      <a:pt x="81" y="1"/>
                      <a:pt x="1" y="81"/>
                      <a:pt x="1" y="180"/>
                    </a:cubicBezTo>
                    <a:cubicBezTo>
                      <a:pt x="1" y="279"/>
                      <a:pt x="81" y="364"/>
                      <a:pt x="180" y="364"/>
                    </a:cubicBezTo>
                    <a:cubicBezTo>
                      <a:pt x="279" y="364"/>
                      <a:pt x="359" y="279"/>
                      <a:pt x="359" y="180"/>
                    </a:cubicBezTo>
                    <a:cubicBezTo>
                      <a:pt x="359" y="81"/>
                      <a:pt x="279"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3"/>
              <p:cNvSpPr/>
              <p:nvPr/>
            </p:nvSpPr>
            <p:spPr>
              <a:xfrm flipH="1">
                <a:off x="4601426" y="3640648"/>
                <a:ext cx="38973" cy="38973"/>
              </a:xfrm>
              <a:custGeom>
                <a:rect b="b" l="l" r="r" t="t"/>
                <a:pathLst>
                  <a:path extrusionOk="0" h="354" w="354">
                    <a:moveTo>
                      <a:pt x="180" y="0"/>
                    </a:moveTo>
                    <a:cubicBezTo>
                      <a:pt x="81" y="0"/>
                      <a:pt x="0" y="81"/>
                      <a:pt x="0" y="175"/>
                    </a:cubicBezTo>
                    <a:cubicBezTo>
                      <a:pt x="0" y="274"/>
                      <a:pt x="81" y="354"/>
                      <a:pt x="180" y="354"/>
                    </a:cubicBezTo>
                    <a:cubicBezTo>
                      <a:pt x="274" y="354"/>
                      <a:pt x="354" y="274"/>
                      <a:pt x="354" y="175"/>
                    </a:cubicBezTo>
                    <a:cubicBezTo>
                      <a:pt x="354" y="81"/>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3"/>
              <p:cNvSpPr/>
              <p:nvPr/>
            </p:nvSpPr>
            <p:spPr>
              <a:xfrm flipH="1">
                <a:off x="4517316" y="3670263"/>
                <a:ext cx="37982" cy="38422"/>
              </a:xfrm>
              <a:custGeom>
                <a:rect b="b" l="l" r="r" t="t"/>
                <a:pathLst>
                  <a:path extrusionOk="0" h="349" w="345">
                    <a:moveTo>
                      <a:pt x="170" y="0"/>
                    </a:moveTo>
                    <a:cubicBezTo>
                      <a:pt x="76" y="0"/>
                      <a:pt x="0" y="80"/>
                      <a:pt x="0" y="175"/>
                    </a:cubicBezTo>
                    <a:cubicBezTo>
                      <a:pt x="0" y="269"/>
                      <a:pt x="76" y="349"/>
                      <a:pt x="170" y="349"/>
                    </a:cubicBezTo>
                    <a:cubicBezTo>
                      <a:pt x="264" y="349"/>
                      <a:pt x="345" y="269"/>
                      <a:pt x="345" y="175"/>
                    </a:cubicBezTo>
                    <a:cubicBezTo>
                      <a:pt x="345" y="80"/>
                      <a:pt x="264"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3"/>
              <p:cNvSpPr/>
              <p:nvPr/>
            </p:nvSpPr>
            <p:spPr>
              <a:xfrm flipH="1">
                <a:off x="4434747" y="3703400"/>
                <a:ext cx="36991" cy="37542"/>
              </a:xfrm>
              <a:custGeom>
                <a:rect b="b" l="l" r="r" t="t"/>
                <a:pathLst>
                  <a:path extrusionOk="0" h="341" w="336">
                    <a:moveTo>
                      <a:pt x="165" y="1"/>
                    </a:moveTo>
                    <a:cubicBezTo>
                      <a:pt x="71" y="1"/>
                      <a:pt x="0" y="76"/>
                      <a:pt x="0" y="170"/>
                    </a:cubicBezTo>
                    <a:cubicBezTo>
                      <a:pt x="0" y="265"/>
                      <a:pt x="71" y="340"/>
                      <a:pt x="165" y="340"/>
                    </a:cubicBezTo>
                    <a:cubicBezTo>
                      <a:pt x="260" y="340"/>
                      <a:pt x="335" y="265"/>
                      <a:pt x="335" y="170"/>
                    </a:cubicBezTo>
                    <a:cubicBezTo>
                      <a:pt x="335" y="76"/>
                      <a:pt x="260"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3"/>
              <p:cNvSpPr/>
              <p:nvPr/>
            </p:nvSpPr>
            <p:spPr>
              <a:xfrm flipH="1">
                <a:off x="4353280" y="3739731"/>
                <a:ext cx="36441" cy="36441"/>
              </a:xfrm>
              <a:custGeom>
                <a:rect b="b" l="l" r="r" t="t"/>
                <a:pathLst>
                  <a:path extrusionOk="0" h="331" w="331">
                    <a:moveTo>
                      <a:pt x="165" y="1"/>
                    </a:moveTo>
                    <a:cubicBezTo>
                      <a:pt x="76" y="1"/>
                      <a:pt x="0" y="76"/>
                      <a:pt x="0" y="166"/>
                    </a:cubicBezTo>
                    <a:cubicBezTo>
                      <a:pt x="0" y="255"/>
                      <a:pt x="76" y="331"/>
                      <a:pt x="165" y="331"/>
                    </a:cubicBezTo>
                    <a:cubicBezTo>
                      <a:pt x="255" y="331"/>
                      <a:pt x="330" y="255"/>
                      <a:pt x="330" y="166"/>
                    </a:cubicBezTo>
                    <a:cubicBezTo>
                      <a:pt x="330" y="76"/>
                      <a:pt x="255"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3"/>
              <p:cNvSpPr/>
              <p:nvPr/>
            </p:nvSpPr>
            <p:spPr>
              <a:xfrm flipH="1">
                <a:off x="4273353" y="3778703"/>
                <a:ext cx="34899" cy="34899"/>
              </a:xfrm>
              <a:custGeom>
                <a:rect b="b" l="l" r="r" t="t"/>
                <a:pathLst>
                  <a:path extrusionOk="0" h="317" w="317">
                    <a:moveTo>
                      <a:pt x="156" y="0"/>
                    </a:moveTo>
                    <a:cubicBezTo>
                      <a:pt x="71" y="0"/>
                      <a:pt x="0" y="71"/>
                      <a:pt x="0" y="156"/>
                    </a:cubicBezTo>
                    <a:cubicBezTo>
                      <a:pt x="0" y="245"/>
                      <a:pt x="71" y="316"/>
                      <a:pt x="156" y="316"/>
                    </a:cubicBezTo>
                    <a:cubicBezTo>
                      <a:pt x="246" y="316"/>
                      <a:pt x="316" y="245"/>
                      <a:pt x="316" y="156"/>
                    </a:cubicBezTo>
                    <a:cubicBezTo>
                      <a:pt x="316" y="71"/>
                      <a:pt x="246"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3"/>
              <p:cNvSpPr/>
              <p:nvPr/>
            </p:nvSpPr>
            <p:spPr>
              <a:xfrm flipH="1">
                <a:off x="4193427" y="3817565"/>
                <a:ext cx="34349" cy="34459"/>
              </a:xfrm>
              <a:custGeom>
                <a:rect b="b" l="l" r="r" t="t"/>
                <a:pathLst>
                  <a:path extrusionOk="0" h="313" w="312">
                    <a:moveTo>
                      <a:pt x="156" y="1"/>
                    </a:moveTo>
                    <a:cubicBezTo>
                      <a:pt x="71" y="1"/>
                      <a:pt x="0" y="72"/>
                      <a:pt x="0" y="156"/>
                    </a:cubicBezTo>
                    <a:cubicBezTo>
                      <a:pt x="0" y="241"/>
                      <a:pt x="71" y="312"/>
                      <a:pt x="156" y="312"/>
                    </a:cubicBezTo>
                    <a:cubicBezTo>
                      <a:pt x="245" y="312"/>
                      <a:pt x="311" y="241"/>
                      <a:pt x="311" y="156"/>
                    </a:cubicBezTo>
                    <a:cubicBezTo>
                      <a:pt x="311" y="72"/>
                      <a:pt x="245" y="1"/>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3"/>
              <p:cNvSpPr/>
              <p:nvPr/>
            </p:nvSpPr>
            <p:spPr>
              <a:xfrm flipH="1">
                <a:off x="4112510" y="3855547"/>
                <a:ext cx="33358" cy="33248"/>
              </a:xfrm>
              <a:custGeom>
                <a:rect b="b" l="l" r="r" t="t"/>
                <a:pathLst>
                  <a:path extrusionOk="0" h="302" w="303">
                    <a:moveTo>
                      <a:pt x="152" y="0"/>
                    </a:moveTo>
                    <a:cubicBezTo>
                      <a:pt x="67" y="0"/>
                      <a:pt x="1" y="66"/>
                      <a:pt x="1" y="151"/>
                    </a:cubicBezTo>
                    <a:cubicBezTo>
                      <a:pt x="1" y="231"/>
                      <a:pt x="67" y="302"/>
                      <a:pt x="152" y="302"/>
                    </a:cubicBezTo>
                    <a:cubicBezTo>
                      <a:pt x="232" y="302"/>
                      <a:pt x="303" y="231"/>
                      <a:pt x="303" y="151"/>
                    </a:cubicBezTo>
                    <a:cubicBezTo>
                      <a:pt x="303" y="66"/>
                      <a:pt x="232"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3"/>
              <p:cNvSpPr/>
              <p:nvPr/>
            </p:nvSpPr>
            <p:spPr>
              <a:xfrm flipH="1">
                <a:off x="4031042" y="3891327"/>
                <a:ext cx="32257" cy="32257"/>
              </a:xfrm>
              <a:custGeom>
                <a:rect b="b" l="l" r="r" t="t"/>
                <a:pathLst>
                  <a:path extrusionOk="0" h="293" w="293">
                    <a:moveTo>
                      <a:pt x="147" y="0"/>
                    </a:moveTo>
                    <a:cubicBezTo>
                      <a:pt x="62" y="0"/>
                      <a:pt x="1" y="66"/>
                      <a:pt x="1" y="146"/>
                    </a:cubicBezTo>
                    <a:cubicBezTo>
                      <a:pt x="1" y="227"/>
                      <a:pt x="62" y="293"/>
                      <a:pt x="147" y="293"/>
                    </a:cubicBezTo>
                    <a:cubicBezTo>
                      <a:pt x="227" y="293"/>
                      <a:pt x="293" y="227"/>
                      <a:pt x="293" y="146"/>
                    </a:cubicBezTo>
                    <a:cubicBezTo>
                      <a:pt x="293" y="66"/>
                      <a:pt x="227"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3"/>
              <p:cNvSpPr/>
              <p:nvPr/>
            </p:nvSpPr>
            <p:spPr>
              <a:xfrm flipH="1">
                <a:off x="3949024" y="3925565"/>
                <a:ext cx="31266" cy="31266"/>
              </a:xfrm>
              <a:custGeom>
                <a:rect b="b" l="l" r="r" t="t"/>
                <a:pathLst>
                  <a:path extrusionOk="0" h="284" w="284">
                    <a:moveTo>
                      <a:pt x="142" y="0"/>
                    </a:moveTo>
                    <a:cubicBezTo>
                      <a:pt x="62" y="0"/>
                      <a:pt x="1" y="62"/>
                      <a:pt x="1" y="142"/>
                    </a:cubicBezTo>
                    <a:cubicBezTo>
                      <a:pt x="1" y="222"/>
                      <a:pt x="62" y="283"/>
                      <a:pt x="142" y="283"/>
                    </a:cubicBezTo>
                    <a:cubicBezTo>
                      <a:pt x="222" y="283"/>
                      <a:pt x="284" y="222"/>
                      <a:pt x="284" y="142"/>
                    </a:cubicBezTo>
                    <a:cubicBezTo>
                      <a:pt x="284" y="62"/>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3"/>
              <p:cNvSpPr/>
              <p:nvPr/>
            </p:nvSpPr>
            <p:spPr>
              <a:xfrm flipH="1">
                <a:off x="3866015" y="3957712"/>
                <a:ext cx="30716" cy="30275"/>
              </a:xfrm>
              <a:custGeom>
                <a:rect b="b" l="l" r="r" t="t"/>
                <a:pathLst>
                  <a:path extrusionOk="0" h="275" w="279">
                    <a:moveTo>
                      <a:pt x="142" y="1"/>
                    </a:moveTo>
                    <a:cubicBezTo>
                      <a:pt x="67" y="1"/>
                      <a:pt x="1" y="62"/>
                      <a:pt x="1" y="137"/>
                    </a:cubicBezTo>
                    <a:cubicBezTo>
                      <a:pt x="1" y="213"/>
                      <a:pt x="67" y="274"/>
                      <a:pt x="142" y="274"/>
                    </a:cubicBezTo>
                    <a:cubicBezTo>
                      <a:pt x="218" y="274"/>
                      <a:pt x="279" y="213"/>
                      <a:pt x="279" y="137"/>
                    </a:cubicBezTo>
                    <a:cubicBezTo>
                      <a:pt x="279" y="62"/>
                      <a:pt x="218"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3"/>
              <p:cNvSpPr/>
              <p:nvPr/>
            </p:nvSpPr>
            <p:spPr>
              <a:xfrm flipH="1">
                <a:off x="3782455" y="3987877"/>
                <a:ext cx="29175" cy="29615"/>
              </a:xfrm>
              <a:custGeom>
                <a:rect b="b" l="l" r="r" t="t"/>
                <a:pathLst>
                  <a:path extrusionOk="0" h="269" w="265">
                    <a:moveTo>
                      <a:pt x="133" y="0"/>
                    </a:moveTo>
                    <a:cubicBezTo>
                      <a:pt x="57" y="0"/>
                      <a:pt x="1" y="61"/>
                      <a:pt x="1" y="132"/>
                    </a:cubicBezTo>
                    <a:cubicBezTo>
                      <a:pt x="1" y="208"/>
                      <a:pt x="57" y="269"/>
                      <a:pt x="133" y="269"/>
                    </a:cubicBezTo>
                    <a:cubicBezTo>
                      <a:pt x="208" y="269"/>
                      <a:pt x="265" y="208"/>
                      <a:pt x="265" y="132"/>
                    </a:cubicBezTo>
                    <a:cubicBezTo>
                      <a:pt x="265" y="61"/>
                      <a:pt x="208" y="0"/>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3"/>
              <p:cNvSpPr/>
              <p:nvPr/>
            </p:nvSpPr>
            <p:spPr>
              <a:xfrm flipH="1">
                <a:off x="3697795" y="4015840"/>
                <a:ext cx="28624" cy="28624"/>
              </a:xfrm>
              <a:custGeom>
                <a:rect b="b" l="l" r="r" t="t"/>
                <a:pathLst>
                  <a:path extrusionOk="0" h="260" w="260">
                    <a:moveTo>
                      <a:pt x="132" y="1"/>
                    </a:moveTo>
                    <a:cubicBezTo>
                      <a:pt x="57" y="1"/>
                      <a:pt x="0" y="57"/>
                      <a:pt x="0" y="128"/>
                    </a:cubicBezTo>
                    <a:cubicBezTo>
                      <a:pt x="0" y="203"/>
                      <a:pt x="57" y="260"/>
                      <a:pt x="132" y="260"/>
                    </a:cubicBezTo>
                    <a:cubicBezTo>
                      <a:pt x="203" y="260"/>
                      <a:pt x="259" y="203"/>
                      <a:pt x="259" y="128"/>
                    </a:cubicBezTo>
                    <a:cubicBezTo>
                      <a:pt x="259" y="57"/>
                      <a:pt x="203"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3"/>
              <p:cNvSpPr/>
              <p:nvPr/>
            </p:nvSpPr>
            <p:spPr>
              <a:xfrm flipH="1">
                <a:off x="3612694" y="4041271"/>
                <a:ext cx="27633" cy="27633"/>
              </a:xfrm>
              <a:custGeom>
                <a:rect b="b" l="l" r="r" t="t"/>
                <a:pathLst>
                  <a:path extrusionOk="0" h="251" w="251">
                    <a:moveTo>
                      <a:pt x="128" y="1"/>
                    </a:moveTo>
                    <a:cubicBezTo>
                      <a:pt x="57" y="1"/>
                      <a:pt x="1" y="57"/>
                      <a:pt x="1" y="128"/>
                    </a:cubicBezTo>
                    <a:cubicBezTo>
                      <a:pt x="1" y="199"/>
                      <a:pt x="57" y="251"/>
                      <a:pt x="128" y="251"/>
                    </a:cubicBezTo>
                    <a:cubicBezTo>
                      <a:pt x="194" y="251"/>
                      <a:pt x="250" y="199"/>
                      <a:pt x="250" y="128"/>
                    </a:cubicBezTo>
                    <a:cubicBezTo>
                      <a:pt x="250" y="57"/>
                      <a:pt x="19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3"/>
              <p:cNvSpPr/>
              <p:nvPr/>
            </p:nvSpPr>
            <p:spPr>
              <a:xfrm flipH="1">
                <a:off x="3526603" y="4064611"/>
                <a:ext cx="27083" cy="26642"/>
              </a:xfrm>
              <a:custGeom>
                <a:rect b="b" l="l" r="r" t="t"/>
                <a:pathLst>
                  <a:path extrusionOk="0" h="242" w="246">
                    <a:moveTo>
                      <a:pt x="123" y="1"/>
                    </a:moveTo>
                    <a:cubicBezTo>
                      <a:pt x="57" y="1"/>
                      <a:pt x="1" y="53"/>
                      <a:pt x="1" y="119"/>
                    </a:cubicBezTo>
                    <a:cubicBezTo>
                      <a:pt x="1" y="189"/>
                      <a:pt x="57" y="241"/>
                      <a:pt x="123" y="241"/>
                    </a:cubicBezTo>
                    <a:cubicBezTo>
                      <a:pt x="189" y="241"/>
                      <a:pt x="246" y="189"/>
                      <a:pt x="246" y="119"/>
                    </a:cubicBezTo>
                    <a:cubicBezTo>
                      <a:pt x="246" y="53"/>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3"/>
              <p:cNvSpPr/>
              <p:nvPr/>
            </p:nvSpPr>
            <p:spPr>
              <a:xfrm flipH="1">
                <a:off x="3439851" y="4084867"/>
                <a:ext cx="26092" cy="26092"/>
              </a:xfrm>
              <a:custGeom>
                <a:rect b="b" l="l" r="r" t="t"/>
                <a:pathLst>
                  <a:path extrusionOk="0" h="237" w="237">
                    <a:moveTo>
                      <a:pt x="118" y="1"/>
                    </a:moveTo>
                    <a:cubicBezTo>
                      <a:pt x="52" y="1"/>
                      <a:pt x="1" y="53"/>
                      <a:pt x="1" y="119"/>
                    </a:cubicBezTo>
                    <a:cubicBezTo>
                      <a:pt x="1" y="180"/>
                      <a:pt x="52" y="236"/>
                      <a:pt x="118" y="236"/>
                    </a:cubicBezTo>
                    <a:cubicBezTo>
                      <a:pt x="184" y="236"/>
                      <a:pt x="236" y="180"/>
                      <a:pt x="236" y="119"/>
                    </a:cubicBezTo>
                    <a:cubicBezTo>
                      <a:pt x="236" y="53"/>
                      <a:pt x="184"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3"/>
              <p:cNvSpPr/>
              <p:nvPr/>
            </p:nvSpPr>
            <p:spPr>
              <a:xfrm flipH="1">
                <a:off x="3352658" y="4102482"/>
                <a:ext cx="25101" cy="25101"/>
              </a:xfrm>
              <a:custGeom>
                <a:rect b="b" l="l" r="r" t="t"/>
                <a:pathLst>
                  <a:path extrusionOk="0" h="228" w="228">
                    <a:moveTo>
                      <a:pt x="114" y="1"/>
                    </a:moveTo>
                    <a:cubicBezTo>
                      <a:pt x="53" y="1"/>
                      <a:pt x="1" y="53"/>
                      <a:pt x="1" y="114"/>
                    </a:cubicBezTo>
                    <a:cubicBezTo>
                      <a:pt x="1" y="175"/>
                      <a:pt x="53" y="227"/>
                      <a:pt x="114" y="227"/>
                    </a:cubicBezTo>
                    <a:cubicBezTo>
                      <a:pt x="175" y="227"/>
                      <a:pt x="227" y="175"/>
                      <a:pt x="227" y="114"/>
                    </a:cubicBezTo>
                    <a:cubicBezTo>
                      <a:pt x="227" y="53"/>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3"/>
              <p:cNvSpPr/>
              <p:nvPr/>
            </p:nvSpPr>
            <p:spPr>
              <a:xfrm flipH="1">
                <a:off x="3265025" y="4117014"/>
                <a:ext cx="23890" cy="24000"/>
              </a:xfrm>
              <a:custGeom>
                <a:rect b="b" l="l" r="r" t="t"/>
                <a:pathLst>
                  <a:path extrusionOk="0" h="218" w="217">
                    <a:moveTo>
                      <a:pt x="109" y="1"/>
                    </a:moveTo>
                    <a:cubicBezTo>
                      <a:pt x="47" y="1"/>
                      <a:pt x="0" y="48"/>
                      <a:pt x="0" y="109"/>
                    </a:cubicBezTo>
                    <a:cubicBezTo>
                      <a:pt x="0" y="171"/>
                      <a:pt x="47" y="218"/>
                      <a:pt x="109" y="218"/>
                    </a:cubicBezTo>
                    <a:cubicBezTo>
                      <a:pt x="165" y="218"/>
                      <a:pt x="217" y="171"/>
                      <a:pt x="217" y="109"/>
                    </a:cubicBezTo>
                    <a:cubicBezTo>
                      <a:pt x="217" y="48"/>
                      <a:pt x="165"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3"/>
              <p:cNvSpPr/>
              <p:nvPr/>
            </p:nvSpPr>
            <p:spPr>
              <a:xfrm flipH="1">
                <a:off x="3177283" y="4128464"/>
                <a:ext cx="22899" cy="23009"/>
              </a:xfrm>
              <a:custGeom>
                <a:rect b="b" l="l" r="r" t="t"/>
                <a:pathLst>
                  <a:path extrusionOk="0" h="209" w="208">
                    <a:moveTo>
                      <a:pt x="104" y="1"/>
                    </a:moveTo>
                    <a:cubicBezTo>
                      <a:pt x="47" y="1"/>
                      <a:pt x="0" y="48"/>
                      <a:pt x="0" y="104"/>
                    </a:cubicBezTo>
                    <a:cubicBezTo>
                      <a:pt x="0" y="166"/>
                      <a:pt x="47" y="208"/>
                      <a:pt x="104" y="208"/>
                    </a:cubicBezTo>
                    <a:cubicBezTo>
                      <a:pt x="165" y="208"/>
                      <a:pt x="208" y="166"/>
                      <a:pt x="208" y="104"/>
                    </a:cubicBezTo>
                    <a:cubicBezTo>
                      <a:pt x="208" y="48"/>
                      <a:pt x="165"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3"/>
              <p:cNvSpPr/>
              <p:nvPr/>
            </p:nvSpPr>
            <p:spPr>
              <a:xfrm flipH="1">
                <a:off x="3088549" y="4137271"/>
                <a:ext cx="21908" cy="21908"/>
              </a:xfrm>
              <a:custGeom>
                <a:rect b="b" l="l" r="r" t="t"/>
                <a:pathLst>
                  <a:path extrusionOk="0" h="199" w="199">
                    <a:moveTo>
                      <a:pt x="100" y="1"/>
                    </a:moveTo>
                    <a:cubicBezTo>
                      <a:pt x="43" y="1"/>
                      <a:pt x="1" y="43"/>
                      <a:pt x="1" y="100"/>
                    </a:cubicBezTo>
                    <a:cubicBezTo>
                      <a:pt x="1" y="152"/>
                      <a:pt x="43" y="199"/>
                      <a:pt x="100" y="199"/>
                    </a:cubicBezTo>
                    <a:cubicBezTo>
                      <a:pt x="152" y="199"/>
                      <a:pt x="199" y="152"/>
                      <a:pt x="199" y="100"/>
                    </a:cubicBezTo>
                    <a:cubicBezTo>
                      <a:pt x="199" y="43"/>
                      <a:pt x="152"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3"/>
              <p:cNvSpPr/>
              <p:nvPr/>
            </p:nvSpPr>
            <p:spPr>
              <a:xfrm flipH="1">
                <a:off x="2999815" y="4142445"/>
                <a:ext cx="21358" cy="20918"/>
              </a:xfrm>
              <a:custGeom>
                <a:rect b="b" l="l" r="r" t="t"/>
                <a:pathLst>
                  <a:path extrusionOk="0" h="190" w="194">
                    <a:moveTo>
                      <a:pt x="100" y="1"/>
                    </a:moveTo>
                    <a:cubicBezTo>
                      <a:pt x="43" y="1"/>
                      <a:pt x="1" y="43"/>
                      <a:pt x="1" y="95"/>
                    </a:cubicBezTo>
                    <a:cubicBezTo>
                      <a:pt x="1" y="147"/>
                      <a:pt x="43" y="190"/>
                      <a:pt x="100" y="190"/>
                    </a:cubicBezTo>
                    <a:cubicBezTo>
                      <a:pt x="151" y="190"/>
                      <a:pt x="194" y="147"/>
                      <a:pt x="194" y="95"/>
                    </a:cubicBezTo>
                    <a:cubicBezTo>
                      <a:pt x="194" y="43"/>
                      <a:pt x="151"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3"/>
              <p:cNvSpPr/>
              <p:nvPr/>
            </p:nvSpPr>
            <p:spPr>
              <a:xfrm flipH="1">
                <a:off x="2910971" y="4144537"/>
                <a:ext cx="20367" cy="19817"/>
              </a:xfrm>
              <a:custGeom>
                <a:rect b="b" l="l" r="r" t="t"/>
                <a:pathLst>
                  <a:path extrusionOk="0" h="180" w="185">
                    <a:moveTo>
                      <a:pt x="94" y="1"/>
                    </a:moveTo>
                    <a:cubicBezTo>
                      <a:pt x="43" y="1"/>
                      <a:pt x="0" y="39"/>
                      <a:pt x="0" y="90"/>
                    </a:cubicBezTo>
                    <a:cubicBezTo>
                      <a:pt x="0" y="142"/>
                      <a:pt x="43" y="180"/>
                      <a:pt x="94" y="180"/>
                    </a:cubicBezTo>
                    <a:cubicBezTo>
                      <a:pt x="142" y="180"/>
                      <a:pt x="184" y="142"/>
                      <a:pt x="184" y="90"/>
                    </a:cubicBezTo>
                    <a:cubicBezTo>
                      <a:pt x="184" y="39"/>
                      <a:pt x="142" y="1"/>
                      <a:pt x="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3"/>
              <p:cNvSpPr/>
              <p:nvPr/>
            </p:nvSpPr>
            <p:spPr>
              <a:xfrm flipH="1">
                <a:off x="2822238" y="4143546"/>
                <a:ext cx="19376" cy="18826"/>
              </a:xfrm>
              <a:custGeom>
                <a:rect b="b" l="l" r="r" t="t"/>
                <a:pathLst>
                  <a:path extrusionOk="0" h="171" w="176">
                    <a:moveTo>
                      <a:pt x="90" y="0"/>
                    </a:moveTo>
                    <a:cubicBezTo>
                      <a:pt x="38" y="0"/>
                      <a:pt x="1" y="38"/>
                      <a:pt x="1" y="85"/>
                    </a:cubicBezTo>
                    <a:cubicBezTo>
                      <a:pt x="1" y="132"/>
                      <a:pt x="38" y="170"/>
                      <a:pt x="90" y="170"/>
                    </a:cubicBezTo>
                    <a:cubicBezTo>
                      <a:pt x="137" y="170"/>
                      <a:pt x="175" y="132"/>
                      <a:pt x="175" y="85"/>
                    </a:cubicBezTo>
                    <a:cubicBezTo>
                      <a:pt x="175" y="38"/>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3"/>
              <p:cNvSpPr/>
              <p:nvPr/>
            </p:nvSpPr>
            <p:spPr>
              <a:xfrm flipH="1">
                <a:off x="2733504" y="4139363"/>
                <a:ext cx="18275" cy="18275"/>
              </a:xfrm>
              <a:custGeom>
                <a:rect b="b" l="l" r="r" t="t"/>
                <a:pathLst>
                  <a:path extrusionOk="0" h="166" w="166">
                    <a:moveTo>
                      <a:pt x="80" y="1"/>
                    </a:moveTo>
                    <a:cubicBezTo>
                      <a:pt x="38" y="1"/>
                      <a:pt x="0" y="38"/>
                      <a:pt x="0" y="86"/>
                    </a:cubicBezTo>
                    <a:cubicBezTo>
                      <a:pt x="0" y="128"/>
                      <a:pt x="38" y="166"/>
                      <a:pt x="80" y="166"/>
                    </a:cubicBezTo>
                    <a:cubicBezTo>
                      <a:pt x="128" y="166"/>
                      <a:pt x="165" y="128"/>
                      <a:pt x="165" y="86"/>
                    </a:cubicBezTo>
                    <a:cubicBezTo>
                      <a:pt x="165" y="38"/>
                      <a:pt x="128" y="1"/>
                      <a:pt x="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3"/>
              <p:cNvSpPr/>
              <p:nvPr/>
            </p:nvSpPr>
            <p:spPr>
              <a:xfrm flipH="1">
                <a:off x="2644770" y="4132647"/>
                <a:ext cx="17725" cy="17174"/>
              </a:xfrm>
              <a:custGeom>
                <a:rect b="b" l="l" r="r" t="t"/>
                <a:pathLst>
                  <a:path extrusionOk="0" h="156" w="161">
                    <a:moveTo>
                      <a:pt x="80" y="0"/>
                    </a:moveTo>
                    <a:cubicBezTo>
                      <a:pt x="38" y="0"/>
                      <a:pt x="0" y="33"/>
                      <a:pt x="0" y="81"/>
                    </a:cubicBezTo>
                    <a:cubicBezTo>
                      <a:pt x="0" y="123"/>
                      <a:pt x="38" y="156"/>
                      <a:pt x="80" y="156"/>
                    </a:cubicBezTo>
                    <a:cubicBezTo>
                      <a:pt x="123" y="156"/>
                      <a:pt x="160" y="123"/>
                      <a:pt x="160" y="81"/>
                    </a:cubicBezTo>
                    <a:cubicBezTo>
                      <a:pt x="160" y="33"/>
                      <a:pt x="123"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3"/>
              <p:cNvSpPr/>
              <p:nvPr/>
            </p:nvSpPr>
            <p:spPr>
              <a:xfrm flipH="1">
                <a:off x="2556587" y="4123289"/>
                <a:ext cx="16734" cy="16734"/>
              </a:xfrm>
              <a:custGeom>
                <a:rect b="b" l="l" r="r" t="t"/>
                <a:pathLst>
                  <a:path extrusionOk="0" h="152" w="152">
                    <a:moveTo>
                      <a:pt x="76" y="1"/>
                    </a:moveTo>
                    <a:cubicBezTo>
                      <a:pt x="34" y="1"/>
                      <a:pt x="1" y="34"/>
                      <a:pt x="1" y="76"/>
                    </a:cubicBezTo>
                    <a:cubicBezTo>
                      <a:pt x="1" y="118"/>
                      <a:pt x="34" y="151"/>
                      <a:pt x="76" y="151"/>
                    </a:cubicBezTo>
                    <a:cubicBezTo>
                      <a:pt x="119" y="151"/>
                      <a:pt x="152" y="118"/>
                      <a:pt x="152" y="76"/>
                    </a:cubicBezTo>
                    <a:cubicBezTo>
                      <a:pt x="152" y="34"/>
                      <a:pt x="119"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3"/>
              <p:cNvSpPr/>
              <p:nvPr/>
            </p:nvSpPr>
            <p:spPr>
              <a:xfrm flipH="1">
                <a:off x="2468844" y="4111840"/>
                <a:ext cx="15193" cy="15743"/>
              </a:xfrm>
              <a:custGeom>
                <a:rect b="b" l="l" r="r" t="t"/>
                <a:pathLst>
                  <a:path extrusionOk="0" h="143" w="138">
                    <a:moveTo>
                      <a:pt x="71" y="1"/>
                    </a:moveTo>
                    <a:cubicBezTo>
                      <a:pt x="29" y="1"/>
                      <a:pt x="1" y="34"/>
                      <a:pt x="1" y="72"/>
                    </a:cubicBezTo>
                    <a:cubicBezTo>
                      <a:pt x="1" y="109"/>
                      <a:pt x="29" y="142"/>
                      <a:pt x="71" y="142"/>
                    </a:cubicBezTo>
                    <a:cubicBezTo>
                      <a:pt x="109" y="142"/>
                      <a:pt x="137" y="109"/>
                      <a:pt x="137" y="72"/>
                    </a:cubicBezTo>
                    <a:cubicBezTo>
                      <a:pt x="137" y="34"/>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3"/>
              <p:cNvSpPr/>
              <p:nvPr/>
            </p:nvSpPr>
            <p:spPr>
              <a:xfrm flipH="1">
                <a:off x="2381101" y="4098849"/>
                <a:ext cx="14202" cy="14642"/>
              </a:xfrm>
              <a:custGeom>
                <a:rect b="b" l="l" r="r" t="t"/>
                <a:pathLst>
                  <a:path extrusionOk="0" h="133" w="129">
                    <a:moveTo>
                      <a:pt x="67" y="1"/>
                    </a:moveTo>
                    <a:cubicBezTo>
                      <a:pt x="29" y="1"/>
                      <a:pt x="1" y="29"/>
                      <a:pt x="1" y="67"/>
                    </a:cubicBezTo>
                    <a:cubicBezTo>
                      <a:pt x="1" y="105"/>
                      <a:pt x="29" y="133"/>
                      <a:pt x="67" y="133"/>
                    </a:cubicBezTo>
                    <a:cubicBezTo>
                      <a:pt x="100" y="133"/>
                      <a:pt x="128" y="105"/>
                      <a:pt x="128" y="67"/>
                    </a:cubicBezTo>
                    <a:cubicBezTo>
                      <a:pt x="128" y="29"/>
                      <a:pt x="100"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3"/>
              <p:cNvSpPr/>
              <p:nvPr/>
            </p:nvSpPr>
            <p:spPr>
              <a:xfrm flipH="1">
                <a:off x="2293468" y="4084317"/>
                <a:ext cx="13541" cy="13651"/>
              </a:xfrm>
              <a:custGeom>
                <a:rect b="b" l="l" r="r" t="t"/>
                <a:pathLst>
                  <a:path extrusionOk="0" h="124" w="123">
                    <a:moveTo>
                      <a:pt x="62" y="1"/>
                    </a:moveTo>
                    <a:cubicBezTo>
                      <a:pt x="29" y="1"/>
                      <a:pt x="0" y="29"/>
                      <a:pt x="0" y="62"/>
                    </a:cubicBezTo>
                    <a:cubicBezTo>
                      <a:pt x="0" y="100"/>
                      <a:pt x="29" y="124"/>
                      <a:pt x="62" y="124"/>
                    </a:cubicBezTo>
                    <a:cubicBezTo>
                      <a:pt x="95" y="124"/>
                      <a:pt x="123" y="100"/>
                      <a:pt x="123" y="62"/>
                    </a:cubicBezTo>
                    <a:cubicBezTo>
                      <a:pt x="123" y="29"/>
                      <a:pt x="95" y="1"/>
                      <a:pt x="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3"/>
              <p:cNvSpPr/>
              <p:nvPr/>
            </p:nvSpPr>
            <p:spPr>
              <a:xfrm flipH="1">
                <a:off x="2205725" y="4069344"/>
                <a:ext cx="12551" cy="12551"/>
              </a:xfrm>
              <a:custGeom>
                <a:rect b="b" l="l" r="r" t="t"/>
                <a:pathLst>
                  <a:path extrusionOk="0" h="114" w="114">
                    <a:moveTo>
                      <a:pt x="57" y="0"/>
                    </a:moveTo>
                    <a:cubicBezTo>
                      <a:pt x="24" y="0"/>
                      <a:pt x="0" y="24"/>
                      <a:pt x="0" y="57"/>
                    </a:cubicBezTo>
                    <a:cubicBezTo>
                      <a:pt x="0" y="90"/>
                      <a:pt x="24" y="113"/>
                      <a:pt x="57" y="113"/>
                    </a:cubicBezTo>
                    <a:cubicBezTo>
                      <a:pt x="85" y="113"/>
                      <a:pt x="114" y="90"/>
                      <a:pt x="114" y="57"/>
                    </a:cubicBezTo>
                    <a:cubicBezTo>
                      <a:pt x="114" y="24"/>
                      <a:pt x="85"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3"/>
              <p:cNvSpPr/>
              <p:nvPr/>
            </p:nvSpPr>
            <p:spPr>
              <a:xfrm flipH="1">
                <a:off x="2118533" y="4053711"/>
                <a:ext cx="11560" cy="11560"/>
              </a:xfrm>
              <a:custGeom>
                <a:rect b="b" l="l" r="r" t="t"/>
                <a:pathLst>
                  <a:path extrusionOk="0" h="105" w="105">
                    <a:moveTo>
                      <a:pt x="53" y="1"/>
                    </a:moveTo>
                    <a:cubicBezTo>
                      <a:pt x="24" y="1"/>
                      <a:pt x="1" y="24"/>
                      <a:pt x="1" y="53"/>
                    </a:cubicBezTo>
                    <a:cubicBezTo>
                      <a:pt x="1" y="81"/>
                      <a:pt x="24" y="105"/>
                      <a:pt x="53" y="105"/>
                    </a:cubicBezTo>
                    <a:cubicBezTo>
                      <a:pt x="81" y="105"/>
                      <a:pt x="105" y="81"/>
                      <a:pt x="105" y="53"/>
                    </a:cubicBezTo>
                    <a:cubicBezTo>
                      <a:pt x="105" y="24"/>
                      <a:pt x="81"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3"/>
              <p:cNvSpPr/>
              <p:nvPr/>
            </p:nvSpPr>
            <p:spPr>
              <a:xfrm flipH="1">
                <a:off x="2031341" y="4038739"/>
                <a:ext cx="10459" cy="10459"/>
              </a:xfrm>
              <a:custGeom>
                <a:rect b="b" l="l" r="r" t="t"/>
                <a:pathLst>
                  <a:path extrusionOk="0" h="95" w="95">
                    <a:moveTo>
                      <a:pt x="47" y="0"/>
                    </a:moveTo>
                    <a:cubicBezTo>
                      <a:pt x="24" y="0"/>
                      <a:pt x="0" y="19"/>
                      <a:pt x="0" y="47"/>
                    </a:cubicBezTo>
                    <a:cubicBezTo>
                      <a:pt x="0" y="71"/>
                      <a:pt x="24" y="94"/>
                      <a:pt x="47" y="94"/>
                    </a:cubicBezTo>
                    <a:cubicBezTo>
                      <a:pt x="76" y="94"/>
                      <a:pt x="95" y="71"/>
                      <a:pt x="95" y="47"/>
                    </a:cubicBezTo>
                    <a:cubicBezTo>
                      <a:pt x="95" y="19"/>
                      <a:pt x="76" y="0"/>
                      <a:pt x="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3"/>
              <p:cNvSpPr/>
              <p:nvPr/>
            </p:nvSpPr>
            <p:spPr>
              <a:xfrm flipH="1">
                <a:off x="1943598" y="4024207"/>
                <a:ext cx="10018" cy="9358"/>
              </a:xfrm>
              <a:custGeom>
                <a:rect b="b" l="l" r="r" t="t"/>
                <a:pathLst>
                  <a:path extrusionOk="0" h="85" w="91">
                    <a:moveTo>
                      <a:pt x="48" y="0"/>
                    </a:moveTo>
                    <a:cubicBezTo>
                      <a:pt x="24" y="0"/>
                      <a:pt x="1" y="19"/>
                      <a:pt x="1" y="43"/>
                    </a:cubicBezTo>
                    <a:cubicBezTo>
                      <a:pt x="1" y="66"/>
                      <a:pt x="24" y="85"/>
                      <a:pt x="48" y="85"/>
                    </a:cubicBezTo>
                    <a:cubicBezTo>
                      <a:pt x="71" y="85"/>
                      <a:pt x="90" y="66"/>
                      <a:pt x="90" y="43"/>
                    </a:cubicBezTo>
                    <a:cubicBezTo>
                      <a:pt x="90" y="19"/>
                      <a:pt x="71"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3"/>
              <p:cNvSpPr/>
              <p:nvPr/>
            </p:nvSpPr>
            <p:spPr>
              <a:xfrm flipH="1">
                <a:off x="1855965" y="4010666"/>
                <a:ext cx="8917" cy="8917"/>
              </a:xfrm>
              <a:custGeom>
                <a:rect b="b" l="l" r="r" t="t"/>
                <a:pathLst>
                  <a:path extrusionOk="0" h="81" w="81">
                    <a:moveTo>
                      <a:pt x="43" y="1"/>
                    </a:moveTo>
                    <a:cubicBezTo>
                      <a:pt x="20" y="1"/>
                      <a:pt x="1" y="19"/>
                      <a:pt x="1" y="43"/>
                    </a:cubicBezTo>
                    <a:cubicBezTo>
                      <a:pt x="1" y="62"/>
                      <a:pt x="20" y="81"/>
                      <a:pt x="43" y="81"/>
                    </a:cubicBezTo>
                    <a:cubicBezTo>
                      <a:pt x="62" y="81"/>
                      <a:pt x="81" y="62"/>
                      <a:pt x="81" y="43"/>
                    </a:cubicBezTo>
                    <a:cubicBezTo>
                      <a:pt x="81" y="19"/>
                      <a:pt x="62"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3"/>
              <p:cNvSpPr/>
              <p:nvPr/>
            </p:nvSpPr>
            <p:spPr>
              <a:xfrm flipH="1">
                <a:off x="1767672" y="3999216"/>
                <a:ext cx="7927" cy="7927"/>
              </a:xfrm>
              <a:custGeom>
                <a:rect b="b" l="l" r="r" t="t"/>
                <a:pathLst>
                  <a:path extrusionOk="0" h="72" w="72">
                    <a:moveTo>
                      <a:pt x="34" y="1"/>
                    </a:moveTo>
                    <a:cubicBezTo>
                      <a:pt x="15" y="1"/>
                      <a:pt x="1" y="20"/>
                      <a:pt x="1" y="39"/>
                    </a:cubicBezTo>
                    <a:cubicBezTo>
                      <a:pt x="1" y="57"/>
                      <a:pt x="15" y="72"/>
                      <a:pt x="34" y="72"/>
                    </a:cubicBezTo>
                    <a:cubicBezTo>
                      <a:pt x="52" y="72"/>
                      <a:pt x="71" y="57"/>
                      <a:pt x="71" y="39"/>
                    </a:cubicBezTo>
                    <a:cubicBezTo>
                      <a:pt x="71" y="20"/>
                      <a:pt x="52"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3"/>
              <p:cNvSpPr/>
              <p:nvPr/>
            </p:nvSpPr>
            <p:spPr>
              <a:xfrm flipH="1">
                <a:off x="1679488" y="3990409"/>
                <a:ext cx="6826" cy="7376"/>
              </a:xfrm>
              <a:custGeom>
                <a:rect b="b" l="l" r="r" t="t"/>
                <a:pathLst>
                  <a:path extrusionOk="0" h="67" w="62">
                    <a:moveTo>
                      <a:pt x="29" y="1"/>
                    </a:moveTo>
                    <a:cubicBezTo>
                      <a:pt x="15" y="1"/>
                      <a:pt x="0" y="15"/>
                      <a:pt x="0" y="34"/>
                    </a:cubicBezTo>
                    <a:cubicBezTo>
                      <a:pt x="0" y="53"/>
                      <a:pt x="15" y="67"/>
                      <a:pt x="29" y="67"/>
                    </a:cubicBezTo>
                    <a:cubicBezTo>
                      <a:pt x="48" y="67"/>
                      <a:pt x="62" y="53"/>
                      <a:pt x="62" y="34"/>
                    </a:cubicBezTo>
                    <a:cubicBezTo>
                      <a:pt x="62" y="15"/>
                      <a:pt x="48"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3"/>
              <p:cNvSpPr/>
              <p:nvPr/>
            </p:nvSpPr>
            <p:spPr>
              <a:xfrm flipH="1">
                <a:off x="1590755" y="3984684"/>
                <a:ext cx="6275" cy="5835"/>
              </a:xfrm>
              <a:custGeom>
                <a:rect b="b" l="l" r="r" t="t"/>
                <a:pathLst>
                  <a:path extrusionOk="0" h="53" w="57">
                    <a:moveTo>
                      <a:pt x="29" y="1"/>
                    </a:moveTo>
                    <a:cubicBezTo>
                      <a:pt x="14" y="1"/>
                      <a:pt x="0" y="10"/>
                      <a:pt x="0" y="29"/>
                    </a:cubicBezTo>
                    <a:cubicBezTo>
                      <a:pt x="0" y="43"/>
                      <a:pt x="14" y="53"/>
                      <a:pt x="29" y="53"/>
                    </a:cubicBezTo>
                    <a:cubicBezTo>
                      <a:pt x="43" y="53"/>
                      <a:pt x="57" y="43"/>
                      <a:pt x="57" y="29"/>
                    </a:cubicBezTo>
                    <a:cubicBezTo>
                      <a:pt x="57" y="10"/>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3"/>
              <p:cNvSpPr/>
              <p:nvPr/>
            </p:nvSpPr>
            <p:spPr>
              <a:xfrm flipH="1">
                <a:off x="1501911" y="3982152"/>
                <a:ext cx="5395" cy="4734"/>
              </a:xfrm>
              <a:custGeom>
                <a:rect b="b" l="l" r="r" t="t"/>
                <a:pathLst>
                  <a:path extrusionOk="0" h="43" w="49">
                    <a:moveTo>
                      <a:pt x="24" y="0"/>
                    </a:moveTo>
                    <a:cubicBezTo>
                      <a:pt x="10" y="0"/>
                      <a:pt x="1" y="10"/>
                      <a:pt x="1" y="24"/>
                    </a:cubicBezTo>
                    <a:cubicBezTo>
                      <a:pt x="1" y="33"/>
                      <a:pt x="10" y="43"/>
                      <a:pt x="24" y="43"/>
                    </a:cubicBezTo>
                    <a:cubicBezTo>
                      <a:pt x="39" y="43"/>
                      <a:pt x="48" y="33"/>
                      <a:pt x="48" y="24"/>
                    </a:cubicBezTo>
                    <a:cubicBezTo>
                      <a:pt x="48" y="10"/>
                      <a:pt x="39"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3"/>
              <p:cNvSpPr/>
              <p:nvPr/>
            </p:nvSpPr>
            <p:spPr>
              <a:xfrm flipH="1">
                <a:off x="1413177" y="3983143"/>
                <a:ext cx="4294" cy="3743"/>
              </a:xfrm>
              <a:custGeom>
                <a:rect b="b" l="l" r="r" t="t"/>
                <a:pathLst>
                  <a:path extrusionOk="0" h="34" w="39">
                    <a:moveTo>
                      <a:pt x="19" y="1"/>
                    </a:moveTo>
                    <a:cubicBezTo>
                      <a:pt x="10" y="1"/>
                      <a:pt x="0" y="5"/>
                      <a:pt x="0" y="20"/>
                    </a:cubicBezTo>
                    <a:cubicBezTo>
                      <a:pt x="0" y="29"/>
                      <a:pt x="10" y="34"/>
                      <a:pt x="19" y="34"/>
                    </a:cubicBezTo>
                    <a:cubicBezTo>
                      <a:pt x="29" y="34"/>
                      <a:pt x="38" y="29"/>
                      <a:pt x="38" y="20"/>
                    </a:cubicBezTo>
                    <a:cubicBezTo>
                      <a:pt x="38" y="5"/>
                      <a:pt x="29"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3"/>
              <p:cNvSpPr/>
              <p:nvPr/>
            </p:nvSpPr>
            <p:spPr>
              <a:xfrm flipH="1">
                <a:off x="1324443" y="3987877"/>
                <a:ext cx="3303" cy="3193"/>
              </a:xfrm>
              <a:custGeom>
                <a:rect b="b" l="l" r="r" t="t"/>
                <a:pathLst>
                  <a:path extrusionOk="0" h="29" w="30">
                    <a:moveTo>
                      <a:pt x="15" y="0"/>
                    </a:moveTo>
                    <a:cubicBezTo>
                      <a:pt x="6" y="0"/>
                      <a:pt x="1" y="5"/>
                      <a:pt x="1" y="14"/>
                    </a:cubicBezTo>
                    <a:cubicBezTo>
                      <a:pt x="1" y="24"/>
                      <a:pt x="6" y="28"/>
                      <a:pt x="15" y="28"/>
                    </a:cubicBezTo>
                    <a:cubicBezTo>
                      <a:pt x="20" y="28"/>
                      <a:pt x="29" y="24"/>
                      <a:pt x="29" y="14"/>
                    </a:cubicBezTo>
                    <a:cubicBezTo>
                      <a:pt x="29" y="5"/>
                      <a:pt x="20"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3"/>
              <p:cNvSpPr/>
              <p:nvPr/>
            </p:nvSpPr>
            <p:spPr>
              <a:xfrm flipH="1">
                <a:off x="1236260" y="3996684"/>
                <a:ext cx="2202" cy="2202"/>
              </a:xfrm>
              <a:custGeom>
                <a:rect b="b" l="l" r="r" t="t"/>
                <a:pathLst>
                  <a:path extrusionOk="0" h="20" w="20">
                    <a:moveTo>
                      <a:pt x="10" y="0"/>
                    </a:moveTo>
                    <a:cubicBezTo>
                      <a:pt x="6" y="0"/>
                      <a:pt x="1" y="5"/>
                      <a:pt x="1" y="10"/>
                    </a:cubicBezTo>
                    <a:cubicBezTo>
                      <a:pt x="1" y="14"/>
                      <a:pt x="6" y="19"/>
                      <a:pt x="10" y="19"/>
                    </a:cubicBezTo>
                    <a:cubicBezTo>
                      <a:pt x="15" y="19"/>
                      <a:pt x="20" y="14"/>
                      <a:pt x="20" y="10"/>
                    </a:cubicBezTo>
                    <a:cubicBezTo>
                      <a:pt x="20" y="5"/>
                      <a:pt x="15"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3"/>
              <p:cNvSpPr/>
              <p:nvPr/>
            </p:nvSpPr>
            <p:spPr>
              <a:xfrm flipH="1">
                <a:off x="1148517" y="4009675"/>
                <a:ext cx="1211" cy="1101"/>
              </a:xfrm>
              <a:custGeom>
                <a:rect b="b" l="l" r="r" t="t"/>
                <a:pathLst>
                  <a:path extrusionOk="0" h="10" w="11">
                    <a:moveTo>
                      <a:pt x="6" y="0"/>
                    </a:moveTo>
                    <a:cubicBezTo>
                      <a:pt x="6" y="0"/>
                      <a:pt x="1" y="5"/>
                      <a:pt x="1" y="5"/>
                    </a:cubicBezTo>
                    <a:cubicBezTo>
                      <a:pt x="1" y="10"/>
                      <a:pt x="6" y="10"/>
                      <a:pt x="6" y="10"/>
                    </a:cubicBezTo>
                    <a:cubicBezTo>
                      <a:pt x="10" y="10"/>
                      <a:pt x="10" y="10"/>
                      <a:pt x="10" y="5"/>
                    </a:cubicBezTo>
                    <a:cubicBezTo>
                      <a:pt x="10" y="5"/>
                      <a:pt x="10" y="0"/>
                      <a:pt x="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3"/>
              <p:cNvSpPr/>
              <p:nvPr/>
            </p:nvSpPr>
            <p:spPr>
              <a:xfrm flipH="1">
                <a:off x="1060774" y="4026299"/>
                <a:ext cx="661" cy="550"/>
              </a:xfrm>
              <a:custGeom>
                <a:rect b="b" l="l" r="r" t="t"/>
                <a:pathLst>
                  <a:path extrusionOk="0" h="5" w="6">
                    <a:moveTo>
                      <a:pt x="0" y="0"/>
                    </a:moveTo>
                    <a:cubicBezTo>
                      <a:pt x="0" y="0"/>
                      <a:pt x="0" y="5"/>
                      <a:pt x="0" y="5"/>
                    </a:cubicBezTo>
                    <a:lnTo>
                      <a:pt x="5" y="5"/>
                    </a:lnTo>
                    <a:cubicBezTo>
                      <a:pt x="5" y="5"/>
                      <a:pt x="5"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3"/>
              <p:cNvSpPr/>
              <p:nvPr/>
            </p:nvSpPr>
            <p:spPr>
              <a:xfrm flipH="1">
                <a:off x="8164206" y="3638557"/>
                <a:ext cx="80588" cy="80588"/>
              </a:xfrm>
              <a:custGeom>
                <a:rect b="b" l="l" r="r" t="t"/>
                <a:pathLst>
                  <a:path extrusionOk="0" h="732" w="732">
                    <a:moveTo>
                      <a:pt x="368" y="1"/>
                    </a:moveTo>
                    <a:cubicBezTo>
                      <a:pt x="165" y="1"/>
                      <a:pt x="0" y="166"/>
                      <a:pt x="0" y="364"/>
                    </a:cubicBezTo>
                    <a:cubicBezTo>
                      <a:pt x="0" y="566"/>
                      <a:pt x="165" y="731"/>
                      <a:pt x="368" y="731"/>
                    </a:cubicBezTo>
                    <a:cubicBezTo>
                      <a:pt x="566" y="731"/>
                      <a:pt x="731" y="566"/>
                      <a:pt x="731" y="364"/>
                    </a:cubicBezTo>
                    <a:cubicBezTo>
                      <a:pt x="731" y="166"/>
                      <a:pt x="566" y="1"/>
                      <a:pt x="3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3"/>
              <p:cNvSpPr/>
              <p:nvPr/>
            </p:nvSpPr>
            <p:spPr>
              <a:xfrm flipH="1">
                <a:off x="8095178" y="3695144"/>
                <a:ext cx="79597" cy="80037"/>
              </a:xfrm>
              <a:custGeom>
                <a:rect b="b" l="l" r="r" t="t"/>
                <a:pathLst>
                  <a:path extrusionOk="0" h="727" w="723">
                    <a:moveTo>
                      <a:pt x="359" y="0"/>
                    </a:moveTo>
                    <a:cubicBezTo>
                      <a:pt x="161" y="0"/>
                      <a:pt x="1" y="165"/>
                      <a:pt x="1" y="363"/>
                    </a:cubicBezTo>
                    <a:cubicBezTo>
                      <a:pt x="1" y="561"/>
                      <a:pt x="161" y="726"/>
                      <a:pt x="359" y="726"/>
                    </a:cubicBezTo>
                    <a:cubicBezTo>
                      <a:pt x="557" y="726"/>
                      <a:pt x="722" y="561"/>
                      <a:pt x="722" y="363"/>
                    </a:cubicBezTo>
                    <a:cubicBezTo>
                      <a:pt x="722" y="165"/>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3"/>
              <p:cNvSpPr/>
              <p:nvPr/>
            </p:nvSpPr>
            <p:spPr>
              <a:xfrm flipH="1">
                <a:off x="8024169" y="3749088"/>
                <a:ext cx="78386" cy="78496"/>
              </a:xfrm>
              <a:custGeom>
                <a:rect b="b" l="l" r="r" t="t"/>
                <a:pathLst>
                  <a:path extrusionOk="0" h="713" w="712">
                    <a:moveTo>
                      <a:pt x="354" y="1"/>
                    </a:moveTo>
                    <a:cubicBezTo>
                      <a:pt x="160" y="1"/>
                      <a:pt x="0" y="156"/>
                      <a:pt x="0" y="354"/>
                    </a:cubicBezTo>
                    <a:cubicBezTo>
                      <a:pt x="0" y="552"/>
                      <a:pt x="160" y="712"/>
                      <a:pt x="354" y="712"/>
                    </a:cubicBezTo>
                    <a:cubicBezTo>
                      <a:pt x="552" y="712"/>
                      <a:pt x="712" y="552"/>
                      <a:pt x="712" y="354"/>
                    </a:cubicBezTo>
                    <a:cubicBezTo>
                      <a:pt x="712" y="156"/>
                      <a:pt x="552"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3"/>
              <p:cNvSpPr/>
              <p:nvPr/>
            </p:nvSpPr>
            <p:spPr>
              <a:xfrm flipH="1">
                <a:off x="7950958" y="3799951"/>
                <a:ext cx="77395" cy="77505"/>
              </a:xfrm>
              <a:custGeom>
                <a:rect b="b" l="l" r="r" t="t"/>
                <a:pathLst>
                  <a:path extrusionOk="0" h="704" w="703">
                    <a:moveTo>
                      <a:pt x="349" y="1"/>
                    </a:moveTo>
                    <a:cubicBezTo>
                      <a:pt x="156" y="1"/>
                      <a:pt x="0" y="156"/>
                      <a:pt x="0" y="349"/>
                    </a:cubicBezTo>
                    <a:cubicBezTo>
                      <a:pt x="0" y="547"/>
                      <a:pt x="156" y="703"/>
                      <a:pt x="349" y="703"/>
                    </a:cubicBezTo>
                    <a:cubicBezTo>
                      <a:pt x="547" y="703"/>
                      <a:pt x="703" y="547"/>
                      <a:pt x="703" y="349"/>
                    </a:cubicBezTo>
                    <a:cubicBezTo>
                      <a:pt x="703" y="156"/>
                      <a:pt x="547"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3"/>
              <p:cNvSpPr/>
              <p:nvPr/>
            </p:nvSpPr>
            <p:spPr>
              <a:xfrm flipH="1">
                <a:off x="7876206" y="3848281"/>
                <a:ext cx="76404" cy="76404"/>
              </a:xfrm>
              <a:custGeom>
                <a:rect b="b" l="l" r="r" t="t"/>
                <a:pathLst>
                  <a:path extrusionOk="0" h="694" w="694">
                    <a:moveTo>
                      <a:pt x="349" y="0"/>
                    </a:moveTo>
                    <a:cubicBezTo>
                      <a:pt x="156" y="0"/>
                      <a:pt x="0" y="156"/>
                      <a:pt x="0" y="344"/>
                    </a:cubicBezTo>
                    <a:cubicBezTo>
                      <a:pt x="0" y="537"/>
                      <a:pt x="156" y="693"/>
                      <a:pt x="349" y="693"/>
                    </a:cubicBezTo>
                    <a:cubicBezTo>
                      <a:pt x="538" y="693"/>
                      <a:pt x="693" y="537"/>
                      <a:pt x="693" y="344"/>
                    </a:cubicBezTo>
                    <a:cubicBezTo>
                      <a:pt x="693" y="156"/>
                      <a:pt x="538" y="0"/>
                      <a:pt x="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3"/>
              <p:cNvSpPr/>
              <p:nvPr/>
            </p:nvSpPr>
            <p:spPr>
              <a:xfrm flipH="1">
                <a:off x="7799362" y="3893859"/>
                <a:ext cx="75964" cy="75413"/>
              </a:xfrm>
              <a:custGeom>
                <a:rect b="b" l="l" r="r" t="t"/>
                <a:pathLst>
                  <a:path extrusionOk="0" h="685" w="690">
                    <a:moveTo>
                      <a:pt x="345" y="1"/>
                    </a:moveTo>
                    <a:cubicBezTo>
                      <a:pt x="156" y="1"/>
                      <a:pt x="1" y="152"/>
                      <a:pt x="1" y="340"/>
                    </a:cubicBezTo>
                    <a:cubicBezTo>
                      <a:pt x="1" y="534"/>
                      <a:pt x="156" y="684"/>
                      <a:pt x="345" y="684"/>
                    </a:cubicBezTo>
                    <a:cubicBezTo>
                      <a:pt x="534" y="684"/>
                      <a:pt x="689" y="534"/>
                      <a:pt x="689" y="340"/>
                    </a:cubicBezTo>
                    <a:cubicBezTo>
                      <a:pt x="689" y="152"/>
                      <a:pt x="534"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3"/>
              <p:cNvSpPr/>
              <p:nvPr/>
            </p:nvSpPr>
            <p:spPr>
              <a:xfrm flipH="1">
                <a:off x="7721528" y="3937014"/>
                <a:ext cx="74863" cy="74312"/>
              </a:xfrm>
              <a:custGeom>
                <a:rect b="b" l="l" r="r" t="t"/>
                <a:pathLst>
                  <a:path extrusionOk="0" h="675" w="680">
                    <a:moveTo>
                      <a:pt x="340" y="0"/>
                    </a:moveTo>
                    <a:cubicBezTo>
                      <a:pt x="151" y="0"/>
                      <a:pt x="0" y="151"/>
                      <a:pt x="0" y="340"/>
                    </a:cubicBezTo>
                    <a:cubicBezTo>
                      <a:pt x="0" y="523"/>
                      <a:pt x="151" y="674"/>
                      <a:pt x="340" y="674"/>
                    </a:cubicBezTo>
                    <a:cubicBezTo>
                      <a:pt x="528" y="674"/>
                      <a:pt x="679" y="523"/>
                      <a:pt x="679" y="340"/>
                    </a:cubicBezTo>
                    <a:cubicBezTo>
                      <a:pt x="679" y="151"/>
                      <a:pt x="528"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3"/>
              <p:cNvSpPr/>
              <p:nvPr/>
            </p:nvSpPr>
            <p:spPr>
              <a:xfrm flipH="1">
                <a:off x="7642152" y="3976978"/>
                <a:ext cx="73762" cy="73762"/>
              </a:xfrm>
              <a:custGeom>
                <a:rect b="b" l="l" r="r" t="t"/>
                <a:pathLst>
                  <a:path extrusionOk="0" h="670" w="670">
                    <a:moveTo>
                      <a:pt x="335" y="0"/>
                    </a:moveTo>
                    <a:cubicBezTo>
                      <a:pt x="151" y="0"/>
                      <a:pt x="0" y="151"/>
                      <a:pt x="0" y="335"/>
                    </a:cubicBezTo>
                    <a:cubicBezTo>
                      <a:pt x="0" y="523"/>
                      <a:pt x="151" y="670"/>
                      <a:pt x="335" y="670"/>
                    </a:cubicBezTo>
                    <a:cubicBezTo>
                      <a:pt x="519" y="670"/>
                      <a:pt x="670" y="523"/>
                      <a:pt x="670" y="335"/>
                    </a:cubicBezTo>
                    <a:cubicBezTo>
                      <a:pt x="670" y="151"/>
                      <a:pt x="519"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3"/>
              <p:cNvSpPr/>
              <p:nvPr/>
            </p:nvSpPr>
            <p:spPr>
              <a:xfrm flipH="1">
                <a:off x="7561235" y="4014299"/>
                <a:ext cx="72771" cy="73322"/>
              </a:xfrm>
              <a:custGeom>
                <a:rect b="b" l="l" r="r" t="t"/>
                <a:pathLst>
                  <a:path extrusionOk="0" h="666" w="661">
                    <a:moveTo>
                      <a:pt x="331" y="1"/>
                    </a:moveTo>
                    <a:cubicBezTo>
                      <a:pt x="147" y="1"/>
                      <a:pt x="1" y="151"/>
                      <a:pt x="1" y="335"/>
                    </a:cubicBezTo>
                    <a:cubicBezTo>
                      <a:pt x="1" y="514"/>
                      <a:pt x="147" y="665"/>
                      <a:pt x="331" y="665"/>
                    </a:cubicBezTo>
                    <a:cubicBezTo>
                      <a:pt x="510" y="665"/>
                      <a:pt x="661" y="514"/>
                      <a:pt x="661" y="335"/>
                    </a:cubicBezTo>
                    <a:cubicBezTo>
                      <a:pt x="661" y="151"/>
                      <a:pt x="510" y="1"/>
                      <a:pt x="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3"/>
              <p:cNvSpPr/>
              <p:nvPr/>
            </p:nvSpPr>
            <p:spPr>
              <a:xfrm flipH="1">
                <a:off x="7479216" y="4049088"/>
                <a:ext cx="71670" cy="71670"/>
              </a:xfrm>
              <a:custGeom>
                <a:rect b="b" l="l" r="r" t="t"/>
                <a:pathLst>
                  <a:path extrusionOk="0" h="651" w="651">
                    <a:moveTo>
                      <a:pt x="326" y="0"/>
                    </a:moveTo>
                    <a:cubicBezTo>
                      <a:pt x="146" y="0"/>
                      <a:pt x="0" y="147"/>
                      <a:pt x="0" y="326"/>
                    </a:cubicBezTo>
                    <a:cubicBezTo>
                      <a:pt x="0" y="505"/>
                      <a:pt x="146" y="651"/>
                      <a:pt x="326" y="651"/>
                    </a:cubicBezTo>
                    <a:cubicBezTo>
                      <a:pt x="505" y="651"/>
                      <a:pt x="651" y="505"/>
                      <a:pt x="651" y="326"/>
                    </a:cubicBezTo>
                    <a:cubicBezTo>
                      <a:pt x="651" y="147"/>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3"/>
              <p:cNvSpPr/>
              <p:nvPr/>
            </p:nvSpPr>
            <p:spPr>
              <a:xfrm flipH="1">
                <a:off x="7395657" y="4080244"/>
                <a:ext cx="71230" cy="71230"/>
              </a:xfrm>
              <a:custGeom>
                <a:rect b="b" l="l" r="r" t="t"/>
                <a:pathLst>
                  <a:path extrusionOk="0" h="647" w="647">
                    <a:moveTo>
                      <a:pt x="322" y="0"/>
                    </a:moveTo>
                    <a:cubicBezTo>
                      <a:pt x="147" y="0"/>
                      <a:pt x="1" y="142"/>
                      <a:pt x="1" y="321"/>
                    </a:cubicBezTo>
                    <a:cubicBezTo>
                      <a:pt x="1" y="500"/>
                      <a:pt x="147" y="646"/>
                      <a:pt x="322" y="646"/>
                    </a:cubicBezTo>
                    <a:cubicBezTo>
                      <a:pt x="501" y="646"/>
                      <a:pt x="647" y="500"/>
                      <a:pt x="647" y="321"/>
                    </a:cubicBezTo>
                    <a:cubicBezTo>
                      <a:pt x="647" y="142"/>
                      <a:pt x="501" y="0"/>
                      <a:pt x="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3"/>
              <p:cNvSpPr/>
              <p:nvPr/>
            </p:nvSpPr>
            <p:spPr>
              <a:xfrm flipH="1">
                <a:off x="7310997" y="4108207"/>
                <a:ext cx="70239" cy="69689"/>
              </a:xfrm>
              <a:custGeom>
                <a:rect b="b" l="l" r="r" t="t"/>
                <a:pathLst>
                  <a:path extrusionOk="0" h="633" w="638">
                    <a:moveTo>
                      <a:pt x="317" y="1"/>
                    </a:moveTo>
                    <a:cubicBezTo>
                      <a:pt x="142" y="1"/>
                      <a:pt x="1" y="142"/>
                      <a:pt x="1" y="317"/>
                    </a:cubicBezTo>
                    <a:cubicBezTo>
                      <a:pt x="1" y="491"/>
                      <a:pt x="142" y="633"/>
                      <a:pt x="317" y="633"/>
                    </a:cubicBezTo>
                    <a:cubicBezTo>
                      <a:pt x="491" y="633"/>
                      <a:pt x="637" y="491"/>
                      <a:pt x="637" y="317"/>
                    </a:cubicBezTo>
                    <a:cubicBezTo>
                      <a:pt x="637" y="142"/>
                      <a:pt x="491"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3"/>
              <p:cNvSpPr/>
              <p:nvPr/>
            </p:nvSpPr>
            <p:spPr>
              <a:xfrm flipH="1">
                <a:off x="7225896" y="4132097"/>
                <a:ext cx="69138" cy="69138"/>
              </a:xfrm>
              <a:custGeom>
                <a:rect b="b" l="l" r="r" t="t"/>
                <a:pathLst>
                  <a:path extrusionOk="0" h="628" w="628">
                    <a:moveTo>
                      <a:pt x="316" y="1"/>
                    </a:moveTo>
                    <a:cubicBezTo>
                      <a:pt x="142" y="1"/>
                      <a:pt x="0" y="142"/>
                      <a:pt x="0" y="317"/>
                    </a:cubicBezTo>
                    <a:cubicBezTo>
                      <a:pt x="0" y="491"/>
                      <a:pt x="142" y="628"/>
                      <a:pt x="316" y="628"/>
                    </a:cubicBezTo>
                    <a:cubicBezTo>
                      <a:pt x="491" y="628"/>
                      <a:pt x="627" y="491"/>
                      <a:pt x="627" y="317"/>
                    </a:cubicBezTo>
                    <a:cubicBezTo>
                      <a:pt x="627" y="142"/>
                      <a:pt x="491"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3"/>
              <p:cNvSpPr/>
              <p:nvPr/>
            </p:nvSpPr>
            <p:spPr>
              <a:xfrm flipH="1">
                <a:off x="7139254" y="4152904"/>
                <a:ext cx="68037" cy="68037"/>
              </a:xfrm>
              <a:custGeom>
                <a:rect b="b" l="l" r="r" t="t"/>
                <a:pathLst>
                  <a:path extrusionOk="0" h="618" w="618">
                    <a:moveTo>
                      <a:pt x="311" y="0"/>
                    </a:moveTo>
                    <a:cubicBezTo>
                      <a:pt x="137" y="0"/>
                      <a:pt x="0" y="137"/>
                      <a:pt x="0" y="311"/>
                    </a:cubicBezTo>
                    <a:cubicBezTo>
                      <a:pt x="0" y="481"/>
                      <a:pt x="137" y="618"/>
                      <a:pt x="311" y="618"/>
                    </a:cubicBezTo>
                    <a:cubicBezTo>
                      <a:pt x="481" y="618"/>
                      <a:pt x="618" y="481"/>
                      <a:pt x="618" y="311"/>
                    </a:cubicBezTo>
                    <a:cubicBezTo>
                      <a:pt x="618" y="137"/>
                      <a:pt x="481"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3"/>
              <p:cNvSpPr/>
              <p:nvPr/>
            </p:nvSpPr>
            <p:spPr>
              <a:xfrm flipH="1">
                <a:off x="7052062" y="4169528"/>
                <a:ext cx="67046" cy="67046"/>
              </a:xfrm>
              <a:custGeom>
                <a:rect b="b" l="l" r="r" t="t"/>
                <a:pathLst>
                  <a:path extrusionOk="0" h="609" w="609">
                    <a:moveTo>
                      <a:pt x="307" y="0"/>
                    </a:moveTo>
                    <a:cubicBezTo>
                      <a:pt x="137" y="0"/>
                      <a:pt x="0" y="137"/>
                      <a:pt x="0" y="307"/>
                    </a:cubicBezTo>
                    <a:cubicBezTo>
                      <a:pt x="0" y="472"/>
                      <a:pt x="137" y="608"/>
                      <a:pt x="307" y="608"/>
                    </a:cubicBezTo>
                    <a:cubicBezTo>
                      <a:pt x="472" y="608"/>
                      <a:pt x="609" y="472"/>
                      <a:pt x="609" y="307"/>
                    </a:cubicBezTo>
                    <a:cubicBezTo>
                      <a:pt x="609" y="137"/>
                      <a:pt x="47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3"/>
              <p:cNvSpPr/>
              <p:nvPr/>
            </p:nvSpPr>
            <p:spPr>
              <a:xfrm flipH="1">
                <a:off x="6963878" y="4181968"/>
                <a:ext cx="66496" cy="65945"/>
              </a:xfrm>
              <a:custGeom>
                <a:rect b="b" l="l" r="r" t="t"/>
                <a:pathLst>
                  <a:path extrusionOk="0" h="599" w="604">
                    <a:moveTo>
                      <a:pt x="302" y="0"/>
                    </a:moveTo>
                    <a:cubicBezTo>
                      <a:pt x="137" y="0"/>
                      <a:pt x="1" y="132"/>
                      <a:pt x="1" y="302"/>
                    </a:cubicBezTo>
                    <a:cubicBezTo>
                      <a:pt x="1" y="467"/>
                      <a:pt x="137" y="599"/>
                      <a:pt x="302" y="599"/>
                    </a:cubicBezTo>
                    <a:cubicBezTo>
                      <a:pt x="467" y="599"/>
                      <a:pt x="604" y="467"/>
                      <a:pt x="604" y="302"/>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3"/>
              <p:cNvSpPr/>
              <p:nvPr/>
            </p:nvSpPr>
            <p:spPr>
              <a:xfrm flipH="1">
                <a:off x="6875585" y="4189674"/>
                <a:ext cx="64955" cy="65505"/>
              </a:xfrm>
              <a:custGeom>
                <a:rect b="b" l="l" r="r" t="t"/>
                <a:pathLst>
                  <a:path extrusionOk="0" h="595" w="590">
                    <a:moveTo>
                      <a:pt x="297" y="1"/>
                    </a:moveTo>
                    <a:cubicBezTo>
                      <a:pt x="132" y="1"/>
                      <a:pt x="0" y="133"/>
                      <a:pt x="0" y="298"/>
                    </a:cubicBezTo>
                    <a:cubicBezTo>
                      <a:pt x="0" y="463"/>
                      <a:pt x="132" y="595"/>
                      <a:pt x="297" y="595"/>
                    </a:cubicBezTo>
                    <a:cubicBezTo>
                      <a:pt x="457" y="595"/>
                      <a:pt x="589" y="463"/>
                      <a:pt x="589" y="298"/>
                    </a:cubicBezTo>
                    <a:cubicBezTo>
                      <a:pt x="589" y="133"/>
                      <a:pt x="457" y="1"/>
                      <a:pt x="2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3"/>
              <p:cNvSpPr/>
              <p:nvPr/>
            </p:nvSpPr>
            <p:spPr>
              <a:xfrm flipH="1">
                <a:off x="6786851" y="4193307"/>
                <a:ext cx="64514" cy="64514"/>
              </a:xfrm>
              <a:custGeom>
                <a:rect b="b" l="l" r="r" t="t"/>
                <a:pathLst>
                  <a:path extrusionOk="0" h="586" w="586">
                    <a:moveTo>
                      <a:pt x="293" y="1"/>
                    </a:moveTo>
                    <a:cubicBezTo>
                      <a:pt x="133" y="1"/>
                      <a:pt x="1" y="133"/>
                      <a:pt x="1" y="293"/>
                    </a:cubicBezTo>
                    <a:cubicBezTo>
                      <a:pt x="1" y="454"/>
                      <a:pt x="133" y="586"/>
                      <a:pt x="293" y="586"/>
                    </a:cubicBezTo>
                    <a:cubicBezTo>
                      <a:pt x="458" y="586"/>
                      <a:pt x="586" y="454"/>
                      <a:pt x="586" y="293"/>
                    </a:cubicBezTo>
                    <a:cubicBezTo>
                      <a:pt x="586" y="133"/>
                      <a:pt x="458"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3"/>
              <p:cNvSpPr/>
              <p:nvPr/>
            </p:nvSpPr>
            <p:spPr>
              <a:xfrm flipH="1">
                <a:off x="6697567" y="4192317"/>
                <a:ext cx="63964" cy="63413"/>
              </a:xfrm>
              <a:custGeom>
                <a:rect b="b" l="l" r="r" t="t"/>
                <a:pathLst>
                  <a:path extrusionOk="0" h="576" w="581">
                    <a:moveTo>
                      <a:pt x="288" y="1"/>
                    </a:moveTo>
                    <a:cubicBezTo>
                      <a:pt x="133" y="1"/>
                      <a:pt x="1" y="128"/>
                      <a:pt x="1" y="288"/>
                    </a:cubicBezTo>
                    <a:cubicBezTo>
                      <a:pt x="1" y="448"/>
                      <a:pt x="133" y="576"/>
                      <a:pt x="288" y="576"/>
                    </a:cubicBezTo>
                    <a:cubicBezTo>
                      <a:pt x="448" y="576"/>
                      <a:pt x="580" y="448"/>
                      <a:pt x="580" y="288"/>
                    </a:cubicBezTo>
                    <a:cubicBezTo>
                      <a:pt x="580" y="128"/>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3"/>
              <p:cNvSpPr/>
              <p:nvPr/>
            </p:nvSpPr>
            <p:spPr>
              <a:xfrm flipH="1">
                <a:off x="6609384" y="4186592"/>
                <a:ext cx="62312" cy="62422"/>
              </a:xfrm>
              <a:custGeom>
                <a:rect b="b" l="l" r="r" t="t"/>
                <a:pathLst>
                  <a:path extrusionOk="0" h="567" w="566">
                    <a:moveTo>
                      <a:pt x="283" y="1"/>
                    </a:moveTo>
                    <a:cubicBezTo>
                      <a:pt x="127" y="1"/>
                      <a:pt x="0" y="128"/>
                      <a:pt x="0" y="284"/>
                    </a:cubicBezTo>
                    <a:cubicBezTo>
                      <a:pt x="0" y="439"/>
                      <a:pt x="127" y="566"/>
                      <a:pt x="283" y="566"/>
                    </a:cubicBezTo>
                    <a:cubicBezTo>
                      <a:pt x="438" y="566"/>
                      <a:pt x="566" y="439"/>
                      <a:pt x="566" y="284"/>
                    </a:cubicBezTo>
                    <a:cubicBezTo>
                      <a:pt x="566" y="128"/>
                      <a:pt x="438"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3"/>
              <p:cNvSpPr/>
              <p:nvPr/>
            </p:nvSpPr>
            <p:spPr>
              <a:xfrm flipH="1">
                <a:off x="6521090" y="4175693"/>
                <a:ext cx="61872" cy="61872"/>
              </a:xfrm>
              <a:custGeom>
                <a:rect b="b" l="l" r="r" t="t"/>
                <a:pathLst>
                  <a:path extrusionOk="0" h="562" w="562">
                    <a:moveTo>
                      <a:pt x="283" y="1"/>
                    </a:moveTo>
                    <a:cubicBezTo>
                      <a:pt x="127" y="1"/>
                      <a:pt x="0" y="128"/>
                      <a:pt x="0" y="284"/>
                    </a:cubicBezTo>
                    <a:cubicBezTo>
                      <a:pt x="0" y="434"/>
                      <a:pt x="127" y="562"/>
                      <a:pt x="283" y="562"/>
                    </a:cubicBezTo>
                    <a:cubicBezTo>
                      <a:pt x="434" y="562"/>
                      <a:pt x="561" y="434"/>
                      <a:pt x="561" y="284"/>
                    </a:cubicBezTo>
                    <a:cubicBezTo>
                      <a:pt x="561" y="128"/>
                      <a:pt x="434"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3"/>
              <p:cNvSpPr/>
              <p:nvPr/>
            </p:nvSpPr>
            <p:spPr>
              <a:xfrm flipH="1">
                <a:off x="6433898" y="4160610"/>
                <a:ext cx="60881" cy="60881"/>
              </a:xfrm>
              <a:custGeom>
                <a:rect b="b" l="l" r="r" t="t"/>
                <a:pathLst>
                  <a:path extrusionOk="0" h="553" w="553">
                    <a:moveTo>
                      <a:pt x="279" y="1"/>
                    </a:moveTo>
                    <a:cubicBezTo>
                      <a:pt x="128" y="1"/>
                      <a:pt x="1" y="124"/>
                      <a:pt x="1" y="274"/>
                    </a:cubicBezTo>
                    <a:cubicBezTo>
                      <a:pt x="1" y="430"/>
                      <a:pt x="128" y="553"/>
                      <a:pt x="279" y="553"/>
                    </a:cubicBezTo>
                    <a:cubicBezTo>
                      <a:pt x="430" y="553"/>
                      <a:pt x="552" y="430"/>
                      <a:pt x="552" y="274"/>
                    </a:cubicBezTo>
                    <a:cubicBezTo>
                      <a:pt x="552" y="124"/>
                      <a:pt x="430"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3"/>
              <p:cNvSpPr/>
              <p:nvPr/>
            </p:nvSpPr>
            <p:spPr>
              <a:xfrm flipH="1">
                <a:off x="6347256" y="4140904"/>
                <a:ext cx="59780" cy="59780"/>
              </a:xfrm>
              <a:custGeom>
                <a:rect b="b" l="l" r="r" t="t"/>
                <a:pathLst>
                  <a:path extrusionOk="0" h="543" w="543">
                    <a:moveTo>
                      <a:pt x="269" y="1"/>
                    </a:moveTo>
                    <a:cubicBezTo>
                      <a:pt x="123" y="1"/>
                      <a:pt x="0" y="119"/>
                      <a:pt x="0" y="270"/>
                    </a:cubicBezTo>
                    <a:cubicBezTo>
                      <a:pt x="0" y="420"/>
                      <a:pt x="123" y="543"/>
                      <a:pt x="269" y="543"/>
                    </a:cubicBezTo>
                    <a:cubicBezTo>
                      <a:pt x="420" y="543"/>
                      <a:pt x="542" y="420"/>
                      <a:pt x="542" y="270"/>
                    </a:cubicBezTo>
                    <a:cubicBezTo>
                      <a:pt x="542" y="119"/>
                      <a:pt x="420"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3"/>
              <p:cNvSpPr/>
              <p:nvPr/>
            </p:nvSpPr>
            <p:spPr>
              <a:xfrm flipH="1">
                <a:off x="6262155" y="4116574"/>
                <a:ext cx="58789" cy="58679"/>
              </a:xfrm>
              <a:custGeom>
                <a:rect b="b" l="l" r="r" t="t"/>
                <a:pathLst>
                  <a:path extrusionOk="0" h="533" w="534">
                    <a:moveTo>
                      <a:pt x="265" y="0"/>
                    </a:moveTo>
                    <a:cubicBezTo>
                      <a:pt x="119" y="0"/>
                      <a:pt x="1" y="118"/>
                      <a:pt x="1" y="264"/>
                    </a:cubicBezTo>
                    <a:cubicBezTo>
                      <a:pt x="1" y="410"/>
                      <a:pt x="119" y="533"/>
                      <a:pt x="265" y="533"/>
                    </a:cubicBezTo>
                    <a:cubicBezTo>
                      <a:pt x="416" y="533"/>
                      <a:pt x="534" y="410"/>
                      <a:pt x="534" y="264"/>
                    </a:cubicBezTo>
                    <a:cubicBezTo>
                      <a:pt x="534" y="118"/>
                      <a:pt x="416"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3"/>
              <p:cNvSpPr/>
              <p:nvPr/>
            </p:nvSpPr>
            <p:spPr>
              <a:xfrm flipH="1">
                <a:off x="6178045" y="4087950"/>
                <a:ext cx="57799" cy="57799"/>
              </a:xfrm>
              <a:custGeom>
                <a:rect b="b" l="l" r="r" t="t"/>
                <a:pathLst>
                  <a:path extrusionOk="0" h="525" w="525">
                    <a:moveTo>
                      <a:pt x="260" y="1"/>
                    </a:moveTo>
                    <a:cubicBezTo>
                      <a:pt x="119" y="1"/>
                      <a:pt x="1" y="119"/>
                      <a:pt x="1" y="260"/>
                    </a:cubicBezTo>
                    <a:cubicBezTo>
                      <a:pt x="1" y="406"/>
                      <a:pt x="119" y="524"/>
                      <a:pt x="260" y="524"/>
                    </a:cubicBezTo>
                    <a:cubicBezTo>
                      <a:pt x="406" y="524"/>
                      <a:pt x="524" y="406"/>
                      <a:pt x="524" y="260"/>
                    </a:cubicBezTo>
                    <a:cubicBezTo>
                      <a:pt x="524" y="119"/>
                      <a:pt x="406"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3"/>
              <p:cNvSpPr/>
              <p:nvPr/>
            </p:nvSpPr>
            <p:spPr>
              <a:xfrm flipH="1">
                <a:off x="6095587" y="4055803"/>
                <a:ext cx="56698" cy="56698"/>
              </a:xfrm>
              <a:custGeom>
                <a:rect b="b" l="l" r="r" t="t"/>
                <a:pathLst>
                  <a:path extrusionOk="0" h="515" w="515">
                    <a:moveTo>
                      <a:pt x="256" y="1"/>
                    </a:moveTo>
                    <a:cubicBezTo>
                      <a:pt x="114" y="1"/>
                      <a:pt x="1" y="114"/>
                      <a:pt x="1" y="255"/>
                    </a:cubicBezTo>
                    <a:cubicBezTo>
                      <a:pt x="1" y="401"/>
                      <a:pt x="114" y="515"/>
                      <a:pt x="256" y="515"/>
                    </a:cubicBezTo>
                    <a:cubicBezTo>
                      <a:pt x="397" y="515"/>
                      <a:pt x="515" y="401"/>
                      <a:pt x="515" y="255"/>
                    </a:cubicBezTo>
                    <a:cubicBezTo>
                      <a:pt x="515" y="114"/>
                      <a:pt x="397" y="1"/>
                      <a:pt x="2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3"/>
              <p:cNvSpPr/>
              <p:nvPr/>
            </p:nvSpPr>
            <p:spPr>
              <a:xfrm flipH="1">
                <a:off x="6014119" y="4020023"/>
                <a:ext cx="56147" cy="56147"/>
              </a:xfrm>
              <a:custGeom>
                <a:rect b="b" l="l" r="r" t="t"/>
                <a:pathLst>
                  <a:path extrusionOk="0" h="510" w="510">
                    <a:moveTo>
                      <a:pt x="255" y="0"/>
                    </a:moveTo>
                    <a:cubicBezTo>
                      <a:pt x="114" y="0"/>
                      <a:pt x="1" y="114"/>
                      <a:pt x="1" y="255"/>
                    </a:cubicBezTo>
                    <a:cubicBezTo>
                      <a:pt x="1" y="396"/>
                      <a:pt x="114" y="510"/>
                      <a:pt x="255" y="510"/>
                    </a:cubicBezTo>
                    <a:cubicBezTo>
                      <a:pt x="392" y="510"/>
                      <a:pt x="510" y="396"/>
                      <a:pt x="510" y="255"/>
                    </a:cubicBezTo>
                    <a:cubicBezTo>
                      <a:pt x="510" y="114"/>
                      <a:pt x="39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3"/>
              <p:cNvSpPr/>
              <p:nvPr/>
            </p:nvSpPr>
            <p:spPr>
              <a:xfrm flipH="1">
                <a:off x="5934193" y="3982152"/>
                <a:ext cx="55046" cy="55046"/>
              </a:xfrm>
              <a:custGeom>
                <a:rect b="b" l="l" r="r" t="t"/>
                <a:pathLst>
                  <a:path extrusionOk="0" h="500" w="500">
                    <a:moveTo>
                      <a:pt x="250" y="0"/>
                    </a:moveTo>
                    <a:cubicBezTo>
                      <a:pt x="113" y="0"/>
                      <a:pt x="0" y="113"/>
                      <a:pt x="0" y="250"/>
                    </a:cubicBezTo>
                    <a:cubicBezTo>
                      <a:pt x="0" y="387"/>
                      <a:pt x="113"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3"/>
              <p:cNvSpPr/>
              <p:nvPr/>
            </p:nvSpPr>
            <p:spPr>
              <a:xfrm flipH="1">
                <a:off x="5855257" y="3942189"/>
                <a:ext cx="54055" cy="54055"/>
              </a:xfrm>
              <a:custGeom>
                <a:rect b="b" l="l" r="r" t="t"/>
                <a:pathLst>
                  <a:path extrusionOk="0" h="491" w="491">
                    <a:moveTo>
                      <a:pt x="245" y="0"/>
                    </a:moveTo>
                    <a:cubicBezTo>
                      <a:pt x="109" y="0"/>
                      <a:pt x="0" y="109"/>
                      <a:pt x="0" y="245"/>
                    </a:cubicBezTo>
                    <a:cubicBezTo>
                      <a:pt x="0" y="382"/>
                      <a:pt x="109" y="491"/>
                      <a:pt x="245" y="491"/>
                    </a:cubicBezTo>
                    <a:cubicBezTo>
                      <a:pt x="382" y="491"/>
                      <a:pt x="490" y="382"/>
                      <a:pt x="490" y="245"/>
                    </a:cubicBezTo>
                    <a:cubicBezTo>
                      <a:pt x="490" y="109"/>
                      <a:pt x="382" y="0"/>
                      <a:pt x="2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3"/>
              <p:cNvSpPr/>
              <p:nvPr/>
            </p:nvSpPr>
            <p:spPr>
              <a:xfrm flipH="1">
                <a:off x="5776872" y="3901125"/>
                <a:ext cx="53065" cy="53065"/>
              </a:xfrm>
              <a:custGeom>
                <a:rect b="b" l="l" r="r" t="t"/>
                <a:pathLst>
                  <a:path extrusionOk="0" h="482" w="482">
                    <a:moveTo>
                      <a:pt x="241" y="1"/>
                    </a:moveTo>
                    <a:cubicBezTo>
                      <a:pt x="109" y="1"/>
                      <a:pt x="0" y="109"/>
                      <a:pt x="0" y="241"/>
                    </a:cubicBezTo>
                    <a:cubicBezTo>
                      <a:pt x="0" y="373"/>
                      <a:pt x="109" y="482"/>
                      <a:pt x="241" y="482"/>
                    </a:cubicBezTo>
                    <a:cubicBezTo>
                      <a:pt x="373" y="482"/>
                      <a:pt x="481" y="373"/>
                      <a:pt x="481" y="241"/>
                    </a:cubicBezTo>
                    <a:cubicBezTo>
                      <a:pt x="481" y="109"/>
                      <a:pt x="373"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3"/>
              <p:cNvSpPr/>
              <p:nvPr/>
            </p:nvSpPr>
            <p:spPr>
              <a:xfrm flipH="1">
                <a:off x="5698487" y="3859620"/>
                <a:ext cx="52074" cy="52514"/>
              </a:xfrm>
              <a:custGeom>
                <a:rect b="b" l="l" r="r" t="t"/>
                <a:pathLst>
                  <a:path extrusionOk="0" h="477" w="473">
                    <a:moveTo>
                      <a:pt x="236" y="1"/>
                    </a:moveTo>
                    <a:cubicBezTo>
                      <a:pt x="104" y="1"/>
                      <a:pt x="1" y="109"/>
                      <a:pt x="1" y="236"/>
                    </a:cubicBezTo>
                    <a:cubicBezTo>
                      <a:pt x="1" y="368"/>
                      <a:pt x="104" y="477"/>
                      <a:pt x="236" y="477"/>
                    </a:cubicBezTo>
                    <a:cubicBezTo>
                      <a:pt x="368" y="477"/>
                      <a:pt x="472" y="368"/>
                      <a:pt x="472" y="236"/>
                    </a:cubicBezTo>
                    <a:cubicBezTo>
                      <a:pt x="472" y="109"/>
                      <a:pt x="368" y="1"/>
                      <a:pt x="2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3"/>
              <p:cNvSpPr/>
              <p:nvPr/>
            </p:nvSpPr>
            <p:spPr>
              <a:xfrm flipH="1">
                <a:off x="5619662" y="3819217"/>
                <a:ext cx="51413" cy="50973"/>
              </a:xfrm>
              <a:custGeom>
                <a:rect b="b" l="l" r="r" t="t"/>
                <a:pathLst>
                  <a:path extrusionOk="0" h="463" w="467">
                    <a:moveTo>
                      <a:pt x="236" y="0"/>
                    </a:moveTo>
                    <a:cubicBezTo>
                      <a:pt x="104" y="0"/>
                      <a:pt x="0" y="104"/>
                      <a:pt x="0" y="231"/>
                    </a:cubicBezTo>
                    <a:cubicBezTo>
                      <a:pt x="0" y="358"/>
                      <a:pt x="104" y="462"/>
                      <a:pt x="236" y="462"/>
                    </a:cubicBezTo>
                    <a:cubicBezTo>
                      <a:pt x="363" y="462"/>
                      <a:pt x="467" y="358"/>
                      <a:pt x="467" y="231"/>
                    </a:cubicBezTo>
                    <a:cubicBezTo>
                      <a:pt x="467" y="104"/>
                      <a:pt x="363"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3"/>
              <p:cNvSpPr/>
              <p:nvPr/>
            </p:nvSpPr>
            <p:spPr>
              <a:xfrm flipH="1">
                <a:off x="5540286" y="3779694"/>
                <a:ext cx="50422" cy="50532"/>
              </a:xfrm>
              <a:custGeom>
                <a:rect b="b" l="l" r="r" t="t"/>
                <a:pathLst>
                  <a:path extrusionOk="0" h="459" w="458">
                    <a:moveTo>
                      <a:pt x="232" y="1"/>
                    </a:moveTo>
                    <a:cubicBezTo>
                      <a:pt x="104" y="1"/>
                      <a:pt x="1" y="104"/>
                      <a:pt x="1" y="232"/>
                    </a:cubicBezTo>
                    <a:cubicBezTo>
                      <a:pt x="1" y="359"/>
                      <a:pt x="104" y="458"/>
                      <a:pt x="232" y="458"/>
                    </a:cubicBezTo>
                    <a:cubicBezTo>
                      <a:pt x="354" y="458"/>
                      <a:pt x="458" y="359"/>
                      <a:pt x="458" y="232"/>
                    </a:cubicBezTo>
                    <a:cubicBezTo>
                      <a:pt x="458" y="104"/>
                      <a:pt x="354"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3"/>
              <p:cNvSpPr/>
              <p:nvPr/>
            </p:nvSpPr>
            <p:spPr>
              <a:xfrm flipH="1">
                <a:off x="5459809" y="3743364"/>
                <a:ext cx="48881" cy="49432"/>
              </a:xfrm>
              <a:custGeom>
                <a:rect b="b" l="l" r="r" t="t"/>
                <a:pathLst>
                  <a:path extrusionOk="0" h="449" w="444">
                    <a:moveTo>
                      <a:pt x="222" y="1"/>
                    </a:moveTo>
                    <a:cubicBezTo>
                      <a:pt x="100" y="1"/>
                      <a:pt x="1" y="100"/>
                      <a:pt x="1" y="227"/>
                    </a:cubicBezTo>
                    <a:cubicBezTo>
                      <a:pt x="1" y="350"/>
                      <a:pt x="100" y="449"/>
                      <a:pt x="222" y="449"/>
                    </a:cubicBezTo>
                    <a:cubicBezTo>
                      <a:pt x="345" y="449"/>
                      <a:pt x="444" y="350"/>
                      <a:pt x="444" y="227"/>
                    </a:cubicBezTo>
                    <a:cubicBezTo>
                      <a:pt x="444" y="100"/>
                      <a:pt x="345"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3"/>
              <p:cNvSpPr/>
              <p:nvPr/>
            </p:nvSpPr>
            <p:spPr>
              <a:xfrm flipH="1">
                <a:off x="5377240" y="3710666"/>
                <a:ext cx="48441" cy="48441"/>
              </a:xfrm>
              <a:custGeom>
                <a:rect b="b" l="l" r="r" t="t"/>
                <a:pathLst>
                  <a:path extrusionOk="0" h="440" w="440">
                    <a:moveTo>
                      <a:pt x="222" y="1"/>
                    </a:moveTo>
                    <a:cubicBezTo>
                      <a:pt x="100" y="1"/>
                      <a:pt x="1" y="100"/>
                      <a:pt x="1" y="222"/>
                    </a:cubicBezTo>
                    <a:cubicBezTo>
                      <a:pt x="1" y="340"/>
                      <a:pt x="100" y="439"/>
                      <a:pt x="222" y="439"/>
                    </a:cubicBezTo>
                    <a:cubicBezTo>
                      <a:pt x="340" y="439"/>
                      <a:pt x="439" y="340"/>
                      <a:pt x="439" y="222"/>
                    </a:cubicBezTo>
                    <a:cubicBezTo>
                      <a:pt x="439" y="100"/>
                      <a:pt x="34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3"/>
              <p:cNvSpPr/>
              <p:nvPr/>
            </p:nvSpPr>
            <p:spPr>
              <a:xfrm flipH="1">
                <a:off x="5293240" y="3682703"/>
                <a:ext cx="47340" cy="47340"/>
              </a:xfrm>
              <a:custGeom>
                <a:rect b="b" l="l" r="r" t="t"/>
                <a:pathLst>
                  <a:path extrusionOk="0" h="430" w="430">
                    <a:moveTo>
                      <a:pt x="213" y="0"/>
                    </a:moveTo>
                    <a:cubicBezTo>
                      <a:pt x="95" y="0"/>
                      <a:pt x="1" y="95"/>
                      <a:pt x="1" y="217"/>
                    </a:cubicBezTo>
                    <a:cubicBezTo>
                      <a:pt x="1" y="335"/>
                      <a:pt x="95" y="429"/>
                      <a:pt x="213" y="429"/>
                    </a:cubicBezTo>
                    <a:cubicBezTo>
                      <a:pt x="336" y="429"/>
                      <a:pt x="430" y="335"/>
                      <a:pt x="430" y="217"/>
                    </a:cubicBezTo>
                    <a:cubicBezTo>
                      <a:pt x="430" y="95"/>
                      <a:pt x="336"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3"/>
              <p:cNvSpPr/>
              <p:nvPr/>
            </p:nvSpPr>
            <p:spPr>
              <a:xfrm flipH="1">
                <a:off x="5207589" y="3660355"/>
                <a:ext cx="46239" cy="46349"/>
              </a:xfrm>
              <a:custGeom>
                <a:rect b="b" l="l" r="r" t="t"/>
                <a:pathLst>
                  <a:path extrusionOk="0" h="421" w="420">
                    <a:moveTo>
                      <a:pt x="212" y="1"/>
                    </a:moveTo>
                    <a:cubicBezTo>
                      <a:pt x="94" y="1"/>
                      <a:pt x="0" y="95"/>
                      <a:pt x="0" y="213"/>
                    </a:cubicBezTo>
                    <a:cubicBezTo>
                      <a:pt x="0" y="326"/>
                      <a:pt x="94" y="420"/>
                      <a:pt x="212" y="420"/>
                    </a:cubicBezTo>
                    <a:cubicBezTo>
                      <a:pt x="325" y="420"/>
                      <a:pt x="420" y="326"/>
                      <a:pt x="420" y="213"/>
                    </a:cubicBezTo>
                    <a:cubicBezTo>
                      <a:pt x="420" y="95"/>
                      <a:pt x="325"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3"/>
              <p:cNvSpPr/>
              <p:nvPr/>
            </p:nvSpPr>
            <p:spPr>
              <a:xfrm flipH="1">
                <a:off x="5120397" y="3644281"/>
                <a:ext cx="45248" cy="45798"/>
              </a:xfrm>
              <a:custGeom>
                <a:rect b="b" l="l" r="r" t="t"/>
                <a:pathLst>
                  <a:path extrusionOk="0" h="416" w="411">
                    <a:moveTo>
                      <a:pt x="208" y="0"/>
                    </a:moveTo>
                    <a:cubicBezTo>
                      <a:pt x="90" y="0"/>
                      <a:pt x="1" y="95"/>
                      <a:pt x="1" y="208"/>
                    </a:cubicBezTo>
                    <a:cubicBezTo>
                      <a:pt x="1" y="321"/>
                      <a:pt x="90" y="415"/>
                      <a:pt x="208" y="415"/>
                    </a:cubicBezTo>
                    <a:cubicBezTo>
                      <a:pt x="321" y="415"/>
                      <a:pt x="411" y="321"/>
                      <a:pt x="411" y="208"/>
                    </a:cubicBezTo>
                    <a:cubicBezTo>
                      <a:pt x="411" y="95"/>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3"/>
              <p:cNvSpPr/>
              <p:nvPr/>
            </p:nvSpPr>
            <p:spPr>
              <a:xfrm flipH="1">
                <a:off x="5031663" y="3634924"/>
                <a:ext cx="44698" cy="44698"/>
              </a:xfrm>
              <a:custGeom>
                <a:rect b="b" l="l" r="r" t="t"/>
                <a:pathLst>
                  <a:path extrusionOk="0" h="406" w="406">
                    <a:moveTo>
                      <a:pt x="203" y="1"/>
                    </a:moveTo>
                    <a:cubicBezTo>
                      <a:pt x="90" y="1"/>
                      <a:pt x="0" y="95"/>
                      <a:pt x="0" y="203"/>
                    </a:cubicBezTo>
                    <a:cubicBezTo>
                      <a:pt x="0" y="316"/>
                      <a:pt x="90" y="406"/>
                      <a:pt x="203" y="406"/>
                    </a:cubicBezTo>
                    <a:cubicBezTo>
                      <a:pt x="312" y="406"/>
                      <a:pt x="406" y="316"/>
                      <a:pt x="406" y="203"/>
                    </a:cubicBezTo>
                    <a:cubicBezTo>
                      <a:pt x="406" y="95"/>
                      <a:pt x="312"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3"/>
              <p:cNvSpPr/>
              <p:nvPr/>
            </p:nvSpPr>
            <p:spPr>
              <a:xfrm flipH="1">
                <a:off x="4942929" y="3632832"/>
                <a:ext cx="43597" cy="43707"/>
              </a:xfrm>
              <a:custGeom>
                <a:rect b="b" l="l" r="r" t="t"/>
                <a:pathLst>
                  <a:path extrusionOk="0" h="397" w="396">
                    <a:moveTo>
                      <a:pt x="198" y="1"/>
                    </a:moveTo>
                    <a:cubicBezTo>
                      <a:pt x="85" y="1"/>
                      <a:pt x="0" y="90"/>
                      <a:pt x="0" y="199"/>
                    </a:cubicBezTo>
                    <a:cubicBezTo>
                      <a:pt x="0" y="307"/>
                      <a:pt x="85" y="397"/>
                      <a:pt x="198" y="397"/>
                    </a:cubicBezTo>
                    <a:cubicBezTo>
                      <a:pt x="306" y="397"/>
                      <a:pt x="396" y="307"/>
                      <a:pt x="396" y="199"/>
                    </a:cubicBezTo>
                    <a:cubicBezTo>
                      <a:pt x="396" y="90"/>
                      <a:pt x="306" y="1"/>
                      <a:pt x="1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3"/>
              <p:cNvSpPr/>
              <p:nvPr/>
            </p:nvSpPr>
            <p:spPr>
              <a:xfrm flipH="1">
                <a:off x="4854636" y="3637566"/>
                <a:ext cx="42716" cy="42606"/>
              </a:xfrm>
              <a:custGeom>
                <a:rect b="b" l="l" r="r" t="t"/>
                <a:pathLst>
                  <a:path extrusionOk="0" h="387" w="388">
                    <a:moveTo>
                      <a:pt x="194" y="0"/>
                    </a:moveTo>
                    <a:cubicBezTo>
                      <a:pt x="90" y="0"/>
                      <a:pt x="1" y="85"/>
                      <a:pt x="1" y="193"/>
                    </a:cubicBezTo>
                    <a:cubicBezTo>
                      <a:pt x="1" y="297"/>
                      <a:pt x="90" y="387"/>
                      <a:pt x="194" y="387"/>
                    </a:cubicBezTo>
                    <a:cubicBezTo>
                      <a:pt x="303" y="387"/>
                      <a:pt x="387" y="297"/>
                      <a:pt x="387" y="193"/>
                    </a:cubicBezTo>
                    <a:cubicBezTo>
                      <a:pt x="387" y="85"/>
                      <a:pt x="303" y="0"/>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3"/>
              <p:cNvSpPr/>
              <p:nvPr/>
            </p:nvSpPr>
            <p:spPr>
              <a:xfrm flipH="1">
                <a:off x="4766453" y="3647914"/>
                <a:ext cx="41615" cy="42165"/>
              </a:xfrm>
              <a:custGeom>
                <a:rect b="b" l="l" r="r" t="t"/>
                <a:pathLst>
                  <a:path extrusionOk="0" h="383" w="378">
                    <a:moveTo>
                      <a:pt x="189" y="0"/>
                    </a:moveTo>
                    <a:cubicBezTo>
                      <a:pt x="86" y="0"/>
                      <a:pt x="1" y="85"/>
                      <a:pt x="1" y="189"/>
                    </a:cubicBezTo>
                    <a:cubicBezTo>
                      <a:pt x="1" y="297"/>
                      <a:pt x="86" y="382"/>
                      <a:pt x="189" y="382"/>
                    </a:cubicBezTo>
                    <a:cubicBezTo>
                      <a:pt x="293" y="382"/>
                      <a:pt x="378" y="297"/>
                      <a:pt x="378" y="189"/>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3"/>
              <p:cNvSpPr/>
              <p:nvPr/>
            </p:nvSpPr>
            <p:spPr>
              <a:xfrm flipH="1">
                <a:off x="4678710" y="3664538"/>
                <a:ext cx="41065" cy="40514"/>
              </a:xfrm>
              <a:custGeom>
                <a:rect b="b" l="l" r="r" t="t"/>
                <a:pathLst>
                  <a:path extrusionOk="0" h="368" w="373">
                    <a:moveTo>
                      <a:pt x="189" y="0"/>
                    </a:moveTo>
                    <a:cubicBezTo>
                      <a:pt x="85" y="0"/>
                      <a:pt x="0" y="80"/>
                      <a:pt x="0" y="184"/>
                    </a:cubicBezTo>
                    <a:cubicBezTo>
                      <a:pt x="0" y="288"/>
                      <a:pt x="85" y="368"/>
                      <a:pt x="189" y="368"/>
                    </a:cubicBezTo>
                    <a:cubicBezTo>
                      <a:pt x="288" y="368"/>
                      <a:pt x="373" y="288"/>
                      <a:pt x="373" y="184"/>
                    </a:cubicBezTo>
                    <a:cubicBezTo>
                      <a:pt x="373" y="80"/>
                      <a:pt x="28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3"/>
              <p:cNvSpPr/>
              <p:nvPr/>
            </p:nvSpPr>
            <p:spPr>
              <a:xfrm flipH="1">
                <a:off x="4592508" y="3685786"/>
                <a:ext cx="40074" cy="39523"/>
              </a:xfrm>
              <a:custGeom>
                <a:rect b="b" l="l" r="r" t="t"/>
                <a:pathLst>
                  <a:path extrusionOk="0" h="359" w="364">
                    <a:moveTo>
                      <a:pt x="184" y="1"/>
                    </a:moveTo>
                    <a:cubicBezTo>
                      <a:pt x="85" y="1"/>
                      <a:pt x="0" y="81"/>
                      <a:pt x="0" y="180"/>
                    </a:cubicBezTo>
                    <a:cubicBezTo>
                      <a:pt x="0" y="279"/>
                      <a:pt x="85" y="359"/>
                      <a:pt x="184" y="359"/>
                    </a:cubicBezTo>
                    <a:cubicBezTo>
                      <a:pt x="283" y="359"/>
                      <a:pt x="363" y="279"/>
                      <a:pt x="363" y="180"/>
                    </a:cubicBezTo>
                    <a:cubicBezTo>
                      <a:pt x="363" y="81"/>
                      <a:pt x="283"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3"/>
              <p:cNvSpPr/>
              <p:nvPr/>
            </p:nvSpPr>
            <p:spPr>
              <a:xfrm flipH="1">
                <a:off x="4507408" y="3711217"/>
                <a:ext cx="39083" cy="39083"/>
              </a:xfrm>
              <a:custGeom>
                <a:rect b="b" l="l" r="r" t="t"/>
                <a:pathLst>
                  <a:path extrusionOk="0" h="355" w="355">
                    <a:moveTo>
                      <a:pt x="180" y="1"/>
                    </a:moveTo>
                    <a:cubicBezTo>
                      <a:pt x="81" y="1"/>
                      <a:pt x="1" y="81"/>
                      <a:pt x="1" y="180"/>
                    </a:cubicBezTo>
                    <a:cubicBezTo>
                      <a:pt x="1" y="274"/>
                      <a:pt x="81" y="354"/>
                      <a:pt x="180" y="354"/>
                    </a:cubicBezTo>
                    <a:cubicBezTo>
                      <a:pt x="274" y="354"/>
                      <a:pt x="354" y="274"/>
                      <a:pt x="354" y="180"/>
                    </a:cubicBezTo>
                    <a:cubicBezTo>
                      <a:pt x="354" y="81"/>
                      <a:pt x="274"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3"/>
              <p:cNvSpPr/>
              <p:nvPr/>
            </p:nvSpPr>
            <p:spPr>
              <a:xfrm flipH="1">
                <a:off x="4423408" y="3740831"/>
                <a:ext cx="37982" cy="38532"/>
              </a:xfrm>
              <a:custGeom>
                <a:rect b="b" l="l" r="r" t="t"/>
                <a:pathLst>
                  <a:path extrusionOk="0" h="350" w="345">
                    <a:moveTo>
                      <a:pt x="170" y="0"/>
                    </a:moveTo>
                    <a:cubicBezTo>
                      <a:pt x="76" y="0"/>
                      <a:pt x="1" y="80"/>
                      <a:pt x="1" y="175"/>
                    </a:cubicBezTo>
                    <a:cubicBezTo>
                      <a:pt x="1" y="269"/>
                      <a:pt x="76" y="349"/>
                      <a:pt x="170" y="349"/>
                    </a:cubicBezTo>
                    <a:cubicBezTo>
                      <a:pt x="265" y="349"/>
                      <a:pt x="345" y="269"/>
                      <a:pt x="345" y="175"/>
                    </a:cubicBezTo>
                    <a:cubicBezTo>
                      <a:pt x="345" y="80"/>
                      <a:pt x="265"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3"/>
              <p:cNvSpPr/>
              <p:nvPr/>
            </p:nvSpPr>
            <p:spPr>
              <a:xfrm flipH="1">
                <a:off x="4340839" y="3773969"/>
                <a:ext cx="36991" cy="36991"/>
              </a:xfrm>
              <a:custGeom>
                <a:rect b="b" l="l" r="r" t="t"/>
                <a:pathLst>
                  <a:path extrusionOk="0" h="336" w="336">
                    <a:moveTo>
                      <a:pt x="166" y="1"/>
                    </a:moveTo>
                    <a:cubicBezTo>
                      <a:pt x="76" y="1"/>
                      <a:pt x="1" y="76"/>
                      <a:pt x="1" y="171"/>
                    </a:cubicBezTo>
                    <a:cubicBezTo>
                      <a:pt x="1" y="260"/>
                      <a:pt x="76" y="336"/>
                      <a:pt x="166" y="336"/>
                    </a:cubicBezTo>
                    <a:cubicBezTo>
                      <a:pt x="260" y="336"/>
                      <a:pt x="335" y="260"/>
                      <a:pt x="335" y="171"/>
                    </a:cubicBezTo>
                    <a:cubicBezTo>
                      <a:pt x="335" y="76"/>
                      <a:pt x="260"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3"/>
              <p:cNvSpPr/>
              <p:nvPr/>
            </p:nvSpPr>
            <p:spPr>
              <a:xfrm flipH="1">
                <a:off x="4259372" y="3809859"/>
                <a:ext cx="35890" cy="36441"/>
              </a:xfrm>
              <a:custGeom>
                <a:rect b="b" l="l" r="r" t="t"/>
                <a:pathLst>
                  <a:path extrusionOk="0" h="331" w="326">
                    <a:moveTo>
                      <a:pt x="161" y="0"/>
                    </a:moveTo>
                    <a:cubicBezTo>
                      <a:pt x="71" y="0"/>
                      <a:pt x="0" y="76"/>
                      <a:pt x="0" y="165"/>
                    </a:cubicBezTo>
                    <a:cubicBezTo>
                      <a:pt x="0" y="255"/>
                      <a:pt x="71" y="330"/>
                      <a:pt x="161" y="330"/>
                    </a:cubicBezTo>
                    <a:cubicBezTo>
                      <a:pt x="250" y="330"/>
                      <a:pt x="326" y="255"/>
                      <a:pt x="326" y="165"/>
                    </a:cubicBezTo>
                    <a:cubicBezTo>
                      <a:pt x="326" y="76"/>
                      <a:pt x="250"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3"/>
              <p:cNvSpPr/>
              <p:nvPr/>
            </p:nvSpPr>
            <p:spPr>
              <a:xfrm flipH="1">
                <a:off x="4178895" y="3848721"/>
                <a:ext cx="35450" cy="34899"/>
              </a:xfrm>
              <a:custGeom>
                <a:rect b="b" l="l" r="r" t="t"/>
                <a:pathLst>
                  <a:path extrusionOk="0" h="317" w="322">
                    <a:moveTo>
                      <a:pt x="161" y="1"/>
                    </a:moveTo>
                    <a:cubicBezTo>
                      <a:pt x="71" y="1"/>
                      <a:pt x="1" y="71"/>
                      <a:pt x="1" y="156"/>
                    </a:cubicBezTo>
                    <a:cubicBezTo>
                      <a:pt x="1" y="246"/>
                      <a:pt x="71" y="317"/>
                      <a:pt x="161" y="317"/>
                    </a:cubicBezTo>
                    <a:cubicBezTo>
                      <a:pt x="251" y="317"/>
                      <a:pt x="321" y="246"/>
                      <a:pt x="321" y="156"/>
                    </a:cubicBezTo>
                    <a:cubicBezTo>
                      <a:pt x="321" y="71"/>
                      <a:pt x="251"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3"/>
              <p:cNvSpPr/>
              <p:nvPr/>
            </p:nvSpPr>
            <p:spPr>
              <a:xfrm flipH="1">
                <a:off x="4098968" y="3887694"/>
                <a:ext cx="34349" cy="33798"/>
              </a:xfrm>
              <a:custGeom>
                <a:rect b="b" l="l" r="r" t="t"/>
                <a:pathLst>
                  <a:path extrusionOk="0" h="307" w="312">
                    <a:moveTo>
                      <a:pt x="156" y="0"/>
                    </a:moveTo>
                    <a:cubicBezTo>
                      <a:pt x="71" y="0"/>
                      <a:pt x="0" y="66"/>
                      <a:pt x="0" y="151"/>
                    </a:cubicBezTo>
                    <a:cubicBezTo>
                      <a:pt x="0" y="241"/>
                      <a:pt x="71" y="307"/>
                      <a:pt x="156" y="307"/>
                    </a:cubicBezTo>
                    <a:cubicBezTo>
                      <a:pt x="241" y="307"/>
                      <a:pt x="311" y="241"/>
                      <a:pt x="311" y="151"/>
                    </a:cubicBezTo>
                    <a:cubicBezTo>
                      <a:pt x="311" y="66"/>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3"/>
              <p:cNvSpPr/>
              <p:nvPr/>
            </p:nvSpPr>
            <p:spPr>
              <a:xfrm flipH="1">
                <a:off x="4018051" y="3925015"/>
                <a:ext cx="33358" cy="33358"/>
              </a:xfrm>
              <a:custGeom>
                <a:rect b="b" l="l" r="r" t="t"/>
                <a:pathLst>
                  <a:path extrusionOk="0" h="303" w="303">
                    <a:moveTo>
                      <a:pt x="152" y="1"/>
                    </a:moveTo>
                    <a:cubicBezTo>
                      <a:pt x="67" y="1"/>
                      <a:pt x="1" y="67"/>
                      <a:pt x="1" y="152"/>
                    </a:cubicBezTo>
                    <a:cubicBezTo>
                      <a:pt x="1" y="232"/>
                      <a:pt x="67" y="302"/>
                      <a:pt x="152" y="302"/>
                    </a:cubicBezTo>
                    <a:cubicBezTo>
                      <a:pt x="232" y="302"/>
                      <a:pt x="303" y="232"/>
                      <a:pt x="303" y="152"/>
                    </a:cubicBezTo>
                    <a:cubicBezTo>
                      <a:pt x="303" y="67"/>
                      <a:pt x="232" y="1"/>
                      <a:pt x="1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3"/>
              <p:cNvSpPr/>
              <p:nvPr/>
            </p:nvSpPr>
            <p:spPr>
              <a:xfrm flipH="1">
                <a:off x="3936583" y="3960904"/>
                <a:ext cx="32257" cy="32257"/>
              </a:xfrm>
              <a:custGeom>
                <a:rect b="b" l="l" r="r" t="t"/>
                <a:pathLst>
                  <a:path extrusionOk="0" h="293" w="293">
                    <a:moveTo>
                      <a:pt x="147" y="0"/>
                    </a:moveTo>
                    <a:cubicBezTo>
                      <a:pt x="67" y="0"/>
                      <a:pt x="1" y="61"/>
                      <a:pt x="1" y="146"/>
                    </a:cubicBezTo>
                    <a:cubicBezTo>
                      <a:pt x="1" y="226"/>
                      <a:pt x="67" y="292"/>
                      <a:pt x="147" y="292"/>
                    </a:cubicBezTo>
                    <a:cubicBezTo>
                      <a:pt x="227" y="292"/>
                      <a:pt x="293" y="226"/>
                      <a:pt x="293" y="146"/>
                    </a:cubicBezTo>
                    <a:cubicBezTo>
                      <a:pt x="293" y="61"/>
                      <a:pt x="227"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3"/>
              <p:cNvSpPr/>
              <p:nvPr/>
            </p:nvSpPr>
            <p:spPr>
              <a:xfrm flipH="1">
                <a:off x="3854565" y="3994592"/>
                <a:ext cx="31266" cy="31266"/>
              </a:xfrm>
              <a:custGeom>
                <a:rect b="b" l="l" r="r" t="t"/>
                <a:pathLst>
                  <a:path extrusionOk="0" h="284" w="284">
                    <a:moveTo>
                      <a:pt x="142" y="0"/>
                    </a:moveTo>
                    <a:cubicBezTo>
                      <a:pt x="67" y="0"/>
                      <a:pt x="1" y="66"/>
                      <a:pt x="1" y="142"/>
                    </a:cubicBezTo>
                    <a:cubicBezTo>
                      <a:pt x="1" y="222"/>
                      <a:pt x="67" y="283"/>
                      <a:pt x="142" y="283"/>
                    </a:cubicBezTo>
                    <a:cubicBezTo>
                      <a:pt x="222" y="283"/>
                      <a:pt x="284" y="222"/>
                      <a:pt x="284" y="142"/>
                    </a:cubicBezTo>
                    <a:cubicBezTo>
                      <a:pt x="284" y="66"/>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3"/>
              <p:cNvSpPr/>
              <p:nvPr/>
            </p:nvSpPr>
            <p:spPr>
              <a:xfrm flipH="1">
                <a:off x="3771556" y="4026739"/>
                <a:ext cx="30165" cy="30275"/>
              </a:xfrm>
              <a:custGeom>
                <a:rect b="b" l="l" r="r" t="t"/>
                <a:pathLst>
                  <a:path extrusionOk="0" h="275" w="274">
                    <a:moveTo>
                      <a:pt x="137" y="1"/>
                    </a:moveTo>
                    <a:cubicBezTo>
                      <a:pt x="62" y="1"/>
                      <a:pt x="0" y="62"/>
                      <a:pt x="0" y="137"/>
                    </a:cubicBezTo>
                    <a:cubicBezTo>
                      <a:pt x="0" y="213"/>
                      <a:pt x="62" y="274"/>
                      <a:pt x="137" y="274"/>
                    </a:cubicBezTo>
                    <a:cubicBezTo>
                      <a:pt x="213" y="274"/>
                      <a:pt x="274" y="213"/>
                      <a:pt x="274" y="137"/>
                    </a:cubicBezTo>
                    <a:cubicBezTo>
                      <a:pt x="274" y="62"/>
                      <a:pt x="213"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3"/>
              <p:cNvSpPr/>
              <p:nvPr/>
            </p:nvSpPr>
            <p:spPr>
              <a:xfrm flipH="1">
                <a:off x="3687446" y="4056904"/>
                <a:ext cx="29725" cy="29175"/>
              </a:xfrm>
              <a:custGeom>
                <a:rect b="b" l="l" r="r" t="t"/>
                <a:pathLst>
                  <a:path extrusionOk="0" h="265" w="270">
                    <a:moveTo>
                      <a:pt x="138" y="0"/>
                    </a:moveTo>
                    <a:cubicBezTo>
                      <a:pt x="62" y="0"/>
                      <a:pt x="1" y="57"/>
                      <a:pt x="1" y="132"/>
                    </a:cubicBezTo>
                    <a:cubicBezTo>
                      <a:pt x="1" y="208"/>
                      <a:pt x="62" y="264"/>
                      <a:pt x="138" y="264"/>
                    </a:cubicBezTo>
                    <a:cubicBezTo>
                      <a:pt x="208" y="264"/>
                      <a:pt x="270" y="208"/>
                      <a:pt x="270" y="132"/>
                    </a:cubicBezTo>
                    <a:cubicBezTo>
                      <a:pt x="270" y="57"/>
                      <a:pt x="208" y="0"/>
                      <a:pt x="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3"/>
              <p:cNvSpPr/>
              <p:nvPr/>
            </p:nvSpPr>
            <p:spPr>
              <a:xfrm flipH="1">
                <a:off x="3602786" y="4084317"/>
                <a:ext cx="28734" cy="28734"/>
              </a:xfrm>
              <a:custGeom>
                <a:rect b="b" l="l" r="r" t="t"/>
                <a:pathLst>
                  <a:path extrusionOk="0" h="261" w="261">
                    <a:moveTo>
                      <a:pt x="128" y="1"/>
                    </a:moveTo>
                    <a:cubicBezTo>
                      <a:pt x="57" y="1"/>
                      <a:pt x="1" y="58"/>
                      <a:pt x="1" y="133"/>
                    </a:cubicBezTo>
                    <a:cubicBezTo>
                      <a:pt x="1" y="204"/>
                      <a:pt x="57" y="260"/>
                      <a:pt x="128" y="260"/>
                    </a:cubicBezTo>
                    <a:cubicBezTo>
                      <a:pt x="203" y="260"/>
                      <a:pt x="260" y="204"/>
                      <a:pt x="260" y="133"/>
                    </a:cubicBezTo>
                    <a:cubicBezTo>
                      <a:pt x="260" y="58"/>
                      <a:pt x="203"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3"/>
              <p:cNvSpPr/>
              <p:nvPr/>
            </p:nvSpPr>
            <p:spPr>
              <a:xfrm flipH="1">
                <a:off x="3517685" y="4109748"/>
                <a:ext cx="27633" cy="27633"/>
              </a:xfrm>
              <a:custGeom>
                <a:rect b="b" l="l" r="r" t="t"/>
                <a:pathLst>
                  <a:path extrusionOk="0" h="251" w="251">
                    <a:moveTo>
                      <a:pt x="128" y="1"/>
                    </a:moveTo>
                    <a:cubicBezTo>
                      <a:pt x="57" y="1"/>
                      <a:pt x="0" y="58"/>
                      <a:pt x="0" y="128"/>
                    </a:cubicBezTo>
                    <a:cubicBezTo>
                      <a:pt x="0" y="194"/>
                      <a:pt x="57" y="251"/>
                      <a:pt x="128" y="251"/>
                    </a:cubicBezTo>
                    <a:cubicBezTo>
                      <a:pt x="194" y="251"/>
                      <a:pt x="250" y="194"/>
                      <a:pt x="250" y="128"/>
                    </a:cubicBezTo>
                    <a:cubicBezTo>
                      <a:pt x="250" y="58"/>
                      <a:pt x="19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3"/>
              <p:cNvSpPr/>
              <p:nvPr/>
            </p:nvSpPr>
            <p:spPr>
              <a:xfrm flipH="1">
                <a:off x="3431594" y="4132647"/>
                <a:ext cx="27083" cy="26532"/>
              </a:xfrm>
              <a:custGeom>
                <a:rect b="b" l="l" r="r" t="t"/>
                <a:pathLst>
                  <a:path extrusionOk="0" h="241" w="246">
                    <a:moveTo>
                      <a:pt x="123" y="0"/>
                    </a:moveTo>
                    <a:cubicBezTo>
                      <a:pt x="57" y="0"/>
                      <a:pt x="1" y="57"/>
                      <a:pt x="1" y="123"/>
                    </a:cubicBezTo>
                    <a:cubicBezTo>
                      <a:pt x="1" y="189"/>
                      <a:pt x="57" y="241"/>
                      <a:pt x="123" y="241"/>
                    </a:cubicBezTo>
                    <a:cubicBezTo>
                      <a:pt x="189" y="241"/>
                      <a:pt x="246" y="189"/>
                      <a:pt x="246" y="123"/>
                    </a:cubicBezTo>
                    <a:cubicBezTo>
                      <a:pt x="246" y="57"/>
                      <a:pt x="189"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3"/>
              <p:cNvSpPr/>
              <p:nvPr/>
            </p:nvSpPr>
            <p:spPr>
              <a:xfrm flipH="1">
                <a:off x="3344952" y="4152904"/>
                <a:ext cx="25982" cy="25982"/>
              </a:xfrm>
              <a:custGeom>
                <a:rect b="b" l="l" r="r" t="t"/>
                <a:pathLst>
                  <a:path extrusionOk="0" h="236" w="236">
                    <a:moveTo>
                      <a:pt x="118" y="0"/>
                    </a:moveTo>
                    <a:cubicBezTo>
                      <a:pt x="52" y="0"/>
                      <a:pt x="0" y="52"/>
                      <a:pt x="0" y="118"/>
                    </a:cubicBezTo>
                    <a:cubicBezTo>
                      <a:pt x="0" y="184"/>
                      <a:pt x="52" y="236"/>
                      <a:pt x="118" y="236"/>
                    </a:cubicBezTo>
                    <a:cubicBezTo>
                      <a:pt x="184" y="236"/>
                      <a:pt x="236" y="184"/>
                      <a:pt x="236" y="118"/>
                    </a:cubicBezTo>
                    <a:cubicBezTo>
                      <a:pt x="236" y="52"/>
                      <a:pt x="18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3"/>
              <p:cNvSpPr/>
              <p:nvPr/>
            </p:nvSpPr>
            <p:spPr>
              <a:xfrm flipH="1">
                <a:off x="3257759" y="4170519"/>
                <a:ext cx="24991" cy="24551"/>
              </a:xfrm>
              <a:custGeom>
                <a:rect b="b" l="l" r="r" t="t"/>
                <a:pathLst>
                  <a:path extrusionOk="0" h="223" w="227">
                    <a:moveTo>
                      <a:pt x="114" y="1"/>
                    </a:moveTo>
                    <a:cubicBezTo>
                      <a:pt x="53" y="1"/>
                      <a:pt x="1" y="48"/>
                      <a:pt x="1" y="114"/>
                    </a:cubicBezTo>
                    <a:cubicBezTo>
                      <a:pt x="1" y="175"/>
                      <a:pt x="53" y="222"/>
                      <a:pt x="114" y="222"/>
                    </a:cubicBezTo>
                    <a:cubicBezTo>
                      <a:pt x="175" y="222"/>
                      <a:pt x="227" y="175"/>
                      <a:pt x="227" y="114"/>
                    </a:cubicBezTo>
                    <a:cubicBezTo>
                      <a:pt x="227" y="48"/>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3"/>
              <p:cNvSpPr/>
              <p:nvPr/>
            </p:nvSpPr>
            <p:spPr>
              <a:xfrm flipH="1">
                <a:off x="3170017" y="4185051"/>
                <a:ext cx="24000" cy="24000"/>
              </a:xfrm>
              <a:custGeom>
                <a:rect b="b" l="l" r="r" t="t"/>
                <a:pathLst>
                  <a:path extrusionOk="0" h="218" w="218">
                    <a:moveTo>
                      <a:pt x="109" y="1"/>
                    </a:moveTo>
                    <a:cubicBezTo>
                      <a:pt x="48" y="1"/>
                      <a:pt x="1" y="48"/>
                      <a:pt x="1" y="109"/>
                    </a:cubicBezTo>
                    <a:cubicBezTo>
                      <a:pt x="1" y="166"/>
                      <a:pt x="48" y="217"/>
                      <a:pt x="109" y="217"/>
                    </a:cubicBezTo>
                    <a:cubicBezTo>
                      <a:pt x="166" y="217"/>
                      <a:pt x="218" y="166"/>
                      <a:pt x="218" y="109"/>
                    </a:cubicBezTo>
                    <a:cubicBezTo>
                      <a:pt x="218" y="48"/>
                      <a:pt x="166"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3"/>
              <p:cNvSpPr/>
              <p:nvPr/>
            </p:nvSpPr>
            <p:spPr>
              <a:xfrm flipH="1">
                <a:off x="3081723" y="4196500"/>
                <a:ext cx="23009" cy="22899"/>
              </a:xfrm>
              <a:custGeom>
                <a:rect b="b" l="l" r="r" t="t"/>
                <a:pathLst>
                  <a:path extrusionOk="0" h="208" w="209">
                    <a:moveTo>
                      <a:pt x="104" y="0"/>
                    </a:moveTo>
                    <a:cubicBezTo>
                      <a:pt x="43" y="0"/>
                      <a:pt x="1" y="47"/>
                      <a:pt x="1" y="104"/>
                    </a:cubicBezTo>
                    <a:cubicBezTo>
                      <a:pt x="1" y="161"/>
                      <a:pt x="43" y="208"/>
                      <a:pt x="104" y="208"/>
                    </a:cubicBezTo>
                    <a:cubicBezTo>
                      <a:pt x="161" y="208"/>
                      <a:pt x="208" y="161"/>
                      <a:pt x="208" y="104"/>
                    </a:cubicBezTo>
                    <a:cubicBezTo>
                      <a:pt x="208" y="47"/>
                      <a:pt x="161"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3"/>
              <p:cNvSpPr/>
              <p:nvPr/>
            </p:nvSpPr>
            <p:spPr>
              <a:xfrm flipH="1">
                <a:off x="2993540" y="4204757"/>
                <a:ext cx="21908" cy="21908"/>
              </a:xfrm>
              <a:custGeom>
                <a:rect b="b" l="l" r="r" t="t"/>
                <a:pathLst>
                  <a:path extrusionOk="0" h="199" w="199">
                    <a:moveTo>
                      <a:pt x="99" y="1"/>
                    </a:moveTo>
                    <a:cubicBezTo>
                      <a:pt x="43" y="1"/>
                      <a:pt x="0" y="43"/>
                      <a:pt x="0" y="100"/>
                    </a:cubicBezTo>
                    <a:cubicBezTo>
                      <a:pt x="0" y="156"/>
                      <a:pt x="43" y="199"/>
                      <a:pt x="99" y="199"/>
                    </a:cubicBezTo>
                    <a:cubicBezTo>
                      <a:pt x="156" y="199"/>
                      <a:pt x="198" y="156"/>
                      <a:pt x="198" y="100"/>
                    </a:cubicBezTo>
                    <a:cubicBezTo>
                      <a:pt x="198" y="43"/>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3"/>
              <p:cNvSpPr/>
              <p:nvPr/>
            </p:nvSpPr>
            <p:spPr>
              <a:xfrm flipH="1">
                <a:off x="2904806" y="4209931"/>
                <a:ext cx="20807" cy="20918"/>
              </a:xfrm>
              <a:custGeom>
                <a:rect b="b" l="l" r="r" t="t"/>
                <a:pathLst>
                  <a:path extrusionOk="0" h="190" w="189">
                    <a:moveTo>
                      <a:pt x="94" y="1"/>
                    </a:moveTo>
                    <a:cubicBezTo>
                      <a:pt x="42" y="1"/>
                      <a:pt x="0" y="43"/>
                      <a:pt x="0" y="95"/>
                    </a:cubicBezTo>
                    <a:cubicBezTo>
                      <a:pt x="0" y="147"/>
                      <a:pt x="42" y="189"/>
                      <a:pt x="94" y="189"/>
                    </a:cubicBezTo>
                    <a:cubicBezTo>
                      <a:pt x="146" y="189"/>
                      <a:pt x="189" y="147"/>
                      <a:pt x="189" y="95"/>
                    </a:cubicBezTo>
                    <a:cubicBezTo>
                      <a:pt x="189" y="43"/>
                      <a:pt x="146" y="1"/>
                      <a:pt x="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3"/>
              <p:cNvSpPr/>
              <p:nvPr/>
            </p:nvSpPr>
            <p:spPr>
              <a:xfrm flipH="1">
                <a:off x="2816073" y="4212023"/>
                <a:ext cx="20367" cy="19817"/>
              </a:xfrm>
              <a:custGeom>
                <a:rect b="b" l="l" r="r" t="t"/>
                <a:pathLst>
                  <a:path extrusionOk="0" h="180" w="185">
                    <a:moveTo>
                      <a:pt x="95" y="1"/>
                    </a:moveTo>
                    <a:cubicBezTo>
                      <a:pt x="43" y="1"/>
                      <a:pt x="1" y="38"/>
                      <a:pt x="1" y="90"/>
                    </a:cubicBezTo>
                    <a:cubicBezTo>
                      <a:pt x="1" y="142"/>
                      <a:pt x="43" y="180"/>
                      <a:pt x="95" y="180"/>
                    </a:cubicBezTo>
                    <a:cubicBezTo>
                      <a:pt x="142" y="180"/>
                      <a:pt x="185" y="142"/>
                      <a:pt x="185" y="90"/>
                    </a:cubicBezTo>
                    <a:cubicBezTo>
                      <a:pt x="185" y="38"/>
                      <a:pt x="142"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3"/>
              <p:cNvSpPr/>
              <p:nvPr/>
            </p:nvSpPr>
            <p:spPr>
              <a:xfrm flipH="1">
                <a:off x="2727339" y="4211032"/>
                <a:ext cx="19266" cy="18716"/>
              </a:xfrm>
              <a:custGeom>
                <a:rect b="b" l="l" r="r" t="t"/>
                <a:pathLst>
                  <a:path extrusionOk="0" h="170" w="175">
                    <a:moveTo>
                      <a:pt x="90" y="0"/>
                    </a:moveTo>
                    <a:cubicBezTo>
                      <a:pt x="43" y="0"/>
                      <a:pt x="0" y="38"/>
                      <a:pt x="0" y="85"/>
                    </a:cubicBezTo>
                    <a:cubicBezTo>
                      <a:pt x="0" y="132"/>
                      <a:pt x="43" y="170"/>
                      <a:pt x="90" y="170"/>
                    </a:cubicBezTo>
                    <a:cubicBezTo>
                      <a:pt x="137" y="170"/>
                      <a:pt x="175" y="132"/>
                      <a:pt x="175" y="85"/>
                    </a:cubicBezTo>
                    <a:cubicBezTo>
                      <a:pt x="175" y="38"/>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3"/>
              <p:cNvSpPr/>
              <p:nvPr/>
            </p:nvSpPr>
            <p:spPr>
              <a:xfrm flipH="1">
                <a:off x="2638605" y="4206849"/>
                <a:ext cx="18275" cy="18275"/>
              </a:xfrm>
              <a:custGeom>
                <a:rect b="b" l="l" r="r" t="t"/>
                <a:pathLst>
                  <a:path extrusionOk="0" h="166" w="166">
                    <a:moveTo>
                      <a:pt x="86" y="1"/>
                    </a:moveTo>
                    <a:cubicBezTo>
                      <a:pt x="39" y="1"/>
                      <a:pt x="1" y="38"/>
                      <a:pt x="1" y="81"/>
                    </a:cubicBezTo>
                    <a:cubicBezTo>
                      <a:pt x="1" y="128"/>
                      <a:pt x="39" y="166"/>
                      <a:pt x="86" y="166"/>
                    </a:cubicBezTo>
                    <a:cubicBezTo>
                      <a:pt x="128" y="166"/>
                      <a:pt x="166" y="128"/>
                      <a:pt x="166" y="81"/>
                    </a:cubicBezTo>
                    <a:cubicBezTo>
                      <a:pt x="166" y="38"/>
                      <a:pt x="128" y="1"/>
                      <a:pt x="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3"/>
              <p:cNvSpPr/>
              <p:nvPr/>
            </p:nvSpPr>
            <p:spPr>
              <a:xfrm flipH="1">
                <a:off x="2549761" y="4200133"/>
                <a:ext cx="17285" cy="17174"/>
              </a:xfrm>
              <a:custGeom>
                <a:rect b="b" l="l" r="r" t="t"/>
                <a:pathLst>
                  <a:path extrusionOk="0" h="156" w="157">
                    <a:moveTo>
                      <a:pt x="76" y="0"/>
                    </a:moveTo>
                    <a:cubicBezTo>
                      <a:pt x="34" y="0"/>
                      <a:pt x="1" y="33"/>
                      <a:pt x="1" y="76"/>
                    </a:cubicBezTo>
                    <a:cubicBezTo>
                      <a:pt x="1" y="123"/>
                      <a:pt x="34" y="156"/>
                      <a:pt x="76" y="156"/>
                    </a:cubicBezTo>
                    <a:cubicBezTo>
                      <a:pt x="118" y="156"/>
                      <a:pt x="156" y="123"/>
                      <a:pt x="156" y="76"/>
                    </a:cubicBezTo>
                    <a:cubicBezTo>
                      <a:pt x="156" y="33"/>
                      <a:pt x="118"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3"/>
              <p:cNvSpPr/>
              <p:nvPr/>
            </p:nvSpPr>
            <p:spPr>
              <a:xfrm flipH="1">
                <a:off x="2461578" y="4190775"/>
                <a:ext cx="16184" cy="16734"/>
              </a:xfrm>
              <a:custGeom>
                <a:rect b="b" l="l" r="r" t="t"/>
                <a:pathLst>
                  <a:path extrusionOk="0" h="152" w="147">
                    <a:moveTo>
                      <a:pt x="71" y="0"/>
                    </a:moveTo>
                    <a:cubicBezTo>
                      <a:pt x="33" y="0"/>
                      <a:pt x="0" y="33"/>
                      <a:pt x="0" y="76"/>
                    </a:cubicBezTo>
                    <a:cubicBezTo>
                      <a:pt x="0" y="118"/>
                      <a:pt x="33" y="151"/>
                      <a:pt x="71" y="151"/>
                    </a:cubicBezTo>
                    <a:cubicBezTo>
                      <a:pt x="113" y="151"/>
                      <a:pt x="146" y="118"/>
                      <a:pt x="146" y="76"/>
                    </a:cubicBezTo>
                    <a:cubicBezTo>
                      <a:pt x="146" y="33"/>
                      <a:pt x="113"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3"/>
              <p:cNvSpPr/>
              <p:nvPr/>
            </p:nvSpPr>
            <p:spPr>
              <a:xfrm flipH="1">
                <a:off x="2373395" y="4179326"/>
                <a:ext cx="15633" cy="15743"/>
              </a:xfrm>
              <a:custGeom>
                <a:rect b="b" l="l" r="r" t="t"/>
                <a:pathLst>
                  <a:path extrusionOk="0" h="143" w="142">
                    <a:moveTo>
                      <a:pt x="71" y="1"/>
                    </a:moveTo>
                    <a:cubicBezTo>
                      <a:pt x="33" y="1"/>
                      <a:pt x="0" y="34"/>
                      <a:pt x="0" y="71"/>
                    </a:cubicBezTo>
                    <a:cubicBezTo>
                      <a:pt x="0" y="109"/>
                      <a:pt x="33" y="142"/>
                      <a:pt x="71" y="142"/>
                    </a:cubicBezTo>
                    <a:cubicBezTo>
                      <a:pt x="109" y="142"/>
                      <a:pt x="142" y="109"/>
                      <a:pt x="142" y="71"/>
                    </a:cubicBezTo>
                    <a:cubicBezTo>
                      <a:pt x="142" y="34"/>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3"/>
              <p:cNvSpPr/>
              <p:nvPr/>
            </p:nvSpPr>
            <p:spPr>
              <a:xfrm flipH="1">
                <a:off x="2285652" y="4166335"/>
                <a:ext cx="14642" cy="14642"/>
              </a:xfrm>
              <a:custGeom>
                <a:rect b="b" l="l" r="r" t="t"/>
                <a:pathLst>
                  <a:path extrusionOk="0" h="133" w="133">
                    <a:moveTo>
                      <a:pt x="67" y="1"/>
                    </a:moveTo>
                    <a:cubicBezTo>
                      <a:pt x="29" y="1"/>
                      <a:pt x="1" y="29"/>
                      <a:pt x="1" y="67"/>
                    </a:cubicBezTo>
                    <a:cubicBezTo>
                      <a:pt x="1" y="105"/>
                      <a:pt x="29" y="133"/>
                      <a:pt x="67" y="133"/>
                    </a:cubicBezTo>
                    <a:cubicBezTo>
                      <a:pt x="100" y="133"/>
                      <a:pt x="133" y="105"/>
                      <a:pt x="133" y="67"/>
                    </a:cubicBezTo>
                    <a:cubicBezTo>
                      <a:pt x="133" y="29"/>
                      <a:pt x="100"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3"/>
              <p:cNvSpPr/>
              <p:nvPr/>
            </p:nvSpPr>
            <p:spPr>
              <a:xfrm flipH="1">
                <a:off x="2198459" y="4152353"/>
                <a:ext cx="13101" cy="13651"/>
              </a:xfrm>
              <a:custGeom>
                <a:rect b="b" l="l" r="r" t="t"/>
                <a:pathLst>
                  <a:path extrusionOk="0" h="124" w="119">
                    <a:moveTo>
                      <a:pt x="57" y="1"/>
                    </a:moveTo>
                    <a:cubicBezTo>
                      <a:pt x="24" y="1"/>
                      <a:pt x="1" y="24"/>
                      <a:pt x="1" y="62"/>
                    </a:cubicBezTo>
                    <a:cubicBezTo>
                      <a:pt x="1" y="95"/>
                      <a:pt x="24" y="123"/>
                      <a:pt x="57" y="123"/>
                    </a:cubicBezTo>
                    <a:cubicBezTo>
                      <a:pt x="95" y="123"/>
                      <a:pt x="119" y="95"/>
                      <a:pt x="119" y="62"/>
                    </a:cubicBezTo>
                    <a:cubicBezTo>
                      <a:pt x="119" y="24"/>
                      <a:pt x="95"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3"/>
              <p:cNvSpPr/>
              <p:nvPr/>
            </p:nvSpPr>
            <p:spPr>
              <a:xfrm flipH="1">
                <a:off x="2110717" y="4136831"/>
                <a:ext cx="12551" cy="12551"/>
              </a:xfrm>
              <a:custGeom>
                <a:rect b="b" l="l" r="r" t="t"/>
                <a:pathLst>
                  <a:path extrusionOk="0" h="114" w="114">
                    <a:moveTo>
                      <a:pt x="57" y="0"/>
                    </a:moveTo>
                    <a:cubicBezTo>
                      <a:pt x="24" y="0"/>
                      <a:pt x="0" y="28"/>
                      <a:pt x="0" y="57"/>
                    </a:cubicBezTo>
                    <a:cubicBezTo>
                      <a:pt x="0" y="90"/>
                      <a:pt x="24" y="113"/>
                      <a:pt x="57" y="113"/>
                    </a:cubicBezTo>
                    <a:cubicBezTo>
                      <a:pt x="90" y="113"/>
                      <a:pt x="113" y="90"/>
                      <a:pt x="113" y="57"/>
                    </a:cubicBezTo>
                    <a:cubicBezTo>
                      <a:pt x="113" y="28"/>
                      <a:pt x="90"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3"/>
              <p:cNvSpPr/>
              <p:nvPr/>
            </p:nvSpPr>
            <p:spPr>
              <a:xfrm flipH="1">
                <a:off x="2023524" y="4121748"/>
                <a:ext cx="11560" cy="11560"/>
              </a:xfrm>
              <a:custGeom>
                <a:rect b="b" l="l" r="r" t="t"/>
                <a:pathLst>
                  <a:path extrusionOk="0" h="105" w="105">
                    <a:moveTo>
                      <a:pt x="52" y="0"/>
                    </a:moveTo>
                    <a:cubicBezTo>
                      <a:pt x="24" y="0"/>
                      <a:pt x="1" y="24"/>
                      <a:pt x="1" y="52"/>
                    </a:cubicBezTo>
                    <a:cubicBezTo>
                      <a:pt x="1" y="81"/>
                      <a:pt x="24" y="104"/>
                      <a:pt x="52" y="104"/>
                    </a:cubicBezTo>
                    <a:cubicBezTo>
                      <a:pt x="81" y="104"/>
                      <a:pt x="104" y="81"/>
                      <a:pt x="104" y="52"/>
                    </a:cubicBezTo>
                    <a:cubicBezTo>
                      <a:pt x="104" y="24"/>
                      <a:pt x="81"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3"/>
              <p:cNvSpPr/>
              <p:nvPr/>
            </p:nvSpPr>
            <p:spPr>
              <a:xfrm flipH="1">
                <a:off x="1935891" y="4106115"/>
                <a:ext cx="11009" cy="11009"/>
              </a:xfrm>
              <a:custGeom>
                <a:rect b="b" l="l" r="r" t="t"/>
                <a:pathLst>
                  <a:path extrusionOk="0" h="100" w="100">
                    <a:moveTo>
                      <a:pt x="53" y="1"/>
                    </a:moveTo>
                    <a:cubicBezTo>
                      <a:pt x="25" y="1"/>
                      <a:pt x="1" y="25"/>
                      <a:pt x="1" y="53"/>
                    </a:cubicBezTo>
                    <a:cubicBezTo>
                      <a:pt x="1" y="76"/>
                      <a:pt x="25" y="100"/>
                      <a:pt x="53" y="100"/>
                    </a:cubicBezTo>
                    <a:cubicBezTo>
                      <a:pt x="76" y="100"/>
                      <a:pt x="100" y="76"/>
                      <a:pt x="100" y="53"/>
                    </a:cubicBezTo>
                    <a:cubicBezTo>
                      <a:pt x="100" y="25"/>
                      <a:pt x="76"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3"/>
              <p:cNvSpPr/>
              <p:nvPr/>
            </p:nvSpPr>
            <p:spPr>
              <a:xfrm flipH="1">
                <a:off x="1848699" y="4092133"/>
                <a:ext cx="9358" cy="9468"/>
              </a:xfrm>
              <a:custGeom>
                <a:rect b="b" l="l" r="r" t="t"/>
                <a:pathLst>
                  <a:path extrusionOk="0" h="86" w="85">
                    <a:moveTo>
                      <a:pt x="43" y="1"/>
                    </a:moveTo>
                    <a:cubicBezTo>
                      <a:pt x="19" y="1"/>
                      <a:pt x="0" y="20"/>
                      <a:pt x="0" y="43"/>
                    </a:cubicBezTo>
                    <a:cubicBezTo>
                      <a:pt x="0" y="67"/>
                      <a:pt x="19" y="86"/>
                      <a:pt x="43" y="86"/>
                    </a:cubicBezTo>
                    <a:cubicBezTo>
                      <a:pt x="66" y="86"/>
                      <a:pt x="85" y="67"/>
                      <a:pt x="85" y="43"/>
                    </a:cubicBezTo>
                    <a:cubicBezTo>
                      <a:pt x="85" y="20"/>
                      <a:pt x="66"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3"/>
              <p:cNvSpPr/>
              <p:nvPr/>
            </p:nvSpPr>
            <p:spPr>
              <a:xfrm flipH="1">
                <a:off x="1760405" y="4078702"/>
                <a:ext cx="8917" cy="8917"/>
              </a:xfrm>
              <a:custGeom>
                <a:rect b="b" l="l" r="r" t="t"/>
                <a:pathLst>
                  <a:path extrusionOk="0" h="81" w="81">
                    <a:moveTo>
                      <a:pt x="38" y="0"/>
                    </a:moveTo>
                    <a:cubicBezTo>
                      <a:pt x="19" y="0"/>
                      <a:pt x="0" y="19"/>
                      <a:pt x="0" y="43"/>
                    </a:cubicBezTo>
                    <a:cubicBezTo>
                      <a:pt x="0" y="66"/>
                      <a:pt x="19" y="80"/>
                      <a:pt x="38" y="80"/>
                    </a:cubicBezTo>
                    <a:cubicBezTo>
                      <a:pt x="61" y="80"/>
                      <a:pt x="80" y="66"/>
                      <a:pt x="80" y="43"/>
                    </a:cubicBezTo>
                    <a:cubicBezTo>
                      <a:pt x="80" y="19"/>
                      <a:pt x="61"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3"/>
              <p:cNvSpPr/>
              <p:nvPr/>
            </p:nvSpPr>
            <p:spPr>
              <a:xfrm flipH="1">
                <a:off x="1672663" y="4067803"/>
                <a:ext cx="7927" cy="7817"/>
              </a:xfrm>
              <a:custGeom>
                <a:rect b="b" l="l" r="r" t="t"/>
                <a:pathLst>
                  <a:path extrusionOk="0" h="71" w="72">
                    <a:moveTo>
                      <a:pt x="38" y="0"/>
                    </a:moveTo>
                    <a:cubicBezTo>
                      <a:pt x="19" y="0"/>
                      <a:pt x="0" y="14"/>
                      <a:pt x="0" y="38"/>
                    </a:cubicBezTo>
                    <a:cubicBezTo>
                      <a:pt x="0" y="57"/>
                      <a:pt x="19" y="71"/>
                      <a:pt x="38" y="71"/>
                    </a:cubicBezTo>
                    <a:cubicBezTo>
                      <a:pt x="57" y="71"/>
                      <a:pt x="71" y="57"/>
                      <a:pt x="71" y="38"/>
                    </a:cubicBezTo>
                    <a:cubicBezTo>
                      <a:pt x="71" y="14"/>
                      <a:pt x="57"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3"/>
              <p:cNvSpPr/>
              <p:nvPr/>
            </p:nvSpPr>
            <p:spPr>
              <a:xfrm flipH="1">
                <a:off x="1583929" y="4058996"/>
                <a:ext cx="7376" cy="7266"/>
              </a:xfrm>
              <a:custGeom>
                <a:rect b="b" l="l" r="r" t="t"/>
                <a:pathLst>
                  <a:path extrusionOk="0" h="66" w="67">
                    <a:moveTo>
                      <a:pt x="33" y="0"/>
                    </a:moveTo>
                    <a:cubicBezTo>
                      <a:pt x="14" y="0"/>
                      <a:pt x="0" y="14"/>
                      <a:pt x="0" y="33"/>
                    </a:cubicBezTo>
                    <a:cubicBezTo>
                      <a:pt x="0" y="52"/>
                      <a:pt x="14" y="66"/>
                      <a:pt x="33" y="66"/>
                    </a:cubicBezTo>
                    <a:cubicBezTo>
                      <a:pt x="52" y="66"/>
                      <a:pt x="66" y="52"/>
                      <a:pt x="66" y="33"/>
                    </a:cubicBezTo>
                    <a:cubicBezTo>
                      <a:pt x="66" y="14"/>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3"/>
              <p:cNvSpPr/>
              <p:nvPr/>
            </p:nvSpPr>
            <p:spPr>
              <a:xfrm flipH="1">
                <a:off x="1495746" y="4053271"/>
                <a:ext cx="5835" cy="6275"/>
              </a:xfrm>
              <a:custGeom>
                <a:rect b="b" l="l" r="r" t="t"/>
                <a:pathLst>
                  <a:path extrusionOk="0" h="57" w="53">
                    <a:moveTo>
                      <a:pt x="29" y="0"/>
                    </a:moveTo>
                    <a:cubicBezTo>
                      <a:pt x="10" y="0"/>
                      <a:pt x="1" y="14"/>
                      <a:pt x="1" y="28"/>
                    </a:cubicBezTo>
                    <a:cubicBezTo>
                      <a:pt x="1" y="43"/>
                      <a:pt x="10" y="57"/>
                      <a:pt x="29" y="57"/>
                    </a:cubicBezTo>
                    <a:cubicBezTo>
                      <a:pt x="43" y="57"/>
                      <a:pt x="53" y="43"/>
                      <a:pt x="53" y="28"/>
                    </a:cubicBezTo>
                    <a:cubicBezTo>
                      <a:pt x="53" y="14"/>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3"/>
              <p:cNvSpPr/>
              <p:nvPr/>
            </p:nvSpPr>
            <p:spPr>
              <a:xfrm flipH="1">
                <a:off x="1407012" y="4051179"/>
                <a:ext cx="4734" cy="4734"/>
              </a:xfrm>
              <a:custGeom>
                <a:rect b="b" l="l" r="r" t="t"/>
                <a:pathLst>
                  <a:path extrusionOk="0" h="43" w="43">
                    <a:moveTo>
                      <a:pt x="19" y="0"/>
                    </a:moveTo>
                    <a:cubicBezTo>
                      <a:pt x="10" y="0"/>
                      <a:pt x="0" y="10"/>
                      <a:pt x="0" y="19"/>
                    </a:cubicBezTo>
                    <a:cubicBezTo>
                      <a:pt x="0" y="33"/>
                      <a:pt x="10" y="43"/>
                      <a:pt x="19" y="43"/>
                    </a:cubicBezTo>
                    <a:cubicBezTo>
                      <a:pt x="33" y="43"/>
                      <a:pt x="43" y="33"/>
                      <a:pt x="43" y="19"/>
                    </a:cubicBezTo>
                    <a:cubicBezTo>
                      <a:pt x="43" y="10"/>
                      <a:pt x="33"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3"/>
              <p:cNvSpPr/>
              <p:nvPr/>
            </p:nvSpPr>
            <p:spPr>
              <a:xfrm flipH="1">
                <a:off x="1318278" y="4052170"/>
                <a:ext cx="3743" cy="4294"/>
              </a:xfrm>
              <a:custGeom>
                <a:rect b="b" l="l" r="r" t="t"/>
                <a:pathLst>
                  <a:path extrusionOk="0" h="39" w="34">
                    <a:moveTo>
                      <a:pt x="15" y="1"/>
                    </a:moveTo>
                    <a:cubicBezTo>
                      <a:pt x="6" y="1"/>
                      <a:pt x="1" y="10"/>
                      <a:pt x="1" y="20"/>
                    </a:cubicBezTo>
                    <a:cubicBezTo>
                      <a:pt x="1" y="29"/>
                      <a:pt x="6" y="38"/>
                      <a:pt x="15" y="38"/>
                    </a:cubicBezTo>
                    <a:cubicBezTo>
                      <a:pt x="29" y="38"/>
                      <a:pt x="34" y="29"/>
                      <a:pt x="34" y="20"/>
                    </a:cubicBezTo>
                    <a:cubicBezTo>
                      <a:pt x="34" y="10"/>
                      <a:pt x="29"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3"/>
              <p:cNvSpPr/>
              <p:nvPr/>
            </p:nvSpPr>
            <p:spPr>
              <a:xfrm flipH="1">
                <a:off x="1229544" y="4057344"/>
                <a:ext cx="3193" cy="3303"/>
              </a:xfrm>
              <a:custGeom>
                <a:rect b="b" l="l" r="r" t="t"/>
                <a:pathLst>
                  <a:path extrusionOk="0" h="30" w="29">
                    <a:moveTo>
                      <a:pt x="15" y="1"/>
                    </a:moveTo>
                    <a:cubicBezTo>
                      <a:pt x="10" y="1"/>
                      <a:pt x="1" y="6"/>
                      <a:pt x="1" y="15"/>
                    </a:cubicBezTo>
                    <a:cubicBezTo>
                      <a:pt x="1" y="20"/>
                      <a:pt x="10" y="29"/>
                      <a:pt x="15" y="29"/>
                    </a:cubicBezTo>
                    <a:cubicBezTo>
                      <a:pt x="24" y="29"/>
                      <a:pt x="29" y="20"/>
                      <a:pt x="29" y="15"/>
                    </a:cubicBezTo>
                    <a:cubicBezTo>
                      <a:pt x="29" y="6"/>
                      <a:pt x="24"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3"/>
              <p:cNvSpPr/>
              <p:nvPr/>
            </p:nvSpPr>
            <p:spPr>
              <a:xfrm flipH="1">
                <a:off x="1140701" y="4066152"/>
                <a:ext cx="2752" cy="2202"/>
              </a:xfrm>
              <a:custGeom>
                <a:rect b="b" l="l" r="r" t="t"/>
                <a:pathLst>
                  <a:path extrusionOk="0" h="20" w="25">
                    <a:moveTo>
                      <a:pt x="10" y="1"/>
                    </a:moveTo>
                    <a:cubicBezTo>
                      <a:pt x="5" y="1"/>
                      <a:pt x="1" y="6"/>
                      <a:pt x="1" y="10"/>
                    </a:cubicBezTo>
                    <a:cubicBezTo>
                      <a:pt x="1" y="15"/>
                      <a:pt x="5" y="20"/>
                      <a:pt x="10" y="20"/>
                    </a:cubicBezTo>
                    <a:cubicBezTo>
                      <a:pt x="19" y="20"/>
                      <a:pt x="24" y="15"/>
                      <a:pt x="24" y="10"/>
                    </a:cubicBezTo>
                    <a:cubicBezTo>
                      <a:pt x="24" y="6"/>
                      <a:pt x="19"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3"/>
              <p:cNvSpPr/>
              <p:nvPr/>
            </p:nvSpPr>
            <p:spPr>
              <a:xfrm flipH="1">
                <a:off x="1053068" y="4079143"/>
                <a:ext cx="1101" cy="1211"/>
              </a:xfrm>
              <a:custGeom>
                <a:rect b="b" l="l" r="r" t="t"/>
                <a:pathLst>
                  <a:path extrusionOk="0" h="11" w="10">
                    <a:moveTo>
                      <a:pt x="5" y="1"/>
                    </a:moveTo>
                    <a:cubicBezTo>
                      <a:pt x="0" y="1"/>
                      <a:pt x="0" y="6"/>
                      <a:pt x="0" y="6"/>
                    </a:cubicBezTo>
                    <a:cubicBezTo>
                      <a:pt x="0" y="10"/>
                      <a:pt x="0" y="10"/>
                      <a:pt x="5" y="10"/>
                    </a:cubicBezTo>
                    <a:cubicBezTo>
                      <a:pt x="5" y="10"/>
                      <a:pt x="10" y="10"/>
                      <a:pt x="10" y="6"/>
                    </a:cubicBezTo>
                    <a:cubicBezTo>
                      <a:pt x="10" y="6"/>
                      <a:pt x="5"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3"/>
              <p:cNvSpPr/>
              <p:nvPr/>
            </p:nvSpPr>
            <p:spPr>
              <a:xfrm flipH="1">
                <a:off x="965875" y="4096317"/>
                <a:ext cx="110" cy="110"/>
              </a:xfrm>
              <a:custGeom>
                <a:rect b="b" l="l" r="r" t="t"/>
                <a:pathLst>
                  <a:path extrusionOk="0" h="1" w="1">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3"/>
              <p:cNvSpPr/>
              <p:nvPr/>
            </p:nvSpPr>
            <p:spPr>
              <a:xfrm flipH="1">
                <a:off x="8071398" y="3707584"/>
                <a:ext cx="80478" cy="80588"/>
              </a:xfrm>
              <a:custGeom>
                <a:rect b="b" l="l" r="r" t="t"/>
                <a:pathLst>
                  <a:path extrusionOk="0" h="732" w="731">
                    <a:moveTo>
                      <a:pt x="363" y="1"/>
                    </a:moveTo>
                    <a:cubicBezTo>
                      <a:pt x="161" y="1"/>
                      <a:pt x="0" y="165"/>
                      <a:pt x="0" y="368"/>
                    </a:cubicBezTo>
                    <a:cubicBezTo>
                      <a:pt x="0" y="571"/>
                      <a:pt x="161" y="731"/>
                      <a:pt x="363" y="731"/>
                    </a:cubicBezTo>
                    <a:cubicBezTo>
                      <a:pt x="566" y="731"/>
                      <a:pt x="731" y="571"/>
                      <a:pt x="731" y="368"/>
                    </a:cubicBezTo>
                    <a:cubicBezTo>
                      <a:pt x="731" y="165"/>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3"/>
              <p:cNvSpPr/>
              <p:nvPr/>
            </p:nvSpPr>
            <p:spPr>
              <a:xfrm flipH="1">
                <a:off x="8002811" y="3764721"/>
                <a:ext cx="79597" cy="79487"/>
              </a:xfrm>
              <a:custGeom>
                <a:rect b="b" l="l" r="r" t="t"/>
                <a:pathLst>
                  <a:path extrusionOk="0" h="722" w="723">
                    <a:moveTo>
                      <a:pt x="359" y="0"/>
                    </a:moveTo>
                    <a:cubicBezTo>
                      <a:pt x="161" y="0"/>
                      <a:pt x="1" y="165"/>
                      <a:pt x="1" y="363"/>
                    </a:cubicBezTo>
                    <a:cubicBezTo>
                      <a:pt x="1" y="561"/>
                      <a:pt x="161" y="721"/>
                      <a:pt x="359" y="721"/>
                    </a:cubicBezTo>
                    <a:cubicBezTo>
                      <a:pt x="557" y="721"/>
                      <a:pt x="722" y="561"/>
                      <a:pt x="722" y="363"/>
                    </a:cubicBezTo>
                    <a:cubicBezTo>
                      <a:pt x="722" y="165"/>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3"/>
              <p:cNvSpPr/>
              <p:nvPr/>
            </p:nvSpPr>
            <p:spPr>
              <a:xfrm flipH="1">
                <a:off x="7931692" y="3818666"/>
                <a:ext cx="78496" cy="78496"/>
              </a:xfrm>
              <a:custGeom>
                <a:rect b="b" l="l" r="r" t="t"/>
                <a:pathLst>
                  <a:path extrusionOk="0" h="713" w="713">
                    <a:moveTo>
                      <a:pt x="354" y="0"/>
                    </a:moveTo>
                    <a:cubicBezTo>
                      <a:pt x="156" y="0"/>
                      <a:pt x="0" y="161"/>
                      <a:pt x="0" y="354"/>
                    </a:cubicBezTo>
                    <a:cubicBezTo>
                      <a:pt x="0" y="552"/>
                      <a:pt x="156" y="712"/>
                      <a:pt x="354" y="712"/>
                    </a:cubicBezTo>
                    <a:cubicBezTo>
                      <a:pt x="552" y="712"/>
                      <a:pt x="712" y="552"/>
                      <a:pt x="712" y="354"/>
                    </a:cubicBezTo>
                    <a:cubicBezTo>
                      <a:pt x="712" y="161"/>
                      <a:pt x="552"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3"/>
              <p:cNvSpPr/>
              <p:nvPr/>
            </p:nvSpPr>
            <p:spPr>
              <a:xfrm flipH="1">
                <a:off x="7858592" y="3869528"/>
                <a:ext cx="77945" cy="77395"/>
              </a:xfrm>
              <a:custGeom>
                <a:rect b="b" l="l" r="r" t="t"/>
                <a:pathLst>
                  <a:path extrusionOk="0" h="703" w="708">
                    <a:moveTo>
                      <a:pt x="354" y="0"/>
                    </a:moveTo>
                    <a:cubicBezTo>
                      <a:pt x="161" y="0"/>
                      <a:pt x="1" y="156"/>
                      <a:pt x="1" y="354"/>
                    </a:cubicBezTo>
                    <a:cubicBezTo>
                      <a:pt x="1" y="547"/>
                      <a:pt x="161" y="703"/>
                      <a:pt x="354" y="703"/>
                    </a:cubicBezTo>
                    <a:cubicBezTo>
                      <a:pt x="547" y="703"/>
                      <a:pt x="708" y="547"/>
                      <a:pt x="708" y="354"/>
                    </a:cubicBezTo>
                    <a:cubicBezTo>
                      <a:pt x="708" y="156"/>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3"/>
              <p:cNvSpPr/>
              <p:nvPr/>
            </p:nvSpPr>
            <p:spPr>
              <a:xfrm flipH="1">
                <a:off x="7783840" y="3917748"/>
                <a:ext cx="76955" cy="76955"/>
              </a:xfrm>
              <a:custGeom>
                <a:rect b="b" l="l" r="r" t="t"/>
                <a:pathLst>
                  <a:path extrusionOk="0" h="699" w="699">
                    <a:moveTo>
                      <a:pt x="350" y="1"/>
                    </a:moveTo>
                    <a:cubicBezTo>
                      <a:pt x="156" y="1"/>
                      <a:pt x="1" y="156"/>
                      <a:pt x="1" y="350"/>
                    </a:cubicBezTo>
                    <a:cubicBezTo>
                      <a:pt x="1" y="543"/>
                      <a:pt x="156" y="698"/>
                      <a:pt x="350" y="698"/>
                    </a:cubicBezTo>
                    <a:cubicBezTo>
                      <a:pt x="543" y="698"/>
                      <a:pt x="699" y="543"/>
                      <a:pt x="699" y="350"/>
                    </a:cubicBezTo>
                    <a:cubicBezTo>
                      <a:pt x="699" y="156"/>
                      <a:pt x="543" y="1"/>
                      <a:pt x="3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3"/>
              <p:cNvSpPr/>
              <p:nvPr/>
            </p:nvSpPr>
            <p:spPr>
              <a:xfrm flipH="1">
                <a:off x="7707546" y="3963987"/>
                <a:ext cx="75854" cy="75303"/>
              </a:xfrm>
              <a:custGeom>
                <a:rect b="b" l="l" r="r" t="t"/>
                <a:pathLst>
                  <a:path extrusionOk="0" h="684" w="689">
                    <a:moveTo>
                      <a:pt x="344" y="0"/>
                    </a:moveTo>
                    <a:cubicBezTo>
                      <a:pt x="156" y="0"/>
                      <a:pt x="0" y="151"/>
                      <a:pt x="0" y="344"/>
                    </a:cubicBezTo>
                    <a:cubicBezTo>
                      <a:pt x="0" y="533"/>
                      <a:pt x="156" y="684"/>
                      <a:pt x="344" y="684"/>
                    </a:cubicBezTo>
                    <a:cubicBezTo>
                      <a:pt x="533" y="684"/>
                      <a:pt x="689" y="533"/>
                      <a:pt x="689" y="344"/>
                    </a:cubicBezTo>
                    <a:cubicBezTo>
                      <a:pt x="689" y="151"/>
                      <a:pt x="533"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3"/>
              <p:cNvSpPr/>
              <p:nvPr/>
            </p:nvSpPr>
            <p:spPr>
              <a:xfrm flipH="1">
                <a:off x="7629711" y="4007033"/>
                <a:ext cx="74863" cy="74863"/>
              </a:xfrm>
              <a:custGeom>
                <a:rect b="b" l="l" r="r" t="t"/>
                <a:pathLst>
                  <a:path extrusionOk="0" h="680" w="680">
                    <a:moveTo>
                      <a:pt x="340" y="1"/>
                    </a:moveTo>
                    <a:cubicBezTo>
                      <a:pt x="156" y="1"/>
                      <a:pt x="1" y="151"/>
                      <a:pt x="1" y="340"/>
                    </a:cubicBezTo>
                    <a:cubicBezTo>
                      <a:pt x="1" y="529"/>
                      <a:pt x="156" y="679"/>
                      <a:pt x="340" y="679"/>
                    </a:cubicBezTo>
                    <a:cubicBezTo>
                      <a:pt x="529" y="679"/>
                      <a:pt x="680" y="529"/>
                      <a:pt x="680" y="340"/>
                    </a:cubicBezTo>
                    <a:cubicBezTo>
                      <a:pt x="680" y="151"/>
                      <a:pt x="529"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3"/>
              <p:cNvSpPr/>
              <p:nvPr/>
            </p:nvSpPr>
            <p:spPr>
              <a:xfrm flipH="1">
                <a:off x="7550336" y="4047546"/>
                <a:ext cx="73762" cy="73762"/>
              </a:xfrm>
              <a:custGeom>
                <a:rect b="b" l="l" r="r" t="t"/>
                <a:pathLst>
                  <a:path extrusionOk="0" h="670" w="670">
                    <a:moveTo>
                      <a:pt x="335" y="0"/>
                    </a:moveTo>
                    <a:cubicBezTo>
                      <a:pt x="151" y="0"/>
                      <a:pt x="1" y="151"/>
                      <a:pt x="1" y="335"/>
                    </a:cubicBezTo>
                    <a:cubicBezTo>
                      <a:pt x="1" y="519"/>
                      <a:pt x="151" y="670"/>
                      <a:pt x="335" y="670"/>
                    </a:cubicBezTo>
                    <a:cubicBezTo>
                      <a:pt x="519" y="670"/>
                      <a:pt x="670" y="519"/>
                      <a:pt x="670" y="335"/>
                    </a:cubicBezTo>
                    <a:cubicBezTo>
                      <a:pt x="670" y="151"/>
                      <a:pt x="519"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3"/>
              <p:cNvSpPr/>
              <p:nvPr/>
            </p:nvSpPr>
            <p:spPr>
              <a:xfrm flipH="1">
                <a:off x="7469308" y="4084867"/>
                <a:ext cx="73322" cy="72771"/>
              </a:xfrm>
              <a:custGeom>
                <a:rect b="b" l="l" r="r" t="t"/>
                <a:pathLst>
                  <a:path extrusionOk="0" h="661" w="666">
                    <a:moveTo>
                      <a:pt x="335" y="1"/>
                    </a:moveTo>
                    <a:cubicBezTo>
                      <a:pt x="152" y="1"/>
                      <a:pt x="1" y="152"/>
                      <a:pt x="1" y="331"/>
                    </a:cubicBezTo>
                    <a:cubicBezTo>
                      <a:pt x="1" y="515"/>
                      <a:pt x="152" y="661"/>
                      <a:pt x="335" y="661"/>
                    </a:cubicBezTo>
                    <a:cubicBezTo>
                      <a:pt x="515" y="661"/>
                      <a:pt x="665" y="515"/>
                      <a:pt x="665" y="331"/>
                    </a:cubicBezTo>
                    <a:cubicBezTo>
                      <a:pt x="665" y="152"/>
                      <a:pt x="515"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3"/>
              <p:cNvSpPr/>
              <p:nvPr/>
            </p:nvSpPr>
            <p:spPr>
              <a:xfrm flipH="1">
                <a:off x="7387290" y="4119656"/>
                <a:ext cx="72331" cy="71780"/>
              </a:xfrm>
              <a:custGeom>
                <a:rect b="b" l="l" r="r" t="t"/>
                <a:pathLst>
                  <a:path extrusionOk="0" h="652" w="657">
                    <a:moveTo>
                      <a:pt x="331" y="1"/>
                    </a:moveTo>
                    <a:cubicBezTo>
                      <a:pt x="147" y="1"/>
                      <a:pt x="1" y="147"/>
                      <a:pt x="1" y="326"/>
                    </a:cubicBezTo>
                    <a:cubicBezTo>
                      <a:pt x="1" y="505"/>
                      <a:pt x="147" y="651"/>
                      <a:pt x="331" y="651"/>
                    </a:cubicBezTo>
                    <a:cubicBezTo>
                      <a:pt x="510" y="651"/>
                      <a:pt x="656" y="505"/>
                      <a:pt x="656" y="326"/>
                    </a:cubicBezTo>
                    <a:cubicBezTo>
                      <a:pt x="656" y="147"/>
                      <a:pt x="510" y="1"/>
                      <a:pt x="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3"/>
              <p:cNvSpPr/>
              <p:nvPr/>
            </p:nvSpPr>
            <p:spPr>
              <a:xfrm flipH="1">
                <a:off x="7303731" y="4150812"/>
                <a:ext cx="71230" cy="70679"/>
              </a:xfrm>
              <a:custGeom>
                <a:rect b="b" l="l" r="r" t="t"/>
                <a:pathLst>
                  <a:path extrusionOk="0" h="642" w="647">
                    <a:moveTo>
                      <a:pt x="321" y="0"/>
                    </a:moveTo>
                    <a:cubicBezTo>
                      <a:pt x="142" y="0"/>
                      <a:pt x="0" y="142"/>
                      <a:pt x="0" y="321"/>
                    </a:cubicBezTo>
                    <a:cubicBezTo>
                      <a:pt x="0" y="500"/>
                      <a:pt x="142" y="642"/>
                      <a:pt x="321" y="642"/>
                    </a:cubicBezTo>
                    <a:cubicBezTo>
                      <a:pt x="500" y="642"/>
                      <a:pt x="646" y="500"/>
                      <a:pt x="646" y="321"/>
                    </a:cubicBezTo>
                    <a:cubicBezTo>
                      <a:pt x="646" y="142"/>
                      <a:pt x="50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3"/>
              <p:cNvSpPr/>
              <p:nvPr/>
            </p:nvSpPr>
            <p:spPr>
              <a:xfrm flipH="1">
                <a:off x="7219731" y="4178335"/>
                <a:ext cx="69578" cy="70129"/>
              </a:xfrm>
              <a:custGeom>
                <a:rect b="b" l="l" r="r" t="t"/>
                <a:pathLst>
                  <a:path extrusionOk="0" h="637" w="632">
                    <a:moveTo>
                      <a:pt x="316" y="0"/>
                    </a:moveTo>
                    <a:cubicBezTo>
                      <a:pt x="142" y="0"/>
                      <a:pt x="0" y="146"/>
                      <a:pt x="0" y="321"/>
                    </a:cubicBezTo>
                    <a:cubicBezTo>
                      <a:pt x="0" y="495"/>
                      <a:pt x="142" y="637"/>
                      <a:pt x="316" y="637"/>
                    </a:cubicBezTo>
                    <a:cubicBezTo>
                      <a:pt x="490" y="637"/>
                      <a:pt x="632" y="495"/>
                      <a:pt x="632" y="321"/>
                    </a:cubicBezTo>
                    <a:cubicBezTo>
                      <a:pt x="632" y="146"/>
                      <a:pt x="490" y="0"/>
                      <a:pt x="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3"/>
              <p:cNvSpPr/>
              <p:nvPr/>
            </p:nvSpPr>
            <p:spPr>
              <a:xfrm flipH="1">
                <a:off x="7134080" y="4202665"/>
                <a:ext cx="69138" cy="69138"/>
              </a:xfrm>
              <a:custGeom>
                <a:rect b="b" l="l" r="r" t="t"/>
                <a:pathLst>
                  <a:path extrusionOk="0" h="628" w="628">
                    <a:moveTo>
                      <a:pt x="317" y="1"/>
                    </a:moveTo>
                    <a:cubicBezTo>
                      <a:pt x="142" y="1"/>
                      <a:pt x="1" y="142"/>
                      <a:pt x="1" y="317"/>
                    </a:cubicBezTo>
                    <a:cubicBezTo>
                      <a:pt x="1" y="486"/>
                      <a:pt x="142" y="628"/>
                      <a:pt x="317" y="628"/>
                    </a:cubicBezTo>
                    <a:cubicBezTo>
                      <a:pt x="491" y="628"/>
                      <a:pt x="628" y="486"/>
                      <a:pt x="628" y="317"/>
                    </a:cubicBezTo>
                    <a:cubicBezTo>
                      <a:pt x="628" y="142"/>
                      <a:pt x="491"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3"/>
              <p:cNvSpPr/>
              <p:nvPr/>
            </p:nvSpPr>
            <p:spPr>
              <a:xfrm flipH="1">
                <a:off x="7047438" y="4223473"/>
                <a:ext cx="68037" cy="68037"/>
              </a:xfrm>
              <a:custGeom>
                <a:rect b="b" l="l" r="r" t="t"/>
                <a:pathLst>
                  <a:path extrusionOk="0" h="618" w="618">
                    <a:moveTo>
                      <a:pt x="307" y="0"/>
                    </a:moveTo>
                    <a:cubicBezTo>
                      <a:pt x="137" y="0"/>
                      <a:pt x="0" y="137"/>
                      <a:pt x="0" y="307"/>
                    </a:cubicBezTo>
                    <a:cubicBezTo>
                      <a:pt x="0" y="477"/>
                      <a:pt x="137" y="618"/>
                      <a:pt x="307" y="618"/>
                    </a:cubicBezTo>
                    <a:cubicBezTo>
                      <a:pt x="481" y="618"/>
                      <a:pt x="618" y="477"/>
                      <a:pt x="618" y="307"/>
                    </a:cubicBezTo>
                    <a:cubicBezTo>
                      <a:pt x="618" y="137"/>
                      <a:pt x="481"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3"/>
              <p:cNvSpPr/>
              <p:nvPr/>
            </p:nvSpPr>
            <p:spPr>
              <a:xfrm flipH="1">
                <a:off x="6960245" y="4239546"/>
                <a:ext cx="67046" cy="67597"/>
              </a:xfrm>
              <a:custGeom>
                <a:rect b="b" l="l" r="r" t="t"/>
                <a:pathLst>
                  <a:path extrusionOk="0" h="614" w="609">
                    <a:moveTo>
                      <a:pt x="307" y="1"/>
                    </a:moveTo>
                    <a:cubicBezTo>
                      <a:pt x="138" y="1"/>
                      <a:pt x="1" y="137"/>
                      <a:pt x="1" y="307"/>
                    </a:cubicBezTo>
                    <a:cubicBezTo>
                      <a:pt x="1" y="477"/>
                      <a:pt x="138" y="613"/>
                      <a:pt x="307" y="613"/>
                    </a:cubicBezTo>
                    <a:cubicBezTo>
                      <a:pt x="472" y="613"/>
                      <a:pt x="609" y="477"/>
                      <a:pt x="609" y="307"/>
                    </a:cubicBezTo>
                    <a:cubicBezTo>
                      <a:pt x="609" y="137"/>
                      <a:pt x="472"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3"/>
              <p:cNvSpPr/>
              <p:nvPr/>
            </p:nvSpPr>
            <p:spPr>
              <a:xfrm flipH="1">
                <a:off x="6871952" y="4251986"/>
                <a:ext cx="66606" cy="66056"/>
              </a:xfrm>
              <a:custGeom>
                <a:rect b="b" l="l" r="r" t="t"/>
                <a:pathLst>
                  <a:path extrusionOk="0" h="600" w="605">
                    <a:moveTo>
                      <a:pt x="303" y="1"/>
                    </a:moveTo>
                    <a:cubicBezTo>
                      <a:pt x="138" y="1"/>
                      <a:pt x="1" y="133"/>
                      <a:pt x="1" y="302"/>
                    </a:cubicBezTo>
                    <a:cubicBezTo>
                      <a:pt x="1" y="467"/>
                      <a:pt x="138" y="599"/>
                      <a:pt x="303" y="599"/>
                    </a:cubicBezTo>
                    <a:cubicBezTo>
                      <a:pt x="468" y="599"/>
                      <a:pt x="604" y="467"/>
                      <a:pt x="604" y="302"/>
                    </a:cubicBezTo>
                    <a:cubicBezTo>
                      <a:pt x="604" y="133"/>
                      <a:pt x="468"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3"/>
              <p:cNvSpPr/>
              <p:nvPr/>
            </p:nvSpPr>
            <p:spPr>
              <a:xfrm flipH="1">
                <a:off x="6783218" y="4259803"/>
                <a:ext cx="65505" cy="65505"/>
              </a:xfrm>
              <a:custGeom>
                <a:rect b="b" l="l" r="r" t="t"/>
                <a:pathLst>
                  <a:path extrusionOk="0" h="595" w="595">
                    <a:moveTo>
                      <a:pt x="298" y="0"/>
                    </a:moveTo>
                    <a:cubicBezTo>
                      <a:pt x="133" y="0"/>
                      <a:pt x="1" y="132"/>
                      <a:pt x="1" y="297"/>
                    </a:cubicBezTo>
                    <a:cubicBezTo>
                      <a:pt x="1" y="458"/>
                      <a:pt x="133" y="594"/>
                      <a:pt x="298" y="594"/>
                    </a:cubicBezTo>
                    <a:cubicBezTo>
                      <a:pt x="458" y="594"/>
                      <a:pt x="595" y="458"/>
                      <a:pt x="595" y="297"/>
                    </a:cubicBezTo>
                    <a:cubicBezTo>
                      <a:pt x="595" y="132"/>
                      <a:pt x="458"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3"/>
              <p:cNvSpPr/>
              <p:nvPr/>
            </p:nvSpPr>
            <p:spPr>
              <a:xfrm flipH="1">
                <a:off x="6694485" y="4262885"/>
                <a:ext cx="64404" cy="64514"/>
              </a:xfrm>
              <a:custGeom>
                <a:rect b="b" l="l" r="r" t="t"/>
                <a:pathLst>
                  <a:path extrusionOk="0" h="586" w="585">
                    <a:moveTo>
                      <a:pt x="292" y="1"/>
                    </a:moveTo>
                    <a:cubicBezTo>
                      <a:pt x="127" y="1"/>
                      <a:pt x="0" y="133"/>
                      <a:pt x="0" y="293"/>
                    </a:cubicBezTo>
                    <a:cubicBezTo>
                      <a:pt x="0" y="453"/>
                      <a:pt x="127" y="585"/>
                      <a:pt x="292" y="585"/>
                    </a:cubicBezTo>
                    <a:cubicBezTo>
                      <a:pt x="453" y="585"/>
                      <a:pt x="585" y="453"/>
                      <a:pt x="585" y="293"/>
                    </a:cubicBezTo>
                    <a:cubicBezTo>
                      <a:pt x="585" y="133"/>
                      <a:pt x="453"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3"/>
              <p:cNvSpPr/>
              <p:nvPr/>
            </p:nvSpPr>
            <p:spPr>
              <a:xfrm flipH="1">
                <a:off x="6605751" y="4261344"/>
                <a:ext cx="63964" cy="63964"/>
              </a:xfrm>
              <a:custGeom>
                <a:rect b="b" l="l" r="r" t="t"/>
                <a:pathLst>
                  <a:path extrusionOk="0" h="581" w="581">
                    <a:moveTo>
                      <a:pt x="288" y="1"/>
                    </a:moveTo>
                    <a:cubicBezTo>
                      <a:pt x="133" y="1"/>
                      <a:pt x="1" y="133"/>
                      <a:pt x="1" y="288"/>
                    </a:cubicBezTo>
                    <a:cubicBezTo>
                      <a:pt x="1" y="448"/>
                      <a:pt x="133" y="580"/>
                      <a:pt x="288" y="580"/>
                    </a:cubicBezTo>
                    <a:cubicBezTo>
                      <a:pt x="449" y="580"/>
                      <a:pt x="581" y="448"/>
                      <a:pt x="581" y="288"/>
                    </a:cubicBezTo>
                    <a:cubicBezTo>
                      <a:pt x="581" y="133"/>
                      <a:pt x="449"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3"/>
              <p:cNvSpPr/>
              <p:nvPr/>
            </p:nvSpPr>
            <p:spPr>
              <a:xfrm flipH="1">
                <a:off x="6517457" y="4255069"/>
                <a:ext cx="62422" cy="62973"/>
              </a:xfrm>
              <a:custGeom>
                <a:rect b="b" l="l" r="r" t="t"/>
                <a:pathLst>
                  <a:path extrusionOk="0" h="572" w="567">
                    <a:moveTo>
                      <a:pt x="283" y="1"/>
                    </a:moveTo>
                    <a:cubicBezTo>
                      <a:pt x="128" y="1"/>
                      <a:pt x="0" y="128"/>
                      <a:pt x="0" y="289"/>
                    </a:cubicBezTo>
                    <a:cubicBezTo>
                      <a:pt x="0" y="444"/>
                      <a:pt x="128" y="571"/>
                      <a:pt x="283" y="571"/>
                    </a:cubicBezTo>
                    <a:cubicBezTo>
                      <a:pt x="439" y="571"/>
                      <a:pt x="566" y="444"/>
                      <a:pt x="566" y="289"/>
                    </a:cubicBezTo>
                    <a:cubicBezTo>
                      <a:pt x="566" y="128"/>
                      <a:pt x="439"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3"/>
              <p:cNvSpPr/>
              <p:nvPr/>
            </p:nvSpPr>
            <p:spPr>
              <a:xfrm flipH="1">
                <a:off x="6429274" y="4244170"/>
                <a:ext cx="61872" cy="61872"/>
              </a:xfrm>
              <a:custGeom>
                <a:rect b="b" l="l" r="r" t="t"/>
                <a:pathLst>
                  <a:path extrusionOk="0" h="562" w="562">
                    <a:moveTo>
                      <a:pt x="279" y="1"/>
                    </a:moveTo>
                    <a:cubicBezTo>
                      <a:pt x="128" y="1"/>
                      <a:pt x="1" y="128"/>
                      <a:pt x="1" y="279"/>
                    </a:cubicBezTo>
                    <a:cubicBezTo>
                      <a:pt x="1" y="435"/>
                      <a:pt x="128" y="562"/>
                      <a:pt x="279" y="562"/>
                    </a:cubicBezTo>
                    <a:cubicBezTo>
                      <a:pt x="434" y="562"/>
                      <a:pt x="562" y="435"/>
                      <a:pt x="562" y="279"/>
                    </a:cubicBezTo>
                    <a:cubicBezTo>
                      <a:pt x="562" y="128"/>
                      <a:pt x="434"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3"/>
              <p:cNvSpPr/>
              <p:nvPr/>
            </p:nvSpPr>
            <p:spPr>
              <a:xfrm flipH="1">
                <a:off x="6342082" y="4228647"/>
                <a:ext cx="60771" cy="60881"/>
              </a:xfrm>
              <a:custGeom>
                <a:rect b="b" l="l" r="r" t="t"/>
                <a:pathLst>
                  <a:path extrusionOk="0" h="553" w="552">
                    <a:moveTo>
                      <a:pt x="278" y="1"/>
                    </a:moveTo>
                    <a:cubicBezTo>
                      <a:pt x="123" y="1"/>
                      <a:pt x="0" y="123"/>
                      <a:pt x="0" y="274"/>
                    </a:cubicBezTo>
                    <a:cubicBezTo>
                      <a:pt x="0" y="430"/>
                      <a:pt x="123" y="552"/>
                      <a:pt x="278" y="552"/>
                    </a:cubicBezTo>
                    <a:cubicBezTo>
                      <a:pt x="429" y="552"/>
                      <a:pt x="552" y="430"/>
                      <a:pt x="552" y="274"/>
                    </a:cubicBezTo>
                    <a:cubicBezTo>
                      <a:pt x="552" y="123"/>
                      <a:pt x="429"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3"/>
              <p:cNvSpPr/>
              <p:nvPr/>
            </p:nvSpPr>
            <p:spPr>
              <a:xfrm flipH="1">
                <a:off x="6255880" y="4208390"/>
                <a:ext cx="59890" cy="59780"/>
              </a:xfrm>
              <a:custGeom>
                <a:rect b="b" l="l" r="r" t="t"/>
                <a:pathLst>
                  <a:path extrusionOk="0" h="543" w="544">
                    <a:moveTo>
                      <a:pt x="274" y="1"/>
                    </a:moveTo>
                    <a:cubicBezTo>
                      <a:pt x="124" y="1"/>
                      <a:pt x="1" y="123"/>
                      <a:pt x="1" y="269"/>
                    </a:cubicBezTo>
                    <a:cubicBezTo>
                      <a:pt x="1" y="420"/>
                      <a:pt x="124" y="543"/>
                      <a:pt x="274" y="543"/>
                    </a:cubicBezTo>
                    <a:cubicBezTo>
                      <a:pt x="425" y="543"/>
                      <a:pt x="543" y="420"/>
                      <a:pt x="543" y="269"/>
                    </a:cubicBezTo>
                    <a:cubicBezTo>
                      <a:pt x="543"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3"/>
              <p:cNvSpPr/>
              <p:nvPr/>
            </p:nvSpPr>
            <p:spPr>
              <a:xfrm flipH="1">
                <a:off x="6170339" y="4184060"/>
                <a:ext cx="58679" cy="58679"/>
              </a:xfrm>
              <a:custGeom>
                <a:rect b="b" l="l" r="r" t="t"/>
                <a:pathLst>
                  <a:path extrusionOk="0" h="533" w="533">
                    <a:moveTo>
                      <a:pt x="264" y="0"/>
                    </a:moveTo>
                    <a:cubicBezTo>
                      <a:pt x="118" y="0"/>
                      <a:pt x="0" y="118"/>
                      <a:pt x="0" y="264"/>
                    </a:cubicBezTo>
                    <a:cubicBezTo>
                      <a:pt x="0" y="410"/>
                      <a:pt x="118" y="533"/>
                      <a:pt x="264" y="533"/>
                    </a:cubicBezTo>
                    <a:cubicBezTo>
                      <a:pt x="410" y="533"/>
                      <a:pt x="533" y="410"/>
                      <a:pt x="533" y="264"/>
                    </a:cubicBezTo>
                    <a:cubicBezTo>
                      <a:pt x="533" y="118"/>
                      <a:pt x="410"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3"/>
              <p:cNvSpPr/>
              <p:nvPr/>
            </p:nvSpPr>
            <p:spPr>
              <a:xfrm flipH="1">
                <a:off x="6086780" y="4155436"/>
                <a:ext cx="57688" cy="57799"/>
              </a:xfrm>
              <a:custGeom>
                <a:rect b="b" l="l" r="r" t="t"/>
                <a:pathLst>
                  <a:path extrusionOk="0" h="525" w="524">
                    <a:moveTo>
                      <a:pt x="265" y="1"/>
                    </a:moveTo>
                    <a:cubicBezTo>
                      <a:pt x="119" y="1"/>
                      <a:pt x="1" y="119"/>
                      <a:pt x="1" y="260"/>
                    </a:cubicBezTo>
                    <a:cubicBezTo>
                      <a:pt x="1" y="406"/>
                      <a:pt x="119" y="524"/>
                      <a:pt x="265" y="524"/>
                    </a:cubicBezTo>
                    <a:cubicBezTo>
                      <a:pt x="406" y="524"/>
                      <a:pt x="524" y="406"/>
                      <a:pt x="524" y="260"/>
                    </a:cubicBezTo>
                    <a:cubicBezTo>
                      <a:pt x="524" y="119"/>
                      <a:pt x="406"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3"/>
              <p:cNvSpPr/>
              <p:nvPr/>
            </p:nvSpPr>
            <p:spPr>
              <a:xfrm flipH="1">
                <a:off x="6003661" y="4123289"/>
                <a:ext cx="57248" cy="56698"/>
              </a:xfrm>
              <a:custGeom>
                <a:rect b="b" l="l" r="r" t="t"/>
                <a:pathLst>
                  <a:path extrusionOk="0" h="515" w="520">
                    <a:moveTo>
                      <a:pt x="260" y="1"/>
                    </a:moveTo>
                    <a:cubicBezTo>
                      <a:pt x="119" y="1"/>
                      <a:pt x="1" y="114"/>
                      <a:pt x="1" y="255"/>
                    </a:cubicBezTo>
                    <a:cubicBezTo>
                      <a:pt x="1" y="401"/>
                      <a:pt x="119" y="514"/>
                      <a:pt x="260" y="514"/>
                    </a:cubicBezTo>
                    <a:cubicBezTo>
                      <a:pt x="401" y="514"/>
                      <a:pt x="519" y="401"/>
                      <a:pt x="519" y="255"/>
                    </a:cubicBezTo>
                    <a:cubicBezTo>
                      <a:pt x="519" y="114"/>
                      <a:pt x="401"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3"/>
              <p:cNvSpPr/>
              <p:nvPr/>
            </p:nvSpPr>
            <p:spPr>
              <a:xfrm flipH="1">
                <a:off x="5922743" y="4087510"/>
                <a:ext cx="55597" cy="56147"/>
              </a:xfrm>
              <a:custGeom>
                <a:rect b="b" l="l" r="r" t="t"/>
                <a:pathLst>
                  <a:path extrusionOk="0" h="510" w="505">
                    <a:moveTo>
                      <a:pt x="250" y="0"/>
                    </a:moveTo>
                    <a:cubicBezTo>
                      <a:pt x="113" y="0"/>
                      <a:pt x="0" y="118"/>
                      <a:pt x="0" y="255"/>
                    </a:cubicBezTo>
                    <a:cubicBezTo>
                      <a:pt x="0" y="396"/>
                      <a:pt x="113" y="509"/>
                      <a:pt x="250" y="509"/>
                    </a:cubicBezTo>
                    <a:cubicBezTo>
                      <a:pt x="391" y="509"/>
                      <a:pt x="505" y="396"/>
                      <a:pt x="505" y="255"/>
                    </a:cubicBezTo>
                    <a:cubicBezTo>
                      <a:pt x="505" y="118"/>
                      <a:pt x="391"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3"/>
              <p:cNvSpPr/>
              <p:nvPr/>
            </p:nvSpPr>
            <p:spPr>
              <a:xfrm flipH="1">
                <a:off x="5842267" y="4050078"/>
                <a:ext cx="55156" cy="54606"/>
              </a:xfrm>
              <a:custGeom>
                <a:rect b="b" l="l" r="r" t="t"/>
                <a:pathLst>
                  <a:path extrusionOk="0" h="496" w="501">
                    <a:moveTo>
                      <a:pt x="250" y="1"/>
                    </a:moveTo>
                    <a:cubicBezTo>
                      <a:pt x="114" y="1"/>
                      <a:pt x="1" y="109"/>
                      <a:pt x="1" y="251"/>
                    </a:cubicBezTo>
                    <a:cubicBezTo>
                      <a:pt x="1" y="387"/>
                      <a:pt x="114" y="496"/>
                      <a:pt x="250" y="496"/>
                    </a:cubicBezTo>
                    <a:cubicBezTo>
                      <a:pt x="387" y="496"/>
                      <a:pt x="500" y="387"/>
                      <a:pt x="500" y="251"/>
                    </a:cubicBezTo>
                    <a:cubicBezTo>
                      <a:pt x="500" y="109"/>
                      <a:pt x="387" y="1"/>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3"/>
              <p:cNvSpPr/>
              <p:nvPr/>
            </p:nvSpPr>
            <p:spPr>
              <a:xfrm flipH="1">
                <a:off x="5763441" y="4010115"/>
                <a:ext cx="54055" cy="54166"/>
              </a:xfrm>
              <a:custGeom>
                <a:rect b="b" l="l" r="r" t="t"/>
                <a:pathLst>
                  <a:path extrusionOk="0" h="492" w="491">
                    <a:moveTo>
                      <a:pt x="246" y="1"/>
                    </a:moveTo>
                    <a:cubicBezTo>
                      <a:pt x="114" y="1"/>
                      <a:pt x="1" y="114"/>
                      <a:pt x="1" y="246"/>
                    </a:cubicBezTo>
                    <a:cubicBezTo>
                      <a:pt x="1" y="383"/>
                      <a:pt x="114" y="491"/>
                      <a:pt x="246" y="491"/>
                    </a:cubicBezTo>
                    <a:cubicBezTo>
                      <a:pt x="382" y="491"/>
                      <a:pt x="491" y="383"/>
                      <a:pt x="491" y="246"/>
                    </a:cubicBezTo>
                    <a:cubicBezTo>
                      <a:pt x="491" y="114"/>
                      <a:pt x="382"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3"/>
              <p:cNvSpPr/>
              <p:nvPr/>
            </p:nvSpPr>
            <p:spPr>
              <a:xfrm flipH="1">
                <a:off x="5684505" y="3969712"/>
                <a:ext cx="53065" cy="52954"/>
              </a:xfrm>
              <a:custGeom>
                <a:rect b="b" l="l" r="r" t="t"/>
                <a:pathLst>
                  <a:path extrusionOk="0" h="481" w="482">
                    <a:moveTo>
                      <a:pt x="241" y="0"/>
                    </a:moveTo>
                    <a:cubicBezTo>
                      <a:pt x="109" y="0"/>
                      <a:pt x="1" y="109"/>
                      <a:pt x="1" y="241"/>
                    </a:cubicBezTo>
                    <a:cubicBezTo>
                      <a:pt x="1" y="373"/>
                      <a:pt x="109" y="481"/>
                      <a:pt x="241" y="481"/>
                    </a:cubicBezTo>
                    <a:cubicBezTo>
                      <a:pt x="373" y="481"/>
                      <a:pt x="481" y="373"/>
                      <a:pt x="481" y="241"/>
                    </a:cubicBezTo>
                    <a:cubicBezTo>
                      <a:pt x="481"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3"/>
              <p:cNvSpPr/>
              <p:nvPr/>
            </p:nvSpPr>
            <p:spPr>
              <a:xfrm flipH="1">
                <a:off x="5605680" y="3928648"/>
                <a:ext cx="52514" cy="52514"/>
              </a:xfrm>
              <a:custGeom>
                <a:rect b="b" l="l" r="r" t="t"/>
                <a:pathLst>
                  <a:path extrusionOk="0" h="477" w="477">
                    <a:moveTo>
                      <a:pt x="237" y="1"/>
                    </a:moveTo>
                    <a:cubicBezTo>
                      <a:pt x="109" y="1"/>
                      <a:pt x="1" y="109"/>
                      <a:pt x="1" y="241"/>
                    </a:cubicBezTo>
                    <a:cubicBezTo>
                      <a:pt x="1" y="368"/>
                      <a:pt x="109" y="477"/>
                      <a:pt x="237" y="477"/>
                    </a:cubicBezTo>
                    <a:cubicBezTo>
                      <a:pt x="369" y="477"/>
                      <a:pt x="477" y="368"/>
                      <a:pt x="477" y="241"/>
                    </a:cubicBezTo>
                    <a:cubicBezTo>
                      <a:pt x="477" y="109"/>
                      <a:pt x="369" y="1"/>
                      <a:pt x="2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3"/>
              <p:cNvSpPr/>
              <p:nvPr/>
            </p:nvSpPr>
            <p:spPr>
              <a:xfrm flipH="1">
                <a:off x="5526744" y="3888684"/>
                <a:ext cx="51523" cy="51523"/>
              </a:xfrm>
              <a:custGeom>
                <a:rect b="b" l="l" r="r" t="t"/>
                <a:pathLst>
                  <a:path extrusionOk="0" h="468" w="468">
                    <a:moveTo>
                      <a:pt x="232" y="1"/>
                    </a:moveTo>
                    <a:cubicBezTo>
                      <a:pt x="105" y="1"/>
                      <a:pt x="1" y="104"/>
                      <a:pt x="1" y="232"/>
                    </a:cubicBezTo>
                    <a:cubicBezTo>
                      <a:pt x="1" y="359"/>
                      <a:pt x="105" y="467"/>
                      <a:pt x="232" y="467"/>
                    </a:cubicBezTo>
                    <a:cubicBezTo>
                      <a:pt x="364" y="467"/>
                      <a:pt x="468" y="359"/>
                      <a:pt x="468" y="232"/>
                    </a:cubicBezTo>
                    <a:cubicBezTo>
                      <a:pt x="468" y="104"/>
                      <a:pt x="364"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3"/>
              <p:cNvSpPr/>
              <p:nvPr/>
            </p:nvSpPr>
            <p:spPr>
              <a:xfrm flipH="1">
                <a:off x="5447368" y="3850262"/>
                <a:ext cx="49872" cy="49982"/>
              </a:xfrm>
              <a:custGeom>
                <a:rect b="b" l="l" r="r" t="t"/>
                <a:pathLst>
                  <a:path extrusionOk="0" h="454" w="453">
                    <a:moveTo>
                      <a:pt x="227" y="1"/>
                    </a:moveTo>
                    <a:cubicBezTo>
                      <a:pt x="99" y="1"/>
                      <a:pt x="0" y="100"/>
                      <a:pt x="0" y="227"/>
                    </a:cubicBezTo>
                    <a:cubicBezTo>
                      <a:pt x="0" y="354"/>
                      <a:pt x="99" y="453"/>
                      <a:pt x="227" y="453"/>
                    </a:cubicBezTo>
                    <a:cubicBezTo>
                      <a:pt x="354" y="453"/>
                      <a:pt x="453" y="354"/>
                      <a:pt x="453" y="227"/>
                    </a:cubicBezTo>
                    <a:cubicBezTo>
                      <a:pt x="453" y="100"/>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3"/>
              <p:cNvSpPr/>
              <p:nvPr/>
            </p:nvSpPr>
            <p:spPr>
              <a:xfrm flipH="1">
                <a:off x="5366341" y="3813932"/>
                <a:ext cx="49432" cy="49432"/>
              </a:xfrm>
              <a:custGeom>
                <a:rect b="b" l="l" r="r" t="t"/>
                <a:pathLst>
                  <a:path extrusionOk="0" h="449" w="449">
                    <a:moveTo>
                      <a:pt x="227" y="1"/>
                    </a:moveTo>
                    <a:cubicBezTo>
                      <a:pt x="104" y="1"/>
                      <a:pt x="0" y="105"/>
                      <a:pt x="0" y="227"/>
                    </a:cubicBezTo>
                    <a:cubicBezTo>
                      <a:pt x="0" y="350"/>
                      <a:pt x="104" y="449"/>
                      <a:pt x="227" y="449"/>
                    </a:cubicBezTo>
                    <a:cubicBezTo>
                      <a:pt x="349" y="449"/>
                      <a:pt x="448" y="350"/>
                      <a:pt x="448" y="227"/>
                    </a:cubicBezTo>
                    <a:cubicBezTo>
                      <a:pt x="448" y="105"/>
                      <a:pt x="349"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3"/>
              <p:cNvSpPr/>
              <p:nvPr/>
            </p:nvSpPr>
            <p:spPr>
              <a:xfrm flipH="1">
                <a:off x="5283883" y="3781786"/>
                <a:ext cx="48331" cy="48441"/>
              </a:xfrm>
              <a:custGeom>
                <a:rect b="b" l="l" r="r" t="t"/>
                <a:pathLst>
                  <a:path extrusionOk="0" h="440" w="439">
                    <a:moveTo>
                      <a:pt x="222" y="1"/>
                    </a:moveTo>
                    <a:cubicBezTo>
                      <a:pt x="99" y="1"/>
                      <a:pt x="0" y="100"/>
                      <a:pt x="0" y="222"/>
                    </a:cubicBezTo>
                    <a:cubicBezTo>
                      <a:pt x="0" y="340"/>
                      <a:pt x="99" y="439"/>
                      <a:pt x="222" y="439"/>
                    </a:cubicBezTo>
                    <a:cubicBezTo>
                      <a:pt x="340" y="439"/>
                      <a:pt x="439" y="340"/>
                      <a:pt x="439" y="222"/>
                    </a:cubicBezTo>
                    <a:cubicBezTo>
                      <a:pt x="439" y="100"/>
                      <a:pt x="34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3"/>
              <p:cNvSpPr/>
              <p:nvPr/>
            </p:nvSpPr>
            <p:spPr>
              <a:xfrm flipH="1">
                <a:off x="5199773" y="3754263"/>
                <a:ext cx="47340" cy="47340"/>
              </a:xfrm>
              <a:custGeom>
                <a:rect b="b" l="l" r="r" t="t"/>
                <a:pathLst>
                  <a:path extrusionOk="0" h="430" w="430">
                    <a:moveTo>
                      <a:pt x="217" y="1"/>
                    </a:moveTo>
                    <a:cubicBezTo>
                      <a:pt x="99" y="1"/>
                      <a:pt x="0" y="95"/>
                      <a:pt x="0" y="213"/>
                    </a:cubicBezTo>
                    <a:cubicBezTo>
                      <a:pt x="0" y="331"/>
                      <a:pt x="99" y="430"/>
                      <a:pt x="217" y="430"/>
                    </a:cubicBezTo>
                    <a:cubicBezTo>
                      <a:pt x="335" y="430"/>
                      <a:pt x="429" y="331"/>
                      <a:pt x="429" y="213"/>
                    </a:cubicBezTo>
                    <a:cubicBezTo>
                      <a:pt x="429" y="95"/>
                      <a:pt x="335"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3"/>
              <p:cNvSpPr/>
              <p:nvPr/>
            </p:nvSpPr>
            <p:spPr>
              <a:xfrm flipH="1">
                <a:off x="5113571" y="3732024"/>
                <a:ext cx="46899" cy="46239"/>
              </a:xfrm>
              <a:custGeom>
                <a:rect b="b" l="l" r="r" t="t"/>
                <a:pathLst>
                  <a:path extrusionOk="0" h="420" w="426">
                    <a:moveTo>
                      <a:pt x="213" y="0"/>
                    </a:moveTo>
                    <a:cubicBezTo>
                      <a:pt x="95" y="0"/>
                      <a:pt x="1" y="94"/>
                      <a:pt x="1" y="212"/>
                    </a:cubicBezTo>
                    <a:cubicBezTo>
                      <a:pt x="1" y="325"/>
                      <a:pt x="95" y="420"/>
                      <a:pt x="213" y="420"/>
                    </a:cubicBezTo>
                    <a:cubicBezTo>
                      <a:pt x="331" y="420"/>
                      <a:pt x="425" y="325"/>
                      <a:pt x="425" y="212"/>
                    </a:cubicBezTo>
                    <a:cubicBezTo>
                      <a:pt x="425" y="94"/>
                      <a:pt x="331"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3"/>
              <p:cNvSpPr/>
              <p:nvPr/>
            </p:nvSpPr>
            <p:spPr>
              <a:xfrm flipH="1">
                <a:off x="5026379" y="3715841"/>
                <a:ext cx="45798" cy="45798"/>
              </a:xfrm>
              <a:custGeom>
                <a:rect b="b" l="l" r="r" t="t"/>
                <a:pathLst>
                  <a:path extrusionOk="0" h="416" w="416">
                    <a:moveTo>
                      <a:pt x="208" y="1"/>
                    </a:moveTo>
                    <a:cubicBezTo>
                      <a:pt x="94" y="1"/>
                      <a:pt x="0" y="95"/>
                      <a:pt x="0" y="208"/>
                    </a:cubicBezTo>
                    <a:cubicBezTo>
                      <a:pt x="0" y="321"/>
                      <a:pt x="94" y="416"/>
                      <a:pt x="208" y="416"/>
                    </a:cubicBezTo>
                    <a:cubicBezTo>
                      <a:pt x="321" y="416"/>
                      <a:pt x="415" y="321"/>
                      <a:pt x="415" y="208"/>
                    </a:cubicBezTo>
                    <a:cubicBezTo>
                      <a:pt x="415" y="95"/>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3"/>
              <p:cNvSpPr/>
              <p:nvPr/>
            </p:nvSpPr>
            <p:spPr>
              <a:xfrm flipH="1">
                <a:off x="4938195" y="3707033"/>
                <a:ext cx="44698" cy="44808"/>
              </a:xfrm>
              <a:custGeom>
                <a:rect b="b" l="l" r="r" t="t"/>
                <a:pathLst>
                  <a:path extrusionOk="0" h="407" w="406">
                    <a:moveTo>
                      <a:pt x="203" y="1"/>
                    </a:moveTo>
                    <a:cubicBezTo>
                      <a:pt x="94" y="1"/>
                      <a:pt x="0" y="90"/>
                      <a:pt x="0" y="203"/>
                    </a:cubicBezTo>
                    <a:cubicBezTo>
                      <a:pt x="0" y="312"/>
                      <a:pt x="94" y="406"/>
                      <a:pt x="203" y="406"/>
                    </a:cubicBezTo>
                    <a:cubicBezTo>
                      <a:pt x="316" y="406"/>
                      <a:pt x="405" y="312"/>
                      <a:pt x="405" y="203"/>
                    </a:cubicBezTo>
                    <a:cubicBezTo>
                      <a:pt x="405" y="90"/>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3"/>
              <p:cNvSpPr/>
              <p:nvPr/>
            </p:nvSpPr>
            <p:spPr>
              <a:xfrm flipH="1">
                <a:off x="4849462" y="3704501"/>
                <a:ext cx="43707" cy="43707"/>
              </a:xfrm>
              <a:custGeom>
                <a:rect b="b" l="l" r="r" t="t"/>
                <a:pathLst>
                  <a:path extrusionOk="0" h="397" w="397">
                    <a:moveTo>
                      <a:pt x="199" y="0"/>
                    </a:moveTo>
                    <a:cubicBezTo>
                      <a:pt x="90" y="0"/>
                      <a:pt x="1" y="90"/>
                      <a:pt x="1" y="198"/>
                    </a:cubicBezTo>
                    <a:cubicBezTo>
                      <a:pt x="1" y="311"/>
                      <a:pt x="90" y="396"/>
                      <a:pt x="199" y="396"/>
                    </a:cubicBezTo>
                    <a:cubicBezTo>
                      <a:pt x="307" y="396"/>
                      <a:pt x="397" y="311"/>
                      <a:pt x="397" y="198"/>
                    </a:cubicBezTo>
                    <a:cubicBezTo>
                      <a:pt x="397" y="90"/>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3"/>
              <p:cNvSpPr/>
              <p:nvPr/>
            </p:nvSpPr>
            <p:spPr>
              <a:xfrm flipH="1">
                <a:off x="4760728" y="3709125"/>
                <a:ext cx="42606" cy="42716"/>
              </a:xfrm>
              <a:custGeom>
                <a:rect b="b" l="l" r="r" t="t"/>
                <a:pathLst>
                  <a:path extrusionOk="0" h="388" w="387">
                    <a:moveTo>
                      <a:pt x="193" y="1"/>
                    </a:moveTo>
                    <a:cubicBezTo>
                      <a:pt x="85" y="1"/>
                      <a:pt x="0" y="86"/>
                      <a:pt x="0" y="194"/>
                    </a:cubicBezTo>
                    <a:cubicBezTo>
                      <a:pt x="0" y="298"/>
                      <a:pt x="85" y="387"/>
                      <a:pt x="193" y="387"/>
                    </a:cubicBezTo>
                    <a:cubicBezTo>
                      <a:pt x="302" y="387"/>
                      <a:pt x="387" y="298"/>
                      <a:pt x="387" y="194"/>
                    </a:cubicBezTo>
                    <a:cubicBezTo>
                      <a:pt x="387" y="86"/>
                      <a:pt x="302" y="1"/>
                      <a:pt x="1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3"/>
              <p:cNvSpPr/>
              <p:nvPr/>
            </p:nvSpPr>
            <p:spPr>
              <a:xfrm flipH="1">
                <a:off x="4672435" y="3719474"/>
                <a:ext cx="41725" cy="41725"/>
              </a:xfrm>
              <a:custGeom>
                <a:rect b="b" l="l" r="r" t="t"/>
                <a:pathLst>
                  <a:path extrusionOk="0" h="379" w="379">
                    <a:moveTo>
                      <a:pt x="190" y="1"/>
                    </a:moveTo>
                    <a:cubicBezTo>
                      <a:pt x="86" y="1"/>
                      <a:pt x="1" y="86"/>
                      <a:pt x="1" y="189"/>
                    </a:cubicBezTo>
                    <a:cubicBezTo>
                      <a:pt x="1" y="293"/>
                      <a:pt x="86" y="378"/>
                      <a:pt x="190" y="378"/>
                    </a:cubicBezTo>
                    <a:cubicBezTo>
                      <a:pt x="293" y="378"/>
                      <a:pt x="378" y="293"/>
                      <a:pt x="378" y="189"/>
                    </a:cubicBezTo>
                    <a:cubicBezTo>
                      <a:pt x="378" y="86"/>
                      <a:pt x="293" y="1"/>
                      <a:pt x="1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3"/>
              <p:cNvSpPr/>
              <p:nvPr/>
            </p:nvSpPr>
            <p:spPr>
              <a:xfrm flipH="1">
                <a:off x="4584802" y="3735657"/>
                <a:ext cx="41065" cy="40514"/>
              </a:xfrm>
              <a:custGeom>
                <a:rect b="b" l="l" r="r" t="t"/>
                <a:pathLst>
                  <a:path extrusionOk="0" h="368" w="373">
                    <a:moveTo>
                      <a:pt x="184" y="0"/>
                    </a:moveTo>
                    <a:cubicBezTo>
                      <a:pt x="85" y="0"/>
                      <a:pt x="0" y="85"/>
                      <a:pt x="0" y="184"/>
                    </a:cubicBezTo>
                    <a:cubicBezTo>
                      <a:pt x="0" y="288"/>
                      <a:pt x="85" y="368"/>
                      <a:pt x="184" y="368"/>
                    </a:cubicBezTo>
                    <a:cubicBezTo>
                      <a:pt x="288" y="368"/>
                      <a:pt x="373" y="288"/>
                      <a:pt x="373" y="184"/>
                    </a:cubicBezTo>
                    <a:cubicBezTo>
                      <a:pt x="373" y="85"/>
                      <a:pt x="288" y="0"/>
                      <a:pt x="1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3"/>
              <p:cNvSpPr/>
              <p:nvPr/>
            </p:nvSpPr>
            <p:spPr>
              <a:xfrm flipH="1">
                <a:off x="4498600" y="3756905"/>
                <a:ext cx="40074" cy="39523"/>
              </a:xfrm>
              <a:custGeom>
                <a:rect b="b" l="l" r="r" t="t"/>
                <a:pathLst>
                  <a:path extrusionOk="0" h="359" w="364">
                    <a:moveTo>
                      <a:pt x="184" y="0"/>
                    </a:moveTo>
                    <a:cubicBezTo>
                      <a:pt x="80" y="0"/>
                      <a:pt x="0" y="80"/>
                      <a:pt x="0" y="179"/>
                    </a:cubicBezTo>
                    <a:cubicBezTo>
                      <a:pt x="0" y="278"/>
                      <a:pt x="80" y="359"/>
                      <a:pt x="184" y="359"/>
                    </a:cubicBezTo>
                    <a:cubicBezTo>
                      <a:pt x="283" y="359"/>
                      <a:pt x="363" y="278"/>
                      <a:pt x="363" y="179"/>
                    </a:cubicBezTo>
                    <a:cubicBezTo>
                      <a:pt x="363" y="80"/>
                      <a:pt x="283" y="0"/>
                      <a:pt x="1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3"/>
              <p:cNvSpPr/>
              <p:nvPr/>
            </p:nvSpPr>
            <p:spPr>
              <a:xfrm flipH="1">
                <a:off x="4413500" y="3782336"/>
                <a:ext cx="39083" cy="38973"/>
              </a:xfrm>
              <a:custGeom>
                <a:rect b="b" l="l" r="r" t="t"/>
                <a:pathLst>
                  <a:path extrusionOk="0" h="354" w="355">
                    <a:moveTo>
                      <a:pt x="180" y="0"/>
                    </a:moveTo>
                    <a:cubicBezTo>
                      <a:pt x="81" y="0"/>
                      <a:pt x="1" y="80"/>
                      <a:pt x="1" y="175"/>
                    </a:cubicBezTo>
                    <a:cubicBezTo>
                      <a:pt x="1" y="274"/>
                      <a:pt x="81" y="354"/>
                      <a:pt x="180" y="354"/>
                    </a:cubicBezTo>
                    <a:cubicBezTo>
                      <a:pt x="274" y="354"/>
                      <a:pt x="354" y="274"/>
                      <a:pt x="354" y="175"/>
                    </a:cubicBezTo>
                    <a:cubicBezTo>
                      <a:pt x="354" y="80"/>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3"/>
              <p:cNvSpPr/>
              <p:nvPr/>
            </p:nvSpPr>
            <p:spPr>
              <a:xfrm flipH="1">
                <a:off x="4329390" y="3811400"/>
                <a:ext cx="37982" cy="38532"/>
              </a:xfrm>
              <a:custGeom>
                <a:rect b="b" l="l" r="r" t="t"/>
                <a:pathLst>
                  <a:path extrusionOk="0" h="350" w="345">
                    <a:moveTo>
                      <a:pt x="170" y="0"/>
                    </a:moveTo>
                    <a:cubicBezTo>
                      <a:pt x="75" y="0"/>
                      <a:pt x="0" y="80"/>
                      <a:pt x="0" y="175"/>
                    </a:cubicBezTo>
                    <a:cubicBezTo>
                      <a:pt x="0" y="269"/>
                      <a:pt x="75" y="349"/>
                      <a:pt x="170" y="349"/>
                    </a:cubicBezTo>
                    <a:cubicBezTo>
                      <a:pt x="269" y="349"/>
                      <a:pt x="344" y="269"/>
                      <a:pt x="344" y="175"/>
                    </a:cubicBezTo>
                    <a:cubicBezTo>
                      <a:pt x="344" y="80"/>
                      <a:pt x="269"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3"/>
              <p:cNvSpPr/>
              <p:nvPr/>
            </p:nvSpPr>
            <p:spPr>
              <a:xfrm flipH="1">
                <a:off x="4246931" y="3844648"/>
                <a:ext cx="36881" cy="36881"/>
              </a:xfrm>
              <a:custGeom>
                <a:rect b="b" l="l" r="r" t="t"/>
                <a:pathLst>
                  <a:path extrusionOk="0" h="335" w="335">
                    <a:moveTo>
                      <a:pt x="170" y="0"/>
                    </a:moveTo>
                    <a:cubicBezTo>
                      <a:pt x="75" y="0"/>
                      <a:pt x="0" y="75"/>
                      <a:pt x="0" y="165"/>
                    </a:cubicBezTo>
                    <a:cubicBezTo>
                      <a:pt x="0" y="259"/>
                      <a:pt x="75" y="335"/>
                      <a:pt x="170" y="335"/>
                    </a:cubicBezTo>
                    <a:cubicBezTo>
                      <a:pt x="259" y="335"/>
                      <a:pt x="335" y="259"/>
                      <a:pt x="335" y="165"/>
                    </a:cubicBezTo>
                    <a:cubicBezTo>
                      <a:pt x="335" y="75"/>
                      <a:pt x="259"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3"/>
              <p:cNvSpPr/>
              <p:nvPr/>
            </p:nvSpPr>
            <p:spPr>
              <a:xfrm flipH="1">
                <a:off x="4165464" y="3880427"/>
                <a:ext cx="35890" cy="35890"/>
              </a:xfrm>
              <a:custGeom>
                <a:rect b="b" l="l" r="r" t="t"/>
                <a:pathLst>
                  <a:path extrusionOk="0" h="326" w="326">
                    <a:moveTo>
                      <a:pt x="166" y="0"/>
                    </a:moveTo>
                    <a:cubicBezTo>
                      <a:pt x="76" y="0"/>
                      <a:pt x="1" y="71"/>
                      <a:pt x="1" y="161"/>
                    </a:cubicBezTo>
                    <a:cubicBezTo>
                      <a:pt x="1" y="250"/>
                      <a:pt x="76" y="326"/>
                      <a:pt x="166" y="326"/>
                    </a:cubicBezTo>
                    <a:cubicBezTo>
                      <a:pt x="255" y="326"/>
                      <a:pt x="326" y="250"/>
                      <a:pt x="326" y="161"/>
                    </a:cubicBezTo>
                    <a:cubicBezTo>
                      <a:pt x="326" y="71"/>
                      <a:pt x="255"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3"/>
              <p:cNvSpPr/>
              <p:nvPr/>
            </p:nvSpPr>
            <p:spPr>
              <a:xfrm flipH="1">
                <a:off x="4084987" y="3918849"/>
                <a:ext cx="34899" cy="34899"/>
              </a:xfrm>
              <a:custGeom>
                <a:rect b="b" l="l" r="r" t="t"/>
                <a:pathLst>
                  <a:path extrusionOk="0" h="317" w="317">
                    <a:moveTo>
                      <a:pt x="161" y="0"/>
                    </a:moveTo>
                    <a:cubicBezTo>
                      <a:pt x="71" y="0"/>
                      <a:pt x="1" y="71"/>
                      <a:pt x="1" y="156"/>
                    </a:cubicBezTo>
                    <a:cubicBezTo>
                      <a:pt x="1" y="245"/>
                      <a:pt x="71" y="316"/>
                      <a:pt x="161" y="316"/>
                    </a:cubicBezTo>
                    <a:cubicBezTo>
                      <a:pt x="246" y="316"/>
                      <a:pt x="317" y="245"/>
                      <a:pt x="317" y="156"/>
                    </a:cubicBezTo>
                    <a:cubicBezTo>
                      <a:pt x="317" y="71"/>
                      <a:pt x="24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3"/>
              <p:cNvSpPr/>
              <p:nvPr/>
            </p:nvSpPr>
            <p:spPr>
              <a:xfrm flipH="1">
                <a:off x="4004510" y="3957271"/>
                <a:ext cx="34349" cy="34349"/>
              </a:xfrm>
              <a:custGeom>
                <a:rect b="b" l="l" r="r" t="t"/>
                <a:pathLst>
                  <a:path extrusionOk="0" h="312" w="312">
                    <a:moveTo>
                      <a:pt x="156" y="0"/>
                    </a:moveTo>
                    <a:cubicBezTo>
                      <a:pt x="71" y="0"/>
                      <a:pt x="0" y="71"/>
                      <a:pt x="0" y="156"/>
                    </a:cubicBezTo>
                    <a:cubicBezTo>
                      <a:pt x="0" y="240"/>
                      <a:pt x="71" y="311"/>
                      <a:pt x="156" y="311"/>
                    </a:cubicBezTo>
                    <a:cubicBezTo>
                      <a:pt x="241" y="311"/>
                      <a:pt x="311" y="240"/>
                      <a:pt x="311" y="156"/>
                    </a:cubicBezTo>
                    <a:cubicBezTo>
                      <a:pt x="311"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3"/>
              <p:cNvSpPr/>
              <p:nvPr/>
            </p:nvSpPr>
            <p:spPr>
              <a:xfrm flipH="1">
                <a:off x="3923593" y="3994592"/>
                <a:ext cx="33358" cy="33358"/>
              </a:xfrm>
              <a:custGeom>
                <a:rect b="b" l="l" r="r" t="t"/>
                <a:pathLst>
                  <a:path extrusionOk="0" h="303" w="303">
                    <a:moveTo>
                      <a:pt x="152" y="0"/>
                    </a:moveTo>
                    <a:cubicBezTo>
                      <a:pt x="67" y="0"/>
                      <a:pt x="1" y="66"/>
                      <a:pt x="1" y="151"/>
                    </a:cubicBezTo>
                    <a:cubicBezTo>
                      <a:pt x="1" y="231"/>
                      <a:pt x="67" y="302"/>
                      <a:pt x="152" y="302"/>
                    </a:cubicBezTo>
                    <a:cubicBezTo>
                      <a:pt x="232" y="302"/>
                      <a:pt x="303" y="231"/>
                      <a:pt x="303" y="151"/>
                    </a:cubicBezTo>
                    <a:cubicBezTo>
                      <a:pt x="303" y="66"/>
                      <a:pt x="232"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3"/>
              <p:cNvSpPr/>
              <p:nvPr/>
            </p:nvSpPr>
            <p:spPr>
              <a:xfrm flipH="1">
                <a:off x="3842125" y="4029932"/>
                <a:ext cx="32257" cy="32257"/>
              </a:xfrm>
              <a:custGeom>
                <a:rect b="b" l="l" r="r" t="t"/>
                <a:pathLst>
                  <a:path extrusionOk="0" h="293" w="293">
                    <a:moveTo>
                      <a:pt x="147" y="0"/>
                    </a:moveTo>
                    <a:cubicBezTo>
                      <a:pt x="66" y="0"/>
                      <a:pt x="0" y="66"/>
                      <a:pt x="0" y="146"/>
                    </a:cubicBezTo>
                    <a:cubicBezTo>
                      <a:pt x="0" y="226"/>
                      <a:pt x="66" y="292"/>
                      <a:pt x="147" y="292"/>
                    </a:cubicBezTo>
                    <a:cubicBezTo>
                      <a:pt x="227" y="292"/>
                      <a:pt x="293" y="226"/>
                      <a:pt x="293" y="146"/>
                    </a:cubicBezTo>
                    <a:cubicBezTo>
                      <a:pt x="293" y="66"/>
                      <a:pt x="227"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3"/>
              <p:cNvSpPr/>
              <p:nvPr/>
            </p:nvSpPr>
            <p:spPr>
              <a:xfrm flipH="1">
                <a:off x="3759556" y="4063620"/>
                <a:ext cx="31266" cy="31707"/>
              </a:xfrm>
              <a:custGeom>
                <a:rect b="b" l="l" r="r" t="t"/>
                <a:pathLst>
                  <a:path extrusionOk="0" h="288" w="284">
                    <a:moveTo>
                      <a:pt x="142" y="0"/>
                    </a:moveTo>
                    <a:cubicBezTo>
                      <a:pt x="62" y="0"/>
                      <a:pt x="0" y="66"/>
                      <a:pt x="0" y="142"/>
                    </a:cubicBezTo>
                    <a:cubicBezTo>
                      <a:pt x="0" y="222"/>
                      <a:pt x="62" y="288"/>
                      <a:pt x="142" y="288"/>
                    </a:cubicBezTo>
                    <a:cubicBezTo>
                      <a:pt x="217" y="288"/>
                      <a:pt x="283" y="222"/>
                      <a:pt x="283" y="142"/>
                    </a:cubicBezTo>
                    <a:cubicBezTo>
                      <a:pt x="283" y="66"/>
                      <a:pt x="217"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3"/>
              <p:cNvSpPr/>
              <p:nvPr/>
            </p:nvSpPr>
            <p:spPr>
              <a:xfrm flipH="1">
                <a:off x="3676547" y="4095766"/>
                <a:ext cx="30165" cy="30275"/>
              </a:xfrm>
              <a:custGeom>
                <a:rect b="b" l="l" r="r" t="t"/>
                <a:pathLst>
                  <a:path extrusionOk="0" h="275" w="274">
                    <a:moveTo>
                      <a:pt x="137" y="1"/>
                    </a:moveTo>
                    <a:cubicBezTo>
                      <a:pt x="61" y="1"/>
                      <a:pt x="0" y="62"/>
                      <a:pt x="0" y="137"/>
                    </a:cubicBezTo>
                    <a:cubicBezTo>
                      <a:pt x="0" y="213"/>
                      <a:pt x="61" y="274"/>
                      <a:pt x="137" y="274"/>
                    </a:cubicBezTo>
                    <a:cubicBezTo>
                      <a:pt x="212" y="274"/>
                      <a:pt x="274" y="213"/>
                      <a:pt x="274" y="137"/>
                    </a:cubicBezTo>
                    <a:cubicBezTo>
                      <a:pt x="274" y="62"/>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3"/>
              <p:cNvSpPr/>
              <p:nvPr/>
            </p:nvSpPr>
            <p:spPr>
              <a:xfrm flipH="1">
                <a:off x="3592437" y="4125381"/>
                <a:ext cx="29725" cy="29725"/>
              </a:xfrm>
              <a:custGeom>
                <a:rect b="b" l="l" r="r" t="t"/>
                <a:pathLst>
                  <a:path extrusionOk="0" h="270" w="270">
                    <a:moveTo>
                      <a:pt x="133" y="0"/>
                    </a:moveTo>
                    <a:cubicBezTo>
                      <a:pt x="62" y="0"/>
                      <a:pt x="1" y="62"/>
                      <a:pt x="1" y="132"/>
                    </a:cubicBezTo>
                    <a:cubicBezTo>
                      <a:pt x="1" y="208"/>
                      <a:pt x="62" y="269"/>
                      <a:pt x="133" y="269"/>
                    </a:cubicBezTo>
                    <a:cubicBezTo>
                      <a:pt x="208" y="269"/>
                      <a:pt x="269" y="208"/>
                      <a:pt x="269" y="132"/>
                    </a:cubicBezTo>
                    <a:cubicBezTo>
                      <a:pt x="269" y="62"/>
                      <a:pt x="208" y="0"/>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3"/>
              <p:cNvSpPr/>
              <p:nvPr/>
            </p:nvSpPr>
            <p:spPr>
              <a:xfrm flipH="1">
                <a:off x="3507887" y="4152904"/>
                <a:ext cx="28624" cy="28624"/>
              </a:xfrm>
              <a:custGeom>
                <a:rect b="b" l="l" r="r" t="t"/>
                <a:pathLst>
                  <a:path extrusionOk="0" h="260" w="260">
                    <a:moveTo>
                      <a:pt x="128" y="0"/>
                    </a:moveTo>
                    <a:cubicBezTo>
                      <a:pt x="57" y="0"/>
                      <a:pt x="0" y="57"/>
                      <a:pt x="0" y="132"/>
                    </a:cubicBezTo>
                    <a:cubicBezTo>
                      <a:pt x="0" y="203"/>
                      <a:pt x="57" y="260"/>
                      <a:pt x="128" y="260"/>
                    </a:cubicBezTo>
                    <a:cubicBezTo>
                      <a:pt x="198" y="260"/>
                      <a:pt x="260" y="203"/>
                      <a:pt x="260" y="132"/>
                    </a:cubicBezTo>
                    <a:cubicBezTo>
                      <a:pt x="260" y="57"/>
                      <a:pt x="198"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3"/>
              <p:cNvSpPr/>
              <p:nvPr/>
            </p:nvSpPr>
            <p:spPr>
              <a:xfrm flipH="1">
                <a:off x="3422787" y="4178335"/>
                <a:ext cx="27633" cy="27633"/>
              </a:xfrm>
              <a:custGeom>
                <a:rect b="b" l="l" r="r" t="t"/>
                <a:pathLst>
                  <a:path extrusionOk="0" h="251" w="251">
                    <a:moveTo>
                      <a:pt x="124" y="0"/>
                    </a:moveTo>
                    <a:cubicBezTo>
                      <a:pt x="58" y="0"/>
                      <a:pt x="1" y="57"/>
                      <a:pt x="1" y="123"/>
                    </a:cubicBezTo>
                    <a:cubicBezTo>
                      <a:pt x="1" y="194"/>
                      <a:pt x="58" y="250"/>
                      <a:pt x="124" y="250"/>
                    </a:cubicBezTo>
                    <a:cubicBezTo>
                      <a:pt x="194" y="250"/>
                      <a:pt x="251" y="194"/>
                      <a:pt x="251" y="123"/>
                    </a:cubicBezTo>
                    <a:cubicBezTo>
                      <a:pt x="251" y="57"/>
                      <a:pt x="194" y="0"/>
                      <a:pt x="1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3"/>
              <p:cNvSpPr/>
              <p:nvPr/>
            </p:nvSpPr>
            <p:spPr>
              <a:xfrm flipH="1">
                <a:off x="3336585" y="4201124"/>
                <a:ext cx="27083" cy="26642"/>
              </a:xfrm>
              <a:custGeom>
                <a:rect b="b" l="l" r="r" t="t"/>
                <a:pathLst>
                  <a:path extrusionOk="0" h="242" w="246">
                    <a:moveTo>
                      <a:pt x="123" y="1"/>
                    </a:moveTo>
                    <a:cubicBezTo>
                      <a:pt x="57" y="1"/>
                      <a:pt x="0" y="53"/>
                      <a:pt x="0" y="119"/>
                    </a:cubicBezTo>
                    <a:cubicBezTo>
                      <a:pt x="0" y="185"/>
                      <a:pt x="57" y="241"/>
                      <a:pt x="123" y="241"/>
                    </a:cubicBezTo>
                    <a:cubicBezTo>
                      <a:pt x="189" y="241"/>
                      <a:pt x="245" y="185"/>
                      <a:pt x="245" y="119"/>
                    </a:cubicBezTo>
                    <a:cubicBezTo>
                      <a:pt x="245" y="53"/>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3"/>
              <p:cNvSpPr/>
              <p:nvPr/>
            </p:nvSpPr>
            <p:spPr>
              <a:xfrm flipH="1">
                <a:off x="3249943" y="4220830"/>
                <a:ext cx="26092" cy="26092"/>
              </a:xfrm>
              <a:custGeom>
                <a:rect b="b" l="l" r="r" t="t"/>
                <a:pathLst>
                  <a:path extrusionOk="0" h="237" w="237">
                    <a:moveTo>
                      <a:pt x="119" y="1"/>
                    </a:moveTo>
                    <a:cubicBezTo>
                      <a:pt x="53" y="1"/>
                      <a:pt x="1" y="53"/>
                      <a:pt x="1" y="119"/>
                    </a:cubicBezTo>
                    <a:cubicBezTo>
                      <a:pt x="1" y="185"/>
                      <a:pt x="53" y="237"/>
                      <a:pt x="119" y="237"/>
                    </a:cubicBezTo>
                    <a:cubicBezTo>
                      <a:pt x="185" y="237"/>
                      <a:pt x="237" y="185"/>
                      <a:pt x="237" y="119"/>
                    </a:cubicBezTo>
                    <a:cubicBezTo>
                      <a:pt x="237" y="53"/>
                      <a:pt x="185"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3"/>
              <p:cNvSpPr/>
              <p:nvPr/>
            </p:nvSpPr>
            <p:spPr>
              <a:xfrm flipH="1">
                <a:off x="3162750" y="4238555"/>
                <a:ext cx="24991" cy="24441"/>
              </a:xfrm>
              <a:custGeom>
                <a:rect b="b" l="l" r="r" t="t"/>
                <a:pathLst>
                  <a:path extrusionOk="0" h="222" w="227">
                    <a:moveTo>
                      <a:pt x="113" y="0"/>
                    </a:moveTo>
                    <a:cubicBezTo>
                      <a:pt x="52" y="0"/>
                      <a:pt x="0" y="47"/>
                      <a:pt x="0" y="109"/>
                    </a:cubicBezTo>
                    <a:cubicBezTo>
                      <a:pt x="0" y="175"/>
                      <a:pt x="52" y="222"/>
                      <a:pt x="113" y="222"/>
                    </a:cubicBezTo>
                    <a:cubicBezTo>
                      <a:pt x="175" y="222"/>
                      <a:pt x="227" y="175"/>
                      <a:pt x="227" y="109"/>
                    </a:cubicBezTo>
                    <a:cubicBezTo>
                      <a:pt x="227" y="47"/>
                      <a:pt x="175" y="0"/>
                      <a:pt x="1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3"/>
              <p:cNvSpPr/>
              <p:nvPr/>
            </p:nvSpPr>
            <p:spPr>
              <a:xfrm flipH="1">
                <a:off x="3075008" y="4252537"/>
                <a:ext cx="24000" cy="24000"/>
              </a:xfrm>
              <a:custGeom>
                <a:rect b="b" l="l" r="r" t="t"/>
                <a:pathLst>
                  <a:path extrusionOk="0" h="218" w="218">
                    <a:moveTo>
                      <a:pt x="109" y="0"/>
                    </a:moveTo>
                    <a:cubicBezTo>
                      <a:pt x="48" y="0"/>
                      <a:pt x="0" y="52"/>
                      <a:pt x="0" y="109"/>
                    </a:cubicBezTo>
                    <a:cubicBezTo>
                      <a:pt x="0" y="170"/>
                      <a:pt x="48" y="217"/>
                      <a:pt x="109" y="217"/>
                    </a:cubicBezTo>
                    <a:cubicBezTo>
                      <a:pt x="170" y="217"/>
                      <a:pt x="217" y="170"/>
                      <a:pt x="217" y="109"/>
                    </a:cubicBezTo>
                    <a:cubicBezTo>
                      <a:pt x="217" y="52"/>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3"/>
              <p:cNvSpPr/>
              <p:nvPr/>
            </p:nvSpPr>
            <p:spPr>
              <a:xfrm flipH="1">
                <a:off x="2986824" y="4263986"/>
                <a:ext cx="22899" cy="22899"/>
              </a:xfrm>
              <a:custGeom>
                <a:rect b="b" l="l" r="r" t="t"/>
                <a:pathLst>
                  <a:path extrusionOk="0" h="208" w="208">
                    <a:moveTo>
                      <a:pt x="104" y="0"/>
                    </a:moveTo>
                    <a:cubicBezTo>
                      <a:pt x="47" y="0"/>
                      <a:pt x="0" y="47"/>
                      <a:pt x="0" y="104"/>
                    </a:cubicBezTo>
                    <a:cubicBezTo>
                      <a:pt x="0" y="160"/>
                      <a:pt x="47" y="208"/>
                      <a:pt x="104" y="208"/>
                    </a:cubicBezTo>
                    <a:cubicBezTo>
                      <a:pt x="161" y="208"/>
                      <a:pt x="208" y="160"/>
                      <a:pt x="208" y="104"/>
                    </a:cubicBezTo>
                    <a:cubicBezTo>
                      <a:pt x="208" y="47"/>
                      <a:pt x="161"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3"/>
              <p:cNvSpPr/>
              <p:nvPr/>
            </p:nvSpPr>
            <p:spPr>
              <a:xfrm flipH="1">
                <a:off x="2898531" y="4272243"/>
                <a:ext cx="21908" cy="21908"/>
              </a:xfrm>
              <a:custGeom>
                <a:rect b="b" l="l" r="r" t="t"/>
                <a:pathLst>
                  <a:path extrusionOk="0" h="199" w="199">
                    <a:moveTo>
                      <a:pt x="99" y="1"/>
                    </a:moveTo>
                    <a:cubicBezTo>
                      <a:pt x="43" y="1"/>
                      <a:pt x="0" y="43"/>
                      <a:pt x="0" y="100"/>
                    </a:cubicBezTo>
                    <a:cubicBezTo>
                      <a:pt x="0" y="156"/>
                      <a:pt x="43" y="199"/>
                      <a:pt x="99" y="199"/>
                    </a:cubicBezTo>
                    <a:cubicBezTo>
                      <a:pt x="156" y="199"/>
                      <a:pt x="198" y="156"/>
                      <a:pt x="198" y="100"/>
                    </a:cubicBezTo>
                    <a:cubicBezTo>
                      <a:pt x="198" y="43"/>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3"/>
              <p:cNvSpPr/>
              <p:nvPr/>
            </p:nvSpPr>
            <p:spPr>
              <a:xfrm flipH="1">
                <a:off x="2809797" y="4277417"/>
                <a:ext cx="20918" cy="20918"/>
              </a:xfrm>
              <a:custGeom>
                <a:rect b="b" l="l" r="r" t="t"/>
                <a:pathLst>
                  <a:path extrusionOk="0" h="190" w="190">
                    <a:moveTo>
                      <a:pt x="95" y="1"/>
                    </a:moveTo>
                    <a:cubicBezTo>
                      <a:pt x="43" y="1"/>
                      <a:pt x="1" y="43"/>
                      <a:pt x="1" y="95"/>
                    </a:cubicBezTo>
                    <a:cubicBezTo>
                      <a:pt x="1" y="147"/>
                      <a:pt x="43" y="189"/>
                      <a:pt x="95" y="189"/>
                    </a:cubicBezTo>
                    <a:cubicBezTo>
                      <a:pt x="147" y="189"/>
                      <a:pt x="189" y="147"/>
                      <a:pt x="189" y="95"/>
                    </a:cubicBezTo>
                    <a:cubicBezTo>
                      <a:pt x="189" y="43"/>
                      <a:pt x="147"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3"/>
              <p:cNvSpPr/>
              <p:nvPr/>
            </p:nvSpPr>
            <p:spPr>
              <a:xfrm flipH="1">
                <a:off x="2721064" y="4279509"/>
                <a:ext cx="19817" cy="19817"/>
              </a:xfrm>
              <a:custGeom>
                <a:rect b="b" l="l" r="r" t="t"/>
                <a:pathLst>
                  <a:path extrusionOk="0" h="180" w="180">
                    <a:moveTo>
                      <a:pt x="90" y="1"/>
                    </a:moveTo>
                    <a:cubicBezTo>
                      <a:pt x="38" y="1"/>
                      <a:pt x="0" y="38"/>
                      <a:pt x="0" y="90"/>
                    </a:cubicBezTo>
                    <a:cubicBezTo>
                      <a:pt x="0" y="137"/>
                      <a:pt x="38" y="180"/>
                      <a:pt x="90" y="180"/>
                    </a:cubicBezTo>
                    <a:cubicBezTo>
                      <a:pt x="142" y="180"/>
                      <a:pt x="179" y="137"/>
                      <a:pt x="179" y="90"/>
                    </a:cubicBezTo>
                    <a:cubicBezTo>
                      <a:pt x="179" y="38"/>
                      <a:pt x="142"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3"/>
              <p:cNvSpPr/>
              <p:nvPr/>
            </p:nvSpPr>
            <p:spPr>
              <a:xfrm flipH="1">
                <a:off x="2632330" y="4277968"/>
                <a:ext cx="18826" cy="19266"/>
              </a:xfrm>
              <a:custGeom>
                <a:rect b="b" l="l" r="r" t="t"/>
                <a:pathLst>
                  <a:path extrusionOk="0" h="175" w="171">
                    <a:moveTo>
                      <a:pt x="86" y="0"/>
                    </a:moveTo>
                    <a:cubicBezTo>
                      <a:pt x="39" y="0"/>
                      <a:pt x="1" y="43"/>
                      <a:pt x="1" y="90"/>
                    </a:cubicBezTo>
                    <a:cubicBezTo>
                      <a:pt x="1" y="137"/>
                      <a:pt x="39" y="175"/>
                      <a:pt x="86" y="175"/>
                    </a:cubicBezTo>
                    <a:cubicBezTo>
                      <a:pt x="133" y="175"/>
                      <a:pt x="171" y="137"/>
                      <a:pt x="171" y="90"/>
                    </a:cubicBezTo>
                    <a:cubicBezTo>
                      <a:pt x="171" y="43"/>
                      <a:pt x="133" y="0"/>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3"/>
              <p:cNvSpPr/>
              <p:nvPr/>
            </p:nvSpPr>
            <p:spPr>
              <a:xfrm flipH="1">
                <a:off x="2543596" y="4274335"/>
                <a:ext cx="18275" cy="18275"/>
              </a:xfrm>
              <a:custGeom>
                <a:rect b="b" l="l" r="r" t="t"/>
                <a:pathLst>
                  <a:path extrusionOk="0" h="166" w="166">
                    <a:moveTo>
                      <a:pt x="86" y="0"/>
                    </a:moveTo>
                    <a:cubicBezTo>
                      <a:pt x="38" y="0"/>
                      <a:pt x="1" y="38"/>
                      <a:pt x="1" y="81"/>
                    </a:cubicBezTo>
                    <a:cubicBezTo>
                      <a:pt x="1" y="128"/>
                      <a:pt x="38" y="165"/>
                      <a:pt x="86" y="165"/>
                    </a:cubicBezTo>
                    <a:cubicBezTo>
                      <a:pt x="128" y="165"/>
                      <a:pt x="166" y="128"/>
                      <a:pt x="166" y="81"/>
                    </a:cubicBezTo>
                    <a:cubicBezTo>
                      <a:pt x="166" y="38"/>
                      <a:pt x="128" y="0"/>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3"/>
              <p:cNvSpPr/>
              <p:nvPr/>
            </p:nvSpPr>
            <p:spPr>
              <a:xfrm flipH="1">
                <a:off x="2454862" y="4267619"/>
                <a:ext cx="17174" cy="17174"/>
              </a:xfrm>
              <a:custGeom>
                <a:rect b="b" l="l" r="r" t="t"/>
                <a:pathLst>
                  <a:path extrusionOk="0" h="156" w="156">
                    <a:moveTo>
                      <a:pt x="76" y="0"/>
                    </a:moveTo>
                    <a:cubicBezTo>
                      <a:pt x="33" y="0"/>
                      <a:pt x="0" y="33"/>
                      <a:pt x="0" y="76"/>
                    </a:cubicBezTo>
                    <a:cubicBezTo>
                      <a:pt x="0" y="118"/>
                      <a:pt x="33" y="156"/>
                      <a:pt x="76" y="156"/>
                    </a:cubicBezTo>
                    <a:cubicBezTo>
                      <a:pt x="118" y="156"/>
                      <a:pt x="156" y="118"/>
                      <a:pt x="156" y="76"/>
                    </a:cubicBezTo>
                    <a:cubicBezTo>
                      <a:pt x="156" y="33"/>
                      <a:pt x="118"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3"/>
              <p:cNvSpPr/>
              <p:nvPr/>
            </p:nvSpPr>
            <p:spPr>
              <a:xfrm flipH="1">
                <a:off x="2366569" y="4258261"/>
                <a:ext cx="16184" cy="16184"/>
              </a:xfrm>
              <a:custGeom>
                <a:rect b="b" l="l" r="r" t="t"/>
                <a:pathLst>
                  <a:path extrusionOk="0" h="147" w="147">
                    <a:moveTo>
                      <a:pt x="71" y="0"/>
                    </a:moveTo>
                    <a:cubicBezTo>
                      <a:pt x="33" y="0"/>
                      <a:pt x="0" y="33"/>
                      <a:pt x="0" y="76"/>
                    </a:cubicBezTo>
                    <a:cubicBezTo>
                      <a:pt x="0" y="113"/>
                      <a:pt x="33" y="146"/>
                      <a:pt x="71" y="146"/>
                    </a:cubicBezTo>
                    <a:cubicBezTo>
                      <a:pt x="113" y="146"/>
                      <a:pt x="146" y="113"/>
                      <a:pt x="146" y="76"/>
                    </a:cubicBezTo>
                    <a:cubicBezTo>
                      <a:pt x="146" y="33"/>
                      <a:pt x="113"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3"/>
              <p:cNvSpPr/>
              <p:nvPr/>
            </p:nvSpPr>
            <p:spPr>
              <a:xfrm flipH="1">
                <a:off x="2278386" y="4246812"/>
                <a:ext cx="15633" cy="15633"/>
              </a:xfrm>
              <a:custGeom>
                <a:rect b="b" l="l" r="r" t="t"/>
                <a:pathLst>
                  <a:path extrusionOk="0" h="142" w="142">
                    <a:moveTo>
                      <a:pt x="71" y="1"/>
                    </a:moveTo>
                    <a:cubicBezTo>
                      <a:pt x="33" y="1"/>
                      <a:pt x="0" y="34"/>
                      <a:pt x="0" y="71"/>
                    </a:cubicBezTo>
                    <a:cubicBezTo>
                      <a:pt x="0" y="109"/>
                      <a:pt x="33" y="142"/>
                      <a:pt x="71" y="142"/>
                    </a:cubicBezTo>
                    <a:cubicBezTo>
                      <a:pt x="109" y="142"/>
                      <a:pt x="142" y="109"/>
                      <a:pt x="142" y="71"/>
                    </a:cubicBezTo>
                    <a:cubicBezTo>
                      <a:pt x="142" y="34"/>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3"/>
              <p:cNvSpPr/>
              <p:nvPr/>
            </p:nvSpPr>
            <p:spPr>
              <a:xfrm flipH="1">
                <a:off x="2190643" y="4233821"/>
                <a:ext cx="14642" cy="14642"/>
              </a:xfrm>
              <a:custGeom>
                <a:rect b="b" l="l" r="r" t="t"/>
                <a:pathLst>
                  <a:path extrusionOk="0" h="133" w="133">
                    <a:moveTo>
                      <a:pt x="66" y="1"/>
                    </a:moveTo>
                    <a:cubicBezTo>
                      <a:pt x="29" y="1"/>
                      <a:pt x="0" y="34"/>
                      <a:pt x="0" y="67"/>
                    </a:cubicBezTo>
                    <a:cubicBezTo>
                      <a:pt x="0" y="104"/>
                      <a:pt x="29" y="133"/>
                      <a:pt x="66" y="133"/>
                    </a:cubicBezTo>
                    <a:cubicBezTo>
                      <a:pt x="104" y="133"/>
                      <a:pt x="132" y="104"/>
                      <a:pt x="132" y="67"/>
                    </a:cubicBezTo>
                    <a:cubicBezTo>
                      <a:pt x="132" y="34"/>
                      <a:pt x="104"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3"/>
              <p:cNvSpPr/>
              <p:nvPr/>
            </p:nvSpPr>
            <p:spPr>
              <a:xfrm flipH="1">
                <a:off x="2103010" y="4219839"/>
                <a:ext cx="13541" cy="13541"/>
              </a:xfrm>
              <a:custGeom>
                <a:rect b="b" l="l" r="r" t="t"/>
                <a:pathLst>
                  <a:path extrusionOk="0" h="123" w="123">
                    <a:moveTo>
                      <a:pt x="62" y="0"/>
                    </a:moveTo>
                    <a:cubicBezTo>
                      <a:pt x="29" y="0"/>
                      <a:pt x="0" y="29"/>
                      <a:pt x="0" y="62"/>
                    </a:cubicBezTo>
                    <a:cubicBezTo>
                      <a:pt x="0" y="95"/>
                      <a:pt x="29" y="123"/>
                      <a:pt x="62" y="123"/>
                    </a:cubicBezTo>
                    <a:cubicBezTo>
                      <a:pt x="95" y="123"/>
                      <a:pt x="123" y="95"/>
                      <a:pt x="123" y="62"/>
                    </a:cubicBezTo>
                    <a:cubicBezTo>
                      <a:pt x="123" y="29"/>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3"/>
              <p:cNvSpPr/>
              <p:nvPr/>
            </p:nvSpPr>
            <p:spPr>
              <a:xfrm flipH="1">
                <a:off x="2015818" y="4204757"/>
                <a:ext cx="12551" cy="12551"/>
              </a:xfrm>
              <a:custGeom>
                <a:rect b="b" l="l" r="r" t="t"/>
                <a:pathLst>
                  <a:path extrusionOk="0" h="114" w="114">
                    <a:moveTo>
                      <a:pt x="57" y="1"/>
                    </a:moveTo>
                    <a:cubicBezTo>
                      <a:pt x="29" y="1"/>
                      <a:pt x="1" y="24"/>
                      <a:pt x="1" y="57"/>
                    </a:cubicBezTo>
                    <a:cubicBezTo>
                      <a:pt x="1" y="86"/>
                      <a:pt x="29" y="114"/>
                      <a:pt x="57" y="114"/>
                    </a:cubicBezTo>
                    <a:cubicBezTo>
                      <a:pt x="90" y="114"/>
                      <a:pt x="114" y="86"/>
                      <a:pt x="114" y="57"/>
                    </a:cubicBezTo>
                    <a:cubicBezTo>
                      <a:pt x="114" y="24"/>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3"/>
              <p:cNvSpPr/>
              <p:nvPr/>
            </p:nvSpPr>
            <p:spPr>
              <a:xfrm flipH="1">
                <a:off x="1928075" y="4189234"/>
                <a:ext cx="12000" cy="11450"/>
              </a:xfrm>
              <a:custGeom>
                <a:rect b="b" l="l" r="r" t="t"/>
                <a:pathLst>
                  <a:path extrusionOk="0" h="104" w="109">
                    <a:moveTo>
                      <a:pt x="52" y="0"/>
                    </a:moveTo>
                    <a:cubicBezTo>
                      <a:pt x="24" y="0"/>
                      <a:pt x="0" y="24"/>
                      <a:pt x="0" y="52"/>
                    </a:cubicBezTo>
                    <a:cubicBezTo>
                      <a:pt x="0" y="80"/>
                      <a:pt x="24" y="104"/>
                      <a:pt x="52" y="104"/>
                    </a:cubicBezTo>
                    <a:cubicBezTo>
                      <a:pt x="85" y="104"/>
                      <a:pt x="109" y="80"/>
                      <a:pt x="109" y="52"/>
                    </a:cubicBezTo>
                    <a:cubicBezTo>
                      <a:pt x="109" y="24"/>
                      <a:pt x="85"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3"/>
              <p:cNvSpPr/>
              <p:nvPr/>
            </p:nvSpPr>
            <p:spPr>
              <a:xfrm flipH="1">
                <a:off x="1840882" y="4174152"/>
                <a:ext cx="10459" cy="11009"/>
              </a:xfrm>
              <a:custGeom>
                <a:rect b="b" l="l" r="r" t="t"/>
                <a:pathLst>
                  <a:path extrusionOk="0" h="100" w="95">
                    <a:moveTo>
                      <a:pt x="48" y="1"/>
                    </a:moveTo>
                    <a:cubicBezTo>
                      <a:pt x="19" y="1"/>
                      <a:pt x="0" y="24"/>
                      <a:pt x="0" y="48"/>
                    </a:cubicBezTo>
                    <a:cubicBezTo>
                      <a:pt x="0" y="76"/>
                      <a:pt x="19" y="100"/>
                      <a:pt x="48" y="100"/>
                    </a:cubicBezTo>
                    <a:cubicBezTo>
                      <a:pt x="76" y="100"/>
                      <a:pt x="95" y="76"/>
                      <a:pt x="95" y="48"/>
                    </a:cubicBezTo>
                    <a:cubicBezTo>
                      <a:pt x="95" y="24"/>
                      <a:pt x="76"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3"/>
              <p:cNvSpPr/>
              <p:nvPr/>
            </p:nvSpPr>
            <p:spPr>
              <a:xfrm flipH="1">
                <a:off x="1753139" y="4160170"/>
                <a:ext cx="10018" cy="9468"/>
              </a:xfrm>
              <a:custGeom>
                <a:rect b="b" l="l" r="r" t="t"/>
                <a:pathLst>
                  <a:path extrusionOk="0" h="86" w="91">
                    <a:moveTo>
                      <a:pt x="48" y="0"/>
                    </a:moveTo>
                    <a:cubicBezTo>
                      <a:pt x="20" y="0"/>
                      <a:pt x="1" y="19"/>
                      <a:pt x="1" y="43"/>
                    </a:cubicBezTo>
                    <a:cubicBezTo>
                      <a:pt x="1" y="66"/>
                      <a:pt x="20" y="85"/>
                      <a:pt x="48" y="85"/>
                    </a:cubicBezTo>
                    <a:cubicBezTo>
                      <a:pt x="71" y="85"/>
                      <a:pt x="90" y="66"/>
                      <a:pt x="90" y="43"/>
                    </a:cubicBezTo>
                    <a:cubicBezTo>
                      <a:pt x="90" y="19"/>
                      <a:pt x="71"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3"/>
              <p:cNvSpPr/>
              <p:nvPr/>
            </p:nvSpPr>
            <p:spPr>
              <a:xfrm flipH="1">
                <a:off x="1665397" y="4147179"/>
                <a:ext cx="9028" cy="8917"/>
              </a:xfrm>
              <a:custGeom>
                <a:rect b="b" l="l" r="r" t="t"/>
                <a:pathLst>
                  <a:path extrusionOk="0" h="81" w="82">
                    <a:moveTo>
                      <a:pt x="43" y="0"/>
                    </a:moveTo>
                    <a:cubicBezTo>
                      <a:pt x="20" y="0"/>
                      <a:pt x="1" y="19"/>
                      <a:pt x="1" y="38"/>
                    </a:cubicBezTo>
                    <a:cubicBezTo>
                      <a:pt x="1" y="62"/>
                      <a:pt x="20" y="81"/>
                      <a:pt x="43" y="81"/>
                    </a:cubicBezTo>
                    <a:cubicBezTo>
                      <a:pt x="62" y="81"/>
                      <a:pt x="81" y="62"/>
                      <a:pt x="81" y="38"/>
                    </a:cubicBezTo>
                    <a:cubicBezTo>
                      <a:pt x="81" y="19"/>
                      <a:pt x="62"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3"/>
              <p:cNvSpPr/>
              <p:nvPr/>
            </p:nvSpPr>
            <p:spPr>
              <a:xfrm flipH="1">
                <a:off x="1577213" y="4136280"/>
                <a:ext cx="7927" cy="7927"/>
              </a:xfrm>
              <a:custGeom>
                <a:rect b="b" l="l" r="r" t="t"/>
                <a:pathLst>
                  <a:path extrusionOk="0" h="72" w="72">
                    <a:moveTo>
                      <a:pt x="34" y="0"/>
                    </a:moveTo>
                    <a:cubicBezTo>
                      <a:pt x="15" y="0"/>
                      <a:pt x="1" y="15"/>
                      <a:pt x="1" y="33"/>
                    </a:cubicBezTo>
                    <a:cubicBezTo>
                      <a:pt x="1" y="52"/>
                      <a:pt x="15" y="71"/>
                      <a:pt x="34" y="71"/>
                    </a:cubicBezTo>
                    <a:cubicBezTo>
                      <a:pt x="53" y="71"/>
                      <a:pt x="71" y="52"/>
                      <a:pt x="71" y="33"/>
                    </a:cubicBezTo>
                    <a:cubicBezTo>
                      <a:pt x="71" y="15"/>
                      <a:pt x="53"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3"/>
              <p:cNvSpPr/>
              <p:nvPr/>
            </p:nvSpPr>
            <p:spPr>
              <a:xfrm flipH="1">
                <a:off x="1489030" y="4127473"/>
                <a:ext cx="6826" cy="7376"/>
              </a:xfrm>
              <a:custGeom>
                <a:rect b="b" l="l" r="r" t="t"/>
                <a:pathLst>
                  <a:path extrusionOk="0" h="67" w="62">
                    <a:moveTo>
                      <a:pt x="29" y="0"/>
                    </a:moveTo>
                    <a:cubicBezTo>
                      <a:pt x="15" y="0"/>
                      <a:pt x="1" y="14"/>
                      <a:pt x="1" y="33"/>
                    </a:cubicBezTo>
                    <a:cubicBezTo>
                      <a:pt x="1" y="52"/>
                      <a:pt x="15" y="66"/>
                      <a:pt x="29" y="66"/>
                    </a:cubicBezTo>
                    <a:cubicBezTo>
                      <a:pt x="48" y="66"/>
                      <a:pt x="62" y="52"/>
                      <a:pt x="62" y="33"/>
                    </a:cubicBezTo>
                    <a:cubicBezTo>
                      <a:pt x="62" y="14"/>
                      <a:pt x="48"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3"/>
              <p:cNvSpPr/>
              <p:nvPr/>
            </p:nvSpPr>
            <p:spPr>
              <a:xfrm flipH="1">
                <a:off x="1400296" y="4122298"/>
                <a:ext cx="6275" cy="5725"/>
              </a:xfrm>
              <a:custGeom>
                <a:rect b="b" l="l" r="r" t="t"/>
                <a:pathLst>
                  <a:path extrusionOk="0" h="52" w="57">
                    <a:moveTo>
                      <a:pt x="29" y="0"/>
                    </a:moveTo>
                    <a:cubicBezTo>
                      <a:pt x="15" y="0"/>
                      <a:pt x="0" y="10"/>
                      <a:pt x="0" y="24"/>
                    </a:cubicBezTo>
                    <a:cubicBezTo>
                      <a:pt x="0" y="38"/>
                      <a:pt x="15" y="52"/>
                      <a:pt x="29" y="52"/>
                    </a:cubicBezTo>
                    <a:cubicBezTo>
                      <a:pt x="43" y="52"/>
                      <a:pt x="57" y="38"/>
                      <a:pt x="57" y="24"/>
                    </a:cubicBezTo>
                    <a:cubicBezTo>
                      <a:pt x="57" y="10"/>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3"/>
              <p:cNvSpPr/>
              <p:nvPr/>
            </p:nvSpPr>
            <p:spPr>
              <a:xfrm flipH="1">
                <a:off x="1311453" y="4119656"/>
                <a:ext cx="5395" cy="5284"/>
              </a:xfrm>
              <a:custGeom>
                <a:rect b="b" l="l" r="r" t="t"/>
                <a:pathLst>
                  <a:path extrusionOk="0" h="48" w="49">
                    <a:moveTo>
                      <a:pt x="25" y="1"/>
                    </a:moveTo>
                    <a:cubicBezTo>
                      <a:pt x="10" y="1"/>
                      <a:pt x="1" y="10"/>
                      <a:pt x="1" y="24"/>
                    </a:cubicBezTo>
                    <a:cubicBezTo>
                      <a:pt x="1" y="38"/>
                      <a:pt x="10" y="48"/>
                      <a:pt x="25" y="48"/>
                    </a:cubicBezTo>
                    <a:cubicBezTo>
                      <a:pt x="39" y="48"/>
                      <a:pt x="48" y="38"/>
                      <a:pt x="48" y="24"/>
                    </a:cubicBezTo>
                    <a:cubicBezTo>
                      <a:pt x="48" y="10"/>
                      <a:pt x="39" y="1"/>
                      <a:pt x="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3"/>
              <p:cNvSpPr/>
              <p:nvPr/>
            </p:nvSpPr>
            <p:spPr>
              <a:xfrm flipH="1">
                <a:off x="1222719" y="4121198"/>
                <a:ext cx="4294" cy="4294"/>
              </a:xfrm>
              <a:custGeom>
                <a:rect b="b" l="l" r="r" t="t"/>
                <a:pathLst>
                  <a:path extrusionOk="0" h="39" w="39">
                    <a:moveTo>
                      <a:pt x="19" y="1"/>
                    </a:moveTo>
                    <a:cubicBezTo>
                      <a:pt x="10" y="1"/>
                      <a:pt x="1" y="10"/>
                      <a:pt x="1" y="20"/>
                    </a:cubicBezTo>
                    <a:cubicBezTo>
                      <a:pt x="1" y="29"/>
                      <a:pt x="10" y="38"/>
                      <a:pt x="19" y="38"/>
                    </a:cubicBezTo>
                    <a:cubicBezTo>
                      <a:pt x="29" y="38"/>
                      <a:pt x="38" y="29"/>
                      <a:pt x="38" y="20"/>
                    </a:cubicBezTo>
                    <a:cubicBezTo>
                      <a:pt x="38" y="10"/>
                      <a:pt x="29"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3"/>
              <p:cNvSpPr/>
              <p:nvPr/>
            </p:nvSpPr>
            <p:spPr>
              <a:xfrm flipH="1">
                <a:off x="1133985" y="4126372"/>
                <a:ext cx="3193" cy="3303"/>
              </a:xfrm>
              <a:custGeom>
                <a:rect b="b" l="l" r="r" t="t"/>
                <a:pathLst>
                  <a:path extrusionOk="0" h="30" w="29">
                    <a:moveTo>
                      <a:pt x="14" y="1"/>
                    </a:moveTo>
                    <a:cubicBezTo>
                      <a:pt x="5" y="1"/>
                      <a:pt x="0" y="6"/>
                      <a:pt x="0" y="15"/>
                    </a:cubicBezTo>
                    <a:cubicBezTo>
                      <a:pt x="0" y="24"/>
                      <a:pt x="5" y="29"/>
                      <a:pt x="14" y="29"/>
                    </a:cubicBezTo>
                    <a:cubicBezTo>
                      <a:pt x="19" y="29"/>
                      <a:pt x="28" y="24"/>
                      <a:pt x="28" y="15"/>
                    </a:cubicBezTo>
                    <a:cubicBezTo>
                      <a:pt x="28" y="6"/>
                      <a:pt x="19" y="1"/>
                      <a:pt x="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3"/>
              <p:cNvSpPr/>
              <p:nvPr/>
            </p:nvSpPr>
            <p:spPr>
              <a:xfrm flipH="1">
                <a:off x="1045802" y="4135730"/>
                <a:ext cx="2202" cy="2202"/>
              </a:xfrm>
              <a:custGeom>
                <a:rect b="b" l="l" r="r" t="t"/>
                <a:pathLst>
                  <a:path extrusionOk="0" h="20" w="20">
                    <a:moveTo>
                      <a:pt x="10" y="1"/>
                    </a:moveTo>
                    <a:cubicBezTo>
                      <a:pt x="6" y="1"/>
                      <a:pt x="1" y="5"/>
                      <a:pt x="1" y="10"/>
                    </a:cubicBezTo>
                    <a:cubicBezTo>
                      <a:pt x="1" y="15"/>
                      <a:pt x="6" y="20"/>
                      <a:pt x="10" y="20"/>
                    </a:cubicBezTo>
                    <a:cubicBezTo>
                      <a:pt x="15" y="20"/>
                      <a:pt x="20" y="15"/>
                      <a:pt x="20" y="10"/>
                    </a:cubicBezTo>
                    <a:cubicBezTo>
                      <a:pt x="20" y="5"/>
                      <a:pt x="15"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3"/>
              <p:cNvSpPr/>
              <p:nvPr/>
            </p:nvSpPr>
            <p:spPr>
              <a:xfrm flipH="1">
                <a:off x="958059" y="4148720"/>
                <a:ext cx="1101" cy="1651"/>
              </a:xfrm>
              <a:custGeom>
                <a:rect b="b" l="l" r="r" t="t"/>
                <a:pathLst>
                  <a:path extrusionOk="0" h="15" w="10">
                    <a:moveTo>
                      <a:pt x="5" y="1"/>
                    </a:moveTo>
                    <a:cubicBezTo>
                      <a:pt x="5" y="1"/>
                      <a:pt x="0" y="5"/>
                      <a:pt x="0" y="5"/>
                    </a:cubicBezTo>
                    <a:cubicBezTo>
                      <a:pt x="0" y="10"/>
                      <a:pt x="5" y="15"/>
                      <a:pt x="5" y="15"/>
                    </a:cubicBezTo>
                    <a:cubicBezTo>
                      <a:pt x="9" y="15"/>
                      <a:pt x="9" y="10"/>
                      <a:pt x="9" y="5"/>
                    </a:cubicBezTo>
                    <a:cubicBezTo>
                      <a:pt x="9" y="5"/>
                      <a:pt x="9"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3"/>
              <p:cNvSpPr/>
              <p:nvPr/>
            </p:nvSpPr>
            <p:spPr>
              <a:xfrm flipH="1">
                <a:off x="870316" y="4165895"/>
                <a:ext cx="661" cy="550"/>
              </a:xfrm>
              <a:custGeom>
                <a:rect b="b" l="l" r="r" t="t"/>
                <a:pathLst>
                  <a:path extrusionOk="0" h="5" w="6">
                    <a:moveTo>
                      <a:pt x="0" y="0"/>
                    </a:moveTo>
                    <a:cubicBezTo>
                      <a:pt x="0" y="0"/>
                      <a:pt x="0" y="0"/>
                      <a:pt x="0" y="5"/>
                    </a:cubicBezTo>
                    <a:lnTo>
                      <a:pt x="5" y="5"/>
                    </a:lnTo>
                    <a:cubicBezTo>
                      <a:pt x="5" y="0"/>
                      <a:pt x="0"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3"/>
              <p:cNvSpPr/>
              <p:nvPr/>
            </p:nvSpPr>
            <p:spPr>
              <a:xfrm flipH="1">
                <a:off x="7978922" y="3777162"/>
                <a:ext cx="80588" cy="80478"/>
              </a:xfrm>
              <a:custGeom>
                <a:rect b="b" l="l" r="r" t="t"/>
                <a:pathLst>
                  <a:path extrusionOk="0" h="731" w="732">
                    <a:moveTo>
                      <a:pt x="363" y="0"/>
                    </a:moveTo>
                    <a:cubicBezTo>
                      <a:pt x="165" y="0"/>
                      <a:pt x="0" y="160"/>
                      <a:pt x="0" y="363"/>
                    </a:cubicBezTo>
                    <a:cubicBezTo>
                      <a:pt x="0" y="566"/>
                      <a:pt x="165" y="731"/>
                      <a:pt x="363" y="731"/>
                    </a:cubicBezTo>
                    <a:cubicBezTo>
                      <a:pt x="566" y="731"/>
                      <a:pt x="731" y="566"/>
                      <a:pt x="731" y="363"/>
                    </a:cubicBezTo>
                    <a:cubicBezTo>
                      <a:pt x="731" y="160"/>
                      <a:pt x="566"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3"/>
              <p:cNvSpPr/>
              <p:nvPr/>
            </p:nvSpPr>
            <p:spPr>
              <a:xfrm flipH="1">
                <a:off x="7910445" y="3834189"/>
                <a:ext cx="79487" cy="79597"/>
              </a:xfrm>
              <a:custGeom>
                <a:rect b="b" l="l" r="r" t="t"/>
                <a:pathLst>
                  <a:path extrusionOk="0" h="723" w="722">
                    <a:moveTo>
                      <a:pt x="358" y="1"/>
                    </a:moveTo>
                    <a:cubicBezTo>
                      <a:pt x="160" y="1"/>
                      <a:pt x="0" y="161"/>
                      <a:pt x="0" y="364"/>
                    </a:cubicBezTo>
                    <a:cubicBezTo>
                      <a:pt x="0" y="562"/>
                      <a:pt x="160" y="722"/>
                      <a:pt x="358" y="722"/>
                    </a:cubicBezTo>
                    <a:cubicBezTo>
                      <a:pt x="561" y="722"/>
                      <a:pt x="721" y="562"/>
                      <a:pt x="721" y="364"/>
                    </a:cubicBezTo>
                    <a:cubicBezTo>
                      <a:pt x="721" y="161"/>
                      <a:pt x="561" y="1"/>
                      <a:pt x="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3"/>
              <p:cNvSpPr/>
              <p:nvPr/>
            </p:nvSpPr>
            <p:spPr>
              <a:xfrm flipH="1">
                <a:off x="7839326" y="3888244"/>
                <a:ext cx="79046" cy="78386"/>
              </a:xfrm>
              <a:custGeom>
                <a:rect b="b" l="l" r="r" t="t"/>
                <a:pathLst>
                  <a:path extrusionOk="0" h="712" w="718">
                    <a:moveTo>
                      <a:pt x="359" y="0"/>
                    </a:moveTo>
                    <a:cubicBezTo>
                      <a:pt x="161" y="0"/>
                      <a:pt x="1" y="160"/>
                      <a:pt x="1" y="354"/>
                    </a:cubicBezTo>
                    <a:cubicBezTo>
                      <a:pt x="1" y="552"/>
                      <a:pt x="161" y="712"/>
                      <a:pt x="359" y="712"/>
                    </a:cubicBezTo>
                    <a:cubicBezTo>
                      <a:pt x="557" y="712"/>
                      <a:pt x="717" y="552"/>
                      <a:pt x="717" y="354"/>
                    </a:cubicBezTo>
                    <a:cubicBezTo>
                      <a:pt x="717" y="160"/>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3"/>
              <p:cNvSpPr/>
              <p:nvPr/>
            </p:nvSpPr>
            <p:spPr>
              <a:xfrm flipH="1">
                <a:off x="7766665" y="3939547"/>
                <a:ext cx="77505" cy="77505"/>
              </a:xfrm>
              <a:custGeom>
                <a:rect b="b" l="l" r="r" t="t"/>
                <a:pathLst>
                  <a:path extrusionOk="0" h="704" w="704">
                    <a:moveTo>
                      <a:pt x="354" y="1"/>
                    </a:moveTo>
                    <a:cubicBezTo>
                      <a:pt x="156" y="1"/>
                      <a:pt x="1" y="156"/>
                      <a:pt x="1" y="350"/>
                    </a:cubicBezTo>
                    <a:cubicBezTo>
                      <a:pt x="1" y="543"/>
                      <a:pt x="156" y="703"/>
                      <a:pt x="354" y="703"/>
                    </a:cubicBezTo>
                    <a:cubicBezTo>
                      <a:pt x="548" y="703"/>
                      <a:pt x="703" y="543"/>
                      <a:pt x="703" y="350"/>
                    </a:cubicBezTo>
                    <a:cubicBezTo>
                      <a:pt x="703" y="156"/>
                      <a:pt x="548"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3"/>
              <p:cNvSpPr/>
              <p:nvPr/>
            </p:nvSpPr>
            <p:spPr>
              <a:xfrm flipH="1">
                <a:off x="7692023" y="3987877"/>
                <a:ext cx="76294" cy="76845"/>
              </a:xfrm>
              <a:custGeom>
                <a:rect b="b" l="l" r="r" t="t"/>
                <a:pathLst>
                  <a:path extrusionOk="0" h="698" w="693">
                    <a:moveTo>
                      <a:pt x="344" y="0"/>
                    </a:moveTo>
                    <a:cubicBezTo>
                      <a:pt x="156" y="0"/>
                      <a:pt x="0" y="156"/>
                      <a:pt x="0" y="349"/>
                    </a:cubicBezTo>
                    <a:cubicBezTo>
                      <a:pt x="0" y="542"/>
                      <a:pt x="156" y="698"/>
                      <a:pt x="344" y="698"/>
                    </a:cubicBezTo>
                    <a:cubicBezTo>
                      <a:pt x="537" y="698"/>
                      <a:pt x="693" y="542"/>
                      <a:pt x="693" y="349"/>
                    </a:cubicBezTo>
                    <a:cubicBezTo>
                      <a:pt x="693" y="156"/>
                      <a:pt x="537"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3"/>
              <p:cNvSpPr/>
              <p:nvPr/>
            </p:nvSpPr>
            <p:spPr>
              <a:xfrm flipH="1">
                <a:off x="7615730" y="4034005"/>
                <a:ext cx="75303" cy="75854"/>
              </a:xfrm>
              <a:custGeom>
                <a:rect b="b" l="l" r="r" t="t"/>
                <a:pathLst>
                  <a:path extrusionOk="0" h="689" w="684">
                    <a:moveTo>
                      <a:pt x="340" y="1"/>
                    </a:moveTo>
                    <a:cubicBezTo>
                      <a:pt x="151" y="1"/>
                      <a:pt x="0" y="152"/>
                      <a:pt x="0" y="345"/>
                    </a:cubicBezTo>
                    <a:cubicBezTo>
                      <a:pt x="0" y="533"/>
                      <a:pt x="151" y="689"/>
                      <a:pt x="340" y="689"/>
                    </a:cubicBezTo>
                    <a:cubicBezTo>
                      <a:pt x="533" y="689"/>
                      <a:pt x="684" y="533"/>
                      <a:pt x="684" y="345"/>
                    </a:cubicBezTo>
                    <a:cubicBezTo>
                      <a:pt x="684" y="152"/>
                      <a:pt x="533"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3"/>
              <p:cNvSpPr/>
              <p:nvPr/>
            </p:nvSpPr>
            <p:spPr>
              <a:xfrm flipH="1">
                <a:off x="7537785" y="4077051"/>
                <a:ext cx="74863" cy="74863"/>
              </a:xfrm>
              <a:custGeom>
                <a:rect b="b" l="l" r="r" t="t"/>
                <a:pathLst>
                  <a:path extrusionOk="0" h="680" w="680">
                    <a:moveTo>
                      <a:pt x="340" y="1"/>
                    </a:moveTo>
                    <a:cubicBezTo>
                      <a:pt x="156" y="1"/>
                      <a:pt x="0" y="152"/>
                      <a:pt x="0" y="340"/>
                    </a:cubicBezTo>
                    <a:cubicBezTo>
                      <a:pt x="0" y="529"/>
                      <a:pt x="156" y="680"/>
                      <a:pt x="340" y="680"/>
                    </a:cubicBezTo>
                    <a:cubicBezTo>
                      <a:pt x="528" y="680"/>
                      <a:pt x="679" y="529"/>
                      <a:pt x="679" y="340"/>
                    </a:cubicBezTo>
                    <a:cubicBezTo>
                      <a:pt x="679" y="152"/>
                      <a:pt x="528"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3"/>
              <p:cNvSpPr/>
              <p:nvPr/>
            </p:nvSpPr>
            <p:spPr>
              <a:xfrm flipH="1">
                <a:off x="7458409" y="4117565"/>
                <a:ext cx="73872" cy="74312"/>
              </a:xfrm>
              <a:custGeom>
                <a:rect b="b" l="l" r="r" t="t"/>
                <a:pathLst>
                  <a:path extrusionOk="0" h="675" w="671">
                    <a:moveTo>
                      <a:pt x="336" y="1"/>
                    </a:moveTo>
                    <a:cubicBezTo>
                      <a:pt x="152" y="1"/>
                      <a:pt x="1" y="152"/>
                      <a:pt x="1" y="335"/>
                    </a:cubicBezTo>
                    <a:cubicBezTo>
                      <a:pt x="1" y="524"/>
                      <a:pt x="152" y="675"/>
                      <a:pt x="336" y="675"/>
                    </a:cubicBezTo>
                    <a:cubicBezTo>
                      <a:pt x="520" y="675"/>
                      <a:pt x="670" y="524"/>
                      <a:pt x="670" y="335"/>
                    </a:cubicBezTo>
                    <a:cubicBezTo>
                      <a:pt x="670" y="152"/>
                      <a:pt x="520" y="1"/>
                      <a:pt x="3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3"/>
              <p:cNvSpPr/>
              <p:nvPr/>
            </p:nvSpPr>
            <p:spPr>
              <a:xfrm flipH="1">
                <a:off x="7377492" y="4155436"/>
                <a:ext cx="73212" cy="72771"/>
              </a:xfrm>
              <a:custGeom>
                <a:rect b="b" l="l" r="r" t="t"/>
                <a:pathLst>
                  <a:path extrusionOk="0" h="661" w="665">
                    <a:moveTo>
                      <a:pt x="335" y="1"/>
                    </a:moveTo>
                    <a:cubicBezTo>
                      <a:pt x="151" y="1"/>
                      <a:pt x="0" y="147"/>
                      <a:pt x="0" y="331"/>
                    </a:cubicBezTo>
                    <a:cubicBezTo>
                      <a:pt x="0" y="515"/>
                      <a:pt x="151" y="661"/>
                      <a:pt x="335" y="661"/>
                    </a:cubicBezTo>
                    <a:cubicBezTo>
                      <a:pt x="514" y="661"/>
                      <a:pt x="665" y="515"/>
                      <a:pt x="665" y="331"/>
                    </a:cubicBezTo>
                    <a:cubicBezTo>
                      <a:pt x="665" y="147"/>
                      <a:pt x="514"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3"/>
              <p:cNvSpPr/>
              <p:nvPr/>
            </p:nvSpPr>
            <p:spPr>
              <a:xfrm flipH="1">
                <a:off x="7295474" y="4189674"/>
                <a:ext cx="72221" cy="72331"/>
              </a:xfrm>
              <a:custGeom>
                <a:rect b="b" l="l" r="r" t="t"/>
                <a:pathLst>
                  <a:path extrusionOk="0" h="657" w="656">
                    <a:moveTo>
                      <a:pt x="330" y="1"/>
                    </a:moveTo>
                    <a:cubicBezTo>
                      <a:pt x="146" y="1"/>
                      <a:pt x="0" y="147"/>
                      <a:pt x="0" y="331"/>
                    </a:cubicBezTo>
                    <a:cubicBezTo>
                      <a:pt x="0" y="510"/>
                      <a:pt x="146" y="656"/>
                      <a:pt x="330" y="656"/>
                    </a:cubicBezTo>
                    <a:cubicBezTo>
                      <a:pt x="509" y="656"/>
                      <a:pt x="656" y="510"/>
                      <a:pt x="656" y="331"/>
                    </a:cubicBezTo>
                    <a:cubicBezTo>
                      <a:pt x="656" y="147"/>
                      <a:pt x="509"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3"/>
              <p:cNvSpPr/>
              <p:nvPr/>
            </p:nvSpPr>
            <p:spPr>
              <a:xfrm flipH="1">
                <a:off x="7212465" y="4221381"/>
                <a:ext cx="70679" cy="70679"/>
              </a:xfrm>
              <a:custGeom>
                <a:rect b="b" l="l" r="r" t="t"/>
                <a:pathLst>
                  <a:path extrusionOk="0" h="642" w="642">
                    <a:moveTo>
                      <a:pt x="321" y="1"/>
                    </a:moveTo>
                    <a:cubicBezTo>
                      <a:pt x="142" y="1"/>
                      <a:pt x="1" y="142"/>
                      <a:pt x="1" y="321"/>
                    </a:cubicBezTo>
                    <a:cubicBezTo>
                      <a:pt x="1" y="500"/>
                      <a:pt x="142" y="642"/>
                      <a:pt x="321" y="642"/>
                    </a:cubicBezTo>
                    <a:cubicBezTo>
                      <a:pt x="500" y="642"/>
                      <a:pt x="642" y="500"/>
                      <a:pt x="642" y="321"/>
                    </a:cubicBezTo>
                    <a:cubicBezTo>
                      <a:pt x="642" y="142"/>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3"/>
              <p:cNvSpPr/>
              <p:nvPr/>
            </p:nvSpPr>
            <p:spPr>
              <a:xfrm flipH="1">
                <a:off x="7127804" y="4248904"/>
                <a:ext cx="70239" cy="70129"/>
              </a:xfrm>
              <a:custGeom>
                <a:rect b="b" l="l" r="r" t="t"/>
                <a:pathLst>
                  <a:path extrusionOk="0" h="637" w="638">
                    <a:moveTo>
                      <a:pt x="321" y="0"/>
                    </a:moveTo>
                    <a:cubicBezTo>
                      <a:pt x="147" y="0"/>
                      <a:pt x="1" y="147"/>
                      <a:pt x="1" y="321"/>
                    </a:cubicBezTo>
                    <a:cubicBezTo>
                      <a:pt x="1" y="495"/>
                      <a:pt x="147" y="637"/>
                      <a:pt x="321" y="637"/>
                    </a:cubicBezTo>
                    <a:cubicBezTo>
                      <a:pt x="496" y="637"/>
                      <a:pt x="637" y="495"/>
                      <a:pt x="637" y="321"/>
                    </a:cubicBezTo>
                    <a:cubicBezTo>
                      <a:pt x="637" y="147"/>
                      <a:pt x="496"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3"/>
              <p:cNvSpPr/>
              <p:nvPr/>
            </p:nvSpPr>
            <p:spPr>
              <a:xfrm flipH="1">
                <a:off x="7042153" y="4273234"/>
                <a:ext cx="69138" cy="69138"/>
              </a:xfrm>
              <a:custGeom>
                <a:rect b="b" l="l" r="r" t="t"/>
                <a:pathLst>
                  <a:path extrusionOk="0" h="628" w="628">
                    <a:moveTo>
                      <a:pt x="316" y="1"/>
                    </a:moveTo>
                    <a:cubicBezTo>
                      <a:pt x="142" y="1"/>
                      <a:pt x="0" y="142"/>
                      <a:pt x="0" y="317"/>
                    </a:cubicBezTo>
                    <a:cubicBezTo>
                      <a:pt x="0" y="487"/>
                      <a:pt x="142" y="628"/>
                      <a:pt x="316" y="628"/>
                    </a:cubicBezTo>
                    <a:cubicBezTo>
                      <a:pt x="486" y="628"/>
                      <a:pt x="627" y="487"/>
                      <a:pt x="627" y="317"/>
                    </a:cubicBezTo>
                    <a:cubicBezTo>
                      <a:pt x="627" y="142"/>
                      <a:pt x="486"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3"/>
              <p:cNvSpPr/>
              <p:nvPr/>
            </p:nvSpPr>
            <p:spPr>
              <a:xfrm flipH="1">
                <a:off x="6955511" y="4293491"/>
                <a:ext cx="68147" cy="68147"/>
              </a:xfrm>
              <a:custGeom>
                <a:rect b="b" l="l" r="r" t="t"/>
                <a:pathLst>
                  <a:path extrusionOk="0" h="619" w="619">
                    <a:moveTo>
                      <a:pt x="307" y="1"/>
                    </a:moveTo>
                    <a:cubicBezTo>
                      <a:pt x="138" y="1"/>
                      <a:pt x="1" y="142"/>
                      <a:pt x="1" y="312"/>
                    </a:cubicBezTo>
                    <a:cubicBezTo>
                      <a:pt x="1" y="482"/>
                      <a:pt x="138" y="618"/>
                      <a:pt x="307" y="618"/>
                    </a:cubicBezTo>
                    <a:cubicBezTo>
                      <a:pt x="482" y="618"/>
                      <a:pt x="618" y="482"/>
                      <a:pt x="618" y="312"/>
                    </a:cubicBezTo>
                    <a:cubicBezTo>
                      <a:pt x="618" y="142"/>
                      <a:pt x="482"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3"/>
              <p:cNvSpPr/>
              <p:nvPr/>
            </p:nvSpPr>
            <p:spPr>
              <a:xfrm flipH="1">
                <a:off x="6868319" y="4310114"/>
                <a:ext cx="67046" cy="67046"/>
              </a:xfrm>
              <a:custGeom>
                <a:rect b="b" l="l" r="r" t="t"/>
                <a:pathLst>
                  <a:path extrusionOk="0" h="609" w="609">
                    <a:moveTo>
                      <a:pt x="307" y="1"/>
                    </a:moveTo>
                    <a:cubicBezTo>
                      <a:pt x="137" y="1"/>
                      <a:pt x="0" y="137"/>
                      <a:pt x="0" y="302"/>
                    </a:cubicBezTo>
                    <a:cubicBezTo>
                      <a:pt x="0" y="472"/>
                      <a:pt x="137" y="609"/>
                      <a:pt x="307" y="609"/>
                    </a:cubicBezTo>
                    <a:cubicBezTo>
                      <a:pt x="472" y="609"/>
                      <a:pt x="608" y="472"/>
                      <a:pt x="608" y="302"/>
                    </a:cubicBezTo>
                    <a:cubicBezTo>
                      <a:pt x="608" y="137"/>
                      <a:pt x="472"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3"/>
              <p:cNvSpPr/>
              <p:nvPr/>
            </p:nvSpPr>
            <p:spPr>
              <a:xfrm flipH="1">
                <a:off x="6780136" y="4322114"/>
                <a:ext cx="66496" cy="65945"/>
              </a:xfrm>
              <a:custGeom>
                <a:rect b="b" l="l" r="r" t="t"/>
                <a:pathLst>
                  <a:path extrusionOk="0" h="599" w="604">
                    <a:moveTo>
                      <a:pt x="302" y="0"/>
                    </a:moveTo>
                    <a:cubicBezTo>
                      <a:pt x="137" y="0"/>
                      <a:pt x="0" y="132"/>
                      <a:pt x="0" y="302"/>
                    </a:cubicBezTo>
                    <a:cubicBezTo>
                      <a:pt x="0" y="467"/>
                      <a:pt x="137" y="599"/>
                      <a:pt x="302" y="599"/>
                    </a:cubicBezTo>
                    <a:cubicBezTo>
                      <a:pt x="467" y="599"/>
                      <a:pt x="604" y="467"/>
                      <a:pt x="604" y="302"/>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3"/>
              <p:cNvSpPr/>
              <p:nvPr/>
            </p:nvSpPr>
            <p:spPr>
              <a:xfrm flipH="1">
                <a:off x="6691402" y="4329381"/>
                <a:ext cx="65505" cy="65505"/>
              </a:xfrm>
              <a:custGeom>
                <a:rect b="b" l="l" r="r" t="t"/>
                <a:pathLst>
                  <a:path extrusionOk="0" h="595" w="595">
                    <a:moveTo>
                      <a:pt x="298" y="0"/>
                    </a:moveTo>
                    <a:cubicBezTo>
                      <a:pt x="133" y="0"/>
                      <a:pt x="1" y="137"/>
                      <a:pt x="1" y="297"/>
                    </a:cubicBezTo>
                    <a:cubicBezTo>
                      <a:pt x="1" y="462"/>
                      <a:pt x="133" y="594"/>
                      <a:pt x="298" y="594"/>
                    </a:cubicBezTo>
                    <a:cubicBezTo>
                      <a:pt x="458" y="594"/>
                      <a:pt x="595" y="462"/>
                      <a:pt x="595" y="297"/>
                    </a:cubicBezTo>
                    <a:cubicBezTo>
                      <a:pt x="595" y="137"/>
                      <a:pt x="458"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3"/>
              <p:cNvSpPr/>
              <p:nvPr/>
            </p:nvSpPr>
            <p:spPr>
              <a:xfrm flipH="1">
                <a:off x="6602558" y="4332463"/>
                <a:ext cx="64514" cy="64404"/>
              </a:xfrm>
              <a:custGeom>
                <a:rect b="b" l="l" r="r" t="t"/>
                <a:pathLst>
                  <a:path extrusionOk="0" h="585" w="586">
                    <a:moveTo>
                      <a:pt x="293" y="0"/>
                    </a:moveTo>
                    <a:cubicBezTo>
                      <a:pt x="128" y="0"/>
                      <a:pt x="0" y="132"/>
                      <a:pt x="0" y="293"/>
                    </a:cubicBezTo>
                    <a:cubicBezTo>
                      <a:pt x="0" y="453"/>
                      <a:pt x="128"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3"/>
              <p:cNvSpPr/>
              <p:nvPr/>
            </p:nvSpPr>
            <p:spPr>
              <a:xfrm flipH="1">
                <a:off x="6513824" y="4330922"/>
                <a:ext cx="63964" cy="63413"/>
              </a:xfrm>
              <a:custGeom>
                <a:rect b="b" l="l" r="r" t="t"/>
                <a:pathLst>
                  <a:path extrusionOk="0" h="576" w="581">
                    <a:moveTo>
                      <a:pt x="293" y="0"/>
                    </a:moveTo>
                    <a:cubicBezTo>
                      <a:pt x="132" y="0"/>
                      <a:pt x="0" y="128"/>
                      <a:pt x="0" y="288"/>
                    </a:cubicBezTo>
                    <a:cubicBezTo>
                      <a:pt x="0" y="448"/>
                      <a:pt x="132" y="575"/>
                      <a:pt x="293" y="575"/>
                    </a:cubicBezTo>
                    <a:cubicBezTo>
                      <a:pt x="448" y="575"/>
                      <a:pt x="580" y="448"/>
                      <a:pt x="580" y="288"/>
                    </a:cubicBezTo>
                    <a:cubicBezTo>
                      <a:pt x="580" y="128"/>
                      <a:pt x="448"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3"/>
              <p:cNvSpPr/>
              <p:nvPr/>
            </p:nvSpPr>
            <p:spPr>
              <a:xfrm flipH="1">
                <a:off x="6425641" y="4324096"/>
                <a:ext cx="62422" cy="62422"/>
              </a:xfrm>
              <a:custGeom>
                <a:rect b="b" l="l" r="r" t="t"/>
                <a:pathLst>
                  <a:path extrusionOk="0" h="567" w="567">
                    <a:moveTo>
                      <a:pt x="284" y="1"/>
                    </a:moveTo>
                    <a:cubicBezTo>
                      <a:pt x="128" y="1"/>
                      <a:pt x="1" y="128"/>
                      <a:pt x="1" y="284"/>
                    </a:cubicBezTo>
                    <a:cubicBezTo>
                      <a:pt x="1" y="439"/>
                      <a:pt x="128" y="567"/>
                      <a:pt x="284" y="567"/>
                    </a:cubicBezTo>
                    <a:cubicBezTo>
                      <a:pt x="439" y="567"/>
                      <a:pt x="567" y="439"/>
                      <a:pt x="567" y="284"/>
                    </a:cubicBezTo>
                    <a:cubicBezTo>
                      <a:pt x="567" y="128"/>
                      <a:pt x="439" y="1"/>
                      <a:pt x="2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3"/>
              <p:cNvSpPr/>
              <p:nvPr/>
            </p:nvSpPr>
            <p:spPr>
              <a:xfrm flipH="1">
                <a:off x="6337458" y="4312757"/>
                <a:ext cx="61762" cy="61872"/>
              </a:xfrm>
              <a:custGeom>
                <a:rect b="b" l="l" r="r" t="t"/>
                <a:pathLst>
                  <a:path extrusionOk="0" h="562" w="561">
                    <a:moveTo>
                      <a:pt x="278" y="0"/>
                    </a:moveTo>
                    <a:cubicBezTo>
                      <a:pt x="127" y="0"/>
                      <a:pt x="0" y="128"/>
                      <a:pt x="0" y="278"/>
                    </a:cubicBezTo>
                    <a:cubicBezTo>
                      <a:pt x="0" y="434"/>
                      <a:pt x="127" y="561"/>
                      <a:pt x="278" y="561"/>
                    </a:cubicBezTo>
                    <a:cubicBezTo>
                      <a:pt x="434" y="561"/>
                      <a:pt x="561" y="434"/>
                      <a:pt x="561" y="278"/>
                    </a:cubicBezTo>
                    <a:cubicBezTo>
                      <a:pt x="561" y="128"/>
                      <a:pt x="434"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3"/>
              <p:cNvSpPr/>
              <p:nvPr/>
            </p:nvSpPr>
            <p:spPr>
              <a:xfrm flipH="1">
                <a:off x="6250265" y="4296683"/>
                <a:ext cx="60771" cy="60771"/>
              </a:xfrm>
              <a:custGeom>
                <a:rect b="b" l="l" r="r" t="t"/>
                <a:pathLst>
                  <a:path extrusionOk="0" h="552" w="552">
                    <a:moveTo>
                      <a:pt x="274" y="0"/>
                    </a:moveTo>
                    <a:cubicBezTo>
                      <a:pt x="123" y="0"/>
                      <a:pt x="0" y="123"/>
                      <a:pt x="0" y="274"/>
                    </a:cubicBezTo>
                    <a:cubicBezTo>
                      <a:pt x="0" y="424"/>
                      <a:pt x="123" y="552"/>
                      <a:pt x="274" y="552"/>
                    </a:cubicBezTo>
                    <a:cubicBezTo>
                      <a:pt x="429" y="552"/>
                      <a:pt x="552" y="424"/>
                      <a:pt x="552" y="274"/>
                    </a:cubicBezTo>
                    <a:cubicBezTo>
                      <a:pt x="552" y="123"/>
                      <a:pt x="42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3"/>
              <p:cNvSpPr/>
              <p:nvPr/>
            </p:nvSpPr>
            <p:spPr>
              <a:xfrm flipH="1">
                <a:off x="6164064" y="4275876"/>
                <a:ext cx="59780" cy="59780"/>
              </a:xfrm>
              <a:custGeom>
                <a:rect b="b" l="l" r="r" t="t"/>
                <a:pathLst>
                  <a:path extrusionOk="0" h="543" w="543">
                    <a:moveTo>
                      <a:pt x="274" y="1"/>
                    </a:moveTo>
                    <a:cubicBezTo>
                      <a:pt x="123" y="1"/>
                      <a:pt x="0" y="123"/>
                      <a:pt x="0" y="274"/>
                    </a:cubicBezTo>
                    <a:cubicBezTo>
                      <a:pt x="0" y="425"/>
                      <a:pt x="123" y="543"/>
                      <a:pt x="274" y="543"/>
                    </a:cubicBezTo>
                    <a:cubicBezTo>
                      <a:pt x="420" y="543"/>
                      <a:pt x="543" y="425"/>
                      <a:pt x="543" y="274"/>
                    </a:cubicBezTo>
                    <a:cubicBezTo>
                      <a:pt x="543" y="123"/>
                      <a:pt x="42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3"/>
              <p:cNvSpPr/>
              <p:nvPr/>
            </p:nvSpPr>
            <p:spPr>
              <a:xfrm flipH="1">
                <a:off x="6078963" y="4251436"/>
                <a:ext cx="58789" cy="58789"/>
              </a:xfrm>
              <a:custGeom>
                <a:rect b="b" l="l" r="r" t="t"/>
                <a:pathLst>
                  <a:path extrusionOk="0" h="534" w="534">
                    <a:moveTo>
                      <a:pt x="270" y="1"/>
                    </a:moveTo>
                    <a:cubicBezTo>
                      <a:pt x="119" y="1"/>
                      <a:pt x="1" y="119"/>
                      <a:pt x="1" y="265"/>
                    </a:cubicBezTo>
                    <a:cubicBezTo>
                      <a:pt x="1" y="411"/>
                      <a:pt x="119" y="534"/>
                      <a:pt x="270" y="534"/>
                    </a:cubicBezTo>
                    <a:cubicBezTo>
                      <a:pt x="416" y="534"/>
                      <a:pt x="534" y="411"/>
                      <a:pt x="534" y="265"/>
                    </a:cubicBezTo>
                    <a:cubicBezTo>
                      <a:pt x="534" y="119"/>
                      <a:pt x="416" y="1"/>
                      <a:pt x="2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3"/>
              <p:cNvSpPr/>
              <p:nvPr/>
            </p:nvSpPr>
            <p:spPr>
              <a:xfrm flipH="1">
                <a:off x="5994853" y="4222372"/>
                <a:ext cx="57688" cy="58239"/>
              </a:xfrm>
              <a:custGeom>
                <a:rect b="b" l="l" r="r" t="t"/>
                <a:pathLst>
                  <a:path extrusionOk="0" h="529" w="524">
                    <a:moveTo>
                      <a:pt x="259" y="1"/>
                    </a:moveTo>
                    <a:cubicBezTo>
                      <a:pt x="118" y="1"/>
                      <a:pt x="0" y="119"/>
                      <a:pt x="0" y="265"/>
                    </a:cubicBezTo>
                    <a:cubicBezTo>
                      <a:pt x="0" y="411"/>
                      <a:pt x="118" y="529"/>
                      <a:pt x="259" y="529"/>
                    </a:cubicBezTo>
                    <a:cubicBezTo>
                      <a:pt x="406" y="529"/>
                      <a:pt x="523" y="411"/>
                      <a:pt x="523" y="265"/>
                    </a:cubicBezTo>
                    <a:cubicBezTo>
                      <a:pt x="523" y="119"/>
                      <a:pt x="406"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3"/>
              <p:cNvSpPr/>
              <p:nvPr/>
            </p:nvSpPr>
            <p:spPr>
              <a:xfrm flipH="1">
                <a:off x="5912395" y="4190775"/>
                <a:ext cx="56588" cy="56698"/>
              </a:xfrm>
              <a:custGeom>
                <a:rect b="b" l="l" r="r" t="t"/>
                <a:pathLst>
                  <a:path extrusionOk="0" h="515" w="514">
                    <a:moveTo>
                      <a:pt x="255" y="0"/>
                    </a:moveTo>
                    <a:cubicBezTo>
                      <a:pt x="113" y="0"/>
                      <a:pt x="0" y="114"/>
                      <a:pt x="0" y="255"/>
                    </a:cubicBezTo>
                    <a:cubicBezTo>
                      <a:pt x="0" y="396"/>
                      <a:pt x="113" y="514"/>
                      <a:pt x="255" y="514"/>
                    </a:cubicBezTo>
                    <a:cubicBezTo>
                      <a:pt x="401" y="514"/>
                      <a:pt x="514" y="396"/>
                      <a:pt x="514" y="255"/>
                    </a:cubicBezTo>
                    <a:cubicBezTo>
                      <a:pt x="514" y="114"/>
                      <a:pt x="401"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3"/>
              <p:cNvSpPr/>
              <p:nvPr/>
            </p:nvSpPr>
            <p:spPr>
              <a:xfrm flipH="1">
                <a:off x="5830817" y="4155436"/>
                <a:ext cx="56257" cy="55707"/>
              </a:xfrm>
              <a:custGeom>
                <a:rect b="b" l="l" r="r" t="t"/>
                <a:pathLst>
                  <a:path extrusionOk="0" h="506" w="511">
                    <a:moveTo>
                      <a:pt x="255" y="1"/>
                    </a:moveTo>
                    <a:cubicBezTo>
                      <a:pt x="114" y="1"/>
                      <a:pt x="1" y="114"/>
                      <a:pt x="1" y="255"/>
                    </a:cubicBezTo>
                    <a:cubicBezTo>
                      <a:pt x="1" y="392"/>
                      <a:pt x="114" y="505"/>
                      <a:pt x="255" y="505"/>
                    </a:cubicBezTo>
                    <a:cubicBezTo>
                      <a:pt x="397" y="505"/>
                      <a:pt x="510" y="392"/>
                      <a:pt x="510" y="255"/>
                    </a:cubicBezTo>
                    <a:cubicBezTo>
                      <a:pt x="510" y="114"/>
                      <a:pt x="397"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3"/>
              <p:cNvSpPr/>
              <p:nvPr/>
            </p:nvSpPr>
            <p:spPr>
              <a:xfrm flipH="1">
                <a:off x="5750450" y="4117565"/>
                <a:ext cx="55046" cy="55156"/>
              </a:xfrm>
              <a:custGeom>
                <a:rect b="b" l="l" r="r" t="t"/>
                <a:pathLst>
                  <a:path extrusionOk="0" h="501" w="500">
                    <a:moveTo>
                      <a:pt x="250" y="1"/>
                    </a:moveTo>
                    <a:cubicBezTo>
                      <a:pt x="113" y="1"/>
                      <a:pt x="0" y="114"/>
                      <a:pt x="0" y="251"/>
                    </a:cubicBezTo>
                    <a:cubicBezTo>
                      <a:pt x="0" y="392"/>
                      <a:pt x="113" y="500"/>
                      <a:pt x="250" y="500"/>
                    </a:cubicBezTo>
                    <a:cubicBezTo>
                      <a:pt x="387" y="500"/>
                      <a:pt x="500" y="392"/>
                      <a:pt x="500" y="251"/>
                    </a:cubicBezTo>
                    <a:cubicBezTo>
                      <a:pt x="500" y="114"/>
                      <a:pt x="387" y="1"/>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3"/>
              <p:cNvSpPr/>
              <p:nvPr/>
            </p:nvSpPr>
            <p:spPr>
              <a:xfrm flipH="1">
                <a:off x="5670964" y="4078702"/>
                <a:ext cx="54166" cy="54055"/>
              </a:xfrm>
              <a:custGeom>
                <a:rect b="b" l="l" r="r" t="t"/>
                <a:pathLst>
                  <a:path extrusionOk="0" h="491" w="492">
                    <a:moveTo>
                      <a:pt x="246" y="0"/>
                    </a:moveTo>
                    <a:cubicBezTo>
                      <a:pt x="109" y="0"/>
                      <a:pt x="1" y="109"/>
                      <a:pt x="1" y="245"/>
                    </a:cubicBezTo>
                    <a:cubicBezTo>
                      <a:pt x="1" y="382"/>
                      <a:pt x="109" y="490"/>
                      <a:pt x="246" y="490"/>
                    </a:cubicBezTo>
                    <a:cubicBezTo>
                      <a:pt x="378" y="490"/>
                      <a:pt x="491" y="382"/>
                      <a:pt x="491" y="245"/>
                    </a:cubicBezTo>
                    <a:cubicBezTo>
                      <a:pt x="491" y="109"/>
                      <a:pt x="378"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3"/>
              <p:cNvSpPr/>
              <p:nvPr/>
            </p:nvSpPr>
            <p:spPr>
              <a:xfrm flipH="1">
                <a:off x="5592139" y="4038189"/>
                <a:ext cx="53065" cy="53505"/>
              </a:xfrm>
              <a:custGeom>
                <a:rect b="b" l="l" r="r" t="t"/>
                <a:pathLst>
                  <a:path extrusionOk="0" h="486" w="482">
                    <a:moveTo>
                      <a:pt x="241" y="0"/>
                    </a:moveTo>
                    <a:cubicBezTo>
                      <a:pt x="109" y="0"/>
                      <a:pt x="1" y="109"/>
                      <a:pt x="1" y="241"/>
                    </a:cubicBezTo>
                    <a:cubicBezTo>
                      <a:pt x="1" y="378"/>
                      <a:pt x="109" y="486"/>
                      <a:pt x="241" y="486"/>
                    </a:cubicBezTo>
                    <a:cubicBezTo>
                      <a:pt x="373" y="486"/>
                      <a:pt x="482" y="378"/>
                      <a:pt x="482" y="241"/>
                    </a:cubicBezTo>
                    <a:cubicBezTo>
                      <a:pt x="482"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3"/>
              <p:cNvSpPr/>
              <p:nvPr/>
            </p:nvSpPr>
            <p:spPr>
              <a:xfrm flipH="1">
                <a:off x="5513203" y="3998225"/>
                <a:ext cx="52624" cy="51964"/>
              </a:xfrm>
              <a:custGeom>
                <a:rect b="b" l="l" r="r" t="t"/>
                <a:pathLst>
                  <a:path extrusionOk="0" h="472" w="478">
                    <a:moveTo>
                      <a:pt x="241" y="0"/>
                    </a:moveTo>
                    <a:cubicBezTo>
                      <a:pt x="109" y="0"/>
                      <a:pt x="1" y="104"/>
                      <a:pt x="1" y="236"/>
                    </a:cubicBezTo>
                    <a:cubicBezTo>
                      <a:pt x="1" y="363"/>
                      <a:pt x="109" y="472"/>
                      <a:pt x="241" y="472"/>
                    </a:cubicBezTo>
                    <a:cubicBezTo>
                      <a:pt x="369" y="472"/>
                      <a:pt x="477" y="363"/>
                      <a:pt x="477" y="236"/>
                    </a:cubicBezTo>
                    <a:cubicBezTo>
                      <a:pt x="477" y="104"/>
                      <a:pt x="369"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3"/>
              <p:cNvSpPr/>
              <p:nvPr/>
            </p:nvSpPr>
            <p:spPr>
              <a:xfrm flipH="1">
                <a:off x="5434378" y="3958262"/>
                <a:ext cx="50973" cy="51523"/>
              </a:xfrm>
              <a:custGeom>
                <a:rect b="b" l="l" r="r" t="t"/>
                <a:pathLst>
                  <a:path extrusionOk="0" h="468" w="463">
                    <a:moveTo>
                      <a:pt x="232" y="0"/>
                    </a:moveTo>
                    <a:cubicBezTo>
                      <a:pt x="104" y="0"/>
                      <a:pt x="1" y="104"/>
                      <a:pt x="1" y="231"/>
                    </a:cubicBezTo>
                    <a:cubicBezTo>
                      <a:pt x="1" y="363"/>
                      <a:pt x="104" y="467"/>
                      <a:pt x="232" y="467"/>
                    </a:cubicBezTo>
                    <a:cubicBezTo>
                      <a:pt x="359" y="467"/>
                      <a:pt x="463" y="363"/>
                      <a:pt x="463" y="231"/>
                    </a:cubicBezTo>
                    <a:cubicBezTo>
                      <a:pt x="463" y="104"/>
                      <a:pt x="359"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3"/>
              <p:cNvSpPr/>
              <p:nvPr/>
            </p:nvSpPr>
            <p:spPr>
              <a:xfrm flipH="1">
                <a:off x="5353901" y="3920391"/>
                <a:ext cx="50422" cy="50422"/>
              </a:xfrm>
              <a:custGeom>
                <a:rect b="b" l="l" r="r" t="t"/>
                <a:pathLst>
                  <a:path extrusionOk="0" h="458" w="458">
                    <a:moveTo>
                      <a:pt x="226" y="0"/>
                    </a:moveTo>
                    <a:cubicBezTo>
                      <a:pt x="104" y="0"/>
                      <a:pt x="0" y="99"/>
                      <a:pt x="0" y="227"/>
                    </a:cubicBezTo>
                    <a:cubicBezTo>
                      <a:pt x="0" y="354"/>
                      <a:pt x="104" y="458"/>
                      <a:pt x="226" y="458"/>
                    </a:cubicBezTo>
                    <a:cubicBezTo>
                      <a:pt x="354" y="458"/>
                      <a:pt x="457" y="354"/>
                      <a:pt x="457" y="227"/>
                    </a:cubicBezTo>
                    <a:cubicBezTo>
                      <a:pt x="457" y="99"/>
                      <a:pt x="354" y="0"/>
                      <a:pt x="2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3"/>
              <p:cNvSpPr/>
              <p:nvPr/>
            </p:nvSpPr>
            <p:spPr>
              <a:xfrm flipH="1">
                <a:off x="5272984" y="3884611"/>
                <a:ext cx="49432" cy="49321"/>
              </a:xfrm>
              <a:custGeom>
                <a:rect b="b" l="l" r="r" t="t"/>
                <a:pathLst>
                  <a:path extrusionOk="0" h="448" w="449">
                    <a:moveTo>
                      <a:pt x="227" y="0"/>
                    </a:moveTo>
                    <a:cubicBezTo>
                      <a:pt x="100" y="0"/>
                      <a:pt x="1" y="104"/>
                      <a:pt x="1" y="226"/>
                    </a:cubicBezTo>
                    <a:cubicBezTo>
                      <a:pt x="1" y="349"/>
                      <a:pt x="100" y="448"/>
                      <a:pt x="227" y="448"/>
                    </a:cubicBezTo>
                    <a:cubicBezTo>
                      <a:pt x="350" y="448"/>
                      <a:pt x="449" y="349"/>
                      <a:pt x="449" y="226"/>
                    </a:cubicBezTo>
                    <a:cubicBezTo>
                      <a:pt x="449" y="104"/>
                      <a:pt x="350"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3"/>
              <p:cNvSpPr/>
              <p:nvPr/>
            </p:nvSpPr>
            <p:spPr>
              <a:xfrm flipH="1">
                <a:off x="5190415" y="3852905"/>
                <a:ext cx="48441" cy="48331"/>
              </a:xfrm>
              <a:custGeom>
                <a:rect b="b" l="l" r="r" t="t"/>
                <a:pathLst>
                  <a:path extrusionOk="0" h="439" w="440">
                    <a:moveTo>
                      <a:pt x="222" y="0"/>
                    </a:moveTo>
                    <a:cubicBezTo>
                      <a:pt x="100" y="0"/>
                      <a:pt x="1" y="99"/>
                      <a:pt x="1" y="222"/>
                    </a:cubicBezTo>
                    <a:cubicBezTo>
                      <a:pt x="1" y="340"/>
                      <a:pt x="100" y="439"/>
                      <a:pt x="222" y="439"/>
                    </a:cubicBezTo>
                    <a:cubicBezTo>
                      <a:pt x="340" y="439"/>
                      <a:pt x="439" y="340"/>
                      <a:pt x="439" y="222"/>
                    </a:cubicBezTo>
                    <a:cubicBezTo>
                      <a:pt x="439" y="99"/>
                      <a:pt x="340"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3"/>
              <p:cNvSpPr/>
              <p:nvPr/>
            </p:nvSpPr>
            <p:spPr>
              <a:xfrm flipH="1">
                <a:off x="5105865" y="3825382"/>
                <a:ext cx="47340" cy="47890"/>
              </a:xfrm>
              <a:custGeom>
                <a:rect b="b" l="l" r="r" t="t"/>
                <a:pathLst>
                  <a:path extrusionOk="0" h="435" w="430">
                    <a:moveTo>
                      <a:pt x="213" y="1"/>
                    </a:moveTo>
                    <a:cubicBezTo>
                      <a:pt x="95" y="1"/>
                      <a:pt x="1" y="100"/>
                      <a:pt x="1" y="217"/>
                    </a:cubicBezTo>
                    <a:cubicBezTo>
                      <a:pt x="1" y="335"/>
                      <a:pt x="95" y="434"/>
                      <a:pt x="213" y="434"/>
                    </a:cubicBezTo>
                    <a:cubicBezTo>
                      <a:pt x="331" y="434"/>
                      <a:pt x="430" y="335"/>
                      <a:pt x="430" y="217"/>
                    </a:cubicBezTo>
                    <a:cubicBezTo>
                      <a:pt x="430" y="100"/>
                      <a:pt x="331"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3"/>
              <p:cNvSpPr/>
              <p:nvPr/>
            </p:nvSpPr>
            <p:spPr>
              <a:xfrm flipH="1">
                <a:off x="5020214" y="3803584"/>
                <a:ext cx="46239" cy="46789"/>
              </a:xfrm>
              <a:custGeom>
                <a:rect b="b" l="l" r="r" t="t"/>
                <a:pathLst>
                  <a:path extrusionOk="0" h="425" w="420">
                    <a:moveTo>
                      <a:pt x="212" y="1"/>
                    </a:moveTo>
                    <a:cubicBezTo>
                      <a:pt x="94" y="1"/>
                      <a:pt x="0" y="95"/>
                      <a:pt x="0" y="213"/>
                    </a:cubicBezTo>
                    <a:cubicBezTo>
                      <a:pt x="0" y="331"/>
                      <a:pt x="94" y="425"/>
                      <a:pt x="212" y="425"/>
                    </a:cubicBezTo>
                    <a:cubicBezTo>
                      <a:pt x="325" y="425"/>
                      <a:pt x="420" y="331"/>
                      <a:pt x="420" y="213"/>
                    </a:cubicBezTo>
                    <a:cubicBezTo>
                      <a:pt x="420" y="95"/>
                      <a:pt x="325"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3"/>
              <p:cNvSpPr/>
              <p:nvPr/>
            </p:nvSpPr>
            <p:spPr>
              <a:xfrm flipH="1">
                <a:off x="4932471" y="3788061"/>
                <a:ext cx="45798" cy="45798"/>
              </a:xfrm>
              <a:custGeom>
                <a:rect b="b" l="l" r="r" t="t"/>
                <a:pathLst>
                  <a:path extrusionOk="0" h="416" w="416">
                    <a:moveTo>
                      <a:pt x="208" y="0"/>
                    </a:moveTo>
                    <a:cubicBezTo>
                      <a:pt x="95" y="0"/>
                      <a:pt x="0" y="94"/>
                      <a:pt x="0" y="208"/>
                    </a:cubicBezTo>
                    <a:cubicBezTo>
                      <a:pt x="0" y="321"/>
                      <a:pt x="95" y="415"/>
                      <a:pt x="208" y="415"/>
                    </a:cubicBezTo>
                    <a:cubicBezTo>
                      <a:pt x="321" y="415"/>
                      <a:pt x="415" y="321"/>
                      <a:pt x="415" y="208"/>
                    </a:cubicBezTo>
                    <a:cubicBezTo>
                      <a:pt x="415" y="94"/>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3"/>
              <p:cNvSpPr/>
              <p:nvPr/>
            </p:nvSpPr>
            <p:spPr>
              <a:xfrm flipH="1">
                <a:off x="4844287" y="3778703"/>
                <a:ext cx="44698" cy="44698"/>
              </a:xfrm>
              <a:custGeom>
                <a:rect b="b" l="l" r="r" t="t"/>
                <a:pathLst>
                  <a:path extrusionOk="0" h="406" w="406">
                    <a:moveTo>
                      <a:pt x="203" y="0"/>
                    </a:moveTo>
                    <a:cubicBezTo>
                      <a:pt x="90" y="0"/>
                      <a:pt x="0" y="95"/>
                      <a:pt x="0" y="203"/>
                    </a:cubicBezTo>
                    <a:cubicBezTo>
                      <a:pt x="0" y="316"/>
                      <a:pt x="90" y="406"/>
                      <a:pt x="203" y="406"/>
                    </a:cubicBezTo>
                    <a:cubicBezTo>
                      <a:pt x="316" y="406"/>
                      <a:pt x="406" y="316"/>
                      <a:pt x="406" y="203"/>
                    </a:cubicBezTo>
                    <a:cubicBezTo>
                      <a:pt x="406" y="95"/>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3"/>
              <p:cNvSpPr/>
              <p:nvPr/>
            </p:nvSpPr>
            <p:spPr>
              <a:xfrm flipH="1">
                <a:off x="4755554" y="3776611"/>
                <a:ext cx="43707" cy="43707"/>
              </a:xfrm>
              <a:custGeom>
                <a:rect b="b" l="l" r="r" t="t"/>
                <a:pathLst>
                  <a:path extrusionOk="0" h="397" w="397">
                    <a:moveTo>
                      <a:pt x="199" y="0"/>
                    </a:moveTo>
                    <a:cubicBezTo>
                      <a:pt x="90" y="0"/>
                      <a:pt x="1" y="90"/>
                      <a:pt x="1" y="198"/>
                    </a:cubicBezTo>
                    <a:cubicBezTo>
                      <a:pt x="1" y="307"/>
                      <a:pt x="90" y="396"/>
                      <a:pt x="199" y="396"/>
                    </a:cubicBezTo>
                    <a:cubicBezTo>
                      <a:pt x="307" y="396"/>
                      <a:pt x="397" y="307"/>
                      <a:pt x="397" y="198"/>
                    </a:cubicBezTo>
                    <a:cubicBezTo>
                      <a:pt x="397" y="90"/>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3"/>
              <p:cNvSpPr/>
              <p:nvPr/>
            </p:nvSpPr>
            <p:spPr>
              <a:xfrm flipH="1">
                <a:off x="4666820" y="3780795"/>
                <a:ext cx="42606" cy="42606"/>
              </a:xfrm>
              <a:custGeom>
                <a:rect b="b" l="l" r="r" t="t"/>
                <a:pathLst>
                  <a:path extrusionOk="0" h="387" w="387">
                    <a:moveTo>
                      <a:pt x="194" y="0"/>
                    </a:moveTo>
                    <a:cubicBezTo>
                      <a:pt x="85" y="0"/>
                      <a:pt x="0" y="85"/>
                      <a:pt x="0" y="193"/>
                    </a:cubicBezTo>
                    <a:cubicBezTo>
                      <a:pt x="0" y="302"/>
                      <a:pt x="85" y="387"/>
                      <a:pt x="194" y="387"/>
                    </a:cubicBezTo>
                    <a:cubicBezTo>
                      <a:pt x="297" y="387"/>
                      <a:pt x="387" y="302"/>
                      <a:pt x="387" y="193"/>
                    </a:cubicBezTo>
                    <a:cubicBezTo>
                      <a:pt x="387" y="85"/>
                      <a:pt x="297" y="0"/>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3"/>
              <p:cNvSpPr/>
              <p:nvPr/>
            </p:nvSpPr>
            <p:spPr>
              <a:xfrm flipH="1">
                <a:off x="4578527" y="3791143"/>
                <a:ext cx="42165" cy="41615"/>
              </a:xfrm>
              <a:custGeom>
                <a:rect b="b" l="l" r="r" t="t"/>
                <a:pathLst>
                  <a:path extrusionOk="0" h="378" w="383">
                    <a:moveTo>
                      <a:pt x="194" y="0"/>
                    </a:moveTo>
                    <a:cubicBezTo>
                      <a:pt x="85" y="0"/>
                      <a:pt x="1" y="85"/>
                      <a:pt x="1" y="189"/>
                    </a:cubicBezTo>
                    <a:cubicBezTo>
                      <a:pt x="1" y="293"/>
                      <a:pt x="85" y="378"/>
                      <a:pt x="194" y="378"/>
                    </a:cubicBezTo>
                    <a:cubicBezTo>
                      <a:pt x="298" y="378"/>
                      <a:pt x="382" y="293"/>
                      <a:pt x="382" y="189"/>
                    </a:cubicBezTo>
                    <a:cubicBezTo>
                      <a:pt x="382" y="85"/>
                      <a:pt x="298" y="0"/>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3"/>
              <p:cNvSpPr/>
              <p:nvPr/>
            </p:nvSpPr>
            <p:spPr>
              <a:xfrm flipH="1">
                <a:off x="4491334" y="3806666"/>
                <a:ext cx="40624" cy="41175"/>
              </a:xfrm>
              <a:custGeom>
                <a:rect b="b" l="l" r="r" t="t"/>
                <a:pathLst>
                  <a:path extrusionOk="0" h="374" w="369">
                    <a:moveTo>
                      <a:pt x="184" y="1"/>
                    </a:moveTo>
                    <a:cubicBezTo>
                      <a:pt x="81" y="1"/>
                      <a:pt x="1" y="86"/>
                      <a:pt x="1" y="185"/>
                    </a:cubicBezTo>
                    <a:cubicBezTo>
                      <a:pt x="1" y="288"/>
                      <a:pt x="81" y="373"/>
                      <a:pt x="184" y="373"/>
                    </a:cubicBezTo>
                    <a:cubicBezTo>
                      <a:pt x="288" y="373"/>
                      <a:pt x="368" y="288"/>
                      <a:pt x="368" y="185"/>
                    </a:cubicBezTo>
                    <a:cubicBezTo>
                      <a:pt x="368" y="86"/>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3"/>
              <p:cNvSpPr/>
              <p:nvPr/>
            </p:nvSpPr>
            <p:spPr>
              <a:xfrm flipH="1">
                <a:off x="4404692" y="3827473"/>
                <a:ext cx="40074" cy="40074"/>
              </a:xfrm>
              <a:custGeom>
                <a:rect b="b" l="l" r="r" t="t"/>
                <a:pathLst>
                  <a:path extrusionOk="0" h="364" w="364">
                    <a:moveTo>
                      <a:pt x="180" y="0"/>
                    </a:moveTo>
                    <a:cubicBezTo>
                      <a:pt x="81" y="0"/>
                      <a:pt x="1" y="85"/>
                      <a:pt x="1" y="184"/>
                    </a:cubicBezTo>
                    <a:cubicBezTo>
                      <a:pt x="1" y="283"/>
                      <a:pt x="81" y="363"/>
                      <a:pt x="180" y="363"/>
                    </a:cubicBezTo>
                    <a:cubicBezTo>
                      <a:pt x="283" y="363"/>
                      <a:pt x="364" y="283"/>
                      <a:pt x="364" y="184"/>
                    </a:cubicBezTo>
                    <a:cubicBezTo>
                      <a:pt x="364" y="85"/>
                      <a:pt x="283"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3"/>
              <p:cNvSpPr/>
              <p:nvPr/>
            </p:nvSpPr>
            <p:spPr>
              <a:xfrm flipH="1">
                <a:off x="4319592" y="3852905"/>
                <a:ext cx="38973" cy="39083"/>
              </a:xfrm>
              <a:custGeom>
                <a:rect b="b" l="l" r="r" t="t"/>
                <a:pathLst>
                  <a:path extrusionOk="0" h="355" w="354">
                    <a:moveTo>
                      <a:pt x="179" y="0"/>
                    </a:moveTo>
                    <a:cubicBezTo>
                      <a:pt x="80" y="0"/>
                      <a:pt x="0" y="81"/>
                      <a:pt x="0" y="180"/>
                    </a:cubicBezTo>
                    <a:cubicBezTo>
                      <a:pt x="0" y="274"/>
                      <a:pt x="80" y="354"/>
                      <a:pt x="179" y="354"/>
                    </a:cubicBezTo>
                    <a:cubicBezTo>
                      <a:pt x="274" y="354"/>
                      <a:pt x="354" y="274"/>
                      <a:pt x="354" y="180"/>
                    </a:cubicBezTo>
                    <a:cubicBezTo>
                      <a:pt x="354" y="81"/>
                      <a:pt x="274"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3"/>
              <p:cNvSpPr/>
              <p:nvPr/>
            </p:nvSpPr>
            <p:spPr>
              <a:xfrm flipH="1">
                <a:off x="4235482" y="3882519"/>
                <a:ext cx="37982" cy="37982"/>
              </a:xfrm>
              <a:custGeom>
                <a:rect b="b" l="l" r="r" t="t"/>
                <a:pathLst>
                  <a:path extrusionOk="0" h="345" w="345">
                    <a:moveTo>
                      <a:pt x="175" y="0"/>
                    </a:moveTo>
                    <a:cubicBezTo>
                      <a:pt x="76" y="0"/>
                      <a:pt x="0" y="76"/>
                      <a:pt x="0" y="170"/>
                    </a:cubicBezTo>
                    <a:cubicBezTo>
                      <a:pt x="0" y="264"/>
                      <a:pt x="76" y="344"/>
                      <a:pt x="175" y="344"/>
                    </a:cubicBezTo>
                    <a:cubicBezTo>
                      <a:pt x="269" y="344"/>
                      <a:pt x="344" y="264"/>
                      <a:pt x="344" y="170"/>
                    </a:cubicBezTo>
                    <a:cubicBezTo>
                      <a:pt x="344" y="76"/>
                      <a:pt x="269" y="0"/>
                      <a:pt x="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3"/>
              <p:cNvSpPr/>
              <p:nvPr/>
            </p:nvSpPr>
            <p:spPr>
              <a:xfrm flipH="1">
                <a:off x="4152473" y="3914666"/>
                <a:ext cx="37431" cy="37431"/>
              </a:xfrm>
              <a:custGeom>
                <a:rect b="b" l="l" r="r" t="t"/>
                <a:pathLst>
                  <a:path extrusionOk="0" h="340" w="340">
                    <a:moveTo>
                      <a:pt x="170" y="0"/>
                    </a:moveTo>
                    <a:cubicBezTo>
                      <a:pt x="76" y="0"/>
                      <a:pt x="0" y="76"/>
                      <a:pt x="0" y="170"/>
                    </a:cubicBezTo>
                    <a:cubicBezTo>
                      <a:pt x="0" y="264"/>
                      <a:pt x="76" y="340"/>
                      <a:pt x="170" y="340"/>
                    </a:cubicBezTo>
                    <a:cubicBezTo>
                      <a:pt x="264" y="340"/>
                      <a:pt x="340" y="264"/>
                      <a:pt x="340" y="170"/>
                    </a:cubicBezTo>
                    <a:cubicBezTo>
                      <a:pt x="340" y="76"/>
                      <a:pt x="264"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3"/>
              <p:cNvSpPr/>
              <p:nvPr/>
            </p:nvSpPr>
            <p:spPr>
              <a:xfrm flipH="1">
                <a:off x="4071005" y="3950446"/>
                <a:ext cx="35890" cy="36000"/>
              </a:xfrm>
              <a:custGeom>
                <a:rect b="b" l="l" r="r" t="t"/>
                <a:pathLst>
                  <a:path extrusionOk="0" h="327" w="326">
                    <a:moveTo>
                      <a:pt x="161" y="1"/>
                    </a:moveTo>
                    <a:cubicBezTo>
                      <a:pt x="71" y="1"/>
                      <a:pt x="1" y="71"/>
                      <a:pt x="1" y="166"/>
                    </a:cubicBezTo>
                    <a:cubicBezTo>
                      <a:pt x="1" y="255"/>
                      <a:pt x="71" y="326"/>
                      <a:pt x="161" y="326"/>
                    </a:cubicBezTo>
                    <a:cubicBezTo>
                      <a:pt x="250" y="326"/>
                      <a:pt x="326" y="255"/>
                      <a:pt x="326" y="166"/>
                    </a:cubicBezTo>
                    <a:cubicBezTo>
                      <a:pt x="326" y="71"/>
                      <a:pt x="250"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3"/>
              <p:cNvSpPr/>
              <p:nvPr/>
            </p:nvSpPr>
            <p:spPr>
              <a:xfrm flipH="1">
                <a:off x="3990528" y="3988868"/>
                <a:ext cx="35450" cy="34899"/>
              </a:xfrm>
              <a:custGeom>
                <a:rect b="b" l="l" r="r" t="t"/>
                <a:pathLst>
                  <a:path extrusionOk="0" h="317" w="322">
                    <a:moveTo>
                      <a:pt x="161" y="1"/>
                    </a:moveTo>
                    <a:cubicBezTo>
                      <a:pt x="76" y="1"/>
                      <a:pt x="1" y="71"/>
                      <a:pt x="1" y="156"/>
                    </a:cubicBezTo>
                    <a:cubicBezTo>
                      <a:pt x="1" y="246"/>
                      <a:pt x="76" y="316"/>
                      <a:pt x="161" y="316"/>
                    </a:cubicBezTo>
                    <a:cubicBezTo>
                      <a:pt x="251" y="316"/>
                      <a:pt x="322" y="246"/>
                      <a:pt x="322" y="156"/>
                    </a:cubicBezTo>
                    <a:cubicBezTo>
                      <a:pt x="322" y="71"/>
                      <a:pt x="251"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3"/>
              <p:cNvSpPr/>
              <p:nvPr/>
            </p:nvSpPr>
            <p:spPr>
              <a:xfrm flipH="1">
                <a:off x="3910051" y="4027290"/>
                <a:ext cx="34349" cy="33798"/>
              </a:xfrm>
              <a:custGeom>
                <a:rect b="b" l="l" r="r" t="t"/>
                <a:pathLst>
                  <a:path extrusionOk="0" h="307" w="312">
                    <a:moveTo>
                      <a:pt x="156" y="0"/>
                    </a:moveTo>
                    <a:cubicBezTo>
                      <a:pt x="71" y="0"/>
                      <a:pt x="0" y="66"/>
                      <a:pt x="0" y="156"/>
                    </a:cubicBezTo>
                    <a:cubicBezTo>
                      <a:pt x="0" y="241"/>
                      <a:pt x="71" y="307"/>
                      <a:pt x="156" y="307"/>
                    </a:cubicBezTo>
                    <a:cubicBezTo>
                      <a:pt x="241" y="307"/>
                      <a:pt x="311" y="241"/>
                      <a:pt x="311" y="156"/>
                    </a:cubicBezTo>
                    <a:cubicBezTo>
                      <a:pt x="311" y="66"/>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3"/>
              <p:cNvSpPr/>
              <p:nvPr/>
            </p:nvSpPr>
            <p:spPr>
              <a:xfrm flipH="1">
                <a:off x="3829134" y="4064170"/>
                <a:ext cx="33358" cy="33248"/>
              </a:xfrm>
              <a:custGeom>
                <a:rect b="b" l="l" r="r" t="t"/>
                <a:pathLst>
                  <a:path extrusionOk="0" h="302" w="303">
                    <a:moveTo>
                      <a:pt x="152" y="0"/>
                    </a:moveTo>
                    <a:cubicBezTo>
                      <a:pt x="67" y="0"/>
                      <a:pt x="1" y="66"/>
                      <a:pt x="1" y="151"/>
                    </a:cubicBezTo>
                    <a:cubicBezTo>
                      <a:pt x="1" y="236"/>
                      <a:pt x="67" y="302"/>
                      <a:pt x="152" y="302"/>
                    </a:cubicBezTo>
                    <a:cubicBezTo>
                      <a:pt x="232" y="302"/>
                      <a:pt x="303" y="236"/>
                      <a:pt x="303" y="151"/>
                    </a:cubicBezTo>
                    <a:cubicBezTo>
                      <a:pt x="303" y="66"/>
                      <a:pt x="232"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3"/>
              <p:cNvSpPr/>
              <p:nvPr/>
            </p:nvSpPr>
            <p:spPr>
              <a:xfrm flipH="1">
                <a:off x="3747666" y="4099399"/>
                <a:ext cx="32257" cy="32257"/>
              </a:xfrm>
              <a:custGeom>
                <a:rect b="b" l="l" r="r" t="t"/>
                <a:pathLst>
                  <a:path extrusionOk="0" h="293" w="293">
                    <a:moveTo>
                      <a:pt x="147" y="1"/>
                    </a:moveTo>
                    <a:cubicBezTo>
                      <a:pt x="66" y="1"/>
                      <a:pt x="0" y="67"/>
                      <a:pt x="0" y="147"/>
                    </a:cubicBezTo>
                    <a:cubicBezTo>
                      <a:pt x="0" y="227"/>
                      <a:pt x="66" y="293"/>
                      <a:pt x="147" y="293"/>
                    </a:cubicBezTo>
                    <a:cubicBezTo>
                      <a:pt x="227" y="293"/>
                      <a:pt x="293" y="227"/>
                      <a:pt x="293" y="147"/>
                    </a:cubicBezTo>
                    <a:cubicBezTo>
                      <a:pt x="293" y="67"/>
                      <a:pt x="227"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3"/>
              <p:cNvSpPr/>
              <p:nvPr/>
            </p:nvSpPr>
            <p:spPr>
              <a:xfrm flipH="1">
                <a:off x="3665098" y="4133197"/>
                <a:ext cx="31266" cy="31156"/>
              </a:xfrm>
              <a:custGeom>
                <a:rect b="b" l="l" r="r" t="t"/>
                <a:pathLst>
                  <a:path extrusionOk="0" h="283" w="284">
                    <a:moveTo>
                      <a:pt x="142" y="0"/>
                    </a:moveTo>
                    <a:cubicBezTo>
                      <a:pt x="62" y="0"/>
                      <a:pt x="0" y="61"/>
                      <a:pt x="0" y="142"/>
                    </a:cubicBezTo>
                    <a:cubicBezTo>
                      <a:pt x="0" y="217"/>
                      <a:pt x="62" y="283"/>
                      <a:pt x="142" y="283"/>
                    </a:cubicBezTo>
                    <a:cubicBezTo>
                      <a:pt x="222" y="283"/>
                      <a:pt x="283" y="217"/>
                      <a:pt x="283" y="142"/>
                    </a:cubicBezTo>
                    <a:cubicBezTo>
                      <a:pt x="283" y="61"/>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3"/>
              <p:cNvSpPr/>
              <p:nvPr/>
            </p:nvSpPr>
            <p:spPr>
              <a:xfrm flipH="1">
                <a:off x="3581538" y="4164243"/>
                <a:ext cx="30716" cy="30826"/>
              </a:xfrm>
              <a:custGeom>
                <a:rect b="b" l="l" r="r" t="t"/>
                <a:pathLst>
                  <a:path extrusionOk="0" h="280" w="279">
                    <a:moveTo>
                      <a:pt x="137" y="1"/>
                    </a:moveTo>
                    <a:cubicBezTo>
                      <a:pt x="61" y="1"/>
                      <a:pt x="0" y="67"/>
                      <a:pt x="0" y="142"/>
                    </a:cubicBezTo>
                    <a:cubicBezTo>
                      <a:pt x="0" y="218"/>
                      <a:pt x="61" y="279"/>
                      <a:pt x="137" y="279"/>
                    </a:cubicBezTo>
                    <a:cubicBezTo>
                      <a:pt x="212" y="279"/>
                      <a:pt x="278" y="218"/>
                      <a:pt x="278" y="142"/>
                    </a:cubicBezTo>
                    <a:cubicBezTo>
                      <a:pt x="278" y="67"/>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3"/>
              <p:cNvSpPr/>
              <p:nvPr/>
            </p:nvSpPr>
            <p:spPr>
              <a:xfrm flipH="1">
                <a:off x="3497979" y="4194408"/>
                <a:ext cx="29175" cy="29175"/>
              </a:xfrm>
              <a:custGeom>
                <a:rect b="b" l="l" r="r" t="t"/>
                <a:pathLst>
                  <a:path extrusionOk="0" h="265" w="265">
                    <a:moveTo>
                      <a:pt x="132" y="0"/>
                    </a:moveTo>
                    <a:cubicBezTo>
                      <a:pt x="57" y="0"/>
                      <a:pt x="0" y="57"/>
                      <a:pt x="0" y="132"/>
                    </a:cubicBezTo>
                    <a:cubicBezTo>
                      <a:pt x="0" y="203"/>
                      <a:pt x="57" y="264"/>
                      <a:pt x="132" y="264"/>
                    </a:cubicBezTo>
                    <a:cubicBezTo>
                      <a:pt x="208" y="264"/>
                      <a:pt x="264" y="203"/>
                      <a:pt x="264" y="132"/>
                    </a:cubicBezTo>
                    <a:cubicBezTo>
                      <a:pt x="264" y="57"/>
                      <a:pt x="208"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3"/>
              <p:cNvSpPr/>
              <p:nvPr/>
            </p:nvSpPr>
            <p:spPr>
              <a:xfrm flipH="1">
                <a:off x="3413429" y="4221381"/>
                <a:ext cx="28074" cy="28624"/>
              </a:xfrm>
              <a:custGeom>
                <a:rect b="b" l="l" r="r" t="t"/>
                <a:pathLst>
                  <a:path extrusionOk="0" h="260" w="255">
                    <a:moveTo>
                      <a:pt x="127" y="1"/>
                    </a:moveTo>
                    <a:cubicBezTo>
                      <a:pt x="57" y="1"/>
                      <a:pt x="0" y="62"/>
                      <a:pt x="0" y="133"/>
                    </a:cubicBezTo>
                    <a:cubicBezTo>
                      <a:pt x="0" y="203"/>
                      <a:pt x="57" y="260"/>
                      <a:pt x="127" y="260"/>
                    </a:cubicBezTo>
                    <a:cubicBezTo>
                      <a:pt x="198" y="260"/>
                      <a:pt x="255" y="203"/>
                      <a:pt x="255" y="133"/>
                    </a:cubicBezTo>
                    <a:cubicBezTo>
                      <a:pt x="255" y="62"/>
                      <a:pt x="198" y="1"/>
                      <a:pt x="1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3"/>
              <p:cNvSpPr/>
              <p:nvPr/>
            </p:nvSpPr>
            <p:spPr>
              <a:xfrm flipH="1">
                <a:off x="3327778" y="4246812"/>
                <a:ext cx="27633" cy="27633"/>
              </a:xfrm>
              <a:custGeom>
                <a:rect b="b" l="l" r="r" t="t"/>
                <a:pathLst>
                  <a:path extrusionOk="0" h="251" w="251">
                    <a:moveTo>
                      <a:pt x="123" y="1"/>
                    </a:moveTo>
                    <a:cubicBezTo>
                      <a:pt x="57" y="1"/>
                      <a:pt x="1" y="52"/>
                      <a:pt x="1" y="123"/>
                    </a:cubicBezTo>
                    <a:cubicBezTo>
                      <a:pt x="1" y="194"/>
                      <a:pt x="57" y="250"/>
                      <a:pt x="123" y="250"/>
                    </a:cubicBezTo>
                    <a:cubicBezTo>
                      <a:pt x="194" y="250"/>
                      <a:pt x="251" y="194"/>
                      <a:pt x="251" y="123"/>
                    </a:cubicBezTo>
                    <a:cubicBezTo>
                      <a:pt x="251" y="52"/>
                      <a:pt x="194"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3"/>
              <p:cNvSpPr/>
              <p:nvPr/>
            </p:nvSpPr>
            <p:spPr>
              <a:xfrm flipH="1">
                <a:off x="3241576" y="4269160"/>
                <a:ext cx="27193" cy="26532"/>
              </a:xfrm>
              <a:custGeom>
                <a:rect b="b" l="l" r="r" t="t"/>
                <a:pathLst>
                  <a:path extrusionOk="0" h="241" w="247">
                    <a:moveTo>
                      <a:pt x="124" y="0"/>
                    </a:moveTo>
                    <a:cubicBezTo>
                      <a:pt x="58" y="0"/>
                      <a:pt x="1" y="52"/>
                      <a:pt x="1" y="123"/>
                    </a:cubicBezTo>
                    <a:cubicBezTo>
                      <a:pt x="1" y="189"/>
                      <a:pt x="58" y="241"/>
                      <a:pt x="124" y="241"/>
                    </a:cubicBezTo>
                    <a:cubicBezTo>
                      <a:pt x="190" y="241"/>
                      <a:pt x="246" y="189"/>
                      <a:pt x="246" y="123"/>
                    </a:cubicBezTo>
                    <a:cubicBezTo>
                      <a:pt x="246" y="52"/>
                      <a:pt x="190" y="0"/>
                      <a:pt x="1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3"/>
              <p:cNvSpPr/>
              <p:nvPr/>
            </p:nvSpPr>
            <p:spPr>
              <a:xfrm flipH="1">
                <a:off x="3154934" y="4288867"/>
                <a:ext cx="26092" cy="26092"/>
              </a:xfrm>
              <a:custGeom>
                <a:rect b="b" l="l" r="r" t="t"/>
                <a:pathLst>
                  <a:path extrusionOk="0" h="237" w="237">
                    <a:moveTo>
                      <a:pt x="118" y="0"/>
                    </a:moveTo>
                    <a:cubicBezTo>
                      <a:pt x="52" y="0"/>
                      <a:pt x="1" y="52"/>
                      <a:pt x="1" y="118"/>
                    </a:cubicBezTo>
                    <a:cubicBezTo>
                      <a:pt x="1" y="184"/>
                      <a:pt x="52" y="236"/>
                      <a:pt x="118" y="236"/>
                    </a:cubicBezTo>
                    <a:cubicBezTo>
                      <a:pt x="184" y="236"/>
                      <a:pt x="236" y="184"/>
                      <a:pt x="236" y="118"/>
                    </a:cubicBezTo>
                    <a:cubicBezTo>
                      <a:pt x="236" y="52"/>
                      <a:pt x="18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3"/>
              <p:cNvSpPr/>
              <p:nvPr/>
            </p:nvSpPr>
            <p:spPr>
              <a:xfrm flipH="1">
                <a:off x="3067742" y="4305931"/>
                <a:ext cx="24991" cy="25101"/>
              </a:xfrm>
              <a:custGeom>
                <a:rect b="b" l="l" r="r" t="t"/>
                <a:pathLst>
                  <a:path extrusionOk="0" h="228" w="227">
                    <a:moveTo>
                      <a:pt x="113" y="1"/>
                    </a:moveTo>
                    <a:cubicBezTo>
                      <a:pt x="52" y="1"/>
                      <a:pt x="0" y="53"/>
                      <a:pt x="0" y="114"/>
                    </a:cubicBezTo>
                    <a:cubicBezTo>
                      <a:pt x="0" y="175"/>
                      <a:pt x="52" y="227"/>
                      <a:pt x="113" y="227"/>
                    </a:cubicBezTo>
                    <a:cubicBezTo>
                      <a:pt x="174" y="227"/>
                      <a:pt x="226" y="175"/>
                      <a:pt x="226" y="114"/>
                    </a:cubicBezTo>
                    <a:cubicBezTo>
                      <a:pt x="226" y="53"/>
                      <a:pt x="174" y="1"/>
                      <a:pt x="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3"/>
              <p:cNvSpPr/>
              <p:nvPr/>
            </p:nvSpPr>
            <p:spPr>
              <a:xfrm flipH="1">
                <a:off x="2979999" y="4320463"/>
                <a:ext cx="24000" cy="24000"/>
              </a:xfrm>
              <a:custGeom>
                <a:rect b="b" l="l" r="r" t="t"/>
                <a:pathLst>
                  <a:path extrusionOk="0" h="218" w="218">
                    <a:moveTo>
                      <a:pt x="109" y="1"/>
                    </a:moveTo>
                    <a:cubicBezTo>
                      <a:pt x="47" y="1"/>
                      <a:pt x="0" y="48"/>
                      <a:pt x="0" y="109"/>
                    </a:cubicBezTo>
                    <a:cubicBezTo>
                      <a:pt x="0" y="166"/>
                      <a:pt x="47" y="218"/>
                      <a:pt x="109" y="218"/>
                    </a:cubicBezTo>
                    <a:cubicBezTo>
                      <a:pt x="170" y="218"/>
                      <a:pt x="217" y="166"/>
                      <a:pt x="217" y="109"/>
                    </a:cubicBezTo>
                    <a:cubicBezTo>
                      <a:pt x="217" y="48"/>
                      <a:pt x="170"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3"/>
              <p:cNvSpPr/>
              <p:nvPr/>
            </p:nvSpPr>
            <p:spPr>
              <a:xfrm flipH="1">
                <a:off x="2891815" y="4331913"/>
                <a:ext cx="22899" cy="22459"/>
              </a:xfrm>
              <a:custGeom>
                <a:rect b="b" l="l" r="r" t="t"/>
                <a:pathLst>
                  <a:path extrusionOk="0" h="204" w="208">
                    <a:moveTo>
                      <a:pt x="104" y="1"/>
                    </a:moveTo>
                    <a:cubicBezTo>
                      <a:pt x="47" y="1"/>
                      <a:pt x="0" y="43"/>
                      <a:pt x="0" y="100"/>
                    </a:cubicBezTo>
                    <a:cubicBezTo>
                      <a:pt x="0" y="161"/>
                      <a:pt x="47" y="203"/>
                      <a:pt x="104" y="203"/>
                    </a:cubicBezTo>
                    <a:cubicBezTo>
                      <a:pt x="160" y="203"/>
                      <a:pt x="207" y="161"/>
                      <a:pt x="207" y="100"/>
                    </a:cubicBezTo>
                    <a:cubicBezTo>
                      <a:pt x="207" y="43"/>
                      <a:pt x="160"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3"/>
              <p:cNvSpPr/>
              <p:nvPr/>
            </p:nvSpPr>
            <p:spPr>
              <a:xfrm flipH="1">
                <a:off x="2803632" y="4339729"/>
                <a:ext cx="21908" cy="21908"/>
              </a:xfrm>
              <a:custGeom>
                <a:rect b="b" l="l" r="r" t="t"/>
                <a:pathLst>
                  <a:path extrusionOk="0" h="199" w="199">
                    <a:moveTo>
                      <a:pt x="100" y="0"/>
                    </a:moveTo>
                    <a:cubicBezTo>
                      <a:pt x="48" y="0"/>
                      <a:pt x="1" y="48"/>
                      <a:pt x="1" y="99"/>
                    </a:cubicBezTo>
                    <a:cubicBezTo>
                      <a:pt x="1" y="156"/>
                      <a:pt x="48" y="198"/>
                      <a:pt x="100" y="198"/>
                    </a:cubicBezTo>
                    <a:cubicBezTo>
                      <a:pt x="156" y="198"/>
                      <a:pt x="199" y="156"/>
                      <a:pt x="199" y="99"/>
                    </a:cubicBezTo>
                    <a:cubicBezTo>
                      <a:pt x="199" y="48"/>
                      <a:pt x="156" y="0"/>
                      <a:pt x="1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3"/>
              <p:cNvSpPr/>
              <p:nvPr/>
            </p:nvSpPr>
            <p:spPr>
              <a:xfrm flipH="1">
                <a:off x="2714898" y="4344903"/>
                <a:ext cx="20807" cy="20918"/>
              </a:xfrm>
              <a:custGeom>
                <a:rect b="b" l="l" r="r" t="t"/>
                <a:pathLst>
                  <a:path extrusionOk="0" h="190" w="189">
                    <a:moveTo>
                      <a:pt x="95" y="1"/>
                    </a:moveTo>
                    <a:cubicBezTo>
                      <a:pt x="43" y="1"/>
                      <a:pt x="0" y="43"/>
                      <a:pt x="0" y="95"/>
                    </a:cubicBezTo>
                    <a:cubicBezTo>
                      <a:pt x="0" y="147"/>
                      <a:pt x="43" y="189"/>
                      <a:pt x="95" y="189"/>
                    </a:cubicBezTo>
                    <a:cubicBezTo>
                      <a:pt x="147" y="189"/>
                      <a:pt x="189" y="147"/>
                      <a:pt x="189" y="95"/>
                    </a:cubicBezTo>
                    <a:cubicBezTo>
                      <a:pt x="189" y="43"/>
                      <a:pt x="147"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3"/>
              <p:cNvSpPr/>
              <p:nvPr/>
            </p:nvSpPr>
            <p:spPr>
              <a:xfrm flipH="1">
                <a:off x="2626055" y="4346995"/>
                <a:ext cx="19927" cy="19817"/>
              </a:xfrm>
              <a:custGeom>
                <a:rect b="b" l="l" r="r" t="t"/>
                <a:pathLst>
                  <a:path extrusionOk="0" h="180" w="181">
                    <a:moveTo>
                      <a:pt x="91" y="0"/>
                    </a:moveTo>
                    <a:cubicBezTo>
                      <a:pt x="43" y="0"/>
                      <a:pt x="1" y="38"/>
                      <a:pt x="1" y="90"/>
                    </a:cubicBezTo>
                    <a:cubicBezTo>
                      <a:pt x="1" y="137"/>
                      <a:pt x="43" y="180"/>
                      <a:pt x="91" y="180"/>
                    </a:cubicBezTo>
                    <a:cubicBezTo>
                      <a:pt x="142" y="180"/>
                      <a:pt x="180" y="137"/>
                      <a:pt x="180" y="90"/>
                    </a:cubicBezTo>
                    <a:cubicBezTo>
                      <a:pt x="180" y="38"/>
                      <a:pt x="142" y="0"/>
                      <a:pt x="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3"/>
              <p:cNvSpPr/>
              <p:nvPr/>
            </p:nvSpPr>
            <p:spPr>
              <a:xfrm flipH="1">
                <a:off x="2536881" y="4345454"/>
                <a:ext cx="19266" cy="19266"/>
              </a:xfrm>
              <a:custGeom>
                <a:rect b="b" l="l" r="r" t="t"/>
                <a:pathLst>
                  <a:path extrusionOk="0" h="175" w="175">
                    <a:moveTo>
                      <a:pt x="85" y="0"/>
                    </a:moveTo>
                    <a:cubicBezTo>
                      <a:pt x="38" y="0"/>
                      <a:pt x="1" y="43"/>
                      <a:pt x="1" y="90"/>
                    </a:cubicBezTo>
                    <a:cubicBezTo>
                      <a:pt x="1" y="137"/>
                      <a:pt x="38" y="175"/>
                      <a:pt x="85" y="175"/>
                    </a:cubicBezTo>
                    <a:cubicBezTo>
                      <a:pt x="133" y="175"/>
                      <a:pt x="175" y="137"/>
                      <a:pt x="175" y="90"/>
                    </a:cubicBezTo>
                    <a:cubicBezTo>
                      <a:pt x="175" y="43"/>
                      <a:pt x="133"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3"/>
              <p:cNvSpPr/>
              <p:nvPr/>
            </p:nvSpPr>
            <p:spPr>
              <a:xfrm flipH="1">
                <a:off x="2448587" y="4341821"/>
                <a:ext cx="17725" cy="17725"/>
              </a:xfrm>
              <a:custGeom>
                <a:rect b="b" l="l" r="r" t="t"/>
                <a:pathLst>
                  <a:path extrusionOk="0" h="161" w="161">
                    <a:moveTo>
                      <a:pt x="80" y="0"/>
                    </a:moveTo>
                    <a:cubicBezTo>
                      <a:pt x="33" y="0"/>
                      <a:pt x="0" y="33"/>
                      <a:pt x="0" y="80"/>
                    </a:cubicBezTo>
                    <a:cubicBezTo>
                      <a:pt x="0" y="128"/>
                      <a:pt x="33" y="161"/>
                      <a:pt x="80" y="161"/>
                    </a:cubicBezTo>
                    <a:cubicBezTo>
                      <a:pt x="127" y="161"/>
                      <a:pt x="160" y="128"/>
                      <a:pt x="160" y="80"/>
                    </a:cubicBezTo>
                    <a:cubicBezTo>
                      <a:pt x="160" y="33"/>
                      <a:pt x="127"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3"/>
              <p:cNvSpPr/>
              <p:nvPr/>
            </p:nvSpPr>
            <p:spPr>
              <a:xfrm flipH="1">
                <a:off x="2359853" y="4334995"/>
                <a:ext cx="17285" cy="17285"/>
              </a:xfrm>
              <a:custGeom>
                <a:rect b="b" l="l" r="r" t="t"/>
                <a:pathLst>
                  <a:path extrusionOk="0" h="157" w="157">
                    <a:moveTo>
                      <a:pt x="81" y="1"/>
                    </a:moveTo>
                    <a:cubicBezTo>
                      <a:pt x="34" y="1"/>
                      <a:pt x="1" y="34"/>
                      <a:pt x="1" y="76"/>
                    </a:cubicBezTo>
                    <a:cubicBezTo>
                      <a:pt x="1" y="119"/>
                      <a:pt x="34" y="157"/>
                      <a:pt x="81" y="157"/>
                    </a:cubicBezTo>
                    <a:cubicBezTo>
                      <a:pt x="123" y="157"/>
                      <a:pt x="156" y="119"/>
                      <a:pt x="156" y="76"/>
                    </a:cubicBezTo>
                    <a:cubicBezTo>
                      <a:pt x="156" y="34"/>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3"/>
              <p:cNvSpPr/>
              <p:nvPr/>
            </p:nvSpPr>
            <p:spPr>
              <a:xfrm flipH="1">
                <a:off x="2271670" y="4325747"/>
                <a:ext cx="16184" cy="16184"/>
              </a:xfrm>
              <a:custGeom>
                <a:rect b="b" l="l" r="r" t="t"/>
                <a:pathLst>
                  <a:path extrusionOk="0" h="147" w="147">
                    <a:moveTo>
                      <a:pt x="76" y="0"/>
                    </a:moveTo>
                    <a:cubicBezTo>
                      <a:pt x="34" y="0"/>
                      <a:pt x="1" y="33"/>
                      <a:pt x="1" y="76"/>
                    </a:cubicBezTo>
                    <a:cubicBezTo>
                      <a:pt x="1" y="113"/>
                      <a:pt x="34" y="146"/>
                      <a:pt x="76" y="146"/>
                    </a:cubicBezTo>
                    <a:cubicBezTo>
                      <a:pt x="114" y="146"/>
                      <a:pt x="147" y="113"/>
                      <a:pt x="147" y="76"/>
                    </a:cubicBezTo>
                    <a:cubicBezTo>
                      <a:pt x="147" y="33"/>
                      <a:pt x="114"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3"/>
              <p:cNvSpPr/>
              <p:nvPr/>
            </p:nvSpPr>
            <p:spPr>
              <a:xfrm flipH="1">
                <a:off x="2183377" y="4314298"/>
                <a:ext cx="15743" cy="15633"/>
              </a:xfrm>
              <a:custGeom>
                <a:rect b="b" l="l" r="r" t="t"/>
                <a:pathLst>
                  <a:path extrusionOk="0" h="142" w="143">
                    <a:moveTo>
                      <a:pt x="72" y="0"/>
                    </a:moveTo>
                    <a:cubicBezTo>
                      <a:pt x="34" y="0"/>
                      <a:pt x="1" y="33"/>
                      <a:pt x="1" y="71"/>
                    </a:cubicBezTo>
                    <a:cubicBezTo>
                      <a:pt x="1" y="109"/>
                      <a:pt x="34" y="142"/>
                      <a:pt x="72" y="142"/>
                    </a:cubicBezTo>
                    <a:cubicBezTo>
                      <a:pt x="109" y="142"/>
                      <a:pt x="142" y="109"/>
                      <a:pt x="142" y="71"/>
                    </a:cubicBezTo>
                    <a:cubicBezTo>
                      <a:pt x="142" y="33"/>
                      <a:pt x="109"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3"/>
              <p:cNvSpPr/>
              <p:nvPr/>
            </p:nvSpPr>
            <p:spPr>
              <a:xfrm flipH="1">
                <a:off x="2095744" y="4301307"/>
                <a:ext cx="14642" cy="14642"/>
              </a:xfrm>
              <a:custGeom>
                <a:rect b="b" l="l" r="r" t="t"/>
                <a:pathLst>
                  <a:path extrusionOk="0" h="133" w="133">
                    <a:moveTo>
                      <a:pt x="67" y="1"/>
                    </a:moveTo>
                    <a:cubicBezTo>
                      <a:pt x="34" y="1"/>
                      <a:pt x="1" y="34"/>
                      <a:pt x="1" y="67"/>
                    </a:cubicBezTo>
                    <a:cubicBezTo>
                      <a:pt x="1" y="104"/>
                      <a:pt x="34" y="133"/>
                      <a:pt x="67" y="133"/>
                    </a:cubicBezTo>
                    <a:cubicBezTo>
                      <a:pt x="105" y="133"/>
                      <a:pt x="133" y="104"/>
                      <a:pt x="133" y="67"/>
                    </a:cubicBezTo>
                    <a:cubicBezTo>
                      <a:pt x="133" y="34"/>
                      <a:pt x="105"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3"/>
              <p:cNvSpPr/>
              <p:nvPr/>
            </p:nvSpPr>
            <p:spPr>
              <a:xfrm flipH="1">
                <a:off x="2008001" y="4287326"/>
                <a:ext cx="13541" cy="13541"/>
              </a:xfrm>
              <a:custGeom>
                <a:rect b="b" l="l" r="r" t="t"/>
                <a:pathLst>
                  <a:path extrusionOk="0" h="123" w="123">
                    <a:moveTo>
                      <a:pt x="61" y="0"/>
                    </a:moveTo>
                    <a:cubicBezTo>
                      <a:pt x="28" y="0"/>
                      <a:pt x="0" y="29"/>
                      <a:pt x="0" y="62"/>
                    </a:cubicBezTo>
                    <a:cubicBezTo>
                      <a:pt x="0" y="95"/>
                      <a:pt x="28" y="123"/>
                      <a:pt x="61" y="123"/>
                    </a:cubicBezTo>
                    <a:cubicBezTo>
                      <a:pt x="94" y="123"/>
                      <a:pt x="123" y="95"/>
                      <a:pt x="123" y="62"/>
                    </a:cubicBezTo>
                    <a:cubicBezTo>
                      <a:pt x="123" y="29"/>
                      <a:pt x="94" y="0"/>
                      <a:pt x="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3"/>
              <p:cNvSpPr/>
              <p:nvPr/>
            </p:nvSpPr>
            <p:spPr>
              <a:xfrm flipH="1">
                <a:off x="1920809" y="4272243"/>
                <a:ext cx="12551" cy="12551"/>
              </a:xfrm>
              <a:custGeom>
                <a:rect b="b" l="l" r="r" t="t"/>
                <a:pathLst>
                  <a:path extrusionOk="0" h="114" w="114">
                    <a:moveTo>
                      <a:pt x="57" y="1"/>
                    </a:moveTo>
                    <a:cubicBezTo>
                      <a:pt x="29" y="1"/>
                      <a:pt x="1" y="29"/>
                      <a:pt x="1" y="57"/>
                    </a:cubicBezTo>
                    <a:cubicBezTo>
                      <a:pt x="1" y="90"/>
                      <a:pt x="29" y="114"/>
                      <a:pt x="57" y="114"/>
                    </a:cubicBezTo>
                    <a:cubicBezTo>
                      <a:pt x="90" y="114"/>
                      <a:pt x="114" y="90"/>
                      <a:pt x="114" y="57"/>
                    </a:cubicBezTo>
                    <a:cubicBezTo>
                      <a:pt x="114"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3"/>
              <p:cNvSpPr/>
              <p:nvPr/>
            </p:nvSpPr>
            <p:spPr>
              <a:xfrm flipH="1">
                <a:off x="1833066" y="4257160"/>
                <a:ext cx="11560" cy="11560"/>
              </a:xfrm>
              <a:custGeom>
                <a:rect b="b" l="l" r="r" t="t"/>
                <a:pathLst>
                  <a:path extrusionOk="0" h="105" w="105">
                    <a:moveTo>
                      <a:pt x="53" y="1"/>
                    </a:moveTo>
                    <a:cubicBezTo>
                      <a:pt x="24" y="1"/>
                      <a:pt x="1" y="24"/>
                      <a:pt x="1" y="53"/>
                    </a:cubicBezTo>
                    <a:cubicBezTo>
                      <a:pt x="1" y="81"/>
                      <a:pt x="24" y="105"/>
                      <a:pt x="53" y="105"/>
                    </a:cubicBezTo>
                    <a:cubicBezTo>
                      <a:pt x="81" y="105"/>
                      <a:pt x="104" y="81"/>
                      <a:pt x="104" y="53"/>
                    </a:cubicBezTo>
                    <a:cubicBezTo>
                      <a:pt x="104" y="24"/>
                      <a:pt x="81"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3"/>
              <p:cNvSpPr/>
              <p:nvPr/>
            </p:nvSpPr>
            <p:spPr>
              <a:xfrm flipH="1">
                <a:off x="1745873" y="4242188"/>
                <a:ext cx="10459" cy="10459"/>
              </a:xfrm>
              <a:custGeom>
                <a:rect b="b" l="l" r="r" t="t"/>
                <a:pathLst>
                  <a:path extrusionOk="0" h="95" w="95">
                    <a:moveTo>
                      <a:pt x="47" y="0"/>
                    </a:moveTo>
                    <a:cubicBezTo>
                      <a:pt x="24" y="0"/>
                      <a:pt x="0" y="24"/>
                      <a:pt x="0" y="47"/>
                    </a:cubicBezTo>
                    <a:cubicBezTo>
                      <a:pt x="0" y="76"/>
                      <a:pt x="24" y="94"/>
                      <a:pt x="47" y="94"/>
                    </a:cubicBezTo>
                    <a:cubicBezTo>
                      <a:pt x="75" y="94"/>
                      <a:pt x="94" y="76"/>
                      <a:pt x="94" y="47"/>
                    </a:cubicBezTo>
                    <a:cubicBezTo>
                      <a:pt x="94" y="24"/>
                      <a:pt x="75" y="0"/>
                      <a:pt x="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3"/>
              <p:cNvSpPr/>
              <p:nvPr/>
            </p:nvSpPr>
            <p:spPr>
              <a:xfrm flipH="1">
                <a:off x="1658131" y="4228096"/>
                <a:ext cx="9468" cy="9468"/>
              </a:xfrm>
              <a:custGeom>
                <a:rect b="b" l="l" r="r" t="t"/>
                <a:pathLst>
                  <a:path extrusionOk="0" h="86" w="86">
                    <a:moveTo>
                      <a:pt x="43" y="1"/>
                    </a:moveTo>
                    <a:cubicBezTo>
                      <a:pt x="19" y="1"/>
                      <a:pt x="0" y="20"/>
                      <a:pt x="0" y="43"/>
                    </a:cubicBezTo>
                    <a:cubicBezTo>
                      <a:pt x="0" y="67"/>
                      <a:pt x="19" y="86"/>
                      <a:pt x="43" y="86"/>
                    </a:cubicBezTo>
                    <a:cubicBezTo>
                      <a:pt x="66" y="86"/>
                      <a:pt x="85" y="67"/>
                      <a:pt x="85" y="43"/>
                    </a:cubicBezTo>
                    <a:cubicBezTo>
                      <a:pt x="85" y="20"/>
                      <a:pt x="66"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3"/>
              <p:cNvSpPr/>
              <p:nvPr/>
            </p:nvSpPr>
            <p:spPr>
              <a:xfrm flipH="1">
                <a:off x="1570498" y="4215106"/>
                <a:ext cx="8367" cy="9028"/>
              </a:xfrm>
              <a:custGeom>
                <a:rect b="b" l="l" r="r" t="t"/>
                <a:pathLst>
                  <a:path extrusionOk="0" h="82" w="76">
                    <a:moveTo>
                      <a:pt x="38" y="1"/>
                    </a:moveTo>
                    <a:cubicBezTo>
                      <a:pt x="19" y="1"/>
                      <a:pt x="0" y="20"/>
                      <a:pt x="0" y="43"/>
                    </a:cubicBezTo>
                    <a:cubicBezTo>
                      <a:pt x="0" y="62"/>
                      <a:pt x="19" y="81"/>
                      <a:pt x="38" y="81"/>
                    </a:cubicBezTo>
                    <a:cubicBezTo>
                      <a:pt x="62" y="81"/>
                      <a:pt x="76" y="62"/>
                      <a:pt x="76" y="43"/>
                    </a:cubicBezTo>
                    <a:cubicBezTo>
                      <a:pt x="76" y="20"/>
                      <a:pt x="62"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3"/>
              <p:cNvSpPr/>
              <p:nvPr/>
            </p:nvSpPr>
            <p:spPr>
              <a:xfrm flipH="1">
                <a:off x="1482204" y="4204757"/>
                <a:ext cx="7927" cy="7376"/>
              </a:xfrm>
              <a:custGeom>
                <a:rect b="b" l="l" r="r" t="t"/>
                <a:pathLst>
                  <a:path extrusionOk="0" h="67" w="72">
                    <a:moveTo>
                      <a:pt x="38" y="1"/>
                    </a:moveTo>
                    <a:cubicBezTo>
                      <a:pt x="19" y="1"/>
                      <a:pt x="0" y="15"/>
                      <a:pt x="0" y="34"/>
                    </a:cubicBezTo>
                    <a:cubicBezTo>
                      <a:pt x="0" y="53"/>
                      <a:pt x="19" y="67"/>
                      <a:pt x="38" y="67"/>
                    </a:cubicBezTo>
                    <a:cubicBezTo>
                      <a:pt x="57" y="67"/>
                      <a:pt x="71" y="53"/>
                      <a:pt x="71" y="34"/>
                    </a:cubicBezTo>
                    <a:cubicBezTo>
                      <a:pt x="71" y="15"/>
                      <a:pt x="57"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3"/>
              <p:cNvSpPr/>
              <p:nvPr/>
            </p:nvSpPr>
            <p:spPr>
              <a:xfrm flipH="1">
                <a:off x="1393471" y="4196500"/>
                <a:ext cx="7376" cy="6826"/>
              </a:xfrm>
              <a:custGeom>
                <a:rect b="b" l="l" r="r" t="t"/>
                <a:pathLst>
                  <a:path extrusionOk="0" h="62" w="67">
                    <a:moveTo>
                      <a:pt x="33" y="0"/>
                    </a:moveTo>
                    <a:cubicBezTo>
                      <a:pt x="14" y="0"/>
                      <a:pt x="0" y="10"/>
                      <a:pt x="0" y="29"/>
                    </a:cubicBezTo>
                    <a:cubicBezTo>
                      <a:pt x="0" y="47"/>
                      <a:pt x="14" y="62"/>
                      <a:pt x="33" y="62"/>
                    </a:cubicBezTo>
                    <a:cubicBezTo>
                      <a:pt x="52" y="62"/>
                      <a:pt x="66" y="47"/>
                      <a:pt x="66" y="29"/>
                    </a:cubicBezTo>
                    <a:cubicBezTo>
                      <a:pt x="66" y="10"/>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3"/>
              <p:cNvSpPr/>
              <p:nvPr/>
            </p:nvSpPr>
            <p:spPr>
              <a:xfrm flipH="1">
                <a:off x="1305287" y="4190775"/>
                <a:ext cx="5835" cy="5835"/>
              </a:xfrm>
              <a:custGeom>
                <a:rect b="b" l="l" r="r" t="t"/>
                <a:pathLst>
                  <a:path extrusionOk="0" h="53" w="53">
                    <a:moveTo>
                      <a:pt x="29" y="0"/>
                    </a:moveTo>
                    <a:cubicBezTo>
                      <a:pt x="15" y="0"/>
                      <a:pt x="1" y="15"/>
                      <a:pt x="1" y="29"/>
                    </a:cubicBezTo>
                    <a:cubicBezTo>
                      <a:pt x="1" y="43"/>
                      <a:pt x="15" y="52"/>
                      <a:pt x="29" y="52"/>
                    </a:cubicBezTo>
                    <a:cubicBezTo>
                      <a:pt x="43" y="52"/>
                      <a:pt x="53" y="43"/>
                      <a:pt x="53" y="29"/>
                    </a:cubicBezTo>
                    <a:cubicBezTo>
                      <a:pt x="53" y="15"/>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3"/>
              <p:cNvSpPr/>
              <p:nvPr/>
            </p:nvSpPr>
            <p:spPr>
              <a:xfrm flipH="1">
                <a:off x="1216554" y="4188684"/>
                <a:ext cx="4734" cy="5284"/>
              </a:xfrm>
              <a:custGeom>
                <a:rect b="b" l="l" r="r" t="t"/>
                <a:pathLst>
                  <a:path extrusionOk="0" h="48" w="43">
                    <a:moveTo>
                      <a:pt x="24" y="1"/>
                    </a:moveTo>
                    <a:cubicBezTo>
                      <a:pt x="10" y="1"/>
                      <a:pt x="0" y="10"/>
                      <a:pt x="0" y="24"/>
                    </a:cubicBezTo>
                    <a:cubicBezTo>
                      <a:pt x="0" y="34"/>
                      <a:pt x="10" y="48"/>
                      <a:pt x="24" y="48"/>
                    </a:cubicBezTo>
                    <a:cubicBezTo>
                      <a:pt x="33" y="48"/>
                      <a:pt x="43" y="34"/>
                      <a:pt x="43" y="24"/>
                    </a:cubicBezTo>
                    <a:cubicBezTo>
                      <a:pt x="43" y="10"/>
                      <a:pt x="3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3"/>
              <p:cNvSpPr/>
              <p:nvPr/>
            </p:nvSpPr>
            <p:spPr>
              <a:xfrm flipH="1">
                <a:off x="1127820" y="4190225"/>
                <a:ext cx="3743" cy="4294"/>
              </a:xfrm>
              <a:custGeom>
                <a:rect b="b" l="l" r="r" t="t"/>
                <a:pathLst>
                  <a:path extrusionOk="0" h="39" w="34">
                    <a:moveTo>
                      <a:pt x="20" y="1"/>
                    </a:moveTo>
                    <a:cubicBezTo>
                      <a:pt x="6" y="1"/>
                      <a:pt x="1" y="10"/>
                      <a:pt x="1" y="20"/>
                    </a:cubicBezTo>
                    <a:cubicBezTo>
                      <a:pt x="1" y="29"/>
                      <a:pt x="6" y="38"/>
                      <a:pt x="20" y="38"/>
                    </a:cubicBezTo>
                    <a:cubicBezTo>
                      <a:pt x="29" y="38"/>
                      <a:pt x="34" y="29"/>
                      <a:pt x="34" y="20"/>
                    </a:cubicBezTo>
                    <a:cubicBezTo>
                      <a:pt x="34" y="10"/>
                      <a:pt x="29" y="1"/>
                      <a:pt x="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3"/>
              <p:cNvSpPr/>
              <p:nvPr/>
            </p:nvSpPr>
            <p:spPr>
              <a:xfrm flipH="1">
                <a:off x="1038976" y="4195950"/>
                <a:ext cx="3303" cy="2752"/>
              </a:xfrm>
              <a:custGeom>
                <a:rect b="b" l="l" r="r" t="t"/>
                <a:pathLst>
                  <a:path extrusionOk="0" h="25" w="30">
                    <a:moveTo>
                      <a:pt x="15" y="1"/>
                    </a:moveTo>
                    <a:cubicBezTo>
                      <a:pt x="10" y="1"/>
                      <a:pt x="1" y="5"/>
                      <a:pt x="1" y="15"/>
                    </a:cubicBezTo>
                    <a:cubicBezTo>
                      <a:pt x="1" y="19"/>
                      <a:pt x="10" y="24"/>
                      <a:pt x="15" y="24"/>
                    </a:cubicBezTo>
                    <a:cubicBezTo>
                      <a:pt x="24" y="24"/>
                      <a:pt x="29" y="19"/>
                      <a:pt x="29" y="15"/>
                    </a:cubicBezTo>
                    <a:cubicBezTo>
                      <a:pt x="29" y="5"/>
                      <a:pt x="24"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3"/>
              <p:cNvSpPr/>
              <p:nvPr/>
            </p:nvSpPr>
            <p:spPr>
              <a:xfrm flipH="1">
                <a:off x="950242" y="4205307"/>
                <a:ext cx="2202" cy="2202"/>
              </a:xfrm>
              <a:custGeom>
                <a:rect b="b" l="l" r="r" t="t"/>
                <a:pathLst>
                  <a:path extrusionOk="0" h="20" w="20">
                    <a:moveTo>
                      <a:pt x="10" y="0"/>
                    </a:moveTo>
                    <a:cubicBezTo>
                      <a:pt x="0" y="0"/>
                      <a:pt x="0" y="5"/>
                      <a:pt x="0" y="10"/>
                    </a:cubicBezTo>
                    <a:cubicBezTo>
                      <a:pt x="0" y="15"/>
                      <a:pt x="0" y="19"/>
                      <a:pt x="10" y="19"/>
                    </a:cubicBezTo>
                    <a:cubicBezTo>
                      <a:pt x="14" y="19"/>
                      <a:pt x="19" y="15"/>
                      <a:pt x="19" y="10"/>
                    </a:cubicBezTo>
                    <a:cubicBezTo>
                      <a:pt x="19" y="5"/>
                      <a:pt x="14"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3"/>
              <p:cNvSpPr/>
              <p:nvPr/>
            </p:nvSpPr>
            <p:spPr>
              <a:xfrm flipH="1">
                <a:off x="862610" y="4218298"/>
                <a:ext cx="1101" cy="1651"/>
              </a:xfrm>
              <a:custGeom>
                <a:rect b="b" l="l" r="r" t="t"/>
                <a:pathLst>
                  <a:path extrusionOk="0" h="15" w="10">
                    <a:moveTo>
                      <a:pt x="5" y="0"/>
                    </a:moveTo>
                    <a:cubicBezTo>
                      <a:pt x="0" y="0"/>
                      <a:pt x="0" y="5"/>
                      <a:pt x="0" y="10"/>
                    </a:cubicBezTo>
                    <a:cubicBezTo>
                      <a:pt x="0" y="10"/>
                      <a:pt x="0" y="14"/>
                      <a:pt x="5" y="14"/>
                    </a:cubicBezTo>
                    <a:cubicBezTo>
                      <a:pt x="5" y="14"/>
                      <a:pt x="10" y="10"/>
                      <a:pt x="10" y="10"/>
                    </a:cubicBezTo>
                    <a:cubicBezTo>
                      <a:pt x="10" y="5"/>
                      <a:pt x="5"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3"/>
              <p:cNvSpPr/>
              <p:nvPr/>
            </p:nvSpPr>
            <p:spPr>
              <a:xfrm flipH="1">
                <a:off x="775417" y="4235913"/>
                <a:ext cx="110" cy="110"/>
              </a:xfrm>
              <a:custGeom>
                <a:rect b="b" l="l" r="r" t="t"/>
                <a:pathLst>
                  <a:path extrusionOk="0" h="1" w="1">
                    <a:moveTo>
                      <a:pt x="1" y="1"/>
                    </a:moveTo>
                    <a:cubicBezTo>
                      <a:pt x="1" y="1"/>
                      <a:pt x="1" y="1"/>
                      <a:pt x="1" y="1"/>
                    </a:cubicBezTo>
                    <a:cubicBezTo>
                      <a:pt x="1" y="1"/>
                      <a:pt x="1" y="1"/>
                      <a:pt x="1" y="1"/>
                    </a:cubicBezTo>
                    <a:cubicBezTo>
                      <a:pt x="1" y="1"/>
                      <a:pt x="1" y="1"/>
                      <a:pt x="1" y="1"/>
                    </a:cubicBezTo>
                    <a:cubicBezTo>
                      <a:pt x="1" y="1"/>
                      <a:pt x="1"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3"/>
              <p:cNvSpPr/>
              <p:nvPr/>
            </p:nvSpPr>
            <p:spPr>
              <a:xfrm flipH="1">
                <a:off x="7886555" y="3846189"/>
                <a:ext cx="80588" cy="80478"/>
              </a:xfrm>
              <a:custGeom>
                <a:rect b="b" l="l" r="r" t="t"/>
                <a:pathLst>
                  <a:path extrusionOk="0" h="731" w="732">
                    <a:moveTo>
                      <a:pt x="368" y="0"/>
                    </a:moveTo>
                    <a:cubicBezTo>
                      <a:pt x="165" y="0"/>
                      <a:pt x="0" y="165"/>
                      <a:pt x="0" y="368"/>
                    </a:cubicBezTo>
                    <a:cubicBezTo>
                      <a:pt x="0" y="566"/>
                      <a:pt x="165" y="731"/>
                      <a:pt x="368" y="731"/>
                    </a:cubicBezTo>
                    <a:cubicBezTo>
                      <a:pt x="571" y="731"/>
                      <a:pt x="731" y="566"/>
                      <a:pt x="731" y="368"/>
                    </a:cubicBezTo>
                    <a:cubicBezTo>
                      <a:pt x="731" y="165"/>
                      <a:pt x="571" y="0"/>
                      <a:pt x="3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3"/>
              <p:cNvSpPr/>
              <p:nvPr/>
            </p:nvSpPr>
            <p:spPr>
              <a:xfrm flipH="1">
                <a:off x="7818078" y="3903767"/>
                <a:ext cx="79487" cy="79487"/>
              </a:xfrm>
              <a:custGeom>
                <a:rect b="b" l="l" r="r" t="t"/>
                <a:pathLst>
                  <a:path extrusionOk="0" h="722" w="722">
                    <a:moveTo>
                      <a:pt x="358" y="0"/>
                    </a:moveTo>
                    <a:cubicBezTo>
                      <a:pt x="160" y="0"/>
                      <a:pt x="0" y="161"/>
                      <a:pt x="0" y="359"/>
                    </a:cubicBezTo>
                    <a:cubicBezTo>
                      <a:pt x="0" y="561"/>
                      <a:pt x="160" y="722"/>
                      <a:pt x="358" y="722"/>
                    </a:cubicBezTo>
                    <a:cubicBezTo>
                      <a:pt x="561" y="722"/>
                      <a:pt x="721" y="561"/>
                      <a:pt x="721" y="359"/>
                    </a:cubicBezTo>
                    <a:cubicBezTo>
                      <a:pt x="721" y="161"/>
                      <a:pt x="561" y="0"/>
                      <a:pt x="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3"/>
              <p:cNvSpPr/>
              <p:nvPr/>
            </p:nvSpPr>
            <p:spPr>
              <a:xfrm flipH="1">
                <a:off x="7747509" y="3957712"/>
                <a:ext cx="78496" cy="78496"/>
              </a:xfrm>
              <a:custGeom>
                <a:rect b="b" l="l" r="r" t="t"/>
                <a:pathLst>
                  <a:path extrusionOk="0" h="713" w="713">
                    <a:moveTo>
                      <a:pt x="359" y="1"/>
                    </a:moveTo>
                    <a:cubicBezTo>
                      <a:pt x="161" y="1"/>
                      <a:pt x="1" y="161"/>
                      <a:pt x="1" y="359"/>
                    </a:cubicBezTo>
                    <a:cubicBezTo>
                      <a:pt x="1" y="552"/>
                      <a:pt x="161" y="713"/>
                      <a:pt x="359" y="713"/>
                    </a:cubicBezTo>
                    <a:cubicBezTo>
                      <a:pt x="557" y="713"/>
                      <a:pt x="713" y="552"/>
                      <a:pt x="713" y="359"/>
                    </a:cubicBezTo>
                    <a:cubicBezTo>
                      <a:pt x="713" y="161"/>
                      <a:pt x="557"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3"/>
              <p:cNvSpPr/>
              <p:nvPr/>
            </p:nvSpPr>
            <p:spPr>
              <a:xfrm flipH="1">
                <a:off x="7674298" y="4009124"/>
                <a:ext cx="77945" cy="77395"/>
              </a:xfrm>
              <a:custGeom>
                <a:rect b="b" l="l" r="r" t="t"/>
                <a:pathLst>
                  <a:path extrusionOk="0" h="703" w="708">
                    <a:moveTo>
                      <a:pt x="354" y="0"/>
                    </a:moveTo>
                    <a:cubicBezTo>
                      <a:pt x="160" y="0"/>
                      <a:pt x="0" y="156"/>
                      <a:pt x="0" y="354"/>
                    </a:cubicBezTo>
                    <a:cubicBezTo>
                      <a:pt x="0" y="547"/>
                      <a:pt x="160" y="703"/>
                      <a:pt x="354" y="703"/>
                    </a:cubicBezTo>
                    <a:cubicBezTo>
                      <a:pt x="547" y="703"/>
                      <a:pt x="707" y="547"/>
                      <a:pt x="707" y="354"/>
                    </a:cubicBezTo>
                    <a:cubicBezTo>
                      <a:pt x="707" y="156"/>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3"/>
              <p:cNvSpPr/>
              <p:nvPr/>
            </p:nvSpPr>
            <p:spPr>
              <a:xfrm flipH="1">
                <a:off x="7599546" y="4057895"/>
                <a:ext cx="76955" cy="76955"/>
              </a:xfrm>
              <a:custGeom>
                <a:rect b="b" l="l" r="r" t="t"/>
                <a:pathLst>
                  <a:path extrusionOk="0" h="699" w="699">
                    <a:moveTo>
                      <a:pt x="349" y="1"/>
                    </a:moveTo>
                    <a:cubicBezTo>
                      <a:pt x="156" y="1"/>
                      <a:pt x="0" y="156"/>
                      <a:pt x="0" y="349"/>
                    </a:cubicBezTo>
                    <a:cubicBezTo>
                      <a:pt x="0" y="543"/>
                      <a:pt x="156" y="698"/>
                      <a:pt x="349" y="698"/>
                    </a:cubicBezTo>
                    <a:cubicBezTo>
                      <a:pt x="543" y="698"/>
                      <a:pt x="698" y="543"/>
                      <a:pt x="698" y="349"/>
                    </a:cubicBezTo>
                    <a:cubicBezTo>
                      <a:pt x="698" y="156"/>
                      <a:pt x="543"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3"/>
              <p:cNvSpPr/>
              <p:nvPr/>
            </p:nvSpPr>
            <p:spPr>
              <a:xfrm flipH="1">
                <a:off x="7523253" y="4104133"/>
                <a:ext cx="75964" cy="75854"/>
              </a:xfrm>
              <a:custGeom>
                <a:rect b="b" l="l" r="r" t="t"/>
                <a:pathLst>
                  <a:path extrusionOk="0" h="689" w="690">
                    <a:moveTo>
                      <a:pt x="345" y="0"/>
                    </a:moveTo>
                    <a:cubicBezTo>
                      <a:pt x="152" y="0"/>
                      <a:pt x="1" y="156"/>
                      <a:pt x="1" y="344"/>
                    </a:cubicBezTo>
                    <a:cubicBezTo>
                      <a:pt x="1" y="533"/>
                      <a:pt x="152" y="688"/>
                      <a:pt x="345" y="688"/>
                    </a:cubicBezTo>
                    <a:cubicBezTo>
                      <a:pt x="534" y="688"/>
                      <a:pt x="689" y="533"/>
                      <a:pt x="689" y="344"/>
                    </a:cubicBezTo>
                    <a:cubicBezTo>
                      <a:pt x="689" y="156"/>
                      <a:pt x="534" y="0"/>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3"/>
              <p:cNvSpPr/>
              <p:nvPr/>
            </p:nvSpPr>
            <p:spPr>
              <a:xfrm flipH="1">
                <a:off x="7445969" y="4147730"/>
                <a:ext cx="74863" cy="74753"/>
              </a:xfrm>
              <a:custGeom>
                <a:rect b="b" l="l" r="r" t="t"/>
                <a:pathLst>
                  <a:path extrusionOk="0" h="679" w="680">
                    <a:moveTo>
                      <a:pt x="340" y="0"/>
                    </a:moveTo>
                    <a:cubicBezTo>
                      <a:pt x="156" y="0"/>
                      <a:pt x="1" y="151"/>
                      <a:pt x="1" y="340"/>
                    </a:cubicBezTo>
                    <a:cubicBezTo>
                      <a:pt x="1" y="523"/>
                      <a:pt x="156" y="679"/>
                      <a:pt x="340" y="679"/>
                    </a:cubicBezTo>
                    <a:cubicBezTo>
                      <a:pt x="529" y="679"/>
                      <a:pt x="680" y="523"/>
                      <a:pt x="680" y="340"/>
                    </a:cubicBezTo>
                    <a:cubicBezTo>
                      <a:pt x="680" y="151"/>
                      <a:pt x="529"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3"/>
              <p:cNvSpPr/>
              <p:nvPr/>
            </p:nvSpPr>
            <p:spPr>
              <a:xfrm flipH="1">
                <a:off x="7366593" y="4188133"/>
                <a:ext cx="73762" cy="73872"/>
              </a:xfrm>
              <a:custGeom>
                <a:rect b="b" l="l" r="r" t="t"/>
                <a:pathLst>
                  <a:path extrusionOk="0" h="671" w="670">
                    <a:moveTo>
                      <a:pt x="335" y="1"/>
                    </a:moveTo>
                    <a:cubicBezTo>
                      <a:pt x="151" y="1"/>
                      <a:pt x="0" y="152"/>
                      <a:pt x="0" y="336"/>
                    </a:cubicBezTo>
                    <a:cubicBezTo>
                      <a:pt x="0" y="519"/>
                      <a:pt x="151" y="670"/>
                      <a:pt x="335" y="670"/>
                    </a:cubicBezTo>
                    <a:cubicBezTo>
                      <a:pt x="519" y="670"/>
                      <a:pt x="670" y="519"/>
                      <a:pt x="670" y="336"/>
                    </a:cubicBezTo>
                    <a:cubicBezTo>
                      <a:pt x="670" y="152"/>
                      <a:pt x="519"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3"/>
              <p:cNvSpPr/>
              <p:nvPr/>
            </p:nvSpPr>
            <p:spPr>
              <a:xfrm flipH="1">
                <a:off x="7285566" y="4226005"/>
                <a:ext cx="73322" cy="72771"/>
              </a:xfrm>
              <a:custGeom>
                <a:rect b="b" l="l" r="r" t="t"/>
                <a:pathLst>
                  <a:path extrusionOk="0" h="661" w="666">
                    <a:moveTo>
                      <a:pt x="330" y="1"/>
                    </a:moveTo>
                    <a:cubicBezTo>
                      <a:pt x="151" y="1"/>
                      <a:pt x="0" y="147"/>
                      <a:pt x="0" y="331"/>
                    </a:cubicBezTo>
                    <a:cubicBezTo>
                      <a:pt x="0" y="515"/>
                      <a:pt x="151" y="661"/>
                      <a:pt x="330" y="661"/>
                    </a:cubicBezTo>
                    <a:cubicBezTo>
                      <a:pt x="514" y="661"/>
                      <a:pt x="665" y="515"/>
                      <a:pt x="665" y="331"/>
                    </a:cubicBezTo>
                    <a:cubicBezTo>
                      <a:pt x="665" y="147"/>
                      <a:pt x="514"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3"/>
              <p:cNvSpPr/>
              <p:nvPr/>
            </p:nvSpPr>
            <p:spPr>
              <a:xfrm flipH="1">
                <a:off x="7203547" y="4260353"/>
                <a:ext cx="72331" cy="72221"/>
              </a:xfrm>
              <a:custGeom>
                <a:rect b="b" l="l" r="r" t="t"/>
                <a:pathLst>
                  <a:path extrusionOk="0" h="656" w="657">
                    <a:moveTo>
                      <a:pt x="326" y="0"/>
                    </a:moveTo>
                    <a:cubicBezTo>
                      <a:pt x="147" y="0"/>
                      <a:pt x="1" y="146"/>
                      <a:pt x="1" y="330"/>
                    </a:cubicBezTo>
                    <a:cubicBezTo>
                      <a:pt x="1" y="509"/>
                      <a:pt x="147" y="655"/>
                      <a:pt x="326" y="655"/>
                    </a:cubicBezTo>
                    <a:cubicBezTo>
                      <a:pt x="510" y="655"/>
                      <a:pt x="656" y="509"/>
                      <a:pt x="656" y="330"/>
                    </a:cubicBezTo>
                    <a:cubicBezTo>
                      <a:pt x="656" y="146"/>
                      <a:pt x="510"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3"/>
              <p:cNvSpPr/>
              <p:nvPr/>
            </p:nvSpPr>
            <p:spPr>
              <a:xfrm flipH="1">
                <a:off x="7120538" y="4291949"/>
                <a:ext cx="70679" cy="70679"/>
              </a:xfrm>
              <a:custGeom>
                <a:rect b="b" l="l" r="r" t="t"/>
                <a:pathLst>
                  <a:path extrusionOk="0" h="642" w="642">
                    <a:moveTo>
                      <a:pt x="321" y="1"/>
                    </a:moveTo>
                    <a:cubicBezTo>
                      <a:pt x="142" y="1"/>
                      <a:pt x="0" y="142"/>
                      <a:pt x="0" y="321"/>
                    </a:cubicBezTo>
                    <a:cubicBezTo>
                      <a:pt x="0" y="500"/>
                      <a:pt x="142" y="642"/>
                      <a:pt x="321" y="642"/>
                    </a:cubicBezTo>
                    <a:cubicBezTo>
                      <a:pt x="500" y="642"/>
                      <a:pt x="641" y="500"/>
                      <a:pt x="641" y="321"/>
                    </a:cubicBezTo>
                    <a:cubicBezTo>
                      <a:pt x="641" y="142"/>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3"/>
              <p:cNvSpPr/>
              <p:nvPr/>
            </p:nvSpPr>
            <p:spPr>
              <a:xfrm flipH="1">
                <a:off x="7035988" y="4319472"/>
                <a:ext cx="70129" cy="70129"/>
              </a:xfrm>
              <a:custGeom>
                <a:rect b="b" l="l" r="r" t="t"/>
                <a:pathLst>
                  <a:path extrusionOk="0" h="637" w="637">
                    <a:moveTo>
                      <a:pt x="321" y="1"/>
                    </a:moveTo>
                    <a:cubicBezTo>
                      <a:pt x="142" y="1"/>
                      <a:pt x="0" y="142"/>
                      <a:pt x="0" y="321"/>
                    </a:cubicBezTo>
                    <a:cubicBezTo>
                      <a:pt x="0" y="496"/>
                      <a:pt x="142" y="637"/>
                      <a:pt x="321" y="637"/>
                    </a:cubicBezTo>
                    <a:cubicBezTo>
                      <a:pt x="495" y="637"/>
                      <a:pt x="637" y="496"/>
                      <a:pt x="637" y="321"/>
                    </a:cubicBezTo>
                    <a:cubicBezTo>
                      <a:pt x="637" y="142"/>
                      <a:pt x="495"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3"/>
              <p:cNvSpPr/>
              <p:nvPr/>
            </p:nvSpPr>
            <p:spPr>
              <a:xfrm flipH="1">
                <a:off x="6950337" y="4343913"/>
                <a:ext cx="69138" cy="69138"/>
              </a:xfrm>
              <a:custGeom>
                <a:rect b="b" l="l" r="r" t="t"/>
                <a:pathLst>
                  <a:path extrusionOk="0" h="628" w="628">
                    <a:moveTo>
                      <a:pt x="312" y="0"/>
                    </a:moveTo>
                    <a:cubicBezTo>
                      <a:pt x="142" y="0"/>
                      <a:pt x="1" y="142"/>
                      <a:pt x="1" y="311"/>
                    </a:cubicBezTo>
                    <a:cubicBezTo>
                      <a:pt x="1" y="486"/>
                      <a:pt x="142" y="627"/>
                      <a:pt x="312" y="627"/>
                    </a:cubicBezTo>
                    <a:cubicBezTo>
                      <a:pt x="486" y="627"/>
                      <a:pt x="628" y="486"/>
                      <a:pt x="628" y="311"/>
                    </a:cubicBezTo>
                    <a:cubicBezTo>
                      <a:pt x="628" y="142"/>
                      <a:pt x="486"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3"/>
              <p:cNvSpPr/>
              <p:nvPr/>
            </p:nvSpPr>
            <p:spPr>
              <a:xfrm flipH="1">
                <a:off x="6863695" y="4364059"/>
                <a:ext cx="68037" cy="68147"/>
              </a:xfrm>
              <a:custGeom>
                <a:rect b="b" l="l" r="r" t="t"/>
                <a:pathLst>
                  <a:path extrusionOk="0" h="619" w="618">
                    <a:moveTo>
                      <a:pt x="307" y="1"/>
                    </a:moveTo>
                    <a:cubicBezTo>
                      <a:pt x="137" y="1"/>
                      <a:pt x="0" y="138"/>
                      <a:pt x="0" y="307"/>
                    </a:cubicBezTo>
                    <a:cubicBezTo>
                      <a:pt x="0" y="482"/>
                      <a:pt x="137" y="618"/>
                      <a:pt x="307" y="618"/>
                    </a:cubicBezTo>
                    <a:cubicBezTo>
                      <a:pt x="476" y="618"/>
                      <a:pt x="618" y="482"/>
                      <a:pt x="618" y="307"/>
                    </a:cubicBezTo>
                    <a:cubicBezTo>
                      <a:pt x="618" y="138"/>
                      <a:pt x="476"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3"/>
              <p:cNvSpPr/>
              <p:nvPr/>
            </p:nvSpPr>
            <p:spPr>
              <a:xfrm flipH="1">
                <a:off x="6776503" y="4380243"/>
                <a:ext cx="67046" cy="67046"/>
              </a:xfrm>
              <a:custGeom>
                <a:rect b="b" l="l" r="r" t="t"/>
                <a:pathLst>
                  <a:path extrusionOk="0" h="609" w="609">
                    <a:moveTo>
                      <a:pt x="307" y="0"/>
                    </a:moveTo>
                    <a:cubicBezTo>
                      <a:pt x="137" y="0"/>
                      <a:pt x="1" y="137"/>
                      <a:pt x="1" y="306"/>
                    </a:cubicBezTo>
                    <a:cubicBezTo>
                      <a:pt x="1" y="471"/>
                      <a:pt x="137" y="608"/>
                      <a:pt x="307" y="608"/>
                    </a:cubicBezTo>
                    <a:cubicBezTo>
                      <a:pt x="472" y="608"/>
                      <a:pt x="609" y="471"/>
                      <a:pt x="609" y="306"/>
                    </a:cubicBezTo>
                    <a:cubicBezTo>
                      <a:pt x="609" y="137"/>
                      <a:pt x="47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3"/>
              <p:cNvSpPr/>
              <p:nvPr/>
            </p:nvSpPr>
            <p:spPr>
              <a:xfrm flipH="1">
                <a:off x="6688209" y="4392133"/>
                <a:ext cx="66606" cy="66056"/>
              </a:xfrm>
              <a:custGeom>
                <a:rect b="b" l="l" r="r" t="t"/>
                <a:pathLst>
                  <a:path extrusionOk="0" h="600" w="605">
                    <a:moveTo>
                      <a:pt x="303" y="1"/>
                    </a:moveTo>
                    <a:cubicBezTo>
                      <a:pt x="138" y="1"/>
                      <a:pt x="1" y="132"/>
                      <a:pt x="1" y="302"/>
                    </a:cubicBezTo>
                    <a:cubicBezTo>
                      <a:pt x="1" y="467"/>
                      <a:pt x="138" y="599"/>
                      <a:pt x="303" y="599"/>
                    </a:cubicBezTo>
                    <a:cubicBezTo>
                      <a:pt x="468" y="599"/>
                      <a:pt x="604" y="467"/>
                      <a:pt x="604" y="302"/>
                    </a:cubicBezTo>
                    <a:cubicBezTo>
                      <a:pt x="604" y="132"/>
                      <a:pt x="468"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3"/>
              <p:cNvSpPr/>
              <p:nvPr/>
            </p:nvSpPr>
            <p:spPr>
              <a:xfrm flipH="1">
                <a:off x="6599476" y="4399399"/>
                <a:ext cx="65505" cy="65505"/>
              </a:xfrm>
              <a:custGeom>
                <a:rect b="b" l="l" r="r" t="t"/>
                <a:pathLst>
                  <a:path extrusionOk="0" h="595" w="595">
                    <a:moveTo>
                      <a:pt x="297" y="1"/>
                    </a:moveTo>
                    <a:cubicBezTo>
                      <a:pt x="132" y="1"/>
                      <a:pt x="0" y="132"/>
                      <a:pt x="0" y="297"/>
                    </a:cubicBezTo>
                    <a:cubicBezTo>
                      <a:pt x="0" y="462"/>
                      <a:pt x="132" y="594"/>
                      <a:pt x="297" y="594"/>
                    </a:cubicBezTo>
                    <a:cubicBezTo>
                      <a:pt x="458" y="594"/>
                      <a:pt x="594" y="462"/>
                      <a:pt x="594" y="297"/>
                    </a:cubicBezTo>
                    <a:cubicBezTo>
                      <a:pt x="594" y="132"/>
                      <a:pt x="458" y="1"/>
                      <a:pt x="2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3"/>
              <p:cNvSpPr/>
              <p:nvPr/>
            </p:nvSpPr>
            <p:spPr>
              <a:xfrm flipH="1">
                <a:off x="6510742" y="4402041"/>
                <a:ext cx="64514" cy="64404"/>
              </a:xfrm>
              <a:custGeom>
                <a:rect b="b" l="l" r="r" t="t"/>
                <a:pathLst>
                  <a:path extrusionOk="0" h="585" w="586">
                    <a:moveTo>
                      <a:pt x="293" y="0"/>
                    </a:moveTo>
                    <a:cubicBezTo>
                      <a:pt x="128" y="0"/>
                      <a:pt x="1" y="132"/>
                      <a:pt x="1" y="292"/>
                    </a:cubicBezTo>
                    <a:cubicBezTo>
                      <a:pt x="1" y="453"/>
                      <a:pt x="128" y="585"/>
                      <a:pt x="293" y="585"/>
                    </a:cubicBezTo>
                    <a:cubicBezTo>
                      <a:pt x="453" y="585"/>
                      <a:pt x="585" y="453"/>
                      <a:pt x="585" y="292"/>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3"/>
              <p:cNvSpPr/>
              <p:nvPr/>
            </p:nvSpPr>
            <p:spPr>
              <a:xfrm flipH="1">
                <a:off x="6422008" y="4399949"/>
                <a:ext cx="63413" cy="63413"/>
              </a:xfrm>
              <a:custGeom>
                <a:rect b="b" l="l" r="r" t="t"/>
                <a:pathLst>
                  <a:path extrusionOk="0" h="576" w="576">
                    <a:moveTo>
                      <a:pt x="288" y="0"/>
                    </a:moveTo>
                    <a:cubicBezTo>
                      <a:pt x="128" y="0"/>
                      <a:pt x="0" y="127"/>
                      <a:pt x="0" y="288"/>
                    </a:cubicBezTo>
                    <a:cubicBezTo>
                      <a:pt x="0" y="448"/>
                      <a:pt x="128" y="575"/>
                      <a:pt x="288" y="575"/>
                    </a:cubicBezTo>
                    <a:cubicBezTo>
                      <a:pt x="444" y="575"/>
                      <a:pt x="576" y="448"/>
                      <a:pt x="576" y="288"/>
                    </a:cubicBezTo>
                    <a:cubicBezTo>
                      <a:pt x="576" y="127"/>
                      <a:pt x="444" y="0"/>
                      <a:pt x="2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3"/>
              <p:cNvSpPr/>
              <p:nvPr/>
            </p:nvSpPr>
            <p:spPr>
              <a:xfrm flipH="1">
                <a:off x="6333825" y="4393123"/>
                <a:ext cx="62312" cy="62422"/>
              </a:xfrm>
              <a:custGeom>
                <a:rect b="b" l="l" r="r" t="t"/>
                <a:pathLst>
                  <a:path extrusionOk="0" h="567" w="566">
                    <a:moveTo>
                      <a:pt x="283" y="1"/>
                    </a:moveTo>
                    <a:cubicBezTo>
                      <a:pt x="128" y="1"/>
                      <a:pt x="0" y="128"/>
                      <a:pt x="0" y="284"/>
                    </a:cubicBezTo>
                    <a:cubicBezTo>
                      <a:pt x="0" y="439"/>
                      <a:pt x="128" y="567"/>
                      <a:pt x="283" y="567"/>
                    </a:cubicBezTo>
                    <a:cubicBezTo>
                      <a:pt x="439" y="567"/>
                      <a:pt x="566" y="439"/>
                      <a:pt x="566" y="284"/>
                    </a:cubicBezTo>
                    <a:cubicBezTo>
                      <a:pt x="566" y="128"/>
                      <a:pt x="439"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3"/>
              <p:cNvSpPr/>
              <p:nvPr/>
            </p:nvSpPr>
            <p:spPr>
              <a:xfrm flipH="1">
                <a:off x="6245532" y="4381234"/>
                <a:ext cx="61872" cy="61322"/>
              </a:xfrm>
              <a:custGeom>
                <a:rect b="b" l="l" r="r" t="t"/>
                <a:pathLst>
                  <a:path extrusionOk="0" h="557" w="562">
                    <a:moveTo>
                      <a:pt x="279" y="1"/>
                    </a:moveTo>
                    <a:cubicBezTo>
                      <a:pt x="128" y="1"/>
                      <a:pt x="0" y="123"/>
                      <a:pt x="0" y="279"/>
                    </a:cubicBezTo>
                    <a:cubicBezTo>
                      <a:pt x="0" y="434"/>
                      <a:pt x="128" y="557"/>
                      <a:pt x="279" y="557"/>
                    </a:cubicBezTo>
                    <a:cubicBezTo>
                      <a:pt x="434" y="557"/>
                      <a:pt x="561" y="434"/>
                      <a:pt x="561" y="279"/>
                    </a:cubicBezTo>
                    <a:cubicBezTo>
                      <a:pt x="561" y="123"/>
                      <a:pt x="434"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3"/>
              <p:cNvSpPr/>
              <p:nvPr/>
            </p:nvSpPr>
            <p:spPr>
              <a:xfrm flipH="1">
                <a:off x="6158339" y="4364610"/>
                <a:ext cx="60881" cy="60881"/>
              </a:xfrm>
              <a:custGeom>
                <a:rect b="b" l="l" r="r" t="t"/>
                <a:pathLst>
                  <a:path extrusionOk="0" h="553" w="553">
                    <a:moveTo>
                      <a:pt x="274" y="1"/>
                    </a:moveTo>
                    <a:cubicBezTo>
                      <a:pt x="123" y="1"/>
                      <a:pt x="1" y="123"/>
                      <a:pt x="1" y="274"/>
                    </a:cubicBezTo>
                    <a:cubicBezTo>
                      <a:pt x="1" y="425"/>
                      <a:pt x="123" y="552"/>
                      <a:pt x="274" y="552"/>
                    </a:cubicBezTo>
                    <a:cubicBezTo>
                      <a:pt x="425" y="552"/>
                      <a:pt x="552" y="425"/>
                      <a:pt x="552" y="274"/>
                    </a:cubicBezTo>
                    <a:cubicBezTo>
                      <a:pt x="552"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3"/>
              <p:cNvSpPr/>
              <p:nvPr/>
            </p:nvSpPr>
            <p:spPr>
              <a:xfrm flipH="1">
                <a:off x="6072248" y="4343913"/>
                <a:ext cx="59780" cy="59780"/>
              </a:xfrm>
              <a:custGeom>
                <a:rect b="b" l="l" r="r" t="t"/>
                <a:pathLst>
                  <a:path extrusionOk="0" h="543" w="543">
                    <a:moveTo>
                      <a:pt x="270" y="0"/>
                    </a:moveTo>
                    <a:cubicBezTo>
                      <a:pt x="123" y="0"/>
                      <a:pt x="1" y="118"/>
                      <a:pt x="1" y="269"/>
                    </a:cubicBezTo>
                    <a:cubicBezTo>
                      <a:pt x="1" y="420"/>
                      <a:pt x="123" y="542"/>
                      <a:pt x="270" y="542"/>
                    </a:cubicBezTo>
                    <a:cubicBezTo>
                      <a:pt x="420" y="542"/>
                      <a:pt x="543" y="420"/>
                      <a:pt x="543" y="269"/>
                    </a:cubicBezTo>
                    <a:cubicBezTo>
                      <a:pt x="543" y="118"/>
                      <a:pt x="420" y="0"/>
                      <a:pt x="2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3"/>
              <p:cNvSpPr/>
              <p:nvPr/>
            </p:nvSpPr>
            <p:spPr>
              <a:xfrm flipH="1">
                <a:off x="5987037" y="4318922"/>
                <a:ext cx="58789" cy="58789"/>
              </a:xfrm>
              <a:custGeom>
                <a:rect b="b" l="l" r="r" t="t"/>
                <a:pathLst>
                  <a:path extrusionOk="0" h="534" w="534">
                    <a:moveTo>
                      <a:pt x="264" y="1"/>
                    </a:moveTo>
                    <a:cubicBezTo>
                      <a:pt x="118" y="1"/>
                      <a:pt x="0" y="119"/>
                      <a:pt x="0" y="265"/>
                    </a:cubicBezTo>
                    <a:cubicBezTo>
                      <a:pt x="0" y="411"/>
                      <a:pt x="118" y="534"/>
                      <a:pt x="264" y="534"/>
                    </a:cubicBezTo>
                    <a:cubicBezTo>
                      <a:pt x="411" y="534"/>
                      <a:pt x="533" y="411"/>
                      <a:pt x="533" y="265"/>
                    </a:cubicBezTo>
                    <a:cubicBezTo>
                      <a:pt x="533" y="119"/>
                      <a:pt x="411"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3"/>
              <p:cNvSpPr/>
              <p:nvPr/>
            </p:nvSpPr>
            <p:spPr>
              <a:xfrm flipH="1">
                <a:off x="5903477" y="4289858"/>
                <a:ext cx="57799" cy="58239"/>
              </a:xfrm>
              <a:custGeom>
                <a:rect b="b" l="l" r="r" t="t"/>
                <a:pathLst>
                  <a:path extrusionOk="0" h="529" w="525">
                    <a:moveTo>
                      <a:pt x="265" y="1"/>
                    </a:moveTo>
                    <a:cubicBezTo>
                      <a:pt x="119" y="1"/>
                      <a:pt x="1" y="119"/>
                      <a:pt x="1" y="265"/>
                    </a:cubicBezTo>
                    <a:cubicBezTo>
                      <a:pt x="1" y="411"/>
                      <a:pt x="119" y="529"/>
                      <a:pt x="265" y="529"/>
                    </a:cubicBezTo>
                    <a:cubicBezTo>
                      <a:pt x="406" y="529"/>
                      <a:pt x="524" y="411"/>
                      <a:pt x="524" y="265"/>
                    </a:cubicBezTo>
                    <a:cubicBezTo>
                      <a:pt x="524" y="119"/>
                      <a:pt x="406"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3"/>
              <p:cNvSpPr/>
              <p:nvPr/>
            </p:nvSpPr>
            <p:spPr>
              <a:xfrm flipH="1">
                <a:off x="5820468" y="4257711"/>
                <a:ext cx="57248" cy="57248"/>
              </a:xfrm>
              <a:custGeom>
                <a:rect b="b" l="l" r="r" t="t"/>
                <a:pathLst>
                  <a:path extrusionOk="0" h="520" w="520">
                    <a:moveTo>
                      <a:pt x="260" y="1"/>
                    </a:moveTo>
                    <a:cubicBezTo>
                      <a:pt x="119" y="1"/>
                      <a:pt x="1" y="118"/>
                      <a:pt x="1" y="260"/>
                    </a:cubicBezTo>
                    <a:cubicBezTo>
                      <a:pt x="1" y="401"/>
                      <a:pt x="119" y="519"/>
                      <a:pt x="260" y="519"/>
                    </a:cubicBezTo>
                    <a:cubicBezTo>
                      <a:pt x="401" y="519"/>
                      <a:pt x="519" y="401"/>
                      <a:pt x="519" y="260"/>
                    </a:cubicBezTo>
                    <a:cubicBezTo>
                      <a:pt x="519" y="118"/>
                      <a:pt x="401"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3"/>
              <p:cNvSpPr/>
              <p:nvPr/>
            </p:nvSpPr>
            <p:spPr>
              <a:xfrm flipH="1">
                <a:off x="5739001" y="4222922"/>
                <a:ext cx="56147" cy="56147"/>
              </a:xfrm>
              <a:custGeom>
                <a:rect b="b" l="l" r="r" t="t"/>
                <a:pathLst>
                  <a:path extrusionOk="0" h="510" w="510">
                    <a:moveTo>
                      <a:pt x="255" y="1"/>
                    </a:moveTo>
                    <a:cubicBezTo>
                      <a:pt x="113" y="1"/>
                      <a:pt x="0" y="114"/>
                      <a:pt x="0" y="255"/>
                    </a:cubicBezTo>
                    <a:cubicBezTo>
                      <a:pt x="0" y="397"/>
                      <a:pt x="113" y="510"/>
                      <a:pt x="255" y="510"/>
                    </a:cubicBezTo>
                    <a:cubicBezTo>
                      <a:pt x="396" y="510"/>
                      <a:pt x="509" y="397"/>
                      <a:pt x="509" y="255"/>
                    </a:cubicBezTo>
                    <a:cubicBezTo>
                      <a:pt x="509" y="114"/>
                      <a:pt x="396"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3"/>
              <p:cNvSpPr/>
              <p:nvPr/>
            </p:nvSpPr>
            <p:spPr>
              <a:xfrm flipH="1">
                <a:off x="5658524" y="4185601"/>
                <a:ext cx="55156" cy="55046"/>
              </a:xfrm>
              <a:custGeom>
                <a:rect b="b" l="l" r="r" t="t"/>
                <a:pathLst>
                  <a:path extrusionOk="0" h="500" w="501">
                    <a:moveTo>
                      <a:pt x="250" y="0"/>
                    </a:moveTo>
                    <a:cubicBezTo>
                      <a:pt x="109" y="0"/>
                      <a:pt x="0" y="113"/>
                      <a:pt x="0" y="250"/>
                    </a:cubicBezTo>
                    <a:cubicBezTo>
                      <a:pt x="0" y="387"/>
                      <a:pt x="109"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3"/>
              <p:cNvSpPr/>
              <p:nvPr/>
            </p:nvSpPr>
            <p:spPr>
              <a:xfrm flipH="1">
                <a:off x="5579148" y="4146629"/>
                <a:ext cx="54055" cy="54055"/>
              </a:xfrm>
              <a:custGeom>
                <a:rect b="b" l="l" r="r" t="t"/>
                <a:pathLst>
                  <a:path extrusionOk="0" h="491" w="491">
                    <a:moveTo>
                      <a:pt x="245" y="1"/>
                    </a:moveTo>
                    <a:cubicBezTo>
                      <a:pt x="109" y="1"/>
                      <a:pt x="0" y="114"/>
                      <a:pt x="0" y="246"/>
                    </a:cubicBezTo>
                    <a:cubicBezTo>
                      <a:pt x="0" y="383"/>
                      <a:pt x="109" y="491"/>
                      <a:pt x="245" y="491"/>
                    </a:cubicBezTo>
                    <a:cubicBezTo>
                      <a:pt x="382" y="491"/>
                      <a:pt x="490" y="383"/>
                      <a:pt x="490" y="246"/>
                    </a:cubicBezTo>
                    <a:cubicBezTo>
                      <a:pt x="490" y="114"/>
                      <a:pt x="382" y="1"/>
                      <a:pt x="2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3"/>
              <p:cNvSpPr/>
              <p:nvPr/>
            </p:nvSpPr>
            <p:spPr>
              <a:xfrm flipH="1">
                <a:off x="5499772" y="4107216"/>
                <a:ext cx="53065" cy="53065"/>
              </a:xfrm>
              <a:custGeom>
                <a:rect b="b" l="l" r="r" t="t"/>
                <a:pathLst>
                  <a:path extrusionOk="0" h="482" w="482">
                    <a:moveTo>
                      <a:pt x="241" y="0"/>
                    </a:moveTo>
                    <a:cubicBezTo>
                      <a:pt x="105" y="0"/>
                      <a:pt x="1" y="109"/>
                      <a:pt x="1" y="241"/>
                    </a:cubicBezTo>
                    <a:cubicBezTo>
                      <a:pt x="1" y="373"/>
                      <a:pt x="105" y="481"/>
                      <a:pt x="241" y="481"/>
                    </a:cubicBezTo>
                    <a:cubicBezTo>
                      <a:pt x="373" y="481"/>
                      <a:pt x="482" y="373"/>
                      <a:pt x="482" y="241"/>
                    </a:cubicBezTo>
                    <a:cubicBezTo>
                      <a:pt x="482"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3"/>
              <p:cNvSpPr/>
              <p:nvPr/>
            </p:nvSpPr>
            <p:spPr>
              <a:xfrm flipH="1">
                <a:off x="5420836" y="4067253"/>
                <a:ext cx="52074" cy="51964"/>
              </a:xfrm>
              <a:custGeom>
                <a:rect b="b" l="l" r="r" t="t"/>
                <a:pathLst>
                  <a:path extrusionOk="0" h="472" w="473">
                    <a:moveTo>
                      <a:pt x="237" y="0"/>
                    </a:moveTo>
                    <a:cubicBezTo>
                      <a:pt x="105" y="0"/>
                      <a:pt x="1" y="104"/>
                      <a:pt x="1" y="236"/>
                    </a:cubicBezTo>
                    <a:cubicBezTo>
                      <a:pt x="1" y="368"/>
                      <a:pt x="105" y="472"/>
                      <a:pt x="237" y="472"/>
                    </a:cubicBezTo>
                    <a:cubicBezTo>
                      <a:pt x="369" y="472"/>
                      <a:pt x="472" y="368"/>
                      <a:pt x="472" y="236"/>
                    </a:cubicBezTo>
                    <a:cubicBezTo>
                      <a:pt x="472" y="104"/>
                      <a:pt x="36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3"/>
              <p:cNvSpPr/>
              <p:nvPr/>
            </p:nvSpPr>
            <p:spPr>
              <a:xfrm flipH="1">
                <a:off x="5341460" y="4027840"/>
                <a:ext cx="50973" cy="51413"/>
              </a:xfrm>
              <a:custGeom>
                <a:rect b="b" l="l" r="r" t="t"/>
                <a:pathLst>
                  <a:path extrusionOk="0" h="467" w="463">
                    <a:moveTo>
                      <a:pt x="232" y="0"/>
                    </a:moveTo>
                    <a:cubicBezTo>
                      <a:pt x="104" y="0"/>
                      <a:pt x="1" y="104"/>
                      <a:pt x="1" y="236"/>
                    </a:cubicBezTo>
                    <a:cubicBezTo>
                      <a:pt x="1" y="363"/>
                      <a:pt x="104" y="467"/>
                      <a:pt x="232" y="467"/>
                    </a:cubicBezTo>
                    <a:cubicBezTo>
                      <a:pt x="359" y="467"/>
                      <a:pt x="463" y="363"/>
                      <a:pt x="463" y="236"/>
                    </a:cubicBezTo>
                    <a:cubicBezTo>
                      <a:pt x="463" y="104"/>
                      <a:pt x="359"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3"/>
              <p:cNvSpPr/>
              <p:nvPr/>
            </p:nvSpPr>
            <p:spPr>
              <a:xfrm flipH="1">
                <a:off x="5260984" y="3990409"/>
                <a:ext cx="50532" cy="50422"/>
              </a:xfrm>
              <a:custGeom>
                <a:rect b="b" l="l" r="r" t="t"/>
                <a:pathLst>
                  <a:path extrusionOk="0" h="458" w="459">
                    <a:moveTo>
                      <a:pt x="232" y="1"/>
                    </a:moveTo>
                    <a:cubicBezTo>
                      <a:pt x="105" y="1"/>
                      <a:pt x="1" y="104"/>
                      <a:pt x="1" y="227"/>
                    </a:cubicBezTo>
                    <a:cubicBezTo>
                      <a:pt x="1" y="354"/>
                      <a:pt x="105" y="458"/>
                      <a:pt x="232" y="458"/>
                    </a:cubicBezTo>
                    <a:cubicBezTo>
                      <a:pt x="354" y="458"/>
                      <a:pt x="458" y="354"/>
                      <a:pt x="458" y="227"/>
                    </a:cubicBezTo>
                    <a:cubicBezTo>
                      <a:pt x="458" y="104"/>
                      <a:pt x="354"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3"/>
              <p:cNvSpPr/>
              <p:nvPr/>
            </p:nvSpPr>
            <p:spPr>
              <a:xfrm flipH="1">
                <a:off x="5179516" y="3955620"/>
                <a:ext cx="49432" cy="48881"/>
              </a:xfrm>
              <a:custGeom>
                <a:rect b="b" l="l" r="r" t="t"/>
                <a:pathLst>
                  <a:path extrusionOk="0" h="444" w="449">
                    <a:moveTo>
                      <a:pt x="222" y="1"/>
                    </a:moveTo>
                    <a:cubicBezTo>
                      <a:pt x="99" y="1"/>
                      <a:pt x="0" y="100"/>
                      <a:pt x="0" y="222"/>
                    </a:cubicBezTo>
                    <a:cubicBezTo>
                      <a:pt x="0" y="345"/>
                      <a:pt x="99" y="444"/>
                      <a:pt x="222" y="444"/>
                    </a:cubicBezTo>
                    <a:cubicBezTo>
                      <a:pt x="349" y="444"/>
                      <a:pt x="448" y="345"/>
                      <a:pt x="448" y="222"/>
                    </a:cubicBezTo>
                    <a:cubicBezTo>
                      <a:pt x="448" y="100"/>
                      <a:pt x="349"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3"/>
              <p:cNvSpPr/>
              <p:nvPr/>
            </p:nvSpPr>
            <p:spPr>
              <a:xfrm flipH="1">
                <a:off x="5097057" y="3924024"/>
                <a:ext cx="48331" cy="48331"/>
              </a:xfrm>
              <a:custGeom>
                <a:rect b="b" l="l" r="r" t="t"/>
                <a:pathLst>
                  <a:path extrusionOk="0" h="439" w="439">
                    <a:moveTo>
                      <a:pt x="222" y="0"/>
                    </a:moveTo>
                    <a:cubicBezTo>
                      <a:pt x="99" y="0"/>
                      <a:pt x="0" y="99"/>
                      <a:pt x="0" y="217"/>
                    </a:cubicBezTo>
                    <a:cubicBezTo>
                      <a:pt x="0" y="340"/>
                      <a:pt x="99" y="439"/>
                      <a:pt x="222" y="439"/>
                    </a:cubicBezTo>
                    <a:cubicBezTo>
                      <a:pt x="345" y="439"/>
                      <a:pt x="439" y="340"/>
                      <a:pt x="439" y="217"/>
                    </a:cubicBezTo>
                    <a:cubicBezTo>
                      <a:pt x="439" y="99"/>
                      <a:pt x="345"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3"/>
              <p:cNvSpPr/>
              <p:nvPr/>
            </p:nvSpPr>
            <p:spPr>
              <a:xfrm flipH="1">
                <a:off x="5012397" y="3897051"/>
                <a:ext cx="47340" cy="47340"/>
              </a:xfrm>
              <a:custGeom>
                <a:rect b="b" l="l" r="r" t="t"/>
                <a:pathLst>
                  <a:path extrusionOk="0" h="430" w="430">
                    <a:moveTo>
                      <a:pt x="217" y="0"/>
                    </a:moveTo>
                    <a:cubicBezTo>
                      <a:pt x="95" y="0"/>
                      <a:pt x="0" y="94"/>
                      <a:pt x="0" y="217"/>
                    </a:cubicBezTo>
                    <a:cubicBezTo>
                      <a:pt x="0" y="335"/>
                      <a:pt x="95" y="429"/>
                      <a:pt x="217" y="429"/>
                    </a:cubicBezTo>
                    <a:cubicBezTo>
                      <a:pt x="335" y="429"/>
                      <a:pt x="429" y="335"/>
                      <a:pt x="429" y="217"/>
                    </a:cubicBezTo>
                    <a:cubicBezTo>
                      <a:pt x="429" y="94"/>
                      <a:pt x="335"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3"/>
              <p:cNvSpPr/>
              <p:nvPr/>
            </p:nvSpPr>
            <p:spPr>
              <a:xfrm flipH="1">
                <a:off x="4926306" y="3875253"/>
                <a:ext cx="46239" cy="46789"/>
              </a:xfrm>
              <a:custGeom>
                <a:rect b="b" l="l" r="r" t="t"/>
                <a:pathLst>
                  <a:path extrusionOk="0" h="425" w="420">
                    <a:moveTo>
                      <a:pt x="208" y="0"/>
                    </a:moveTo>
                    <a:cubicBezTo>
                      <a:pt x="95" y="0"/>
                      <a:pt x="0" y="94"/>
                      <a:pt x="0" y="212"/>
                    </a:cubicBezTo>
                    <a:cubicBezTo>
                      <a:pt x="0" y="330"/>
                      <a:pt x="95" y="424"/>
                      <a:pt x="208" y="424"/>
                    </a:cubicBezTo>
                    <a:cubicBezTo>
                      <a:pt x="326" y="424"/>
                      <a:pt x="420" y="330"/>
                      <a:pt x="420" y="212"/>
                    </a:cubicBezTo>
                    <a:cubicBezTo>
                      <a:pt x="420" y="94"/>
                      <a:pt x="326"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3"/>
              <p:cNvSpPr/>
              <p:nvPr/>
            </p:nvSpPr>
            <p:spPr>
              <a:xfrm flipH="1">
                <a:off x="4839113" y="3859620"/>
                <a:ext cx="45248" cy="45798"/>
              </a:xfrm>
              <a:custGeom>
                <a:rect b="b" l="l" r="r" t="t"/>
                <a:pathLst>
                  <a:path extrusionOk="0" h="416" w="411">
                    <a:moveTo>
                      <a:pt x="203" y="1"/>
                    </a:moveTo>
                    <a:cubicBezTo>
                      <a:pt x="90" y="1"/>
                      <a:pt x="1" y="95"/>
                      <a:pt x="1" y="208"/>
                    </a:cubicBezTo>
                    <a:cubicBezTo>
                      <a:pt x="1" y="321"/>
                      <a:pt x="90" y="416"/>
                      <a:pt x="203" y="416"/>
                    </a:cubicBezTo>
                    <a:cubicBezTo>
                      <a:pt x="321" y="416"/>
                      <a:pt x="411" y="321"/>
                      <a:pt x="411" y="208"/>
                    </a:cubicBezTo>
                    <a:cubicBezTo>
                      <a:pt x="411" y="95"/>
                      <a:pt x="321"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3"/>
              <p:cNvSpPr/>
              <p:nvPr/>
            </p:nvSpPr>
            <p:spPr>
              <a:xfrm flipH="1">
                <a:off x="4750820" y="3850813"/>
                <a:ext cx="44257" cy="44808"/>
              </a:xfrm>
              <a:custGeom>
                <a:rect b="b" l="l" r="r" t="t"/>
                <a:pathLst>
                  <a:path extrusionOk="0" h="407" w="402">
                    <a:moveTo>
                      <a:pt x="199" y="1"/>
                    </a:moveTo>
                    <a:cubicBezTo>
                      <a:pt x="90" y="1"/>
                      <a:pt x="1" y="90"/>
                      <a:pt x="1" y="203"/>
                    </a:cubicBezTo>
                    <a:cubicBezTo>
                      <a:pt x="1" y="316"/>
                      <a:pt x="90" y="406"/>
                      <a:pt x="199" y="406"/>
                    </a:cubicBezTo>
                    <a:cubicBezTo>
                      <a:pt x="312" y="406"/>
                      <a:pt x="401" y="316"/>
                      <a:pt x="401" y="203"/>
                    </a:cubicBezTo>
                    <a:cubicBezTo>
                      <a:pt x="401" y="90"/>
                      <a:pt x="31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3"/>
              <p:cNvSpPr/>
              <p:nvPr/>
            </p:nvSpPr>
            <p:spPr>
              <a:xfrm flipH="1">
                <a:off x="4662086" y="3848281"/>
                <a:ext cx="43707" cy="43707"/>
              </a:xfrm>
              <a:custGeom>
                <a:rect b="b" l="l" r="r" t="t"/>
                <a:pathLst>
                  <a:path extrusionOk="0" h="397" w="397">
                    <a:moveTo>
                      <a:pt x="198" y="0"/>
                    </a:moveTo>
                    <a:cubicBezTo>
                      <a:pt x="90" y="0"/>
                      <a:pt x="0" y="90"/>
                      <a:pt x="0" y="198"/>
                    </a:cubicBezTo>
                    <a:cubicBezTo>
                      <a:pt x="0" y="306"/>
                      <a:pt x="90" y="396"/>
                      <a:pt x="198" y="396"/>
                    </a:cubicBezTo>
                    <a:cubicBezTo>
                      <a:pt x="312" y="396"/>
                      <a:pt x="396" y="306"/>
                      <a:pt x="396" y="198"/>
                    </a:cubicBezTo>
                    <a:cubicBezTo>
                      <a:pt x="396" y="90"/>
                      <a:pt x="312" y="0"/>
                      <a:pt x="1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3"/>
              <p:cNvSpPr/>
              <p:nvPr/>
            </p:nvSpPr>
            <p:spPr>
              <a:xfrm flipH="1">
                <a:off x="4573352" y="3852354"/>
                <a:ext cx="42716" cy="42716"/>
              </a:xfrm>
              <a:custGeom>
                <a:rect b="b" l="l" r="r" t="t"/>
                <a:pathLst>
                  <a:path extrusionOk="0" h="388" w="388">
                    <a:moveTo>
                      <a:pt x="194" y="1"/>
                    </a:moveTo>
                    <a:cubicBezTo>
                      <a:pt x="91" y="1"/>
                      <a:pt x="1" y="86"/>
                      <a:pt x="1" y="194"/>
                    </a:cubicBezTo>
                    <a:cubicBezTo>
                      <a:pt x="1" y="302"/>
                      <a:pt x="91" y="387"/>
                      <a:pt x="194" y="387"/>
                    </a:cubicBezTo>
                    <a:cubicBezTo>
                      <a:pt x="303" y="387"/>
                      <a:pt x="387" y="302"/>
                      <a:pt x="387" y="194"/>
                    </a:cubicBezTo>
                    <a:cubicBezTo>
                      <a:pt x="387" y="86"/>
                      <a:pt x="303"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3"/>
              <p:cNvSpPr/>
              <p:nvPr/>
            </p:nvSpPr>
            <p:spPr>
              <a:xfrm flipH="1">
                <a:off x="4485169" y="3862262"/>
                <a:ext cx="41615" cy="42165"/>
              </a:xfrm>
              <a:custGeom>
                <a:rect b="b" l="l" r="r" t="t"/>
                <a:pathLst>
                  <a:path extrusionOk="0" h="383" w="378">
                    <a:moveTo>
                      <a:pt x="189" y="0"/>
                    </a:moveTo>
                    <a:cubicBezTo>
                      <a:pt x="86" y="0"/>
                      <a:pt x="1" y="85"/>
                      <a:pt x="1" y="194"/>
                    </a:cubicBezTo>
                    <a:cubicBezTo>
                      <a:pt x="1" y="297"/>
                      <a:pt x="86" y="382"/>
                      <a:pt x="189" y="382"/>
                    </a:cubicBezTo>
                    <a:cubicBezTo>
                      <a:pt x="293" y="382"/>
                      <a:pt x="378" y="297"/>
                      <a:pt x="378" y="194"/>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3"/>
              <p:cNvSpPr/>
              <p:nvPr/>
            </p:nvSpPr>
            <p:spPr>
              <a:xfrm flipH="1">
                <a:off x="4397426" y="3878336"/>
                <a:ext cx="40624" cy="40624"/>
              </a:xfrm>
              <a:custGeom>
                <a:rect b="b" l="l" r="r" t="t"/>
                <a:pathLst>
                  <a:path extrusionOk="0" h="369" w="369">
                    <a:moveTo>
                      <a:pt x="185" y="0"/>
                    </a:moveTo>
                    <a:cubicBezTo>
                      <a:pt x="81" y="0"/>
                      <a:pt x="1" y="81"/>
                      <a:pt x="1" y="184"/>
                    </a:cubicBezTo>
                    <a:cubicBezTo>
                      <a:pt x="1" y="283"/>
                      <a:pt x="81" y="368"/>
                      <a:pt x="185" y="368"/>
                    </a:cubicBezTo>
                    <a:cubicBezTo>
                      <a:pt x="284" y="368"/>
                      <a:pt x="369" y="283"/>
                      <a:pt x="369" y="184"/>
                    </a:cubicBezTo>
                    <a:cubicBezTo>
                      <a:pt x="369" y="81"/>
                      <a:pt x="284"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3"/>
              <p:cNvSpPr/>
              <p:nvPr/>
            </p:nvSpPr>
            <p:spPr>
              <a:xfrm flipH="1">
                <a:off x="4310784" y="3898593"/>
                <a:ext cx="40074" cy="40074"/>
              </a:xfrm>
              <a:custGeom>
                <a:rect b="b" l="l" r="r" t="t"/>
                <a:pathLst>
                  <a:path extrusionOk="0" h="364" w="364">
                    <a:moveTo>
                      <a:pt x="180" y="0"/>
                    </a:moveTo>
                    <a:cubicBezTo>
                      <a:pt x="81" y="0"/>
                      <a:pt x="1" y="85"/>
                      <a:pt x="1" y="184"/>
                    </a:cubicBezTo>
                    <a:cubicBezTo>
                      <a:pt x="1" y="283"/>
                      <a:pt x="81" y="363"/>
                      <a:pt x="180" y="363"/>
                    </a:cubicBezTo>
                    <a:cubicBezTo>
                      <a:pt x="284" y="363"/>
                      <a:pt x="364" y="283"/>
                      <a:pt x="364" y="184"/>
                    </a:cubicBezTo>
                    <a:cubicBezTo>
                      <a:pt x="364" y="85"/>
                      <a:pt x="28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3"/>
              <p:cNvSpPr/>
              <p:nvPr/>
            </p:nvSpPr>
            <p:spPr>
              <a:xfrm flipH="1">
                <a:off x="4225684" y="3924024"/>
                <a:ext cx="38973" cy="38532"/>
              </a:xfrm>
              <a:custGeom>
                <a:rect b="b" l="l" r="r" t="t"/>
                <a:pathLst>
                  <a:path extrusionOk="0" h="350" w="354">
                    <a:moveTo>
                      <a:pt x="180" y="0"/>
                    </a:moveTo>
                    <a:cubicBezTo>
                      <a:pt x="81" y="0"/>
                      <a:pt x="0" y="76"/>
                      <a:pt x="0" y="175"/>
                    </a:cubicBezTo>
                    <a:cubicBezTo>
                      <a:pt x="0" y="274"/>
                      <a:pt x="81" y="349"/>
                      <a:pt x="180" y="349"/>
                    </a:cubicBezTo>
                    <a:cubicBezTo>
                      <a:pt x="274" y="349"/>
                      <a:pt x="354" y="274"/>
                      <a:pt x="354" y="175"/>
                    </a:cubicBezTo>
                    <a:cubicBezTo>
                      <a:pt x="354" y="76"/>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3"/>
              <p:cNvSpPr/>
              <p:nvPr/>
            </p:nvSpPr>
            <p:spPr>
              <a:xfrm flipH="1">
                <a:off x="4141574" y="3953088"/>
                <a:ext cx="37982" cy="37982"/>
              </a:xfrm>
              <a:custGeom>
                <a:rect b="b" l="l" r="r" t="t"/>
                <a:pathLst>
                  <a:path extrusionOk="0" h="345" w="345">
                    <a:moveTo>
                      <a:pt x="175" y="0"/>
                    </a:moveTo>
                    <a:cubicBezTo>
                      <a:pt x="81" y="0"/>
                      <a:pt x="1" y="76"/>
                      <a:pt x="1" y="170"/>
                    </a:cubicBezTo>
                    <a:cubicBezTo>
                      <a:pt x="1" y="264"/>
                      <a:pt x="81" y="344"/>
                      <a:pt x="175" y="344"/>
                    </a:cubicBezTo>
                    <a:cubicBezTo>
                      <a:pt x="269" y="344"/>
                      <a:pt x="345" y="264"/>
                      <a:pt x="345" y="170"/>
                    </a:cubicBezTo>
                    <a:cubicBezTo>
                      <a:pt x="345" y="76"/>
                      <a:pt x="269" y="0"/>
                      <a:pt x="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3"/>
              <p:cNvSpPr/>
              <p:nvPr/>
            </p:nvSpPr>
            <p:spPr>
              <a:xfrm flipH="1">
                <a:off x="4058565" y="3985235"/>
                <a:ext cx="36881" cy="36991"/>
              </a:xfrm>
              <a:custGeom>
                <a:rect b="b" l="l" r="r" t="t"/>
                <a:pathLst>
                  <a:path extrusionOk="0" h="336" w="335">
                    <a:moveTo>
                      <a:pt x="165" y="1"/>
                    </a:moveTo>
                    <a:cubicBezTo>
                      <a:pt x="76" y="1"/>
                      <a:pt x="0" y="76"/>
                      <a:pt x="0" y="170"/>
                    </a:cubicBezTo>
                    <a:cubicBezTo>
                      <a:pt x="0" y="260"/>
                      <a:pt x="76" y="335"/>
                      <a:pt x="165" y="335"/>
                    </a:cubicBezTo>
                    <a:cubicBezTo>
                      <a:pt x="260" y="335"/>
                      <a:pt x="335" y="260"/>
                      <a:pt x="335" y="170"/>
                    </a:cubicBezTo>
                    <a:cubicBezTo>
                      <a:pt x="335" y="76"/>
                      <a:pt x="260"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3"/>
              <p:cNvSpPr/>
              <p:nvPr/>
            </p:nvSpPr>
            <p:spPr>
              <a:xfrm flipH="1">
                <a:off x="3976987" y="4020574"/>
                <a:ext cx="36000" cy="36441"/>
              </a:xfrm>
              <a:custGeom>
                <a:rect b="b" l="l" r="r" t="t"/>
                <a:pathLst>
                  <a:path extrusionOk="0" h="331" w="327">
                    <a:moveTo>
                      <a:pt x="166" y="0"/>
                    </a:moveTo>
                    <a:cubicBezTo>
                      <a:pt x="76" y="0"/>
                      <a:pt x="1" y="76"/>
                      <a:pt x="1" y="165"/>
                    </a:cubicBezTo>
                    <a:cubicBezTo>
                      <a:pt x="1" y="255"/>
                      <a:pt x="76" y="330"/>
                      <a:pt x="166" y="330"/>
                    </a:cubicBezTo>
                    <a:cubicBezTo>
                      <a:pt x="255" y="330"/>
                      <a:pt x="326" y="255"/>
                      <a:pt x="326" y="165"/>
                    </a:cubicBezTo>
                    <a:cubicBezTo>
                      <a:pt x="326" y="76"/>
                      <a:pt x="255"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3"/>
              <p:cNvSpPr/>
              <p:nvPr/>
            </p:nvSpPr>
            <p:spPr>
              <a:xfrm flipH="1">
                <a:off x="3896070" y="4058445"/>
                <a:ext cx="35450" cy="35340"/>
              </a:xfrm>
              <a:custGeom>
                <a:rect b="b" l="l" r="r" t="t"/>
                <a:pathLst>
                  <a:path extrusionOk="0" h="321" w="322">
                    <a:moveTo>
                      <a:pt x="161" y="0"/>
                    </a:moveTo>
                    <a:cubicBezTo>
                      <a:pt x="72" y="0"/>
                      <a:pt x="1" y="76"/>
                      <a:pt x="1" y="161"/>
                    </a:cubicBezTo>
                    <a:cubicBezTo>
                      <a:pt x="1" y="250"/>
                      <a:pt x="72" y="321"/>
                      <a:pt x="161" y="321"/>
                    </a:cubicBezTo>
                    <a:cubicBezTo>
                      <a:pt x="246" y="321"/>
                      <a:pt x="322" y="250"/>
                      <a:pt x="322" y="161"/>
                    </a:cubicBezTo>
                    <a:cubicBezTo>
                      <a:pt x="322" y="76"/>
                      <a:pt x="24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3"/>
              <p:cNvSpPr/>
              <p:nvPr/>
            </p:nvSpPr>
            <p:spPr>
              <a:xfrm flipH="1">
                <a:off x="3816143" y="4096867"/>
                <a:ext cx="33798" cy="34349"/>
              </a:xfrm>
              <a:custGeom>
                <a:rect b="b" l="l" r="r" t="t"/>
                <a:pathLst>
                  <a:path extrusionOk="0" h="312" w="307">
                    <a:moveTo>
                      <a:pt x="156" y="0"/>
                    </a:moveTo>
                    <a:cubicBezTo>
                      <a:pt x="71" y="0"/>
                      <a:pt x="0" y="71"/>
                      <a:pt x="0" y="156"/>
                    </a:cubicBezTo>
                    <a:cubicBezTo>
                      <a:pt x="0" y="241"/>
                      <a:pt x="71" y="311"/>
                      <a:pt x="156" y="311"/>
                    </a:cubicBezTo>
                    <a:cubicBezTo>
                      <a:pt x="240" y="311"/>
                      <a:pt x="306" y="241"/>
                      <a:pt x="306" y="156"/>
                    </a:cubicBezTo>
                    <a:cubicBezTo>
                      <a:pt x="306" y="71"/>
                      <a:pt x="240"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3"/>
              <p:cNvSpPr/>
              <p:nvPr/>
            </p:nvSpPr>
            <p:spPr>
              <a:xfrm flipH="1">
                <a:off x="3734676" y="4133638"/>
                <a:ext cx="33358" cy="33358"/>
              </a:xfrm>
              <a:custGeom>
                <a:rect b="b" l="l" r="r" t="t"/>
                <a:pathLst>
                  <a:path extrusionOk="0" h="303" w="303">
                    <a:moveTo>
                      <a:pt x="152" y="1"/>
                    </a:moveTo>
                    <a:cubicBezTo>
                      <a:pt x="67" y="1"/>
                      <a:pt x="1" y="67"/>
                      <a:pt x="1" y="152"/>
                    </a:cubicBezTo>
                    <a:cubicBezTo>
                      <a:pt x="1" y="237"/>
                      <a:pt x="67" y="303"/>
                      <a:pt x="152" y="303"/>
                    </a:cubicBezTo>
                    <a:cubicBezTo>
                      <a:pt x="232" y="303"/>
                      <a:pt x="303" y="237"/>
                      <a:pt x="303" y="152"/>
                    </a:cubicBezTo>
                    <a:cubicBezTo>
                      <a:pt x="303" y="67"/>
                      <a:pt x="232" y="1"/>
                      <a:pt x="1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3"/>
              <p:cNvSpPr/>
              <p:nvPr/>
            </p:nvSpPr>
            <p:spPr>
              <a:xfrm flipH="1">
                <a:off x="3653208" y="4168977"/>
                <a:ext cx="32257" cy="32257"/>
              </a:xfrm>
              <a:custGeom>
                <a:rect b="b" l="l" r="r" t="t"/>
                <a:pathLst>
                  <a:path extrusionOk="0" h="293" w="293">
                    <a:moveTo>
                      <a:pt x="147" y="0"/>
                    </a:moveTo>
                    <a:cubicBezTo>
                      <a:pt x="66" y="0"/>
                      <a:pt x="0" y="66"/>
                      <a:pt x="0" y="147"/>
                    </a:cubicBezTo>
                    <a:cubicBezTo>
                      <a:pt x="0" y="227"/>
                      <a:pt x="66" y="293"/>
                      <a:pt x="147" y="293"/>
                    </a:cubicBezTo>
                    <a:cubicBezTo>
                      <a:pt x="231" y="293"/>
                      <a:pt x="293" y="227"/>
                      <a:pt x="293" y="147"/>
                    </a:cubicBezTo>
                    <a:cubicBezTo>
                      <a:pt x="293" y="66"/>
                      <a:pt x="231"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3"/>
              <p:cNvSpPr/>
              <p:nvPr/>
            </p:nvSpPr>
            <p:spPr>
              <a:xfrm flipH="1">
                <a:off x="3570089" y="4202225"/>
                <a:ext cx="31817" cy="31156"/>
              </a:xfrm>
              <a:custGeom>
                <a:rect b="b" l="l" r="r" t="t"/>
                <a:pathLst>
                  <a:path extrusionOk="0" h="283" w="289">
                    <a:moveTo>
                      <a:pt x="142" y="0"/>
                    </a:moveTo>
                    <a:cubicBezTo>
                      <a:pt x="66" y="0"/>
                      <a:pt x="0" y="61"/>
                      <a:pt x="0" y="142"/>
                    </a:cubicBezTo>
                    <a:cubicBezTo>
                      <a:pt x="0" y="222"/>
                      <a:pt x="66" y="283"/>
                      <a:pt x="142" y="283"/>
                    </a:cubicBezTo>
                    <a:cubicBezTo>
                      <a:pt x="222" y="283"/>
                      <a:pt x="288" y="222"/>
                      <a:pt x="288" y="142"/>
                    </a:cubicBezTo>
                    <a:cubicBezTo>
                      <a:pt x="288" y="61"/>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3"/>
              <p:cNvSpPr/>
              <p:nvPr/>
            </p:nvSpPr>
            <p:spPr>
              <a:xfrm flipH="1">
                <a:off x="3487080" y="4233271"/>
                <a:ext cx="30275" cy="30826"/>
              </a:xfrm>
              <a:custGeom>
                <a:rect b="b" l="l" r="r" t="t"/>
                <a:pathLst>
                  <a:path extrusionOk="0" h="280" w="275">
                    <a:moveTo>
                      <a:pt x="138" y="1"/>
                    </a:moveTo>
                    <a:cubicBezTo>
                      <a:pt x="62" y="1"/>
                      <a:pt x="1" y="62"/>
                      <a:pt x="1" y="142"/>
                    </a:cubicBezTo>
                    <a:cubicBezTo>
                      <a:pt x="1" y="218"/>
                      <a:pt x="62" y="279"/>
                      <a:pt x="138" y="279"/>
                    </a:cubicBezTo>
                    <a:cubicBezTo>
                      <a:pt x="213" y="279"/>
                      <a:pt x="274" y="218"/>
                      <a:pt x="274" y="142"/>
                    </a:cubicBezTo>
                    <a:cubicBezTo>
                      <a:pt x="274" y="62"/>
                      <a:pt x="213" y="1"/>
                      <a:pt x="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3"/>
              <p:cNvSpPr/>
              <p:nvPr/>
            </p:nvSpPr>
            <p:spPr>
              <a:xfrm flipH="1">
                <a:off x="3403080" y="4262885"/>
                <a:ext cx="29615" cy="29725"/>
              </a:xfrm>
              <a:custGeom>
                <a:rect b="b" l="l" r="r" t="t"/>
                <a:pathLst>
                  <a:path extrusionOk="0" h="270" w="269">
                    <a:moveTo>
                      <a:pt x="137" y="1"/>
                    </a:moveTo>
                    <a:cubicBezTo>
                      <a:pt x="62" y="1"/>
                      <a:pt x="0" y="62"/>
                      <a:pt x="0" y="133"/>
                    </a:cubicBezTo>
                    <a:cubicBezTo>
                      <a:pt x="0" y="208"/>
                      <a:pt x="62" y="269"/>
                      <a:pt x="137" y="269"/>
                    </a:cubicBezTo>
                    <a:cubicBezTo>
                      <a:pt x="208" y="269"/>
                      <a:pt x="269" y="208"/>
                      <a:pt x="269" y="133"/>
                    </a:cubicBezTo>
                    <a:cubicBezTo>
                      <a:pt x="269" y="62"/>
                      <a:pt x="208"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3"/>
              <p:cNvSpPr/>
              <p:nvPr/>
            </p:nvSpPr>
            <p:spPr>
              <a:xfrm flipH="1">
                <a:off x="3318420" y="4289858"/>
                <a:ext cx="28624" cy="28734"/>
              </a:xfrm>
              <a:custGeom>
                <a:rect b="b" l="l" r="r" t="t"/>
                <a:pathLst>
                  <a:path extrusionOk="0" h="261" w="260">
                    <a:moveTo>
                      <a:pt x="132" y="1"/>
                    </a:moveTo>
                    <a:cubicBezTo>
                      <a:pt x="61" y="1"/>
                      <a:pt x="0" y="62"/>
                      <a:pt x="0" y="133"/>
                    </a:cubicBezTo>
                    <a:cubicBezTo>
                      <a:pt x="0" y="204"/>
                      <a:pt x="61" y="260"/>
                      <a:pt x="132" y="260"/>
                    </a:cubicBezTo>
                    <a:cubicBezTo>
                      <a:pt x="203" y="260"/>
                      <a:pt x="259" y="204"/>
                      <a:pt x="259" y="133"/>
                    </a:cubicBezTo>
                    <a:cubicBezTo>
                      <a:pt x="259" y="62"/>
                      <a:pt x="203"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3"/>
              <p:cNvSpPr/>
              <p:nvPr/>
            </p:nvSpPr>
            <p:spPr>
              <a:xfrm flipH="1">
                <a:off x="3232769" y="4314848"/>
                <a:ext cx="27633" cy="27523"/>
              </a:xfrm>
              <a:custGeom>
                <a:rect b="b" l="l" r="r" t="t"/>
                <a:pathLst>
                  <a:path extrusionOk="0" h="250" w="251">
                    <a:moveTo>
                      <a:pt x="123" y="0"/>
                    </a:moveTo>
                    <a:cubicBezTo>
                      <a:pt x="57" y="0"/>
                      <a:pt x="0" y="57"/>
                      <a:pt x="0" y="127"/>
                    </a:cubicBezTo>
                    <a:cubicBezTo>
                      <a:pt x="0" y="193"/>
                      <a:pt x="57" y="250"/>
                      <a:pt x="123" y="250"/>
                    </a:cubicBezTo>
                    <a:cubicBezTo>
                      <a:pt x="194" y="250"/>
                      <a:pt x="250" y="193"/>
                      <a:pt x="250" y="127"/>
                    </a:cubicBezTo>
                    <a:cubicBezTo>
                      <a:pt x="250" y="57"/>
                      <a:pt x="194"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3"/>
              <p:cNvSpPr/>
              <p:nvPr/>
            </p:nvSpPr>
            <p:spPr>
              <a:xfrm flipH="1">
                <a:off x="3146677" y="4337087"/>
                <a:ext cx="27083" cy="27083"/>
              </a:xfrm>
              <a:custGeom>
                <a:rect b="b" l="l" r="r" t="t"/>
                <a:pathLst>
                  <a:path extrusionOk="0" h="246" w="246">
                    <a:moveTo>
                      <a:pt x="123" y="1"/>
                    </a:moveTo>
                    <a:cubicBezTo>
                      <a:pt x="57" y="1"/>
                      <a:pt x="1" y="57"/>
                      <a:pt x="1" y="123"/>
                    </a:cubicBezTo>
                    <a:cubicBezTo>
                      <a:pt x="1" y="189"/>
                      <a:pt x="57" y="246"/>
                      <a:pt x="123" y="246"/>
                    </a:cubicBezTo>
                    <a:cubicBezTo>
                      <a:pt x="189" y="246"/>
                      <a:pt x="246" y="189"/>
                      <a:pt x="246" y="123"/>
                    </a:cubicBezTo>
                    <a:cubicBezTo>
                      <a:pt x="246" y="57"/>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3"/>
              <p:cNvSpPr/>
              <p:nvPr/>
            </p:nvSpPr>
            <p:spPr>
              <a:xfrm flipH="1">
                <a:off x="3059925" y="4357344"/>
                <a:ext cx="26092" cy="25541"/>
              </a:xfrm>
              <a:custGeom>
                <a:rect b="b" l="l" r="r" t="t"/>
                <a:pathLst>
                  <a:path extrusionOk="0" h="232" w="237">
                    <a:moveTo>
                      <a:pt x="118" y="1"/>
                    </a:moveTo>
                    <a:cubicBezTo>
                      <a:pt x="52" y="1"/>
                      <a:pt x="0" y="53"/>
                      <a:pt x="0" y="114"/>
                    </a:cubicBezTo>
                    <a:cubicBezTo>
                      <a:pt x="0" y="180"/>
                      <a:pt x="52" y="232"/>
                      <a:pt x="118" y="232"/>
                    </a:cubicBezTo>
                    <a:cubicBezTo>
                      <a:pt x="184" y="232"/>
                      <a:pt x="236" y="180"/>
                      <a:pt x="236" y="114"/>
                    </a:cubicBezTo>
                    <a:cubicBezTo>
                      <a:pt x="236" y="53"/>
                      <a:pt x="184"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3"/>
              <p:cNvSpPr/>
              <p:nvPr/>
            </p:nvSpPr>
            <p:spPr>
              <a:xfrm flipH="1">
                <a:off x="2972733" y="4373968"/>
                <a:ext cx="25101" cy="24991"/>
              </a:xfrm>
              <a:custGeom>
                <a:rect b="b" l="l" r="r" t="t"/>
                <a:pathLst>
                  <a:path extrusionOk="0" h="227" w="228">
                    <a:moveTo>
                      <a:pt x="114" y="1"/>
                    </a:moveTo>
                    <a:cubicBezTo>
                      <a:pt x="53" y="1"/>
                      <a:pt x="1" y="52"/>
                      <a:pt x="1" y="114"/>
                    </a:cubicBezTo>
                    <a:cubicBezTo>
                      <a:pt x="1" y="175"/>
                      <a:pt x="53" y="227"/>
                      <a:pt x="114" y="227"/>
                    </a:cubicBezTo>
                    <a:cubicBezTo>
                      <a:pt x="175" y="227"/>
                      <a:pt x="227" y="175"/>
                      <a:pt x="227" y="114"/>
                    </a:cubicBezTo>
                    <a:cubicBezTo>
                      <a:pt x="227" y="52"/>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3"/>
              <p:cNvSpPr/>
              <p:nvPr/>
            </p:nvSpPr>
            <p:spPr>
              <a:xfrm flipH="1">
                <a:off x="2885100" y="4388500"/>
                <a:ext cx="24000" cy="23450"/>
              </a:xfrm>
              <a:custGeom>
                <a:rect b="b" l="l" r="r" t="t"/>
                <a:pathLst>
                  <a:path extrusionOk="0" h="213" w="218">
                    <a:moveTo>
                      <a:pt x="109" y="1"/>
                    </a:moveTo>
                    <a:cubicBezTo>
                      <a:pt x="53" y="1"/>
                      <a:pt x="1" y="48"/>
                      <a:pt x="1" y="104"/>
                    </a:cubicBezTo>
                    <a:cubicBezTo>
                      <a:pt x="1" y="165"/>
                      <a:pt x="53" y="213"/>
                      <a:pt x="109" y="213"/>
                    </a:cubicBezTo>
                    <a:cubicBezTo>
                      <a:pt x="171" y="213"/>
                      <a:pt x="218" y="165"/>
                      <a:pt x="218" y="104"/>
                    </a:cubicBezTo>
                    <a:cubicBezTo>
                      <a:pt x="218" y="48"/>
                      <a:pt x="17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3"/>
              <p:cNvSpPr/>
              <p:nvPr/>
            </p:nvSpPr>
            <p:spPr>
              <a:xfrm flipH="1">
                <a:off x="2796806" y="4399399"/>
                <a:ext cx="23009" cy="22899"/>
              </a:xfrm>
              <a:custGeom>
                <a:rect b="b" l="l" r="r" t="t"/>
                <a:pathLst>
                  <a:path extrusionOk="0" h="208" w="209">
                    <a:moveTo>
                      <a:pt x="104" y="1"/>
                    </a:moveTo>
                    <a:cubicBezTo>
                      <a:pt x="48" y="1"/>
                      <a:pt x="1" y="48"/>
                      <a:pt x="1" y="104"/>
                    </a:cubicBezTo>
                    <a:cubicBezTo>
                      <a:pt x="1" y="161"/>
                      <a:pt x="48" y="208"/>
                      <a:pt x="104" y="208"/>
                    </a:cubicBezTo>
                    <a:cubicBezTo>
                      <a:pt x="161" y="208"/>
                      <a:pt x="208" y="161"/>
                      <a:pt x="208" y="104"/>
                    </a:cubicBezTo>
                    <a:cubicBezTo>
                      <a:pt x="208" y="48"/>
                      <a:pt x="161"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3"/>
              <p:cNvSpPr/>
              <p:nvPr/>
            </p:nvSpPr>
            <p:spPr>
              <a:xfrm flipH="1">
                <a:off x="2708623" y="4407215"/>
                <a:ext cx="21908" cy="21908"/>
              </a:xfrm>
              <a:custGeom>
                <a:rect b="b" l="l" r="r" t="t"/>
                <a:pathLst>
                  <a:path extrusionOk="0" h="199" w="199">
                    <a:moveTo>
                      <a:pt x="100" y="0"/>
                    </a:moveTo>
                    <a:cubicBezTo>
                      <a:pt x="48" y="0"/>
                      <a:pt x="1" y="47"/>
                      <a:pt x="1" y="99"/>
                    </a:cubicBezTo>
                    <a:cubicBezTo>
                      <a:pt x="1" y="156"/>
                      <a:pt x="48" y="198"/>
                      <a:pt x="100" y="198"/>
                    </a:cubicBezTo>
                    <a:cubicBezTo>
                      <a:pt x="156" y="198"/>
                      <a:pt x="199" y="156"/>
                      <a:pt x="199" y="99"/>
                    </a:cubicBezTo>
                    <a:cubicBezTo>
                      <a:pt x="199" y="47"/>
                      <a:pt x="156" y="0"/>
                      <a:pt x="1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3"/>
              <p:cNvSpPr/>
              <p:nvPr/>
            </p:nvSpPr>
            <p:spPr>
              <a:xfrm flipH="1">
                <a:off x="2619889" y="4412389"/>
                <a:ext cx="20807" cy="20807"/>
              </a:xfrm>
              <a:custGeom>
                <a:rect b="b" l="l" r="r" t="t"/>
                <a:pathLst>
                  <a:path extrusionOk="0" h="189" w="189">
                    <a:moveTo>
                      <a:pt x="94" y="0"/>
                    </a:moveTo>
                    <a:cubicBezTo>
                      <a:pt x="43" y="0"/>
                      <a:pt x="0" y="43"/>
                      <a:pt x="0" y="95"/>
                    </a:cubicBezTo>
                    <a:cubicBezTo>
                      <a:pt x="0" y="146"/>
                      <a:pt x="43" y="189"/>
                      <a:pt x="94" y="189"/>
                    </a:cubicBezTo>
                    <a:cubicBezTo>
                      <a:pt x="146" y="189"/>
                      <a:pt x="189" y="146"/>
                      <a:pt x="189" y="95"/>
                    </a:cubicBezTo>
                    <a:cubicBezTo>
                      <a:pt x="189" y="43"/>
                      <a:pt x="146" y="0"/>
                      <a:pt x="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3"/>
              <p:cNvSpPr/>
              <p:nvPr/>
            </p:nvSpPr>
            <p:spPr>
              <a:xfrm flipH="1">
                <a:off x="2530605" y="4413931"/>
                <a:ext cx="20367" cy="20367"/>
              </a:xfrm>
              <a:custGeom>
                <a:rect b="b" l="l" r="r" t="t"/>
                <a:pathLst>
                  <a:path extrusionOk="0" h="185" w="185">
                    <a:moveTo>
                      <a:pt x="90" y="0"/>
                    </a:moveTo>
                    <a:cubicBezTo>
                      <a:pt x="43" y="0"/>
                      <a:pt x="1" y="43"/>
                      <a:pt x="1" y="95"/>
                    </a:cubicBezTo>
                    <a:cubicBezTo>
                      <a:pt x="1" y="142"/>
                      <a:pt x="43" y="184"/>
                      <a:pt x="90" y="184"/>
                    </a:cubicBezTo>
                    <a:cubicBezTo>
                      <a:pt x="142" y="184"/>
                      <a:pt x="185" y="142"/>
                      <a:pt x="185" y="95"/>
                    </a:cubicBezTo>
                    <a:cubicBezTo>
                      <a:pt x="185" y="43"/>
                      <a:pt x="142"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3"/>
              <p:cNvSpPr/>
              <p:nvPr/>
            </p:nvSpPr>
            <p:spPr>
              <a:xfrm flipH="1">
                <a:off x="2441872" y="4412940"/>
                <a:ext cx="19266" cy="19266"/>
              </a:xfrm>
              <a:custGeom>
                <a:rect b="b" l="l" r="r" t="t"/>
                <a:pathLst>
                  <a:path extrusionOk="0" h="175" w="175">
                    <a:moveTo>
                      <a:pt x="85" y="0"/>
                    </a:moveTo>
                    <a:cubicBezTo>
                      <a:pt x="38" y="0"/>
                      <a:pt x="0" y="38"/>
                      <a:pt x="0" y="90"/>
                    </a:cubicBezTo>
                    <a:cubicBezTo>
                      <a:pt x="0" y="137"/>
                      <a:pt x="38" y="174"/>
                      <a:pt x="85" y="174"/>
                    </a:cubicBezTo>
                    <a:cubicBezTo>
                      <a:pt x="132" y="174"/>
                      <a:pt x="175" y="137"/>
                      <a:pt x="175" y="90"/>
                    </a:cubicBezTo>
                    <a:cubicBezTo>
                      <a:pt x="175" y="38"/>
                      <a:pt x="132"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3"/>
              <p:cNvSpPr/>
              <p:nvPr/>
            </p:nvSpPr>
            <p:spPr>
              <a:xfrm flipH="1">
                <a:off x="2353138" y="4408756"/>
                <a:ext cx="18275" cy="18275"/>
              </a:xfrm>
              <a:custGeom>
                <a:rect b="b" l="l" r="r" t="t"/>
                <a:pathLst>
                  <a:path extrusionOk="0" h="166" w="166">
                    <a:moveTo>
                      <a:pt x="81" y="0"/>
                    </a:moveTo>
                    <a:cubicBezTo>
                      <a:pt x="38" y="0"/>
                      <a:pt x="1" y="38"/>
                      <a:pt x="1" y="85"/>
                    </a:cubicBezTo>
                    <a:cubicBezTo>
                      <a:pt x="1" y="128"/>
                      <a:pt x="38" y="165"/>
                      <a:pt x="81" y="165"/>
                    </a:cubicBezTo>
                    <a:cubicBezTo>
                      <a:pt x="128" y="165"/>
                      <a:pt x="166" y="128"/>
                      <a:pt x="166" y="85"/>
                    </a:cubicBezTo>
                    <a:cubicBezTo>
                      <a:pt x="166" y="38"/>
                      <a:pt x="12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3"/>
              <p:cNvSpPr/>
              <p:nvPr/>
            </p:nvSpPr>
            <p:spPr>
              <a:xfrm flipH="1">
                <a:off x="2264845" y="4402481"/>
                <a:ext cx="17285" cy="17285"/>
              </a:xfrm>
              <a:custGeom>
                <a:rect b="b" l="l" r="r" t="t"/>
                <a:pathLst>
                  <a:path extrusionOk="0" h="157" w="157">
                    <a:moveTo>
                      <a:pt x="81" y="1"/>
                    </a:moveTo>
                    <a:cubicBezTo>
                      <a:pt x="38" y="1"/>
                      <a:pt x="1" y="34"/>
                      <a:pt x="1" y="76"/>
                    </a:cubicBezTo>
                    <a:cubicBezTo>
                      <a:pt x="1" y="119"/>
                      <a:pt x="38" y="156"/>
                      <a:pt x="81" y="156"/>
                    </a:cubicBezTo>
                    <a:cubicBezTo>
                      <a:pt x="123" y="156"/>
                      <a:pt x="156" y="119"/>
                      <a:pt x="156" y="76"/>
                    </a:cubicBezTo>
                    <a:cubicBezTo>
                      <a:pt x="156" y="34"/>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3"/>
              <p:cNvSpPr/>
              <p:nvPr/>
            </p:nvSpPr>
            <p:spPr>
              <a:xfrm flipH="1">
                <a:off x="2176661" y="4393123"/>
                <a:ext cx="16184" cy="16294"/>
              </a:xfrm>
              <a:custGeom>
                <a:rect b="b" l="l" r="r" t="t"/>
                <a:pathLst>
                  <a:path extrusionOk="0" h="148" w="147">
                    <a:moveTo>
                      <a:pt x="76" y="1"/>
                    </a:moveTo>
                    <a:cubicBezTo>
                      <a:pt x="33" y="1"/>
                      <a:pt x="0" y="34"/>
                      <a:pt x="0" y="76"/>
                    </a:cubicBezTo>
                    <a:cubicBezTo>
                      <a:pt x="0" y="114"/>
                      <a:pt x="33" y="147"/>
                      <a:pt x="76" y="147"/>
                    </a:cubicBezTo>
                    <a:cubicBezTo>
                      <a:pt x="114" y="147"/>
                      <a:pt x="147" y="114"/>
                      <a:pt x="147" y="76"/>
                    </a:cubicBezTo>
                    <a:cubicBezTo>
                      <a:pt x="147" y="34"/>
                      <a:pt x="114"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3"/>
              <p:cNvSpPr/>
              <p:nvPr/>
            </p:nvSpPr>
            <p:spPr>
              <a:xfrm flipH="1">
                <a:off x="2088478" y="4381784"/>
                <a:ext cx="15083" cy="15633"/>
              </a:xfrm>
              <a:custGeom>
                <a:rect b="b" l="l" r="r" t="t"/>
                <a:pathLst>
                  <a:path extrusionOk="0" h="142" w="137">
                    <a:moveTo>
                      <a:pt x="66" y="0"/>
                    </a:moveTo>
                    <a:cubicBezTo>
                      <a:pt x="29" y="0"/>
                      <a:pt x="0" y="33"/>
                      <a:pt x="0" y="71"/>
                    </a:cubicBezTo>
                    <a:cubicBezTo>
                      <a:pt x="0" y="109"/>
                      <a:pt x="29" y="142"/>
                      <a:pt x="66" y="142"/>
                    </a:cubicBezTo>
                    <a:cubicBezTo>
                      <a:pt x="104" y="142"/>
                      <a:pt x="137" y="109"/>
                      <a:pt x="137" y="71"/>
                    </a:cubicBezTo>
                    <a:cubicBezTo>
                      <a:pt x="137" y="33"/>
                      <a:pt x="104"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3"/>
              <p:cNvSpPr/>
              <p:nvPr/>
            </p:nvSpPr>
            <p:spPr>
              <a:xfrm flipH="1">
                <a:off x="2000735" y="4369344"/>
                <a:ext cx="14092" cy="14092"/>
              </a:xfrm>
              <a:custGeom>
                <a:rect b="b" l="l" r="r" t="t"/>
                <a:pathLst>
                  <a:path extrusionOk="0" h="128" w="128">
                    <a:moveTo>
                      <a:pt x="62" y="0"/>
                    </a:moveTo>
                    <a:cubicBezTo>
                      <a:pt x="29" y="0"/>
                      <a:pt x="0" y="28"/>
                      <a:pt x="0" y="61"/>
                    </a:cubicBezTo>
                    <a:cubicBezTo>
                      <a:pt x="0" y="99"/>
                      <a:pt x="29" y="127"/>
                      <a:pt x="62" y="127"/>
                    </a:cubicBezTo>
                    <a:cubicBezTo>
                      <a:pt x="99" y="127"/>
                      <a:pt x="128" y="99"/>
                      <a:pt x="128" y="61"/>
                    </a:cubicBezTo>
                    <a:cubicBezTo>
                      <a:pt x="128" y="28"/>
                      <a:pt x="99"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3"/>
              <p:cNvSpPr/>
              <p:nvPr/>
            </p:nvSpPr>
            <p:spPr>
              <a:xfrm flipH="1">
                <a:off x="1912992" y="4354812"/>
                <a:ext cx="13651" cy="13541"/>
              </a:xfrm>
              <a:custGeom>
                <a:rect b="b" l="l" r="r" t="t"/>
                <a:pathLst>
                  <a:path extrusionOk="0" h="123" w="124">
                    <a:moveTo>
                      <a:pt x="62" y="0"/>
                    </a:moveTo>
                    <a:cubicBezTo>
                      <a:pt x="29" y="0"/>
                      <a:pt x="1" y="28"/>
                      <a:pt x="1" y="61"/>
                    </a:cubicBezTo>
                    <a:cubicBezTo>
                      <a:pt x="1" y="94"/>
                      <a:pt x="29" y="123"/>
                      <a:pt x="62" y="123"/>
                    </a:cubicBezTo>
                    <a:cubicBezTo>
                      <a:pt x="95" y="123"/>
                      <a:pt x="123" y="94"/>
                      <a:pt x="123" y="61"/>
                    </a:cubicBezTo>
                    <a:cubicBezTo>
                      <a:pt x="123" y="28"/>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3"/>
              <p:cNvSpPr/>
              <p:nvPr/>
            </p:nvSpPr>
            <p:spPr>
              <a:xfrm flipH="1">
                <a:off x="1825249" y="4340280"/>
                <a:ext cx="12661" cy="12551"/>
              </a:xfrm>
              <a:custGeom>
                <a:rect b="b" l="l" r="r" t="t"/>
                <a:pathLst>
                  <a:path extrusionOk="0" h="114" w="115">
                    <a:moveTo>
                      <a:pt x="58" y="0"/>
                    </a:moveTo>
                    <a:cubicBezTo>
                      <a:pt x="25" y="0"/>
                      <a:pt x="1" y="24"/>
                      <a:pt x="1" y="57"/>
                    </a:cubicBezTo>
                    <a:cubicBezTo>
                      <a:pt x="1" y="85"/>
                      <a:pt x="25" y="113"/>
                      <a:pt x="58" y="113"/>
                    </a:cubicBezTo>
                    <a:cubicBezTo>
                      <a:pt x="86" y="113"/>
                      <a:pt x="114" y="85"/>
                      <a:pt x="114" y="57"/>
                    </a:cubicBezTo>
                    <a:cubicBezTo>
                      <a:pt x="114" y="24"/>
                      <a:pt x="86" y="0"/>
                      <a:pt x="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3"/>
              <p:cNvSpPr/>
              <p:nvPr/>
            </p:nvSpPr>
            <p:spPr>
              <a:xfrm flipH="1">
                <a:off x="1738057" y="4324647"/>
                <a:ext cx="11560" cy="12110"/>
              </a:xfrm>
              <a:custGeom>
                <a:rect b="b" l="l" r="r" t="t"/>
                <a:pathLst>
                  <a:path extrusionOk="0" h="110" w="105">
                    <a:moveTo>
                      <a:pt x="52" y="1"/>
                    </a:moveTo>
                    <a:cubicBezTo>
                      <a:pt x="24" y="1"/>
                      <a:pt x="0" y="24"/>
                      <a:pt x="0" y="57"/>
                    </a:cubicBezTo>
                    <a:cubicBezTo>
                      <a:pt x="0" y="86"/>
                      <a:pt x="24" y="109"/>
                      <a:pt x="52" y="109"/>
                    </a:cubicBezTo>
                    <a:cubicBezTo>
                      <a:pt x="80" y="109"/>
                      <a:pt x="104" y="86"/>
                      <a:pt x="104" y="57"/>
                    </a:cubicBezTo>
                    <a:cubicBezTo>
                      <a:pt x="104" y="24"/>
                      <a:pt x="80"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3"/>
              <p:cNvSpPr/>
              <p:nvPr/>
            </p:nvSpPr>
            <p:spPr>
              <a:xfrm flipH="1">
                <a:off x="1650424" y="4310114"/>
                <a:ext cx="11009" cy="10459"/>
              </a:xfrm>
              <a:custGeom>
                <a:rect b="b" l="l" r="r" t="t"/>
                <a:pathLst>
                  <a:path extrusionOk="0" h="95" w="100">
                    <a:moveTo>
                      <a:pt x="53" y="1"/>
                    </a:moveTo>
                    <a:cubicBezTo>
                      <a:pt x="24" y="1"/>
                      <a:pt x="1" y="20"/>
                      <a:pt x="1" y="48"/>
                    </a:cubicBezTo>
                    <a:cubicBezTo>
                      <a:pt x="1" y="76"/>
                      <a:pt x="24" y="95"/>
                      <a:pt x="53" y="95"/>
                    </a:cubicBezTo>
                    <a:cubicBezTo>
                      <a:pt x="76" y="95"/>
                      <a:pt x="100" y="76"/>
                      <a:pt x="100" y="48"/>
                    </a:cubicBezTo>
                    <a:cubicBezTo>
                      <a:pt x="100" y="20"/>
                      <a:pt x="76"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3"/>
              <p:cNvSpPr/>
              <p:nvPr/>
            </p:nvSpPr>
            <p:spPr>
              <a:xfrm flipH="1">
                <a:off x="1562681" y="4296133"/>
                <a:ext cx="10018" cy="9468"/>
              </a:xfrm>
              <a:custGeom>
                <a:rect b="b" l="l" r="r" t="t"/>
                <a:pathLst>
                  <a:path extrusionOk="0" h="86" w="91">
                    <a:moveTo>
                      <a:pt x="43" y="0"/>
                    </a:moveTo>
                    <a:cubicBezTo>
                      <a:pt x="20" y="0"/>
                      <a:pt x="1" y="19"/>
                      <a:pt x="1" y="43"/>
                    </a:cubicBezTo>
                    <a:cubicBezTo>
                      <a:pt x="1" y="66"/>
                      <a:pt x="20" y="85"/>
                      <a:pt x="43" y="85"/>
                    </a:cubicBezTo>
                    <a:cubicBezTo>
                      <a:pt x="67" y="85"/>
                      <a:pt x="90" y="66"/>
                      <a:pt x="90" y="43"/>
                    </a:cubicBezTo>
                    <a:cubicBezTo>
                      <a:pt x="90" y="19"/>
                      <a:pt x="67"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3"/>
              <p:cNvSpPr/>
              <p:nvPr/>
            </p:nvSpPr>
            <p:spPr>
              <a:xfrm flipH="1">
                <a:off x="1474938" y="4283693"/>
                <a:ext cx="8917" cy="8367"/>
              </a:xfrm>
              <a:custGeom>
                <a:rect b="b" l="l" r="r" t="t"/>
                <a:pathLst>
                  <a:path extrusionOk="0" h="76" w="81">
                    <a:moveTo>
                      <a:pt x="42" y="0"/>
                    </a:moveTo>
                    <a:cubicBezTo>
                      <a:pt x="19" y="0"/>
                      <a:pt x="0" y="14"/>
                      <a:pt x="0" y="38"/>
                    </a:cubicBezTo>
                    <a:cubicBezTo>
                      <a:pt x="0" y="62"/>
                      <a:pt x="19" y="76"/>
                      <a:pt x="42" y="76"/>
                    </a:cubicBezTo>
                    <a:cubicBezTo>
                      <a:pt x="61" y="76"/>
                      <a:pt x="80" y="62"/>
                      <a:pt x="80" y="38"/>
                    </a:cubicBezTo>
                    <a:cubicBezTo>
                      <a:pt x="80" y="14"/>
                      <a:pt x="61" y="0"/>
                      <a:pt x="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3"/>
              <p:cNvSpPr/>
              <p:nvPr/>
            </p:nvSpPr>
            <p:spPr>
              <a:xfrm flipH="1">
                <a:off x="1386755" y="4272793"/>
                <a:ext cx="7927" cy="7817"/>
              </a:xfrm>
              <a:custGeom>
                <a:rect b="b" l="l" r="r" t="t"/>
                <a:pathLst>
                  <a:path extrusionOk="0" h="71" w="72">
                    <a:moveTo>
                      <a:pt x="34" y="0"/>
                    </a:moveTo>
                    <a:cubicBezTo>
                      <a:pt x="15" y="0"/>
                      <a:pt x="1" y="19"/>
                      <a:pt x="1" y="38"/>
                    </a:cubicBezTo>
                    <a:cubicBezTo>
                      <a:pt x="1" y="57"/>
                      <a:pt x="15" y="71"/>
                      <a:pt x="34" y="71"/>
                    </a:cubicBezTo>
                    <a:cubicBezTo>
                      <a:pt x="53" y="71"/>
                      <a:pt x="72" y="57"/>
                      <a:pt x="72" y="38"/>
                    </a:cubicBezTo>
                    <a:cubicBezTo>
                      <a:pt x="72" y="19"/>
                      <a:pt x="53"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3"/>
              <p:cNvSpPr/>
              <p:nvPr/>
            </p:nvSpPr>
            <p:spPr>
              <a:xfrm flipH="1">
                <a:off x="1298572" y="4264977"/>
                <a:ext cx="6826" cy="6826"/>
              </a:xfrm>
              <a:custGeom>
                <a:rect b="b" l="l" r="r" t="t"/>
                <a:pathLst>
                  <a:path extrusionOk="0" h="62" w="62">
                    <a:moveTo>
                      <a:pt x="34" y="1"/>
                    </a:moveTo>
                    <a:cubicBezTo>
                      <a:pt x="15" y="1"/>
                      <a:pt x="1" y="10"/>
                      <a:pt x="1" y="29"/>
                    </a:cubicBezTo>
                    <a:cubicBezTo>
                      <a:pt x="1" y="48"/>
                      <a:pt x="15" y="62"/>
                      <a:pt x="34" y="62"/>
                    </a:cubicBezTo>
                    <a:cubicBezTo>
                      <a:pt x="48" y="62"/>
                      <a:pt x="62" y="48"/>
                      <a:pt x="62" y="29"/>
                    </a:cubicBezTo>
                    <a:cubicBezTo>
                      <a:pt x="62" y="10"/>
                      <a:pt x="48"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3"/>
              <p:cNvSpPr/>
              <p:nvPr/>
            </p:nvSpPr>
            <p:spPr>
              <a:xfrm flipH="1">
                <a:off x="1209728" y="4259803"/>
                <a:ext cx="5835" cy="5835"/>
              </a:xfrm>
              <a:custGeom>
                <a:rect b="b" l="l" r="r" t="t"/>
                <a:pathLst>
                  <a:path extrusionOk="0" h="53" w="53">
                    <a:moveTo>
                      <a:pt x="24" y="0"/>
                    </a:moveTo>
                    <a:cubicBezTo>
                      <a:pt x="10" y="0"/>
                      <a:pt x="0" y="10"/>
                      <a:pt x="0" y="24"/>
                    </a:cubicBezTo>
                    <a:cubicBezTo>
                      <a:pt x="0" y="38"/>
                      <a:pt x="10" y="52"/>
                      <a:pt x="24" y="52"/>
                    </a:cubicBezTo>
                    <a:cubicBezTo>
                      <a:pt x="38" y="52"/>
                      <a:pt x="52" y="38"/>
                      <a:pt x="52" y="24"/>
                    </a:cubicBezTo>
                    <a:cubicBezTo>
                      <a:pt x="52" y="10"/>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3"/>
              <p:cNvSpPr/>
              <p:nvPr/>
            </p:nvSpPr>
            <p:spPr>
              <a:xfrm flipH="1">
                <a:off x="1120994" y="4257711"/>
                <a:ext cx="5284" cy="4734"/>
              </a:xfrm>
              <a:custGeom>
                <a:rect b="b" l="l" r="r" t="t"/>
                <a:pathLst>
                  <a:path extrusionOk="0" h="43" w="48">
                    <a:moveTo>
                      <a:pt x="24" y="1"/>
                    </a:moveTo>
                    <a:cubicBezTo>
                      <a:pt x="14" y="1"/>
                      <a:pt x="0" y="10"/>
                      <a:pt x="0" y="24"/>
                    </a:cubicBezTo>
                    <a:cubicBezTo>
                      <a:pt x="0" y="34"/>
                      <a:pt x="14" y="43"/>
                      <a:pt x="24" y="43"/>
                    </a:cubicBezTo>
                    <a:cubicBezTo>
                      <a:pt x="38" y="43"/>
                      <a:pt x="47" y="34"/>
                      <a:pt x="47" y="24"/>
                    </a:cubicBezTo>
                    <a:cubicBezTo>
                      <a:pt x="47" y="10"/>
                      <a:pt x="38"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3"/>
              <p:cNvSpPr/>
              <p:nvPr/>
            </p:nvSpPr>
            <p:spPr>
              <a:xfrm flipH="1">
                <a:off x="1032261" y="4259252"/>
                <a:ext cx="4294" cy="4294"/>
              </a:xfrm>
              <a:custGeom>
                <a:rect b="b" l="l" r="r" t="t"/>
                <a:pathLst>
                  <a:path extrusionOk="0" h="39" w="39">
                    <a:moveTo>
                      <a:pt x="19" y="1"/>
                    </a:moveTo>
                    <a:cubicBezTo>
                      <a:pt x="10" y="1"/>
                      <a:pt x="1" y="10"/>
                      <a:pt x="1" y="20"/>
                    </a:cubicBezTo>
                    <a:cubicBezTo>
                      <a:pt x="1" y="29"/>
                      <a:pt x="10" y="38"/>
                      <a:pt x="19" y="38"/>
                    </a:cubicBezTo>
                    <a:cubicBezTo>
                      <a:pt x="29" y="38"/>
                      <a:pt x="38" y="29"/>
                      <a:pt x="38" y="20"/>
                    </a:cubicBezTo>
                    <a:cubicBezTo>
                      <a:pt x="38" y="10"/>
                      <a:pt x="29"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3"/>
              <p:cNvSpPr/>
              <p:nvPr/>
            </p:nvSpPr>
            <p:spPr>
              <a:xfrm flipH="1">
                <a:off x="943527" y="4264977"/>
                <a:ext cx="3193" cy="3193"/>
              </a:xfrm>
              <a:custGeom>
                <a:rect b="b" l="l" r="r" t="t"/>
                <a:pathLst>
                  <a:path extrusionOk="0" h="29" w="29">
                    <a:moveTo>
                      <a:pt x="14" y="1"/>
                    </a:moveTo>
                    <a:cubicBezTo>
                      <a:pt x="5" y="1"/>
                      <a:pt x="0" y="5"/>
                      <a:pt x="0" y="15"/>
                    </a:cubicBezTo>
                    <a:cubicBezTo>
                      <a:pt x="0" y="24"/>
                      <a:pt x="5" y="29"/>
                      <a:pt x="14" y="29"/>
                    </a:cubicBezTo>
                    <a:cubicBezTo>
                      <a:pt x="24" y="29"/>
                      <a:pt x="28" y="24"/>
                      <a:pt x="28" y="15"/>
                    </a:cubicBezTo>
                    <a:cubicBezTo>
                      <a:pt x="28" y="5"/>
                      <a:pt x="24" y="1"/>
                      <a:pt x="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3"/>
              <p:cNvSpPr/>
              <p:nvPr/>
            </p:nvSpPr>
            <p:spPr>
              <a:xfrm flipH="1">
                <a:off x="855344" y="4274885"/>
                <a:ext cx="2092" cy="2092"/>
              </a:xfrm>
              <a:custGeom>
                <a:rect b="b" l="l" r="r" t="t"/>
                <a:pathLst>
                  <a:path extrusionOk="0" h="19" w="19">
                    <a:moveTo>
                      <a:pt x="9" y="0"/>
                    </a:moveTo>
                    <a:cubicBezTo>
                      <a:pt x="5" y="0"/>
                      <a:pt x="0" y="0"/>
                      <a:pt x="0" y="10"/>
                    </a:cubicBezTo>
                    <a:cubicBezTo>
                      <a:pt x="0" y="14"/>
                      <a:pt x="5" y="19"/>
                      <a:pt x="9" y="19"/>
                    </a:cubicBezTo>
                    <a:cubicBezTo>
                      <a:pt x="14" y="19"/>
                      <a:pt x="19" y="14"/>
                      <a:pt x="19" y="10"/>
                    </a:cubicBezTo>
                    <a:cubicBezTo>
                      <a:pt x="19" y="0"/>
                      <a:pt x="14" y="0"/>
                      <a:pt x="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3"/>
              <p:cNvSpPr/>
              <p:nvPr/>
            </p:nvSpPr>
            <p:spPr>
              <a:xfrm flipH="1">
                <a:off x="767601" y="4288316"/>
                <a:ext cx="1101" cy="1211"/>
              </a:xfrm>
              <a:custGeom>
                <a:rect b="b" l="l" r="r" t="t"/>
                <a:pathLst>
                  <a:path extrusionOk="0" h="11" w="10">
                    <a:moveTo>
                      <a:pt x="5" y="1"/>
                    </a:moveTo>
                    <a:cubicBezTo>
                      <a:pt x="5" y="1"/>
                      <a:pt x="0" y="1"/>
                      <a:pt x="0" y="5"/>
                    </a:cubicBezTo>
                    <a:cubicBezTo>
                      <a:pt x="0" y="5"/>
                      <a:pt x="5" y="10"/>
                      <a:pt x="5" y="10"/>
                    </a:cubicBezTo>
                    <a:cubicBezTo>
                      <a:pt x="10" y="10"/>
                      <a:pt x="10" y="5"/>
                      <a:pt x="10" y="5"/>
                    </a:cubicBezTo>
                    <a:cubicBezTo>
                      <a:pt x="10" y="1"/>
                      <a:pt x="10"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3"/>
              <p:cNvSpPr/>
              <p:nvPr/>
            </p:nvSpPr>
            <p:spPr>
              <a:xfrm flipH="1">
                <a:off x="680408" y="4305491"/>
                <a:ext cx="110" cy="110"/>
              </a:xfrm>
              <a:custGeom>
                <a:rect b="b" l="l" r="r" t="t"/>
                <a:pathLst>
                  <a:path extrusionOk="0" h="1" w="1">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3"/>
              <p:cNvSpPr/>
              <p:nvPr/>
            </p:nvSpPr>
            <p:spPr>
              <a:xfrm flipH="1">
                <a:off x="7793638" y="3915216"/>
                <a:ext cx="80588" cy="80478"/>
              </a:xfrm>
              <a:custGeom>
                <a:rect b="b" l="l" r="r" t="t"/>
                <a:pathLst>
                  <a:path extrusionOk="0" h="731" w="732">
                    <a:moveTo>
                      <a:pt x="363" y="0"/>
                    </a:moveTo>
                    <a:cubicBezTo>
                      <a:pt x="165" y="0"/>
                      <a:pt x="0" y="165"/>
                      <a:pt x="0" y="368"/>
                    </a:cubicBezTo>
                    <a:cubicBezTo>
                      <a:pt x="0" y="571"/>
                      <a:pt x="165" y="731"/>
                      <a:pt x="363" y="731"/>
                    </a:cubicBezTo>
                    <a:cubicBezTo>
                      <a:pt x="566" y="731"/>
                      <a:pt x="731" y="571"/>
                      <a:pt x="731" y="368"/>
                    </a:cubicBezTo>
                    <a:cubicBezTo>
                      <a:pt x="731" y="165"/>
                      <a:pt x="566"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3"/>
              <p:cNvSpPr/>
              <p:nvPr/>
            </p:nvSpPr>
            <p:spPr>
              <a:xfrm flipH="1">
                <a:off x="7725711" y="3972794"/>
                <a:ext cx="79487" cy="80037"/>
              </a:xfrm>
              <a:custGeom>
                <a:rect b="b" l="l" r="r" t="t"/>
                <a:pathLst>
                  <a:path extrusionOk="0" h="727" w="722">
                    <a:moveTo>
                      <a:pt x="359" y="0"/>
                    </a:moveTo>
                    <a:cubicBezTo>
                      <a:pt x="161" y="0"/>
                      <a:pt x="0" y="165"/>
                      <a:pt x="0" y="363"/>
                    </a:cubicBezTo>
                    <a:cubicBezTo>
                      <a:pt x="0" y="561"/>
                      <a:pt x="161" y="726"/>
                      <a:pt x="359" y="726"/>
                    </a:cubicBezTo>
                    <a:cubicBezTo>
                      <a:pt x="561" y="726"/>
                      <a:pt x="722" y="561"/>
                      <a:pt x="722" y="363"/>
                    </a:cubicBezTo>
                    <a:cubicBezTo>
                      <a:pt x="722" y="165"/>
                      <a:pt x="561"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3"/>
              <p:cNvSpPr/>
              <p:nvPr/>
            </p:nvSpPr>
            <p:spPr>
              <a:xfrm flipH="1">
                <a:off x="7655143" y="4027290"/>
                <a:ext cx="78496" cy="78496"/>
              </a:xfrm>
              <a:custGeom>
                <a:rect b="b" l="l" r="r" t="t"/>
                <a:pathLst>
                  <a:path extrusionOk="0" h="713" w="713">
                    <a:moveTo>
                      <a:pt x="359" y="0"/>
                    </a:moveTo>
                    <a:cubicBezTo>
                      <a:pt x="161" y="0"/>
                      <a:pt x="1" y="161"/>
                      <a:pt x="1" y="359"/>
                    </a:cubicBezTo>
                    <a:cubicBezTo>
                      <a:pt x="1" y="552"/>
                      <a:pt x="161" y="712"/>
                      <a:pt x="359" y="712"/>
                    </a:cubicBezTo>
                    <a:cubicBezTo>
                      <a:pt x="552" y="712"/>
                      <a:pt x="713" y="552"/>
                      <a:pt x="713" y="359"/>
                    </a:cubicBezTo>
                    <a:cubicBezTo>
                      <a:pt x="713" y="161"/>
                      <a:pt x="552"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3"/>
              <p:cNvSpPr/>
              <p:nvPr/>
            </p:nvSpPr>
            <p:spPr>
              <a:xfrm flipH="1">
                <a:off x="7582482" y="4078702"/>
                <a:ext cx="77395" cy="77945"/>
              </a:xfrm>
              <a:custGeom>
                <a:rect b="b" l="l" r="r" t="t"/>
                <a:pathLst>
                  <a:path extrusionOk="0" h="708" w="703">
                    <a:moveTo>
                      <a:pt x="354" y="0"/>
                    </a:moveTo>
                    <a:cubicBezTo>
                      <a:pt x="161" y="0"/>
                      <a:pt x="0" y="160"/>
                      <a:pt x="0" y="354"/>
                    </a:cubicBezTo>
                    <a:cubicBezTo>
                      <a:pt x="0" y="547"/>
                      <a:pt x="161" y="707"/>
                      <a:pt x="354" y="707"/>
                    </a:cubicBezTo>
                    <a:cubicBezTo>
                      <a:pt x="547" y="707"/>
                      <a:pt x="703" y="547"/>
                      <a:pt x="703" y="354"/>
                    </a:cubicBezTo>
                    <a:cubicBezTo>
                      <a:pt x="703" y="160"/>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3"/>
              <p:cNvSpPr/>
              <p:nvPr/>
            </p:nvSpPr>
            <p:spPr>
              <a:xfrm flipH="1">
                <a:off x="7507730" y="4127913"/>
                <a:ext cx="76955" cy="76404"/>
              </a:xfrm>
              <a:custGeom>
                <a:rect b="b" l="l" r="r" t="t"/>
                <a:pathLst>
                  <a:path extrusionOk="0" h="694" w="699">
                    <a:moveTo>
                      <a:pt x="350" y="1"/>
                    </a:moveTo>
                    <a:cubicBezTo>
                      <a:pt x="161" y="1"/>
                      <a:pt x="1" y="157"/>
                      <a:pt x="1" y="350"/>
                    </a:cubicBezTo>
                    <a:cubicBezTo>
                      <a:pt x="1" y="538"/>
                      <a:pt x="161" y="694"/>
                      <a:pt x="350" y="694"/>
                    </a:cubicBezTo>
                    <a:cubicBezTo>
                      <a:pt x="543" y="694"/>
                      <a:pt x="699" y="538"/>
                      <a:pt x="699" y="350"/>
                    </a:cubicBezTo>
                    <a:cubicBezTo>
                      <a:pt x="699" y="157"/>
                      <a:pt x="543" y="1"/>
                      <a:pt x="3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3"/>
              <p:cNvSpPr/>
              <p:nvPr/>
            </p:nvSpPr>
            <p:spPr>
              <a:xfrm flipH="1">
                <a:off x="7431437" y="4174152"/>
                <a:ext cx="75854" cy="75854"/>
              </a:xfrm>
              <a:custGeom>
                <a:rect b="b" l="l" r="r" t="t"/>
                <a:pathLst>
                  <a:path extrusionOk="0" h="689" w="689">
                    <a:moveTo>
                      <a:pt x="344" y="1"/>
                    </a:moveTo>
                    <a:cubicBezTo>
                      <a:pt x="156" y="1"/>
                      <a:pt x="0" y="156"/>
                      <a:pt x="0" y="345"/>
                    </a:cubicBezTo>
                    <a:cubicBezTo>
                      <a:pt x="0" y="533"/>
                      <a:pt x="156" y="689"/>
                      <a:pt x="344" y="689"/>
                    </a:cubicBezTo>
                    <a:cubicBezTo>
                      <a:pt x="533" y="689"/>
                      <a:pt x="689" y="533"/>
                      <a:pt x="689" y="345"/>
                    </a:cubicBezTo>
                    <a:cubicBezTo>
                      <a:pt x="689" y="156"/>
                      <a:pt x="533" y="1"/>
                      <a:pt x="3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3"/>
              <p:cNvSpPr/>
              <p:nvPr/>
            </p:nvSpPr>
            <p:spPr>
              <a:xfrm flipH="1">
                <a:off x="7353602" y="4217748"/>
                <a:ext cx="74863" cy="74863"/>
              </a:xfrm>
              <a:custGeom>
                <a:rect b="b" l="l" r="r" t="t"/>
                <a:pathLst>
                  <a:path extrusionOk="0" h="680" w="680">
                    <a:moveTo>
                      <a:pt x="340" y="1"/>
                    </a:moveTo>
                    <a:cubicBezTo>
                      <a:pt x="152" y="1"/>
                      <a:pt x="1" y="151"/>
                      <a:pt x="1" y="340"/>
                    </a:cubicBezTo>
                    <a:cubicBezTo>
                      <a:pt x="1" y="529"/>
                      <a:pt x="152" y="679"/>
                      <a:pt x="340" y="679"/>
                    </a:cubicBezTo>
                    <a:cubicBezTo>
                      <a:pt x="524" y="679"/>
                      <a:pt x="680" y="529"/>
                      <a:pt x="680" y="340"/>
                    </a:cubicBezTo>
                    <a:cubicBezTo>
                      <a:pt x="680" y="151"/>
                      <a:pt x="524"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3"/>
              <p:cNvSpPr/>
              <p:nvPr/>
            </p:nvSpPr>
            <p:spPr>
              <a:xfrm flipH="1">
                <a:off x="7274666" y="4258702"/>
                <a:ext cx="73872" cy="73872"/>
              </a:xfrm>
              <a:custGeom>
                <a:rect b="b" l="l" r="r" t="t"/>
                <a:pathLst>
                  <a:path extrusionOk="0" h="671" w="671">
                    <a:moveTo>
                      <a:pt x="335" y="1"/>
                    </a:moveTo>
                    <a:cubicBezTo>
                      <a:pt x="152" y="1"/>
                      <a:pt x="1" y="147"/>
                      <a:pt x="1" y="336"/>
                    </a:cubicBezTo>
                    <a:cubicBezTo>
                      <a:pt x="1" y="520"/>
                      <a:pt x="152" y="670"/>
                      <a:pt x="335" y="670"/>
                    </a:cubicBezTo>
                    <a:cubicBezTo>
                      <a:pt x="519" y="670"/>
                      <a:pt x="670" y="520"/>
                      <a:pt x="670" y="336"/>
                    </a:cubicBezTo>
                    <a:cubicBezTo>
                      <a:pt x="670" y="147"/>
                      <a:pt x="519"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3"/>
              <p:cNvSpPr/>
              <p:nvPr/>
            </p:nvSpPr>
            <p:spPr>
              <a:xfrm flipH="1">
                <a:off x="7193749" y="4296133"/>
                <a:ext cx="73322" cy="73322"/>
              </a:xfrm>
              <a:custGeom>
                <a:rect b="b" l="l" r="r" t="t"/>
                <a:pathLst>
                  <a:path extrusionOk="0" h="666" w="666">
                    <a:moveTo>
                      <a:pt x="331" y="0"/>
                    </a:moveTo>
                    <a:cubicBezTo>
                      <a:pt x="152" y="0"/>
                      <a:pt x="1" y="151"/>
                      <a:pt x="1" y="335"/>
                    </a:cubicBezTo>
                    <a:cubicBezTo>
                      <a:pt x="1" y="514"/>
                      <a:pt x="152" y="665"/>
                      <a:pt x="331" y="665"/>
                    </a:cubicBezTo>
                    <a:cubicBezTo>
                      <a:pt x="515" y="665"/>
                      <a:pt x="666" y="514"/>
                      <a:pt x="666" y="335"/>
                    </a:cubicBezTo>
                    <a:cubicBezTo>
                      <a:pt x="666" y="151"/>
                      <a:pt x="515"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3"/>
              <p:cNvSpPr/>
              <p:nvPr/>
            </p:nvSpPr>
            <p:spPr>
              <a:xfrm flipH="1">
                <a:off x="7111731" y="4330922"/>
                <a:ext cx="72221" cy="72221"/>
              </a:xfrm>
              <a:custGeom>
                <a:rect b="b" l="l" r="r" t="t"/>
                <a:pathLst>
                  <a:path extrusionOk="0" h="656" w="656">
                    <a:moveTo>
                      <a:pt x="325" y="0"/>
                    </a:moveTo>
                    <a:cubicBezTo>
                      <a:pt x="146" y="0"/>
                      <a:pt x="0" y="146"/>
                      <a:pt x="0" y="326"/>
                    </a:cubicBezTo>
                    <a:cubicBezTo>
                      <a:pt x="0" y="509"/>
                      <a:pt x="146" y="656"/>
                      <a:pt x="325" y="656"/>
                    </a:cubicBezTo>
                    <a:cubicBezTo>
                      <a:pt x="509" y="656"/>
                      <a:pt x="655" y="509"/>
                      <a:pt x="655" y="326"/>
                    </a:cubicBezTo>
                    <a:cubicBezTo>
                      <a:pt x="655" y="146"/>
                      <a:pt x="509" y="0"/>
                      <a:pt x="3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3"/>
              <p:cNvSpPr/>
              <p:nvPr/>
            </p:nvSpPr>
            <p:spPr>
              <a:xfrm flipH="1">
                <a:off x="7028722" y="4362518"/>
                <a:ext cx="71230" cy="70679"/>
              </a:xfrm>
              <a:custGeom>
                <a:rect b="b" l="l" r="r" t="t"/>
                <a:pathLst>
                  <a:path extrusionOk="0" h="642" w="647">
                    <a:moveTo>
                      <a:pt x="326" y="1"/>
                    </a:moveTo>
                    <a:cubicBezTo>
                      <a:pt x="147" y="1"/>
                      <a:pt x="1" y="142"/>
                      <a:pt x="1" y="321"/>
                    </a:cubicBezTo>
                    <a:cubicBezTo>
                      <a:pt x="1" y="500"/>
                      <a:pt x="147" y="642"/>
                      <a:pt x="326" y="642"/>
                    </a:cubicBezTo>
                    <a:cubicBezTo>
                      <a:pt x="501" y="642"/>
                      <a:pt x="647" y="500"/>
                      <a:pt x="647" y="321"/>
                    </a:cubicBezTo>
                    <a:cubicBezTo>
                      <a:pt x="647" y="142"/>
                      <a:pt x="501"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3"/>
              <p:cNvSpPr/>
              <p:nvPr/>
            </p:nvSpPr>
            <p:spPr>
              <a:xfrm flipH="1">
                <a:off x="6944062" y="4390041"/>
                <a:ext cx="70239" cy="70239"/>
              </a:xfrm>
              <a:custGeom>
                <a:rect b="b" l="l" r="r" t="t"/>
                <a:pathLst>
                  <a:path extrusionOk="0" h="638" w="638">
                    <a:moveTo>
                      <a:pt x="317" y="1"/>
                    </a:moveTo>
                    <a:cubicBezTo>
                      <a:pt x="142" y="1"/>
                      <a:pt x="1" y="142"/>
                      <a:pt x="1" y="321"/>
                    </a:cubicBezTo>
                    <a:cubicBezTo>
                      <a:pt x="1" y="496"/>
                      <a:pt x="142" y="637"/>
                      <a:pt x="317" y="637"/>
                    </a:cubicBezTo>
                    <a:cubicBezTo>
                      <a:pt x="496" y="637"/>
                      <a:pt x="637" y="496"/>
                      <a:pt x="637" y="321"/>
                    </a:cubicBezTo>
                    <a:cubicBezTo>
                      <a:pt x="637" y="142"/>
                      <a:pt x="496"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3"/>
              <p:cNvSpPr/>
              <p:nvPr/>
            </p:nvSpPr>
            <p:spPr>
              <a:xfrm flipH="1">
                <a:off x="6858521" y="4414481"/>
                <a:ext cx="69138" cy="69138"/>
              </a:xfrm>
              <a:custGeom>
                <a:rect b="b" l="l" r="r" t="t"/>
                <a:pathLst>
                  <a:path extrusionOk="0" h="628" w="628">
                    <a:moveTo>
                      <a:pt x="312" y="0"/>
                    </a:moveTo>
                    <a:cubicBezTo>
                      <a:pt x="142" y="0"/>
                      <a:pt x="1" y="137"/>
                      <a:pt x="1" y="311"/>
                    </a:cubicBezTo>
                    <a:cubicBezTo>
                      <a:pt x="1" y="486"/>
                      <a:pt x="142" y="627"/>
                      <a:pt x="312" y="627"/>
                    </a:cubicBezTo>
                    <a:cubicBezTo>
                      <a:pt x="487" y="627"/>
                      <a:pt x="628" y="486"/>
                      <a:pt x="628" y="311"/>
                    </a:cubicBezTo>
                    <a:cubicBezTo>
                      <a:pt x="628" y="137"/>
                      <a:pt x="487"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3"/>
              <p:cNvSpPr/>
              <p:nvPr/>
            </p:nvSpPr>
            <p:spPr>
              <a:xfrm flipH="1">
                <a:off x="6771769" y="4434738"/>
                <a:ext cx="68147" cy="68037"/>
              </a:xfrm>
              <a:custGeom>
                <a:rect b="b" l="l" r="r" t="t"/>
                <a:pathLst>
                  <a:path extrusionOk="0" h="618" w="619">
                    <a:moveTo>
                      <a:pt x="307" y="0"/>
                    </a:moveTo>
                    <a:cubicBezTo>
                      <a:pt x="137" y="0"/>
                      <a:pt x="1" y="137"/>
                      <a:pt x="1" y="306"/>
                    </a:cubicBezTo>
                    <a:cubicBezTo>
                      <a:pt x="1" y="476"/>
                      <a:pt x="137" y="618"/>
                      <a:pt x="307" y="618"/>
                    </a:cubicBezTo>
                    <a:cubicBezTo>
                      <a:pt x="477" y="618"/>
                      <a:pt x="618" y="476"/>
                      <a:pt x="618" y="306"/>
                    </a:cubicBezTo>
                    <a:cubicBezTo>
                      <a:pt x="618" y="137"/>
                      <a:pt x="477"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3"/>
              <p:cNvSpPr/>
              <p:nvPr/>
            </p:nvSpPr>
            <p:spPr>
              <a:xfrm flipH="1">
                <a:off x="6684576" y="4450261"/>
                <a:ext cx="67046" cy="67597"/>
              </a:xfrm>
              <a:custGeom>
                <a:rect b="b" l="l" r="r" t="t"/>
                <a:pathLst>
                  <a:path extrusionOk="0" h="614" w="609">
                    <a:moveTo>
                      <a:pt x="307" y="0"/>
                    </a:moveTo>
                    <a:cubicBezTo>
                      <a:pt x="137" y="0"/>
                      <a:pt x="0" y="137"/>
                      <a:pt x="0" y="307"/>
                    </a:cubicBezTo>
                    <a:cubicBezTo>
                      <a:pt x="0" y="477"/>
                      <a:pt x="137" y="613"/>
                      <a:pt x="307" y="613"/>
                    </a:cubicBezTo>
                    <a:cubicBezTo>
                      <a:pt x="472" y="613"/>
                      <a:pt x="608" y="477"/>
                      <a:pt x="608" y="307"/>
                    </a:cubicBezTo>
                    <a:cubicBezTo>
                      <a:pt x="608" y="137"/>
                      <a:pt x="47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3"/>
              <p:cNvSpPr/>
              <p:nvPr/>
            </p:nvSpPr>
            <p:spPr>
              <a:xfrm flipH="1">
                <a:off x="6596393" y="4462151"/>
                <a:ext cx="66496" cy="66056"/>
              </a:xfrm>
              <a:custGeom>
                <a:rect b="b" l="l" r="r" t="t"/>
                <a:pathLst>
                  <a:path extrusionOk="0" h="600" w="604">
                    <a:moveTo>
                      <a:pt x="302" y="1"/>
                    </a:moveTo>
                    <a:cubicBezTo>
                      <a:pt x="137" y="1"/>
                      <a:pt x="0" y="133"/>
                      <a:pt x="0" y="303"/>
                    </a:cubicBezTo>
                    <a:cubicBezTo>
                      <a:pt x="0" y="468"/>
                      <a:pt x="137" y="600"/>
                      <a:pt x="302" y="600"/>
                    </a:cubicBezTo>
                    <a:cubicBezTo>
                      <a:pt x="467" y="600"/>
                      <a:pt x="604" y="468"/>
                      <a:pt x="604" y="303"/>
                    </a:cubicBezTo>
                    <a:cubicBezTo>
                      <a:pt x="604" y="133"/>
                      <a:pt x="467" y="1"/>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3"/>
              <p:cNvSpPr/>
              <p:nvPr/>
            </p:nvSpPr>
            <p:spPr>
              <a:xfrm flipH="1">
                <a:off x="6507659" y="4469417"/>
                <a:ext cx="65505" cy="65065"/>
              </a:xfrm>
              <a:custGeom>
                <a:rect b="b" l="l" r="r" t="t"/>
                <a:pathLst>
                  <a:path extrusionOk="0" h="591" w="595">
                    <a:moveTo>
                      <a:pt x="298" y="1"/>
                    </a:moveTo>
                    <a:cubicBezTo>
                      <a:pt x="133" y="1"/>
                      <a:pt x="1" y="133"/>
                      <a:pt x="1" y="293"/>
                    </a:cubicBezTo>
                    <a:cubicBezTo>
                      <a:pt x="1" y="458"/>
                      <a:pt x="133" y="590"/>
                      <a:pt x="298" y="590"/>
                    </a:cubicBezTo>
                    <a:cubicBezTo>
                      <a:pt x="463" y="590"/>
                      <a:pt x="595" y="458"/>
                      <a:pt x="595" y="293"/>
                    </a:cubicBezTo>
                    <a:cubicBezTo>
                      <a:pt x="595" y="133"/>
                      <a:pt x="463" y="1"/>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3"/>
              <p:cNvSpPr/>
              <p:nvPr/>
            </p:nvSpPr>
            <p:spPr>
              <a:xfrm flipH="1">
                <a:off x="6418926" y="4471509"/>
                <a:ext cx="64404" cy="64514"/>
              </a:xfrm>
              <a:custGeom>
                <a:rect b="b" l="l" r="r" t="t"/>
                <a:pathLst>
                  <a:path extrusionOk="0" h="586" w="585">
                    <a:moveTo>
                      <a:pt x="293" y="1"/>
                    </a:moveTo>
                    <a:cubicBezTo>
                      <a:pt x="132" y="1"/>
                      <a:pt x="0" y="133"/>
                      <a:pt x="0" y="293"/>
                    </a:cubicBezTo>
                    <a:cubicBezTo>
                      <a:pt x="0" y="453"/>
                      <a:pt x="132" y="585"/>
                      <a:pt x="293" y="585"/>
                    </a:cubicBezTo>
                    <a:cubicBezTo>
                      <a:pt x="453" y="585"/>
                      <a:pt x="585" y="453"/>
                      <a:pt x="585" y="293"/>
                    </a:cubicBezTo>
                    <a:cubicBezTo>
                      <a:pt x="585" y="133"/>
                      <a:pt x="453"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3"/>
              <p:cNvSpPr/>
              <p:nvPr/>
            </p:nvSpPr>
            <p:spPr>
              <a:xfrm flipH="1">
                <a:off x="6330192" y="4469417"/>
                <a:ext cx="63413" cy="63523"/>
              </a:xfrm>
              <a:custGeom>
                <a:rect b="b" l="l" r="r" t="t"/>
                <a:pathLst>
                  <a:path extrusionOk="0" h="577" w="576">
                    <a:moveTo>
                      <a:pt x="288" y="1"/>
                    </a:moveTo>
                    <a:cubicBezTo>
                      <a:pt x="128" y="1"/>
                      <a:pt x="1" y="128"/>
                      <a:pt x="1" y="288"/>
                    </a:cubicBezTo>
                    <a:cubicBezTo>
                      <a:pt x="1" y="444"/>
                      <a:pt x="128" y="576"/>
                      <a:pt x="288" y="576"/>
                    </a:cubicBezTo>
                    <a:cubicBezTo>
                      <a:pt x="444" y="576"/>
                      <a:pt x="576" y="444"/>
                      <a:pt x="576" y="288"/>
                    </a:cubicBezTo>
                    <a:cubicBezTo>
                      <a:pt x="576" y="128"/>
                      <a:pt x="444"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3"/>
              <p:cNvSpPr/>
              <p:nvPr/>
            </p:nvSpPr>
            <p:spPr>
              <a:xfrm flipH="1">
                <a:off x="6241899" y="4461710"/>
                <a:ext cx="62422" cy="62863"/>
              </a:xfrm>
              <a:custGeom>
                <a:rect b="b" l="l" r="r" t="t"/>
                <a:pathLst>
                  <a:path extrusionOk="0" h="571" w="567">
                    <a:moveTo>
                      <a:pt x="284" y="0"/>
                    </a:moveTo>
                    <a:cubicBezTo>
                      <a:pt x="128" y="0"/>
                      <a:pt x="1" y="127"/>
                      <a:pt x="1" y="283"/>
                    </a:cubicBezTo>
                    <a:cubicBezTo>
                      <a:pt x="1" y="443"/>
                      <a:pt x="128" y="571"/>
                      <a:pt x="284" y="571"/>
                    </a:cubicBezTo>
                    <a:cubicBezTo>
                      <a:pt x="439" y="571"/>
                      <a:pt x="566" y="443"/>
                      <a:pt x="566" y="283"/>
                    </a:cubicBezTo>
                    <a:cubicBezTo>
                      <a:pt x="566" y="127"/>
                      <a:pt x="43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3"/>
              <p:cNvSpPr/>
              <p:nvPr/>
            </p:nvSpPr>
            <p:spPr>
              <a:xfrm flipH="1">
                <a:off x="6153715" y="4449710"/>
                <a:ext cx="61872" cy="61432"/>
              </a:xfrm>
              <a:custGeom>
                <a:rect b="b" l="l" r="r" t="t"/>
                <a:pathLst>
                  <a:path extrusionOk="0" h="558" w="562">
                    <a:moveTo>
                      <a:pt x="279" y="1"/>
                    </a:moveTo>
                    <a:cubicBezTo>
                      <a:pt x="128" y="1"/>
                      <a:pt x="1" y="123"/>
                      <a:pt x="1" y="279"/>
                    </a:cubicBezTo>
                    <a:cubicBezTo>
                      <a:pt x="1" y="434"/>
                      <a:pt x="128" y="557"/>
                      <a:pt x="279" y="557"/>
                    </a:cubicBezTo>
                    <a:cubicBezTo>
                      <a:pt x="435" y="557"/>
                      <a:pt x="562" y="434"/>
                      <a:pt x="562" y="279"/>
                    </a:cubicBezTo>
                    <a:cubicBezTo>
                      <a:pt x="562" y="123"/>
                      <a:pt x="435"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3"/>
              <p:cNvSpPr/>
              <p:nvPr/>
            </p:nvSpPr>
            <p:spPr>
              <a:xfrm flipH="1">
                <a:off x="6066963" y="4432646"/>
                <a:ext cx="60331" cy="60771"/>
              </a:xfrm>
              <a:custGeom>
                <a:rect b="b" l="l" r="r" t="t"/>
                <a:pathLst>
                  <a:path extrusionOk="0" h="552" w="548">
                    <a:moveTo>
                      <a:pt x="274" y="0"/>
                    </a:moveTo>
                    <a:cubicBezTo>
                      <a:pt x="123" y="0"/>
                      <a:pt x="0" y="123"/>
                      <a:pt x="0" y="274"/>
                    </a:cubicBezTo>
                    <a:cubicBezTo>
                      <a:pt x="0" y="424"/>
                      <a:pt x="123" y="552"/>
                      <a:pt x="274" y="552"/>
                    </a:cubicBezTo>
                    <a:cubicBezTo>
                      <a:pt x="425" y="552"/>
                      <a:pt x="547" y="424"/>
                      <a:pt x="547" y="274"/>
                    </a:cubicBezTo>
                    <a:cubicBezTo>
                      <a:pt x="547" y="123"/>
                      <a:pt x="425"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3"/>
              <p:cNvSpPr/>
              <p:nvPr/>
            </p:nvSpPr>
            <p:spPr>
              <a:xfrm flipH="1">
                <a:off x="5980872" y="4411289"/>
                <a:ext cx="59780" cy="59890"/>
              </a:xfrm>
              <a:custGeom>
                <a:rect b="b" l="l" r="r" t="t"/>
                <a:pathLst>
                  <a:path extrusionOk="0" h="544" w="543">
                    <a:moveTo>
                      <a:pt x="274" y="1"/>
                    </a:moveTo>
                    <a:cubicBezTo>
                      <a:pt x="123" y="1"/>
                      <a:pt x="1" y="123"/>
                      <a:pt x="1" y="274"/>
                    </a:cubicBezTo>
                    <a:cubicBezTo>
                      <a:pt x="1" y="420"/>
                      <a:pt x="123" y="543"/>
                      <a:pt x="274" y="543"/>
                    </a:cubicBezTo>
                    <a:cubicBezTo>
                      <a:pt x="425" y="543"/>
                      <a:pt x="543" y="420"/>
                      <a:pt x="543" y="274"/>
                    </a:cubicBezTo>
                    <a:cubicBezTo>
                      <a:pt x="543"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3"/>
              <p:cNvSpPr/>
              <p:nvPr/>
            </p:nvSpPr>
            <p:spPr>
              <a:xfrm flipH="1">
                <a:off x="5895771" y="4386408"/>
                <a:ext cx="58679" cy="58789"/>
              </a:xfrm>
              <a:custGeom>
                <a:rect b="b" l="l" r="r" t="t"/>
                <a:pathLst>
                  <a:path extrusionOk="0" h="534" w="533">
                    <a:moveTo>
                      <a:pt x="269" y="1"/>
                    </a:moveTo>
                    <a:cubicBezTo>
                      <a:pt x="123" y="1"/>
                      <a:pt x="0" y="119"/>
                      <a:pt x="0" y="265"/>
                    </a:cubicBezTo>
                    <a:cubicBezTo>
                      <a:pt x="0" y="411"/>
                      <a:pt x="123" y="533"/>
                      <a:pt x="269" y="533"/>
                    </a:cubicBezTo>
                    <a:cubicBezTo>
                      <a:pt x="415" y="533"/>
                      <a:pt x="533" y="411"/>
                      <a:pt x="533" y="265"/>
                    </a:cubicBezTo>
                    <a:cubicBezTo>
                      <a:pt x="533" y="119"/>
                      <a:pt x="415"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3"/>
              <p:cNvSpPr/>
              <p:nvPr/>
            </p:nvSpPr>
            <p:spPr>
              <a:xfrm flipH="1">
                <a:off x="5811661" y="4357344"/>
                <a:ext cx="57688" cy="57688"/>
              </a:xfrm>
              <a:custGeom>
                <a:rect b="b" l="l" r="r" t="t"/>
                <a:pathLst>
                  <a:path extrusionOk="0" h="524" w="524">
                    <a:moveTo>
                      <a:pt x="259" y="1"/>
                    </a:moveTo>
                    <a:cubicBezTo>
                      <a:pt x="118" y="1"/>
                      <a:pt x="0" y="119"/>
                      <a:pt x="0" y="265"/>
                    </a:cubicBezTo>
                    <a:cubicBezTo>
                      <a:pt x="0" y="411"/>
                      <a:pt x="118" y="524"/>
                      <a:pt x="259" y="524"/>
                    </a:cubicBezTo>
                    <a:cubicBezTo>
                      <a:pt x="406" y="524"/>
                      <a:pt x="523" y="411"/>
                      <a:pt x="523" y="265"/>
                    </a:cubicBezTo>
                    <a:cubicBezTo>
                      <a:pt x="523" y="119"/>
                      <a:pt x="406"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3"/>
              <p:cNvSpPr/>
              <p:nvPr/>
            </p:nvSpPr>
            <p:spPr>
              <a:xfrm flipH="1">
                <a:off x="5729092" y="4325197"/>
                <a:ext cx="56698" cy="57138"/>
              </a:xfrm>
              <a:custGeom>
                <a:rect b="b" l="l" r="r" t="t"/>
                <a:pathLst>
                  <a:path extrusionOk="0" h="519" w="515">
                    <a:moveTo>
                      <a:pt x="255" y="0"/>
                    </a:moveTo>
                    <a:cubicBezTo>
                      <a:pt x="113" y="0"/>
                      <a:pt x="0" y="118"/>
                      <a:pt x="0" y="260"/>
                    </a:cubicBezTo>
                    <a:cubicBezTo>
                      <a:pt x="0" y="401"/>
                      <a:pt x="113" y="519"/>
                      <a:pt x="255" y="519"/>
                    </a:cubicBezTo>
                    <a:cubicBezTo>
                      <a:pt x="401" y="519"/>
                      <a:pt x="514" y="401"/>
                      <a:pt x="514" y="260"/>
                    </a:cubicBezTo>
                    <a:cubicBezTo>
                      <a:pt x="514" y="118"/>
                      <a:pt x="401"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3"/>
              <p:cNvSpPr/>
              <p:nvPr/>
            </p:nvSpPr>
            <p:spPr>
              <a:xfrm flipH="1">
                <a:off x="5647625" y="4290408"/>
                <a:ext cx="55707" cy="56147"/>
              </a:xfrm>
              <a:custGeom>
                <a:rect b="b" l="l" r="r" t="t"/>
                <a:pathLst>
                  <a:path extrusionOk="0" h="510" w="506">
                    <a:moveTo>
                      <a:pt x="255" y="1"/>
                    </a:moveTo>
                    <a:cubicBezTo>
                      <a:pt x="114" y="1"/>
                      <a:pt x="1" y="114"/>
                      <a:pt x="1" y="255"/>
                    </a:cubicBezTo>
                    <a:cubicBezTo>
                      <a:pt x="1" y="397"/>
                      <a:pt x="114" y="510"/>
                      <a:pt x="255" y="510"/>
                    </a:cubicBezTo>
                    <a:cubicBezTo>
                      <a:pt x="392" y="510"/>
                      <a:pt x="505" y="397"/>
                      <a:pt x="505" y="255"/>
                    </a:cubicBezTo>
                    <a:cubicBezTo>
                      <a:pt x="505" y="114"/>
                      <a:pt x="392"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3"/>
              <p:cNvSpPr/>
              <p:nvPr/>
            </p:nvSpPr>
            <p:spPr>
              <a:xfrm flipH="1">
                <a:off x="5566708" y="4253527"/>
                <a:ext cx="55156" cy="55156"/>
              </a:xfrm>
              <a:custGeom>
                <a:rect b="b" l="l" r="r" t="t"/>
                <a:pathLst>
                  <a:path extrusionOk="0" h="501" w="501">
                    <a:moveTo>
                      <a:pt x="251" y="1"/>
                    </a:moveTo>
                    <a:cubicBezTo>
                      <a:pt x="109" y="1"/>
                      <a:pt x="1" y="114"/>
                      <a:pt x="1" y="251"/>
                    </a:cubicBezTo>
                    <a:cubicBezTo>
                      <a:pt x="1" y="387"/>
                      <a:pt x="109" y="501"/>
                      <a:pt x="251" y="501"/>
                    </a:cubicBezTo>
                    <a:cubicBezTo>
                      <a:pt x="387" y="501"/>
                      <a:pt x="501" y="387"/>
                      <a:pt x="501" y="251"/>
                    </a:cubicBezTo>
                    <a:cubicBezTo>
                      <a:pt x="501" y="114"/>
                      <a:pt x="387"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3"/>
              <p:cNvSpPr/>
              <p:nvPr/>
            </p:nvSpPr>
            <p:spPr>
              <a:xfrm flipH="1">
                <a:off x="5487332" y="4215106"/>
                <a:ext cx="54055" cy="54166"/>
              </a:xfrm>
              <a:custGeom>
                <a:rect b="b" l="l" r="r" t="t"/>
                <a:pathLst>
                  <a:path extrusionOk="0" h="492" w="491">
                    <a:moveTo>
                      <a:pt x="246" y="1"/>
                    </a:moveTo>
                    <a:cubicBezTo>
                      <a:pt x="114" y="1"/>
                      <a:pt x="1" y="109"/>
                      <a:pt x="1" y="246"/>
                    </a:cubicBezTo>
                    <a:cubicBezTo>
                      <a:pt x="1" y="378"/>
                      <a:pt x="114" y="491"/>
                      <a:pt x="246" y="491"/>
                    </a:cubicBezTo>
                    <a:cubicBezTo>
                      <a:pt x="382" y="491"/>
                      <a:pt x="491" y="378"/>
                      <a:pt x="491" y="246"/>
                    </a:cubicBezTo>
                    <a:cubicBezTo>
                      <a:pt x="491" y="109"/>
                      <a:pt x="382"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3"/>
              <p:cNvSpPr/>
              <p:nvPr/>
            </p:nvSpPr>
            <p:spPr>
              <a:xfrm flipH="1">
                <a:off x="5407846" y="4175693"/>
                <a:ext cx="53065" cy="53065"/>
              </a:xfrm>
              <a:custGeom>
                <a:rect b="b" l="l" r="r" t="t"/>
                <a:pathLst>
                  <a:path extrusionOk="0" h="482" w="482">
                    <a:moveTo>
                      <a:pt x="241" y="1"/>
                    </a:moveTo>
                    <a:cubicBezTo>
                      <a:pt x="109" y="1"/>
                      <a:pt x="0" y="109"/>
                      <a:pt x="0" y="241"/>
                    </a:cubicBezTo>
                    <a:cubicBezTo>
                      <a:pt x="0" y="373"/>
                      <a:pt x="109" y="482"/>
                      <a:pt x="241" y="482"/>
                    </a:cubicBezTo>
                    <a:cubicBezTo>
                      <a:pt x="377" y="482"/>
                      <a:pt x="481" y="373"/>
                      <a:pt x="481" y="241"/>
                    </a:cubicBezTo>
                    <a:cubicBezTo>
                      <a:pt x="481" y="109"/>
                      <a:pt x="377"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3"/>
              <p:cNvSpPr/>
              <p:nvPr/>
            </p:nvSpPr>
            <p:spPr>
              <a:xfrm flipH="1">
                <a:off x="5328470" y="4136280"/>
                <a:ext cx="52074" cy="51964"/>
              </a:xfrm>
              <a:custGeom>
                <a:rect b="b" l="l" r="r" t="t"/>
                <a:pathLst>
                  <a:path extrusionOk="0" h="472" w="473">
                    <a:moveTo>
                      <a:pt x="237" y="0"/>
                    </a:moveTo>
                    <a:cubicBezTo>
                      <a:pt x="109" y="0"/>
                      <a:pt x="1" y="109"/>
                      <a:pt x="1" y="236"/>
                    </a:cubicBezTo>
                    <a:cubicBezTo>
                      <a:pt x="1" y="368"/>
                      <a:pt x="109" y="472"/>
                      <a:pt x="237" y="472"/>
                    </a:cubicBezTo>
                    <a:cubicBezTo>
                      <a:pt x="369" y="472"/>
                      <a:pt x="472" y="368"/>
                      <a:pt x="472" y="236"/>
                    </a:cubicBezTo>
                    <a:cubicBezTo>
                      <a:pt x="472" y="109"/>
                      <a:pt x="36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3"/>
              <p:cNvSpPr/>
              <p:nvPr/>
            </p:nvSpPr>
            <p:spPr>
              <a:xfrm flipH="1">
                <a:off x="5248543" y="4097858"/>
                <a:ext cx="50973" cy="50973"/>
              </a:xfrm>
              <a:custGeom>
                <a:rect b="b" l="l" r="r" t="t"/>
                <a:pathLst>
                  <a:path extrusionOk="0" h="463" w="463">
                    <a:moveTo>
                      <a:pt x="231" y="1"/>
                    </a:moveTo>
                    <a:cubicBezTo>
                      <a:pt x="104" y="1"/>
                      <a:pt x="0" y="104"/>
                      <a:pt x="0" y="232"/>
                    </a:cubicBezTo>
                    <a:cubicBezTo>
                      <a:pt x="0" y="359"/>
                      <a:pt x="104" y="463"/>
                      <a:pt x="231" y="463"/>
                    </a:cubicBezTo>
                    <a:cubicBezTo>
                      <a:pt x="359" y="463"/>
                      <a:pt x="462" y="359"/>
                      <a:pt x="462" y="232"/>
                    </a:cubicBezTo>
                    <a:cubicBezTo>
                      <a:pt x="462" y="104"/>
                      <a:pt x="359"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3"/>
              <p:cNvSpPr/>
              <p:nvPr/>
            </p:nvSpPr>
            <p:spPr>
              <a:xfrm flipH="1">
                <a:off x="5168066" y="4060537"/>
                <a:ext cx="49982" cy="50422"/>
              </a:xfrm>
              <a:custGeom>
                <a:rect b="b" l="l" r="r" t="t"/>
                <a:pathLst>
                  <a:path extrusionOk="0" h="458" w="454">
                    <a:moveTo>
                      <a:pt x="227" y="0"/>
                    </a:moveTo>
                    <a:cubicBezTo>
                      <a:pt x="99" y="0"/>
                      <a:pt x="0" y="104"/>
                      <a:pt x="0" y="231"/>
                    </a:cubicBezTo>
                    <a:cubicBezTo>
                      <a:pt x="0" y="354"/>
                      <a:pt x="99" y="457"/>
                      <a:pt x="227" y="457"/>
                    </a:cubicBezTo>
                    <a:cubicBezTo>
                      <a:pt x="354" y="457"/>
                      <a:pt x="453" y="354"/>
                      <a:pt x="453" y="231"/>
                    </a:cubicBezTo>
                    <a:cubicBezTo>
                      <a:pt x="453" y="104"/>
                      <a:pt x="354"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3"/>
              <p:cNvSpPr/>
              <p:nvPr/>
            </p:nvSpPr>
            <p:spPr>
              <a:xfrm flipH="1">
                <a:off x="5086158" y="4026299"/>
                <a:ext cx="49321" cy="49321"/>
              </a:xfrm>
              <a:custGeom>
                <a:rect b="b" l="l" r="r" t="t"/>
                <a:pathLst>
                  <a:path extrusionOk="0" h="448" w="448">
                    <a:moveTo>
                      <a:pt x="222" y="0"/>
                    </a:moveTo>
                    <a:cubicBezTo>
                      <a:pt x="99" y="0"/>
                      <a:pt x="0" y="99"/>
                      <a:pt x="0" y="222"/>
                    </a:cubicBezTo>
                    <a:cubicBezTo>
                      <a:pt x="0" y="344"/>
                      <a:pt x="99" y="448"/>
                      <a:pt x="222" y="448"/>
                    </a:cubicBezTo>
                    <a:cubicBezTo>
                      <a:pt x="344" y="448"/>
                      <a:pt x="448" y="344"/>
                      <a:pt x="448" y="222"/>
                    </a:cubicBezTo>
                    <a:cubicBezTo>
                      <a:pt x="448" y="99"/>
                      <a:pt x="344"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3"/>
              <p:cNvSpPr/>
              <p:nvPr/>
            </p:nvSpPr>
            <p:spPr>
              <a:xfrm flipH="1">
                <a:off x="5003039" y="3995143"/>
                <a:ext cx="48441" cy="48331"/>
              </a:xfrm>
              <a:custGeom>
                <a:rect b="b" l="l" r="r" t="t"/>
                <a:pathLst>
                  <a:path extrusionOk="0" h="439" w="440">
                    <a:moveTo>
                      <a:pt x="218" y="0"/>
                    </a:moveTo>
                    <a:cubicBezTo>
                      <a:pt x="95" y="0"/>
                      <a:pt x="1" y="99"/>
                      <a:pt x="1" y="217"/>
                    </a:cubicBezTo>
                    <a:cubicBezTo>
                      <a:pt x="1" y="340"/>
                      <a:pt x="95" y="439"/>
                      <a:pt x="218" y="439"/>
                    </a:cubicBezTo>
                    <a:cubicBezTo>
                      <a:pt x="340" y="439"/>
                      <a:pt x="439" y="340"/>
                      <a:pt x="439" y="217"/>
                    </a:cubicBezTo>
                    <a:cubicBezTo>
                      <a:pt x="439" y="99"/>
                      <a:pt x="340" y="0"/>
                      <a:pt x="2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3"/>
              <p:cNvSpPr/>
              <p:nvPr/>
            </p:nvSpPr>
            <p:spPr>
              <a:xfrm flipH="1">
                <a:off x="4918489" y="3968611"/>
                <a:ext cx="47890" cy="47340"/>
              </a:xfrm>
              <a:custGeom>
                <a:rect b="b" l="l" r="r" t="t"/>
                <a:pathLst>
                  <a:path extrusionOk="0" h="430" w="435">
                    <a:moveTo>
                      <a:pt x="218" y="1"/>
                    </a:moveTo>
                    <a:cubicBezTo>
                      <a:pt x="100" y="1"/>
                      <a:pt x="1" y="95"/>
                      <a:pt x="1" y="213"/>
                    </a:cubicBezTo>
                    <a:cubicBezTo>
                      <a:pt x="1" y="331"/>
                      <a:pt x="100" y="430"/>
                      <a:pt x="218" y="430"/>
                    </a:cubicBezTo>
                    <a:cubicBezTo>
                      <a:pt x="336" y="430"/>
                      <a:pt x="435" y="331"/>
                      <a:pt x="435" y="213"/>
                    </a:cubicBezTo>
                    <a:cubicBezTo>
                      <a:pt x="435" y="95"/>
                      <a:pt x="336" y="1"/>
                      <a:pt x="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3"/>
              <p:cNvSpPr/>
              <p:nvPr/>
            </p:nvSpPr>
            <p:spPr>
              <a:xfrm flipH="1">
                <a:off x="4832838" y="3947363"/>
                <a:ext cx="46349" cy="46239"/>
              </a:xfrm>
              <a:custGeom>
                <a:rect b="b" l="l" r="r" t="t"/>
                <a:pathLst>
                  <a:path extrusionOk="0" h="420" w="421">
                    <a:moveTo>
                      <a:pt x="213" y="0"/>
                    </a:moveTo>
                    <a:cubicBezTo>
                      <a:pt x="95" y="0"/>
                      <a:pt x="1" y="95"/>
                      <a:pt x="1" y="208"/>
                    </a:cubicBezTo>
                    <a:cubicBezTo>
                      <a:pt x="1" y="326"/>
                      <a:pt x="95" y="420"/>
                      <a:pt x="213" y="420"/>
                    </a:cubicBezTo>
                    <a:cubicBezTo>
                      <a:pt x="326" y="420"/>
                      <a:pt x="420" y="326"/>
                      <a:pt x="420" y="208"/>
                    </a:cubicBezTo>
                    <a:cubicBezTo>
                      <a:pt x="420" y="95"/>
                      <a:pt x="326"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3"/>
              <p:cNvSpPr/>
              <p:nvPr/>
            </p:nvSpPr>
            <p:spPr>
              <a:xfrm flipH="1">
                <a:off x="4745095" y="3931840"/>
                <a:ext cx="45798" cy="45248"/>
              </a:xfrm>
              <a:custGeom>
                <a:rect b="b" l="l" r="r" t="t"/>
                <a:pathLst>
                  <a:path extrusionOk="0" h="411" w="416">
                    <a:moveTo>
                      <a:pt x="208" y="0"/>
                    </a:moveTo>
                    <a:cubicBezTo>
                      <a:pt x="95" y="0"/>
                      <a:pt x="0" y="94"/>
                      <a:pt x="0" y="207"/>
                    </a:cubicBezTo>
                    <a:cubicBezTo>
                      <a:pt x="0" y="321"/>
                      <a:pt x="95" y="410"/>
                      <a:pt x="208" y="410"/>
                    </a:cubicBezTo>
                    <a:cubicBezTo>
                      <a:pt x="321" y="410"/>
                      <a:pt x="415" y="321"/>
                      <a:pt x="415" y="207"/>
                    </a:cubicBezTo>
                    <a:cubicBezTo>
                      <a:pt x="415" y="94"/>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3"/>
              <p:cNvSpPr/>
              <p:nvPr/>
            </p:nvSpPr>
            <p:spPr>
              <a:xfrm flipH="1">
                <a:off x="4656912" y="3922923"/>
                <a:ext cx="44698" cy="44257"/>
              </a:xfrm>
              <a:custGeom>
                <a:rect b="b" l="l" r="r" t="t"/>
                <a:pathLst>
                  <a:path extrusionOk="0" h="402" w="406">
                    <a:moveTo>
                      <a:pt x="203" y="1"/>
                    </a:moveTo>
                    <a:cubicBezTo>
                      <a:pt x="90" y="1"/>
                      <a:pt x="0" y="90"/>
                      <a:pt x="0" y="199"/>
                    </a:cubicBezTo>
                    <a:cubicBezTo>
                      <a:pt x="0" y="312"/>
                      <a:pt x="90" y="402"/>
                      <a:pt x="203" y="402"/>
                    </a:cubicBezTo>
                    <a:cubicBezTo>
                      <a:pt x="316" y="402"/>
                      <a:pt x="406" y="312"/>
                      <a:pt x="406" y="199"/>
                    </a:cubicBezTo>
                    <a:cubicBezTo>
                      <a:pt x="406" y="90"/>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3"/>
              <p:cNvSpPr/>
              <p:nvPr/>
            </p:nvSpPr>
            <p:spPr>
              <a:xfrm flipH="1">
                <a:off x="4568178" y="3920391"/>
                <a:ext cx="43707" cy="43707"/>
              </a:xfrm>
              <a:custGeom>
                <a:rect b="b" l="l" r="r" t="t"/>
                <a:pathLst>
                  <a:path extrusionOk="0" h="397" w="397">
                    <a:moveTo>
                      <a:pt x="199" y="0"/>
                    </a:moveTo>
                    <a:cubicBezTo>
                      <a:pt x="90" y="0"/>
                      <a:pt x="1" y="85"/>
                      <a:pt x="1" y="198"/>
                    </a:cubicBezTo>
                    <a:cubicBezTo>
                      <a:pt x="1" y="307"/>
                      <a:pt x="90" y="396"/>
                      <a:pt x="199" y="396"/>
                    </a:cubicBezTo>
                    <a:cubicBezTo>
                      <a:pt x="307" y="396"/>
                      <a:pt x="397" y="307"/>
                      <a:pt x="397" y="198"/>
                    </a:cubicBezTo>
                    <a:cubicBezTo>
                      <a:pt x="397" y="85"/>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3"/>
              <p:cNvSpPr/>
              <p:nvPr/>
            </p:nvSpPr>
            <p:spPr>
              <a:xfrm flipH="1">
                <a:off x="4479444" y="3924024"/>
                <a:ext cx="42606" cy="42606"/>
              </a:xfrm>
              <a:custGeom>
                <a:rect b="b" l="l" r="r" t="t"/>
                <a:pathLst>
                  <a:path extrusionOk="0" h="387" w="387">
                    <a:moveTo>
                      <a:pt x="193" y="0"/>
                    </a:moveTo>
                    <a:cubicBezTo>
                      <a:pt x="85" y="0"/>
                      <a:pt x="0" y="85"/>
                      <a:pt x="0" y="194"/>
                    </a:cubicBezTo>
                    <a:cubicBezTo>
                      <a:pt x="0" y="302"/>
                      <a:pt x="85" y="387"/>
                      <a:pt x="193" y="387"/>
                    </a:cubicBezTo>
                    <a:cubicBezTo>
                      <a:pt x="302" y="387"/>
                      <a:pt x="387" y="302"/>
                      <a:pt x="387" y="194"/>
                    </a:cubicBezTo>
                    <a:cubicBezTo>
                      <a:pt x="387" y="85"/>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3"/>
              <p:cNvSpPr/>
              <p:nvPr/>
            </p:nvSpPr>
            <p:spPr>
              <a:xfrm flipH="1">
                <a:off x="4391151" y="3933822"/>
                <a:ext cx="41615" cy="41725"/>
              </a:xfrm>
              <a:custGeom>
                <a:rect b="b" l="l" r="r" t="t"/>
                <a:pathLst>
                  <a:path extrusionOk="0" h="379" w="378">
                    <a:moveTo>
                      <a:pt x="189" y="1"/>
                    </a:moveTo>
                    <a:cubicBezTo>
                      <a:pt x="85" y="1"/>
                      <a:pt x="0" y="86"/>
                      <a:pt x="0" y="189"/>
                    </a:cubicBezTo>
                    <a:cubicBezTo>
                      <a:pt x="0" y="293"/>
                      <a:pt x="85" y="378"/>
                      <a:pt x="189" y="378"/>
                    </a:cubicBezTo>
                    <a:cubicBezTo>
                      <a:pt x="292" y="378"/>
                      <a:pt x="377" y="293"/>
                      <a:pt x="377" y="189"/>
                    </a:cubicBezTo>
                    <a:cubicBezTo>
                      <a:pt x="377" y="86"/>
                      <a:pt x="292"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3"/>
              <p:cNvSpPr/>
              <p:nvPr/>
            </p:nvSpPr>
            <p:spPr>
              <a:xfrm flipH="1">
                <a:off x="4303518" y="3949455"/>
                <a:ext cx="41065" cy="40514"/>
              </a:xfrm>
              <a:custGeom>
                <a:rect b="b" l="l" r="r" t="t"/>
                <a:pathLst>
                  <a:path extrusionOk="0" h="368" w="373">
                    <a:moveTo>
                      <a:pt x="189" y="0"/>
                    </a:moveTo>
                    <a:cubicBezTo>
                      <a:pt x="85" y="0"/>
                      <a:pt x="0" y="80"/>
                      <a:pt x="0" y="184"/>
                    </a:cubicBezTo>
                    <a:cubicBezTo>
                      <a:pt x="0" y="288"/>
                      <a:pt x="85" y="368"/>
                      <a:pt x="189" y="368"/>
                    </a:cubicBezTo>
                    <a:cubicBezTo>
                      <a:pt x="288" y="368"/>
                      <a:pt x="373" y="288"/>
                      <a:pt x="373" y="184"/>
                    </a:cubicBezTo>
                    <a:cubicBezTo>
                      <a:pt x="373" y="80"/>
                      <a:pt x="28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3"/>
              <p:cNvSpPr/>
              <p:nvPr/>
            </p:nvSpPr>
            <p:spPr>
              <a:xfrm flipH="1">
                <a:off x="4217317" y="3969712"/>
                <a:ext cx="39523" cy="40074"/>
              </a:xfrm>
              <a:custGeom>
                <a:rect b="b" l="l" r="r" t="t"/>
                <a:pathLst>
                  <a:path extrusionOk="0" h="364" w="359">
                    <a:moveTo>
                      <a:pt x="179" y="0"/>
                    </a:moveTo>
                    <a:cubicBezTo>
                      <a:pt x="80" y="0"/>
                      <a:pt x="0" y="80"/>
                      <a:pt x="0" y="184"/>
                    </a:cubicBezTo>
                    <a:cubicBezTo>
                      <a:pt x="0" y="283"/>
                      <a:pt x="80" y="363"/>
                      <a:pt x="179" y="363"/>
                    </a:cubicBezTo>
                    <a:cubicBezTo>
                      <a:pt x="278" y="363"/>
                      <a:pt x="358" y="283"/>
                      <a:pt x="358" y="184"/>
                    </a:cubicBezTo>
                    <a:cubicBezTo>
                      <a:pt x="358" y="80"/>
                      <a:pt x="278"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3"/>
              <p:cNvSpPr/>
              <p:nvPr/>
            </p:nvSpPr>
            <p:spPr>
              <a:xfrm flipH="1">
                <a:off x="4131665" y="3994592"/>
                <a:ext cx="39083" cy="38973"/>
              </a:xfrm>
              <a:custGeom>
                <a:rect b="b" l="l" r="r" t="t"/>
                <a:pathLst>
                  <a:path extrusionOk="0" h="354" w="355">
                    <a:moveTo>
                      <a:pt x="180" y="0"/>
                    </a:moveTo>
                    <a:cubicBezTo>
                      <a:pt x="81" y="0"/>
                      <a:pt x="1" y="81"/>
                      <a:pt x="1" y="175"/>
                    </a:cubicBezTo>
                    <a:cubicBezTo>
                      <a:pt x="1" y="274"/>
                      <a:pt x="81" y="354"/>
                      <a:pt x="180" y="354"/>
                    </a:cubicBezTo>
                    <a:cubicBezTo>
                      <a:pt x="274" y="354"/>
                      <a:pt x="354" y="274"/>
                      <a:pt x="354" y="175"/>
                    </a:cubicBezTo>
                    <a:cubicBezTo>
                      <a:pt x="354" y="81"/>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3"/>
              <p:cNvSpPr/>
              <p:nvPr/>
            </p:nvSpPr>
            <p:spPr>
              <a:xfrm flipH="1">
                <a:off x="4047666" y="4023656"/>
                <a:ext cx="37982" cy="37431"/>
              </a:xfrm>
              <a:custGeom>
                <a:rect b="b" l="l" r="r" t="t"/>
                <a:pathLst>
                  <a:path extrusionOk="0" h="340" w="345">
                    <a:moveTo>
                      <a:pt x="175" y="0"/>
                    </a:moveTo>
                    <a:cubicBezTo>
                      <a:pt x="81" y="0"/>
                      <a:pt x="1" y="76"/>
                      <a:pt x="1" y="170"/>
                    </a:cubicBezTo>
                    <a:cubicBezTo>
                      <a:pt x="1" y="264"/>
                      <a:pt x="81" y="340"/>
                      <a:pt x="175" y="340"/>
                    </a:cubicBezTo>
                    <a:cubicBezTo>
                      <a:pt x="270" y="340"/>
                      <a:pt x="345" y="264"/>
                      <a:pt x="345" y="170"/>
                    </a:cubicBezTo>
                    <a:cubicBezTo>
                      <a:pt x="345" y="76"/>
                      <a:pt x="270" y="0"/>
                      <a:pt x="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3"/>
              <p:cNvSpPr/>
              <p:nvPr/>
            </p:nvSpPr>
            <p:spPr>
              <a:xfrm flipH="1">
                <a:off x="3964547" y="4055803"/>
                <a:ext cx="36991" cy="36991"/>
              </a:xfrm>
              <a:custGeom>
                <a:rect b="b" l="l" r="r" t="t"/>
                <a:pathLst>
                  <a:path extrusionOk="0" h="336" w="336">
                    <a:moveTo>
                      <a:pt x="170" y="1"/>
                    </a:moveTo>
                    <a:cubicBezTo>
                      <a:pt x="76" y="1"/>
                      <a:pt x="1" y="76"/>
                      <a:pt x="1" y="166"/>
                    </a:cubicBezTo>
                    <a:cubicBezTo>
                      <a:pt x="1" y="260"/>
                      <a:pt x="76" y="335"/>
                      <a:pt x="170" y="335"/>
                    </a:cubicBezTo>
                    <a:cubicBezTo>
                      <a:pt x="260" y="335"/>
                      <a:pt x="335" y="260"/>
                      <a:pt x="335" y="166"/>
                    </a:cubicBezTo>
                    <a:cubicBezTo>
                      <a:pt x="335" y="76"/>
                      <a:pt x="260" y="1"/>
                      <a:pt x="1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3"/>
              <p:cNvSpPr/>
              <p:nvPr/>
            </p:nvSpPr>
            <p:spPr>
              <a:xfrm flipH="1">
                <a:off x="3882528" y="4090592"/>
                <a:ext cx="36441" cy="36441"/>
              </a:xfrm>
              <a:custGeom>
                <a:rect b="b" l="l" r="r" t="t"/>
                <a:pathLst>
                  <a:path extrusionOk="0" h="331" w="331">
                    <a:moveTo>
                      <a:pt x="165" y="1"/>
                    </a:moveTo>
                    <a:cubicBezTo>
                      <a:pt x="76" y="1"/>
                      <a:pt x="0" y="76"/>
                      <a:pt x="0" y="166"/>
                    </a:cubicBezTo>
                    <a:cubicBezTo>
                      <a:pt x="0" y="255"/>
                      <a:pt x="76" y="331"/>
                      <a:pt x="165" y="331"/>
                    </a:cubicBezTo>
                    <a:cubicBezTo>
                      <a:pt x="255" y="331"/>
                      <a:pt x="330" y="255"/>
                      <a:pt x="330" y="166"/>
                    </a:cubicBezTo>
                    <a:cubicBezTo>
                      <a:pt x="330" y="76"/>
                      <a:pt x="255"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3"/>
              <p:cNvSpPr/>
              <p:nvPr/>
            </p:nvSpPr>
            <p:spPr>
              <a:xfrm flipH="1">
                <a:off x="3802162" y="4128464"/>
                <a:ext cx="34899" cy="35450"/>
              </a:xfrm>
              <a:custGeom>
                <a:rect b="b" l="l" r="r" t="t"/>
                <a:pathLst>
                  <a:path extrusionOk="0" h="322" w="317">
                    <a:moveTo>
                      <a:pt x="156" y="1"/>
                    </a:moveTo>
                    <a:cubicBezTo>
                      <a:pt x="72" y="1"/>
                      <a:pt x="1" y="76"/>
                      <a:pt x="1" y="161"/>
                    </a:cubicBezTo>
                    <a:cubicBezTo>
                      <a:pt x="1" y="251"/>
                      <a:pt x="72" y="321"/>
                      <a:pt x="156" y="321"/>
                    </a:cubicBezTo>
                    <a:cubicBezTo>
                      <a:pt x="246" y="321"/>
                      <a:pt x="317" y="251"/>
                      <a:pt x="317" y="161"/>
                    </a:cubicBezTo>
                    <a:cubicBezTo>
                      <a:pt x="317" y="76"/>
                      <a:pt x="246" y="1"/>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3"/>
              <p:cNvSpPr/>
              <p:nvPr/>
            </p:nvSpPr>
            <p:spPr>
              <a:xfrm flipH="1">
                <a:off x="3721685" y="4166885"/>
                <a:ext cx="33798" cy="33798"/>
              </a:xfrm>
              <a:custGeom>
                <a:rect b="b" l="l" r="r" t="t"/>
                <a:pathLst>
                  <a:path extrusionOk="0" h="307" w="307">
                    <a:moveTo>
                      <a:pt x="151" y="1"/>
                    </a:moveTo>
                    <a:cubicBezTo>
                      <a:pt x="66" y="1"/>
                      <a:pt x="0" y="67"/>
                      <a:pt x="0" y="156"/>
                    </a:cubicBezTo>
                    <a:cubicBezTo>
                      <a:pt x="0" y="241"/>
                      <a:pt x="66" y="307"/>
                      <a:pt x="151" y="307"/>
                    </a:cubicBezTo>
                    <a:cubicBezTo>
                      <a:pt x="240" y="307"/>
                      <a:pt x="306" y="241"/>
                      <a:pt x="306" y="156"/>
                    </a:cubicBezTo>
                    <a:cubicBezTo>
                      <a:pt x="306" y="67"/>
                      <a:pt x="240"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3"/>
              <p:cNvSpPr/>
              <p:nvPr/>
            </p:nvSpPr>
            <p:spPr>
              <a:xfrm flipH="1">
                <a:off x="3640217" y="4203216"/>
                <a:ext cx="33358" cy="33358"/>
              </a:xfrm>
              <a:custGeom>
                <a:rect b="b" l="l" r="r" t="t"/>
                <a:pathLst>
                  <a:path extrusionOk="0" h="303" w="303">
                    <a:moveTo>
                      <a:pt x="152" y="1"/>
                    </a:moveTo>
                    <a:cubicBezTo>
                      <a:pt x="67" y="1"/>
                      <a:pt x="1" y="67"/>
                      <a:pt x="1" y="151"/>
                    </a:cubicBezTo>
                    <a:cubicBezTo>
                      <a:pt x="1" y="236"/>
                      <a:pt x="67" y="302"/>
                      <a:pt x="152" y="302"/>
                    </a:cubicBezTo>
                    <a:cubicBezTo>
                      <a:pt x="232" y="302"/>
                      <a:pt x="303" y="236"/>
                      <a:pt x="303" y="151"/>
                    </a:cubicBezTo>
                    <a:cubicBezTo>
                      <a:pt x="303" y="67"/>
                      <a:pt x="232" y="1"/>
                      <a:pt x="1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3"/>
              <p:cNvSpPr/>
              <p:nvPr/>
            </p:nvSpPr>
            <p:spPr>
              <a:xfrm flipH="1">
                <a:off x="3558199" y="4238005"/>
                <a:ext cx="32257" cy="32257"/>
              </a:xfrm>
              <a:custGeom>
                <a:rect b="b" l="l" r="r" t="t"/>
                <a:pathLst>
                  <a:path extrusionOk="0" h="293" w="293">
                    <a:moveTo>
                      <a:pt x="146" y="0"/>
                    </a:moveTo>
                    <a:cubicBezTo>
                      <a:pt x="66" y="0"/>
                      <a:pt x="0" y="66"/>
                      <a:pt x="0" y="147"/>
                    </a:cubicBezTo>
                    <a:cubicBezTo>
                      <a:pt x="0" y="227"/>
                      <a:pt x="66" y="293"/>
                      <a:pt x="146" y="293"/>
                    </a:cubicBezTo>
                    <a:cubicBezTo>
                      <a:pt x="226" y="293"/>
                      <a:pt x="292" y="227"/>
                      <a:pt x="292" y="147"/>
                    </a:cubicBezTo>
                    <a:cubicBezTo>
                      <a:pt x="292" y="66"/>
                      <a:pt x="226"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3"/>
              <p:cNvSpPr/>
              <p:nvPr/>
            </p:nvSpPr>
            <p:spPr>
              <a:xfrm flipH="1">
                <a:off x="3475740" y="4271252"/>
                <a:ext cx="31156" cy="31156"/>
              </a:xfrm>
              <a:custGeom>
                <a:rect b="b" l="l" r="r" t="t"/>
                <a:pathLst>
                  <a:path extrusionOk="0" h="283" w="283">
                    <a:moveTo>
                      <a:pt x="142" y="0"/>
                    </a:moveTo>
                    <a:cubicBezTo>
                      <a:pt x="61" y="0"/>
                      <a:pt x="0" y="66"/>
                      <a:pt x="0" y="142"/>
                    </a:cubicBezTo>
                    <a:cubicBezTo>
                      <a:pt x="0" y="222"/>
                      <a:pt x="61" y="283"/>
                      <a:pt x="142" y="283"/>
                    </a:cubicBezTo>
                    <a:cubicBezTo>
                      <a:pt x="217" y="283"/>
                      <a:pt x="283" y="222"/>
                      <a:pt x="283" y="142"/>
                    </a:cubicBezTo>
                    <a:cubicBezTo>
                      <a:pt x="283" y="66"/>
                      <a:pt x="217"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3"/>
              <p:cNvSpPr/>
              <p:nvPr/>
            </p:nvSpPr>
            <p:spPr>
              <a:xfrm flipH="1">
                <a:off x="3392181" y="4302298"/>
                <a:ext cx="30716" cy="30826"/>
              </a:xfrm>
              <a:custGeom>
                <a:rect b="b" l="l" r="r" t="t"/>
                <a:pathLst>
                  <a:path extrusionOk="0" h="280" w="279">
                    <a:moveTo>
                      <a:pt x="138" y="1"/>
                    </a:moveTo>
                    <a:cubicBezTo>
                      <a:pt x="62" y="1"/>
                      <a:pt x="1" y="62"/>
                      <a:pt x="1" y="138"/>
                    </a:cubicBezTo>
                    <a:cubicBezTo>
                      <a:pt x="1" y="218"/>
                      <a:pt x="62" y="279"/>
                      <a:pt x="138" y="279"/>
                    </a:cubicBezTo>
                    <a:cubicBezTo>
                      <a:pt x="213" y="279"/>
                      <a:pt x="279" y="218"/>
                      <a:pt x="279" y="138"/>
                    </a:cubicBezTo>
                    <a:cubicBezTo>
                      <a:pt x="279" y="62"/>
                      <a:pt x="213" y="1"/>
                      <a:pt x="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3"/>
              <p:cNvSpPr/>
              <p:nvPr/>
            </p:nvSpPr>
            <p:spPr>
              <a:xfrm flipH="1">
                <a:off x="3308071" y="4331362"/>
                <a:ext cx="29725" cy="29725"/>
              </a:xfrm>
              <a:custGeom>
                <a:rect b="b" l="l" r="r" t="t"/>
                <a:pathLst>
                  <a:path extrusionOk="0" h="270" w="270">
                    <a:moveTo>
                      <a:pt x="133" y="1"/>
                    </a:moveTo>
                    <a:cubicBezTo>
                      <a:pt x="62" y="1"/>
                      <a:pt x="1" y="62"/>
                      <a:pt x="1" y="138"/>
                    </a:cubicBezTo>
                    <a:cubicBezTo>
                      <a:pt x="1" y="208"/>
                      <a:pt x="62" y="270"/>
                      <a:pt x="133" y="270"/>
                    </a:cubicBezTo>
                    <a:cubicBezTo>
                      <a:pt x="208" y="270"/>
                      <a:pt x="270" y="208"/>
                      <a:pt x="270" y="138"/>
                    </a:cubicBezTo>
                    <a:cubicBezTo>
                      <a:pt x="270" y="62"/>
                      <a:pt x="208"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3"/>
              <p:cNvSpPr/>
              <p:nvPr/>
            </p:nvSpPr>
            <p:spPr>
              <a:xfrm flipH="1">
                <a:off x="3223411" y="4358885"/>
                <a:ext cx="28734" cy="28184"/>
              </a:xfrm>
              <a:custGeom>
                <a:rect b="b" l="l" r="r" t="t"/>
                <a:pathLst>
                  <a:path extrusionOk="0" h="256" w="261">
                    <a:moveTo>
                      <a:pt x="133" y="1"/>
                    </a:moveTo>
                    <a:cubicBezTo>
                      <a:pt x="57" y="1"/>
                      <a:pt x="1" y="57"/>
                      <a:pt x="1" y="128"/>
                    </a:cubicBezTo>
                    <a:cubicBezTo>
                      <a:pt x="1" y="199"/>
                      <a:pt x="57" y="255"/>
                      <a:pt x="133" y="255"/>
                    </a:cubicBezTo>
                    <a:cubicBezTo>
                      <a:pt x="204" y="255"/>
                      <a:pt x="260" y="199"/>
                      <a:pt x="260" y="128"/>
                    </a:cubicBezTo>
                    <a:cubicBezTo>
                      <a:pt x="260" y="57"/>
                      <a:pt x="204"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3"/>
              <p:cNvSpPr/>
              <p:nvPr/>
            </p:nvSpPr>
            <p:spPr>
              <a:xfrm flipH="1">
                <a:off x="3137870" y="4383325"/>
                <a:ext cx="27523" cy="27633"/>
              </a:xfrm>
              <a:custGeom>
                <a:rect b="b" l="l" r="r" t="t"/>
                <a:pathLst>
                  <a:path extrusionOk="0" h="251" w="250">
                    <a:moveTo>
                      <a:pt x="123" y="0"/>
                    </a:moveTo>
                    <a:cubicBezTo>
                      <a:pt x="57" y="0"/>
                      <a:pt x="0" y="57"/>
                      <a:pt x="0" y="128"/>
                    </a:cubicBezTo>
                    <a:cubicBezTo>
                      <a:pt x="0" y="194"/>
                      <a:pt x="57" y="250"/>
                      <a:pt x="123" y="250"/>
                    </a:cubicBezTo>
                    <a:cubicBezTo>
                      <a:pt x="193" y="250"/>
                      <a:pt x="250" y="194"/>
                      <a:pt x="250" y="128"/>
                    </a:cubicBezTo>
                    <a:cubicBezTo>
                      <a:pt x="250" y="57"/>
                      <a:pt x="193"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3"/>
              <p:cNvSpPr/>
              <p:nvPr/>
            </p:nvSpPr>
            <p:spPr>
              <a:xfrm flipH="1">
                <a:off x="3051668" y="4405674"/>
                <a:ext cx="27083" cy="26532"/>
              </a:xfrm>
              <a:custGeom>
                <a:rect b="b" l="l" r="r" t="t"/>
                <a:pathLst>
                  <a:path extrusionOk="0" h="241" w="246">
                    <a:moveTo>
                      <a:pt x="123" y="0"/>
                    </a:moveTo>
                    <a:cubicBezTo>
                      <a:pt x="57" y="0"/>
                      <a:pt x="0" y="52"/>
                      <a:pt x="0" y="118"/>
                    </a:cubicBezTo>
                    <a:cubicBezTo>
                      <a:pt x="0" y="189"/>
                      <a:pt x="57" y="240"/>
                      <a:pt x="123" y="240"/>
                    </a:cubicBezTo>
                    <a:cubicBezTo>
                      <a:pt x="189" y="240"/>
                      <a:pt x="245" y="189"/>
                      <a:pt x="245" y="118"/>
                    </a:cubicBezTo>
                    <a:cubicBezTo>
                      <a:pt x="245" y="52"/>
                      <a:pt x="189"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3"/>
              <p:cNvSpPr/>
              <p:nvPr/>
            </p:nvSpPr>
            <p:spPr>
              <a:xfrm flipH="1">
                <a:off x="2965026" y="4425380"/>
                <a:ext cx="25982" cy="25541"/>
              </a:xfrm>
              <a:custGeom>
                <a:rect b="b" l="l" r="r" t="t"/>
                <a:pathLst>
                  <a:path extrusionOk="0" h="232" w="236">
                    <a:moveTo>
                      <a:pt x="118" y="0"/>
                    </a:moveTo>
                    <a:cubicBezTo>
                      <a:pt x="52" y="0"/>
                      <a:pt x="0" y="52"/>
                      <a:pt x="0" y="113"/>
                    </a:cubicBezTo>
                    <a:cubicBezTo>
                      <a:pt x="0" y="179"/>
                      <a:pt x="52" y="231"/>
                      <a:pt x="118" y="231"/>
                    </a:cubicBezTo>
                    <a:cubicBezTo>
                      <a:pt x="184" y="231"/>
                      <a:pt x="236" y="179"/>
                      <a:pt x="236" y="113"/>
                    </a:cubicBezTo>
                    <a:cubicBezTo>
                      <a:pt x="236" y="52"/>
                      <a:pt x="18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3"/>
              <p:cNvSpPr/>
              <p:nvPr/>
            </p:nvSpPr>
            <p:spPr>
              <a:xfrm flipH="1">
                <a:off x="2877834" y="4442004"/>
                <a:ext cx="24991" cy="24991"/>
              </a:xfrm>
              <a:custGeom>
                <a:rect b="b" l="l" r="r" t="t"/>
                <a:pathLst>
                  <a:path extrusionOk="0" h="227" w="227">
                    <a:moveTo>
                      <a:pt x="114" y="0"/>
                    </a:moveTo>
                    <a:cubicBezTo>
                      <a:pt x="52" y="0"/>
                      <a:pt x="0" y="52"/>
                      <a:pt x="0" y="113"/>
                    </a:cubicBezTo>
                    <a:cubicBezTo>
                      <a:pt x="0" y="174"/>
                      <a:pt x="52" y="226"/>
                      <a:pt x="114" y="226"/>
                    </a:cubicBezTo>
                    <a:cubicBezTo>
                      <a:pt x="175" y="226"/>
                      <a:pt x="227" y="174"/>
                      <a:pt x="227" y="113"/>
                    </a:cubicBezTo>
                    <a:cubicBezTo>
                      <a:pt x="227" y="52"/>
                      <a:pt x="175" y="0"/>
                      <a:pt x="1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3"/>
              <p:cNvSpPr/>
              <p:nvPr/>
            </p:nvSpPr>
            <p:spPr>
              <a:xfrm flipH="1">
                <a:off x="2790091" y="4455986"/>
                <a:ext cx="24000" cy="24000"/>
              </a:xfrm>
              <a:custGeom>
                <a:rect b="b" l="l" r="r" t="t"/>
                <a:pathLst>
                  <a:path extrusionOk="0" h="218" w="218">
                    <a:moveTo>
                      <a:pt x="109" y="0"/>
                    </a:moveTo>
                    <a:cubicBezTo>
                      <a:pt x="52" y="0"/>
                      <a:pt x="1" y="47"/>
                      <a:pt x="1" y="109"/>
                    </a:cubicBezTo>
                    <a:cubicBezTo>
                      <a:pt x="1" y="170"/>
                      <a:pt x="52" y="217"/>
                      <a:pt x="109" y="217"/>
                    </a:cubicBezTo>
                    <a:cubicBezTo>
                      <a:pt x="170" y="217"/>
                      <a:pt x="217" y="170"/>
                      <a:pt x="217" y="109"/>
                    </a:cubicBezTo>
                    <a:cubicBezTo>
                      <a:pt x="217" y="47"/>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3"/>
              <p:cNvSpPr/>
              <p:nvPr/>
            </p:nvSpPr>
            <p:spPr>
              <a:xfrm flipH="1">
                <a:off x="2701908" y="4466885"/>
                <a:ext cx="22899" cy="22899"/>
              </a:xfrm>
              <a:custGeom>
                <a:rect b="b" l="l" r="r" t="t"/>
                <a:pathLst>
                  <a:path extrusionOk="0" h="208" w="208">
                    <a:moveTo>
                      <a:pt x="104" y="0"/>
                    </a:moveTo>
                    <a:cubicBezTo>
                      <a:pt x="48" y="0"/>
                      <a:pt x="0" y="47"/>
                      <a:pt x="0" y="104"/>
                    </a:cubicBezTo>
                    <a:cubicBezTo>
                      <a:pt x="0" y="161"/>
                      <a:pt x="48" y="208"/>
                      <a:pt x="104" y="208"/>
                    </a:cubicBezTo>
                    <a:cubicBezTo>
                      <a:pt x="161" y="208"/>
                      <a:pt x="208" y="161"/>
                      <a:pt x="208" y="104"/>
                    </a:cubicBezTo>
                    <a:cubicBezTo>
                      <a:pt x="208" y="47"/>
                      <a:pt x="161"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3"/>
              <p:cNvSpPr/>
              <p:nvPr/>
            </p:nvSpPr>
            <p:spPr>
              <a:xfrm flipH="1">
                <a:off x="2613174" y="4475142"/>
                <a:ext cx="21908" cy="21908"/>
              </a:xfrm>
              <a:custGeom>
                <a:rect b="b" l="l" r="r" t="t"/>
                <a:pathLst>
                  <a:path extrusionOk="0" h="199" w="199">
                    <a:moveTo>
                      <a:pt x="100" y="1"/>
                    </a:moveTo>
                    <a:cubicBezTo>
                      <a:pt x="43" y="1"/>
                      <a:pt x="1" y="43"/>
                      <a:pt x="1" y="100"/>
                    </a:cubicBezTo>
                    <a:cubicBezTo>
                      <a:pt x="1" y="152"/>
                      <a:pt x="43" y="199"/>
                      <a:pt x="100" y="199"/>
                    </a:cubicBezTo>
                    <a:cubicBezTo>
                      <a:pt x="152" y="199"/>
                      <a:pt x="199" y="152"/>
                      <a:pt x="199" y="100"/>
                    </a:cubicBezTo>
                    <a:cubicBezTo>
                      <a:pt x="199" y="43"/>
                      <a:pt x="152"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3"/>
              <p:cNvSpPr/>
              <p:nvPr/>
            </p:nvSpPr>
            <p:spPr>
              <a:xfrm flipH="1">
                <a:off x="2524330" y="4479876"/>
                <a:ext cx="21468" cy="20807"/>
              </a:xfrm>
              <a:custGeom>
                <a:rect b="b" l="l" r="r" t="t"/>
                <a:pathLst>
                  <a:path extrusionOk="0" h="189" w="195">
                    <a:moveTo>
                      <a:pt x="95" y="0"/>
                    </a:moveTo>
                    <a:cubicBezTo>
                      <a:pt x="43" y="0"/>
                      <a:pt x="1" y="43"/>
                      <a:pt x="1" y="94"/>
                    </a:cubicBezTo>
                    <a:cubicBezTo>
                      <a:pt x="1" y="146"/>
                      <a:pt x="43" y="189"/>
                      <a:pt x="95" y="189"/>
                    </a:cubicBezTo>
                    <a:cubicBezTo>
                      <a:pt x="152" y="189"/>
                      <a:pt x="194" y="146"/>
                      <a:pt x="194" y="94"/>
                    </a:cubicBezTo>
                    <a:cubicBezTo>
                      <a:pt x="194" y="43"/>
                      <a:pt x="15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3"/>
              <p:cNvSpPr/>
              <p:nvPr/>
            </p:nvSpPr>
            <p:spPr>
              <a:xfrm flipH="1">
                <a:off x="2435596" y="4481417"/>
                <a:ext cx="20367" cy="20367"/>
              </a:xfrm>
              <a:custGeom>
                <a:rect b="b" l="l" r="r" t="t"/>
                <a:pathLst>
                  <a:path extrusionOk="0" h="185" w="185">
                    <a:moveTo>
                      <a:pt x="95" y="0"/>
                    </a:moveTo>
                    <a:cubicBezTo>
                      <a:pt x="43" y="0"/>
                      <a:pt x="0" y="43"/>
                      <a:pt x="0" y="95"/>
                    </a:cubicBezTo>
                    <a:cubicBezTo>
                      <a:pt x="0" y="142"/>
                      <a:pt x="43" y="184"/>
                      <a:pt x="95" y="184"/>
                    </a:cubicBezTo>
                    <a:cubicBezTo>
                      <a:pt x="142" y="184"/>
                      <a:pt x="184" y="142"/>
                      <a:pt x="184" y="95"/>
                    </a:cubicBezTo>
                    <a:cubicBezTo>
                      <a:pt x="184" y="43"/>
                      <a:pt x="14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3"/>
              <p:cNvSpPr/>
              <p:nvPr/>
            </p:nvSpPr>
            <p:spPr>
              <a:xfrm flipH="1">
                <a:off x="2346863" y="4480316"/>
                <a:ext cx="19376" cy="19376"/>
              </a:xfrm>
              <a:custGeom>
                <a:rect b="b" l="l" r="r" t="t"/>
                <a:pathLst>
                  <a:path extrusionOk="0" h="176" w="176">
                    <a:moveTo>
                      <a:pt x="90" y="1"/>
                    </a:moveTo>
                    <a:cubicBezTo>
                      <a:pt x="39" y="1"/>
                      <a:pt x="1" y="39"/>
                      <a:pt x="1" y="86"/>
                    </a:cubicBezTo>
                    <a:cubicBezTo>
                      <a:pt x="1" y="138"/>
                      <a:pt x="39" y="175"/>
                      <a:pt x="90" y="175"/>
                    </a:cubicBezTo>
                    <a:cubicBezTo>
                      <a:pt x="138" y="175"/>
                      <a:pt x="175" y="138"/>
                      <a:pt x="175" y="86"/>
                    </a:cubicBezTo>
                    <a:cubicBezTo>
                      <a:pt x="175" y="39"/>
                      <a:pt x="138"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3"/>
              <p:cNvSpPr/>
              <p:nvPr/>
            </p:nvSpPr>
            <p:spPr>
              <a:xfrm flipH="1">
                <a:off x="2258129" y="4476243"/>
                <a:ext cx="18275" cy="18275"/>
              </a:xfrm>
              <a:custGeom>
                <a:rect b="b" l="l" r="r" t="t"/>
                <a:pathLst>
                  <a:path extrusionOk="0" h="166" w="166">
                    <a:moveTo>
                      <a:pt x="81" y="0"/>
                    </a:moveTo>
                    <a:cubicBezTo>
                      <a:pt x="38" y="0"/>
                      <a:pt x="0" y="38"/>
                      <a:pt x="0" y="85"/>
                    </a:cubicBezTo>
                    <a:cubicBezTo>
                      <a:pt x="0" y="127"/>
                      <a:pt x="38" y="165"/>
                      <a:pt x="81" y="165"/>
                    </a:cubicBezTo>
                    <a:cubicBezTo>
                      <a:pt x="128" y="165"/>
                      <a:pt x="165" y="127"/>
                      <a:pt x="165" y="85"/>
                    </a:cubicBezTo>
                    <a:cubicBezTo>
                      <a:pt x="165" y="38"/>
                      <a:pt x="12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3"/>
              <p:cNvSpPr/>
              <p:nvPr/>
            </p:nvSpPr>
            <p:spPr>
              <a:xfrm flipH="1">
                <a:off x="2169946" y="4469417"/>
                <a:ext cx="17174" cy="17285"/>
              </a:xfrm>
              <a:custGeom>
                <a:rect b="b" l="l" r="r" t="t"/>
                <a:pathLst>
                  <a:path extrusionOk="0" h="157" w="156">
                    <a:moveTo>
                      <a:pt x="80" y="1"/>
                    </a:moveTo>
                    <a:cubicBezTo>
                      <a:pt x="38" y="1"/>
                      <a:pt x="0" y="39"/>
                      <a:pt x="0" y="81"/>
                    </a:cubicBezTo>
                    <a:cubicBezTo>
                      <a:pt x="0" y="123"/>
                      <a:pt x="38" y="156"/>
                      <a:pt x="80" y="156"/>
                    </a:cubicBezTo>
                    <a:cubicBezTo>
                      <a:pt x="123" y="156"/>
                      <a:pt x="156" y="123"/>
                      <a:pt x="156" y="81"/>
                    </a:cubicBezTo>
                    <a:cubicBezTo>
                      <a:pt x="156" y="39"/>
                      <a:pt x="123" y="1"/>
                      <a:pt x="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3"/>
              <p:cNvSpPr/>
              <p:nvPr/>
            </p:nvSpPr>
            <p:spPr>
              <a:xfrm flipH="1">
                <a:off x="2081212" y="4460610"/>
                <a:ext cx="16624" cy="16184"/>
              </a:xfrm>
              <a:custGeom>
                <a:rect b="b" l="l" r="r" t="t"/>
                <a:pathLst>
                  <a:path extrusionOk="0" h="147" w="151">
                    <a:moveTo>
                      <a:pt x="76" y="1"/>
                    </a:moveTo>
                    <a:cubicBezTo>
                      <a:pt x="33" y="1"/>
                      <a:pt x="0" y="34"/>
                      <a:pt x="0" y="71"/>
                    </a:cubicBezTo>
                    <a:cubicBezTo>
                      <a:pt x="0" y="114"/>
                      <a:pt x="33" y="147"/>
                      <a:pt x="76" y="147"/>
                    </a:cubicBezTo>
                    <a:cubicBezTo>
                      <a:pt x="118" y="147"/>
                      <a:pt x="151" y="114"/>
                      <a:pt x="151" y="71"/>
                    </a:cubicBezTo>
                    <a:cubicBezTo>
                      <a:pt x="151"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3"/>
              <p:cNvSpPr/>
              <p:nvPr/>
            </p:nvSpPr>
            <p:spPr>
              <a:xfrm flipH="1">
                <a:off x="1993469" y="4449270"/>
                <a:ext cx="15193" cy="15633"/>
              </a:xfrm>
              <a:custGeom>
                <a:rect b="b" l="l" r="r" t="t"/>
                <a:pathLst>
                  <a:path extrusionOk="0" h="142" w="138">
                    <a:moveTo>
                      <a:pt x="72" y="0"/>
                    </a:moveTo>
                    <a:cubicBezTo>
                      <a:pt x="29" y="0"/>
                      <a:pt x="1" y="33"/>
                      <a:pt x="1" y="71"/>
                    </a:cubicBezTo>
                    <a:cubicBezTo>
                      <a:pt x="1" y="108"/>
                      <a:pt x="29" y="141"/>
                      <a:pt x="72" y="141"/>
                    </a:cubicBezTo>
                    <a:cubicBezTo>
                      <a:pt x="109" y="141"/>
                      <a:pt x="138" y="108"/>
                      <a:pt x="138" y="71"/>
                    </a:cubicBezTo>
                    <a:cubicBezTo>
                      <a:pt x="138" y="33"/>
                      <a:pt x="109"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3"/>
              <p:cNvSpPr/>
              <p:nvPr/>
            </p:nvSpPr>
            <p:spPr>
              <a:xfrm flipH="1">
                <a:off x="1905726" y="4436720"/>
                <a:ext cx="14092" cy="14202"/>
              </a:xfrm>
              <a:custGeom>
                <a:rect b="b" l="l" r="r" t="t"/>
                <a:pathLst>
                  <a:path extrusionOk="0" h="129" w="128">
                    <a:moveTo>
                      <a:pt x="66" y="1"/>
                    </a:moveTo>
                    <a:cubicBezTo>
                      <a:pt x="28" y="1"/>
                      <a:pt x="0" y="29"/>
                      <a:pt x="0" y="62"/>
                    </a:cubicBezTo>
                    <a:cubicBezTo>
                      <a:pt x="0" y="100"/>
                      <a:pt x="28" y="128"/>
                      <a:pt x="66" y="128"/>
                    </a:cubicBezTo>
                    <a:cubicBezTo>
                      <a:pt x="99" y="128"/>
                      <a:pt x="127" y="100"/>
                      <a:pt x="127" y="62"/>
                    </a:cubicBezTo>
                    <a:cubicBezTo>
                      <a:pt x="127" y="29"/>
                      <a:pt x="9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3"/>
              <p:cNvSpPr/>
              <p:nvPr/>
            </p:nvSpPr>
            <p:spPr>
              <a:xfrm flipH="1">
                <a:off x="1817983" y="4422738"/>
                <a:ext cx="13101" cy="13101"/>
              </a:xfrm>
              <a:custGeom>
                <a:rect b="b" l="l" r="r" t="t"/>
                <a:pathLst>
                  <a:path extrusionOk="0" h="119" w="119">
                    <a:moveTo>
                      <a:pt x="57" y="1"/>
                    </a:moveTo>
                    <a:cubicBezTo>
                      <a:pt x="24" y="1"/>
                      <a:pt x="0" y="24"/>
                      <a:pt x="0" y="57"/>
                    </a:cubicBezTo>
                    <a:cubicBezTo>
                      <a:pt x="0" y="90"/>
                      <a:pt x="24" y="118"/>
                      <a:pt x="57" y="118"/>
                    </a:cubicBezTo>
                    <a:cubicBezTo>
                      <a:pt x="95" y="118"/>
                      <a:pt x="118" y="90"/>
                      <a:pt x="118" y="57"/>
                    </a:cubicBezTo>
                    <a:cubicBezTo>
                      <a:pt x="118" y="24"/>
                      <a:pt x="95"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3"/>
              <p:cNvSpPr/>
              <p:nvPr/>
            </p:nvSpPr>
            <p:spPr>
              <a:xfrm flipH="1">
                <a:off x="1730350" y="4407656"/>
                <a:ext cx="12551" cy="12661"/>
              </a:xfrm>
              <a:custGeom>
                <a:rect b="b" l="l" r="r" t="t"/>
                <a:pathLst>
                  <a:path extrusionOk="0" h="115" w="114">
                    <a:moveTo>
                      <a:pt x="57" y="1"/>
                    </a:moveTo>
                    <a:cubicBezTo>
                      <a:pt x="24" y="1"/>
                      <a:pt x="1" y="24"/>
                      <a:pt x="1" y="57"/>
                    </a:cubicBezTo>
                    <a:cubicBezTo>
                      <a:pt x="1" y="90"/>
                      <a:pt x="24" y="114"/>
                      <a:pt x="57" y="114"/>
                    </a:cubicBezTo>
                    <a:cubicBezTo>
                      <a:pt x="90" y="114"/>
                      <a:pt x="114" y="90"/>
                      <a:pt x="114" y="57"/>
                    </a:cubicBezTo>
                    <a:cubicBezTo>
                      <a:pt x="114" y="24"/>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3"/>
              <p:cNvSpPr/>
              <p:nvPr/>
            </p:nvSpPr>
            <p:spPr>
              <a:xfrm flipH="1">
                <a:off x="1643158" y="4392683"/>
                <a:ext cx="11450" cy="11450"/>
              </a:xfrm>
              <a:custGeom>
                <a:rect b="b" l="l" r="r" t="t"/>
                <a:pathLst>
                  <a:path extrusionOk="0" h="104" w="104">
                    <a:moveTo>
                      <a:pt x="52" y="0"/>
                    </a:moveTo>
                    <a:cubicBezTo>
                      <a:pt x="24" y="0"/>
                      <a:pt x="0" y="24"/>
                      <a:pt x="0" y="52"/>
                    </a:cubicBezTo>
                    <a:cubicBezTo>
                      <a:pt x="0" y="80"/>
                      <a:pt x="24" y="104"/>
                      <a:pt x="52" y="104"/>
                    </a:cubicBezTo>
                    <a:cubicBezTo>
                      <a:pt x="80" y="104"/>
                      <a:pt x="104" y="80"/>
                      <a:pt x="104" y="52"/>
                    </a:cubicBezTo>
                    <a:cubicBezTo>
                      <a:pt x="104" y="24"/>
                      <a:pt x="80"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3"/>
              <p:cNvSpPr/>
              <p:nvPr/>
            </p:nvSpPr>
            <p:spPr>
              <a:xfrm flipH="1">
                <a:off x="1555415" y="4378151"/>
                <a:ext cx="10459" cy="10459"/>
              </a:xfrm>
              <a:custGeom>
                <a:rect b="b" l="l" r="r" t="t"/>
                <a:pathLst>
                  <a:path extrusionOk="0" h="95" w="95">
                    <a:moveTo>
                      <a:pt x="47" y="0"/>
                    </a:moveTo>
                    <a:cubicBezTo>
                      <a:pt x="19" y="0"/>
                      <a:pt x="0" y="19"/>
                      <a:pt x="0" y="47"/>
                    </a:cubicBezTo>
                    <a:cubicBezTo>
                      <a:pt x="0" y="71"/>
                      <a:pt x="19" y="95"/>
                      <a:pt x="47" y="95"/>
                    </a:cubicBezTo>
                    <a:cubicBezTo>
                      <a:pt x="76" y="95"/>
                      <a:pt x="94" y="71"/>
                      <a:pt x="94" y="47"/>
                    </a:cubicBezTo>
                    <a:cubicBezTo>
                      <a:pt x="94" y="19"/>
                      <a:pt x="76" y="0"/>
                      <a:pt x="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3"/>
              <p:cNvSpPr/>
              <p:nvPr/>
            </p:nvSpPr>
            <p:spPr>
              <a:xfrm flipH="1">
                <a:off x="1467672" y="4364059"/>
                <a:ext cx="9468" cy="9468"/>
              </a:xfrm>
              <a:custGeom>
                <a:rect b="b" l="l" r="r" t="t"/>
                <a:pathLst>
                  <a:path extrusionOk="0" h="86" w="86">
                    <a:moveTo>
                      <a:pt x="43" y="1"/>
                    </a:moveTo>
                    <a:cubicBezTo>
                      <a:pt x="19" y="1"/>
                      <a:pt x="0" y="20"/>
                      <a:pt x="0" y="43"/>
                    </a:cubicBezTo>
                    <a:cubicBezTo>
                      <a:pt x="0" y="67"/>
                      <a:pt x="19" y="86"/>
                      <a:pt x="43" y="86"/>
                    </a:cubicBezTo>
                    <a:cubicBezTo>
                      <a:pt x="66" y="86"/>
                      <a:pt x="85" y="67"/>
                      <a:pt x="85" y="43"/>
                    </a:cubicBezTo>
                    <a:cubicBezTo>
                      <a:pt x="85" y="20"/>
                      <a:pt x="66"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3"/>
              <p:cNvSpPr/>
              <p:nvPr/>
            </p:nvSpPr>
            <p:spPr>
              <a:xfrm flipH="1">
                <a:off x="1380039" y="4351619"/>
                <a:ext cx="8367" cy="8917"/>
              </a:xfrm>
              <a:custGeom>
                <a:rect b="b" l="l" r="r" t="t"/>
                <a:pathLst>
                  <a:path extrusionOk="0" h="81" w="76">
                    <a:moveTo>
                      <a:pt x="38" y="1"/>
                    </a:moveTo>
                    <a:cubicBezTo>
                      <a:pt x="15" y="1"/>
                      <a:pt x="0" y="20"/>
                      <a:pt x="0" y="39"/>
                    </a:cubicBezTo>
                    <a:cubicBezTo>
                      <a:pt x="0" y="62"/>
                      <a:pt x="15" y="81"/>
                      <a:pt x="38" y="81"/>
                    </a:cubicBezTo>
                    <a:cubicBezTo>
                      <a:pt x="62" y="81"/>
                      <a:pt x="76" y="62"/>
                      <a:pt x="76" y="39"/>
                    </a:cubicBezTo>
                    <a:cubicBezTo>
                      <a:pt x="76" y="20"/>
                      <a:pt x="62"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3"/>
              <p:cNvSpPr/>
              <p:nvPr/>
            </p:nvSpPr>
            <p:spPr>
              <a:xfrm flipH="1">
                <a:off x="1291746" y="4341270"/>
                <a:ext cx="7927" cy="7927"/>
              </a:xfrm>
              <a:custGeom>
                <a:rect b="b" l="l" r="r" t="t"/>
                <a:pathLst>
                  <a:path extrusionOk="0" h="72" w="72">
                    <a:moveTo>
                      <a:pt x="38" y="1"/>
                    </a:moveTo>
                    <a:cubicBezTo>
                      <a:pt x="19" y="1"/>
                      <a:pt x="1" y="15"/>
                      <a:pt x="1" y="34"/>
                    </a:cubicBezTo>
                    <a:cubicBezTo>
                      <a:pt x="1" y="52"/>
                      <a:pt x="19" y="71"/>
                      <a:pt x="38" y="71"/>
                    </a:cubicBezTo>
                    <a:cubicBezTo>
                      <a:pt x="57" y="71"/>
                      <a:pt x="71" y="52"/>
                      <a:pt x="71" y="34"/>
                    </a:cubicBezTo>
                    <a:cubicBezTo>
                      <a:pt x="71" y="15"/>
                      <a:pt x="57"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3"/>
              <p:cNvSpPr/>
              <p:nvPr/>
            </p:nvSpPr>
            <p:spPr>
              <a:xfrm flipH="1">
                <a:off x="1203012" y="4333454"/>
                <a:ext cx="6826" cy="6936"/>
              </a:xfrm>
              <a:custGeom>
                <a:rect b="b" l="l" r="r" t="t"/>
                <a:pathLst>
                  <a:path extrusionOk="0" h="63" w="62">
                    <a:moveTo>
                      <a:pt x="28" y="1"/>
                    </a:moveTo>
                    <a:cubicBezTo>
                      <a:pt x="10" y="1"/>
                      <a:pt x="0" y="15"/>
                      <a:pt x="0" y="29"/>
                    </a:cubicBezTo>
                    <a:cubicBezTo>
                      <a:pt x="0" y="48"/>
                      <a:pt x="10" y="62"/>
                      <a:pt x="28" y="62"/>
                    </a:cubicBezTo>
                    <a:cubicBezTo>
                      <a:pt x="47" y="62"/>
                      <a:pt x="61" y="48"/>
                      <a:pt x="61" y="29"/>
                    </a:cubicBezTo>
                    <a:cubicBezTo>
                      <a:pt x="61" y="15"/>
                      <a:pt x="47" y="1"/>
                      <a:pt x="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3"/>
              <p:cNvSpPr/>
              <p:nvPr/>
            </p:nvSpPr>
            <p:spPr>
              <a:xfrm flipH="1">
                <a:off x="1114829" y="4328280"/>
                <a:ext cx="5835" cy="5835"/>
              </a:xfrm>
              <a:custGeom>
                <a:rect b="b" l="l" r="r" t="t"/>
                <a:pathLst>
                  <a:path extrusionOk="0" h="53" w="53">
                    <a:moveTo>
                      <a:pt x="29" y="1"/>
                    </a:moveTo>
                    <a:cubicBezTo>
                      <a:pt x="15" y="1"/>
                      <a:pt x="1" y="10"/>
                      <a:pt x="1" y="29"/>
                    </a:cubicBezTo>
                    <a:cubicBezTo>
                      <a:pt x="1" y="43"/>
                      <a:pt x="15" y="53"/>
                      <a:pt x="29" y="53"/>
                    </a:cubicBezTo>
                    <a:cubicBezTo>
                      <a:pt x="43" y="53"/>
                      <a:pt x="53" y="43"/>
                      <a:pt x="53" y="29"/>
                    </a:cubicBezTo>
                    <a:cubicBezTo>
                      <a:pt x="53" y="10"/>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3"/>
              <p:cNvSpPr/>
              <p:nvPr/>
            </p:nvSpPr>
            <p:spPr>
              <a:xfrm flipH="1">
                <a:off x="1026095" y="4326738"/>
                <a:ext cx="4734" cy="4734"/>
              </a:xfrm>
              <a:custGeom>
                <a:rect b="b" l="l" r="r" t="t"/>
                <a:pathLst>
                  <a:path extrusionOk="0" h="43" w="43">
                    <a:moveTo>
                      <a:pt x="24" y="1"/>
                    </a:moveTo>
                    <a:cubicBezTo>
                      <a:pt x="10" y="1"/>
                      <a:pt x="0" y="10"/>
                      <a:pt x="0" y="19"/>
                    </a:cubicBezTo>
                    <a:cubicBezTo>
                      <a:pt x="0" y="34"/>
                      <a:pt x="10" y="43"/>
                      <a:pt x="24" y="43"/>
                    </a:cubicBezTo>
                    <a:cubicBezTo>
                      <a:pt x="33" y="43"/>
                      <a:pt x="43" y="34"/>
                      <a:pt x="43" y="19"/>
                    </a:cubicBezTo>
                    <a:cubicBezTo>
                      <a:pt x="43" y="10"/>
                      <a:pt x="3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3"/>
              <p:cNvSpPr/>
              <p:nvPr/>
            </p:nvSpPr>
            <p:spPr>
              <a:xfrm flipH="1">
                <a:off x="936811" y="4328280"/>
                <a:ext cx="4184" cy="4294"/>
              </a:xfrm>
              <a:custGeom>
                <a:rect b="b" l="l" r="r" t="t"/>
                <a:pathLst>
                  <a:path extrusionOk="0" h="39" w="38">
                    <a:moveTo>
                      <a:pt x="19" y="1"/>
                    </a:moveTo>
                    <a:cubicBezTo>
                      <a:pt x="9" y="1"/>
                      <a:pt x="0" y="10"/>
                      <a:pt x="0" y="20"/>
                    </a:cubicBezTo>
                    <a:cubicBezTo>
                      <a:pt x="0" y="29"/>
                      <a:pt x="9" y="38"/>
                      <a:pt x="19" y="38"/>
                    </a:cubicBezTo>
                    <a:cubicBezTo>
                      <a:pt x="28" y="38"/>
                      <a:pt x="38" y="29"/>
                      <a:pt x="38" y="20"/>
                    </a:cubicBezTo>
                    <a:cubicBezTo>
                      <a:pt x="38" y="10"/>
                      <a:pt x="28"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3"/>
              <p:cNvSpPr/>
              <p:nvPr/>
            </p:nvSpPr>
            <p:spPr>
              <a:xfrm flipH="1">
                <a:off x="848518" y="4334555"/>
                <a:ext cx="2752" cy="2642"/>
              </a:xfrm>
              <a:custGeom>
                <a:rect b="b" l="l" r="r" t="t"/>
                <a:pathLst>
                  <a:path extrusionOk="0" h="24" w="25">
                    <a:moveTo>
                      <a:pt x="10" y="0"/>
                    </a:moveTo>
                    <a:cubicBezTo>
                      <a:pt x="5" y="0"/>
                      <a:pt x="1" y="5"/>
                      <a:pt x="1" y="14"/>
                    </a:cubicBezTo>
                    <a:cubicBezTo>
                      <a:pt x="1" y="19"/>
                      <a:pt x="5" y="24"/>
                      <a:pt x="10" y="24"/>
                    </a:cubicBezTo>
                    <a:cubicBezTo>
                      <a:pt x="19" y="24"/>
                      <a:pt x="24" y="19"/>
                      <a:pt x="24" y="14"/>
                    </a:cubicBezTo>
                    <a:cubicBezTo>
                      <a:pt x="24" y="5"/>
                      <a:pt x="19"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3"/>
              <p:cNvSpPr/>
              <p:nvPr/>
            </p:nvSpPr>
            <p:spPr>
              <a:xfrm flipH="1">
                <a:off x="759784" y="4343913"/>
                <a:ext cx="2202" cy="2092"/>
              </a:xfrm>
              <a:custGeom>
                <a:rect b="b" l="l" r="r" t="t"/>
                <a:pathLst>
                  <a:path extrusionOk="0" h="19" w="20">
                    <a:moveTo>
                      <a:pt x="10" y="0"/>
                    </a:moveTo>
                    <a:cubicBezTo>
                      <a:pt x="5" y="0"/>
                      <a:pt x="0" y="5"/>
                      <a:pt x="0" y="10"/>
                    </a:cubicBezTo>
                    <a:cubicBezTo>
                      <a:pt x="0" y="14"/>
                      <a:pt x="5" y="19"/>
                      <a:pt x="10" y="19"/>
                    </a:cubicBezTo>
                    <a:cubicBezTo>
                      <a:pt x="15" y="19"/>
                      <a:pt x="19" y="14"/>
                      <a:pt x="19" y="10"/>
                    </a:cubicBezTo>
                    <a:cubicBezTo>
                      <a:pt x="19" y="5"/>
                      <a:pt x="15"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3"/>
              <p:cNvSpPr/>
              <p:nvPr/>
            </p:nvSpPr>
            <p:spPr>
              <a:xfrm flipH="1">
                <a:off x="672151" y="4357894"/>
                <a:ext cx="1101" cy="1101"/>
              </a:xfrm>
              <a:custGeom>
                <a:rect b="b" l="l" r="r" t="t"/>
                <a:pathLst>
                  <a:path extrusionOk="0" h="10" w="10">
                    <a:moveTo>
                      <a:pt x="5" y="0"/>
                    </a:moveTo>
                    <a:cubicBezTo>
                      <a:pt x="1" y="0"/>
                      <a:pt x="1" y="0"/>
                      <a:pt x="1" y="5"/>
                    </a:cubicBezTo>
                    <a:cubicBezTo>
                      <a:pt x="1" y="5"/>
                      <a:pt x="1" y="10"/>
                      <a:pt x="5" y="10"/>
                    </a:cubicBezTo>
                    <a:cubicBezTo>
                      <a:pt x="5" y="10"/>
                      <a:pt x="10" y="5"/>
                      <a:pt x="10" y="5"/>
                    </a:cubicBezTo>
                    <a:cubicBezTo>
                      <a:pt x="10" y="0"/>
                      <a:pt x="5"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3"/>
              <p:cNvSpPr/>
              <p:nvPr/>
            </p:nvSpPr>
            <p:spPr>
              <a:xfrm flipH="1">
                <a:off x="584959" y="4374958"/>
                <a:ext cx="550" cy="661"/>
              </a:xfrm>
              <a:custGeom>
                <a:rect b="b" l="l" r="r" t="t"/>
                <a:pathLst>
                  <a:path extrusionOk="0" h="6" w="5">
                    <a:moveTo>
                      <a:pt x="5" y="1"/>
                    </a:moveTo>
                    <a:cubicBezTo>
                      <a:pt x="5" y="1"/>
                      <a:pt x="0" y="6"/>
                      <a:pt x="0" y="6"/>
                    </a:cubicBezTo>
                    <a:lnTo>
                      <a:pt x="5" y="6"/>
                    </a:lnTo>
                    <a:cubicBezTo>
                      <a:pt x="5" y="6"/>
                      <a:pt x="5"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3"/>
              <p:cNvSpPr/>
              <p:nvPr/>
            </p:nvSpPr>
            <p:spPr>
              <a:xfrm flipH="1">
                <a:off x="7701271" y="3984684"/>
                <a:ext cx="80588" cy="80588"/>
              </a:xfrm>
              <a:custGeom>
                <a:rect b="b" l="l" r="r" t="t"/>
                <a:pathLst>
                  <a:path extrusionOk="0" h="732" w="732">
                    <a:moveTo>
                      <a:pt x="368" y="1"/>
                    </a:moveTo>
                    <a:cubicBezTo>
                      <a:pt x="165" y="1"/>
                      <a:pt x="0" y="161"/>
                      <a:pt x="0" y="364"/>
                    </a:cubicBezTo>
                    <a:cubicBezTo>
                      <a:pt x="0" y="567"/>
                      <a:pt x="165" y="732"/>
                      <a:pt x="368" y="732"/>
                    </a:cubicBezTo>
                    <a:cubicBezTo>
                      <a:pt x="571" y="732"/>
                      <a:pt x="731" y="567"/>
                      <a:pt x="731" y="364"/>
                    </a:cubicBezTo>
                    <a:cubicBezTo>
                      <a:pt x="731" y="161"/>
                      <a:pt x="571" y="1"/>
                      <a:pt x="3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3"/>
              <p:cNvSpPr/>
              <p:nvPr/>
            </p:nvSpPr>
            <p:spPr>
              <a:xfrm flipH="1">
                <a:off x="7633344" y="4042372"/>
                <a:ext cx="79487" cy="79487"/>
              </a:xfrm>
              <a:custGeom>
                <a:rect b="b" l="l" r="r" t="t"/>
                <a:pathLst>
                  <a:path extrusionOk="0" h="722" w="722">
                    <a:moveTo>
                      <a:pt x="363" y="0"/>
                    </a:moveTo>
                    <a:cubicBezTo>
                      <a:pt x="161" y="0"/>
                      <a:pt x="0" y="160"/>
                      <a:pt x="0" y="363"/>
                    </a:cubicBezTo>
                    <a:cubicBezTo>
                      <a:pt x="0" y="561"/>
                      <a:pt x="161" y="721"/>
                      <a:pt x="363" y="721"/>
                    </a:cubicBezTo>
                    <a:cubicBezTo>
                      <a:pt x="561" y="721"/>
                      <a:pt x="722" y="561"/>
                      <a:pt x="722" y="363"/>
                    </a:cubicBezTo>
                    <a:cubicBezTo>
                      <a:pt x="722" y="160"/>
                      <a:pt x="561"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3"/>
              <p:cNvSpPr/>
              <p:nvPr/>
            </p:nvSpPr>
            <p:spPr>
              <a:xfrm flipH="1">
                <a:off x="7562776" y="4096867"/>
                <a:ext cx="78496" cy="78386"/>
              </a:xfrm>
              <a:custGeom>
                <a:rect b="b" l="l" r="r" t="t"/>
                <a:pathLst>
                  <a:path extrusionOk="0" h="712" w="713">
                    <a:moveTo>
                      <a:pt x="359" y="0"/>
                    </a:moveTo>
                    <a:cubicBezTo>
                      <a:pt x="161" y="0"/>
                      <a:pt x="1" y="160"/>
                      <a:pt x="1" y="358"/>
                    </a:cubicBezTo>
                    <a:cubicBezTo>
                      <a:pt x="1" y="556"/>
                      <a:pt x="161" y="712"/>
                      <a:pt x="359" y="712"/>
                    </a:cubicBezTo>
                    <a:cubicBezTo>
                      <a:pt x="553" y="712"/>
                      <a:pt x="713" y="556"/>
                      <a:pt x="713" y="358"/>
                    </a:cubicBezTo>
                    <a:cubicBezTo>
                      <a:pt x="713" y="160"/>
                      <a:pt x="553"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3"/>
              <p:cNvSpPr/>
              <p:nvPr/>
            </p:nvSpPr>
            <p:spPr>
              <a:xfrm flipH="1">
                <a:off x="7490115" y="4148720"/>
                <a:ext cx="77395" cy="77395"/>
              </a:xfrm>
              <a:custGeom>
                <a:rect b="b" l="l" r="r" t="t"/>
                <a:pathLst>
                  <a:path extrusionOk="0" h="703" w="703">
                    <a:moveTo>
                      <a:pt x="349" y="1"/>
                    </a:moveTo>
                    <a:cubicBezTo>
                      <a:pt x="156" y="1"/>
                      <a:pt x="0" y="156"/>
                      <a:pt x="0" y="354"/>
                    </a:cubicBezTo>
                    <a:cubicBezTo>
                      <a:pt x="0" y="547"/>
                      <a:pt x="156" y="703"/>
                      <a:pt x="349" y="703"/>
                    </a:cubicBezTo>
                    <a:cubicBezTo>
                      <a:pt x="547" y="703"/>
                      <a:pt x="703" y="547"/>
                      <a:pt x="703" y="354"/>
                    </a:cubicBezTo>
                    <a:cubicBezTo>
                      <a:pt x="703" y="156"/>
                      <a:pt x="547"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3"/>
              <p:cNvSpPr/>
              <p:nvPr/>
            </p:nvSpPr>
            <p:spPr>
              <a:xfrm flipH="1">
                <a:off x="7415914" y="4198041"/>
                <a:ext cx="76404" cy="76404"/>
              </a:xfrm>
              <a:custGeom>
                <a:rect b="b" l="l" r="r" t="t"/>
                <a:pathLst>
                  <a:path extrusionOk="0" h="694" w="694">
                    <a:moveTo>
                      <a:pt x="350" y="0"/>
                    </a:moveTo>
                    <a:cubicBezTo>
                      <a:pt x="157" y="0"/>
                      <a:pt x="1" y="156"/>
                      <a:pt x="1" y="345"/>
                    </a:cubicBezTo>
                    <a:cubicBezTo>
                      <a:pt x="1" y="538"/>
                      <a:pt x="157" y="693"/>
                      <a:pt x="350" y="693"/>
                    </a:cubicBezTo>
                    <a:cubicBezTo>
                      <a:pt x="538" y="693"/>
                      <a:pt x="694" y="538"/>
                      <a:pt x="694" y="345"/>
                    </a:cubicBezTo>
                    <a:cubicBezTo>
                      <a:pt x="694" y="156"/>
                      <a:pt x="538" y="0"/>
                      <a:pt x="3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3"/>
              <p:cNvSpPr/>
              <p:nvPr/>
            </p:nvSpPr>
            <p:spPr>
              <a:xfrm flipH="1">
                <a:off x="7339620" y="4244170"/>
                <a:ext cx="75854" cy="75964"/>
              </a:xfrm>
              <a:custGeom>
                <a:rect b="b" l="l" r="r" t="t"/>
                <a:pathLst>
                  <a:path extrusionOk="0" h="690" w="689">
                    <a:moveTo>
                      <a:pt x="345" y="1"/>
                    </a:moveTo>
                    <a:cubicBezTo>
                      <a:pt x="156" y="1"/>
                      <a:pt x="1" y="157"/>
                      <a:pt x="1" y="345"/>
                    </a:cubicBezTo>
                    <a:cubicBezTo>
                      <a:pt x="1" y="534"/>
                      <a:pt x="156" y="689"/>
                      <a:pt x="345" y="689"/>
                    </a:cubicBezTo>
                    <a:cubicBezTo>
                      <a:pt x="533" y="689"/>
                      <a:pt x="689" y="534"/>
                      <a:pt x="689" y="345"/>
                    </a:cubicBezTo>
                    <a:cubicBezTo>
                      <a:pt x="689" y="157"/>
                      <a:pt x="533"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3"/>
              <p:cNvSpPr/>
              <p:nvPr/>
            </p:nvSpPr>
            <p:spPr>
              <a:xfrm flipH="1">
                <a:off x="7261676" y="4287766"/>
                <a:ext cx="74863" cy="74863"/>
              </a:xfrm>
              <a:custGeom>
                <a:rect b="b" l="l" r="r" t="t"/>
                <a:pathLst>
                  <a:path extrusionOk="0" h="680" w="680">
                    <a:moveTo>
                      <a:pt x="340" y="1"/>
                    </a:moveTo>
                    <a:cubicBezTo>
                      <a:pt x="151" y="1"/>
                      <a:pt x="0" y="157"/>
                      <a:pt x="0" y="340"/>
                    </a:cubicBezTo>
                    <a:cubicBezTo>
                      <a:pt x="0" y="529"/>
                      <a:pt x="151" y="680"/>
                      <a:pt x="340" y="680"/>
                    </a:cubicBezTo>
                    <a:cubicBezTo>
                      <a:pt x="523" y="680"/>
                      <a:pt x="679" y="529"/>
                      <a:pt x="679" y="340"/>
                    </a:cubicBezTo>
                    <a:cubicBezTo>
                      <a:pt x="679" y="157"/>
                      <a:pt x="523"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3"/>
              <p:cNvSpPr/>
              <p:nvPr/>
            </p:nvSpPr>
            <p:spPr>
              <a:xfrm flipH="1">
                <a:off x="7182850" y="4328830"/>
                <a:ext cx="73762" cy="73762"/>
              </a:xfrm>
              <a:custGeom>
                <a:rect b="b" l="l" r="r" t="t"/>
                <a:pathLst>
                  <a:path extrusionOk="0" h="670" w="670">
                    <a:moveTo>
                      <a:pt x="335" y="0"/>
                    </a:moveTo>
                    <a:cubicBezTo>
                      <a:pt x="151" y="0"/>
                      <a:pt x="0" y="151"/>
                      <a:pt x="0" y="335"/>
                    </a:cubicBezTo>
                    <a:cubicBezTo>
                      <a:pt x="0" y="519"/>
                      <a:pt x="151" y="670"/>
                      <a:pt x="335" y="670"/>
                    </a:cubicBezTo>
                    <a:cubicBezTo>
                      <a:pt x="519" y="670"/>
                      <a:pt x="670" y="519"/>
                      <a:pt x="670" y="335"/>
                    </a:cubicBezTo>
                    <a:cubicBezTo>
                      <a:pt x="670" y="151"/>
                      <a:pt x="519"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3"/>
              <p:cNvSpPr/>
              <p:nvPr/>
            </p:nvSpPr>
            <p:spPr>
              <a:xfrm flipH="1">
                <a:off x="7102373" y="4366702"/>
                <a:ext cx="72771" cy="72771"/>
              </a:xfrm>
              <a:custGeom>
                <a:rect b="b" l="l" r="r" t="t"/>
                <a:pathLst>
                  <a:path extrusionOk="0" h="661" w="661">
                    <a:moveTo>
                      <a:pt x="330" y="1"/>
                    </a:moveTo>
                    <a:cubicBezTo>
                      <a:pt x="146" y="1"/>
                      <a:pt x="0" y="151"/>
                      <a:pt x="0" y="331"/>
                    </a:cubicBezTo>
                    <a:cubicBezTo>
                      <a:pt x="0" y="514"/>
                      <a:pt x="146" y="660"/>
                      <a:pt x="330" y="660"/>
                    </a:cubicBezTo>
                    <a:cubicBezTo>
                      <a:pt x="514" y="660"/>
                      <a:pt x="660" y="514"/>
                      <a:pt x="660" y="331"/>
                    </a:cubicBezTo>
                    <a:cubicBezTo>
                      <a:pt x="660" y="151"/>
                      <a:pt x="514"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3"/>
              <p:cNvSpPr/>
              <p:nvPr/>
            </p:nvSpPr>
            <p:spPr>
              <a:xfrm flipH="1">
                <a:off x="7020355" y="4401490"/>
                <a:ext cx="71780" cy="72221"/>
              </a:xfrm>
              <a:custGeom>
                <a:rect b="b" l="l" r="r" t="t"/>
                <a:pathLst>
                  <a:path extrusionOk="0" h="656" w="652">
                    <a:moveTo>
                      <a:pt x="326" y="0"/>
                    </a:moveTo>
                    <a:cubicBezTo>
                      <a:pt x="147" y="0"/>
                      <a:pt x="1" y="146"/>
                      <a:pt x="1" y="326"/>
                    </a:cubicBezTo>
                    <a:cubicBezTo>
                      <a:pt x="1" y="509"/>
                      <a:pt x="147" y="656"/>
                      <a:pt x="326" y="656"/>
                    </a:cubicBezTo>
                    <a:cubicBezTo>
                      <a:pt x="505" y="656"/>
                      <a:pt x="651" y="509"/>
                      <a:pt x="651" y="326"/>
                    </a:cubicBezTo>
                    <a:cubicBezTo>
                      <a:pt x="651"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3"/>
              <p:cNvSpPr/>
              <p:nvPr/>
            </p:nvSpPr>
            <p:spPr>
              <a:xfrm flipH="1">
                <a:off x="6936796" y="4432646"/>
                <a:ext cx="71230" cy="71230"/>
              </a:xfrm>
              <a:custGeom>
                <a:rect b="b" l="l" r="r" t="t"/>
                <a:pathLst>
                  <a:path extrusionOk="0" h="647" w="647">
                    <a:moveTo>
                      <a:pt x="326" y="0"/>
                    </a:moveTo>
                    <a:cubicBezTo>
                      <a:pt x="146" y="0"/>
                      <a:pt x="0" y="146"/>
                      <a:pt x="0" y="325"/>
                    </a:cubicBezTo>
                    <a:cubicBezTo>
                      <a:pt x="0" y="505"/>
                      <a:pt x="146" y="646"/>
                      <a:pt x="326" y="646"/>
                    </a:cubicBezTo>
                    <a:cubicBezTo>
                      <a:pt x="500" y="646"/>
                      <a:pt x="646" y="505"/>
                      <a:pt x="646" y="325"/>
                    </a:cubicBezTo>
                    <a:cubicBezTo>
                      <a:pt x="646" y="146"/>
                      <a:pt x="500"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3"/>
              <p:cNvSpPr/>
              <p:nvPr/>
            </p:nvSpPr>
            <p:spPr>
              <a:xfrm flipH="1">
                <a:off x="6852246" y="4460610"/>
                <a:ext cx="70129" cy="70239"/>
              </a:xfrm>
              <a:custGeom>
                <a:rect b="b" l="l" r="r" t="t"/>
                <a:pathLst>
                  <a:path extrusionOk="0" h="638" w="637">
                    <a:moveTo>
                      <a:pt x="316" y="1"/>
                    </a:moveTo>
                    <a:cubicBezTo>
                      <a:pt x="142" y="1"/>
                      <a:pt x="0" y="142"/>
                      <a:pt x="0" y="321"/>
                    </a:cubicBezTo>
                    <a:cubicBezTo>
                      <a:pt x="0" y="496"/>
                      <a:pt x="142" y="637"/>
                      <a:pt x="316" y="637"/>
                    </a:cubicBezTo>
                    <a:cubicBezTo>
                      <a:pt x="495" y="637"/>
                      <a:pt x="637" y="496"/>
                      <a:pt x="637" y="321"/>
                    </a:cubicBezTo>
                    <a:cubicBezTo>
                      <a:pt x="637" y="142"/>
                      <a:pt x="495"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3"/>
              <p:cNvSpPr/>
              <p:nvPr/>
            </p:nvSpPr>
            <p:spPr>
              <a:xfrm flipH="1">
                <a:off x="6766594" y="4484499"/>
                <a:ext cx="69138" cy="69138"/>
              </a:xfrm>
              <a:custGeom>
                <a:rect b="b" l="l" r="r" t="t"/>
                <a:pathLst>
                  <a:path extrusionOk="0" h="628" w="628">
                    <a:moveTo>
                      <a:pt x="312" y="1"/>
                    </a:moveTo>
                    <a:cubicBezTo>
                      <a:pt x="137" y="1"/>
                      <a:pt x="0" y="142"/>
                      <a:pt x="0" y="316"/>
                    </a:cubicBezTo>
                    <a:cubicBezTo>
                      <a:pt x="0" y="491"/>
                      <a:pt x="137" y="628"/>
                      <a:pt x="312" y="628"/>
                    </a:cubicBezTo>
                    <a:cubicBezTo>
                      <a:pt x="486" y="628"/>
                      <a:pt x="627" y="491"/>
                      <a:pt x="627" y="316"/>
                    </a:cubicBezTo>
                    <a:cubicBezTo>
                      <a:pt x="627" y="142"/>
                      <a:pt x="486"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3"/>
              <p:cNvSpPr/>
              <p:nvPr/>
            </p:nvSpPr>
            <p:spPr>
              <a:xfrm flipH="1">
                <a:off x="6679952" y="4504756"/>
                <a:ext cx="68588" cy="68147"/>
              </a:xfrm>
              <a:custGeom>
                <a:rect b="b" l="l" r="r" t="t"/>
                <a:pathLst>
                  <a:path extrusionOk="0" h="619" w="623">
                    <a:moveTo>
                      <a:pt x="312" y="0"/>
                    </a:moveTo>
                    <a:cubicBezTo>
                      <a:pt x="142" y="0"/>
                      <a:pt x="0" y="142"/>
                      <a:pt x="0" y="312"/>
                    </a:cubicBezTo>
                    <a:cubicBezTo>
                      <a:pt x="0" y="481"/>
                      <a:pt x="142" y="618"/>
                      <a:pt x="312" y="618"/>
                    </a:cubicBezTo>
                    <a:cubicBezTo>
                      <a:pt x="481" y="618"/>
                      <a:pt x="623" y="481"/>
                      <a:pt x="623" y="312"/>
                    </a:cubicBezTo>
                    <a:cubicBezTo>
                      <a:pt x="623" y="142"/>
                      <a:pt x="481"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3"/>
              <p:cNvSpPr/>
              <p:nvPr/>
            </p:nvSpPr>
            <p:spPr>
              <a:xfrm flipH="1">
                <a:off x="6592760" y="4520830"/>
                <a:ext cx="67046" cy="67046"/>
              </a:xfrm>
              <a:custGeom>
                <a:rect b="b" l="l" r="r" t="t"/>
                <a:pathLst>
                  <a:path extrusionOk="0" h="609" w="609">
                    <a:moveTo>
                      <a:pt x="307" y="1"/>
                    </a:moveTo>
                    <a:cubicBezTo>
                      <a:pt x="137" y="1"/>
                      <a:pt x="0" y="137"/>
                      <a:pt x="0" y="302"/>
                    </a:cubicBezTo>
                    <a:cubicBezTo>
                      <a:pt x="0" y="472"/>
                      <a:pt x="137" y="609"/>
                      <a:pt x="307" y="609"/>
                    </a:cubicBezTo>
                    <a:cubicBezTo>
                      <a:pt x="472" y="609"/>
                      <a:pt x="609" y="472"/>
                      <a:pt x="609" y="302"/>
                    </a:cubicBezTo>
                    <a:cubicBezTo>
                      <a:pt x="609" y="137"/>
                      <a:pt x="472"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3"/>
              <p:cNvSpPr/>
              <p:nvPr/>
            </p:nvSpPr>
            <p:spPr>
              <a:xfrm flipH="1">
                <a:off x="6504467" y="4532279"/>
                <a:ext cx="66606" cy="66056"/>
              </a:xfrm>
              <a:custGeom>
                <a:rect b="b" l="l" r="r" t="t"/>
                <a:pathLst>
                  <a:path extrusionOk="0" h="600" w="605">
                    <a:moveTo>
                      <a:pt x="302" y="0"/>
                    </a:moveTo>
                    <a:cubicBezTo>
                      <a:pt x="137" y="0"/>
                      <a:pt x="1" y="132"/>
                      <a:pt x="1" y="302"/>
                    </a:cubicBezTo>
                    <a:cubicBezTo>
                      <a:pt x="1" y="467"/>
                      <a:pt x="137" y="599"/>
                      <a:pt x="302" y="599"/>
                    </a:cubicBezTo>
                    <a:cubicBezTo>
                      <a:pt x="467" y="599"/>
                      <a:pt x="604" y="467"/>
                      <a:pt x="604" y="302"/>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3"/>
              <p:cNvSpPr/>
              <p:nvPr/>
            </p:nvSpPr>
            <p:spPr>
              <a:xfrm flipH="1">
                <a:off x="6415733" y="4538995"/>
                <a:ext cx="65505" cy="65505"/>
              </a:xfrm>
              <a:custGeom>
                <a:rect b="b" l="l" r="r" t="t"/>
                <a:pathLst>
                  <a:path extrusionOk="0" h="595" w="595">
                    <a:moveTo>
                      <a:pt x="297" y="1"/>
                    </a:moveTo>
                    <a:cubicBezTo>
                      <a:pt x="132" y="1"/>
                      <a:pt x="0" y="133"/>
                      <a:pt x="0" y="298"/>
                    </a:cubicBezTo>
                    <a:cubicBezTo>
                      <a:pt x="0" y="463"/>
                      <a:pt x="132" y="595"/>
                      <a:pt x="297" y="595"/>
                    </a:cubicBezTo>
                    <a:cubicBezTo>
                      <a:pt x="462" y="595"/>
                      <a:pt x="594" y="463"/>
                      <a:pt x="594" y="298"/>
                    </a:cubicBezTo>
                    <a:cubicBezTo>
                      <a:pt x="594" y="133"/>
                      <a:pt x="462" y="1"/>
                      <a:pt x="2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3"/>
              <p:cNvSpPr/>
              <p:nvPr/>
            </p:nvSpPr>
            <p:spPr>
              <a:xfrm flipH="1">
                <a:off x="6326999" y="4541086"/>
                <a:ext cx="64514" cy="64514"/>
              </a:xfrm>
              <a:custGeom>
                <a:rect b="b" l="l" r="r" t="t"/>
                <a:pathLst>
                  <a:path extrusionOk="0" h="586" w="586">
                    <a:moveTo>
                      <a:pt x="293" y="0"/>
                    </a:moveTo>
                    <a:cubicBezTo>
                      <a:pt x="133" y="0"/>
                      <a:pt x="1" y="132"/>
                      <a:pt x="1" y="293"/>
                    </a:cubicBezTo>
                    <a:cubicBezTo>
                      <a:pt x="1" y="453"/>
                      <a:pt x="133"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3"/>
              <p:cNvSpPr/>
              <p:nvPr/>
            </p:nvSpPr>
            <p:spPr>
              <a:xfrm flipH="1">
                <a:off x="6238265" y="4538444"/>
                <a:ext cx="63413" cy="63523"/>
              </a:xfrm>
              <a:custGeom>
                <a:rect b="b" l="l" r="r" t="t"/>
                <a:pathLst>
                  <a:path extrusionOk="0" h="577" w="576">
                    <a:moveTo>
                      <a:pt x="288" y="1"/>
                    </a:moveTo>
                    <a:cubicBezTo>
                      <a:pt x="128" y="1"/>
                      <a:pt x="0" y="128"/>
                      <a:pt x="0" y="288"/>
                    </a:cubicBezTo>
                    <a:cubicBezTo>
                      <a:pt x="0" y="449"/>
                      <a:pt x="128" y="576"/>
                      <a:pt x="288" y="576"/>
                    </a:cubicBezTo>
                    <a:cubicBezTo>
                      <a:pt x="443" y="576"/>
                      <a:pt x="575" y="449"/>
                      <a:pt x="575" y="288"/>
                    </a:cubicBezTo>
                    <a:cubicBezTo>
                      <a:pt x="575" y="128"/>
                      <a:pt x="443"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3"/>
              <p:cNvSpPr/>
              <p:nvPr/>
            </p:nvSpPr>
            <p:spPr>
              <a:xfrm flipH="1">
                <a:off x="6150082" y="4530738"/>
                <a:ext cx="62312" cy="62312"/>
              </a:xfrm>
              <a:custGeom>
                <a:rect b="b" l="l" r="r" t="t"/>
                <a:pathLst>
                  <a:path extrusionOk="0" h="566" w="566">
                    <a:moveTo>
                      <a:pt x="283" y="0"/>
                    </a:moveTo>
                    <a:cubicBezTo>
                      <a:pt x="127" y="0"/>
                      <a:pt x="0" y="127"/>
                      <a:pt x="0" y="283"/>
                    </a:cubicBezTo>
                    <a:cubicBezTo>
                      <a:pt x="0" y="439"/>
                      <a:pt x="127" y="566"/>
                      <a:pt x="283" y="566"/>
                    </a:cubicBezTo>
                    <a:cubicBezTo>
                      <a:pt x="439" y="566"/>
                      <a:pt x="566" y="439"/>
                      <a:pt x="566" y="283"/>
                    </a:cubicBezTo>
                    <a:cubicBezTo>
                      <a:pt x="566" y="127"/>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3"/>
              <p:cNvSpPr/>
              <p:nvPr/>
            </p:nvSpPr>
            <p:spPr>
              <a:xfrm flipH="1">
                <a:off x="6062339" y="4517747"/>
                <a:ext cx="61322" cy="61872"/>
              </a:xfrm>
              <a:custGeom>
                <a:rect b="b" l="l" r="r" t="t"/>
                <a:pathLst>
                  <a:path extrusionOk="0" h="562" w="557">
                    <a:moveTo>
                      <a:pt x="278" y="0"/>
                    </a:moveTo>
                    <a:cubicBezTo>
                      <a:pt x="128" y="0"/>
                      <a:pt x="0" y="128"/>
                      <a:pt x="0" y="283"/>
                    </a:cubicBezTo>
                    <a:cubicBezTo>
                      <a:pt x="0" y="434"/>
                      <a:pt x="128" y="561"/>
                      <a:pt x="278" y="561"/>
                    </a:cubicBezTo>
                    <a:cubicBezTo>
                      <a:pt x="434" y="561"/>
                      <a:pt x="557" y="434"/>
                      <a:pt x="557" y="283"/>
                    </a:cubicBezTo>
                    <a:cubicBezTo>
                      <a:pt x="557" y="128"/>
                      <a:pt x="434"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3"/>
              <p:cNvSpPr/>
              <p:nvPr/>
            </p:nvSpPr>
            <p:spPr>
              <a:xfrm flipH="1">
                <a:off x="5975147" y="4500573"/>
                <a:ext cx="60881" cy="60881"/>
              </a:xfrm>
              <a:custGeom>
                <a:rect b="b" l="l" r="r" t="t"/>
                <a:pathLst>
                  <a:path extrusionOk="0" h="553" w="553">
                    <a:moveTo>
                      <a:pt x="279" y="1"/>
                    </a:moveTo>
                    <a:cubicBezTo>
                      <a:pt x="128" y="1"/>
                      <a:pt x="1" y="123"/>
                      <a:pt x="1" y="274"/>
                    </a:cubicBezTo>
                    <a:cubicBezTo>
                      <a:pt x="1" y="425"/>
                      <a:pt x="128" y="552"/>
                      <a:pt x="279" y="552"/>
                    </a:cubicBezTo>
                    <a:cubicBezTo>
                      <a:pt x="430" y="552"/>
                      <a:pt x="552" y="425"/>
                      <a:pt x="552" y="274"/>
                    </a:cubicBezTo>
                    <a:cubicBezTo>
                      <a:pt x="552" y="123"/>
                      <a:pt x="430"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3"/>
              <p:cNvSpPr/>
              <p:nvPr/>
            </p:nvSpPr>
            <p:spPr>
              <a:xfrm flipH="1">
                <a:off x="5888945" y="4479325"/>
                <a:ext cx="59890" cy="59230"/>
              </a:xfrm>
              <a:custGeom>
                <a:rect b="b" l="l" r="r" t="t"/>
                <a:pathLst>
                  <a:path extrusionOk="0" h="538" w="544">
                    <a:moveTo>
                      <a:pt x="274" y="0"/>
                    </a:moveTo>
                    <a:cubicBezTo>
                      <a:pt x="123" y="0"/>
                      <a:pt x="1" y="118"/>
                      <a:pt x="1" y="269"/>
                    </a:cubicBezTo>
                    <a:cubicBezTo>
                      <a:pt x="1" y="420"/>
                      <a:pt x="123" y="538"/>
                      <a:pt x="274" y="538"/>
                    </a:cubicBezTo>
                    <a:cubicBezTo>
                      <a:pt x="420" y="538"/>
                      <a:pt x="543" y="420"/>
                      <a:pt x="543" y="269"/>
                    </a:cubicBezTo>
                    <a:cubicBezTo>
                      <a:pt x="543" y="118"/>
                      <a:pt x="420"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3"/>
              <p:cNvSpPr/>
              <p:nvPr/>
            </p:nvSpPr>
            <p:spPr>
              <a:xfrm flipH="1">
                <a:off x="5803845" y="4453894"/>
                <a:ext cx="58789" cy="58789"/>
              </a:xfrm>
              <a:custGeom>
                <a:rect b="b" l="l" r="r" t="t"/>
                <a:pathLst>
                  <a:path extrusionOk="0" h="534" w="534">
                    <a:moveTo>
                      <a:pt x="264" y="0"/>
                    </a:moveTo>
                    <a:cubicBezTo>
                      <a:pt x="118" y="0"/>
                      <a:pt x="0" y="118"/>
                      <a:pt x="0" y="264"/>
                    </a:cubicBezTo>
                    <a:cubicBezTo>
                      <a:pt x="0" y="411"/>
                      <a:pt x="118" y="533"/>
                      <a:pt x="264" y="533"/>
                    </a:cubicBezTo>
                    <a:cubicBezTo>
                      <a:pt x="411" y="533"/>
                      <a:pt x="533" y="411"/>
                      <a:pt x="533" y="264"/>
                    </a:cubicBezTo>
                    <a:cubicBezTo>
                      <a:pt x="533" y="118"/>
                      <a:pt x="411"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3"/>
              <p:cNvSpPr/>
              <p:nvPr/>
            </p:nvSpPr>
            <p:spPr>
              <a:xfrm flipH="1">
                <a:off x="5720285" y="4424830"/>
                <a:ext cx="57799" cy="57688"/>
              </a:xfrm>
              <a:custGeom>
                <a:rect b="b" l="l" r="r" t="t"/>
                <a:pathLst>
                  <a:path extrusionOk="0" h="524" w="525">
                    <a:moveTo>
                      <a:pt x="265" y="0"/>
                    </a:moveTo>
                    <a:cubicBezTo>
                      <a:pt x="119" y="0"/>
                      <a:pt x="1" y="118"/>
                      <a:pt x="1" y="264"/>
                    </a:cubicBezTo>
                    <a:cubicBezTo>
                      <a:pt x="1" y="406"/>
                      <a:pt x="119" y="524"/>
                      <a:pt x="265" y="524"/>
                    </a:cubicBezTo>
                    <a:cubicBezTo>
                      <a:pt x="406" y="524"/>
                      <a:pt x="524" y="406"/>
                      <a:pt x="524" y="264"/>
                    </a:cubicBezTo>
                    <a:cubicBezTo>
                      <a:pt x="524" y="118"/>
                      <a:pt x="406"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3"/>
              <p:cNvSpPr/>
              <p:nvPr/>
            </p:nvSpPr>
            <p:spPr>
              <a:xfrm flipH="1">
                <a:off x="5637276" y="4392683"/>
                <a:ext cx="57248" cy="57138"/>
              </a:xfrm>
              <a:custGeom>
                <a:rect b="b" l="l" r="r" t="t"/>
                <a:pathLst>
                  <a:path extrusionOk="0" h="519" w="520">
                    <a:moveTo>
                      <a:pt x="260" y="0"/>
                    </a:moveTo>
                    <a:cubicBezTo>
                      <a:pt x="119" y="0"/>
                      <a:pt x="1" y="118"/>
                      <a:pt x="1" y="259"/>
                    </a:cubicBezTo>
                    <a:cubicBezTo>
                      <a:pt x="1" y="401"/>
                      <a:pt x="119" y="519"/>
                      <a:pt x="260" y="519"/>
                    </a:cubicBezTo>
                    <a:cubicBezTo>
                      <a:pt x="402" y="519"/>
                      <a:pt x="519" y="401"/>
                      <a:pt x="519" y="259"/>
                    </a:cubicBezTo>
                    <a:cubicBezTo>
                      <a:pt x="519" y="118"/>
                      <a:pt x="402"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3"/>
              <p:cNvSpPr/>
              <p:nvPr/>
            </p:nvSpPr>
            <p:spPr>
              <a:xfrm flipH="1">
                <a:off x="5555809" y="4358445"/>
                <a:ext cx="56147" cy="55597"/>
              </a:xfrm>
              <a:custGeom>
                <a:rect b="b" l="l" r="r" t="t"/>
                <a:pathLst>
                  <a:path extrusionOk="0" h="505" w="510">
                    <a:moveTo>
                      <a:pt x="255" y="0"/>
                    </a:moveTo>
                    <a:cubicBezTo>
                      <a:pt x="114" y="0"/>
                      <a:pt x="0" y="113"/>
                      <a:pt x="0" y="250"/>
                    </a:cubicBezTo>
                    <a:cubicBezTo>
                      <a:pt x="0" y="391"/>
                      <a:pt x="114" y="504"/>
                      <a:pt x="255" y="504"/>
                    </a:cubicBezTo>
                    <a:cubicBezTo>
                      <a:pt x="396" y="504"/>
                      <a:pt x="510" y="391"/>
                      <a:pt x="510" y="250"/>
                    </a:cubicBezTo>
                    <a:cubicBezTo>
                      <a:pt x="510" y="113"/>
                      <a:pt x="396"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3"/>
              <p:cNvSpPr/>
              <p:nvPr/>
            </p:nvSpPr>
            <p:spPr>
              <a:xfrm flipH="1">
                <a:off x="5475332" y="4321564"/>
                <a:ext cx="54606" cy="55156"/>
              </a:xfrm>
              <a:custGeom>
                <a:rect b="b" l="l" r="r" t="t"/>
                <a:pathLst>
                  <a:path extrusionOk="0" h="501" w="496">
                    <a:moveTo>
                      <a:pt x="250" y="0"/>
                    </a:moveTo>
                    <a:cubicBezTo>
                      <a:pt x="109" y="0"/>
                      <a:pt x="0" y="114"/>
                      <a:pt x="0" y="250"/>
                    </a:cubicBezTo>
                    <a:cubicBezTo>
                      <a:pt x="0" y="387"/>
                      <a:pt x="109" y="500"/>
                      <a:pt x="250" y="500"/>
                    </a:cubicBezTo>
                    <a:cubicBezTo>
                      <a:pt x="387" y="500"/>
                      <a:pt x="495" y="387"/>
                      <a:pt x="495" y="250"/>
                    </a:cubicBezTo>
                    <a:cubicBezTo>
                      <a:pt x="495" y="114"/>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3"/>
              <p:cNvSpPr/>
              <p:nvPr/>
            </p:nvSpPr>
            <p:spPr>
              <a:xfrm flipH="1">
                <a:off x="5394965" y="4283142"/>
                <a:ext cx="54055" cy="54055"/>
              </a:xfrm>
              <a:custGeom>
                <a:rect b="b" l="l" r="r" t="t"/>
                <a:pathLst>
                  <a:path extrusionOk="0" h="491" w="491">
                    <a:moveTo>
                      <a:pt x="246" y="1"/>
                    </a:moveTo>
                    <a:cubicBezTo>
                      <a:pt x="109" y="1"/>
                      <a:pt x="1" y="114"/>
                      <a:pt x="1" y="246"/>
                    </a:cubicBezTo>
                    <a:cubicBezTo>
                      <a:pt x="1" y="382"/>
                      <a:pt x="109" y="491"/>
                      <a:pt x="246" y="491"/>
                    </a:cubicBezTo>
                    <a:cubicBezTo>
                      <a:pt x="378" y="491"/>
                      <a:pt x="491" y="382"/>
                      <a:pt x="491" y="246"/>
                    </a:cubicBezTo>
                    <a:cubicBezTo>
                      <a:pt x="491" y="114"/>
                      <a:pt x="378"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3"/>
              <p:cNvSpPr/>
              <p:nvPr/>
            </p:nvSpPr>
            <p:spPr>
              <a:xfrm flipH="1">
                <a:off x="5315479" y="4244170"/>
                <a:ext cx="53065" cy="53065"/>
              </a:xfrm>
              <a:custGeom>
                <a:rect b="b" l="l" r="r" t="t"/>
                <a:pathLst>
                  <a:path extrusionOk="0" h="482" w="482">
                    <a:moveTo>
                      <a:pt x="241" y="1"/>
                    </a:moveTo>
                    <a:cubicBezTo>
                      <a:pt x="109" y="1"/>
                      <a:pt x="0" y="109"/>
                      <a:pt x="0" y="241"/>
                    </a:cubicBezTo>
                    <a:cubicBezTo>
                      <a:pt x="0" y="378"/>
                      <a:pt x="109" y="482"/>
                      <a:pt x="241" y="482"/>
                    </a:cubicBezTo>
                    <a:cubicBezTo>
                      <a:pt x="373" y="482"/>
                      <a:pt x="481" y="378"/>
                      <a:pt x="481" y="241"/>
                    </a:cubicBezTo>
                    <a:cubicBezTo>
                      <a:pt x="481" y="109"/>
                      <a:pt x="373"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3"/>
              <p:cNvSpPr/>
              <p:nvPr/>
            </p:nvSpPr>
            <p:spPr>
              <a:xfrm flipH="1">
                <a:off x="5235552" y="4205307"/>
                <a:ext cx="52514" cy="52514"/>
              </a:xfrm>
              <a:custGeom>
                <a:rect b="b" l="l" r="r" t="t"/>
                <a:pathLst>
                  <a:path extrusionOk="0" h="477" w="477">
                    <a:moveTo>
                      <a:pt x="236" y="0"/>
                    </a:moveTo>
                    <a:cubicBezTo>
                      <a:pt x="108" y="0"/>
                      <a:pt x="0" y="109"/>
                      <a:pt x="0" y="236"/>
                    </a:cubicBezTo>
                    <a:cubicBezTo>
                      <a:pt x="0" y="368"/>
                      <a:pt x="108" y="477"/>
                      <a:pt x="236" y="477"/>
                    </a:cubicBezTo>
                    <a:cubicBezTo>
                      <a:pt x="368" y="477"/>
                      <a:pt x="476" y="368"/>
                      <a:pt x="476" y="236"/>
                    </a:cubicBezTo>
                    <a:cubicBezTo>
                      <a:pt x="476" y="109"/>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3"/>
              <p:cNvSpPr/>
              <p:nvPr/>
            </p:nvSpPr>
            <p:spPr>
              <a:xfrm flipH="1">
                <a:off x="5155626" y="4167436"/>
                <a:ext cx="51523" cy="50973"/>
              </a:xfrm>
              <a:custGeom>
                <a:rect b="b" l="l" r="r" t="t"/>
                <a:pathLst>
                  <a:path extrusionOk="0" h="463" w="468">
                    <a:moveTo>
                      <a:pt x="236" y="0"/>
                    </a:moveTo>
                    <a:cubicBezTo>
                      <a:pt x="104" y="0"/>
                      <a:pt x="0" y="104"/>
                      <a:pt x="0" y="231"/>
                    </a:cubicBezTo>
                    <a:cubicBezTo>
                      <a:pt x="0" y="359"/>
                      <a:pt x="104" y="462"/>
                      <a:pt x="236" y="462"/>
                    </a:cubicBezTo>
                    <a:cubicBezTo>
                      <a:pt x="363" y="462"/>
                      <a:pt x="467" y="359"/>
                      <a:pt x="467" y="231"/>
                    </a:cubicBezTo>
                    <a:cubicBezTo>
                      <a:pt x="467" y="104"/>
                      <a:pt x="363"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3"/>
              <p:cNvSpPr/>
              <p:nvPr/>
            </p:nvSpPr>
            <p:spPr>
              <a:xfrm flipH="1">
                <a:off x="5075259" y="4130555"/>
                <a:ext cx="49872" cy="50422"/>
              </a:xfrm>
              <a:custGeom>
                <a:rect b="b" l="l" r="r" t="t"/>
                <a:pathLst>
                  <a:path extrusionOk="0" h="458" w="453">
                    <a:moveTo>
                      <a:pt x="227" y="1"/>
                    </a:moveTo>
                    <a:cubicBezTo>
                      <a:pt x="104" y="1"/>
                      <a:pt x="0" y="104"/>
                      <a:pt x="0" y="232"/>
                    </a:cubicBezTo>
                    <a:cubicBezTo>
                      <a:pt x="0" y="354"/>
                      <a:pt x="104" y="458"/>
                      <a:pt x="227" y="458"/>
                    </a:cubicBezTo>
                    <a:cubicBezTo>
                      <a:pt x="354" y="458"/>
                      <a:pt x="453" y="354"/>
                      <a:pt x="453" y="232"/>
                    </a:cubicBezTo>
                    <a:cubicBezTo>
                      <a:pt x="453" y="104"/>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3"/>
              <p:cNvSpPr/>
              <p:nvPr/>
            </p:nvSpPr>
            <p:spPr>
              <a:xfrm flipH="1">
                <a:off x="4993241" y="4096867"/>
                <a:ext cx="49432" cy="49321"/>
              </a:xfrm>
              <a:custGeom>
                <a:rect b="b" l="l" r="r" t="t"/>
                <a:pathLst>
                  <a:path extrusionOk="0" h="448" w="449">
                    <a:moveTo>
                      <a:pt x="227" y="0"/>
                    </a:moveTo>
                    <a:cubicBezTo>
                      <a:pt x="105" y="0"/>
                      <a:pt x="1" y="99"/>
                      <a:pt x="1" y="222"/>
                    </a:cubicBezTo>
                    <a:cubicBezTo>
                      <a:pt x="1" y="344"/>
                      <a:pt x="105" y="448"/>
                      <a:pt x="227" y="448"/>
                    </a:cubicBezTo>
                    <a:cubicBezTo>
                      <a:pt x="350" y="448"/>
                      <a:pt x="449" y="344"/>
                      <a:pt x="449" y="222"/>
                    </a:cubicBezTo>
                    <a:cubicBezTo>
                      <a:pt x="449" y="99"/>
                      <a:pt x="350"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3"/>
              <p:cNvSpPr/>
              <p:nvPr/>
            </p:nvSpPr>
            <p:spPr>
              <a:xfrm flipH="1">
                <a:off x="4909682" y="4066152"/>
                <a:ext cx="48331" cy="48441"/>
              </a:xfrm>
              <a:custGeom>
                <a:rect b="b" l="l" r="r" t="t"/>
                <a:pathLst>
                  <a:path extrusionOk="0" h="440" w="439">
                    <a:moveTo>
                      <a:pt x="217" y="1"/>
                    </a:moveTo>
                    <a:cubicBezTo>
                      <a:pt x="99" y="1"/>
                      <a:pt x="0" y="100"/>
                      <a:pt x="0" y="218"/>
                    </a:cubicBezTo>
                    <a:cubicBezTo>
                      <a:pt x="0" y="340"/>
                      <a:pt x="99" y="439"/>
                      <a:pt x="217" y="439"/>
                    </a:cubicBezTo>
                    <a:cubicBezTo>
                      <a:pt x="340" y="439"/>
                      <a:pt x="439" y="340"/>
                      <a:pt x="439" y="218"/>
                    </a:cubicBezTo>
                    <a:cubicBezTo>
                      <a:pt x="439" y="100"/>
                      <a:pt x="340"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3"/>
              <p:cNvSpPr/>
              <p:nvPr/>
            </p:nvSpPr>
            <p:spPr>
              <a:xfrm flipH="1">
                <a:off x="4825021" y="4039730"/>
                <a:ext cx="47340" cy="47890"/>
              </a:xfrm>
              <a:custGeom>
                <a:rect b="b" l="l" r="r" t="t"/>
                <a:pathLst>
                  <a:path extrusionOk="0" h="435" w="430">
                    <a:moveTo>
                      <a:pt x="212" y="1"/>
                    </a:moveTo>
                    <a:cubicBezTo>
                      <a:pt x="94" y="1"/>
                      <a:pt x="0" y="100"/>
                      <a:pt x="0" y="217"/>
                    </a:cubicBezTo>
                    <a:cubicBezTo>
                      <a:pt x="0" y="335"/>
                      <a:pt x="94" y="434"/>
                      <a:pt x="212" y="434"/>
                    </a:cubicBezTo>
                    <a:cubicBezTo>
                      <a:pt x="335" y="434"/>
                      <a:pt x="429" y="335"/>
                      <a:pt x="429" y="217"/>
                    </a:cubicBezTo>
                    <a:cubicBezTo>
                      <a:pt x="429" y="100"/>
                      <a:pt x="335"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3"/>
              <p:cNvSpPr/>
              <p:nvPr/>
            </p:nvSpPr>
            <p:spPr>
              <a:xfrm flipH="1">
                <a:off x="4738930" y="4019033"/>
                <a:ext cx="46239" cy="46239"/>
              </a:xfrm>
              <a:custGeom>
                <a:rect b="b" l="l" r="r" t="t"/>
                <a:pathLst>
                  <a:path extrusionOk="0" h="420" w="420">
                    <a:moveTo>
                      <a:pt x="208" y="0"/>
                    </a:moveTo>
                    <a:cubicBezTo>
                      <a:pt x="94" y="0"/>
                      <a:pt x="0" y="94"/>
                      <a:pt x="0" y="207"/>
                    </a:cubicBezTo>
                    <a:cubicBezTo>
                      <a:pt x="0" y="325"/>
                      <a:pt x="94" y="420"/>
                      <a:pt x="208" y="420"/>
                    </a:cubicBezTo>
                    <a:cubicBezTo>
                      <a:pt x="325" y="420"/>
                      <a:pt x="420" y="325"/>
                      <a:pt x="420" y="207"/>
                    </a:cubicBezTo>
                    <a:cubicBezTo>
                      <a:pt x="420" y="94"/>
                      <a:pt x="325"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3"/>
              <p:cNvSpPr/>
              <p:nvPr/>
            </p:nvSpPr>
            <p:spPr>
              <a:xfrm flipH="1">
                <a:off x="4651737" y="4003400"/>
                <a:ext cx="45248" cy="45798"/>
              </a:xfrm>
              <a:custGeom>
                <a:rect b="b" l="l" r="r" t="t"/>
                <a:pathLst>
                  <a:path extrusionOk="0" h="416" w="411">
                    <a:moveTo>
                      <a:pt x="208" y="1"/>
                    </a:moveTo>
                    <a:cubicBezTo>
                      <a:pt x="90" y="1"/>
                      <a:pt x="1" y="95"/>
                      <a:pt x="1" y="208"/>
                    </a:cubicBezTo>
                    <a:cubicBezTo>
                      <a:pt x="1" y="321"/>
                      <a:pt x="90" y="415"/>
                      <a:pt x="208" y="415"/>
                    </a:cubicBezTo>
                    <a:cubicBezTo>
                      <a:pt x="321" y="415"/>
                      <a:pt x="411" y="321"/>
                      <a:pt x="411" y="208"/>
                    </a:cubicBezTo>
                    <a:cubicBezTo>
                      <a:pt x="411" y="95"/>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3"/>
              <p:cNvSpPr/>
              <p:nvPr/>
            </p:nvSpPr>
            <p:spPr>
              <a:xfrm flipH="1">
                <a:off x="4563444" y="3994592"/>
                <a:ext cx="44257" cy="44698"/>
              </a:xfrm>
              <a:custGeom>
                <a:rect b="b" l="l" r="r" t="t"/>
                <a:pathLst>
                  <a:path extrusionOk="0" h="406" w="402">
                    <a:moveTo>
                      <a:pt x="203" y="0"/>
                    </a:moveTo>
                    <a:cubicBezTo>
                      <a:pt x="90" y="0"/>
                      <a:pt x="0" y="90"/>
                      <a:pt x="0" y="203"/>
                    </a:cubicBezTo>
                    <a:cubicBezTo>
                      <a:pt x="0" y="316"/>
                      <a:pt x="90" y="406"/>
                      <a:pt x="203" y="406"/>
                    </a:cubicBezTo>
                    <a:cubicBezTo>
                      <a:pt x="311" y="406"/>
                      <a:pt x="401" y="316"/>
                      <a:pt x="401" y="203"/>
                    </a:cubicBezTo>
                    <a:cubicBezTo>
                      <a:pt x="401" y="90"/>
                      <a:pt x="311"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3"/>
              <p:cNvSpPr/>
              <p:nvPr/>
            </p:nvSpPr>
            <p:spPr>
              <a:xfrm flipH="1">
                <a:off x="4474270" y="3991950"/>
                <a:ext cx="43707" cy="43707"/>
              </a:xfrm>
              <a:custGeom>
                <a:rect b="b" l="l" r="r" t="t"/>
                <a:pathLst>
                  <a:path extrusionOk="0" h="397" w="397">
                    <a:moveTo>
                      <a:pt x="199" y="1"/>
                    </a:moveTo>
                    <a:cubicBezTo>
                      <a:pt x="86" y="1"/>
                      <a:pt x="1" y="90"/>
                      <a:pt x="1" y="199"/>
                    </a:cubicBezTo>
                    <a:cubicBezTo>
                      <a:pt x="1" y="307"/>
                      <a:pt x="86" y="397"/>
                      <a:pt x="199" y="397"/>
                    </a:cubicBezTo>
                    <a:cubicBezTo>
                      <a:pt x="307" y="397"/>
                      <a:pt x="397" y="307"/>
                      <a:pt x="397" y="199"/>
                    </a:cubicBezTo>
                    <a:cubicBezTo>
                      <a:pt x="397" y="90"/>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3"/>
              <p:cNvSpPr/>
              <p:nvPr/>
            </p:nvSpPr>
            <p:spPr>
              <a:xfrm flipH="1">
                <a:off x="4385977" y="3995583"/>
                <a:ext cx="42716" cy="42716"/>
              </a:xfrm>
              <a:custGeom>
                <a:rect b="b" l="l" r="r" t="t"/>
                <a:pathLst>
                  <a:path extrusionOk="0" h="388" w="388">
                    <a:moveTo>
                      <a:pt x="194" y="1"/>
                    </a:moveTo>
                    <a:cubicBezTo>
                      <a:pt x="90" y="1"/>
                      <a:pt x="1" y="90"/>
                      <a:pt x="1" y="194"/>
                    </a:cubicBezTo>
                    <a:cubicBezTo>
                      <a:pt x="1" y="303"/>
                      <a:pt x="90" y="387"/>
                      <a:pt x="194" y="387"/>
                    </a:cubicBezTo>
                    <a:cubicBezTo>
                      <a:pt x="302" y="387"/>
                      <a:pt x="387" y="303"/>
                      <a:pt x="387" y="194"/>
                    </a:cubicBezTo>
                    <a:cubicBezTo>
                      <a:pt x="387" y="90"/>
                      <a:pt x="3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3"/>
              <p:cNvSpPr/>
              <p:nvPr/>
            </p:nvSpPr>
            <p:spPr>
              <a:xfrm flipH="1">
                <a:off x="4297243" y="4005491"/>
                <a:ext cx="41615" cy="41615"/>
              </a:xfrm>
              <a:custGeom>
                <a:rect b="b" l="l" r="r" t="t"/>
                <a:pathLst>
                  <a:path extrusionOk="0" h="378" w="378">
                    <a:moveTo>
                      <a:pt x="189" y="0"/>
                    </a:moveTo>
                    <a:cubicBezTo>
                      <a:pt x="80" y="0"/>
                      <a:pt x="0" y="85"/>
                      <a:pt x="0" y="189"/>
                    </a:cubicBezTo>
                    <a:cubicBezTo>
                      <a:pt x="0" y="293"/>
                      <a:pt x="80" y="378"/>
                      <a:pt x="189" y="378"/>
                    </a:cubicBezTo>
                    <a:cubicBezTo>
                      <a:pt x="293" y="378"/>
                      <a:pt x="377" y="293"/>
                      <a:pt x="377" y="189"/>
                    </a:cubicBezTo>
                    <a:cubicBezTo>
                      <a:pt x="377"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3"/>
              <p:cNvSpPr/>
              <p:nvPr/>
            </p:nvSpPr>
            <p:spPr>
              <a:xfrm flipH="1">
                <a:off x="4210051" y="4020574"/>
                <a:ext cx="40624" cy="41065"/>
              </a:xfrm>
              <a:custGeom>
                <a:rect b="b" l="l" r="r" t="t"/>
                <a:pathLst>
                  <a:path extrusionOk="0" h="373" w="369">
                    <a:moveTo>
                      <a:pt x="185" y="0"/>
                    </a:moveTo>
                    <a:cubicBezTo>
                      <a:pt x="86" y="0"/>
                      <a:pt x="1" y="85"/>
                      <a:pt x="1" y="184"/>
                    </a:cubicBezTo>
                    <a:cubicBezTo>
                      <a:pt x="1" y="288"/>
                      <a:pt x="86" y="373"/>
                      <a:pt x="185" y="373"/>
                    </a:cubicBezTo>
                    <a:cubicBezTo>
                      <a:pt x="288" y="373"/>
                      <a:pt x="368" y="288"/>
                      <a:pt x="368" y="184"/>
                    </a:cubicBezTo>
                    <a:cubicBezTo>
                      <a:pt x="368" y="85"/>
                      <a:pt x="288"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3"/>
              <p:cNvSpPr/>
              <p:nvPr/>
            </p:nvSpPr>
            <p:spPr>
              <a:xfrm flipH="1">
                <a:off x="4123409" y="4040831"/>
                <a:ext cx="39523" cy="39964"/>
              </a:xfrm>
              <a:custGeom>
                <a:rect b="b" l="l" r="r" t="t"/>
                <a:pathLst>
                  <a:path extrusionOk="0" h="363" w="359">
                    <a:moveTo>
                      <a:pt x="180" y="0"/>
                    </a:moveTo>
                    <a:cubicBezTo>
                      <a:pt x="81" y="0"/>
                      <a:pt x="0" y="80"/>
                      <a:pt x="0" y="179"/>
                    </a:cubicBezTo>
                    <a:cubicBezTo>
                      <a:pt x="0" y="283"/>
                      <a:pt x="81" y="363"/>
                      <a:pt x="180" y="363"/>
                    </a:cubicBezTo>
                    <a:cubicBezTo>
                      <a:pt x="279" y="363"/>
                      <a:pt x="359" y="283"/>
                      <a:pt x="359" y="179"/>
                    </a:cubicBezTo>
                    <a:cubicBezTo>
                      <a:pt x="359" y="80"/>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3"/>
              <p:cNvSpPr/>
              <p:nvPr/>
            </p:nvSpPr>
            <p:spPr>
              <a:xfrm flipH="1">
                <a:off x="4037757" y="4065711"/>
                <a:ext cx="39083" cy="38532"/>
              </a:xfrm>
              <a:custGeom>
                <a:rect b="b" l="l" r="r" t="t"/>
                <a:pathLst>
                  <a:path extrusionOk="0" h="350" w="355">
                    <a:moveTo>
                      <a:pt x="180" y="0"/>
                    </a:moveTo>
                    <a:cubicBezTo>
                      <a:pt x="81" y="0"/>
                      <a:pt x="1" y="76"/>
                      <a:pt x="1" y="175"/>
                    </a:cubicBezTo>
                    <a:cubicBezTo>
                      <a:pt x="1" y="274"/>
                      <a:pt x="81" y="349"/>
                      <a:pt x="180" y="349"/>
                    </a:cubicBezTo>
                    <a:cubicBezTo>
                      <a:pt x="274" y="349"/>
                      <a:pt x="355" y="274"/>
                      <a:pt x="355" y="175"/>
                    </a:cubicBezTo>
                    <a:cubicBezTo>
                      <a:pt x="355" y="76"/>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3"/>
              <p:cNvSpPr/>
              <p:nvPr/>
            </p:nvSpPr>
            <p:spPr>
              <a:xfrm flipH="1">
                <a:off x="3953648" y="4094225"/>
                <a:ext cx="37542" cy="37431"/>
              </a:xfrm>
              <a:custGeom>
                <a:rect b="b" l="l" r="r" t="t"/>
                <a:pathLst>
                  <a:path extrusionOk="0" h="340" w="341">
                    <a:moveTo>
                      <a:pt x="171" y="1"/>
                    </a:moveTo>
                    <a:cubicBezTo>
                      <a:pt x="76" y="1"/>
                      <a:pt x="1" y="76"/>
                      <a:pt x="1" y="170"/>
                    </a:cubicBezTo>
                    <a:cubicBezTo>
                      <a:pt x="1" y="265"/>
                      <a:pt x="76" y="340"/>
                      <a:pt x="171" y="340"/>
                    </a:cubicBezTo>
                    <a:cubicBezTo>
                      <a:pt x="265" y="340"/>
                      <a:pt x="340" y="265"/>
                      <a:pt x="340" y="170"/>
                    </a:cubicBezTo>
                    <a:cubicBezTo>
                      <a:pt x="340" y="76"/>
                      <a:pt x="265"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3"/>
              <p:cNvSpPr/>
              <p:nvPr/>
            </p:nvSpPr>
            <p:spPr>
              <a:xfrm flipH="1">
                <a:off x="3870639" y="4125931"/>
                <a:ext cx="36991" cy="36881"/>
              </a:xfrm>
              <a:custGeom>
                <a:rect b="b" l="l" r="r" t="t"/>
                <a:pathLst>
                  <a:path extrusionOk="0" h="335" w="336">
                    <a:moveTo>
                      <a:pt x="171" y="0"/>
                    </a:moveTo>
                    <a:cubicBezTo>
                      <a:pt x="76" y="0"/>
                      <a:pt x="1" y="76"/>
                      <a:pt x="1" y="170"/>
                    </a:cubicBezTo>
                    <a:cubicBezTo>
                      <a:pt x="1" y="259"/>
                      <a:pt x="76" y="335"/>
                      <a:pt x="171" y="335"/>
                    </a:cubicBezTo>
                    <a:cubicBezTo>
                      <a:pt x="265" y="335"/>
                      <a:pt x="335" y="259"/>
                      <a:pt x="335" y="170"/>
                    </a:cubicBezTo>
                    <a:cubicBezTo>
                      <a:pt x="335" y="76"/>
                      <a:pt x="265"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3"/>
              <p:cNvSpPr/>
              <p:nvPr/>
            </p:nvSpPr>
            <p:spPr>
              <a:xfrm flipH="1">
                <a:off x="3788620" y="4161161"/>
                <a:ext cx="35890" cy="35890"/>
              </a:xfrm>
              <a:custGeom>
                <a:rect b="b" l="l" r="r" t="t"/>
                <a:pathLst>
                  <a:path extrusionOk="0" h="326" w="326">
                    <a:moveTo>
                      <a:pt x="165" y="1"/>
                    </a:moveTo>
                    <a:cubicBezTo>
                      <a:pt x="71" y="1"/>
                      <a:pt x="0" y="71"/>
                      <a:pt x="0" y="161"/>
                    </a:cubicBezTo>
                    <a:cubicBezTo>
                      <a:pt x="0" y="255"/>
                      <a:pt x="71" y="326"/>
                      <a:pt x="165" y="326"/>
                    </a:cubicBezTo>
                    <a:cubicBezTo>
                      <a:pt x="255" y="326"/>
                      <a:pt x="325" y="255"/>
                      <a:pt x="325" y="161"/>
                    </a:cubicBezTo>
                    <a:cubicBezTo>
                      <a:pt x="325" y="71"/>
                      <a:pt x="255"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3"/>
              <p:cNvSpPr/>
              <p:nvPr/>
            </p:nvSpPr>
            <p:spPr>
              <a:xfrm flipH="1">
                <a:off x="3707703" y="4198592"/>
                <a:ext cx="35340" cy="35340"/>
              </a:xfrm>
              <a:custGeom>
                <a:rect b="b" l="l" r="r" t="t"/>
                <a:pathLst>
                  <a:path extrusionOk="0" h="321" w="321">
                    <a:moveTo>
                      <a:pt x="160" y="0"/>
                    </a:moveTo>
                    <a:cubicBezTo>
                      <a:pt x="71" y="0"/>
                      <a:pt x="0" y="76"/>
                      <a:pt x="0" y="160"/>
                    </a:cubicBezTo>
                    <a:cubicBezTo>
                      <a:pt x="0" y="250"/>
                      <a:pt x="71" y="321"/>
                      <a:pt x="160" y="321"/>
                    </a:cubicBezTo>
                    <a:cubicBezTo>
                      <a:pt x="250" y="321"/>
                      <a:pt x="321" y="250"/>
                      <a:pt x="321" y="160"/>
                    </a:cubicBezTo>
                    <a:cubicBezTo>
                      <a:pt x="321" y="76"/>
                      <a:pt x="250"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3"/>
              <p:cNvSpPr/>
              <p:nvPr/>
            </p:nvSpPr>
            <p:spPr>
              <a:xfrm flipH="1">
                <a:off x="3627226" y="4236463"/>
                <a:ext cx="34349" cy="34349"/>
              </a:xfrm>
              <a:custGeom>
                <a:rect b="b" l="l" r="r" t="t"/>
                <a:pathLst>
                  <a:path extrusionOk="0" h="312" w="312">
                    <a:moveTo>
                      <a:pt x="156" y="0"/>
                    </a:moveTo>
                    <a:cubicBezTo>
                      <a:pt x="71" y="0"/>
                      <a:pt x="0" y="71"/>
                      <a:pt x="0" y="156"/>
                    </a:cubicBezTo>
                    <a:cubicBezTo>
                      <a:pt x="0" y="241"/>
                      <a:pt x="71" y="311"/>
                      <a:pt x="156" y="311"/>
                    </a:cubicBezTo>
                    <a:cubicBezTo>
                      <a:pt x="241" y="311"/>
                      <a:pt x="311" y="241"/>
                      <a:pt x="311" y="156"/>
                    </a:cubicBezTo>
                    <a:cubicBezTo>
                      <a:pt x="311"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3"/>
              <p:cNvSpPr/>
              <p:nvPr/>
            </p:nvSpPr>
            <p:spPr>
              <a:xfrm flipH="1">
                <a:off x="3545759" y="4272793"/>
                <a:ext cx="33358" cy="33248"/>
              </a:xfrm>
              <a:custGeom>
                <a:rect b="b" l="l" r="r" t="t"/>
                <a:pathLst>
                  <a:path extrusionOk="0" h="302" w="303">
                    <a:moveTo>
                      <a:pt x="152" y="0"/>
                    </a:moveTo>
                    <a:cubicBezTo>
                      <a:pt x="67" y="0"/>
                      <a:pt x="1" y="71"/>
                      <a:pt x="1" y="151"/>
                    </a:cubicBezTo>
                    <a:cubicBezTo>
                      <a:pt x="1" y="236"/>
                      <a:pt x="67" y="302"/>
                      <a:pt x="152" y="302"/>
                    </a:cubicBezTo>
                    <a:cubicBezTo>
                      <a:pt x="232" y="302"/>
                      <a:pt x="303" y="236"/>
                      <a:pt x="303" y="151"/>
                    </a:cubicBezTo>
                    <a:cubicBezTo>
                      <a:pt x="303" y="71"/>
                      <a:pt x="232"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3"/>
              <p:cNvSpPr/>
              <p:nvPr/>
            </p:nvSpPr>
            <p:spPr>
              <a:xfrm flipH="1">
                <a:off x="3463741" y="4307582"/>
                <a:ext cx="32257" cy="32257"/>
              </a:xfrm>
              <a:custGeom>
                <a:rect b="b" l="l" r="r" t="t"/>
                <a:pathLst>
                  <a:path extrusionOk="0" h="293" w="293">
                    <a:moveTo>
                      <a:pt x="146" y="0"/>
                    </a:moveTo>
                    <a:cubicBezTo>
                      <a:pt x="66" y="0"/>
                      <a:pt x="0" y="66"/>
                      <a:pt x="0" y="146"/>
                    </a:cubicBezTo>
                    <a:cubicBezTo>
                      <a:pt x="0" y="226"/>
                      <a:pt x="66" y="292"/>
                      <a:pt x="146" y="292"/>
                    </a:cubicBezTo>
                    <a:cubicBezTo>
                      <a:pt x="226" y="292"/>
                      <a:pt x="292" y="226"/>
                      <a:pt x="292" y="146"/>
                    </a:cubicBezTo>
                    <a:cubicBezTo>
                      <a:pt x="292" y="66"/>
                      <a:pt x="226"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3"/>
              <p:cNvSpPr/>
              <p:nvPr/>
            </p:nvSpPr>
            <p:spPr>
              <a:xfrm flipH="1">
                <a:off x="3381282" y="4340280"/>
                <a:ext cx="31156" cy="31707"/>
              </a:xfrm>
              <a:custGeom>
                <a:rect b="b" l="l" r="r" t="t"/>
                <a:pathLst>
                  <a:path extrusionOk="0" h="288" w="283">
                    <a:moveTo>
                      <a:pt x="142" y="0"/>
                    </a:moveTo>
                    <a:cubicBezTo>
                      <a:pt x="66" y="0"/>
                      <a:pt x="0" y="66"/>
                      <a:pt x="0" y="142"/>
                    </a:cubicBezTo>
                    <a:cubicBezTo>
                      <a:pt x="0" y="222"/>
                      <a:pt x="66" y="288"/>
                      <a:pt x="142" y="288"/>
                    </a:cubicBezTo>
                    <a:cubicBezTo>
                      <a:pt x="222" y="288"/>
                      <a:pt x="283" y="222"/>
                      <a:pt x="283" y="142"/>
                    </a:cubicBezTo>
                    <a:cubicBezTo>
                      <a:pt x="283" y="66"/>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3"/>
              <p:cNvSpPr/>
              <p:nvPr/>
            </p:nvSpPr>
            <p:spPr>
              <a:xfrm flipH="1">
                <a:off x="3297723" y="4371325"/>
                <a:ext cx="30165" cy="30275"/>
              </a:xfrm>
              <a:custGeom>
                <a:rect b="b" l="l" r="r" t="t"/>
                <a:pathLst>
                  <a:path extrusionOk="0" h="275" w="274">
                    <a:moveTo>
                      <a:pt x="137" y="1"/>
                    </a:moveTo>
                    <a:cubicBezTo>
                      <a:pt x="62" y="1"/>
                      <a:pt x="1" y="62"/>
                      <a:pt x="1" y="138"/>
                    </a:cubicBezTo>
                    <a:cubicBezTo>
                      <a:pt x="1" y="213"/>
                      <a:pt x="62" y="274"/>
                      <a:pt x="137" y="274"/>
                    </a:cubicBezTo>
                    <a:cubicBezTo>
                      <a:pt x="213" y="274"/>
                      <a:pt x="274" y="213"/>
                      <a:pt x="274" y="138"/>
                    </a:cubicBezTo>
                    <a:cubicBezTo>
                      <a:pt x="274" y="62"/>
                      <a:pt x="213"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3"/>
              <p:cNvSpPr/>
              <p:nvPr/>
            </p:nvSpPr>
            <p:spPr>
              <a:xfrm flipH="1">
                <a:off x="3213613" y="4400389"/>
                <a:ext cx="29175" cy="29175"/>
              </a:xfrm>
              <a:custGeom>
                <a:rect b="b" l="l" r="r" t="t"/>
                <a:pathLst>
                  <a:path extrusionOk="0" h="265" w="265">
                    <a:moveTo>
                      <a:pt x="133" y="1"/>
                    </a:moveTo>
                    <a:cubicBezTo>
                      <a:pt x="57" y="1"/>
                      <a:pt x="1" y="62"/>
                      <a:pt x="1" y="133"/>
                    </a:cubicBezTo>
                    <a:cubicBezTo>
                      <a:pt x="1" y="208"/>
                      <a:pt x="57" y="265"/>
                      <a:pt x="133" y="265"/>
                    </a:cubicBezTo>
                    <a:cubicBezTo>
                      <a:pt x="208" y="265"/>
                      <a:pt x="265" y="208"/>
                      <a:pt x="265" y="133"/>
                    </a:cubicBezTo>
                    <a:cubicBezTo>
                      <a:pt x="265" y="62"/>
                      <a:pt x="208"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3"/>
              <p:cNvSpPr/>
              <p:nvPr/>
            </p:nvSpPr>
            <p:spPr>
              <a:xfrm flipH="1">
                <a:off x="3128512" y="4427472"/>
                <a:ext cx="28624" cy="28074"/>
              </a:xfrm>
              <a:custGeom>
                <a:rect b="b" l="l" r="r" t="t"/>
                <a:pathLst>
                  <a:path extrusionOk="0" h="255" w="260">
                    <a:moveTo>
                      <a:pt x="128" y="0"/>
                    </a:moveTo>
                    <a:cubicBezTo>
                      <a:pt x="57" y="0"/>
                      <a:pt x="0" y="57"/>
                      <a:pt x="0" y="127"/>
                    </a:cubicBezTo>
                    <a:cubicBezTo>
                      <a:pt x="0" y="198"/>
                      <a:pt x="57" y="255"/>
                      <a:pt x="128" y="255"/>
                    </a:cubicBezTo>
                    <a:cubicBezTo>
                      <a:pt x="198" y="255"/>
                      <a:pt x="260" y="198"/>
                      <a:pt x="260" y="127"/>
                    </a:cubicBezTo>
                    <a:cubicBezTo>
                      <a:pt x="260" y="57"/>
                      <a:pt x="198"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3"/>
              <p:cNvSpPr/>
              <p:nvPr/>
            </p:nvSpPr>
            <p:spPr>
              <a:xfrm flipH="1">
                <a:off x="3043411" y="4451802"/>
                <a:ext cx="27083" cy="27633"/>
              </a:xfrm>
              <a:custGeom>
                <a:rect b="b" l="l" r="r" t="t"/>
                <a:pathLst>
                  <a:path extrusionOk="0" h="251" w="246">
                    <a:moveTo>
                      <a:pt x="123" y="1"/>
                    </a:moveTo>
                    <a:cubicBezTo>
                      <a:pt x="53" y="1"/>
                      <a:pt x="1" y="57"/>
                      <a:pt x="1" y="123"/>
                    </a:cubicBezTo>
                    <a:cubicBezTo>
                      <a:pt x="1" y="194"/>
                      <a:pt x="53" y="250"/>
                      <a:pt x="123" y="250"/>
                    </a:cubicBezTo>
                    <a:cubicBezTo>
                      <a:pt x="194" y="250"/>
                      <a:pt x="246" y="194"/>
                      <a:pt x="246" y="123"/>
                    </a:cubicBezTo>
                    <a:cubicBezTo>
                      <a:pt x="246" y="57"/>
                      <a:pt x="194"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3"/>
              <p:cNvSpPr/>
              <p:nvPr/>
            </p:nvSpPr>
            <p:spPr>
              <a:xfrm flipH="1">
                <a:off x="2956659" y="4473600"/>
                <a:ext cx="27083" cy="26642"/>
              </a:xfrm>
              <a:custGeom>
                <a:rect b="b" l="l" r="r" t="t"/>
                <a:pathLst>
                  <a:path extrusionOk="0" h="242" w="246">
                    <a:moveTo>
                      <a:pt x="123" y="1"/>
                    </a:moveTo>
                    <a:cubicBezTo>
                      <a:pt x="57" y="1"/>
                      <a:pt x="0" y="57"/>
                      <a:pt x="0" y="123"/>
                    </a:cubicBezTo>
                    <a:cubicBezTo>
                      <a:pt x="0" y="189"/>
                      <a:pt x="57" y="241"/>
                      <a:pt x="123" y="241"/>
                    </a:cubicBezTo>
                    <a:cubicBezTo>
                      <a:pt x="189" y="241"/>
                      <a:pt x="245" y="189"/>
                      <a:pt x="245" y="123"/>
                    </a:cubicBezTo>
                    <a:cubicBezTo>
                      <a:pt x="245" y="57"/>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3"/>
              <p:cNvSpPr/>
              <p:nvPr/>
            </p:nvSpPr>
            <p:spPr>
              <a:xfrm flipH="1">
                <a:off x="2870017" y="4493307"/>
                <a:ext cx="26092" cy="25541"/>
              </a:xfrm>
              <a:custGeom>
                <a:rect b="b" l="l" r="r" t="t"/>
                <a:pathLst>
                  <a:path extrusionOk="0" h="232" w="237">
                    <a:moveTo>
                      <a:pt x="119" y="1"/>
                    </a:moveTo>
                    <a:cubicBezTo>
                      <a:pt x="57" y="1"/>
                      <a:pt x="1" y="53"/>
                      <a:pt x="1" y="114"/>
                    </a:cubicBezTo>
                    <a:cubicBezTo>
                      <a:pt x="1" y="180"/>
                      <a:pt x="57" y="232"/>
                      <a:pt x="119" y="232"/>
                    </a:cubicBezTo>
                    <a:cubicBezTo>
                      <a:pt x="185" y="232"/>
                      <a:pt x="236" y="180"/>
                      <a:pt x="236" y="114"/>
                    </a:cubicBezTo>
                    <a:cubicBezTo>
                      <a:pt x="236" y="53"/>
                      <a:pt x="185"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3"/>
              <p:cNvSpPr/>
              <p:nvPr/>
            </p:nvSpPr>
            <p:spPr>
              <a:xfrm flipH="1">
                <a:off x="2782825" y="4509931"/>
                <a:ext cx="24551" cy="24551"/>
              </a:xfrm>
              <a:custGeom>
                <a:rect b="b" l="l" r="r" t="t"/>
                <a:pathLst>
                  <a:path extrusionOk="0" h="223" w="223">
                    <a:moveTo>
                      <a:pt x="109" y="1"/>
                    </a:moveTo>
                    <a:cubicBezTo>
                      <a:pt x="48" y="1"/>
                      <a:pt x="1" y="52"/>
                      <a:pt x="1" y="114"/>
                    </a:cubicBezTo>
                    <a:cubicBezTo>
                      <a:pt x="1" y="175"/>
                      <a:pt x="48" y="222"/>
                      <a:pt x="109" y="222"/>
                    </a:cubicBezTo>
                    <a:cubicBezTo>
                      <a:pt x="171" y="222"/>
                      <a:pt x="222" y="175"/>
                      <a:pt x="222" y="114"/>
                    </a:cubicBezTo>
                    <a:cubicBezTo>
                      <a:pt x="222" y="52"/>
                      <a:pt x="17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3"/>
              <p:cNvSpPr/>
              <p:nvPr/>
            </p:nvSpPr>
            <p:spPr>
              <a:xfrm flipH="1">
                <a:off x="2695082" y="4523912"/>
                <a:ext cx="23560" cy="23560"/>
              </a:xfrm>
              <a:custGeom>
                <a:rect b="b" l="l" r="r" t="t"/>
                <a:pathLst>
                  <a:path extrusionOk="0" h="214" w="214">
                    <a:moveTo>
                      <a:pt x="105" y="1"/>
                    </a:moveTo>
                    <a:cubicBezTo>
                      <a:pt x="48" y="1"/>
                      <a:pt x="1" y="48"/>
                      <a:pt x="1" y="109"/>
                    </a:cubicBezTo>
                    <a:cubicBezTo>
                      <a:pt x="1" y="166"/>
                      <a:pt x="48" y="213"/>
                      <a:pt x="105" y="213"/>
                    </a:cubicBezTo>
                    <a:cubicBezTo>
                      <a:pt x="166" y="213"/>
                      <a:pt x="213" y="166"/>
                      <a:pt x="213" y="109"/>
                    </a:cubicBezTo>
                    <a:cubicBezTo>
                      <a:pt x="213" y="48"/>
                      <a:pt x="166" y="1"/>
                      <a:pt x="1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3"/>
              <p:cNvSpPr/>
              <p:nvPr/>
            </p:nvSpPr>
            <p:spPr>
              <a:xfrm flipH="1">
                <a:off x="2606899" y="4534811"/>
                <a:ext cx="22899" cy="23009"/>
              </a:xfrm>
              <a:custGeom>
                <a:rect b="b" l="l" r="r" t="t"/>
                <a:pathLst>
                  <a:path extrusionOk="0" h="209" w="208">
                    <a:moveTo>
                      <a:pt x="104" y="1"/>
                    </a:moveTo>
                    <a:cubicBezTo>
                      <a:pt x="47" y="1"/>
                      <a:pt x="0" y="43"/>
                      <a:pt x="0" y="105"/>
                    </a:cubicBezTo>
                    <a:cubicBezTo>
                      <a:pt x="0" y="161"/>
                      <a:pt x="47" y="208"/>
                      <a:pt x="104" y="208"/>
                    </a:cubicBezTo>
                    <a:cubicBezTo>
                      <a:pt x="160" y="208"/>
                      <a:pt x="208" y="161"/>
                      <a:pt x="208" y="105"/>
                    </a:cubicBezTo>
                    <a:cubicBezTo>
                      <a:pt x="208" y="43"/>
                      <a:pt x="160"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3"/>
              <p:cNvSpPr/>
              <p:nvPr/>
            </p:nvSpPr>
            <p:spPr>
              <a:xfrm flipH="1">
                <a:off x="2518165" y="4542628"/>
                <a:ext cx="21908" cy="21908"/>
              </a:xfrm>
              <a:custGeom>
                <a:rect b="b" l="l" r="r" t="t"/>
                <a:pathLst>
                  <a:path extrusionOk="0" h="199" w="199">
                    <a:moveTo>
                      <a:pt x="100" y="1"/>
                    </a:moveTo>
                    <a:cubicBezTo>
                      <a:pt x="43" y="1"/>
                      <a:pt x="1" y="43"/>
                      <a:pt x="1" y="100"/>
                    </a:cubicBezTo>
                    <a:cubicBezTo>
                      <a:pt x="1" y="151"/>
                      <a:pt x="43" y="199"/>
                      <a:pt x="100" y="199"/>
                    </a:cubicBezTo>
                    <a:cubicBezTo>
                      <a:pt x="152" y="199"/>
                      <a:pt x="199" y="151"/>
                      <a:pt x="199" y="100"/>
                    </a:cubicBezTo>
                    <a:cubicBezTo>
                      <a:pt x="199" y="43"/>
                      <a:pt x="152"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3"/>
              <p:cNvSpPr/>
              <p:nvPr/>
            </p:nvSpPr>
            <p:spPr>
              <a:xfrm flipH="1">
                <a:off x="2429431" y="4547362"/>
                <a:ext cx="20807" cy="20807"/>
              </a:xfrm>
              <a:custGeom>
                <a:rect b="b" l="l" r="r" t="t"/>
                <a:pathLst>
                  <a:path extrusionOk="0" h="189" w="189">
                    <a:moveTo>
                      <a:pt x="94" y="0"/>
                    </a:moveTo>
                    <a:cubicBezTo>
                      <a:pt x="43" y="0"/>
                      <a:pt x="0" y="42"/>
                      <a:pt x="0" y="94"/>
                    </a:cubicBezTo>
                    <a:cubicBezTo>
                      <a:pt x="0" y="146"/>
                      <a:pt x="43" y="189"/>
                      <a:pt x="94" y="189"/>
                    </a:cubicBezTo>
                    <a:cubicBezTo>
                      <a:pt x="146" y="189"/>
                      <a:pt x="189" y="146"/>
                      <a:pt x="189" y="94"/>
                    </a:cubicBezTo>
                    <a:cubicBezTo>
                      <a:pt x="189" y="42"/>
                      <a:pt x="146" y="0"/>
                      <a:pt x="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3"/>
              <p:cNvSpPr/>
              <p:nvPr/>
            </p:nvSpPr>
            <p:spPr>
              <a:xfrm flipH="1">
                <a:off x="2340698" y="4548903"/>
                <a:ext cx="19817" cy="20367"/>
              </a:xfrm>
              <a:custGeom>
                <a:rect b="b" l="l" r="r" t="t"/>
                <a:pathLst>
                  <a:path extrusionOk="0" h="185" w="180">
                    <a:moveTo>
                      <a:pt x="90" y="0"/>
                    </a:moveTo>
                    <a:cubicBezTo>
                      <a:pt x="38" y="0"/>
                      <a:pt x="1" y="43"/>
                      <a:pt x="1" y="94"/>
                    </a:cubicBezTo>
                    <a:cubicBezTo>
                      <a:pt x="1" y="142"/>
                      <a:pt x="38" y="184"/>
                      <a:pt x="90" y="184"/>
                    </a:cubicBezTo>
                    <a:cubicBezTo>
                      <a:pt x="137" y="184"/>
                      <a:pt x="180" y="142"/>
                      <a:pt x="180" y="94"/>
                    </a:cubicBezTo>
                    <a:cubicBezTo>
                      <a:pt x="180" y="43"/>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3"/>
              <p:cNvSpPr/>
              <p:nvPr/>
            </p:nvSpPr>
            <p:spPr>
              <a:xfrm flipH="1">
                <a:off x="2251854" y="4547802"/>
                <a:ext cx="19376" cy="19376"/>
              </a:xfrm>
              <a:custGeom>
                <a:rect b="b" l="l" r="r" t="t"/>
                <a:pathLst>
                  <a:path extrusionOk="0" h="176" w="176">
                    <a:moveTo>
                      <a:pt x="90" y="1"/>
                    </a:moveTo>
                    <a:cubicBezTo>
                      <a:pt x="43" y="1"/>
                      <a:pt x="1" y="38"/>
                      <a:pt x="1" y="86"/>
                    </a:cubicBezTo>
                    <a:cubicBezTo>
                      <a:pt x="1" y="133"/>
                      <a:pt x="43" y="175"/>
                      <a:pt x="90" y="175"/>
                    </a:cubicBezTo>
                    <a:cubicBezTo>
                      <a:pt x="137" y="175"/>
                      <a:pt x="175" y="133"/>
                      <a:pt x="175" y="86"/>
                    </a:cubicBezTo>
                    <a:cubicBezTo>
                      <a:pt x="175" y="38"/>
                      <a:pt x="137"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3"/>
              <p:cNvSpPr/>
              <p:nvPr/>
            </p:nvSpPr>
            <p:spPr>
              <a:xfrm flipH="1">
                <a:off x="2163120" y="4543729"/>
                <a:ext cx="18275" cy="18275"/>
              </a:xfrm>
              <a:custGeom>
                <a:rect b="b" l="l" r="r" t="t"/>
                <a:pathLst>
                  <a:path extrusionOk="0" h="166" w="166">
                    <a:moveTo>
                      <a:pt x="85" y="0"/>
                    </a:moveTo>
                    <a:cubicBezTo>
                      <a:pt x="38" y="0"/>
                      <a:pt x="0" y="38"/>
                      <a:pt x="0" y="85"/>
                    </a:cubicBezTo>
                    <a:cubicBezTo>
                      <a:pt x="0" y="127"/>
                      <a:pt x="38" y="165"/>
                      <a:pt x="85" y="165"/>
                    </a:cubicBezTo>
                    <a:cubicBezTo>
                      <a:pt x="127" y="165"/>
                      <a:pt x="165" y="127"/>
                      <a:pt x="165" y="85"/>
                    </a:cubicBezTo>
                    <a:cubicBezTo>
                      <a:pt x="165" y="38"/>
                      <a:pt x="127"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3"/>
              <p:cNvSpPr/>
              <p:nvPr/>
            </p:nvSpPr>
            <p:spPr>
              <a:xfrm flipH="1">
                <a:off x="2074386" y="4536903"/>
                <a:ext cx="17285" cy="17285"/>
              </a:xfrm>
              <a:custGeom>
                <a:rect b="b" l="l" r="r" t="t"/>
                <a:pathLst>
                  <a:path extrusionOk="0" h="157" w="157">
                    <a:moveTo>
                      <a:pt x="76" y="1"/>
                    </a:moveTo>
                    <a:cubicBezTo>
                      <a:pt x="34" y="1"/>
                      <a:pt x="1" y="38"/>
                      <a:pt x="1" y="81"/>
                    </a:cubicBezTo>
                    <a:cubicBezTo>
                      <a:pt x="1" y="123"/>
                      <a:pt x="34" y="156"/>
                      <a:pt x="76" y="156"/>
                    </a:cubicBezTo>
                    <a:cubicBezTo>
                      <a:pt x="119" y="156"/>
                      <a:pt x="156" y="123"/>
                      <a:pt x="156" y="81"/>
                    </a:cubicBezTo>
                    <a:cubicBezTo>
                      <a:pt x="156" y="38"/>
                      <a:pt x="119"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3"/>
              <p:cNvSpPr/>
              <p:nvPr/>
            </p:nvSpPr>
            <p:spPr>
              <a:xfrm flipH="1">
                <a:off x="1986203" y="4528096"/>
                <a:ext cx="16184" cy="16184"/>
              </a:xfrm>
              <a:custGeom>
                <a:rect b="b" l="l" r="r" t="t"/>
                <a:pathLst>
                  <a:path extrusionOk="0" h="147" w="147">
                    <a:moveTo>
                      <a:pt x="71" y="1"/>
                    </a:moveTo>
                    <a:cubicBezTo>
                      <a:pt x="34" y="1"/>
                      <a:pt x="1" y="34"/>
                      <a:pt x="1" y="71"/>
                    </a:cubicBezTo>
                    <a:cubicBezTo>
                      <a:pt x="1" y="114"/>
                      <a:pt x="34" y="147"/>
                      <a:pt x="71" y="147"/>
                    </a:cubicBezTo>
                    <a:cubicBezTo>
                      <a:pt x="114" y="147"/>
                      <a:pt x="147" y="114"/>
                      <a:pt x="147" y="71"/>
                    </a:cubicBezTo>
                    <a:cubicBezTo>
                      <a:pt x="147" y="34"/>
                      <a:pt x="114"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3"/>
              <p:cNvSpPr/>
              <p:nvPr/>
            </p:nvSpPr>
            <p:spPr>
              <a:xfrm flipH="1">
                <a:off x="1898460" y="4516646"/>
                <a:ext cx="15193" cy="15743"/>
              </a:xfrm>
              <a:custGeom>
                <a:rect b="b" l="l" r="r" t="t"/>
                <a:pathLst>
                  <a:path extrusionOk="0" h="143" w="138">
                    <a:moveTo>
                      <a:pt x="71" y="1"/>
                    </a:moveTo>
                    <a:cubicBezTo>
                      <a:pt x="34" y="1"/>
                      <a:pt x="1" y="34"/>
                      <a:pt x="1" y="72"/>
                    </a:cubicBezTo>
                    <a:cubicBezTo>
                      <a:pt x="1" y="109"/>
                      <a:pt x="34" y="142"/>
                      <a:pt x="71" y="142"/>
                    </a:cubicBezTo>
                    <a:cubicBezTo>
                      <a:pt x="109" y="142"/>
                      <a:pt x="137" y="109"/>
                      <a:pt x="137" y="72"/>
                    </a:cubicBezTo>
                    <a:cubicBezTo>
                      <a:pt x="137" y="34"/>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3"/>
              <p:cNvSpPr/>
              <p:nvPr/>
            </p:nvSpPr>
            <p:spPr>
              <a:xfrm flipH="1">
                <a:off x="1810277" y="4504206"/>
                <a:ext cx="14642" cy="14202"/>
              </a:xfrm>
              <a:custGeom>
                <a:rect b="b" l="l" r="r" t="t"/>
                <a:pathLst>
                  <a:path extrusionOk="0" h="129" w="133">
                    <a:moveTo>
                      <a:pt x="67" y="1"/>
                    </a:moveTo>
                    <a:cubicBezTo>
                      <a:pt x="29" y="1"/>
                      <a:pt x="1" y="29"/>
                      <a:pt x="1" y="62"/>
                    </a:cubicBezTo>
                    <a:cubicBezTo>
                      <a:pt x="1" y="100"/>
                      <a:pt x="29" y="128"/>
                      <a:pt x="67" y="128"/>
                    </a:cubicBezTo>
                    <a:cubicBezTo>
                      <a:pt x="100" y="128"/>
                      <a:pt x="133" y="100"/>
                      <a:pt x="133" y="62"/>
                    </a:cubicBezTo>
                    <a:cubicBezTo>
                      <a:pt x="133" y="29"/>
                      <a:pt x="100"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3"/>
              <p:cNvSpPr/>
              <p:nvPr/>
            </p:nvSpPr>
            <p:spPr>
              <a:xfrm flipH="1">
                <a:off x="1722534" y="4490224"/>
                <a:ext cx="13651" cy="13101"/>
              </a:xfrm>
              <a:custGeom>
                <a:rect b="b" l="l" r="r" t="t"/>
                <a:pathLst>
                  <a:path extrusionOk="0" h="119" w="124">
                    <a:moveTo>
                      <a:pt x="62" y="0"/>
                    </a:moveTo>
                    <a:cubicBezTo>
                      <a:pt x="29" y="0"/>
                      <a:pt x="1" y="29"/>
                      <a:pt x="1" y="62"/>
                    </a:cubicBezTo>
                    <a:cubicBezTo>
                      <a:pt x="1" y="95"/>
                      <a:pt x="29" y="118"/>
                      <a:pt x="62" y="118"/>
                    </a:cubicBezTo>
                    <a:cubicBezTo>
                      <a:pt x="95" y="118"/>
                      <a:pt x="123" y="95"/>
                      <a:pt x="123" y="62"/>
                    </a:cubicBezTo>
                    <a:cubicBezTo>
                      <a:pt x="123" y="29"/>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3"/>
              <p:cNvSpPr/>
              <p:nvPr/>
            </p:nvSpPr>
            <p:spPr>
              <a:xfrm flipH="1">
                <a:off x="1635342" y="4475142"/>
                <a:ext cx="12551" cy="12551"/>
              </a:xfrm>
              <a:custGeom>
                <a:rect b="b" l="l" r="r" t="t"/>
                <a:pathLst>
                  <a:path extrusionOk="0" h="114" w="114">
                    <a:moveTo>
                      <a:pt x="57" y="1"/>
                    </a:moveTo>
                    <a:cubicBezTo>
                      <a:pt x="29" y="1"/>
                      <a:pt x="0" y="29"/>
                      <a:pt x="0" y="57"/>
                    </a:cubicBezTo>
                    <a:cubicBezTo>
                      <a:pt x="0" y="90"/>
                      <a:pt x="29" y="114"/>
                      <a:pt x="57" y="114"/>
                    </a:cubicBezTo>
                    <a:cubicBezTo>
                      <a:pt x="90" y="114"/>
                      <a:pt x="113" y="90"/>
                      <a:pt x="113" y="57"/>
                    </a:cubicBezTo>
                    <a:cubicBezTo>
                      <a:pt x="113"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3"/>
              <p:cNvSpPr/>
              <p:nvPr/>
            </p:nvSpPr>
            <p:spPr>
              <a:xfrm flipH="1">
                <a:off x="1547599" y="4460610"/>
                <a:ext cx="11560" cy="11560"/>
              </a:xfrm>
              <a:custGeom>
                <a:rect b="b" l="l" r="r" t="t"/>
                <a:pathLst>
                  <a:path extrusionOk="0" h="105" w="105">
                    <a:moveTo>
                      <a:pt x="52" y="1"/>
                    </a:moveTo>
                    <a:cubicBezTo>
                      <a:pt x="24" y="1"/>
                      <a:pt x="0" y="24"/>
                      <a:pt x="0" y="53"/>
                    </a:cubicBezTo>
                    <a:cubicBezTo>
                      <a:pt x="0" y="81"/>
                      <a:pt x="24" y="104"/>
                      <a:pt x="52" y="104"/>
                    </a:cubicBezTo>
                    <a:cubicBezTo>
                      <a:pt x="81" y="104"/>
                      <a:pt x="104" y="81"/>
                      <a:pt x="104" y="53"/>
                    </a:cubicBezTo>
                    <a:cubicBezTo>
                      <a:pt x="104" y="24"/>
                      <a:pt x="81"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3"/>
              <p:cNvSpPr/>
              <p:nvPr/>
            </p:nvSpPr>
            <p:spPr>
              <a:xfrm flipH="1">
                <a:off x="1460406" y="4446077"/>
                <a:ext cx="10569" cy="10569"/>
              </a:xfrm>
              <a:custGeom>
                <a:rect b="b" l="l" r="r" t="t"/>
                <a:pathLst>
                  <a:path extrusionOk="0" h="96" w="96">
                    <a:moveTo>
                      <a:pt x="48" y="1"/>
                    </a:moveTo>
                    <a:cubicBezTo>
                      <a:pt x="24" y="1"/>
                      <a:pt x="1" y="20"/>
                      <a:pt x="1" y="48"/>
                    </a:cubicBezTo>
                    <a:cubicBezTo>
                      <a:pt x="1" y="71"/>
                      <a:pt x="24" y="95"/>
                      <a:pt x="48" y="95"/>
                    </a:cubicBezTo>
                    <a:cubicBezTo>
                      <a:pt x="76" y="95"/>
                      <a:pt x="95" y="71"/>
                      <a:pt x="95" y="48"/>
                    </a:cubicBezTo>
                    <a:cubicBezTo>
                      <a:pt x="95" y="20"/>
                      <a:pt x="76"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3"/>
              <p:cNvSpPr/>
              <p:nvPr/>
            </p:nvSpPr>
            <p:spPr>
              <a:xfrm flipH="1">
                <a:off x="1372773" y="4432096"/>
                <a:ext cx="9468" cy="10018"/>
              </a:xfrm>
              <a:custGeom>
                <a:rect b="b" l="l" r="r" t="t"/>
                <a:pathLst>
                  <a:path extrusionOk="0" h="91" w="86">
                    <a:moveTo>
                      <a:pt x="43" y="0"/>
                    </a:moveTo>
                    <a:cubicBezTo>
                      <a:pt x="20" y="0"/>
                      <a:pt x="1" y="19"/>
                      <a:pt x="1" y="43"/>
                    </a:cubicBezTo>
                    <a:cubicBezTo>
                      <a:pt x="1" y="66"/>
                      <a:pt x="20" y="90"/>
                      <a:pt x="43" y="90"/>
                    </a:cubicBezTo>
                    <a:cubicBezTo>
                      <a:pt x="67" y="90"/>
                      <a:pt x="86" y="66"/>
                      <a:pt x="86" y="43"/>
                    </a:cubicBezTo>
                    <a:cubicBezTo>
                      <a:pt x="86" y="19"/>
                      <a:pt x="67"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3"/>
              <p:cNvSpPr/>
              <p:nvPr/>
            </p:nvSpPr>
            <p:spPr>
              <a:xfrm flipH="1">
                <a:off x="1284480" y="4420206"/>
                <a:ext cx="8917" cy="8367"/>
              </a:xfrm>
              <a:custGeom>
                <a:rect b="b" l="l" r="r" t="t"/>
                <a:pathLst>
                  <a:path extrusionOk="0" h="76" w="81">
                    <a:moveTo>
                      <a:pt x="38" y="0"/>
                    </a:moveTo>
                    <a:cubicBezTo>
                      <a:pt x="19" y="0"/>
                      <a:pt x="0" y="14"/>
                      <a:pt x="0" y="38"/>
                    </a:cubicBezTo>
                    <a:cubicBezTo>
                      <a:pt x="0" y="57"/>
                      <a:pt x="19" y="75"/>
                      <a:pt x="38" y="75"/>
                    </a:cubicBezTo>
                    <a:cubicBezTo>
                      <a:pt x="61" y="75"/>
                      <a:pt x="80" y="57"/>
                      <a:pt x="80" y="38"/>
                    </a:cubicBezTo>
                    <a:cubicBezTo>
                      <a:pt x="80" y="14"/>
                      <a:pt x="61"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3"/>
              <p:cNvSpPr/>
              <p:nvPr/>
            </p:nvSpPr>
            <p:spPr>
              <a:xfrm flipH="1">
                <a:off x="1196297" y="4409747"/>
                <a:ext cx="7927" cy="7376"/>
              </a:xfrm>
              <a:custGeom>
                <a:rect b="b" l="l" r="r" t="t"/>
                <a:pathLst>
                  <a:path extrusionOk="0" h="67" w="72">
                    <a:moveTo>
                      <a:pt x="34" y="1"/>
                    </a:moveTo>
                    <a:cubicBezTo>
                      <a:pt x="15" y="1"/>
                      <a:pt x="1" y="15"/>
                      <a:pt x="1" y="34"/>
                    </a:cubicBezTo>
                    <a:cubicBezTo>
                      <a:pt x="1" y="53"/>
                      <a:pt x="15" y="67"/>
                      <a:pt x="34" y="67"/>
                    </a:cubicBezTo>
                    <a:cubicBezTo>
                      <a:pt x="53" y="67"/>
                      <a:pt x="72" y="53"/>
                      <a:pt x="72" y="34"/>
                    </a:cubicBezTo>
                    <a:cubicBezTo>
                      <a:pt x="72" y="15"/>
                      <a:pt x="53"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3"/>
              <p:cNvSpPr/>
              <p:nvPr/>
            </p:nvSpPr>
            <p:spPr>
              <a:xfrm flipH="1">
                <a:off x="1108003" y="4402041"/>
                <a:ext cx="6936" cy="6826"/>
              </a:xfrm>
              <a:custGeom>
                <a:rect b="b" l="l" r="r" t="t"/>
                <a:pathLst>
                  <a:path extrusionOk="0" h="62" w="63">
                    <a:moveTo>
                      <a:pt x="34" y="0"/>
                    </a:moveTo>
                    <a:cubicBezTo>
                      <a:pt x="15" y="0"/>
                      <a:pt x="1" y="14"/>
                      <a:pt x="1" y="28"/>
                    </a:cubicBezTo>
                    <a:cubicBezTo>
                      <a:pt x="1" y="47"/>
                      <a:pt x="15" y="61"/>
                      <a:pt x="34" y="61"/>
                    </a:cubicBezTo>
                    <a:cubicBezTo>
                      <a:pt x="48" y="61"/>
                      <a:pt x="62" y="47"/>
                      <a:pt x="62" y="28"/>
                    </a:cubicBezTo>
                    <a:cubicBezTo>
                      <a:pt x="62" y="14"/>
                      <a:pt x="48"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3"/>
              <p:cNvSpPr/>
              <p:nvPr/>
            </p:nvSpPr>
            <p:spPr>
              <a:xfrm flipH="1">
                <a:off x="1019270" y="4396756"/>
                <a:ext cx="5835" cy="6385"/>
              </a:xfrm>
              <a:custGeom>
                <a:rect b="b" l="l" r="r" t="t"/>
                <a:pathLst>
                  <a:path extrusionOk="0" h="58" w="53">
                    <a:moveTo>
                      <a:pt x="24" y="1"/>
                    </a:moveTo>
                    <a:cubicBezTo>
                      <a:pt x="10" y="1"/>
                      <a:pt x="0" y="15"/>
                      <a:pt x="0" y="29"/>
                    </a:cubicBezTo>
                    <a:cubicBezTo>
                      <a:pt x="0" y="43"/>
                      <a:pt x="10" y="58"/>
                      <a:pt x="24" y="58"/>
                    </a:cubicBezTo>
                    <a:cubicBezTo>
                      <a:pt x="38" y="58"/>
                      <a:pt x="52" y="43"/>
                      <a:pt x="52" y="29"/>
                    </a:cubicBezTo>
                    <a:cubicBezTo>
                      <a:pt x="52" y="15"/>
                      <a:pt x="38"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3"/>
              <p:cNvSpPr/>
              <p:nvPr/>
            </p:nvSpPr>
            <p:spPr>
              <a:xfrm flipH="1">
                <a:off x="930536" y="4395766"/>
                <a:ext cx="4844" cy="4734"/>
              </a:xfrm>
              <a:custGeom>
                <a:rect b="b" l="l" r="r" t="t"/>
                <a:pathLst>
                  <a:path extrusionOk="0" h="43" w="44">
                    <a:moveTo>
                      <a:pt x="20" y="1"/>
                    </a:moveTo>
                    <a:cubicBezTo>
                      <a:pt x="10" y="1"/>
                      <a:pt x="1" y="10"/>
                      <a:pt x="1" y="19"/>
                    </a:cubicBezTo>
                    <a:cubicBezTo>
                      <a:pt x="1" y="34"/>
                      <a:pt x="10" y="43"/>
                      <a:pt x="20" y="43"/>
                    </a:cubicBezTo>
                    <a:cubicBezTo>
                      <a:pt x="34" y="43"/>
                      <a:pt x="43" y="34"/>
                      <a:pt x="43" y="19"/>
                    </a:cubicBezTo>
                    <a:cubicBezTo>
                      <a:pt x="43" y="10"/>
                      <a:pt x="34" y="1"/>
                      <a:pt x="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3"/>
              <p:cNvSpPr/>
              <p:nvPr/>
            </p:nvSpPr>
            <p:spPr>
              <a:xfrm flipH="1">
                <a:off x="841802" y="4397857"/>
                <a:ext cx="3743" cy="3743"/>
              </a:xfrm>
              <a:custGeom>
                <a:rect b="b" l="l" r="r" t="t"/>
                <a:pathLst>
                  <a:path extrusionOk="0" h="34" w="34">
                    <a:moveTo>
                      <a:pt x="15" y="0"/>
                    </a:moveTo>
                    <a:cubicBezTo>
                      <a:pt x="5" y="0"/>
                      <a:pt x="0" y="5"/>
                      <a:pt x="0" y="15"/>
                    </a:cubicBezTo>
                    <a:cubicBezTo>
                      <a:pt x="0" y="24"/>
                      <a:pt x="5" y="33"/>
                      <a:pt x="15" y="33"/>
                    </a:cubicBezTo>
                    <a:cubicBezTo>
                      <a:pt x="24" y="33"/>
                      <a:pt x="33" y="24"/>
                      <a:pt x="33" y="15"/>
                    </a:cubicBezTo>
                    <a:cubicBezTo>
                      <a:pt x="33" y="5"/>
                      <a:pt x="24"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3"/>
              <p:cNvSpPr/>
              <p:nvPr/>
            </p:nvSpPr>
            <p:spPr>
              <a:xfrm flipH="1">
                <a:off x="753069" y="4403582"/>
                <a:ext cx="3193" cy="3193"/>
              </a:xfrm>
              <a:custGeom>
                <a:rect b="b" l="l" r="r" t="t"/>
                <a:pathLst>
                  <a:path extrusionOk="0" h="29" w="29">
                    <a:moveTo>
                      <a:pt x="14" y="0"/>
                    </a:moveTo>
                    <a:cubicBezTo>
                      <a:pt x="5" y="0"/>
                      <a:pt x="0" y="5"/>
                      <a:pt x="0" y="14"/>
                    </a:cubicBezTo>
                    <a:cubicBezTo>
                      <a:pt x="0" y="24"/>
                      <a:pt x="5" y="28"/>
                      <a:pt x="14" y="28"/>
                    </a:cubicBezTo>
                    <a:cubicBezTo>
                      <a:pt x="24" y="28"/>
                      <a:pt x="29" y="24"/>
                      <a:pt x="29" y="14"/>
                    </a:cubicBezTo>
                    <a:cubicBezTo>
                      <a:pt x="29" y="5"/>
                      <a:pt x="24" y="0"/>
                      <a:pt x="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3"/>
              <p:cNvSpPr/>
              <p:nvPr/>
            </p:nvSpPr>
            <p:spPr>
              <a:xfrm flipH="1">
                <a:off x="664885" y="4413380"/>
                <a:ext cx="2092" cy="2202"/>
              </a:xfrm>
              <a:custGeom>
                <a:rect b="b" l="l" r="r" t="t"/>
                <a:pathLst>
                  <a:path extrusionOk="0" h="20" w="19">
                    <a:moveTo>
                      <a:pt x="10" y="1"/>
                    </a:moveTo>
                    <a:cubicBezTo>
                      <a:pt x="5" y="1"/>
                      <a:pt x="0" y="5"/>
                      <a:pt x="0" y="10"/>
                    </a:cubicBezTo>
                    <a:cubicBezTo>
                      <a:pt x="0" y="15"/>
                      <a:pt x="5" y="20"/>
                      <a:pt x="10" y="20"/>
                    </a:cubicBezTo>
                    <a:cubicBezTo>
                      <a:pt x="14" y="20"/>
                      <a:pt x="19" y="15"/>
                      <a:pt x="19" y="10"/>
                    </a:cubicBezTo>
                    <a:cubicBezTo>
                      <a:pt x="19" y="5"/>
                      <a:pt x="14"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3"/>
              <p:cNvSpPr/>
              <p:nvPr/>
            </p:nvSpPr>
            <p:spPr>
              <a:xfrm flipH="1">
                <a:off x="577142" y="4427472"/>
                <a:ext cx="1101" cy="1101"/>
              </a:xfrm>
              <a:custGeom>
                <a:rect b="b" l="l" r="r" t="t"/>
                <a:pathLst>
                  <a:path extrusionOk="0" h="10" w="10">
                    <a:moveTo>
                      <a:pt x="5" y="0"/>
                    </a:moveTo>
                    <a:cubicBezTo>
                      <a:pt x="5" y="0"/>
                      <a:pt x="0" y="0"/>
                      <a:pt x="0" y="5"/>
                    </a:cubicBezTo>
                    <a:cubicBezTo>
                      <a:pt x="0" y="5"/>
                      <a:pt x="5" y="9"/>
                      <a:pt x="5" y="9"/>
                    </a:cubicBezTo>
                    <a:cubicBezTo>
                      <a:pt x="10" y="9"/>
                      <a:pt x="10" y="5"/>
                      <a:pt x="10" y="5"/>
                    </a:cubicBezTo>
                    <a:cubicBezTo>
                      <a:pt x="10" y="0"/>
                      <a:pt x="10"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3"/>
              <p:cNvSpPr/>
              <p:nvPr/>
            </p:nvSpPr>
            <p:spPr>
              <a:xfrm flipH="1">
                <a:off x="489950" y="4445087"/>
                <a:ext cx="110" cy="110"/>
              </a:xfrm>
              <a:custGeom>
                <a:rect b="b" l="l" r="r" t="t"/>
                <a:pathLst>
                  <a:path extrusionOk="0" h="1" w="1">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6" name="Google Shape;4286;p73"/>
            <p:cNvGrpSpPr/>
            <p:nvPr/>
          </p:nvGrpSpPr>
          <p:grpSpPr>
            <a:xfrm flipH="1">
              <a:off x="9199117" y="2855015"/>
              <a:ext cx="3214456" cy="646046"/>
              <a:chOff x="489950" y="2842375"/>
              <a:chExt cx="8773079" cy="1763226"/>
            </a:xfrm>
          </p:grpSpPr>
          <p:sp>
            <p:nvSpPr>
              <p:cNvPr id="4287" name="Google Shape;4287;p73"/>
              <p:cNvSpPr/>
              <p:nvPr/>
            </p:nvSpPr>
            <p:spPr>
              <a:xfrm flipH="1">
                <a:off x="9182992" y="2877164"/>
                <a:ext cx="80037" cy="80588"/>
              </a:xfrm>
              <a:custGeom>
                <a:rect b="b" l="l" r="r" t="t"/>
                <a:pathLst>
                  <a:path extrusionOk="0" h="732" w="727">
                    <a:moveTo>
                      <a:pt x="363" y="1"/>
                    </a:moveTo>
                    <a:cubicBezTo>
                      <a:pt x="160" y="1"/>
                      <a:pt x="0" y="166"/>
                      <a:pt x="0" y="369"/>
                    </a:cubicBezTo>
                    <a:cubicBezTo>
                      <a:pt x="0" y="567"/>
                      <a:pt x="160" y="732"/>
                      <a:pt x="363" y="732"/>
                    </a:cubicBezTo>
                    <a:cubicBezTo>
                      <a:pt x="566" y="732"/>
                      <a:pt x="726" y="567"/>
                      <a:pt x="726" y="369"/>
                    </a:cubicBezTo>
                    <a:cubicBezTo>
                      <a:pt x="726" y="166"/>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3"/>
              <p:cNvSpPr/>
              <p:nvPr/>
            </p:nvSpPr>
            <p:spPr>
              <a:xfrm flipH="1">
                <a:off x="9112423" y="2931659"/>
                <a:ext cx="79487" cy="79597"/>
              </a:xfrm>
              <a:custGeom>
                <a:rect b="b" l="l" r="r" t="t"/>
                <a:pathLst>
                  <a:path extrusionOk="0" h="723" w="722">
                    <a:moveTo>
                      <a:pt x="363" y="1"/>
                    </a:moveTo>
                    <a:cubicBezTo>
                      <a:pt x="165" y="1"/>
                      <a:pt x="0" y="166"/>
                      <a:pt x="0" y="364"/>
                    </a:cubicBezTo>
                    <a:cubicBezTo>
                      <a:pt x="0" y="562"/>
                      <a:pt x="165" y="722"/>
                      <a:pt x="363" y="722"/>
                    </a:cubicBezTo>
                    <a:cubicBezTo>
                      <a:pt x="561" y="722"/>
                      <a:pt x="721" y="562"/>
                      <a:pt x="721" y="364"/>
                    </a:cubicBezTo>
                    <a:cubicBezTo>
                      <a:pt x="721" y="166"/>
                      <a:pt x="561"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3"/>
              <p:cNvSpPr/>
              <p:nvPr/>
            </p:nvSpPr>
            <p:spPr>
              <a:xfrm flipH="1">
                <a:off x="9039323" y="2983072"/>
                <a:ext cx="78386" cy="78496"/>
              </a:xfrm>
              <a:custGeom>
                <a:rect b="b" l="l" r="r" t="t"/>
                <a:pathLst>
                  <a:path extrusionOk="0" h="713" w="712">
                    <a:moveTo>
                      <a:pt x="354" y="1"/>
                    </a:moveTo>
                    <a:cubicBezTo>
                      <a:pt x="156" y="1"/>
                      <a:pt x="0" y="161"/>
                      <a:pt x="0" y="359"/>
                    </a:cubicBezTo>
                    <a:cubicBezTo>
                      <a:pt x="0" y="557"/>
                      <a:pt x="156" y="712"/>
                      <a:pt x="354" y="712"/>
                    </a:cubicBezTo>
                    <a:cubicBezTo>
                      <a:pt x="552" y="712"/>
                      <a:pt x="712" y="557"/>
                      <a:pt x="712" y="359"/>
                    </a:cubicBezTo>
                    <a:cubicBezTo>
                      <a:pt x="712" y="161"/>
                      <a:pt x="552"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3"/>
              <p:cNvSpPr/>
              <p:nvPr/>
            </p:nvSpPr>
            <p:spPr>
              <a:xfrm flipH="1">
                <a:off x="8964571" y="3031842"/>
                <a:ext cx="77945" cy="77945"/>
              </a:xfrm>
              <a:custGeom>
                <a:rect b="b" l="l" r="r" t="t"/>
                <a:pathLst>
                  <a:path extrusionOk="0" h="708" w="708">
                    <a:moveTo>
                      <a:pt x="354" y="1"/>
                    </a:moveTo>
                    <a:cubicBezTo>
                      <a:pt x="161" y="1"/>
                      <a:pt x="1" y="161"/>
                      <a:pt x="1" y="354"/>
                    </a:cubicBezTo>
                    <a:cubicBezTo>
                      <a:pt x="1" y="547"/>
                      <a:pt x="161" y="708"/>
                      <a:pt x="354" y="708"/>
                    </a:cubicBezTo>
                    <a:cubicBezTo>
                      <a:pt x="548" y="708"/>
                      <a:pt x="708" y="547"/>
                      <a:pt x="708" y="354"/>
                    </a:cubicBezTo>
                    <a:cubicBezTo>
                      <a:pt x="708" y="161"/>
                      <a:pt x="548"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3"/>
              <p:cNvSpPr/>
              <p:nvPr/>
            </p:nvSpPr>
            <p:spPr>
              <a:xfrm flipH="1">
                <a:off x="8888718" y="3078521"/>
                <a:ext cx="76404" cy="76404"/>
              </a:xfrm>
              <a:custGeom>
                <a:rect b="b" l="l" r="r" t="t"/>
                <a:pathLst>
                  <a:path extrusionOk="0" h="694" w="694">
                    <a:moveTo>
                      <a:pt x="344" y="1"/>
                    </a:moveTo>
                    <a:cubicBezTo>
                      <a:pt x="156" y="1"/>
                      <a:pt x="0" y="156"/>
                      <a:pt x="0" y="345"/>
                    </a:cubicBezTo>
                    <a:cubicBezTo>
                      <a:pt x="0" y="538"/>
                      <a:pt x="156" y="694"/>
                      <a:pt x="344" y="694"/>
                    </a:cubicBezTo>
                    <a:cubicBezTo>
                      <a:pt x="538" y="694"/>
                      <a:pt x="693" y="538"/>
                      <a:pt x="693" y="345"/>
                    </a:cubicBezTo>
                    <a:cubicBezTo>
                      <a:pt x="693" y="156"/>
                      <a:pt x="538" y="1"/>
                      <a:pt x="3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3"/>
              <p:cNvSpPr/>
              <p:nvPr/>
            </p:nvSpPr>
            <p:spPr>
              <a:xfrm flipH="1">
                <a:off x="8811433" y="3122117"/>
                <a:ext cx="75413" cy="75964"/>
              </a:xfrm>
              <a:custGeom>
                <a:rect b="b" l="l" r="r" t="t"/>
                <a:pathLst>
                  <a:path extrusionOk="0" h="690" w="685">
                    <a:moveTo>
                      <a:pt x="345" y="1"/>
                    </a:moveTo>
                    <a:cubicBezTo>
                      <a:pt x="152" y="1"/>
                      <a:pt x="1" y="156"/>
                      <a:pt x="1" y="345"/>
                    </a:cubicBezTo>
                    <a:cubicBezTo>
                      <a:pt x="1" y="538"/>
                      <a:pt x="152" y="689"/>
                      <a:pt x="345" y="689"/>
                    </a:cubicBezTo>
                    <a:cubicBezTo>
                      <a:pt x="534" y="689"/>
                      <a:pt x="685" y="538"/>
                      <a:pt x="685" y="345"/>
                    </a:cubicBezTo>
                    <a:cubicBezTo>
                      <a:pt x="685" y="156"/>
                      <a:pt x="534"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3"/>
              <p:cNvSpPr/>
              <p:nvPr/>
            </p:nvSpPr>
            <p:spPr>
              <a:xfrm flipH="1">
                <a:off x="8732498" y="3163732"/>
                <a:ext cx="74863" cy="74753"/>
              </a:xfrm>
              <a:custGeom>
                <a:rect b="b" l="l" r="r" t="t"/>
                <a:pathLst>
                  <a:path extrusionOk="0" h="679" w="680">
                    <a:moveTo>
                      <a:pt x="340" y="0"/>
                    </a:moveTo>
                    <a:cubicBezTo>
                      <a:pt x="151" y="0"/>
                      <a:pt x="0" y="156"/>
                      <a:pt x="0" y="339"/>
                    </a:cubicBezTo>
                    <a:cubicBezTo>
                      <a:pt x="0" y="528"/>
                      <a:pt x="151" y="679"/>
                      <a:pt x="340" y="679"/>
                    </a:cubicBezTo>
                    <a:cubicBezTo>
                      <a:pt x="528" y="679"/>
                      <a:pt x="679" y="528"/>
                      <a:pt x="679" y="339"/>
                    </a:cubicBezTo>
                    <a:cubicBezTo>
                      <a:pt x="679" y="156"/>
                      <a:pt x="528"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3"/>
              <p:cNvSpPr/>
              <p:nvPr/>
            </p:nvSpPr>
            <p:spPr>
              <a:xfrm flipH="1">
                <a:off x="8652571" y="3203145"/>
                <a:ext cx="73872" cy="73762"/>
              </a:xfrm>
              <a:custGeom>
                <a:rect b="b" l="l" r="r" t="t"/>
                <a:pathLst>
                  <a:path extrusionOk="0" h="670" w="671">
                    <a:moveTo>
                      <a:pt x="335" y="0"/>
                    </a:moveTo>
                    <a:cubicBezTo>
                      <a:pt x="151" y="0"/>
                      <a:pt x="1" y="151"/>
                      <a:pt x="1" y="335"/>
                    </a:cubicBezTo>
                    <a:cubicBezTo>
                      <a:pt x="1" y="519"/>
                      <a:pt x="151" y="670"/>
                      <a:pt x="335" y="670"/>
                    </a:cubicBezTo>
                    <a:cubicBezTo>
                      <a:pt x="524" y="670"/>
                      <a:pt x="670" y="519"/>
                      <a:pt x="670" y="335"/>
                    </a:cubicBezTo>
                    <a:cubicBezTo>
                      <a:pt x="670" y="151"/>
                      <a:pt x="524"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3"/>
              <p:cNvSpPr/>
              <p:nvPr/>
            </p:nvSpPr>
            <p:spPr>
              <a:xfrm flipH="1">
                <a:off x="8571104" y="3239475"/>
                <a:ext cx="72771" cy="72771"/>
              </a:xfrm>
              <a:custGeom>
                <a:rect b="b" l="l" r="r" t="t"/>
                <a:pathLst>
                  <a:path extrusionOk="0" h="661" w="661">
                    <a:moveTo>
                      <a:pt x="330" y="0"/>
                    </a:moveTo>
                    <a:cubicBezTo>
                      <a:pt x="146" y="0"/>
                      <a:pt x="0" y="146"/>
                      <a:pt x="0" y="330"/>
                    </a:cubicBezTo>
                    <a:cubicBezTo>
                      <a:pt x="0" y="514"/>
                      <a:pt x="146" y="660"/>
                      <a:pt x="330" y="660"/>
                    </a:cubicBezTo>
                    <a:cubicBezTo>
                      <a:pt x="514" y="660"/>
                      <a:pt x="660" y="514"/>
                      <a:pt x="660" y="330"/>
                    </a:cubicBezTo>
                    <a:cubicBezTo>
                      <a:pt x="660" y="146"/>
                      <a:pt x="514" y="0"/>
                      <a:pt x="3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3"/>
              <p:cNvSpPr/>
              <p:nvPr/>
            </p:nvSpPr>
            <p:spPr>
              <a:xfrm flipH="1">
                <a:off x="8488645" y="3273163"/>
                <a:ext cx="72221" cy="72221"/>
              </a:xfrm>
              <a:custGeom>
                <a:rect b="b" l="l" r="r" t="t"/>
                <a:pathLst>
                  <a:path extrusionOk="0" h="656" w="656">
                    <a:moveTo>
                      <a:pt x="326" y="1"/>
                    </a:moveTo>
                    <a:cubicBezTo>
                      <a:pt x="147" y="1"/>
                      <a:pt x="0" y="147"/>
                      <a:pt x="0" y="326"/>
                    </a:cubicBezTo>
                    <a:cubicBezTo>
                      <a:pt x="0" y="510"/>
                      <a:pt x="147" y="656"/>
                      <a:pt x="326" y="656"/>
                    </a:cubicBezTo>
                    <a:cubicBezTo>
                      <a:pt x="510" y="656"/>
                      <a:pt x="656" y="510"/>
                      <a:pt x="656" y="326"/>
                    </a:cubicBezTo>
                    <a:cubicBezTo>
                      <a:pt x="656" y="147"/>
                      <a:pt x="510"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3"/>
              <p:cNvSpPr/>
              <p:nvPr/>
            </p:nvSpPr>
            <p:spPr>
              <a:xfrm flipH="1">
                <a:off x="8405086" y="3304319"/>
                <a:ext cx="71230" cy="70679"/>
              </a:xfrm>
              <a:custGeom>
                <a:rect b="b" l="l" r="r" t="t"/>
                <a:pathLst>
                  <a:path extrusionOk="0" h="642" w="647">
                    <a:moveTo>
                      <a:pt x="321" y="1"/>
                    </a:moveTo>
                    <a:cubicBezTo>
                      <a:pt x="142" y="1"/>
                      <a:pt x="1" y="142"/>
                      <a:pt x="1" y="321"/>
                    </a:cubicBezTo>
                    <a:cubicBezTo>
                      <a:pt x="1" y="500"/>
                      <a:pt x="142" y="642"/>
                      <a:pt x="321" y="642"/>
                    </a:cubicBezTo>
                    <a:cubicBezTo>
                      <a:pt x="501" y="642"/>
                      <a:pt x="647" y="500"/>
                      <a:pt x="647" y="321"/>
                    </a:cubicBezTo>
                    <a:cubicBezTo>
                      <a:pt x="647" y="142"/>
                      <a:pt x="501"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3"/>
              <p:cNvSpPr/>
              <p:nvPr/>
            </p:nvSpPr>
            <p:spPr>
              <a:xfrm flipH="1">
                <a:off x="8320976" y="3331842"/>
                <a:ext cx="70239" cy="70129"/>
              </a:xfrm>
              <a:custGeom>
                <a:rect b="b" l="l" r="r" t="t"/>
                <a:pathLst>
                  <a:path extrusionOk="0" h="637" w="638">
                    <a:moveTo>
                      <a:pt x="322" y="0"/>
                    </a:moveTo>
                    <a:cubicBezTo>
                      <a:pt x="147" y="0"/>
                      <a:pt x="1" y="147"/>
                      <a:pt x="1" y="321"/>
                    </a:cubicBezTo>
                    <a:cubicBezTo>
                      <a:pt x="1" y="495"/>
                      <a:pt x="147" y="637"/>
                      <a:pt x="322" y="637"/>
                    </a:cubicBezTo>
                    <a:cubicBezTo>
                      <a:pt x="496" y="637"/>
                      <a:pt x="637" y="495"/>
                      <a:pt x="637" y="321"/>
                    </a:cubicBezTo>
                    <a:cubicBezTo>
                      <a:pt x="637" y="147"/>
                      <a:pt x="496" y="0"/>
                      <a:pt x="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3"/>
              <p:cNvSpPr/>
              <p:nvPr/>
            </p:nvSpPr>
            <p:spPr>
              <a:xfrm flipH="1">
                <a:off x="8235325" y="3356722"/>
                <a:ext cx="69138" cy="69138"/>
              </a:xfrm>
              <a:custGeom>
                <a:rect b="b" l="l" r="r" t="t"/>
                <a:pathLst>
                  <a:path extrusionOk="0" h="628" w="628">
                    <a:moveTo>
                      <a:pt x="311" y="1"/>
                    </a:moveTo>
                    <a:cubicBezTo>
                      <a:pt x="142" y="1"/>
                      <a:pt x="0" y="142"/>
                      <a:pt x="0" y="317"/>
                    </a:cubicBezTo>
                    <a:cubicBezTo>
                      <a:pt x="0" y="491"/>
                      <a:pt x="142" y="628"/>
                      <a:pt x="311" y="628"/>
                    </a:cubicBezTo>
                    <a:cubicBezTo>
                      <a:pt x="486" y="628"/>
                      <a:pt x="627" y="491"/>
                      <a:pt x="627" y="317"/>
                    </a:cubicBezTo>
                    <a:cubicBezTo>
                      <a:pt x="627" y="142"/>
                      <a:pt x="486"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3"/>
              <p:cNvSpPr/>
              <p:nvPr/>
            </p:nvSpPr>
            <p:spPr>
              <a:xfrm flipH="1">
                <a:off x="8149233" y="3378520"/>
                <a:ext cx="68037" cy="68147"/>
              </a:xfrm>
              <a:custGeom>
                <a:rect b="b" l="l" r="r" t="t"/>
                <a:pathLst>
                  <a:path extrusionOk="0" h="619" w="618">
                    <a:moveTo>
                      <a:pt x="311" y="1"/>
                    </a:moveTo>
                    <a:cubicBezTo>
                      <a:pt x="137" y="1"/>
                      <a:pt x="0" y="137"/>
                      <a:pt x="0" y="307"/>
                    </a:cubicBezTo>
                    <a:cubicBezTo>
                      <a:pt x="0" y="482"/>
                      <a:pt x="137" y="618"/>
                      <a:pt x="311" y="618"/>
                    </a:cubicBezTo>
                    <a:cubicBezTo>
                      <a:pt x="481" y="618"/>
                      <a:pt x="618" y="482"/>
                      <a:pt x="618" y="307"/>
                    </a:cubicBezTo>
                    <a:cubicBezTo>
                      <a:pt x="618" y="137"/>
                      <a:pt x="481"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3"/>
              <p:cNvSpPr/>
              <p:nvPr/>
            </p:nvSpPr>
            <p:spPr>
              <a:xfrm flipH="1">
                <a:off x="8062041" y="3396686"/>
                <a:ext cx="67597" cy="67046"/>
              </a:xfrm>
              <a:custGeom>
                <a:rect b="b" l="l" r="r" t="t"/>
                <a:pathLst>
                  <a:path extrusionOk="0" h="609" w="614">
                    <a:moveTo>
                      <a:pt x="307" y="1"/>
                    </a:moveTo>
                    <a:cubicBezTo>
                      <a:pt x="138" y="1"/>
                      <a:pt x="1" y="137"/>
                      <a:pt x="1" y="302"/>
                    </a:cubicBezTo>
                    <a:cubicBezTo>
                      <a:pt x="1" y="472"/>
                      <a:pt x="138" y="609"/>
                      <a:pt x="307" y="609"/>
                    </a:cubicBezTo>
                    <a:cubicBezTo>
                      <a:pt x="477" y="609"/>
                      <a:pt x="614" y="472"/>
                      <a:pt x="614" y="302"/>
                    </a:cubicBezTo>
                    <a:cubicBezTo>
                      <a:pt x="614" y="137"/>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3"/>
              <p:cNvSpPr/>
              <p:nvPr/>
            </p:nvSpPr>
            <p:spPr>
              <a:xfrm flipH="1">
                <a:off x="7974298" y="3410667"/>
                <a:ext cx="66496" cy="66606"/>
              </a:xfrm>
              <a:custGeom>
                <a:rect b="b" l="l" r="r" t="t"/>
                <a:pathLst>
                  <a:path extrusionOk="0" h="605" w="604">
                    <a:moveTo>
                      <a:pt x="302" y="1"/>
                    </a:moveTo>
                    <a:cubicBezTo>
                      <a:pt x="137" y="1"/>
                      <a:pt x="0" y="138"/>
                      <a:pt x="0" y="303"/>
                    </a:cubicBezTo>
                    <a:cubicBezTo>
                      <a:pt x="0" y="472"/>
                      <a:pt x="137" y="604"/>
                      <a:pt x="302" y="604"/>
                    </a:cubicBezTo>
                    <a:cubicBezTo>
                      <a:pt x="467" y="604"/>
                      <a:pt x="603" y="472"/>
                      <a:pt x="603" y="303"/>
                    </a:cubicBezTo>
                    <a:cubicBezTo>
                      <a:pt x="603" y="138"/>
                      <a:pt x="467" y="1"/>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3"/>
              <p:cNvSpPr/>
              <p:nvPr/>
            </p:nvSpPr>
            <p:spPr>
              <a:xfrm flipH="1">
                <a:off x="7886115" y="3421566"/>
                <a:ext cx="65505" cy="65505"/>
              </a:xfrm>
              <a:custGeom>
                <a:rect b="b" l="l" r="r" t="t"/>
                <a:pathLst>
                  <a:path extrusionOk="0" h="595" w="595">
                    <a:moveTo>
                      <a:pt x="298" y="1"/>
                    </a:moveTo>
                    <a:cubicBezTo>
                      <a:pt x="133" y="1"/>
                      <a:pt x="1" y="133"/>
                      <a:pt x="1" y="298"/>
                    </a:cubicBezTo>
                    <a:cubicBezTo>
                      <a:pt x="1" y="463"/>
                      <a:pt x="133" y="595"/>
                      <a:pt x="298" y="595"/>
                    </a:cubicBezTo>
                    <a:cubicBezTo>
                      <a:pt x="463" y="595"/>
                      <a:pt x="595" y="463"/>
                      <a:pt x="595" y="298"/>
                    </a:cubicBezTo>
                    <a:cubicBezTo>
                      <a:pt x="595" y="133"/>
                      <a:pt x="463" y="1"/>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3"/>
              <p:cNvSpPr/>
              <p:nvPr/>
            </p:nvSpPr>
            <p:spPr>
              <a:xfrm flipH="1">
                <a:off x="7797271" y="3428392"/>
                <a:ext cx="64514" cy="64404"/>
              </a:xfrm>
              <a:custGeom>
                <a:rect b="b" l="l" r="r" t="t"/>
                <a:pathLst>
                  <a:path extrusionOk="0" h="585" w="586">
                    <a:moveTo>
                      <a:pt x="293" y="0"/>
                    </a:moveTo>
                    <a:cubicBezTo>
                      <a:pt x="128" y="0"/>
                      <a:pt x="0" y="132"/>
                      <a:pt x="0" y="293"/>
                    </a:cubicBezTo>
                    <a:cubicBezTo>
                      <a:pt x="0" y="453"/>
                      <a:pt x="128"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3"/>
              <p:cNvSpPr/>
              <p:nvPr/>
            </p:nvSpPr>
            <p:spPr>
              <a:xfrm flipH="1">
                <a:off x="7708537" y="3430924"/>
                <a:ext cx="63964" cy="63413"/>
              </a:xfrm>
              <a:custGeom>
                <a:rect b="b" l="l" r="r" t="t"/>
                <a:pathLst>
                  <a:path extrusionOk="0" h="576" w="581">
                    <a:moveTo>
                      <a:pt x="293" y="1"/>
                    </a:moveTo>
                    <a:cubicBezTo>
                      <a:pt x="132" y="1"/>
                      <a:pt x="0" y="128"/>
                      <a:pt x="0" y="288"/>
                    </a:cubicBezTo>
                    <a:cubicBezTo>
                      <a:pt x="0" y="449"/>
                      <a:pt x="132" y="576"/>
                      <a:pt x="293" y="576"/>
                    </a:cubicBezTo>
                    <a:cubicBezTo>
                      <a:pt x="448" y="576"/>
                      <a:pt x="580" y="449"/>
                      <a:pt x="580" y="288"/>
                    </a:cubicBezTo>
                    <a:cubicBezTo>
                      <a:pt x="580" y="128"/>
                      <a:pt x="448"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3"/>
              <p:cNvSpPr/>
              <p:nvPr/>
            </p:nvSpPr>
            <p:spPr>
              <a:xfrm flipH="1">
                <a:off x="7619803" y="3429383"/>
                <a:ext cx="62973" cy="62422"/>
              </a:xfrm>
              <a:custGeom>
                <a:rect b="b" l="l" r="r" t="t"/>
                <a:pathLst>
                  <a:path extrusionOk="0" h="567" w="572">
                    <a:moveTo>
                      <a:pt x="288" y="1"/>
                    </a:moveTo>
                    <a:cubicBezTo>
                      <a:pt x="128" y="1"/>
                      <a:pt x="1" y="128"/>
                      <a:pt x="1" y="284"/>
                    </a:cubicBezTo>
                    <a:cubicBezTo>
                      <a:pt x="1" y="439"/>
                      <a:pt x="128" y="566"/>
                      <a:pt x="288" y="566"/>
                    </a:cubicBezTo>
                    <a:cubicBezTo>
                      <a:pt x="444" y="566"/>
                      <a:pt x="571" y="439"/>
                      <a:pt x="571" y="284"/>
                    </a:cubicBezTo>
                    <a:cubicBezTo>
                      <a:pt x="571" y="128"/>
                      <a:pt x="444"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3"/>
              <p:cNvSpPr/>
              <p:nvPr/>
            </p:nvSpPr>
            <p:spPr>
              <a:xfrm flipH="1">
                <a:off x="7531070" y="3423658"/>
                <a:ext cx="61872" cy="61432"/>
              </a:xfrm>
              <a:custGeom>
                <a:rect b="b" l="l" r="r" t="t"/>
                <a:pathLst>
                  <a:path extrusionOk="0" h="558" w="562">
                    <a:moveTo>
                      <a:pt x="279" y="1"/>
                    </a:moveTo>
                    <a:cubicBezTo>
                      <a:pt x="123" y="1"/>
                      <a:pt x="0" y="123"/>
                      <a:pt x="0" y="279"/>
                    </a:cubicBezTo>
                    <a:cubicBezTo>
                      <a:pt x="0" y="435"/>
                      <a:pt x="123" y="557"/>
                      <a:pt x="279" y="557"/>
                    </a:cubicBezTo>
                    <a:cubicBezTo>
                      <a:pt x="434" y="557"/>
                      <a:pt x="561" y="435"/>
                      <a:pt x="561" y="279"/>
                    </a:cubicBezTo>
                    <a:cubicBezTo>
                      <a:pt x="561" y="123"/>
                      <a:pt x="434"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3"/>
              <p:cNvSpPr/>
              <p:nvPr/>
            </p:nvSpPr>
            <p:spPr>
              <a:xfrm flipH="1">
                <a:off x="7443327" y="3412759"/>
                <a:ext cx="60331" cy="60881"/>
              </a:xfrm>
              <a:custGeom>
                <a:rect b="b" l="l" r="r" t="t"/>
                <a:pathLst>
                  <a:path extrusionOk="0" h="553" w="548">
                    <a:moveTo>
                      <a:pt x="274" y="1"/>
                    </a:moveTo>
                    <a:cubicBezTo>
                      <a:pt x="123" y="1"/>
                      <a:pt x="0" y="123"/>
                      <a:pt x="0" y="274"/>
                    </a:cubicBezTo>
                    <a:cubicBezTo>
                      <a:pt x="0" y="430"/>
                      <a:pt x="123" y="552"/>
                      <a:pt x="274" y="552"/>
                    </a:cubicBezTo>
                    <a:cubicBezTo>
                      <a:pt x="425" y="552"/>
                      <a:pt x="547" y="430"/>
                      <a:pt x="547" y="274"/>
                    </a:cubicBezTo>
                    <a:cubicBezTo>
                      <a:pt x="547"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3"/>
              <p:cNvSpPr/>
              <p:nvPr/>
            </p:nvSpPr>
            <p:spPr>
              <a:xfrm flipH="1">
                <a:off x="7356134" y="3396135"/>
                <a:ext cx="59890" cy="59890"/>
              </a:xfrm>
              <a:custGeom>
                <a:rect b="b" l="l" r="r" t="t"/>
                <a:pathLst>
                  <a:path extrusionOk="0" h="544" w="544">
                    <a:moveTo>
                      <a:pt x="274" y="1"/>
                    </a:moveTo>
                    <a:cubicBezTo>
                      <a:pt x="124" y="1"/>
                      <a:pt x="1" y="124"/>
                      <a:pt x="1" y="274"/>
                    </a:cubicBezTo>
                    <a:cubicBezTo>
                      <a:pt x="1" y="425"/>
                      <a:pt x="124" y="543"/>
                      <a:pt x="274" y="543"/>
                    </a:cubicBezTo>
                    <a:cubicBezTo>
                      <a:pt x="425" y="543"/>
                      <a:pt x="543" y="425"/>
                      <a:pt x="543" y="274"/>
                    </a:cubicBezTo>
                    <a:cubicBezTo>
                      <a:pt x="543" y="124"/>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3"/>
              <p:cNvSpPr/>
              <p:nvPr/>
            </p:nvSpPr>
            <p:spPr>
              <a:xfrm flipH="1">
                <a:off x="7270043" y="3374447"/>
                <a:ext cx="58789" cy="58679"/>
              </a:xfrm>
              <a:custGeom>
                <a:rect b="b" l="l" r="r" t="t"/>
                <a:pathLst>
                  <a:path extrusionOk="0" h="533" w="534">
                    <a:moveTo>
                      <a:pt x="265" y="0"/>
                    </a:moveTo>
                    <a:cubicBezTo>
                      <a:pt x="119" y="0"/>
                      <a:pt x="1" y="118"/>
                      <a:pt x="1" y="264"/>
                    </a:cubicBezTo>
                    <a:cubicBezTo>
                      <a:pt x="1" y="415"/>
                      <a:pt x="119" y="533"/>
                      <a:pt x="265" y="533"/>
                    </a:cubicBezTo>
                    <a:cubicBezTo>
                      <a:pt x="416" y="533"/>
                      <a:pt x="534" y="415"/>
                      <a:pt x="534" y="264"/>
                    </a:cubicBezTo>
                    <a:cubicBezTo>
                      <a:pt x="534" y="118"/>
                      <a:pt x="416"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3"/>
              <p:cNvSpPr/>
              <p:nvPr/>
            </p:nvSpPr>
            <p:spPr>
              <a:xfrm flipH="1">
                <a:off x="7185933" y="3346374"/>
                <a:ext cx="57688" cy="58239"/>
              </a:xfrm>
              <a:custGeom>
                <a:rect b="b" l="l" r="r" t="t"/>
                <a:pathLst>
                  <a:path extrusionOk="0" h="529" w="524">
                    <a:moveTo>
                      <a:pt x="264" y="0"/>
                    </a:moveTo>
                    <a:cubicBezTo>
                      <a:pt x="118" y="0"/>
                      <a:pt x="0" y="118"/>
                      <a:pt x="0" y="264"/>
                    </a:cubicBezTo>
                    <a:cubicBezTo>
                      <a:pt x="0" y="411"/>
                      <a:pt x="118" y="528"/>
                      <a:pt x="264" y="528"/>
                    </a:cubicBezTo>
                    <a:cubicBezTo>
                      <a:pt x="405" y="528"/>
                      <a:pt x="523" y="411"/>
                      <a:pt x="523" y="264"/>
                    </a:cubicBezTo>
                    <a:cubicBezTo>
                      <a:pt x="523" y="118"/>
                      <a:pt x="405"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3"/>
              <p:cNvSpPr/>
              <p:nvPr/>
            </p:nvSpPr>
            <p:spPr>
              <a:xfrm flipH="1">
                <a:off x="7103474" y="3313677"/>
                <a:ext cx="57138" cy="57138"/>
              </a:xfrm>
              <a:custGeom>
                <a:rect b="b" l="l" r="r" t="t"/>
                <a:pathLst>
                  <a:path extrusionOk="0" h="519" w="519">
                    <a:moveTo>
                      <a:pt x="260" y="0"/>
                    </a:moveTo>
                    <a:cubicBezTo>
                      <a:pt x="118" y="0"/>
                      <a:pt x="0" y="118"/>
                      <a:pt x="0" y="260"/>
                    </a:cubicBezTo>
                    <a:cubicBezTo>
                      <a:pt x="0" y="401"/>
                      <a:pt x="118" y="519"/>
                      <a:pt x="260" y="519"/>
                    </a:cubicBezTo>
                    <a:cubicBezTo>
                      <a:pt x="401" y="519"/>
                      <a:pt x="519" y="401"/>
                      <a:pt x="519" y="260"/>
                    </a:cubicBezTo>
                    <a:cubicBezTo>
                      <a:pt x="519" y="118"/>
                      <a:pt x="401"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3"/>
              <p:cNvSpPr/>
              <p:nvPr/>
            </p:nvSpPr>
            <p:spPr>
              <a:xfrm flipH="1">
                <a:off x="7022998" y="3276356"/>
                <a:ext cx="56147" cy="56147"/>
              </a:xfrm>
              <a:custGeom>
                <a:rect b="b" l="l" r="r" t="t"/>
                <a:pathLst>
                  <a:path extrusionOk="0" h="510" w="510">
                    <a:moveTo>
                      <a:pt x="255" y="0"/>
                    </a:moveTo>
                    <a:cubicBezTo>
                      <a:pt x="114" y="0"/>
                      <a:pt x="0" y="113"/>
                      <a:pt x="0" y="255"/>
                    </a:cubicBezTo>
                    <a:cubicBezTo>
                      <a:pt x="0" y="396"/>
                      <a:pt x="114" y="509"/>
                      <a:pt x="255" y="509"/>
                    </a:cubicBezTo>
                    <a:cubicBezTo>
                      <a:pt x="396" y="509"/>
                      <a:pt x="510" y="396"/>
                      <a:pt x="510" y="255"/>
                    </a:cubicBezTo>
                    <a:cubicBezTo>
                      <a:pt x="510" y="113"/>
                      <a:pt x="396"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3"/>
              <p:cNvSpPr/>
              <p:nvPr/>
            </p:nvSpPr>
            <p:spPr>
              <a:xfrm flipH="1">
                <a:off x="6944612" y="3235291"/>
                <a:ext cx="55156" cy="55156"/>
              </a:xfrm>
              <a:custGeom>
                <a:rect b="b" l="l" r="r" t="t"/>
                <a:pathLst>
                  <a:path extrusionOk="0" h="501" w="501">
                    <a:moveTo>
                      <a:pt x="251" y="1"/>
                    </a:moveTo>
                    <a:cubicBezTo>
                      <a:pt x="114" y="1"/>
                      <a:pt x="1" y="114"/>
                      <a:pt x="1" y="250"/>
                    </a:cubicBezTo>
                    <a:cubicBezTo>
                      <a:pt x="1" y="387"/>
                      <a:pt x="114" y="500"/>
                      <a:pt x="251" y="500"/>
                    </a:cubicBezTo>
                    <a:cubicBezTo>
                      <a:pt x="392" y="500"/>
                      <a:pt x="500" y="387"/>
                      <a:pt x="500" y="250"/>
                    </a:cubicBezTo>
                    <a:cubicBezTo>
                      <a:pt x="500" y="114"/>
                      <a:pt x="392"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3"/>
              <p:cNvSpPr/>
              <p:nvPr/>
            </p:nvSpPr>
            <p:spPr>
              <a:xfrm flipH="1">
                <a:off x="6867328" y="3191145"/>
                <a:ext cx="54606" cy="54606"/>
              </a:xfrm>
              <a:custGeom>
                <a:rect b="b" l="l" r="r" t="t"/>
                <a:pathLst>
                  <a:path extrusionOk="0" h="496" w="496">
                    <a:moveTo>
                      <a:pt x="251" y="1"/>
                    </a:moveTo>
                    <a:cubicBezTo>
                      <a:pt x="114" y="1"/>
                      <a:pt x="1" y="114"/>
                      <a:pt x="1" y="246"/>
                    </a:cubicBezTo>
                    <a:cubicBezTo>
                      <a:pt x="1" y="383"/>
                      <a:pt x="114" y="496"/>
                      <a:pt x="251" y="496"/>
                    </a:cubicBezTo>
                    <a:cubicBezTo>
                      <a:pt x="383" y="496"/>
                      <a:pt x="496" y="383"/>
                      <a:pt x="496" y="246"/>
                    </a:cubicBezTo>
                    <a:cubicBezTo>
                      <a:pt x="496" y="114"/>
                      <a:pt x="383"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3"/>
              <p:cNvSpPr/>
              <p:nvPr/>
            </p:nvSpPr>
            <p:spPr>
              <a:xfrm flipH="1">
                <a:off x="6791475" y="3145567"/>
                <a:ext cx="53065" cy="53505"/>
              </a:xfrm>
              <a:custGeom>
                <a:rect b="b" l="l" r="r" t="t"/>
                <a:pathLst>
                  <a:path extrusionOk="0" h="486" w="482">
                    <a:moveTo>
                      <a:pt x="241" y="0"/>
                    </a:moveTo>
                    <a:cubicBezTo>
                      <a:pt x="104" y="0"/>
                      <a:pt x="0" y="108"/>
                      <a:pt x="0" y="240"/>
                    </a:cubicBezTo>
                    <a:cubicBezTo>
                      <a:pt x="0" y="377"/>
                      <a:pt x="104" y="486"/>
                      <a:pt x="241" y="486"/>
                    </a:cubicBezTo>
                    <a:cubicBezTo>
                      <a:pt x="373" y="486"/>
                      <a:pt x="481" y="377"/>
                      <a:pt x="481" y="240"/>
                    </a:cubicBezTo>
                    <a:cubicBezTo>
                      <a:pt x="481" y="108"/>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3"/>
              <p:cNvSpPr/>
              <p:nvPr/>
            </p:nvSpPr>
            <p:spPr>
              <a:xfrm flipH="1">
                <a:off x="6716283" y="3099328"/>
                <a:ext cx="51964" cy="51964"/>
              </a:xfrm>
              <a:custGeom>
                <a:rect b="b" l="l" r="r" t="t"/>
                <a:pathLst>
                  <a:path extrusionOk="0" h="472" w="472">
                    <a:moveTo>
                      <a:pt x="236" y="0"/>
                    </a:moveTo>
                    <a:cubicBezTo>
                      <a:pt x="104" y="0"/>
                      <a:pt x="0" y="104"/>
                      <a:pt x="0" y="236"/>
                    </a:cubicBezTo>
                    <a:cubicBezTo>
                      <a:pt x="0" y="368"/>
                      <a:pt x="104" y="472"/>
                      <a:pt x="236" y="472"/>
                    </a:cubicBezTo>
                    <a:cubicBezTo>
                      <a:pt x="368" y="472"/>
                      <a:pt x="472" y="368"/>
                      <a:pt x="472" y="236"/>
                    </a:cubicBezTo>
                    <a:cubicBezTo>
                      <a:pt x="472" y="104"/>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3"/>
              <p:cNvSpPr/>
              <p:nvPr/>
            </p:nvSpPr>
            <p:spPr>
              <a:xfrm flipH="1">
                <a:off x="6640540" y="3053090"/>
                <a:ext cx="51413" cy="50973"/>
              </a:xfrm>
              <a:custGeom>
                <a:rect b="b" l="l" r="r" t="t"/>
                <a:pathLst>
                  <a:path extrusionOk="0" h="463" w="467">
                    <a:moveTo>
                      <a:pt x="236" y="1"/>
                    </a:moveTo>
                    <a:cubicBezTo>
                      <a:pt x="104" y="1"/>
                      <a:pt x="0" y="105"/>
                      <a:pt x="0" y="232"/>
                    </a:cubicBezTo>
                    <a:cubicBezTo>
                      <a:pt x="0" y="359"/>
                      <a:pt x="104" y="463"/>
                      <a:pt x="236" y="463"/>
                    </a:cubicBezTo>
                    <a:cubicBezTo>
                      <a:pt x="363" y="463"/>
                      <a:pt x="467" y="359"/>
                      <a:pt x="467" y="232"/>
                    </a:cubicBezTo>
                    <a:cubicBezTo>
                      <a:pt x="467" y="105"/>
                      <a:pt x="363" y="1"/>
                      <a:pt x="2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3"/>
              <p:cNvSpPr/>
              <p:nvPr/>
            </p:nvSpPr>
            <p:spPr>
              <a:xfrm flipH="1">
                <a:off x="6564246" y="3008503"/>
                <a:ext cx="49872" cy="49982"/>
              </a:xfrm>
              <a:custGeom>
                <a:rect b="b" l="l" r="r" t="t"/>
                <a:pathLst>
                  <a:path extrusionOk="0" h="454" w="453">
                    <a:moveTo>
                      <a:pt x="227" y="1"/>
                    </a:moveTo>
                    <a:cubicBezTo>
                      <a:pt x="99" y="1"/>
                      <a:pt x="0" y="100"/>
                      <a:pt x="0" y="227"/>
                    </a:cubicBezTo>
                    <a:cubicBezTo>
                      <a:pt x="0" y="354"/>
                      <a:pt x="99" y="453"/>
                      <a:pt x="227" y="453"/>
                    </a:cubicBezTo>
                    <a:cubicBezTo>
                      <a:pt x="354" y="453"/>
                      <a:pt x="453" y="354"/>
                      <a:pt x="453" y="227"/>
                    </a:cubicBezTo>
                    <a:cubicBezTo>
                      <a:pt x="453" y="100"/>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3"/>
              <p:cNvSpPr/>
              <p:nvPr/>
            </p:nvSpPr>
            <p:spPr>
              <a:xfrm flipH="1">
                <a:off x="6485861" y="2966448"/>
                <a:ext cx="49432" cy="49432"/>
              </a:xfrm>
              <a:custGeom>
                <a:rect b="b" l="l" r="r" t="t"/>
                <a:pathLst>
                  <a:path extrusionOk="0" h="449" w="449">
                    <a:moveTo>
                      <a:pt x="222" y="1"/>
                    </a:moveTo>
                    <a:cubicBezTo>
                      <a:pt x="100" y="1"/>
                      <a:pt x="1" y="100"/>
                      <a:pt x="1" y="222"/>
                    </a:cubicBezTo>
                    <a:cubicBezTo>
                      <a:pt x="1" y="350"/>
                      <a:pt x="100" y="449"/>
                      <a:pt x="222" y="449"/>
                    </a:cubicBezTo>
                    <a:cubicBezTo>
                      <a:pt x="350" y="449"/>
                      <a:pt x="449" y="350"/>
                      <a:pt x="449" y="222"/>
                    </a:cubicBezTo>
                    <a:cubicBezTo>
                      <a:pt x="449" y="100"/>
                      <a:pt x="35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3"/>
              <p:cNvSpPr/>
              <p:nvPr/>
            </p:nvSpPr>
            <p:spPr>
              <a:xfrm flipH="1">
                <a:off x="6405384" y="2928577"/>
                <a:ext cx="48881" cy="48881"/>
              </a:xfrm>
              <a:custGeom>
                <a:rect b="b" l="l" r="r" t="t"/>
                <a:pathLst>
                  <a:path extrusionOk="0" h="444" w="444">
                    <a:moveTo>
                      <a:pt x="222" y="1"/>
                    </a:moveTo>
                    <a:cubicBezTo>
                      <a:pt x="99" y="1"/>
                      <a:pt x="0" y="100"/>
                      <a:pt x="0" y="222"/>
                    </a:cubicBezTo>
                    <a:cubicBezTo>
                      <a:pt x="0" y="345"/>
                      <a:pt x="99" y="444"/>
                      <a:pt x="222" y="444"/>
                    </a:cubicBezTo>
                    <a:cubicBezTo>
                      <a:pt x="344" y="444"/>
                      <a:pt x="443" y="345"/>
                      <a:pt x="443" y="222"/>
                    </a:cubicBezTo>
                    <a:cubicBezTo>
                      <a:pt x="443" y="100"/>
                      <a:pt x="344"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3"/>
              <p:cNvSpPr/>
              <p:nvPr/>
            </p:nvSpPr>
            <p:spPr>
              <a:xfrm flipH="1">
                <a:off x="6322926" y="2896430"/>
                <a:ext cx="47780" cy="47780"/>
              </a:xfrm>
              <a:custGeom>
                <a:rect b="b" l="l" r="r" t="t"/>
                <a:pathLst>
                  <a:path extrusionOk="0" h="434" w="434">
                    <a:moveTo>
                      <a:pt x="217" y="0"/>
                    </a:moveTo>
                    <a:cubicBezTo>
                      <a:pt x="99" y="0"/>
                      <a:pt x="0" y="99"/>
                      <a:pt x="0" y="217"/>
                    </a:cubicBezTo>
                    <a:cubicBezTo>
                      <a:pt x="0" y="335"/>
                      <a:pt x="99" y="434"/>
                      <a:pt x="217" y="434"/>
                    </a:cubicBezTo>
                    <a:cubicBezTo>
                      <a:pt x="335" y="434"/>
                      <a:pt x="434" y="335"/>
                      <a:pt x="434" y="217"/>
                    </a:cubicBezTo>
                    <a:cubicBezTo>
                      <a:pt x="434" y="99"/>
                      <a:pt x="335"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3"/>
              <p:cNvSpPr/>
              <p:nvPr/>
            </p:nvSpPr>
            <p:spPr>
              <a:xfrm flipH="1">
                <a:off x="6237715" y="2871439"/>
                <a:ext cx="46899" cy="46349"/>
              </a:xfrm>
              <a:custGeom>
                <a:rect b="b" l="l" r="r" t="t"/>
                <a:pathLst>
                  <a:path extrusionOk="0" h="421" w="426">
                    <a:moveTo>
                      <a:pt x="213" y="1"/>
                    </a:moveTo>
                    <a:cubicBezTo>
                      <a:pt x="95" y="1"/>
                      <a:pt x="1" y="95"/>
                      <a:pt x="1" y="208"/>
                    </a:cubicBezTo>
                    <a:cubicBezTo>
                      <a:pt x="1" y="326"/>
                      <a:pt x="95" y="421"/>
                      <a:pt x="213" y="421"/>
                    </a:cubicBezTo>
                    <a:cubicBezTo>
                      <a:pt x="331" y="421"/>
                      <a:pt x="425" y="326"/>
                      <a:pt x="425" y="208"/>
                    </a:cubicBezTo>
                    <a:cubicBezTo>
                      <a:pt x="425" y="95"/>
                      <a:pt x="331"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3"/>
              <p:cNvSpPr/>
              <p:nvPr/>
            </p:nvSpPr>
            <p:spPr>
              <a:xfrm flipH="1">
                <a:off x="6151073" y="2853825"/>
                <a:ext cx="45798" cy="45798"/>
              </a:xfrm>
              <a:custGeom>
                <a:rect b="b" l="l" r="r" t="t"/>
                <a:pathLst>
                  <a:path extrusionOk="0" h="416" w="416">
                    <a:moveTo>
                      <a:pt x="208" y="1"/>
                    </a:moveTo>
                    <a:cubicBezTo>
                      <a:pt x="95" y="1"/>
                      <a:pt x="1" y="90"/>
                      <a:pt x="1" y="208"/>
                    </a:cubicBezTo>
                    <a:cubicBezTo>
                      <a:pt x="1" y="321"/>
                      <a:pt x="95" y="416"/>
                      <a:pt x="208" y="416"/>
                    </a:cubicBezTo>
                    <a:cubicBezTo>
                      <a:pt x="321" y="416"/>
                      <a:pt x="415" y="321"/>
                      <a:pt x="415" y="208"/>
                    </a:cubicBezTo>
                    <a:cubicBezTo>
                      <a:pt x="415" y="90"/>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3"/>
              <p:cNvSpPr/>
              <p:nvPr/>
            </p:nvSpPr>
            <p:spPr>
              <a:xfrm flipH="1">
                <a:off x="6062890" y="2844026"/>
                <a:ext cx="44698" cy="44698"/>
              </a:xfrm>
              <a:custGeom>
                <a:rect b="b" l="l" r="r" t="t"/>
                <a:pathLst>
                  <a:path extrusionOk="0" h="406" w="406">
                    <a:moveTo>
                      <a:pt x="203" y="0"/>
                    </a:moveTo>
                    <a:cubicBezTo>
                      <a:pt x="90" y="0"/>
                      <a:pt x="0" y="94"/>
                      <a:pt x="0" y="203"/>
                    </a:cubicBezTo>
                    <a:cubicBezTo>
                      <a:pt x="0" y="316"/>
                      <a:pt x="90" y="406"/>
                      <a:pt x="203" y="406"/>
                    </a:cubicBezTo>
                    <a:cubicBezTo>
                      <a:pt x="316" y="406"/>
                      <a:pt x="406" y="316"/>
                      <a:pt x="406" y="203"/>
                    </a:cubicBezTo>
                    <a:cubicBezTo>
                      <a:pt x="406" y="94"/>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3"/>
              <p:cNvSpPr/>
              <p:nvPr/>
            </p:nvSpPr>
            <p:spPr>
              <a:xfrm flipH="1">
                <a:off x="5974156" y="2842375"/>
                <a:ext cx="43707" cy="44257"/>
              </a:xfrm>
              <a:custGeom>
                <a:rect b="b" l="l" r="r" t="t"/>
                <a:pathLst>
                  <a:path extrusionOk="0" h="402" w="397">
                    <a:moveTo>
                      <a:pt x="199" y="1"/>
                    </a:moveTo>
                    <a:cubicBezTo>
                      <a:pt x="91" y="1"/>
                      <a:pt x="1" y="91"/>
                      <a:pt x="1" y="204"/>
                    </a:cubicBezTo>
                    <a:cubicBezTo>
                      <a:pt x="1" y="312"/>
                      <a:pt x="91" y="402"/>
                      <a:pt x="199" y="402"/>
                    </a:cubicBezTo>
                    <a:cubicBezTo>
                      <a:pt x="307" y="402"/>
                      <a:pt x="397" y="312"/>
                      <a:pt x="397" y="204"/>
                    </a:cubicBezTo>
                    <a:cubicBezTo>
                      <a:pt x="397" y="91"/>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3"/>
              <p:cNvSpPr/>
              <p:nvPr/>
            </p:nvSpPr>
            <p:spPr>
              <a:xfrm flipH="1">
                <a:off x="5885312" y="2848650"/>
                <a:ext cx="43266" cy="43156"/>
              </a:xfrm>
              <a:custGeom>
                <a:rect b="b" l="l" r="r" t="t"/>
                <a:pathLst>
                  <a:path extrusionOk="0" h="392" w="393">
                    <a:moveTo>
                      <a:pt x="199" y="1"/>
                    </a:moveTo>
                    <a:cubicBezTo>
                      <a:pt x="90" y="1"/>
                      <a:pt x="1" y="90"/>
                      <a:pt x="1" y="194"/>
                    </a:cubicBezTo>
                    <a:cubicBezTo>
                      <a:pt x="1" y="302"/>
                      <a:pt x="90" y="392"/>
                      <a:pt x="199" y="392"/>
                    </a:cubicBezTo>
                    <a:cubicBezTo>
                      <a:pt x="302" y="392"/>
                      <a:pt x="392" y="302"/>
                      <a:pt x="392" y="194"/>
                    </a:cubicBezTo>
                    <a:cubicBezTo>
                      <a:pt x="392" y="90"/>
                      <a:pt x="30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3"/>
              <p:cNvSpPr/>
              <p:nvPr/>
            </p:nvSpPr>
            <p:spPr>
              <a:xfrm flipH="1">
                <a:off x="5797680" y="2861641"/>
                <a:ext cx="41615" cy="42165"/>
              </a:xfrm>
              <a:custGeom>
                <a:rect b="b" l="l" r="r" t="t"/>
                <a:pathLst>
                  <a:path extrusionOk="0" h="383" w="378">
                    <a:moveTo>
                      <a:pt x="189" y="0"/>
                    </a:moveTo>
                    <a:cubicBezTo>
                      <a:pt x="85" y="0"/>
                      <a:pt x="1" y="85"/>
                      <a:pt x="1" y="189"/>
                    </a:cubicBezTo>
                    <a:cubicBezTo>
                      <a:pt x="1" y="297"/>
                      <a:pt x="85" y="382"/>
                      <a:pt x="189" y="382"/>
                    </a:cubicBezTo>
                    <a:cubicBezTo>
                      <a:pt x="293" y="382"/>
                      <a:pt x="378" y="297"/>
                      <a:pt x="378" y="189"/>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3"/>
              <p:cNvSpPr/>
              <p:nvPr/>
            </p:nvSpPr>
            <p:spPr>
              <a:xfrm flipH="1">
                <a:off x="5710487" y="2880357"/>
                <a:ext cx="41065" cy="41065"/>
              </a:xfrm>
              <a:custGeom>
                <a:rect b="b" l="l" r="r" t="t"/>
                <a:pathLst>
                  <a:path extrusionOk="0" h="373" w="373">
                    <a:moveTo>
                      <a:pt x="184" y="0"/>
                    </a:moveTo>
                    <a:cubicBezTo>
                      <a:pt x="85" y="0"/>
                      <a:pt x="0" y="85"/>
                      <a:pt x="0" y="189"/>
                    </a:cubicBezTo>
                    <a:cubicBezTo>
                      <a:pt x="0" y="288"/>
                      <a:pt x="85" y="373"/>
                      <a:pt x="184" y="373"/>
                    </a:cubicBezTo>
                    <a:cubicBezTo>
                      <a:pt x="288" y="373"/>
                      <a:pt x="373" y="288"/>
                      <a:pt x="373" y="189"/>
                    </a:cubicBezTo>
                    <a:cubicBezTo>
                      <a:pt x="373" y="85"/>
                      <a:pt x="288" y="0"/>
                      <a:pt x="1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3"/>
              <p:cNvSpPr/>
              <p:nvPr/>
            </p:nvSpPr>
            <p:spPr>
              <a:xfrm flipH="1">
                <a:off x="5624836" y="2904136"/>
                <a:ext cx="40074" cy="40074"/>
              </a:xfrm>
              <a:custGeom>
                <a:rect b="b" l="l" r="r" t="t"/>
                <a:pathLst>
                  <a:path extrusionOk="0" h="364" w="364">
                    <a:moveTo>
                      <a:pt x="180" y="1"/>
                    </a:moveTo>
                    <a:cubicBezTo>
                      <a:pt x="81" y="1"/>
                      <a:pt x="1" y="81"/>
                      <a:pt x="1" y="185"/>
                    </a:cubicBezTo>
                    <a:cubicBezTo>
                      <a:pt x="1" y="284"/>
                      <a:pt x="81" y="364"/>
                      <a:pt x="180" y="364"/>
                    </a:cubicBezTo>
                    <a:cubicBezTo>
                      <a:pt x="283" y="364"/>
                      <a:pt x="364" y="284"/>
                      <a:pt x="364" y="185"/>
                    </a:cubicBezTo>
                    <a:cubicBezTo>
                      <a:pt x="364" y="81"/>
                      <a:pt x="283"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3"/>
              <p:cNvSpPr/>
              <p:nvPr/>
            </p:nvSpPr>
            <p:spPr>
              <a:xfrm flipH="1">
                <a:off x="5540726" y="2932760"/>
                <a:ext cx="39083" cy="38973"/>
              </a:xfrm>
              <a:custGeom>
                <a:rect b="b" l="l" r="r" t="t"/>
                <a:pathLst>
                  <a:path extrusionOk="0" h="354" w="355">
                    <a:moveTo>
                      <a:pt x="180" y="0"/>
                    </a:moveTo>
                    <a:cubicBezTo>
                      <a:pt x="81" y="0"/>
                      <a:pt x="1" y="76"/>
                      <a:pt x="1" y="175"/>
                    </a:cubicBezTo>
                    <a:cubicBezTo>
                      <a:pt x="1" y="274"/>
                      <a:pt x="81" y="354"/>
                      <a:pt x="180" y="354"/>
                    </a:cubicBezTo>
                    <a:cubicBezTo>
                      <a:pt x="279" y="354"/>
                      <a:pt x="354" y="274"/>
                      <a:pt x="354" y="175"/>
                    </a:cubicBezTo>
                    <a:cubicBezTo>
                      <a:pt x="354" y="76"/>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3"/>
              <p:cNvSpPr/>
              <p:nvPr/>
            </p:nvSpPr>
            <p:spPr>
              <a:xfrm flipH="1">
                <a:off x="5457717" y="2964356"/>
                <a:ext cx="37982" cy="38532"/>
              </a:xfrm>
              <a:custGeom>
                <a:rect b="b" l="l" r="r" t="t"/>
                <a:pathLst>
                  <a:path extrusionOk="0" h="350" w="345">
                    <a:moveTo>
                      <a:pt x="175" y="1"/>
                    </a:moveTo>
                    <a:cubicBezTo>
                      <a:pt x="76" y="1"/>
                      <a:pt x="0" y="81"/>
                      <a:pt x="0" y="175"/>
                    </a:cubicBezTo>
                    <a:cubicBezTo>
                      <a:pt x="0" y="270"/>
                      <a:pt x="76" y="350"/>
                      <a:pt x="175" y="350"/>
                    </a:cubicBezTo>
                    <a:cubicBezTo>
                      <a:pt x="269" y="350"/>
                      <a:pt x="345" y="270"/>
                      <a:pt x="345" y="175"/>
                    </a:cubicBezTo>
                    <a:cubicBezTo>
                      <a:pt x="345"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3"/>
              <p:cNvSpPr/>
              <p:nvPr/>
            </p:nvSpPr>
            <p:spPr>
              <a:xfrm flipH="1">
                <a:off x="5375699" y="2999696"/>
                <a:ext cx="37542" cy="37431"/>
              </a:xfrm>
              <a:custGeom>
                <a:rect b="b" l="l" r="r" t="t"/>
                <a:pathLst>
                  <a:path extrusionOk="0" h="340" w="341">
                    <a:moveTo>
                      <a:pt x="171" y="0"/>
                    </a:moveTo>
                    <a:cubicBezTo>
                      <a:pt x="76" y="0"/>
                      <a:pt x="1" y="76"/>
                      <a:pt x="1" y="170"/>
                    </a:cubicBezTo>
                    <a:cubicBezTo>
                      <a:pt x="1" y="264"/>
                      <a:pt x="76" y="340"/>
                      <a:pt x="171" y="340"/>
                    </a:cubicBezTo>
                    <a:cubicBezTo>
                      <a:pt x="265" y="340"/>
                      <a:pt x="340" y="264"/>
                      <a:pt x="340" y="170"/>
                    </a:cubicBezTo>
                    <a:cubicBezTo>
                      <a:pt x="340" y="76"/>
                      <a:pt x="265"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3"/>
              <p:cNvSpPr/>
              <p:nvPr/>
            </p:nvSpPr>
            <p:spPr>
              <a:xfrm flipH="1">
                <a:off x="5295222" y="3037567"/>
                <a:ext cx="36441" cy="36441"/>
              </a:xfrm>
              <a:custGeom>
                <a:rect b="b" l="l" r="r" t="t"/>
                <a:pathLst>
                  <a:path extrusionOk="0" h="331" w="331">
                    <a:moveTo>
                      <a:pt x="165" y="1"/>
                    </a:moveTo>
                    <a:cubicBezTo>
                      <a:pt x="76" y="1"/>
                      <a:pt x="0" y="76"/>
                      <a:pt x="0" y="165"/>
                    </a:cubicBezTo>
                    <a:cubicBezTo>
                      <a:pt x="0" y="255"/>
                      <a:pt x="76" y="330"/>
                      <a:pt x="165" y="330"/>
                    </a:cubicBezTo>
                    <a:cubicBezTo>
                      <a:pt x="259" y="330"/>
                      <a:pt x="330" y="255"/>
                      <a:pt x="330" y="165"/>
                    </a:cubicBezTo>
                    <a:cubicBezTo>
                      <a:pt x="330" y="76"/>
                      <a:pt x="259"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3"/>
              <p:cNvSpPr/>
              <p:nvPr/>
            </p:nvSpPr>
            <p:spPr>
              <a:xfrm flipH="1">
                <a:off x="5215846" y="3078081"/>
                <a:ext cx="35450" cy="35340"/>
              </a:xfrm>
              <a:custGeom>
                <a:rect b="b" l="l" r="r" t="t"/>
                <a:pathLst>
                  <a:path extrusionOk="0" h="321" w="322">
                    <a:moveTo>
                      <a:pt x="161" y="0"/>
                    </a:moveTo>
                    <a:cubicBezTo>
                      <a:pt x="76" y="0"/>
                      <a:pt x="1" y="71"/>
                      <a:pt x="1" y="160"/>
                    </a:cubicBezTo>
                    <a:cubicBezTo>
                      <a:pt x="1" y="250"/>
                      <a:pt x="76" y="321"/>
                      <a:pt x="161" y="321"/>
                    </a:cubicBezTo>
                    <a:cubicBezTo>
                      <a:pt x="251" y="321"/>
                      <a:pt x="321" y="250"/>
                      <a:pt x="321" y="160"/>
                    </a:cubicBezTo>
                    <a:cubicBezTo>
                      <a:pt x="321" y="71"/>
                      <a:pt x="251"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3"/>
              <p:cNvSpPr/>
              <p:nvPr/>
            </p:nvSpPr>
            <p:spPr>
              <a:xfrm flipH="1">
                <a:off x="5137021" y="3119585"/>
                <a:ext cx="34349" cy="34349"/>
              </a:xfrm>
              <a:custGeom>
                <a:rect b="b" l="l" r="r" t="t"/>
                <a:pathLst>
                  <a:path extrusionOk="0" h="312" w="312">
                    <a:moveTo>
                      <a:pt x="156" y="0"/>
                    </a:moveTo>
                    <a:cubicBezTo>
                      <a:pt x="71" y="0"/>
                      <a:pt x="1" y="71"/>
                      <a:pt x="1" y="156"/>
                    </a:cubicBezTo>
                    <a:cubicBezTo>
                      <a:pt x="1" y="241"/>
                      <a:pt x="71" y="311"/>
                      <a:pt x="156" y="311"/>
                    </a:cubicBezTo>
                    <a:cubicBezTo>
                      <a:pt x="246" y="311"/>
                      <a:pt x="312" y="241"/>
                      <a:pt x="312" y="156"/>
                    </a:cubicBezTo>
                    <a:cubicBezTo>
                      <a:pt x="312" y="71"/>
                      <a:pt x="246"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3"/>
              <p:cNvSpPr/>
              <p:nvPr/>
            </p:nvSpPr>
            <p:spPr>
              <a:xfrm flipH="1">
                <a:off x="5057094" y="3159549"/>
                <a:ext cx="33798" cy="33358"/>
              </a:xfrm>
              <a:custGeom>
                <a:rect b="b" l="l" r="r" t="t"/>
                <a:pathLst>
                  <a:path extrusionOk="0" h="303" w="307">
                    <a:moveTo>
                      <a:pt x="156" y="0"/>
                    </a:moveTo>
                    <a:cubicBezTo>
                      <a:pt x="71" y="0"/>
                      <a:pt x="0" y="66"/>
                      <a:pt x="0" y="151"/>
                    </a:cubicBezTo>
                    <a:cubicBezTo>
                      <a:pt x="0" y="236"/>
                      <a:pt x="71" y="302"/>
                      <a:pt x="156" y="302"/>
                    </a:cubicBezTo>
                    <a:cubicBezTo>
                      <a:pt x="236" y="302"/>
                      <a:pt x="307" y="236"/>
                      <a:pt x="307" y="151"/>
                    </a:cubicBezTo>
                    <a:cubicBezTo>
                      <a:pt x="307" y="66"/>
                      <a:pt x="236"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3"/>
              <p:cNvSpPr/>
              <p:nvPr/>
            </p:nvSpPr>
            <p:spPr>
              <a:xfrm flipH="1">
                <a:off x="4976618" y="3197420"/>
                <a:ext cx="32808" cy="32808"/>
              </a:xfrm>
              <a:custGeom>
                <a:rect b="b" l="l" r="r" t="t"/>
                <a:pathLst>
                  <a:path extrusionOk="0" h="298" w="298">
                    <a:moveTo>
                      <a:pt x="151" y="0"/>
                    </a:moveTo>
                    <a:cubicBezTo>
                      <a:pt x="67" y="0"/>
                      <a:pt x="1" y="66"/>
                      <a:pt x="1" y="147"/>
                    </a:cubicBezTo>
                    <a:cubicBezTo>
                      <a:pt x="1" y="231"/>
                      <a:pt x="67" y="297"/>
                      <a:pt x="151" y="297"/>
                    </a:cubicBezTo>
                    <a:cubicBezTo>
                      <a:pt x="232" y="297"/>
                      <a:pt x="298" y="231"/>
                      <a:pt x="298" y="147"/>
                    </a:cubicBezTo>
                    <a:cubicBezTo>
                      <a:pt x="298" y="66"/>
                      <a:pt x="232"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3"/>
              <p:cNvSpPr/>
              <p:nvPr/>
            </p:nvSpPr>
            <p:spPr>
              <a:xfrm flipH="1">
                <a:off x="4895150" y="3233750"/>
                <a:ext cx="31707" cy="31817"/>
              </a:xfrm>
              <a:custGeom>
                <a:rect b="b" l="l" r="r" t="t"/>
                <a:pathLst>
                  <a:path extrusionOk="0" h="289" w="288">
                    <a:moveTo>
                      <a:pt x="142" y="0"/>
                    </a:moveTo>
                    <a:cubicBezTo>
                      <a:pt x="61" y="0"/>
                      <a:pt x="0" y="66"/>
                      <a:pt x="0" y="142"/>
                    </a:cubicBezTo>
                    <a:cubicBezTo>
                      <a:pt x="0" y="222"/>
                      <a:pt x="61" y="288"/>
                      <a:pt x="142" y="288"/>
                    </a:cubicBezTo>
                    <a:cubicBezTo>
                      <a:pt x="222" y="288"/>
                      <a:pt x="288" y="222"/>
                      <a:pt x="288" y="142"/>
                    </a:cubicBezTo>
                    <a:cubicBezTo>
                      <a:pt x="288" y="66"/>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3"/>
              <p:cNvSpPr/>
              <p:nvPr/>
            </p:nvSpPr>
            <p:spPr>
              <a:xfrm flipH="1">
                <a:off x="4813132" y="3267989"/>
                <a:ext cx="30716" cy="30716"/>
              </a:xfrm>
              <a:custGeom>
                <a:rect b="b" l="l" r="r" t="t"/>
                <a:pathLst>
                  <a:path extrusionOk="0" h="279" w="279">
                    <a:moveTo>
                      <a:pt x="137" y="1"/>
                    </a:moveTo>
                    <a:cubicBezTo>
                      <a:pt x="62" y="1"/>
                      <a:pt x="0" y="62"/>
                      <a:pt x="0" y="142"/>
                    </a:cubicBezTo>
                    <a:cubicBezTo>
                      <a:pt x="0" y="217"/>
                      <a:pt x="62" y="279"/>
                      <a:pt x="137" y="279"/>
                    </a:cubicBezTo>
                    <a:cubicBezTo>
                      <a:pt x="217" y="279"/>
                      <a:pt x="279" y="217"/>
                      <a:pt x="279" y="142"/>
                    </a:cubicBezTo>
                    <a:cubicBezTo>
                      <a:pt x="279" y="62"/>
                      <a:pt x="217"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3"/>
              <p:cNvSpPr/>
              <p:nvPr/>
            </p:nvSpPr>
            <p:spPr>
              <a:xfrm flipH="1">
                <a:off x="4730123" y="3300135"/>
                <a:ext cx="29615" cy="29725"/>
              </a:xfrm>
              <a:custGeom>
                <a:rect b="b" l="l" r="r" t="t"/>
                <a:pathLst>
                  <a:path extrusionOk="0" h="270" w="269">
                    <a:moveTo>
                      <a:pt x="132" y="1"/>
                    </a:moveTo>
                    <a:cubicBezTo>
                      <a:pt x="61" y="1"/>
                      <a:pt x="0" y="62"/>
                      <a:pt x="0" y="138"/>
                    </a:cubicBezTo>
                    <a:cubicBezTo>
                      <a:pt x="0" y="213"/>
                      <a:pt x="61" y="270"/>
                      <a:pt x="132" y="270"/>
                    </a:cubicBezTo>
                    <a:cubicBezTo>
                      <a:pt x="208" y="270"/>
                      <a:pt x="269" y="213"/>
                      <a:pt x="269" y="138"/>
                    </a:cubicBezTo>
                    <a:cubicBezTo>
                      <a:pt x="269" y="62"/>
                      <a:pt x="208"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3"/>
              <p:cNvSpPr/>
              <p:nvPr/>
            </p:nvSpPr>
            <p:spPr>
              <a:xfrm flipH="1">
                <a:off x="4646563" y="3330300"/>
                <a:ext cx="28624" cy="28624"/>
              </a:xfrm>
              <a:custGeom>
                <a:rect b="b" l="l" r="r" t="t"/>
                <a:pathLst>
                  <a:path extrusionOk="0" h="260" w="260">
                    <a:moveTo>
                      <a:pt x="133" y="0"/>
                    </a:moveTo>
                    <a:cubicBezTo>
                      <a:pt x="62" y="0"/>
                      <a:pt x="1" y="57"/>
                      <a:pt x="1" y="132"/>
                    </a:cubicBezTo>
                    <a:cubicBezTo>
                      <a:pt x="1" y="203"/>
                      <a:pt x="62" y="260"/>
                      <a:pt x="133" y="260"/>
                    </a:cubicBezTo>
                    <a:cubicBezTo>
                      <a:pt x="203" y="260"/>
                      <a:pt x="260" y="203"/>
                      <a:pt x="260" y="132"/>
                    </a:cubicBezTo>
                    <a:cubicBezTo>
                      <a:pt x="260" y="57"/>
                      <a:pt x="203" y="0"/>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3"/>
              <p:cNvSpPr/>
              <p:nvPr/>
            </p:nvSpPr>
            <p:spPr>
              <a:xfrm flipH="1">
                <a:off x="4561463" y="3357823"/>
                <a:ext cx="28074" cy="27523"/>
              </a:xfrm>
              <a:custGeom>
                <a:rect b="b" l="l" r="r" t="t"/>
                <a:pathLst>
                  <a:path extrusionOk="0" h="250" w="255">
                    <a:moveTo>
                      <a:pt x="128" y="0"/>
                    </a:moveTo>
                    <a:cubicBezTo>
                      <a:pt x="57" y="0"/>
                      <a:pt x="0" y="57"/>
                      <a:pt x="0" y="123"/>
                    </a:cubicBezTo>
                    <a:cubicBezTo>
                      <a:pt x="0" y="193"/>
                      <a:pt x="57" y="250"/>
                      <a:pt x="128" y="250"/>
                    </a:cubicBezTo>
                    <a:cubicBezTo>
                      <a:pt x="198" y="250"/>
                      <a:pt x="255" y="193"/>
                      <a:pt x="255" y="123"/>
                    </a:cubicBezTo>
                    <a:cubicBezTo>
                      <a:pt x="255" y="57"/>
                      <a:pt x="198"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3"/>
              <p:cNvSpPr/>
              <p:nvPr/>
            </p:nvSpPr>
            <p:spPr>
              <a:xfrm flipH="1">
                <a:off x="4476252" y="3382153"/>
                <a:ext cx="26642" cy="27083"/>
              </a:xfrm>
              <a:custGeom>
                <a:rect b="b" l="l" r="r" t="t"/>
                <a:pathLst>
                  <a:path extrusionOk="0" h="246" w="242">
                    <a:moveTo>
                      <a:pt x="118" y="1"/>
                    </a:moveTo>
                    <a:cubicBezTo>
                      <a:pt x="52" y="1"/>
                      <a:pt x="1" y="57"/>
                      <a:pt x="1" y="123"/>
                    </a:cubicBezTo>
                    <a:cubicBezTo>
                      <a:pt x="1" y="194"/>
                      <a:pt x="52" y="246"/>
                      <a:pt x="118" y="246"/>
                    </a:cubicBezTo>
                    <a:cubicBezTo>
                      <a:pt x="189" y="246"/>
                      <a:pt x="241" y="194"/>
                      <a:pt x="241" y="123"/>
                    </a:cubicBezTo>
                    <a:cubicBezTo>
                      <a:pt x="241" y="57"/>
                      <a:pt x="18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3"/>
              <p:cNvSpPr/>
              <p:nvPr/>
            </p:nvSpPr>
            <p:spPr>
              <a:xfrm flipH="1">
                <a:off x="4390160" y="3404502"/>
                <a:ext cx="26092" cy="26092"/>
              </a:xfrm>
              <a:custGeom>
                <a:rect b="b" l="l" r="r" t="t"/>
                <a:pathLst>
                  <a:path extrusionOk="0" h="237" w="237">
                    <a:moveTo>
                      <a:pt x="119" y="0"/>
                    </a:moveTo>
                    <a:cubicBezTo>
                      <a:pt x="57" y="0"/>
                      <a:pt x="1" y="52"/>
                      <a:pt x="1" y="118"/>
                    </a:cubicBezTo>
                    <a:cubicBezTo>
                      <a:pt x="1" y="184"/>
                      <a:pt x="57" y="236"/>
                      <a:pt x="119" y="236"/>
                    </a:cubicBezTo>
                    <a:cubicBezTo>
                      <a:pt x="185" y="236"/>
                      <a:pt x="237" y="184"/>
                      <a:pt x="237" y="118"/>
                    </a:cubicBezTo>
                    <a:cubicBezTo>
                      <a:pt x="237" y="52"/>
                      <a:pt x="185"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3"/>
              <p:cNvSpPr/>
              <p:nvPr/>
            </p:nvSpPr>
            <p:spPr>
              <a:xfrm flipH="1">
                <a:off x="4302968" y="3423218"/>
                <a:ext cx="24991" cy="25541"/>
              </a:xfrm>
              <a:custGeom>
                <a:rect b="b" l="l" r="r" t="t"/>
                <a:pathLst>
                  <a:path extrusionOk="0" h="232" w="227">
                    <a:moveTo>
                      <a:pt x="113" y="0"/>
                    </a:moveTo>
                    <a:cubicBezTo>
                      <a:pt x="47" y="0"/>
                      <a:pt x="0" y="52"/>
                      <a:pt x="0" y="113"/>
                    </a:cubicBezTo>
                    <a:cubicBezTo>
                      <a:pt x="0" y="179"/>
                      <a:pt x="47" y="231"/>
                      <a:pt x="113" y="231"/>
                    </a:cubicBezTo>
                    <a:cubicBezTo>
                      <a:pt x="175" y="231"/>
                      <a:pt x="227" y="179"/>
                      <a:pt x="227" y="113"/>
                    </a:cubicBezTo>
                    <a:cubicBezTo>
                      <a:pt x="227" y="52"/>
                      <a:pt x="175" y="0"/>
                      <a:pt x="1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3"/>
              <p:cNvSpPr/>
              <p:nvPr/>
            </p:nvSpPr>
            <p:spPr>
              <a:xfrm flipH="1">
                <a:off x="4215775" y="3439291"/>
                <a:ext cx="24000" cy="24000"/>
              </a:xfrm>
              <a:custGeom>
                <a:rect b="b" l="l" r="r" t="t"/>
                <a:pathLst>
                  <a:path extrusionOk="0" h="218" w="218">
                    <a:moveTo>
                      <a:pt x="109" y="0"/>
                    </a:moveTo>
                    <a:cubicBezTo>
                      <a:pt x="48" y="0"/>
                      <a:pt x="1" y="47"/>
                      <a:pt x="1" y="109"/>
                    </a:cubicBezTo>
                    <a:cubicBezTo>
                      <a:pt x="1" y="170"/>
                      <a:pt x="48" y="217"/>
                      <a:pt x="109" y="217"/>
                    </a:cubicBezTo>
                    <a:cubicBezTo>
                      <a:pt x="170" y="217"/>
                      <a:pt x="218" y="170"/>
                      <a:pt x="218" y="109"/>
                    </a:cubicBezTo>
                    <a:cubicBezTo>
                      <a:pt x="218" y="47"/>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3"/>
              <p:cNvSpPr/>
              <p:nvPr/>
            </p:nvSpPr>
            <p:spPr>
              <a:xfrm flipH="1">
                <a:off x="4127592" y="3451731"/>
                <a:ext cx="23450" cy="23450"/>
              </a:xfrm>
              <a:custGeom>
                <a:rect b="b" l="l" r="r" t="t"/>
                <a:pathLst>
                  <a:path extrusionOk="0" h="213" w="213">
                    <a:moveTo>
                      <a:pt x="109" y="0"/>
                    </a:moveTo>
                    <a:cubicBezTo>
                      <a:pt x="48" y="0"/>
                      <a:pt x="1" y="48"/>
                      <a:pt x="1" y="109"/>
                    </a:cubicBezTo>
                    <a:cubicBezTo>
                      <a:pt x="1" y="165"/>
                      <a:pt x="48" y="213"/>
                      <a:pt x="109" y="213"/>
                    </a:cubicBezTo>
                    <a:cubicBezTo>
                      <a:pt x="166" y="213"/>
                      <a:pt x="213" y="165"/>
                      <a:pt x="213" y="109"/>
                    </a:cubicBezTo>
                    <a:cubicBezTo>
                      <a:pt x="213" y="48"/>
                      <a:pt x="166"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3"/>
              <p:cNvSpPr/>
              <p:nvPr/>
            </p:nvSpPr>
            <p:spPr>
              <a:xfrm flipH="1">
                <a:off x="4039299" y="3461089"/>
                <a:ext cx="21908" cy="22349"/>
              </a:xfrm>
              <a:custGeom>
                <a:rect b="b" l="l" r="r" t="t"/>
                <a:pathLst>
                  <a:path extrusionOk="0" h="203" w="199">
                    <a:moveTo>
                      <a:pt x="99" y="0"/>
                    </a:moveTo>
                    <a:cubicBezTo>
                      <a:pt x="43" y="0"/>
                      <a:pt x="0" y="47"/>
                      <a:pt x="0" y="104"/>
                    </a:cubicBezTo>
                    <a:cubicBezTo>
                      <a:pt x="0" y="161"/>
                      <a:pt x="43" y="203"/>
                      <a:pt x="99" y="203"/>
                    </a:cubicBezTo>
                    <a:cubicBezTo>
                      <a:pt x="156" y="203"/>
                      <a:pt x="198" y="161"/>
                      <a:pt x="198" y="104"/>
                    </a:cubicBezTo>
                    <a:cubicBezTo>
                      <a:pt x="198" y="47"/>
                      <a:pt x="156" y="0"/>
                      <a:pt x="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3"/>
              <p:cNvSpPr/>
              <p:nvPr/>
            </p:nvSpPr>
            <p:spPr>
              <a:xfrm flipH="1">
                <a:off x="3950565" y="3467254"/>
                <a:ext cx="21358" cy="21468"/>
              </a:xfrm>
              <a:custGeom>
                <a:rect b="b" l="l" r="r" t="t"/>
                <a:pathLst>
                  <a:path extrusionOk="0" h="195" w="194">
                    <a:moveTo>
                      <a:pt x="99" y="1"/>
                    </a:moveTo>
                    <a:cubicBezTo>
                      <a:pt x="43" y="1"/>
                      <a:pt x="0" y="43"/>
                      <a:pt x="0" y="95"/>
                    </a:cubicBezTo>
                    <a:cubicBezTo>
                      <a:pt x="0" y="152"/>
                      <a:pt x="43" y="194"/>
                      <a:pt x="99" y="194"/>
                    </a:cubicBezTo>
                    <a:cubicBezTo>
                      <a:pt x="151" y="194"/>
                      <a:pt x="194" y="152"/>
                      <a:pt x="194" y="95"/>
                    </a:cubicBezTo>
                    <a:cubicBezTo>
                      <a:pt x="194" y="43"/>
                      <a:pt x="15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3"/>
              <p:cNvSpPr/>
              <p:nvPr/>
            </p:nvSpPr>
            <p:spPr>
              <a:xfrm flipH="1">
                <a:off x="3861831" y="3469896"/>
                <a:ext cx="20367" cy="20367"/>
              </a:xfrm>
              <a:custGeom>
                <a:rect b="b" l="l" r="r" t="t"/>
                <a:pathLst>
                  <a:path extrusionOk="0" h="185" w="185">
                    <a:moveTo>
                      <a:pt x="95" y="0"/>
                    </a:moveTo>
                    <a:cubicBezTo>
                      <a:pt x="43" y="0"/>
                      <a:pt x="1" y="43"/>
                      <a:pt x="1" y="95"/>
                    </a:cubicBezTo>
                    <a:cubicBezTo>
                      <a:pt x="1" y="142"/>
                      <a:pt x="43" y="184"/>
                      <a:pt x="95" y="184"/>
                    </a:cubicBezTo>
                    <a:cubicBezTo>
                      <a:pt x="142" y="184"/>
                      <a:pt x="185" y="142"/>
                      <a:pt x="185" y="95"/>
                    </a:cubicBezTo>
                    <a:cubicBezTo>
                      <a:pt x="185" y="43"/>
                      <a:pt x="14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3"/>
              <p:cNvSpPr/>
              <p:nvPr/>
            </p:nvSpPr>
            <p:spPr>
              <a:xfrm flipH="1">
                <a:off x="3773098" y="3469346"/>
                <a:ext cx="19266" cy="19376"/>
              </a:xfrm>
              <a:custGeom>
                <a:rect b="b" l="l" r="r" t="t"/>
                <a:pathLst>
                  <a:path extrusionOk="0" h="176" w="175">
                    <a:moveTo>
                      <a:pt x="90" y="1"/>
                    </a:moveTo>
                    <a:cubicBezTo>
                      <a:pt x="38" y="1"/>
                      <a:pt x="0" y="38"/>
                      <a:pt x="0" y="86"/>
                    </a:cubicBezTo>
                    <a:cubicBezTo>
                      <a:pt x="0" y="137"/>
                      <a:pt x="38" y="175"/>
                      <a:pt x="90" y="175"/>
                    </a:cubicBezTo>
                    <a:cubicBezTo>
                      <a:pt x="137" y="175"/>
                      <a:pt x="175" y="137"/>
                      <a:pt x="175" y="86"/>
                    </a:cubicBezTo>
                    <a:cubicBezTo>
                      <a:pt x="175" y="38"/>
                      <a:pt x="137"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3"/>
              <p:cNvSpPr/>
              <p:nvPr/>
            </p:nvSpPr>
            <p:spPr>
              <a:xfrm flipH="1">
                <a:off x="3684364" y="3465162"/>
                <a:ext cx="18275" cy="18826"/>
              </a:xfrm>
              <a:custGeom>
                <a:rect b="b" l="l" r="r" t="t"/>
                <a:pathLst>
                  <a:path extrusionOk="0" h="171" w="166">
                    <a:moveTo>
                      <a:pt x="86" y="1"/>
                    </a:moveTo>
                    <a:cubicBezTo>
                      <a:pt x="39" y="1"/>
                      <a:pt x="1" y="39"/>
                      <a:pt x="1" y="86"/>
                    </a:cubicBezTo>
                    <a:cubicBezTo>
                      <a:pt x="1" y="133"/>
                      <a:pt x="39" y="171"/>
                      <a:pt x="86" y="171"/>
                    </a:cubicBezTo>
                    <a:cubicBezTo>
                      <a:pt x="128" y="171"/>
                      <a:pt x="166" y="133"/>
                      <a:pt x="166" y="86"/>
                    </a:cubicBezTo>
                    <a:cubicBezTo>
                      <a:pt x="166" y="39"/>
                      <a:pt x="128" y="1"/>
                      <a:pt x="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3"/>
              <p:cNvSpPr/>
              <p:nvPr/>
            </p:nvSpPr>
            <p:spPr>
              <a:xfrm flipH="1">
                <a:off x="3595520" y="3458447"/>
                <a:ext cx="17835" cy="17725"/>
              </a:xfrm>
              <a:custGeom>
                <a:rect b="b" l="l" r="r" t="t"/>
                <a:pathLst>
                  <a:path extrusionOk="0" h="161" w="162">
                    <a:moveTo>
                      <a:pt x="81" y="1"/>
                    </a:moveTo>
                    <a:cubicBezTo>
                      <a:pt x="38" y="1"/>
                      <a:pt x="1" y="38"/>
                      <a:pt x="1" y="81"/>
                    </a:cubicBezTo>
                    <a:cubicBezTo>
                      <a:pt x="1" y="128"/>
                      <a:pt x="38" y="161"/>
                      <a:pt x="81" y="161"/>
                    </a:cubicBezTo>
                    <a:cubicBezTo>
                      <a:pt x="123" y="161"/>
                      <a:pt x="161" y="128"/>
                      <a:pt x="161" y="81"/>
                    </a:cubicBezTo>
                    <a:cubicBezTo>
                      <a:pt x="161" y="38"/>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3"/>
              <p:cNvSpPr/>
              <p:nvPr/>
            </p:nvSpPr>
            <p:spPr>
              <a:xfrm flipH="1">
                <a:off x="3507337" y="3449089"/>
                <a:ext cx="16734" cy="16734"/>
              </a:xfrm>
              <a:custGeom>
                <a:rect b="b" l="l" r="r" t="t"/>
                <a:pathLst>
                  <a:path extrusionOk="0" h="152" w="152">
                    <a:moveTo>
                      <a:pt x="76" y="1"/>
                    </a:moveTo>
                    <a:cubicBezTo>
                      <a:pt x="34" y="1"/>
                      <a:pt x="1" y="34"/>
                      <a:pt x="1" y="76"/>
                    </a:cubicBezTo>
                    <a:cubicBezTo>
                      <a:pt x="1" y="119"/>
                      <a:pt x="34" y="152"/>
                      <a:pt x="76" y="152"/>
                    </a:cubicBezTo>
                    <a:cubicBezTo>
                      <a:pt x="118" y="152"/>
                      <a:pt x="151" y="119"/>
                      <a:pt x="151" y="76"/>
                    </a:cubicBezTo>
                    <a:cubicBezTo>
                      <a:pt x="151"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3"/>
              <p:cNvSpPr/>
              <p:nvPr/>
            </p:nvSpPr>
            <p:spPr>
              <a:xfrm flipH="1">
                <a:off x="3419154" y="3437750"/>
                <a:ext cx="15633" cy="15633"/>
              </a:xfrm>
              <a:custGeom>
                <a:rect b="b" l="l" r="r" t="t"/>
                <a:pathLst>
                  <a:path extrusionOk="0" h="142" w="142">
                    <a:moveTo>
                      <a:pt x="71" y="0"/>
                    </a:moveTo>
                    <a:cubicBezTo>
                      <a:pt x="29" y="0"/>
                      <a:pt x="0" y="28"/>
                      <a:pt x="0" y="71"/>
                    </a:cubicBezTo>
                    <a:cubicBezTo>
                      <a:pt x="0" y="109"/>
                      <a:pt x="29" y="142"/>
                      <a:pt x="71" y="142"/>
                    </a:cubicBezTo>
                    <a:cubicBezTo>
                      <a:pt x="109" y="142"/>
                      <a:pt x="142" y="109"/>
                      <a:pt x="142" y="71"/>
                    </a:cubicBezTo>
                    <a:cubicBezTo>
                      <a:pt x="142" y="28"/>
                      <a:pt x="109"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3"/>
              <p:cNvSpPr/>
              <p:nvPr/>
            </p:nvSpPr>
            <p:spPr>
              <a:xfrm flipH="1">
                <a:off x="3331411" y="3423658"/>
                <a:ext cx="15193" cy="15193"/>
              </a:xfrm>
              <a:custGeom>
                <a:rect b="b" l="l" r="r" t="t"/>
                <a:pathLst>
                  <a:path extrusionOk="0" h="138" w="138">
                    <a:moveTo>
                      <a:pt x="67" y="1"/>
                    </a:moveTo>
                    <a:cubicBezTo>
                      <a:pt x="34" y="1"/>
                      <a:pt x="1" y="34"/>
                      <a:pt x="1" y="67"/>
                    </a:cubicBezTo>
                    <a:cubicBezTo>
                      <a:pt x="1" y="105"/>
                      <a:pt x="34" y="138"/>
                      <a:pt x="67" y="138"/>
                    </a:cubicBezTo>
                    <a:cubicBezTo>
                      <a:pt x="105" y="138"/>
                      <a:pt x="138" y="105"/>
                      <a:pt x="138" y="67"/>
                    </a:cubicBezTo>
                    <a:cubicBezTo>
                      <a:pt x="138" y="34"/>
                      <a:pt x="105"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3"/>
              <p:cNvSpPr/>
              <p:nvPr/>
            </p:nvSpPr>
            <p:spPr>
              <a:xfrm flipH="1">
                <a:off x="3244218" y="3408686"/>
                <a:ext cx="13651" cy="14092"/>
              </a:xfrm>
              <a:custGeom>
                <a:rect b="b" l="l" r="r" t="t"/>
                <a:pathLst>
                  <a:path extrusionOk="0" h="128" w="124">
                    <a:moveTo>
                      <a:pt x="62" y="0"/>
                    </a:moveTo>
                    <a:cubicBezTo>
                      <a:pt x="29" y="0"/>
                      <a:pt x="1" y="28"/>
                      <a:pt x="1" y="61"/>
                    </a:cubicBezTo>
                    <a:cubicBezTo>
                      <a:pt x="1" y="99"/>
                      <a:pt x="29" y="127"/>
                      <a:pt x="62" y="127"/>
                    </a:cubicBezTo>
                    <a:cubicBezTo>
                      <a:pt x="95" y="127"/>
                      <a:pt x="124" y="99"/>
                      <a:pt x="124" y="61"/>
                    </a:cubicBezTo>
                    <a:cubicBezTo>
                      <a:pt x="124" y="28"/>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3"/>
              <p:cNvSpPr/>
              <p:nvPr/>
            </p:nvSpPr>
            <p:spPr>
              <a:xfrm flipH="1">
                <a:off x="3157026" y="3392502"/>
                <a:ext cx="12551" cy="13101"/>
              </a:xfrm>
              <a:custGeom>
                <a:rect b="b" l="l" r="r" t="t"/>
                <a:pathLst>
                  <a:path extrusionOk="0" h="119" w="114">
                    <a:moveTo>
                      <a:pt x="57" y="1"/>
                    </a:moveTo>
                    <a:cubicBezTo>
                      <a:pt x="24" y="1"/>
                      <a:pt x="0" y="29"/>
                      <a:pt x="0" y="58"/>
                    </a:cubicBezTo>
                    <a:cubicBezTo>
                      <a:pt x="0" y="91"/>
                      <a:pt x="24" y="119"/>
                      <a:pt x="57" y="119"/>
                    </a:cubicBezTo>
                    <a:cubicBezTo>
                      <a:pt x="90" y="119"/>
                      <a:pt x="113" y="91"/>
                      <a:pt x="113" y="58"/>
                    </a:cubicBezTo>
                    <a:cubicBezTo>
                      <a:pt x="113"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3"/>
              <p:cNvSpPr/>
              <p:nvPr/>
            </p:nvSpPr>
            <p:spPr>
              <a:xfrm flipH="1">
                <a:off x="3069833" y="3375988"/>
                <a:ext cx="12000" cy="12000"/>
              </a:xfrm>
              <a:custGeom>
                <a:rect b="b" l="l" r="r" t="t"/>
                <a:pathLst>
                  <a:path extrusionOk="0" h="109" w="109">
                    <a:moveTo>
                      <a:pt x="57" y="0"/>
                    </a:moveTo>
                    <a:cubicBezTo>
                      <a:pt x="24" y="0"/>
                      <a:pt x="0" y="24"/>
                      <a:pt x="0" y="52"/>
                    </a:cubicBezTo>
                    <a:cubicBezTo>
                      <a:pt x="0" y="85"/>
                      <a:pt x="24" y="109"/>
                      <a:pt x="57" y="109"/>
                    </a:cubicBezTo>
                    <a:cubicBezTo>
                      <a:pt x="85" y="109"/>
                      <a:pt x="108" y="85"/>
                      <a:pt x="108" y="52"/>
                    </a:cubicBezTo>
                    <a:cubicBezTo>
                      <a:pt x="108" y="24"/>
                      <a:pt x="85"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3"/>
              <p:cNvSpPr/>
              <p:nvPr/>
            </p:nvSpPr>
            <p:spPr>
              <a:xfrm flipH="1">
                <a:off x="2982641" y="3359365"/>
                <a:ext cx="11009" cy="11009"/>
              </a:xfrm>
              <a:custGeom>
                <a:rect b="b" l="l" r="r" t="t"/>
                <a:pathLst>
                  <a:path extrusionOk="0" h="100" w="100">
                    <a:moveTo>
                      <a:pt x="52" y="0"/>
                    </a:moveTo>
                    <a:cubicBezTo>
                      <a:pt x="24" y="0"/>
                      <a:pt x="0" y="24"/>
                      <a:pt x="0" y="52"/>
                    </a:cubicBezTo>
                    <a:cubicBezTo>
                      <a:pt x="0" y="76"/>
                      <a:pt x="24" y="99"/>
                      <a:pt x="52" y="99"/>
                    </a:cubicBezTo>
                    <a:cubicBezTo>
                      <a:pt x="76" y="99"/>
                      <a:pt x="99" y="76"/>
                      <a:pt x="99" y="52"/>
                    </a:cubicBezTo>
                    <a:cubicBezTo>
                      <a:pt x="99" y="24"/>
                      <a:pt x="76"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3"/>
              <p:cNvSpPr/>
              <p:nvPr/>
            </p:nvSpPr>
            <p:spPr>
              <a:xfrm flipH="1">
                <a:off x="2895449" y="3343291"/>
                <a:ext cx="10018" cy="10459"/>
              </a:xfrm>
              <a:custGeom>
                <a:rect b="b" l="l" r="r" t="t"/>
                <a:pathLst>
                  <a:path extrusionOk="0" h="95" w="91">
                    <a:moveTo>
                      <a:pt x="48" y="0"/>
                    </a:moveTo>
                    <a:cubicBezTo>
                      <a:pt x="20" y="0"/>
                      <a:pt x="1" y="24"/>
                      <a:pt x="1" y="47"/>
                    </a:cubicBezTo>
                    <a:cubicBezTo>
                      <a:pt x="1" y="71"/>
                      <a:pt x="20" y="94"/>
                      <a:pt x="48" y="94"/>
                    </a:cubicBezTo>
                    <a:cubicBezTo>
                      <a:pt x="72" y="94"/>
                      <a:pt x="90" y="71"/>
                      <a:pt x="90" y="47"/>
                    </a:cubicBezTo>
                    <a:cubicBezTo>
                      <a:pt x="90" y="24"/>
                      <a:pt x="72"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3"/>
              <p:cNvSpPr/>
              <p:nvPr/>
            </p:nvSpPr>
            <p:spPr>
              <a:xfrm flipH="1">
                <a:off x="2807706" y="3328759"/>
                <a:ext cx="9028" cy="8917"/>
              </a:xfrm>
              <a:custGeom>
                <a:rect b="b" l="l" r="r" t="t"/>
                <a:pathLst>
                  <a:path extrusionOk="0" h="81" w="82">
                    <a:moveTo>
                      <a:pt x="39" y="0"/>
                    </a:moveTo>
                    <a:cubicBezTo>
                      <a:pt x="20" y="0"/>
                      <a:pt x="1" y="19"/>
                      <a:pt x="1" y="43"/>
                    </a:cubicBezTo>
                    <a:cubicBezTo>
                      <a:pt x="1" y="66"/>
                      <a:pt x="20" y="80"/>
                      <a:pt x="39" y="80"/>
                    </a:cubicBezTo>
                    <a:cubicBezTo>
                      <a:pt x="62" y="80"/>
                      <a:pt x="81" y="66"/>
                      <a:pt x="81" y="43"/>
                    </a:cubicBezTo>
                    <a:cubicBezTo>
                      <a:pt x="81" y="19"/>
                      <a:pt x="62" y="0"/>
                      <a:pt x="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3"/>
              <p:cNvSpPr/>
              <p:nvPr/>
            </p:nvSpPr>
            <p:spPr>
              <a:xfrm flipH="1">
                <a:off x="2720073" y="3315768"/>
                <a:ext cx="7817" cy="8367"/>
              </a:xfrm>
              <a:custGeom>
                <a:rect b="b" l="l" r="r" t="t"/>
                <a:pathLst>
                  <a:path extrusionOk="0" h="76" w="71">
                    <a:moveTo>
                      <a:pt x="33" y="0"/>
                    </a:moveTo>
                    <a:cubicBezTo>
                      <a:pt x="14" y="0"/>
                      <a:pt x="0" y="19"/>
                      <a:pt x="0" y="38"/>
                    </a:cubicBezTo>
                    <a:cubicBezTo>
                      <a:pt x="0" y="57"/>
                      <a:pt x="14" y="76"/>
                      <a:pt x="33" y="76"/>
                    </a:cubicBezTo>
                    <a:cubicBezTo>
                      <a:pt x="57" y="76"/>
                      <a:pt x="71" y="57"/>
                      <a:pt x="71" y="38"/>
                    </a:cubicBezTo>
                    <a:cubicBezTo>
                      <a:pt x="71" y="19"/>
                      <a:pt x="57"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3"/>
              <p:cNvSpPr/>
              <p:nvPr/>
            </p:nvSpPr>
            <p:spPr>
              <a:xfrm flipH="1">
                <a:off x="2631780" y="3305420"/>
                <a:ext cx="7376" cy="6826"/>
              </a:xfrm>
              <a:custGeom>
                <a:rect b="b" l="l" r="r" t="t"/>
                <a:pathLst>
                  <a:path extrusionOk="0" h="62" w="67">
                    <a:moveTo>
                      <a:pt x="33" y="0"/>
                    </a:moveTo>
                    <a:cubicBezTo>
                      <a:pt x="14" y="0"/>
                      <a:pt x="0" y="14"/>
                      <a:pt x="0" y="28"/>
                    </a:cubicBezTo>
                    <a:cubicBezTo>
                      <a:pt x="0" y="47"/>
                      <a:pt x="14" y="61"/>
                      <a:pt x="33" y="61"/>
                    </a:cubicBezTo>
                    <a:cubicBezTo>
                      <a:pt x="52" y="61"/>
                      <a:pt x="66" y="47"/>
                      <a:pt x="66" y="28"/>
                    </a:cubicBezTo>
                    <a:cubicBezTo>
                      <a:pt x="66" y="14"/>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3"/>
              <p:cNvSpPr/>
              <p:nvPr/>
            </p:nvSpPr>
            <p:spPr>
              <a:xfrm flipH="1">
                <a:off x="2543596" y="3297053"/>
                <a:ext cx="6275" cy="6385"/>
              </a:xfrm>
              <a:custGeom>
                <a:rect b="b" l="l" r="r" t="t"/>
                <a:pathLst>
                  <a:path extrusionOk="0" h="58" w="57">
                    <a:moveTo>
                      <a:pt x="28" y="1"/>
                    </a:moveTo>
                    <a:cubicBezTo>
                      <a:pt x="14" y="1"/>
                      <a:pt x="0" y="15"/>
                      <a:pt x="0" y="29"/>
                    </a:cubicBezTo>
                    <a:cubicBezTo>
                      <a:pt x="0" y="48"/>
                      <a:pt x="14" y="57"/>
                      <a:pt x="28" y="57"/>
                    </a:cubicBezTo>
                    <a:cubicBezTo>
                      <a:pt x="47" y="57"/>
                      <a:pt x="57" y="48"/>
                      <a:pt x="57" y="29"/>
                    </a:cubicBezTo>
                    <a:cubicBezTo>
                      <a:pt x="57" y="15"/>
                      <a:pt x="47" y="1"/>
                      <a:pt x="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3"/>
              <p:cNvSpPr/>
              <p:nvPr/>
            </p:nvSpPr>
            <p:spPr>
              <a:xfrm flipH="1">
                <a:off x="2454863" y="3292869"/>
                <a:ext cx="5284" cy="5395"/>
              </a:xfrm>
              <a:custGeom>
                <a:rect b="b" l="l" r="r" t="t"/>
                <a:pathLst>
                  <a:path extrusionOk="0" h="49" w="48">
                    <a:moveTo>
                      <a:pt x="24" y="1"/>
                    </a:moveTo>
                    <a:cubicBezTo>
                      <a:pt x="10" y="1"/>
                      <a:pt x="1" y="10"/>
                      <a:pt x="1" y="24"/>
                    </a:cubicBezTo>
                    <a:cubicBezTo>
                      <a:pt x="1" y="39"/>
                      <a:pt x="10" y="48"/>
                      <a:pt x="24" y="48"/>
                    </a:cubicBezTo>
                    <a:cubicBezTo>
                      <a:pt x="38" y="48"/>
                      <a:pt x="48" y="39"/>
                      <a:pt x="48" y="24"/>
                    </a:cubicBezTo>
                    <a:cubicBezTo>
                      <a:pt x="48" y="10"/>
                      <a:pt x="38"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3"/>
              <p:cNvSpPr/>
              <p:nvPr/>
            </p:nvSpPr>
            <p:spPr>
              <a:xfrm flipH="1">
                <a:off x="2366129" y="3291878"/>
                <a:ext cx="4184" cy="4294"/>
              </a:xfrm>
              <a:custGeom>
                <a:rect b="b" l="l" r="r" t="t"/>
                <a:pathLst>
                  <a:path extrusionOk="0" h="39" w="38">
                    <a:moveTo>
                      <a:pt x="19" y="0"/>
                    </a:moveTo>
                    <a:cubicBezTo>
                      <a:pt x="10" y="0"/>
                      <a:pt x="0" y="10"/>
                      <a:pt x="0" y="19"/>
                    </a:cubicBezTo>
                    <a:cubicBezTo>
                      <a:pt x="0" y="29"/>
                      <a:pt x="10" y="38"/>
                      <a:pt x="19" y="38"/>
                    </a:cubicBezTo>
                    <a:cubicBezTo>
                      <a:pt x="28" y="38"/>
                      <a:pt x="38" y="29"/>
                      <a:pt x="38" y="19"/>
                    </a:cubicBezTo>
                    <a:cubicBezTo>
                      <a:pt x="38" y="10"/>
                      <a:pt x="28"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3"/>
              <p:cNvSpPr/>
              <p:nvPr/>
            </p:nvSpPr>
            <p:spPr>
              <a:xfrm flipH="1">
                <a:off x="2277285" y="3294961"/>
                <a:ext cx="3303" cy="3303"/>
              </a:xfrm>
              <a:custGeom>
                <a:rect b="b" l="l" r="r" t="t"/>
                <a:pathLst>
                  <a:path extrusionOk="0" h="30" w="30">
                    <a:moveTo>
                      <a:pt x="15" y="1"/>
                    </a:moveTo>
                    <a:cubicBezTo>
                      <a:pt x="5" y="1"/>
                      <a:pt x="1" y="5"/>
                      <a:pt x="1" y="15"/>
                    </a:cubicBezTo>
                    <a:cubicBezTo>
                      <a:pt x="1" y="24"/>
                      <a:pt x="5" y="29"/>
                      <a:pt x="15" y="29"/>
                    </a:cubicBezTo>
                    <a:cubicBezTo>
                      <a:pt x="24" y="29"/>
                      <a:pt x="29" y="24"/>
                      <a:pt x="29" y="15"/>
                    </a:cubicBezTo>
                    <a:cubicBezTo>
                      <a:pt x="29" y="5"/>
                      <a:pt x="24"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3"/>
              <p:cNvSpPr/>
              <p:nvPr/>
            </p:nvSpPr>
            <p:spPr>
              <a:xfrm flipH="1">
                <a:off x="2188551" y="3302227"/>
                <a:ext cx="2752" cy="2202"/>
              </a:xfrm>
              <a:custGeom>
                <a:rect b="b" l="l" r="r" t="t"/>
                <a:pathLst>
                  <a:path extrusionOk="0" h="20" w="25">
                    <a:moveTo>
                      <a:pt x="15" y="1"/>
                    </a:moveTo>
                    <a:cubicBezTo>
                      <a:pt x="5" y="1"/>
                      <a:pt x="1" y="5"/>
                      <a:pt x="1" y="10"/>
                    </a:cubicBezTo>
                    <a:cubicBezTo>
                      <a:pt x="1" y="15"/>
                      <a:pt x="5" y="20"/>
                      <a:pt x="15" y="20"/>
                    </a:cubicBezTo>
                    <a:cubicBezTo>
                      <a:pt x="19" y="20"/>
                      <a:pt x="24" y="15"/>
                      <a:pt x="24" y="10"/>
                    </a:cubicBezTo>
                    <a:cubicBezTo>
                      <a:pt x="24" y="5"/>
                      <a:pt x="19"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3"/>
              <p:cNvSpPr/>
              <p:nvPr/>
            </p:nvSpPr>
            <p:spPr>
              <a:xfrm flipH="1">
                <a:off x="2100368" y="3313126"/>
                <a:ext cx="1651" cy="1651"/>
              </a:xfrm>
              <a:custGeom>
                <a:rect b="b" l="l" r="r" t="t"/>
                <a:pathLst>
                  <a:path extrusionOk="0" h="15" w="15">
                    <a:moveTo>
                      <a:pt x="5" y="1"/>
                    </a:moveTo>
                    <a:cubicBezTo>
                      <a:pt x="5" y="1"/>
                      <a:pt x="0" y="5"/>
                      <a:pt x="0" y="10"/>
                    </a:cubicBezTo>
                    <a:cubicBezTo>
                      <a:pt x="0" y="15"/>
                      <a:pt x="5" y="15"/>
                      <a:pt x="5" y="15"/>
                    </a:cubicBezTo>
                    <a:cubicBezTo>
                      <a:pt x="10" y="15"/>
                      <a:pt x="15" y="15"/>
                      <a:pt x="15" y="10"/>
                    </a:cubicBezTo>
                    <a:cubicBezTo>
                      <a:pt x="15" y="5"/>
                      <a:pt x="10"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3"/>
              <p:cNvSpPr/>
              <p:nvPr/>
            </p:nvSpPr>
            <p:spPr>
              <a:xfrm flipH="1">
                <a:off x="2012625" y="3328759"/>
                <a:ext cx="1211" cy="550"/>
              </a:xfrm>
              <a:custGeom>
                <a:rect b="b" l="l" r="r" t="t"/>
                <a:pathLst>
                  <a:path extrusionOk="0" h="5" w="11">
                    <a:moveTo>
                      <a:pt x="6" y="0"/>
                    </a:moveTo>
                    <a:cubicBezTo>
                      <a:pt x="6" y="0"/>
                      <a:pt x="1" y="5"/>
                      <a:pt x="1" y="5"/>
                    </a:cubicBezTo>
                    <a:lnTo>
                      <a:pt x="10" y="5"/>
                    </a:lnTo>
                    <a:cubicBezTo>
                      <a:pt x="10" y="5"/>
                      <a:pt x="6" y="0"/>
                      <a:pt x="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3"/>
              <p:cNvSpPr/>
              <p:nvPr/>
            </p:nvSpPr>
            <p:spPr>
              <a:xfrm flipH="1">
                <a:off x="9090185" y="2946742"/>
                <a:ext cx="80478" cy="80037"/>
              </a:xfrm>
              <a:custGeom>
                <a:rect b="b" l="l" r="r" t="t"/>
                <a:pathLst>
                  <a:path extrusionOk="0" h="727" w="731">
                    <a:moveTo>
                      <a:pt x="363" y="1"/>
                    </a:moveTo>
                    <a:cubicBezTo>
                      <a:pt x="165" y="1"/>
                      <a:pt x="0" y="161"/>
                      <a:pt x="0" y="364"/>
                    </a:cubicBezTo>
                    <a:cubicBezTo>
                      <a:pt x="0" y="566"/>
                      <a:pt x="165" y="727"/>
                      <a:pt x="363" y="727"/>
                    </a:cubicBezTo>
                    <a:cubicBezTo>
                      <a:pt x="566" y="727"/>
                      <a:pt x="731" y="566"/>
                      <a:pt x="731" y="364"/>
                    </a:cubicBezTo>
                    <a:cubicBezTo>
                      <a:pt x="731" y="161"/>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3"/>
              <p:cNvSpPr/>
              <p:nvPr/>
            </p:nvSpPr>
            <p:spPr>
              <a:xfrm flipH="1">
                <a:off x="9020057" y="3001237"/>
                <a:ext cx="79487" cy="79487"/>
              </a:xfrm>
              <a:custGeom>
                <a:rect b="b" l="l" r="r" t="t"/>
                <a:pathLst>
                  <a:path extrusionOk="0" h="722" w="722">
                    <a:moveTo>
                      <a:pt x="363" y="1"/>
                    </a:moveTo>
                    <a:cubicBezTo>
                      <a:pt x="165" y="1"/>
                      <a:pt x="0" y="161"/>
                      <a:pt x="0" y="363"/>
                    </a:cubicBezTo>
                    <a:cubicBezTo>
                      <a:pt x="0" y="561"/>
                      <a:pt x="165" y="722"/>
                      <a:pt x="363" y="722"/>
                    </a:cubicBezTo>
                    <a:cubicBezTo>
                      <a:pt x="561" y="722"/>
                      <a:pt x="721" y="561"/>
                      <a:pt x="721" y="363"/>
                    </a:cubicBezTo>
                    <a:cubicBezTo>
                      <a:pt x="721" y="161"/>
                      <a:pt x="561"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3"/>
              <p:cNvSpPr/>
              <p:nvPr/>
            </p:nvSpPr>
            <p:spPr>
              <a:xfrm flipH="1">
                <a:off x="8946846" y="3052650"/>
                <a:ext cx="79046" cy="78936"/>
              </a:xfrm>
              <a:custGeom>
                <a:rect b="b" l="l" r="r" t="t"/>
                <a:pathLst>
                  <a:path extrusionOk="0" h="717" w="718">
                    <a:moveTo>
                      <a:pt x="359" y="0"/>
                    </a:moveTo>
                    <a:cubicBezTo>
                      <a:pt x="161" y="0"/>
                      <a:pt x="1" y="160"/>
                      <a:pt x="1" y="358"/>
                    </a:cubicBezTo>
                    <a:cubicBezTo>
                      <a:pt x="1" y="556"/>
                      <a:pt x="161" y="717"/>
                      <a:pt x="359" y="717"/>
                    </a:cubicBezTo>
                    <a:cubicBezTo>
                      <a:pt x="557" y="717"/>
                      <a:pt x="717" y="556"/>
                      <a:pt x="717" y="358"/>
                    </a:cubicBezTo>
                    <a:cubicBezTo>
                      <a:pt x="717" y="160"/>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3"/>
              <p:cNvSpPr/>
              <p:nvPr/>
            </p:nvSpPr>
            <p:spPr>
              <a:xfrm flipH="1">
                <a:off x="8872644" y="3101971"/>
                <a:ext cx="77505" cy="77395"/>
              </a:xfrm>
              <a:custGeom>
                <a:rect b="b" l="l" r="r" t="t"/>
                <a:pathLst>
                  <a:path extrusionOk="0" h="703" w="704">
                    <a:moveTo>
                      <a:pt x="350" y="0"/>
                    </a:moveTo>
                    <a:cubicBezTo>
                      <a:pt x="156" y="0"/>
                      <a:pt x="1" y="156"/>
                      <a:pt x="1" y="349"/>
                    </a:cubicBezTo>
                    <a:cubicBezTo>
                      <a:pt x="1" y="547"/>
                      <a:pt x="156" y="702"/>
                      <a:pt x="350" y="702"/>
                    </a:cubicBezTo>
                    <a:cubicBezTo>
                      <a:pt x="548" y="702"/>
                      <a:pt x="703" y="547"/>
                      <a:pt x="703" y="349"/>
                    </a:cubicBezTo>
                    <a:cubicBezTo>
                      <a:pt x="703" y="156"/>
                      <a:pt x="548" y="0"/>
                      <a:pt x="3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3"/>
              <p:cNvSpPr/>
              <p:nvPr/>
            </p:nvSpPr>
            <p:spPr>
              <a:xfrm flipH="1">
                <a:off x="8796351" y="3148099"/>
                <a:ext cx="76955" cy="76955"/>
              </a:xfrm>
              <a:custGeom>
                <a:rect b="b" l="l" r="r" t="t"/>
                <a:pathLst>
                  <a:path extrusionOk="0" h="699" w="699">
                    <a:moveTo>
                      <a:pt x="349" y="1"/>
                    </a:moveTo>
                    <a:cubicBezTo>
                      <a:pt x="156" y="1"/>
                      <a:pt x="1" y="156"/>
                      <a:pt x="1" y="349"/>
                    </a:cubicBezTo>
                    <a:cubicBezTo>
                      <a:pt x="1" y="543"/>
                      <a:pt x="156" y="698"/>
                      <a:pt x="349" y="698"/>
                    </a:cubicBezTo>
                    <a:cubicBezTo>
                      <a:pt x="543" y="698"/>
                      <a:pt x="698" y="543"/>
                      <a:pt x="698" y="349"/>
                    </a:cubicBezTo>
                    <a:cubicBezTo>
                      <a:pt x="698" y="156"/>
                      <a:pt x="543"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3"/>
              <p:cNvSpPr/>
              <p:nvPr/>
            </p:nvSpPr>
            <p:spPr>
              <a:xfrm flipH="1">
                <a:off x="8719067" y="3192796"/>
                <a:ext cx="75854" cy="75303"/>
              </a:xfrm>
              <a:custGeom>
                <a:rect b="b" l="l" r="r" t="t"/>
                <a:pathLst>
                  <a:path extrusionOk="0" h="684" w="689">
                    <a:moveTo>
                      <a:pt x="344" y="0"/>
                    </a:moveTo>
                    <a:cubicBezTo>
                      <a:pt x="151" y="0"/>
                      <a:pt x="0" y="151"/>
                      <a:pt x="0" y="339"/>
                    </a:cubicBezTo>
                    <a:cubicBezTo>
                      <a:pt x="0" y="533"/>
                      <a:pt x="151" y="684"/>
                      <a:pt x="344" y="684"/>
                    </a:cubicBezTo>
                    <a:cubicBezTo>
                      <a:pt x="533" y="684"/>
                      <a:pt x="689" y="533"/>
                      <a:pt x="689" y="339"/>
                    </a:cubicBezTo>
                    <a:cubicBezTo>
                      <a:pt x="689" y="151"/>
                      <a:pt x="533"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3"/>
              <p:cNvSpPr/>
              <p:nvPr/>
            </p:nvSpPr>
            <p:spPr>
              <a:xfrm flipH="1">
                <a:off x="8640681" y="3234301"/>
                <a:ext cx="74863" cy="74753"/>
              </a:xfrm>
              <a:custGeom>
                <a:rect b="b" l="l" r="r" t="t"/>
                <a:pathLst>
                  <a:path extrusionOk="0" h="679" w="680">
                    <a:moveTo>
                      <a:pt x="340" y="0"/>
                    </a:moveTo>
                    <a:cubicBezTo>
                      <a:pt x="156" y="0"/>
                      <a:pt x="1" y="151"/>
                      <a:pt x="1" y="340"/>
                    </a:cubicBezTo>
                    <a:cubicBezTo>
                      <a:pt x="1" y="528"/>
                      <a:pt x="156" y="679"/>
                      <a:pt x="340" y="679"/>
                    </a:cubicBezTo>
                    <a:cubicBezTo>
                      <a:pt x="529" y="679"/>
                      <a:pt x="679" y="528"/>
                      <a:pt x="679" y="340"/>
                    </a:cubicBezTo>
                    <a:cubicBezTo>
                      <a:pt x="679" y="151"/>
                      <a:pt x="529"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3"/>
              <p:cNvSpPr/>
              <p:nvPr/>
            </p:nvSpPr>
            <p:spPr>
              <a:xfrm flipH="1">
                <a:off x="8560755" y="3273163"/>
                <a:ext cx="73762" cy="73872"/>
              </a:xfrm>
              <a:custGeom>
                <a:rect b="b" l="l" r="r" t="t"/>
                <a:pathLst>
                  <a:path extrusionOk="0" h="671" w="670">
                    <a:moveTo>
                      <a:pt x="335" y="1"/>
                    </a:moveTo>
                    <a:cubicBezTo>
                      <a:pt x="151" y="1"/>
                      <a:pt x="0" y="152"/>
                      <a:pt x="0" y="335"/>
                    </a:cubicBezTo>
                    <a:cubicBezTo>
                      <a:pt x="0" y="524"/>
                      <a:pt x="151" y="670"/>
                      <a:pt x="335" y="670"/>
                    </a:cubicBezTo>
                    <a:cubicBezTo>
                      <a:pt x="523" y="670"/>
                      <a:pt x="669" y="524"/>
                      <a:pt x="669" y="335"/>
                    </a:cubicBezTo>
                    <a:cubicBezTo>
                      <a:pt x="669" y="152"/>
                      <a:pt x="523"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3"/>
              <p:cNvSpPr/>
              <p:nvPr/>
            </p:nvSpPr>
            <p:spPr>
              <a:xfrm flipH="1">
                <a:off x="8479287" y="3310044"/>
                <a:ext cx="72771" cy="72771"/>
              </a:xfrm>
              <a:custGeom>
                <a:rect b="b" l="l" r="r" t="t"/>
                <a:pathLst>
                  <a:path extrusionOk="0" h="661" w="661">
                    <a:moveTo>
                      <a:pt x="331" y="0"/>
                    </a:moveTo>
                    <a:cubicBezTo>
                      <a:pt x="147" y="0"/>
                      <a:pt x="1" y="147"/>
                      <a:pt x="1" y="330"/>
                    </a:cubicBezTo>
                    <a:cubicBezTo>
                      <a:pt x="1" y="514"/>
                      <a:pt x="147" y="660"/>
                      <a:pt x="331" y="660"/>
                    </a:cubicBezTo>
                    <a:cubicBezTo>
                      <a:pt x="510" y="660"/>
                      <a:pt x="661" y="514"/>
                      <a:pt x="661" y="330"/>
                    </a:cubicBezTo>
                    <a:cubicBezTo>
                      <a:pt x="661" y="147"/>
                      <a:pt x="510"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3"/>
              <p:cNvSpPr/>
              <p:nvPr/>
            </p:nvSpPr>
            <p:spPr>
              <a:xfrm flipH="1">
                <a:off x="8396719" y="3343732"/>
                <a:ext cx="72331" cy="71780"/>
              </a:xfrm>
              <a:custGeom>
                <a:rect b="b" l="l" r="r" t="t"/>
                <a:pathLst>
                  <a:path extrusionOk="0" h="652" w="657">
                    <a:moveTo>
                      <a:pt x="326" y="1"/>
                    </a:moveTo>
                    <a:cubicBezTo>
                      <a:pt x="147" y="1"/>
                      <a:pt x="1" y="147"/>
                      <a:pt x="1" y="326"/>
                    </a:cubicBezTo>
                    <a:cubicBezTo>
                      <a:pt x="1" y="505"/>
                      <a:pt x="147" y="651"/>
                      <a:pt x="326" y="651"/>
                    </a:cubicBezTo>
                    <a:cubicBezTo>
                      <a:pt x="510" y="651"/>
                      <a:pt x="656" y="505"/>
                      <a:pt x="656" y="326"/>
                    </a:cubicBezTo>
                    <a:cubicBezTo>
                      <a:pt x="656" y="147"/>
                      <a:pt x="510"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3"/>
              <p:cNvSpPr/>
              <p:nvPr/>
            </p:nvSpPr>
            <p:spPr>
              <a:xfrm flipH="1">
                <a:off x="8313710" y="3374887"/>
                <a:ext cx="70679" cy="70679"/>
              </a:xfrm>
              <a:custGeom>
                <a:rect b="b" l="l" r="r" t="t"/>
                <a:pathLst>
                  <a:path extrusionOk="0" h="642" w="642">
                    <a:moveTo>
                      <a:pt x="321" y="1"/>
                    </a:moveTo>
                    <a:cubicBezTo>
                      <a:pt x="142" y="1"/>
                      <a:pt x="0" y="142"/>
                      <a:pt x="0" y="321"/>
                    </a:cubicBezTo>
                    <a:cubicBezTo>
                      <a:pt x="0" y="500"/>
                      <a:pt x="142" y="642"/>
                      <a:pt x="321" y="642"/>
                    </a:cubicBezTo>
                    <a:cubicBezTo>
                      <a:pt x="500" y="642"/>
                      <a:pt x="641" y="500"/>
                      <a:pt x="641" y="321"/>
                    </a:cubicBezTo>
                    <a:cubicBezTo>
                      <a:pt x="641" y="142"/>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3"/>
              <p:cNvSpPr/>
              <p:nvPr/>
            </p:nvSpPr>
            <p:spPr>
              <a:xfrm flipH="1">
                <a:off x="8229160" y="3402410"/>
                <a:ext cx="70129" cy="70129"/>
              </a:xfrm>
              <a:custGeom>
                <a:rect b="b" l="l" r="r" t="t"/>
                <a:pathLst>
                  <a:path extrusionOk="0" h="637" w="637">
                    <a:moveTo>
                      <a:pt x="321" y="1"/>
                    </a:moveTo>
                    <a:cubicBezTo>
                      <a:pt x="142" y="1"/>
                      <a:pt x="0" y="147"/>
                      <a:pt x="0" y="321"/>
                    </a:cubicBezTo>
                    <a:cubicBezTo>
                      <a:pt x="0" y="496"/>
                      <a:pt x="142" y="637"/>
                      <a:pt x="321" y="637"/>
                    </a:cubicBezTo>
                    <a:cubicBezTo>
                      <a:pt x="495" y="637"/>
                      <a:pt x="637" y="496"/>
                      <a:pt x="637" y="321"/>
                    </a:cubicBezTo>
                    <a:cubicBezTo>
                      <a:pt x="637" y="147"/>
                      <a:pt x="495"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3"/>
              <p:cNvSpPr/>
              <p:nvPr/>
            </p:nvSpPr>
            <p:spPr>
              <a:xfrm flipH="1">
                <a:off x="8143508" y="3427291"/>
                <a:ext cx="69138" cy="69138"/>
              </a:xfrm>
              <a:custGeom>
                <a:rect b="b" l="l" r="r" t="t"/>
                <a:pathLst>
                  <a:path extrusionOk="0" h="628" w="628">
                    <a:moveTo>
                      <a:pt x="312" y="1"/>
                    </a:moveTo>
                    <a:cubicBezTo>
                      <a:pt x="137" y="1"/>
                      <a:pt x="1" y="142"/>
                      <a:pt x="1" y="317"/>
                    </a:cubicBezTo>
                    <a:cubicBezTo>
                      <a:pt x="1" y="486"/>
                      <a:pt x="137" y="628"/>
                      <a:pt x="312" y="628"/>
                    </a:cubicBezTo>
                    <a:cubicBezTo>
                      <a:pt x="486" y="628"/>
                      <a:pt x="628" y="486"/>
                      <a:pt x="628" y="317"/>
                    </a:cubicBezTo>
                    <a:cubicBezTo>
                      <a:pt x="628" y="142"/>
                      <a:pt x="486"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3"/>
              <p:cNvSpPr/>
              <p:nvPr/>
            </p:nvSpPr>
            <p:spPr>
              <a:xfrm flipH="1">
                <a:off x="8057307" y="3448649"/>
                <a:ext cx="68147" cy="68588"/>
              </a:xfrm>
              <a:custGeom>
                <a:rect b="b" l="l" r="r" t="t"/>
                <a:pathLst>
                  <a:path extrusionOk="0" h="623" w="619">
                    <a:moveTo>
                      <a:pt x="307" y="0"/>
                    </a:moveTo>
                    <a:cubicBezTo>
                      <a:pt x="137" y="0"/>
                      <a:pt x="1" y="142"/>
                      <a:pt x="1" y="311"/>
                    </a:cubicBezTo>
                    <a:cubicBezTo>
                      <a:pt x="1" y="481"/>
                      <a:pt x="137" y="622"/>
                      <a:pt x="307" y="622"/>
                    </a:cubicBezTo>
                    <a:cubicBezTo>
                      <a:pt x="481" y="622"/>
                      <a:pt x="618" y="481"/>
                      <a:pt x="618" y="311"/>
                    </a:cubicBezTo>
                    <a:cubicBezTo>
                      <a:pt x="618" y="142"/>
                      <a:pt x="481"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3"/>
              <p:cNvSpPr/>
              <p:nvPr/>
            </p:nvSpPr>
            <p:spPr>
              <a:xfrm flipH="1">
                <a:off x="7970114" y="3466814"/>
                <a:ext cx="67597" cy="67046"/>
              </a:xfrm>
              <a:custGeom>
                <a:rect b="b" l="l" r="r" t="t"/>
                <a:pathLst>
                  <a:path extrusionOk="0" h="609" w="614">
                    <a:moveTo>
                      <a:pt x="307" y="0"/>
                    </a:moveTo>
                    <a:cubicBezTo>
                      <a:pt x="137" y="0"/>
                      <a:pt x="0" y="137"/>
                      <a:pt x="0" y="307"/>
                    </a:cubicBezTo>
                    <a:cubicBezTo>
                      <a:pt x="0" y="472"/>
                      <a:pt x="137" y="608"/>
                      <a:pt x="307" y="608"/>
                    </a:cubicBezTo>
                    <a:cubicBezTo>
                      <a:pt x="476" y="608"/>
                      <a:pt x="613" y="472"/>
                      <a:pt x="613" y="307"/>
                    </a:cubicBezTo>
                    <a:cubicBezTo>
                      <a:pt x="613" y="137"/>
                      <a:pt x="476"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3"/>
              <p:cNvSpPr/>
              <p:nvPr/>
            </p:nvSpPr>
            <p:spPr>
              <a:xfrm flipH="1">
                <a:off x="7882482" y="3480795"/>
                <a:ext cx="66496" cy="66496"/>
              </a:xfrm>
              <a:custGeom>
                <a:rect b="b" l="l" r="r" t="t"/>
                <a:pathLst>
                  <a:path extrusionOk="0" h="604" w="604">
                    <a:moveTo>
                      <a:pt x="302" y="0"/>
                    </a:moveTo>
                    <a:cubicBezTo>
                      <a:pt x="137" y="0"/>
                      <a:pt x="0" y="137"/>
                      <a:pt x="0" y="302"/>
                    </a:cubicBezTo>
                    <a:cubicBezTo>
                      <a:pt x="0" y="472"/>
                      <a:pt x="137" y="604"/>
                      <a:pt x="302" y="604"/>
                    </a:cubicBezTo>
                    <a:cubicBezTo>
                      <a:pt x="467" y="604"/>
                      <a:pt x="604" y="472"/>
                      <a:pt x="604" y="302"/>
                    </a:cubicBezTo>
                    <a:cubicBezTo>
                      <a:pt x="604" y="137"/>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3"/>
              <p:cNvSpPr/>
              <p:nvPr/>
            </p:nvSpPr>
            <p:spPr>
              <a:xfrm flipH="1">
                <a:off x="7794188" y="3491694"/>
                <a:ext cx="65505" cy="64955"/>
              </a:xfrm>
              <a:custGeom>
                <a:rect b="b" l="l" r="r" t="t"/>
                <a:pathLst>
                  <a:path extrusionOk="0" h="590" w="595">
                    <a:moveTo>
                      <a:pt x="297" y="0"/>
                    </a:moveTo>
                    <a:cubicBezTo>
                      <a:pt x="132" y="0"/>
                      <a:pt x="0" y="132"/>
                      <a:pt x="0" y="293"/>
                    </a:cubicBezTo>
                    <a:cubicBezTo>
                      <a:pt x="0" y="458"/>
                      <a:pt x="132" y="590"/>
                      <a:pt x="297" y="590"/>
                    </a:cubicBezTo>
                    <a:cubicBezTo>
                      <a:pt x="462" y="590"/>
                      <a:pt x="594" y="458"/>
                      <a:pt x="594" y="293"/>
                    </a:cubicBezTo>
                    <a:cubicBezTo>
                      <a:pt x="594" y="132"/>
                      <a:pt x="462"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3"/>
              <p:cNvSpPr/>
              <p:nvPr/>
            </p:nvSpPr>
            <p:spPr>
              <a:xfrm flipH="1">
                <a:off x="7705455" y="3497860"/>
                <a:ext cx="64514" cy="64514"/>
              </a:xfrm>
              <a:custGeom>
                <a:rect b="b" l="l" r="r" t="t"/>
                <a:pathLst>
                  <a:path extrusionOk="0" h="586" w="586">
                    <a:moveTo>
                      <a:pt x="293" y="1"/>
                    </a:moveTo>
                    <a:cubicBezTo>
                      <a:pt x="128" y="1"/>
                      <a:pt x="1" y="133"/>
                      <a:pt x="1" y="293"/>
                    </a:cubicBezTo>
                    <a:cubicBezTo>
                      <a:pt x="1" y="454"/>
                      <a:pt x="128" y="586"/>
                      <a:pt x="293" y="586"/>
                    </a:cubicBezTo>
                    <a:cubicBezTo>
                      <a:pt x="453" y="586"/>
                      <a:pt x="585" y="454"/>
                      <a:pt x="585" y="293"/>
                    </a:cubicBezTo>
                    <a:cubicBezTo>
                      <a:pt x="585" y="133"/>
                      <a:pt x="453"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3"/>
              <p:cNvSpPr/>
              <p:nvPr/>
            </p:nvSpPr>
            <p:spPr>
              <a:xfrm flipH="1">
                <a:off x="7616721" y="3499951"/>
                <a:ext cx="63413" cy="63964"/>
              </a:xfrm>
              <a:custGeom>
                <a:rect b="b" l="l" r="r" t="t"/>
                <a:pathLst>
                  <a:path extrusionOk="0" h="581" w="576">
                    <a:moveTo>
                      <a:pt x="288" y="1"/>
                    </a:moveTo>
                    <a:cubicBezTo>
                      <a:pt x="128" y="1"/>
                      <a:pt x="0" y="133"/>
                      <a:pt x="0" y="288"/>
                    </a:cubicBezTo>
                    <a:cubicBezTo>
                      <a:pt x="0" y="449"/>
                      <a:pt x="128" y="581"/>
                      <a:pt x="288" y="581"/>
                    </a:cubicBezTo>
                    <a:cubicBezTo>
                      <a:pt x="444" y="581"/>
                      <a:pt x="576" y="449"/>
                      <a:pt x="576" y="288"/>
                    </a:cubicBezTo>
                    <a:cubicBezTo>
                      <a:pt x="576" y="133"/>
                      <a:pt x="444"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3"/>
              <p:cNvSpPr/>
              <p:nvPr/>
            </p:nvSpPr>
            <p:spPr>
              <a:xfrm flipH="1">
                <a:off x="7527987" y="3498410"/>
                <a:ext cx="62863" cy="62422"/>
              </a:xfrm>
              <a:custGeom>
                <a:rect b="b" l="l" r="r" t="t"/>
                <a:pathLst>
                  <a:path extrusionOk="0" h="567" w="571">
                    <a:moveTo>
                      <a:pt x="288" y="1"/>
                    </a:moveTo>
                    <a:cubicBezTo>
                      <a:pt x="128" y="1"/>
                      <a:pt x="0" y="128"/>
                      <a:pt x="0" y="284"/>
                    </a:cubicBezTo>
                    <a:cubicBezTo>
                      <a:pt x="0" y="439"/>
                      <a:pt x="128" y="566"/>
                      <a:pt x="288" y="566"/>
                    </a:cubicBezTo>
                    <a:cubicBezTo>
                      <a:pt x="443" y="566"/>
                      <a:pt x="571" y="439"/>
                      <a:pt x="571" y="284"/>
                    </a:cubicBezTo>
                    <a:cubicBezTo>
                      <a:pt x="571" y="128"/>
                      <a:pt x="443"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3"/>
              <p:cNvSpPr/>
              <p:nvPr/>
            </p:nvSpPr>
            <p:spPr>
              <a:xfrm flipH="1">
                <a:off x="7439253" y="3491694"/>
                <a:ext cx="61872" cy="61872"/>
              </a:xfrm>
              <a:custGeom>
                <a:rect b="b" l="l" r="r" t="t"/>
                <a:pathLst>
                  <a:path extrusionOk="0" h="562" w="562">
                    <a:moveTo>
                      <a:pt x="279" y="0"/>
                    </a:moveTo>
                    <a:cubicBezTo>
                      <a:pt x="123" y="0"/>
                      <a:pt x="1" y="128"/>
                      <a:pt x="1" y="283"/>
                    </a:cubicBezTo>
                    <a:cubicBezTo>
                      <a:pt x="1" y="434"/>
                      <a:pt x="123" y="561"/>
                      <a:pt x="279" y="561"/>
                    </a:cubicBezTo>
                    <a:cubicBezTo>
                      <a:pt x="435" y="561"/>
                      <a:pt x="562" y="434"/>
                      <a:pt x="562" y="283"/>
                    </a:cubicBezTo>
                    <a:cubicBezTo>
                      <a:pt x="562" y="128"/>
                      <a:pt x="435"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3"/>
              <p:cNvSpPr/>
              <p:nvPr/>
            </p:nvSpPr>
            <p:spPr>
              <a:xfrm flipH="1">
                <a:off x="7351510" y="3480795"/>
                <a:ext cx="60881" cy="60771"/>
              </a:xfrm>
              <a:custGeom>
                <a:rect b="b" l="l" r="r" t="t"/>
                <a:pathLst>
                  <a:path extrusionOk="0" h="552" w="553">
                    <a:moveTo>
                      <a:pt x="279" y="0"/>
                    </a:moveTo>
                    <a:cubicBezTo>
                      <a:pt x="124" y="0"/>
                      <a:pt x="1" y="123"/>
                      <a:pt x="1" y="274"/>
                    </a:cubicBezTo>
                    <a:cubicBezTo>
                      <a:pt x="1" y="429"/>
                      <a:pt x="124" y="552"/>
                      <a:pt x="279" y="552"/>
                    </a:cubicBezTo>
                    <a:cubicBezTo>
                      <a:pt x="430" y="552"/>
                      <a:pt x="552" y="429"/>
                      <a:pt x="552" y="274"/>
                    </a:cubicBezTo>
                    <a:cubicBezTo>
                      <a:pt x="552" y="123"/>
                      <a:pt x="430"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3"/>
              <p:cNvSpPr/>
              <p:nvPr/>
            </p:nvSpPr>
            <p:spPr>
              <a:xfrm flipH="1">
                <a:off x="7264318" y="3464172"/>
                <a:ext cx="59780" cy="59780"/>
              </a:xfrm>
              <a:custGeom>
                <a:rect b="b" l="l" r="r" t="t"/>
                <a:pathLst>
                  <a:path extrusionOk="0" h="543" w="543">
                    <a:moveTo>
                      <a:pt x="274" y="1"/>
                    </a:moveTo>
                    <a:cubicBezTo>
                      <a:pt x="123" y="1"/>
                      <a:pt x="0" y="123"/>
                      <a:pt x="0" y="269"/>
                    </a:cubicBezTo>
                    <a:cubicBezTo>
                      <a:pt x="0" y="420"/>
                      <a:pt x="123" y="543"/>
                      <a:pt x="274" y="543"/>
                    </a:cubicBezTo>
                    <a:cubicBezTo>
                      <a:pt x="420" y="543"/>
                      <a:pt x="542" y="420"/>
                      <a:pt x="542" y="269"/>
                    </a:cubicBezTo>
                    <a:cubicBezTo>
                      <a:pt x="542" y="123"/>
                      <a:pt x="42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3"/>
              <p:cNvSpPr/>
              <p:nvPr/>
            </p:nvSpPr>
            <p:spPr>
              <a:xfrm flipH="1">
                <a:off x="7178116" y="3441823"/>
                <a:ext cx="59340" cy="58789"/>
              </a:xfrm>
              <a:custGeom>
                <a:rect b="b" l="l" r="r" t="t"/>
                <a:pathLst>
                  <a:path extrusionOk="0" h="534" w="539">
                    <a:moveTo>
                      <a:pt x="269" y="1"/>
                    </a:moveTo>
                    <a:cubicBezTo>
                      <a:pt x="123" y="1"/>
                      <a:pt x="1" y="119"/>
                      <a:pt x="1" y="265"/>
                    </a:cubicBezTo>
                    <a:cubicBezTo>
                      <a:pt x="1" y="416"/>
                      <a:pt x="123" y="534"/>
                      <a:pt x="269" y="534"/>
                    </a:cubicBezTo>
                    <a:cubicBezTo>
                      <a:pt x="415" y="534"/>
                      <a:pt x="538" y="416"/>
                      <a:pt x="538" y="265"/>
                    </a:cubicBezTo>
                    <a:cubicBezTo>
                      <a:pt x="538" y="119"/>
                      <a:pt x="415"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3"/>
              <p:cNvSpPr/>
              <p:nvPr/>
            </p:nvSpPr>
            <p:spPr>
              <a:xfrm flipH="1">
                <a:off x="7094117" y="3413860"/>
                <a:ext cx="58239" cy="58239"/>
              </a:xfrm>
              <a:custGeom>
                <a:rect b="b" l="l" r="r" t="t"/>
                <a:pathLst>
                  <a:path extrusionOk="0" h="529" w="529">
                    <a:moveTo>
                      <a:pt x="265" y="0"/>
                    </a:moveTo>
                    <a:cubicBezTo>
                      <a:pt x="119" y="0"/>
                      <a:pt x="1" y="118"/>
                      <a:pt x="1" y="264"/>
                    </a:cubicBezTo>
                    <a:cubicBezTo>
                      <a:pt x="1" y="410"/>
                      <a:pt x="119" y="528"/>
                      <a:pt x="265" y="528"/>
                    </a:cubicBezTo>
                    <a:cubicBezTo>
                      <a:pt x="411" y="528"/>
                      <a:pt x="529" y="410"/>
                      <a:pt x="529" y="264"/>
                    </a:cubicBezTo>
                    <a:cubicBezTo>
                      <a:pt x="529" y="118"/>
                      <a:pt x="411"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3"/>
              <p:cNvSpPr/>
              <p:nvPr/>
            </p:nvSpPr>
            <p:spPr>
              <a:xfrm flipH="1">
                <a:off x="7011548" y="3381163"/>
                <a:ext cx="57248" cy="57138"/>
              </a:xfrm>
              <a:custGeom>
                <a:rect b="b" l="l" r="r" t="t"/>
                <a:pathLst>
                  <a:path extrusionOk="0" h="519" w="520">
                    <a:moveTo>
                      <a:pt x="260" y="0"/>
                    </a:moveTo>
                    <a:cubicBezTo>
                      <a:pt x="114" y="0"/>
                      <a:pt x="1" y="118"/>
                      <a:pt x="1" y="260"/>
                    </a:cubicBezTo>
                    <a:cubicBezTo>
                      <a:pt x="1" y="401"/>
                      <a:pt x="114" y="519"/>
                      <a:pt x="260" y="519"/>
                    </a:cubicBezTo>
                    <a:cubicBezTo>
                      <a:pt x="401" y="519"/>
                      <a:pt x="519" y="401"/>
                      <a:pt x="519" y="260"/>
                    </a:cubicBezTo>
                    <a:cubicBezTo>
                      <a:pt x="519" y="118"/>
                      <a:pt x="401"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3"/>
              <p:cNvSpPr/>
              <p:nvPr/>
            </p:nvSpPr>
            <p:spPr>
              <a:xfrm flipH="1">
                <a:off x="6931181" y="3343732"/>
                <a:ext cx="56147" cy="56147"/>
              </a:xfrm>
              <a:custGeom>
                <a:rect b="b" l="l" r="r" t="t"/>
                <a:pathLst>
                  <a:path extrusionOk="0" h="510" w="510">
                    <a:moveTo>
                      <a:pt x="255" y="1"/>
                    </a:moveTo>
                    <a:cubicBezTo>
                      <a:pt x="114" y="1"/>
                      <a:pt x="1" y="119"/>
                      <a:pt x="1" y="255"/>
                    </a:cubicBezTo>
                    <a:cubicBezTo>
                      <a:pt x="1" y="397"/>
                      <a:pt x="114" y="510"/>
                      <a:pt x="255" y="510"/>
                    </a:cubicBezTo>
                    <a:cubicBezTo>
                      <a:pt x="397" y="510"/>
                      <a:pt x="510" y="397"/>
                      <a:pt x="510" y="255"/>
                    </a:cubicBezTo>
                    <a:cubicBezTo>
                      <a:pt x="510" y="119"/>
                      <a:pt x="397"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3"/>
              <p:cNvSpPr/>
              <p:nvPr/>
            </p:nvSpPr>
            <p:spPr>
              <a:xfrm flipH="1">
                <a:off x="6852796" y="3303328"/>
                <a:ext cx="55046" cy="55046"/>
              </a:xfrm>
              <a:custGeom>
                <a:rect b="b" l="l" r="r" t="t"/>
                <a:pathLst>
                  <a:path extrusionOk="0" h="500" w="500">
                    <a:moveTo>
                      <a:pt x="250" y="0"/>
                    </a:moveTo>
                    <a:cubicBezTo>
                      <a:pt x="113" y="0"/>
                      <a:pt x="0" y="109"/>
                      <a:pt x="0" y="250"/>
                    </a:cubicBezTo>
                    <a:cubicBezTo>
                      <a:pt x="0" y="387"/>
                      <a:pt x="113" y="500"/>
                      <a:pt x="250" y="500"/>
                    </a:cubicBezTo>
                    <a:cubicBezTo>
                      <a:pt x="391" y="500"/>
                      <a:pt x="500" y="387"/>
                      <a:pt x="500" y="250"/>
                    </a:cubicBezTo>
                    <a:cubicBezTo>
                      <a:pt x="500" y="109"/>
                      <a:pt x="391"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3"/>
              <p:cNvSpPr/>
              <p:nvPr/>
            </p:nvSpPr>
            <p:spPr>
              <a:xfrm flipH="1">
                <a:off x="6775402" y="3259732"/>
                <a:ext cx="54166" cy="54055"/>
              </a:xfrm>
              <a:custGeom>
                <a:rect b="b" l="l" r="r" t="t"/>
                <a:pathLst>
                  <a:path extrusionOk="0" h="491" w="492">
                    <a:moveTo>
                      <a:pt x="246" y="0"/>
                    </a:moveTo>
                    <a:cubicBezTo>
                      <a:pt x="109" y="0"/>
                      <a:pt x="1" y="109"/>
                      <a:pt x="1" y="245"/>
                    </a:cubicBezTo>
                    <a:cubicBezTo>
                      <a:pt x="1" y="382"/>
                      <a:pt x="109" y="490"/>
                      <a:pt x="246" y="490"/>
                    </a:cubicBezTo>
                    <a:cubicBezTo>
                      <a:pt x="383" y="490"/>
                      <a:pt x="491" y="382"/>
                      <a:pt x="491" y="245"/>
                    </a:cubicBezTo>
                    <a:cubicBezTo>
                      <a:pt x="491" y="109"/>
                      <a:pt x="383"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3"/>
              <p:cNvSpPr/>
              <p:nvPr/>
            </p:nvSpPr>
            <p:spPr>
              <a:xfrm flipH="1">
                <a:off x="6699108" y="3214594"/>
                <a:ext cx="53615" cy="52954"/>
              </a:xfrm>
              <a:custGeom>
                <a:rect b="b" l="l" r="r" t="t"/>
                <a:pathLst>
                  <a:path extrusionOk="0" h="481" w="487">
                    <a:moveTo>
                      <a:pt x="246" y="0"/>
                    </a:moveTo>
                    <a:cubicBezTo>
                      <a:pt x="109" y="0"/>
                      <a:pt x="1" y="104"/>
                      <a:pt x="1" y="240"/>
                    </a:cubicBezTo>
                    <a:cubicBezTo>
                      <a:pt x="1" y="372"/>
                      <a:pt x="109" y="481"/>
                      <a:pt x="246" y="481"/>
                    </a:cubicBezTo>
                    <a:cubicBezTo>
                      <a:pt x="378" y="481"/>
                      <a:pt x="486" y="372"/>
                      <a:pt x="486" y="240"/>
                    </a:cubicBezTo>
                    <a:cubicBezTo>
                      <a:pt x="486" y="104"/>
                      <a:pt x="378"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3"/>
              <p:cNvSpPr/>
              <p:nvPr/>
            </p:nvSpPr>
            <p:spPr>
              <a:xfrm flipH="1">
                <a:off x="6623366" y="3168356"/>
                <a:ext cx="52514" cy="51964"/>
              </a:xfrm>
              <a:custGeom>
                <a:rect b="b" l="l" r="r" t="t"/>
                <a:pathLst>
                  <a:path extrusionOk="0" h="472" w="477">
                    <a:moveTo>
                      <a:pt x="236" y="0"/>
                    </a:moveTo>
                    <a:cubicBezTo>
                      <a:pt x="109" y="0"/>
                      <a:pt x="0" y="104"/>
                      <a:pt x="0" y="236"/>
                    </a:cubicBezTo>
                    <a:cubicBezTo>
                      <a:pt x="0" y="368"/>
                      <a:pt x="109" y="472"/>
                      <a:pt x="236" y="472"/>
                    </a:cubicBezTo>
                    <a:cubicBezTo>
                      <a:pt x="368" y="472"/>
                      <a:pt x="476" y="368"/>
                      <a:pt x="476" y="236"/>
                    </a:cubicBezTo>
                    <a:cubicBezTo>
                      <a:pt x="476" y="104"/>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3"/>
              <p:cNvSpPr/>
              <p:nvPr/>
            </p:nvSpPr>
            <p:spPr>
              <a:xfrm flipH="1">
                <a:off x="6547623" y="3122668"/>
                <a:ext cx="51413" cy="51523"/>
              </a:xfrm>
              <a:custGeom>
                <a:rect b="b" l="l" r="r" t="t"/>
                <a:pathLst>
                  <a:path extrusionOk="0" h="468" w="467">
                    <a:moveTo>
                      <a:pt x="231" y="1"/>
                    </a:moveTo>
                    <a:cubicBezTo>
                      <a:pt x="104" y="1"/>
                      <a:pt x="0" y="104"/>
                      <a:pt x="0" y="232"/>
                    </a:cubicBezTo>
                    <a:cubicBezTo>
                      <a:pt x="0" y="359"/>
                      <a:pt x="104" y="467"/>
                      <a:pt x="231" y="467"/>
                    </a:cubicBezTo>
                    <a:cubicBezTo>
                      <a:pt x="363" y="467"/>
                      <a:pt x="467" y="359"/>
                      <a:pt x="467" y="232"/>
                    </a:cubicBezTo>
                    <a:cubicBezTo>
                      <a:pt x="467" y="104"/>
                      <a:pt x="363"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3"/>
              <p:cNvSpPr/>
              <p:nvPr/>
            </p:nvSpPr>
            <p:spPr>
              <a:xfrm flipH="1">
                <a:off x="6470779" y="3078521"/>
                <a:ext cx="50422" cy="50532"/>
              </a:xfrm>
              <a:custGeom>
                <a:rect b="b" l="l" r="r" t="t"/>
                <a:pathLst>
                  <a:path extrusionOk="0" h="459" w="458">
                    <a:moveTo>
                      <a:pt x="226" y="1"/>
                    </a:moveTo>
                    <a:cubicBezTo>
                      <a:pt x="104" y="1"/>
                      <a:pt x="0" y="100"/>
                      <a:pt x="0" y="227"/>
                    </a:cubicBezTo>
                    <a:cubicBezTo>
                      <a:pt x="0" y="354"/>
                      <a:pt x="104" y="458"/>
                      <a:pt x="226" y="458"/>
                    </a:cubicBezTo>
                    <a:cubicBezTo>
                      <a:pt x="354" y="458"/>
                      <a:pt x="457" y="354"/>
                      <a:pt x="457" y="227"/>
                    </a:cubicBezTo>
                    <a:cubicBezTo>
                      <a:pt x="457" y="100"/>
                      <a:pt x="354" y="1"/>
                      <a:pt x="2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3"/>
              <p:cNvSpPr/>
              <p:nvPr/>
            </p:nvSpPr>
            <p:spPr>
              <a:xfrm flipH="1">
                <a:off x="6392394" y="3037017"/>
                <a:ext cx="49432" cy="49432"/>
              </a:xfrm>
              <a:custGeom>
                <a:rect b="b" l="l" r="r" t="t"/>
                <a:pathLst>
                  <a:path extrusionOk="0" h="449" w="449">
                    <a:moveTo>
                      <a:pt x="222" y="1"/>
                    </a:moveTo>
                    <a:cubicBezTo>
                      <a:pt x="99" y="1"/>
                      <a:pt x="0" y="100"/>
                      <a:pt x="0" y="227"/>
                    </a:cubicBezTo>
                    <a:cubicBezTo>
                      <a:pt x="0" y="350"/>
                      <a:pt x="99" y="449"/>
                      <a:pt x="222" y="449"/>
                    </a:cubicBezTo>
                    <a:cubicBezTo>
                      <a:pt x="349" y="449"/>
                      <a:pt x="448" y="350"/>
                      <a:pt x="448" y="227"/>
                    </a:cubicBezTo>
                    <a:cubicBezTo>
                      <a:pt x="448" y="100"/>
                      <a:pt x="349"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3"/>
              <p:cNvSpPr/>
              <p:nvPr/>
            </p:nvSpPr>
            <p:spPr>
              <a:xfrm flipH="1">
                <a:off x="6312027" y="2999696"/>
                <a:ext cx="48881" cy="48881"/>
              </a:xfrm>
              <a:custGeom>
                <a:rect b="b" l="l" r="r" t="t"/>
                <a:pathLst>
                  <a:path extrusionOk="0" h="444" w="444">
                    <a:moveTo>
                      <a:pt x="222" y="0"/>
                    </a:moveTo>
                    <a:cubicBezTo>
                      <a:pt x="100" y="0"/>
                      <a:pt x="1" y="99"/>
                      <a:pt x="1" y="222"/>
                    </a:cubicBezTo>
                    <a:cubicBezTo>
                      <a:pt x="1" y="345"/>
                      <a:pt x="100" y="443"/>
                      <a:pt x="222" y="443"/>
                    </a:cubicBezTo>
                    <a:cubicBezTo>
                      <a:pt x="345" y="443"/>
                      <a:pt x="444" y="345"/>
                      <a:pt x="444" y="222"/>
                    </a:cubicBezTo>
                    <a:cubicBezTo>
                      <a:pt x="444" y="99"/>
                      <a:pt x="345"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3"/>
              <p:cNvSpPr/>
              <p:nvPr/>
            </p:nvSpPr>
            <p:spPr>
              <a:xfrm flipH="1">
                <a:off x="6229458" y="2967989"/>
                <a:ext cx="47340" cy="47890"/>
              </a:xfrm>
              <a:custGeom>
                <a:rect b="b" l="l" r="r" t="t"/>
                <a:pathLst>
                  <a:path extrusionOk="0" h="435" w="430">
                    <a:moveTo>
                      <a:pt x="217" y="1"/>
                    </a:moveTo>
                    <a:cubicBezTo>
                      <a:pt x="95" y="1"/>
                      <a:pt x="1" y="100"/>
                      <a:pt x="1" y="218"/>
                    </a:cubicBezTo>
                    <a:cubicBezTo>
                      <a:pt x="1" y="336"/>
                      <a:pt x="95" y="435"/>
                      <a:pt x="217" y="435"/>
                    </a:cubicBezTo>
                    <a:cubicBezTo>
                      <a:pt x="335" y="435"/>
                      <a:pt x="430" y="336"/>
                      <a:pt x="430" y="218"/>
                    </a:cubicBezTo>
                    <a:cubicBezTo>
                      <a:pt x="430" y="100"/>
                      <a:pt x="335"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3"/>
              <p:cNvSpPr/>
              <p:nvPr/>
            </p:nvSpPr>
            <p:spPr>
              <a:xfrm flipH="1">
                <a:off x="6144358" y="2943109"/>
                <a:ext cx="46789" cy="46349"/>
              </a:xfrm>
              <a:custGeom>
                <a:rect b="b" l="l" r="r" t="t"/>
                <a:pathLst>
                  <a:path extrusionOk="0" h="421" w="425">
                    <a:moveTo>
                      <a:pt x="213" y="1"/>
                    </a:moveTo>
                    <a:cubicBezTo>
                      <a:pt x="99" y="1"/>
                      <a:pt x="0" y="95"/>
                      <a:pt x="0" y="213"/>
                    </a:cubicBezTo>
                    <a:cubicBezTo>
                      <a:pt x="0" y="326"/>
                      <a:pt x="99" y="420"/>
                      <a:pt x="213" y="420"/>
                    </a:cubicBezTo>
                    <a:cubicBezTo>
                      <a:pt x="330" y="420"/>
                      <a:pt x="425" y="326"/>
                      <a:pt x="425" y="213"/>
                    </a:cubicBezTo>
                    <a:cubicBezTo>
                      <a:pt x="425" y="95"/>
                      <a:pt x="330"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3"/>
              <p:cNvSpPr/>
              <p:nvPr/>
            </p:nvSpPr>
            <p:spPr>
              <a:xfrm flipH="1">
                <a:off x="6057165" y="2925494"/>
                <a:ext cx="45798" cy="45798"/>
              </a:xfrm>
              <a:custGeom>
                <a:rect b="b" l="l" r="r" t="t"/>
                <a:pathLst>
                  <a:path extrusionOk="0" h="416" w="416">
                    <a:moveTo>
                      <a:pt x="208" y="0"/>
                    </a:moveTo>
                    <a:cubicBezTo>
                      <a:pt x="90" y="0"/>
                      <a:pt x="1" y="95"/>
                      <a:pt x="1" y="208"/>
                    </a:cubicBezTo>
                    <a:cubicBezTo>
                      <a:pt x="1" y="321"/>
                      <a:pt x="90" y="415"/>
                      <a:pt x="208" y="415"/>
                    </a:cubicBezTo>
                    <a:cubicBezTo>
                      <a:pt x="321" y="415"/>
                      <a:pt x="416" y="321"/>
                      <a:pt x="416" y="208"/>
                    </a:cubicBezTo>
                    <a:cubicBezTo>
                      <a:pt x="416" y="95"/>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3"/>
              <p:cNvSpPr/>
              <p:nvPr/>
            </p:nvSpPr>
            <p:spPr>
              <a:xfrm flipH="1">
                <a:off x="5968872" y="2916136"/>
                <a:ext cx="44808" cy="44698"/>
              </a:xfrm>
              <a:custGeom>
                <a:rect b="b" l="l" r="r" t="t"/>
                <a:pathLst>
                  <a:path extrusionOk="0" h="406" w="407">
                    <a:moveTo>
                      <a:pt x="203" y="0"/>
                    </a:moveTo>
                    <a:cubicBezTo>
                      <a:pt x="90" y="0"/>
                      <a:pt x="1" y="90"/>
                      <a:pt x="1" y="203"/>
                    </a:cubicBezTo>
                    <a:cubicBezTo>
                      <a:pt x="1" y="316"/>
                      <a:pt x="90" y="406"/>
                      <a:pt x="203" y="406"/>
                    </a:cubicBezTo>
                    <a:cubicBezTo>
                      <a:pt x="312" y="406"/>
                      <a:pt x="406" y="316"/>
                      <a:pt x="406" y="203"/>
                    </a:cubicBezTo>
                    <a:cubicBezTo>
                      <a:pt x="406" y="90"/>
                      <a:pt x="312"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3"/>
              <p:cNvSpPr/>
              <p:nvPr/>
            </p:nvSpPr>
            <p:spPr>
              <a:xfrm flipH="1">
                <a:off x="5880138" y="2914595"/>
                <a:ext cx="44257" cy="43707"/>
              </a:xfrm>
              <a:custGeom>
                <a:rect b="b" l="l" r="r" t="t"/>
                <a:pathLst>
                  <a:path extrusionOk="0" h="397" w="402">
                    <a:moveTo>
                      <a:pt x="203" y="0"/>
                    </a:moveTo>
                    <a:cubicBezTo>
                      <a:pt x="90" y="0"/>
                      <a:pt x="0" y="90"/>
                      <a:pt x="0" y="198"/>
                    </a:cubicBezTo>
                    <a:cubicBezTo>
                      <a:pt x="0" y="307"/>
                      <a:pt x="90" y="396"/>
                      <a:pt x="203" y="396"/>
                    </a:cubicBezTo>
                    <a:cubicBezTo>
                      <a:pt x="312" y="396"/>
                      <a:pt x="401" y="307"/>
                      <a:pt x="401" y="198"/>
                    </a:cubicBezTo>
                    <a:cubicBezTo>
                      <a:pt x="401" y="90"/>
                      <a:pt x="312"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3"/>
              <p:cNvSpPr/>
              <p:nvPr/>
            </p:nvSpPr>
            <p:spPr>
              <a:xfrm flipH="1">
                <a:off x="5791955" y="2920320"/>
                <a:ext cx="42606" cy="43156"/>
              </a:xfrm>
              <a:custGeom>
                <a:rect b="b" l="l" r="r" t="t"/>
                <a:pathLst>
                  <a:path extrusionOk="0" h="392" w="387">
                    <a:moveTo>
                      <a:pt x="193" y="0"/>
                    </a:moveTo>
                    <a:cubicBezTo>
                      <a:pt x="85" y="0"/>
                      <a:pt x="0" y="90"/>
                      <a:pt x="0" y="198"/>
                    </a:cubicBezTo>
                    <a:cubicBezTo>
                      <a:pt x="0" y="302"/>
                      <a:pt x="85" y="391"/>
                      <a:pt x="193" y="391"/>
                    </a:cubicBezTo>
                    <a:cubicBezTo>
                      <a:pt x="302" y="391"/>
                      <a:pt x="387" y="302"/>
                      <a:pt x="387" y="198"/>
                    </a:cubicBezTo>
                    <a:cubicBezTo>
                      <a:pt x="387" y="90"/>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3"/>
              <p:cNvSpPr/>
              <p:nvPr/>
            </p:nvSpPr>
            <p:spPr>
              <a:xfrm flipH="1">
                <a:off x="5703661" y="2933200"/>
                <a:ext cx="42165" cy="41725"/>
              </a:xfrm>
              <a:custGeom>
                <a:rect b="b" l="l" r="r" t="t"/>
                <a:pathLst>
                  <a:path extrusionOk="0" h="379" w="383">
                    <a:moveTo>
                      <a:pt x="193" y="1"/>
                    </a:moveTo>
                    <a:cubicBezTo>
                      <a:pt x="85" y="1"/>
                      <a:pt x="0" y="86"/>
                      <a:pt x="0" y="190"/>
                    </a:cubicBezTo>
                    <a:cubicBezTo>
                      <a:pt x="0" y="293"/>
                      <a:pt x="85" y="378"/>
                      <a:pt x="193" y="378"/>
                    </a:cubicBezTo>
                    <a:cubicBezTo>
                      <a:pt x="297" y="378"/>
                      <a:pt x="382" y="293"/>
                      <a:pt x="382" y="190"/>
                    </a:cubicBezTo>
                    <a:cubicBezTo>
                      <a:pt x="382" y="86"/>
                      <a:pt x="297" y="1"/>
                      <a:pt x="1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3"/>
              <p:cNvSpPr/>
              <p:nvPr/>
            </p:nvSpPr>
            <p:spPr>
              <a:xfrm flipH="1">
                <a:off x="5616579" y="2951366"/>
                <a:ext cx="41065" cy="41175"/>
              </a:xfrm>
              <a:custGeom>
                <a:rect b="b" l="l" r="r" t="t"/>
                <a:pathLst>
                  <a:path extrusionOk="0" h="374" w="373">
                    <a:moveTo>
                      <a:pt x="184" y="1"/>
                    </a:moveTo>
                    <a:cubicBezTo>
                      <a:pt x="81" y="1"/>
                      <a:pt x="1" y="86"/>
                      <a:pt x="1" y="190"/>
                    </a:cubicBezTo>
                    <a:cubicBezTo>
                      <a:pt x="1" y="293"/>
                      <a:pt x="81" y="373"/>
                      <a:pt x="184" y="373"/>
                    </a:cubicBezTo>
                    <a:cubicBezTo>
                      <a:pt x="288" y="373"/>
                      <a:pt x="373" y="293"/>
                      <a:pt x="373" y="190"/>
                    </a:cubicBezTo>
                    <a:cubicBezTo>
                      <a:pt x="373" y="86"/>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3"/>
              <p:cNvSpPr/>
              <p:nvPr/>
            </p:nvSpPr>
            <p:spPr>
              <a:xfrm flipH="1">
                <a:off x="5530928" y="2975255"/>
                <a:ext cx="40074" cy="40074"/>
              </a:xfrm>
              <a:custGeom>
                <a:rect b="b" l="l" r="r" t="t"/>
                <a:pathLst>
                  <a:path extrusionOk="0" h="364" w="364">
                    <a:moveTo>
                      <a:pt x="180" y="1"/>
                    </a:moveTo>
                    <a:cubicBezTo>
                      <a:pt x="81" y="1"/>
                      <a:pt x="1" y="81"/>
                      <a:pt x="1" y="180"/>
                    </a:cubicBezTo>
                    <a:cubicBezTo>
                      <a:pt x="1" y="284"/>
                      <a:pt x="81" y="364"/>
                      <a:pt x="180" y="364"/>
                    </a:cubicBezTo>
                    <a:cubicBezTo>
                      <a:pt x="279" y="364"/>
                      <a:pt x="364" y="284"/>
                      <a:pt x="364" y="180"/>
                    </a:cubicBezTo>
                    <a:cubicBezTo>
                      <a:pt x="364" y="81"/>
                      <a:pt x="279"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3"/>
              <p:cNvSpPr/>
              <p:nvPr/>
            </p:nvSpPr>
            <p:spPr>
              <a:xfrm flipH="1">
                <a:off x="5446818" y="3003329"/>
                <a:ext cx="39083" cy="38973"/>
              </a:xfrm>
              <a:custGeom>
                <a:rect b="b" l="l" r="r" t="t"/>
                <a:pathLst>
                  <a:path extrusionOk="0" h="354" w="355">
                    <a:moveTo>
                      <a:pt x="180" y="0"/>
                    </a:moveTo>
                    <a:cubicBezTo>
                      <a:pt x="81" y="0"/>
                      <a:pt x="1" y="81"/>
                      <a:pt x="1" y="180"/>
                    </a:cubicBezTo>
                    <a:cubicBezTo>
                      <a:pt x="1" y="274"/>
                      <a:pt x="81" y="354"/>
                      <a:pt x="180" y="354"/>
                    </a:cubicBezTo>
                    <a:cubicBezTo>
                      <a:pt x="279" y="354"/>
                      <a:pt x="355" y="274"/>
                      <a:pt x="355" y="180"/>
                    </a:cubicBezTo>
                    <a:cubicBezTo>
                      <a:pt x="355" y="81"/>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3"/>
              <p:cNvSpPr/>
              <p:nvPr/>
            </p:nvSpPr>
            <p:spPr>
              <a:xfrm flipH="1">
                <a:off x="5363259" y="3034925"/>
                <a:ext cx="38532" cy="38532"/>
              </a:xfrm>
              <a:custGeom>
                <a:rect b="b" l="l" r="r" t="t"/>
                <a:pathLst>
                  <a:path extrusionOk="0" h="350" w="350">
                    <a:moveTo>
                      <a:pt x="175" y="1"/>
                    </a:moveTo>
                    <a:cubicBezTo>
                      <a:pt x="81" y="1"/>
                      <a:pt x="1" y="81"/>
                      <a:pt x="1" y="175"/>
                    </a:cubicBezTo>
                    <a:cubicBezTo>
                      <a:pt x="1" y="270"/>
                      <a:pt x="81" y="350"/>
                      <a:pt x="175" y="350"/>
                    </a:cubicBezTo>
                    <a:cubicBezTo>
                      <a:pt x="269" y="350"/>
                      <a:pt x="350" y="270"/>
                      <a:pt x="350" y="175"/>
                    </a:cubicBezTo>
                    <a:cubicBezTo>
                      <a:pt x="350"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3"/>
              <p:cNvSpPr/>
              <p:nvPr/>
            </p:nvSpPr>
            <p:spPr>
              <a:xfrm flipH="1">
                <a:off x="5281791" y="3070264"/>
                <a:ext cx="36991" cy="36991"/>
              </a:xfrm>
              <a:custGeom>
                <a:rect b="b" l="l" r="r" t="t"/>
                <a:pathLst>
                  <a:path extrusionOk="0" h="336" w="336">
                    <a:moveTo>
                      <a:pt x="171" y="0"/>
                    </a:moveTo>
                    <a:cubicBezTo>
                      <a:pt x="76" y="0"/>
                      <a:pt x="1" y="76"/>
                      <a:pt x="1" y="170"/>
                    </a:cubicBezTo>
                    <a:cubicBezTo>
                      <a:pt x="1" y="260"/>
                      <a:pt x="76" y="335"/>
                      <a:pt x="171" y="335"/>
                    </a:cubicBezTo>
                    <a:cubicBezTo>
                      <a:pt x="260" y="335"/>
                      <a:pt x="336" y="260"/>
                      <a:pt x="336" y="170"/>
                    </a:cubicBezTo>
                    <a:cubicBezTo>
                      <a:pt x="336" y="76"/>
                      <a:pt x="260"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3"/>
              <p:cNvSpPr/>
              <p:nvPr/>
            </p:nvSpPr>
            <p:spPr>
              <a:xfrm flipH="1">
                <a:off x="5200764" y="3108136"/>
                <a:ext cx="36441" cy="35890"/>
              </a:xfrm>
              <a:custGeom>
                <a:rect b="b" l="l" r="r" t="t"/>
                <a:pathLst>
                  <a:path extrusionOk="0" h="326" w="331">
                    <a:moveTo>
                      <a:pt x="165" y="1"/>
                    </a:moveTo>
                    <a:cubicBezTo>
                      <a:pt x="75" y="1"/>
                      <a:pt x="0" y="71"/>
                      <a:pt x="0" y="161"/>
                    </a:cubicBezTo>
                    <a:cubicBezTo>
                      <a:pt x="0" y="255"/>
                      <a:pt x="75" y="326"/>
                      <a:pt x="165" y="326"/>
                    </a:cubicBezTo>
                    <a:cubicBezTo>
                      <a:pt x="255" y="326"/>
                      <a:pt x="330" y="255"/>
                      <a:pt x="330" y="161"/>
                    </a:cubicBezTo>
                    <a:cubicBezTo>
                      <a:pt x="330" y="71"/>
                      <a:pt x="255"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3"/>
              <p:cNvSpPr/>
              <p:nvPr/>
            </p:nvSpPr>
            <p:spPr>
              <a:xfrm flipH="1">
                <a:off x="5121388" y="3148099"/>
                <a:ext cx="35450" cy="35450"/>
              </a:xfrm>
              <a:custGeom>
                <a:rect b="b" l="l" r="r" t="t"/>
                <a:pathLst>
                  <a:path extrusionOk="0" h="322" w="322">
                    <a:moveTo>
                      <a:pt x="161" y="1"/>
                    </a:moveTo>
                    <a:cubicBezTo>
                      <a:pt x="71" y="1"/>
                      <a:pt x="1" y="71"/>
                      <a:pt x="1" y="161"/>
                    </a:cubicBezTo>
                    <a:cubicBezTo>
                      <a:pt x="1" y="250"/>
                      <a:pt x="71" y="321"/>
                      <a:pt x="161" y="321"/>
                    </a:cubicBezTo>
                    <a:cubicBezTo>
                      <a:pt x="251" y="321"/>
                      <a:pt x="321" y="250"/>
                      <a:pt x="321" y="161"/>
                    </a:cubicBezTo>
                    <a:cubicBezTo>
                      <a:pt x="321" y="71"/>
                      <a:pt x="251"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3"/>
              <p:cNvSpPr/>
              <p:nvPr/>
            </p:nvSpPr>
            <p:spPr>
              <a:xfrm flipH="1">
                <a:off x="5042562" y="3189163"/>
                <a:ext cx="34349" cy="34349"/>
              </a:xfrm>
              <a:custGeom>
                <a:rect b="b" l="l" r="r" t="t"/>
                <a:pathLst>
                  <a:path extrusionOk="0" h="312" w="312">
                    <a:moveTo>
                      <a:pt x="156" y="0"/>
                    </a:moveTo>
                    <a:cubicBezTo>
                      <a:pt x="71" y="0"/>
                      <a:pt x="1" y="71"/>
                      <a:pt x="1" y="156"/>
                    </a:cubicBezTo>
                    <a:cubicBezTo>
                      <a:pt x="1" y="245"/>
                      <a:pt x="71" y="311"/>
                      <a:pt x="156" y="311"/>
                    </a:cubicBezTo>
                    <a:cubicBezTo>
                      <a:pt x="241" y="311"/>
                      <a:pt x="312" y="245"/>
                      <a:pt x="312" y="156"/>
                    </a:cubicBezTo>
                    <a:cubicBezTo>
                      <a:pt x="312"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3"/>
              <p:cNvSpPr/>
              <p:nvPr/>
            </p:nvSpPr>
            <p:spPr>
              <a:xfrm flipH="1">
                <a:off x="4962636" y="3229126"/>
                <a:ext cx="33248" cy="33248"/>
              </a:xfrm>
              <a:custGeom>
                <a:rect b="b" l="l" r="r" t="t"/>
                <a:pathLst>
                  <a:path extrusionOk="0" h="302" w="302">
                    <a:moveTo>
                      <a:pt x="151" y="0"/>
                    </a:moveTo>
                    <a:cubicBezTo>
                      <a:pt x="66" y="0"/>
                      <a:pt x="0" y="66"/>
                      <a:pt x="0" y="151"/>
                    </a:cubicBezTo>
                    <a:cubicBezTo>
                      <a:pt x="0" y="236"/>
                      <a:pt x="66" y="302"/>
                      <a:pt x="151" y="302"/>
                    </a:cubicBezTo>
                    <a:cubicBezTo>
                      <a:pt x="231" y="302"/>
                      <a:pt x="302" y="236"/>
                      <a:pt x="302" y="151"/>
                    </a:cubicBezTo>
                    <a:cubicBezTo>
                      <a:pt x="302" y="66"/>
                      <a:pt x="231"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3"/>
              <p:cNvSpPr/>
              <p:nvPr/>
            </p:nvSpPr>
            <p:spPr>
              <a:xfrm flipH="1">
                <a:off x="4882159" y="3266998"/>
                <a:ext cx="32257" cy="32257"/>
              </a:xfrm>
              <a:custGeom>
                <a:rect b="b" l="l" r="r" t="t"/>
                <a:pathLst>
                  <a:path extrusionOk="0" h="293" w="293">
                    <a:moveTo>
                      <a:pt x="146" y="0"/>
                    </a:moveTo>
                    <a:cubicBezTo>
                      <a:pt x="66" y="0"/>
                      <a:pt x="0" y="66"/>
                      <a:pt x="0" y="146"/>
                    </a:cubicBezTo>
                    <a:cubicBezTo>
                      <a:pt x="0" y="226"/>
                      <a:pt x="66" y="292"/>
                      <a:pt x="146" y="292"/>
                    </a:cubicBezTo>
                    <a:cubicBezTo>
                      <a:pt x="227" y="292"/>
                      <a:pt x="293" y="226"/>
                      <a:pt x="293" y="146"/>
                    </a:cubicBezTo>
                    <a:cubicBezTo>
                      <a:pt x="293" y="66"/>
                      <a:pt x="227"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3"/>
              <p:cNvSpPr/>
              <p:nvPr/>
            </p:nvSpPr>
            <p:spPr>
              <a:xfrm flipH="1">
                <a:off x="4800691" y="3302778"/>
                <a:ext cx="31707" cy="31707"/>
              </a:xfrm>
              <a:custGeom>
                <a:rect b="b" l="l" r="r" t="t"/>
                <a:pathLst>
                  <a:path extrusionOk="0" h="288" w="288">
                    <a:moveTo>
                      <a:pt x="146" y="0"/>
                    </a:moveTo>
                    <a:cubicBezTo>
                      <a:pt x="66" y="0"/>
                      <a:pt x="0" y="66"/>
                      <a:pt x="0" y="147"/>
                    </a:cubicBezTo>
                    <a:cubicBezTo>
                      <a:pt x="0" y="227"/>
                      <a:pt x="66" y="288"/>
                      <a:pt x="146" y="288"/>
                    </a:cubicBezTo>
                    <a:cubicBezTo>
                      <a:pt x="222" y="288"/>
                      <a:pt x="288" y="227"/>
                      <a:pt x="288" y="147"/>
                    </a:cubicBezTo>
                    <a:cubicBezTo>
                      <a:pt x="288" y="66"/>
                      <a:pt x="222"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3"/>
              <p:cNvSpPr/>
              <p:nvPr/>
            </p:nvSpPr>
            <p:spPr>
              <a:xfrm flipH="1">
                <a:off x="4718673" y="3337016"/>
                <a:ext cx="30165" cy="30716"/>
              </a:xfrm>
              <a:custGeom>
                <a:rect b="b" l="l" r="r" t="t"/>
                <a:pathLst>
                  <a:path extrusionOk="0" h="279" w="274">
                    <a:moveTo>
                      <a:pt x="137" y="1"/>
                    </a:moveTo>
                    <a:cubicBezTo>
                      <a:pt x="61" y="1"/>
                      <a:pt x="0" y="62"/>
                      <a:pt x="0" y="142"/>
                    </a:cubicBezTo>
                    <a:cubicBezTo>
                      <a:pt x="0" y="217"/>
                      <a:pt x="61" y="279"/>
                      <a:pt x="137" y="279"/>
                    </a:cubicBezTo>
                    <a:cubicBezTo>
                      <a:pt x="212" y="279"/>
                      <a:pt x="274" y="217"/>
                      <a:pt x="274" y="142"/>
                    </a:cubicBezTo>
                    <a:cubicBezTo>
                      <a:pt x="274" y="62"/>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3"/>
              <p:cNvSpPr/>
              <p:nvPr/>
            </p:nvSpPr>
            <p:spPr>
              <a:xfrm flipH="1">
                <a:off x="4635114" y="3369163"/>
                <a:ext cx="30165" cy="29725"/>
              </a:xfrm>
              <a:custGeom>
                <a:rect b="b" l="l" r="r" t="t"/>
                <a:pathLst>
                  <a:path extrusionOk="0" h="270" w="274">
                    <a:moveTo>
                      <a:pt x="137" y="1"/>
                    </a:moveTo>
                    <a:cubicBezTo>
                      <a:pt x="61" y="1"/>
                      <a:pt x="0" y="62"/>
                      <a:pt x="0" y="133"/>
                    </a:cubicBezTo>
                    <a:cubicBezTo>
                      <a:pt x="0" y="208"/>
                      <a:pt x="61" y="270"/>
                      <a:pt x="137" y="270"/>
                    </a:cubicBezTo>
                    <a:cubicBezTo>
                      <a:pt x="212" y="270"/>
                      <a:pt x="274" y="208"/>
                      <a:pt x="274" y="133"/>
                    </a:cubicBezTo>
                    <a:cubicBezTo>
                      <a:pt x="274" y="62"/>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3"/>
              <p:cNvSpPr/>
              <p:nvPr/>
            </p:nvSpPr>
            <p:spPr>
              <a:xfrm flipH="1">
                <a:off x="4551554" y="3398777"/>
                <a:ext cx="28624" cy="28624"/>
              </a:xfrm>
              <a:custGeom>
                <a:rect b="b" l="l" r="r" t="t"/>
                <a:pathLst>
                  <a:path extrusionOk="0" h="260" w="260">
                    <a:moveTo>
                      <a:pt x="132" y="1"/>
                    </a:moveTo>
                    <a:cubicBezTo>
                      <a:pt x="57" y="1"/>
                      <a:pt x="0" y="57"/>
                      <a:pt x="0" y="133"/>
                    </a:cubicBezTo>
                    <a:cubicBezTo>
                      <a:pt x="0" y="203"/>
                      <a:pt x="57" y="260"/>
                      <a:pt x="132" y="260"/>
                    </a:cubicBezTo>
                    <a:cubicBezTo>
                      <a:pt x="203" y="260"/>
                      <a:pt x="259" y="203"/>
                      <a:pt x="259" y="133"/>
                    </a:cubicBezTo>
                    <a:cubicBezTo>
                      <a:pt x="259" y="57"/>
                      <a:pt x="203"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3"/>
              <p:cNvSpPr/>
              <p:nvPr/>
            </p:nvSpPr>
            <p:spPr>
              <a:xfrm flipH="1">
                <a:off x="4466454" y="3425750"/>
                <a:ext cx="28074" cy="28184"/>
              </a:xfrm>
              <a:custGeom>
                <a:rect b="b" l="l" r="r" t="t"/>
                <a:pathLst>
                  <a:path extrusionOk="0" h="256" w="255">
                    <a:moveTo>
                      <a:pt x="127" y="1"/>
                    </a:moveTo>
                    <a:cubicBezTo>
                      <a:pt x="57" y="1"/>
                      <a:pt x="0" y="57"/>
                      <a:pt x="0" y="128"/>
                    </a:cubicBezTo>
                    <a:cubicBezTo>
                      <a:pt x="0" y="199"/>
                      <a:pt x="57" y="255"/>
                      <a:pt x="127" y="255"/>
                    </a:cubicBezTo>
                    <a:cubicBezTo>
                      <a:pt x="198" y="255"/>
                      <a:pt x="255" y="199"/>
                      <a:pt x="255" y="128"/>
                    </a:cubicBezTo>
                    <a:cubicBezTo>
                      <a:pt x="255" y="57"/>
                      <a:pt x="198" y="1"/>
                      <a:pt x="1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3"/>
              <p:cNvSpPr/>
              <p:nvPr/>
            </p:nvSpPr>
            <p:spPr>
              <a:xfrm flipH="1">
                <a:off x="4381353" y="3450630"/>
                <a:ext cx="26532" cy="27193"/>
              </a:xfrm>
              <a:custGeom>
                <a:rect b="b" l="l" r="r" t="t"/>
                <a:pathLst>
                  <a:path extrusionOk="0" h="247" w="241">
                    <a:moveTo>
                      <a:pt x="118" y="1"/>
                    </a:moveTo>
                    <a:cubicBezTo>
                      <a:pt x="52" y="1"/>
                      <a:pt x="0" y="53"/>
                      <a:pt x="0" y="124"/>
                    </a:cubicBezTo>
                    <a:cubicBezTo>
                      <a:pt x="0" y="190"/>
                      <a:pt x="52" y="246"/>
                      <a:pt x="118" y="246"/>
                    </a:cubicBezTo>
                    <a:cubicBezTo>
                      <a:pt x="189" y="246"/>
                      <a:pt x="241" y="190"/>
                      <a:pt x="241" y="124"/>
                    </a:cubicBezTo>
                    <a:cubicBezTo>
                      <a:pt x="241" y="53"/>
                      <a:pt x="18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3"/>
              <p:cNvSpPr/>
              <p:nvPr/>
            </p:nvSpPr>
            <p:spPr>
              <a:xfrm flipH="1">
                <a:off x="4295151" y="3472428"/>
                <a:ext cx="25541" cy="26092"/>
              </a:xfrm>
              <a:custGeom>
                <a:rect b="b" l="l" r="r" t="t"/>
                <a:pathLst>
                  <a:path extrusionOk="0" h="237" w="232">
                    <a:moveTo>
                      <a:pt x="113" y="1"/>
                    </a:moveTo>
                    <a:cubicBezTo>
                      <a:pt x="52" y="1"/>
                      <a:pt x="0" y="53"/>
                      <a:pt x="0" y="119"/>
                    </a:cubicBezTo>
                    <a:cubicBezTo>
                      <a:pt x="0" y="185"/>
                      <a:pt x="52" y="237"/>
                      <a:pt x="113" y="237"/>
                    </a:cubicBezTo>
                    <a:cubicBezTo>
                      <a:pt x="179" y="237"/>
                      <a:pt x="231" y="185"/>
                      <a:pt x="231" y="119"/>
                    </a:cubicBezTo>
                    <a:cubicBezTo>
                      <a:pt x="231" y="53"/>
                      <a:pt x="179" y="1"/>
                      <a:pt x="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3"/>
              <p:cNvSpPr/>
              <p:nvPr/>
            </p:nvSpPr>
            <p:spPr>
              <a:xfrm flipH="1">
                <a:off x="4207959" y="3491144"/>
                <a:ext cx="24991" cy="24991"/>
              </a:xfrm>
              <a:custGeom>
                <a:rect b="b" l="l" r="r" t="t"/>
                <a:pathLst>
                  <a:path extrusionOk="0" h="227" w="227">
                    <a:moveTo>
                      <a:pt x="113" y="1"/>
                    </a:moveTo>
                    <a:cubicBezTo>
                      <a:pt x="52" y="1"/>
                      <a:pt x="0" y="53"/>
                      <a:pt x="0" y="114"/>
                    </a:cubicBezTo>
                    <a:cubicBezTo>
                      <a:pt x="0" y="180"/>
                      <a:pt x="52" y="227"/>
                      <a:pt x="113" y="227"/>
                    </a:cubicBezTo>
                    <a:cubicBezTo>
                      <a:pt x="174" y="227"/>
                      <a:pt x="226" y="180"/>
                      <a:pt x="226" y="114"/>
                    </a:cubicBezTo>
                    <a:cubicBezTo>
                      <a:pt x="226" y="53"/>
                      <a:pt x="174" y="1"/>
                      <a:pt x="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3"/>
              <p:cNvSpPr/>
              <p:nvPr/>
            </p:nvSpPr>
            <p:spPr>
              <a:xfrm flipH="1">
                <a:off x="4120326" y="3507217"/>
                <a:ext cx="24441" cy="24000"/>
              </a:xfrm>
              <a:custGeom>
                <a:rect b="b" l="l" r="r" t="t"/>
                <a:pathLst>
                  <a:path extrusionOk="0" h="218" w="222">
                    <a:moveTo>
                      <a:pt x="109" y="1"/>
                    </a:moveTo>
                    <a:cubicBezTo>
                      <a:pt x="52" y="1"/>
                      <a:pt x="0" y="48"/>
                      <a:pt x="0" y="109"/>
                    </a:cubicBezTo>
                    <a:cubicBezTo>
                      <a:pt x="0" y="171"/>
                      <a:pt x="52" y="218"/>
                      <a:pt x="109" y="218"/>
                    </a:cubicBezTo>
                    <a:cubicBezTo>
                      <a:pt x="170" y="218"/>
                      <a:pt x="222" y="171"/>
                      <a:pt x="222" y="109"/>
                    </a:cubicBezTo>
                    <a:cubicBezTo>
                      <a:pt x="222" y="48"/>
                      <a:pt x="170"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3"/>
              <p:cNvSpPr/>
              <p:nvPr/>
            </p:nvSpPr>
            <p:spPr>
              <a:xfrm flipH="1">
                <a:off x="4032583" y="3519658"/>
                <a:ext cx="22899" cy="23009"/>
              </a:xfrm>
              <a:custGeom>
                <a:rect b="b" l="l" r="r" t="t"/>
                <a:pathLst>
                  <a:path extrusionOk="0" h="209" w="208">
                    <a:moveTo>
                      <a:pt x="104" y="1"/>
                    </a:moveTo>
                    <a:cubicBezTo>
                      <a:pt x="47" y="1"/>
                      <a:pt x="0" y="48"/>
                      <a:pt x="0" y="105"/>
                    </a:cubicBezTo>
                    <a:cubicBezTo>
                      <a:pt x="0" y="161"/>
                      <a:pt x="47" y="208"/>
                      <a:pt x="104" y="208"/>
                    </a:cubicBezTo>
                    <a:cubicBezTo>
                      <a:pt x="161" y="208"/>
                      <a:pt x="208" y="161"/>
                      <a:pt x="208" y="105"/>
                    </a:cubicBezTo>
                    <a:cubicBezTo>
                      <a:pt x="208" y="48"/>
                      <a:pt x="161"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3"/>
              <p:cNvSpPr/>
              <p:nvPr/>
            </p:nvSpPr>
            <p:spPr>
              <a:xfrm flipH="1">
                <a:off x="3944290" y="3529016"/>
                <a:ext cx="21908" cy="21908"/>
              </a:xfrm>
              <a:custGeom>
                <a:rect b="b" l="l" r="r" t="t"/>
                <a:pathLst>
                  <a:path extrusionOk="0" h="199" w="199">
                    <a:moveTo>
                      <a:pt x="99" y="1"/>
                    </a:moveTo>
                    <a:cubicBezTo>
                      <a:pt x="43" y="1"/>
                      <a:pt x="0" y="43"/>
                      <a:pt x="0" y="100"/>
                    </a:cubicBezTo>
                    <a:cubicBezTo>
                      <a:pt x="0" y="156"/>
                      <a:pt x="43" y="199"/>
                      <a:pt x="99" y="199"/>
                    </a:cubicBezTo>
                    <a:cubicBezTo>
                      <a:pt x="156" y="199"/>
                      <a:pt x="198" y="156"/>
                      <a:pt x="198" y="100"/>
                    </a:cubicBezTo>
                    <a:cubicBezTo>
                      <a:pt x="198" y="43"/>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3"/>
              <p:cNvSpPr/>
              <p:nvPr/>
            </p:nvSpPr>
            <p:spPr>
              <a:xfrm flipH="1">
                <a:off x="3855556" y="3534740"/>
                <a:ext cx="21468" cy="21358"/>
              </a:xfrm>
              <a:custGeom>
                <a:rect b="b" l="l" r="r" t="t"/>
                <a:pathLst>
                  <a:path extrusionOk="0" h="194" w="195">
                    <a:moveTo>
                      <a:pt x="100" y="1"/>
                    </a:moveTo>
                    <a:cubicBezTo>
                      <a:pt x="48" y="1"/>
                      <a:pt x="1" y="43"/>
                      <a:pt x="1" y="95"/>
                    </a:cubicBezTo>
                    <a:cubicBezTo>
                      <a:pt x="1" y="152"/>
                      <a:pt x="48" y="194"/>
                      <a:pt x="100" y="194"/>
                    </a:cubicBezTo>
                    <a:cubicBezTo>
                      <a:pt x="152" y="194"/>
                      <a:pt x="194" y="152"/>
                      <a:pt x="194" y="95"/>
                    </a:cubicBezTo>
                    <a:cubicBezTo>
                      <a:pt x="194" y="43"/>
                      <a:pt x="152"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3"/>
              <p:cNvSpPr/>
              <p:nvPr/>
            </p:nvSpPr>
            <p:spPr>
              <a:xfrm flipH="1">
                <a:off x="3766822" y="3537382"/>
                <a:ext cx="20367" cy="20367"/>
              </a:xfrm>
              <a:custGeom>
                <a:rect b="b" l="l" r="r" t="t"/>
                <a:pathLst>
                  <a:path extrusionOk="0" h="185" w="185">
                    <a:moveTo>
                      <a:pt x="95" y="0"/>
                    </a:moveTo>
                    <a:cubicBezTo>
                      <a:pt x="43" y="0"/>
                      <a:pt x="0" y="43"/>
                      <a:pt x="0" y="95"/>
                    </a:cubicBezTo>
                    <a:cubicBezTo>
                      <a:pt x="0" y="142"/>
                      <a:pt x="43" y="184"/>
                      <a:pt x="95" y="184"/>
                    </a:cubicBezTo>
                    <a:cubicBezTo>
                      <a:pt x="147" y="184"/>
                      <a:pt x="184" y="142"/>
                      <a:pt x="184" y="95"/>
                    </a:cubicBezTo>
                    <a:cubicBezTo>
                      <a:pt x="184" y="43"/>
                      <a:pt x="147"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3"/>
              <p:cNvSpPr/>
              <p:nvPr/>
            </p:nvSpPr>
            <p:spPr>
              <a:xfrm flipH="1">
                <a:off x="3678089" y="3536832"/>
                <a:ext cx="19266" cy="19266"/>
              </a:xfrm>
              <a:custGeom>
                <a:rect b="b" l="l" r="r" t="t"/>
                <a:pathLst>
                  <a:path extrusionOk="0" h="175" w="175">
                    <a:moveTo>
                      <a:pt x="90" y="1"/>
                    </a:moveTo>
                    <a:cubicBezTo>
                      <a:pt x="42" y="1"/>
                      <a:pt x="0" y="38"/>
                      <a:pt x="0" y="85"/>
                    </a:cubicBezTo>
                    <a:cubicBezTo>
                      <a:pt x="0" y="137"/>
                      <a:pt x="42" y="175"/>
                      <a:pt x="90" y="175"/>
                    </a:cubicBezTo>
                    <a:cubicBezTo>
                      <a:pt x="137" y="175"/>
                      <a:pt x="174" y="137"/>
                      <a:pt x="174" y="85"/>
                    </a:cubicBezTo>
                    <a:cubicBezTo>
                      <a:pt x="174" y="38"/>
                      <a:pt x="137"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3"/>
              <p:cNvSpPr/>
              <p:nvPr/>
            </p:nvSpPr>
            <p:spPr>
              <a:xfrm flipH="1">
                <a:off x="3589355" y="3532649"/>
                <a:ext cx="18275" cy="18826"/>
              </a:xfrm>
              <a:custGeom>
                <a:rect b="b" l="l" r="r" t="t"/>
                <a:pathLst>
                  <a:path extrusionOk="0" h="171" w="166">
                    <a:moveTo>
                      <a:pt x="85" y="1"/>
                    </a:moveTo>
                    <a:cubicBezTo>
                      <a:pt x="38" y="1"/>
                      <a:pt x="1" y="39"/>
                      <a:pt x="1" y="86"/>
                    </a:cubicBezTo>
                    <a:cubicBezTo>
                      <a:pt x="1" y="133"/>
                      <a:pt x="38" y="171"/>
                      <a:pt x="85" y="171"/>
                    </a:cubicBezTo>
                    <a:cubicBezTo>
                      <a:pt x="133" y="171"/>
                      <a:pt x="166" y="133"/>
                      <a:pt x="166" y="86"/>
                    </a:cubicBezTo>
                    <a:cubicBezTo>
                      <a:pt x="166" y="39"/>
                      <a:pt x="133"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3"/>
              <p:cNvSpPr/>
              <p:nvPr/>
            </p:nvSpPr>
            <p:spPr>
              <a:xfrm flipH="1">
                <a:off x="3500621" y="3525933"/>
                <a:ext cx="17725" cy="17725"/>
              </a:xfrm>
              <a:custGeom>
                <a:rect b="b" l="l" r="r" t="t"/>
                <a:pathLst>
                  <a:path extrusionOk="0" h="161" w="161">
                    <a:moveTo>
                      <a:pt x="81" y="1"/>
                    </a:moveTo>
                    <a:cubicBezTo>
                      <a:pt x="38" y="1"/>
                      <a:pt x="0" y="38"/>
                      <a:pt x="0" y="81"/>
                    </a:cubicBezTo>
                    <a:cubicBezTo>
                      <a:pt x="0" y="123"/>
                      <a:pt x="38" y="161"/>
                      <a:pt x="81" y="161"/>
                    </a:cubicBezTo>
                    <a:cubicBezTo>
                      <a:pt x="128" y="161"/>
                      <a:pt x="161" y="123"/>
                      <a:pt x="161" y="81"/>
                    </a:cubicBezTo>
                    <a:cubicBezTo>
                      <a:pt x="161" y="38"/>
                      <a:pt x="128"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3"/>
              <p:cNvSpPr/>
              <p:nvPr/>
            </p:nvSpPr>
            <p:spPr>
              <a:xfrm flipH="1">
                <a:off x="3412328" y="3516575"/>
                <a:ext cx="16734" cy="16734"/>
              </a:xfrm>
              <a:custGeom>
                <a:rect b="b" l="l" r="r" t="t"/>
                <a:pathLst>
                  <a:path extrusionOk="0" h="152" w="152">
                    <a:moveTo>
                      <a:pt x="76" y="1"/>
                    </a:moveTo>
                    <a:cubicBezTo>
                      <a:pt x="38" y="1"/>
                      <a:pt x="0" y="34"/>
                      <a:pt x="0" y="76"/>
                    </a:cubicBezTo>
                    <a:cubicBezTo>
                      <a:pt x="0" y="119"/>
                      <a:pt x="38" y="152"/>
                      <a:pt x="76" y="152"/>
                    </a:cubicBezTo>
                    <a:cubicBezTo>
                      <a:pt x="118" y="152"/>
                      <a:pt x="151" y="119"/>
                      <a:pt x="151" y="76"/>
                    </a:cubicBezTo>
                    <a:cubicBezTo>
                      <a:pt x="151"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3"/>
              <p:cNvSpPr/>
              <p:nvPr/>
            </p:nvSpPr>
            <p:spPr>
              <a:xfrm flipH="1">
                <a:off x="3324145" y="3505126"/>
                <a:ext cx="15633" cy="15743"/>
              </a:xfrm>
              <a:custGeom>
                <a:rect b="b" l="l" r="r" t="t"/>
                <a:pathLst>
                  <a:path extrusionOk="0" h="143" w="142">
                    <a:moveTo>
                      <a:pt x="71" y="1"/>
                    </a:moveTo>
                    <a:cubicBezTo>
                      <a:pt x="33" y="1"/>
                      <a:pt x="0" y="29"/>
                      <a:pt x="0" y="72"/>
                    </a:cubicBezTo>
                    <a:cubicBezTo>
                      <a:pt x="0" y="109"/>
                      <a:pt x="33" y="142"/>
                      <a:pt x="71" y="142"/>
                    </a:cubicBezTo>
                    <a:cubicBezTo>
                      <a:pt x="109" y="142"/>
                      <a:pt x="142" y="109"/>
                      <a:pt x="142" y="72"/>
                    </a:cubicBezTo>
                    <a:cubicBezTo>
                      <a:pt x="142" y="29"/>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3"/>
              <p:cNvSpPr/>
              <p:nvPr/>
            </p:nvSpPr>
            <p:spPr>
              <a:xfrm flipH="1">
                <a:off x="3236402" y="3491144"/>
                <a:ext cx="14642" cy="15193"/>
              </a:xfrm>
              <a:custGeom>
                <a:rect b="b" l="l" r="r" t="t"/>
                <a:pathLst>
                  <a:path extrusionOk="0" h="138" w="133">
                    <a:moveTo>
                      <a:pt x="66" y="1"/>
                    </a:moveTo>
                    <a:cubicBezTo>
                      <a:pt x="29" y="1"/>
                      <a:pt x="0" y="34"/>
                      <a:pt x="0" y="67"/>
                    </a:cubicBezTo>
                    <a:cubicBezTo>
                      <a:pt x="0" y="104"/>
                      <a:pt x="29" y="137"/>
                      <a:pt x="66" y="137"/>
                    </a:cubicBezTo>
                    <a:cubicBezTo>
                      <a:pt x="99" y="137"/>
                      <a:pt x="132" y="104"/>
                      <a:pt x="132" y="67"/>
                    </a:cubicBezTo>
                    <a:cubicBezTo>
                      <a:pt x="132" y="34"/>
                      <a:pt x="9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3"/>
              <p:cNvSpPr/>
              <p:nvPr/>
            </p:nvSpPr>
            <p:spPr>
              <a:xfrm flipH="1">
                <a:off x="3149209" y="3476062"/>
                <a:ext cx="13651" cy="14202"/>
              </a:xfrm>
              <a:custGeom>
                <a:rect b="b" l="l" r="r" t="t"/>
                <a:pathLst>
                  <a:path extrusionOk="0" h="129" w="124">
                    <a:moveTo>
                      <a:pt x="62" y="1"/>
                    </a:moveTo>
                    <a:cubicBezTo>
                      <a:pt x="29" y="1"/>
                      <a:pt x="1" y="29"/>
                      <a:pt x="1" y="67"/>
                    </a:cubicBezTo>
                    <a:cubicBezTo>
                      <a:pt x="1" y="100"/>
                      <a:pt x="29" y="128"/>
                      <a:pt x="62" y="128"/>
                    </a:cubicBezTo>
                    <a:cubicBezTo>
                      <a:pt x="95" y="128"/>
                      <a:pt x="123" y="100"/>
                      <a:pt x="123" y="67"/>
                    </a:cubicBezTo>
                    <a:cubicBezTo>
                      <a:pt x="123" y="29"/>
                      <a:pt x="95" y="1"/>
                      <a:pt x="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3"/>
              <p:cNvSpPr/>
              <p:nvPr/>
            </p:nvSpPr>
            <p:spPr>
              <a:xfrm flipH="1">
                <a:off x="3062017" y="3459988"/>
                <a:ext cx="12551" cy="13101"/>
              </a:xfrm>
              <a:custGeom>
                <a:rect b="b" l="l" r="r" t="t"/>
                <a:pathLst>
                  <a:path extrusionOk="0" h="119" w="114">
                    <a:moveTo>
                      <a:pt x="57" y="1"/>
                    </a:moveTo>
                    <a:cubicBezTo>
                      <a:pt x="24" y="1"/>
                      <a:pt x="0" y="29"/>
                      <a:pt x="0" y="62"/>
                    </a:cubicBezTo>
                    <a:cubicBezTo>
                      <a:pt x="0" y="90"/>
                      <a:pt x="24" y="119"/>
                      <a:pt x="57" y="119"/>
                    </a:cubicBezTo>
                    <a:cubicBezTo>
                      <a:pt x="90" y="119"/>
                      <a:pt x="113" y="90"/>
                      <a:pt x="113" y="62"/>
                    </a:cubicBezTo>
                    <a:cubicBezTo>
                      <a:pt x="113"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3"/>
              <p:cNvSpPr/>
              <p:nvPr/>
            </p:nvSpPr>
            <p:spPr>
              <a:xfrm flipH="1">
                <a:off x="2974824" y="3443915"/>
                <a:ext cx="11560" cy="11560"/>
              </a:xfrm>
              <a:custGeom>
                <a:rect b="b" l="l" r="r" t="t"/>
                <a:pathLst>
                  <a:path extrusionOk="0" h="105" w="105">
                    <a:moveTo>
                      <a:pt x="52" y="1"/>
                    </a:moveTo>
                    <a:cubicBezTo>
                      <a:pt x="24" y="1"/>
                      <a:pt x="0" y="24"/>
                      <a:pt x="0" y="53"/>
                    </a:cubicBezTo>
                    <a:cubicBezTo>
                      <a:pt x="0" y="81"/>
                      <a:pt x="24" y="104"/>
                      <a:pt x="52" y="104"/>
                    </a:cubicBezTo>
                    <a:cubicBezTo>
                      <a:pt x="81" y="104"/>
                      <a:pt x="104" y="81"/>
                      <a:pt x="104" y="53"/>
                    </a:cubicBezTo>
                    <a:cubicBezTo>
                      <a:pt x="104" y="24"/>
                      <a:pt x="81"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3"/>
              <p:cNvSpPr/>
              <p:nvPr/>
            </p:nvSpPr>
            <p:spPr>
              <a:xfrm flipH="1">
                <a:off x="2887632" y="3427291"/>
                <a:ext cx="10569" cy="11009"/>
              </a:xfrm>
              <a:custGeom>
                <a:rect b="b" l="l" r="r" t="t"/>
                <a:pathLst>
                  <a:path extrusionOk="0" h="100" w="96">
                    <a:moveTo>
                      <a:pt x="48" y="1"/>
                    </a:moveTo>
                    <a:cubicBezTo>
                      <a:pt x="20" y="1"/>
                      <a:pt x="1" y="24"/>
                      <a:pt x="1" y="48"/>
                    </a:cubicBezTo>
                    <a:cubicBezTo>
                      <a:pt x="1" y="76"/>
                      <a:pt x="20" y="100"/>
                      <a:pt x="48" y="100"/>
                    </a:cubicBezTo>
                    <a:cubicBezTo>
                      <a:pt x="76" y="100"/>
                      <a:pt x="95" y="76"/>
                      <a:pt x="95" y="48"/>
                    </a:cubicBezTo>
                    <a:cubicBezTo>
                      <a:pt x="95" y="24"/>
                      <a:pt x="76"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3"/>
              <p:cNvSpPr/>
              <p:nvPr/>
            </p:nvSpPr>
            <p:spPr>
              <a:xfrm flipH="1">
                <a:off x="2799999" y="3411768"/>
                <a:ext cx="9908" cy="9908"/>
              </a:xfrm>
              <a:custGeom>
                <a:rect b="b" l="l" r="r" t="t"/>
                <a:pathLst>
                  <a:path extrusionOk="0" h="90" w="90">
                    <a:moveTo>
                      <a:pt x="43" y="0"/>
                    </a:moveTo>
                    <a:cubicBezTo>
                      <a:pt x="19" y="0"/>
                      <a:pt x="0" y="19"/>
                      <a:pt x="0" y="43"/>
                    </a:cubicBezTo>
                    <a:cubicBezTo>
                      <a:pt x="0" y="66"/>
                      <a:pt x="19" y="90"/>
                      <a:pt x="43" y="90"/>
                    </a:cubicBezTo>
                    <a:cubicBezTo>
                      <a:pt x="66" y="90"/>
                      <a:pt x="90" y="66"/>
                      <a:pt x="90" y="43"/>
                    </a:cubicBezTo>
                    <a:cubicBezTo>
                      <a:pt x="90" y="19"/>
                      <a:pt x="66"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3"/>
              <p:cNvSpPr/>
              <p:nvPr/>
            </p:nvSpPr>
            <p:spPr>
              <a:xfrm flipH="1">
                <a:off x="2712807" y="3396686"/>
                <a:ext cx="8917" cy="9468"/>
              </a:xfrm>
              <a:custGeom>
                <a:rect b="b" l="l" r="r" t="t"/>
                <a:pathLst>
                  <a:path extrusionOk="0" h="86" w="81">
                    <a:moveTo>
                      <a:pt x="43" y="1"/>
                    </a:moveTo>
                    <a:cubicBezTo>
                      <a:pt x="20" y="1"/>
                      <a:pt x="1" y="20"/>
                      <a:pt x="1" y="43"/>
                    </a:cubicBezTo>
                    <a:cubicBezTo>
                      <a:pt x="1" y="67"/>
                      <a:pt x="20" y="86"/>
                      <a:pt x="43" y="86"/>
                    </a:cubicBezTo>
                    <a:cubicBezTo>
                      <a:pt x="67" y="86"/>
                      <a:pt x="81" y="67"/>
                      <a:pt x="81" y="43"/>
                    </a:cubicBezTo>
                    <a:cubicBezTo>
                      <a:pt x="81" y="20"/>
                      <a:pt x="67"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3"/>
              <p:cNvSpPr/>
              <p:nvPr/>
            </p:nvSpPr>
            <p:spPr>
              <a:xfrm flipH="1">
                <a:off x="2624513" y="3384245"/>
                <a:ext cx="8477" cy="7927"/>
              </a:xfrm>
              <a:custGeom>
                <a:rect b="b" l="l" r="r" t="t"/>
                <a:pathLst>
                  <a:path extrusionOk="0" h="72" w="77">
                    <a:moveTo>
                      <a:pt x="39" y="1"/>
                    </a:moveTo>
                    <a:cubicBezTo>
                      <a:pt x="20" y="1"/>
                      <a:pt x="1" y="15"/>
                      <a:pt x="1" y="38"/>
                    </a:cubicBezTo>
                    <a:cubicBezTo>
                      <a:pt x="1" y="57"/>
                      <a:pt x="20" y="71"/>
                      <a:pt x="39" y="71"/>
                    </a:cubicBezTo>
                    <a:cubicBezTo>
                      <a:pt x="57" y="71"/>
                      <a:pt x="76" y="57"/>
                      <a:pt x="76" y="38"/>
                    </a:cubicBezTo>
                    <a:cubicBezTo>
                      <a:pt x="76" y="15"/>
                      <a:pt x="57" y="1"/>
                      <a:pt x="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3"/>
              <p:cNvSpPr/>
              <p:nvPr/>
            </p:nvSpPr>
            <p:spPr>
              <a:xfrm flipH="1">
                <a:off x="2536881" y="3373897"/>
                <a:ext cx="6826" cy="6826"/>
              </a:xfrm>
              <a:custGeom>
                <a:rect b="b" l="l" r="r" t="t"/>
                <a:pathLst>
                  <a:path extrusionOk="0" h="62" w="62">
                    <a:moveTo>
                      <a:pt x="34" y="0"/>
                    </a:moveTo>
                    <a:cubicBezTo>
                      <a:pt x="15" y="0"/>
                      <a:pt x="1" y="14"/>
                      <a:pt x="1" y="29"/>
                    </a:cubicBezTo>
                    <a:cubicBezTo>
                      <a:pt x="1" y="47"/>
                      <a:pt x="15" y="62"/>
                      <a:pt x="34" y="62"/>
                    </a:cubicBezTo>
                    <a:cubicBezTo>
                      <a:pt x="48" y="62"/>
                      <a:pt x="62" y="47"/>
                      <a:pt x="62" y="29"/>
                    </a:cubicBezTo>
                    <a:cubicBezTo>
                      <a:pt x="62" y="14"/>
                      <a:pt x="48"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3"/>
              <p:cNvSpPr/>
              <p:nvPr/>
            </p:nvSpPr>
            <p:spPr>
              <a:xfrm flipH="1">
                <a:off x="2448037" y="3366080"/>
                <a:ext cx="6385" cy="6385"/>
              </a:xfrm>
              <a:custGeom>
                <a:rect b="b" l="l" r="r" t="t"/>
                <a:pathLst>
                  <a:path extrusionOk="0" h="58" w="58">
                    <a:moveTo>
                      <a:pt x="29" y="1"/>
                    </a:moveTo>
                    <a:cubicBezTo>
                      <a:pt x="15" y="1"/>
                      <a:pt x="0" y="15"/>
                      <a:pt x="0" y="29"/>
                    </a:cubicBezTo>
                    <a:cubicBezTo>
                      <a:pt x="0" y="43"/>
                      <a:pt x="15" y="57"/>
                      <a:pt x="29" y="57"/>
                    </a:cubicBezTo>
                    <a:cubicBezTo>
                      <a:pt x="43" y="57"/>
                      <a:pt x="57" y="43"/>
                      <a:pt x="57" y="29"/>
                    </a:cubicBezTo>
                    <a:cubicBezTo>
                      <a:pt x="57" y="15"/>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3"/>
              <p:cNvSpPr/>
              <p:nvPr/>
            </p:nvSpPr>
            <p:spPr>
              <a:xfrm flipH="1">
                <a:off x="2359303" y="3361897"/>
                <a:ext cx="5284" cy="5284"/>
              </a:xfrm>
              <a:custGeom>
                <a:rect b="b" l="l" r="r" t="t"/>
                <a:pathLst>
                  <a:path extrusionOk="0" h="48" w="48">
                    <a:moveTo>
                      <a:pt x="24" y="1"/>
                    </a:moveTo>
                    <a:cubicBezTo>
                      <a:pt x="9" y="1"/>
                      <a:pt x="0" y="10"/>
                      <a:pt x="0" y="24"/>
                    </a:cubicBezTo>
                    <a:cubicBezTo>
                      <a:pt x="0" y="34"/>
                      <a:pt x="9" y="48"/>
                      <a:pt x="24" y="48"/>
                    </a:cubicBezTo>
                    <a:cubicBezTo>
                      <a:pt x="33" y="48"/>
                      <a:pt x="47" y="34"/>
                      <a:pt x="47" y="24"/>
                    </a:cubicBezTo>
                    <a:cubicBezTo>
                      <a:pt x="47" y="10"/>
                      <a:pt x="3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3"/>
              <p:cNvSpPr/>
              <p:nvPr/>
            </p:nvSpPr>
            <p:spPr>
              <a:xfrm flipH="1">
                <a:off x="2270569" y="3360906"/>
                <a:ext cx="4294" cy="4294"/>
              </a:xfrm>
              <a:custGeom>
                <a:rect b="b" l="l" r="r" t="t"/>
                <a:pathLst>
                  <a:path extrusionOk="0" h="39" w="39">
                    <a:moveTo>
                      <a:pt x="19" y="0"/>
                    </a:moveTo>
                    <a:cubicBezTo>
                      <a:pt x="5" y="0"/>
                      <a:pt x="1" y="10"/>
                      <a:pt x="1" y="19"/>
                    </a:cubicBezTo>
                    <a:cubicBezTo>
                      <a:pt x="1" y="33"/>
                      <a:pt x="5" y="38"/>
                      <a:pt x="19" y="38"/>
                    </a:cubicBezTo>
                    <a:cubicBezTo>
                      <a:pt x="29" y="38"/>
                      <a:pt x="38" y="33"/>
                      <a:pt x="38" y="19"/>
                    </a:cubicBezTo>
                    <a:cubicBezTo>
                      <a:pt x="38" y="10"/>
                      <a:pt x="29"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3"/>
              <p:cNvSpPr/>
              <p:nvPr/>
            </p:nvSpPr>
            <p:spPr>
              <a:xfrm flipH="1">
                <a:off x="2181836" y="3363988"/>
                <a:ext cx="3743" cy="3743"/>
              </a:xfrm>
              <a:custGeom>
                <a:rect b="b" l="l" r="r" t="t"/>
                <a:pathLst>
                  <a:path extrusionOk="0" h="34" w="34">
                    <a:moveTo>
                      <a:pt x="19" y="1"/>
                    </a:moveTo>
                    <a:cubicBezTo>
                      <a:pt x="10" y="1"/>
                      <a:pt x="0" y="10"/>
                      <a:pt x="0" y="20"/>
                    </a:cubicBezTo>
                    <a:cubicBezTo>
                      <a:pt x="0" y="24"/>
                      <a:pt x="10" y="34"/>
                      <a:pt x="19" y="34"/>
                    </a:cubicBezTo>
                    <a:cubicBezTo>
                      <a:pt x="24" y="34"/>
                      <a:pt x="33" y="24"/>
                      <a:pt x="33" y="20"/>
                    </a:cubicBezTo>
                    <a:cubicBezTo>
                      <a:pt x="33" y="10"/>
                      <a:pt x="24"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3"/>
              <p:cNvSpPr/>
              <p:nvPr/>
            </p:nvSpPr>
            <p:spPr>
              <a:xfrm flipH="1">
                <a:off x="2093652" y="3371254"/>
                <a:ext cx="2202" cy="2752"/>
              </a:xfrm>
              <a:custGeom>
                <a:rect b="b" l="l" r="r" t="t"/>
                <a:pathLst>
                  <a:path extrusionOk="0" h="25" w="20">
                    <a:moveTo>
                      <a:pt x="10" y="1"/>
                    </a:moveTo>
                    <a:cubicBezTo>
                      <a:pt x="6" y="1"/>
                      <a:pt x="1" y="5"/>
                      <a:pt x="1" y="15"/>
                    </a:cubicBezTo>
                    <a:cubicBezTo>
                      <a:pt x="1" y="20"/>
                      <a:pt x="6" y="24"/>
                      <a:pt x="10" y="24"/>
                    </a:cubicBezTo>
                    <a:cubicBezTo>
                      <a:pt x="15" y="24"/>
                      <a:pt x="20" y="20"/>
                      <a:pt x="20" y="15"/>
                    </a:cubicBezTo>
                    <a:cubicBezTo>
                      <a:pt x="20" y="5"/>
                      <a:pt x="15"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3"/>
              <p:cNvSpPr/>
              <p:nvPr/>
            </p:nvSpPr>
            <p:spPr>
              <a:xfrm flipH="1">
                <a:off x="2005359" y="3383254"/>
                <a:ext cx="1651" cy="1101"/>
              </a:xfrm>
              <a:custGeom>
                <a:rect b="b" l="l" r="r" t="t"/>
                <a:pathLst>
                  <a:path extrusionOk="0" h="10" w="15">
                    <a:moveTo>
                      <a:pt x="10" y="0"/>
                    </a:moveTo>
                    <a:cubicBezTo>
                      <a:pt x="5" y="0"/>
                      <a:pt x="0" y="0"/>
                      <a:pt x="0" y="5"/>
                    </a:cubicBezTo>
                    <a:cubicBezTo>
                      <a:pt x="0" y="10"/>
                      <a:pt x="5" y="10"/>
                      <a:pt x="10" y="10"/>
                    </a:cubicBezTo>
                    <a:cubicBezTo>
                      <a:pt x="14" y="10"/>
                      <a:pt x="14" y="10"/>
                      <a:pt x="14" y="5"/>
                    </a:cubicBezTo>
                    <a:cubicBezTo>
                      <a:pt x="14" y="0"/>
                      <a:pt x="14"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3"/>
              <p:cNvSpPr/>
              <p:nvPr/>
            </p:nvSpPr>
            <p:spPr>
              <a:xfrm flipH="1">
                <a:off x="1917726" y="3398777"/>
                <a:ext cx="550" cy="661"/>
              </a:xfrm>
              <a:custGeom>
                <a:rect b="b" l="l" r="r" t="t"/>
                <a:pathLst>
                  <a:path extrusionOk="0" h="6" w="5">
                    <a:moveTo>
                      <a:pt x="0" y="1"/>
                    </a:moveTo>
                    <a:cubicBezTo>
                      <a:pt x="0" y="5"/>
                      <a:pt x="0" y="5"/>
                      <a:pt x="0" y="5"/>
                    </a:cubicBezTo>
                    <a:cubicBezTo>
                      <a:pt x="5" y="5"/>
                      <a:pt x="5" y="5"/>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3"/>
              <p:cNvSpPr/>
              <p:nvPr/>
            </p:nvSpPr>
            <p:spPr>
              <a:xfrm flipH="1">
                <a:off x="8997708" y="3015769"/>
                <a:ext cx="80588" cy="80588"/>
              </a:xfrm>
              <a:custGeom>
                <a:rect b="b" l="l" r="r" t="t"/>
                <a:pathLst>
                  <a:path extrusionOk="0" h="732" w="732">
                    <a:moveTo>
                      <a:pt x="368" y="1"/>
                    </a:moveTo>
                    <a:cubicBezTo>
                      <a:pt x="165" y="1"/>
                      <a:pt x="0" y="166"/>
                      <a:pt x="0" y="363"/>
                    </a:cubicBezTo>
                    <a:cubicBezTo>
                      <a:pt x="0" y="566"/>
                      <a:pt x="165" y="731"/>
                      <a:pt x="368" y="731"/>
                    </a:cubicBezTo>
                    <a:cubicBezTo>
                      <a:pt x="571" y="731"/>
                      <a:pt x="731" y="566"/>
                      <a:pt x="731" y="363"/>
                    </a:cubicBezTo>
                    <a:cubicBezTo>
                      <a:pt x="731" y="166"/>
                      <a:pt x="571" y="1"/>
                      <a:pt x="3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3"/>
              <p:cNvSpPr/>
              <p:nvPr/>
            </p:nvSpPr>
            <p:spPr>
              <a:xfrm flipH="1">
                <a:off x="8927139" y="3070815"/>
                <a:ext cx="79597" cy="79487"/>
              </a:xfrm>
              <a:custGeom>
                <a:rect b="b" l="l" r="r" t="t"/>
                <a:pathLst>
                  <a:path extrusionOk="0" h="722" w="723">
                    <a:moveTo>
                      <a:pt x="359" y="0"/>
                    </a:moveTo>
                    <a:cubicBezTo>
                      <a:pt x="161" y="0"/>
                      <a:pt x="1" y="160"/>
                      <a:pt x="1" y="358"/>
                    </a:cubicBezTo>
                    <a:cubicBezTo>
                      <a:pt x="1" y="561"/>
                      <a:pt x="161" y="721"/>
                      <a:pt x="359" y="721"/>
                    </a:cubicBezTo>
                    <a:cubicBezTo>
                      <a:pt x="557" y="721"/>
                      <a:pt x="722" y="561"/>
                      <a:pt x="722" y="358"/>
                    </a:cubicBezTo>
                    <a:cubicBezTo>
                      <a:pt x="722" y="160"/>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3"/>
              <p:cNvSpPr/>
              <p:nvPr/>
            </p:nvSpPr>
            <p:spPr>
              <a:xfrm flipH="1">
                <a:off x="8855030" y="3122117"/>
                <a:ext cx="78496" cy="79046"/>
              </a:xfrm>
              <a:custGeom>
                <a:rect b="b" l="l" r="r" t="t"/>
                <a:pathLst>
                  <a:path extrusionOk="0" h="718" w="713">
                    <a:moveTo>
                      <a:pt x="359" y="1"/>
                    </a:moveTo>
                    <a:cubicBezTo>
                      <a:pt x="161" y="1"/>
                      <a:pt x="1" y="161"/>
                      <a:pt x="1" y="359"/>
                    </a:cubicBezTo>
                    <a:cubicBezTo>
                      <a:pt x="1" y="557"/>
                      <a:pt x="161" y="717"/>
                      <a:pt x="359" y="717"/>
                    </a:cubicBezTo>
                    <a:cubicBezTo>
                      <a:pt x="557" y="717"/>
                      <a:pt x="713" y="557"/>
                      <a:pt x="713" y="359"/>
                    </a:cubicBezTo>
                    <a:cubicBezTo>
                      <a:pt x="713" y="161"/>
                      <a:pt x="557"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3"/>
              <p:cNvSpPr/>
              <p:nvPr/>
            </p:nvSpPr>
            <p:spPr>
              <a:xfrm flipH="1">
                <a:off x="8780277" y="3171438"/>
                <a:ext cx="77945" cy="77945"/>
              </a:xfrm>
              <a:custGeom>
                <a:rect b="b" l="l" r="r" t="t"/>
                <a:pathLst>
                  <a:path extrusionOk="0" h="708" w="708">
                    <a:moveTo>
                      <a:pt x="354" y="1"/>
                    </a:moveTo>
                    <a:cubicBezTo>
                      <a:pt x="161" y="1"/>
                      <a:pt x="0" y="161"/>
                      <a:pt x="0" y="354"/>
                    </a:cubicBezTo>
                    <a:cubicBezTo>
                      <a:pt x="0" y="548"/>
                      <a:pt x="161" y="708"/>
                      <a:pt x="354" y="708"/>
                    </a:cubicBezTo>
                    <a:cubicBezTo>
                      <a:pt x="547" y="708"/>
                      <a:pt x="707" y="548"/>
                      <a:pt x="707" y="354"/>
                    </a:cubicBezTo>
                    <a:cubicBezTo>
                      <a:pt x="707" y="161"/>
                      <a:pt x="547"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3"/>
              <p:cNvSpPr/>
              <p:nvPr/>
            </p:nvSpPr>
            <p:spPr>
              <a:xfrm flipH="1">
                <a:off x="8704534" y="3218227"/>
                <a:ext cx="76955" cy="76845"/>
              </a:xfrm>
              <a:custGeom>
                <a:rect b="b" l="l" r="r" t="t"/>
                <a:pathLst>
                  <a:path extrusionOk="0" h="698" w="699">
                    <a:moveTo>
                      <a:pt x="350" y="0"/>
                    </a:moveTo>
                    <a:cubicBezTo>
                      <a:pt x="156" y="0"/>
                      <a:pt x="1" y="156"/>
                      <a:pt x="1" y="349"/>
                    </a:cubicBezTo>
                    <a:cubicBezTo>
                      <a:pt x="1" y="542"/>
                      <a:pt x="156" y="698"/>
                      <a:pt x="350" y="698"/>
                    </a:cubicBezTo>
                    <a:cubicBezTo>
                      <a:pt x="543" y="698"/>
                      <a:pt x="699" y="542"/>
                      <a:pt x="699" y="349"/>
                    </a:cubicBezTo>
                    <a:cubicBezTo>
                      <a:pt x="699" y="156"/>
                      <a:pt x="543" y="0"/>
                      <a:pt x="3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3"/>
              <p:cNvSpPr/>
              <p:nvPr/>
            </p:nvSpPr>
            <p:spPr>
              <a:xfrm flipH="1">
                <a:off x="8627140" y="3262814"/>
                <a:ext cx="75964" cy="75303"/>
              </a:xfrm>
              <a:custGeom>
                <a:rect b="b" l="l" r="r" t="t"/>
                <a:pathLst>
                  <a:path extrusionOk="0" h="684" w="690">
                    <a:moveTo>
                      <a:pt x="345" y="0"/>
                    </a:moveTo>
                    <a:cubicBezTo>
                      <a:pt x="156" y="0"/>
                      <a:pt x="1" y="151"/>
                      <a:pt x="1" y="345"/>
                    </a:cubicBezTo>
                    <a:cubicBezTo>
                      <a:pt x="1" y="533"/>
                      <a:pt x="156" y="684"/>
                      <a:pt x="345" y="684"/>
                    </a:cubicBezTo>
                    <a:cubicBezTo>
                      <a:pt x="533" y="684"/>
                      <a:pt x="689" y="533"/>
                      <a:pt x="689" y="345"/>
                    </a:cubicBezTo>
                    <a:cubicBezTo>
                      <a:pt x="689" y="151"/>
                      <a:pt x="533" y="0"/>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3"/>
              <p:cNvSpPr/>
              <p:nvPr/>
            </p:nvSpPr>
            <p:spPr>
              <a:xfrm flipH="1">
                <a:off x="8548865" y="3304319"/>
                <a:ext cx="74753" cy="74863"/>
              </a:xfrm>
              <a:custGeom>
                <a:rect b="b" l="l" r="r" t="t"/>
                <a:pathLst>
                  <a:path extrusionOk="0" h="680" w="679">
                    <a:moveTo>
                      <a:pt x="339" y="1"/>
                    </a:moveTo>
                    <a:cubicBezTo>
                      <a:pt x="156" y="1"/>
                      <a:pt x="0" y="151"/>
                      <a:pt x="0" y="340"/>
                    </a:cubicBezTo>
                    <a:cubicBezTo>
                      <a:pt x="0" y="529"/>
                      <a:pt x="156" y="679"/>
                      <a:pt x="339" y="679"/>
                    </a:cubicBezTo>
                    <a:cubicBezTo>
                      <a:pt x="528" y="679"/>
                      <a:pt x="679" y="529"/>
                      <a:pt x="679" y="340"/>
                    </a:cubicBezTo>
                    <a:cubicBezTo>
                      <a:pt x="679" y="151"/>
                      <a:pt x="528" y="1"/>
                      <a:pt x="3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3"/>
              <p:cNvSpPr/>
              <p:nvPr/>
            </p:nvSpPr>
            <p:spPr>
              <a:xfrm flipH="1">
                <a:off x="8468939" y="3343732"/>
                <a:ext cx="73762" cy="73872"/>
              </a:xfrm>
              <a:custGeom>
                <a:rect b="b" l="l" r="r" t="t"/>
                <a:pathLst>
                  <a:path extrusionOk="0" h="671" w="670">
                    <a:moveTo>
                      <a:pt x="335" y="1"/>
                    </a:moveTo>
                    <a:cubicBezTo>
                      <a:pt x="151" y="1"/>
                      <a:pt x="0" y="152"/>
                      <a:pt x="0" y="336"/>
                    </a:cubicBezTo>
                    <a:cubicBezTo>
                      <a:pt x="0" y="519"/>
                      <a:pt x="151" y="670"/>
                      <a:pt x="335" y="670"/>
                    </a:cubicBezTo>
                    <a:cubicBezTo>
                      <a:pt x="524" y="670"/>
                      <a:pt x="670" y="519"/>
                      <a:pt x="670" y="336"/>
                    </a:cubicBezTo>
                    <a:cubicBezTo>
                      <a:pt x="670" y="152"/>
                      <a:pt x="524"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3"/>
              <p:cNvSpPr/>
              <p:nvPr/>
            </p:nvSpPr>
            <p:spPr>
              <a:xfrm flipH="1">
                <a:off x="8387471" y="3380062"/>
                <a:ext cx="73212" cy="73322"/>
              </a:xfrm>
              <a:custGeom>
                <a:rect b="b" l="l" r="r" t="t"/>
                <a:pathLst>
                  <a:path extrusionOk="0" h="666" w="665">
                    <a:moveTo>
                      <a:pt x="335" y="1"/>
                    </a:moveTo>
                    <a:cubicBezTo>
                      <a:pt x="151" y="1"/>
                      <a:pt x="0" y="152"/>
                      <a:pt x="0" y="336"/>
                    </a:cubicBezTo>
                    <a:cubicBezTo>
                      <a:pt x="0" y="515"/>
                      <a:pt x="151" y="666"/>
                      <a:pt x="335" y="666"/>
                    </a:cubicBezTo>
                    <a:cubicBezTo>
                      <a:pt x="514" y="666"/>
                      <a:pt x="665" y="515"/>
                      <a:pt x="665" y="336"/>
                    </a:cubicBezTo>
                    <a:cubicBezTo>
                      <a:pt x="665" y="152"/>
                      <a:pt x="514"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3"/>
              <p:cNvSpPr/>
              <p:nvPr/>
            </p:nvSpPr>
            <p:spPr>
              <a:xfrm flipH="1">
                <a:off x="8305453" y="3414300"/>
                <a:ext cx="71670" cy="71780"/>
              </a:xfrm>
              <a:custGeom>
                <a:rect b="b" l="l" r="r" t="t"/>
                <a:pathLst>
                  <a:path extrusionOk="0" h="652" w="651">
                    <a:moveTo>
                      <a:pt x="326" y="1"/>
                    </a:moveTo>
                    <a:cubicBezTo>
                      <a:pt x="146" y="1"/>
                      <a:pt x="0" y="147"/>
                      <a:pt x="0" y="326"/>
                    </a:cubicBezTo>
                    <a:cubicBezTo>
                      <a:pt x="0" y="505"/>
                      <a:pt x="146" y="652"/>
                      <a:pt x="326" y="652"/>
                    </a:cubicBezTo>
                    <a:cubicBezTo>
                      <a:pt x="505" y="652"/>
                      <a:pt x="651" y="505"/>
                      <a:pt x="651" y="326"/>
                    </a:cubicBezTo>
                    <a:cubicBezTo>
                      <a:pt x="651" y="147"/>
                      <a:pt x="505"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3"/>
              <p:cNvSpPr/>
              <p:nvPr/>
            </p:nvSpPr>
            <p:spPr>
              <a:xfrm flipH="1">
                <a:off x="8221894" y="3445016"/>
                <a:ext cx="71230" cy="71120"/>
              </a:xfrm>
              <a:custGeom>
                <a:rect b="b" l="l" r="r" t="t"/>
                <a:pathLst>
                  <a:path extrusionOk="0" h="646" w="647">
                    <a:moveTo>
                      <a:pt x="326" y="0"/>
                    </a:moveTo>
                    <a:cubicBezTo>
                      <a:pt x="147" y="0"/>
                      <a:pt x="1" y="146"/>
                      <a:pt x="1" y="325"/>
                    </a:cubicBezTo>
                    <a:cubicBezTo>
                      <a:pt x="1" y="505"/>
                      <a:pt x="147" y="646"/>
                      <a:pt x="326" y="646"/>
                    </a:cubicBezTo>
                    <a:cubicBezTo>
                      <a:pt x="505" y="646"/>
                      <a:pt x="647" y="505"/>
                      <a:pt x="647" y="325"/>
                    </a:cubicBezTo>
                    <a:cubicBezTo>
                      <a:pt x="647"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3"/>
              <p:cNvSpPr/>
              <p:nvPr/>
            </p:nvSpPr>
            <p:spPr>
              <a:xfrm flipH="1">
                <a:off x="8137233" y="3472979"/>
                <a:ext cx="70239" cy="70239"/>
              </a:xfrm>
              <a:custGeom>
                <a:rect b="b" l="l" r="r" t="t"/>
                <a:pathLst>
                  <a:path extrusionOk="0" h="638" w="638">
                    <a:moveTo>
                      <a:pt x="321" y="1"/>
                    </a:moveTo>
                    <a:cubicBezTo>
                      <a:pt x="142" y="1"/>
                      <a:pt x="1" y="147"/>
                      <a:pt x="1" y="321"/>
                    </a:cubicBezTo>
                    <a:cubicBezTo>
                      <a:pt x="1" y="496"/>
                      <a:pt x="142" y="637"/>
                      <a:pt x="321" y="637"/>
                    </a:cubicBezTo>
                    <a:cubicBezTo>
                      <a:pt x="496" y="637"/>
                      <a:pt x="637" y="496"/>
                      <a:pt x="637" y="321"/>
                    </a:cubicBezTo>
                    <a:cubicBezTo>
                      <a:pt x="637" y="147"/>
                      <a:pt x="496"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3"/>
              <p:cNvSpPr/>
              <p:nvPr/>
            </p:nvSpPr>
            <p:spPr>
              <a:xfrm flipH="1">
                <a:off x="8051582" y="3497860"/>
                <a:ext cx="69138" cy="69138"/>
              </a:xfrm>
              <a:custGeom>
                <a:rect b="b" l="l" r="r" t="t"/>
                <a:pathLst>
                  <a:path extrusionOk="0" h="628" w="628">
                    <a:moveTo>
                      <a:pt x="311" y="1"/>
                    </a:moveTo>
                    <a:cubicBezTo>
                      <a:pt x="137" y="1"/>
                      <a:pt x="0" y="142"/>
                      <a:pt x="0" y="312"/>
                    </a:cubicBezTo>
                    <a:cubicBezTo>
                      <a:pt x="0" y="487"/>
                      <a:pt x="137" y="628"/>
                      <a:pt x="311" y="628"/>
                    </a:cubicBezTo>
                    <a:cubicBezTo>
                      <a:pt x="486" y="628"/>
                      <a:pt x="627" y="487"/>
                      <a:pt x="627" y="312"/>
                    </a:cubicBezTo>
                    <a:cubicBezTo>
                      <a:pt x="627" y="142"/>
                      <a:pt x="486"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3"/>
              <p:cNvSpPr/>
              <p:nvPr/>
            </p:nvSpPr>
            <p:spPr>
              <a:xfrm flipH="1">
                <a:off x="7965491" y="3519217"/>
                <a:ext cx="68037" cy="68037"/>
              </a:xfrm>
              <a:custGeom>
                <a:rect b="b" l="l" r="r" t="t"/>
                <a:pathLst>
                  <a:path extrusionOk="0" h="618" w="618">
                    <a:moveTo>
                      <a:pt x="306" y="0"/>
                    </a:moveTo>
                    <a:cubicBezTo>
                      <a:pt x="137" y="0"/>
                      <a:pt x="0" y="137"/>
                      <a:pt x="0" y="311"/>
                    </a:cubicBezTo>
                    <a:cubicBezTo>
                      <a:pt x="0" y="481"/>
                      <a:pt x="137" y="618"/>
                      <a:pt x="306" y="618"/>
                    </a:cubicBezTo>
                    <a:cubicBezTo>
                      <a:pt x="481" y="618"/>
                      <a:pt x="618" y="481"/>
                      <a:pt x="618" y="311"/>
                    </a:cubicBezTo>
                    <a:cubicBezTo>
                      <a:pt x="618" y="137"/>
                      <a:pt x="481" y="0"/>
                      <a:pt x="3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3"/>
              <p:cNvSpPr/>
              <p:nvPr/>
            </p:nvSpPr>
            <p:spPr>
              <a:xfrm flipH="1">
                <a:off x="7878298" y="3536832"/>
                <a:ext cx="67597" cy="67597"/>
              </a:xfrm>
              <a:custGeom>
                <a:rect b="b" l="l" r="r" t="t"/>
                <a:pathLst>
                  <a:path extrusionOk="0" h="614" w="614">
                    <a:moveTo>
                      <a:pt x="307" y="1"/>
                    </a:moveTo>
                    <a:cubicBezTo>
                      <a:pt x="137" y="1"/>
                      <a:pt x="1" y="137"/>
                      <a:pt x="1" y="307"/>
                    </a:cubicBezTo>
                    <a:cubicBezTo>
                      <a:pt x="1" y="477"/>
                      <a:pt x="137" y="613"/>
                      <a:pt x="307" y="613"/>
                    </a:cubicBezTo>
                    <a:cubicBezTo>
                      <a:pt x="477" y="613"/>
                      <a:pt x="614" y="477"/>
                      <a:pt x="614" y="307"/>
                    </a:cubicBezTo>
                    <a:cubicBezTo>
                      <a:pt x="614" y="137"/>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3"/>
              <p:cNvSpPr/>
              <p:nvPr/>
            </p:nvSpPr>
            <p:spPr>
              <a:xfrm flipH="1">
                <a:off x="7790555" y="3550814"/>
                <a:ext cx="66606" cy="66606"/>
              </a:xfrm>
              <a:custGeom>
                <a:rect b="b" l="l" r="r" t="t"/>
                <a:pathLst>
                  <a:path extrusionOk="0" h="605" w="605">
                    <a:moveTo>
                      <a:pt x="303" y="1"/>
                    </a:moveTo>
                    <a:cubicBezTo>
                      <a:pt x="138" y="1"/>
                      <a:pt x="1" y="138"/>
                      <a:pt x="1" y="303"/>
                    </a:cubicBezTo>
                    <a:cubicBezTo>
                      <a:pt x="1" y="472"/>
                      <a:pt x="138" y="604"/>
                      <a:pt x="303" y="604"/>
                    </a:cubicBezTo>
                    <a:cubicBezTo>
                      <a:pt x="468" y="604"/>
                      <a:pt x="604" y="472"/>
                      <a:pt x="604" y="303"/>
                    </a:cubicBezTo>
                    <a:cubicBezTo>
                      <a:pt x="604" y="138"/>
                      <a:pt x="468"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3"/>
              <p:cNvSpPr/>
              <p:nvPr/>
            </p:nvSpPr>
            <p:spPr>
              <a:xfrm flipH="1">
                <a:off x="7702372" y="3561272"/>
                <a:ext cx="65505" cy="65505"/>
              </a:xfrm>
              <a:custGeom>
                <a:rect b="b" l="l" r="r" t="t"/>
                <a:pathLst>
                  <a:path extrusionOk="0" h="595" w="595">
                    <a:moveTo>
                      <a:pt x="298" y="0"/>
                    </a:moveTo>
                    <a:cubicBezTo>
                      <a:pt x="133" y="0"/>
                      <a:pt x="1" y="132"/>
                      <a:pt x="1" y="297"/>
                    </a:cubicBezTo>
                    <a:cubicBezTo>
                      <a:pt x="1" y="462"/>
                      <a:pt x="133" y="594"/>
                      <a:pt x="298" y="594"/>
                    </a:cubicBezTo>
                    <a:cubicBezTo>
                      <a:pt x="463" y="594"/>
                      <a:pt x="595" y="462"/>
                      <a:pt x="595" y="297"/>
                    </a:cubicBezTo>
                    <a:cubicBezTo>
                      <a:pt x="595" y="132"/>
                      <a:pt x="463"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3"/>
              <p:cNvSpPr/>
              <p:nvPr/>
            </p:nvSpPr>
            <p:spPr>
              <a:xfrm flipH="1">
                <a:off x="7613638" y="3567437"/>
                <a:ext cx="64404" cy="64514"/>
              </a:xfrm>
              <a:custGeom>
                <a:rect b="b" l="l" r="r" t="t"/>
                <a:pathLst>
                  <a:path extrusionOk="0" h="586" w="585">
                    <a:moveTo>
                      <a:pt x="293" y="1"/>
                    </a:moveTo>
                    <a:cubicBezTo>
                      <a:pt x="132" y="1"/>
                      <a:pt x="0" y="133"/>
                      <a:pt x="0" y="293"/>
                    </a:cubicBezTo>
                    <a:cubicBezTo>
                      <a:pt x="0" y="453"/>
                      <a:pt x="132" y="585"/>
                      <a:pt x="293" y="585"/>
                    </a:cubicBezTo>
                    <a:cubicBezTo>
                      <a:pt x="453" y="585"/>
                      <a:pt x="585" y="453"/>
                      <a:pt x="585" y="293"/>
                    </a:cubicBezTo>
                    <a:cubicBezTo>
                      <a:pt x="585" y="133"/>
                      <a:pt x="453"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3"/>
              <p:cNvSpPr/>
              <p:nvPr/>
            </p:nvSpPr>
            <p:spPr>
              <a:xfrm flipH="1">
                <a:off x="7524904" y="3569529"/>
                <a:ext cx="63413" cy="63413"/>
              </a:xfrm>
              <a:custGeom>
                <a:rect b="b" l="l" r="r" t="t"/>
                <a:pathLst>
                  <a:path extrusionOk="0" h="576" w="576">
                    <a:moveTo>
                      <a:pt x="288" y="1"/>
                    </a:moveTo>
                    <a:cubicBezTo>
                      <a:pt x="128" y="1"/>
                      <a:pt x="1" y="128"/>
                      <a:pt x="1" y="288"/>
                    </a:cubicBezTo>
                    <a:cubicBezTo>
                      <a:pt x="1" y="448"/>
                      <a:pt x="128" y="576"/>
                      <a:pt x="288" y="576"/>
                    </a:cubicBezTo>
                    <a:cubicBezTo>
                      <a:pt x="449" y="576"/>
                      <a:pt x="576" y="448"/>
                      <a:pt x="576" y="288"/>
                    </a:cubicBezTo>
                    <a:cubicBezTo>
                      <a:pt x="576" y="128"/>
                      <a:pt x="449"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3"/>
              <p:cNvSpPr/>
              <p:nvPr/>
            </p:nvSpPr>
            <p:spPr>
              <a:xfrm flipH="1">
                <a:off x="7436061" y="3566887"/>
                <a:ext cx="62973" cy="62973"/>
              </a:xfrm>
              <a:custGeom>
                <a:rect b="b" l="l" r="r" t="t"/>
                <a:pathLst>
                  <a:path extrusionOk="0" h="572" w="572">
                    <a:moveTo>
                      <a:pt x="288" y="1"/>
                    </a:moveTo>
                    <a:cubicBezTo>
                      <a:pt x="128" y="1"/>
                      <a:pt x="1" y="128"/>
                      <a:pt x="1" y="284"/>
                    </a:cubicBezTo>
                    <a:cubicBezTo>
                      <a:pt x="1" y="444"/>
                      <a:pt x="128" y="571"/>
                      <a:pt x="288" y="571"/>
                    </a:cubicBezTo>
                    <a:cubicBezTo>
                      <a:pt x="444" y="571"/>
                      <a:pt x="571" y="444"/>
                      <a:pt x="571" y="284"/>
                    </a:cubicBezTo>
                    <a:cubicBezTo>
                      <a:pt x="571" y="128"/>
                      <a:pt x="444"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3"/>
              <p:cNvSpPr/>
              <p:nvPr/>
            </p:nvSpPr>
            <p:spPr>
              <a:xfrm flipH="1">
                <a:off x="7347877" y="3560171"/>
                <a:ext cx="61322" cy="61872"/>
              </a:xfrm>
              <a:custGeom>
                <a:rect b="b" l="l" r="r" t="t"/>
                <a:pathLst>
                  <a:path extrusionOk="0" h="562" w="557">
                    <a:moveTo>
                      <a:pt x="278" y="1"/>
                    </a:moveTo>
                    <a:cubicBezTo>
                      <a:pt x="123" y="1"/>
                      <a:pt x="0" y="128"/>
                      <a:pt x="0" y="284"/>
                    </a:cubicBezTo>
                    <a:cubicBezTo>
                      <a:pt x="0" y="434"/>
                      <a:pt x="123" y="562"/>
                      <a:pt x="278" y="562"/>
                    </a:cubicBezTo>
                    <a:cubicBezTo>
                      <a:pt x="434" y="562"/>
                      <a:pt x="556" y="434"/>
                      <a:pt x="556" y="284"/>
                    </a:cubicBezTo>
                    <a:cubicBezTo>
                      <a:pt x="556" y="128"/>
                      <a:pt x="434"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3"/>
              <p:cNvSpPr/>
              <p:nvPr/>
            </p:nvSpPr>
            <p:spPr>
              <a:xfrm flipH="1">
                <a:off x="7259694" y="3548722"/>
                <a:ext cx="60771" cy="60881"/>
              </a:xfrm>
              <a:custGeom>
                <a:rect b="b" l="l" r="r" t="t"/>
                <a:pathLst>
                  <a:path extrusionOk="0" h="553" w="552">
                    <a:moveTo>
                      <a:pt x="278" y="1"/>
                    </a:moveTo>
                    <a:cubicBezTo>
                      <a:pt x="123" y="1"/>
                      <a:pt x="0" y="124"/>
                      <a:pt x="0" y="274"/>
                    </a:cubicBezTo>
                    <a:cubicBezTo>
                      <a:pt x="0" y="430"/>
                      <a:pt x="123" y="553"/>
                      <a:pt x="278" y="553"/>
                    </a:cubicBezTo>
                    <a:cubicBezTo>
                      <a:pt x="429" y="553"/>
                      <a:pt x="552" y="430"/>
                      <a:pt x="552" y="274"/>
                    </a:cubicBezTo>
                    <a:cubicBezTo>
                      <a:pt x="552" y="124"/>
                      <a:pt x="429"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3"/>
              <p:cNvSpPr/>
              <p:nvPr/>
            </p:nvSpPr>
            <p:spPr>
              <a:xfrm flipH="1">
                <a:off x="7172502" y="3531658"/>
                <a:ext cx="59780" cy="59780"/>
              </a:xfrm>
              <a:custGeom>
                <a:rect b="b" l="l" r="r" t="t"/>
                <a:pathLst>
                  <a:path extrusionOk="0" h="543" w="543">
                    <a:moveTo>
                      <a:pt x="269" y="0"/>
                    </a:moveTo>
                    <a:cubicBezTo>
                      <a:pt x="119" y="0"/>
                      <a:pt x="1" y="123"/>
                      <a:pt x="1" y="274"/>
                    </a:cubicBezTo>
                    <a:cubicBezTo>
                      <a:pt x="1" y="420"/>
                      <a:pt x="119" y="543"/>
                      <a:pt x="269" y="543"/>
                    </a:cubicBezTo>
                    <a:cubicBezTo>
                      <a:pt x="420" y="543"/>
                      <a:pt x="543" y="420"/>
                      <a:pt x="543" y="274"/>
                    </a:cubicBezTo>
                    <a:cubicBezTo>
                      <a:pt x="543" y="123"/>
                      <a:pt x="420" y="0"/>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3"/>
              <p:cNvSpPr/>
              <p:nvPr/>
            </p:nvSpPr>
            <p:spPr>
              <a:xfrm flipH="1">
                <a:off x="7086851" y="3509309"/>
                <a:ext cx="58679" cy="58789"/>
              </a:xfrm>
              <a:custGeom>
                <a:rect b="b" l="l" r="r" t="t"/>
                <a:pathLst>
                  <a:path extrusionOk="0" h="534" w="533">
                    <a:moveTo>
                      <a:pt x="264" y="1"/>
                    </a:moveTo>
                    <a:cubicBezTo>
                      <a:pt x="118" y="1"/>
                      <a:pt x="0" y="119"/>
                      <a:pt x="0" y="265"/>
                    </a:cubicBezTo>
                    <a:cubicBezTo>
                      <a:pt x="0" y="416"/>
                      <a:pt x="118" y="533"/>
                      <a:pt x="264" y="533"/>
                    </a:cubicBezTo>
                    <a:cubicBezTo>
                      <a:pt x="415" y="533"/>
                      <a:pt x="533" y="416"/>
                      <a:pt x="533" y="265"/>
                    </a:cubicBezTo>
                    <a:cubicBezTo>
                      <a:pt x="533" y="119"/>
                      <a:pt x="415"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3"/>
              <p:cNvSpPr/>
              <p:nvPr/>
            </p:nvSpPr>
            <p:spPr>
              <a:xfrm flipH="1">
                <a:off x="7002741" y="3481346"/>
                <a:ext cx="57688" cy="57688"/>
              </a:xfrm>
              <a:custGeom>
                <a:rect b="b" l="l" r="r" t="t"/>
                <a:pathLst>
                  <a:path extrusionOk="0" h="524" w="524">
                    <a:moveTo>
                      <a:pt x="264" y="0"/>
                    </a:moveTo>
                    <a:cubicBezTo>
                      <a:pt x="118" y="0"/>
                      <a:pt x="0" y="118"/>
                      <a:pt x="0" y="264"/>
                    </a:cubicBezTo>
                    <a:cubicBezTo>
                      <a:pt x="0" y="410"/>
                      <a:pt x="118" y="523"/>
                      <a:pt x="264" y="523"/>
                    </a:cubicBezTo>
                    <a:cubicBezTo>
                      <a:pt x="406" y="523"/>
                      <a:pt x="523" y="410"/>
                      <a:pt x="523" y="264"/>
                    </a:cubicBezTo>
                    <a:cubicBezTo>
                      <a:pt x="523" y="118"/>
                      <a:pt x="406"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3"/>
              <p:cNvSpPr/>
              <p:nvPr/>
            </p:nvSpPr>
            <p:spPr>
              <a:xfrm flipH="1">
                <a:off x="6920282" y="3448649"/>
                <a:ext cx="57138" cy="57138"/>
              </a:xfrm>
              <a:custGeom>
                <a:rect b="b" l="l" r="r" t="t"/>
                <a:pathLst>
                  <a:path extrusionOk="0" h="519" w="519">
                    <a:moveTo>
                      <a:pt x="260" y="0"/>
                    </a:moveTo>
                    <a:cubicBezTo>
                      <a:pt x="118" y="0"/>
                      <a:pt x="0" y="118"/>
                      <a:pt x="0" y="259"/>
                    </a:cubicBezTo>
                    <a:cubicBezTo>
                      <a:pt x="0" y="401"/>
                      <a:pt x="118" y="519"/>
                      <a:pt x="260" y="519"/>
                    </a:cubicBezTo>
                    <a:cubicBezTo>
                      <a:pt x="406" y="519"/>
                      <a:pt x="519" y="401"/>
                      <a:pt x="519" y="259"/>
                    </a:cubicBezTo>
                    <a:cubicBezTo>
                      <a:pt x="519" y="118"/>
                      <a:pt x="406"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3"/>
              <p:cNvSpPr/>
              <p:nvPr/>
            </p:nvSpPr>
            <p:spPr>
              <a:xfrm flipH="1">
                <a:off x="6839805" y="3411768"/>
                <a:ext cx="55597" cy="55597"/>
              </a:xfrm>
              <a:custGeom>
                <a:rect b="b" l="l" r="r" t="t"/>
                <a:pathLst>
                  <a:path extrusionOk="0" h="505" w="505">
                    <a:moveTo>
                      <a:pt x="250" y="0"/>
                    </a:moveTo>
                    <a:cubicBezTo>
                      <a:pt x="113" y="0"/>
                      <a:pt x="0" y="114"/>
                      <a:pt x="0" y="255"/>
                    </a:cubicBezTo>
                    <a:cubicBezTo>
                      <a:pt x="0" y="392"/>
                      <a:pt x="113" y="505"/>
                      <a:pt x="250" y="505"/>
                    </a:cubicBezTo>
                    <a:cubicBezTo>
                      <a:pt x="392" y="505"/>
                      <a:pt x="505" y="392"/>
                      <a:pt x="505" y="255"/>
                    </a:cubicBezTo>
                    <a:cubicBezTo>
                      <a:pt x="505" y="114"/>
                      <a:pt x="392"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3"/>
              <p:cNvSpPr/>
              <p:nvPr/>
            </p:nvSpPr>
            <p:spPr>
              <a:xfrm flipH="1">
                <a:off x="6760870" y="3371254"/>
                <a:ext cx="55156" cy="55156"/>
              </a:xfrm>
              <a:custGeom>
                <a:rect b="b" l="l" r="r" t="t"/>
                <a:pathLst>
                  <a:path extrusionOk="0" h="501" w="501">
                    <a:moveTo>
                      <a:pt x="250" y="1"/>
                    </a:moveTo>
                    <a:cubicBezTo>
                      <a:pt x="114" y="1"/>
                      <a:pt x="1" y="109"/>
                      <a:pt x="1" y="251"/>
                    </a:cubicBezTo>
                    <a:cubicBezTo>
                      <a:pt x="1" y="387"/>
                      <a:pt x="114" y="500"/>
                      <a:pt x="250" y="500"/>
                    </a:cubicBezTo>
                    <a:cubicBezTo>
                      <a:pt x="387" y="500"/>
                      <a:pt x="500" y="387"/>
                      <a:pt x="500" y="251"/>
                    </a:cubicBezTo>
                    <a:cubicBezTo>
                      <a:pt x="500" y="109"/>
                      <a:pt x="387" y="1"/>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3"/>
              <p:cNvSpPr/>
              <p:nvPr/>
            </p:nvSpPr>
            <p:spPr>
              <a:xfrm flipH="1">
                <a:off x="6683586" y="3327658"/>
                <a:ext cx="54055" cy="54606"/>
              </a:xfrm>
              <a:custGeom>
                <a:rect b="b" l="l" r="r" t="t"/>
                <a:pathLst>
                  <a:path extrusionOk="0" h="496" w="491">
                    <a:moveTo>
                      <a:pt x="246" y="1"/>
                    </a:moveTo>
                    <a:cubicBezTo>
                      <a:pt x="109" y="1"/>
                      <a:pt x="0" y="114"/>
                      <a:pt x="0" y="246"/>
                    </a:cubicBezTo>
                    <a:cubicBezTo>
                      <a:pt x="0" y="383"/>
                      <a:pt x="109" y="496"/>
                      <a:pt x="246" y="496"/>
                    </a:cubicBezTo>
                    <a:cubicBezTo>
                      <a:pt x="382" y="496"/>
                      <a:pt x="491" y="383"/>
                      <a:pt x="491" y="246"/>
                    </a:cubicBezTo>
                    <a:cubicBezTo>
                      <a:pt x="491" y="114"/>
                      <a:pt x="382"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3"/>
              <p:cNvSpPr/>
              <p:nvPr/>
            </p:nvSpPr>
            <p:spPr>
              <a:xfrm flipH="1">
                <a:off x="6607292" y="3283071"/>
                <a:ext cx="53065" cy="53065"/>
              </a:xfrm>
              <a:custGeom>
                <a:rect b="b" l="l" r="r" t="t"/>
                <a:pathLst>
                  <a:path extrusionOk="0" h="482" w="482">
                    <a:moveTo>
                      <a:pt x="241" y="0"/>
                    </a:moveTo>
                    <a:cubicBezTo>
                      <a:pt x="109" y="0"/>
                      <a:pt x="1" y="109"/>
                      <a:pt x="1" y="241"/>
                    </a:cubicBezTo>
                    <a:cubicBezTo>
                      <a:pt x="1" y="373"/>
                      <a:pt x="109" y="481"/>
                      <a:pt x="241" y="481"/>
                    </a:cubicBezTo>
                    <a:cubicBezTo>
                      <a:pt x="378" y="481"/>
                      <a:pt x="482" y="373"/>
                      <a:pt x="482" y="241"/>
                    </a:cubicBezTo>
                    <a:cubicBezTo>
                      <a:pt x="482" y="109"/>
                      <a:pt x="378"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3"/>
              <p:cNvSpPr/>
              <p:nvPr/>
            </p:nvSpPr>
            <p:spPr>
              <a:xfrm flipH="1">
                <a:off x="6530999" y="3237383"/>
                <a:ext cx="52514" cy="52514"/>
              </a:xfrm>
              <a:custGeom>
                <a:rect b="b" l="l" r="r" t="t"/>
                <a:pathLst>
                  <a:path extrusionOk="0" h="477" w="477">
                    <a:moveTo>
                      <a:pt x="241" y="0"/>
                    </a:moveTo>
                    <a:cubicBezTo>
                      <a:pt x="109" y="0"/>
                      <a:pt x="0" y="109"/>
                      <a:pt x="0" y="236"/>
                    </a:cubicBezTo>
                    <a:cubicBezTo>
                      <a:pt x="0" y="368"/>
                      <a:pt x="109" y="477"/>
                      <a:pt x="241" y="477"/>
                    </a:cubicBezTo>
                    <a:cubicBezTo>
                      <a:pt x="368" y="477"/>
                      <a:pt x="477" y="368"/>
                      <a:pt x="477" y="236"/>
                    </a:cubicBezTo>
                    <a:cubicBezTo>
                      <a:pt x="477" y="109"/>
                      <a:pt x="368"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3"/>
              <p:cNvSpPr/>
              <p:nvPr/>
            </p:nvSpPr>
            <p:spPr>
              <a:xfrm flipH="1">
                <a:off x="6454705" y="3192246"/>
                <a:ext cx="51523" cy="51523"/>
              </a:xfrm>
              <a:custGeom>
                <a:rect b="b" l="l" r="r" t="t"/>
                <a:pathLst>
                  <a:path extrusionOk="0" h="468" w="468">
                    <a:moveTo>
                      <a:pt x="232" y="0"/>
                    </a:moveTo>
                    <a:cubicBezTo>
                      <a:pt x="105" y="0"/>
                      <a:pt x="1" y="104"/>
                      <a:pt x="1" y="231"/>
                    </a:cubicBezTo>
                    <a:cubicBezTo>
                      <a:pt x="1" y="363"/>
                      <a:pt x="105" y="467"/>
                      <a:pt x="232" y="467"/>
                    </a:cubicBezTo>
                    <a:cubicBezTo>
                      <a:pt x="364" y="467"/>
                      <a:pt x="468" y="363"/>
                      <a:pt x="468" y="231"/>
                    </a:cubicBezTo>
                    <a:cubicBezTo>
                      <a:pt x="468" y="104"/>
                      <a:pt x="364"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3"/>
              <p:cNvSpPr/>
              <p:nvPr/>
            </p:nvSpPr>
            <p:spPr>
              <a:xfrm flipH="1">
                <a:off x="6377862" y="3148649"/>
                <a:ext cx="50422" cy="50422"/>
              </a:xfrm>
              <a:custGeom>
                <a:rect b="b" l="l" r="r" t="t"/>
                <a:pathLst>
                  <a:path extrusionOk="0" h="458" w="458">
                    <a:moveTo>
                      <a:pt x="231" y="0"/>
                    </a:moveTo>
                    <a:cubicBezTo>
                      <a:pt x="104" y="0"/>
                      <a:pt x="0" y="104"/>
                      <a:pt x="0" y="227"/>
                    </a:cubicBezTo>
                    <a:cubicBezTo>
                      <a:pt x="0" y="354"/>
                      <a:pt x="104" y="458"/>
                      <a:pt x="231" y="458"/>
                    </a:cubicBezTo>
                    <a:cubicBezTo>
                      <a:pt x="354" y="458"/>
                      <a:pt x="457" y="354"/>
                      <a:pt x="457" y="227"/>
                    </a:cubicBezTo>
                    <a:cubicBezTo>
                      <a:pt x="457" y="104"/>
                      <a:pt x="354" y="0"/>
                      <a:pt x="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3"/>
              <p:cNvSpPr/>
              <p:nvPr/>
            </p:nvSpPr>
            <p:spPr>
              <a:xfrm flipH="1">
                <a:off x="6299036" y="3107585"/>
                <a:ext cx="49872" cy="49432"/>
              </a:xfrm>
              <a:custGeom>
                <a:rect b="b" l="l" r="r" t="t"/>
                <a:pathLst>
                  <a:path extrusionOk="0" h="449" w="453">
                    <a:moveTo>
                      <a:pt x="227" y="1"/>
                    </a:moveTo>
                    <a:cubicBezTo>
                      <a:pt x="104" y="1"/>
                      <a:pt x="0" y="100"/>
                      <a:pt x="0" y="227"/>
                    </a:cubicBezTo>
                    <a:cubicBezTo>
                      <a:pt x="0" y="350"/>
                      <a:pt x="104" y="449"/>
                      <a:pt x="227" y="449"/>
                    </a:cubicBezTo>
                    <a:cubicBezTo>
                      <a:pt x="349" y="449"/>
                      <a:pt x="453" y="350"/>
                      <a:pt x="453" y="227"/>
                    </a:cubicBezTo>
                    <a:cubicBezTo>
                      <a:pt x="453" y="100"/>
                      <a:pt x="349"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3"/>
              <p:cNvSpPr/>
              <p:nvPr/>
            </p:nvSpPr>
            <p:spPr>
              <a:xfrm flipH="1">
                <a:off x="6218559" y="3070815"/>
                <a:ext cx="48331" cy="48881"/>
              </a:xfrm>
              <a:custGeom>
                <a:rect b="b" l="l" r="r" t="t"/>
                <a:pathLst>
                  <a:path extrusionOk="0" h="444" w="439">
                    <a:moveTo>
                      <a:pt x="217" y="0"/>
                    </a:moveTo>
                    <a:cubicBezTo>
                      <a:pt x="99" y="0"/>
                      <a:pt x="0" y="99"/>
                      <a:pt x="0" y="222"/>
                    </a:cubicBezTo>
                    <a:cubicBezTo>
                      <a:pt x="0" y="344"/>
                      <a:pt x="99" y="443"/>
                      <a:pt x="217" y="443"/>
                    </a:cubicBezTo>
                    <a:cubicBezTo>
                      <a:pt x="340" y="443"/>
                      <a:pt x="439" y="344"/>
                      <a:pt x="439" y="222"/>
                    </a:cubicBezTo>
                    <a:cubicBezTo>
                      <a:pt x="439" y="99"/>
                      <a:pt x="340"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3"/>
              <p:cNvSpPr/>
              <p:nvPr/>
            </p:nvSpPr>
            <p:spPr>
              <a:xfrm flipH="1">
                <a:off x="6135550" y="3039659"/>
                <a:ext cx="47780" cy="47340"/>
              </a:xfrm>
              <a:custGeom>
                <a:rect b="b" l="l" r="r" t="t"/>
                <a:pathLst>
                  <a:path extrusionOk="0" h="430" w="434">
                    <a:moveTo>
                      <a:pt x="217" y="0"/>
                    </a:moveTo>
                    <a:cubicBezTo>
                      <a:pt x="99" y="0"/>
                      <a:pt x="0" y="95"/>
                      <a:pt x="0" y="212"/>
                    </a:cubicBezTo>
                    <a:cubicBezTo>
                      <a:pt x="0" y="335"/>
                      <a:pt x="99" y="429"/>
                      <a:pt x="217" y="429"/>
                    </a:cubicBezTo>
                    <a:cubicBezTo>
                      <a:pt x="335" y="429"/>
                      <a:pt x="434" y="335"/>
                      <a:pt x="434" y="212"/>
                    </a:cubicBezTo>
                    <a:cubicBezTo>
                      <a:pt x="434" y="95"/>
                      <a:pt x="335"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3"/>
              <p:cNvSpPr/>
              <p:nvPr/>
            </p:nvSpPr>
            <p:spPr>
              <a:xfrm flipH="1">
                <a:off x="6050450" y="3014778"/>
                <a:ext cx="46789" cy="46789"/>
              </a:xfrm>
              <a:custGeom>
                <a:rect b="b" l="l" r="r" t="t"/>
                <a:pathLst>
                  <a:path extrusionOk="0" h="425" w="425">
                    <a:moveTo>
                      <a:pt x="213" y="0"/>
                    </a:moveTo>
                    <a:cubicBezTo>
                      <a:pt x="95" y="0"/>
                      <a:pt x="1" y="94"/>
                      <a:pt x="1" y="212"/>
                    </a:cubicBezTo>
                    <a:cubicBezTo>
                      <a:pt x="1" y="330"/>
                      <a:pt x="95" y="424"/>
                      <a:pt x="213" y="424"/>
                    </a:cubicBezTo>
                    <a:cubicBezTo>
                      <a:pt x="331" y="424"/>
                      <a:pt x="425" y="330"/>
                      <a:pt x="425" y="212"/>
                    </a:cubicBezTo>
                    <a:cubicBezTo>
                      <a:pt x="425" y="94"/>
                      <a:pt x="331"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3"/>
              <p:cNvSpPr/>
              <p:nvPr/>
            </p:nvSpPr>
            <p:spPr>
              <a:xfrm flipH="1">
                <a:off x="5963698" y="2997604"/>
                <a:ext cx="45798" cy="45248"/>
              </a:xfrm>
              <a:custGeom>
                <a:rect b="b" l="l" r="r" t="t"/>
                <a:pathLst>
                  <a:path extrusionOk="0" h="411" w="416">
                    <a:moveTo>
                      <a:pt x="208" y="1"/>
                    </a:moveTo>
                    <a:cubicBezTo>
                      <a:pt x="95" y="1"/>
                      <a:pt x="0" y="90"/>
                      <a:pt x="0" y="208"/>
                    </a:cubicBezTo>
                    <a:cubicBezTo>
                      <a:pt x="0" y="321"/>
                      <a:pt x="95" y="411"/>
                      <a:pt x="208" y="411"/>
                    </a:cubicBezTo>
                    <a:cubicBezTo>
                      <a:pt x="326" y="411"/>
                      <a:pt x="415" y="321"/>
                      <a:pt x="415" y="208"/>
                    </a:cubicBezTo>
                    <a:cubicBezTo>
                      <a:pt x="415" y="90"/>
                      <a:pt x="326"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3"/>
              <p:cNvSpPr/>
              <p:nvPr/>
            </p:nvSpPr>
            <p:spPr>
              <a:xfrm flipH="1">
                <a:off x="5875514" y="2987696"/>
                <a:ext cx="44698" cy="44808"/>
              </a:xfrm>
              <a:custGeom>
                <a:rect b="b" l="l" r="r" t="t"/>
                <a:pathLst>
                  <a:path extrusionOk="0" h="407" w="406">
                    <a:moveTo>
                      <a:pt x="203" y="1"/>
                    </a:moveTo>
                    <a:cubicBezTo>
                      <a:pt x="90" y="1"/>
                      <a:pt x="0" y="95"/>
                      <a:pt x="0" y="204"/>
                    </a:cubicBezTo>
                    <a:cubicBezTo>
                      <a:pt x="0" y="317"/>
                      <a:pt x="90" y="406"/>
                      <a:pt x="203" y="406"/>
                    </a:cubicBezTo>
                    <a:cubicBezTo>
                      <a:pt x="316" y="406"/>
                      <a:pt x="406" y="317"/>
                      <a:pt x="406" y="204"/>
                    </a:cubicBezTo>
                    <a:cubicBezTo>
                      <a:pt x="406" y="95"/>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3"/>
              <p:cNvSpPr/>
              <p:nvPr/>
            </p:nvSpPr>
            <p:spPr>
              <a:xfrm flipH="1">
                <a:off x="5786781" y="2986154"/>
                <a:ext cx="43707" cy="44257"/>
              </a:xfrm>
              <a:custGeom>
                <a:rect b="b" l="l" r="r" t="t"/>
                <a:pathLst>
                  <a:path extrusionOk="0" h="402" w="397">
                    <a:moveTo>
                      <a:pt x="199" y="1"/>
                    </a:moveTo>
                    <a:cubicBezTo>
                      <a:pt x="90" y="1"/>
                      <a:pt x="1" y="90"/>
                      <a:pt x="1" y="199"/>
                    </a:cubicBezTo>
                    <a:cubicBezTo>
                      <a:pt x="1" y="312"/>
                      <a:pt x="90" y="402"/>
                      <a:pt x="199" y="402"/>
                    </a:cubicBezTo>
                    <a:cubicBezTo>
                      <a:pt x="307" y="402"/>
                      <a:pt x="397" y="312"/>
                      <a:pt x="397" y="199"/>
                    </a:cubicBezTo>
                    <a:cubicBezTo>
                      <a:pt x="397" y="90"/>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3"/>
              <p:cNvSpPr/>
              <p:nvPr/>
            </p:nvSpPr>
            <p:spPr>
              <a:xfrm flipH="1">
                <a:off x="5698047" y="2991879"/>
                <a:ext cx="42606" cy="43156"/>
              </a:xfrm>
              <a:custGeom>
                <a:rect b="b" l="l" r="r" t="t"/>
                <a:pathLst>
                  <a:path extrusionOk="0" h="392" w="387">
                    <a:moveTo>
                      <a:pt x="194" y="1"/>
                    </a:moveTo>
                    <a:cubicBezTo>
                      <a:pt x="85" y="1"/>
                      <a:pt x="0" y="90"/>
                      <a:pt x="0" y="199"/>
                    </a:cubicBezTo>
                    <a:cubicBezTo>
                      <a:pt x="0" y="302"/>
                      <a:pt x="85" y="392"/>
                      <a:pt x="194" y="392"/>
                    </a:cubicBezTo>
                    <a:cubicBezTo>
                      <a:pt x="302" y="392"/>
                      <a:pt x="387" y="302"/>
                      <a:pt x="387" y="199"/>
                    </a:cubicBezTo>
                    <a:cubicBezTo>
                      <a:pt x="387" y="90"/>
                      <a:pt x="3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3"/>
              <p:cNvSpPr/>
              <p:nvPr/>
            </p:nvSpPr>
            <p:spPr>
              <a:xfrm flipH="1">
                <a:off x="5609753" y="3004320"/>
                <a:ext cx="42165" cy="42165"/>
              </a:xfrm>
              <a:custGeom>
                <a:rect b="b" l="l" r="r" t="t"/>
                <a:pathLst>
                  <a:path extrusionOk="0" h="383" w="383">
                    <a:moveTo>
                      <a:pt x="189" y="1"/>
                    </a:moveTo>
                    <a:cubicBezTo>
                      <a:pt x="85" y="1"/>
                      <a:pt x="0" y="86"/>
                      <a:pt x="0" y="194"/>
                    </a:cubicBezTo>
                    <a:cubicBezTo>
                      <a:pt x="0" y="298"/>
                      <a:pt x="85" y="383"/>
                      <a:pt x="189" y="383"/>
                    </a:cubicBezTo>
                    <a:cubicBezTo>
                      <a:pt x="297" y="383"/>
                      <a:pt x="382" y="298"/>
                      <a:pt x="382" y="194"/>
                    </a:cubicBezTo>
                    <a:cubicBezTo>
                      <a:pt x="382" y="86"/>
                      <a:pt x="297"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3"/>
              <p:cNvSpPr/>
              <p:nvPr/>
            </p:nvSpPr>
            <p:spPr>
              <a:xfrm flipH="1">
                <a:off x="5523111" y="3023035"/>
                <a:ext cx="41065" cy="41065"/>
              </a:xfrm>
              <a:custGeom>
                <a:rect b="b" l="l" r="r" t="t"/>
                <a:pathLst>
                  <a:path extrusionOk="0" h="373" w="373">
                    <a:moveTo>
                      <a:pt x="189" y="1"/>
                    </a:moveTo>
                    <a:cubicBezTo>
                      <a:pt x="85" y="1"/>
                      <a:pt x="0" y="81"/>
                      <a:pt x="0" y="184"/>
                    </a:cubicBezTo>
                    <a:cubicBezTo>
                      <a:pt x="0" y="288"/>
                      <a:pt x="85" y="373"/>
                      <a:pt x="189" y="373"/>
                    </a:cubicBezTo>
                    <a:cubicBezTo>
                      <a:pt x="292" y="373"/>
                      <a:pt x="373" y="288"/>
                      <a:pt x="373" y="184"/>
                    </a:cubicBezTo>
                    <a:cubicBezTo>
                      <a:pt x="373" y="81"/>
                      <a:pt x="292"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3"/>
              <p:cNvSpPr/>
              <p:nvPr/>
            </p:nvSpPr>
            <p:spPr>
              <a:xfrm flipH="1">
                <a:off x="5436910" y="3046374"/>
                <a:ext cx="40074" cy="40074"/>
              </a:xfrm>
              <a:custGeom>
                <a:rect b="b" l="l" r="r" t="t"/>
                <a:pathLst>
                  <a:path extrusionOk="0" h="364" w="364">
                    <a:moveTo>
                      <a:pt x="179" y="1"/>
                    </a:moveTo>
                    <a:cubicBezTo>
                      <a:pt x="80" y="1"/>
                      <a:pt x="0" y="81"/>
                      <a:pt x="0" y="180"/>
                    </a:cubicBezTo>
                    <a:cubicBezTo>
                      <a:pt x="0" y="283"/>
                      <a:pt x="80" y="364"/>
                      <a:pt x="179" y="364"/>
                    </a:cubicBezTo>
                    <a:cubicBezTo>
                      <a:pt x="278" y="364"/>
                      <a:pt x="363" y="283"/>
                      <a:pt x="363" y="180"/>
                    </a:cubicBezTo>
                    <a:cubicBezTo>
                      <a:pt x="363" y="81"/>
                      <a:pt x="278" y="1"/>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3"/>
              <p:cNvSpPr/>
              <p:nvPr/>
            </p:nvSpPr>
            <p:spPr>
              <a:xfrm flipH="1">
                <a:off x="5352910" y="3073897"/>
                <a:ext cx="38973" cy="39523"/>
              </a:xfrm>
              <a:custGeom>
                <a:rect b="b" l="l" r="r" t="t"/>
                <a:pathLst>
                  <a:path extrusionOk="0" h="359" w="354">
                    <a:moveTo>
                      <a:pt x="179" y="0"/>
                    </a:moveTo>
                    <a:cubicBezTo>
                      <a:pt x="80" y="0"/>
                      <a:pt x="0" y="81"/>
                      <a:pt x="0" y="180"/>
                    </a:cubicBezTo>
                    <a:cubicBezTo>
                      <a:pt x="0" y="279"/>
                      <a:pt x="80" y="359"/>
                      <a:pt x="179" y="359"/>
                    </a:cubicBezTo>
                    <a:cubicBezTo>
                      <a:pt x="278" y="359"/>
                      <a:pt x="354" y="279"/>
                      <a:pt x="354" y="180"/>
                    </a:cubicBezTo>
                    <a:cubicBezTo>
                      <a:pt x="354" y="81"/>
                      <a:pt x="278"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3"/>
              <p:cNvSpPr/>
              <p:nvPr/>
            </p:nvSpPr>
            <p:spPr>
              <a:xfrm flipH="1">
                <a:off x="5269351" y="3105604"/>
                <a:ext cx="38532" cy="38422"/>
              </a:xfrm>
              <a:custGeom>
                <a:rect b="b" l="l" r="r" t="t"/>
                <a:pathLst>
                  <a:path extrusionOk="0" h="349" w="350">
                    <a:moveTo>
                      <a:pt x="175" y="0"/>
                    </a:moveTo>
                    <a:cubicBezTo>
                      <a:pt x="81" y="0"/>
                      <a:pt x="1" y="80"/>
                      <a:pt x="1" y="174"/>
                    </a:cubicBezTo>
                    <a:cubicBezTo>
                      <a:pt x="1" y="269"/>
                      <a:pt x="81" y="349"/>
                      <a:pt x="175" y="349"/>
                    </a:cubicBezTo>
                    <a:cubicBezTo>
                      <a:pt x="270" y="349"/>
                      <a:pt x="350" y="269"/>
                      <a:pt x="350" y="174"/>
                    </a:cubicBezTo>
                    <a:cubicBezTo>
                      <a:pt x="350" y="80"/>
                      <a:pt x="270" y="0"/>
                      <a:pt x="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3"/>
              <p:cNvSpPr/>
              <p:nvPr/>
            </p:nvSpPr>
            <p:spPr>
              <a:xfrm flipH="1">
                <a:off x="5187333" y="3140283"/>
                <a:ext cx="37431" cy="37542"/>
              </a:xfrm>
              <a:custGeom>
                <a:rect b="b" l="l" r="r" t="t"/>
                <a:pathLst>
                  <a:path extrusionOk="0" h="341" w="340">
                    <a:moveTo>
                      <a:pt x="170" y="1"/>
                    </a:moveTo>
                    <a:cubicBezTo>
                      <a:pt x="76" y="1"/>
                      <a:pt x="0" y="76"/>
                      <a:pt x="0" y="171"/>
                    </a:cubicBezTo>
                    <a:cubicBezTo>
                      <a:pt x="0" y="265"/>
                      <a:pt x="76" y="340"/>
                      <a:pt x="170" y="340"/>
                    </a:cubicBezTo>
                    <a:cubicBezTo>
                      <a:pt x="264" y="340"/>
                      <a:pt x="340" y="265"/>
                      <a:pt x="340" y="171"/>
                    </a:cubicBezTo>
                    <a:cubicBezTo>
                      <a:pt x="340" y="76"/>
                      <a:pt x="264" y="1"/>
                      <a:pt x="1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3"/>
              <p:cNvSpPr/>
              <p:nvPr/>
            </p:nvSpPr>
            <p:spPr>
              <a:xfrm flipH="1">
                <a:off x="5106856" y="3178264"/>
                <a:ext cx="36441" cy="36441"/>
              </a:xfrm>
              <a:custGeom>
                <a:rect b="b" l="l" r="r" t="t"/>
                <a:pathLst>
                  <a:path extrusionOk="0" h="331" w="331">
                    <a:moveTo>
                      <a:pt x="165" y="0"/>
                    </a:moveTo>
                    <a:cubicBezTo>
                      <a:pt x="76" y="0"/>
                      <a:pt x="0" y="71"/>
                      <a:pt x="0" y="165"/>
                    </a:cubicBezTo>
                    <a:cubicBezTo>
                      <a:pt x="0" y="255"/>
                      <a:pt x="76" y="330"/>
                      <a:pt x="165" y="330"/>
                    </a:cubicBezTo>
                    <a:cubicBezTo>
                      <a:pt x="260" y="330"/>
                      <a:pt x="330" y="255"/>
                      <a:pt x="330" y="165"/>
                    </a:cubicBezTo>
                    <a:cubicBezTo>
                      <a:pt x="330" y="71"/>
                      <a:pt x="260"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3"/>
              <p:cNvSpPr/>
              <p:nvPr/>
            </p:nvSpPr>
            <p:spPr>
              <a:xfrm flipH="1">
                <a:off x="5027480" y="3218227"/>
                <a:ext cx="34899" cy="35340"/>
              </a:xfrm>
              <a:custGeom>
                <a:rect b="b" l="l" r="r" t="t"/>
                <a:pathLst>
                  <a:path extrusionOk="0" h="321" w="317">
                    <a:moveTo>
                      <a:pt x="161" y="0"/>
                    </a:moveTo>
                    <a:cubicBezTo>
                      <a:pt x="71" y="0"/>
                      <a:pt x="1" y="71"/>
                      <a:pt x="1" y="160"/>
                    </a:cubicBezTo>
                    <a:cubicBezTo>
                      <a:pt x="1" y="250"/>
                      <a:pt x="71" y="321"/>
                      <a:pt x="161" y="321"/>
                    </a:cubicBezTo>
                    <a:cubicBezTo>
                      <a:pt x="246" y="321"/>
                      <a:pt x="317" y="250"/>
                      <a:pt x="317" y="160"/>
                    </a:cubicBezTo>
                    <a:cubicBezTo>
                      <a:pt x="317" y="71"/>
                      <a:pt x="24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3"/>
              <p:cNvSpPr/>
              <p:nvPr/>
            </p:nvSpPr>
            <p:spPr>
              <a:xfrm flipH="1">
                <a:off x="4948104" y="3259181"/>
                <a:ext cx="34349" cy="34349"/>
              </a:xfrm>
              <a:custGeom>
                <a:rect b="b" l="l" r="r" t="t"/>
                <a:pathLst>
                  <a:path extrusionOk="0" h="312" w="312">
                    <a:moveTo>
                      <a:pt x="156" y="0"/>
                    </a:moveTo>
                    <a:cubicBezTo>
                      <a:pt x="71" y="0"/>
                      <a:pt x="1" y="71"/>
                      <a:pt x="1" y="156"/>
                    </a:cubicBezTo>
                    <a:cubicBezTo>
                      <a:pt x="1" y="241"/>
                      <a:pt x="71" y="312"/>
                      <a:pt x="156" y="312"/>
                    </a:cubicBezTo>
                    <a:cubicBezTo>
                      <a:pt x="241" y="312"/>
                      <a:pt x="312" y="241"/>
                      <a:pt x="312" y="156"/>
                    </a:cubicBezTo>
                    <a:cubicBezTo>
                      <a:pt x="312"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3"/>
              <p:cNvSpPr/>
              <p:nvPr/>
            </p:nvSpPr>
            <p:spPr>
              <a:xfrm flipH="1">
                <a:off x="4868177" y="3298594"/>
                <a:ext cx="33248" cy="33358"/>
              </a:xfrm>
              <a:custGeom>
                <a:rect b="b" l="l" r="r" t="t"/>
                <a:pathLst>
                  <a:path extrusionOk="0" h="303" w="302">
                    <a:moveTo>
                      <a:pt x="151" y="1"/>
                    </a:moveTo>
                    <a:cubicBezTo>
                      <a:pt x="66" y="1"/>
                      <a:pt x="0" y="67"/>
                      <a:pt x="0" y="152"/>
                    </a:cubicBezTo>
                    <a:cubicBezTo>
                      <a:pt x="0" y="236"/>
                      <a:pt x="66" y="302"/>
                      <a:pt x="151" y="302"/>
                    </a:cubicBezTo>
                    <a:cubicBezTo>
                      <a:pt x="231" y="302"/>
                      <a:pt x="302" y="236"/>
                      <a:pt x="302" y="152"/>
                    </a:cubicBezTo>
                    <a:cubicBezTo>
                      <a:pt x="302" y="67"/>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3"/>
              <p:cNvSpPr/>
              <p:nvPr/>
            </p:nvSpPr>
            <p:spPr>
              <a:xfrm flipH="1">
                <a:off x="4787701" y="3336025"/>
                <a:ext cx="32257" cy="32808"/>
              </a:xfrm>
              <a:custGeom>
                <a:rect b="b" l="l" r="r" t="t"/>
                <a:pathLst>
                  <a:path extrusionOk="0" h="298" w="293">
                    <a:moveTo>
                      <a:pt x="146" y="0"/>
                    </a:moveTo>
                    <a:cubicBezTo>
                      <a:pt x="66" y="0"/>
                      <a:pt x="0" y="66"/>
                      <a:pt x="0" y="151"/>
                    </a:cubicBezTo>
                    <a:cubicBezTo>
                      <a:pt x="0" y="231"/>
                      <a:pt x="66" y="297"/>
                      <a:pt x="146" y="297"/>
                    </a:cubicBezTo>
                    <a:cubicBezTo>
                      <a:pt x="227" y="297"/>
                      <a:pt x="293" y="231"/>
                      <a:pt x="293" y="151"/>
                    </a:cubicBezTo>
                    <a:cubicBezTo>
                      <a:pt x="293" y="66"/>
                      <a:pt x="227"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3"/>
              <p:cNvSpPr/>
              <p:nvPr/>
            </p:nvSpPr>
            <p:spPr>
              <a:xfrm flipH="1">
                <a:off x="4706233" y="3372355"/>
                <a:ext cx="31266" cy="31156"/>
              </a:xfrm>
              <a:custGeom>
                <a:rect b="b" l="l" r="r" t="t"/>
                <a:pathLst>
                  <a:path extrusionOk="0" h="283" w="284">
                    <a:moveTo>
                      <a:pt x="142" y="0"/>
                    </a:moveTo>
                    <a:cubicBezTo>
                      <a:pt x="62" y="0"/>
                      <a:pt x="1" y="61"/>
                      <a:pt x="1" y="142"/>
                    </a:cubicBezTo>
                    <a:cubicBezTo>
                      <a:pt x="1" y="222"/>
                      <a:pt x="62" y="283"/>
                      <a:pt x="142" y="283"/>
                    </a:cubicBezTo>
                    <a:cubicBezTo>
                      <a:pt x="222" y="283"/>
                      <a:pt x="284" y="222"/>
                      <a:pt x="284" y="142"/>
                    </a:cubicBezTo>
                    <a:cubicBezTo>
                      <a:pt x="284" y="61"/>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3"/>
              <p:cNvSpPr/>
              <p:nvPr/>
            </p:nvSpPr>
            <p:spPr>
              <a:xfrm flipH="1">
                <a:off x="4623664" y="3406043"/>
                <a:ext cx="30716" cy="30716"/>
              </a:xfrm>
              <a:custGeom>
                <a:rect b="b" l="l" r="r" t="t"/>
                <a:pathLst>
                  <a:path extrusionOk="0" h="279" w="279">
                    <a:moveTo>
                      <a:pt x="142" y="1"/>
                    </a:moveTo>
                    <a:cubicBezTo>
                      <a:pt x="61" y="1"/>
                      <a:pt x="0" y="62"/>
                      <a:pt x="0" y="137"/>
                    </a:cubicBezTo>
                    <a:cubicBezTo>
                      <a:pt x="0" y="217"/>
                      <a:pt x="61" y="279"/>
                      <a:pt x="142" y="279"/>
                    </a:cubicBezTo>
                    <a:cubicBezTo>
                      <a:pt x="217" y="279"/>
                      <a:pt x="278" y="217"/>
                      <a:pt x="278" y="137"/>
                    </a:cubicBezTo>
                    <a:cubicBezTo>
                      <a:pt x="278" y="62"/>
                      <a:pt x="217"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3"/>
              <p:cNvSpPr/>
              <p:nvPr/>
            </p:nvSpPr>
            <p:spPr>
              <a:xfrm flipH="1">
                <a:off x="4540655" y="3437750"/>
                <a:ext cx="29725" cy="29615"/>
              </a:xfrm>
              <a:custGeom>
                <a:rect b="b" l="l" r="r" t="t"/>
                <a:pathLst>
                  <a:path extrusionOk="0" h="269" w="270">
                    <a:moveTo>
                      <a:pt x="137" y="0"/>
                    </a:moveTo>
                    <a:cubicBezTo>
                      <a:pt x="62" y="0"/>
                      <a:pt x="1" y="61"/>
                      <a:pt x="1" y="137"/>
                    </a:cubicBezTo>
                    <a:cubicBezTo>
                      <a:pt x="1" y="212"/>
                      <a:pt x="62" y="269"/>
                      <a:pt x="137" y="269"/>
                    </a:cubicBezTo>
                    <a:cubicBezTo>
                      <a:pt x="208" y="269"/>
                      <a:pt x="269" y="212"/>
                      <a:pt x="269" y="137"/>
                    </a:cubicBezTo>
                    <a:cubicBezTo>
                      <a:pt x="269" y="61"/>
                      <a:pt x="208" y="0"/>
                      <a:pt x="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3"/>
              <p:cNvSpPr/>
              <p:nvPr/>
            </p:nvSpPr>
            <p:spPr>
              <a:xfrm flipH="1">
                <a:off x="4456545" y="3467254"/>
                <a:ext cx="28734" cy="28734"/>
              </a:xfrm>
              <a:custGeom>
                <a:rect b="b" l="l" r="r" t="t"/>
                <a:pathLst>
                  <a:path extrusionOk="0" h="261" w="261">
                    <a:moveTo>
                      <a:pt x="128" y="1"/>
                    </a:moveTo>
                    <a:cubicBezTo>
                      <a:pt x="57" y="1"/>
                      <a:pt x="1" y="57"/>
                      <a:pt x="1" y="133"/>
                    </a:cubicBezTo>
                    <a:cubicBezTo>
                      <a:pt x="1" y="204"/>
                      <a:pt x="57" y="260"/>
                      <a:pt x="128" y="260"/>
                    </a:cubicBezTo>
                    <a:cubicBezTo>
                      <a:pt x="204" y="260"/>
                      <a:pt x="260" y="204"/>
                      <a:pt x="260" y="133"/>
                    </a:cubicBezTo>
                    <a:cubicBezTo>
                      <a:pt x="260" y="57"/>
                      <a:pt x="20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3"/>
              <p:cNvSpPr/>
              <p:nvPr/>
            </p:nvSpPr>
            <p:spPr>
              <a:xfrm flipH="1">
                <a:off x="4371995" y="3494227"/>
                <a:ext cx="27633" cy="28184"/>
              </a:xfrm>
              <a:custGeom>
                <a:rect b="b" l="l" r="r" t="t"/>
                <a:pathLst>
                  <a:path extrusionOk="0" h="256" w="251">
                    <a:moveTo>
                      <a:pt x="128" y="1"/>
                    </a:moveTo>
                    <a:cubicBezTo>
                      <a:pt x="57" y="1"/>
                      <a:pt x="1" y="58"/>
                      <a:pt x="1" y="128"/>
                    </a:cubicBezTo>
                    <a:cubicBezTo>
                      <a:pt x="1" y="199"/>
                      <a:pt x="57" y="256"/>
                      <a:pt x="128" y="256"/>
                    </a:cubicBezTo>
                    <a:cubicBezTo>
                      <a:pt x="194" y="256"/>
                      <a:pt x="251" y="199"/>
                      <a:pt x="251" y="128"/>
                    </a:cubicBezTo>
                    <a:cubicBezTo>
                      <a:pt x="251" y="58"/>
                      <a:pt x="19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3"/>
              <p:cNvSpPr/>
              <p:nvPr/>
            </p:nvSpPr>
            <p:spPr>
              <a:xfrm flipH="1">
                <a:off x="4286344" y="3518667"/>
                <a:ext cx="26532" cy="27083"/>
              </a:xfrm>
              <a:custGeom>
                <a:rect b="b" l="l" r="r" t="t"/>
                <a:pathLst>
                  <a:path extrusionOk="0" h="246" w="241">
                    <a:moveTo>
                      <a:pt x="118" y="1"/>
                    </a:moveTo>
                    <a:cubicBezTo>
                      <a:pt x="52" y="1"/>
                      <a:pt x="0" y="57"/>
                      <a:pt x="0" y="123"/>
                    </a:cubicBezTo>
                    <a:cubicBezTo>
                      <a:pt x="0" y="189"/>
                      <a:pt x="52" y="246"/>
                      <a:pt x="118" y="246"/>
                    </a:cubicBezTo>
                    <a:cubicBezTo>
                      <a:pt x="189" y="246"/>
                      <a:pt x="240" y="189"/>
                      <a:pt x="240" y="123"/>
                    </a:cubicBezTo>
                    <a:cubicBezTo>
                      <a:pt x="240" y="57"/>
                      <a:pt x="18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3"/>
              <p:cNvSpPr/>
              <p:nvPr/>
            </p:nvSpPr>
            <p:spPr>
              <a:xfrm flipH="1">
                <a:off x="4200253" y="3540465"/>
                <a:ext cx="25541" cy="26092"/>
              </a:xfrm>
              <a:custGeom>
                <a:rect b="b" l="l" r="r" t="t"/>
                <a:pathLst>
                  <a:path extrusionOk="0" h="237" w="232">
                    <a:moveTo>
                      <a:pt x="119" y="1"/>
                    </a:moveTo>
                    <a:cubicBezTo>
                      <a:pt x="53" y="1"/>
                      <a:pt x="1" y="52"/>
                      <a:pt x="1" y="118"/>
                    </a:cubicBezTo>
                    <a:cubicBezTo>
                      <a:pt x="1" y="184"/>
                      <a:pt x="53" y="236"/>
                      <a:pt x="119" y="236"/>
                    </a:cubicBezTo>
                    <a:cubicBezTo>
                      <a:pt x="180" y="236"/>
                      <a:pt x="232" y="184"/>
                      <a:pt x="232" y="118"/>
                    </a:cubicBezTo>
                    <a:cubicBezTo>
                      <a:pt x="232" y="52"/>
                      <a:pt x="180"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3"/>
              <p:cNvSpPr/>
              <p:nvPr/>
            </p:nvSpPr>
            <p:spPr>
              <a:xfrm flipH="1">
                <a:off x="4113060" y="3559181"/>
                <a:ext cx="24991" cy="24991"/>
              </a:xfrm>
              <a:custGeom>
                <a:rect b="b" l="l" r="r" t="t"/>
                <a:pathLst>
                  <a:path extrusionOk="0" h="227" w="227">
                    <a:moveTo>
                      <a:pt x="114" y="0"/>
                    </a:moveTo>
                    <a:cubicBezTo>
                      <a:pt x="53" y="0"/>
                      <a:pt x="1" y="52"/>
                      <a:pt x="1" y="113"/>
                    </a:cubicBezTo>
                    <a:cubicBezTo>
                      <a:pt x="1" y="175"/>
                      <a:pt x="53" y="227"/>
                      <a:pt x="114" y="227"/>
                    </a:cubicBezTo>
                    <a:cubicBezTo>
                      <a:pt x="175" y="227"/>
                      <a:pt x="227" y="175"/>
                      <a:pt x="227" y="113"/>
                    </a:cubicBezTo>
                    <a:cubicBezTo>
                      <a:pt x="227" y="52"/>
                      <a:pt x="175" y="0"/>
                      <a:pt x="1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3"/>
              <p:cNvSpPr/>
              <p:nvPr/>
            </p:nvSpPr>
            <p:spPr>
              <a:xfrm flipH="1">
                <a:off x="4025317" y="3574703"/>
                <a:ext cx="24441" cy="24000"/>
              </a:xfrm>
              <a:custGeom>
                <a:rect b="b" l="l" r="r" t="t"/>
                <a:pathLst>
                  <a:path extrusionOk="0" h="218" w="222">
                    <a:moveTo>
                      <a:pt x="113" y="1"/>
                    </a:moveTo>
                    <a:cubicBezTo>
                      <a:pt x="52" y="1"/>
                      <a:pt x="0" y="53"/>
                      <a:pt x="0" y="109"/>
                    </a:cubicBezTo>
                    <a:cubicBezTo>
                      <a:pt x="0" y="170"/>
                      <a:pt x="52" y="218"/>
                      <a:pt x="113" y="218"/>
                    </a:cubicBezTo>
                    <a:cubicBezTo>
                      <a:pt x="170" y="218"/>
                      <a:pt x="222" y="170"/>
                      <a:pt x="222" y="109"/>
                    </a:cubicBezTo>
                    <a:cubicBezTo>
                      <a:pt x="222" y="53"/>
                      <a:pt x="170" y="1"/>
                      <a:pt x="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3"/>
              <p:cNvSpPr/>
              <p:nvPr/>
            </p:nvSpPr>
            <p:spPr>
              <a:xfrm flipH="1">
                <a:off x="3937574" y="3587144"/>
                <a:ext cx="23009" cy="23450"/>
              </a:xfrm>
              <a:custGeom>
                <a:rect b="b" l="l" r="r" t="t"/>
                <a:pathLst>
                  <a:path extrusionOk="0" h="213" w="209">
                    <a:moveTo>
                      <a:pt x="105" y="1"/>
                    </a:moveTo>
                    <a:cubicBezTo>
                      <a:pt x="48" y="1"/>
                      <a:pt x="1" y="48"/>
                      <a:pt x="1" y="105"/>
                    </a:cubicBezTo>
                    <a:cubicBezTo>
                      <a:pt x="1" y="166"/>
                      <a:pt x="48" y="213"/>
                      <a:pt x="105" y="213"/>
                    </a:cubicBezTo>
                    <a:cubicBezTo>
                      <a:pt x="161" y="213"/>
                      <a:pt x="208" y="166"/>
                      <a:pt x="208" y="105"/>
                    </a:cubicBezTo>
                    <a:cubicBezTo>
                      <a:pt x="208" y="48"/>
                      <a:pt x="161" y="1"/>
                      <a:pt x="1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3"/>
              <p:cNvSpPr/>
              <p:nvPr/>
            </p:nvSpPr>
            <p:spPr>
              <a:xfrm flipH="1">
                <a:off x="3848841" y="3596502"/>
                <a:ext cx="22459" cy="21908"/>
              </a:xfrm>
              <a:custGeom>
                <a:rect b="b" l="l" r="r" t="t"/>
                <a:pathLst>
                  <a:path extrusionOk="0" h="199" w="204">
                    <a:moveTo>
                      <a:pt x="100" y="1"/>
                    </a:moveTo>
                    <a:cubicBezTo>
                      <a:pt x="48" y="1"/>
                      <a:pt x="1" y="43"/>
                      <a:pt x="1" y="100"/>
                    </a:cubicBezTo>
                    <a:cubicBezTo>
                      <a:pt x="1" y="156"/>
                      <a:pt x="48" y="199"/>
                      <a:pt x="100" y="199"/>
                    </a:cubicBezTo>
                    <a:cubicBezTo>
                      <a:pt x="156" y="199"/>
                      <a:pt x="203" y="156"/>
                      <a:pt x="203" y="100"/>
                    </a:cubicBezTo>
                    <a:cubicBezTo>
                      <a:pt x="203" y="43"/>
                      <a:pt x="156"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3"/>
              <p:cNvSpPr/>
              <p:nvPr/>
            </p:nvSpPr>
            <p:spPr>
              <a:xfrm flipH="1">
                <a:off x="3760657" y="3602226"/>
                <a:ext cx="20807" cy="21358"/>
              </a:xfrm>
              <a:custGeom>
                <a:rect b="b" l="l" r="r" t="t"/>
                <a:pathLst>
                  <a:path extrusionOk="0" h="194" w="189">
                    <a:moveTo>
                      <a:pt x="95" y="1"/>
                    </a:moveTo>
                    <a:cubicBezTo>
                      <a:pt x="43" y="1"/>
                      <a:pt x="0" y="43"/>
                      <a:pt x="0" y="100"/>
                    </a:cubicBezTo>
                    <a:cubicBezTo>
                      <a:pt x="0" y="151"/>
                      <a:pt x="43" y="194"/>
                      <a:pt x="95" y="194"/>
                    </a:cubicBezTo>
                    <a:cubicBezTo>
                      <a:pt x="146" y="194"/>
                      <a:pt x="189" y="151"/>
                      <a:pt x="189" y="100"/>
                    </a:cubicBezTo>
                    <a:cubicBezTo>
                      <a:pt x="189" y="43"/>
                      <a:pt x="146"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3"/>
              <p:cNvSpPr/>
              <p:nvPr/>
            </p:nvSpPr>
            <p:spPr>
              <a:xfrm flipH="1">
                <a:off x="3671373" y="3604869"/>
                <a:ext cx="20367" cy="20257"/>
              </a:xfrm>
              <a:custGeom>
                <a:rect b="b" l="l" r="r" t="t"/>
                <a:pathLst>
                  <a:path extrusionOk="0" h="184" w="185">
                    <a:moveTo>
                      <a:pt x="90" y="0"/>
                    </a:moveTo>
                    <a:cubicBezTo>
                      <a:pt x="39" y="0"/>
                      <a:pt x="1" y="43"/>
                      <a:pt x="1" y="90"/>
                    </a:cubicBezTo>
                    <a:cubicBezTo>
                      <a:pt x="1" y="142"/>
                      <a:pt x="39" y="184"/>
                      <a:pt x="90" y="184"/>
                    </a:cubicBezTo>
                    <a:cubicBezTo>
                      <a:pt x="142" y="184"/>
                      <a:pt x="185" y="142"/>
                      <a:pt x="185" y="90"/>
                    </a:cubicBezTo>
                    <a:cubicBezTo>
                      <a:pt x="185" y="43"/>
                      <a:pt x="142"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3"/>
              <p:cNvSpPr/>
              <p:nvPr/>
            </p:nvSpPr>
            <p:spPr>
              <a:xfrm flipH="1">
                <a:off x="3582639" y="3604318"/>
                <a:ext cx="19817" cy="19266"/>
              </a:xfrm>
              <a:custGeom>
                <a:rect b="b" l="l" r="r" t="t"/>
                <a:pathLst>
                  <a:path extrusionOk="0" h="175" w="180">
                    <a:moveTo>
                      <a:pt x="90" y="0"/>
                    </a:moveTo>
                    <a:cubicBezTo>
                      <a:pt x="43" y="0"/>
                      <a:pt x="1" y="38"/>
                      <a:pt x="1" y="85"/>
                    </a:cubicBezTo>
                    <a:cubicBezTo>
                      <a:pt x="1" y="132"/>
                      <a:pt x="43" y="175"/>
                      <a:pt x="90" y="175"/>
                    </a:cubicBezTo>
                    <a:cubicBezTo>
                      <a:pt x="137" y="175"/>
                      <a:pt x="180" y="132"/>
                      <a:pt x="180" y="85"/>
                    </a:cubicBezTo>
                    <a:cubicBezTo>
                      <a:pt x="180" y="38"/>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3"/>
              <p:cNvSpPr/>
              <p:nvPr/>
            </p:nvSpPr>
            <p:spPr>
              <a:xfrm flipH="1">
                <a:off x="3493906" y="3600135"/>
                <a:ext cx="18716" cy="18275"/>
              </a:xfrm>
              <a:custGeom>
                <a:rect b="b" l="l" r="r" t="t"/>
                <a:pathLst>
                  <a:path extrusionOk="0" h="166" w="170">
                    <a:moveTo>
                      <a:pt x="85" y="1"/>
                    </a:moveTo>
                    <a:cubicBezTo>
                      <a:pt x="38" y="1"/>
                      <a:pt x="0" y="38"/>
                      <a:pt x="0" y="86"/>
                    </a:cubicBezTo>
                    <a:cubicBezTo>
                      <a:pt x="0" y="133"/>
                      <a:pt x="38" y="166"/>
                      <a:pt x="85" y="166"/>
                    </a:cubicBezTo>
                    <a:cubicBezTo>
                      <a:pt x="132" y="166"/>
                      <a:pt x="170" y="133"/>
                      <a:pt x="170" y="86"/>
                    </a:cubicBezTo>
                    <a:cubicBezTo>
                      <a:pt x="170" y="38"/>
                      <a:pt x="132"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3"/>
              <p:cNvSpPr/>
              <p:nvPr/>
            </p:nvSpPr>
            <p:spPr>
              <a:xfrm flipH="1">
                <a:off x="3405612" y="3593419"/>
                <a:ext cx="17285" cy="17725"/>
              </a:xfrm>
              <a:custGeom>
                <a:rect b="b" l="l" r="r" t="t"/>
                <a:pathLst>
                  <a:path extrusionOk="0" h="161" w="157">
                    <a:moveTo>
                      <a:pt x="76" y="0"/>
                    </a:moveTo>
                    <a:cubicBezTo>
                      <a:pt x="34" y="0"/>
                      <a:pt x="1" y="38"/>
                      <a:pt x="1" y="81"/>
                    </a:cubicBezTo>
                    <a:cubicBezTo>
                      <a:pt x="1" y="123"/>
                      <a:pt x="34" y="161"/>
                      <a:pt x="76" y="161"/>
                    </a:cubicBezTo>
                    <a:cubicBezTo>
                      <a:pt x="123" y="161"/>
                      <a:pt x="156" y="123"/>
                      <a:pt x="156" y="81"/>
                    </a:cubicBezTo>
                    <a:cubicBezTo>
                      <a:pt x="156" y="38"/>
                      <a:pt x="123"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3"/>
              <p:cNvSpPr/>
              <p:nvPr/>
            </p:nvSpPr>
            <p:spPr>
              <a:xfrm flipH="1">
                <a:off x="3317429" y="3584061"/>
                <a:ext cx="16184" cy="16734"/>
              </a:xfrm>
              <a:custGeom>
                <a:rect b="b" l="l" r="r" t="t"/>
                <a:pathLst>
                  <a:path extrusionOk="0" h="152" w="147">
                    <a:moveTo>
                      <a:pt x="76" y="1"/>
                    </a:moveTo>
                    <a:cubicBezTo>
                      <a:pt x="34" y="1"/>
                      <a:pt x="1" y="34"/>
                      <a:pt x="1" y="76"/>
                    </a:cubicBezTo>
                    <a:cubicBezTo>
                      <a:pt x="1" y="118"/>
                      <a:pt x="34" y="151"/>
                      <a:pt x="76" y="151"/>
                    </a:cubicBezTo>
                    <a:cubicBezTo>
                      <a:pt x="114" y="151"/>
                      <a:pt x="147" y="118"/>
                      <a:pt x="147" y="76"/>
                    </a:cubicBezTo>
                    <a:cubicBezTo>
                      <a:pt x="147" y="34"/>
                      <a:pt x="114"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3"/>
              <p:cNvSpPr/>
              <p:nvPr/>
            </p:nvSpPr>
            <p:spPr>
              <a:xfrm flipH="1">
                <a:off x="3229136" y="3572612"/>
                <a:ext cx="15743" cy="15743"/>
              </a:xfrm>
              <a:custGeom>
                <a:rect b="b" l="l" r="r" t="t"/>
                <a:pathLst>
                  <a:path extrusionOk="0" h="143" w="143">
                    <a:moveTo>
                      <a:pt x="72" y="1"/>
                    </a:moveTo>
                    <a:cubicBezTo>
                      <a:pt x="34" y="1"/>
                      <a:pt x="1" y="29"/>
                      <a:pt x="1" y="72"/>
                    </a:cubicBezTo>
                    <a:cubicBezTo>
                      <a:pt x="1" y="109"/>
                      <a:pt x="34" y="142"/>
                      <a:pt x="72" y="142"/>
                    </a:cubicBezTo>
                    <a:cubicBezTo>
                      <a:pt x="109" y="142"/>
                      <a:pt x="142" y="109"/>
                      <a:pt x="142" y="72"/>
                    </a:cubicBezTo>
                    <a:cubicBezTo>
                      <a:pt x="142" y="29"/>
                      <a:pt x="10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3"/>
              <p:cNvSpPr/>
              <p:nvPr/>
            </p:nvSpPr>
            <p:spPr>
              <a:xfrm flipH="1">
                <a:off x="3141503" y="3558630"/>
                <a:ext cx="14642" cy="15193"/>
              </a:xfrm>
              <a:custGeom>
                <a:rect b="b" l="l" r="r" t="t"/>
                <a:pathLst>
                  <a:path extrusionOk="0" h="138" w="133">
                    <a:moveTo>
                      <a:pt x="67" y="1"/>
                    </a:moveTo>
                    <a:cubicBezTo>
                      <a:pt x="29" y="1"/>
                      <a:pt x="1" y="34"/>
                      <a:pt x="1" y="71"/>
                    </a:cubicBezTo>
                    <a:cubicBezTo>
                      <a:pt x="1" y="104"/>
                      <a:pt x="29" y="137"/>
                      <a:pt x="67" y="137"/>
                    </a:cubicBezTo>
                    <a:cubicBezTo>
                      <a:pt x="105" y="137"/>
                      <a:pt x="133" y="104"/>
                      <a:pt x="133" y="71"/>
                    </a:cubicBezTo>
                    <a:cubicBezTo>
                      <a:pt x="133" y="34"/>
                      <a:pt x="105"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3"/>
              <p:cNvSpPr/>
              <p:nvPr/>
            </p:nvSpPr>
            <p:spPr>
              <a:xfrm flipH="1">
                <a:off x="3054311" y="3544098"/>
                <a:ext cx="13541" cy="13651"/>
              </a:xfrm>
              <a:custGeom>
                <a:rect b="b" l="l" r="r" t="t"/>
                <a:pathLst>
                  <a:path extrusionOk="0" h="124" w="123">
                    <a:moveTo>
                      <a:pt x="62" y="1"/>
                    </a:moveTo>
                    <a:cubicBezTo>
                      <a:pt x="29" y="1"/>
                      <a:pt x="0" y="24"/>
                      <a:pt x="0" y="62"/>
                    </a:cubicBezTo>
                    <a:cubicBezTo>
                      <a:pt x="0" y="95"/>
                      <a:pt x="29" y="123"/>
                      <a:pt x="62" y="123"/>
                    </a:cubicBezTo>
                    <a:cubicBezTo>
                      <a:pt x="99" y="123"/>
                      <a:pt x="123" y="95"/>
                      <a:pt x="123" y="62"/>
                    </a:cubicBezTo>
                    <a:cubicBezTo>
                      <a:pt x="123" y="24"/>
                      <a:pt x="99" y="1"/>
                      <a:pt x="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3"/>
              <p:cNvSpPr/>
              <p:nvPr/>
            </p:nvSpPr>
            <p:spPr>
              <a:xfrm flipH="1">
                <a:off x="2966568" y="3528025"/>
                <a:ext cx="13101" cy="12551"/>
              </a:xfrm>
              <a:custGeom>
                <a:rect b="b" l="l" r="r" t="t"/>
                <a:pathLst>
                  <a:path extrusionOk="0" h="114" w="119">
                    <a:moveTo>
                      <a:pt x="57" y="0"/>
                    </a:moveTo>
                    <a:cubicBezTo>
                      <a:pt x="29" y="0"/>
                      <a:pt x="1" y="24"/>
                      <a:pt x="1" y="57"/>
                    </a:cubicBezTo>
                    <a:cubicBezTo>
                      <a:pt x="1" y="90"/>
                      <a:pt x="29" y="114"/>
                      <a:pt x="57" y="114"/>
                    </a:cubicBezTo>
                    <a:cubicBezTo>
                      <a:pt x="90" y="114"/>
                      <a:pt x="119" y="90"/>
                      <a:pt x="119" y="57"/>
                    </a:cubicBezTo>
                    <a:cubicBezTo>
                      <a:pt x="119" y="24"/>
                      <a:pt x="90"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3"/>
              <p:cNvSpPr/>
              <p:nvPr/>
            </p:nvSpPr>
            <p:spPr>
              <a:xfrm flipH="1">
                <a:off x="2879375" y="3511401"/>
                <a:ext cx="12000" cy="12000"/>
              </a:xfrm>
              <a:custGeom>
                <a:rect b="b" l="l" r="r" t="t"/>
                <a:pathLst>
                  <a:path extrusionOk="0" h="109" w="109">
                    <a:moveTo>
                      <a:pt x="52" y="1"/>
                    </a:moveTo>
                    <a:cubicBezTo>
                      <a:pt x="24" y="1"/>
                      <a:pt x="0" y="24"/>
                      <a:pt x="0" y="57"/>
                    </a:cubicBezTo>
                    <a:cubicBezTo>
                      <a:pt x="0" y="85"/>
                      <a:pt x="24" y="109"/>
                      <a:pt x="52" y="109"/>
                    </a:cubicBezTo>
                    <a:cubicBezTo>
                      <a:pt x="85" y="109"/>
                      <a:pt x="109" y="85"/>
                      <a:pt x="109" y="57"/>
                    </a:cubicBezTo>
                    <a:cubicBezTo>
                      <a:pt x="109" y="24"/>
                      <a:pt x="85"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3"/>
              <p:cNvSpPr/>
              <p:nvPr/>
            </p:nvSpPr>
            <p:spPr>
              <a:xfrm flipH="1">
                <a:off x="2792183" y="3495328"/>
                <a:ext cx="11009" cy="11009"/>
              </a:xfrm>
              <a:custGeom>
                <a:rect b="b" l="l" r="r" t="t"/>
                <a:pathLst>
                  <a:path extrusionOk="0" h="100" w="100">
                    <a:moveTo>
                      <a:pt x="48" y="0"/>
                    </a:moveTo>
                    <a:cubicBezTo>
                      <a:pt x="24" y="0"/>
                      <a:pt x="1" y="19"/>
                      <a:pt x="1" y="48"/>
                    </a:cubicBezTo>
                    <a:cubicBezTo>
                      <a:pt x="1" y="76"/>
                      <a:pt x="24" y="99"/>
                      <a:pt x="48" y="99"/>
                    </a:cubicBezTo>
                    <a:cubicBezTo>
                      <a:pt x="76" y="99"/>
                      <a:pt x="100" y="76"/>
                      <a:pt x="100" y="48"/>
                    </a:cubicBezTo>
                    <a:cubicBezTo>
                      <a:pt x="100" y="19"/>
                      <a:pt x="76"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3"/>
              <p:cNvSpPr/>
              <p:nvPr/>
            </p:nvSpPr>
            <p:spPr>
              <a:xfrm flipH="1">
                <a:off x="2704990" y="3479695"/>
                <a:ext cx="10018" cy="10018"/>
              </a:xfrm>
              <a:custGeom>
                <a:rect b="b" l="l" r="r" t="t"/>
                <a:pathLst>
                  <a:path extrusionOk="0" h="91" w="91">
                    <a:moveTo>
                      <a:pt x="48" y="1"/>
                    </a:moveTo>
                    <a:cubicBezTo>
                      <a:pt x="20" y="1"/>
                      <a:pt x="1" y="20"/>
                      <a:pt x="1" y="43"/>
                    </a:cubicBezTo>
                    <a:cubicBezTo>
                      <a:pt x="1" y="67"/>
                      <a:pt x="20" y="91"/>
                      <a:pt x="48" y="91"/>
                    </a:cubicBezTo>
                    <a:cubicBezTo>
                      <a:pt x="72" y="91"/>
                      <a:pt x="91" y="67"/>
                      <a:pt x="91" y="43"/>
                    </a:cubicBezTo>
                    <a:cubicBezTo>
                      <a:pt x="91" y="20"/>
                      <a:pt x="72"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3"/>
              <p:cNvSpPr/>
              <p:nvPr/>
            </p:nvSpPr>
            <p:spPr>
              <a:xfrm flipH="1">
                <a:off x="2617247" y="3465162"/>
                <a:ext cx="8917" cy="9028"/>
              </a:xfrm>
              <a:custGeom>
                <a:rect b="b" l="l" r="r" t="t"/>
                <a:pathLst>
                  <a:path extrusionOk="0" h="82" w="81">
                    <a:moveTo>
                      <a:pt x="38" y="1"/>
                    </a:moveTo>
                    <a:cubicBezTo>
                      <a:pt x="14" y="1"/>
                      <a:pt x="0" y="20"/>
                      <a:pt x="0" y="39"/>
                    </a:cubicBezTo>
                    <a:cubicBezTo>
                      <a:pt x="0" y="62"/>
                      <a:pt x="14" y="81"/>
                      <a:pt x="38" y="81"/>
                    </a:cubicBezTo>
                    <a:cubicBezTo>
                      <a:pt x="61" y="81"/>
                      <a:pt x="80" y="62"/>
                      <a:pt x="80" y="39"/>
                    </a:cubicBezTo>
                    <a:cubicBezTo>
                      <a:pt x="80" y="20"/>
                      <a:pt x="61"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3"/>
              <p:cNvSpPr/>
              <p:nvPr/>
            </p:nvSpPr>
            <p:spPr>
              <a:xfrm flipH="1">
                <a:off x="2529615" y="3452722"/>
                <a:ext cx="7817" cy="7927"/>
              </a:xfrm>
              <a:custGeom>
                <a:rect b="b" l="l" r="r" t="t"/>
                <a:pathLst>
                  <a:path extrusionOk="0" h="72" w="71">
                    <a:moveTo>
                      <a:pt x="33" y="1"/>
                    </a:moveTo>
                    <a:cubicBezTo>
                      <a:pt x="14" y="1"/>
                      <a:pt x="0" y="15"/>
                      <a:pt x="0" y="34"/>
                    </a:cubicBezTo>
                    <a:cubicBezTo>
                      <a:pt x="0" y="57"/>
                      <a:pt x="14" y="72"/>
                      <a:pt x="33" y="72"/>
                    </a:cubicBezTo>
                    <a:cubicBezTo>
                      <a:pt x="57" y="72"/>
                      <a:pt x="71" y="57"/>
                      <a:pt x="71" y="34"/>
                    </a:cubicBezTo>
                    <a:cubicBezTo>
                      <a:pt x="71" y="15"/>
                      <a:pt x="57" y="1"/>
                      <a:pt x="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3"/>
              <p:cNvSpPr/>
              <p:nvPr/>
            </p:nvSpPr>
            <p:spPr>
              <a:xfrm flipH="1">
                <a:off x="2441321" y="3442374"/>
                <a:ext cx="7376" cy="6826"/>
              </a:xfrm>
              <a:custGeom>
                <a:rect b="b" l="l" r="r" t="t"/>
                <a:pathLst>
                  <a:path extrusionOk="0" h="62" w="67">
                    <a:moveTo>
                      <a:pt x="33" y="1"/>
                    </a:moveTo>
                    <a:cubicBezTo>
                      <a:pt x="14" y="1"/>
                      <a:pt x="0" y="15"/>
                      <a:pt x="0" y="34"/>
                    </a:cubicBezTo>
                    <a:cubicBezTo>
                      <a:pt x="0" y="48"/>
                      <a:pt x="14" y="62"/>
                      <a:pt x="33" y="62"/>
                    </a:cubicBezTo>
                    <a:cubicBezTo>
                      <a:pt x="52" y="62"/>
                      <a:pt x="66" y="48"/>
                      <a:pt x="66" y="34"/>
                    </a:cubicBezTo>
                    <a:cubicBezTo>
                      <a:pt x="66" y="15"/>
                      <a:pt x="52" y="1"/>
                      <a:pt x="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3"/>
              <p:cNvSpPr/>
              <p:nvPr/>
            </p:nvSpPr>
            <p:spPr>
              <a:xfrm flipH="1">
                <a:off x="2353138" y="3434557"/>
                <a:ext cx="5835" cy="6385"/>
              </a:xfrm>
              <a:custGeom>
                <a:rect b="b" l="l" r="r" t="t"/>
                <a:pathLst>
                  <a:path extrusionOk="0" h="58" w="53">
                    <a:moveTo>
                      <a:pt x="24" y="1"/>
                    </a:moveTo>
                    <a:cubicBezTo>
                      <a:pt x="10" y="1"/>
                      <a:pt x="1" y="15"/>
                      <a:pt x="1" y="29"/>
                    </a:cubicBezTo>
                    <a:cubicBezTo>
                      <a:pt x="1" y="48"/>
                      <a:pt x="10" y="57"/>
                      <a:pt x="24" y="57"/>
                    </a:cubicBezTo>
                    <a:cubicBezTo>
                      <a:pt x="43" y="57"/>
                      <a:pt x="53" y="48"/>
                      <a:pt x="53" y="29"/>
                    </a:cubicBezTo>
                    <a:cubicBezTo>
                      <a:pt x="53" y="15"/>
                      <a:pt x="4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3"/>
              <p:cNvSpPr/>
              <p:nvPr/>
            </p:nvSpPr>
            <p:spPr>
              <a:xfrm flipH="1">
                <a:off x="2264404" y="3430484"/>
                <a:ext cx="5284" cy="5284"/>
              </a:xfrm>
              <a:custGeom>
                <a:rect b="b" l="l" r="r" t="t"/>
                <a:pathLst>
                  <a:path extrusionOk="0" h="48" w="48">
                    <a:moveTo>
                      <a:pt x="24" y="0"/>
                    </a:moveTo>
                    <a:cubicBezTo>
                      <a:pt x="10" y="0"/>
                      <a:pt x="1" y="14"/>
                      <a:pt x="1" y="24"/>
                    </a:cubicBezTo>
                    <a:cubicBezTo>
                      <a:pt x="1" y="38"/>
                      <a:pt x="10" y="47"/>
                      <a:pt x="24" y="47"/>
                    </a:cubicBezTo>
                    <a:cubicBezTo>
                      <a:pt x="38" y="47"/>
                      <a:pt x="48" y="38"/>
                      <a:pt x="48" y="24"/>
                    </a:cubicBezTo>
                    <a:cubicBezTo>
                      <a:pt x="48" y="14"/>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3"/>
              <p:cNvSpPr/>
              <p:nvPr/>
            </p:nvSpPr>
            <p:spPr>
              <a:xfrm flipH="1">
                <a:off x="2175560" y="3429933"/>
                <a:ext cx="4294" cy="4294"/>
              </a:xfrm>
              <a:custGeom>
                <a:rect b="b" l="l" r="r" t="t"/>
                <a:pathLst>
                  <a:path extrusionOk="0" h="39" w="39">
                    <a:moveTo>
                      <a:pt x="19" y="0"/>
                    </a:moveTo>
                    <a:cubicBezTo>
                      <a:pt x="10" y="0"/>
                      <a:pt x="0" y="10"/>
                      <a:pt x="0" y="19"/>
                    </a:cubicBezTo>
                    <a:cubicBezTo>
                      <a:pt x="0" y="33"/>
                      <a:pt x="10" y="38"/>
                      <a:pt x="19" y="38"/>
                    </a:cubicBezTo>
                    <a:cubicBezTo>
                      <a:pt x="33" y="38"/>
                      <a:pt x="38" y="33"/>
                      <a:pt x="38" y="19"/>
                    </a:cubicBezTo>
                    <a:cubicBezTo>
                      <a:pt x="38" y="10"/>
                      <a:pt x="33"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3"/>
              <p:cNvSpPr/>
              <p:nvPr/>
            </p:nvSpPr>
            <p:spPr>
              <a:xfrm flipH="1">
                <a:off x="2086827" y="3433566"/>
                <a:ext cx="3303" cy="3193"/>
              </a:xfrm>
              <a:custGeom>
                <a:rect b="b" l="l" r="r" t="t"/>
                <a:pathLst>
                  <a:path extrusionOk="0" h="29" w="30">
                    <a:moveTo>
                      <a:pt x="15" y="0"/>
                    </a:moveTo>
                    <a:cubicBezTo>
                      <a:pt x="6" y="0"/>
                      <a:pt x="1" y="5"/>
                      <a:pt x="1" y="15"/>
                    </a:cubicBezTo>
                    <a:cubicBezTo>
                      <a:pt x="1" y="24"/>
                      <a:pt x="6" y="29"/>
                      <a:pt x="15" y="29"/>
                    </a:cubicBezTo>
                    <a:cubicBezTo>
                      <a:pt x="24" y="29"/>
                      <a:pt x="29" y="24"/>
                      <a:pt x="29" y="15"/>
                    </a:cubicBezTo>
                    <a:cubicBezTo>
                      <a:pt x="29" y="5"/>
                      <a:pt x="24"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3"/>
              <p:cNvSpPr/>
              <p:nvPr/>
            </p:nvSpPr>
            <p:spPr>
              <a:xfrm flipH="1">
                <a:off x="1998093" y="3440832"/>
                <a:ext cx="2752" cy="2642"/>
              </a:xfrm>
              <a:custGeom>
                <a:rect b="b" l="l" r="r" t="t"/>
                <a:pathLst>
                  <a:path extrusionOk="0" h="24" w="25">
                    <a:moveTo>
                      <a:pt x="15" y="0"/>
                    </a:moveTo>
                    <a:cubicBezTo>
                      <a:pt x="5" y="0"/>
                      <a:pt x="1" y="5"/>
                      <a:pt x="1" y="15"/>
                    </a:cubicBezTo>
                    <a:cubicBezTo>
                      <a:pt x="1" y="19"/>
                      <a:pt x="5" y="24"/>
                      <a:pt x="15" y="24"/>
                    </a:cubicBezTo>
                    <a:cubicBezTo>
                      <a:pt x="20" y="24"/>
                      <a:pt x="24" y="19"/>
                      <a:pt x="24" y="15"/>
                    </a:cubicBezTo>
                    <a:cubicBezTo>
                      <a:pt x="24" y="5"/>
                      <a:pt x="20"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3"/>
              <p:cNvSpPr/>
              <p:nvPr/>
            </p:nvSpPr>
            <p:spPr>
              <a:xfrm flipH="1">
                <a:off x="1909910" y="3452722"/>
                <a:ext cx="1651" cy="1651"/>
              </a:xfrm>
              <a:custGeom>
                <a:rect b="b" l="l" r="r" t="t"/>
                <a:pathLst>
                  <a:path extrusionOk="0" h="15" w="15">
                    <a:moveTo>
                      <a:pt x="5" y="1"/>
                    </a:moveTo>
                    <a:cubicBezTo>
                      <a:pt x="5" y="1"/>
                      <a:pt x="1" y="1"/>
                      <a:pt x="1" y="6"/>
                    </a:cubicBezTo>
                    <a:cubicBezTo>
                      <a:pt x="1" y="10"/>
                      <a:pt x="5" y="15"/>
                      <a:pt x="5" y="15"/>
                    </a:cubicBezTo>
                    <a:cubicBezTo>
                      <a:pt x="10" y="15"/>
                      <a:pt x="15" y="10"/>
                      <a:pt x="15" y="6"/>
                    </a:cubicBezTo>
                    <a:cubicBezTo>
                      <a:pt x="15" y="1"/>
                      <a:pt x="10"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3"/>
              <p:cNvSpPr/>
              <p:nvPr/>
            </p:nvSpPr>
            <p:spPr>
              <a:xfrm flipH="1">
                <a:off x="1822717" y="3468355"/>
                <a:ext cx="661" cy="550"/>
              </a:xfrm>
              <a:custGeom>
                <a:rect b="b" l="l" r="r" t="t"/>
                <a:pathLst>
                  <a:path extrusionOk="0" h="5" w="6">
                    <a:moveTo>
                      <a:pt x="6" y="0"/>
                    </a:moveTo>
                    <a:cubicBezTo>
                      <a:pt x="6" y="0"/>
                      <a:pt x="1" y="0"/>
                      <a:pt x="1" y="5"/>
                    </a:cubicBezTo>
                    <a:lnTo>
                      <a:pt x="6" y="5"/>
                    </a:lnTo>
                    <a:cubicBezTo>
                      <a:pt x="6" y="0"/>
                      <a:pt x="6" y="0"/>
                      <a:pt x="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3"/>
              <p:cNvSpPr/>
              <p:nvPr/>
            </p:nvSpPr>
            <p:spPr>
              <a:xfrm flipH="1">
                <a:off x="8904901" y="3084796"/>
                <a:ext cx="80478" cy="80588"/>
              </a:xfrm>
              <a:custGeom>
                <a:rect b="b" l="l" r="r" t="t"/>
                <a:pathLst>
                  <a:path extrusionOk="0" h="732" w="731">
                    <a:moveTo>
                      <a:pt x="363" y="0"/>
                    </a:moveTo>
                    <a:cubicBezTo>
                      <a:pt x="161" y="0"/>
                      <a:pt x="0" y="165"/>
                      <a:pt x="0" y="368"/>
                    </a:cubicBezTo>
                    <a:cubicBezTo>
                      <a:pt x="0" y="566"/>
                      <a:pt x="161" y="731"/>
                      <a:pt x="363" y="731"/>
                    </a:cubicBezTo>
                    <a:cubicBezTo>
                      <a:pt x="566" y="731"/>
                      <a:pt x="731" y="566"/>
                      <a:pt x="731" y="368"/>
                    </a:cubicBezTo>
                    <a:cubicBezTo>
                      <a:pt x="731" y="165"/>
                      <a:pt x="566"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3"/>
              <p:cNvSpPr/>
              <p:nvPr/>
            </p:nvSpPr>
            <p:spPr>
              <a:xfrm flipH="1">
                <a:off x="8834773" y="3140283"/>
                <a:ext cx="79487" cy="79597"/>
              </a:xfrm>
              <a:custGeom>
                <a:rect b="b" l="l" r="r" t="t"/>
                <a:pathLst>
                  <a:path extrusionOk="0" h="723" w="722">
                    <a:moveTo>
                      <a:pt x="358" y="1"/>
                    </a:moveTo>
                    <a:cubicBezTo>
                      <a:pt x="160" y="1"/>
                      <a:pt x="0" y="161"/>
                      <a:pt x="0" y="359"/>
                    </a:cubicBezTo>
                    <a:cubicBezTo>
                      <a:pt x="0" y="557"/>
                      <a:pt x="160" y="722"/>
                      <a:pt x="358" y="722"/>
                    </a:cubicBezTo>
                    <a:cubicBezTo>
                      <a:pt x="556" y="722"/>
                      <a:pt x="721" y="557"/>
                      <a:pt x="721" y="359"/>
                    </a:cubicBezTo>
                    <a:cubicBezTo>
                      <a:pt x="721" y="161"/>
                      <a:pt x="556" y="1"/>
                      <a:pt x="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3"/>
              <p:cNvSpPr/>
              <p:nvPr/>
            </p:nvSpPr>
            <p:spPr>
              <a:xfrm flipH="1">
                <a:off x="8762663" y="3192246"/>
                <a:ext cx="78496" cy="78496"/>
              </a:xfrm>
              <a:custGeom>
                <a:rect b="b" l="l" r="r" t="t"/>
                <a:pathLst>
                  <a:path extrusionOk="0" h="713" w="713">
                    <a:moveTo>
                      <a:pt x="359" y="0"/>
                    </a:moveTo>
                    <a:cubicBezTo>
                      <a:pt x="161" y="0"/>
                      <a:pt x="1" y="156"/>
                      <a:pt x="1" y="354"/>
                    </a:cubicBezTo>
                    <a:cubicBezTo>
                      <a:pt x="1" y="552"/>
                      <a:pt x="161" y="712"/>
                      <a:pt x="359" y="712"/>
                    </a:cubicBezTo>
                    <a:cubicBezTo>
                      <a:pt x="552" y="712"/>
                      <a:pt x="713" y="552"/>
                      <a:pt x="713" y="354"/>
                    </a:cubicBezTo>
                    <a:cubicBezTo>
                      <a:pt x="713" y="156"/>
                      <a:pt x="552"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3"/>
              <p:cNvSpPr/>
              <p:nvPr/>
            </p:nvSpPr>
            <p:spPr>
              <a:xfrm flipH="1">
                <a:off x="8688461" y="3241567"/>
                <a:ext cx="77395" cy="77395"/>
              </a:xfrm>
              <a:custGeom>
                <a:rect b="b" l="l" r="r" t="t"/>
                <a:pathLst>
                  <a:path extrusionOk="0" h="703" w="703">
                    <a:moveTo>
                      <a:pt x="354" y="0"/>
                    </a:moveTo>
                    <a:cubicBezTo>
                      <a:pt x="156" y="0"/>
                      <a:pt x="0" y="156"/>
                      <a:pt x="0" y="349"/>
                    </a:cubicBezTo>
                    <a:cubicBezTo>
                      <a:pt x="0" y="547"/>
                      <a:pt x="156" y="703"/>
                      <a:pt x="354" y="703"/>
                    </a:cubicBezTo>
                    <a:cubicBezTo>
                      <a:pt x="547" y="703"/>
                      <a:pt x="703" y="547"/>
                      <a:pt x="703" y="349"/>
                    </a:cubicBezTo>
                    <a:cubicBezTo>
                      <a:pt x="703" y="156"/>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3"/>
              <p:cNvSpPr/>
              <p:nvPr/>
            </p:nvSpPr>
            <p:spPr>
              <a:xfrm flipH="1">
                <a:off x="8612608" y="3288245"/>
                <a:ext cx="76404" cy="76955"/>
              </a:xfrm>
              <a:custGeom>
                <a:rect b="b" l="l" r="r" t="t"/>
                <a:pathLst>
                  <a:path extrusionOk="0" h="699" w="694">
                    <a:moveTo>
                      <a:pt x="349" y="0"/>
                    </a:moveTo>
                    <a:cubicBezTo>
                      <a:pt x="156" y="0"/>
                      <a:pt x="0" y="156"/>
                      <a:pt x="0" y="349"/>
                    </a:cubicBezTo>
                    <a:cubicBezTo>
                      <a:pt x="0" y="543"/>
                      <a:pt x="156" y="698"/>
                      <a:pt x="349" y="698"/>
                    </a:cubicBezTo>
                    <a:cubicBezTo>
                      <a:pt x="537" y="698"/>
                      <a:pt x="693" y="543"/>
                      <a:pt x="693" y="349"/>
                    </a:cubicBezTo>
                    <a:cubicBezTo>
                      <a:pt x="693" y="156"/>
                      <a:pt x="537" y="0"/>
                      <a:pt x="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3"/>
              <p:cNvSpPr/>
              <p:nvPr/>
            </p:nvSpPr>
            <p:spPr>
              <a:xfrm flipH="1">
                <a:off x="8535324" y="3332833"/>
                <a:ext cx="75854" cy="75413"/>
              </a:xfrm>
              <a:custGeom>
                <a:rect b="b" l="l" r="r" t="t"/>
                <a:pathLst>
                  <a:path extrusionOk="0" h="685" w="689">
                    <a:moveTo>
                      <a:pt x="344" y="1"/>
                    </a:moveTo>
                    <a:cubicBezTo>
                      <a:pt x="156" y="1"/>
                      <a:pt x="0" y="152"/>
                      <a:pt x="0" y="345"/>
                    </a:cubicBezTo>
                    <a:cubicBezTo>
                      <a:pt x="0" y="534"/>
                      <a:pt x="156" y="684"/>
                      <a:pt x="344" y="684"/>
                    </a:cubicBezTo>
                    <a:cubicBezTo>
                      <a:pt x="533" y="684"/>
                      <a:pt x="688" y="534"/>
                      <a:pt x="688" y="345"/>
                    </a:cubicBezTo>
                    <a:cubicBezTo>
                      <a:pt x="688" y="152"/>
                      <a:pt x="533" y="1"/>
                      <a:pt x="3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3"/>
              <p:cNvSpPr/>
              <p:nvPr/>
            </p:nvSpPr>
            <p:spPr>
              <a:xfrm flipH="1">
                <a:off x="8456388" y="3374887"/>
                <a:ext cx="74863" cy="74863"/>
              </a:xfrm>
              <a:custGeom>
                <a:rect b="b" l="l" r="r" t="t"/>
                <a:pathLst>
                  <a:path extrusionOk="0" h="680" w="680">
                    <a:moveTo>
                      <a:pt x="340" y="1"/>
                    </a:moveTo>
                    <a:cubicBezTo>
                      <a:pt x="151" y="1"/>
                      <a:pt x="0" y="152"/>
                      <a:pt x="0" y="340"/>
                    </a:cubicBezTo>
                    <a:cubicBezTo>
                      <a:pt x="0" y="524"/>
                      <a:pt x="151" y="680"/>
                      <a:pt x="340" y="680"/>
                    </a:cubicBezTo>
                    <a:cubicBezTo>
                      <a:pt x="523" y="680"/>
                      <a:pt x="679" y="524"/>
                      <a:pt x="679" y="340"/>
                    </a:cubicBezTo>
                    <a:cubicBezTo>
                      <a:pt x="679" y="152"/>
                      <a:pt x="523"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3"/>
              <p:cNvSpPr/>
              <p:nvPr/>
            </p:nvSpPr>
            <p:spPr>
              <a:xfrm flipH="1">
                <a:off x="8377012" y="3413860"/>
                <a:ext cx="73872" cy="74312"/>
              </a:xfrm>
              <a:custGeom>
                <a:rect b="b" l="l" r="r" t="t"/>
                <a:pathLst>
                  <a:path extrusionOk="0" h="675" w="671">
                    <a:moveTo>
                      <a:pt x="336" y="0"/>
                    </a:moveTo>
                    <a:cubicBezTo>
                      <a:pt x="152" y="0"/>
                      <a:pt x="1" y="151"/>
                      <a:pt x="1" y="340"/>
                    </a:cubicBezTo>
                    <a:cubicBezTo>
                      <a:pt x="1" y="524"/>
                      <a:pt x="152" y="674"/>
                      <a:pt x="336" y="674"/>
                    </a:cubicBezTo>
                    <a:cubicBezTo>
                      <a:pt x="524" y="674"/>
                      <a:pt x="670" y="524"/>
                      <a:pt x="670" y="340"/>
                    </a:cubicBezTo>
                    <a:cubicBezTo>
                      <a:pt x="670" y="151"/>
                      <a:pt x="524" y="0"/>
                      <a:pt x="3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3"/>
              <p:cNvSpPr/>
              <p:nvPr/>
            </p:nvSpPr>
            <p:spPr>
              <a:xfrm flipH="1">
                <a:off x="8295545" y="3450630"/>
                <a:ext cx="73322" cy="73322"/>
              </a:xfrm>
              <a:custGeom>
                <a:rect b="b" l="l" r="r" t="t"/>
                <a:pathLst>
                  <a:path extrusionOk="0" h="666" w="666">
                    <a:moveTo>
                      <a:pt x="335" y="1"/>
                    </a:moveTo>
                    <a:cubicBezTo>
                      <a:pt x="152" y="1"/>
                      <a:pt x="1" y="152"/>
                      <a:pt x="1" y="331"/>
                    </a:cubicBezTo>
                    <a:cubicBezTo>
                      <a:pt x="1" y="515"/>
                      <a:pt x="152" y="666"/>
                      <a:pt x="335" y="666"/>
                    </a:cubicBezTo>
                    <a:cubicBezTo>
                      <a:pt x="515" y="666"/>
                      <a:pt x="665" y="515"/>
                      <a:pt x="665" y="331"/>
                    </a:cubicBezTo>
                    <a:cubicBezTo>
                      <a:pt x="665" y="152"/>
                      <a:pt x="515"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3"/>
              <p:cNvSpPr/>
              <p:nvPr/>
            </p:nvSpPr>
            <p:spPr>
              <a:xfrm flipH="1">
                <a:off x="8213527" y="3484979"/>
                <a:ext cx="71780" cy="71670"/>
              </a:xfrm>
              <a:custGeom>
                <a:rect b="b" l="l" r="r" t="t"/>
                <a:pathLst>
                  <a:path extrusionOk="0" h="651" w="652">
                    <a:moveTo>
                      <a:pt x="326" y="0"/>
                    </a:moveTo>
                    <a:cubicBezTo>
                      <a:pt x="147" y="0"/>
                      <a:pt x="1" y="146"/>
                      <a:pt x="1" y="325"/>
                    </a:cubicBezTo>
                    <a:cubicBezTo>
                      <a:pt x="1" y="505"/>
                      <a:pt x="147" y="651"/>
                      <a:pt x="326" y="651"/>
                    </a:cubicBezTo>
                    <a:cubicBezTo>
                      <a:pt x="505" y="651"/>
                      <a:pt x="651" y="505"/>
                      <a:pt x="651" y="325"/>
                    </a:cubicBezTo>
                    <a:cubicBezTo>
                      <a:pt x="651"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3"/>
              <p:cNvSpPr/>
              <p:nvPr/>
            </p:nvSpPr>
            <p:spPr>
              <a:xfrm flipH="1">
                <a:off x="8129967" y="3515584"/>
                <a:ext cx="71230" cy="71230"/>
              </a:xfrm>
              <a:custGeom>
                <a:rect b="b" l="l" r="r" t="t"/>
                <a:pathLst>
                  <a:path extrusionOk="0" h="647" w="647">
                    <a:moveTo>
                      <a:pt x="326" y="0"/>
                    </a:moveTo>
                    <a:cubicBezTo>
                      <a:pt x="147" y="0"/>
                      <a:pt x="0" y="146"/>
                      <a:pt x="0" y="326"/>
                    </a:cubicBezTo>
                    <a:cubicBezTo>
                      <a:pt x="0" y="505"/>
                      <a:pt x="147" y="646"/>
                      <a:pt x="326" y="646"/>
                    </a:cubicBezTo>
                    <a:cubicBezTo>
                      <a:pt x="500" y="646"/>
                      <a:pt x="646" y="505"/>
                      <a:pt x="646" y="326"/>
                    </a:cubicBezTo>
                    <a:cubicBezTo>
                      <a:pt x="646" y="146"/>
                      <a:pt x="500"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3"/>
              <p:cNvSpPr/>
              <p:nvPr/>
            </p:nvSpPr>
            <p:spPr>
              <a:xfrm flipH="1">
                <a:off x="8045417" y="3543548"/>
                <a:ext cx="70129" cy="70239"/>
              </a:xfrm>
              <a:custGeom>
                <a:rect b="b" l="l" r="r" t="t"/>
                <a:pathLst>
                  <a:path extrusionOk="0" h="638" w="637">
                    <a:moveTo>
                      <a:pt x="316" y="1"/>
                    </a:moveTo>
                    <a:cubicBezTo>
                      <a:pt x="142" y="1"/>
                      <a:pt x="0" y="142"/>
                      <a:pt x="0" y="321"/>
                    </a:cubicBezTo>
                    <a:cubicBezTo>
                      <a:pt x="0" y="496"/>
                      <a:pt x="142" y="637"/>
                      <a:pt x="316" y="637"/>
                    </a:cubicBezTo>
                    <a:cubicBezTo>
                      <a:pt x="495" y="637"/>
                      <a:pt x="637" y="496"/>
                      <a:pt x="637" y="321"/>
                    </a:cubicBezTo>
                    <a:cubicBezTo>
                      <a:pt x="637" y="142"/>
                      <a:pt x="495"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3"/>
              <p:cNvSpPr/>
              <p:nvPr/>
            </p:nvSpPr>
            <p:spPr>
              <a:xfrm flipH="1">
                <a:off x="7959766" y="3568538"/>
                <a:ext cx="69689" cy="69138"/>
              </a:xfrm>
              <a:custGeom>
                <a:rect b="b" l="l" r="r" t="t"/>
                <a:pathLst>
                  <a:path extrusionOk="0" h="628" w="633">
                    <a:moveTo>
                      <a:pt x="317" y="0"/>
                    </a:moveTo>
                    <a:cubicBezTo>
                      <a:pt x="142" y="0"/>
                      <a:pt x="1" y="142"/>
                      <a:pt x="1" y="311"/>
                    </a:cubicBezTo>
                    <a:cubicBezTo>
                      <a:pt x="1" y="486"/>
                      <a:pt x="142" y="627"/>
                      <a:pt x="317" y="627"/>
                    </a:cubicBezTo>
                    <a:cubicBezTo>
                      <a:pt x="491" y="627"/>
                      <a:pt x="632" y="486"/>
                      <a:pt x="632" y="311"/>
                    </a:cubicBezTo>
                    <a:cubicBezTo>
                      <a:pt x="632" y="142"/>
                      <a:pt x="491"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3"/>
              <p:cNvSpPr/>
              <p:nvPr/>
            </p:nvSpPr>
            <p:spPr>
              <a:xfrm flipH="1">
                <a:off x="7873564" y="3589786"/>
                <a:ext cx="68147" cy="68037"/>
              </a:xfrm>
              <a:custGeom>
                <a:rect b="b" l="l" r="r" t="t"/>
                <a:pathLst>
                  <a:path extrusionOk="0" h="618" w="619">
                    <a:moveTo>
                      <a:pt x="307" y="0"/>
                    </a:moveTo>
                    <a:cubicBezTo>
                      <a:pt x="137" y="0"/>
                      <a:pt x="0" y="137"/>
                      <a:pt x="0" y="307"/>
                    </a:cubicBezTo>
                    <a:cubicBezTo>
                      <a:pt x="0" y="481"/>
                      <a:pt x="137" y="618"/>
                      <a:pt x="307" y="618"/>
                    </a:cubicBezTo>
                    <a:cubicBezTo>
                      <a:pt x="481" y="618"/>
                      <a:pt x="618" y="481"/>
                      <a:pt x="618" y="307"/>
                    </a:cubicBezTo>
                    <a:cubicBezTo>
                      <a:pt x="618" y="137"/>
                      <a:pt x="481"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3"/>
              <p:cNvSpPr/>
              <p:nvPr/>
            </p:nvSpPr>
            <p:spPr>
              <a:xfrm flipH="1">
                <a:off x="7786372" y="3607401"/>
                <a:ext cx="67597" cy="67046"/>
              </a:xfrm>
              <a:custGeom>
                <a:rect b="b" l="l" r="r" t="t"/>
                <a:pathLst>
                  <a:path extrusionOk="0" h="609" w="614">
                    <a:moveTo>
                      <a:pt x="307" y="1"/>
                    </a:moveTo>
                    <a:cubicBezTo>
                      <a:pt x="137" y="1"/>
                      <a:pt x="0" y="137"/>
                      <a:pt x="0" y="302"/>
                    </a:cubicBezTo>
                    <a:cubicBezTo>
                      <a:pt x="0" y="472"/>
                      <a:pt x="137" y="609"/>
                      <a:pt x="307" y="609"/>
                    </a:cubicBezTo>
                    <a:cubicBezTo>
                      <a:pt x="476" y="609"/>
                      <a:pt x="613" y="472"/>
                      <a:pt x="613" y="302"/>
                    </a:cubicBezTo>
                    <a:cubicBezTo>
                      <a:pt x="613" y="137"/>
                      <a:pt x="476"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3"/>
              <p:cNvSpPr/>
              <p:nvPr/>
            </p:nvSpPr>
            <p:spPr>
              <a:xfrm flipH="1">
                <a:off x="7698739" y="3620942"/>
                <a:ext cx="66496" cy="66496"/>
              </a:xfrm>
              <a:custGeom>
                <a:rect b="b" l="l" r="r" t="t"/>
                <a:pathLst>
                  <a:path extrusionOk="0" h="604" w="604">
                    <a:moveTo>
                      <a:pt x="302" y="0"/>
                    </a:moveTo>
                    <a:cubicBezTo>
                      <a:pt x="137" y="0"/>
                      <a:pt x="0" y="137"/>
                      <a:pt x="0" y="302"/>
                    </a:cubicBezTo>
                    <a:cubicBezTo>
                      <a:pt x="0" y="472"/>
                      <a:pt x="137" y="604"/>
                      <a:pt x="302" y="604"/>
                    </a:cubicBezTo>
                    <a:cubicBezTo>
                      <a:pt x="467" y="604"/>
                      <a:pt x="604" y="472"/>
                      <a:pt x="604" y="302"/>
                    </a:cubicBezTo>
                    <a:cubicBezTo>
                      <a:pt x="604" y="137"/>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3"/>
              <p:cNvSpPr/>
              <p:nvPr/>
            </p:nvSpPr>
            <p:spPr>
              <a:xfrm flipH="1">
                <a:off x="7610446" y="3631290"/>
                <a:ext cx="65505" cy="65505"/>
              </a:xfrm>
              <a:custGeom>
                <a:rect b="b" l="l" r="r" t="t"/>
                <a:pathLst>
                  <a:path extrusionOk="0" h="595" w="595">
                    <a:moveTo>
                      <a:pt x="297" y="1"/>
                    </a:moveTo>
                    <a:cubicBezTo>
                      <a:pt x="132" y="1"/>
                      <a:pt x="0" y="133"/>
                      <a:pt x="0" y="298"/>
                    </a:cubicBezTo>
                    <a:cubicBezTo>
                      <a:pt x="0" y="458"/>
                      <a:pt x="132" y="595"/>
                      <a:pt x="297" y="595"/>
                    </a:cubicBezTo>
                    <a:cubicBezTo>
                      <a:pt x="462" y="595"/>
                      <a:pt x="594" y="458"/>
                      <a:pt x="594" y="298"/>
                    </a:cubicBezTo>
                    <a:cubicBezTo>
                      <a:pt x="594" y="133"/>
                      <a:pt x="462" y="1"/>
                      <a:pt x="2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3"/>
              <p:cNvSpPr/>
              <p:nvPr/>
            </p:nvSpPr>
            <p:spPr>
              <a:xfrm flipH="1">
                <a:off x="7521712" y="3637015"/>
                <a:ext cx="64514" cy="64404"/>
              </a:xfrm>
              <a:custGeom>
                <a:rect b="b" l="l" r="r" t="t"/>
                <a:pathLst>
                  <a:path extrusionOk="0" h="585" w="586">
                    <a:moveTo>
                      <a:pt x="293" y="0"/>
                    </a:moveTo>
                    <a:cubicBezTo>
                      <a:pt x="133" y="0"/>
                      <a:pt x="1" y="132"/>
                      <a:pt x="1" y="293"/>
                    </a:cubicBezTo>
                    <a:cubicBezTo>
                      <a:pt x="1" y="453"/>
                      <a:pt x="133"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3"/>
              <p:cNvSpPr/>
              <p:nvPr/>
            </p:nvSpPr>
            <p:spPr>
              <a:xfrm flipH="1">
                <a:off x="7432978" y="3638557"/>
                <a:ext cx="63413" cy="63413"/>
              </a:xfrm>
              <a:custGeom>
                <a:rect b="b" l="l" r="r" t="t"/>
                <a:pathLst>
                  <a:path extrusionOk="0" h="576" w="576">
                    <a:moveTo>
                      <a:pt x="288" y="1"/>
                    </a:moveTo>
                    <a:cubicBezTo>
                      <a:pt x="128" y="1"/>
                      <a:pt x="0" y="128"/>
                      <a:pt x="0" y="288"/>
                    </a:cubicBezTo>
                    <a:cubicBezTo>
                      <a:pt x="0" y="448"/>
                      <a:pt x="128" y="576"/>
                      <a:pt x="288" y="576"/>
                    </a:cubicBezTo>
                    <a:cubicBezTo>
                      <a:pt x="448" y="576"/>
                      <a:pt x="575" y="448"/>
                      <a:pt x="575" y="288"/>
                    </a:cubicBezTo>
                    <a:cubicBezTo>
                      <a:pt x="575" y="128"/>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3"/>
              <p:cNvSpPr/>
              <p:nvPr/>
            </p:nvSpPr>
            <p:spPr>
              <a:xfrm flipH="1">
                <a:off x="7344244" y="3635914"/>
                <a:ext cx="62863" cy="62422"/>
              </a:xfrm>
              <a:custGeom>
                <a:rect b="b" l="l" r="r" t="t"/>
                <a:pathLst>
                  <a:path extrusionOk="0" h="567" w="571">
                    <a:moveTo>
                      <a:pt x="288" y="1"/>
                    </a:moveTo>
                    <a:cubicBezTo>
                      <a:pt x="127" y="1"/>
                      <a:pt x="0" y="128"/>
                      <a:pt x="0" y="284"/>
                    </a:cubicBezTo>
                    <a:cubicBezTo>
                      <a:pt x="0" y="439"/>
                      <a:pt x="127" y="567"/>
                      <a:pt x="288" y="567"/>
                    </a:cubicBezTo>
                    <a:cubicBezTo>
                      <a:pt x="443" y="567"/>
                      <a:pt x="570" y="439"/>
                      <a:pt x="570" y="284"/>
                    </a:cubicBezTo>
                    <a:cubicBezTo>
                      <a:pt x="570" y="128"/>
                      <a:pt x="443"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3"/>
              <p:cNvSpPr/>
              <p:nvPr/>
            </p:nvSpPr>
            <p:spPr>
              <a:xfrm flipH="1">
                <a:off x="7256061" y="3628648"/>
                <a:ext cx="61322" cy="61872"/>
              </a:xfrm>
              <a:custGeom>
                <a:rect b="b" l="l" r="r" t="t"/>
                <a:pathLst>
                  <a:path extrusionOk="0" h="562" w="557">
                    <a:moveTo>
                      <a:pt x="279" y="1"/>
                    </a:moveTo>
                    <a:cubicBezTo>
                      <a:pt x="123" y="1"/>
                      <a:pt x="1" y="128"/>
                      <a:pt x="1" y="279"/>
                    </a:cubicBezTo>
                    <a:cubicBezTo>
                      <a:pt x="1" y="435"/>
                      <a:pt x="123" y="562"/>
                      <a:pt x="279" y="562"/>
                    </a:cubicBezTo>
                    <a:cubicBezTo>
                      <a:pt x="434" y="562"/>
                      <a:pt x="557" y="435"/>
                      <a:pt x="557" y="279"/>
                    </a:cubicBezTo>
                    <a:cubicBezTo>
                      <a:pt x="557" y="128"/>
                      <a:pt x="434"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3"/>
              <p:cNvSpPr/>
              <p:nvPr/>
            </p:nvSpPr>
            <p:spPr>
              <a:xfrm flipH="1">
                <a:off x="7167768" y="3616758"/>
                <a:ext cx="60881" cy="60881"/>
              </a:xfrm>
              <a:custGeom>
                <a:rect b="b" l="l" r="r" t="t"/>
                <a:pathLst>
                  <a:path extrusionOk="0" h="553" w="553">
                    <a:moveTo>
                      <a:pt x="274" y="1"/>
                    </a:moveTo>
                    <a:cubicBezTo>
                      <a:pt x="123" y="1"/>
                      <a:pt x="1" y="123"/>
                      <a:pt x="1" y="274"/>
                    </a:cubicBezTo>
                    <a:cubicBezTo>
                      <a:pt x="1" y="430"/>
                      <a:pt x="123" y="552"/>
                      <a:pt x="274" y="552"/>
                    </a:cubicBezTo>
                    <a:cubicBezTo>
                      <a:pt x="430" y="552"/>
                      <a:pt x="552" y="430"/>
                      <a:pt x="552" y="274"/>
                    </a:cubicBezTo>
                    <a:cubicBezTo>
                      <a:pt x="552" y="123"/>
                      <a:pt x="43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3"/>
              <p:cNvSpPr/>
              <p:nvPr/>
            </p:nvSpPr>
            <p:spPr>
              <a:xfrm flipH="1">
                <a:off x="7081126" y="3599584"/>
                <a:ext cx="59780" cy="59890"/>
              </a:xfrm>
              <a:custGeom>
                <a:rect b="b" l="l" r="r" t="t"/>
                <a:pathLst>
                  <a:path extrusionOk="0" h="544" w="543">
                    <a:moveTo>
                      <a:pt x="274" y="1"/>
                    </a:moveTo>
                    <a:cubicBezTo>
                      <a:pt x="123" y="1"/>
                      <a:pt x="0" y="119"/>
                      <a:pt x="0" y="270"/>
                    </a:cubicBezTo>
                    <a:cubicBezTo>
                      <a:pt x="0" y="421"/>
                      <a:pt x="123" y="543"/>
                      <a:pt x="274" y="543"/>
                    </a:cubicBezTo>
                    <a:cubicBezTo>
                      <a:pt x="425" y="543"/>
                      <a:pt x="543" y="421"/>
                      <a:pt x="543" y="270"/>
                    </a:cubicBezTo>
                    <a:cubicBezTo>
                      <a:pt x="543" y="119"/>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3"/>
              <p:cNvSpPr/>
              <p:nvPr/>
            </p:nvSpPr>
            <p:spPr>
              <a:xfrm flipH="1">
                <a:off x="6994924" y="3576795"/>
                <a:ext cx="59340" cy="58789"/>
              </a:xfrm>
              <a:custGeom>
                <a:rect b="b" l="l" r="r" t="t"/>
                <a:pathLst>
                  <a:path extrusionOk="0" h="534" w="539">
                    <a:moveTo>
                      <a:pt x="269" y="1"/>
                    </a:moveTo>
                    <a:cubicBezTo>
                      <a:pt x="123" y="1"/>
                      <a:pt x="1" y="118"/>
                      <a:pt x="1" y="265"/>
                    </a:cubicBezTo>
                    <a:cubicBezTo>
                      <a:pt x="1" y="415"/>
                      <a:pt x="123" y="533"/>
                      <a:pt x="269" y="533"/>
                    </a:cubicBezTo>
                    <a:cubicBezTo>
                      <a:pt x="416" y="533"/>
                      <a:pt x="538" y="415"/>
                      <a:pt x="538" y="265"/>
                    </a:cubicBezTo>
                    <a:cubicBezTo>
                      <a:pt x="538" y="118"/>
                      <a:pt x="416"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3"/>
              <p:cNvSpPr/>
              <p:nvPr/>
            </p:nvSpPr>
            <p:spPr>
              <a:xfrm flipH="1">
                <a:off x="6910924" y="3548722"/>
                <a:ext cx="58239" cy="57799"/>
              </a:xfrm>
              <a:custGeom>
                <a:rect b="b" l="l" r="r" t="t"/>
                <a:pathLst>
                  <a:path extrusionOk="0" h="525" w="529">
                    <a:moveTo>
                      <a:pt x="265" y="1"/>
                    </a:moveTo>
                    <a:cubicBezTo>
                      <a:pt x="119" y="1"/>
                      <a:pt x="1" y="119"/>
                      <a:pt x="1" y="265"/>
                    </a:cubicBezTo>
                    <a:cubicBezTo>
                      <a:pt x="1" y="406"/>
                      <a:pt x="119" y="524"/>
                      <a:pt x="265" y="524"/>
                    </a:cubicBezTo>
                    <a:cubicBezTo>
                      <a:pt x="411" y="524"/>
                      <a:pt x="529" y="406"/>
                      <a:pt x="529" y="265"/>
                    </a:cubicBezTo>
                    <a:cubicBezTo>
                      <a:pt x="529" y="119"/>
                      <a:pt x="411"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3"/>
              <p:cNvSpPr/>
              <p:nvPr/>
            </p:nvSpPr>
            <p:spPr>
              <a:xfrm flipH="1">
                <a:off x="6828356" y="3516025"/>
                <a:ext cx="57248" cy="57248"/>
              </a:xfrm>
              <a:custGeom>
                <a:rect b="b" l="l" r="r" t="t"/>
                <a:pathLst>
                  <a:path extrusionOk="0" h="520" w="520">
                    <a:moveTo>
                      <a:pt x="260" y="1"/>
                    </a:moveTo>
                    <a:cubicBezTo>
                      <a:pt x="119" y="1"/>
                      <a:pt x="1" y="114"/>
                      <a:pt x="1" y="260"/>
                    </a:cubicBezTo>
                    <a:cubicBezTo>
                      <a:pt x="1" y="402"/>
                      <a:pt x="119" y="520"/>
                      <a:pt x="260" y="520"/>
                    </a:cubicBezTo>
                    <a:cubicBezTo>
                      <a:pt x="402" y="520"/>
                      <a:pt x="519" y="402"/>
                      <a:pt x="519" y="260"/>
                    </a:cubicBezTo>
                    <a:cubicBezTo>
                      <a:pt x="519" y="114"/>
                      <a:pt x="402"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3"/>
              <p:cNvSpPr/>
              <p:nvPr/>
            </p:nvSpPr>
            <p:spPr>
              <a:xfrm flipH="1">
                <a:off x="6747879" y="3479254"/>
                <a:ext cx="56257" cy="56147"/>
              </a:xfrm>
              <a:custGeom>
                <a:rect b="b" l="l" r="r" t="t"/>
                <a:pathLst>
                  <a:path extrusionOk="0" h="510" w="511">
                    <a:moveTo>
                      <a:pt x="256" y="0"/>
                    </a:moveTo>
                    <a:cubicBezTo>
                      <a:pt x="114" y="0"/>
                      <a:pt x="1" y="113"/>
                      <a:pt x="1" y="255"/>
                    </a:cubicBezTo>
                    <a:cubicBezTo>
                      <a:pt x="1" y="396"/>
                      <a:pt x="114" y="509"/>
                      <a:pt x="256" y="509"/>
                    </a:cubicBezTo>
                    <a:cubicBezTo>
                      <a:pt x="397" y="509"/>
                      <a:pt x="510" y="396"/>
                      <a:pt x="510" y="255"/>
                    </a:cubicBezTo>
                    <a:cubicBezTo>
                      <a:pt x="510" y="113"/>
                      <a:pt x="397" y="0"/>
                      <a:pt x="2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3"/>
              <p:cNvSpPr/>
              <p:nvPr/>
            </p:nvSpPr>
            <p:spPr>
              <a:xfrm flipH="1">
                <a:off x="6669053" y="3438740"/>
                <a:ext cx="55156" cy="55156"/>
              </a:xfrm>
              <a:custGeom>
                <a:rect b="b" l="l" r="r" t="t"/>
                <a:pathLst>
                  <a:path extrusionOk="0" h="501" w="501">
                    <a:moveTo>
                      <a:pt x="251" y="1"/>
                    </a:moveTo>
                    <a:cubicBezTo>
                      <a:pt x="114" y="1"/>
                      <a:pt x="1" y="114"/>
                      <a:pt x="1" y="250"/>
                    </a:cubicBezTo>
                    <a:cubicBezTo>
                      <a:pt x="1" y="392"/>
                      <a:pt x="114" y="500"/>
                      <a:pt x="251" y="500"/>
                    </a:cubicBezTo>
                    <a:cubicBezTo>
                      <a:pt x="387" y="500"/>
                      <a:pt x="501" y="392"/>
                      <a:pt x="501" y="250"/>
                    </a:cubicBezTo>
                    <a:cubicBezTo>
                      <a:pt x="501" y="114"/>
                      <a:pt x="387"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3"/>
              <p:cNvSpPr/>
              <p:nvPr/>
            </p:nvSpPr>
            <p:spPr>
              <a:xfrm flipH="1">
                <a:off x="6591219" y="3396135"/>
                <a:ext cx="54606" cy="54166"/>
              </a:xfrm>
              <a:custGeom>
                <a:rect b="b" l="l" r="r" t="t"/>
                <a:pathLst>
                  <a:path extrusionOk="0" h="492" w="496">
                    <a:moveTo>
                      <a:pt x="251" y="1"/>
                    </a:moveTo>
                    <a:cubicBezTo>
                      <a:pt x="114" y="1"/>
                      <a:pt x="1" y="109"/>
                      <a:pt x="1" y="246"/>
                    </a:cubicBezTo>
                    <a:cubicBezTo>
                      <a:pt x="1" y="383"/>
                      <a:pt x="114" y="491"/>
                      <a:pt x="251" y="491"/>
                    </a:cubicBezTo>
                    <a:cubicBezTo>
                      <a:pt x="383" y="491"/>
                      <a:pt x="496" y="383"/>
                      <a:pt x="496" y="246"/>
                    </a:cubicBezTo>
                    <a:cubicBezTo>
                      <a:pt x="496" y="109"/>
                      <a:pt x="383"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3"/>
              <p:cNvSpPr/>
              <p:nvPr/>
            </p:nvSpPr>
            <p:spPr>
              <a:xfrm flipH="1">
                <a:off x="6514925" y="3351548"/>
                <a:ext cx="53065" cy="53615"/>
              </a:xfrm>
              <a:custGeom>
                <a:rect b="b" l="l" r="r" t="t"/>
                <a:pathLst>
                  <a:path extrusionOk="0" h="487" w="482">
                    <a:moveTo>
                      <a:pt x="241" y="1"/>
                    </a:moveTo>
                    <a:cubicBezTo>
                      <a:pt x="109" y="1"/>
                      <a:pt x="1" y="109"/>
                      <a:pt x="1" y="241"/>
                    </a:cubicBezTo>
                    <a:cubicBezTo>
                      <a:pt x="1" y="378"/>
                      <a:pt x="109" y="486"/>
                      <a:pt x="241" y="486"/>
                    </a:cubicBezTo>
                    <a:cubicBezTo>
                      <a:pt x="373" y="486"/>
                      <a:pt x="482" y="378"/>
                      <a:pt x="482" y="241"/>
                    </a:cubicBezTo>
                    <a:cubicBezTo>
                      <a:pt x="482" y="109"/>
                      <a:pt x="373"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3"/>
              <p:cNvSpPr/>
              <p:nvPr/>
            </p:nvSpPr>
            <p:spPr>
              <a:xfrm flipH="1">
                <a:off x="6438632" y="3306411"/>
                <a:ext cx="51964" cy="52514"/>
              </a:xfrm>
              <a:custGeom>
                <a:rect b="b" l="l" r="r" t="t"/>
                <a:pathLst>
                  <a:path extrusionOk="0" h="477" w="472">
                    <a:moveTo>
                      <a:pt x="236" y="0"/>
                    </a:moveTo>
                    <a:cubicBezTo>
                      <a:pt x="104" y="0"/>
                      <a:pt x="0" y="109"/>
                      <a:pt x="0" y="241"/>
                    </a:cubicBezTo>
                    <a:cubicBezTo>
                      <a:pt x="0" y="368"/>
                      <a:pt x="104" y="477"/>
                      <a:pt x="236" y="477"/>
                    </a:cubicBezTo>
                    <a:cubicBezTo>
                      <a:pt x="368" y="477"/>
                      <a:pt x="472" y="368"/>
                      <a:pt x="472" y="241"/>
                    </a:cubicBezTo>
                    <a:cubicBezTo>
                      <a:pt x="472" y="109"/>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3"/>
              <p:cNvSpPr/>
              <p:nvPr/>
            </p:nvSpPr>
            <p:spPr>
              <a:xfrm flipH="1">
                <a:off x="6362339" y="3261824"/>
                <a:ext cx="50973" cy="51413"/>
              </a:xfrm>
              <a:custGeom>
                <a:rect b="b" l="l" r="r" t="t"/>
                <a:pathLst>
                  <a:path extrusionOk="0" h="467" w="463">
                    <a:moveTo>
                      <a:pt x="232" y="0"/>
                    </a:moveTo>
                    <a:cubicBezTo>
                      <a:pt x="104" y="0"/>
                      <a:pt x="1" y="104"/>
                      <a:pt x="1" y="236"/>
                    </a:cubicBezTo>
                    <a:cubicBezTo>
                      <a:pt x="1" y="363"/>
                      <a:pt x="104" y="467"/>
                      <a:pt x="232" y="467"/>
                    </a:cubicBezTo>
                    <a:cubicBezTo>
                      <a:pt x="359" y="467"/>
                      <a:pt x="463" y="363"/>
                      <a:pt x="463" y="236"/>
                    </a:cubicBezTo>
                    <a:cubicBezTo>
                      <a:pt x="463" y="104"/>
                      <a:pt x="359"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3"/>
              <p:cNvSpPr/>
              <p:nvPr/>
            </p:nvSpPr>
            <p:spPr>
              <a:xfrm flipH="1">
                <a:off x="6284944" y="3218668"/>
                <a:ext cx="49982" cy="50532"/>
              </a:xfrm>
              <a:custGeom>
                <a:rect b="b" l="l" r="r" t="t"/>
                <a:pathLst>
                  <a:path extrusionOk="0" h="459" w="454">
                    <a:moveTo>
                      <a:pt x="227" y="1"/>
                    </a:moveTo>
                    <a:cubicBezTo>
                      <a:pt x="100" y="1"/>
                      <a:pt x="1" y="104"/>
                      <a:pt x="1" y="227"/>
                    </a:cubicBezTo>
                    <a:cubicBezTo>
                      <a:pt x="1" y="354"/>
                      <a:pt x="100" y="458"/>
                      <a:pt x="227" y="458"/>
                    </a:cubicBezTo>
                    <a:cubicBezTo>
                      <a:pt x="354" y="458"/>
                      <a:pt x="453" y="354"/>
                      <a:pt x="453" y="227"/>
                    </a:cubicBezTo>
                    <a:cubicBezTo>
                      <a:pt x="453" y="104"/>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3"/>
              <p:cNvSpPr/>
              <p:nvPr/>
            </p:nvSpPr>
            <p:spPr>
              <a:xfrm flipH="1">
                <a:off x="6206119" y="3178264"/>
                <a:ext cx="49432" cy="49321"/>
              </a:xfrm>
              <a:custGeom>
                <a:rect b="b" l="l" r="r" t="t"/>
                <a:pathLst>
                  <a:path extrusionOk="0" h="448" w="449">
                    <a:moveTo>
                      <a:pt x="227" y="0"/>
                    </a:moveTo>
                    <a:cubicBezTo>
                      <a:pt x="105" y="0"/>
                      <a:pt x="1" y="99"/>
                      <a:pt x="1" y="226"/>
                    </a:cubicBezTo>
                    <a:cubicBezTo>
                      <a:pt x="1" y="349"/>
                      <a:pt x="105" y="448"/>
                      <a:pt x="227" y="448"/>
                    </a:cubicBezTo>
                    <a:cubicBezTo>
                      <a:pt x="350" y="448"/>
                      <a:pt x="449" y="349"/>
                      <a:pt x="449" y="226"/>
                    </a:cubicBezTo>
                    <a:cubicBezTo>
                      <a:pt x="449" y="99"/>
                      <a:pt x="350"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3"/>
              <p:cNvSpPr/>
              <p:nvPr/>
            </p:nvSpPr>
            <p:spPr>
              <a:xfrm flipH="1">
                <a:off x="6125092" y="3141934"/>
                <a:ext cx="48441" cy="48331"/>
              </a:xfrm>
              <a:custGeom>
                <a:rect b="b" l="l" r="r" t="t"/>
                <a:pathLst>
                  <a:path extrusionOk="0" h="439" w="440">
                    <a:moveTo>
                      <a:pt x="218" y="0"/>
                    </a:moveTo>
                    <a:cubicBezTo>
                      <a:pt x="100" y="0"/>
                      <a:pt x="1" y="99"/>
                      <a:pt x="1" y="222"/>
                    </a:cubicBezTo>
                    <a:cubicBezTo>
                      <a:pt x="1" y="344"/>
                      <a:pt x="100" y="438"/>
                      <a:pt x="218" y="438"/>
                    </a:cubicBezTo>
                    <a:cubicBezTo>
                      <a:pt x="340" y="438"/>
                      <a:pt x="439" y="344"/>
                      <a:pt x="439" y="222"/>
                    </a:cubicBezTo>
                    <a:cubicBezTo>
                      <a:pt x="439" y="99"/>
                      <a:pt x="340" y="0"/>
                      <a:pt x="2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3"/>
              <p:cNvSpPr/>
              <p:nvPr/>
            </p:nvSpPr>
            <p:spPr>
              <a:xfrm flipH="1">
                <a:off x="6042083" y="3110778"/>
                <a:ext cx="47340" cy="47780"/>
              </a:xfrm>
              <a:custGeom>
                <a:rect b="b" l="l" r="r" t="t"/>
                <a:pathLst>
                  <a:path extrusionOk="0" h="434" w="430">
                    <a:moveTo>
                      <a:pt x="213" y="0"/>
                    </a:moveTo>
                    <a:cubicBezTo>
                      <a:pt x="95" y="0"/>
                      <a:pt x="0" y="99"/>
                      <a:pt x="0" y="217"/>
                    </a:cubicBezTo>
                    <a:cubicBezTo>
                      <a:pt x="0" y="335"/>
                      <a:pt x="95" y="434"/>
                      <a:pt x="213" y="434"/>
                    </a:cubicBezTo>
                    <a:cubicBezTo>
                      <a:pt x="335" y="434"/>
                      <a:pt x="429" y="335"/>
                      <a:pt x="429" y="217"/>
                    </a:cubicBezTo>
                    <a:cubicBezTo>
                      <a:pt x="429" y="99"/>
                      <a:pt x="335"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3"/>
              <p:cNvSpPr/>
              <p:nvPr/>
            </p:nvSpPr>
            <p:spPr>
              <a:xfrm flipH="1">
                <a:off x="5956982" y="3086338"/>
                <a:ext cx="46349" cy="46789"/>
              </a:xfrm>
              <a:custGeom>
                <a:rect b="b" l="l" r="r" t="t"/>
                <a:pathLst>
                  <a:path extrusionOk="0" h="425" w="421">
                    <a:moveTo>
                      <a:pt x="208" y="1"/>
                    </a:moveTo>
                    <a:cubicBezTo>
                      <a:pt x="95" y="1"/>
                      <a:pt x="1" y="95"/>
                      <a:pt x="1" y="213"/>
                    </a:cubicBezTo>
                    <a:cubicBezTo>
                      <a:pt x="1" y="331"/>
                      <a:pt x="95" y="425"/>
                      <a:pt x="208" y="425"/>
                    </a:cubicBezTo>
                    <a:cubicBezTo>
                      <a:pt x="326" y="425"/>
                      <a:pt x="420" y="331"/>
                      <a:pt x="420" y="213"/>
                    </a:cubicBezTo>
                    <a:cubicBezTo>
                      <a:pt x="420" y="95"/>
                      <a:pt x="326"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3"/>
              <p:cNvSpPr/>
              <p:nvPr/>
            </p:nvSpPr>
            <p:spPr>
              <a:xfrm flipH="1">
                <a:off x="5869789" y="3069274"/>
                <a:ext cx="45798" cy="45688"/>
              </a:xfrm>
              <a:custGeom>
                <a:rect b="b" l="l" r="r" t="t"/>
                <a:pathLst>
                  <a:path extrusionOk="0" h="415" w="416">
                    <a:moveTo>
                      <a:pt x="208" y="0"/>
                    </a:moveTo>
                    <a:cubicBezTo>
                      <a:pt x="95" y="0"/>
                      <a:pt x="1" y="94"/>
                      <a:pt x="1" y="207"/>
                    </a:cubicBezTo>
                    <a:cubicBezTo>
                      <a:pt x="1" y="321"/>
                      <a:pt x="95" y="415"/>
                      <a:pt x="208" y="415"/>
                    </a:cubicBezTo>
                    <a:cubicBezTo>
                      <a:pt x="321" y="415"/>
                      <a:pt x="415" y="321"/>
                      <a:pt x="415" y="207"/>
                    </a:cubicBezTo>
                    <a:cubicBezTo>
                      <a:pt x="415" y="94"/>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3"/>
              <p:cNvSpPr/>
              <p:nvPr/>
            </p:nvSpPr>
            <p:spPr>
              <a:xfrm flipH="1">
                <a:off x="5781606" y="3059916"/>
                <a:ext cx="44698" cy="44698"/>
              </a:xfrm>
              <a:custGeom>
                <a:rect b="b" l="l" r="r" t="t"/>
                <a:pathLst>
                  <a:path extrusionOk="0" h="406" w="406">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3"/>
              <p:cNvSpPr/>
              <p:nvPr/>
            </p:nvSpPr>
            <p:spPr>
              <a:xfrm flipH="1">
                <a:off x="5692762" y="3058374"/>
                <a:ext cx="43707" cy="43707"/>
              </a:xfrm>
              <a:custGeom>
                <a:rect b="b" l="l" r="r" t="t"/>
                <a:pathLst>
                  <a:path extrusionOk="0" h="397" w="397">
                    <a:moveTo>
                      <a:pt x="198" y="0"/>
                    </a:moveTo>
                    <a:cubicBezTo>
                      <a:pt x="85" y="0"/>
                      <a:pt x="0" y="90"/>
                      <a:pt x="0" y="198"/>
                    </a:cubicBezTo>
                    <a:cubicBezTo>
                      <a:pt x="0" y="306"/>
                      <a:pt x="85" y="396"/>
                      <a:pt x="198" y="396"/>
                    </a:cubicBezTo>
                    <a:cubicBezTo>
                      <a:pt x="306" y="396"/>
                      <a:pt x="396" y="306"/>
                      <a:pt x="396" y="198"/>
                    </a:cubicBezTo>
                    <a:cubicBezTo>
                      <a:pt x="396" y="90"/>
                      <a:pt x="306" y="0"/>
                      <a:pt x="1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3"/>
              <p:cNvSpPr/>
              <p:nvPr/>
            </p:nvSpPr>
            <p:spPr>
              <a:xfrm flipH="1">
                <a:off x="5604029" y="3063989"/>
                <a:ext cx="43266" cy="42716"/>
              </a:xfrm>
              <a:custGeom>
                <a:rect b="b" l="l" r="r" t="t"/>
                <a:pathLst>
                  <a:path extrusionOk="0" h="388" w="393">
                    <a:moveTo>
                      <a:pt x="194" y="1"/>
                    </a:moveTo>
                    <a:cubicBezTo>
                      <a:pt x="90" y="1"/>
                      <a:pt x="1" y="86"/>
                      <a:pt x="1" y="194"/>
                    </a:cubicBezTo>
                    <a:cubicBezTo>
                      <a:pt x="1" y="303"/>
                      <a:pt x="90" y="387"/>
                      <a:pt x="194" y="387"/>
                    </a:cubicBezTo>
                    <a:cubicBezTo>
                      <a:pt x="303" y="387"/>
                      <a:pt x="392" y="303"/>
                      <a:pt x="392" y="194"/>
                    </a:cubicBezTo>
                    <a:cubicBezTo>
                      <a:pt x="392" y="86"/>
                      <a:pt x="303"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3"/>
              <p:cNvSpPr/>
              <p:nvPr/>
            </p:nvSpPr>
            <p:spPr>
              <a:xfrm flipH="1">
                <a:off x="5516396" y="3075989"/>
                <a:ext cx="41615" cy="42165"/>
              </a:xfrm>
              <a:custGeom>
                <a:rect b="b" l="l" r="r" t="t"/>
                <a:pathLst>
                  <a:path extrusionOk="0" h="383" w="378">
                    <a:moveTo>
                      <a:pt x="189" y="0"/>
                    </a:moveTo>
                    <a:cubicBezTo>
                      <a:pt x="86" y="0"/>
                      <a:pt x="1" y="85"/>
                      <a:pt x="1" y="189"/>
                    </a:cubicBezTo>
                    <a:cubicBezTo>
                      <a:pt x="1" y="297"/>
                      <a:pt x="86" y="382"/>
                      <a:pt x="189" y="382"/>
                    </a:cubicBezTo>
                    <a:cubicBezTo>
                      <a:pt x="293" y="382"/>
                      <a:pt x="378" y="297"/>
                      <a:pt x="378" y="189"/>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3"/>
              <p:cNvSpPr/>
              <p:nvPr/>
            </p:nvSpPr>
            <p:spPr>
              <a:xfrm flipH="1">
                <a:off x="5429203" y="3094154"/>
                <a:ext cx="41065" cy="41065"/>
              </a:xfrm>
              <a:custGeom>
                <a:rect b="b" l="l" r="r" t="t"/>
                <a:pathLst>
                  <a:path extrusionOk="0" h="373" w="373">
                    <a:moveTo>
                      <a:pt x="189" y="0"/>
                    </a:moveTo>
                    <a:cubicBezTo>
                      <a:pt x="85" y="0"/>
                      <a:pt x="0" y="85"/>
                      <a:pt x="0" y="184"/>
                    </a:cubicBezTo>
                    <a:cubicBezTo>
                      <a:pt x="0" y="288"/>
                      <a:pt x="85" y="373"/>
                      <a:pt x="189" y="373"/>
                    </a:cubicBezTo>
                    <a:cubicBezTo>
                      <a:pt x="288" y="373"/>
                      <a:pt x="373" y="288"/>
                      <a:pt x="373" y="184"/>
                    </a:cubicBezTo>
                    <a:cubicBezTo>
                      <a:pt x="373" y="85"/>
                      <a:pt x="28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3"/>
              <p:cNvSpPr/>
              <p:nvPr/>
            </p:nvSpPr>
            <p:spPr>
              <a:xfrm flipH="1">
                <a:off x="5343552" y="3117494"/>
                <a:ext cx="40074" cy="40074"/>
              </a:xfrm>
              <a:custGeom>
                <a:rect b="b" l="l" r="r" t="t"/>
                <a:pathLst>
                  <a:path extrusionOk="0" h="364" w="364">
                    <a:moveTo>
                      <a:pt x="185" y="0"/>
                    </a:moveTo>
                    <a:cubicBezTo>
                      <a:pt x="86" y="0"/>
                      <a:pt x="1" y="81"/>
                      <a:pt x="1" y="180"/>
                    </a:cubicBezTo>
                    <a:cubicBezTo>
                      <a:pt x="1" y="279"/>
                      <a:pt x="86" y="363"/>
                      <a:pt x="185" y="363"/>
                    </a:cubicBezTo>
                    <a:cubicBezTo>
                      <a:pt x="284" y="363"/>
                      <a:pt x="364" y="279"/>
                      <a:pt x="364" y="180"/>
                    </a:cubicBezTo>
                    <a:cubicBezTo>
                      <a:pt x="364" y="81"/>
                      <a:pt x="284"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3"/>
              <p:cNvSpPr/>
              <p:nvPr/>
            </p:nvSpPr>
            <p:spPr>
              <a:xfrm flipH="1">
                <a:off x="5258892" y="3145016"/>
                <a:ext cx="39083" cy="38973"/>
              </a:xfrm>
              <a:custGeom>
                <a:rect b="b" l="l" r="r" t="t"/>
                <a:pathLst>
                  <a:path extrusionOk="0" h="354" w="355">
                    <a:moveTo>
                      <a:pt x="180" y="0"/>
                    </a:moveTo>
                    <a:cubicBezTo>
                      <a:pt x="81" y="0"/>
                      <a:pt x="1" y="80"/>
                      <a:pt x="1" y="175"/>
                    </a:cubicBezTo>
                    <a:cubicBezTo>
                      <a:pt x="1" y="274"/>
                      <a:pt x="81" y="354"/>
                      <a:pt x="180" y="354"/>
                    </a:cubicBezTo>
                    <a:cubicBezTo>
                      <a:pt x="279" y="354"/>
                      <a:pt x="354" y="274"/>
                      <a:pt x="354" y="175"/>
                    </a:cubicBezTo>
                    <a:cubicBezTo>
                      <a:pt x="354" y="80"/>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3"/>
              <p:cNvSpPr/>
              <p:nvPr/>
            </p:nvSpPr>
            <p:spPr>
              <a:xfrm flipH="1">
                <a:off x="5175333" y="3176172"/>
                <a:ext cx="38092" cy="38532"/>
              </a:xfrm>
              <a:custGeom>
                <a:rect b="b" l="l" r="r" t="t"/>
                <a:pathLst>
                  <a:path extrusionOk="0" h="350" w="346">
                    <a:moveTo>
                      <a:pt x="171" y="0"/>
                    </a:moveTo>
                    <a:cubicBezTo>
                      <a:pt x="76" y="0"/>
                      <a:pt x="1" y="80"/>
                      <a:pt x="1" y="175"/>
                    </a:cubicBezTo>
                    <a:cubicBezTo>
                      <a:pt x="1" y="269"/>
                      <a:pt x="76" y="349"/>
                      <a:pt x="171" y="349"/>
                    </a:cubicBezTo>
                    <a:cubicBezTo>
                      <a:pt x="265" y="349"/>
                      <a:pt x="345" y="269"/>
                      <a:pt x="345" y="175"/>
                    </a:cubicBezTo>
                    <a:cubicBezTo>
                      <a:pt x="345" y="80"/>
                      <a:pt x="265"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3"/>
              <p:cNvSpPr/>
              <p:nvPr/>
            </p:nvSpPr>
            <p:spPr>
              <a:xfrm flipH="1">
                <a:off x="5093425" y="3210961"/>
                <a:ext cx="37431" cy="36881"/>
              </a:xfrm>
              <a:custGeom>
                <a:rect b="b" l="l" r="r" t="t"/>
                <a:pathLst>
                  <a:path extrusionOk="0" h="335" w="340">
                    <a:moveTo>
                      <a:pt x="170" y="0"/>
                    </a:moveTo>
                    <a:cubicBezTo>
                      <a:pt x="76" y="0"/>
                      <a:pt x="0" y="75"/>
                      <a:pt x="0" y="170"/>
                    </a:cubicBezTo>
                    <a:cubicBezTo>
                      <a:pt x="0" y="259"/>
                      <a:pt x="76" y="335"/>
                      <a:pt x="170" y="335"/>
                    </a:cubicBezTo>
                    <a:cubicBezTo>
                      <a:pt x="264" y="335"/>
                      <a:pt x="340" y="259"/>
                      <a:pt x="340" y="170"/>
                    </a:cubicBezTo>
                    <a:cubicBezTo>
                      <a:pt x="340" y="75"/>
                      <a:pt x="264"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3"/>
              <p:cNvSpPr/>
              <p:nvPr/>
            </p:nvSpPr>
            <p:spPr>
              <a:xfrm flipH="1">
                <a:off x="5012397" y="3248282"/>
                <a:ext cx="36441" cy="36441"/>
              </a:xfrm>
              <a:custGeom>
                <a:rect b="b" l="l" r="r" t="t"/>
                <a:pathLst>
                  <a:path extrusionOk="0" h="331" w="331">
                    <a:moveTo>
                      <a:pt x="165" y="0"/>
                    </a:moveTo>
                    <a:cubicBezTo>
                      <a:pt x="71" y="0"/>
                      <a:pt x="0" y="76"/>
                      <a:pt x="0" y="165"/>
                    </a:cubicBezTo>
                    <a:cubicBezTo>
                      <a:pt x="0" y="255"/>
                      <a:pt x="71" y="330"/>
                      <a:pt x="165" y="330"/>
                    </a:cubicBezTo>
                    <a:cubicBezTo>
                      <a:pt x="255" y="330"/>
                      <a:pt x="330" y="255"/>
                      <a:pt x="330" y="165"/>
                    </a:cubicBezTo>
                    <a:cubicBezTo>
                      <a:pt x="330" y="76"/>
                      <a:pt x="255"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3"/>
              <p:cNvSpPr/>
              <p:nvPr/>
            </p:nvSpPr>
            <p:spPr>
              <a:xfrm flipH="1">
                <a:off x="4933021" y="3288245"/>
                <a:ext cx="35340" cy="35340"/>
              </a:xfrm>
              <a:custGeom>
                <a:rect b="b" l="l" r="r" t="t"/>
                <a:pathLst>
                  <a:path extrusionOk="0" h="321" w="321">
                    <a:moveTo>
                      <a:pt x="160" y="0"/>
                    </a:moveTo>
                    <a:cubicBezTo>
                      <a:pt x="71" y="0"/>
                      <a:pt x="0" y="71"/>
                      <a:pt x="0" y="161"/>
                    </a:cubicBezTo>
                    <a:cubicBezTo>
                      <a:pt x="0" y="250"/>
                      <a:pt x="71" y="321"/>
                      <a:pt x="160" y="321"/>
                    </a:cubicBezTo>
                    <a:cubicBezTo>
                      <a:pt x="250" y="321"/>
                      <a:pt x="321" y="250"/>
                      <a:pt x="321" y="161"/>
                    </a:cubicBezTo>
                    <a:cubicBezTo>
                      <a:pt x="321" y="71"/>
                      <a:pt x="250"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3"/>
              <p:cNvSpPr/>
              <p:nvPr/>
            </p:nvSpPr>
            <p:spPr>
              <a:xfrm flipH="1">
                <a:off x="4853645" y="3328759"/>
                <a:ext cx="34349" cy="34349"/>
              </a:xfrm>
              <a:custGeom>
                <a:rect b="b" l="l" r="r" t="t"/>
                <a:pathLst>
                  <a:path extrusionOk="0" h="312" w="312">
                    <a:moveTo>
                      <a:pt x="156" y="0"/>
                    </a:moveTo>
                    <a:cubicBezTo>
                      <a:pt x="67" y="0"/>
                      <a:pt x="1" y="71"/>
                      <a:pt x="1" y="156"/>
                    </a:cubicBezTo>
                    <a:cubicBezTo>
                      <a:pt x="1" y="245"/>
                      <a:pt x="67" y="311"/>
                      <a:pt x="156" y="311"/>
                    </a:cubicBezTo>
                    <a:cubicBezTo>
                      <a:pt x="241" y="311"/>
                      <a:pt x="312" y="245"/>
                      <a:pt x="312" y="156"/>
                    </a:cubicBezTo>
                    <a:cubicBezTo>
                      <a:pt x="312"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3"/>
              <p:cNvSpPr/>
              <p:nvPr/>
            </p:nvSpPr>
            <p:spPr>
              <a:xfrm flipH="1">
                <a:off x="4773719" y="3368172"/>
                <a:ext cx="33248" cy="33358"/>
              </a:xfrm>
              <a:custGeom>
                <a:rect b="b" l="l" r="r" t="t"/>
                <a:pathLst>
                  <a:path extrusionOk="0" h="303" w="302">
                    <a:moveTo>
                      <a:pt x="151" y="0"/>
                    </a:moveTo>
                    <a:cubicBezTo>
                      <a:pt x="66" y="0"/>
                      <a:pt x="0" y="66"/>
                      <a:pt x="0" y="151"/>
                    </a:cubicBezTo>
                    <a:cubicBezTo>
                      <a:pt x="0" y="236"/>
                      <a:pt x="66" y="302"/>
                      <a:pt x="151" y="302"/>
                    </a:cubicBezTo>
                    <a:cubicBezTo>
                      <a:pt x="231" y="302"/>
                      <a:pt x="302" y="236"/>
                      <a:pt x="302" y="151"/>
                    </a:cubicBezTo>
                    <a:cubicBezTo>
                      <a:pt x="302" y="66"/>
                      <a:pt x="231"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3"/>
              <p:cNvSpPr/>
              <p:nvPr/>
            </p:nvSpPr>
            <p:spPr>
              <a:xfrm flipH="1">
                <a:off x="4693242" y="3405493"/>
                <a:ext cx="32257" cy="32808"/>
              </a:xfrm>
              <a:custGeom>
                <a:rect b="b" l="l" r="r" t="t"/>
                <a:pathLst>
                  <a:path extrusionOk="0" h="298" w="293">
                    <a:moveTo>
                      <a:pt x="146" y="1"/>
                    </a:moveTo>
                    <a:cubicBezTo>
                      <a:pt x="66" y="1"/>
                      <a:pt x="0" y="67"/>
                      <a:pt x="0" y="147"/>
                    </a:cubicBezTo>
                    <a:cubicBezTo>
                      <a:pt x="0" y="232"/>
                      <a:pt x="66" y="298"/>
                      <a:pt x="146" y="298"/>
                    </a:cubicBezTo>
                    <a:cubicBezTo>
                      <a:pt x="231" y="298"/>
                      <a:pt x="293" y="232"/>
                      <a:pt x="293" y="147"/>
                    </a:cubicBezTo>
                    <a:cubicBezTo>
                      <a:pt x="293" y="67"/>
                      <a:pt x="231" y="1"/>
                      <a:pt x="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3"/>
              <p:cNvSpPr/>
              <p:nvPr/>
            </p:nvSpPr>
            <p:spPr>
              <a:xfrm flipH="1">
                <a:off x="4611224" y="3441383"/>
                <a:ext cx="31817" cy="31707"/>
              </a:xfrm>
              <a:custGeom>
                <a:rect b="b" l="l" r="r" t="t"/>
                <a:pathLst>
                  <a:path extrusionOk="0" h="288" w="289">
                    <a:moveTo>
                      <a:pt x="142" y="0"/>
                    </a:moveTo>
                    <a:cubicBezTo>
                      <a:pt x="67" y="0"/>
                      <a:pt x="1" y="61"/>
                      <a:pt x="1" y="142"/>
                    </a:cubicBezTo>
                    <a:cubicBezTo>
                      <a:pt x="1" y="222"/>
                      <a:pt x="67" y="288"/>
                      <a:pt x="142" y="288"/>
                    </a:cubicBezTo>
                    <a:cubicBezTo>
                      <a:pt x="222" y="288"/>
                      <a:pt x="288" y="222"/>
                      <a:pt x="288" y="142"/>
                    </a:cubicBezTo>
                    <a:cubicBezTo>
                      <a:pt x="288" y="61"/>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3"/>
              <p:cNvSpPr/>
              <p:nvPr/>
            </p:nvSpPr>
            <p:spPr>
              <a:xfrm flipH="1">
                <a:off x="4529206" y="3475071"/>
                <a:ext cx="30275" cy="30716"/>
              </a:xfrm>
              <a:custGeom>
                <a:rect b="b" l="l" r="r" t="t"/>
                <a:pathLst>
                  <a:path extrusionOk="0" h="279" w="275">
                    <a:moveTo>
                      <a:pt x="137" y="1"/>
                    </a:moveTo>
                    <a:cubicBezTo>
                      <a:pt x="62" y="1"/>
                      <a:pt x="1" y="62"/>
                      <a:pt x="1" y="137"/>
                    </a:cubicBezTo>
                    <a:cubicBezTo>
                      <a:pt x="1" y="217"/>
                      <a:pt x="62" y="279"/>
                      <a:pt x="137" y="279"/>
                    </a:cubicBezTo>
                    <a:cubicBezTo>
                      <a:pt x="213" y="279"/>
                      <a:pt x="274" y="217"/>
                      <a:pt x="274" y="137"/>
                    </a:cubicBezTo>
                    <a:cubicBezTo>
                      <a:pt x="274" y="62"/>
                      <a:pt x="213"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3"/>
              <p:cNvSpPr/>
              <p:nvPr/>
            </p:nvSpPr>
            <p:spPr>
              <a:xfrm flipH="1">
                <a:off x="4445646" y="3506777"/>
                <a:ext cx="29725" cy="29615"/>
              </a:xfrm>
              <a:custGeom>
                <a:rect b="b" l="l" r="r" t="t"/>
                <a:pathLst>
                  <a:path extrusionOk="0" h="269" w="270">
                    <a:moveTo>
                      <a:pt x="132" y="0"/>
                    </a:moveTo>
                    <a:cubicBezTo>
                      <a:pt x="62" y="0"/>
                      <a:pt x="0" y="57"/>
                      <a:pt x="0" y="132"/>
                    </a:cubicBezTo>
                    <a:cubicBezTo>
                      <a:pt x="0" y="208"/>
                      <a:pt x="62" y="269"/>
                      <a:pt x="132" y="269"/>
                    </a:cubicBezTo>
                    <a:cubicBezTo>
                      <a:pt x="208" y="269"/>
                      <a:pt x="269" y="208"/>
                      <a:pt x="269" y="132"/>
                    </a:cubicBezTo>
                    <a:cubicBezTo>
                      <a:pt x="269" y="57"/>
                      <a:pt x="208"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3"/>
              <p:cNvSpPr/>
              <p:nvPr/>
            </p:nvSpPr>
            <p:spPr>
              <a:xfrm flipH="1">
                <a:off x="4361647" y="3535841"/>
                <a:ext cx="28624" cy="28624"/>
              </a:xfrm>
              <a:custGeom>
                <a:rect b="b" l="l" r="r" t="t"/>
                <a:pathLst>
                  <a:path extrusionOk="0" h="260" w="260">
                    <a:moveTo>
                      <a:pt x="128" y="0"/>
                    </a:moveTo>
                    <a:cubicBezTo>
                      <a:pt x="57" y="0"/>
                      <a:pt x="1" y="61"/>
                      <a:pt x="1" y="132"/>
                    </a:cubicBezTo>
                    <a:cubicBezTo>
                      <a:pt x="1" y="203"/>
                      <a:pt x="57" y="259"/>
                      <a:pt x="128" y="259"/>
                    </a:cubicBezTo>
                    <a:cubicBezTo>
                      <a:pt x="199" y="259"/>
                      <a:pt x="260" y="203"/>
                      <a:pt x="260" y="132"/>
                    </a:cubicBezTo>
                    <a:cubicBezTo>
                      <a:pt x="260" y="61"/>
                      <a:pt x="199"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3"/>
              <p:cNvSpPr/>
              <p:nvPr/>
            </p:nvSpPr>
            <p:spPr>
              <a:xfrm flipH="1">
                <a:off x="4276986" y="3562814"/>
                <a:ext cx="27633" cy="27633"/>
              </a:xfrm>
              <a:custGeom>
                <a:rect b="b" l="l" r="r" t="t"/>
                <a:pathLst>
                  <a:path extrusionOk="0" h="251" w="251">
                    <a:moveTo>
                      <a:pt x="128" y="0"/>
                    </a:moveTo>
                    <a:cubicBezTo>
                      <a:pt x="57" y="0"/>
                      <a:pt x="0" y="57"/>
                      <a:pt x="0" y="128"/>
                    </a:cubicBezTo>
                    <a:cubicBezTo>
                      <a:pt x="0" y="194"/>
                      <a:pt x="57" y="250"/>
                      <a:pt x="128" y="250"/>
                    </a:cubicBezTo>
                    <a:cubicBezTo>
                      <a:pt x="194" y="250"/>
                      <a:pt x="250" y="194"/>
                      <a:pt x="250" y="128"/>
                    </a:cubicBezTo>
                    <a:cubicBezTo>
                      <a:pt x="250" y="57"/>
                      <a:pt x="194"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3"/>
              <p:cNvSpPr/>
              <p:nvPr/>
            </p:nvSpPr>
            <p:spPr>
              <a:xfrm flipH="1">
                <a:off x="4191335" y="3587144"/>
                <a:ext cx="26642" cy="26642"/>
              </a:xfrm>
              <a:custGeom>
                <a:rect b="b" l="l" r="r" t="t"/>
                <a:pathLst>
                  <a:path extrusionOk="0" h="242" w="242">
                    <a:moveTo>
                      <a:pt x="119" y="1"/>
                    </a:moveTo>
                    <a:cubicBezTo>
                      <a:pt x="53" y="1"/>
                      <a:pt x="1" y="53"/>
                      <a:pt x="1" y="123"/>
                    </a:cubicBezTo>
                    <a:cubicBezTo>
                      <a:pt x="1" y="189"/>
                      <a:pt x="53" y="241"/>
                      <a:pt x="119" y="241"/>
                    </a:cubicBezTo>
                    <a:cubicBezTo>
                      <a:pt x="189" y="241"/>
                      <a:pt x="241" y="189"/>
                      <a:pt x="241" y="123"/>
                    </a:cubicBezTo>
                    <a:cubicBezTo>
                      <a:pt x="241" y="53"/>
                      <a:pt x="189"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3"/>
              <p:cNvSpPr/>
              <p:nvPr/>
            </p:nvSpPr>
            <p:spPr>
              <a:xfrm flipH="1">
                <a:off x="4105244" y="3608502"/>
                <a:ext cx="25541" cy="25982"/>
              </a:xfrm>
              <a:custGeom>
                <a:rect b="b" l="l" r="r" t="t"/>
                <a:pathLst>
                  <a:path extrusionOk="0" h="236" w="232">
                    <a:moveTo>
                      <a:pt x="119" y="0"/>
                    </a:moveTo>
                    <a:cubicBezTo>
                      <a:pt x="53" y="0"/>
                      <a:pt x="1" y="52"/>
                      <a:pt x="1" y="118"/>
                    </a:cubicBezTo>
                    <a:cubicBezTo>
                      <a:pt x="1" y="184"/>
                      <a:pt x="53" y="236"/>
                      <a:pt x="119" y="236"/>
                    </a:cubicBezTo>
                    <a:cubicBezTo>
                      <a:pt x="180" y="236"/>
                      <a:pt x="232" y="184"/>
                      <a:pt x="232" y="118"/>
                    </a:cubicBezTo>
                    <a:cubicBezTo>
                      <a:pt x="232" y="52"/>
                      <a:pt x="180"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3"/>
              <p:cNvSpPr/>
              <p:nvPr/>
            </p:nvSpPr>
            <p:spPr>
              <a:xfrm flipH="1">
                <a:off x="4018051" y="3627107"/>
                <a:ext cx="24991" cy="25101"/>
              </a:xfrm>
              <a:custGeom>
                <a:rect b="b" l="l" r="r" t="t"/>
                <a:pathLst>
                  <a:path extrusionOk="0" h="228" w="227">
                    <a:moveTo>
                      <a:pt x="114" y="1"/>
                    </a:moveTo>
                    <a:cubicBezTo>
                      <a:pt x="52" y="1"/>
                      <a:pt x="0" y="53"/>
                      <a:pt x="0" y="114"/>
                    </a:cubicBezTo>
                    <a:cubicBezTo>
                      <a:pt x="0" y="175"/>
                      <a:pt x="52" y="227"/>
                      <a:pt x="114" y="227"/>
                    </a:cubicBezTo>
                    <a:cubicBezTo>
                      <a:pt x="175" y="227"/>
                      <a:pt x="227" y="175"/>
                      <a:pt x="227" y="114"/>
                    </a:cubicBezTo>
                    <a:cubicBezTo>
                      <a:pt x="227" y="53"/>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3"/>
              <p:cNvSpPr/>
              <p:nvPr/>
            </p:nvSpPr>
            <p:spPr>
              <a:xfrm flipH="1">
                <a:off x="3930308" y="3642740"/>
                <a:ext cx="24000" cy="24000"/>
              </a:xfrm>
              <a:custGeom>
                <a:rect b="b" l="l" r="r" t="t"/>
                <a:pathLst>
                  <a:path extrusionOk="0" h="218" w="218">
                    <a:moveTo>
                      <a:pt x="109" y="0"/>
                    </a:moveTo>
                    <a:cubicBezTo>
                      <a:pt x="48" y="0"/>
                      <a:pt x="1" y="47"/>
                      <a:pt x="1" y="109"/>
                    </a:cubicBezTo>
                    <a:cubicBezTo>
                      <a:pt x="1" y="170"/>
                      <a:pt x="48" y="217"/>
                      <a:pt x="109" y="217"/>
                    </a:cubicBezTo>
                    <a:cubicBezTo>
                      <a:pt x="166" y="217"/>
                      <a:pt x="217" y="170"/>
                      <a:pt x="217" y="109"/>
                    </a:cubicBezTo>
                    <a:cubicBezTo>
                      <a:pt x="217" y="47"/>
                      <a:pt x="166"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3"/>
              <p:cNvSpPr/>
              <p:nvPr/>
            </p:nvSpPr>
            <p:spPr>
              <a:xfrm flipH="1">
                <a:off x="3842565" y="3655180"/>
                <a:ext cx="23009" cy="22899"/>
              </a:xfrm>
              <a:custGeom>
                <a:rect b="b" l="l" r="r" t="t"/>
                <a:pathLst>
                  <a:path extrusionOk="0" h="208" w="209">
                    <a:moveTo>
                      <a:pt x="104" y="0"/>
                    </a:moveTo>
                    <a:cubicBezTo>
                      <a:pt x="48" y="0"/>
                      <a:pt x="1" y="48"/>
                      <a:pt x="1" y="104"/>
                    </a:cubicBezTo>
                    <a:cubicBezTo>
                      <a:pt x="1" y="161"/>
                      <a:pt x="48" y="208"/>
                      <a:pt x="104" y="208"/>
                    </a:cubicBezTo>
                    <a:cubicBezTo>
                      <a:pt x="161" y="208"/>
                      <a:pt x="208" y="161"/>
                      <a:pt x="208" y="104"/>
                    </a:cubicBezTo>
                    <a:cubicBezTo>
                      <a:pt x="208" y="48"/>
                      <a:pt x="161"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3"/>
              <p:cNvSpPr/>
              <p:nvPr/>
            </p:nvSpPr>
            <p:spPr>
              <a:xfrm flipH="1">
                <a:off x="3753832" y="3663988"/>
                <a:ext cx="22459" cy="22459"/>
              </a:xfrm>
              <a:custGeom>
                <a:rect b="b" l="l" r="r" t="t"/>
                <a:pathLst>
                  <a:path extrusionOk="0" h="204" w="204">
                    <a:moveTo>
                      <a:pt x="99" y="1"/>
                    </a:moveTo>
                    <a:cubicBezTo>
                      <a:pt x="48" y="1"/>
                      <a:pt x="0" y="48"/>
                      <a:pt x="0" y="100"/>
                    </a:cubicBezTo>
                    <a:cubicBezTo>
                      <a:pt x="0" y="156"/>
                      <a:pt x="48" y="203"/>
                      <a:pt x="99" y="203"/>
                    </a:cubicBezTo>
                    <a:cubicBezTo>
                      <a:pt x="156" y="203"/>
                      <a:pt x="203" y="156"/>
                      <a:pt x="203" y="100"/>
                    </a:cubicBezTo>
                    <a:cubicBezTo>
                      <a:pt x="203" y="48"/>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3"/>
              <p:cNvSpPr/>
              <p:nvPr/>
            </p:nvSpPr>
            <p:spPr>
              <a:xfrm flipH="1">
                <a:off x="3665098" y="3669712"/>
                <a:ext cx="21358" cy="21358"/>
              </a:xfrm>
              <a:custGeom>
                <a:rect b="b" l="l" r="r" t="t"/>
                <a:pathLst>
                  <a:path extrusionOk="0" h="194" w="194">
                    <a:moveTo>
                      <a:pt x="94" y="0"/>
                    </a:moveTo>
                    <a:cubicBezTo>
                      <a:pt x="42" y="0"/>
                      <a:pt x="0" y="43"/>
                      <a:pt x="0" y="99"/>
                    </a:cubicBezTo>
                    <a:cubicBezTo>
                      <a:pt x="0" y="151"/>
                      <a:pt x="42" y="194"/>
                      <a:pt x="94" y="194"/>
                    </a:cubicBezTo>
                    <a:cubicBezTo>
                      <a:pt x="146" y="194"/>
                      <a:pt x="193" y="151"/>
                      <a:pt x="193" y="99"/>
                    </a:cubicBezTo>
                    <a:cubicBezTo>
                      <a:pt x="193" y="43"/>
                      <a:pt x="146" y="0"/>
                      <a:pt x="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3"/>
              <p:cNvSpPr/>
              <p:nvPr/>
            </p:nvSpPr>
            <p:spPr>
              <a:xfrm flipH="1">
                <a:off x="3576364" y="3672245"/>
                <a:ext cx="20367" cy="20367"/>
              </a:xfrm>
              <a:custGeom>
                <a:rect b="b" l="l" r="r" t="t"/>
                <a:pathLst>
                  <a:path extrusionOk="0" h="185" w="185">
                    <a:moveTo>
                      <a:pt x="90" y="1"/>
                    </a:moveTo>
                    <a:cubicBezTo>
                      <a:pt x="38" y="1"/>
                      <a:pt x="1" y="43"/>
                      <a:pt x="1" y="91"/>
                    </a:cubicBezTo>
                    <a:cubicBezTo>
                      <a:pt x="1" y="142"/>
                      <a:pt x="38" y="185"/>
                      <a:pt x="90" y="185"/>
                    </a:cubicBezTo>
                    <a:cubicBezTo>
                      <a:pt x="142" y="185"/>
                      <a:pt x="184" y="142"/>
                      <a:pt x="184" y="91"/>
                    </a:cubicBezTo>
                    <a:cubicBezTo>
                      <a:pt x="184" y="43"/>
                      <a:pt x="142"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3"/>
              <p:cNvSpPr/>
              <p:nvPr/>
            </p:nvSpPr>
            <p:spPr>
              <a:xfrm flipH="1">
                <a:off x="3487630" y="3671254"/>
                <a:ext cx="19266" cy="19817"/>
              </a:xfrm>
              <a:custGeom>
                <a:rect b="b" l="l" r="r" t="t"/>
                <a:pathLst>
                  <a:path extrusionOk="0" h="180" w="175">
                    <a:moveTo>
                      <a:pt x="85" y="1"/>
                    </a:moveTo>
                    <a:cubicBezTo>
                      <a:pt x="38" y="1"/>
                      <a:pt x="0" y="43"/>
                      <a:pt x="0" y="90"/>
                    </a:cubicBezTo>
                    <a:cubicBezTo>
                      <a:pt x="0" y="137"/>
                      <a:pt x="38" y="180"/>
                      <a:pt x="85" y="180"/>
                    </a:cubicBezTo>
                    <a:cubicBezTo>
                      <a:pt x="137" y="180"/>
                      <a:pt x="175" y="137"/>
                      <a:pt x="175" y="90"/>
                    </a:cubicBezTo>
                    <a:cubicBezTo>
                      <a:pt x="175" y="43"/>
                      <a:pt x="137"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3"/>
              <p:cNvSpPr/>
              <p:nvPr/>
            </p:nvSpPr>
            <p:spPr>
              <a:xfrm flipH="1">
                <a:off x="3398897" y="3667621"/>
                <a:ext cx="18826" cy="18275"/>
              </a:xfrm>
              <a:custGeom>
                <a:rect b="b" l="l" r="r" t="t"/>
                <a:pathLst>
                  <a:path extrusionOk="0" h="166" w="171">
                    <a:moveTo>
                      <a:pt x="86" y="1"/>
                    </a:moveTo>
                    <a:cubicBezTo>
                      <a:pt x="39" y="1"/>
                      <a:pt x="1" y="38"/>
                      <a:pt x="1" y="85"/>
                    </a:cubicBezTo>
                    <a:cubicBezTo>
                      <a:pt x="1" y="128"/>
                      <a:pt x="39" y="166"/>
                      <a:pt x="86" y="166"/>
                    </a:cubicBezTo>
                    <a:cubicBezTo>
                      <a:pt x="133" y="166"/>
                      <a:pt x="171" y="128"/>
                      <a:pt x="171" y="85"/>
                    </a:cubicBezTo>
                    <a:cubicBezTo>
                      <a:pt x="171" y="38"/>
                      <a:pt x="133" y="1"/>
                      <a:pt x="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3"/>
              <p:cNvSpPr/>
              <p:nvPr/>
            </p:nvSpPr>
            <p:spPr>
              <a:xfrm flipH="1">
                <a:off x="3310603" y="3660905"/>
                <a:ext cx="17285" cy="17725"/>
              </a:xfrm>
              <a:custGeom>
                <a:rect b="b" l="l" r="r" t="t"/>
                <a:pathLst>
                  <a:path extrusionOk="0" h="161" w="157">
                    <a:moveTo>
                      <a:pt x="81" y="0"/>
                    </a:moveTo>
                    <a:cubicBezTo>
                      <a:pt x="34" y="0"/>
                      <a:pt x="1" y="33"/>
                      <a:pt x="1" y="80"/>
                    </a:cubicBezTo>
                    <a:cubicBezTo>
                      <a:pt x="1" y="123"/>
                      <a:pt x="34" y="161"/>
                      <a:pt x="81" y="161"/>
                    </a:cubicBezTo>
                    <a:cubicBezTo>
                      <a:pt x="123" y="161"/>
                      <a:pt x="156" y="123"/>
                      <a:pt x="156" y="80"/>
                    </a:cubicBezTo>
                    <a:cubicBezTo>
                      <a:pt x="156" y="33"/>
                      <a:pt x="123"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3"/>
              <p:cNvSpPr/>
              <p:nvPr/>
            </p:nvSpPr>
            <p:spPr>
              <a:xfrm flipH="1">
                <a:off x="3221870" y="3651547"/>
                <a:ext cx="16734" cy="16734"/>
              </a:xfrm>
              <a:custGeom>
                <a:rect b="b" l="l" r="r" t="t"/>
                <a:pathLst>
                  <a:path extrusionOk="0" h="152" w="152">
                    <a:moveTo>
                      <a:pt x="76" y="0"/>
                    </a:moveTo>
                    <a:cubicBezTo>
                      <a:pt x="33" y="0"/>
                      <a:pt x="0" y="33"/>
                      <a:pt x="0" y="76"/>
                    </a:cubicBezTo>
                    <a:cubicBezTo>
                      <a:pt x="0" y="118"/>
                      <a:pt x="33" y="151"/>
                      <a:pt x="76" y="151"/>
                    </a:cubicBezTo>
                    <a:cubicBezTo>
                      <a:pt x="114" y="151"/>
                      <a:pt x="151" y="118"/>
                      <a:pt x="151" y="76"/>
                    </a:cubicBezTo>
                    <a:cubicBezTo>
                      <a:pt x="151" y="33"/>
                      <a:pt x="114"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3"/>
              <p:cNvSpPr/>
              <p:nvPr/>
            </p:nvSpPr>
            <p:spPr>
              <a:xfrm flipH="1">
                <a:off x="3134237" y="3640098"/>
                <a:ext cx="15633" cy="15193"/>
              </a:xfrm>
              <a:custGeom>
                <a:rect b="b" l="l" r="r" t="t"/>
                <a:pathLst>
                  <a:path extrusionOk="0" h="138" w="142">
                    <a:moveTo>
                      <a:pt x="71" y="1"/>
                    </a:moveTo>
                    <a:cubicBezTo>
                      <a:pt x="33" y="1"/>
                      <a:pt x="0" y="29"/>
                      <a:pt x="0" y="71"/>
                    </a:cubicBezTo>
                    <a:cubicBezTo>
                      <a:pt x="0" y="109"/>
                      <a:pt x="33" y="137"/>
                      <a:pt x="71" y="137"/>
                    </a:cubicBezTo>
                    <a:cubicBezTo>
                      <a:pt x="109" y="137"/>
                      <a:pt x="142" y="109"/>
                      <a:pt x="142" y="71"/>
                    </a:cubicBezTo>
                    <a:cubicBezTo>
                      <a:pt x="142" y="29"/>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3"/>
              <p:cNvSpPr/>
              <p:nvPr/>
            </p:nvSpPr>
            <p:spPr>
              <a:xfrm flipH="1">
                <a:off x="3046494" y="3626667"/>
                <a:ext cx="14642" cy="14642"/>
              </a:xfrm>
              <a:custGeom>
                <a:rect b="b" l="l" r="r" t="t"/>
                <a:pathLst>
                  <a:path extrusionOk="0" h="133" w="133">
                    <a:moveTo>
                      <a:pt x="67" y="0"/>
                    </a:moveTo>
                    <a:cubicBezTo>
                      <a:pt x="29" y="0"/>
                      <a:pt x="1" y="28"/>
                      <a:pt x="1" y="66"/>
                    </a:cubicBezTo>
                    <a:cubicBezTo>
                      <a:pt x="1" y="99"/>
                      <a:pt x="29" y="132"/>
                      <a:pt x="67" y="132"/>
                    </a:cubicBezTo>
                    <a:cubicBezTo>
                      <a:pt x="104" y="132"/>
                      <a:pt x="133" y="99"/>
                      <a:pt x="133" y="66"/>
                    </a:cubicBezTo>
                    <a:cubicBezTo>
                      <a:pt x="133" y="28"/>
                      <a:pt x="104" y="0"/>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3"/>
              <p:cNvSpPr/>
              <p:nvPr/>
            </p:nvSpPr>
            <p:spPr>
              <a:xfrm flipH="1">
                <a:off x="2958751" y="3611584"/>
                <a:ext cx="14092" cy="13541"/>
              </a:xfrm>
              <a:custGeom>
                <a:rect b="b" l="l" r="r" t="t"/>
                <a:pathLst>
                  <a:path extrusionOk="0" h="123" w="128">
                    <a:moveTo>
                      <a:pt x="66" y="0"/>
                    </a:moveTo>
                    <a:cubicBezTo>
                      <a:pt x="28" y="0"/>
                      <a:pt x="0" y="29"/>
                      <a:pt x="0" y="62"/>
                    </a:cubicBezTo>
                    <a:cubicBezTo>
                      <a:pt x="0" y="95"/>
                      <a:pt x="28" y="123"/>
                      <a:pt x="66" y="123"/>
                    </a:cubicBezTo>
                    <a:cubicBezTo>
                      <a:pt x="99" y="123"/>
                      <a:pt x="127" y="95"/>
                      <a:pt x="127" y="62"/>
                    </a:cubicBezTo>
                    <a:cubicBezTo>
                      <a:pt x="127" y="29"/>
                      <a:pt x="99"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3"/>
              <p:cNvSpPr/>
              <p:nvPr/>
            </p:nvSpPr>
            <p:spPr>
              <a:xfrm flipH="1">
                <a:off x="2871559" y="3595511"/>
                <a:ext cx="13101" cy="13101"/>
              </a:xfrm>
              <a:custGeom>
                <a:rect b="b" l="l" r="r" t="t"/>
                <a:pathLst>
                  <a:path extrusionOk="0" h="119" w="119">
                    <a:moveTo>
                      <a:pt x="62" y="0"/>
                    </a:moveTo>
                    <a:cubicBezTo>
                      <a:pt x="29" y="0"/>
                      <a:pt x="0" y="29"/>
                      <a:pt x="0" y="57"/>
                    </a:cubicBezTo>
                    <a:cubicBezTo>
                      <a:pt x="0" y="90"/>
                      <a:pt x="29" y="118"/>
                      <a:pt x="62" y="118"/>
                    </a:cubicBezTo>
                    <a:cubicBezTo>
                      <a:pt x="90" y="118"/>
                      <a:pt x="118" y="90"/>
                      <a:pt x="118" y="57"/>
                    </a:cubicBezTo>
                    <a:cubicBezTo>
                      <a:pt x="118" y="29"/>
                      <a:pt x="90"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3"/>
              <p:cNvSpPr/>
              <p:nvPr/>
            </p:nvSpPr>
            <p:spPr>
              <a:xfrm flipH="1">
                <a:off x="2784366" y="3579437"/>
                <a:ext cx="12110" cy="11450"/>
              </a:xfrm>
              <a:custGeom>
                <a:rect b="b" l="l" r="r" t="t"/>
                <a:pathLst>
                  <a:path extrusionOk="0" h="104" w="110">
                    <a:moveTo>
                      <a:pt x="57" y="0"/>
                    </a:moveTo>
                    <a:cubicBezTo>
                      <a:pt x="24" y="0"/>
                      <a:pt x="1" y="24"/>
                      <a:pt x="1" y="52"/>
                    </a:cubicBezTo>
                    <a:cubicBezTo>
                      <a:pt x="1" y="80"/>
                      <a:pt x="24" y="104"/>
                      <a:pt x="57" y="104"/>
                    </a:cubicBezTo>
                    <a:cubicBezTo>
                      <a:pt x="86" y="104"/>
                      <a:pt x="109" y="80"/>
                      <a:pt x="109" y="52"/>
                    </a:cubicBezTo>
                    <a:cubicBezTo>
                      <a:pt x="109" y="24"/>
                      <a:pt x="86"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3"/>
              <p:cNvSpPr/>
              <p:nvPr/>
            </p:nvSpPr>
            <p:spPr>
              <a:xfrm flipH="1">
                <a:off x="2697174" y="3563254"/>
                <a:ext cx="11009" cy="10569"/>
              </a:xfrm>
              <a:custGeom>
                <a:rect b="b" l="l" r="r" t="t"/>
                <a:pathLst>
                  <a:path extrusionOk="0" h="96" w="100">
                    <a:moveTo>
                      <a:pt x="52" y="1"/>
                    </a:moveTo>
                    <a:cubicBezTo>
                      <a:pt x="24" y="1"/>
                      <a:pt x="0" y="20"/>
                      <a:pt x="0" y="48"/>
                    </a:cubicBezTo>
                    <a:cubicBezTo>
                      <a:pt x="0" y="76"/>
                      <a:pt x="24" y="95"/>
                      <a:pt x="52" y="95"/>
                    </a:cubicBezTo>
                    <a:cubicBezTo>
                      <a:pt x="76" y="95"/>
                      <a:pt x="99" y="76"/>
                      <a:pt x="99" y="48"/>
                    </a:cubicBezTo>
                    <a:cubicBezTo>
                      <a:pt x="99" y="20"/>
                      <a:pt x="76"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3"/>
              <p:cNvSpPr/>
              <p:nvPr/>
            </p:nvSpPr>
            <p:spPr>
              <a:xfrm flipH="1">
                <a:off x="2609981" y="3547731"/>
                <a:ext cx="10018" cy="10018"/>
              </a:xfrm>
              <a:custGeom>
                <a:rect b="b" l="l" r="r" t="t"/>
                <a:pathLst>
                  <a:path extrusionOk="0" h="91" w="91">
                    <a:moveTo>
                      <a:pt x="48" y="1"/>
                    </a:moveTo>
                    <a:cubicBezTo>
                      <a:pt x="24" y="1"/>
                      <a:pt x="1" y="19"/>
                      <a:pt x="1" y="43"/>
                    </a:cubicBezTo>
                    <a:cubicBezTo>
                      <a:pt x="1" y="71"/>
                      <a:pt x="24" y="90"/>
                      <a:pt x="48" y="90"/>
                    </a:cubicBezTo>
                    <a:cubicBezTo>
                      <a:pt x="71" y="90"/>
                      <a:pt x="90" y="71"/>
                      <a:pt x="90" y="43"/>
                    </a:cubicBezTo>
                    <a:cubicBezTo>
                      <a:pt x="90" y="19"/>
                      <a:pt x="71"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3"/>
              <p:cNvSpPr/>
              <p:nvPr/>
            </p:nvSpPr>
            <p:spPr>
              <a:xfrm flipH="1">
                <a:off x="2522349" y="3533199"/>
                <a:ext cx="8917" cy="8917"/>
              </a:xfrm>
              <a:custGeom>
                <a:rect b="b" l="l" r="r" t="t"/>
                <a:pathLst>
                  <a:path extrusionOk="0" h="81" w="81">
                    <a:moveTo>
                      <a:pt x="43" y="1"/>
                    </a:moveTo>
                    <a:cubicBezTo>
                      <a:pt x="20" y="1"/>
                      <a:pt x="1" y="19"/>
                      <a:pt x="1" y="43"/>
                    </a:cubicBezTo>
                    <a:cubicBezTo>
                      <a:pt x="1" y="67"/>
                      <a:pt x="20" y="81"/>
                      <a:pt x="43" y="81"/>
                    </a:cubicBezTo>
                    <a:cubicBezTo>
                      <a:pt x="62" y="81"/>
                      <a:pt x="81" y="67"/>
                      <a:pt x="81" y="43"/>
                    </a:cubicBezTo>
                    <a:cubicBezTo>
                      <a:pt x="81" y="19"/>
                      <a:pt x="62"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3"/>
              <p:cNvSpPr/>
              <p:nvPr/>
            </p:nvSpPr>
            <p:spPr>
              <a:xfrm flipH="1">
                <a:off x="2434055" y="3520759"/>
                <a:ext cx="8477" cy="8367"/>
              </a:xfrm>
              <a:custGeom>
                <a:rect b="b" l="l" r="r" t="t"/>
                <a:pathLst>
                  <a:path extrusionOk="0" h="76" w="77">
                    <a:moveTo>
                      <a:pt x="39" y="0"/>
                    </a:moveTo>
                    <a:cubicBezTo>
                      <a:pt x="20" y="0"/>
                      <a:pt x="1" y="19"/>
                      <a:pt x="1" y="38"/>
                    </a:cubicBezTo>
                    <a:cubicBezTo>
                      <a:pt x="1" y="57"/>
                      <a:pt x="20" y="76"/>
                      <a:pt x="39" y="76"/>
                    </a:cubicBezTo>
                    <a:cubicBezTo>
                      <a:pt x="57" y="76"/>
                      <a:pt x="76" y="57"/>
                      <a:pt x="76" y="38"/>
                    </a:cubicBezTo>
                    <a:cubicBezTo>
                      <a:pt x="76" y="19"/>
                      <a:pt x="57" y="0"/>
                      <a:pt x="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3"/>
              <p:cNvSpPr/>
              <p:nvPr/>
            </p:nvSpPr>
            <p:spPr>
              <a:xfrm flipH="1">
                <a:off x="2346312" y="3510850"/>
                <a:ext cx="6936" cy="6936"/>
              </a:xfrm>
              <a:custGeom>
                <a:rect b="b" l="l" r="r" t="t"/>
                <a:pathLst>
                  <a:path extrusionOk="0" h="63" w="63">
                    <a:moveTo>
                      <a:pt x="34" y="1"/>
                    </a:moveTo>
                    <a:cubicBezTo>
                      <a:pt x="15" y="1"/>
                      <a:pt x="1" y="15"/>
                      <a:pt x="1" y="34"/>
                    </a:cubicBezTo>
                    <a:cubicBezTo>
                      <a:pt x="1" y="48"/>
                      <a:pt x="15" y="62"/>
                      <a:pt x="34" y="62"/>
                    </a:cubicBezTo>
                    <a:cubicBezTo>
                      <a:pt x="48" y="62"/>
                      <a:pt x="62" y="48"/>
                      <a:pt x="62" y="34"/>
                    </a:cubicBezTo>
                    <a:cubicBezTo>
                      <a:pt x="62" y="15"/>
                      <a:pt x="48"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3"/>
              <p:cNvSpPr/>
              <p:nvPr/>
            </p:nvSpPr>
            <p:spPr>
              <a:xfrm flipH="1">
                <a:off x="2257579" y="3503584"/>
                <a:ext cx="6385" cy="6385"/>
              </a:xfrm>
              <a:custGeom>
                <a:rect b="b" l="l" r="r" t="t"/>
                <a:pathLst>
                  <a:path extrusionOk="0" h="58" w="58">
                    <a:moveTo>
                      <a:pt x="29" y="1"/>
                    </a:moveTo>
                    <a:cubicBezTo>
                      <a:pt x="15" y="1"/>
                      <a:pt x="1" y="10"/>
                      <a:pt x="1" y="29"/>
                    </a:cubicBezTo>
                    <a:cubicBezTo>
                      <a:pt x="1" y="43"/>
                      <a:pt x="15" y="57"/>
                      <a:pt x="29" y="57"/>
                    </a:cubicBezTo>
                    <a:cubicBezTo>
                      <a:pt x="43" y="57"/>
                      <a:pt x="57" y="43"/>
                      <a:pt x="57" y="29"/>
                    </a:cubicBezTo>
                    <a:cubicBezTo>
                      <a:pt x="57" y="10"/>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3"/>
              <p:cNvSpPr/>
              <p:nvPr/>
            </p:nvSpPr>
            <p:spPr>
              <a:xfrm flipH="1">
                <a:off x="2168845" y="3499511"/>
                <a:ext cx="5284" cy="5284"/>
              </a:xfrm>
              <a:custGeom>
                <a:rect b="b" l="l" r="r" t="t"/>
                <a:pathLst>
                  <a:path extrusionOk="0" h="48" w="48">
                    <a:moveTo>
                      <a:pt x="24" y="0"/>
                    </a:moveTo>
                    <a:cubicBezTo>
                      <a:pt x="10" y="0"/>
                      <a:pt x="0" y="10"/>
                      <a:pt x="0" y="24"/>
                    </a:cubicBezTo>
                    <a:cubicBezTo>
                      <a:pt x="0" y="38"/>
                      <a:pt x="10" y="47"/>
                      <a:pt x="24" y="47"/>
                    </a:cubicBezTo>
                    <a:cubicBezTo>
                      <a:pt x="38" y="47"/>
                      <a:pt x="47" y="38"/>
                      <a:pt x="47" y="24"/>
                    </a:cubicBezTo>
                    <a:cubicBezTo>
                      <a:pt x="47" y="10"/>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3"/>
              <p:cNvSpPr/>
              <p:nvPr/>
            </p:nvSpPr>
            <p:spPr>
              <a:xfrm flipH="1">
                <a:off x="2080111" y="3498961"/>
                <a:ext cx="4294" cy="4734"/>
              </a:xfrm>
              <a:custGeom>
                <a:rect b="b" l="l" r="r" t="t"/>
                <a:pathLst>
                  <a:path extrusionOk="0" h="43" w="39">
                    <a:moveTo>
                      <a:pt x="20" y="0"/>
                    </a:moveTo>
                    <a:cubicBezTo>
                      <a:pt x="10" y="0"/>
                      <a:pt x="1" y="10"/>
                      <a:pt x="1" y="24"/>
                    </a:cubicBezTo>
                    <a:cubicBezTo>
                      <a:pt x="1" y="33"/>
                      <a:pt x="10" y="43"/>
                      <a:pt x="20" y="43"/>
                    </a:cubicBezTo>
                    <a:cubicBezTo>
                      <a:pt x="29" y="43"/>
                      <a:pt x="38" y="33"/>
                      <a:pt x="38" y="24"/>
                    </a:cubicBezTo>
                    <a:cubicBezTo>
                      <a:pt x="38" y="10"/>
                      <a:pt x="29" y="0"/>
                      <a:pt x="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3"/>
              <p:cNvSpPr/>
              <p:nvPr/>
            </p:nvSpPr>
            <p:spPr>
              <a:xfrm flipH="1">
                <a:off x="1991377" y="3502594"/>
                <a:ext cx="3193" cy="3743"/>
              </a:xfrm>
              <a:custGeom>
                <a:rect b="b" l="l" r="r" t="t"/>
                <a:pathLst>
                  <a:path extrusionOk="0" h="34" w="29">
                    <a:moveTo>
                      <a:pt x="14" y="0"/>
                    </a:moveTo>
                    <a:cubicBezTo>
                      <a:pt x="5" y="0"/>
                      <a:pt x="0" y="10"/>
                      <a:pt x="0" y="19"/>
                    </a:cubicBezTo>
                    <a:cubicBezTo>
                      <a:pt x="0" y="24"/>
                      <a:pt x="5" y="33"/>
                      <a:pt x="14" y="33"/>
                    </a:cubicBezTo>
                    <a:cubicBezTo>
                      <a:pt x="19" y="33"/>
                      <a:pt x="29" y="24"/>
                      <a:pt x="29" y="19"/>
                    </a:cubicBezTo>
                    <a:cubicBezTo>
                      <a:pt x="29" y="10"/>
                      <a:pt x="19" y="0"/>
                      <a:pt x="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3"/>
              <p:cNvSpPr/>
              <p:nvPr/>
            </p:nvSpPr>
            <p:spPr>
              <a:xfrm flipH="1">
                <a:off x="1903194" y="3510410"/>
                <a:ext cx="2092" cy="2642"/>
              </a:xfrm>
              <a:custGeom>
                <a:rect b="b" l="l" r="r" t="t"/>
                <a:pathLst>
                  <a:path extrusionOk="0" h="24" w="19">
                    <a:moveTo>
                      <a:pt x="10" y="0"/>
                    </a:moveTo>
                    <a:cubicBezTo>
                      <a:pt x="5" y="0"/>
                      <a:pt x="0" y="5"/>
                      <a:pt x="0" y="10"/>
                    </a:cubicBezTo>
                    <a:cubicBezTo>
                      <a:pt x="0" y="19"/>
                      <a:pt x="5" y="24"/>
                      <a:pt x="10" y="24"/>
                    </a:cubicBezTo>
                    <a:cubicBezTo>
                      <a:pt x="14" y="24"/>
                      <a:pt x="19" y="19"/>
                      <a:pt x="19" y="10"/>
                    </a:cubicBezTo>
                    <a:cubicBezTo>
                      <a:pt x="19" y="5"/>
                      <a:pt x="14"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3"/>
              <p:cNvSpPr/>
              <p:nvPr/>
            </p:nvSpPr>
            <p:spPr>
              <a:xfrm flipH="1">
                <a:off x="1814901" y="3522300"/>
                <a:ext cx="1651" cy="1651"/>
              </a:xfrm>
              <a:custGeom>
                <a:rect b="b" l="l" r="r" t="t"/>
                <a:pathLst>
                  <a:path extrusionOk="0" h="15" w="15">
                    <a:moveTo>
                      <a:pt x="10" y="1"/>
                    </a:moveTo>
                    <a:cubicBezTo>
                      <a:pt x="5" y="1"/>
                      <a:pt x="0" y="5"/>
                      <a:pt x="0" y="5"/>
                    </a:cubicBezTo>
                    <a:cubicBezTo>
                      <a:pt x="0" y="10"/>
                      <a:pt x="5" y="15"/>
                      <a:pt x="10" y="15"/>
                    </a:cubicBezTo>
                    <a:cubicBezTo>
                      <a:pt x="14" y="15"/>
                      <a:pt x="14" y="10"/>
                      <a:pt x="14" y="5"/>
                    </a:cubicBezTo>
                    <a:cubicBezTo>
                      <a:pt x="14" y="5"/>
                      <a:pt x="14"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3"/>
              <p:cNvSpPr/>
              <p:nvPr/>
            </p:nvSpPr>
            <p:spPr>
              <a:xfrm flipH="1">
                <a:off x="1727158" y="3538373"/>
                <a:ext cx="661" cy="661"/>
              </a:xfrm>
              <a:custGeom>
                <a:rect b="b" l="l" r="r" t="t"/>
                <a:pathLst>
                  <a:path extrusionOk="0" h="6" w="6">
                    <a:moveTo>
                      <a:pt x="0" y="1"/>
                    </a:moveTo>
                    <a:cubicBezTo>
                      <a:pt x="0" y="1"/>
                      <a:pt x="0" y="5"/>
                      <a:pt x="0" y="5"/>
                    </a:cubicBezTo>
                    <a:cubicBezTo>
                      <a:pt x="5" y="5"/>
                      <a:pt x="5"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3"/>
              <p:cNvSpPr/>
              <p:nvPr/>
            </p:nvSpPr>
            <p:spPr>
              <a:xfrm flipH="1">
                <a:off x="8812424" y="3154374"/>
                <a:ext cx="80588" cy="80478"/>
              </a:xfrm>
              <a:custGeom>
                <a:rect b="b" l="l" r="r" t="t"/>
                <a:pathLst>
                  <a:path extrusionOk="0" h="731" w="732">
                    <a:moveTo>
                      <a:pt x="368" y="0"/>
                    </a:moveTo>
                    <a:cubicBezTo>
                      <a:pt x="165" y="0"/>
                      <a:pt x="0" y="160"/>
                      <a:pt x="0" y="363"/>
                    </a:cubicBezTo>
                    <a:cubicBezTo>
                      <a:pt x="0" y="566"/>
                      <a:pt x="165" y="731"/>
                      <a:pt x="368" y="731"/>
                    </a:cubicBezTo>
                    <a:cubicBezTo>
                      <a:pt x="566" y="731"/>
                      <a:pt x="731" y="566"/>
                      <a:pt x="731" y="363"/>
                    </a:cubicBezTo>
                    <a:cubicBezTo>
                      <a:pt x="731" y="160"/>
                      <a:pt x="566" y="0"/>
                      <a:pt x="3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3"/>
              <p:cNvSpPr/>
              <p:nvPr/>
            </p:nvSpPr>
            <p:spPr>
              <a:xfrm flipH="1">
                <a:off x="8742406" y="3209310"/>
                <a:ext cx="79487" cy="79597"/>
              </a:xfrm>
              <a:custGeom>
                <a:rect b="b" l="l" r="r" t="t"/>
                <a:pathLst>
                  <a:path extrusionOk="0" h="723" w="722">
                    <a:moveTo>
                      <a:pt x="358" y="1"/>
                    </a:moveTo>
                    <a:cubicBezTo>
                      <a:pt x="161" y="1"/>
                      <a:pt x="0" y="166"/>
                      <a:pt x="0" y="364"/>
                    </a:cubicBezTo>
                    <a:cubicBezTo>
                      <a:pt x="0" y="562"/>
                      <a:pt x="161" y="722"/>
                      <a:pt x="358" y="722"/>
                    </a:cubicBezTo>
                    <a:cubicBezTo>
                      <a:pt x="561" y="722"/>
                      <a:pt x="721" y="562"/>
                      <a:pt x="721" y="364"/>
                    </a:cubicBezTo>
                    <a:cubicBezTo>
                      <a:pt x="721" y="166"/>
                      <a:pt x="561" y="1"/>
                      <a:pt x="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3"/>
              <p:cNvSpPr/>
              <p:nvPr/>
            </p:nvSpPr>
            <p:spPr>
              <a:xfrm flipH="1">
                <a:off x="8670296" y="3261824"/>
                <a:ext cx="78496" cy="78386"/>
              </a:xfrm>
              <a:custGeom>
                <a:rect b="b" l="l" r="r" t="t"/>
                <a:pathLst>
                  <a:path extrusionOk="0" h="712" w="713">
                    <a:moveTo>
                      <a:pt x="359" y="0"/>
                    </a:moveTo>
                    <a:cubicBezTo>
                      <a:pt x="161" y="0"/>
                      <a:pt x="1" y="160"/>
                      <a:pt x="1" y="354"/>
                    </a:cubicBezTo>
                    <a:cubicBezTo>
                      <a:pt x="1" y="552"/>
                      <a:pt x="161" y="712"/>
                      <a:pt x="359" y="712"/>
                    </a:cubicBezTo>
                    <a:cubicBezTo>
                      <a:pt x="552" y="712"/>
                      <a:pt x="713" y="552"/>
                      <a:pt x="713" y="354"/>
                    </a:cubicBezTo>
                    <a:cubicBezTo>
                      <a:pt x="713" y="160"/>
                      <a:pt x="552"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3"/>
              <p:cNvSpPr/>
              <p:nvPr/>
            </p:nvSpPr>
            <p:spPr>
              <a:xfrm flipH="1">
                <a:off x="8596094" y="3311034"/>
                <a:ext cx="77395" cy="77945"/>
              </a:xfrm>
              <a:custGeom>
                <a:rect b="b" l="l" r="r" t="t"/>
                <a:pathLst>
                  <a:path extrusionOk="0" h="708" w="703">
                    <a:moveTo>
                      <a:pt x="349" y="1"/>
                    </a:moveTo>
                    <a:cubicBezTo>
                      <a:pt x="156" y="1"/>
                      <a:pt x="0" y="161"/>
                      <a:pt x="0" y="354"/>
                    </a:cubicBezTo>
                    <a:cubicBezTo>
                      <a:pt x="0" y="548"/>
                      <a:pt x="156" y="708"/>
                      <a:pt x="349" y="708"/>
                    </a:cubicBezTo>
                    <a:cubicBezTo>
                      <a:pt x="543" y="708"/>
                      <a:pt x="703" y="548"/>
                      <a:pt x="703" y="354"/>
                    </a:cubicBezTo>
                    <a:cubicBezTo>
                      <a:pt x="703" y="161"/>
                      <a:pt x="543"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3"/>
              <p:cNvSpPr/>
              <p:nvPr/>
            </p:nvSpPr>
            <p:spPr>
              <a:xfrm flipH="1">
                <a:off x="8520241" y="3358264"/>
                <a:ext cx="76955" cy="76404"/>
              </a:xfrm>
              <a:custGeom>
                <a:rect b="b" l="l" r="r" t="t"/>
                <a:pathLst>
                  <a:path extrusionOk="0" h="694" w="699">
                    <a:moveTo>
                      <a:pt x="349" y="1"/>
                    </a:moveTo>
                    <a:cubicBezTo>
                      <a:pt x="156" y="1"/>
                      <a:pt x="0" y="156"/>
                      <a:pt x="0" y="350"/>
                    </a:cubicBezTo>
                    <a:cubicBezTo>
                      <a:pt x="0" y="538"/>
                      <a:pt x="156" y="694"/>
                      <a:pt x="349" y="694"/>
                    </a:cubicBezTo>
                    <a:cubicBezTo>
                      <a:pt x="543" y="694"/>
                      <a:pt x="698" y="538"/>
                      <a:pt x="698" y="350"/>
                    </a:cubicBezTo>
                    <a:cubicBezTo>
                      <a:pt x="698" y="156"/>
                      <a:pt x="543"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3"/>
              <p:cNvSpPr/>
              <p:nvPr/>
            </p:nvSpPr>
            <p:spPr>
              <a:xfrm flipH="1">
                <a:off x="8443508" y="3402961"/>
                <a:ext cx="75303" cy="75854"/>
              </a:xfrm>
              <a:custGeom>
                <a:rect b="b" l="l" r="r" t="t"/>
                <a:pathLst>
                  <a:path extrusionOk="0" h="689" w="684">
                    <a:moveTo>
                      <a:pt x="340" y="0"/>
                    </a:moveTo>
                    <a:cubicBezTo>
                      <a:pt x="151" y="0"/>
                      <a:pt x="0" y="151"/>
                      <a:pt x="0" y="344"/>
                    </a:cubicBezTo>
                    <a:cubicBezTo>
                      <a:pt x="0" y="533"/>
                      <a:pt x="151" y="689"/>
                      <a:pt x="340" y="689"/>
                    </a:cubicBezTo>
                    <a:cubicBezTo>
                      <a:pt x="533" y="689"/>
                      <a:pt x="684" y="533"/>
                      <a:pt x="684" y="344"/>
                    </a:cubicBezTo>
                    <a:cubicBezTo>
                      <a:pt x="684" y="151"/>
                      <a:pt x="533"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3"/>
              <p:cNvSpPr/>
              <p:nvPr/>
            </p:nvSpPr>
            <p:spPr>
              <a:xfrm flipH="1">
                <a:off x="8364572" y="3445016"/>
                <a:ext cx="74863" cy="74753"/>
              </a:xfrm>
              <a:custGeom>
                <a:rect b="b" l="l" r="r" t="t"/>
                <a:pathLst>
                  <a:path extrusionOk="0" h="679" w="680">
                    <a:moveTo>
                      <a:pt x="340" y="0"/>
                    </a:moveTo>
                    <a:cubicBezTo>
                      <a:pt x="151" y="0"/>
                      <a:pt x="1" y="151"/>
                      <a:pt x="1" y="340"/>
                    </a:cubicBezTo>
                    <a:cubicBezTo>
                      <a:pt x="1" y="528"/>
                      <a:pt x="151" y="679"/>
                      <a:pt x="340" y="679"/>
                    </a:cubicBezTo>
                    <a:cubicBezTo>
                      <a:pt x="524" y="679"/>
                      <a:pt x="679" y="528"/>
                      <a:pt x="679" y="340"/>
                    </a:cubicBezTo>
                    <a:cubicBezTo>
                      <a:pt x="679" y="151"/>
                      <a:pt x="524"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3"/>
              <p:cNvSpPr/>
              <p:nvPr/>
            </p:nvSpPr>
            <p:spPr>
              <a:xfrm flipH="1">
                <a:off x="8285196" y="3484428"/>
                <a:ext cx="73762" cy="73762"/>
              </a:xfrm>
              <a:custGeom>
                <a:rect b="b" l="l" r="r" t="t"/>
                <a:pathLst>
                  <a:path extrusionOk="0" h="670" w="670">
                    <a:moveTo>
                      <a:pt x="335" y="0"/>
                    </a:moveTo>
                    <a:cubicBezTo>
                      <a:pt x="151" y="0"/>
                      <a:pt x="0" y="151"/>
                      <a:pt x="0" y="335"/>
                    </a:cubicBezTo>
                    <a:cubicBezTo>
                      <a:pt x="0" y="519"/>
                      <a:pt x="151" y="670"/>
                      <a:pt x="335" y="670"/>
                    </a:cubicBezTo>
                    <a:cubicBezTo>
                      <a:pt x="524" y="670"/>
                      <a:pt x="670" y="519"/>
                      <a:pt x="670" y="335"/>
                    </a:cubicBezTo>
                    <a:cubicBezTo>
                      <a:pt x="670" y="151"/>
                      <a:pt x="524"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3"/>
              <p:cNvSpPr/>
              <p:nvPr/>
            </p:nvSpPr>
            <p:spPr>
              <a:xfrm flipH="1">
                <a:off x="8203728" y="3521309"/>
                <a:ext cx="73212" cy="72771"/>
              </a:xfrm>
              <a:custGeom>
                <a:rect b="b" l="l" r="r" t="t"/>
                <a:pathLst>
                  <a:path extrusionOk="0" h="661" w="665">
                    <a:moveTo>
                      <a:pt x="330" y="0"/>
                    </a:moveTo>
                    <a:cubicBezTo>
                      <a:pt x="151" y="0"/>
                      <a:pt x="0" y="146"/>
                      <a:pt x="0" y="330"/>
                    </a:cubicBezTo>
                    <a:cubicBezTo>
                      <a:pt x="0" y="514"/>
                      <a:pt x="151" y="660"/>
                      <a:pt x="330" y="660"/>
                    </a:cubicBezTo>
                    <a:cubicBezTo>
                      <a:pt x="514" y="660"/>
                      <a:pt x="665" y="514"/>
                      <a:pt x="665" y="330"/>
                    </a:cubicBezTo>
                    <a:cubicBezTo>
                      <a:pt x="665" y="146"/>
                      <a:pt x="514" y="0"/>
                      <a:pt x="3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3"/>
              <p:cNvSpPr/>
              <p:nvPr/>
            </p:nvSpPr>
            <p:spPr>
              <a:xfrm flipH="1">
                <a:off x="8121710" y="3555548"/>
                <a:ext cx="71670" cy="71670"/>
              </a:xfrm>
              <a:custGeom>
                <a:rect b="b" l="l" r="r" t="t"/>
                <a:pathLst>
                  <a:path extrusionOk="0" h="651" w="651">
                    <a:moveTo>
                      <a:pt x="325" y="0"/>
                    </a:moveTo>
                    <a:cubicBezTo>
                      <a:pt x="146" y="0"/>
                      <a:pt x="0" y="146"/>
                      <a:pt x="0" y="326"/>
                    </a:cubicBezTo>
                    <a:cubicBezTo>
                      <a:pt x="0" y="505"/>
                      <a:pt x="146" y="651"/>
                      <a:pt x="325" y="651"/>
                    </a:cubicBezTo>
                    <a:cubicBezTo>
                      <a:pt x="505" y="651"/>
                      <a:pt x="651" y="505"/>
                      <a:pt x="651" y="326"/>
                    </a:cubicBezTo>
                    <a:cubicBezTo>
                      <a:pt x="651" y="146"/>
                      <a:pt x="505" y="0"/>
                      <a:pt x="3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3"/>
              <p:cNvSpPr/>
              <p:nvPr/>
            </p:nvSpPr>
            <p:spPr>
              <a:xfrm flipH="1">
                <a:off x="8038151" y="3586153"/>
                <a:ext cx="71230" cy="71230"/>
              </a:xfrm>
              <a:custGeom>
                <a:rect b="b" l="l" r="r" t="t"/>
                <a:pathLst>
                  <a:path extrusionOk="0" h="647" w="647">
                    <a:moveTo>
                      <a:pt x="321" y="0"/>
                    </a:moveTo>
                    <a:cubicBezTo>
                      <a:pt x="147" y="0"/>
                      <a:pt x="1" y="147"/>
                      <a:pt x="1" y="326"/>
                    </a:cubicBezTo>
                    <a:cubicBezTo>
                      <a:pt x="1" y="500"/>
                      <a:pt x="147" y="646"/>
                      <a:pt x="321" y="646"/>
                    </a:cubicBezTo>
                    <a:cubicBezTo>
                      <a:pt x="500" y="646"/>
                      <a:pt x="647" y="500"/>
                      <a:pt x="647" y="326"/>
                    </a:cubicBezTo>
                    <a:cubicBezTo>
                      <a:pt x="647" y="147"/>
                      <a:pt x="50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3"/>
              <p:cNvSpPr/>
              <p:nvPr/>
            </p:nvSpPr>
            <p:spPr>
              <a:xfrm flipH="1">
                <a:off x="7953491" y="3614116"/>
                <a:ext cx="70239" cy="70239"/>
              </a:xfrm>
              <a:custGeom>
                <a:rect b="b" l="l" r="r" t="t"/>
                <a:pathLst>
                  <a:path extrusionOk="0" h="638" w="638">
                    <a:moveTo>
                      <a:pt x="316" y="1"/>
                    </a:moveTo>
                    <a:cubicBezTo>
                      <a:pt x="142" y="1"/>
                      <a:pt x="1" y="142"/>
                      <a:pt x="1" y="322"/>
                    </a:cubicBezTo>
                    <a:cubicBezTo>
                      <a:pt x="1" y="496"/>
                      <a:pt x="142" y="637"/>
                      <a:pt x="316" y="637"/>
                    </a:cubicBezTo>
                    <a:cubicBezTo>
                      <a:pt x="491" y="637"/>
                      <a:pt x="637" y="496"/>
                      <a:pt x="637" y="322"/>
                    </a:cubicBezTo>
                    <a:cubicBezTo>
                      <a:pt x="637" y="142"/>
                      <a:pt x="491"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3"/>
              <p:cNvSpPr/>
              <p:nvPr/>
            </p:nvSpPr>
            <p:spPr>
              <a:xfrm flipH="1">
                <a:off x="7868390" y="3639107"/>
                <a:ext cx="69138" cy="69138"/>
              </a:xfrm>
              <a:custGeom>
                <a:rect b="b" l="l" r="r" t="t"/>
                <a:pathLst>
                  <a:path extrusionOk="0" h="628" w="628">
                    <a:moveTo>
                      <a:pt x="316" y="0"/>
                    </a:moveTo>
                    <a:cubicBezTo>
                      <a:pt x="142" y="0"/>
                      <a:pt x="0" y="137"/>
                      <a:pt x="0" y="311"/>
                    </a:cubicBezTo>
                    <a:cubicBezTo>
                      <a:pt x="0" y="486"/>
                      <a:pt x="142" y="627"/>
                      <a:pt x="316" y="627"/>
                    </a:cubicBezTo>
                    <a:cubicBezTo>
                      <a:pt x="490" y="627"/>
                      <a:pt x="627" y="486"/>
                      <a:pt x="627" y="311"/>
                    </a:cubicBezTo>
                    <a:cubicBezTo>
                      <a:pt x="627" y="137"/>
                      <a:pt x="490" y="0"/>
                      <a:pt x="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3"/>
              <p:cNvSpPr/>
              <p:nvPr/>
            </p:nvSpPr>
            <p:spPr>
              <a:xfrm flipH="1">
                <a:off x="7781748" y="3659804"/>
                <a:ext cx="68147" cy="68698"/>
              </a:xfrm>
              <a:custGeom>
                <a:rect b="b" l="l" r="r" t="t"/>
                <a:pathLst>
                  <a:path extrusionOk="0" h="624" w="619">
                    <a:moveTo>
                      <a:pt x="307" y="1"/>
                    </a:moveTo>
                    <a:cubicBezTo>
                      <a:pt x="138" y="1"/>
                      <a:pt x="1" y="142"/>
                      <a:pt x="1" y="312"/>
                    </a:cubicBezTo>
                    <a:cubicBezTo>
                      <a:pt x="1" y="482"/>
                      <a:pt x="138" y="623"/>
                      <a:pt x="307" y="623"/>
                    </a:cubicBezTo>
                    <a:cubicBezTo>
                      <a:pt x="477" y="623"/>
                      <a:pt x="618" y="482"/>
                      <a:pt x="618" y="312"/>
                    </a:cubicBezTo>
                    <a:cubicBezTo>
                      <a:pt x="618" y="142"/>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3"/>
              <p:cNvSpPr/>
              <p:nvPr/>
            </p:nvSpPr>
            <p:spPr>
              <a:xfrm flipH="1">
                <a:off x="7694555" y="3677529"/>
                <a:ext cx="67597" cy="67487"/>
              </a:xfrm>
              <a:custGeom>
                <a:rect b="b" l="l" r="r" t="t"/>
                <a:pathLst>
                  <a:path extrusionOk="0" h="613" w="614">
                    <a:moveTo>
                      <a:pt x="307" y="0"/>
                    </a:moveTo>
                    <a:cubicBezTo>
                      <a:pt x="137" y="0"/>
                      <a:pt x="1" y="137"/>
                      <a:pt x="1" y="307"/>
                    </a:cubicBezTo>
                    <a:cubicBezTo>
                      <a:pt x="1" y="476"/>
                      <a:pt x="137" y="613"/>
                      <a:pt x="307" y="613"/>
                    </a:cubicBezTo>
                    <a:cubicBezTo>
                      <a:pt x="477" y="613"/>
                      <a:pt x="613" y="476"/>
                      <a:pt x="613" y="307"/>
                    </a:cubicBezTo>
                    <a:cubicBezTo>
                      <a:pt x="613" y="137"/>
                      <a:pt x="477"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3"/>
              <p:cNvSpPr/>
              <p:nvPr/>
            </p:nvSpPr>
            <p:spPr>
              <a:xfrm flipH="1">
                <a:off x="7606813" y="3691511"/>
                <a:ext cx="66606" cy="66056"/>
              </a:xfrm>
              <a:custGeom>
                <a:rect b="b" l="l" r="r" t="t"/>
                <a:pathLst>
                  <a:path extrusionOk="0" h="600" w="605">
                    <a:moveTo>
                      <a:pt x="302" y="0"/>
                    </a:moveTo>
                    <a:cubicBezTo>
                      <a:pt x="137" y="0"/>
                      <a:pt x="1" y="132"/>
                      <a:pt x="1" y="297"/>
                    </a:cubicBezTo>
                    <a:cubicBezTo>
                      <a:pt x="1" y="467"/>
                      <a:pt x="137" y="599"/>
                      <a:pt x="302" y="599"/>
                    </a:cubicBezTo>
                    <a:cubicBezTo>
                      <a:pt x="467" y="599"/>
                      <a:pt x="604" y="467"/>
                      <a:pt x="604" y="297"/>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3"/>
              <p:cNvSpPr/>
              <p:nvPr/>
            </p:nvSpPr>
            <p:spPr>
              <a:xfrm flipH="1">
                <a:off x="7518629" y="3700868"/>
                <a:ext cx="65505" cy="65505"/>
              </a:xfrm>
              <a:custGeom>
                <a:rect b="b" l="l" r="r" t="t"/>
                <a:pathLst>
                  <a:path extrusionOk="0" h="595" w="595">
                    <a:moveTo>
                      <a:pt x="298" y="0"/>
                    </a:moveTo>
                    <a:cubicBezTo>
                      <a:pt x="133" y="0"/>
                      <a:pt x="1" y="132"/>
                      <a:pt x="1" y="297"/>
                    </a:cubicBezTo>
                    <a:cubicBezTo>
                      <a:pt x="1" y="462"/>
                      <a:pt x="133" y="594"/>
                      <a:pt x="298" y="594"/>
                    </a:cubicBezTo>
                    <a:cubicBezTo>
                      <a:pt x="463" y="594"/>
                      <a:pt x="595" y="462"/>
                      <a:pt x="595" y="297"/>
                    </a:cubicBezTo>
                    <a:cubicBezTo>
                      <a:pt x="595" y="132"/>
                      <a:pt x="463"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3"/>
              <p:cNvSpPr/>
              <p:nvPr/>
            </p:nvSpPr>
            <p:spPr>
              <a:xfrm flipH="1">
                <a:off x="7429896" y="3706593"/>
                <a:ext cx="64404" cy="64404"/>
              </a:xfrm>
              <a:custGeom>
                <a:rect b="b" l="l" r="r" t="t"/>
                <a:pathLst>
                  <a:path extrusionOk="0" h="585" w="585">
                    <a:moveTo>
                      <a:pt x="292" y="0"/>
                    </a:moveTo>
                    <a:cubicBezTo>
                      <a:pt x="132" y="0"/>
                      <a:pt x="0" y="132"/>
                      <a:pt x="0" y="292"/>
                    </a:cubicBezTo>
                    <a:cubicBezTo>
                      <a:pt x="0" y="453"/>
                      <a:pt x="132" y="585"/>
                      <a:pt x="292" y="585"/>
                    </a:cubicBezTo>
                    <a:cubicBezTo>
                      <a:pt x="453" y="585"/>
                      <a:pt x="585" y="453"/>
                      <a:pt x="585" y="292"/>
                    </a:cubicBezTo>
                    <a:cubicBezTo>
                      <a:pt x="585" y="132"/>
                      <a:pt x="453" y="0"/>
                      <a:pt x="2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3"/>
              <p:cNvSpPr/>
              <p:nvPr/>
            </p:nvSpPr>
            <p:spPr>
              <a:xfrm flipH="1">
                <a:off x="7341162" y="3707584"/>
                <a:ext cx="63413" cy="63964"/>
              </a:xfrm>
              <a:custGeom>
                <a:rect b="b" l="l" r="r" t="t"/>
                <a:pathLst>
                  <a:path extrusionOk="0" h="581" w="576">
                    <a:moveTo>
                      <a:pt x="288" y="1"/>
                    </a:moveTo>
                    <a:cubicBezTo>
                      <a:pt x="128" y="1"/>
                      <a:pt x="1" y="132"/>
                      <a:pt x="1" y="293"/>
                    </a:cubicBezTo>
                    <a:cubicBezTo>
                      <a:pt x="1" y="448"/>
                      <a:pt x="128" y="580"/>
                      <a:pt x="288" y="580"/>
                    </a:cubicBezTo>
                    <a:cubicBezTo>
                      <a:pt x="448" y="580"/>
                      <a:pt x="576" y="448"/>
                      <a:pt x="576" y="293"/>
                    </a:cubicBezTo>
                    <a:cubicBezTo>
                      <a:pt x="576" y="132"/>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3"/>
              <p:cNvSpPr/>
              <p:nvPr/>
            </p:nvSpPr>
            <p:spPr>
              <a:xfrm flipH="1">
                <a:off x="7252428" y="3704501"/>
                <a:ext cx="62312" cy="62863"/>
              </a:xfrm>
              <a:custGeom>
                <a:rect b="b" l="l" r="r" t="t"/>
                <a:pathLst>
                  <a:path extrusionOk="0" h="571" w="566">
                    <a:moveTo>
                      <a:pt x="283" y="0"/>
                    </a:moveTo>
                    <a:cubicBezTo>
                      <a:pt x="123" y="0"/>
                      <a:pt x="0" y="128"/>
                      <a:pt x="0" y="288"/>
                    </a:cubicBezTo>
                    <a:cubicBezTo>
                      <a:pt x="0" y="443"/>
                      <a:pt x="123" y="571"/>
                      <a:pt x="283" y="571"/>
                    </a:cubicBezTo>
                    <a:cubicBezTo>
                      <a:pt x="439" y="571"/>
                      <a:pt x="566" y="443"/>
                      <a:pt x="566" y="288"/>
                    </a:cubicBezTo>
                    <a:cubicBezTo>
                      <a:pt x="566" y="128"/>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3"/>
              <p:cNvSpPr/>
              <p:nvPr/>
            </p:nvSpPr>
            <p:spPr>
              <a:xfrm flipH="1">
                <a:off x="7164135" y="3697235"/>
                <a:ext cx="61322" cy="61322"/>
              </a:xfrm>
              <a:custGeom>
                <a:rect b="b" l="l" r="r" t="t"/>
                <a:pathLst>
                  <a:path extrusionOk="0" h="557" w="557">
                    <a:moveTo>
                      <a:pt x="278" y="0"/>
                    </a:moveTo>
                    <a:cubicBezTo>
                      <a:pt x="123" y="0"/>
                      <a:pt x="0" y="123"/>
                      <a:pt x="0" y="278"/>
                    </a:cubicBezTo>
                    <a:cubicBezTo>
                      <a:pt x="0" y="434"/>
                      <a:pt x="123" y="556"/>
                      <a:pt x="278" y="556"/>
                    </a:cubicBezTo>
                    <a:cubicBezTo>
                      <a:pt x="434" y="556"/>
                      <a:pt x="556" y="434"/>
                      <a:pt x="556" y="278"/>
                    </a:cubicBezTo>
                    <a:cubicBezTo>
                      <a:pt x="556" y="123"/>
                      <a:pt x="434"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3"/>
              <p:cNvSpPr/>
              <p:nvPr/>
            </p:nvSpPr>
            <p:spPr>
              <a:xfrm flipH="1">
                <a:off x="7075952" y="3684795"/>
                <a:ext cx="60771" cy="60771"/>
              </a:xfrm>
              <a:custGeom>
                <a:rect b="b" l="l" r="r" t="t"/>
                <a:pathLst>
                  <a:path extrusionOk="0" h="552" w="552">
                    <a:moveTo>
                      <a:pt x="274" y="0"/>
                    </a:moveTo>
                    <a:cubicBezTo>
                      <a:pt x="123" y="0"/>
                      <a:pt x="0" y="123"/>
                      <a:pt x="0" y="274"/>
                    </a:cubicBezTo>
                    <a:cubicBezTo>
                      <a:pt x="0" y="429"/>
                      <a:pt x="123" y="552"/>
                      <a:pt x="274" y="552"/>
                    </a:cubicBezTo>
                    <a:cubicBezTo>
                      <a:pt x="424" y="552"/>
                      <a:pt x="552" y="429"/>
                      <a:pt x="552" y="274"/>
                    </a:cubicBezTo>
                    <a:cubicBezTo>
                      <a:pt x="552" y="123"/>
                      <a:pt x="424"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3"/>
              <p:cNvSpPr/>
              <p:nvPr/>
            </p:nvSpPr>
            <p:spPr>
              <a:xfrm flipH="1">
                <a:off x="6989310" y="3667070"/>
                <a:ext cx="59780" cy="59780"/>
              </a:xfrm>
              <a:custGeom>
                <a:rect b="b" l="l" r="r" t="t"/>
                <a:pathLst>
                  <a:path extrusionOk="0" h="543" w="543">
                    <a:moveTo>
                      <a:pt x="274" y="1"/>
                    </a:moveTo>
                    <a:cubicBezTo>
                      <a:pt x="123" y="1"/>
                      <a:pt x="1" y="123"/>
                      <a:pt x="1" y="270"/>
                    </a:cubicBezTo>
                    <a:cubicBezTo>
                      <a:pt x="1" y="420"/>
                      <a:pt x="123" y="543"/>
                      <a:pt x="274" y="543"/>
                    </a:cubicBezTo>
                    <a:cubicBezTo>
                      <a:pt x="420" y="543"/>
                      <a:pt x="543" y="420"/>
                      <a:pt x="543" y="270"/>
                    </a:cubicBezTo>
                    <a:cubicBezTo>
                      <a:pt x="543" y="123"/>
                      <a:pt x="42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3"/>
              <p:cNvSpPr/>
              <p:nvPr/>
            </p:nvSpPr>
            <p:spPr>
              <a:xfrm flipH="1">
                <a:off x="6903658" y="3644281"/>
                <a:ext cx="58679" cy="58789"/>
              </a:xfrm>
              <a:custGeom>
                <a:rect b="b" l="l" r="r" t="t"/>
                <a:pathLst>
                  <a:path extrusionOk="0" h="534" w="533">
                    <a:moveTo>
                      <a:pt x="269" y="0"/>
                    </a:moveTo>
                    <a:cubicBezTo>
                      <a:pt x="118" y="0"/>
                      <a:pt x="0" y="118"/>
                      <a:pt x="0" y="264"/>
                    </a:cubicBezTo>
                    <a:cubicBezTo>
                      <a:pt x="0" y="415"/>
                      <a:pt x="118" y="533"/>
                      <a:pt x="269" y="533"/>
                    </a:cubicBezTo>
                    <a:cubicBezTo>
                      <a:pt x="415" y="533"/>
                      <a:pt x="533" y="415"/>
                      <a:pt x="533" y="264"/>
                    </a:cubicBezTo>
                    <a:cubicBezTo>
                      <a:pt x="533" y="118"/>
                      <a:pt x="415" y="0"/>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3"/>
              <p:cNvSpPr/>
              <p:nvPr/>
            </p:nvSpPr>
            <p:spPr>
              <a:xfrm flipH="1">
                <a:off x="6819548" y="3616208"/>
                <a:ext cx="57688" cy="57799"/>
              </a:xfrm>
              <a:custGeom>
                <a:rect b="b" l="l" r="r" t="t"/>
                <a:pathLst>
                  <a:path extrusionOk="0" h="525" w="524">
                    <a:moveTo>
                      <a:pt x="264" y="1"/>
                    </a:moveTo>
                    <a:cubicBezTo>
                      <a:pt x="118" y="1"/>
                      <a:pt x="0" y="119"/>
                      <a:pt x="0" y="260"/>
                    </a:cubicBezTo>
                    <a:cubicBezTo>
                      <a:pt x="0" y="406"/>
                      <a:pt x="118" y="524"/>
                      <a:pt x="264" y="524"/>
                    </a:cubicBezTo>
                    <a:cubicBezTo>
                      <a:pt x="406" y="524"/>
                      <a:pt x="524" y="406"/>
                      <a:pt x="524" y="260"/>
                    </a:cubicBezTo>
                    <a:cubicBezTo>
                      <a:pt x="524" y="119"/>
                      <a:pt x="406"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3"/>
              <p:cNvSpPr/>
              <p:nvPr/>
            </p:nvSpPr>
            <p:spPr>
              <a:xfrm flipH="1">
                <a:off x="6736980" y="3583511"/>
                <a:ext cx="56698" cy="56698"/>
              </a:xfrm>
              <a:custGeom>
                <a:rect b="b" l="l" r="r" t="t"/>
                <a:pathLst>
                  <a:path extrusionOk="0" h="515" w="515">
                    <a:moveTo>
                      <a:pt x="255" y="1"/>
                    </a:moveTo>
                    <a:cubicBezTo>
                      <a:pt x="113" y="1"/>
                      <a:pt x="0" y="114"/>
                      <a:pt x="0" y="260"/>
                    </a:cubicBezTo>
                    <a:cubicBezTo>
                      <a:pt x="0" y="402"/>
                      <a:pt x="113" y="515"/>
                      <a:pt x="255" y="515"/>
                    </a:cubicBezTo>
                    <a:cubicBezTo>
                      <a:pt x="401" y="515"/>
                      <a:pt x="514" y="402"/>
                      <a:pt x="514" y="260"/>
                    </a:cubicBezTo>
                    <a:cubicBezTo>
                      <a:pt x="514" y="114"/>
                      <a:pt x="401"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3"/>
              <p:cNvSpPr/>
              <p:nvPr/>
            </p:nvSpPr>
            <p:spPr>
              <a:xfrm flipH="1">
                <a:off x="6656063" y="3546740"/>
                <a:ext cx="56147" cy="56147"/>
              </a:xfrm>
              <a:custGeom>
                <a:rect b="b" l="l" r="r" t="t"/>
                <a:pathLst>
                  <a:path extrusionOk="0" h="510" w="510">
                    <a:moveTo>
                      <a:pt x="255" y="0"/>
                    </a:moveTo>
                    <a:cubicBezTo>
                      <a:pt x="114" y="0"/>
                      <a:pt x="0" y="113"/>
                      <a:pt x="0" y="255"/>
                    </a:cubicBezTo>
                    <a:cubicBezTo>
                      <a:pt x="0" y="396"/>
                      <a:pt x="114" y="509"/>
                      <a:pt x="255" y="509"/>
                    </a:cubicBezTo>
                    <a:cubicBezTo>
                      <a:pt x="396" y="509"/>
                      <a:pt x="509" y="396"/>
                      <a:pt x="509" y="255"/>
                    </a:cubicBezTo>
                    <a:cubicBezTo>
                      <a:pt x="509" y="113"/>
                      <a:pt x="396"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3"/>
              <p:cNvSpPr/>
              <p:nvPr/>
            </p:nvSpPr>
            <p:spPr>
              <a:xfrm flipH="1">
                <a:off x="6577127" y="3506777"/>
                <a:ext cx="55156" cy="55046"/>
              </a:xfrm>
              <a:custGeom>
                <a:rect b="b" l="l" r="r" t="t"/>
                <a:pathLst>
                  <a:path extrusionOk="0" h="500" w="501">
                    <a:moveTo>
                      <a:pt x="250" y="0"/>
                    </a:moveTo>
                    <a:cubicBezTo>
                      <a:pt x="113" y="0"/>
                      <a:pt x="0" y="113"/>
                      <a:pt x="0" y="250"/>
                    </a:cubicBezTo>
                    <a:cubicBezTo>
                      <a:pt x="0" y="387"/>
                      <a:pt x="113"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3"/>
              <p:cNvSpPr/>
              <p:nvPr/>
            </p:nvSpPr>
            <p:spPr>
              <a:xfrm flipH="1">
                <a:off x="6499292" y="3464172"/>
                <a:ext cx="54166" cy="54606"/>
              </a:xfrm>
              <a:custGeom>
                <a:rect b="b" l="l" r="r" t="t"/>
                <a:pathLst>
                  <a:path extrusionOk="0" h="496" w="492">
                    <a:moveTo>
                      <a:pt x="246" y="1"/>
                    </a:moveTo>
                    <a:cubicBezTo>
                      <a:pt x="109" y="1"/>
                      <a:pt x="1" y="114"/>
                      <a:pt x="1" y="246"/>
                    </a:cubicBezTo>
                    <a:cubicBezTo>
                      <a:pt x="1" y="382"/>
                      <a:pt x="109" y="496"/>
                      <a:pt x="246" y="496"/>
                    </a:cubicBezTo>
                    <a:cubicBezTo>
                      <a:pt x="383" y="496"/>
                      <a:pt x="491" y="382"/>
                      <a:pt x="491" y="246"/>
                    </a:cubicBezTo>
                    <a:cubicBezTo>
                      <a:pt x="491" y="114"/>
                      <a:pt x="383"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3"/>
              <p:cNvSpPr/>
              <p:nvPr/>
            </p:nvSpPr>
            <p:spPr>
              <a:xfrm flipH="1">
                <a:off x="6422559" y="3420575"/>
                <a:ext cx="52954" cy="53065"/>
              </a:xfrm>
              <a:custGeom>
                <a:rect b="b" l="l" r="r" t="t"/>
                <a:pathLst>
                  <a:path extrusionOk="0" h="482" w="481">
                    <a:moveTo>
                      <a:pt x="240" y="1"/>
                    </a:moveTo>
                    <a:cubicBezTo>
                      <a:pt x="108" y="1"/>
                      <a:pt x="0" y="104"/>
                      <a:pt x="0" y="241"/>
                    </a:cubicBezTo>
                    <a:cubicBezTo>
                      <a:pt x="0" y="373"/>
                      <a:pt x="108" y="481"/>
                      <a:pt x="240" y="481"/>
                    </a:cubicBezTo>
                    <a:cubicBezTo>
                      <a:pt x="372" y="481"/>
                      <a:pt x="481" y="373"/>
                      <a:pt x="481" y="241"/>
                    </a:cubicBezTo>
                    <a:cubicBezTo>
                      <a:pt x="481" y="104"/>
                      <a:pt x="372"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3"/>
              <p:cNvSpPr/>
              <p:nvPr/>
            </p:nvSpPr>
            <p:spPr>
              <a:xfrm flipH="1">
                <a:off x="6346265" y="3375988"/>
                <a:ext cx="51964" cy="51964"/>
              </a:xfrm>
              <a:custGeom>
                <a:rect b="b" l="l" r="r" t="t"/>
                <a:pathLst>
                  <a:path extrusionOk="0" h="472" w="472">
                    <a:moveTo>
                      <a:pt x="236" y="0"/>
                    </a:moveTo>
                    <a:cubicBezTo>
                      <a:pt x="104" y="0"/>
                      <a:pt x="0" y="104"/>
                      <a:pt x="0" y="236"/>
                    </a:cubicBezTo>
                    <a:cubicBezTo>
                      <a:pt x="0" y="368"/>
                      <a:pt x="104" y="472"/>
                      <a:pt x="236" y="472"/>
                    </a:cubicBezTo>
                    <a:cubicBezTo>
                      <a:pt x="368" y="472"/>
                      <a:pt x="472" y="368"/>
                      <a:pt x="472" y="236"/>
                    </a:cubicBezTo>
                    <a:cubicBezTo>
                      <a:pt x="472" y="104"/>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3"/>
              <p:cNvSpPr/>
              <p:nvPr/>
            </p:nvSpPr>
            <p:spPr>
              <a:xfrm flipH="1">
                <a:off x="6269421" y="3331291"/>
                <a:ext cx="50973" cy="51523"/>
              </a:xfrm>
              <a:custGeom>
                <a:rect b="b" l="l" r="r" t="t"/>
                <a:pathLst>
                  <a:path extrusionOk="0" h="468" w="463">
                    <a:moveTo>
                      <a:pt x="232" y="1"/>
                    </a:moveTo>
                    <a:cubicBezTo>
                      <a:pt x="104" y="1"/>
                      <a:pt x="1" y="104"/>
                      <a:pt x="1" y="236"/>
                    </a:cubicBezTo>
                    <a:cubicBezTo>
                      <a:pt x="1" y="364"/>
                      <a:pt x="104" y="467"/>
                      <a:pt x="232" y="467"/>
                    </a:cubicBezTo>
                    <a:cubicBezTo>
                      <a:pt x="359" y="467"/>
                      <a:pt x="463" y="364"/>
                      <a:pt x="463" y="236"/>
                    </a:cubicBezTo>
                    <a:cubicBezTo>
                      <a:pt x="463" y="104"/>
                      <a:pt x="359"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3"/>
              <p:cNvSpPr/>
              <p:nvPr/>
            </p:nvSpPr>
            <p:spPr>
              <a:xfrm flipH="1">
                <a:off x="6191587" y="3288796"/>
                <a:ext cx="50422" cy="50422"/>
              </a:xfrm>
              <a:custGeom>
                <a:rect b="b" l="l" r="r" t="t"/>
                <a:pathLst>
                  <a:path extrusionOk="0" h="458" w="458">
                    <a:moveTo>
                      <a:pt x="227" y="0"/>
                    </a:moveTo>
                    <a:cubicBezTo>
                      <a:pt x="104" y="0"/>
                      <a:pt x="0" y="104"/>
                      <a:pt x="0" y="231"/>
                    </a:cubicBezTo>
                    <a:cubicBezTo>
                      <a:pt x="0" y="354"/>
                      <a:pt x="104" y="457"/>
                      <a:pt x="227" y="457"/>
                    </a:cubicBezTo>
                    <a:cubicBezTo>
                      <a:pt x="354" y="457"/>
                      <a:pt x="458" y="354"/>
                      <a:pt x="458" y="231"/>
                    </a:cubicBezTo>
                    <a:cubicBezTo>
                      <a:pt x="458" y="104"/>
                      <a:pt x="354"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3"/>
              <p:cNvSpPr/>
              <p:nvPr/>
            </p:nvSpPr>
            <p:spPr>
              <a:xfrm flipH="1">
                <a:off x="6112651" y="3248833"/>
                <a:ext cx="49432" cy="49432"/>
              </a:xfrm>
              <a:custGeom>
                <a:rect b="b" l="l" r="r" t="t"/>
                <a:pathLst>
                  <a:path extrusionOk="0" h="449" w="449">
                    <a:moveTo>
                      <a:pt x="227" y="0"/>
                    </a:moveTo>
                    <a:cubicBezTo>
                      <a:pt x="99" y="0"/>
                      <a:pt x="0" y="104"/>
                      <a:pt x="0" y="226"/>
                    </a:cubicBezTo>
                    <a:cubicBezTo>
                      <a:pt x="0" y="349"/>
                      <a:pt x="99" y="448"/>
                      <a:pt x="227" y="448"/>
                    </a:cubicBezTo>
                    <a:cubicBezTo>
                      <a:pt x="349" y="448"/>
                      <a:pt x="448" y="349"/>
                      <a:pt x="448" y="226"/>
                    </a:cubicBezTo>
                    <a:cubicBezTo>
                      <a:pt x="448" y="104"/>
                      <a:pt x="349"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3"/>
              <p:cNvSpPr/>
              <p:nvPr/>
            </p:nvSpPr>
            <p:spPr>
              <a:xfrm flipH="1">
                <a:off x="6031734" y="3212943"/>
                <a:ext cx="48331" cy="48441"/>
              </a:xfrm>
              <a:custGeom>
                <a:rect b="b" l="l" r="r" t="t"/>
                <a:pathLst>
                  <a:path extrusionOk="0" h="440" w="439">
                    <a:moveTo>
                      <a:pt x="222" y="1"/>
                    </a:moveTo>
                    <a:cubicBezTo>
                      <a:pt x="99" y="1"/>
                      <a:pt x="0" y="100"/>
                      <a:pt x="0" y="222"/>
                    </a:cubicBezTo>
                    <a:cubicBezTo>
                      <a:pt x="0" y="345"/>
                      <a:pt x="99" y="439"/>
                      <a:pt x="222" y="439"/>
                    </a:cubicBezTo>
                    <a:cubicBezTo>
                      <a:pt x="340" y="439"/>
                      <a:pt x="439" y="345"/>
                      <a:pt x="439" y="222"/>
                    </a:cubicBezTo>
                    <a:cubicBezTo>
                      <a:pt x="439" y="100"/>
                      <a:pt x="34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3"/>
              <p:cNvSpPr/>
              <p:nvPr/>
            </p:nvSpPr>
            <p:spPr>
              <a:xfrm flipH="1">
                <a:off x="5948725" y="3182337"/>
                <a:ext cx="47340" cy="47890"/>
              </a:xfrm>
              <a:custGeom>
                <a:rect b="b" l="l" r="r" t="t"/>
                <a:pathLst>
                  <a:path extrusionOk="0" h="435" w="430">
                    <a:moveTo>
                      <a:pt x="218" y="1"/>
                    </a:moveTo>
                    <a:cubicBezTo>
                      <a:pt x="95" y="1"/>
                      <a:pt x="1" y="100"/>
                      <a:pt x="1" y="218"/>
                    </a:cubicBezTo>
                    <a:cubicBezTo>
                      <a:pt x="1" y="335"/>
                      <a:pt x="95" y="434"/>
                      <a:pt x="218" y="434"/>
                    </a:cubicBezTo>
                    <a:cubicBezTo>
                      <a:pt x="336" y="434"/>
                      <a:pt x="430" y="335"/>
                      <a:pt x="430" y="218"/>
                    </a:cubicBezTo>
                    <a:cubicBezTo>
                      <a:pt x="430" y="100"/>
                      <a:pt x="336" y="1"/>
                      <a:pt x="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3"/>
              <p:cNvSpPr/>
              <p:nvPr/>
            </p:nvSpPr>
            <p:spPr>
              <a:xfrm flipH="1">
                <a:off x="5863074" y="3158007"/>
                <a:ext cx="46789" cy="46789"/>
              </a:xfrm>
              <a:custGeom>
                <a:rect b="b" l="l" r="r" t="t"/>
                <a:pathLst>
                  <a:path extrusionOk="0" h="425" w="425">
                    <a:moveTo>
                      <a:pt x="213" y="0"/>
                    </a:moveTo>
                    <a:cubicBezTo>
                      <a:pt x="95" y="0"/>
                      <a:pt x="0" y="94"/>
                      <a:pt x="0" y="212"/>
                    </a:cubicBezTo>
                    <a:cubicBezTo>
                      <a:pt x="0" y="330"/>
                      <a:pt x="95" y="424"/>
                      <a:pt x="213" y="424"/>
                    </a:cubicBezTo>
                    <a:cubicBezTo>
                      <a:pt x="330" y="424"/>
                      <a:pt x="425" y="330"/>
                      <a:pt x="425" y="212"/>
                    </a:cubicBezTo>
                    <a:cubicBezTo>
                      <a:pt x="425" y="94"/>
                      <a:pt x="330"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3"/>
              <p:cNvSpPr/>
              <p:nvPr/>
            </p:nvSpPr>
            <p:spPr>
              <a:xfrm flipH="1">
                <a:off x="5776322" y="3141383"/>
                <a:ext cx="45358" cy="45248"/>
              </a:xfrm>
              <a:custGeom>
                <a:rect b="b" l="l" r="r" t="t"/>
                <a:pathLst>
                  <a:path extrusionOk="0" h="411" w="412">
                    <a:moveTo>
                      <a:pt x="204" y="0"/>
                    </a:moveTo>
                    <a:cubicBezTo>
                      <a:pt x="90" y="0"/>
                      <a:pt x="1" y="90"/>
                      <a:pt x="1" y="203"/>
                    </a:cubicBezTo>
                    <a:cubicBezTo>
                      <a:pt x="1" y="321"/>
                      <a:pt x="90" y="410"/>
                      <a:pt x="204" y="410"/>
                    </a:cubicBezTo>
                    <a:cubicBezTo>
                      <a:pt x="321" y="410"/>
                      <a:pt x="411" y="321"/>
                      <a:pt x="411" y="203"/>
                    </a:cubicBezTo>
                    <a:cubicBezTo>
                      <a:pt x="411" y="90"/>
                      <a:pt x="321" y="0"/>
                      <a:pt x="2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3"/>
              <p:cNvSpPr/>
              <p:nvPr/>
            </p:nvSpPr>
            <p:spPr>
              <a:xfrm flipH="1">
                <a:off x="5688139" y="3132026"/>
                <a:ext cx="44698" cy="44698"/>
              </a:xfrm>
              <a:custGeom>
                <a:rect b="b" l="l" r="r" t="t"/>
                <a:pathLst>
                  <a:path extrusionOk="0" h="406" w="406">
                    <a:moveTo>
                      <a:pt x="203" y="0"/>
                    </a:moveTo>
                    <a:cubicBezTo>
                      <a:pt x="94" y="0"/>
                      <a:pt x="0" y="90"/>
                      <a:pt x="0" y="203"/>
                    </a:cubicBezTo>
                    <a:cubicBezTo>
                      <a:pt x="0" y="312"/>
                      <a:pt x="94" y="406"/>
                      <a:pt x="203" y="406"/>
                    </a:cubicBezTo>
                    <a:cubicBezTo>
                      <a:pt x="316" y="406"/>
                      <a:pt x="405" y="312"/>
                      <a:pt x="405" y="203"/>
                    </a:cubicBezTo>
                    <a:cubicBezTo>
                      <a:pt x="405" y="90"/>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3"/>
              <p:cNvSpPr/>
              <p:nvPr/>
            </p:nvSpPr>
            <p:spPr>
              <a:xfrm flipH="1">
                <a:off x="5599405" y="3129934"/>
                <a:ext cx="43707" cy="43707"/>
              </a:xfrm>
              <a:custGeom>
                <a:rect b="b" l="l" r="r" t="t"/>
                <a:pathLst>
                  <a:path extrusionOk="0" h="397" w="397">
                    <a:moveTo>
                      <a:pt x="199" y="1"/>
                    </a:moveTo>
                    <a:cubicBezTo>
                      <a:pt x="90" y="1"/>
                      <a:pt x="1" y="90"/>
                      <a:pt x="1" y="199"/>
                    </a:cubicBezTo>
                    <a:cubicBezTo>
                      <a:pt x="1" y="307"/>
                      <a:pt x="90" y="397"/>
                      <a:pt x="199" y="397"/>
                    </a:cubicBezTo>
                    <a:cubicBezTo>
                      <a:pt x="312" y="397"/>
                      <a:pt x="397" y="307"/>
                      <a:pt x="397" y="199"/>
                    </a:cubicBezTo>
                    <a:cubicBezTo>
                      <a:pt x="397" y="90"/>
                      <a:pt x="31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3"/>
              <p:cNvSpPr/>
              <p:nvPr/>
            </p:nvSpPr>
            <p:spPr>
              <a:xfrm flipH="1">
                <a:off x="5510671" y="3135659"/>
                <a:ext cx="42606" cy="42716"/>
              </a:xfrm>
              <a:custGeom>
                <a:rect b="b" l="l" r="r" t="t"/>
                <a:pathLst>
                  <a:path extrusionOk="0" h="388" w="387">
                    <a:moveTo>
                      <a:pt x="193" y="0"/>
                    </a:moveTo>
                    <a:cubicBezTo>
                      <a:pt x="85" y="0"/>
                      <a:pt x="0" y="85"/>
                      <a:pt x="0" y="194"/>
                    </a:cubicBezTo>
                    <a:cubicBezTo>
                      <a:pt x="0" y="302"/>
                      <a:pt x="85" y="387"/>
                      <a:pt x="193" y="387"/>
                    </a:cubicBezTo>
                    <a:cubicBezTo>
                      <a:pt x="302" y="387"/>
                      <a:pt x="387" y="302"/>
                      <a:pt x="387" y="194"/>
                    </a:cubicBezTo>
                    <a:cubicBezTo>
                      <a:pt x="387" y="85"/>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3"/>
              <p:cNvSpPr/>
              <p:nvPr/>
            </p:nvSpPr>
            <p:spPr>
              <a:xfrm flipH="1">
                <a:off x="5422378" y="3147549"/>
                <a:ext cx="42165" cy="41725"/>
              </a:xfrm>
              <a:custGeom>
                <a:rect b="b" l="l" r="r" t="t"/>
                <a:pathLst>
                  <a:path extrusionOk="0" h="379" w="383">
                    <a:moveTo>
                      <a:pt x="194" y="1"/>
                    </a:moveTo>
                    <a:cubicBezTo>
                      <a:pt x="85" y="1"/>
                      <a:pt x="0" y="86"/>
                      <a:pt x="0" y="189"/>
                    </a:cubicBezTo>
                    <a:cubicBezTo>
                      <a:pt x="0" y="293"/>
                      <a:pt x="85" y="378"/>
                      <a:pt x="194" y="378"/>
                    </a:cubicBezTo>
                    <a:cubicBezTo>
                      <a:pt x="297" y="378"/>
                      <a:pt x="382" y="293"/>
                      <a:pt x="382" y="189"/>
                    </a:cubicBezTo>
                    <a:cubicBezTo>
                      <a:pt x="382" y="86"/>
                      <a:pt x="297"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3"/>
              <p:cNvSpPr/>
              <p:nvPr/>
            </p:nvSpPr>
            <p:spPr>
              <a:xfrm flipH="1">
                <a:off x="5335185" y="3165273"/>
                <a:ext cx="41175" cy="41065"/>
              </a:xfrm>
              <a:custGeom>
                <a:rect b="b" l="l" r="r" t="t"/>
                <a:pathLst>
                  <a:path extrusionOk="0" h="373" w="374">
                    <a:moveTo>
                      <a:pt x="185" y="0"/>
                    </a:moveTo>
                    <a:cubicBezTo>
                      <a:pt x="86" y="0"/>
                      <a:pt x="1" y="85"/>
                      <a:pt x="1" y="189"/>
                    </a:cubicBezTo>
                    <a:cubicBezTo>
                      <a:pt x="1" y="288"/>
                      <a:pt x="86" y="373"/>
                      <a:pt x="185" y="373"/>
                    </a:cubicBezTo>
                    <a:cubicBezTo>
                      <a:pt x="288" y="373"/>
                      <a:pt x="373" y="288"/>
                      <a:pt x="373" y="189"/>
                    </a:cubicBezTo>
                    <a:cubicBezTo>
                      <a:pt x="373" y="85"/>
                      <a:pt x="288"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3"/>
              <p:cNvSpPr/>
              <p:nvPr/>
            </p:nvSpPr>
            <p:spPr>
              <a:xfrm flipH="1">
                <a:off x="5249644" y="3188613"/>
                <a:ext cx="40074" cy="40074"/>
              </a:xfrm>
              <a:custGeom>
                <a:rect b="b" l="l" r="r" t="t"/>
                <a:pathLst>
                  <a:path extrusionOk="0" h="364" w="364">
                    <a:moveTo>
                      <a:pt x="185" y="0"/>
                    </a:moveTo>
                    <a:cubicBezTo>
                      <a:pt x="86" y="0"/>
                      <a:pt x="1" y="80"/>
                      <a:pt x="1" y="179"/>
                    </a:cubicBezTo>
                    <a:cubicBezTo>
                      <a:pt x="1" y="278"/>
                      <a:pt x="86" y="363"/>
                      <a:pt x="185" y="363"/>
                    </a:cubicBezTo>
                    <a:cubicBezTo>
                      <a:pt x="284" y="363"/>
                      <a:pt x="364" y="278"/>
                      <a:pt x="364" y="179"/>
                    </a:cubicBezTo>
                    <a:cubicBezTo>
                      <a:pt x="364" y="80"/>
                      <a:pt x="284"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3"/>
              <p:cNvSpPr/>
              <p:nvPr/>
            </p:nvSpPr>
            <p:spPr>
              <a:xfrm flipH="1">
                <a:off x="5164984" y="3215585"/>
                <a:ext cx="39083" cy="39083"/>
              </a:xfrm>
              <a:custGeom>
                <a:rect b="b" l="l" r="r" t="t"/>
                <a:pathLst>
                  <a:path extrusionOk="0" h="355" w="355">
                    <a:moveTo>
                      <a:pt x="180" y="0"/>
                    </a:moveTo>
                    <a:cubicBezTo>
                      <a:pt x="81" y="0"/>
                      <a:pt x="1" y="81"/>
                      <a:pt x="1" y="180"/>
                    </a:cubicBezTo>
                    <a:cubicBezTo>
                      <a:pt x="1" y="279"/>
                      <a:pt x="81" y="354"/>
                      <a:pt x="180" y="354"/>
                    </a:cubicBezTo>
                    <a:cubicBezTo>
                      <a:pt x="279" y="354"/>
                      <a:pt x="354" y="279"/>
                      <a:pt x="354" y="180"/>
                    </a:cubicBezTo>
                    <a:cubicBezTo>
                      <a:pt x="354" y="81"/>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3"/>
              <p:cNvSpPr/>
              <p:nvPr/>
            </p:nvSpPr>
            <p:spPr>
              <a:xfrm flipH="1">
                <a:off x="5081425" y="3246741"/>
                <a:ext cx="37982" cy="38532"/>
              </a:xfrm>
              <a:custGeom>
                <a:rect b="b" l="l" r="r" t="t"/>
                <a:pathLst>
                  <a:path extrusionOk="0" h="350" w="345">
                    <a:moveTo>
                      <a:pt x="170" y="0"/>
                    </a:moveTo>
                    <a:cubicBezTo>
                      <a:pt x="76" y="0"/>
                      <a:pt x="0" y="80"/>
                      <a:pt x="0" y="175"/>
                    </a:cubicBezTo>
                    <a:cubicBezTo>
                      <a:pt x="0" y="269"/>
                      <a:pt x="76" y="349"/>
                      <a:pt x="170" y="349"/>
                    </a:cubicBezTo>
                    <a:cubicBezTo>
                      <a:pt x="269" y="349"/>
                      <a:pt x="344" y="269"/>
                      <a:pt x="344" y="175"/>
                    </a:cubicBezTo>
                    <a:cubicBezTo>
                      <a:pt x="344" y="80"/>
                      <a:pt x="269"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3"/>
              <p:cNvSpPr/>
              <p:nvPr/>
            </p:nvSpPr>
            <p:spPr>
              <a:xfrm flipH="1">
                <a:off x="4999406" y="3281530"/>
                <a:ext cx="36991" cy="36881"/>
              </a:xfrm>
              <a:custGeom>
                <a:rect b="b" l="l" r="r" t="t"/>
                <a:pathLst>
                  <a:path extrusionOk="0" h="335" w="336">
                    <a:moveTo>
                      <a:pt x="165" y="0"/>
                    </a:moveTo>
                    <a:cubicBezTo>
                      <a:pt x="76" y="0"/>
                      <a:pt x="0" y="76"/>
                      <a:pt x="0" y="165"/>
                    </a:cubicBezTo>
                    <a:cubicBezTo>
                      <a:pt x="0" y="259"/>
                      <a:pt x="76" y="335"/>
                      <a:pt x="165" y="335"/>
                    </a:cubicBezTo>
                    <a:cubicBezTo>
                      <a:pt x="260" y="335"/>
                      <a:pt x="335" y="259"/>
                      <a:pt x="335" y="165"/>
                    </a:cubicBezTo>
                    <a:cubicBezTo>
                      <a:pt x="335" y="76"/>
                      <a:pt x="260"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3"/>
              <p:cNvSpPr/>
              <p:nvPr/>
            </p:nvSpPr>
            <p:spPr>
              <a:xfrm flipH="1">
                <a:off x="4918489" y="3318300"/>
                <a:ext cx="36441" cy="36441"/>
              </a:xfrm>
              <a:custGeom>
                <a:rect b="b" l="l" r="r" t="t"/>
                <a:pathLst>
                  <a:path extrusionOk="0" h="331" w="331">
                    <a:moveTo>
                      <a:pt x="166" y="1"/>
                    </a:moveTo>
                    <a:cubicBezTo>
                      <a:pt x="76" y="1"/>
                      <a:pt x="1" y="76"/>
                      <a:pt x="1" y="166"/>
                    </a:cubicBezTo>
                    <a:cubicBezTo>
                      <a:pt x="1" y="255"/>
                      <a:pt x="76" y="331"/>
                      <a:pt x="166" y="331"/>
                    </a:cubicBezTo>
                    <a:cubicBezTo>
                      <a:pt x="255" y="331"/>
                      <a:pt x="331" y="255"/>
                      <a:pt x="331" y="166"/>
                    </a:cubicBezTo>
                    <a:cubicBezTo>
                      <a:pt x="331" y="76"/>
                      <a:pt x="255"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3"/>
              <p:cNvSpPr/>
              <p:nvPr/>
            </p:nvSpPr>
            <p:spPr>
              <a:xfrm flipH="1">
                <a:off x="4838563" y="3358264"/>
                <a:ext cx="35450" cy="35450"/>
              </a:xfrm>
              <a:custGeom>
                <a:rect b="b" l="l" r="r" t="t"/>
                <a:pathLst>
                  <a:path extrusionOk="0" h="322" w="322">
                    <a:moveTo>
                      <a:pt x="161" y="1"/>
                    </a:moveTo>
                    <a:cubicBezTo>
                      <a:pt x="72" y="1"/>
                      <a:pt x="1" y="72"/>
                      <a:pt x="1" y="161"/>
                    </a:cubicBezTo>
                    <a:cubicBezTo>
                      <a:pt x="1" y="246"/>
                      <a:pt x="72" y="321"/>
                      <a:pt x="161" y="321"/>
                    </a:cubicBezTo>
                    <a:cubicBezTo>
                      <a:pt x="246" y="321"/>
                      <a:pt x="322" y="246"/>
                      <a:pt x="322" y="161"/>
                    </a:cubicBezTo>
                    <a:cubicBezTo>
                      <a:pt x="322" y="72"/>
                      <a:pt x="246"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3"/>
              <p:cNvSpPr/>
              <p:nvPr/>
            </p:nvSpPr>
            <p:spPr>
              <a:xfrm flipH="1">
                <a:off x="4759187" y="3398777"/>
                <a:ext cx="34899" cy="34349"/>
              </a:xfrm>
              <a:custGeom>
                <a:rect b="b" l="l" r="r" t="t"/>
                <a:pathLst>
                  <a:path extrusionOk="0" h="312" w="317">
                    <a:moveTo>
                      <a:pt x="161" y="1"/>
                    </a:moveTo>
                    <a:cubicBezTo>
                      <a:pt x="72" y="1"/>
                      <a:pt x="1" y="71"/>
                      <a:pt x="1" y="156"/>
                    </a:cubicBezTo>
                    <a:cubicBezTo>
                      <a:pt x="1" y="241"/>
                      <a:pt x="72" y="312"/>
                      <a:pt x="161" y="312"/>
                    </a:cubicBezTo>
                    <a:cubicBezTo>
                      <a:pt x="246" y="312"/>
                      <a:pt x="317" y="241"/>
                      <a:pt x="317" y="156"/>
                    </a:cubicBezTo>
                    <a:cubicBezTo>
                      <a:pt x="317" y="71"/>
                      <a:pt x="246"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3"/>
              <p:cNvSpPr/>
              <p:nvPr/>
            </p:nvSpPr>
            <p:spPr>
              <a:xfrm flipH="1">
                <a:off x="4679260" y="3437750"/>
                <a:ext cx="33248" cy="33248"/>
              </a:xfrm>
              <a:custGeom>
                <a:rect b="b" l="l" r="r" t="t"/>
                <a:pathLst>
                  <a:path extrusionOk="0" h="302" w="302">
                    <a:moveTo>
                      <a:pt x="151" y="0"/>
                    </a:moveTo>
                    <a:cubicBezTo>
                      <a:pt x="66" y="0"/>
                      <a:pt x="0" y="66"/>
                      <a:pt x="0" y="151"/>
                    </a:cubicBezTo>
                    <a:cubicBezTo>
                      <a:pt x="0" y="236"/>
                      <a:pt x="66" y="302"/>
                      <a:pt x="151" y="302"/>
                    </a:cubicBezTo>
                    <a:cubicBezTo>
                      <a:pt x="231" y="302"/>
                      <a:pt x="302" y="236"/>
                      <a:pt x="302" y="151"/>
                    </a:cubicBezTo>
                    <a:cubicBezTo>
                      <a:pt x="302" y="66"/>
                      <a:pt x="231"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3"/>
              <p:cNvSpPr/>
              <p:nvPr/>
            </p:nvSpPr>
            <p:spPr>
              <a:xfrm flipH="1">
                <a:off x="4598233" y="3475071"/>
                <a:ext cx="32808" cy="32257"/>
              </a:xfrm>
              <a:custGeom>
                <a:rect b="b" l="l" r="r" t="t"/>
                <a:pathLst>
                  <a:path extrusionOk="0" h="293" w="298">
                    <a:moveTo>
                      <a:pt x="146" y="1"/>
                    </a:moveTo>
                    <a:cubicBezTo>
                      <a:pt x="66" y="1"/>
                      <a:pt x="0" y="67"/>
                      <a:pt x="0" y="147"/>
                    </a:cubicBezTo>
                    <a:cubicBezTo>
                      <a:pt x="0" y="227"/>
                      <a:pt x="66" y="293"/>
                      <a:pt x="146" y="293"/>
                    </a:cubicBezTo>
                    <a:cubicBezTo>
                      <a:pt x="231" y="293"/>
                      <a:pt x="297" y="227"/>
                      <a:pt x="297" y="147"/>
                    </a:cubicBezTo>
                    <a:cubicBezTo>
                      <a:pt x="297" y="67"/>
                      <a:pt x="231" y="1"/>
                      <a:pt x="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3"/>
              <p:cNvSpPr/>
              <p:nvPr/>
            </p:nvSpPr>
            <p:spPr>
              <a:xfrm flipH="1">
                <a:off x="4516765" y="3510410"/>
                <a:ext cx="31817" cy="31707"/>
              </a:xfrm>
              <a:custGeom>
                <a:rect b="b" l="l" r="r" t="t"/>
                <a:pathLst>
                  <a:path extrusionOk="0" h="288" w="289">
                    <a:moveTo>
                      <a:pt x="147" y="0"/>
                    </a:moveTo>
                    <a:cubicBezTo>
                      <a:pt x="67" y="0"/>
                      <a:pt x="1" y="66"/>
                      <a:pt x="1" y="142"/>
                    </a:cubicBezTo>
                    <a:cubicBezTo>
                      <a:pt x="1" y="222"/>
                      <a:pt x="67" y="288"/>
                      <a:pt x="147" y="288"/>
                    </a:cubicBezTo>
                    <a:cubicBezTo>
                      <a:pt x="222" y="288"/>
                      <a:pt x="288" y="222"/>
                      <a:pt x="288" y="142"/>
                    </a:cubicBezTo>
                    <a:cubicBezTo>
                      <a:pt x="288" y="66"/>
                      <a:pt x="222"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3"/>
              <p:cNvSpPr/>
              <p:nvPr/>
            </p:nvSpPr>
            <p:spPr>
              <a:xfrm flipH="1">
                <a:off x="4434307" y="3544098"/>
                <a:ext cx="30716" cy="30716"/>
              </a:xfrm>
              <a:custGeom>
                <a:rect b="b" l="l" r="r" t="t"/>
                <a:pathLst>
                  <a:path extrusionOk="0" h="279" w="279">
                    <a:moveTo>
                      <a:pt x="142" y="1"/>
                    </a:moveTo>
                    <a:cubicBezTo>
                      <a:pt x="62" y="1"/>
                      <a:pt x="1" y="62"/>
                      <a:pt x="1" y="137"/>
                    </a:cubicBezTo>
                    <a:cubicBezTo>
                      <a:pt x="1" y="213"/>
                      <a:pt x="62" y="279"/>
                      <a:pt x="142" y="279"/>
                    </a:cubicBezTo>
                    <a:cubicBezTo>
                      <a:pt x="218" y="279"/>
                      <a:pt x="279" y="213"/>
                      <a:pt x="279" y="137"/>
                    </a:cubicBezTo>
                    <a:cubicBezTo>
                      <a:pt x="279" y="62"/>
                      <a:pt x="218"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3"/>
              <p:cNvSpPr/>
              <p:nvPr/>
            </p:nvSpPr>
            <p:spPr>
              <a:xfrm flipH="1">
                <a:off x="4351188" y="3575254"/>
                <a:ext cx="29725" cy="29725"/>
              </a:xfrm>
              <a:custGeom>
                <a:rect b="b" l="l" r="r" t="t"/>
                <a:pathLst>
                  <a:path extrusionOk="0" h="270" w="270">
                    <a:moveTo>
                      <a:pt x="137" y="0"/>
                    </a:moveTo>
                    <a:cubicBezTo>
                      <a:pt x="62" y="0"/>
                      <a:pt x="0" y="62"/>
                      <a:pt x="0" y="137"/>
                    </a:cubicBezTo>
                    <a:cubicBezTo>
                      <a:pt x="0" y="208"/>
                      <a:pt x="62" y="269"/>
                      <a:pt x="137" y="269"/>
                    </a:cubicBezTo>
                    <a:cubicBezTo>
                      <a:pt x="213" y="269"/>
                      <a:pt x="269" y="208"/>
                      <a:pt x="269" y="137"/>
                    </a:cubicBezTo>
                    <a:cubicBezTo>
                      <a:pt x="269" y="62"/>
                      <a:pt x="213" y="0"/>
                      <a:pt x="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3"/>
              <p:cNvSpPr/>
              <p:nvPr/>
            </p:nvSpPr>
            <p:spPr>
              <a:xfrm flipH="1">
                <a:off x="4266638" y="3604318"/>
                <a:ext cx="29175" cy="28624"/>
              </a:xfrm>
              <a:custGeom>
                <a:rect b="b" l="l" r="r" t="t"/>
                <a:pathLst>
                  <a:path extrusionOk="0" h="260" w="265">
                    <a:moveTo>
                      <a:pt x="133" y="0"/>
                    </a:moveTo>
                    <a:cubicBezTo>
                      <a:pt x="62" y="0"/>
                      <a:pt x="1" y="62"/>
                      <a:pt x="1" y="132"/>
                    </a:cubicBezTo>
                    <a:cubicBezTo>
                      <a:pt x="1" y="203"/>
                      <a:pt x="62" y="260"/>
                      <a:pt x="133" y="260"/>
                    </a:cubicBezTo>
                    <a:cubicBezTo>
                      <a:pt x="203" y="260"/>
                      <a:pt x="265" y="203"/>
                      <a:pt x="265" y="132"/>
                    </a:cubicBezTo>
                    <a:cubicBezTo>
                      <a:pt x="265" y="62"/>
                      <a:pt x="203" y="0"/>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3"/>
              <p:cNvSpPr/>
              <p:nvPr/>
            </p:nvSpPr>
            <p:spPr>
              <a:xfrm flipH="1">
                <a:off x="4182087" y="3631290"/>
                <a:ext cx="27523" cy="27633"/>
              </a:xfrm>
              <a:custGeom>
                <a:rect b="b" l="l" r="r" t="t"/>
                <a:pathLst>
                  <a:path extrusionOk="0" h="251" w="250">
                    <a:moveTo>
                      <a:pt x="123" y="1"/>
                    </a:moveTo>
                    <a:cubicBezTo>
                      <a:pt x="57" y="1"/>
                      <a:pt x="0" y="57"/>
                      <a:pt x="0" y="123"/>
                    </a:cubicBezTo>
                    <a:cubicBezTo>
                      <a:pt x="0" y="194"/>
                      <a:pt x="57" y="250"/>
                      <a:pt x="123" y="250"/>
                    </a:cubicBezTo>
                    <a:cubicBezTo>
                      <a:pt x="193" y="250"/>
                      <a:pt x="250" y="194"/>
                      <a:pt x="250" y="123"/>
                    </a:cubicBezTo>
                    <a:cubicBezTo>
                      <a:pt x="250" y="57"/>
                      <a:pt x="193"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3"/>
              <p:cNvSpPr/>
              <p:nvPr/>
            </p:nvSpPr>
            <p:spPr>
              <a:xfrm flipH="1">
                <a:off x="4096436" y="3655180"/>
                <a:ext cx="26532" cy="27083"/>
              </a:xfrm>
              <a:custGeom>
                <a:rect b="b" l="l" r="r" t="t"/>
                <a:pathLst>
                  <a:path extrusionOk="0" h="246" w="241">
                    <a:moveTo>
                      <a:pt x="118" y="0"/>
                    </a:moveTo>
                    <a:cubicBezTo>
                      <a:pt x="52" y="0"/>
                      <a:pt x="0" y="57"/>
                      <a:pt x="0" y="123"/>
                    </a:cubicBezTo>
                    <a:cubicBezTo>
                      <a:pt x="0" y="189"/>
                      <a:pt x="52" y="246"/>
                      <a:pt x="118" y="246"/>
                    </a:cubicBezTo>
                    <a:cubicBezTo>
                      <a:pt x="189" y="246"/>
                      <a:pt x="241" y="189"/>
                      <a:pt x="241" y="123"/>
                    </a:cubicBezTo>
                    <a:cubicBezTo>
                      <a:pt x="241" y="57"/>
                      <a:pt x="189"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3"/>
              <p:cNvSpPr/>
              <p:nvPr/>
            </p:nvSpPr>
            <p:spPr>
              <a:xfrm flipH="1">
                <a:off x="4010235" y="3676428"/>
                <a:ext cx="25541" cy="26092"/>
              </a:xfrm>
              <a:custGeom>
                <a:rect b="b" l="l" r="r" t="t"/>
                <a:pathLst>
                  <a:path extrusionOk="0" h="237" w="232">
                    <a:moveTo>
                      <a:pt x="118" y="1"/>
                    </a:moveTo>
                    <a:cubicBezTo>
                      <a:pt x="52" y="1"/>
                      <a:pt x="0" y="53"/>
                      <a:pt x="0" y="119"/>
                    </a:cubicBezTo>
                    <a:cubicBezTo>
                      <a:pt x="0" y="185"/>
                      <a:pt x="52" y="236"/>
                      <a:pt x="118" y="236"/>
                    </a:cubicBezTo>
                    <a:cubicBezTo>
                      <a:pt x="180" y="236"/>
                      <a:pt x="231" y="185"/>
                      <a:pt x="231" y="119"/>
                    </a:cubicBezTo>
                    <a:cubicBezTo>
                      <a:pt x="231" y="53"/>
                      <a:pt x="180"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3"/>
              <p:cNvSpPr/>
              <p:nvPr/>
            </p:nvSpPr>
            <p:spPr>
              <a:xfrm flipH="1">
                <a:off x="3923042" y="3695144"/>
                <a:ext cx="24991" cy="24991"/>
              </a:xfrm>
              <a:custGeom>
                <a:rect b="b" l="l" r="r" t="t"/>
                <a:pathLst>
                  <a:path extrusionOk="0" h="227" w="227">
                    <a:moveTo>
                      <a:pt x="113" y="0"/>
                    </a:moveTo>
                    <a:cubicBezTo>
                      <a:pt x="52" y="0"/>
                      <a:pt x="0" y="52"/>
                      <a:pt x="0" y="114"/>
                    </a:cubicBezTo>
                    <a:cubicBezTo>
                      <a:pt x="0" y="175"/>
                      <a:pt x="52" y="227"/>
                      <a:pt x="113" y="227"/>
                    </a:cubicBezTo>
                    <a:cubicBezTo>
                      <a:pt x="175" y="227"/>
                      <a:pt x="226" y="175"/>
                      <a:pt x="226" y="114"/>
                    </a:cubicBezTo>
                    <a:cubicBezTo>
                      <a:pt x="226" y="52"/>
                      <a:pt x="175" y="0"/>
                      <a:pt x="1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3"/>
              <p:cNvSpPr/>
              <p:nvPr/>
            </p:nvSpPr>
            <p:spPr>
              <a:xfrm flipH="1">
                <a:off x="3835299" y="3710226"/>
                <a:ext cx="24000" cy="24441"/>
              </a:xfrm>
              <a:custGeom>
                <a:rect b="b" l="l" r="r" t="t"/>
                <a:pathLst>
                  <a:path extrusionOk="0" h="222" w="218">
                    <a:moveTo>
                      <a:pt x="109" y="0"/>
                    </a:moveTo>
                    <a:cubicBezTo>
                      <a:pt x="47" y="0"/>
                      <a:pt x="0" y="52"/>
                      <a:pt x="0" y="113"/>
                    </a:cubicBezTo>
                    <a:cubicBezTo>
                      <a:pt x="0" y="170"/>
                      <a:pt x="47" y="222"/>
                      <a:pt x="109" y="222"/>
                    </a:cubicBezTo>
                    <a:cubicBezTo>
                      <a:pt x="170" y="222"/>
                      <a:pt x="217" y="170"/>
                      <a:pt x="217" y="113"/>
                    </a:cubicBezTo>
                    <a:cubicBezTo>
                      <a:pt x="217" y="52"/>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3"/>
              <p:cNvSpPr/>
              <p:nvPr/>
            </p:nvSpPr>
            <p:spPr>
              <a:xfrm flipH="1">
                <a:off x="3747116" y="3722666"/>
                <a:ext cx="23450" cy="22899"/>
              </a:xfrm>
              <a:custGeom>
                <a:rect b="b" l="l" r="r" t="t"/>
                <a:pathLst>
                  <a:path extrusionOk="0" h="208" w="213">
                    <a:moveTo>
                      <a:pt x="104" y="0"/>
                    </a:moveTo>
                    <a:cubicBezTo>
                      <a:pt x="47" y="0"/>
                      <a:pt x="0" y="47"/>
                      <a:pt x="0" y="104"/>
                    </a:cubicBezTo>
                    <a:cubicBezTo>
                      <a:pt x="0" y="160"/>
                      <a:pt x="47" y="208"/>
                      <a:pt x="104" y="208"/>
                    </a:cubicBezTo>
                    <a:cubicBezTo>
                      <a:pt x="165" y="208"/>
                      <a:pt x="212" y="160"/>
                      <a:pt x="212" y="104"/>
                    </a:cubicBezTo>
                    <a:cubicBezTo>
                      <a:pt x="212" y="47"/>
                      <a:pt x="165"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3"/>
              <p:cNvSpPr/>
              <p:nvPr/>
            </p:nvSpPr>
            <p:spPr>
              <a:xfrm flipH="1">
                <a:off x="3658933" y="3731474"/>
                <a:ext cx="22349" cy="22459"/>
              </a:xfrm>
              <a:custGeom>
                <a:rect b="b" l="l" r="r" t="t"/>
                <a:pathLst>
                  <a:path extrusionOk="0" h="204" w="203">
                    <a:moveTo>
                      <a:pt x="104" y="0"/>
                    </a:moveTo>
                    <a:cubicBezTo>
                      <a:pt x="47" y="0"/>
                      <a:pt x="0" y="47"/>
                      <a:pt x="0" y="104"/>
                    </a:cubicBezTo>
                    <a:cubicBezTo>
                      <a:pt x="0" y="156"/>
                      <a:pt x="47" y="203"/>
                      <a:pt x="104" y="203"/>
                    </a:cubicBezTo>
                    <a:cubicBezTo>
                      <a:pt x="156" y="203"/>
                      <a:pt x="203" y="156"/>
                      <a:pt x="203" y="104"/>
                    </a:cubicBezTo>
                    <a:cubicBezTo>
                      <a:pt x="203" y="47"/>
                      <a:pt x="156"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3"/>
              <p:cNvSpPr/>
              <p:nvPr/>
            </p:nvSpPr>
            <p:spPr>
              <a:xfrm flipH="1">
                <a:off x="3570089" y="3737198"/>
                <a:ext cx="21468" cy="21358"/>
              </a:xfrm>
              <a:custGeom>
                <a:rect b="b" l="l" r="r" t="t"/>
                <a:pathLst>
                  <a:path extrusionOk="0" h="194" w="195">
                    <a:moveTo>
                      <a:pt x="95" y="0"/>
                    </a:moveTo>
                    <a:cubicBezTo>
                      <a:pt x="43" y="0"/>
                      <a:pt x="1" y="43"/>
                      <a:pt x="1" y="99"/>
                    </a:cubicBezTo>
                    <a:cubicBezTo>
                      <a:pt x="1" y="151"/>
                      <a:pt x="43" y="193"/>
                      <a:pt x="95" y="193"/>
                    </a:cubicBezTo>
                    <a:cubicBezTo>
                      <a:pt x="152" y="193"/>
                      <a:pt x="194" y="151"/>
                      <a:pt x="194" y="99"/>
                    </a:cubicBezTo>
                    <a:cubicBezTo>
                      <a:pt x="194" y="43"/>
                      <a:pt x="15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3"/>
              <p:cNvSpPr/>
              <p:nvPr/>
            </p:nvSpPr>
            <p:spPr>
              <a:xfrm flipH="1">
                <a:off x="3481355" y="3739731"/>
                <a:ext cx="20367" cy="20367"/>
              </a:xfrm>
              <a:custGeom>
                <a:rect b="b" l="l" r="r" t="t"/>
                <a:pathLst>
                  <a:path extrusionOk="0" h="185" w="185">
                    <a:moveTo>
                      <a:pt x="90" y="1"/>
                    </a:moveTo>
                    <a:cubicBezTo>
                      <a:pt x="43" y="1"/>
                      <a:pt x="0" y="43"/>
                      <a:pt x="0" y="90"/>
                    </a:cubicBezTo>
                    <a:cubicBezTo>
                      <a:pt x="0" y="142"/>
                      <a:pt x="43" y="185"/>
                      <a:pt x="90" y="185"/>
                    </a:cubicBezTo>
                    <a:cubicBezTo>
                      <a:pt x="142" y="185"/>
                      <a:pt x="184" y="142"/>
                      <a:pt x="184" y="90"/>
                    </a:cubicBezTo>
                    <a:cubicBezTo>
                      <a:pt x="184" y="43"/>
                      <a:pt x="142"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3"/>
              <p:cNvSpPr/>
              <p:nvPr/>
            </p:nvSpPr>
            <p:spPr>
              <a:xfrm flipH="1">
                <a:off x="3392622" y="3738740"/>
                <a:ext cx="19376" cy="19266"/>
              </a:xfrm>
              <a:custGeom>
                <a:rect b="b" l="l" r="r" t="t"/>
                <a:pathLst>
                  <a:path extrusionOk="0" h="175" w="176">
                    <a:moveTo>
                      <a:pt x="86" y="0"/>
                    </a:moveTo>
                    <a:cubicBezTo>
                      <a:pt x="39" y="0"/>
                      <a:pt x="1" y="43"/>
                      <a:pt x="1" y="90"/>
                    </a:cubicBezTo>
                    <a:cubicBezTo>
                      <a:pt x="1" y="137"/>
                      <a:pt x="39" y="175"/>
                      <a:pt x="86" y="175"/>
                    </a:cubicBezTo>
                    <a:cubicBezTo>
                      <a:pt x="138" y="175"/>
                      <a:pt x="175" y="137"/>
                      <a:pt x="175" y="90"/>
                    </a:cubicBezTo>
                    <a:cubicBezTo>
                      <a:pt x="175" y="43"/>
                      <a:pt x="138" y="0"/>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3"/>
              <p:cNvSpPr/>
              <p:nvPr/>
            </p:nvSpPr>
            <p:spPr>
              <a:xfrm flipH="1">
                <a:off x="3303888" y="3735107"/>
                <a:ext cx="18275" cy="18275"/>
              </a:xfrm>
              <a:custGeom>
                <a:rect b="b" l="l" r="r" t="t"/>
                <a:pathLst>
                  <a:path extrusionOk="0" h="166" w="166">
                    <a:moveTo>
                      <a:pt x="81" y="0"/>
                    </a:moveTo>
                    <a:cubicBezTo>
                      <a:pt x="38" y="0"/>
                      <a:pt x="0" y="38"/>
                      <a:pt x="0" y="80"/>
                    </a:cubicBezTo>
                    <a:cubicBezTo>
                      <a:pt x="0" y="128"/>
                      <a:pt x="38" y="165"/>
                      <a:pt x="81" y="165"/>
                    </a:cubicBezTo>
                    <a:cubicBezTo>
                      <a:pt x="128" y="165"/>
                      <a:pt x="165" y="128"/>
                      <a:pt x="165" y="80"/>
                    </a:cubicBezTo>
                    <a:cubicBezTo>
                      <a:pt x="165" y="38"/>
                      <a:pt x="12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3"/>
              <p:cNvSpPr/>
              <p:nvPr/>
            </p:nvSpPr>
            <p:spPr>
              <a:xfrm flipH="1">
                <a:off x="3215154" y="3728391"/>
                <a:ext cx="17725" cy="17174"/>
              </a:xfrm>
              <a:custGeom>
                <a:rect b="b" l="l" r="r" t="t"/>
                <a:pathLst>
                  <a:path extrusionOk="0" h="156" w="161">
                    <a:moveTo>
                      <a:pt x="80" y="0"/>
                    </a:moveTo>
                    <a:cubicBezTo>
                      <a:pt x="38" y="0"/>
                      <a:pt x="0" y="33"/>
                      <a:pt x="0" y="80"/>
                    </a:cubicBezTo>
                    <a:cubicBezTo>
                      <a:pt x="0" y="123"/>
                      <a:pt x="38" y="156"/>
                      <a:pt x="80" y="156"/>
                    </a:cubicBezTo>
                    <a:cubicBezTo>
                      <a:pt x="123" y="156"/>
                      <a:pt x="161" y="123"/>
                      <a:pt x="161" y="80"/>
                    </a:cubicBezTo>
                    <a:cubicBezTo>
                      <a:pt x="161" y="33"/>
                      <a:pt x="123"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3"/>
              <p:cNvSpPr/>
              <p:nvPr/>
            </p:nvSpPr>
            <p:spPr>
              <a:xfrm flipH="1">
                <a:off x="3126971" y="3719033"/>
                <a:ext cx="16624" cy="16734"/>
              </a:xfrm>
              <a:custGeom>
                <a:rect b="b" l="l" r="r" t="t"/>
                <a:pathLst>
                  <a:path extrusionOk="0" h="152" w="151">
                    <a:moveTo>
                      <a:pt x="75" y="0"/>
                    </a:moveTo>
                    <a:cubicBezTo>
                      <a:pt x="33" y="0"/>
                      <a:pt x="0" y="33"/>
                      <a:pt x="0" y="76"/>
                    </a:cubicBezTo>
                    <a:cubicBezTo>
                      <a:pt x="0" y="113"/>
                      <a:pt x="33" y="151"/>
                      <a:pt x="75" y="151"/>
                    </a:cubicBezTo>
                    <a:cubicBezTo>
                      <a:pt x="118" y="151"/>
                      <a:pt x="151" y="113"/>
                      <a:pt x="151" y="76"/>
                    </a:cubicBezTo>
                    <a:cubicBezTo>
                      <a:pt x="151" y="33"/>
                      <a:pt x="118" y="0"/>
                      <a:pt x="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3"/>
              <p:cNvSpPr/>
              <p:nvPr/>
            </p:nvSpPr>
            <p:spPr>
              <a:xfrm flipH="1">
                <a:off x="3039228" y="3707584"/>
                <a:ext cx="15633" cy="15193"/>
              </a:xfrm>
              <a:custGeom>
                <a:rect b="b" l="l" r="r" t="t"/>
                <a:pathLst>
                  <a:path extrusionOk="0" h="138" w="142">
                    <a:moveTo>
                      <a:pt x="71" y="1"/>
                    </a:moveTo>
                    <a:cubicBezTo>
                      <a:pt x="33" y="1"/>
                      <a:pt x="0" y="29"/>
                      <a:pt x="0" y="67"/>
                    </a:cubicBezTo>
                    <a:cubicBezTo>
                      <a:pt x="0" y="109"/>
                      <a:pt x="33" y="137"/>
                      <a:pt x="71" y="137"/>
                    </a:cubicBezTo>
                    <a:cubicBezTo>
                      <a:pt x="113" y="137"/>
                      <a:pt x="142" y="109"/>
                      <a:pt x="142" y="67"/>
                    </a:cubicBezTo>
                    <a:cubicBezTo>
                      <a:pt x="142" y="29"/>
                      <a:pt x="113"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3"/>
              <p:cNvSpPr/>
              <p:nvPr/>
            </p:nvSpPr>
            <p:spPr>
              <a:xfrm flipH="1">
                <a:off x="2951485" y="3694043"/>
                <a:ext cx="14642" cy="14642"/>
              </a:xfrm>
              <a:custGeom>
                <a:rect b="b" l="l" r="r" t="t"/>
                <a:pathLst>
                  <a:path extrusionOk="0" h="133" w="133">
                    <a:moveTo>
                      <a:pt x="66" y="1"/>
                    </a:moveTo>
                    <a:cubicBezTo>
                      <a:pt x="33" y="1"/>
                      <a:pt x="0" y="29"/>
                      <a:pt x="0" y="67"/>
                    </a:cubicBezTo>
                    <a:cubicBezTo>
                      <a:pt x="0" y="100"/>
                      <a:pt x="33" y="133"/>
                      <a:pt x="66" y="133"/>
                    </a:cubicBezTo>
                    <a:cubicBezTo>
                      <a:pt x="104" y="133"/>
                      <a:pt x="132" y="100"/>
                      <a:pt x="132" y="67"/>
                    </a:cubicBezTo>
                    <a:cubicBezTo>
                      <a:pt x="132" y="29"/>
                      <a:pt x="104"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3"/>
              <p:cNvSpPr/>
              <p:nvPr/>
            </p:nvSpPr>
            <p:spPr>
              <a:xfrm flipH="1">
                <a:off x="2863852" y="3679070"/>
                <a:ext cx="13541" cy="13541"/>
              </a:xfrm>
              <a:custGeom>
                <a:rect b="b" l="l" r="r" t="t"/>
                <a:pathLst>
                  <a:path extrusionOk="0" h="123" w="123">
                    <a:moveTo>
                      <a:pt x="62" y="0"/>
                    </a:moveTo>
                    <a:cubicBezTo>
                      <a:pt x="29" y="0"/>
                      <a:pt x="0" y="29"/>
                      <a:pt x="0" y="62"/>
                    </a:cubicBezTo>
                    <a:cubicBezTo>
                      <a:pt x="0" y="95"/>
                      <a:pt x="29" y="123"/>
                      <a:pt x="62" y="123"/>
                    </a:cubicBezTo>
                    <a:cubicBezTo>
                      <a:pt x="95" y="123"/>
                      <a:pt x="123" y="95"/>
                      <a:pt x="123" y="62"/>
                    </a:cubicBezTo>
                    <a:cubicBezTo>
                      <a:pt x="123" y="29"/>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3"/>
              <p:cNvSpPr/>
              <p:nvPr/>
            </p:nvSpPr>
            <p:spPr>
              <a:xfrm flipH="1">
                <a:off x="2776660" y="3663437"/>
                <a:ext cx="12551" cy="12551"/>
              </a:xfrm>
              <a:custGeom>
                <a:rect b="b" l="l" r="r" t="t"/>
                <a:pathLst>
                  <a:path extrusionOk="0" h="114" w="114">
                    <a:moveTo>
                      <a:pt x="57" y="1"/>
                    </a:moveTo>
                    <a:cubicBezTo>
                      <a:pt x="24" y="1"/>
                      <a:pt x="1" y="24"/>
                      <a:pt x="1" y="57"/>
                    </a:cubicBezTo>
                    <a:cubicBezTo>
                      <a:pt x="1" y="90"/>
                      <a:pt x="24" y="114"/>
                      <a:pt x="57" y="114"/>
                    </a:cubicBezTo>
                    <a:cubicBezTo>
                      <a:pt x="90" y="114"/>
                      <a:pt x="114" y="90"/>
                      <a:pt x="114" y="57"/>
                    </a:cubicBezTo>
                    <a:cubicBezTo>
                      <a:pt x="114" y="24"/>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3"/>
              <p:cNvSpPr/>
              <p:nvPr/>
            </p:nvSpPr>
            <p:spPr>
              <a:xfrm flipH="1">
                <a:off x="2689467" y="3646813"/>
                <a:ext cx="11450" cy="12110"/>
              </a:xfrm>
              <a:custGeom>
                <a:rect b="b" l="l" r="r" t="t"/>
                <a:pathLst>
                  <a:path extrusionOk="0" h="110" w="104">
                    <a:moveTo>
                      <a:pt x="52" y="1"/>
                    </a:moveTo>
                    <a:cubicBezTo>
                      <a:pt x="24" y="1"/>
                      <a:pt x="0" y="25"/>
                      <a:pt x="0" y="58"/>
                    </a:cubicBezTo>
                    <a:cubicBezTo>
                      <a:pt x="0" y="86"/>
                      <a:pt x="24" y="109"/>
                      <a:pt x="52" y="109"/>
                    </a:cubicBezTo>
                    <a:cubicBezTo>
                      <a:pt x="80" y="109"/>
                      <a:pt x="104" y="86"/>
                      <a:pt x="104" y="58"/>
                    </a:cubicBezTo>
                    <a:cubicBezTo>
                      <a:pt x="104" y="25"/>
                      <a:pt x="80"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3"/>
              <p:cNvSpPr/>
              <p:nvPr/>
            </p:nvSpPr>
            <p:spPr>
              <a:xfrm flipH="1">
                <a:off x="2602275" y="3630740"/>
                <a:ext cx="10459" cy="11009"/>
              </a:xfrm>
              <a:custGeom>
                <a:rect b="b" l="l" r="r" t="t"/>
                <a:pathLst>
                  <a:path extrusionOk="0" h="100" w="95">
                    <a:moveTo>
                      <a:pt x="48" y="1"/>
                    </a:moveTo>
                    <a:cubicBezTo>
                      <a:pt x="20" y="1"/>
                      <a:pt x="1" y="24"/>
                      <a:pt x="1" y="53"/>
                    </a:cubicBezTo>
                    <a:cubicBezTo>
                      <a:pt x="1" y="81"/>
                      <a:pt x="20" y="100"/>
                      <a:pt x="48" y="100"/>
                    </a:cubicBezTo>
                    <a:cubicBezTo>
                      <a:pt x="76" y="100"/>
                      <a:pt x="95" y="81"/>
                      <a:pt x="95" y="53"/>
                    </a:cubicBezTo>
                    <a:cubicBezTo>
                      <a:pt x="95" y="24"/>
                      <a:pt x="76"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3"/>
              <p:cNvSpPr/>
              <p:nvPr/>
            </p:nvSpPr>
            <p:spPr>
              <a:xfrm flipH="1">
                <a:off x="2514532" y="3615768"/>
                <a:ext cx="9908" cy="9908"/>
              </a:xfrm>
              <a:custGeom>
                <a:rect b="b" l="l" r="r" t="t"/>
                <a:pathLst>
                  <a:path extrusionOk="0" h="90" w="90">
                    <a:moveTo>
                      <a:pt x="43" y="0"/>
                    </a:moveTo>
                    <a:cubicBezTo>
                      <a:pt x="19" y="0"/>
                      <a:pt x="0" y="19"/>
                      <a:pt x="0" y="43"/>
                    </a:cubicBezTo>
                    <a:cubicBezTo>
                      <a:pt x="0" y="71"/>
                      <a:pt x="19" y="90"/>
                      <a:pt x="43" y="90"/>
                    </a:cubicBezTo>
                    <a:cubicBezTo>
                      <a:pt x="71" y="90"/>
                      <a:pt x="90" y="71"/>
                      <a:pt x="90" y="43"/>
                    </a:cubicBezTo>
                    <a:cubicBezTo>
                      <a:pt x="90" y="19"/>
                      <a:pt x="71"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3"/>
              <p:cNvSpPr/>
              <p:nvPr/>
            </p:nvSpPr>
            <p:spPr>
              <a:xfrm flipH="1">
                <a:off x="2426789" y="3601676"/>
                <a:ext cx="9468" cy="8917"/>
              </a:xfrm>
              <a:custGeom>
                <a:rect b="b" l="l" r="r" t="t"/>
                <a:pathLst>
                  <a:path extrusionOk="0" h="81" w="86">
                    <a:moveTo>
                      <a:pt x="43" y="1"/>
                    </a:moveTo>
                    <a:cubicBezTo>
                      <a:pt x="19" y="1"/>
                      <a:pt x="0" y="20"/>
                      <a:pt x="0" y="39"/>
                    </a:cubicBezTo>
                    <a:cubicBezTo>
                      <a:pt x="0" y="62"/>
                      <a:pt x="19" y="81"/>
                      <a:pt x="43" y="81"/>
                    </a:cubicBezTo>
                    <a:cubicBezTo>
                      <a:pt x="66" y="81"/>
                      <a:pt x="85" y="62"/>
                      <a:pt x="85" y="39"/>
                    </a:cubicBezTo>
                    <a:cubicBezTo>
                      <a:pt x="85" y="20"/>
                      <a:pt x="66"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3"/>
              <p:cNvSpPr/>
              <p:nvPr/>
            </p:nvSpPr>
            <p:spPr>
              <a:xfrm flipH="1">
                <a:off x="2339046" y="3589236"/>
                <a:ext cx="7927" cy="7927"/>
              </a:xfrm>
              <a:custGeom>
                <a:rect b="b" l="l" r="r" t="t"/>
                <a:pathLst>
                  <a:path extrusionOk="0" h="72" w="72">
                    <a:moveTo>
                      <a:pt x="33" y="1"/>
                    </a:moveTo>
                    <a:cubicBezTo>
                      <a:pt x="14" y="1"/>
                      <a:pt x="0" y="15"/>
                      <a:pt x="0" y="38"/>
                    </a:cubicBezTo>
                    <a:cubicBezTo>
                      <a:pt x="0" y="57"/>
                      <a:pt x="14" y="71"/>
                      <a:pt x="33" y="71"/>
                    </a:cubicBezTo>
                    <a:cubicBezTo>
                      <a:pt x="57" y="71"/>
                      <a:pt x="71" y="57"/>
                      <a:pt x="71" y="38"/>
                    </a:cubicBezTo>
                    <a:cubicBezTo>
                      <a:pt x="71" y="15"/>
                      <a:pt x="57" y="1"/>
                      <a:pt x="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3"/>
              <p:cNvSpPr/>
              <p:nvPr/>
            </p:nvSpPr>
            <p:spPr>
              <a:xfrm flipH="1">
                <a:off x="2250863" y="3579437"/>
                <a:ext cx="7376" cy="6826"/>
              </a:xfrm>
              <a:custGeom>
                <a:rect b="b" l="l" r="r" t="t"/>
                <a:pathLst>
                  <a:path extrusionOk="0" h="62" w="67">
                    <a:moveTo>
                      <a:pt x="33" y="0"/>
                    </a:moveTo>
                    <a:cubicBezTo>
                      <a:pt x="15" y="0"/>
                      <a:pt x="0" y="14"/>
                      <a:pt x="0" y="33"/>
                    </a:cubicBezTo>
                    <a:cubicBezTo>
                      <a:pt x="0" y="47"/>
                      <a:pt x="15" y="61"/>
                      <a:pt x="33" y="61"/>
                    </a:cubicBezTo>
                    <a:cubicBezTo>
                      <a:pt x="52" y="61"/>
                      <a:pt x="66" y="47"/>
                      <a:pt x="66" y="33"/>
                    </a:cubicBezTo>
                    <a:cubicBezTo>
                      <a:pt x="66" y="14"/>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3"/>
              <p:cNvSpPr/>
              <p:nvPr/>
            </p:nvSpPr>
            <p:spPr>
              <a:xfrm flipH="1">
                <a:off x="2162680" y="3572171"/>
                <a:ext cx="5725" cy="6275"/>
              </a:xfrm>
              <a:custGeom>
                <a:rect b="b" l="l" r="r" t="t"/>
                <a:pathLst>
                  <a:path extrusionOk="0" h="57" w="52">
                    <a:moveTo>
                      <a:pt x="28" y="0"/>
                    </a:moveTo>
                    <a:cubicBezTo>
                      <a:pt x="9" y="0"/>
                      <a:pt x="0" y="14"/>
                      <a:pt x="0" y="28"/>
                    </a:cubicBezTo>
                    <a:cubicBezTo>
                      <a:pt x="0" y="43"/>
                      <a:pt x="9" y="57"/>
                      <a:pt x="28" y="57"/>
                    </a:cubicBezTo>
                    <a:cubicBezTo>
                      <a:pt x="42" y="57"/>
                      <a:pt x="52" y="43"/>
                      <a:pt x="52" y="28"/>
                    </a:cubicBezTo>
                    <a:cubicBezTo>
                      <a:pt x="52" y="14"/>
                      <a:pt x="42" y="0"/>
                      <a:pt x="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3"/>
              <p:cNvSpPr/>
              <p:nvPr/>
            </p:nvSpPr>
            <p:spPr>
              <a:xfrm flipH="1">
                <a:off x="2073946" y="3568538"/>
                <a:ext cx="5284" cy="5284"/>
              </a:xfrm>
              <a:custGeom>
                <a:rect b="b" l="l" r="r" t="t"/>
                <a:pathLst>
                  <a:path extrusionOk="0" h="48" w="48">
                    <a:moveTo>
                      <a:pt x="24" y="0"/>
                    </a:moveTo>
                    <a:cubicBezTo>
                      <a:pt x="15" y="0"/>
                      <a:pt x="1" y="10"/>
                      <a:pt x="1" y="24"/>
                    </a:cubicBezTo>
                    <a:cubicBezTo>
                      <a:pt x="1" y="38"/>
                      <a:pt x="15" y="47"/>
                      <a:pt x="24" y="47"/>
                    </a:cubicBezTo>
                    <a:cubicBezTo>
                      <a:pt x="39" y="47"/>
                      <a:pt x="48" y="38"/>
                      <a:pt x="48" y="24"/>
                    </a:cubicBezTo>
                    <a:cubicBezTo>
                      <a:pt x="48" y="10"/>
                      <a:pt x="39"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3"/>
              <p:cNvSpPr/>
              <p:nvPr/>
            </p:nvSpPr>
            <p:spPr>
              <a:xfrm flipH="1">
                <a:off x="1985102" y="3568538"/>
                <a:ext cx="4294" cy="4184"/>
              </a:xfrm>
              <a:custGeom>
                <a:rect b="b" l="l" r="r" t="t"/>
                <a:pathLst>
                  <a:path extrusionOk="0" h="38" w="39">
                    <a:moveTo>
                      <a:pt x="19" y="0"/>
                    </a:moveTo>
                    <a:cubicBezTo>
                      <a:pt x="10" y="0"/>
                      <a:pt x="0" y="5"/>
                      <a:pt x="0" y="19"/>
                    </a:cubicBezTo>
                    <a:cubicBezTo>
                      <a:pt x="0" y="28"/>
                      <a:pt x="10" y="38"/>
                      <a:pt x="19" y="38"/>
                    </a:cubicBezTo>
                    <a:cubicBezTo>
                      <a:pt x="33" y="38"/>
                      <a:pt x="38" y="28"/>
                      <a:pt x="38" y="19"/>
                    </a:cubicBezTo>
                    <a:cubicBezTo>
                      <a:pt x="38" y="5"/>
                      <a:pt x="33"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3"/>
              <p:cNvSpPr/>
              <p:nvPr/>
            </p:nvSpPr>
            <p:spPr>
              <a:xfrm flipH="1">
                <a:off x="1896369" y="3572171"/>
                <a:ext cx="3303" cy="3193"/>
              </a:xfrm>
              <a:custGeom>
                <a:rect b="b" l="l" r="r" t="t"/>
                <a:pathLst>
                  <a:path extrusionOk="0" h="29" w="30">
                    <a:moveTo>
                      <a:pt x="15" y="0"/>
                    </a:moveTo>
                    <a:cubicBezTo>
                      <a:pt x="10" y="0"/>
                      <a:pt x="1" y="5"/>
                      <a:pt x="1" y="14"/>
                    </a:cubicBezTo>
                    <a:cubicBezTo>
                      <a:pt x="1" y="24"/>
                      <a:pt x="10" y="28"/>
                      <a:pt x="15" y="28"/>
                    </a:cubicBezTo>
                    <a:cubicBezTo>
                      <a:pt x="25" y="28"/>
                      <a:pt x="29" y="24"/>
                      <a:pt x="29" y="14"/>
                    </a:cubicBezTo>
                    <a:cubicBezTo>
                      <a:pt x="29" y="5"/>
                      <a:pt x="25"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3"/>
              <p:cNvSpPr/>
              <p:nvPr/>
            </p:nvSpPr>
            <p:spPr>
              <a:xfrm flipH="1">
                <a:off x="1807635" y="3579878"/>
                <a:ext cx="2202" cy="2752"/>
              </a:xfrm>
              <a:custGeom>
                <a:rect b="b" l="l" r="r" t="t"/>
                <a:pathLst>
                  <a:path extrusionOk="0" h="25" w="20">
                    <a:moveTo>
                      <a:pt x="10" y="1"/>
                    </a:moveTo>
                    <a:cubicBezTo>
                      <a:pt x="5" y="1"/>
                      <a:pt x="1" y="6"/>
                      <a:pt x="1" y="10"/>
                    </a:cubicBezTo>
                    <a:cubicBezTo>
                      <a:pt x="1" y="15"/>
                      <a:pt x="5" y="24"/>
                      <a:pt x="10" y="24"/>
                    </a:cubicBezTo>
                    <a:cubicBezTo>
                      <a:pt x="15" y="24"/>
                      <a:pt x="19" y="15"/>
                      <a:pt x="19" y="10"/>
                    </a:cubicBezTo>
                    <a:cubicBezTo>
                      <a:pt x="19" y="6"/>
                      <a:pt x="15"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3"/>
              <p:cNvSpPr/>
              <p:nvPr/>
            </p:nvSpPr>
            <p:spPr>
              <a:xfrm flipH="1">
                <a:off x="1719452" y="3591878"/>
                <a:ext cx="1651" cy="1651"/>
              </a:xfrm>
              <a:custGeom>
                <a:rect b="b" l="l" r="r" t="t"/>
                <a:pathLst>
                  <a:path extrusionOk="0" h="15" w="15">
                    <a:moveTo>
                      <a:pt x="5" y="0"/>
                    </a:moveTo>
                    <a:cubicBezTo>
                      <a:pt x="5" y="0"/>
                      <a:pt x="1" y="5"/>
                      <a:pt x="1" y="5"/>
                    </a:cubicBezTo>
                    <a:cubicBezTo>
                      <a:pt x="1" y="10"/>
                      <a:pt x="5" y="14"/>
                      <a:pt x="5" y="14"/>
                    </a:cubicBezTo>
                    <a:cubicBezTo>
                      <a:pt x="10" y="14"/>
                      <a:pt x="15" y="10"/>
                      <a:pt x="15" y="5"/>
                    </a:cubicBezTo>
                    <a:cubicBezTo>
                      <a:pt x="15" y="5"/>
                      <a:pt x="10"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3"/>
              <p:cNvSpPr/>
              <p:nvPr/>
            </p:nvSpPr>
            <p:spPr>
              <a:xfrm flipH="1">
                <a:off x="1632259" y="3607951"/>
                <a:ext cx="550" cy="661"/>
              </a:xfrm>
              <a:custGeom>
                <a:rect b="b" l="l" r="r" t="t"/>
                <a:pathLst>
                  <a:path extrusionOk="0" h="6" w="5">
                    <a:moveTo>
                      <a:pt x="0" y="0"/>
                    </a:moveTo>
                    <a:cubicBezTo>
                      <a:pt x="0" y="5"/>
                      <a:pt x="0" y="5"/>
                      <a:pt x="5" y="5"/>
                    </a:cubicBezTo>
                    <a:cubicBezTo>
                      <a:pt x="5" y="5"/>
                      <a:pt x="5" y="5"/>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3"/>
              <p:cNvSpPr/>
              <p:nvPr/>
            </p:nvSpPr>
            <p:spPr>
              <a:xfrm flipH="1">
                <a:off x="8719617" y="3223402"/>
                <a:ext cx="80478" cy="80478"/>
              </a:xfrm>
              <a:custGeom>
                <a:rect b="b" l="l" r="r" t="t"/>
                <a:pathLst>
                  <a:path extrusionOk="0" h="731" w="731">
                    <a:moveTo>
                      <a:pt x="363" y="0"/>
                    </a:moveTo>
                    <a:cubicBezTo>
                      <a:pt x="160" y="0"/>
                      <a:pt x="0" y="165"/>
                      <a:pt x="0" y="363"/>
                    </a:cubicBezTo>
                    <a:cubicBezTo>
                      <a:pt x="0" y="566"/>
                      <a:pt x="160" y="731"/>
                      <a:pt x="363" y="731"/>
                    </a:cubicBezTo>
                    <a:cubicBezTo>
                      <a:pt x="566" y="731"/>
                      <a:pt x="731" y="566"/>
                      <a:pt x="731" y="363"/>
                    </a:cubicBezTo>
                    <a:cubicBezTo>
                      <a:pt x="731" y="165"/>
                      <a:pt x="566"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3"/>
              <p:cNvSpPr/>
              <p:nvPr/>
            </p:nvSpPr>
            <p:spPr>
              <a:xfrm flipH="1">
                <a:off x="8650039" y="3278888"/>
                <a:ext cx="79487" cy="79487"/>
              </a:xfrm>
              <a:custGeom>
                <a:rect b="b" l="l" r="r" t="t"/>
                <a:pathLst>
                  <a:path extrusionOk="0" h="722" w="722">
                    <a:moveTo>
                      <a:pt x="359" y="1"/>
                    </a:moveTo>
                    <a:cubicBezTo>
                      <a:pt x="161" y="1"/>
                      <a:pt x="0" y="161"/>
                      <a:pt x="0" y="364"/>
                    </a:cubicBezTo>
                    <a:cubicBezTo>
                      <a:pt x="0" y="562"/>
                      <a:pt x="161" y="722"/>
                      <a:pt x="359" y="722"/>
                    </a:cubicBezTo>
                    <a:cubicBezTo>
                      <a:pt x="561" y="722"/>
                      <a:pt x="722" y="562"/>
                      <a:pt x="722" y="364"/>
                    </a:cubicBezTo>
                    <a:cubicBezTo>
                      <a:pt x="722" y="161"/>
                      <a:pt x="561"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3"/>
              <p:cNvSpPr/>
              <p:nvPr/>
            </p:nvSpPr>
            <p:spPr>
              <a:xfrm flipH="1">
                <a:off x="8577929" y="3331291"/>
                <a:ext cx="78386" cy="78496"/>
              </a:xfrm>
              <a:custGeom>
                <a:rect b="b" l="l" r="r" t="t"/>
                <a:pathLst>
                  <a:path extrusionOk="0" h="713" w="712">
                    <a:moveTo>
                      <a:pt x="354" y="1"/>
                    </a:moveTo>
                    <a:cubicBezTo>
                      <a:pt x="160" y="1"/>
                      <a:pt x="0" y="161"/>
                      <a:pt x="0" y="354"/>
                    </a:cubicBezTo>
                    <a:cubicBezTo>
                      <a:pt x="0" y="552"/>
                      <a:pt x="160" y="713"/>
                      <a:pt x="354" y="713"/>
                    </a:cubicBezTo>
                    <a:cubicBezTo>
                      <a:pt x="552" y="713"/>
                      <a:pt x="712" y="552"/>
                      <a:pt x="712" y="354"/>
                    </a:cubicBezTo>
                    <a:cubicBezTo>
                      <a:pt x="712" y="161"/>
                      <a:pt x="552"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3"/>
              <p:cNvSpPr/>
              <p:nvPr/>
            </p:nvSpPr>
            <p:spPr>
              <a:xfrm flipH="1">
                <a:off x="8503618" y="3381163"/>
                <a:ext cx="78056" cy="77395"/>
              </a:xfrm>
              <a:custGeom>
                <a:rect b="b" l="l" r="r" t="t"/>
                <a:pathLst>
                  <a:path extrusionOk="0" h="703" w="709">
                    <a:moveTo>
                      <a:pt x="354" y="0"/>
                    </a:moveTo>
                    <a:cubicBezTo>
                      <a:pt x="161" y="0"/>
                      <a:pt x="1" y="156"/>
                      <a:pt x="1" y="349"/>
                    </a:cubicBezTo>
                    <a:cubicBezTo>
                      <a:pt x="1" y="547"/>
                      <a:pt x="161" y="703"/>
                      <a:pt x="354" y="703"/>
                    </a:cubicBezTo>
                    <a:cubicBezTo>
                      <a:pt x="548" y="703"/>
                      <a:pt x="708" y="547"/>
                      <a:pt x="708" y="349"/>
                    </a:cubicBezTo>
                    <a:cubicBezTo>
                      <a:pt x="708" y="156"/>
                      <a:pt x="548"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3"/>
              <p:cNvSpPr/>
              <p:nvPr/>
            </p:nvSpPr>
            <p:spPr>
              <a:xfrm flipH="1">
                <a:off x="8428425" y="3428392"/>
                <a:ext cx="76404" cy="76404"/>
              </a:xfrm>
              <a:custGeom>
                <a:rect b="b" l="l" r="r" t="t"/>
                <a:pathLst>
                  <a:path extrusionOk="0" h="694" w="694">
                    <a:moveTo>
                      <a:pt x="345" y="0"/>
                    </a:moveTo>
                    <a:cubicBezTo>
                      <a:pt x="156" y="0"/>
                      <a:pt x="1" y="156"/>
                      <a:pt x="1" y="344"/>
                    </a:cubicBezTo>
                    <a:cubicBezTo>
                      <a:pt x="1" y="538"/>
                      <a:pt x="156" y="693"/>
                      <a:pt x="345" y="693"/>
                    </a:cubicBezTo>
                    <a:cubicBezTo>
                      <a:pt x="538" y="693"/>
                      <a:pt x="694" y="538"/>
                      <a:pt x="694" y="344"/>
                    </a:cubicBezTo>
                    <a:cubicBezTo>
                      <a:pt x="694" y="156"/>
                      <a:pt x="538" y="0"/>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3"/>
              <p:cNvSpPr/>
              <p:nvPr/>
            </p:nvSpPr>
            <p:spPr>
              <a:xfrm flipH="1">
                <a:off x="8351141" y="3472979"/>
                <a:ext cx="75854" cy="75854"/>
              </a:xfrm>
              <a:custGeom>
                <a:rect b="b" l="l" r="r" t="t"/>
                <a:pathLst>
                  <a:path extrusionOk="0" h="689" w="689">
                    <a:moveTo>
                      <a:pt x="345" y="1"/>
                    </a:moveTo>
                    <a:cubicBezTo>
                      <a:pt x="152" y="1"/>
                      <a:pt x="1" y="156"/>
                      <a:pt x="1" y="345"/>
                    </a:cubicBezTo>
                    <a:cubicBezTo>
                      <a:pt x="1" y="533"/>
                      <a:pt x="152" y="689"/>
                      <a:pt x="345" y="689"/>
                    </a:cubicBezTo>
                    <a:cubicBezTo>
                      <a:pt x="533" y="689"/>
                      <a:pt x="689" y="533"/>
                      <a:pt x="689" y="345"/>
                    </a:cubicBezTo>
                    <a:cubicBezTo>
                      <a:pt x="689" y="156"/>
                      <a:pt x="533"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3"/>
              <p:cNvSpPr/>
              <p:nvPr/>
            </p:nvSpPr>
            <p:spPr>
              <a:xfrm flipH="1">
                <a:off x="8272756" y="3515034"/>
                <a:ext cx="74863" cy="74863"/>
              </a:xfrm>
              <a:custGeom>
                <a:rect b="b" l="l" r="r" t="t"/>
                <a:pathLst>
                  <a:path extrusionOk="0" h="680" w="680">
                    <a:moveTo>
                      <a:pt x="340" y="1"/>
                    </a:moveTo>
                    <a:cubicBezTo>
                      <a:pt x="152" y="1"/>
                      <a:pt x="1" y="156"/>
                      <a:pt x="1" y="340"/>
                    </a:cubicBezTo>
                    <a:cubicBezTo>
                      <a:pt x="1" y="529"/>
                      <a:pt x="152" y="679"/>
                      <a:pt x="340" y="679"/>
                    </a:cubicBezTo>
                    <a:cubicBezTo>
                      <a:pt x="524" y="679"/>
                      <a:pt x="680" y="529"/>
                      <a:pt x="680" y="340"/>
                    </a:cubicBezTo>
                    <a:cubicBezTo>
                      <a:pt x="680" y="156"/>
                      <a:pt x="524"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3"/>
              <p:cNvSpPr/>
              <p:nvPr/>
            </p:nvSpPr>
            <p:spPr>
              <a:xfrm flipH="1">
                <a:off x="8193270" y="3554997"/>
                <a:ext cx="73872" cy="73762"/>
              </a:xfrm>
              <a:custGeom>
                <a:rect b="b" l="l" r="r" t="t"/>
                <a:pathLst>
                  <a:path extrusionOk="0" h="670" w="671">
                    <a:moveTo>
                      <a:pt x="335" y="1"/>
                    </a:moveTo>
                    <a:cubicBezTo>
                      <a:pt x="152" y="1"/>
                      <a:pt x="1" y="147"/>
                      <a:pt x="1" y="335"/>
                    </a:cubicBezTo>
                    <a:cubicBezTo>
                      <a:pt x="1" y="519"/>
                      <a:pt x="152" y="670"/>
                      <a:pt x="335" y="670"/>
                    </a:cubicBezTo>
                    <a:cubicBezTo>
                      <a:pt x="524" y="670"/>
                      <a:pt x="670" y="519"/>
                      <a:pt x="670" y="335"/>
                    </a:cubicBezTo>
                    <a:cubicBezTo>
                      <a:pt x="670" y="147"/>
                      <a:pt x="524"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3"/>
              <p:cNvSpPr/>
              <p:nvPr/>
            </p:nvSpPr>
            <p:spPr>
              <a:xfrm flipH="1">
                <a:off x="8112353" y="3591878"/>
                <a:ext cx="72771" cy="72771"/>
              </a:xfrm>
              <a:custGeom>
                <a:rect b="b" l="l" r="r" t="t"/>
                <a:pathLst>
                  <a:path extrusionOk="0" h="661" w="661">
                    <a:moveTo>
                      <a:pt x="331" y="0"/>
                    </a:moveTo>
                    <a:cubicBezTo>
                      <a:pt x="151" y="0"/>
                      <a:pt x="1" y="146"/>
                      <a:pt x="1" y="330"/>
                    </a:cubicBezTo>
                    <a:cubicBezTo>
                      <a:pt x="1" y="514"/>
                      <a:pt x="151" y="660"/>
                      <a:pt x="331" y="660"/>
                    </a:cubicBezTo>
                    <a:cubicBezTo>
                      <a:pt x="514" y="660"/>
                      <a:pt x="661" y="514"/>
                      <a:pt x="661" y="330"/>
                    </a:cubicBezTo>
                    <a:cubicBezTo>
                      <a:pt x="661" y="146"/>
                      <a:pt x="514"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3"/>
              <p:cNvSpPr/>
              <p:nvPr/>
            </p:nvSpPr>
            <p:spPr>
              <a:xfrm flipH="1">
                <a:off x="8029784" y="3625566"/>
                <a:ext cx="72331" cy="72221"/>
              </a:xfrm>
              <a:custGeom>
                <a:rect b="b" l="l" r="r" t="t"/>
                <a:pathLst>
                  <a:path extrusionOk="0" h="656" w="657">
                    <a:moveTo>
                      <a:pt x="331" y="1"/>
                    </a:moveTo>
                    <a:cubicBezTo>
                      <a:pt x="147" y="1"/>
                      <a:pt x="1" y="147"/>
                      <a:pt x="1" y="331"/>
                    </a:cubicBezTo>
                    <a:cubicBezTo>
                      <a:pt x="1" y="510"/>
                      <a:pt x="147" y="656"/>
                      <a:pt x="331" y="656"/>
                    </a:cubicBezTo>
                    <a:cubicBezTo>
                      <a:pt x="510" y="656"/>
                      <a:pt x="656" y="510"/>
                      <a:pt x="656" y="331"/>
                    </a:cubicBezTo>
                    <a:cubicBezTo>
                      <a:pt x="656" y="147"/>
                      <a:pt x="510" y="1"/>
                      <a:pt x="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3"/>
              <p:cNvSpPr/>
              <p:nvPr/>
            </p:nvSpPr>
            <p:spPr>
              <a:xfrm flipH="1">
                <a:off x="7946224" y="3656722"/>
                <a:ext cx="71230" cy="71230"/>
              </a:xfrm>
              <a:custGeom>
                <a:rect b="b" l="l" r="r" t="t"/>
                <a:pathLst>
                  <a:path extrusionOk="0" h="647" w="647">
                    <a:moveTo>
                      <a:pt x="321" y="1"/>
                    </a:moveTo>
                    <a:cubicBezTo>
                      <a:pt x="146" y="1"/>
                      <a:pt x="0" y="147"/>
                      <a:pt x="0" y="326"/>
                    </a:cubicBezTo>
                    <a:cubicBezTo>
                      <a:pt x="0" y="500"/>
                      <a:pt x="146" y="646"/>
                      <a:pt x="321" y="646"/>
                    </a:cubicBezTo>
                    <a:cubicBezTo>
                      <a:pt x="500" y="646"/>
                      <a:pt x="646" y="500"/>
                      <a:pt x="646" y="326"/>
                    </a:cubicBezTo>
                    <a:cubicBezTo>
                      <a:pt x="646" y="147"/>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3"/>
              <p:cNvSpPr/>
              <p:nvPr/>
            </p:nvSpPr>
            <p:spPr>
              <a:xfrm flipH="1">
                <a:off x="7861674" y="3684795"/>
                <a:ext cx="70129" cy="70129"/>
              </a:xfrm>
              <a:custGeom>
                <a:rect b="b" l="l" r="r" t="t"/>
                <a:pathLst>
                  <a:path extrusionOk="0" h="637" w="637">
                    <a:moveTo>
                      <a:pt x="316" y="0"/>
                    </a:moveTo>
                    <a:cubicBezTo>
                      <a:pt x="141" y="0"/>
                      <a:pt x="0" y="142"/>
                      <a:pt x="0" y="316"/>
                    </a:cubicBezTo>
                    <a:cubicBezTo>
                      <a:pt x="0" y="495"/>
                      <a:pt x="141" y="636"/>
                      <a:pt x="316" y="636"/>
                    </a:cubicBezTo>
                    <a:cubicBezTo>
                      <a:pt x="490" y="636"/>
                      <a:pt x="636" y="495"/>
                      <a:pt x="636" y="316"/>
                    </a:cubicBezTo>
                    <a:cubicBezTo>
                      <a:pt x="636" y="142"/>
                      <a:pt x="490" y="0"/>
                      <a:pt x="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3"/>
              <p:cNvSpPr/>
              <p:nvPr/>
            </p:nvSpPr>
            <p:spPr>
              <a:xfrm flipH="1">
                <a:off x="7776574" y="3709125"/>
                <a:ext cx="69138" cy="69689"/>
              </a:xfrm>
              <a:custGeom>
                <a:rect b="b" l="l" r="r" t="t"/>
                <a:pathLst>
                  <a:path extrusionOk="0" h="633" w="628">
                    <a:moveTo>
                      <a:pt x="316" y="1"/>
                    </a:moveTo>
                    <a:cubicBezTo>
                      <a:pt x="142" y="1"/>
                      <a:pt x="1" y="142"/>
                      <a:pt x="1" y="316"/>
                    </a:cubicBezTo>
                    <a:cubicBezTo>
                      <a:pt x="1" y="491"/>
                      <a:pt x="142" y="632"/>
                      <a:pt x="316" y="632"/>
                    </a:cubicBezTo>
                    <a:cubicBezTo>
                      <a:pt x="486" y="632"/>
                      <a:pt x="628" y="491"/>
                      <a:pt x="628" y="316"/>
                    </a:cubicBezTo>
                    <a:cubicBezTo>
                      <a:pt x="628" y="142"/>
                      <a:pt x="486"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3"/>
              <p:cNvSpPr/>
              <p:nvPr/>
            </p:nvSpPr>
            <p:spPr>
              <a:xfrm flipH="1">
                <a:off x="7689932" y="3730373"/>
                <a:ext cx="68588" cy="68147"/>
              </a:xfrm>
              <a:custGeom>
                <a:rect b="b" l="l" r="r" t="t"/>
                <a:pathLst>
                  <a:path extrusionOk="0" h="619" w="623">
                    <a:moveTo>
                      <a:pt x="312" y="1"/>
                    </a:moveTo>
                    <a:cubicBezTo>
                      <a:pt x="142" y="1"/>
                      <a:pt x="1" y="138"/>
                      <a:pt x="1" y="312"/>
                    </a:cubicBezTo>
                    <a:cubicBezTo>
                      <a:pt x="1" y="482"/>
                      <a:pt x="142" y="618"/>
                      <a:pt x="312" y="618"/>
                    </a:cubicBezTo>
                    <a:cubicBezTo>
                      <a:pt x="481" y="618"/>
                      <a:pt x="623" y="482"/>
                      <a:pt x="623" y="312"/>
                    </a:cubicBezTo>
                    <a:cubicBezTo>
                      <a:pt x="623" y="138"/>
                      <a:pt x="481"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3"/>
              <p:cNvSpPr/>
              <p:nvPr/>
            </p:nvSpPr>
            <p:spPr>
              <a:xfrm flipH="1">
                <a:off x="7602739" y="3747547"/>
                <a:ext cx="67597" cy="67597"/>
              </a:xfrm>
              <a:custGeom>
                <a:rect b="b" l="l" r="r" t="t"/>
                <a:pathLst>
                  <a:path extrusionOk="0" h="614" w="614">
                    <a:moveTo>
                      <a:pt x="307" y="0"/>
                    </a:moveTo>
                    <a:cubicBezTo>
                      <a:pt x="138" y="0"/>
                      <a:pt x="1" y="137"/>
                      <a:pt x="1" y="307"/>
                    </a:cubicBezTo>
                    <a:cubicBezTo>
                      <a:pt x="1" y="477"/>
                      <a:pt x="138" y="613"/>
                      <a:pt x="307" y="613"/>
                    </a:cubicBezTo>
                    <a:cubicBezTo>
                      <a:pt x="477" y="613"/>
                      <a:pt x="614" y="477"/>
                      <a:pt x="614" y="307"/>
                    </a:cubicBezTo>
                    <a:cubicBezTo>
                      <a:pt x="614" y="137"/>
                      <a:pt x="477"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3"/>
              <p:cNvSpPr/>
              <p:nvPr/>
            </p:nvSpPr>
            <p:spPr>
              <a:xfrm flipH="1">
                <a:off x="7514996" y="3761529"/>
                <a:ext cx="66496" cy="66056"/>
              </a:xfrm>
              <a:custGeom>
                <a:rect b="b" l="l" r="r" t="t"/>
                <a:pathLst>
                  <a:path extrusionOk="0" h="600" w="604">
                    <a:moveTo>
                      <a:pt x="302" y="1"/>
                    </a:moveTo>
                    <a:cubicBezTo>
                      <a:pt x="137" y="1"/>
                      <a:pt x="0" y="133"/>
                      <a:pt x="0" y="298"/>
                    </a:cubicBezTo>
                    <a:cubicBezTo>
                      <a:pt x="0" y="467"/>
                      <a:pt x="137" y="599"/>
                      <a:pt x="302" y="599"/>
                    </a:cubicBezTo>
                    <a:cubicBezTo>
                      <a:pt x="467" y="599"/>
                      <a:pt x="604" y="467"/>
                      <a:pt x="604" y="298"/>
                    </a:cubicBezTo>
                    <a:cubicBezTo>
                      <a:pt x="604" y="133"/>
                      <a:pt x="467" y="1"/>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3"/>
              <p:cNvSpPr/>
              <p:nvPr/>
            </p:nvSpPr>
            <p:spPr>
              <a:xfrm flipH="1">
                <a:off x="7426813" y="3770886"/>
                <a:ext cx="65505" cy="65505"/>
              </a:xfrm>
              <a:custGeom>
                <a:rect b="b" l="l" r="r" t="t"/>
                <a:pathLst>
                  <a:path extrusionOk="0" h="595" w="595">
                    <a:moveTo>
                      <a:pt x="298" y="1"/>
                    </a:moveTo>
                    <a:cubicBezTo>
                      <a:pt x="138" y="1"/>
                      <a:pt x="1" y="133"/>
                      <a:pt x="1" y="298"/>
                    </a:cubicBezTo>
                    <a:cubicBezTo>
                      <a:pt x="1" y="463"/>
                      <a:pt x="138" y="595"/>
                      <a:pt x="298" y="595"/>
                    </a:cubicBezTo>
                    <a:cubicBezTo>
                      <a:pt x="463" y="595"/>
                      <a:pt x="595" y="463"/>
                      <a:pt x="595" y="298"/>
                    </a:cubicBezTo>
                    <a:cubicBezTo>
                      <a:pt x="595" y="133"/>
                      <a:pt x="463" y="1"/>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3"/>
              <p:cNvSpPr/>
              <p:nvPr/>
            </p:nvSpPr>
            <p:spPr>
              <a:xfrm flipH="1">
                <a:off x="7337969" y="3776061"/>
                <a:ext cx="64514" cy="64514"/>
              </a:xfrm>
              <a:custGeom>
                <a:rect b="b" l="l" r="r" t="t"/>
                <a:pathLst>
                  <a:path extrusionOk="0" h="586" w="586">
                    <a:moveTo>
                      <a:pt x="293" y="1"/>
                    </a:moveTo>
                    <a:cubicBezTo>
                      <a:pt x="133" y="1"/>
                      <a:pt x="1" y="133"/>
                      <a:pt x="1" y="293"/>
                    </a:cubicBezTo>
                    <a:cubicBezTo>
                      <a:pt x="1" y="453"/>
                      <a:pt x="133" y="585"/>
                      <a:pt x="293" y="585"/>
                    </a:cubicBezTo>
                    <a:cubicBezTo>
                      <a:pt x="453" y="585"/>
                      <a:pt x="585" y="453"/>
                      <a:pt x="585" y="293"/>
                    </a:cubicBezTo>
                    <a:cubicBezTo>
                      <a:pt x="585" y="133"/>
                      <a:pt x="453"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3"/>
              <p:cNvSpPr/>
              <p:nvPr/>
            </p:nvSpPr>
            <p:spPr>
              <a:xfrm flipH="1">
                <a:off x="7249235" y="3777162"/>
                <a:ext cx="63413" cy="63413"/>
              </a:xfrm>
              <a:custGeom>
                <a:rect b="b" l="l" r="r" t="t"/>
                <a:pathLst>
                  <a:path extrusionOk="0" h="576" w="576">
                    <a:moveTo>
                      <a:pt x="288" y="0"/>
                    </a:moveTo>
                    <a:cubicBezTo>
                      <a:pt x="127" y="0"/>
                      <a:pt x="0" y="127"/>
                      <a:pt x="0" y="288"/>
                    </a:cubicBezTo>
                    <a:cubicBezTo>
                      <a:pt x="0" y="448"/>
                      <a:pt x="127" y="575"/>
                      <a:pt x="288" y="575"/>
                    </a:cubicBezTo>
                    <a:cubicBezTo>
                      <a:pt x="448" y="575"/>
                      <a:pt x="575" y="448"/>
                      <a:pt x="575" y="288"/>
                    </a:cubicBezTo>
                    <a:cubicBezTo>
                      <a:pt x="575" y="127"/>
                      <a:pt x="448" y="0"/>
                      <a:pt x="2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3"/>
              <p:cNvSpPr/>
              <p:nvPr/>
            </p:nvSpPr>
            <p:spPr>
              <a:xfrm flipH="1">
                <a:off x="7160502" y="3773529"/>
                <a:ext cx="62422" cy="62312"/>
              </a:xfrm>
              <a:custGeom>
                <a:rect b="b" l="l" r="r" t="t"/>
                <a:pathLst>
                  <a:path extrusionOk="0" h="566" w="567">
                    <a:moveTo>
                      <a:pt x="283" y="0"/>
                    </a:moveTo>
                    <a:cubicBezTo>
                      <a:pt x="123" y="0"/>
                      <a:pt x="1" y="127"/>
                      <a:pt x="1" y="283"/>
                    </a:cubicBezTo>
                    <a:cubicBezTo>
                      <a:pt x="1" y="443"/>
                      <a:pt x="123" y="566"/>
                      <a:pt x="283" y="566"/>
                    </a:cubicBezTo>
                    <a:cubicBezTo>
                      <a:pt x="439" y="566"/>
                      <a:pt x="566" y="443"/>
                      <a:pt x="566" y="283"/>
                    </a:cubicBezTo>
                    <a:cubicBezTo>
                      <a:pt x="566" y="127"/>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3"/>
              <p:cNvSpPr/>
              <p:nvPr/>
            </p:nvSpPr>
            <p:spPr>
              <a:xfrm flipH="1">
                <a:off x="7072318" y="3765712"/>
                <a:ext cx="61322" cy="61322"/>
              </a:xfrm>
              <a:custGeom>
                <a:rect b="b" l="l" r="r" t="t"/>
                <a:pathLst>
                  <a:path extrusionOk="0" h="557" w="557">
                    <a:moveTo>
                      <a:pt x="279" y="0"/>
                    </a:moveTo>
                    <a:cubicBezTo>
                      <a:pt x="123" y="0"/>
                      <a:pt x="0" y="123"/>
                      <a:pt x="0" y="279"/>
                    </a:cubicBezTo>
                    <a:cubicBezTo>
                      <a:pt x="0" y="434"/>
                      <a:pt x="123" y="557"/>
                      <a:pt x="279" y="557"/>
                    </a:cubicBezTo>
                    <a:cubicBezTo>
                      <a:pt x="434" y="557"/>
                      <a:pt x="557" y="434"/>
                      <a:pt x="557" y="279"/>
                    </a:cubicBezTo>
                    <a:cubicBezTo>
                      <a:pt x="557" y="123"/>
                      <a:pt x="434"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3"/>
              <p:cNvSpPr/>
              <p:nvPr/>
            </p:nvSpPr>
            <p:spPr>
              <a:xfrm flipH="1">
                <a:off x="6984576" y="3752721"/>
                <a:ext cx="60331" cy="60881"/>
              </a:xfrm>
              <a:custGeom>
                <a:rect b="b" l="l" r="r" t="t"/>
                <a:pathLst>
                  <a:path extrusionOk="0" h="553" w="548">
                    <a:moveTo>
                      <a:pt x="274" y="1"/>
                    </a:moveTo>
                    <a:cubicBezTo>
                      <a:pt x="123" y="1"/>
                      <a:pt x="1" y="123"/>
                      <a:pt x="1" y="274"/>
                    </a:cubicBezTo>
                    <a:cubicBezTo>
                      <a:pt x="1" y="430"/>
                      <a:pt x="123" y="552"/>
                      <a:pt x="274" y="552"/>
                    </a:cubicBezTo>
                    <a:cubicBezTo>
                      <a:pt x="425" y="552"/>
                      <a:pt x="547" y="430"/>
                      <a:pt x="547" y="274"/>
                    </a:cubicBezTo>
                    <a:cubicBezTo>
                      <a:pt x="547"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3"/>
              <p:cNvSpPr/>
              <p:nvPr/>
            </p:nvSpPr>
            <p:spPr>
              <a:xfrm flipH="1">
                <a:off x="6897383" y="3734556"/>
                <a:ext cx="59780" cy="59780"/>
              </a:xfrm>
              <a:custGeom>
                <a:rect b="b" l="l" r="r" t="t"/>
                <a:pathLst>
                  <a:path extrusionOk="0" h="543" w="543">
                    <a:moveTo>
                      <a:pt x="269" y="1"/>
                    </a:moveTo>
                    <a:cubicBezTo>
                      <a:pt x="118" y="1"/>
                      <a:pt x="0" y="123"/>
                      <a:pt x="0" y="274"/>
                    </a:cubicBezTo>
                    <a:cubicBezTo>
                      <a:pt x="0" y="425"/>
                      <a:pt x="118" y="543"/>
                      <a:pt x="269" y="543"/>
                    </a:cubicBezTo>
                    <a:cubicBezTo>
                      <a:pt x="420" y="543"/>
                      <a:pt x="542" y="425"/>
                      <a:pt x="542" y="274"/>
                    </a:cubicBezTo>
                    <a:cubicBezTo>
                      <a:pt x="542" y="123"/>
                      <a:pt x="420"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3"/>
              <p:cNvSpPr/>
              <p:nvPr/>
            </p:nvSpPr>
            <p:spPr>
              <a:xfrm flipH="1">
                <a:off x="6811732" y="3711767"/>
                <a:ext cx="58789" cy="58679"/>
              </a:xfrm>
              <a:custGeom>
                <a:rect b="b" l="l" r="r" t="t"/>
                <a:pathLst>
                  <a:path extrusionOk="0" h="533" w="534">
                    <a:moveTo>
                      <a:pt x="265" y="0"/>
                    </a:moveTo>
                    <a:cubicBezTo>
                      <a:pt x="118" y="0"/>
                      <a:pt x="1" y="118"/>
                      <a:pt x="1" y="264"/>
                    </a:cubicBezTo>
                    <a:cubicBezTo>
                      <a:pt x="1" y="415"/>
                      <a:pt x="118" y="533"/>
                      <a:pt x="265" y="533"/>
                    </a:cubicBezTo>
                    <a:cubicBezTo>
                      <a:pt x="411" y="533"/>
                      <a:pt x="533" y="415"/>
                      <a:pt x="533" y="264"/>
                    </a:cubicBezTo>
                    <a:cubicBezTo>
                      <a:pt x="533" y="118"/>
                      <a:pt x="411"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3"/>
              <p:cNvSpPr/>
              <p:nvPr/>
            </p:nvSpPr>
            <p:spPr>
              <a:xfrm flipH="1">
                <a:off x="6727732" y="3683694"/>
                <a:ext cx="58239" cy="57688"/>
              </a:xfrm>
              <a:custGeom>
                <a:rect b="b" l="l" r="r" t="t"/>
                <a:pathLst>
                  <a:path extrusionOk="0" h="524" w="529">
                    <a:moveTo>
                      <a:pt x="265" y="1"/>
                    </a:moveTo>
                    <a:cubicBezTo>
                      <a:pt x="119" y="1"/>
                      <a:pt x="1" y="119"/>
                      <a:pt x="1" y="260"/>
                    </a:cubicBezTo>
                    <a:cubicBezTo>
                      <a:pt x="1" y="406"/>
                      <a:pt x="119" y="524"/>
                      <a:pt x="265" y="524"/>
                    </a:cubicBezTo>
                    <a:cubicBezTo>
                      <a:pt x="411" y="524"/>
                      <a:pt x="529" y="406"/>
                      <a:pt x="529" y="260"/>
                    </a:cubicBezTo>
                    <a:cubicBezTo>
                      <a:pt x="529" y="119"/>
                      <a:pt x="411"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3"/>
              <p:cNvSpPr/>
              <p:nvPr/>
            </p:nvSpPr>
            <p:spPr>
              <a:xfrm flipH="1">
                <a:off x="6645164" y="3650997"/>
                <a:ext cx="57248" cy="56698"/>
              </a:xfrm>
              <a:custGeom>
                <a:rect b="b" l="l" r="r" t="t"/>
                <a:pathLst>
                  <a:path extrusionOk="0" h="515" w="520">
                    <a:moveTo>
                      <a:pt x="260" y="1"/>
                    </a:moveTo>
                    <a:cubicBezTo>
                      <a:pt x="119" y="1"/>
                      <a:pt x="1" y="114"/>
                      <a:pt x="1" y="260"/>
                    </a:cubicBezTo>
                    <a:cubicBezTo>
                      <a:pt x="1" y="401"/>
                      <a:pt x="119" y="515"/>
                      <a:pt x="260" y="515"/>
                    </a:cubicBezTo>
                    <a:cubicBezTo>
                      <a:pt x="402" y="515"/>
                      <a:pt x="519" y="401"/>
                      <a:pt x="519" y="260"/>
                    </a:cubicBezTo>
                    <a:cubicBezTo>
                      <a:pt x="519" y="114"/>
                      <a:pt x="402"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3"/>
              <p:cNvSpPr/>
              <p:nvPr/>
            </p:nvSpPr>
            <p:spPr>
              <a:xfrm flipH="1">
                <a:off x="6564687" y="3614667"/>
                <a:ext cx="55707" cy="55707"/>
              </a:xfrm>
              <a:custGeom>
                <a:rect b="b" l="l" r="r" t="t"/>
                <a:pathLst>
                  <a:path extrusionOk="0" h="506" w="506">
                    <a:moveTo>
                      <a:pt x="255" y="1"/>
                    </a:moveTo>
                    <a:cubicBezTo>
                      <a:pt x="114" y="1"/>
                      <a:pt x="1" y="114"/>
                      <a:pt x="1" y="251"/>
                    </a:cubicBezTo>
                    <a:cubicBezTo>
                      <a:pt x="1" y="392"/>
                      <a:pt x="114" y="505"/>
                      <a:pt x="255" y="505"/>
                    </a:cubicBezTo>
                    <a:cubicBezTo>
                      <a:pt x="392" y="505"/>
                      <a:pt x="505" y="392"/>
                      <a:pt x="505" y="251"/>
                    </a:cubicBezTo>
                    <a:cubicBezTo>
                      <a:pt x="505" y="114"/>
                      <a:pt x="392"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3"/>
              <p:cNvSpPr/>
              <p:nvPr/>
            </p:nvSpPr>
            <p:spPr>
              <a:xfrm flipH="1">
                <a:off x="6485311" y="3574703"/>
                <a:ext cx="55156" cy="55156"/>
              </a:xfrm>
              <a:custGeom>
                <a:rect b="b" l="l" r="r" t="t"/>
                <a:pathLst>
                  <a:path extrusionOk="0" h="501" w="501">
                    <a:moveTo>
                      <a:pt x="251" y="1"/>
                    </a:moveTo>
                    <a:cubicBezTo>
                      <a:pt x="114" y="1"/>
                      <a:pt x="1" y="114"/>
                      <a:pt x="1" y="251"/>
                    </a:cubicBezTo>
                    <a:cubicBezTo>
                      <a:pt x="1" y="387"/>
                      <a:pt x="114" y="500"/>
                      <a:pt x="251" y="500"/>
                    </a:cubicBezTo>
                    <a:cubicBezTo>
                      <a:pt x="387" y="500"/>
                      <a:pt x="500" y="387"/>
                      <a:pt x="500" y="251"/>
                    </a:cubicBezTo>
                    <a:cubicBezTo>
                      <a:pt x="500" y="114"/>
                      <a:pt x="387"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3"/>
              <p:cNvSpPr/>
              <p:nvPr/>
            </p:nvSpPr>
            <p:spPr>
              <a:xfrm flipH="1">
                <a:off x="6407476" y="3532649"/>
                <a:ext cx="54055" cy="54166"/>
              </a:xfrm>
              <a:custGeom>
                <a:rect b="b" l="l" r="r" t="t"/>
                <a:pathLst>
                  <a:path extrusionOk="0" h="492" w="491">
                    <a:moveTo>
                      <a:pt x="245" y="1"/>
                    </a:moveTo>
                    <a:cubicBezTo>
                      <a:pt x="109" y="1"/>
                      <a:pt x="0" y="109"/>
                      <a:pt x="0" y="246"/>
                    </a:cubicBezTo>
                    <a:cubicBezTo>
                      <a:pt x="0" y="383"/>
                      <a:pt x="109" y="491"/>
                      <a:pt x="245" y="491"/>
                    </a:cubicBezTo>
                    <a:cubicBezTo>
                      <a:pt x="382" y="491"/>
                      <a:pt x="491" y="383"/>
                      <a:pt x="491" y="246"/>
                    </a:cubicBezTo>
                    <a:cubicBezTo>
                      <a:pt x="491" y="109"/>
                      <a:pt x="382" y="1"/>
                      <a:pt x="2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3"/>
              <p:cNvSpPr/>
              <p:nvPr/>
            </p:nvSpPr>
            <p:spPr>
              <a:xfrm flipH="1">
                <a:off x="6330192" y="3489052"/>
                <a:ext cx="53505" cy="53065"/>
              </a:xfrm>
              <a:custGeom>
                <a:rect b="b" l="l" r="r" t="t"/>
                <a:pathLst>
                  <a:path extrusionOk="0" h="482" w="486">
                    <a:moveTo>
                      <a:pt x="246" y="1"/>
                    </a:moveTo>
                    <a:cubicBezTo>
                      <a:pt x="109" y="1"/>
                      <a:pt x="0" y="109"/>
                      <a:pt x="0" y="241"/>
                    </a:cubicBezTo>
                    <a:cubicBezTo>
                      <a:pt x="0" y="373"/>
                      <a:pt x="109" y="482"/>
                      <a:pt x="246" y="482"/>
                    </a:cubicBezTo>
                    <a:cubicBezTo>
                      <a:pt x="378" y="482"/>
                      <a:pt x="486" y="373"/>
                      <a:pt x="486" y="241"/>
                    </a:cubicBezTo>
                    <a:cubicBezTo>
                      <a:pt x="486" y="109"/>
                      <a:pt x="378"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3"/>
              <p:cNvSpPr/>
              <p:nvPr/>
            </p:nvSpPr>
            <p:spPr>
              <a:xfrm flipH="1">
                <a:off x="6253348" y="3445016"/>
                <a:ext cx="52514" cy="51964"/>
              </a:xfrm>
              <a:custGeom>
                <a:rect b="b" l="l" r="r" t="t"/>
                <a:pathLst>
                  <a:path extrusionOk="0" h="472" w="477">
                    <a:moveTo>
                      <a:pt x="236" y="0"/>
                    </a:moveTo>
                    <a:cubicBezTo>
                      <a:pt x="109" y="0"/>
                      <a:pt x="1" y="104"/>
                      <a:pt x="1" y="236"/>
                    </a:cubicBezTo>
                    <a:cubicBezTo>
                      <a:pt x="1" y="368"/>
                      <a:pt x="109" y="472"/>
                      <a:pt x="236" y="472"/>
                    </a:cubicBezTo>
                    <a:cubicBezTo>
                      <a:pt x="368" y="472"/>
                      <a:pt x="477" y="368"/>
                      <a:pt x="477" y="236"/>
                    </a:cubicBezTo>
                    <a:cubicBezTo>
                      <a:pt x="477" y="104"/>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3"/>
              <p:cNvSpPr/>
              <p:nvPr/>
            </p:nvSpPr>
            <p:spPr>
              <a:xfrm flipH="1">
                <a:off x="6176504" y="3401419"/>
                <a:ext cx="51523" cy="50973"/>
              </a:xfrm>
              <a:custGeom>
                <a:rect b="b" l="l" r="r" t="t"/>
                <a:pathLst>
                  <a:path extrusionOk="0" h="463" w="468">
                    <a:moveTo>
                      <a:pt x="236" y="0"/>
                    </a:moveTo>
                    <a:cubicBezTo>
                      <a:pt x="104" y="0"/>
                      <a:pt x="1" y="104"/>
                      <a:pt x="1" y="231"/>
                    </a:cubicBezTo>
                    <a:cubicBezTo>
                      <a:pt x="1" y="358"/>
                      <a:pt x="104" y="462"/>
                      <a:pt x="236" y="462"/>
                    </a:cubicBezTo>
                    <a:cubicBezTo>
                      <a:pt x="364" y="462"/>
                      <a:pt x="467" y="358"/>
                      <a:pt x="467" y="231"/>
                    </a:cubicBezTo>
                    <a:cubicBezTo>
                      <a:pt x="467" y="104"/>
                      <a:pt x="364"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3"/>
              <p:cNvSpPr/>
              <p:nvPr/>
            </p:nvSpPr>
            <p:spPr>
              <a:xfrm flipH="1">
                <a:off x="6098670" y="3358814"/>
                <a:ext cx="50422" cy="50422"/>
              </a:xfrm>
              <a:custGeom>
                <a:rect b="b" l="l" r="r" t="t"/>
                <a:pathLst>
                  <a:path extrusionOk="0" h="458" w="458">
                    <a:moveTo>
                      <a:pt x="231" y="1"/>
                    </a:moveTo>
                    <a:cubicBezTo>
                      <a:pt x="104" y="1"/>
                      <a:pt x="0" y="104"/>
                      <a:pt x="0" y="232"/>
                    </a:cubicBezTo>
                    <a:cubicBezTo>
                      <a:pt x="0" y="359"/>
                      <a:pt x="104" y="458"/>
                      <a:pt x="231" y="458"/>
                    </a:cubicBezTo>
                    <a:cubicBezTo>
                      <a:pt x="354" y="458"/>
                      <a:pt x="458" y="359"/>
                      <a:pt x="458" y="232"/>
                    </a:cubicBezTo>
                    <a:cubicBezTo>
                      <a:pt x="458" y="104"/>
                      <a:pt x="354"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3"/>
              <p:cNvSpPr/>
              <p:nvPr/>
            </p:nvSpPr>
            <p:spPr>
              <a:xfrm flipH="1">
                <a:off x="6019294" y="3319401"/>
                <a:ext cx="49432" cy="49872"/>
              </a:xfrm>
              <a:custGeom>
                <a:rect b="b" l="l" r="r" t="t"/>
                <a:pathLst>
                  <a:path extrusionOk="0" h="453" w="449">
                    <a:moveTo>
                      <a:pt x="223" y="0"/>
                    </a:moveTo>
                    <a:cubicBezTo>
                      <a:pt x="100" y="0"/>
                      <a:pt x="1" y="104"/>
                      <a:pt x="1" y="227"/>
                    </a:cubicBezTo>
                    <a:cubicBezTo>
                      <a:pt x="1" y="349"/>
                      <a:pt x="100" y="453"/>
                      <a:pt x="223" y="453"/>
                    </a:cubicBezTo>
                    <a:cubicBezTo>
                      <a:pt x="350" y="453"/>
                      <a:pt x="449" y="349"/>
                      <a:pt x="449" y="227"/>
                    </a:cubicBezTo>
                    <a:cubicBezTo>
                      <a:pt x="449" y="104"/>
                      <a:pt x="350" y="0"/>
                      <a:pt x="2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3"/>
              <p:cNvSpPr/>
              <p:nvPr/>
            </p:nvSpPr>
            <p:spPr>
              <a:xfrm flipH="1">
                <a:off x="5938266" y="3284062"/>
                <a:ext cx="48441" cy="48441"/>
              </a:xfrm>
              <a:custGeom>
                <a:rect b="b" l="l" r="r" t="t"/>
                <a:pathLst>
                  <a:path extrusionOk="0" h="440" w="440">
                    <a:moveTo>
                      <a:pt x="222" y="1"/>
                    </a:moveTo>
                    <a:cubicBezTo>
                      <a:pt x="100" y="1"/>
                      <a:pt x="1" y="100"/>
                      <a:pt x="1" y="222"/>
                    </a:cubicBezTo>
                    <a:cubicBezTo>
                      <a:pt x="1" y="340"/>
                      <a:pt x="100" y="439"/>
                      <a:pt x="222" y="439"/>
                    </a:cubicBezTo>
                    <a:cubicBezTo>
                      <a:pt x="340" y="439"/>
                      <a:pt x="439" y="340"/>
                      <a:pt x="439" y="222"/>
                    </a:cubicBezTo>
                    <a:cubicBezTo>
                      <a:pt x="439" y="100"/>
                      <a:pt x="34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3"/>
              <p:cNvSpPr/>
              <p:nvPr/>
            </p:nvSpPr>
            <p:spPr>
              <a:xfrm flipH="1">
                <a:off x="5854707" y="3254007"/>
                <a:ext cx="47890" cy="47340"/>
              </a:xfrm>
              <a:custGeom>
                <a:rect b="b" l="l" r="r" t="t"/>
                <a:pathLst>
                  <a:path extrusionOk="0" h="430" w="435">
                    <a:moveTo>
                      <a:pt x="217" y="0"/>
                    </a:moveTo>
                    <a:cubicBezTo>
                      <a:pt x="99" y="0"/>
                      <a:pt x="0" y="95"/>
                      <a:pt x="0" y="217"/>
                    </a:cubicBezTo>
                    <a:cubicBezTo>
                      <a:pt x="0" y="335"/>
                      <a:pt x="99" y="429"/>
                      <a:pt x="217" y="429"/>
                    </a:cubicBezTo>
                    <a:cubicBezTo>
                      <a:pt x="335" y="429"/>
                      <a:pt x="434" y="335"/>
                      <a:pt x="434" y="217"/>
                    </a:cubicBezTo>
                    <a:cubicBezTo>
                      <a:pt x="434" y="95"/>
                      <a:pt x="335"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3"/>
              <p:cNvSpPr/>
              <p:nvPr/>
            </p:nvSpPr>
            <p:spPr>
              <a:xfrm flipH="1">
                <a:off x="5769606" y="3230117"/>
                <a:ext cx="46349" cy="46349"/>
              </a:xfrm>
              <a:custGeom>
                <a:rect b="b" l="l" r="r" t="t"/>
                <a:pathLst>
                  <a:path extrusionOk="0" h="421" w="421">
                    <a:moveTo>
                      <a:pt x="208" y="0"/>
                    </a:moveTo>
                    <a:cubicBezTo>
                      <a:pt x="95" y="0"/>
                      <a:pt x="1" y="95"/>
                      <a:pt x="1" y="208"/>
                    </a:cubicBezTo>
                    <a:cubicBezTo>
                      <a:pt x="1" y="326"/>
                      <a:pt x="95" y="420"/>
                      <a:pt x="208" y="420"/>
                    </a:cubicBezTo>
                    <a:cubicBezTo>
                      <a:pt x="326" y="420"/>
                      <a:pt x="420" y="326"/>
                      <a:pt x="420" y="208"/>
                    </a:cubicBezTo>
                    <a:cubicBezTo>
                      <a:pt x="420" y="95"/>
                      <a:pt x="326"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3"/>
              <p:cNvSpPr/>
              <p:nvPr/>
            </p:nvSpPr>
            <p:spPr>
              <a:xfrm flipH="1">
                <a:off x="5682414" y="3212943"/>
                <a:ext cx="45798" cy="45798"/>
              </a:xfrm>
              <a:custGeom>
                <a:rect b="b" l="l" r="r" t="t"/>
                <a:pathLst>
                  <a:path extrusionOk="0" h="416" w="416">
                    <a:moveTo>
                      <a:pt x="208" y="1"/>
                    </a:moveTo>
                    <a:cubicBezTo>
                      <a:pt x="95" y="1"/>
                      <a:pt x="0" y="95"/>
                      <a:pt x="0" y="208"/>
                    </a:cubicBezTo>
                    <a:cubicBezTo>
                      <a:pt x="0" y="321"/>
                      <a:pt x="95" y="416"/>
                      <a:pt x="208" y="416"/>
                    </a:cubicBezTo>
                    <a:cubicBezTo>
                      <a:pt x="321" y="416"/>
                      <a:pt x="415" y="321"/>
                      <a:pt x="415" y="208"/>
                    </a:cubicBezTo>
                    <a:cubicBezTo>
                      <a:pt x="415" y="95"/>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3"/>
              <p:cNvSpPr/>
              <p:nvPr/>
            </p:nvSpPr>
            <p:spPr>
              <a:xfrm flipH="1">
                <a:off x="5594231" y="3203695"/>
                <a:ext cx="44698" cy="44698"/>
              </a:xfrm>
              <a:custGeom>
                <a:rect b="b" l="l" r="r" t="t"/>
                <a:pathLst>
                  <a:path extrusionOk="0" h="406" w="406">
                    <a:moveTo>
                      <a:pt x="203" y="0"/>
                    </a:moveTo>
                    <a:cubicBezTo>
                      <a:pt x="90" y="0"/>
                      <a:pt x="0" y="90"/>
                      <a:pt x="0" y="203"/>
                    </a:cubicBezTo>
                    <a:cubicBezTo>
                      <a:pt x="0" y="316"/>
                      <a:pt x="90" y="405"/>
                      <a:pt x="203" y="405"/>
                    </a:cubicBezTo>
                    <a:cubicBezTo>
                      <a:pt x="316" y="405"/>
                      <a:pt x="406" y="316"/>
                      <a:pt x="406" y="203"/>
                    </a:cubicBezTo>
                    <a:cubicBezTo>
                      <a:pt x="406" y="90"/>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3"/>
              <p:cNvSpPr/>
              <p:nvPr/>
            </p:nvSpPr>
            <p:spPr>
              <a:xfrm flipH="1">
                <a:off x="5505497" y="3202044"/>
                <a:ext cx="43707" cy="43707"/>
              </a:xfrm>
              <a:custGeom>
                <a:rect b="b" l="l" r="r" t="t"/>
                <a:pathLst>
                  <a:path extrusionOk="0" h="397" w="397">
                    <a:moveTo>
                      <a:pt x="199" y="1"/>
                    </a:moveTo>
                    <a:cubicBezTo>
                      <a:pt x="90" y="1"/>
                      <a:pt x="1" y="86"/>
                      <a:pt x="1" y="199"/>
                    </a:cubicBezTo>
                    <a:cubicBezTo>
                      <a:pt x="1" y="307"/>
                      <a:pt x="90" y="397"/>
                      <a:pt x="199" y="397"/>
                    </a:cubicBezTo>
                    <a:cubicBezTo>
                      <a:pt x="307" y="397"/>
                      <a:pt x="397" y="307"/>
                      <a:pt x="397" y="199"/>
                    </a:cubicBezTo>
                    <a:cubicBezTo>
                      <a:pt x="397" y="86"/>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3"/>
              <p:cNvSpPr/>
              <p:nvPr/>
            </p:nvSpPr>
            <p:spPr>
              <a:xfrm flipH="1">
                <a:off x="5416763" y="3207328"/>
                <a:ext cx="42606" cy="42606"/>
              </a:xfrm>
              <a:custGeom>
                <a:rect b="b" l="l" r="r" t="t"/>
                <a:pathLst>
                  <a:path extrusionOk="0" h="387" w="387">
                    <a:moveTo>
                      <a:pt x="194" y="0"/>
                    </a:moveTo>
                    <a:cubicBezTo>
                      <a:pt x="85" y="0"/>
                      <a:pt x="0" y="85"/>
                      <a:pt x="0" y="193"/>
                    </a:cubicBezTo>
                    <a:cubicBezTo>
                      <a:pt x="0" y="302"/>
                      <a:pt x="85" y="387"/>
                      <a:pt x="194" y="387"/>
                    </a:cubicBezTo>
                    <a:cubicBezTo>
                      <a:pt x="297" y="387"/>
                      <a:pt x="387" y="302"/>
                      <a:pt x="387" y="193"/>
                    </a:cubicBezTo>
                    <a:cubicBezTo>
                      <a:pt x="387" y="85"/>
                      <a:pt x="297" y="0"/>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3"/>
              <p:cNvSpPr/>
              <p:nvPr/>
            </p:nvSpPr>
            <p:spPr>
              <a:xfrm flipH="1">
                <a:off x="5328470" y="3219218"/>
                <a:ext cx="42165" cy="41615"/>
              </a:xfrm>
              <a:custGeom>
                <a:rect b="b" l="l" r="r" t="t"/>
                <a:pathLst>
                  <a:path extrusionOk="0" h="378" w="383">
                    <a:moveTo>
                      <a:pt x="189" y="0"/>
                    </a:moveTo>
                    <a:cubicBezTo>
                      <a:pt x="85" y="0"/>
                      <a:pt x="1" y="85"/>
                      <a:pt x="1" y="189"/>
                    </a:cubicBezTo>
                    <a:cubicBezTo>
                      <a:pt x="1" y="293"/>
                      <a:pt x="85" y="378"/>
                      <a:pt x="189" y="378"/>
                    </a:cubicBezTo>
                    <a:cubicBezTo>
                      <a:pt x="298" y="378"/>
                      <a:pt x="382" y="293"/>
                      <a:pt x="382" y="189"/>
                    </a:cubicBezTo>
                    <a:cubicBezTo>
                      <a:pt x="382" y="85"/>
                      <a:pt x="29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3"/>
              <p:cNvSpPr/>
              <p:nvPr/>
            </p:nvSpPr>
            <p:spPr>
              <a:xfrm flipH="1">
                <a:off x="5241828" y="3236833"/>
                <a:ext cx="40624" cy="40624"/>
              </a:xfrm>
              <a:custGeom>
                <a:rect b="b" l="l" r="r" t="t"/>
                <a:pathLst>
                  <a:path extrusionOk="0" h="369" w="369">
                    <a:moveTo>
                      <a:pt x="185" y="1"/>
                    </a:moveTo>
                    <a:cubicBezTo>
                      <a:pt x="81" y="1"/>
                      <a:pt x="1" y="81"/>
                      <a:pt x="1" y="185"/>
                    </a:cubicBezTo>
                    <a:cubicBezTo>
                      <a:pt x="1" y="288"/>
                      <a:pt x="81" y="368"/>
                      <a:pt x="185" y="368"/>
                    </a:cubicBezTo>
                    <a:cubicBezTo>
                      <a:pt x="288" y="368"/>
                      <a:pt x="369" y="288"/>
                      <a:pt x="369" y="185"/>
                    </a:cubicBezTo>
                    <a:cubicBezTo>
                      <a:pt x="369" y="81"/>
                      <a:pt x="288" y="1"/>
                      <a:pt x="1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3"/>
              <p:cNvSpPr/>
              <p:nvPr/>
            </p:nvSpPr>
            <p:spPr>
              <a:xfrm flipH="1">
                <a:off x="5155626" y="3259181"/>
                <a:ext cx="40074" cy="40074"/>
              </a:xfrm>
              <a:custGeom>
                <a:rect b="b" l="l" r="r" t="t"/>
                <a:pathLst>
                  <a:path extrusionOk="0" h="364" w="364">
                    <a:moveTo>
                      <a:pt x="184" y="0"/>
                    </a:moveTo>
                    <a:cubicBezTo>
                      <a:pt x="80" y="0"/>
                      <a:pt x="0" y="85"/>
                      <a:pt x="0" y="184"/>
                    </a:cubicBezTo>
                    <a:cubicBezTo>
                      <a:pt x="0" y="283"/>
                      <a:pt x="80" y="363"/>
                      <a:pt x="184" y="363"/>
                    </a:cubicBezTo>
                    <a:cubicBezTo>
                      <a:pt x="283" y="363"/>
                      <a:pt x="363" y="283"/>
                      <a:pt x="363" y="184"/>
                    </a:cubicBezTo>
                    <a:cubicBezTo>
                      <a:pt x="363" y="85"/>
                      <a:pt x="283" y="0"/>
                      <a:pt x="1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3"/>
              <p:cNvSpPr/>
              <p:nvPr/>
            </p:nvSpPr>
            <p:spPr>
              <a:xfrm flipH="1">
                <a:off x="5071076" y="3286704"/>
                <a:ext cx="38973" cy="38973"/>
              </a:xfrm>
              <a:custGeom>
                <a:rect b="b" l="l" r="r" t="t"/>
                <a:pathLst>
                  <a:path extrusionOk="0" h="354" w="354">
                    <a:moveTo>
                      <a:pt x="179" y="0"/>
                    </a:moveTo>
                    <a:cubicBezTo>
                      <a:pt x="80" y="0"/>
                      <a:pt x="0" y="80"/>
                      <a:pt x="0" y="175"/>
                    </a:cubicBezTo>
                    <a:cubicBezTo>
                      <a:pt x="0" y="274"/>
                      <a:pt x="80" y="354"/>
                      <a:pt x="179" y="354"/>
                    </a:cubicBezTo>
                    <a:cubicBezTo>
                      <a:pt x="273" y="354"/>
                      <a:pt x="354" y="274"/>
                      <a:pt x="354" y="175"/>
                    </a:cubicBezTo>
                    <a:cubicBezTo>
                      <a:pt x="354" y="80"/>
                      <a:pt x="273"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3"/>
              <p:cNvSpPr/>
              <p:nvPr/>
            </p:nvSpPr>
            <p:spPr>
              <a:xfrm flipH="1">
                <a:off x="4987517" y="3317310"/>
                <a:ext cx="37982" cy="38532"/>
              </a:xfrm>
              <a:custGeom>
                <a:rect b="b" l="l" r="r" t="t"/>
                <a:pathLst>
                  <a:path extrusionOk="0" h="350" w="345">
                    <a:moveTo>
                      <a:pt x="170" y="0"/>
                    </a:moveTo>
                    <a:cubicBezTo>
                      <a:pt x="76" y="0"/>
                      <a:pt x="0" y="81"/>
                      <a:pt x="0" y="175"/>
                    </a:cubicBezTo>
                    <a:cubicBezTo>
                      <a:pt x="0" y="269"/>
                      <a:pt x="76" y="349"/>
                      <a:pt x="170" y="349"/>
                    </a:cubicBezTo>
                    <a:cubicBezTo>
                      <a:pt x="269" y="349"/>
                      <a:pt x="345" y="269"/>
                      <a:pt x="345" y="175"/>
                    </a:cubicBezTo>
                    <a:cubicBezTo>
                      <a:pt x="345" y="81"/>
                      <a:pt x="269"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3"/>
              <p:cNvSpPr/>
              <p:nvPr/>
            </p:nvSpPr>
            <p:spPr>
              <a:xfrm flipH="1">
                <a:off x="4905498" y="3351548"/>
                <a:ext cx="36991" cy="37431"/>
              </a:xfrm>
              <a:custGeom>
                <a:rect b="b" l="l" r="r" t="t"/>
                <a:pathLst>
                  <a:path extrusionOk="0" h="340" w="336">
                    <a:moveTo>
                      <a:pt x="170" y="1"/>
                    </a:moveTo>
                    <a:cubicBezTo>
                      <a:pt x="76" y="1"/>
                      <a:pt x="1" y="76"/>
                      <a:pt x="1" y="170"/>
                    </a:cubicBezTo>
                    <a:cubicBezTo>
                      <a:pt x="1" y="265"/>
                      <a:pt x="76" y="340"/>
                      <a:pt x="170" y="340"/>
                    </a:cubicBezTo>
                    <a:cubicBezTo>
                      <a:pt x="260" y="340"/>
                      <a:pt x="335" y="265"/>
                      <a:pt x="335" y="170"/>
                    </a:cubicBezTo>
                    <a:cubicBezTo>
                      <a:pt x="335" y="76"/>
                      <a:pt x="260" y="1"/>
                      <a:pt x="1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3"/>
              <p:cNvSpPr/>
              <p:nvPr/>
            </p:nvSpPr>
            <p:spPr>
              <a:xfrm flipH="1">
                <a:off x="4824581" y="3388869"/>
                <a:ext cx="35890" cy="36000"/>
              </a:xfrm>
              <a:custGeom>
                <a:rect b="b" l="l" r="r" t="t"/>
                <a:pathLst>
                  <a:path extrusionOk="0" h="327" w="326">
                    <a:moveTo>
                      <a:pt x="166" y="1"/>
                    </a:moveTo>
                    <a:cubicBezTo>
                      <a:pt x="71" y="1"/>
                      <a:pt x="1" y="72"/>
                      <a:pt x="1" y="161"/>
                    </a:cubicBezTo>
                    <a:cubicBezTo>
                      <a:pt x="1" y="256"/>
                      <a:pt x="71" y="326"/>
                      <a:pt x="166" y="326"/>
                    </a:cubicBezTo>
                    <a:cubicBezTo>
                      <a:pt x="255" y="326"/>
                      <a:pt x="326" y="256"/>
                      <a:pt x="326" y="161"/>
                    </a:cubicBezTo>
                    <a:cubicBezTo>
                      <a:pt x="326" y="72"/>
                      <a:pt x="255"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3"/>
              <p:cNvSpPr/>
              <p:nvPr/>
            </p:nvSpPr>
            <p:spPr>
              <a:xfrm flipH="1">
                <a:off x="4744655" y="3428392"/>
                <a:ext cx="35340" cy="35340"/>
              </a:xfrm>
              <a:custGeom>
                <a:rect b="b" l="l" r="r" t="t"/>
                <a:pathLst>
                  <a:path extrusionOk="0" h="321" w="321">
                    <a:moveTo>
                      <a:pt x="161" y="0"/>
                    </a:moveTo>
                    <a:cubicBezTo>
                      <a:pt x="76" y="0"/>
                      <a:pt x="0" y="71"/>
                      <a:pt x="0" y="161"/>
                    </a:cubicBezTo>
                    <a:cubicBezTo>
                      <a:pt x="0" y="245"/>
                      <a:pt x="76" y="321"/>
                      <a:pt x="161" y="321"/>
                    </a:cubicBezTo>
                    <a:cubicBezTo>
                      <a:pt x="250" y="321"/>
                      <a:pt x="321" y="245"/>
                      <a:pt x="321" y="161"/>
                    </a:cubicBezTo>
                    <a:cubicBezTo>
                      <a:pt x="321" y="71"/>
                      <a:pt x="250"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3"/>
              <p:cNvSpPr/>
              <p:nvPr/>
            </p:nvSpPr>
            <p:spPr>
              <a:xfrm flipH="1">
                <a:off x="4665169" y="3468355"/>
                <a:ext cx="34459" cy="34349"/>
              </a:xfrm>
              <a:custGeom>
                <a:rect b="b" l="l" r="r" t="t"/>
                <a:pathLst>
                  <a:path extrusionOk="0" h="312" w="313">
                    <a:moveTo>
                      <a:pt x="157" y="0"/>
                    </a:moveTo>
                    <a:cubicBezTo>
                      <a:pt x="72" y="0"/>
                      <a:pt x="1" y="71"/>
                      <a:pt x="1" y="156"/>
                    </a:cubicBezTo>
                    <a:cubicBezTo>
                      <a:pt x="1" y="245"/>
                      <a:pt x="72" y="311"/>
                      <a:pt x="157" y="311"/>
                    </a:cubicBezTo>
                    <a:cubicBezTo>
                      <a:pt x="246" y="311"/>
                      <a:pt x="312" y="245"/>
                      <a:pt x="312" y="156"/>
                    </a:cubicBezTo>
                    <a:cubicBezTo>
                      <a:pt x="312" y="71"/>
                      <a:pt x="246" y="0"/>
                      <a:pt x="1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3"/>
              <p:cNvSpPr/>
              <p:nvPr/>
            </p:nvSpPr>
            <p:spPr>
              <a:xfrm flipH="1">
                <a:off x="4584802" y="3507217"/>
                <a:ext cx="33248" cy="33358"/>
              </a:xfrm>
              <a:custGeom>
                <a:rect b="b" l="l" r="r" t="t"/>
                <a:pathLst>
                  <a:path extrusionOk="0" h="303" w="302">
                    <a:moveTo>
                      <a:pt x="151" y="1"/>
                    </a:moveTo>
                    <a:cubicBezTo>
                      <a:pt x="66" y="1"/>
                      <a:pt x="0" y="67"/>
                      <a:pt x="0" y="152"/>
                    </a:cubicBezTo>
                    <a:cubicBezTo>
                      <a:pt x="0" y="237"/>
                      <a:pt x="66" y="303"/>
                      <a:pt x="151" y="303"/>
                    </a:cubicBezTo>
                    <a:cubicBezTo>
                      <a:pt x="231" y="303"/>
                      <a:pt x="302" y="237"/>
                      <a:pt x="302" y="152"/>
                    </a:cubicBezTo>
                    <a:cubicBezTo>
                      <a:pt x="302" y="67"/>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3"/>
              <p:cNvSpPr/>
              <p:nvPr/>
            </p:nvSpPr>
            <p:spPr>
              <a:xfrm flipH="1">
                <a:off x="4503775" y="3544098"/>
                <a:ext cx="32808" cy="32808"/>
              </a:xfrm>
              <a:custGeom>
                <a:rect b="b" l="l" r="r" t="t"/>
                <a:pathLst>
                  <a:path extrusionOk="0" h="298" w="298">
                    <a:moveTo>
                      <a:pt x="151" y="1"/>
                    </a:moveTo>
                    <a:cubicBezTo>
                      <a:pt x="66" y="1"/>
                      <a:pt x="0" y="67"/>
                      <a:pt x="0" y="151"/>
                    </a:cubicBezTo>
                    <a:cubicBezTo>
                      <a:pt x="0" y="232"/>
                      <a:pt x="66" y="298"/>
                      <a:pt x="151" y="298"/>
                    </a:cubicBezTo>
                    <a:cubicBezTo>
                      <a:pt x="231" y="298"/>
                      <a:pt x="297" y="232"/>
                      <a:pt x="297" y="151"/>
                    </a:cubicBezTo>
                    <a:cubicBezTo>
                      <a:pt x="297" y="67"/>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3"/>
              <p:cNvSpPr/>
              <p:nvPr/>
            </p:nvSpPr>
            <p:spPr>
              <a:xfrm flipH="1">
                <a:off x="4422307" y="3579437"/>
                <a:ext cx="31266" cy="31707"/>
              </a:xfrm>
              <a:custGeom>
                <a:rect b="b" l="l" r="r" t="t"/>
                <a:pathLst>
                  <a:path extrusionOk="0" h="288" w="284">
                    <a:moveTo>
                      <a:pt x="142" y="0"/>
                    </a:moveTo>
                    <a:cubicBezTo>
                      <a:pt x="62" y="0"/>
                      <a:pt x="0" y="66"/>
                      <a:pt x="0" y="146"/>
                    </a:cubicBezTo>
                    <a:cubicBezTo>
                      <a:pt x="0" y="222"/>
                      <a:pt x="62" y="288"/>
                      <a:pt x="142" y="288"/>
                    </a:cubicBezTo>
                    <a:cubicBezTo>
                      <a:pt x="222" y="288"/>
                      <a:pt x="283" y="222"/>
                      <a:pt x="283" y="146"/>
                    </a:cubicBezTo>
                    <a:cubicBezTo>
                      <a:pt x="283" y="66"/>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3"/>
              <p:cNvSpPr/>
              <p:nvPr/>
            </p:nvSpPr>
            <p:spPr>
              <a:xfrm flipH="1">
                <a:off x="4339848" y="3613125"/>
                <a:ext cx="30165" cy="30165"/>
              </a:xfrm>
              <a:custGeom>
                <a:rect b="b" l="l" r="r" t="t"/>
                <a:pathLst>
                  <a:path extrusionOk="0" h="274" w="274">
                    <a:moveTo>
                      <a:pt x="137" y="1"/>
                    </a:moveTo>
                    <a:cubicBezTo>
                      <a:pt x="62" y="1"/>
                      <a:pt x="0" y="62"/>
                      <a:pt x="0" y="137"/>
                    </a:cubicBezTo>
                    <a:cubicBezTo>
                      <a:pt x="0" y="213"/>
                      <a:pt x="62" y="274"/>
                      <a:pt x="137" y="274"/>
                    </a:cubicBezTo>
                    <a:cubicBezTo>
                      <a:pt x="213" y="274"/>
                      <a:pt x="274" y="213"/>
                      <a:pt x="274" y="137"/>
                    </a:cubicBezTo>
                    <a:cubicBezTo>
                      <a:pt x="274" y="62"/>
                      <a:pt x="213"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3"/>
              <p:cNvSpPr/>
              <p:nvPr/>
            </p:nvSpPr>
            <p:spPr>
              <a:xfrm flipH="1">
                <a:off x="4256289" y="3644281"/>
                <a:ext cx="29615" cy="29725"/>
              </a:xfrm>
              <a:custGeom>
                <a:rect b="b" l="l" r="r" t="t"/>
                <a:pathLst>
                  <a:path extrusionOk="0" h="270" w="269">
                    <a:moveTo>
                      <a:pt x="137" y="0"/>
                    </a:moveTo>
                    <a:cubicBezTo>
                      <a:pt x="61" y="0"/>
                      <a:pt x="0" y="57"/>
                      <a:pt x="0" y="132"/>
                    </a:cubicBezTo>
                    <a:cubicBezTo>
                      <a:pt x="0" y="208"/>
                      <a:pt x="61" y="269"/>
                      <a:pt x="137" y="269"/>
                    </a:cubicBezTo>
                    <a:cubicBezTo>
                      <a:pt x="208" y="269"/>
                      <a:pt x="269" y="208"/>
                      <a:pt x="269" y="132"/>
                    </a:cubicBezTo>
                    <a:cubicBezTo>
                      <a:pt x="269" y="57"/>
                      <a:pt x="208" y="0"/>
                      <a:pt x="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3"/>
              <p:cNvSpPr/>
              <p:nvPr/>
            </p:nvSpPr>
            <p:spPr>
              <a:xfrm flipH="1">
                <a:off x="4172179" y="3672795"/>
                <a:ext cx="28624" cy="29175"/>
              </a:xfrm>
              <a:custGeom>
                <a:rect b="b" l="l" r="r" t="t"/>
                <a:pathLst>
                  <a:path extrusionOk="0" h="265" w="260">
                    <a:moveTo>
                      <a:pt x="132" y="1"/>
                    </a:moveTo>
                    <a:cubicBezTo>
                      <a:pt x="57" y="1"/>
                      <a:pt x="0" y="62"/>
                      <a:pt x="0" y="133"/>
                    </a:cubicBezTo>
                    <a:cubicBezTo>
                      <a:pt x="0" y="203"/>
                      <a:pt x="57" y="265"/>
                      <a:pt x="132" y="265"/>
                    </a:cubicBezTo>
                    <a:cubicBezTo>
                      <a:pt x="203" y="265"/>
                      <a:pt x="260" y="203"/>
                      <a:pt x="260" y="133"/>
                    </a:cubicBezTo>
                    <a:cubicBezTo>
                      <a:pt x="260" y="62"/>
                      <a:pt x="203"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3"/>
              <p:cNvSpPr/>
              <p:nvPr/>
            </p:nvSpPr>
            <p:spPr>
              <a:xfrm flipH="1">
                <a:off x="4087078" y="3699327"/>
                <a:ext cx="27633" cy="28074"/>
              </a:xfrm>
              <a:custGeom>
                <a:rect b="b" l="l" r="r" t="t"/>
                <a:pathLst>
                  <a:path extrusionOk="0" h="255" w="251">
                    <a:moveTo>
                      <a:pt x="123" y="0"/>
                    </a:moveTo>
                    <a:cubicBezTo>
                      <a:pt x="57" y="0"/>
                      <a:pt x="1" y="57"/>
                      <a:pt x="1" y="127"/>
                    </a:cubicBezTo>
                    <a:cubicBezTo>
                      <a:pt x="1" y="198"/>
                      <a:pt x="57" y="255"/>
                      <a:pt x="123" y="255"/>
                    </a:cubicBezTo>
                    <a:cubicBezTo>
                      <a:pt x="194" y="255"/>
                      <a:pt x="251" y="198"/>
                      <a:pt x="251" y="127"/>
                    </a:cubicBezTo>
                    <a:cubicBezTo>
                      <a:pt x="251" y="57"/>
                      <a:pt x="194"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3"/>
              <p:cNvSpPr/>
              <p:nvPr/>
            </p:nvSpPr>
            <p:spPr>
              <a:xfrm flipH="1">
                <a:off x="4001427" y="3723657"/>
                <a:ext cx="26532" cy="26642"/>
              </a:xfrm>
              <a:custGeom>
                <a:rect b="b" l="l" r="r" t="t"/>
                <a:pathLst>
                  <a:path extrusionOk="0" h="242" w="241">
                    <a:moveTo>
                      <a:pt x="118" y="1"/>
                    </a:moveTo>
                    <a:cubicBezTo>
                      <a:pt x="52" y="1"/>
                      <a:pt x="0" y="52"/>
                      <a:pt x="0" y="118"/>
                    </a:cubicBezTo>
                    <a:cubicBezTo>
                      <a:pt x="0" y="189"/>
                      <a:pt x="52" y="241"/>
                      <a:pt x="118" y="241"/>
                    </a:cubicBezTo>
                    <a:cubicBezTo>
                      <a:pt x="189" y="241"/>
                      <a:pt x="241" y="189"/>
                      <a:pt x="241" y="118"/>
                    </a:cubicBezTo>
                    <a:cubicBezTo>
                      <a:pt x="241" y="52"/>
                      <a:pt x="18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3"/>
              <p:cNvSpPr/>
              <p:nvPr/>
            </p:nvSpPr>
            <p:spPr>
              <a:xfrm flipH="1">
                <a:off x="3914785" y="3744465"/>
                <a:ext cx="25982" cy="25982"/>
              </a:xfrm>
              <a:custGeom>
                <a:rect b="b" l="l" r="r" t="t"/>
                <a:pathLst>
                  <a:path extrusionOk="0" h="236" w="236">
                    <a:moveTo>
                      <a:pt x="118" y="0"/>
                    </a:moveTo>
                    <a:cubicBezTo>
                      <a:pt x="52" y="0"/>
                      <a:pt x="0" y="57"/>
                      <a:pt x="0" y="118"/>
                    </a:cubicBezTo>
                    <a:cubicBezTo>
                      <a:pt x="0" y="184"/>
                      <a:pt x="52" y="236"/>
                      <a:pt x="118" y="236"/>
                    </a:cubicBezTo>
                    <a:cubicBezTo>
                      <a:pt x="179" y="236"/>
                      <a:pt x="236" y="184"/>
                      <a:pt x="236" y="118"/>
                    </a:cubicBezTo>
                    <a:cubicBezTo>
                      <a:pt x="236" y="57"/>
                      <a:pt x="179"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3"/>
              <p:cNvSpPr/>
              <p:nvPr/>
            </p:nvSpPr>
            <p:spPr>
              <a:xfrm flipH="1">
                <a:off x="3828033" y="3763070"/>
                <a:ext cx="25101" cy="25101"/>
              </a:xfrm>
              <a:custGeom>
                <a:rect b="b" l="l" r="r" t="t"/>
                <a:pathLst>
                  <a:path extrusionOk="0" h="228" w="228">
                    <a:moveTo>
                      <a:pt x="114" y="1"/>
                    </a:moveTo>
                    <a:cubicBezTo>
                      <a:pt x="53" y="1"/>
                      <a:pt x="1" y="48"/>
                      <a:pt x="1" y="114"/>
                    </a:cubicBezTo>
                    <a:cubicBezTo>
                      <a:pt x="1" y="175"/>
                      <a:pt x="53" y="227"/>
                      <a:pt x="114" y="227"/>
                    </a:cubicBezTo>
                    <a:cubicBezTo>
                      <a:pt x="175" y="227"/>
                      <a:pt x="227" y="175"/>
                      <a:pt x="227" y="114"/>
                    </a:cubicBezTo>
                    <a:cubicBezTo>
                      <a:pt x="227" y="48"/>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3"/>
              <p:cNvSpPr/>
              <p:nvPr/>
            </p:nvSpPr>
            <p:spPr>
              <a:xfrm flipH="1">
                <a:off x="3740400" y="3778153"/>
                <a:ext cx="24000" cy="24000"/>
              </a:xfrm>
              <a:custGeom>
                <a:rect b="b" l="l" r="r" t="t"/>
                <a:pathLst>
                  <a:path extrusionOk="0" h="218" w="218">
                    <a:moveTo>
                      <a:pt x="109" y="1"/>
                    </a:moveTo>
                    <a:cubicBezTo>
                      <a:pt x="48" y="1"/>
                      <a:pt x="1" y="48"/>
                      <a:pt x="1" y="109"/>
                    </a:cubicBezTo>
                    <a:cubicBezTo>
                      <a:pt x="1" y="170"/>
                      <a:pt x="48" y="217"/>
                      <a:pt x="109" y="217"/>
                    </a:cubicBezTo>
                    <a:cubicBezTo>
                      <a:pt x="171" y="217"/>
                      <a:pt x="218" y="170"/>
                      <a:pt x="218" y="109"/>
                    </a:cubicBezTo>
                    <a:cubicBezTo>
                      <a:pt x="218" y="48"/>
                      <a:pt x="17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3"/>
              <p:cNvSpPr/>
              <p:nvPr/>
            </p:nvSpPr>
            <p:spPr>
              <a:xfrm flipH="1">
                <a:off x="3652107" y="3790152"/>
                <a:ext cx="23450" cy="23450"/>
              </a:xfrm>
              <a:custGeom>
                <a:rect b="b" l="l" r="r" t="t"/>
                <a:pathLst>
                  <a:path extrusionOk="0" h="213" w="213">
                    <a:moveTo>
                      <a:pt x="108" y="0"/>
                    </a:moveTo>
                    <a:cubicBezTo>
                      <a:pt x="47" y="0"/>
                      <a:pt x="0" y="47"/>
                      <a:pt x="0" y="108"/>
                    </a:cubicBezTo>
                    <a:cubicBezTo>
                      <a:pt x="0" y="165"/>
                      <a:pt x="47" y="212"/>
                      <a:pt x="108" y="212"/>
                    </a:cubicBezTo>
                    <a:cubicBezTo>
                      <a:pt x="165" y="212"/>
                      <a:pt x="212" y="165"/>
                      <a:pt x="212" y="108"/>
                    </a:cubicBezTo>
                    <a:cubicBezTo>
                      <a:pt x="212" y="47"/>
                      <a:pt x="165" y="0"/>
                      <a:pt x="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3"/>
              <p:cNvSpPr/>
              <p:nvPr/>
            </p:nvSpPr>
            <p:spPr>
              <a:xfrm flipH="1">
                <a:off x="3563924" y="3799400"/>
                <a:ext cx="21908" cy="21908"/>
              </a:xfrm>
              <a:custGeom>
                <a:rect b="b" l="l" r="r" t="t"/>
                <a:pathLst>
                  <a:path extrusionOk="0" h="199" w="199">
                    <a:moveTo>
                      <a:pt x="100" y="1"/>
                    </a:moveTo>
                    <a:cubicBezTo>
                      <a:pt x="43" y="1"/>
                      <a:pt x="1" y="43"/>
                      <a:pt x="1" y="100"/>
                    </a:cubicBezTo>
                    <a:cubicBezTo>
                      <a:pt x="1" y="152"/>
                      <a:pt x="43" y="199"/>
                      <a:pt x="100" y="199"/>
                    </a:cubicBezTo>
                    <a:cubicBezTo>
                      <a:pt x="156" y="199"/>
                      <a:pt x="199" y="152"/>
                      <a:pt x="199" y="100"/>
                    </a:cubicBezTo>
                    <a:cubicBezTo>
                      <a:pt x="199" y="43"/>
                      <a:pt x="156"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3"/>
              <p:cNvSpPr/>
              <p:nvPr/>
            </p:nvSpPr>
            <p:spPr>
              <a:xfrm flipH="1">
                <a:off x="3475190" y="3804685"/>
                <a:ext cx="21358" cy="21358"/>
              </a:xfrm>
              <a:custGeom>
                <a:rect b="b" l="l" r="r" t="t"/>
                <a:pathLst>
                  <a:path extrusionOk="0" h="194" w="194">
                    <a:moveTo>
                      <a:pt x="99" y="0"/>
                    </a:moveTo>
                    <a:cubicBezTo>
                      <a:pt x="43" y="0"/>
                      <a:pt x="0" y="42"/>
                      <a:pt x="0" y="99"/>
                    </a:cubicBezTo>
                    <a:cubicBezTo>
                      <a:pt x="0" y="151"/>
                      <a:pt x="43" y="193"/>
                      <a:pt x="99" y="193"/>
                    </a:cubicBezTo>
                    <a:cubicBezTo>
                      <a:pt x="151" y="193"/>
                      <a:pt x="194" y="151"/>
                      <a:pt x="194" y="99"/>
                    </a:cubicBezTo>
                    <a:cubicBezTo>
                      <a:pt x="194" y="42"/>
                      <a:pt x="151" y="0"/>
                      <a:pt x="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3"/>
              <p:cNvSpPr/>
              <p:nvPr/>
            </p:nvSpPr>
            <p:spPr>
              <a:xfrm flipH="1">
                <a:off x="3386456" y="3807217"/>
                <a:ext cx="20367" cy="20367"/>
              </a:xfrm>
              <a:custGeom>
                <a:rect b="b" l="l" r="r" t="t"/>
                <a:pathLst>
                  <a:path extrusionOk="0" h="185" w="185">
                    <a:moveTo>
                      <a:pt x="95" y="1"/>
                    </a:moveTo>
                    <a:cubicBezTo>
                      <a:pt x="43" y="1"/>
                      <a:pt x="1" y="43"/>
                      <a:pt x="1" y="90"/>
                    </a:cubicBezTo>
                    <a:cubicBezTo>
                      <a:pt x="1" y="142"/>
                      <a:pt x="43" y="184"/>
                      <a:pt x="95" y="184"/>
                    </a:cubicBezTo>
                    <a:cubicBezTo>
                      <a:pt x="142" y="184"/>
                      <a:pt x="185" y="142"/>
                      <a:pt x="185" y="90"/>
                    </a:cubicBezTo>
                    <a:cubicBezTo>
                      <a:pt x="185" y="43"/>
                      <a:pt x="142"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3"/>
              <p:cNvSpPr/>
              <p:nvPr/>
            </p:nvSpPr>
            <p:spPr>
              <a:xfrm flipH="1">
                <a:off x="3297723" y="3806226"/>
                <a:ext cx="19266" cy="19266"/>
              </a:xfrm>
              <a:custGeom>
                <a:rect b="b" l="l" r="r" t="t"/>
                <a:pathLst>
                  <a:path extrusionOk="0" h="175" w="175">
                    <a:moveTo>
                      <a:pt x="90" y="0"/>
                    </a:moveTo>
                    <a:cubicBezTo>
                      <a:pt x="38" y="0"/>
                      <a:pt x="1" y="43"/>
                      <a:pt x="1" y="90"/>
                    </a:cubicBezTo>
                    <a:cubicBezTo>
                      <a:pt x="1" y="137"/>
                      <a:pt x="38" y="175"/>
                      <a:pt x="90" y="175"/>
                    </a:cubicBezTo>
                    <a:cubicBezTo>
                      <a:pt x="137" y="175"/>
                      <a:pt x="175" y="137"/>
                      <a:pt x="175" y="90"/>
                    </a:cubicBezTo>
                    <a:cubicBezTo>
                      <a:pt x="175" y="43"/>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3"/>
              <p:cNvSpPr/>
              <p:nvPr/>
            </p:nvSpPr>
            <p:spPr>
              <a:xfrm flipH="1">
                <a:off x="3208879" y="3802593"/>
                <a:ext cx="18275" cy="18275"/>
              </a:xfrm>
              <a:custGeom>
                <a:rect b="b" l="l" r="r" t="t"/>
                <a:pathLst>
                  <a:path extrusionOk="0" h="166" w="166">
                    <a:moveTo>
                      <a:pt x="85" y="0"/>
                    </a:moveTo>
                    <a:cubicBezTo>
                      <a:pt x="38" y="0"/>
                      <a:pt x="0" y="38"/>
                      <a:pt x="0" y="80"/>
                    </a:cubicBezTo>
                    <a:cubicBezTo>
                      <a:pt x="0" y="127"/>
                      <a:pt x="38" y="165"/>
                      <a:pt x="85" y="165"/>
                    </a:cubicBezTo>
                    <a:cubicBezTo>
                      <a:pt x="127" y="165"/>
                      <a:pt x="165" y="127"/>
                      <a:pt x="165" y="80"/>
                    </a:cubicBezTo>
                    <a:cubicBezTo>
                      <a:pt x="165" y="38"/>
                      <a:pt x="127"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3"/>
              <p:cNvSpPr/>
              <p:nvPr/>
            </p:nvSpPr>
            <p:spPr>
              <a:xfrm flipH="1">
                <a:off x="3120145" y="3795767"/>
                <a:ext cx="17835" cy="17285"/>
              </a:xfrm>
              <a:custGeom>
                <a:rect b="b" l="l" r="r" t="t"/>
                <a:pathLst>
                  <a:path extrusionOk="0" h="157" w="162">
                    <a:moveTo>
                      <a:pt x="81" y="1"/>
                    </a:moveTo>
                    <a:cubicBezTo>
                      <a:pt x="39" y="1"/>
                      <a:pt x="1" y="34"/>
                      <a:pt x="1" y="76"/>
                    </a:cubicBezTo>
                    <a:cubicBezTo>
                      <a:pt x="1" y="123"/>
                      <a:pt x="39" y="156"/>
                      <a:pt x="81" y="156"/>
                    </a:cubicBezTo>
                    <a:cubicBezTo>
                      <a:pt x="123" y="156"/>
                      <a:pt x="161" y="123"/>
                      <a:pt x="161" y="76"/>
                    </a:cubicBezTo>
                    <a:cubicBezTo>
                      <a:pt x="161" y="34"/>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3"/>
              <p:cNvSpPr/>
              <p:nvPr/>
            </p:nvSpPr>
            <p:spPr>
              <a:xfrm flipH="1">
                <a:off x="3031962" y="3786519"/>
                <a:ext cx="16734" cy="16184"/>
              </a:xfrm>
              <a:custGeom>
                <a:rect b="b" l="l" r="r" t="t"/>
                <a:pathLst>
                  <a:path extrusionOk="0" h="147" w="152">
                    <a:moveTo>
                      <a:pt x="76" y="0"/>
                    </a:moveTo>
                    <a:cubicBezTo>
                      <a:pt x="34" y="0"/>
                      <a:pt x="1" y="33"/>
                      <a:pt x="1" y="75"/>
                    </a:cubicBezTo>
                    <a:cubicBezTo>
                      <a:pt x="1" y="113"/>
                      <a:pt x="34" y="146"/>
                      <a:pt x="76" y="146"/>
                    </a:cubicBezTo>
                    <a:cubicBezTo>
                      <a:pt x="119" y="146"/>
                      <a:pt x="152" y="113"/>
                      <a:pt x="152" y="75"/>
                    </a:cubicBezTo>
                    <a:cubicBezTo>
                      <a:pt x="152" y="33"/>
                      <a:pt x="119"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3"/>
              <p:cNvSpPr/>
              <p:nvPr/>
            </p:nvSpPr>
            <p:spPr>
              <a:xfrm flipH="1">
                <a:off x="2944219" y="3775070"/>
                <a:ext cx="15193" cy="15193"/>
              </a:xfrm>
              <a:custGeom>
                <a:rect b="b" l="l" r="r" t="t"/>
                <a:pathLst>
                  <a:path extrusionOk="0" h="138" w="138">
                    <a:moveTo>
                      <a:pt x="71" y="0"/>
                    </a:moveTo>
                    <a:cubicBezTo>
                      <a:pt x="29" y="0"/>
                      <a:pt x="1" y="29"/>
                      <a:pt x="1" y="66"/>
                    </a:cubicBezTo>
                    <a:cubicBezTo>
                      <a:pt x="1" y="109"/>
                      <a:pt x="29" y="137"/>
                      <a:pt x="71" y="137"/>
                    </a:cubicBezTo>
                    <a:cubicBezTo>
                      <a:pt x="109" y="137"/>
                      <a:pt x="137" y="109"/>
                      <a:pt x="137" y="66"/>
                    </a:cubicBezTo>
                    <a:cubicBezTo>
                      <a:pt x="137" y="29"/>
                      <a:pt x="109"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3"/>
              <p:cNvSpPr/>
              <p:nvPr/>
            </p:nvSpPr>
            <p:spPr>
              <a:xfrm flipH="1">
                <a:off x="2856036" y="3761529"/>
                <a:ext cx="14642" cy="14642"/>
              </a:xfrm>
              <a:custGeom>
                <a:rect b="b" l="l" r="r" t="t"/>
                <a:pathLst>
                  <a:path extrusionOk="0" h="133" w="133">
                    <a:moveTo>
                      <a:pt x="67" y="1"/>
                    </a:moveTo>
                    <a:cubicBezTo>
                      <a:pt x="29" y="1"/>
                      <a:pt x="1" y="29"/>
                      <a:pt x="1" y="67"/>
                    </a:cubicBezTo>
                    <a:cubicBezTo>
                      <a:pt x="1" y="100"/>
                      <a:pt x="29" y="133"/>
                      <a:pt x="67" y="133"/>
                    </a:cubicBezTo>
                    <a:cubicBezTo>
                      <a:pt x="100" y="133"/>
                      <a:pt x="133" y="100"/>
                      <a:pt x="133" y="67"/>
                    </a:cubicBezTo>
                    <a:cubicBezTo>
                      <a:pt x="133" y="29"/>
                      <a:pt x="100"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3"/>
              <p:cNvSpPr/>
              <p:nvPr/>
            </p:nvSpPr>
            <p:spPr>
              <a:xfrm flipH="1">
                <a:off x="2768843" y="3746556"/>
                <a:ext cx="13541" cy="13541"/>
              </a:xfrm>
              <a:custGeom>
                <a:rect b="b" l="l" r="r" t="t"/>
                <a:pathLst>
                  <a:path extrusionOk="0" h="123" w="123">
                    <a:moveTo>
                      <a:pt x="61" y="0"/>
                    </a:moveTo>
                    <a:cubicBezTo>
                      <a:pt x="28" y="0"/>
                      <a:pt x="0" y="28"/>
                      <a:pt x="0" y="61"/>
                    </a:cubicBezTo>
                    <a:cubicBezTo>
                      <a:pt x="0" y="99"/>
                      <a:pt x="28" y="123"/>
                      <a:pt x="61" y="123"/>
                    </a:cubicBezTo>
                    <a:cubicBezTo>
                      <a:pt x="94" y="123"/>
                      <a:pt x="123" y="99"/>
                      <a:pt x="123" y="61"/>
                    </a:cubicBezTo>
                    <a:cubicBezTo>
                      <a:pt x="123" y="28"/>
                      <a:pt x="94" y="0"/>
                      <a:pt x="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3"/>
              <p:cNvSpPr/>
              <p:nvPr/>
            </p:nvSpPr>
            <p:spPr>
              <a:xfrm flipH="1">
                <a:off x="2681651" y="3730923"/>
                <a:ext cx="12551" cy="12551"/>
              </a:xfrm>
              <a:custGeom>
                <a:rect b="b" l="l" r="r" t="t"/>
                <a:pathLst>
                  <a:path extrusionOk="0" h="114" w="114">
                    <a:moveTo>
                      <a:pt x="57" y="1"/>
                    </a:moveTo>
                    <a:cubicBezTo>
                      <a:pt x="29" y="1"/>
                      <a:pt x="1" y="24"/>
                      <a:pt x="1" y="57"/>
                    </a:cubicBezTo>
                    <a:cubicBezTo>
                      <a:pt x="1" y="90"/>
                      <a:pt x="29" y="114"/>
                      <a:pt x="57" y="114"/>
                    </a:cubicBezTo>
                    <a:cubicBezTo>
                      <a:pt x="90" y="114"/>
                      <a:pt x="114" y="90"/>
                      <a:pt x="114" y="57"/>
                    </a:cubicBezTo>
                    <a:cubicBezTo>
                      <a:pt x="114" y="24"/>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3"/>
              <p:cNvSpPr/>
              <p:nvPr/>
            </p:nvSpPr>
            <p:spPr>
              <a:xfrm flipH="1">
                <a:off x="2593908" y="3714850"/>
                <a:ext cx="12110" cy="12000"/>
              </a:xfrm>
              <a:custGeom>
                <a:rect b="b" l="l" r="r" t="t"/>
                <a:pathLst>
                  <a:path extrusionOk="0" h="109" w="110">
                    <a:moveTo>
                      <a:pt x="53" y="1"/>
                    </a:moveTo>
                    <a:cubicBezTo>
                      <a:pt x="25" y="1"/>
                      <a:pt x="1" y="24"/>
                      <a:pt x="1" y="52"/>
                    </a:cubicBezTo>
                    <a:cubicBezTo>
                      <a:pt x="1" y="85"/>
                      <a:pt x="25" y="109"/>
                      <a:pt x="53" y="109"/>
                    </a:cubicBezTo>
                    <a:cubicBezTo>
                      <a:pt x="86" y="109"/>
                      <a:pt x="109" y="85"/>
                      <a:pt x="109" y="52"/>
                    </a:cubicBezTo>
                    <a:cubicBezTo>
                      <a:pt x="109" y="24"/>
                      <a:pt x="86"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3"/>
              <p:cNvSpPr/>
              <p:nvPr/>
            </p:nvSpPr>
            <p:spPr>
              <a:xfrm flipH="1">
                <a:off x="2506716" y="3698777"/>
                <a:ext cx="11009" cy="11009"/>
              </a:xfrm>
              <a:custGeom>
                <a:rect b="b" l="l" r="r" t="t"/>
                <a:pathLst>
                  <a:path extrusionOk="0" h="100" w="100">
                    <a:moveTo>
                      <a:pt x="48" y="0"/>
                    </a:moveTo>
                    <a:cubicBezTo>
                      <a:pt x="24" y="0"/>
                      <a:pt x="0" y="24"/>
                      <a:pt x="0" y="52"/>
                    </a:cubicBezTo>
                    <a:cubicBezTo>
                      <a:pt x="0" y="76"/>
                      <a:pt x="24" y="99"/>
                      <a:pt x="48" y="99"/>
                    </a:cubicBezTo>
                    <a:cubicBezTo>
                      <a:pt x="76" y="99"/>
                      <a:pt x="99" y="76"/>
                      <a:pt x="99" y="52"/>
                    </a:cubicBezTo>
                    <a:cubicBezTo>
                      <a:pt x="99" y="24"/>
                      <a:pt x="76"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3"/>
              <p:cNvSpPr/>
              <p:nvPr/>
            </p:nvSpPr>
            <p:spPr>
              <a:xfrm flipH="1">
                <a:off x="2419523" y="3683694"/>
                <a:ext cx="10018" cy="10018"/>
              </a:xfrm>
              <a:custGeom>
                <a:rect b="b" l="l" r="r" t="t"/>
                <a:pathLst>
                  <a:path extrusionOk="0" h="91" w="91">
                    <a:moveTo>
                      <a:pt x="48" y="1"/>
                    </a:moveTo>
                    <a:cubicBezTo>
                      <a:pt x="24" y="1"/>
                      <a:pt x="1" y="20"/>
                      <a:pt x="1" y="43"/>
                    </a:cubicBezTo>
                    <a:cubicBezTo>
                      <a:pt x="1" y="71"/>
                      <a:pt x="24" y="90"/>
                      <a:pt x="48" y="90"/>
                    </a:cubicBezTo>
                    <a:cubicBezTo>
                      <a:pt x="71" y="90"/>
                      <a:pt x="90" y="71"/>
                      <a:pt x="90" y="43"/>
                    </a:cubicBezTo>
                    <a:cubicBezTo>
                      <a:pt x="90" y="20"/>
                      <a:pt x="71"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3"/>
              <p:cNvSpPr/>
              <p:nvPr/>
            </p:nvSpPr>
            <p:spPr>
              <a:xfrm flipH="1">
                <a:off x="2331780" y="3669712"/>
                <a:ext cx="9028" cy="8917"/>
              </a:xfrm>
              <a:custGeom>
                <a:rect b="b" l="l" r="r" t="t"/>
                <a:pathLst>
                  <a:path extrusionOk="0" h="81" w="82">
                    <a:moveTo>
                      <a:pt x="43" y="0"/>
                    </a:moveTo>
                    <a:cubicBezTo>
                      <a:pt x="20" y="0"/>
                      <a:pt x="1" y="19"/>
                      <a:pt x="1" y="43"/>
                    </a:cubicBezTo>
                    <a:cubicBezTo>
                      <a:pt x="1" y="62"/>
                      <a:pt x="20" y="81"/>
                      <a:pt x="43" y="81"/>
                    </a:cubicBezTo>
                    <a:cubicBezTo>
                      <a:pt x="62" y="81"/>
                      <a:pt x="81" y="62"/>
                      <a:pt x="81" y="43"/>
                    </a:cubicBezTo>
                    <a:cubicBezTo>
                      <a:pt x="81" y="19"/>
                      <a:pt x="62"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3"/>
              <p:cNvSpPr/>
              <p:nvPr/>
            </p:nvSpPr>
            <p:spPr>
              <a:xfrm flipH="1">
                <a:off x="2244147" y="3657712"/>
                <a:ext cx="7817" cy="7927"/>
              </a:xfrm>
              <a:custGeom>
                <a:rect b="b" l="l" r="r" t="t"/>
                <a:pathLst>
                  <a:path extrusionOk="0" h="72" w="71">
                    <a:moveTo>
                      <a:pt x="38" y="1"/>
                    </a:moveTo>
                    <a:cubicBezTo>
                      <a:pt x="19" y="1"/>
                      <a:pt x="0" y="15"/>
                      <a:pt x="0" y="34"/>
                    </a:cubicBezTo>
                    <a:cubicBezTo>
                      <a:pt x="0" y="58"/>
                      <a:pt x="19" y="72"/>
                      <a:pt x="38" y="72"/>
                    </a:cubicBezTo>
                    <a:cubicBezTo>
                      <a:pt x="57" y="72"/>
                      <a:pt x="71" y="58"/>
                      <a:pt x="71" y="34"/>
                    </a:cubicBezTo>
                    <a:cubicBezTo>
                      <a:pt x="71" y="15"/>
                      <a:pt x="57"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3"/>
              <p:cNvSpPr/>
              <p:nvPr/>
            </p:nvSpPr>
            <p:spPr>
              <a:xfrm flipH="1">
                <a:off x="2155854" y="3647914"/>
                <a:ext cx="6936" cy="6826"/>
              </a:xfrm>
              <a:custGeom>
                <a:rect b="b" l="l" r="r" t="t"/>
                <a:pathLst>
                  <a:path extrusionOk="0" h="62" w="63">
                    <a:moveTo>
                      <a:pt x="34" y="0"/>
                    </a:moveTo>
                    <a:cubicBezTo>
                      <a:pt x="15" y="0"/>
                      <a:pt x="1" y="15"/>
                      <a:pt x="1" y="33"/>
                    </a:cubicBezTo>
                    <a:cubicBezTo>
                      <a:pt x="1" y="48"/>
                      <a:pt x="15" y="62"/>
                      <a:pt x="34" y="62"/>
                    </a:cubicBezTo>
                    <a:cubicBezTo>
                      <a:pt x="48" y="62"/>
                      <a:pt x="62" y="48"/>
                      <a:pt x="62" y="33"/>
                    </a:cubicBezTo>
                    <a:cubicBezTo>
                      <a:pt x="62" y="15"/>
                      <a:pt x="48"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3"/>
              <p:cNvSpPr/>
              <p:nvPr/>
            </p:nvSpPr>
            <p:spPr>
              <a:xfrm flipH="1">
                <a:off x="2067120" y="3641199"/>
                <a:ext cx="6385" cy="5725"/>
              </a:xfrm>
              <a:custGeom>
                <a:rect b="b" l="l" r="r" t="t"/>
                <a:pathLst>
                  <a:path extrusionOk="0" h="52" w="58">
                    <a:moveTo>
                      <a:pt x="29" y="0"/>
                    </a:moveTo>
                    <a:cubicBezTo>
                      <a:pt x="15" y="0"/>
                      <a:pt x="1" y="10"/>
                      <a:pt x="1" y="24"/>
                    </a:cubicBezTo>
                    <a:cubicBezTo>
                      <a:pt x="1" y="43"/>
                      <a:pt x="15" y="52"/>
                      <a:pt x="29" y="52"/>
                    </a:cubicBezTo>
                    <a:cubicBezTo>
                      <a:pt x="43" y="52"/>
                      <a:pt x="57" y="43"/>
                      <a:pt x="57" y="24"/>
                    </a:cubicBezTo>
                    <a:cubicBezTo>
                      <a:pt x="57" y="10"/>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3"/>
              <p:cNvSpPr/>
              <p:nvPr/>
            </p:nvSpPr>
            <p:spPr>
              <a:xfrm flipH="1">
                <a:off x="1978387" y="3637566"/>
                <a:ext cx="5284" cy="5284"/>
              </a:xfrm>
              <a:custGeom>
                <a:rect b="b" l="l" r="r" t="t"/>
                <a:pathLst>
                  <a:path extrusionOk="0" h="48" w="48">
                    <a:moveTo>
                      <a:pt x="24" y="0"/>
                    </a:moveTo>
                    <a:cubicBezTo>
                      <a:pt x="10" y="0"/>
                      <a:pt x="0" y="10"/>
                      <a:pt x="0" y="24"/>
                    </a:cubicBezTo>
                    <a:cubicBezTo>
                      <a:pt x="0" y="33"/>
                      <a:pt x="10" y="47"/>
                      <a:pt x="24" y="47"/>
                    </a:cubicBezTo>
                    <a:cubicBezTo>
                      <a:pt x="38" y="47"/>
                      <a:pt x="47" y="33"/>
                      <a:pt x="47" y="24"/>
                    </a:cubicBezTo>
                    <a:cubicBezTo>
                      <a:pt x="47" y="10"/>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3"/>
              <p:cNvSpPr/>
              <p:nvPr/>
            </p:nvSpPr>
            <p:spPr>
              <a:xfrm flipH="1">
                <a:off x="1889653" y="3637566"/>
                <a:ext cx="4294" cy="4184"/>
              </a:xfrm>
              <a:custGeom>
                <a:rect b="b" l="l" r="r" t="t"/>
                <a:pathLst>
                  <a:path extrusionOk="0" h="38" w="39">
                    <a:moveTo>
                      <a:pt x="20" y="0"/>
                    </a:moveTo>
                    <a:cubicBezTo>
                      <a:pt x="10" y="0"/>
                      <a:pt x="1" y="10"/>
                      <a:pt x="1" y="19"/>
                    </a:cubicBezTo>
                    <a:cubicBezTo>
                      <a:pt x="1" y="28"/>
                      <a:pt x="10" y="38"/>
                      <a:pt x="20" y="38"/>
                    </a:cubicBezTo>
                    <a:cubicBezTo>
                      <a:pt x="29" y="38"/>
                      <a:pt x="39" y="28"/>
                      <a:pt x="39" y="19"/>
                    </a:cubicBezTo>
                    <a:cubicBezTo>
                      <a:pt x="39" y="10"/>
                      <a:pt x="29" y="0"/>
                      <a:pt x="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3"/>
              <p:cNvSpPr/>
              <p:nvPr/>
            </p:nvSpPr>
            <p:spPr>
              <a:xfrm flipH="1">
                <a:off x="1800919" y="3641199"/>
                <a:ext cx="3193" cy="3743"/>
              </a:xfrm>
              <a:custGeom>
                <a:rect b="b" l="l" r="r" t="t"/>
                <a:pathLst>
                  <a:path extrusionOk="0" h="34" w="29">
                    <a:moveTo>
                      <a:pt x="15" y="0"/>
                    </a:moveTo>
                    <a:cubicBezTo>
                      <a:pt x="5" y="0"/>
                      <a:pt x="0" y="10"/>
                      <a:pt x="0" y="19"/>
                    </a:cubicBezTo>
                    <a:cubicBezTo>
                      <a:pt x="0" y="24"/>
                      <a:pt x="5" y="33"/>
                      <a:pt x="15" y="33"/>
                    </a:cubicBezTo>
                    <a:cubicBezTo>
                      <a:pt x="24" y="33"/>
                      <a:pt x="29" y="24"/>
                      <a:pt x="29" y="19"/>
                    </a:cubicBezTo>
                    <a:cubicBezTo>
                      <a:pt x="29" y="10"/>
                      <a:pt x="24"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3"/>
              <p:cNvSpPr/>
              <p:nvPr/>
            </p:nvSpPr>
            <p:spPr>
              <a:xfrm flipH="1">
                <a:off x="1712626" y="3649456"/>
                <a:ext cx="2202" cy="2202"/>
              </a:xfrm>
              <a:custGeom>
                <a:rect b="b" l="l" r="r" t="t"/>
                <a:pathLst>
                  <a:path extrusionOk="0" h="20" w="20">
                    <a:moveTo>
                      <a:pt x="10" y="1"/>
                    </a:moveTo>
                    <a:cubicBezTo>
                      <a:pt x="5" y="1"/>
                      <a:pt x="0" y="5"/>
                      <a:pt x="0" y="10"/>
                    </a:cubicBezTo>
                    <a:cubicBezTo>
                      <a:pt x="0" y="15"/>
                      <a:pt x="5" y="19"/>
                      <a:pt x="10" y="19"/>
                    </a:cubicBezTo>
                    <a:cubicBezTo>
                      <a:pt x="14" y="19"/>
                      <a:pt x="19" y="15"/>
                      <a:pt x="19" y="10"/>
                    </a:cubicBezTo>
                    <a:cubicBezTo>
                      <a:pt x="19" y="5"/>
                      <a:pt x="14"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3"/>
              <p:cNvSpPr/>
              <p:nvPr/>
            </p:nvSpPr>
            <p:spPr>
              <a:xfrm flipH="1">
                <a:off x="1624443" y="3661345"/>
                <a:ext cx="1101" cy="1761"/>
              </a:xfrm>
              <a:custGeom>
                <a:rect b="b" l="l" r="r" t="t"/>
                <a:pathLst>
                  <a:path extrusionOk="0" h="16" w="10">
                    <a:moveTo>
                      <a:pt x="5" y="1"/>
                    </a:moveTo>
                    <a:cubicBezTo>
                      <a:pt x="0" y="1"/>
                      <a:pt x="0" y="6"/>
                      <a:pt x="0" y="10"/>
                    </a:cubicBezTo>
                    <a:cubicBezTo>
                      <a:pt x="0" y="10"/>
                      <a:pt x="0" y="15"/>
                      <a:pt x="5" y="15"/>
                    </a:cubicBezTo>
                    <a:cubicBezTo>
                      <a:pt x="9" y="15"/>
                      <a:pt x="9" y="10"/>
                      <a:pt x="9" y="10"/>
                    </a:cubicBezTo>
                    <a:cubicBezTo>
                      <a:pt x="9" y="6"/>
                      <a:pt x="9"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3"/>
              <p:cNvSpPr/>
              <p:nvPr/>
            </p:nvSpPr>
            <p:spPr>
              <a:xfrm flipH="1">
                <a:off x="1536700" y="3677529"/>
                <a:ext cx="661" cy="550"/>
              </a:xfrm>
              <a:custGeom>
                <a:rect b="b" l="l" r="r" t="t"/>
                <a:pathLst>
                  <a:path extrusionOk="0" h="5" w="6">
                    <a:moveTo>
                      <a:pt x="0" y="0"/>
                    </a:moveTo>
                    <a:cubicBezTo>
                      <a:pt x="0" y="0"/>
                      <a:pt x="0" y="5"/>
                      <a:pt x="0" y="5"/>
                    </a:cubicBezTo>
                    <a:lnTo>
                      <a:pt x="5" y="5"/>
                    </a:lnTo>
                    <a:cubicBezTo>
                      <a:pt x="5" y="5"/>
                      <a:pt x="0"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3"/>
              <p:cNvSpPr/>
              <p:nvPr/>
            </p:nvSpPr>
            <p:spPr>
              <a:xfrm flipH="1">
                <a:off x="8627140" y="3292429"/>
                <a:ext cx="80588" cy="80478"/>
              </a:xfrm>
              <a:custGeom>
                <a:rect b="b" l="l" r="r" t="t"/>
                <a:pathLst>
                  <a:path extrusionOk="0" h="731" w="732">
                    <a:moveTo>
                      <a:pt x="368" y="0"/>
                    </a:moveTo>
                    <a:cubicBezTo>
                      <a:pt x="165" y="0"/>
                      <a:pt x="0" y="165"/>
                      <a:pt x="0" y="368"/>
                    </a:cubicBezTo>
                    <a:cubicBezTo>
                      <a:pt x="0" y="571"/>
                      <a:pt x="165" y="731"/>
                      <a:pt x="368" y="731"/>
                    </a:cubicBezTo>
                    <a:cubicBezTo>
                      <a:pt x="566" y="731"/>
                      <a:pt x="731" y="571"/>
                      <a:pt x="731" y="368"/>
                    </a:cubicBezTo>
                    <a:cubicBezTo>
                      <a:pt x="731" y="165"/>
                      <a:pt x="566" y="0"/>
                      <a:pt x="3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3"/>
              <p:cNvSpPr/>
              <p:nvPr/>
            </p:nvSpPr>
            <p:spPr>
              <a:xfrm flipH="1">
                <a:off x="8557672" y="3348465"/>
                <a:ext cx="79487" cy="79487"/>
              </a:xfrm>
              <a:custGeom>
                <a:rect b="b" l="l" r="r" t="t"/>
                <a:pathLst>
                  <a:path extrusionOk="0" h="722" w="722">
                    <a:moveTo>
                      <a:pt x="359" y="0"/>
                    </a:moveTo>
                    <a:cubicBezTo>
                      <a:pt x="161" y="0"/>
                      <a:pt x="0" y="161"/>
                      <a:pt x="0" y="359"/>
                    </a:cubicBezTo>
                    <a:cubicBezTo>
                      <a:pt x="0" y="561"/>
                      <a:pt x="161" y="722"/>
                      <a:pt x="359" y="722"/>
                    </a:cubicBezTo>
                    <a:cubicBezTo>
                      <a:pt x="561" y="722"/>
                      <a:pt x="722" y="561"/>
                      <a:pt x="722" y="359"/>
                    </a:cubicBezTo>
                    <a:cubicBezTo>
                      <a:pt x="722" y="161"/>
                      <a:pt x="561"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3"/>
              <p:cNvSpPr/>
              <p:nvPr/>
            </p:nvSpPr>
            <p:spPr>
              <a:xfrm flipH="1">
                <a:off x="8485452" y="3400869"/>
                <a:ext cx="78496" cy="78496"/>
              </a:xfrm>
              <a:custGeom>
                <a:rect b="b" l="l" r="r" t="t"/>
                <a:pathLst>
                  <a:path extrusionOk="0" h="713" w="713">
                    <a:moveTo>
                      <a:pt x="354" y="0"/>
                    </a:moveTo>
                    <a:cubicBezTo>
                      <a:pt x="156" y="0"/>
                      <a:pt x="0" y="161"/>
                      <a:pt x="0" y="359"/>
                    </a:cubicBezTo>
                    <a:cubicBezTo>
                      <a:pt x="0" y="552"/>
                      <a:pt x="156" y="712"/>
                      <a:pt x="354" y="712"/>
                    </a:cubicBezTo>
                    <a:cubicBezTo>
                      <a:pt x="552" y="712"/>
                      <a:pt x="712" y="552"/>
                      <a:pt x="712" y="359"/>
                    </a:cubicBezTo>
                    <a:cubicBezTo>
                      <a:pt x="712" y="161"/>
                      <a:pt x="552"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3"/>
              <p:cNvSpPr/>
              <p:nvPr/>
            </p:nvSpPr>
            <p:spPr>
              <a:xfrm flipH="1">
                <a:off x="8411801" y="3450630"/>
                <a:ext cx="77395" cy="78056"/>
              </a:xfrm>
              <a:custGeom>
                <a:rect b="b" l="l" r="r" t="t"/>
                <a:pathLst>
                  <a:path extrusionOk="0" h="709" w="703">
                    <a:moveTo>
                      <a:pt x="349" y="1"/>
                    </a:moveTo>
                    <a:cubicBezTo>
                      <a:pt x="156" y="1"/>
                      <a:pt x="0" y="161"/>
                      <a:pt x="0" y="355"/>
                    </a:cubicBezTo>
                    <a:cubicBezTo>
                      <a:pt x="0" y="548"/>
                      <a:pt x="156" y="708"/>
                      <a:pt x="349" y="708"/>
                    </a:cubicBezTo>
                    <a:cubicBezTo>
                      <a:pt x="547" y="708"/>
                      <a:pt x="702" y="548"/>
                      <a:pt x="702" y="355"/>
                    </a:cubicBezTo>
                    <a:cubicBezTo>
                      <a:pt x="702" y="161"/>
                      <a:pt x="547"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3"/>
              <p:cNvSpPr/>
              <p:nvPr/>
            </p:nvSpPr>
            <p:spPr>
              <a:xfrm flipH="1">
                <a:off x="8336058" y="3497860"/>
                <a:ext cx="76955" cy="76955"/>
              </a:xfrm>
              <a:custGeom>
                <a:rect b="b" l="l" r="r" t="t"/>
                <a:pathLst>
                  <a:path extrusionOk="0" h="699" w="699">
                    <a:moveTo>
                      <a:pt x="350" y="1"/>
                    </a:moveTo>
                    <a:cubicBezTo>
                      <a:pt x="157" y="1"/>
                      <a:pt x="1" y="161"/>
                      <a:pt x="1" y="350"/>
                    </a:cubicBezTo>
                    <a:cubicBezTo>
                      <a:pt x="1" y="543"/>
                      <a:pt x="157" y="699"/>
                      <a:pt x="350" y="699"/>
                    </a:cubicBezTo>
                    <a:cubicBezTo>
                      <a:pt x="538" y="699"/>
                      <a:pt x="699" y="543"/>
                      <a:pt x="699" y="350"/>
                    </a:cubicBezTo>
                    <a:cubicBezTo>
                      <a:pt x="699" y="161"/>
                      <a:pt x="538" y="1"/>
                      <a:pt x="3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3"/>
              <p:cNvSpPr/>
              <p:nvPr/>
            </p:nvSpPr>
            <p:spPr>
              <a:xfrm flipH="1">
                <a:off x="8259214" y="3543107"/>
                <a:ext cx="75854" cy="75854"/>
              </a:xfrm>
              <a:custGeom>
                <a:rect b="b" l="l" r="r" t="t"/>
                <a:pathLst>
                  <a:path extrusionOk="0" h="689" w="689">
                    <a:moveTo>
                      <a:pt x="344" y="0"/>
                    </a:moveTo>
                    <a:cubicBezTo>
                      <a:pt x="156" y="0"/>
                      <a:pt x="0" y="156"/>
                      <a:pt x="0" y="344"/>
                    </a:cubicBezTo>
                    <a:cubicBezTo>
                      <a:pt x="0" y="533"/>
                      <a:pt x="156" y="688"/>
                      <a:pt x="344" y="688"/>
                    </a:cubicBezTo>
                    <a:cubicBezTo>
                      <a:pt x="533" y="688"/>
                      <a:pt x="688" y="533"/>
                      <a:pt x="688" y="344"/>
                    </a:cubicBezTo>
                    <a:cubicBezTo>
                      <a:pt x="688" y="156"/>
                      <a:pt x="533"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3"/>
              <p:cNvSpPr/>
              <p:nvPr/>
            </p:nvSpPr>
            <p:spPr>
              <a:xfrm flipH="1">
                <a:off x="8180829" y="3585603"/>
                <a:ext cx="74863" cy="74863"/>
              </a:xfrm>
              <a:custGeom>
                <a:rect b="b" l="l" r="r" t="t"/>
                <a:pathLst>
                  <a:path extrusionOk="0" h="680" w="680">
                    <a:moveTo>
                      <a:pt x="340" y="1"/>
                    </a:moveTo>
                    <a:cubicBezTo>
                      <a:pt x="151" y="1"/>
                      <a:pt x="0" y="152"/>
                      <a:pt x="0" y="340"/>
                    </a:cubicBezTo>
                    <a:cubicBezTo>
                      <a:pt x="0" y="524"/>
                      <a:pt x="151" y="680"/>
                      <a:pt x="340" y="680"/>
                    </a:cubicBezTo>
                    <a:cubicBezTo>
                      <a:pt x="528" y="680"/>
                      <a:pt x="679" y="524"/>
                      <a:pt x="679" y="340"/>
                    </a:cubicBezTo>
                    <a:cubicBezTo>
                      <a:pt x="679" y="152"/>
                      <a:pt x="528"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3"/>
              <p:cNvSpPr/>
              <p:nvPr/>
            </p:nvSpPr>
            <p:spPr>
              <a:xfrm flipH="1">
                <a:off x="8101453" y="3625015"/>
                <a:ext cx="73762" cy="73872"/>
              </a:xfrm>
              <a:custGeom>
                <a:rect b="b" l="l" r="r" t="t"/>
                <a:pathLst>
                  <a:path extrusionOk="0" h="671" w="670">
                    <a:moveTo>
                      <a:pt x="335" y="1"/>
                    </a:moveTo>
                    <a:cubicBezTo>
                      <a:pt x="151" y="1"/>
                      <a:pt x="0" y="152"/>
                      <a:pt x="0" y="336"/>
                    </a:cubicBezTo>
                    <a:cubicBezTo>
                      <a:pt x="0" y="524"/>
                      <a:pt x="151" y="670"/>
                      <a:pt x="335" y="670"/>
                    </a:cubicBezTo>
                    <a:cubicBezTo>
                      <a:pt x="523" y="670"/>
                      <a:pt x="670" y="524"/>
                      <a:pt x="670" y="336"/>
                    </a:cubicBezTo>
                    <a:cubicBezTo>
                      <a:pt x="670" y="152"/>
                      <a:pt x="523"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3"/>
              <p:cNvSpPr/>
              <p:nvPr/>
            </p:nvSpPr>
            <p:spPr>
              <a:xfrm flipH="1">
                <a:off x="8020536" y="3662446"/>
                <a:ext cx="72771" cy="72771"/>
              </a:xfrm>
              <a:custGeom>
                <a:rect b="b" l="l" r="r" t="t"/>
                <a:pathLst>
                  <a:path extrusionOk="0" h="661" w="661">
                    <a:moveTo>
                      <a:pt x="331" y="0"/>
                    </a:moveTo>
                    <a:cubicBezTo>
                      <a:pt x="147" y="0"/>
                      <a:pt x="1" y="147"/>
                      <a:pt x="1" y="330"/>
                    </a:cubicBezTo>
                    <a:cubicBezTo>
                      <a:pt x="1" y="510"/>
                      <a:pt x="147" y="660"/>
                      <a:pt x="331" y="660"/>
                    </a:cubicBezTo>
                    <a:cubicBezTo>
                      <a:pt x="515" y="660"/>
                      <a:pt x="661" y="510"/>
                      <a:pt x="661" y="330"/>
                    </a:cubicBezTo>
                    <a:cubicBezTo>
                      <a:pt x="661" y="147"/>
                      <a:pt x="515"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3"/>
              <p:cNvSpPr/>
              <p:nvPr/>
            </p:nvSpPr>
            <p:spPr>
              <a:xfrm flipH="1">
                <a:off x="7937968" y="3696134"/>
                <a:ext cx="72221" cy="72331"/>
              </a:xfrm>
              <a:custGeom>
                <a:rect b="b" l="l" r="r" t="t"/>
                <a:pathLst>
                  <a:path extrusionOk="0" h="657" w="656">
                    <a:moveTo>
                      <a:pt x="330" y="1"/>
                    </a:moveTo>
                    <a:cubicBezTo>
                      <a:pt x="146" y="1"/>
                      <a:pt x="0" y="147"/>
                      <a:pt x="0" y="331"/>
                    </a:cubicBezTo>
                    <a:cubicBezTo>
                      <a:pt x="0" y="510"/>
                      <a:pt x="146" y="656"/>
                      <a:pt x="330" y="656"/>
                    </a:cubicBezTo>
                    <a:cubicBezTo>
                      <a:pt x="509" y="656"/>
                      <a:pt x="655" y="510"/>
                      <a:pt x="655" y="331"/>
                    </a:cubicBezTo>
                    <a:cubicBezTo>
                      <a:pt x="655" y="147"/>
                      <a:pt x="509"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3"/>
              <p:cNvSpPr/>
              <p:nvPr/>
            </p:nvSpPr>
            <p:spPr>
              <a:xfrm flipH="1">
                <a:off x="7854408" y="3727290"/>
                <a:ext cx="71230" cy="71230"/>
              </a:xfrm>
              <a:custGeom>
                <a:rect b="b" l="l" r="r" t="t"/>
                <a:pathLst>
                  <a:path extrusionOk="0" h="647" w="647">
                    <a:moveTo>
                      <a:pt x="321" y="1"/>
                    </a:moveTo>
                    <a:cubicBezTo>
                      <a:pt x="142" y="1"/>
                      <a:pt x="1" y="147"/>
                      <a:pt x="1" y="326"/>
                    </a:cubicBezTo>
                    <a:cubicBezTo>
                      <a:pt x="1" y="500"/>
                      <a:pt x="142" y="646"/>
                      <a:pt x="321" y="646"/>
                    </a:cubicBezTo>
                    <a:cubicBezTo>
                      <a:pt x="500" y="646"/>
                      <a:pt x="646" y="500"/>
                      <a:pt x="646" y="326"/>
                    </a:cubicBezTo>
                    <a:cubicBezTo>
                      <a:pt x="646" y="147"/>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3"/>
              <p:cNvSpPr/>
              <p:nvPr/>
            </p:nvSpPr>
            <p:spPr>
              <a:xfrm flipH="1">
                <a:off x="7770298" y="3755364"/>
                <a:ext cx="70239" cy="70129"/>
              </a:xfrm>
              <a:custGeom>
                <a:rect b="b" l="l" r="r" t="t"/>
                <a:pathLst>
                  <a:path extrusionOk="0" h="637" w="638">
                    <a:moveTo>
                      <a:pt x="321" y="0"/>
                    </a:moveTo>
                    <a:cubicBezTo>
                      <a:pt x="147" y="0"/>
                      <a:pt x="1" y="142"/>
                      <a:pt x="1" y="316"/>
                    </a:cubicBezTo>
                    <a:cubicBezTo>
                      <a:pt x="1" y="495"/>
                      <a:pt x="147" y="637"/>
                      <a:pt x="321" y="637"/>
                    </a:cubicBezTo>
                    <a:cubicBezTo>
                      <a:pt x="496" y="637"/>
                      <a:pt x="637" y="495"/>
                      <a:pt x="637" y="316"/>
                    </a:cubicBezTo>
                    <a:cubicBezTo>
                      <a:pt x="637" y="142"/>
                      <a:pt x="496"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3"/>
              <p:cNvSpPr/>
              <p:nvPr/>
            </p:nvSpPr>
            <p:spPr>
              <a:xfrm flipH="1">
                <a:off x="7684757" y="3779694"/>
                <a:ext cx="69028" cy="69138"/>
              </a:xfrm>
              <a:custGeom>
                <a:rect b="b" l="l" r="r" t="t"/>
                <a:pathLst>
                  <a:path extrusionOk="0" h="628" w="627">
                    <a:moveTo>
                      <a:pt x="316" y="1"/>
                    </a:moveTo>
                    <a:cubicBezTo>
                      <a:pt x="141" y="1"/>
                      <a:pt x="0" y="142"/>
                      <a:pt x="0" y="317"/>
                    </a:cubicBezTo>
                    <a:cubicBezTo>
                      <a:pt x="0" y="491"/>
                      <a:pt x="141" y="628"/>
                      <a:pt x="316" y="628"/>
                    </a:cubicBezTo>
                    <a:cubicBezTo>
                      <a:pt x="486" y="628"/>
                      <a:pt x="627" y="491"/>
                      <a:pt x="627" y="317"/>
                    </a:cubicBezTo>
                    <a:cubicBezTo>
                      <a:pt x="627" y="142"/>
                      <a:pt x="486"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3"/>
              <p:cNvSpPr/>
              <p:nvPr/>
            </p:nvSpPr>
            <p:spPr>
              <a:xfrm flipH="1">
                <a:off x="7598005" y="3801052"/>
                <a:ext cx="68698" cy="68037"/>
              </a:xfrm>
              <a:custGeom>
                <a:rect b="b" l="l" r="r" t="t"/>
                <a:pathLst>
                  <a:path extrusionOk="0" h="618" w="624">
                    <a:moveTo>
                      <a:pt x="312" y="0"/>
                    </a:moveTo>
                    <a:cubicBezTo>
                      <a:pt x="142" y="0"/>
                      <a:pt x="1" y="137"/>
                      <a:pt x="1" y="306"/>
                    </a:cubicBezTo>
                    <a:cubicBezTo>
                      <a:pt x="1" y="481"/>
                      <a:pt x="142" y="618"/>
                      <a:pt x="312" y="618"/>
                    </a:cubicBezTo>
                    <a:cubicBezTo>
                      <a:pt x="482" y="618"/>
                      <a:pt x="623" y="481"/>
                      <a:pt x="623" y="306"/>
                    </a:cubicBezTo>
                    <a:cubicBezTo>
                      <a:pt x="623" y="137"/>
                      <a:pt x="482"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3"/>
              <p:cNvSpPr/>
              <p:nvPr/>
            </p:nvSpPr>
            <p:spPr>
              <a:xfrm flipH="1">
                <a:off x="7510813" y="3818116"/>
                <a:ext cx="67597" cy="67046"/>
              </a:xfrm>
              <a:custGeom>
                <a:rect b="b" l="l" r="r" t="t"/>
                <a:pathLst>
                  <a:path extrusionOk="0" h="609" w="614">
                    <a:moveTo>
                      <a:pt x="307" y="1"/>
                    </a:moveTo>
                    <a:cubicBezTo>
                      <a:pt x="137" y="1"/>
                      <a:pt x="0" y="137"/>
                      <a:pt x="0" y="307"/>
                    </a:cubicBezTo>
                    <a:cubicBezTo>
                      <a:pt x="0" y="472"/>
                      <a:pt x="137" y="609"/>
                      <a:pt x="307" y="609"/>
                    </a:cubicBezTo>
                    <a:cubicBezTo>
                      <a:pt x="477" y="609"/>
                      <a:pt x="613" y="472"/>
                      <a:pt x="613" y="307"/>
                    </a:cubicBezTo>
                    <a:cubicBezTo>
                      <a:pt x="613" y="137"/>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3"/>
              <p:cNvSpPr/>
              <p:nvPr/>
            </p:nvSpPr>
            <p:spPr>
              <a:xfrm flipH="1">
                <a:off x="7423180" y="3831657"/>
                <a:ext cx="66496" cy="65945"/>
              </a:xfrm>
              <a:custGeom>
                <a:rect b="b" l="l" r="r" t="t"/>
                <a:pathLst>
                  <a:path extrusionOk="0" h="599" w="604">
                    <a:moveTo>
                      <a:pt x="302" y="0"/>
                    </a:moveTo>
                    <a:cubicBezTo>
                      <a:pt x="137" y="0"/>
                      <a:pt x="1" y="132"/>
                      <a:pt x="1" y="297"/>
                    </a:cubicBezTo>
                    <a:cubicBezTo>
                      <a:pt x="1" y="467"/>
                      <a:pt x="137" y="599"/>
                      <a:pt x="302" y="599"/>
                    </a:cubicBezTo>
                    <a:cubicBezTo>
                      <a:pt x="467" y="599"/>
                      <a:pt x="604" y="467"/>
                      <a:pt x="604" y="297"/>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3"/>
              <p:cNvSpPr/>
              <p:nvPr/>
            </p:nvSpPr>
            <p:spPr>
              <a:xfrm flipH="1">
                <a:off x="7334887" y="3840464"/>
                <a:ext cx="65505" cy="65505"/>
              </a:xfrm>
              <a:custGeom>
                <a:rect b="b" l="l" r="r" t="t"/>
                <a:pathLst>
                  <a:path extrusionOk="0" h="595" w="595">
                    <a:moveTo>
                      <a:pt x="297" y="0"/>
                    </a:moveTo>
                    <a:cubicBezTo>
                      <a:pt x="137" y="0"/>
                      <a:pt x="0" y="137"/>
                      <a:pt x="0" y="297"/>
                    </a:cubicBezTo>
                    <a:cubicBezTo>
                      <a:pt x="0" y="462"/>
                      <a:pt x="137" y="594"/>
                      <a:pt x="297" y="594"/>
                    </a:cubicBezTo>
                    <a:cubicBezTo>
                      <a:pt x="462" y="594"/>
                      <a:pt x="594" y="462"/>
                      <a:pt x="594" y="297"/>
                    </a:cubicBezTo>
                    <a:cubicBezTo>
                      <a:pt x="594" y="137"/>
                      <a:pt x="462"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3"/>
              <p:cNvSpPr/>
              <p:nvPr/>
            </p:nvSpPr>
            <p:spPr>
              <a:xfrm flipH="1">
                <a:off x="7246153" y="3845639"/>
                <a:ext cx="64514" cy="64514"/>
              </a:xfrm>
              <a:custGeom>
                <a:rect b="b" l="l" r="r" t="t"/>
                <a:pathLst>
                  <a:path extrusionOk="0" h="586" w="586">
                    <a:moveTo>
                      <a:pt x="293" y="0"/>
                    </a:moveTo>
                    <a:cubicBezTo>
                      <a:pt x="133" y="0"/>
                      <a:pt x="1" y="132"/>
                      <a:pt x="1" y="293"/>
                    </a:cubicBezTo>
                    <a:cubicBezTo>
                      <a:pt x="1" y="453"/>
                      <a:pt x="133"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3"/>
              <p:cNvSpPr/>
              <p:nvPr/>
            </p:nvSpPr>
            <p:spPr>
              <a:xfrm flipH="1">
                <a:off x="7157419" y="3846189"/>
                <a:ext cx="63413" cy="63413"/>
              </a:xfrm>
              <a:custGeom>
                <a:rect b="b" l="l" r="r" t="t"/>
                <a:pathLst>
                  <a:path extrusionOk="0" h="576" w="576">
                    <a:moveTo>
                      <a:pt x="288" y="0"/>
                    </a:moveTo>
                    <a:cubicBezTo>
                      <a:pt x="128" y="0"/>
                      <a:pt x="0" y="132"/>
                      <a:pt x="0" y="288"/>
                    </a:cubicBezTo>
                    <a:cubicBezTo>
                      <a:pt x="0" y="448"/>
                      <a:pt x="128" y="575"/>
                      <a:pt x="288" y="575"/>
                    </a:cubicBezTo>
                    <a:cubicBezTo>
                      <a:pt x="448" y="575"/>
                      <a:pt x="576" y="448"/>
                      <a:pt x="576" y="288"/>
                    </a:cubicBezTo>
                    <a:cubicBezTo>
                      <a:pt x="576" y="132"/>
                      <a:pt x="448" y="0"/>
                      <a:pt x="2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3"/>
              <p:cNvSpPr/>
              <p:nvPr/>
            </p:nvSpPr>
            <p:spPr>
              <a:xfrm flipH="1">
                <a:off x="7068685" y="3842556"/>
                <a:ext cx="62312" cy="62312"/>
              </a:xfrm>
              <a:custGeom>
                <a:rect b="b" l="l" r="r" t="t"/>
                <a:pathLst>
                  <a:path extrusionOk="0" h="566" w="566">
                    <a:moveTo>
                      <a:pt x="283" y="0"/>
                    </a:moveTo>
                    <a:cubicBezTo>
                      <a:pt x="127" y="0"/>
                      <a:pt x="0" y="127"/>
                      <a:pt x="0" y="283"/>
                    </a:cubicBezTo>
                    <a:cubicBezTo>
                      <a:pt x="0" y="439"/>
                      <a:pt x="127" y="566"/>
                      <a:pt x="283" y="566"/>
                    </a:cubicBezTo>
                    <a:cubicBezTo>
                      <a:pt x="438" y="566"/>
                      <a:pt x="566" y="439"/>
                      <a:pt x="566" y="283"/>
                    </a:cubicBezTo>
                    <a:cubicBezTo>
                      <a:pt x="566" y="127"/>
                      <a:pt x="438"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3"/>
              <p:cNvSpPr/>
              <p:nvPr/>
            </p:nvSpPr>
            <p:spPr>
              <a:xfrm flipH="1">
                <a:off x="6980392" y="3833749"/>
                <a:ext cx="61432" cy="61872"/>
              </a:xfrm>
              <a:custGeom>
                <a:rect b="b" l="l" r="r" t="t"/>
                <a:pathLst>
                  <a:path extrusionOk="0" h="562" w="558">
                    <a:moveTo>
                      <a:pt x="279" y="0"/>
                    </a:moveTo>
                    <a:cubicBezTo>
                      <a:pt x="123" y="0"/>
                      <a:pt x="1" y="127"/>
                      <a:pt x="1" y="283"/>
                    </a:cubicBezTo>
                    <a:cubicBezTo>
                      <a:pt x="1" y="434"/>
                      <a:pt x="123" y="561"/>
                      <a:pt x="279" y="561"/>
                    </a:cubicBezTo>
                    <a:cubicBezTo>
                      <a:pt x="435" y="561"/>
                      <a:pt x="557" y="434"/>
                      <a:pt x="557" y="283"/>
                    </a:cubicBezTo>
                    <a:cubicBezTo>
                      <a:pt x="557" y="127"/>
                      <a:pt x="435"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3"/>
              <p:cNvSpPr/>
              <p:nvPr/>
            </p:nvSpPr>
            <p:spPr>
              <a:xfrm flipH="1">
                <a:off x="6892759" y="3820758"/>
                <a:ext cx="60771" cy="60771"/>
              </a:xfrm>
              <a:custGeom>
                <a:rect b="b" l="l" r="r" t="t"/>
                <a:pathLst>
                  <a:path extrusionOk="0" h="552" w="552">
                    <a:moveTo>
                      <a:pt x="278" y="0"/>
                    </a:moveTo>
                    <a:cubicBezTo>
                      <a:pt x="128" y="0"/>
                      <a:pt x="0" y="123"/>
                      <a:pt x="0" y="274"/>
                    </a:cubicBezTo>
                    <a:cubicBezTo>
                      <a:pt x="0" y="429"/>
                      <a:pt x="128" y="552"/>
                      <a:pt x="278" y="552"/>
                    </a:cubicBezTo>
                    <a:cubicBezTo>
                      <a:pt x="429" y="552"/>
                      <a:pt x="552" y="429"/>
                      <a:pt x="552" y="274"/>
                    </a:cubicBezTo>
                    <a:cubicBezTo>
                      <a:pt x="552" y="123"/>
                      <a:pt x="429"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3"/>
              <p:cNvSpPr/>
              <p:nvPr/>
            </p:nvSpPr>
            <p:spPr>
              <a:xfrm flipH="1">
                <a:off x="6806007" y="3802593"/>
                <a:ext cx="59890" cy="59780"/>
              </a:xfrm>
              <a:custGeom>
                <a:rect b="b" l="l" r="r" t="t"/>
                <a:pathLst>
                  <a:path extrusionOk="0" h="543" w="544">
                    <a:moveTo>
                      <a:pt x="274" y="0"/>
                    </a:moveTo>
                    <a:cubicBezTo>
                      <a:pt x="124" y="0"/>
                      <a:pt x="1" y="118"/>
                      <a:pt x="1" y="269"/>
                    </a:cubicBezTo>
                    <a:cubicBezTo>
                      <a:pt x="1" y="420"/>
                      <a:pt x="124" y="542"/>
                      <a:pt x="274" y="542"/>
                    </a:cubicBezTo>
                    <a:cubicBezTo>
                      <a:pt x="425" y="542"/>
                      <a:pt x="543" y="420"/>
                      <a:pt x="543" y="269"/>
                    </a:cubicBezTo>
                    <a:cubicBezTo>
                      <a:pt x="543" y="118"/>
                      <a:pt x="425"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3"/>
              <p:cNvSpPr/>
              <p:nvPr/>
            </p:nvSpPr>
            <p:spPr>
              <a:xfrm flipH="1">
                <a:off x="6720466" y="3779253"/>
                <a:ext cx="58679" cy="58679"/>
              </a:xfrm>
              <a:custGeom>
                <a:rect b="b" l="l" r="r" t="t"/>
                <a:pathLst>
                  <a:path extrusionOk="0" h="533" w="533">
                    <a:moveTo>
                      <a:pt x="269" y="0"/>
                    </a:moveTo>
                    <a:cubicBezTo>
                      <a:pt x="118" y="0"/>
                      <a:pt x="0" y="118"/>
                      <a:pt x="0" y="264"/>
                    </a:cubicBezTo>
                    <a:cubicBezTo>
                      <a:pt x="0" y="415"/>
                      <a:pt x="118" y="533"/>
                      <a:pt x="269" y="533"/>
                    </a:cubicBezTo>
                    <a:cubicBezTo>
                      <a:pt x="415" y="533"/>
                      <a:pt x="533" y="415"/>
                      <a:pt x="533" y="264"/>
                    </a:cubicBezTo>
                    <a:cubicBezTo>
                      <a:pt x="533" y="118"/>
                      <a:pt x="415" y="0"/>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3"/>
              <p:cNvSpPr/>
              <p:nvPr/>
            </p:nvSpPr>
            <p:spPr>
              <a:xfrm flipH="1">
                <a:off x="6636356" y="3750630"/>
                <a:ext cx="57688" cy="58239"/>
              </a:xfrm>
              <a:custGeom>
                <a:rect b="b" l="l" r="r" t="t"/>
                <a:pathLst>
                  <a:path extrusionOk="0" h="529" w="524">
                    <a:moveTo>
                      <a:pt x="264" y="1"/>
                    </a:moveTo>
                    <a:cubicBezTo>
                      <a:pt x="118" y="1"/>
                      <a:pt x="0" y="119"/>
                      <a:pt x="0" y="265"/>
                    </a:cubicBezTo>
                    <a:cubicBezTo>
                      <a:pt x="0" y="411"/>
                      <a:pt x="118" y="529"/>
                      <a:pt x="264" y="529"/>
                    </a:cubicBezTo>
                    <a:cubicBezTo>
                      <a:pt x="406" y="529"/>
                      <a:pt x="524" y="411"/>
                      <a:pt x="524" y="265"/>
                    </a:cubicBezTo>
                    <a:cubicBezTo>
                      <a:pt x="524" y="119"/>
                      <a:pt x="406"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3"/>
              <p:cNvSpPr/>
              <p:nvPr/>
            </p:nvSpPr>
            <p:spPr>
              <a:xfrm flipH="1">
                <a:off x="6553788" y="3718483"/>
                <a:ext cx="56698" cy="56698"/>
              </a:xfrm>
              <a:custGeom>
                <a:rect b="b" l="l" r="r" t="t"/>
                <a:pathLst>
                  <a:path extrusionOk="0" h="515" w="515">
                    <a:moveTo>
                      <a:pt x="260" y="1"/>
                    </a:moveTo>
                    <a:cubicBezTo>
                      <a:pt x="113" y="1"/>
                      <a:pt x="0" y="114"/>
                      <a:pt x="0" y="260"/>
                    </a:cubicBezTo>
                    <a:cubicBezTo>
                      <a:pt x="0" y="401"/>
                      <a:pt x="113" y="514"/>
                      <a:pt x="260" y="514"/>
                    </a:cubicBezTo>
                    <a:cubicBezTo>
                      <a:pt x="401" y="514"/>
                      <a:pt x="514" y="401"/>
                      <a:pt x="514" y="260"/>
                    </a:cubicBezTo>
                    <a:cubicBezTo>
                      <a:pt x="514" y="114"/>
                      <a:pt x="401"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3"/>
              <p:cNvSpPr/>
              <p:nvPr/>
            </p:nvSpPr>
            <p:spPr>
              <a:xfrm flipH="1">
                <a:off x="6472870" y="3682153"/>
                <a:ext cx="56147" cy="56147"/>
              </a:xfrm>
              <a:custGeom>
                <a:rect b="b" l="l" r="r" t="t"/>
                <a:pathLst>
                  <a:path extrusionOk="0" h="510" w="510">
                    <a:moveTo>
                      <a:pt x="255" y="1"/>
                    </a:moveTo>
                    <a:cubicBezTo>
                      <a:pt x="114" y="1"/>
                      <a:pt x="0" y="114"/>
                      <a:pt x="0" y="255"/>
                    </a:cubicBezTo>
                    <a:cubicBezTo>
                      <a:pt x="0" y="392"/>
                      <a:pt x="114" y="510"/>
                      <a:pt x="255" y="510"/>
                    </a:cubicBezTo>
                    <a:cubicBezTo>
                      <a:pt x="396" y="510"/>
                      <a:pt x="510" y="392"/>
                      <a:pt x="510" y="255"/>
                    </a:cubicBezTo>
                    <a:cubicBezTo>
                      <a:pt x="510" y="114"/>
                      <a:pt x="396"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3"/>
              <p:cNvSpPr/>
              <p:nvPr/>
            </p:nvSpPr>
            <p:spPr>
              <a:xfrm flipH="1">
                <a:off x="6393495" y="3642740"/>
                <a:ext cx="55046" cy="55046"/>
              </a:xfrm>
              <a:custGeom>
                <a:rect b="b" l="l" r="r" t="t"/>
                <a:pathLst>
                  <a:path extrusionOk="0" h="500" w="500">
                    <a:moveTo>
                      <a:pt x="250" y="0"/>
                    </a:moveTo>
                    <a:cubicBezTo>
                      <a:pt x="113" y="0"/>
                      <a:pt x="0" y="113"/>
                      <a:pt x="0" y="250"/>
                    </a:cubicBezTo>
                    <a:cubicBezTo>
                      <a:pt x="0" y="387"/>
                      <a:pt x="113"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3"/>
              <p:cNvSpPr/>
              <p:nvPr/>
            </p:nvSpPr>
            <p:spPr>
              <a:xfrm flipH="1">
                <a:off x="6315109" y="3600685"/>
                <a:ext cx="54606" cy="54055"/>
              </a:xfrm>
              <a:custGeom>
                <a:rect b="b" l="l" r="r" t="t"/>
                <a:pathLst>
                  <a:path extrusionOk="0" h="491" w="496">
                    <a:moveTo>
                      <a:pt x="246" y="0"/>
                    </a:moveTo>
                    <a:cubicBezTo>
                      <a:pt x="114" y="0"/>
                      <a:pt x="1" y="114"/>
                      <a:pt x="1" y="246"/>
                    </a:cubicBezTo>
                    <a:cubicBezTo>
                      <a:pt x="1" y="382"/>
                      <a:pt x="114" y="491"/>
                      <a:pt x="246" y="491"/>
                    </a:cubicBezTo>
                    <a:cubicBezTo>
                      <a:pt x="383" y="491"/>
                      <a:pt x="496" y="382"/>
                      <a:pt x="496" y="246"/>
                    </a:cubicBezTo>
                    <a:cubicBezTo>
                      <a:pt x="496" y="114"/>
                      <a:pt x="383"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3"/>
              <p:cNvSpPr/>
              <p:nvPr/>
            </p:nvSpPr>
            <p:spPr>
              <a:xfrm flipH="1">
                <a:off x="6237715" y="3557639"/>
                <a:ext cx="53615" cy="52954"/>
              </a:xfrm>
              <a:custGeom>
                <a:rect b="b" l="l" r="r" t="t"/>
                <a:pathLst>
                  <a:path extrusionOk="0" h="481" w="487">
                    <a:moveTo>
                      <a:pt x="241" y="0"/>
                    </a:moveTo>
                    <a:cubicBezTo>
                      <a:pt x="109" y="0"/>
                      <a:pt x="1" y="109"/>
                      <a:pt x="1" y="241"/>
                    </a:cubicBezTo>
                    <a:cubicBezTo>
                      <a:pt x="1" y="377"/>
                      <a:pt x="109" y="481"/>
                      <a:pt x="241" y="481"/>
                    </a:cubicBezTo>
                    <a:cubicBezTo>
                      <a:pt x="378" y="481"/>
                      <a:pt x="486" y="377"/>
                      <a:pt x="486" y="241"/>
                    </a:cubicBezTo>
                    <a:cubicBezTo>
                      <a:pt x="486" y="109"/>
                      <a:pt x="378"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3"/>
              <p:cNvSpPr/>
              <p:nvPr/>
            </p:nvSpPr>
            <p:spPr>
              <a:xfrm flipH="1">
                <a:off x="6160981" y="3514043"/>
                <a:ext cx="52514" cy="51964"/>
              </a:xfrm>
              <a:custGeom>
                <a:rect b="b" l="l" r="r" t="t"/>
                <a:pathLst>
                  <a:path extrusionOk="0" h="472" w="477">
                    <a:moveTo>
                      <a:pt x="241" y="0"/>
                    </a:moveTo>
                    <a:cubicBezTo>
                      <a:pt x="109" y="0"/>
                      <a:pt x="1" y="104"/>
                      <a:pt x="1" y="236"/>
                    </a:cubicBezTo>
                    <a:cubicBezTo>
                      <a:pt x="1" y="368"/>
                      <a:pt x="109" y="472"/>
                      <a:pt x="241" y="472"/>
                    </a:cubicBezTo>
                    <a:cubicBezTo>
                      <a:pt x="368" y="472"/>
                      <a:pt x="477" y="368"/>
                      <a:pt x="477" y="236"/>
                    </a:cubicBezTo>
                    <a:cubicBezTo>
                      <a:pt x="477" y="104"/>
                      <a:pt x="368"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3"/>
              <p:cNvSpPr/>
              <p:nvPr/>
            </p:nvSpPr>
            <p:spPr>
              <a:xfrm flipH="1">
                <a:off x="6083587" y="3470887"/>
                <a:ext cx="51523" cy="50973"/>
              </a:xfrm>
              <a:custGeom>
                <a:rect b="b" l="l" r="r" t="t"/>
                <a:pathLst>
                  <a:path extrusionOk="0" h="463" w="468">
                    <a:moveTo>
                      <a:pt x="236" y="1"/>
                    </a:moveTo>
                    <a:cubicBezTo>
                      <a:pt x="104" y="1"/>
                      <a:pt x="1" y="105"/>
                      <a:pt x="1" y="232"/>
                    </a:cubicBezTo>
                    <a:cubicBezTo>
                      <a:pt x="1" y="359"/>
                      <a:pt x="104" y="463"/>
                      <a:pt x="236" y="463"/>
                    </a:cubicBezTo>
                    <a:cubicBezTo>
                      <a:pt x="364" y="463"/>
                      <a:pt x="467" y="359"/>
                      <a:pt x="467" y="232"/>
                    </a:cubicBezTo>
                    <a:cubicBezTo>
                      <a:pt x="467" y="105"/>
                      <a:pt x="364" y="1"/>
                      <a:pt x="2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3"/>
              <p:cNvSpPr/>
              <p:nvPr/>
            </p:nvSpPr>
            <p:spPr>
              <a:xfrm flipH="1">
                <a:off x="6005752" y="3429383"/>
                <a:ext cx="49982" cy="49982"/>
              </a:xfrm>
              <a:custGeom>
                <a:rect b="b" l="l" r="r" t="t"/>
                <a:pathLst>
                  <a:path extrusionOk="0" h="454" w="454">
                    <a:moveTo>
                      <a:pt x="227" y="1"/>
                    </a:moveTo>
                    <a:cubicBezTo>
                      <a:pt x="100" y="1"/>
                      <a:pt x="1" y="100"/>
                      <a:pt x="1" y="227"/>
                    </a:cubicBezTo>
                    <a:cubicBezTo>
                      <a:pt x="1" y="354"/>
                      <a:pt x="100" y="453"/>
                      <a:pt x="227" y="453"/>
                    </a:cubicBezTo>
                    <a:cubicBezTo>
                      <a:pt x="354" y="453"/>
                      <a:pt x="453" y="354"/>
                      <a:pt x="453" y="227"/>
                    </a:cubicBezTo>
                    <a:cubicBezTo>
                      <a:pt x="453" y="100"/>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3"/>
              <p:cNvSpPr/>
              <p:nvPr/>
            </p:nvSpPr>
            <p:spPr>
              <a:xfrm flipH="1">
                <a:off x="5925826" y="3390520"/>
                <a:ext cx="49432" cy="49321"/>
              </a:xfrm>
              <a:custGeom>
                <a:rect b="b" l="l" r="r" t="t"/>
                <a:pathLst>
                  <a:path extrusionOk="0" h="448" w="449">
                    <a:moveTo>
                      <a:pt x="222" y="0"/>
                    </a:moveTo>
                    <a:cubicBezTo>
                      <a:pt x="99" y="0"/>
                      <a:pt x="0" y="99"/>
                      <a:pt x="0" y="222"/>
                    </a:cubicBezTo>
                    <a:cubicBezTo>
                      <a:pt x="0" y="344"/>
                      <a:pt x="99" y="448"/>
                      <a:pt x="222" y="448"/>
                    </a:cubicBezTo>
                    <a:cubicBezTo>
                      <a:pt x="345" y="448"/>
                      <a:pt x="448" y="344"/>
                      <a:pt x="448" y="222"/>
                    </a:cubicBezTo>
                    <a:cubicBezTo>
                      <a:pt x="448" y="99"/>
                      <a:pt x="345"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3"/>
              <p:cNvSpPr/>
              <p:nvPr/>
            </p:nvSpPr>
            <p:spPr>
              <a:xfrm flipH="1">
                <a:off x="5844909" y="3355181"/>
                <a:ext cx="48331" cy="48331"/>
              </a:xfrm>
              <a:custGeom>
                <a:rect b="b" l="l" r="r" t="t"/>
                <a:pathLst>
                  <a:path extrusionOk="0" h="439" w="439">
                    <a:moveTo>
                      <a:pt x="222" y="1"/>
                    </a:moveTo>
                    <a:cubicBezTo>
                      <a:pt x="99" y="1"/>
                      <a:pt x="0" y="100"/>
                      <a:pt x="0" y="222"/>
                    </a:cubicBezTo>
                    <a:cubicBezTo>
                      <a:pt x="0" y="340"/>
                      <a:pt x="99" y="439"/>
                      <a:pt x="222" y="439"/>
                    </a:cubicBezTo>
                    <a:cubicBezTo>
                      <a:pt x="344" y="439"/>
                      <a:pt x="439" y="340"/>
                      <a:pt x="439" y="222"/>
                    </a:cubicBezTo>
                    <a:cubicBezTo>
                      <a:pt x="439" y="100"/>
                      <a:pt x="344"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3"/>
              <p:cNvSpPr/>
              <p:nvPr/>
            </p:nvSpPr>
            <p:spPr>
              <a:xfrm flipH="1">
                <a:off x="5761349" y="3325566"/>
                <a:ext cx="47340" cy="47340"/>
              </a:xfrm>
              <a:custGeom>
                <a:rect b="b" l="l" r="r" t="t"/>
                <a:pathLst>
                  <a:path extrusionOk="0" h="430" w="430">
                    <a:moveTo>
                      <a:pt x="213" y="1"/>
                    </a:moveTo>
                    <a:cubicBezTo>
                      <a:pt x="95" y="1"/>
                      <a:pt x="1" y="95"/>
                      <a:pt x="1" y="213"/>
                    </a:cubicBezTo>
                    <a:cubicBezTo>
                      <a:pt x="1" y="331"/>
                      <a:pt x="95" y="430"/>
                      <a:pt x="213" y="430"/>
                    </a:cubicBezTo>
                    <a:cubicBezTo>
                      <a:pt x="335" y="430"/>
                      <a:pt x="430" y="331"/>
                      <a:pt x="430" y="213"/>
                    </a:cubicBezTo>
                    <a:cubicBezTo>
                      <a:pt x="430" y="95"/>
                      <a:pt x="335"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3"/>
              <p:cNvSpPr/>
              <p:nvPr/>
            </p:nvSpPr>
            <p:spPr>
              <a:xfrm flipH="1">
                <a:off x="5675698" y="3301787"/>
                <a:ext cx="46789" cy="46239"/>
              </a:xfrm>
              <a:custGeom>
                <a:rect b="b" l="l" r="r" t="t"/>
                <a:pathLst>
                  <a:path extrusionOk="0" h="420" w="425">
                    <a:moveTo>
                      <a:pt x="212" y="0"/>
                    </a:moveTo>
                    <a:cubicBezTo>
                      <a:pt x="95" y="0"/>
                      <a:pt x="0" y="94"/>
                      <a:pt x="0" y="212"/>
                    </a:cubicBezTo>
                    <a:cubicBezTo>
                      <a:pt x="0" y="325"/>
                      <a:pt x="95" y="420"/>
                      <a:pt x="212" y="420"/>
                    </a:cubicBezTo>
                    <a:cubicBezTo>
                      <a:pt x="330" y="420"/>
                      <a:pt x="425" y="325"/>
                      <a:pt x="425" y="212"/>
                    </a:cubicBezTo>
                    <a:cubicBezTo>
                      <a:pt x="425" y="94"/>
                      <a:pt x="330" y="0"/>
                      <a:pt x="2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3"/>
              <p:cNvSpPr/>
              <p:nvPr/>
            </p:nvSpPr>
            <p:spPr>
              <a:xfrm flipH="1">
                <a:off x="5588506" y="3285163"/>
                <a:ext cx="45798" cy="45248"/>
              </a:xfrm>
              <a:custGeom>
                <a:rect b="b" l="l" r="r" t="t"/>
                <a:pathLst>
                  <a:path extrusionOk="0" h="411" w="416">
                    <a:moveTo>
                      <a:pt x="208" y="0"/>
                    </a:moveTo>
                    <a:cubicBezTo>
                      <a:pt x="90" y="0"/>
                      <a:pt x="1" y="90"/>
                      <a:pt x="1" y="203"/>
                    </a:cubicBezTo>
                    <a:cubicBezTo>
                      <a:pt x="1" y="321"/>
                      <a:pt x="90" y="410"/>
                      <a:pt x="208" y="410"/>
                    </a:cubicBezTo>
                    <a:cubicBezTo>
                      <a:pt x="321" y="410"/>
                      <a:pt x="416" y="321"/>
                      <a:pt x="416" y="203"/>
                    </a:cubicBezTo>
                    <a:cubicBezTo>
                      <a:pt x="416" y="90"/>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3"/>
              <p:cNvSpPr/>
              <p:nvPr/>
            </p:nvSpPr>
            <p:spPr>
              <a:xfrm flipH="1">
                <a:off x="5500323" y="3275805"/>
                <a:ext cx="44698" cy="44698"/>
              </a:xfrm>
              <a:custGeom>
                <a:rect b="b" l="l" r="r" t="t"/>
                <a:pathLst>
                  <a:path extrusionOk="0" h="406" w="406">
                    <a:moveTo>
                      <a:pt x="203" y="0"/>
                    </a:moveTo>
                    <a:cubicBezTo>
                      <a:pt x="90" y="0"/>
                      <a:pt x="1" y="90"/>
                      <a:pt x="1" y="203"/>
                    </a:cubicBezTo>
                    <a:cubicBezTo>
                      <a:pt x="1" y="311"/>
                      <a:pt x="90" y="406"/>
                      <a:pt x="203" y="406"/>
                    </a:cubicBezTo>
                    <a:cubicBezTo>
                      <a:pt x="312" y="406"/>
                      <a:pt x="406" y="311"/>
                      <a:pt x="406" y="203"/>
                    </a:cubicBezTo>
                    <a:cubicBezTo>
                      <a:pt x="406" y="90"/>
                      <a:pt x="312"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3"/>
              <p:cNvSpPr/>
              <p:nvPr/>
            </p:nvSpPr>
            <p:spPr>
              <a:xfrm flipH="1">
                <a:off x="5411479" y="3273713"/>
                <a:ext cx="44257" cy="43707"/>
              </a:xfrm>
              <a:custGeom>
                <a:rect b="b" l="l" r="r" t="t"/>
                <a:pathLst>
                  <a:path extrusionOk="0" h="397" w="402">
                    <a:moveTo>
                      <a:pt x="203" y="0"/>
                    </a:moveTo>
                    <a:cubicBezTo>
                      <a:pt x="90" y="0"/>
                      <a:pt x="0" y="90"/>
                      <a:pt x="0" y="198"/>
                    </a:cubicBezTo>
                    <a:cubicBezTo>
                      <a:pt x="0" y="307"/>
                      <a:pt x="90" y="396"/>
                      <a:pt x="203" y="396"/>
                    </a:cubicBezTo>
                    <a:cubicBezTo>
                      <a:pt x="312" y="396"/>
                      <a:pt x="401" y="307"/>
                      <a:pt x="401" y="198"/>
                    </a:cubicBezTo>
                    <a:cubicBezTo>
                      <a:pt x="401" y="90"/>
                      <a:pt x="312"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3"/>
              <p:cNvSpPr/>
              <p:nvPr/>
            </p:nvSpPr>
            <p:spPr>
              <a:xfrm flipH="1">
                <a:off x="5323295" y="3278888"/>
                <a:ext cx="42716" cy="42716"/>
              </a:xfrm>
              <a:custGeom>
                <a:rect b="b" l="l" r="r" t="t"/>
                <a:pathLst>
                  <a:path extrusionOk="0" h="388" w="388">
                    <a:moveTo>
                      <a:pt x="194" y="1"/>
                    </a:moveTo>
                    <a:cubicBezTo>
                      <a:pt x="91" y="1"/>
                      <a:pt x="1" y="85"/>
                      <a:pt x="1" y="194"/>
                    </a:cubicBezTo>
                    <a:cubicBezTo>
                      <a:pt x="1" y="302"/>
                      <a:pt x="91" y="387"/>
                      <a:pt x="194" y="387"/>
                    </a:cubicBezTo>
                    <a:cubicBezTo>
                      <a:pt x="303" y="387"/>
                      <a:pt x="388" y="302"/>
                      <a:pt x="388" y="194"/>
                    </a:cubicBezTo>
                    <a:cubicBezTo>
                      <a:pt x="388" y="85"/>
                      <a:pt x="303"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3"/>
              <p:cNvSpPr/>
              <p:nvPr/>
            </p:nvSpPr>
            <p:spPr>
              <a:xfrm flipH="1">
                <a:off x="5235112" y="3290337"/>
                <a:ext cx="41615" cy="42165"/>
              </a:xfrm>
              <a:custGeom>
                <a:rect b="b" l="l" r="r" t="t"/>
                <a:pathLst>
                  <a:path extrusionOk="0" h="383" w="378">
                    <a:moveTo>
                      <a:pt x="189" y="0"/>
                    </a:moveTo>
                    <a:cubicBezTo>
                      <a:pt x="86" y="0"/>
                      <a:pt x="1" y="85"/>
                      <a:pt x="1" y="194"/>
                    </a:cubicBezTo>
                    <a:cubicBezTo>
                      <a:pt x="1" y="297"/>
                      <a:pt x="86" y="382"/>
                      <a:pt x="189" y="382"/>
                    </a:cubicBezTo>
                    <a:cubicBezTo>
                      <a:pt x="293" y="382"/>
                      <a:pt x="378" y="297"/>
                      <a:pt x="378" y="194"/>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3"/>
              <p:cNvSpPr/>
              <p:nvPr/>
            </p:nvSpPr>
            <p:spPr>
              <a:xfrm flipH="1">
                <a:off x="5147920" y="3307952"/>
                <a:ext cx="41065" cy="41065"/>
              </a:xfrm>
              <a:custGeom>
                <a:rect b="b" l="l" r="r" t="t"/>
                <a:pathLst>
                  <a:path extrusionOk="0" h="373" w="373">
                    <a:moveTo>
                      <a:pt x="189" y="1"/>
                    </a:moveTo>
                    <a:cubicBezTo>
                      <a:pt x="85" y="1"/>
                      <a:pt x="0" y="85"/>
                      <a:pt x="0" y="184"/>
                    </a:cubicBezTo>
                    <a:cubicBezTo>
                      <a:pt x="0" y="288"/>
                      <a:pt x="85" y="373"/>
                      <a:pt x="189" y="373"/>
                    </a:cubicBezTo>
                    <a:cubicBezTo>
                      <a:pt x="293" y="373"/>
                      <a:pt x="373" y="288"/>
                      <a:pt x="373" y="184"/>
                    </a:cubicBezTo>
                    <a:cubicBezTo>
                      <a:pt x="373" y="85"/>
                      <a:pt x="293"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3"/>
              <p:cNvSpPr/>
              <p:nvPr/>
            </p:nvSpPr>
            <p:spPr>
              <a:xfrm flipH="1">
                <a:off x="5061718" y="3330300"/>
                <a:ext cx="40074" cy="40074"/>
              </a:xfrm>
              <a:custGeom>
                <a:rect b="b" l="l" r="r" t="t"/>
                <a:pathLst>
                  <a:path extrusionOk="0" h="364" w="364">
                    <a:moveTo>
                      <a:pt x="180" y="0"/>
                    </a:moveTo>
                    <a:cubicBezTo>
                      <a:pt x="81" y="0"/>
                      <a:pt x="0" y="85"/>
                      <a:pt x="0" y="184"/>
                    </a:cubicBezTo>
                    <a:cubicBezTo>
                      <a:pt x="0" y="283"/>
                      <a:pt x="81" y="363"/>
                      <a:pt x="180" y="363"/>
                    </a:cubicBezTo>
                    <a:cubicBezTo>
                      <a:pt x="283" y="363"/>
                      <a:pt x="363" y="283"/>
                      <a:pt x="363" y="184"/>
                    </a:cubicBezTo>
                    <a:cubicBezTo>
                      <a:pt x="363" y="85"/>
                      <a:pt x="283"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3"/>
              <p:cNvSpPr/>
              <p:nvPr/>
            </p:nvSpPr>
            <p:spPr>
              <a:xfrm flipH="1">
                <a:off x="4977168" y="3357273"/>
                <a:ext cx="38973" cy="38973"/>
              </a:xfrm>
              <a:custGeom>
                <a:rect b="b" l="l" r="r" t="t"/>
                <a:pathLst>
                  <a:path extrusionOk="0" h="354" w="354">
                    <a:moveTo>
                      <a:pt x="179" y="0"/>
                    </a:moveTo>
                    <a:cubicBezTo>
                      <a:pt x="80" y="0"/>
                      <a:pt x="0" y="81"/>
                      <a:pt x="0" y="180"/>
                    </a:cubicBezTo>
                    <a:cubicBezTo>
                      <a:pt x="0" y="274"/>
                      <a:pt x="80" y="354"/>
                      <a:pt x="179" y="354"/>
                    </a:cubicBezTo>
                    <a:cubicBezTo>
                      <a:pt x="274" y="354"/>
                      <a:pt x="354" y="274"/>
                      <a:pt x="354" y="180"/>
                    </a:cubicBezTo>
                    <a:cubicBezTo>
                      <a:pt x="354" y="81"/>
                      <a:pt x="274"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3"/>
              <p:cNvSpPr/>
              <p:nvPr/>
            </p:nvSpPr>
            <p:spPr>
              <a:xfrm flipH="1">
                <a:off x="4893608" y="3387878"/>
                <a:ext cx="37982" cy="38532"/>
              </a:xfrm>
              <a:custGeom>
                <a:rect b="b" l="l" r="r" t="t"/>
                <a:pathLst>
                  <a:path extrusionOk="0" h="350" w="345">
                    <a:moveTo>
                      <a:pt x="175" y="1"/>
                    </a:moveTo>
                    <a:cubicBezTo>
                      <a:pt x="76" y="1"/>
                      <a:pt x="1" y="81"/>
                      <a:pt x="1" y="175"/>
                    </a:cubicBezTo>
                    <a:cubicBezTo>
                      <a:pt x="1" y="269"/>
                      <a:pt x="76" y="349"/>
                      <a:pt x="175" y="349"/>
                    </a:cubicBezTo>
                    <a:cubicBezTo>
                      <a:pt x="269" y="349"/>
                      <a:pt x="345" y="269"/>
                      <a:pt x="345" y="175"/>
                    </a:cubicBezTo>
                    <a:cubicBezTo>
                      <a:pt x="345"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3"/>
              <p:cNvSpPr/>
              <p:nvPr/>
            </p:nvSpPr>
            <p:spPr>
              <a:xfrm flipH="1">
                <a:off x="4811040" y="3422117"/>
                <a:ext cx="37542" cy="36991"/>
              </a:xfrm>
              <a:custGeom>
                <a:rect b="b" l="l" r="r" t="t"/>
                <a:pathLst>
                  <a:path extrusionOk="0" h="336" w="341">
                    <a:moveTo>
                      <a:pt x="171" y="1"/>
                    </a:moveTo>
                    <a:cubicBezTo>
                      <a:pt x="76" y="1"/>
                      <a:pt x="1" y="76"/>
                      <a:pt x="1" y="170"/>
                    </a:cubicBezTo>
                    <a:cubicBezTo>
                      <a:pt x="1" y="260"/>
                      <a:pt x="76" y="335"/>
                      <a:pt x="171" y="335"/>
                    </a:cubicBezTo>
                    <a:cubicBezTo>
                      <a:pt x="265" y="335"/>
                      <a:pt x="340" y="260"/>
                      <a:pt x="340" y="170"/>
                    </a:cubicBezTo>
                    <a:cubicBezTo>
                      <a:pt x="340" y="76"/>
                      <a:pt x="265"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3"/>
              <p:cNvSpPr/>
              <p:nvPr/>
            </p:nvSpPr>
            <p:spPr>
              <a:xfrm flipH="1">
                <a:off x="4730123" y="3458997"/>
                <a:ext cx="36441" cy="36441"/>
              </a:xfrm>
              <a:custGeom>
                <a:rect b="b" l="l" r="r" t="t"/>
                <a:pathLst>
                  <a:path extrusionOk="0" h="331" w="331">
                    <a:moveTo>
                      <a:pt x="166" y="0"/>
                    </a:moveTo>
                    <a:cubicBezTo>
                      <a:pt x="76" y="0"/>
                      <a:pt x="1" y="76"/>
                      <a:pt x="1" y="165"/>
                    </a:cubicBezTo>
                    <a:cubicBezTo>
                      <a:pt x="1" y="255"/>
                      <a:pt x="76" y="330"/>
                      <a:pt x="166" y="330"/>
                    </a:cubicBezTo>
                    <a:cubicBezTo>
                      <a:pt x="255" y="330"/>
                      <a:pt x="331" y="255"/>
                      <a:pt x="331" y="165"/>
                    </a:cubicBezTo>
                    <a:cubicBezTo>
                      <a:pt x="331" y="76"/>
                      <a:pt x="255"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3"/>
              <p:cNvSpPr/>
              <p:nvPr/>
            </p:nvSpPr>
            <p:spPr>
              <a:xfrm flipH="1">
                <a:off x="4650196" y="3498410"/>
                <a:ext cx="35340" cy="35450"/>
              </a:xfrm>
              <a:custGeom>
                <a:rect b="b" l="l" r="r" t="t"/>
                <a:pathLst>
                  <a:path extrusionOk="0" h="322" w="321">
                    <a:moveTo>
                      <a:pt x="161" y="1"/>
                    </a:moveTo>
                    <a:cubicBezTo>
                      <a:pt x="71" y="1"/>
                      <a:pt x="0" y="71"/>
                      <a:pt x="0" y="161"/>
                    </a:cubicBezTo>
                    <a:cubicBezTo>
                      <a:pt x="0" y="246"/>
                      <a:pt x="71" y="321"/>
                      <a:pt x="161" y="321"/>
                    </a:cubicBezTo>
                    <a:cubicBezTo>
                      <a:pt x="250" y="321"/>
                      <a:pt x="321" y="246"/>
                      <a:pt x="321" y="161"/>
                    </a:cubicBezTo>
                    <a:cubicBezTo>
                      <a:pt x="321" y="71"/>
                      <a:pt x="250"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3"/>
              <p:cNvSpPr/>
              <p:nvPr/>
            </p:nvSpPr>
            <p:spPr>
              <a:xfrm flipH="1">
                <a:off x="4570710" y="3538373"/>
                <a:ext cx="34459" cy="34349"/>
              </a:xfrm>
              <a:custGeom>
                <a:rect b="b" l="l" r="r" t="t"/>
                <a:pathLst>
                  <a:path extrusionOk="0" h="312" w="313">
                    <a:moveTo>
                      <a:pt x="157" y="1"/>
                    </a:moveTo>
                    <a:cubicBezTo>
                      <a:pt x="72" y="1"/>
                      <a:pt x="1" y="71"/>
                      <a:pt x="1" y="156"/>
                    </a:cubicBezTo>
                    <a:cubicBezTo>
                      <a:pt x="1" y="241"/>
                      <a:pt x="72" y="312"/>
                      <a:pt x="157" y="312"/>
                    </a:cubicBezTo>
                    <a:cubicBezTo>
                      <a:pt x="241" y="312"/>
                      <a:pt x="312" y="241"/>
                      <a:pt x="312" y="156"/>
                    </a:cubicBezTo>
                    <a:cubicBezTo>
                      <a:pt x="312" y="71"/>
                      <a:pt x="241" y="1"/>
                      <a:pt x="1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3"/>
              <p:cNvSpPr/>
              <p:nvPr/>
            </p:nvSpPr>
            <p:spPr>
              <a:xfrm flipH="1">
                <a:off x="4490343" y="3576795"/>
                <a:ext cx="33248" cy="33358"/>
              </a:xfrm>
              <a:custGeom>
                <a:rect b="b" l="l" r="r" t="t"/>
                <a:pathLst>
                  <a:path extrusionOk="0" h="303" w="302">
                    <a:moveTo>
                      <a:pt x="151" y="1"/>
                    </a:moveTo>
                    <a:cubicBezTo>
                      <a:pt x="66" y="1"/>
                      <a:pt x="0" y="71"/>
                      <a:pt x="0" y="151"/>
                    </a:cubicBezTo>
                    <a:cubicBezTo>
                      <a:pt x="0" y="236"/>
                      <a:pt x="66" y="302"/>
                      <a:pt x="151" y="302"/>
                    </a:cubicBezTo>
                    <a:cubicBezTo>
                      <a:pt x="231" y="302"/>
                      <a:pt x="302" y="236"/>
                      <a:pt x="302" y="151"/>
                    </a:cubicBezTo>
                    <a:cubicBezTo>
                      <a:pt x="302" y="71"/>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3"/>
              <p:cNvSpPr/>
              <p:nvPr/>
            </p:nvSpPr>
            <p:spPr>
              <a:xfrm flipH="1">
                <a:off x="4409316" y="3613676"/>
                <a:ext cx="32367" cy="32808"/>
              </a:xfrm>
              <a:custGeom>
                <a:rect b="b" l="l" r="r" t="t"/>
                <a:pathLst>
                  <a:path extrusionOk="0" h="298" w="294">
                    <a:moveTo>
                      <a:pt x="147" y="0"/>
                    </a:moveTo>
                    <a:cubicBezTo>
                      <a:pt x="67" y="0"/>
                      <a:pt x="1" y="66"/>
                      <a:pt x="1" y="146"/>
                    </a:cubicBezTo>
                    <a:cubicBezTo>
                      <a:pt x="1" y="231"/>
                      <a:pt x="67" y="297"/>
                      <a:pt x="147" y="297"/>
                    </a:cubicBezTo>
                    <a:cubicBezTo>
                      <a:pt x="227" y="297"/>
                      <a:pt x="293" y="231"/>
                      <a:pt x="293" y="146"/>
                    </a:cubicBezTo>
                    <a:cubicBezTo>
                      <a:pt x="293" y="66"/>
                      <a:pt x="227"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3"/>
              <p:cNvSpPr/>
              <p:nvPr/>
            </p:nvSpPr>
            <p:spPr>
              <a:xfrm flipH="1">
                <a:off x="4327298" y="3648905"/>
                <a:ext cx="31817" cy="31266"/>
              </a:xfrm>
              <a:custGeom>
                <a:rect b="b" l="l" r="r" t="t"/>
                <a:pathLst>
                  <a:path extrusionOk="0" h="284" w="289">
                    <a:moveTo>
                      <a:pt x="142" y="1"/>
                    </a:moveTo>
                    <a:cubicBezTo>
                      <a:pt x="66" y="1"/>
                      <a:pt x="0" y="62"/>
                      <a:pt x="0" y="142"/>
                    </a:cubicBezTo>
                    <a:cubicBezTo>
                      <a:pt x="0" y="222"/>
                      <a:pt x="66" y="284"/>
                      <a:pt x="142" y="284"/>
                    </a:cubicBezTo>
                    <a:cubicBezTo>
                      <a:pt x="222" y="284"/>
                      <a:pt x="288" y="222"/>
                      <a:pt x="288" y="142"/>
                    </a:cubicBezTo>
                    <a:cubicBezTo>
                      <a:pt x="288" y="62"/>
                      <a:pt x="222"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3"/>
              <p:cNvSpPr/>
              <p:nvPr/>
            </p:nvSpPr>
            <p:spPr>
              <a:xfrm flipH="1">
                <a:off x="4244840" y="3681602"/>
                <a:ext cx="30716" cy="30716"/>
              </a:xfrm>
              <a:custGeom>
                <a:rect b="b" l="l" r="r" t="t"/>
                <a:pathLst>
                  <a:path extrusionOk="0" h="279" w="279">
                    <a:moveTo>
                      <a:pt x="142" y="1"/>
                    </a:moveTo>
                    <a:cubicBezTo>
                      <a:pt x="62" y="1"/>
                      <a:pt x="0" y="67"/>
                      <a:pt x="0" y="142"/>
                    </a:cubicBezTo>
                    <a:cubicBezTo>
                      <a:pt x="0" y="218"/>
                      <a:pt x="62" y="279"/>
                      <a:pt x="142" y="279"/>
                    </a:cubicBezTo>
                    <a:cubicBezTo>
                      <a:pt x="217" y="279"/>
                      <a:pt x="279" y="218"/>
                      <a:pt x="279" y="142"/>
                    </a:cubicBezTo>
                    <a:cubicBezTo>
                      <a:pt x="279" y="67"/>
                      <a:pt x="217"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3"/>
              <p:cNvSpPr/>
              <p:nvPr/>
            </p:nvSpPr>
            <p:spPr>
              <a:xfrm flipH="1">
                <a:off x="4161280" y="3712758"/>
                <a:ext cx="29725" cy="29725"/>
              </a:xfrm>
              <a:custGeom>
                <a:rect b="b" l="l" r="r" t="t"/>
                <a:pathLst>
                  <a:path extrusionOk="0" h="270" w="270">
                    <a:moveTo>
                      <a:pt x="133" y="1"/>
                    </a:moveTo>
                    <a:cubicBezTo>
                      <a:pt x="62" y="1"/>
                      <a:pt x="1" y="62"/>
                      <a:pt x="1" y="137"/>
                    </a:cubicBezTo>
                    <a:cubicBezTo>
                      <a:pt x="1" y="208"/>
                      <a:pt x="62" y="269"/>
                      <a:pt x="133" y="269"/>
                    </a:cubicBezTo>
                    <a:cubicBezTo>
                      <a:pt x="208" y="269"/>
                      <a:pt x="270" y="208"/>
                      <a:pt x="270" y="137"/>
                    </a:cubicBezTo>
                    <a:cubicBezTo>
                      <a:pt x="270" y="62"/>
                      <a:pt x="208"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3"/>
              <p:cNvSpPr/>
              <p:nvPr/>
            </p:nvSpPr>
            <p:spPr>
              <a:xfrm flipH="1">
                <a:off x="4077170" y="3741822"/>
                <a:ext cx="28734" cy="28624"/>
              </a:xfrm>
              <a:custGeom>
                <a:rect b="b" l="l" r="r" t="t"/>
                <a:pathLst>
                  <a:path extrusionOk="0" h="260" w="261">
                    <a:moveTo>
                      <a:pt x="128" y="1"/>
                    </a:moveTo>
                    <a:cubicBezTo>
                      <a:pt x="58" y="1"/>
                      <a:pt x="1" y="57"/>
                      <a:pt x="1" y="128"/>
                    </a:cubicBezTo>
                    <a:cubicBezTo>
                      <a:pt x="1" y="199"/>
                      <a:pt x="58" y="260"/>
                      <a:pt x="128" y="260"/>
                    </a:cubicBezTo>
                    <a:cubicBezTo>
                      <a:pt x="204" y="260"/>
                      <a:pt x="260" y="199"/>
                      <a:pt x="260" y="128"/>
                    </a:cubicBezTo>
                    <a:cubicBezTo>
                      <a:pt x="260" y="57"/>
                      <a:pt x="20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3"/>
              <p:cNvSpPr/>
              <p:nvPr/>
            </p:nvSpPr>
            <p:spPr>
              <a:xfrm flipH="1">
                <a:off x="3992070" y="3767804"/>
                <a:ext cx="27633" cy="28074"/>
              </a:xfrm>
              <a:custGeom>
                <a:rect b="b" l="l" r="r" t="t"/>
                <a:pathLst>
                  <a:path extrusionOk="0" h="255" w="251">
                    <a:moveTo>
                      <a:pt x="123" y="0"/>
                    </a:moveTo>
                    <a:cubicBezTo>
                      <a:pt x="52" y="0"/>
                      <a:pt x="1" y="57"/>
                      <a:pt x="1" y="128"/>
                    </a:cubicBezTo>
                    <a:cubicBezTo>
                      <a:pt x="1" y="198"/>
                      <a:pt x="52" y="255"/>
                      <a:pt x="123" y="255"/>
                    </a:cubicBezTo>
                    <a:cubicBezTo>
                      <a:pt x="194" y="255"/>
                      <a:pt x="250" y="198"/>
                      <a:pt x="250" y="128"/>
                    </a:cubicBezTo>
                    <a:cubicBezTo>
                      <a:pt x="250" y="57"/>
                      <a:pt x="194"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3"/>
              <p:cNvSpPr/>
              <p:nvPr/>
            </p:nvSpPr>
            <p:spPr>
              <a:xfrm flipH="1">
                <a:off x="3906418" y="3791694"/>
                <a:ext cx="26642" cy="27083"/>
              </a:xfrm>
              <a:custGeom>
                <a:rect b="b" l="l" r="r" t="t"/>
                <a:pathLst>
                  <a:path extrusionOk="0" h="246" w="242">
                    <a:moveTo>
                      <a:pt x="119" y="0"/>
                    </a:moveTo>
                    <a:cubicBezTo>
                      <a:pt x="53" y="0"/>
                      <a:pt x="1" y="57"/>
                      <a:pt x="1" y="123"/>
                    </a:cubicBezTo>
                    <a:cubicBezTo>
                      <a:pt x="1" y="189"/>
                      <a:pt x="53" y="245"/>
                      <a:pt x="119" y="245"/>
                    </a:cubicBezTo>
                    <a:cubicBezTo>
                      <a:pt x="185" y="245"/>
                      <a:pt x="241" y="189"/>
                      <a:pt x="241" y="123"/>
                    </a:cubicBezTo>
                    <a:cubicBezTo>
                      <a:pt x="241" y="57"/>
                      <a:pt x="185"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3"/>
              <p:cNvSpPr/>
              <p:nvPr/>
            </p:nvSpPr>
            <p:spPr>
              <a:xfrm flipH="1">
                <a:off x="3819776" y="3812941"/>
                <a:ext cx="26092" cy="25541"/>
              </a:xfrm>
              <a:custGeom>
                <a:rect b="b" l="l" r="r" t="t"/>
                <a:pathLst>
                  <a:path extrusionOk="0" h="232" w="237">
                    <a:moveTo>
                      <a:pt x="119" y="0"/>
                    </a:moveTo>
                    <a:cubicBezTo>
                      <a:pt x="53" y="0"/>
                      <a:pt x="1" y="52"/>
                      <a:pt x="1" y="114"/>
                    </a:cubicBezTo>
                    <a:cubicBezTo>
                      <a:pt x="1" y="180"/>
                      <a:pt x="53" y="231"/>
                      <a:pt x="119" y="231"/>
                    </a:cubicBezTo>
                    <a:cubicBezTo>
                      <a:pt x="180" y="231"/>
                      <a:pt x="236" y="180"/>
                      <a:pt x="236" y="114"/>
                    </a:cubicBezTo>
                    <a:cubicBezTo>
                      <a:pt x="236" y="52"/>
                      <a:pt x="180"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3"/>
              <p:cNvSpPr/>
              <p:nvPr/>
            </p:nvSpPr>
            <p:spPr>
              <a:xfrm flipH="1">
                <a:off x="3733134" y="3831107"/>
                <a:ext cx="24991" cy="24551"/>
              </a:xfrm>
              <a:custGeom>
                <a:rect b="b" l="l" r="r" t="t"/>
                <a:pathLst>
                  <a:path extrusionOk="0" h="223" w="227">
                    <a:moveTo>
                      <a:pt x="114" y="0"/>
                    </a:moveTo>
                    <a:cubicBezTo>
                      <a:pt x="52" y="0"/>
                      <a:pt x="0" y="48"/>
                      <a:pt x="0" y="109"/>
                    </a:cubicBezTo>
                    <a:cubicBezTo>
                      <a:pt x="0" y="175"/>
                      <a:pt x="52" y="222"/>
                      <a:pt x="114" y="222"/>
                    </a:cubicBezTo>
                    <a:cubicBezTo>
                      <a:pt x="180" y="222"/>
                      <a:pt x="227" y="175"/>
                      <a:pt x="227" y="109"/>
                    </a:cubicBezTo>
                    <a:cubicBezTo>
                      <a:pt x="227" y="48"/>
                      <a:pt x="180" y="0"/>
                      <a:pt x="1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3"/>
              <p:cNvSpPr/>
              <p:nvPr/>
            </p:nvSpPr>
            <p:spPr>
              <a:xfrm flipH="1">
                <a:off x="3645392" y="3846189"/>
                <a:ext cx="24000" cy="24000"/>
              </a:xfrm>
              <a:custGeom>
                <a:rect b="b" l="l" r="r" t="t"/>
                <a:pathLst>
                  <a:path extrusionOk="0" h="218" w="218">
                    <a:moveTo>
                      <a:pt x="109" y="0"/>
                    </a:moveTo>
                    <a:cubicBezTo>
                      <a:pt x="48" y="0"/>
                      <a:pt x="1" y="47"/>
                      <a:pt x="1" y="109"/>
                    </a:cubicBezTo>
                    <a:cubicBezTo>
                      <a:pt x="1" y="165"/>
                      <a:pt x="48" y="217"/>
                      <a:pt x="109" y="217"/>
                    </a:cubicBezTo>
                    <a:cubicBezTo>
                      <a:pt x="170" y="217"/>
                      <a:pt x="217" y="165"/>
                      <a:pt x="217" y="109"/>
                    </a:cubicBezTo>
                    <a:cubicBezTo>
                      <a:pt x="217" y="47"/>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3"/>
              <p:cNvSpPr/>
              <p:nvPr/>
            </p:nvSpPr>
            <p:spPr>
              <a:xfrm flipH="1">
                <a:off x="3557208" y="3858079"/>
                <a:ext cx="22899" cy="23009"/>
              </a:xfrm>
              <a:custGeom>
                <a:rect b="b" l="l" r="r" t="t"/>
                <a:pathLst>
                  <a:path extrusionOk="0" h="209" w="208">
                    <a:moveTo>
                      <a:pt x="104" y="1"/>
                    </a:moveTo>
                    <a:cubicBezTo>
                      <a:pt x="43" y="1"/>
                      <a:pt x="0" y="48"/>
                      <a:pt x="0" y="104"/>
                    </a:cubicBezTo>
                    <a:cubicBezTo>
                      <a:pt x="0" y="161"/>
                      <a:pt x="43" y="208"/>
                      <a:pt x="104" y="208"/>
                    </a:cubicBezTo>
                    <a:cubicBezTo>
                      <a:pt x="161" y="208"/>
                      <a:pt x="208" y="161"/>
                      <a:pt x="208" y="104"/>
                    </a:cubicBezTo>
                    <a:cubicBezTo>
                      <a:pt x="208" y="48"/>
                      <a:pt x="161"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3"/>
              <p:cNvSpPr/>
              <p:nvPr/>
            </p:nvSpPr>
            <p:spPr>
              <a:xfrm flipH="1">
                <a:off x="3468915" y="3866886"/>
                <a:ext cx="21908" cy="21908"/>
              </a:xfrm>
              <a:custGeom>
                <a:rect b="b" l="l" r="r" t="t"/>
                <a:pathLst>
                  <a:path extrusionOk="0" h="199" w="199">
                    <a:moveTo>
                      <a:pt x="99" y="1"/>
                    </a:moveTo>
                    <a:cubicBezTo>
                      <a:pt x="43" y="1"/>
                      <a:pt x="0" y="43"/>
                      <a:pt x="0" y="100"/>
                    </a:cubicBezTo>
                    <a:cubicBezTo>
                      <a:pt x="0" y="156"/>
                      <a:pt x="43" y="199"/>
                      <a:pt x="99" y="199"/>
                    </a:cubicBezTo>
                    <a:cubicBezTo>
                      <a:pt x="156" y="199"/>
                      <a:pt x="198" y="156"/>
                      <a:pt x="198" y="100"/>
                    </a:cubicBezTo>
                    <a:cubicBezTo>
                      <a:pt x="198" y="43"/>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3"/>
              <p:cNvSpPr/>
              <p:nvPr/>
            </p:nvSpPr>
            <p:spPr>
              <a:xfrm flipH="1">
                <a:off x="3380181" y="3872061"/>
                <a:ext cx="21358" cy="21468"/>
              </a:xfrm>
              <a:custGeom>
                <a:rect b="b" l="l" r="r" t="t"/>
                <a:pathLst>
                  <a:path extrusionOk="0" h="195" w="194">
                    <a:moveTo>
                      <a:pt x="99" y="1"/>
                    </a:moveTo>
                    <a:cubicBezTo>
                      <a:pt x="47" y="1"/>
                      <a:pt x="0" y="43"/>
                      <a:pt x="0" y="100"/>
                    </a:cubicBezTo>
                    <a:cubicBezTo>
                      <a:pt x="0" y="152"/>
                      <a:pt x="47" y="194"/>
                      <a:pt x="99" y="194"/>
                    </a:cubicBezTo>
                    <a:cubicBezTo>
                      <a:pt x="151" y="194"/>
                      <a:pt x="193" y="152"/>
                      <a:pt x="193" y="100"/>
                    </a:cubicBezTo>
                    <a:cubicBezTo>
                      <a:pt x="193" y="43"/>
                      <a:pt x="15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3"/>
              <p:cNvSpPr/>
              <p:nvPr/>
            </p:nvSpPr>
            <p:spPr>
              <a:xfrm flipH="1">
                <a:off x="3291447" y="3874703"/>
                <a:ext cx="20367" cy="20367"/>
              </a:xfrm>
              <a:custGeom>
                <a:rect b="b" l="l" r="r" t="t"/>
                <a:pathLst>
                  <a:path extrusionOk="0" h="185" w="185">
                    <a:moveTo>
                      <a:pt x="95" y="0"/>
                    </a:moveTo>
                    <a:cubicBezTo>
                      <a:pt x="43" y="0"/>
                      <a:pt x="1" y="38"/>
                      <a:pt x="1" y="90"/>
                    </a:cubicBezTo>
                    <a:cubicBezTo>
                      <a:pt x="1" y="142"/>
                      <a:pt x="43" y="184"/>
                      <a:pt x="95" y="184"/>
                    </a:cubicBezTo>
                    <a:cubicBezTo>
                      <a:pt x="147" y="184"/>
                      <a:pt x="185" y="142"/>
                      <a:pt x="185" y="90"/>
                    </a:cubicBezTo>
                    <a:cubicBezTo>
                      <a:pt x="185" y="38"/>
                      <a:pt x="147"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3"/>
              <p:cNvSpPr/>
              <p:nvPr/>
            </p:nvSpPr>
            <p:spPr>
              <a:xfrm flipH="1">
                <a:off x="3202714" y="3873712"/>
                <a:ext cx="19266" cy="19266"/>
              </a:xfrm>
              <a:custGeom>
                <a:rect b="b" l="l" r="r" t="t"/>
                <a:pathLst>
                  <a:path extrusionOk="0" h="175" w="175">
                    <a:moveTo>
                      <a:pt x="90" y="0"/>
                    </a:moveTo>
                    <a:cubicBezTo>
                      <a:pt x="43" y="0"/>
                      <a:pt x="0" y="38"/>
                      <a:pt x="0" y="90"/>
                    </a:cubicBezTo>
                    <a:cubicBezTo>
                      <a:pt x="0" y="137"/>
                      <a:pt x="43" y="174"/>
                      <a:pt x="90" y="174"/>
                    </a:cubicBezTo>
                    <a:cubicBezTo>
                      <a:pt x="137" y="174"/>
                      <a:pt x="175" y="137"/>
                      <a:pt x="175" y="90"/>
                    </a:cubicBezTo>
                    <a:cubicBezTo>
                      <a:pt x="175" y="38"/>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3"/>
              <p:cNvSpPr/>
              <p:nvPr/>
            </p:nvSpPr>
            <p:spPr>
              <a:xfrm flipH="1">
                <a:off x="3113980" y="3870079"/>
                <a:ext cx="18275" cy="18275"/>
              </a:xfrm>
              <a:custGeom>
                <a:rect b="b" l="l" r="r" t="t"/>
                <a:pathLst>
                  <a:path extrusionOk="0" h="166" w="166">
                    <a:moveTo>
                      <a:pt x="86" y="0"/>
                    </a:moveTo>
                    <a:cubicBezTo>
                      <a:pt x="38" y="0"/>
                      <a:pt x="1" y="33"/>
                      <a:pt x="1" y="80"/>
                    </a:cubicBezTo>
                    <a:cubicBezTo>
                      <a:pt x="1" y="127"/>
                      <a:pt x="38" y="165"/>
                      <a:pt x="86" y="165"/>
                    </a:cubicBezTo>
                    <a:cubicBezTo>
                      <a:pt x="128" y="165"/>
                      <a:pt x="166" y="127"/>
                      <a:pt x="166" y="80"/>
                    </a:cubicBezTo>
                    <a:cubicBezTo>
                      <a:pt x="166" y="33"/>
                      <a:pt x="128" y="0"/>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3"/>
              <p:cNvSpPr/>
              <p:nvPr/>
            </p:nvSpPr>
            <p:spPr>
              <a:xfrm flipH="1">
                <a:off x="3025246" y="3863253"/>
                <a:ext cx="17174" cy="17285"/>
              </a:xfrm>
              <a:custGeom>
                <a:rect b="b" l="l" r="r" t="t"/>
                <a:pathLst>
                  <a:path extrusionOk="0" h="157" w="156">
                    <a:moveTo>
                      <a:pt x="76" y="1"/>
                    </a:moveTo>
                    <a:cubicBezTo>
                      <a:pt x="33" y="1"/>
                      <a:pt x="0" y="34"/>
                      <a:pt x="0" y="76"/>
                    </a:cubicBezTo>
                    <a:cubicBezTo>
                      <a:pt x="0" y="119"/>
                      <a:pt x="33" y="156"/>
                      <a:pt x="76" y="156"/>
                    </a:cubicBezTo>
                    <a:cubicBezTo>
                      <a:pt x="118" y="156"/>
                      <a:pt x="156" y="119"/>
                      <a:pt x="156" y="76"/>
                    </a:cubicBezTo>
                    <a:cubicBezTo>
                      <a:pt x="156"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3"/>
              <p:cNvSpPr/>
              <p:nvPr/>
            </p:nvSpPr>
            <p:spPr>
              <a:xfrm flipH="1">
                <a:off x="2936953" y="3853895"/>
                <a:ext cx="16184" cy="16294"/>
              </a:xfrm>
              <a:custGeom>
                <a:rect b="b" l="l" r="r" t="t"/>
                <a:pathLst>
                  <a:path extrusionOk="0" h="148" w="147">
                    <a:moveTo>
                      <a:pt x="71" y="1"/>
                    </a:moveTo>
                    <a:cubicBezTo>
                      <a:pt x="33" y="1"/>
                      <a:pt x="0" y="34"/>
                      <a:pt x="0" y="72"/>
                    </a:cubicBezTo>
                    <a:cubicBezTo>
                      <a:pt x="0" y="114"/>
                      <a:pt x="33" y="147"/>
                      <a:pt x="71" y="147"/>
                    </a:cubicBezTo>
                    <a:cubicBezTo>
                      <a:pt x="113" y="147"/>
                      <a:pt x="146" y="114"/>
                      <a:pt x="146" y="72"/>
                    </a:cubicBezTo>
                    <a:cubicBezTo>
                      <a:pt x="146" y="34"/>
                      <a:pt x="113"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3"/>
              <p:cNvSpPr/>
              <p:nvPr/>
            </p:nvSpPr>
            <p:spPr>
              <a:xfrm flipH="1">
                <a:off x="2848770" y="3842556"/>
                <a:ext cx="15633" cy="15083"/>
              </a:xfrm>
              <a:custGeom>
                <a:rect b="b" l="l" r="r" t="t"/>
                <a:pathLst>
                  <a:path extrusionOk="0" h="137" w="142">
                    <a:moveTo>
                      <a:pt x="71" y="0"/>
                    </a:moveTo>
                    <a:cubicBezTo>
                      <a:pt x="33" y="0"/>
                      <a:pt x="0" y="28"/>
                      <a:pt x="0" y="66"/>
                    </a:cubicBezTo>
                    <a:cubicBezTo>
                      <a:pt x="0" y="109"/>
                      <a:pt x="33" y="137"/>
                      <a:pt x="71" y="137"/>
                    </a:cubicBezTo>
                    <a:cubicBezTo>
                      <a:pt x="109" y="137"/>
                      <a:pt x="142" y="109"/>
                      <a:pt x="142" y="66"/>
                    </a:cubicBezTo>
                    <a:cubicBezTo>
                      <a:pt x="142" y="28"/>
                      <a:pt x="109"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3"/>
              <p:cNvSpPr/>
              <p:nvPr/>
            </p:nvSpPr>
            <p:spPr>
              <a:xfrm flipH="1">
                <a:off x="2761027" y="3829015"/>
                <a:ext cx="14642" cy="14642"/>
              </a:xfrm>
              <a:custGeom>
                <a:rect b="b" l="l" r="r" t="t"/>
                <a:pathLst>
                  <a:path extrusionOk="0" h="133" w="133">
                    <a:moveTo>
                      <a:pt x="66" y="1"/>
                    </a:moveTo>
                    <a:cubicBezTo>
                      <a:pt x="29" y="1"/>
                      <a:pt x="0" y="29"/>
                      <a:pt x="0" y="67"/>
                    </a:cubicBezTo>
                    <a:cubicBezTo>
                      <a:pt x="0" y="104"/>
                      <a:pt x="29" y="133"/>
                      <a:pt x="66" y="133"/>
                    </a:cubicBezTo>
                    <a:cubicBezTo>
                      <a:pt x="99" y="133"/>
                      <a:pt x="132" y="104"/>
                      <a:pt x="132" y="67"/>
                    </a:cubicBezTo>
                    <a:cubicBezTo>
                      <a:pt x="132" y="29"/>
                      <a:pt x="9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3"/>
              <p:cNvSpPr/>
              <p:nvPr/>
            </p:nvSpPr>
            <p:spPr>
              <a:xfrm flipH="1">
                <a:off x="2673834" y="3813932"/>
                <a:ext cx="13651" cy="14202"/>
              </a:xfrm>
              <a:custGeom>
                <a:rect b="b" l="l" r="r" t="t"/>
                <a:pathLst>
                  <a:path extrusionOk="0" h="129" w="124">
                    <a:moveTo>
                      <a:pt x="62" y="1"/>
                    </a:moveTo>
                    <a:cubicBezTo>
                      <a:pt x="29" y="1"/>
                      <a:pt x="1" y="29"/>
                      <a:pt x="1" y="67"/>
                    </a:cubicBezTo>
                    <a:cubicBezTo>
                      <a:pt x="1" y="100"/>
                      <a:pt x="29" y="128"/>
                      <a:pt x="62" y="128"/>
                    </a:cubicBezTo>
                    <a:cubicBezTo>
                      <a:pt x="100" y="128"/>
                      <a:pt x="123" y="100"/>
                      <a:pt x="123" y="67"/>
                    </a:cubicBezTo>
                    <a:cubicBezTo>
                      <a:pt x="123" y="29"/>
                      <a:pt x="100" y="1"/>
                      <a:pt x="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3"/>
              <p:cNvSpPr/>
              <p:nvPr/>
            </p:nvSpPr>
            <p:spPr>
              <a:xfrm flipH="1">
                <a:off x="2586091" y="3798409"/>
                <a:ext cx="13101" cy="13101"/>
              </a:xfrm>
              <a:custGeom>
                <a:rect b="b" l="l" r="r" t="t"/>
                <a:pathLst>
                  <a:path extrusionOk="0" h="119" w="119">
                    <a:moveTo>
                      <a:pt x="62" y="0"/>
                    </a:moveTo>
                    <a:cubicBezTo>
                      <a:pt x="29" y="0"/>
                      <a:pt x="0" y="29"/>
                      <a:pt x="0" y="62"/>
                    </a:cubicBezTo>
                    <a:cubicBezTo>
                      <a:pt x="0" y="90"/>
                      <a:pt x="29" y="118"/>
                      <a:pt x="62" y="118"/>
                    </a:cubicBezTo>
                    <a:cubicBezTo>
                      <a:pt x="90" y="118"/>
                      <a:pt x="118" y="90"/>
                      <a:pt x="118" y="62"/>
                    </a:cubicBezTo>
                    <a:cubicBezTo>
                      <a:pt x="118" y="29"/>
                      <a:pt x="90"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3"/>
              <p:cNvSpPr/>
              <p:nvPr/>
            </p:nvSpPr>
            <p:spPr>
              <a:xfrm flipH="1">
                <a:off x="2498899" y="3782886"/>
                <a:ext cx="12110" cy="11450"/>
              </a:xfrm>
              <a:custGeom>
                <a:rect b="b" l="l" r="r" t="t"/>
                <a:pathLst>
                  <a:path extrusionOk="0" h="104" w="110">
                    <a:moveTo>
                      <a:pt x="57" y="0"/>
                    </a:moveTo>
                    <a:cubicBezTo>
                      <a:pt x="24" y="0"/>
                      <a:pt x="1" y="24"/>
                      <a:pt x="1" y="52"/>
                    </a:cubicBezTo>
                    <a:cubicBezTo>
                      <a:pt x="1" y="80"/>
                      <a:pt x="24" y="104"/>
                      <a:pt x="57" y="104"/>
                    </a:cubicBezTo>
                    <a:cubicBezTo>
                      <a:pt x="86" y="104"/>
                      <a:pt x="109" y="80"/>
                      <a:pt x="109" y="52"/>
                    </a:cubicBezTo>
                    <a:cubicBezTo>
                      <a:pt x="109" y="24"/>
                      <a:pt x="86"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3"/>
              <p:cNvSpPr/>
              <p:nvPr/>
            </p:nvSpPr>
            <p:spPr>
              <a:xfrm flipH="1">
                <a:off x="2411707" y="3766703"/>
                <a:ext cx="11009" cy="11009"/>
              </a:xfrm>
              <a:custGeom>
                <a:rect b="b" l="l" r="r" t="t"/>
                <a:pathLst>
                  <a:path extrusionOk="0" h="100" w="100">
                    <a:moveTo>
                      <a:pt x="52" y="1"/>
                    </a:moveTo>
                    <a:cubicBezTo>
                      <a:pt x="24" y="1"/>
                      <a:pt x="0" y="24"/>
                      <a:pt x="0" y="48"/>
                    </a:cubicBezTo>
                    <a:cubicBezTo>
                      <a:pt x="0" y="76"/>
                      <a:pt x="24" y="100"/>
                      <a:pt x="52" y="100"/>
                    </a:cubicBezTo>
                    <a:cubicBezTo>
                      <a:pt x="75" y="100"/>
                      <a:pt x="99" y="76"/>
                      <a:pt x="99" y="48"/>
                    </a:cubicBezTo>
                    <a:cubicBezTo>
                      <a:pt x="99" y="24"/>
                      <a:pt x="75"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3"/>
              <p:cNvSpPr/>
              <p:nvPr/>
            </p:nvSpPr>
            <p:spPr>
              <a:xfrm flipH="1">
                <a:off x="2324074" y="3751731"/>
                <a:ext cx="9908" cy="9908"/>
              </a:xfrm>
              <a:custGeom>
                <a:rect b="b" l="l" r="r" t="t"/>
                <a:pathLst>
                  <a:path extrusionOk="0" h="90" w="90">
                    <a:moveTo>
                      <a:pt x="43" y="0"/>
                    </a:moveTo>
                    <a:cubicBezTo>
                      <a:pt x="19" y="0"/>
                      <a:pt x="0" y="19"/>
                      <a:pt x="0" y="47"/>
                    </a:cubicBezTo>
                    <a:cubicBezTo>
                      <a:pt x="0" y="71"/>
                      <a:pt x="19" y="90"/>
                      <a:pt x="43" y="90"/>
                    </a:cubicBezTo>
                    <a:cubicBezTo>
                      <a:pt x="66" y="90"/>
                      <a:pt x="90" y="71"/>
                      <a:pt x="90" y="47"/>
                    </a:cubicBezTo>
                    <a:cubicBezTo>
                      <a:pt x="90" y="19"/>
                      <a:pt x="66"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3"/>
              <p:cNvSpPr/>
              <p:nvPr/>
            </p:nvSpPr>
            <p:spPr>
              <a:xfrm flipH="1">
                <a:off x="2236331" y="3737639"/>
                <a:ext cx="9468" cy="9468"/>
              </a:xfrm>
              <a:custGeom>
                <a:rect b="b" l="l" r="r" t="t"/>
                <a:pathLst>
                  <a:path extrusionOk="0" h="86" w="86">
                    <a:moveTo>
                      <a:pt x="43" y="1"/>
                    </a:moveTo>
                    <a:cubicBezTo>
                      <a:pt x="19" y="1"/>
                      <a:pt x="1" y="20"/>
                      <a:pt x="1" y="43"/>
                    </a:cubicBezTo>
                    <a:cubicBezTo>
                      <a:pt x="1" y="67"/>
                      <a:pt x="19" y="86"/>
                      <a:pt x="43" y="86"/>
                    </a:cubicBezTo>
                    <a:cubicBezTo>
                      <a:pt x="67" y="86"/>
                      <a:pt x="85" y="67"/>
                      <a:pt x="85" y="43"/>
                    </a:cubicBezTo>
                    <a:cubicBezTo>
                      <a:pt x="85" y="20"/>
                      <a:pt x="67"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3"/>
              <p:cNvSpPr/>
              <p:nvPr/>
            </p:nvSpPr>
            <p:spPr>
              <a:xfrm flipH="1">
                <a:off x="2148588" y="3725749"/>
                <a:ext cx="7927" cy="8367"/>
              </a:xfrm>
              <a:custGeom>
                <a:rect b="b" l="l" r="r" t="t"/>
                <a:pathLst>
                  <a:path extrusionOk="0" h="76" w="72">
                    <a:moveTo>
                      <a:pt x="33" y="0"/>
                    </a:moveTo>
                    <a:cubicBezTo>
                      <a:pt x="15" y="0"/>
                      <a:pt x="0" y="19"/>
                      <a:pt x="0" y="38"/>
                    </a:cubicBezTo>
                    <a:cubicBezTo>
                      <a:pt x="0" y="57"/>
                      <a:pt x="15" y="76"/>
                      <a:pt x="33" y="76"/>
                    </a:cubicBezTo>
                    <a:cubicBezTo>
                      <a:pt x="57" y="76"/>
                      <a:pt x="71" y="57"/>
                      <a:pt x="71" y="38"/>
                    </a:cubicBezTo>
                    <a:cubicBezTo>
                      <a:pt x="71" y="19"/>
                      <a:pt x="57"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3"/>
              <p:cNvSpPr/>
              <p:nvPr/>
            </p:nvSpPr>
            <p:spPr>
              <a:xfrm flipH="1">
                <a:off x="2060405" y="3716391"/>
                <a:ext cx="6826" cy="6826"/>
              </a:xfrm>
              <a:custGeom>
                <a:rect b="b" l="l" r="r" t="t"/>
                <a:pathLst>
                  <a:path extrusionOk="0" h="62" w="62">
                    <a:moveTo>
                      <a:pt x="29" y="1"/>
                    </a:moveTo>
                    <a:cubicBezTo>
                      <a:pt x="14" y="1"/>
                      <a:pt x="0" y="15"/>
                      <a:pt x="0" y="34"/>
                    </a:cubicBezTo>
                    <a:cubicBezTo>
                      <a:pt x="0" y="48"/>
                      <a:pt x="14" y="62"/>
                      <a:pt x="29" y="62"/>
                    </a:cubicBezTo>
                    <a:cubicBezTo>
                      <a:pt x="47" y="62"/>
                      <a:pt x="62" y="48"/>
                      <a:pt x="62" y="34"/>
                    </a:cubicBezTo>
                    <a:cubicBezTo>
                      <a:pt x="62" y="15"/>
                      <a:pt x="47"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3"/>
              <p:cNvSpPr/>
              <p:nvPr/>
            </p:nvSpPr>
            <p:spPr>
              <a:xfrm flipH="1">
                <a:off x="1971671" y="3709676"/>
                <a:ext cx="6275" cy="6275"/>
              </a:xfrm>
              <a:custGeom>
                <a:rect b="b" l="l" r="r" t="t"/>
                <a:pathLst>
                  <a:path extrusionOk="0" h="57" w="57">
                    <a:moveTo>
                      <a:pt x="28" y="0"/>
                    </a:moveTo>
                    <a:cubicBezTo>
                      <a:pt x="10" y="0"/>
                      <a:pt x="0" y="15"/>
                      <a:pt x="0" y="29"/>
                    </a:cubicBezTo>
                    <a:cubicBezTo>
                      <a:pt x="0" y="43"/>
                      <a:pt x="10" y="57"/>
                      <a:pt x="28" y="57"/>
                    </a:cubicBezTo>
                    <a:cubicBezTo>
                      <a:pt x="43" y="57"/>
                      <a:pt x="57" y="43"/>
                      <a:pt x="57" y="29"/>
                    </a:cubicBezTo>
                    <a:cubicBezTo>
                      <a:pt x="57" y="15"/>
                      <a:pt x="43" y="0"/>
                      <a:pt x="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3"/>
              <p:cNvSpPr/>
              <p:nvPr/>
            </p:nvSpPr>
            <p:spPr>
              <a:xfrm flipH="1">
                <a:off x="1883378" y="3706593"/>
                <a:ext cx="4844" cy="4734"/>
              </a:xfrm>
              <a:custGeom>
                <a:rect b="b" l="l" r="r" t="t"/>
                <a:pathLst>
                  <a:path extrusionOk="0" h="43" w="44">
                    <a:moveTo>
                      <a:pt x="24" y="0"/>
                    </a:moveTo>
                    <a:cubicBezTo>
                      <a:pt x="10" y="0"/>
                      <a:pt x="1" y="10"/>
                      <a:pt x="1" y="19"/>
                    </a:cubicBezTo>
                    <a:cubicBezTo>
                      <a:pt x="1" y="33"/>
                      <a:pt x="10" y="43"/>
                      <a:pt x="24" y="43"/>
                    </a:cubicBezTo>
                    <a:cubicBezTo>
                      <a:pt x="34" y="43"/>
                      <a:pt x="43" y="33"/>
                      <a:pt x="43" y="19"/>
                    </a:cubicBezTo>
                    <a:cubicBezTo>
                      <a:pt x="43" y="10"/>
                      <a:pt x="34"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3"/>
              <p:cNvSpPr/>
              <p:nvPr/>
            </p:nvSpPr>
            <p:spPr>
              <a:xfrm flipH="1">
                <a:off x="1794204" y="3706593"/>
                <a:ext cx="4184" cy="4184"/>
              </a:xfrm>
              <a:custGeom>
                <a:rect b="b" l="l" r="r" t="t"/>
                <a:pathLst>
                  <a:path extrusionOk="0" h="38" w="38">
                    <a:moveTo>
                      <a:pt x="19" y="0"/>
                    </a:moveTo>
                    <a:cubicBezTo>
                      <a:pt x="5" y="0"/>
                      <a:pt x="0" y="10"/>
                      <a:pt x="0" y="19"/>
                    </a:cubicBezTo>
                    <a:cubicBezTo>
                      <a:pt x="0" y="28"/>
                      <a:pt x="5" y="38"/>
                      <a:pt x="19" y="38"/>
                    </a:cubicBezTo>
                    <a:cubicBezTo>
                      <a:pt x="29" y="38"/>
                      <a:pt x="38" y="28"/>
                      <a:pt x="38" y="19"/>
                    </a:cubicBezTo>
                    <a:cubicBezTo>
                      <a:pt x="38" y="10"/>
                      <a:pt x="29"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3"/>
              <p:cNvSpPr/>
              <p:nvPr/>
            </p:nvSpPr>
            <p:spPr>
              <a:xfrm flipH="1">
                <a:off x="1705360" y="3710666"/>
                <a:ext cx="3743" cy="3303"/>
              </a:xfrm>
              <a:custGeom>
                <a:rect b="b" l="l" r="r" t="t"/>
                <a:pathLst>
                  <a:path extrusionOk="0" h="30" w="34">
                    <a:moveTo>
                      <a:pt x="14" y="1"/>
                    </a:moveTo>
                    <a:cubicBezTo>
                      <a:pt x="9" y="1"/>
                      <a:pt x="0" y="6"/>
                      <a:pt x="0" y="15"/>
                    </a:cubicBezTo>
                    <a:cubicBezTo>
                      <a:pt x="0" y="24"/>
                      <a:pt x="9" y="29"/>
                      <a:pt x="14" y="29"/>
                    </a:cubicBezTo>
                    <a:cubicBezTo>
                      <a:pt x="24" y="29"/>
                      <a:pt x="33" y="24"/>
                      <a:pt x="33" y="15"/>
                    </a:cubicBezTo>
                    <a:cubicBezTo>
                      <a:pt x="33" y="6"/>
                      <a:pt x="24" y="1"/>
                      <a:pt x="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3"/>
              <p:cNvSpPr/>
              <p:nvPr/>
            </p:nvSpPr>
            <p:spPr>
              <a:xfrm flipH="1">
                <a:off x="1617177" y="3719033"/>
                <a:ext cx="2202" cy="2202"/>
              </a:xfrm>
              <a:custGeom>
                <a:rect b="b" l="l" r="r" t="t"/>
                <a:pathLst>
                  <a:path extrusionOk="0" h="20" w="20">
                    <a:moveTo>
                      <a:pt x="10" y="0"/>
                    </a:moveTo>
                    <a:cubicBezTo>
                      <a:pt x="5" y="0"/>
                      <a:pt x="1" y="5"/>
                      <a:pt x="1" y="10"/>
                    </a:cubicBezTo>
                    <a:cubicBezTo>
                      <a:pt x="1" y="14"/>
                      <a:pt x="5" y="19"/>
                      <a:pt x="10" y="19"/>
                    </a:cubicBezTo>
                    <a:cubicBezTo>
                      <a:pt x="15" y="19"/>
                      <a:pt x="19" y="14"/>
                      <a:pt x="19" y="10"/>
                    </a:cubicBezTo>
                    <a:cubicBezTo>
                      <a:pt x="19" y="5"/>
                      <a:pt x="15"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3"/>
              <p:cNvSpPr/>
              <p:nvPr/>
            </p:nvSpPr>
            <p:spPr>
              <a:xfrm flipH="1">
                <a:off x="1528993" y="3730923"/>
                <a:ext cx="1651" cy="1651"/>
              </a:xfrm>
              <a:custGeom>
                <a:rect b="b" l="l" r="r" t="t"/>
                <a:pathLst>
                  <a:path extrusionOk="0" h="15" w="15">
                    <a:moveTo>
                      <a:pt x="5" y="1"/>
                    </a:moveTo>
                    <a:cubicBezTo>
                      <a:pt x="5" y="1"/>
                      <a:pt x="1" y="5"/>
                      <a:pt x="1" y="10"/>
                    </a:cubicBezTo>
                    <a:cubicBezTo>
                      <a:pt x="1" y="10"/>
                      <a:pt x="5" y="15"/>
                      <a:pt x="5" y="15"/>
                    </a:cubicBezTo>
                    <a:cubicBezTo>
                      <a:pt x="10" y="15"/>
                      <a:pt x="15" y="10"/>
                      <a:pt x="15" y="10"/>
                    </a:cubicBezTo>
                    <a:cubicBezTo>
                      <a:pt x="15" y="5"/>
                      <a:pt x="10"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3"/>
              <p:cNvSpPr/>
              <p:nvPr/>
            </p:nvSpPr>
            <p:spPr>
              <a:xfrm flipH="1">
                <a:off x="1441801" y="3747547"/>
                <a:ext cx="550" cy="661"/>
              </a:xfrm>
              <a:custGeom>
                <a:rect b="b" l="l" r="r" t="t"/>
                <a:pathLst>
                  <a:path extrusionOk="0" h="6" w="5">
                    <a:moveTo>
                      <a:pt x="0" y="0"/>
                    </a:moveTo>
                    <a:cubicBezTo>
                      <a:pt x="0" y="0"/>
                      <a:pt x="0" y="5"/>
                      <a:pt x="5" y="5"/>
                    </a:cubicBezTo>
                    <a:cubicBezTo>
                      <a:pt x="5" y="5"/>
                      <a:pt x="5"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3"/>
              <p:cNvSpPr/>
              <p:nvPr/>
            </p:nvSpPr>
            <p:spPr>
              <a:xfrm flipH="1">
                <a:off x="8534773" y="3361897"/>
                <a:ext cx="80037" cy="80588"/>
              </a:xfrm>
              <a:custGeom>
                <a:rect b="b" l="l" r="r" t="t"/>
                <a:pathLst>
                  <a:path extrusionOk="0" h="732" w="727">
                    <a:moveTo>
                      <a:pt x="363" y="1"/>
                    </a:moveTo>
                    <a:cubicBezTo>
                      <a:pt x="160" y="1"/>
                      <a:pt x="0" y="161"/>
                      <a:pt x="0" y="364"/>
                    </a:cubicBezTo>
                    <a:cubicBezTo>
                      <a:pt x="0" y="567"/>
                      <a:pt x="160" y="732"/>
                      <a:pt x="363" y="732"/>
                    </a:cubicBezTo>
                    <a:cubicBezTo>
                      <a:pt x="566" y="732"/>
                      <a:pt x="726" y="567"/>
                      <a:pt x="726" y="364"/>
                    </a:cubicBezTo>
                    <a:cubicBezTo>
                      <a:pt x="726" y="161"/>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3"/>
              <p:cNvSpPr/>
              <p:nvPr/>
            </p:nvSpPr>
            <p:spPr>
              <a:xfrm flipH="1">
                <a:off x="8465306" y="3417933"/>
                <a:ext cx="79487" cy="79597"/>
              </a:xfrm>
              <a:custGeom>
                <a:rect b="b" l="l" r="r" t="t"/>
                <a:pathLst>
                  <a:path extrusionOk="0" h="723" w="722">
                    <a:moveTo>
                      <a:pt x="364" y="1"/>
                    </a:moveTo>
                    <a:cubicBezTo>
                      <a:pt x="161" y="1"/>
                      <a:pt x="1" y="161"/>
                      <a:pt x="1" y="359"/>
                    </a:cubicBezTo>
                    <a:cubicBezTo>
                      <a:pt x="1" y="557"/>
                      <a:pt x="161" y="722"/>
                      <a:pt x="364" y="722"/>
                    </a:cubicBezTo>
                    <a:cubicBezTo>
                      <a:pt x="562" y="722"/>
                      <a:pt x="722" y="557"/>
                      <a:pt x="722" y="359"/>
                    </a:cubicBezTo>
                    <a:cubicBezTo>
                      <a:pt x="722" y="161"/>
                      <a:pt x="562" y="1"/>
                      <a:pt x="3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3"/>
              <p:cNvSpPr/>
              <p:nvPr/>
            </p:nvSpPr>
            <p:spPr>
              <a:xfrm flipH="1">
                <a:off x="8393086" y="3470447"/>
                <a:ext cx="79046" cy="78386"/>
              </a:xfrm>
              <a:custGeom>
                <a:rect b="b" l="l" r="r" t="t"/>
                <a:pathLst>
                  <a:path extrusionOk="0" h="712" w="718">
                    <a:moveTo>
                      <a:pt x="359" y="0"/>
                    </a:moveTo>
                    <a:cubicBezTo>
                      <a:pt x="161" y="0"/>
                      <a:pt x="1" y="160"/>
                      <a:pt x="1" y="358"/>
                    </a:cubicBezTo>
                    <a:cubicBezTo>
                      <a:pt x="1" y="552"/>
                      <a:pt x="161" y="712"/>
                      <a:pt x="359" y="712"/>
                    </a:cubicBezTo>
                    <a:cubicBezTo>
                      <a:pt x="557" y="712"/>
                      <a:pt x="717" y="552"/>
                      <a:pt x="717" y="358"/>
                    </a:cubicBezTo>
                    <a:cubicBezTo>
                      <a:pt x="717" y="160"/>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3"/>
              <p:cNvSpPr/>
              <p:nvPr/>
            </p:nvSpPr>
            <p:spPr>
              <a:xfrm flipH="1">
                <a:off x="8319435" y="3520759"/>
                <a:ext cx="77945" cy="77395"/>
              </a:xfrm>
              <a:custGeom>
                <a:rect b="b" l="l" r="r" t="t"/>
                <a:pathLst>
                  <a:path extrusionOk="0" h="703" w="708">
                    <a:moveTo>
                      <a:pt x="354" y="0"/>
                    </a:moveTo>
                    <a:cubicBezTo>
                      <a:pt x="161" y="0"/>
                      <a:pt x="0" y="156"/>
                      <a:pt x="0" y="349"/>
                    </a:cubicBezTo>
                    <a:cubicBezTo>
                      <a:pt x="0" y="547"/>
                      <a:pt x="161" y="703"/>
                      <a:pt x="354" y="703"/>
                    </a:cubicBezTo>
                    <a:cubicBezTo>
                      <a:pt x="547" y="703"/>
                      <a:pt x="708" y="547"/>
                      <a:pt x="708" y="349"/>
                    </a:cubicBezTo>
                    <a:cubicBezTo>
                      <a:pt x="708" y="156"/>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3"/>
              <p:cNvSpPr/>
              <p:nvPr/>
            </p:nvSpPr>
            <p:spPr>
              <a:xfrm flipH="1">
                <a:off x="8244132" y="3567988"/>
                <a:ext cx="76955" cy="76955"/>
              </a:xfrm>
              <a:custGeom>
                <a:rect b="b" l="l" r="r" t="t"/>
                <a:pathLst>
                  <a:path extrusionOk="0" h="699" w="699">
                    <a:moveTo>
                      <a:pt x="349" y="0"/>
                    </a:moveTo>
                    <a:cubicBezTo>
                      <a:pt x="156" y="0"/>
                      <a:pt x="0" y="156"/>
                      <a:pt x="0" y="349"/>
                    </a:cubicBezTo>
                    <a:cubicBezTo>
                      <a:pt x="0" y="543"/>
                      <a:pt x="156" y="698"/>
                      <a:pt x="349" y="698"/>
                    </a:cubicBezTo>
                    <a:cubicBezTo>
                      <a:pt x="543" y="698"/>
                      <a:pt x="698" y="543"/>
                      <a:pt x="698" y="349"/>
                    </a:cubicBezTo>
                    <a:cubicBezTo>
                      <a:pt x="698" y="156"/>
                      <a:pt x="543" y="0"/>
                      <a:pt x="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3"/>
              <p:cNvSpPr/>
              <p:nvPr/>
            </p:nvSpPr>
            <p:spPr>
              <a:xfrm flipH="1">
                <a:off x="8167398" y="3613125"/>
                <a:ext cx="75854" cy="75854"/>
              </a:xfrm>
              <a:custGeom>
                <a:rect b="b" l="l" r="r" t="t"/>
                <a:pathLst>
                  <a:path extrusionOk="0" h="689" w="689">
                    <a:moveTo>
                      <a:pt x="345" y="1"/>
                    </a:moveTo>
                    <a:cubicBezTo>
                      <a:pt x="156" y="1"/>
                      <a:pt x="1" y="156"/>
                      <a:pt x="1" y="345"/>
                    </a:cubicBezTo>
                    <a:cubicBezTo>
                      <a:pt x="1" y="533"/>
                      <a:pt x="156" y="689"/>
                      <a:pt x="345" y="689"/>
                    </a:cubicBezTo>
                    <a:cubicBezTo>
                      <a:pt x="533" y="689"/>
                      <a:pt x="689" y="533"/>
                      <a:pt x="689" y="345"/>
                    </a:cubicBezTo>
                    <a:cubicBezTo>
                      <a:pt x="689" y="156"/>
                      <a:pt x="533"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3"/>
              <p:cNvSpPr/>
              <p:nvPr/>
            </p:nvSpPr>
            <p:spPr>
              <a:xfrm flipH="1">
                <a:off x="8089013" y="3655731"/>
                <a:ext cx="74863" cy="74753"/>
              </a:xfrm>
              <a:custGeom>
                <a:rect b="b" l="l" r="r" t="t"/>
                <a:pathLst>
                  <a:path extrusionOk="0" h="679" w="680">
                    <a:moveTo>
                      <a:pt x="340" y="0"/>
                    </a:moveTo>
                    <a:cubicBezTo>
                      <a:pt x="152" y="0"/>
                      <a:pt x="1" y="151"/>
                      <a:pt x="1" y="340"/>
                    </a:cubicBezTo>
                    <a:cubicBezTo>
                      <a:pt x="1" y="528"/>
                      <a:pt x="152" y="679"/>
                      <a:pt x="340" y="679"/>
                    </a:cubicBezTo>
                    <a:cubicBezTo>
                      <a:pt x="529" y="679"/>
                      <a:pt x="680" y="528"/>
                      <a:pt x="680" y="340"/>
                    </a:cubicBezTo>
                    <a:cubicBezTo>
                      <a:pt x="680" y="151"/>
                      <a:pt x="529"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3"/>
              <p:cNvSpPr/>
              <p:nvPr/>
            </p:nvSpPr>
            <p:spPr>
              <a:xfrm flipH="1">
                <a:off x="8009637" y="3695694"/>
                <a:ext cx="73762" cy="73762"/>
              </a:xfrm>
              <a:custGeom>
                <a:rect b="b" l="l" r="r" t="t"/>
                <a:pathLst>
                  <a:path extrusionOk="0" h="670" w="670">
                    <a:moveTo>
                      <a:pt x="335" y="0"/>
                    </a:moveTo>
                    <a:cubicBezTo>
                      <a:pt x="151" y="0"/>
                      <a:pt x="0" y="151"/>
                      <a:pt x="0" y="335"/>
                    </a:cubicBezTo>
                    <a:cubicBezTo>
                      <a:pt x="0" y="519"/>
                      <a:pt x="151" y="669"/>
                      <a:pt x="335" y="669"/>
                    </a:cubicBezTo>
                    <a:cubicBezTo>
                      <a:pt x="519" y="669"/>
                      <a:pt x="670" y="519"/>
                      <a:pt x="670" y="335"/>
                    </a:cubicBezTo>
                    <a:cubicBezTo>
                      <a:pt x="670" y="151"/>
                      <a:pt x="519"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3"/>
              <p:cNvSpPr/>
              <p:nvPr/>
            </p:nvSpPr>
            <p:spPr>
              <a:xfrm flipH="1">
                <a:off x="7928610" y="3732465"/>
                <a:ext cx="72771" cy="73322"/>
              </a:xfrm>
              <a:custGeom>
                <a:rect b="b" l="l" r="r" t="t"/>
                <a:pathLst>
                  <a:path extrusionOk="0" h="666" w="661">
                    <a:moveTo>
                      <a:pt x="330" y="1"/>
                    </a:moveTo>
                    <a:cubicBezTo>
                      <a:pt x="146" y="1"/>
                      <a:pt x="0" y="152"/>
                      <a:pt x="0" y="331"/>
                    </a:cubicBezTo>
                    <a:cubicBezTo>
                      <a:pt x="0" y="515"/>
                      <a:pt x="146" y="665"/>
                      <a:pt x="330" y="665"/>
                    </a:cubicBezTo>
                    <a:cubicBezTo>
                      <a:pt x="514" y="665"/>
                      <a:pt x="660" y="515"/>
                      <a:pt x="660" y="331"/>
                    </a:cubicBezTo>
                    <a:cubicBezTo>
                      <a:pt x="660" y="152"/>
                      <a:pt x="514"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3"/>
              <p:cNvSpPr/>
              <p:nvPr/>
            </p:nvSpPr>
            <p:spPr>
              <a:xfrm flipH="1">
                <a:off x="7846151" y="3766703"/>
                <a:ext cx="72221" cy="72331"/>
              </a:xfrm>
              <a:custGeom>
                <a:rect b="b" l="l" r="r" t="t"/>
                <a:pathLst>
                  <a:path extrusionOk="0" h="657" w="656">
                    <a:moveTo>
                      <a:pt x="326" y="1"/>
                    </a:moveTo>
                    <a:cubicBezTo>
                      <a:pt x="147" y="1"/>
                      <a:pt x="1" y="147"/>
                      <a:pt x="1" y="326"/>
                    </a:cubicBezTo>
                    <a:cubicBezTo>
                      <a:pt x="1" y="510"/>
                      <a:pt x="147" y="656"/>
                      <a:pt x="326" y="656"/>
                    </a:cubicBezTo>
                    <a:cubicBezTo>
                      <a:pt x="510" y="656"/>
                      <a:pt x="656" y="510"/>
                      <a:pt x="656" y="326"/>
                    </a:cubicBezTo>
                    <a:cubicBezTo>
                      <a:pt x="656" y="147"/>
                      <a:pt x="510"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3"/>
              <p:cNvSpPr/>
              <p:nvPr/>
            </p:nvSpPr>
            <p:spPr>
              <a:xfrm flipH="1">
                <a:off x="7763032" y="3797859"/>
                <a:ext cx="70679" cy="71230"/>
              </a:xfrm>
              <a:custGeom>
                <a:rect b="b" l="l" r="r" t="t"/>
                <a:pathLst>
                  <a:path extrusionOk="0" h="647" w="642">
                    <a:moveTo>
                      <a:pt x="321" y="1"/>
                    </a:moveTo>
                    <a:cubicBezTo>
                      <a:pt x="141" y="1"/>
                      <a:pt x="0" y="147"/>
                      <a:pt x="0" y="321"/>
                    </a:cubicBezTo>
                    <a:cubicBezTo>
                      <a:pt x="0" y="500"/>
                      <a:pt x="141" y="647"/>
                      <a:pt x="321" y="647"/>
                    </a:cubicBezTo>
                    <a:cubicBezTo>
                      <a:pt x="500" y="647"/>
                      <a:pt x="641" y="500"/>
                      <a:pt x="641" y="321"/>
                    </a:cubicBezTo>
                    <a:cubicBezTo>
                      <a:pt x="641" y="147"/>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3"/>
              <p:cNvSpPr/>
              <p:nvPr/>
            </p:nvSpPr>
            <p:spPr>
              <a:xfrm flipH="1">
                <a:off x="7678482" y="3825932"/>
                <a:ext cx="70129" cy="70129"/>
              </a:xfrm>
              <a:custGeom>
                <a:rect b="b" l="l" r="r" t="t"/>
                <a:pathLst>
                  <a:path extrusionOk="0" h="637" w="637">
                    <a:moveTo>
                      <a:pt x="321" y="0"/>
                    </a:moveTo>
                    <a:cubicBezTo>
                      <a:pt x="142" y="0"/>
                      <a:pt x="0" y="142"/>
                      <a:pt x="0" y="316"/>
                    </a:cubicBezTo>
                    <a:cubicBezTo>
                      <a:pt x="0" y="495"/>
                      <a:pt x="142" y="637"/>
                      <a:pt x="321" y="637"/>
                    </a:cubicBezTo>
                    <a:cubicBezTo>
                      <a:pt x="495" y="637"/>
                      <a:pt x="637" y="495"/>
                      <a:pt x="637" y="316"/>
                    </a:cubicBezTo>
                    <a:cubicBezTo>
                      <a:pt x="637" y="142"/>
                      <a:pt x="495"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3"/>
              <p:cNvSpPr/>
              <p:nvPr/>
            </p:nvSpPr>
            <p:spPr>
              <a:xfrm flipH="1">
                <a:off x="7592831" y="3850262"/>
                <a:ext cx="69138" cy="69138"/>
              </a:xfrm>
              <a:custGeom>
                <a:rect b="b" l="l" r="r" t="t"/>
                <a:pathLst>
                  <a:path extrusionOk="0" h="628" w="628">
                    <a:moveTo>
                      <a:pt x="312" y="1"/>
                    </a:moveTo>
                    <a:cubicBezTo>
                      <a:pt x="142" y="1"/>
                      <a:pt x="0" y="142"/>
                      <a:pt x="0" y="317"/>
                    </a:cubicBezTo>
                    <a:cubicBezTo>
                      <a:pt x="0" y="486"/>
                      <a:pt x="142" y="628"/>
                      <a:pt x="312" y="628"/>
                    </a:cubicBezTo>
                    <a:cubicBezTo>
                      <a:pt x="486" y="628"/>
                      <a:pt x="627" y="486"/>
                      <a:pt x="627" y="317"/>
                    </a:cubicBezTo>
                    <a:cubicBezTo>
                      <a:pt x="627" y="142"/>
                      <a:pt x="486"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3"/>
              <p:cNvSpPr/>
              <p:nvPr/>
            </p:nvSpPr>
            <p:spPr>
              <a:xfrm flipH="1">
                <a:off x="7506189" y="3871070"/>
                <a:ext cx="68588" cy="68588"/>
              </a:xfrm>
              <a:custGeom>
                <a:rect b="b" l="l" r="r" t="t"/>
                <a:pathLst>
                  <a:path extrusionOk="0" h="623" w="623">
                    <a:moveTo>
                      <a:pt x="312" y="0"/>
                    </a:moveTo>
                    <a:cubicBezTo>
                      <a:pt x="142" y="0"/>
                      <a:pt x="0" y="142"/>
                      <a:pt x="0" y="312"/>
                    </a:cubicBezTo>
                    <a:cubicBezTo>
                      <a:pt x="0" y="481"/>
                      <a:pt x="142" y="623"/>
                      <a:pt x="312" y="623"/>
                    </a:cubicBezTo>
                    <a:cubicBezTo>
                      <a:pt x="481" y="623"/>
                      <a:pt x="623" y="481"/>
                      <a:pt x="623" y="312"/>
                    </a:cubicBezTo>
                    <a:cubicBezTo>
                      <a:pt x="623" y="142"/>
                      <a:pt x="481"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3"/>
              <p:cNvSpPr/>
              <p:nvPr/>
            </p:nvSpPr>
            <p:spPr>
              <a:xfrm flipH="1">
                <a:off x="7418996" y="3888244"/>
                <a:ext cx="67597" cy="67487"/>
              </a:xfrm>
              <a:custGeom>
                <a:rect b="b" l="l" r="r" t="t"/>
                <a:pathLst>
                  <a:path extrusionOk="0" h="613" w="614">
                    <a:moveTo>
                      <a:pt x="307" y="0"/>
                    </a:moveTo>
                    <a:cubicBezTo>
                      <a:pt x="138" y="0"/>
                      <a:pt x="1" y="137"/>
                      <a:pt x="1" y="306"/>
                    </a:cubicBezTo>
                    <a:cubicBezTo>
                      <a:pt x="1" y="476"/>
                      <a:pt x="138" y="613"/>
                      <a:pt x="307" y="613"/>
                    </a:cubicBezTo>
                    <a:cubicBezTo>
                      <a:pt x="477" y="613"/>
                      <a:pt x="614" y="476"/>
                      <a:pt x="614" y="306"/>
                    </a:cubicBezTo>
                    <a:cubicBezTo>
                      <a:pt x="614" y="137"/>
                      <a:pt x="477"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3"/>
              <p:cNvSpPr/>
              <p:nvPr/>
            </p:nvSpPr>
            <p:spPr>
              <a:xfrm flipH="1">
                <a:off x="7331254" y="3901675"/>
                <a:ext cx="66606" cy="66056"/>
              </a:xfrm>
              <a:custGeom>
                <a:rect b="b" l="l" r="r" t="t"/>
                <a:pathLst>
                  <a:path extrusionOk="0" h="600" w="605">
                    <a:moveTo>
                      <a:pt x="303" y="1"/>
                    </a:moveTo>
                    <a:cubicBezTo>
                      <a:pt x="138" y="1"/>
                      <a:pt x="1" y="133"/>
                      <a:pt x="1" y="298"/>
                    </a:cubicBezTo>
                    <a:cubicBezTo>
                      <a:pt x="1" y="467"/>
                      <a:pt x="138" y="599"/>
                      <a:pt x="303" y="599"/>
                    </a:cubicBezTo>
                    <a:cubicBezTo>
                      <a:pt x="468" y="599"/>
                      <a:pt x="604" y="467"/>
                      <a:pt x="604" y="298"/>
                    </a:cubicBezTo>
                    <a:cubicBezTo>
                      <a:pt x="604" y="133"/>
                      <a:pt x="468"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3"/>
              <p:cNvSpPr/>
              <p:nvPr/>
            </p:nvSpPr>
            <p:spPr>
              <a:xfrm flipH="1">
                <a:off x="7243070" y="3910482"/>
                <a:ext cx="65505" cy="65505"/>
              </a:xfrm>
              <a:custGeom>
                <a:rect b="b" l="l" r="r" t="t"/>
                <a:pathLst>
                  <a:path extrusionOk="0" h="595" w="595">
                    <a:moveTo>
                      <a:pt x="298" y="1"/>
                    </a:moveTo>
                    <a:cubicBezTo>
                      <a:pt x="137" y="1"/>
                      <a:pt x="1" y="133"/>
                      <a:pt x="1" y="298"/>
                    </a:cubicBezTo>
                    <a:cubicBezTo>
                      <a:pt x="1" y="463"/>
                      <a:pt x="137" y="595"/>
                      <a:pt x="298" y="595"/>
                    </a:cubicBezTo>
                    <a:cubicBezTo>
                      <a:pt x="463" y="595"/>
                      <a:pt x="595" y="463"/>
                      <a:pt x="595" y="298"/>
                    </a:cubicBezTo>
                    <a:cubicBezTo>
                      <a:pt x="595" y="133"/>
                      <a:pt x="463" y="1"/>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3"/>
              <p:cNvSpPr/>
              <p:nvPr/>
            </p:nvSpPr>
            <p:spPr>
              <a:xfrm flipH="1">
                <a:off x="7154337" y="3915216"/>
                <a:ext cx="64404" cy="64404"/>
              </a:xfrm>
              <a:custGeom>
                <a:rect b="b" l="l" r="r" t="t"/>
                <a:pathLst>
                  <a:path extrusionOk="0" h="585" w="585">
                    <a:moveTo>
                      <a:pt x="293" y="0"/>
                    </a:moveTo>
                    <a:cubicBezTo>
                      <a:pt x="132" y="0"/>
                      <a:pt x="0" y="132"/>
                      <a:pt x="0" y="292"/>
                    </a:cubicBezTo>
                    <a:cubicBezTo>
                      <a:pt x="0" y="453"/>
                      <a:pt x="132" y="585"/>
                      <a:pt x="293" y="585"/>
                    </a:cubicBezTo>
                    <a:cubicBezTo>
                      <a:pt x="453" y="585"/>
                      <a:pt x="585" y="453"/>
                      <a:pt x="585" y="292"/>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3"/>
              <p:cNvSpPr/>
              <p:nvPr/>
            </p:nvSpPr>
            <p:spPr>
              <a:xfrm flipH="1">
                <a:off x="7065493" y="3915657"/>
                <a:ext cx="63523" cy="63523"/>
              </a:xfrm>
              <a:custGeom>
                <a:rect b="b" l="l" r="r" t="t"/>
                <a:pathLst>
                  <a:path extrusionOk="0" h="577" w="577">
                    <a:moveTo>
                      <a:pt x="288" y="1"/>
                    </a:moveTo>
                    <a:cubicBezTo>
                      <a:pt x="128" y="1"/>
                      <a:pt x="1" y="128"/>
                      <a:pt x="1" y="288"/>
                    </a:cubicBezTo>
                    <a:cubicBezTo>
                      <a:pt x="1" y="444"/>
                      <a:pt x="128" y="576"/>
                      <a:pt x="288" y="576"/>
                    </a:cubicBezTo>
                    <a:cubicBezTo>
                      <a:pt x="449" y="576"/>
                      <a:pt x="576" y="444"/>
                      <a:pt x="576" y="288"/>
                    </a:cubicBezTo>
                    <a:cubicBezTo>
                      <a:pt x="576" y="128"/>
                      <a:pt x="449"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3"/>
              <p:cNvSpPr/>
              <p:nvPr/>
            </p:nvSpPr>
            <p:spPr>
              <a:xfrm flipH="1">
                <a:off x="6976759" y="3911033"/>
                <a:ext cx="62422" cy="62863"/>
              </a:xfrm>
              <a:custGeom>
                <a:rect b="b" l="l" r="r" t="t"/>
                <a:pathLst>
                  <a:path extrusionOk="0" h="571" w="567">
                    <a:moveTo>
                      <a:pt x="283" y="0"/>
                    </a:moveTo>
                    <a:cubicBezTo>
                      <a:pt x="128" y="0"/>
                      <a:pt x="0" y="128"/>
                      <a:pt x="0" y="288"/>
                    </a:cubicBezTo>
                    <a:cubicBezTo>
                      <a:pt x="0" y="444"/>
                      <a:pt x="128" y="571"/>
                      <a:pt x="283" y="571"/>
                    </a:cubicBezTo>
                    <a:cubicBezTo>
                      <a:pt x="439" y="571"/>
                      <a:pt x="566" y="444"/>
                      <a:pt x="566" y="288"/>
                    </a:cubicBezTo>
                    <a:cubicBezTo>
                      <a:pt x="566" y="128"/>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3"/>
              <p:cNvSpPr/>
              <p:nvPr/>
            </p:nvSpPr>
            <p:spPr>
              <a:xfrm flipH="1">
                <a:off x="6888576" y="3902226"/>
                <a:ext cx="61872" cy="61872"/>
              </a:xfrm>
              <a:custGeom>
                <a:rect b="b" l="l" r="r" t="t"/>
                <a:pathLst>
                  <a:path extrusionOk="0" h="562" w="562">
                    <a:moveTo>
                      <a:pt x="283" y="0"/>
                    </a:moveTo>
                    <a:cubicBezTo>
                      <a:pt x="128" y="0"/>
                      <a:pt x="1" y="128"/>
                      <a:pt x="1" y="278"/>
                    </a:cubicBezTo>
                    <a:cubicBezTo>
                      <a:pt x="1" y="434"/>
                      <a:pt x="128" y="561"/>
                      <a:pt x="283" y="561"/>
                    </a:cubicBezTo>
                    <a:cubicBezTo>
                      <a:pt x="439" y="561"/>
                      <a:pt x="562" y="434"/>
                      <a:pt x="562" y="278"/>
                    </a:cubicBezTo>
                    <a:cubicBezTo>
                      <a:pt x="562" y="128"/>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3"/>
              <p:cNvSpPr/>
              <p:nvPr/>
            </p:nvSpPr>
            <p:spPr>
              <a:xfrm flipH="1">
                <a:off x="6800833" y="3888684"/>
                <a:ext cx="60881" cy="60881"/>
              </a:xfrm>
              <a:custGeom>
                <a:rect b="b" l="l" r="r" t="t"/>
                <a:pathLst>
                  <a:path extrusionOk="0" h="553" w="553">
                    <a:moveTo>
                      <a:pt x="279" y="1"/>
                    </a:moveTo>
                    <a:cubicBezTo>
                      <a:pt x="123" y="1"/>
                      <a:pt x="1" y="123"/>
                      <a:pt x="1" y="274"/>
                    </a:cubicBezTo>
                    <a:cubicBezTo>
                      <a:pt x="1" y="430"/>
                      <a:pt x="123" y="552"/>
                      <a:pt x="279" y="552"/>
                    </a:cubicBezTo>
                    <a:cubicBezTo>
                      <a:pt x="430" y="552"/>
                      <a:pt x="552" y="430"/>
                      <a:pt x="552" y="274"/>
                    </a:cubicBezTo>
                    <a:cubicBezTo>
                      <a:pt x="552" y="123"/>
                      <a:pt x="430"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3"/>
              <p:cNvSpPr/>
              <p:nvPr/>
            </p:nvSpPr>
            <p:spPr>
              <a:xfrm flipH="1">
                <a:off x="6714191" y="3870079"/>
                <a:ext cx="59780" cy="59780"/>
              </a:xfrm>
              <a:custGeom>
                <a:rect b="b" l="l" r="r" t="t"/>
                <a:pathLst>
                  <a:path extrusionOk="0" h="543" w="543">
                    <a:moveTo>
                      <a:pt x="274" y="0"/>
                    </a:moveTo>
                    <a:cubicBezTo>
                      <a:pt x="123" y="0"/>
                      <a:pt x="0" y="123"/>
                      <a:pt x="0" y="273"/>
                    </a:cubicBezTo>
                    <a:cubicBezTo>
                      <a:pt x="0" y="420"/>
                      <a:pt x="123" y="542"/>
                      <a:pt x="274" y="542"/>
                    </a:cubicBezTo>
                    <a:cubicBezTo>
                      <a:pt x="420" y="542"/>
                      <a:pt x="543" y="420"/>
                      <a:pt x="543" y="273"/>
                    </a:cubicBezTo>
                    <a:cubicBezTo>
                      <a:pt x="543" y="123"/>
                      <a:pt x="420"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3"/>
              <p:cNvSpPr/>
              <p:nvPr/>
            </p:nvSpPr>
            <p:spPr>
              <a:xfrm flipH="1">
                <a:off x="6628540" y="3846629"/>
                <a:ext cx="58789" cy="58789"/>
              </a:xfrm>
              <a:custGeom>
                <a:rect b="b" l="l" r="r" t="t"/>
                <a:pathLst>
                  <a:path extrusionOk="0" h="534" w="534">
                    <a:moveTo>
                      <a:pt x="265" y="1"/>
                    </a:moveTo>
                    <a:cubicBezTo>
                      <a:pt x="118" y="1"/>
                      <a:pt x="1" y="119"/>
                      <a:pt x="1" y="265"/>
                    </a:cubicBezTo>
                    <a:cubicBezTo>
                      <a:pt x="1" y="416"/>
                      <a:pt x="118" y="534"/>
                      <a:pt x="265" y="534"/>
                    </a:cubicBezTo>
                    <a:cubicBezTo>
                      <a:pt x="415" y="534"/>
                      <a:pt x="533" y="416"/>
                      <a:pt x="533" y="265"/>
                    </a:cubicBezTo>
                    <a:cubicBezTo>
                      <a:pt x="533" y="119"/>
                      <a:pt x="415"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3"/>
              <p:cNvSpPr/>
              <p:nvPr/>
            </p:nvSpPr>
            <p:spPr>
              <a:xfrm flipH="1">
                <a:off x="6544430" y="3818116"/>
                <a:ext cx="57799" cy="58239"/>
              </a:xfrm>
              <a:custGeom>
                <a:rect b="b" l="l" r="r" t="t"/>
                <a:pathLst>
                  <a:path extrusionOk="0" h="529" w="525">
                    <a:moveTo>
                      <a:pt x="260" y="1"/>
                    </a:moveTo>
                    <a:cubicBezTo>
                      <a:pt x="114" y="1"/>
                      <a:pt x="1" y="118"/>
                      <a:pt x="1" y="265"/>
                    </a:cubicBezTo>
                    <a:cubicBezTo>
                      <a:pt x="1" y="411"/>
                      <a:pt x="114" y="529"/>
                      <a:pt x="260" y="529"/>
                    </a:cubicBezTo>
                    <a:cubicBezTo>
                      <a:pt x="406" y="529"/>
                      <a:pt x="524" y="411"/>
                      <a:pt x="524" y="265"/>
                    </a:cubicBezTo>
                    <a:cubicBezTo>
                      <a:pt x="524" y="118"/>
                      <a:pt x="406"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3"/>
              <p:cNvSpPr/>
              <p:nvPr/>
            </p:nvSpPr>
            <p:spPr>
              <a:xfrm flipH="1">
                <a:off x="6461971" y="3785969"/>
                <a:ext cx="57138" cy="56698"/>
              </a:xfrm>
              <a:custGeom>
                <a:rect b="b" l="l" r="r" t="t"/>
                <a:pathLst>
                  <a:path extrusionOk="0" h="515" w="519">
                    <a:moveTo>
                      <a:pt x="259" y="0"/>
                    </a:moveTo>
                    <a:cubicBezTo>
                      <a:pt x="118" y="0"/>
                      <a:pt x="0" y="113"/>
                      <a:pt x="0" y="260"/>
                    </a:cubicBezTo>
                    <a:cubicBezTo>
                      <a:pt x="0" y="401"/>
                      <a:pt x="118" y="514"/>
                      <a:pt x="259" y="514"/>
                    </a:cubicBezTo>
                    <a:cubicBezTo>
                      <a:pt x="401" y="514"/>
                      <a:pt x="519" y="401"/>
                      <a:pt x="519" y="260"/>
                    </a:cubicBezTo>
                    <a:cubicBezTo>
                      <a:pt x="519" y="113"/>
                      <a:pt x="401" y="0"/>
                      <a:pt x="2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3"/>
              <p:cNvSpPr/>
              <p:nvPr/>
            </p:nvSpPr>
            <p:spPr>
              <a:xfrm flipH="1">
                <a:off x="6380944" y="3749639"/>
                <a:ext cx="56257" cy="56147"/>
              </a:xfrm>
              <a:custGeom>
                <a:rect b="b" l="l" r="r" t="t"/>
                <a:pathLst>
                  <a:path extrusionOk="0" h="510" w="511">
                    <a:moveTo>
                      <a:pt x="255" y="0"/>
                    </a:moveTo>
                    <a:cubicBezTo>
                      <a:pt x="114" y="0"/>
                      <a:pt x="1" y="113"/>
                      <a:pt x="1" y="255"/>
                    </a:cubicBezTo>
                    <a:cubicBezTo>
                      <a:pt x="1" y="396"/>
                      <a:pt x="114" y="509"/>
                      <a:pt x="255" y="509"/>
                    </a:cubicBezTo>
                    <a:cubicBezTo>
                      <a:pt x="397" y="509"/>
                      <a:pt x="510" y="396"/>
                      <a:pt x="510" y="255"/>
                    </a:cubicBezTo>
                    <a:cubicBezTo>
                      <a:pt x="510" y="113"/>
                      <a:pt x="397"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3"/>
              <p:cNvSpPr/>
              <p:nvPr/>
            </p:nvSpPr>
            <p:spPr>
              <a:xfrm flipH="1">
                <a:off x="6301568" y="3710666"/>
                <a:ext cx="55156" cy="54606"/>
              </a:xfrm>
              <a:custGeom>
                <a:rect b="b" l="l" r="r" t="t"/>
                <a:pathLst>
                  <a:path extrusionOk="0" h="496" w="501">
                    <a:moveTo>
                      <a:pt x="250" y="1"/>
                    </a:moveTo>
                    <a:cubicBezTo>
                      <a:pt x="114" y="1"/>
                      <a:pt x="1" y="109"/>
                      <a:pt x="1" y="251"/>
                    </a:cubicBezTo>
                    <a:cubicBezTo>
                      <a:pt x="1" y="387"/>
                      <a:pt x="114" y="496"/>
                      <a:pt x="250" y="496"/>
                    </a:cubicBezTo>
                    <a:cubicBezTo>
                      <a:pt x="387" y="496"/>
                      <a:pt x="500" y="387"/>
                      <a:pt x="500" y="251"/>
                    </a:cubicBezTo>
                    <a:cubicBezTo>
                      <a:pt x="500" y="109"/>
                      <a:pt x="387" y="1"/>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3"/>
              <p:cNvSpPr/>
              <p:nvPr/>
            </p:nvSpPr>
            <p:spPr>
              <a:xfrm flipH="1">
                <a:off x="6223183" y="3669162"/>
                <a:ext cx="54166" cy="54055"/>
              </a:xfrm>
              <a:custGeom>
                <a:rect b="b" l="l" r="r" t="t"/>
                <a:pathLst>
                  <a:path extrusionOk="0" h="491" w="492">
                    <a:moveTo>
                      <a:pt x="246" y="1"/>
                    </a:moveTo>
                    <a:cubicBezTo>
                      <a:pt x="109" y="1"/>
                      <a:pt x="1" y="109"/>
                      <a:pt x="1" y="246"/>
                    </a:cubicBezTo>
                    <a:cubicBezTo>
                      <a:pt x="1" y="383"/>
                      <a:pt x="109" y="491"/>
                      <a:pt x="246" y="491"/>
                    </a:cubicBezTo>
                    <a:cubicBezTo>
                      <a:pt x="383" y="491"/>
                      <a:pt x="491" y="383"/>
                      <a:pt x="491" y="246"/>
                    </a:cubicBezTo>
                    <a:cubicBezTo>
                      <a:pt x="491" y="109"/>
                      <a:pt x="383"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3"/>
              <p:cNvSpPr/>
              <p:nvPr/>
            </p:nvSpPr>
            <p:spPr>
              <a:xfrm flipH="1">
                <a:off x="6145899" y="3626116"/>
                <a:ext cx="53065" cy="53505"/>
              </a:xfrm>
              <a:custGeom>
                <a:rect b="b" l="l" r="r" t="t"/>
                <a:pathLst>
                  <a:path extrusionOk="0" h="486" w="482">
                    <a:moveTo>
                      <a:pt x="241" y="0"/>
                    </a:moveTo>
                    <a:cubicBezTo>
                      <a:pt x="109" y="0"/>
                      <a:pt x="1" y="109"/>
                      <a:pt x="1" y="246"/>
                    </a:cubicBezTo>
                    <a:cubicBezTo>
                      <a:pt x="1" y="378"/>
                      <a:pt x="109" y="486"/>
                      <a:pt x="241" y="486"/>
                    </a:cubicBezTo>
                    <a:cubicBezTo>
                      <a:pt x="373" y="486"/>
                      <a:pt x="482" y="378"/>
                      <a:pt x="482" y="246"/>
                    </a:cubicBezTo>
                    <a:cubicBezTo>
                      <a:pt x="482"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3"/>
              <p:cNvSpPr/>
              <p:nvPr/>
            </p:nvSpPr>
            <p:spPr>
              <a:xfrm flipH="1">
                <a:off x="6068615" y="3583070"/>
                <a:ext cx="51964" cy="52514"/>
              </a:xfrm>
              <a:custGeom>
                <a:rect b="b" l="l" r="r" t="t"/>
                <a:pathLst>
                  <a:path extrusionOk="0" h="477" w="472">
                    <a:moveTo>
                      <a:pt x="236" y="0"/>
                    </a:moveTo>
                    <a:cubicBezTo>
                      <a:pt x="104" y="0"/>
                      <a:pt x="1" y="109"/>
                      <a:pt x="1" y="236"/>
                    </a:cubicBezTo>
                    <a:cubicBezTo>
                      <a:pt x="1" y="368"/>
                      <a:pt x="104" y="476"/>
                      <a:pt x="236" y="476"/>
                    </a:cubicBezTo>
                    <a:cubicBezTo>
                      <a:pt x="368" y="476"/>
                      <a:pt x="472" y="368"/>
                      <a:pt x="472" y="236"/>
                    </a:cubicBezTo>
                    <a:cubicBezTo>
                      <a:pt x="472" y="109"/>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3"/>
              <p:cNvSpPr/>
              <p:nvPr/>
            </p:nvSpPr>
            <p:spPr>
              <a:xfrm flipH="1">
                <a:off x="5990670" y="3540465"/>
                <a:ext cx="51523" cy="51523"/>
              </a:xfrm>
              <a:custGeom>
                <a:rect b="b" l="l" r="r" t="t"/>
                <a:pathLst>
                  <a:path extrusionOk="0" h="468" w="468">
                    <a:moveTo>
                      <a:pt x="231" y="1"/>
                    </a:moveTo>
                    <a:cubicBezTo>
                      <a:pt x="104" y="1"/>
                      <a:pt x="0" y="104"/>
                      <a:pt x="0" y="232"/>
                    </a:cubicBezTo>
                    <a:cubicBezTo>
                      <a:pt x="0" y="364"/>
                      <a:pt x="104" y="467"/>
                      <a:pt x="231" y="467"/>
                    </a:cubicBezTo>
                    <a:cubicBezTo>
                      <a:pt x="363" y="467"/>
                      <a:pt x="467" y="364"/>
                      <a:pt x="467" y="232"/>
                    </a:cubicBezTo>
                    <a:cubicBezTo>
                      <a:pt x="467" y="104"/>
                      <a:pt x="363"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3"/>
              <p:cNvSpPr/>
              <p:nvPr/>
            </p:nvSpPr>
            <p:spPr>
              <a:xfrm flipH="1">
                <a:off x="5912395" y="3499511"/>
                <a:ext cx="50422" cy="50422"/>
              </a:xfrm>
              <a:custGeom>
                <a:rect b="b" l="l" r="r" t="t"/>
                <a:pathLst>
                  <a:path extrusionOk="0" h="458" w="458">
                    <a:moveTo>
                      <a:pt x="227" y="0"/>
                    </a:moveTo>
                    <a:cubicBezTo>
                      <a:pt x="104" y="0"/>
                      <a:pt x="1" y="99"/>
                      <a:pt x="1" y="226"/>
                    </a:cubicBezTo>
                    <a:cubicBezTo>
                      <a:pt x="1" y="354"/>
                      <a:pt x="104" y="457"/>
                      <a:pt x="227" y="457"/>
                    </a:cubicBezTo>
                    <a:cubicBezTo>
                      <a:pt x="354" y="457"/>
                      <a:pt x="458" y="354"/>
                      <a:pt x="458" y="226"/>
                    </a:cubicBezTo>
                    <a:cubicBezTo>
                      <a:pt x="458" y="99"/>
                      <a:pt x="354"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3"/>
              <p:cNvSpPr/>
              <p:nvPr/>
            </p:nvSpPr>
            <p:spPr>
              <a:xfrm flipH="1">
                <a:off x="5832909" y="3461089"/>
                <a:ext cx="49432" cy="49432"/>
              </a:xfrm>
              <a:custGeom>
                <a:rect b="b" l="l" r="r" t="t"/>
                <a:pathLst>
                  <a:path extrusionOk="0" h="449" w="449">
                    <a:moveTo>
                      <a:pt x="227" y="0"/>
                    </a:moveTo>
                    <a:cubicBezTo>
                      <a:pt x="104" y="0"/>
                      <a:pt x="0" y="99"/>
                      <a:pt x="0" y="222"/>
                    </a:cubicBezTo>
                    <a:cubicBezTo>
                      <a:pt x="0" y="344"/>
                      <a:pt x="104" y="448"/>
                      <a:pt x="227" y="448"/>
                    </a:cubicBezTo>
                    <a:cubicBezTo>
                      <a:pt x="349" y="448"/>
                      <a:pt x="448" y="344"/>
                      <a:pt x="448" y="222"/>
                    </a:cubicBezTo>
                    <a:cubicBezTo>
                      <a:pt x="448" y="99"/>
                      <a:pt x="349"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3"/>
              <p:cNvSpPr/>
              <p:nvPr/>
            </p:nvSpPr>
            <p:spPr>
              <a:xfrm flipH="1">
                <a:off x="5750891" y="3426300"/>
                <a:ext cx="48991" cy="48331"/>
              </a:xfrm>
              <a:custGeom>
                <a:rect b="b" l="l" r="r" t="t"/>
                <a:pathLst>
                  <a:path extrusionOk="0" h="439" w="445">
                    <a:moveTo>
                      <a:pt x="222" y="0"/>
                    </a:moveTo>
                    <a:cubicBezTo>
                      <a:pt x="100" y="0"/>
                      <a:pt x="1" y="99"/>
                      <a:pt x="1" y="222"/>
                    </a:cubicBezTo>
                    <a:cubicBezTo>
                      <a:pt x="1" y="340"/>
                      <a:pt x="100" y="439"/>
                      <a:pt x="222" y="439"/>
                    </a:cubicBezTo>
                    <a:cubicBezTo>
                      <a:pt x="345" y="439"/>
                      <a:pt x="444" y="340"/>
                      <a:pt x="444" y="222"/>
                    </a:cubicBezTo>
                    <a:cubicBezTo>
                      <a:pt x="444" y="99"/>
                      <a:pt x="345"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3"/>
              <p:cNvSpPr/>
              <p:nvPr/>
            </p:nvSpPr>
            <p:spPr>
              <a:xfrm flipH="1">
                <a:off x="5667331" y="3396686"/>
                <a:ext cx="47890" cy="47890"/>
              </a:xfrm>
              <a:custGeom>
                <a:rect b="b" l="l" r="r" t="t"/>
                <a:pathLst>
                  <a:path extrusionOk="0" h="435" w="435">
                    <a:moveTo>
                      <a:pt x="217" y="1"/>
                    </a:moveTo>
                    <a:cubicBezTo>
                      <a:pt x="99" y="1"/>
                      <a:pt x="0" y="100"/>
                      <a:pt x="0" y="218"/>
                    </a:cubicBezTo>
                    <a:cubicBezTo>
                      <a:pt x="0" y="335"/>
                      <a:pt x="99" y="434"/>
                      <a:pt x="217" y="434"/>
                    </a:cubicBezTo>
                    <a:cubicBezTo>
                      <a:pt x="335" y="434"/>
                      <a:pt x="434" y="335"/>
                      <a:pt x="434" y="218"/>
                    </a:cubicBezTo>
                    <a:cubicBezTo>
                      <a:pt x="434" y="100"/>
                      <a:pt x="335"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3"/>
              <p:cNvSpPr/>
              <p:nvPr/>
            </p:nvSpPr>
            <p:spPr>
              <a:xfrm flipH="1">
                <a:off x="5582231" y="3373346"/>
                <a:ext cx="46349" cy="46789"/>
              </a:xfrm>
              <a:custGeom>
                <a:rect b="b" l="l" r="r" t="t"/>
                <a:pathLst>
                  <a:path extrusionOk="0" h="425" w="421">
                    <a:moveTo>
                      <a:pt x="208" y="1"/>
                    </a:moveTo>
                    <a:cubicBezTo>
                      <a:pt x="95" y="1"/>
                      <a:pt x="1" y="95"/>
                      <a:pt x="1" y="213"/>
                    </a:cubicBezTo>
                    <a:cubicBezTo>
                      <a:pt x="1" y="326"/>
                      <a:pt x="95" y="425"/>
                      <a:pt x="208" y="425"/>
                    </a:cubicBezTo>
                    <a:cubicBezTo>
                      <a:pt x="326" y="425"/>
                      <a:pt x="420" y="326"/>
                      <a:pt x="420" y="213"/>
                    </a:cubicBezTo>
                    <a:cubicBezTo>
                      <a:pt x="420" y="95"/>
                      <a:pt x="326"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3"/>
              <p:cNvSpPr/>
              <p:nvPr/>
            </p:nvSpPr>
            <p:spPr>
              <a:xfrm flipH="1">
                <a:off x="5495038" y="3356722"/>
                <a:ext cx="45798" cy="45798"/>
              </a:xfrm>
              <a:custGeom>
                <a:rect b="b" l="l" r="r" t="t"/>
                <a:pathLst>
                  <a:path extrusionOk="0" h="416" w="416">
                    <a:moveTo>
                      <a:pt x="208" y="1"/>
                    </a:moveTo>
                    <a:cubicBezTo>
                      <a:pt x="95" y="1"/>
                      <a:pt x="0" y="95"/>
                      <a:pt x="0" y="208"/>
                    </a:cubicBezTo>
                    <a:cubicBezTo>
                      <a:pt x="0" y="321"/>
                      <a:pt x="95" y="416"/>
                      <a:pt x="208" y="416"/>
                    </a:cubicBezTo>
                    <a:cubicBezTo>
                      <a:pt x="326" y="416"/>
                      <a:pt x="415" y="321"/>
                      <a:pt x="415" y="208"/>
                    </a:cubicBezTo>
                    <a:cubicBezTo>
                      <a:pt x="415" y="95"/>
                      <a:pt x="326"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3"/>
              <p:cNvSpPr/>
              <p:nvPr/>
            </p:nvSpPr>
            <p:spPr>
              <a:xfrm flipH="1">
                <a:off x="5406855" y="3347365"/>
                <a:ext cx="44698" cy="44808"/>
              </a:xfrm>
              <a:custGeom>
                <a:rect b="b" l="l" r="r" t="t"/>
                <a:pathLst>
                  <a:path extrusionOk="0" h="407" w="406">
                    <a:moveTo>
                      <a:pt x="203" y="1"/>
                    </a:moveTo>
                    <a:cubicBezTo>
                      <a:pt x="94" y="1"/>
                      <a:pt x="0" y="90"/>
                      <a:pt x="0" y="204"/>
                    </a:cubicBezTo>
                    <a:cubicBezTo>
                      <a:pt x="0" y="317"/>
                      <a:pt x="94" y="406"/>
                      <a:pt x="203" y="406"/>
                    </a:cubicBezTo>
                    <a:cubicBezTo>
                      <a:pt x="316" y="406"/>
                      <a:pt x="406" y="317"/>
                      <a:pt x="406" y="204"/>
                    </a:cubicBezTo>
                    <a:cubicBezTo>
                      <a:pt x="406" y="90"/>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3"/>
              <p:cNvSpPr/>
              <p:nvPr/>
            </p:nvSpPr>
            <p:spPr>
              <a:xfrm flipH="1">
                <a:off x="5318121" y="3345383"/>
                <a:ext cx="43707" cy="43597"/>
              </a:xfrm>
              <a:custGeom>
                <a:rect b="b" l="l" r="r" t="t"/>
                <a:pathLst>
                  <a:path extrusionOk="0" h="396" w="397">
                    <a:moveTo>
                      <a:pt x="199" y="0"/>
                    </a:moveTo>
                    <a:cubicBezTo>
                      <a:pt x="90" y="0"/>
                      <a:pt x="1" y="90"/>
                      <a:pt x="1" y="198"/>
                    </a:cubicBezTo>
                    <a:cubicBezTo>
                      <a:pt x="1" y="311"/>
                      <a:pt x="90" y="396"/>
                      <a:pt x="199" y="396"/>
                    </a:cubicBezTo>
                    <a:cubicBezTo>
                      <a:pt x="307" y="396"/>
                      <a:pt x="397" y="311"/>
                      <a:pt x="397" y="198"/>
                    </a:cubicBezTo>
                    <a:cubicBezTo>
                      <a:pt x="397" y="90"/>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3"/>
              <p:cNvSpPr/>
              <p:nvPr/>
            </p:nvSpPr>
            <p:spPr>
              <a:xfrm flipH="1">
                <a:off x="5229387" y="3350557"/>
                <a:ext cx="42606" cy="42606"/>
              </a:xfrm>
              <a:custGeom>
                <a:rect b="b" l="l" r="r" t="t"/>
                <a:pathLst>
                  <a:path extrusionOk="0" h="387" w="387">
                    <a:moveTo>
                      <a:pt x="193" y="0"/>
                    </a:moveTo>
                    <a:cubicBezTo>
                      <a:pt x="85" y="0"/>
                      <a:pt x="0" y="90"/>
                      <a:pt x="0" y="193"/>
                    </a:cubicBezTo>
                    <a:cubicBezTo>
                      <a:pt x="0" y="302"/>
                      <a:pt x="85" y="387"/>
                      <a:pt x="193" y="387"/>
                    </a:cubicBezTo>
                    <a:cubicBezTo>
                      <a:pt x="302" y="387"/>
                      <a:pt x="387" y="302"/>
                      <a:pt x="387" y="193"/>
                    </a:cubicBezTo>
                    <a:cubicBezTo>
                      <a:pt x="387" y="90"/>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3"/>
              <p:cNvSpPr/>
              <p:nvPr/>
            </p:nvSpPr>
            <p:spPr>
              <a:xfrm flipH="1">
                <a:off x="5141094" y="3361897"/>
                <a:ext cx="42165" cy="42165"/>
              </a:xfrm>
              <a:custGeom>
                <a:rect b="b" l="l" r="r" t="t"/>
                <a:pathLst>
                  <a:path extrusionOk="0" h="383" w="383">
                    <a:moveTo>
                      <a:pt x="194" y="1"/>
                    </a:moveTo>
                    <a:cubicBezTo>
                      <a:pt x="85" y="1"/>
                      <a:pt x="0" y="86"/>
                      <a:pt x="0" y="189"/>
                    </a:cubicBezTo>
                    <a:cubicBezTo>
                      <a:pt x="0" y="298"/>
                      <a:pt x="85" y="383"/>
                      <a:pt x="194" y="383"/>
                    </a:cubicBezTo>
                    <a:cubicBezTo>
                      <a:pt x="297" y="383"/>
                      <a:pt x="382" y="298"/>
                      <a:pt x="382" y="189"/>
                    </a:cubicBezTo>
                    <a:cubicBezTo>
                      <a:pt x="382" y="86"/>
                      <a:pt x="297"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3"/>
              <p:cNvSpPr/>
              <p:nvPr/>
            </p:nvSpPr>
            <p:spPr>
              <a:xfrm flipH="1">
                <a:off x="5053902" y="3379071"/>
                <a:ext cx="41175" cy="41065"/>
              </a:xfrm>
              <a:custGeom>
                <a:rect b="b" l="l" r="r" t="t"/>
                <a:pathLst>
                  <a:path extrusionOk="0" h="373" w="374">
                    <a:moveTo>
                      <a:pt x="189" y="0"/>
                    </a:moveTo>
                    <a:cubicBezTo>
                      <a:pt x="86" y="0"/>
                      <a:pt x="1" y="85"/>
                      <a:pt x="1" y="189"/>
                    </a:cubicBezTo>
                    <a:cubicBezTo>
                      <a:pt x="1" y="288"/>
                      <a:pt x="86" y="373"/>
                      <a:pt x="189" y="373"/>
                    </a:cubicBezTo>
                    <a:cubicBezTo>
                      <a:pt x="288" y="373"/>
                      <a:pt x="373" y="288"/>
                      <a:pt x="373" y="189"/>
                    </a:cubicBezTo>
                    <a:cubicBezTo>
                      <a:pt x="373" y="85"/>
                      <a:pt x="28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3"/>
              <p:cNvSpPr/>
              <p:nvPr/>
            </p:nvSpPr>
            <p:spPr>
              <a:xfrm flipH="1">
                <a:off x="4967810" y="3401419"/>
                <a:ext cx="40074" cy="40074"/>
              </a:xfrm>
              <a:custGeom>
                <a:rect b="b" l="l" r="r" t="t"/>
                <a:pathLst>
                  <a:path extrusionOk="0" h="364" w="364">
                    <a:moveTo>
                      <a:pt x="180" y="0"/>
                    </a:moveTo>
                    <a:cubicBezTo>
                      <a:pt x="81" y="0"/>
                      <a:pt x="1" y="80"/>
                      <a:pt x="1" y="184"/>
                    </a:cubicBezTo>
                    <a:cubicBezTo>
                      <a:pt x="1" y="283"/>
                      <a:pt x="81" y="363"/>
                      <a:pt x="180" y="363"/>
                    </a:cubicBezTo>
                    <a:cubicBezTo>
                      <a:pt x="284" y="363"/>
                      <a:pt x="364" y="283"/>
                      <a:pt x="364" y="184"/>
                    </a:cubicBezTo>
                    <a:cubicBezTo>
                      <a:pt x="364" y="80"/>
                      <a:pt x="28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3"/>
              <p:cNvSpPr/>
              <p:nvPr/>
            </p:nvSpPr>
            <p:spPr>
              <a:xfrm flipH="1">
                <a:off x="4883150" y="3428392"/>
                <a:ext cx="39083" cy="38973"/>
              </a:xfrm>
              <a:custGeom>
                <a:rect b="b" l="l" r="r" t="t"/>
                <a:pathLst>
                  <a:path extrusionOk="0" h="354" w="355">
                    <a:moveTo>
                      <a:pt x="180" y="0"/>
                    </a:moveTo>
                    <a:cubicBezTo>
                      <a:pt x="81" y="0"/>
                      <a:pt x="1" y="76"/>
                      <a:pt x="1" y="175"/>
                    </a:cubicBezTo>
                    <a:cubicBezTo>
                      <a:pt x="1" y="274"/>
                      <a:pt x="81" y="354"/>
                      <a:pt x="180" y="354"/>
                    </a:cubicBezTo>
                    <a:cubicBezTo>
                      <a:pt x="274" y="354"/>
                      <a:pt x="354" y="274"/>
                      <a:pt x="354" y="175"/>
                    </a:cubicBezTo>
                    <a:cubicBezTo>
                      <a:pt x="354" y="76"/>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3"/>
              <p:cNvSpPr/>
              <p:nvPr/>
            </p:nvSpPr>
            <p:spPr>
              <a:xfrm flipH="1">
                <a:off x="4799590" y="3458447"/>
                <a:ext cx="38092" cy="38532"/>
              </a:xfrm>
              <a:custGeom>
                <a:rect b="b" l="l" r="r" t="t"/>
                <a:pathLst>
                  <a:path extrusionOk="0" h="350" w="346">
                    <a:moveTo>
                      <a:pt x="175" y="1"/>
                    </a:moveTo>
                    <a:cubicBezTo>
                      <a:pt x="81" y="1"/>
                      <a:pt x="1" y="81"/>
                      <a:pt x="1" y="175"/>
                    </a:cubicBezTo>
                    <a:cubicBezTo>
                      <a:pt x="1" y="269"/>
                      <a:pt x="81" y="350"/>
                      <a:pt x="175" y="350"/>
                    </a:cubicBezTo>
                    <a:cubicBezTo>
                      <a:pt x="270" y="350"/>
                      <a:pt x="345" y="269"/>
                      <a:pt x="345" y="175"/>
                    </a:cubicBezTo>
                    <a:cubicBezTo>
                      <a:pt x="345" y="81"/>
                      <a:pt x="270"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3"/>
              <p:cNvSpPr/>
              <p:nvPr/>
            </p:nvSpPr>
            <p:spPr>
              <a:xfrm flipH="1">
                <a:off x="4717132" y="3492685"/>
                <a:ext cx="36991" cy="36991"/>
              </a:xfrm>
              <a:custGeom>
                <a:rect b="b" l="l" r="r" t="t"/>
                <a:pathLst>
                  <a:path extrusionOk="0" h="336" w="336">
                    <a:moveTo>
                      <a:pt x="166" y="1"/>
                    </a:moveTo>
                    <a:cubicBezTo>
                      <a:pt x="76" y="1"/>
                      <a:pt x="1" y="72"/>
                      <a:pt x="1" y="166"/>
                    </a:cubicBezTo>
                    <a:cubicBezTo>
                      <a:pt x="1" y="260"/>
                      <a:pt x="76" y="336"/>
                      <a:pt x="166" y="336"/>
                    </a:cubicBezTo>
                    <a:cubicBezTo>
                      <a:pt x="260" y="336"/>
                      <a:pt x="336" y="260"/>
                      <a:pt x="336" y="166"/>
                    </a:cubicBezTo>
                    <a:cubicBezTo>
                      <a:pt x="336" y="72"/>
                      <a:pt x="260"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3"/>
              <p:cNvSpPr/>
              <p:nvPr/>
            </p:nvSpPr>
            <p:spPr>
              <a:xfrm flipH="1">
                <a:off x="4636105" y="3529016"/>
                <a:ext cx="36000" cy="36441"/>
              </a:xfrm>
              <a:custGeom>
                <a:rect b="b" l="l" r="r" t="t"/>
                <a:pathLst>
                  <a:path extrusionOk="0" h="331" w="327">
                    <a:moveTo>
                      <a:pt x="166" y="1"/>
                    </a:moveTo>
                    <a:cubicBezTo>
                      <a:pt x="72" y="1"/>
                      <a:pt x="1" y="76"/>
                      <a:pt x="1" y="166"/>
                    </a:cubicBezTo>
                    <a:cubicBezTo>
                      <a:pt x="1" y="255"/>
                      <a:pt x="72" y="331"/>
                      <a:pt x="166" y="331"/>
                    </a:cubicBezTo>
                    <a:cubicBezTo>
                      <a:pt x="255" y="331"/>
                      <a:pt x="326" y="255"/>
                      <a:pt x="326" y="166"/>
                    </a:cubicBezTo>
                    <a:cubicBezTo>
                      <a:pt x="326" y="76"/>
                      <a:pt x="255"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3"/>
              <p:cNvSpPr/>
              <p:nvPr/>
            </p:nvSpPr>
            <p:spPr>
              <a:xfrm flipH="1">
                <a:off x="4556178" y="3568538"/>
                <a:ext cx="34899" cy="34789"/>
              </a:xfrm>
              <a:custGeom>
                <a:rect b="b" l="l" r="r" t="t"/>
                <a:pathLst>
                  <a:path extrusionOk="0" h="316" w="317">
                    <a:moveTo>
                      <a:pt x="160" y="0"/>
                    </a:moveTo>
                    <a:cubicBezTo>
                      <a:pt x="71" y="0"/>
                      <a:pt x="0" y="71"/>
                      <a:pt x="0" y="160"/>
                    </a:cubicBezTo>
                    <a:cubicBezTo>
                      <a:pt x="0" y="245"/>
                      <a:pt x="71" y="316"/>
                      <a:pt x="160" y="316"/>
                    </a:cubicBezTo>
                    <a:cubicBezTo>
                      <a:pt x="245" y="316"/>
                      <a:pt x="316" y="245"/>
                      <a:pt x="316" y="160"/>
                    </a:cubicBezTo>
                    <a:cubicBezTo>
                      <a:pt x="316" y="71"/>
                      <a:pt x="245"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3"/>
              <p:cNvSpPr/>
              <p:nvPr/>
            </p:nvSpPr>
            <p:spPr>
              <a:xfrm flipH="1">
                <a:off x="4476252" y="3607951"/>
                <a:ext cx="34459" cy="34349"/>
              </a:xfrm>
              <a:custGeom>
                <a:rect b="b" l="l" r="r" t="t"/>
                <a:pathLst>
                  <a:path extrusionOk="0" h="312" w="313">
                    <a:moveTo>
                      <a:pt x="156" y="0"/>
                    </a:moveTo>
                    <a:cubicBezTo>
                      <a:pt x="72" y="0"/>
                      <a:pt x="1" y="71"/>
                      <a:pt x="1" y="156"/>
                    </a:cubicBezTo>
                    <a:cubicBezTo>
                      <a:pt x="1" y="246"/>
                      <a:pt x="72" y="312"/>
                      <a:pt x="156" y="312"/>
                    </a:cubicBezTo>
                    <a:cubicBezTo>
                      <a:pt x="241" y="312"/>
                      <a:pt x="312" y="246"/>
                      <a:pt x="312" y="156"/>
                    </a:cubicBezTo>
                    <a:cubicBezTo>
                      <a:pt x="312"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3"/>
              <p:cNvSpPr/>
              <p:nvPr/>
            </p:nvSpPr>
            <p:spPr>
              <a:xfrm flipH="1">
                <a:off x="4395885" y="3646373"/>
                <a:ext cx="33248" cy="33248"/>
              </a:xfrm>
              <a:custGeom>
                <a:rect b="b" l="l" r="r" t="t"/>
                <a:pathLst>
                  <a:path extrusionOk="0" h="302" w="302">
                    <a:moveTo>
                      <a:pt x="151" y="0"/>
                    </a:moveTo>
                    <a:cubicBezTo>
                      <a:pt x="66" y="0"/>
                      <a:pt x="0" y="71"/>
                      <a:pt x="0" y="151"/>
                    </a:cubicBezTo>
                    <a:cubicBezTo>
                      <a:pt x="0" y="236"/>
                      <a:pt x="66" y="302"/>
                      <a:pt x="151" y="302"/>
                    </a:cubicBezTo>
                    <a:cubicBezTo>
                      <a:pt x="231" y="302"/>
                      <a:pt x="302" y="236"/>
                      <a:pt x="302" y="151"/>
                    </a:cubicBezTo>
                    <a:cubicBezTo>
                      <a:pt x="302" y="71"/>
                      <a:pt x="231"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3"/>
              <p:cNvSpPr/>
              <p:nvPr/>
            </p:nvSpPr>
            <p:spPr>
              <a:xfrm flipH="1">
                <a:off x="4314858" y="3683144"/>
                <a:ext cx="32367" cy="32367"/>
              </a:xfrm>
              <a:custGeom>
                <a:rect b="b" l="l" r="r" t="t"/>
                <a:pathLst>
                  <a:path extrusionOk="0" h="294" w="294">
                    <a:moveTo>
                      <a:pt x="147" y="1"/>
                    </a:moveTo>
                    <a:cubicBezTo>
                      <a:pt x="67" y="1"/>
                      <a:pt x="1" y="67"/>
                      <a:pt x="1" y="147"/>
                    </a:cubicBezTo>
                    <a:cubicBezTo>
                      <a:pt x="1" y="227"/>
                      <a:pt x="67" y="293"/>
                      <a:pt x="147" y="293"/>
                    </a:cubicBezTo>
                    <a:cubicBezTo>
                      <a:pt x="227" y="293"/>
                      <a:pt x="293" y="227"/>
                      <a:pt x="293" y="147"/>
                    </a:cubicBezTo>
                    <a:cubicBezTo>
                      <a:pt x="293" y="67"/>
                      <a:pt x="227"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3"/>
              <p:cNvSpPr/>
              <p:nvPr/>
            </p:nvSpPr>
            <p:spPr>
              <a:xfrm flipH="1">
                <a:off x="4232950" y="3717932"/>
                <a:ext cx="31156" cy="31266"/>
              </a:xfrm>
              <a:custGeom>
                <a:rect b="b" l="l" r="r" t="t"/>
                <a:pathLst>
                  <a:path extrusionOk="0" h="284" w="283">
                    <a:moveTo>
                      <a:pt x="142" y="1"/>
                    </a:moveTo>
                    <a:cubicBezTo>
                      <a:pt x="61" y="1"/>
                      <a:pt x="0" y="62"/>
                      <a:pt x="0" y="142"/>
                    </a:cubicBezTo>
                    <a:cubicBezTo>
                      <a:pt x="0" y="222"/>
                      <a:pt x="61" y="284"/>
                      <a:pt x="142" y="284"/>
                    </a:cubicBezTo>
                    <a:cubicBezTo>
                      <a:pt x="222" y="284"/>
                      <a:pt x="283" y="222"/>
                      <a:pt x="283" y="142"/>
                    </a:cubicBezTo>
                    <a:cubicBezTo>
                      <a:pt x="283" y="62"/>
                      <a:pt x="222"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3"/>
              <p:cNvSpPr/>
              <p:nvPr/>
            </p:nvSpPr>
            <p:spPr>
              <a:xfrm flipH="1">
                <a:off x="4150381" y="3750630"/>
                <a:ext cx="30165" cy="30716"/>
              </a:xfrm>
              <a:custGeom>
                <a:rect b="b" l="l" r="r" t="t"/>
                <a:pathLst>
                  <a:path extrusionOk="0" h="279" w="274">
                    <a:moveTo>
                      <a:pt x="137" y="1"/>
                    </a:moveTo>
                    <a:cubicBezTo>
                      <a:pt x="61" y="1"/>
                      <a:pt x="0" y="62"/>
                      <a:pt x="0" y="142"/>
                    </a:cubicBezTo>
                    <a:cubicBezTo>
                      <a:pt x="0" y="218"/>
                      <a:pt x="61" y="279"/>
                      <a:pt x="137" y="279"/>
                    </a:cubicBezTo>
                    <a:cubicBezTo>
                      <a:pt x="212" y="279"/>
                      <a:pt x="274" y="218"/>
                      <a:pt x="274" y="142"/>
                    </a:cubicBezTo>
                    <a:cubicBezTo>
                      <a:pt x="274" y="62"/>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3"/>
              <p:cNvSpPr/>
              <p:nvPr/>
            </p:nvSpPr>
            <p:spPr>
              <a:xfrm flipH="1">
                <a:off x="4066822" y="3781786"/>
                <a:ext cx="29175" cy="29725"/>
              </a:xfrm>
              <a:custGeom>
                <a:rect b="b" l="l" r="r" t="t"/>
                <a:pathLst>
                  <a:path extrusionOk="0" h="270" w="265">
                    <a:moveTo>
                      <a:pt x="133" y="1"/>
                    </a:moveTo>
                    <a:cubicBezTo>
                      <a:pt x="57" y="1"/>
                      <a:pt x="1" y="57"/>
                      <a:pt x="1" y="133"/>
                    </a:cubicBezTo>
                    <a:cubicBezTo>
                      <a:pt x="1" y="208"/>
                      <a:pt x="57" y="269"/>
                      <a:pt x="133" y="269"/>
                    </a:cubicBezTo>
                    <a:cubicBezTo>
                      <a:pt x="208" y="269"/>
                      <a:pt x="265" y="208"/>
                      <a:pt x="265" y="133"/>
                    </a:cubicBezTo>
                    <a:cubicBezTo>
                      <a:pt x="265" y="57"/>
                      <a:pt x="208"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3"/>
              <p:cNvSpPr/>
              <p:nvPr/>
            </p:nvSpPr>
            <p:spPr>
              <a:xfrm flipH="1">
                <a:off x="3982271" y="3810299"/>
                <a:ext cx="28624" cy="28734"/>
              </a:xfrm>
              <a:custGeom>
                <a:rect b="b" l="l" r="r" t="t"/>
                <a:pathLst>
                  <a:path extrusionOk="0" h="261" w="260">
                    <a:moveTo>
                      <a:pt x="128" y="1"/>
                    </a:moveTo>
                    <a:cubicBezTo>
                      <a:pt x="57" y="1"/>
                      <a:pt x="1" y="57"/>
                      <a:pt x="1" y="128"/>
                    </a:cubicBezTo>
                    <a:cubicBezTo>
                      <a:pt x="1" y="199"/>
                      <a:pt x="57" y="260"/>
                      <a:pt x="128" y="260"/>
                    </a:cubicBezTo>
                    <a:cubicBezTo>
                      <a:pt x="199" y="260"/>
                      <a:pt x="260" y="199"/>
                      <a:pt x="260" y="128"/>
                    </a:cubicBezTo>
                    <a:cubicBezTo>
                      <a:pt x="260" y="57"/>
                      <a:pt x="199"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3"/>
              <p:cNvSpPr/>
              <p:nvPr/>
            </p:nvSpPr>
            <p:spPr>
              <a:xfrm flipH="1">
                <a:off x="3897061" y="3836281"/>
                <a:ext cx="28184" cy="27633"/>
              </a:xfrm>
              <a:custGeom>
                <a:rect b="b" l="l" r="r" t="t"/>
                <a:pathLst>
                  <a:path extrusionOk="0" h="251" w="256">
                    <a:moveTo>
                      <a:pt x="128" y="1"/>
                    </a:moveTo>
                    <a:cubicBezTo>
                      <a:pt x="57" y="1"/>
                      <a:pt x="1" y="57"/>
                      <a:pt x="1" y="128"/>
                    </a:cubicBezTo>
                    <a:cubicBezTo>
                      <a:pt x="1" y="194"/>
                      <a:pt x="57" y="250"/>
                      <a:pt x="128" y="250"/>
                    </a:cubicBezTo>
                    <a:cubicBezTo>
                      <a:pt x="199" y="250"/>
                      <a:pt x="255" y="194"/>
                      <a:pt x="255" y="128"/>
                    </a:cubicBezTo>
                    <a:cubicBezTo>
                      <a:pt x="255" y="57"/>
                      <a:pt x="199"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3"/>
              <p:cNvSpPr/>
              <p:nvPr/>
            </p:nvSpPr>
            <p:spPr>
              <a:xfrm flipH="1">
                <a:off x="3811520" y="3859620"/>
                <a:ext cx="26532" cy="27083"/>
              </a:xfrm>
              <a:custGeom>
                <a:rect b="b" l="l" r="r" t="t"/>
                <a:pathLst>
                  <a:path extrusionOk="0" h="246" w="241">
                    <a:moveTo>
                      <a:pt x="118" y="1"/>
                    </a:moveTo>
                    <a:cubicBezTo>
                      <a:pt x="52" y="1"/>
                      <a:pt x="0" y="57"/>
                      <a:pt x="0" y="123"/>
                    </a:cubicBezTo>
                    <a:cubicBezTo>
                      <a:pt x="0" y="189"/>
                      <a:pt x="52" y="246"/>
                      <a:pt x="118" y="246"/>
                    </a:cubicBezTo>
                    <a:cubicBezTo>
                      <a:pt x="184" y="246"/>
                      <a:pt x="241" y="189"/>
                      <a:pt x="241" y="123"/>
                    </a:cubicBezTo>
                    <a:cubicBezTo>
                      <a:pt x="241" y="57"/>
                      <a:pt x="184"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3"/>
              <p:cNvSpPr/>
              <p:nvPr/>
            </p:nvSpPr>
            <p:spPr>
              <a:xfrm flipH="1">
                <a:off x="3724767" y="3880978"/>
                <a:ext cx="26092" cy="25541"/>
              </a:xfrm>
              <a:custGeom>
                <a:rect b="b" l="l" r="r" t="t"/>
                <a:pathLst>
                  <a:path extrusionOk="0" h="232" w="237">
                    <a:moveTo>
                      <a:pt x="118" y="0"/>
                    </a:moveTo>
                    <a:cubicBezTo>
                      <a:pt x="52" y="0"/>
                      <a:pt x="0" y="52"/>
                      <a:pt x="0" y="113"/>
                    </a:cubicBezTo>
                    <a:cubicBezTo>
                      <a:pt x="0" y="179"/>
                      <a:pt x="52" y="231"/>
                      <a:pt x="118" y="231"/>
                    </a:cubicBezTo>
                    <a:cubicBezTo>
                      <a:pt x="180" y="231"/>
                      <a:pt x="236" y="179"/>
                      <a:pt x="236" y="113"/>
                    </a:cubicBezTo>
                    <a:cubicBezTo>
                      <a:pt x="236" y="52"/>
                      <a:pt x="180"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3"/>
              <p:cNvSpPr/>
              <p:nvPr/>
            </p:nvSpPr>
            <p:spPr>
              <a:xfrm flipH="1">
                <a:off x="3638125" y="3898593"/>
                <a:ext cx="24551" cy="24991"/>
              </a:xfrm>
              <a:custGeom>
                <a:rect b="b" l="l" r="r" t="t"/>
                <a:pathLst>
                  <a:path extrusionOk="0" h="227" w="223">
                    <a:moveTo>
                      <a:pt x="109" y="0"/>
                    </a:moveTo>
                    <a:cubicBezTo>
                      <a:pt x="48" y="0"/>
                      <a:pt x="1" y="52"/>
                      <a:pt x="1" y="113"/>
                    </a:cubicBezTo>
                    <a:cubicBezTo>
                      <a:pt x="1" y="175"/>
                      <a:pt x="48" y="227"/>
                      <a:pt x="109" y="227"/>
                    </a:cubicBezTo>
                    <a:cubicBezTo>
                      <a:pt x="175" y="227"/>
                      <a:pt x="222" y="175"/>
                      <a:pt x="222" y="113"/>
                    </a:cubicBezTo>
                    <a:cubicBezTo>
                      <a:pt x="222" y="52"/>
                      <a:pt x="175"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3"/>
              <p:cNvSpPr/>
              <p:nvPr/>
            </p:nvSpPr>
            <p:spPr>
              <a:xfrm flipH="1">
                <a:off x="3550383" y="3913675"/>
                <a:ext cx="24000" cy="23890"/>
              </a:xfrm>
              <a:custGeom>
                <a:rect b="b" l="l" r="r" t="t"/>
                <a:pathLst>
                  <a:path extrusionOk="0" h="217" w="218">
                    <a:moveTo>
                      <a:pt x="109" y="0"/>
                    </a:moveTo>
                    <a:cubicBezTo>
                      <a:pt x="52" y="0"/>
                      <a:pt x="0" y="52"/>
                      <a:pt x="0" y="108"/>
                    </a:cubicBezTo>
                    <a:cubicBezTo>
                      <a:pt x="0" y="170"/>
                      <a:pt x="52" y="217"/>
                      <a:pt x="109" y="217"/>
                    </a:cubicBezTo>
                    <a:cubicBezTo>
                      <a:pt x="170" y="217"/>
                      <a:pt x="217" y="170"/>
                      <a:pt x="217" y="108"/>
                    </a:cubicBezTo>
                    <a:cubicBezTo>
                      <a:pt x="217" y="52"/>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3"/>
              <p:cNvSpPr/>
              <p:nvPr/>
            </p:nvSpPr>
            <p:spPr>
              <a:xfrm flipH="1">
                <a:off x="3462199" y="3925565"/>
                <a:ext cx="22899" cy="22899"/>
              </a:xfrm>
              <a:custGeom>
                <a:rect b="b" l="l" r="r" t="t"/>
                <a:pathLst>
                  <a:path extrusionOk="0" h="208" w="208">
                    <a:moveTo>
                      <a:pt x="104" y="0"/>
                    </a:moveTo>
                    <a:cubicBezTo>
                      <a:pt x="47" y="0"/>
                      <a:pt x="0" y="48"/>
                      <a:pt x="0" y="104"/>
                    </a:cubicBezTo>
                    <a:cubicBezTo>
                      <a:pt x="0" y="161"/>
                      <a:pt x="47" y="208"/>
                      <a:pt x="104" y="208"/>
                    </a:cubicBezTo>
                    <a:cubicBezTo>
                      <a:pt x="160" y="208"/>
                      <a:pt x="208" y="161"/>
                      <a:pt x="208" y="104"/>
                    </a:cubicBezTo>
                    <a:cubicBezTo>
                      <a:pt x="208" y="48"/>
                      <a:pt x="160"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3"/>
              <p:cNvSpPr/>
              <p:nvPr/>
            </p:nvSpPr>
            <p:spPr>
              <a:xfrm flipH="1">
                <a:off x="3374016" y="3934372"/>
                <a:ext cx="21908" cy="21908"/>
              </a:xfrm>
              <a:custGeom>
                <a:rect b="b" l="l" r="r" t="t"/>
                <a:pathLst>
                  <a:path extrusionOk="0" h="199" w="199">
                    <a:moveTo>
                      <a:pt x="100" y="1"/>
                    </a:moveTo>
                    <a:cubicBezTo>
                      <a:pt x="43" y="1"/>
                      <a:pt x="1" y="43"/>
                      <a:pt x="1" y="100"/>
                    </a:cubicBezTo>
                    <a:cubicBezTo>
                      <a:pt x="1" y="156"/>
                      <a:pt x="43" y="199"/>
                      <a:pt x="100" y="199"/>
                    </a:cubicBezTo>
                    <a:cubicBezTo>
                      <a:pt x="157" y="199"/>
                      <a:pt x="199" y="156"/>
                      <a:pt x="199" y="100"/>
                    </a:cubicBezTo>
                    <a:cubicBezTo>
                      <a:pt x="199" y="43"/>
                      <a:pt x="157"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3"/>
              <p:cNvSpPr/>
              <p:nvPr/>
            </p:nvSpPr>
            <p:spPr>
              <a:xfrm flipH="1">
                <a:off x="3285172" y="3939547"/>
                <a:ext cx="20918" cy="21468"/>
              </a:xfrm>
              <a:custGeom>
                <a:rect b="b" l="l" r="r" t="t"/>
                <a:pathLst>
                  <a:path extrusionOk="0" h="195" w="190">
                    <a:moveTo>
                      <a:pt x="95" y="1"/>
                    </a:moveTo>
                    <a:cubicBezTo>
                      <a:pt x="43" y="1"/>
                      <a:pt x="1" y="48"/>
                      <a:pt x="1" y="100"/>
                    </a:cubicBezTo>
                    <a:cubicBezTo>
                      <a:pt x="1" y="152"/>
                      <a:pt x="43" y="194"/>
                      <a:pt x="95" y="194"/>
                    </a:cubicBezTo>
                    <a:cubicBezTo>
                      <a:pt x="147" y="194"/>
                      <a:pt x="189" y="152"/>
                      <a:pt x="189" y="100"/>
                    </a:cubicBezTo>
                    <a:cubicBezTo>
                      <a:pt x="189" y="48"/>
                      <a:pt x="147"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3"/>
              <p:cNvSpPr/>
              <p:nvPr/>
            </p:nvSpPr>
            <p:spPr>
              <a:xfrm flipH="1">
                <a:off x="3196439" y="3942189"/>
                <a:ext cx="19817" cy="20367"/>
              </a:xfrm>
              <a:custGeom>
                <a:rect b="b" l="l" r="r" t="t"/>
                <a:pathLst>
                  <a:path extrusionOk="0" h="185" w="180">
                    <a:moveTo>
                      <a:pt x="90" y="0"/>
                    </a:moveTo>
                    <a:cubicBezTo>
                      <a:pt x="38" y="0"/>
                      <a:pt x="0" y="38"/>
                      <a:pt x="0" y="90"/>
                    </a:cubicBezTo>
                    <a:cubicBezTo>
                      <a:pt x="0" y="142"/>
                      <a:pt x="38" y="184"/>
                      <a:pt x="90" y="184"/>
                    </a:cubicBezTo>
                    <a:cubicBezTo>
                      <a:pt x="142" y="184"/>
                      <a:pt x="179" y="142"/>
                      <a:pt x="179" y="90"/>
                    </a:cubicBezTo>
                    <a:cubicBezTo>
                      <a:pt x="179" y="38"/>
                      <a:pt x="142"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3"/>
              <p:cNvSpPr/>
              <p:nvPr/>
            </p:nvSpPr>
            <p:spPr>
              <a:xfrm flipH="1">
                <a:off x="3107154" y="3941088"/>
                <a:ext cx="19376" cy="19376"/>
              </a:xfrm>
              <a:custGeom>
                <a:rect b="b" l="l" r="r" t="t"/>
                <a:pathLst>
                  <a:path extrusionOk="0" h="176" w="176">
                    <a:moveTo>
                      <a:pt x="85" y="1"/>
                    </a:moveTo>
                    <a:cubicBezTo>
                      <a:pt x="38" y="1"/>
                      <a:pt x="1" y="39"/>
                      <a:pt x="1" y="86"/>
                    </a:cubicBezTo>
                    <a:cubicBezTo>
                      <a:pt x="1" y="138"/>
                      <a:pt x="38" y="175"/>
                      <a:pt x="85" y="175"/>
                    </a:cubicBezTo>
                    <a:cubicBezTo>
                      <a:pt x="133" y="175"/>
                      <a:pt x="175" y="138"/>
                      <a:pt x="175" y="86"/>
                    </a:cubicBezTo>
                    <a:cubicBezTo>
                      <a:pt x="175" y="39"/>
                      <a:pt x="133"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3"/>
              <p:cNvSpPr/>
              <p:nvPr/>
            </p:nvSpPr>
            <p:spPr>
              <a:xfrm flipH="1">
                <a:off x="3018971" y="3937014"/>
                <a:ext cx="18275" cy="18716"/>
              </a:xfrm>
              <a:custGeom>
                <a:rect b="b" l="l" r="r" t="t"/>
                <a:pathLst>
                  <a:path extrusionOk="0" h="170" w="166">
                    <a:moveTo>
                      <a:pt x="85" y="0"/>
                    </a:moveTo>
                    <a:cubicBezTo>
                      <a:pt x="38" y="0"/>
                      <a:pt x="0" y="38"/>
                      <a:pt x="0" y="85"/>
                    </a:cubicBezTo>
                    <a:cubicBezTo>
                      <a:pt x="0" y="132"/>
                      <a:pt x="38" y="170"/>
                      <a:pt x="85" y="170"/>
                    </a:cubicBezTo>
                    <a:cubicBezTo>
                      <a:pt x="132" y="170"/>
                      <a:pt x="165" y="132"/>
                      <a:pt x="165" y="85"/>
                    </a:cubicBezTo>
                    <a:cubicBezTo>
                      <a:pt x="165" y="38"/>
                      <a:pt x="132"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3"/>
              <p:cNvSpPr/>
              <p:nvPr/>
            </p:nvSpPr>
            <p:spPr>
              <a:xfrm flipH="1">
                <a:off x="2930237" y="3930189"/>
                <a:ext cx="17174" cy="17835"/>
              </a:xfrm>
              <a:custGeom>
                <a:rect b="b" l="l" r="r" t="t"/>
                <a:pathLst>
                  <a:path extrusionOk="0" h="162" w="156">
                    <a:moveTo>
                      <a:pt x="75" y="1"/>
                    </a:moveTo>
                    <a:cubicBezTo>
                      <a:pt x="33" y="1"/>
                      <a:pt x="0" y="39"/>
                      <a:pt x="0" y="81"/>
                    </a:cubicBezTo>
                    <a:cubicBezTo>
                      <a:pt x="0" y="123"/>
                      <a:pt x="33" y="161"/>
                      <a:pt x="75" y="161"/>
                    </a:cubicBezTo>
                    <a:cubicBezTo>
                      <a:pt x="123" y="161"/>
                      <a:pt x="156" y="123"/>
                      <a:pt x="156" y="81"/>
                    </a:cubicBezTo>
                    <a:cubicBezTo>
                      <a:pt x="156" y="39"/>
                      <a:pt x="123" y="1"/>
                      <a:pt x="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3"/>
              <p:cNvSpPr/>
              <p:nvPr/>
            </p:nvSpPr>
            <p:spPr>
              <a:xfrm flipH="1">
                <a:off x="2842054" y="3921382"/>
                <a:ext cx="16184" cy="16184"/>
              </a:xfrm>
              <a:custGeom>
                <a:rect b="b" l="l" r="r" t="t"/>
                <a:pathLst>
                  <a:path extrusionOk="0" h="147" w="147">
                    <a:moveTo>
                      <a:pt x="72" y="1"/>
                    </a:moveTo>
                    <a:cubicBezTo>
                      <a:pt x="34" y="1"/>
                      <a:pt x="1" y="34"/>
                      <a:pt x="1" y="71"/>
                    </a:cubicBezTo>
                    <a:cubicBezTo>
                      <a:pt x="1" y="114"/>
                      <a:pt x="34" y="147"/>
                      <a:pt x="72" y="147"/>
                    </a:cubicBezTo>
                    <a:cubicBezTo>
                      <a:pt x="114" y="147"/>
                      <a:pt x="147" y="114"/>
                      <a:pt x="147" y="71"/>
                    </a:cubicBezTo>
                    <a:cubicBezTo>
                      <a:pt x="147" y="34"/>
                      <a:pt x="114"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3"/>
              <p:cNvSpPr/>
              <p:nvPr/>
            </p:nvSpPr>
            <p:spPr>
              <a:xfrm flipH="1">
                <a:off x="2753761" y="3910042"/>
                <a:ext cx="15743" cy="15083"/>
              </a:xfrm>
              <a:custGeom>
                <a:rect b="b" l="l" r="r" t="t"/>
                <a:pathLst>
                  <a:path extrusionOk="0" h="137" w="143">
                    <a:moveTo>
                      <a:pt x="72" y="0"/>
                    </a:moveTo>
                    <a:cubicBezTo>
                      <a:pt x="34" y="0"/>
                      <a:pt x="1" y="28"/>
                      <a:pt x="1" y="66"/>
                    </a:cubicBezTo>
                    <a:cubicBezTo>
                      <a:pt x="1" y="108"/>
                      <a:pt x="34" y="137"/>
                      <a:pt x="72" y="137"/>
                    </a:cubicBezTo>
                    <a:cubicBezTo>
                      <a:pt x="109" y="137"/>
                      <a:pt x="142" y="108"/>
                      <a:pt x="142" y="66"/>
                    </a:cubicBezTo>
                    <a:cubicBezTo>
                      <a:pt x="142" y="28"/>
                      <a:pt x="109"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3"/>
              <p:cNvSpPr/>
              <p:nvPr/>
            </p:nvSpPr>
            <p:spPr>
              <a:xfrm flipH="1">
                <a:off x="2666018" y="3896501"/>
                <a:ext cx="14642" cy="14642"/>
              </a:xfrm>
              <a:custGeom>
                <a:rect b="b" l="l" r="r" t="t"/>
                <a:pathLst>
                  <a:path extrusionOk="0" h="133" w="133">
                    <a:moveTo>
                      <a:pt x="66" y="0"/>
                    </a:moveTo>
                    <a:cubicBezTo>
                      <a:pt x="28" y="0"/>
                      <a:pt x="0" y="29"/>
                      <a:pt x="0" y="66"/>
                    </a:cubicBezTo>
                    <a:cubicBezTo>
                      <a:pt x="0" y="104"/>
                      <a:pt x="28" y="132"/>
                      <a:pt x="66" y="132"/>
                    </a:cubicBezTo>
                    <a:cubicBezTo>
                      <a:pt x="104" y="132"/>
                      <a:pt x="132" y="104"/>
                      <a:pt x="132" y="66"/>
                    </a:cubicBezTo>
                    <a:cubicBezTo>
                      <a:pt x="132" y="29"/>
                      <a:pt x="104"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3"/>
              <p:cNvSpPr/>
              <p:nvPr/>
            </p:nvSpPr>
            <p:spPr>
              <a:xfrm flipH="1">
                <a:off x="2578385" y="3881969"/>
                <a:ext cx="14092" cy="13651"/>
              </a:xfrm>
              <a:custGeom>
                <a:rect b="b" l="l" r="r" t="t"/>
                <a:pathLst>
                  <a:path extrusionOk="0" h="124" w="128">
                    <a:moveTo>
                      <a:pt x="67" y="0"/>
                    </a:moveTo>
                    <a:cubicBezTo>
                      <a:pt x="29" y="0"/>
                      <a:pt x="1" y="29"/>
                      <a:pt x="1" y="62"/>
                    </a:cubicBezTo>
                    <a:cubicBezTo>
                      <a:pt x="1" y="95"/>
                      <a:pt x="29" y="123"/>
                      <a:pt x="67" y="123"/>
                    </a:cubicBezTo>
                    <a:cubicBezTo>
                      <a:pt x="100" y="123"/>
                      <a:pt x="128" y="95"/>
                      <a:pt x="128" y="62"/>
                    </a:cubicBezTo>
                    <a:cubicBezTo>
                      <a:pt x="128" y="29"/>
                      <a:pt x="100" y="0"/>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3"/>
              <p:cNvSpPr/>
              <p:nvPr/>
            </p:nvSpPr>
            <p:spPr>
              <a:xfrm flipH="1">
                <a:off x="2491193" y="3866446"/>
                <a:ext cx="12551" cy="12551"/>
              </a:xfrm>
              <a:custGeom>
                <a:rect b="b" l="l" r="r" t="t"/>
                <a:pathLst>
                  <a:path extrusionOk="0" h="114" w="114">
                    <a:moveTo>
                      <a:pt x="57" y="0"/>
                    </a:moveTo>
                    <a:cubicBezTo>
                      <a:pt x="24" y="0"/>
                      <a:pt x="1" y="24"/>
                      <a:pt x="1" y="57"/>
                    </a:cubicBezTo>
                    <a:cubicBezTo>
                      <a:pt x="1" y="90"/>
                      <a:pt x="24" y="113"/>
                      <a:pt x="57" y="113"/>
                    </a:cubicBezTo>
                    <a:cubicBezTo>
                      <a:pt x="86" y="113"/>
                      <a:pt x="114" y="90"/>
                      <a:pt x="114" y="57"/>
                    </a:cubicBezTo>
                    <a:cubicBezTo>
                      <a:pt x="114" y="24"/>
                      <a:pt x="86"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3"/>
              <p:cNvSpPr/>
              <p:nvPr/>
            </p:nvSpPr>
            <p:spPr>
              <a:xfrm flipH="1">
                <a:off x="2404000" y="3850262"/>
                <a:ext cx="11450" cy="12110"/>
              </a:xfrm>
              <a:custGeom>
                <a:rect b="b" l="l" r="r" t="t"/>
                <a:pathLst>
                  <a:path extrusionOk="0" h="110" w="104">
                    <a:moveTo>
                      <a:pt x="52" y="1"/>
                    </a:moveTo>
                    <a:cubicBezTo>
                      <a:pt x="24" y="1"/>
                      <a:pt x="0" y="24"/>
                      <a:pt x="0" y="53"/>
                    </a:cubicBezTo>
                    <a:cubicBezTo>
                      <a:pt x="0" y="86"/>
                      <a:pt x="24" y="109"/>
                      <a:pt x="52" y="109"/>
                    </a:cubicBezTo>
                    <a:cubicBezTo>
                      <a:pt x="80" y="109"/>
                      <a:pt x="104" y="86"/>
                      <a:pt x="104" y="53"/>
                    </a:cubicBezTo>
                    <a:cubicBezTo>
                      <a:pt x="104" y="24"/>
                      <a:pt x="80"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3"/>
              <p:cNvSpPr/>
              <p:nvPr/>
            </p:nvSpPr>
            <p:spPr>
              <a:xfrm flipH="1">
                <a:off x="2316808" y="3834740"/>
                <a:ext cx="10459" cy="11009"/>
              </a:xfrm>
              <a:custGeom>
                <a:rect b="b" l="l" r="r" t="t"/>
                <a:pathLst>
                  <a:path extrusionOk="0" h="100" w="95">
                    <a:moveTo>
                      <a:pt x="48" y="0"/>
                    </a:moveTo>
                    <a:cubicBezTo>
                      <a:pt x="19" y="0"/>
                      <a:pt x="0" y="24"/>
                      <a:pt x="0" y="48"/>
                    </a:cubicBezTo>
                    <a:cubicBezTo>
                      <a:pt x="0" y="76"/>
                      <a:pt x="19" y="99"/>
                      <a:pt x="48" y="99"/>
                    </a:cubicBezTo>
                    <a:cubicBezTo>
                      <a:pt x="76" y="99"/>
                      <a:pt x="95" y="76"/>
                      <a:pt x="95" y="48"/>
                    </a:cubicBezTo>
                    <a:cubicBezTo>
                      <a:pt x="95" y="24"/>
                      <a:pt x="76"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3"/>
              <p:cNvSpPr/>
              <p:nvPr/>
            </p:nvSpPr>
            <p:spPr>
              <a:xfrm flipH="1">
                <a:off x="2229065" y="3819657"/>
                <a:ext cx="10018" cy="10018"/>
              </a:xfrm>
              <a:custGeom>
                <a:rect b="b" l="l" r="r" t="t"/>
                <a:pathLst>
                  <a:path extrusionOk="0" h="91" w="91">
                    <a:moveTo>
                      <a:pt x="48" y="1"/>
                    </a:moveTo>
                    <a:cubicBezTo>
                      <a:pt x="20" y="1"/>
                      <a:pt x="1" y="20"/>
                      <a:pt x="1" y="48"/>
                    </a:cubicBezTo>
                    <a:cubicBezTo>
                      <a:pt x="1" y="71"/>
                      <a:pt x="20" y="90"/>
                      <a:pt x="48" y="90"/>
                    </a:cubicBezTo>
                    <a:cubicBezTo>
                      <a:pt x="72" y="90"/>
                      <a:pt x="90" y="71"/>
                      <a:pt x="90" y="48"/>
                    </a:cubicBezTo>
                    <a:cubicBezTo>
                      <a:pt x="90" y="20"/>
                      <a:pt x="72"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3"/>
              <p:cNvSpPr/>
              <p:nvPr/>
            </p:nvSpPr>
            <p:spPr>
              <a:xfrm flipH="1">
                <a:off x="2141322" y="3806226"/>
                <a:ext cx="8917" cy="8917"/>
              </a:xfrm>
              <a:custGeom>
                <a:rect b="b" l="l" r="r" t="t"/>
                <a:pathLst>
                  <a:path extrusionOk="0" h="81" w="81">
                    <a:moveTo>
                      <a:pt x="38" y="0"/>
                    </a:moveTo>
                    <a:cubicBezTo>
                      <a:pt x="19" y="0"/>
                      <a:pt x="0" y="19"/>
                      <a:pt x="0" y="38"/>
                    </a:cubicBezTo>
                    <a:cubicBezTo>
                      <a:pt x="0" y="61"/>
                      <a:pt x="19" y="80"/>
                      <a:pt x="38" y="80"/>
                    </a:cubicBezTo>
                    <a:cubicBezTo>
                      <a:pt x="61" y="80"/>
                      <a:pt x="80" y="61"/>
                      <a:pt x="80" y="38"/>
                    </a:cubicBezTo>
                    <a:cubicBezTo>
                      <a:pt x="80" y="19"/>
                      <a:pt x="61"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3"/>
              <p:cNvSpPr/>
              <p:nvPr/>
            </p:nvSpPr>
            <p:spPr>
              <a:xfrm flipH="1">
                <a:off x="2053689" y="3794226"/>
                <a:ext cx="7817" cy="7927"/>
              </a:xfrm>
              <a:custGeom>
                <a:rect b="b" l="l" r="r" t="t"/>
                <a:pathLst>
                  <a:path extrusionOk="0" h="72" w="71">
                    <a:moveTo>
                      <a:pt x="38" y="1"/>
                    </a:moveTo>
                    <a:cubicBezTo>
                      <a:pt x="19" y="1"/>
                      <a:pt x="0" y="20"/>
                      <a:pt x="0" y="38"/>
                    </a:cubicBezTo>
                    <a:cubicBezTo>
                      <a:pt x="0" y="57"/>
                      <a:pt x="19" y="71"/>
                      <a:pt x="38" y="71"/>
                    </a:cubicBezTo>
                    <a:cubicBezTo>
                      <a:pt x="57" y="71"/>
                      <a:pt x="71" y="57"/>
                      <a:pt x="71" y="38"/>
                    </a:cubicBezTo>
                    <a:cubicBezTo>
                      <a:pt x="71" y="20"/>
                      <a:pt x="57"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3"/>
              <p:cNvSpPr/>
              <p:nvPr/>
            </p:nvSpPr>
            <p:spPr>
              <a:xfrm flipH="1">
                <a:off x="1965396" y="3784868"/>
                <a:ext cx="6936" cy="6936"/>
              </a:xfrm>
              <a:custGeom>
                <a:rect b="b" l="l" r="r" t="t"/>
                <a:pathLst>
                  <a:path extrusionOk="0" h="63" w="63">
                    <a:moveTo>
                      <a:pt x="34" y="1"/>
                    </a:moveTo>
                    <a:cubicBezTo>
                      <a:pt x="15" y="1"/>
                      <a:pt x="1" y="15"/>
                      <a:pt x="1" y="34"/>
                    </a:cubicBezTo>
                    <a:cubicBezTo>
                      <a:pt x="1" y="48"/>
                      <a:pt x="15" y="62"/>
                      <a:pt x="34" y="62"/>
                    </a:cubicBezTo>
                    <a:cubicBezTo>
                      <a:pt x="48" y="62"/>
                      <a:pt x="62" y="48"/>
                      <a:pt x="62" y="34"/>
                    </a:cubicBezTo>
                    <a:cubicBezTo>
                      <a:pt x="62" y="15"/>
                      <a:pt x="48"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3"/>
              <p:cNvSpPr/>
              <p:nvPr/>
            </p:nvSpPr>
            <p:spPr>
              <a:xfrm flipH="1">
                <a:off x="1876662" y="3778703"/>
                <a:ext cx="6385" cy="5835"/>
              </a:xfrm>
              <a:custGeom>
                <a:rect b="b" l="l" r="r" t="t"/>
                <a:pathLst>
                  <a:path extrusionOk="0" h="53" w="58">
                    <a:moveTo>
                      <a:pt x="29" y="0"/>
                    </a:moveTo>
                    <a:cubicBezTo>
                      <a:pt x="15" y="0"/>
                      <a:pt x="1" y="10"/>
                      <a:pt x="1" y="24"/>
                    </a:cubicBezTo>
                    <a:cubicBezTo>
                      <a:pt x="1" y="43"/>
                      <a:pt x="15" y="52"/>
                      <a:pt x="29" y="52"/>
                    </a:cubicBezTo>
                    <a:cubicBezTo>
                      <a:pt x="43" y="52"/>
                      <a:pt x="57" y="43"/>
                      <a:pt x="57" y="24"/>
                    </a:cubicBezTo>
                    <a:cubicBezTo>
                      <a:pt x="57" y="10"/>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3"/>
              <p:cNvSpPr/>
              <p:nvPr/>
            </p:nvSpPr>
            <p:spPr>
              <a:xfrm flipH="1">
                <a:off x="1787928" y="3775070"/>
                <a:ext cx="5284" cy="5284"/>
              </a:xfrm>
              <a:custGeom>
                <a:rect b="b" l="l" r="r" t="t"/>
                <a:pathLst>
                  <a:path extrusionOk="0" h="48" w="48">
                    <a:moveTo>
                      <a:pt x="24" y="0"/>
                    </a:moveTo>
                    <a:cubicBezTo>
                      <a:pt x="10" y="0"/>
                      <a:pt x="0" y="14"/>
                      <a:pt x="0" y="24"/>
                    </a:cubicBezTo>
                    <a:cubicBezTo>
                      <a:pt x="0" y="38"/>
                      <a:pt x="10" y="47"/>
                      <a:pt x="24" y="47"/>
                    </a:cubicBezTo>
                    <a:cubicBezTo>
                      <a:pt x="38" y="47"/>
                      <a:pt x="48" y="38"/>
                      <a:pt x="48" y="24"/>
                    </a:cubicBezTo>
                    <a:cubicBezTo>
                      <a:pt x="48" y="14"/>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3"/>
              <p:cNvSpPr/>
              <p:nvPr/>
            </p:nvSpPr>
            <p:spPr>
              <a:xfrm flipH="1">
                <a:off x="1699195" y="3775620"/>
                <a:ext cx="4294" cy="4184"/>
              </a:xfrm>
              <a:custGeom>
                <a:rect b="b" l="l" r="r" t="t"/>
                <a:pathLst>
                  <a:path extrusionOk="0" h="38" w="39">
                    <a:moveTo>
                      <a:pt x="20" y="0"/>
                    </a:moveTo>
                    <a:cubicBezTo>
                      <a:pt x="10" y="0"/>
                      <a:pt x="1" y="9"/>
                      <a:pt x="1" y="19"/>
                    </a:cubicBezTo>
                    <a:cubicBezTo>
                      <a:pt x="1" y="28"/>
                      <a:pt x="10" y="38"/>
                      <a:pt x="20" y="38"/>
                    </a:cubicBezTo>
                    <a:cubicBezTo>
                      <a:pt x="29" y="38"/>
                      <a:pt x="39" y="28"/>
                      <a:pt x="39" y="19"/>
                    </a:cubicBezTo>
                    <a:cubicBezTo>
                      <a:pt x="39" y="9"/>
                      <a:pt x="29" y="0"/>
                      <a:pt x="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3"/>
              <p:cNvSpPr/>
              <p:nvPr/>
            </p:nvSpPr>
            <p:spPr>
              <a:xfrm flipH="1">
                <a:off x="1610461" y="3779694"/>
                <a:ext cx="3193" cy="3743"/>
              </a:xfrm>
              <a:custGeom>
                <a:rect b="b" l="l" r="r" t="t"/>
                <a:pathLst>
                  <a:path extrusionOk="0" h="34" w="29">
                    <a:moveTo>
                      <a:pt x="15" y="1"/>
                    </a:moveTo>
                    <a:cubicBezTo>
                      <a:pt x="5" y="1"/>
                      <a:pt x="0" y="10"/>
                      <a:pt x="0" y="20"/>
                    </a:cubicBezTo>
                    <a:cubicBezTo>
                      <a:pt x="0" y="24"/>
                      <a:pt x="5" y="34"/>
                      <a:pt x="15" y="34"/>
                    </a:cubicBezTo>
                    <a:cubicBezTo>
                      <a:pt x="24" y="34"/>
                      <a:pt x="29" y="24"/>
                      <a:pt x="29" y="20"/>
                    </a:cubicBezTo>
                    <a:cubicBezTo>
                      <a:pt x="29" y="10"/>
                      <a:pt x="24"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3"/>
              <p:cNvSpPr/>
              <p:nvPr/>
            </p:nvSpPr>
            <p:spPr>
              <a:xfrm flipH="1">
                <a:off x="1521727" y="3788501"/>
                <a:ext cx="2642" cy="2202"/>
              </a:xfrm>
              <a:custGeom>
                <a:rect b="b" l="l" r="r" t="t"/>
                <a:pathLst>
                  <a:path extrusionOk="0" h="20" w="24">
                    <a:moveTo>
                      <a:pt x="10" y="1"/>
                    </a:moveTo>
                    <a:cubicBezTo>
                      <a:pt x="5" y="1"/>
                      <a:pt x="0" y="6"/>
                      <a:pt x="0" y="10"/>
                    </a:cubicBezTo>
                    <a:cubicBezTo>
                      <a:pt x="0" y="15"/>
                      <a:pt x="5" y="20"/>
                      <a:pt x="10" y="20"/>
                    </a:cubicBezTo>
                    <a:cubicBezTo>
                      <a:pt x="19" y="20"/>
                      <a:pt x="24" y="15"/>
                      <a:pt x="24" y="10"/>
                    </a:cubicBezTo>
                    <a:cubicBezTo>
                      <a:pt x="24" y="6"/>
                      <a:pt x="19"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3"/>
              <p:cNvSpPr/>
              <p:nvPr/>
            </p:nvSpPr>
            <p:spPr>
              <a:xfrm flipH="1">
                <a:off x="1433984" y="3801052"/>
                <a:ext cx="1101" cy="1101"/>
              </a:xfrm>
              <a:custGeom>
                <a:rect b="b" l="l" r="r" t="t"/>
                <a:pathLst>
                  <a:path extrusionOk="0" h="10" w="10">
                    <a:moveTo>
                      <a:pt x="5" y="0"/>
                    </a:moveTo>
                    <a:cubicBezTo>
                      <a:pt x="0" y="0"/>
                      <a:pt x="0" y="0"/>
                      <a:pt x="0" y="5"/>
                    </a:cubicBezTo>
                    <a:cubicBezTo>
                      <a:pt x="0" y="5"/>
                      <a:pt x="0" y="9"/>
                      <a:pt x="5" y="9"/>
                    </a:cubicBezTo>
                    <a:cubicBezTo>
                      <a:pt x="10" y="9"/>
                      <a:pt x="10" y="5"/>
                      <a:pt x="10" y="5"/>
                    </a:cubicBezTo>
                    <a:cubicBezTo>
                      <a:pt x="10" y="0"/>
                      <a:pt x="10"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3"/>
              <p:cNvSpPr/>
              <p:nvPr/>
            </p:nvSpPr>
            <p:spPr>
              <a:xfrm flipH="1">
                <a:off x="1346792" y="3817125"/>
                <a:ext cx="110" cy="550"/>
              </a:xfrm>
              <a:custGeom>
                <a:rect b="b" l="l" r="r" t="t"/>
                <a:pathLst>
                  <a:path extrusionOk="0" h="5" w="1">
                    <a:moveTo>
                      <a:pt x="1" y="5"/>
                    </a:moveTo>
                    <a:cubicBezTo>
                      <a:pt x="1" y="5"/>
                      <a:pt x="1" y="5"/>
                      <a:pt x="1" y="5"/>
                    </a:cubicBezTo>
                    <a:cubicBezTo>
                      <a:pt x="1" y="0"/>
                      <a:pt x="1" y="0"/>
                      <a:pt x="1" y="0"/>
                    </a:cubicBezTo>
                    <a:cubicBezTo>
                      <a:pt x="1" y="0"/>
                      <a:pt x="1" y="0"/>
                      <a:pt x="1" y="5"/>
                    </a:cubicBezTo>
                    <a:cubicBezTo>
                      <a:pt x="1" y="5"/>
                      <a:pt x="1" y="5"/>
                      <a:pt x="1" y="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3"/>
              <p:cNvSpPr/>
              <p:nvPr/>
            </p:nvSpPr>
            <p:spPr>
              <a:xfrm flipH="1">
                <a:off x="8441966" y="3430924"/>
                <a:ext cx="80478" cy="80588"/>
              </a:xfrm>
              <a:custGeom>
                <a:rect b="b" l="l" r="r" t="t"/>
                <a:pathLst>
                  <a:path extrusionOk="0" h="732" w="731">
                    <a:moveTo>
                      <a:pt x="363" y="1"/>
                    </a:moveTo>
                    <a:cubicBezTo>
                      <a:pt x="165" y="1"/>
                      <a:pt x="0" y="166"/>
                      <a:pt x="0" y="364"/>
                    </a:cubicBezTo>
                    <a:cubicBezTo>
                      <a:pt x="0" y="567"/>
                      <a:pt x="165" y="732"/>
                      <a:pt x="363" y="732"/>
                    </a:cubicBezTo>
                    <a:cubicBezTo>
                      <a:pt x="566" y="732"/>
                      <a:pt x="731" y="567"/>
                      <a:pt x="731" y="364"/>
                    </a:cubicBezTo>
                    <a:cubicBezTo>
                      <a:pt x="731" y="166"/>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3"/>
              <p:cNvSpPr/>
              <p:nvPr/>
            </p:nvSpPr>
            <p:spPr>
              <a:xfrm flipH="1">
                <a:off x="8372939" y="3486961"/>
                <a:ext cx="79487" cy="79597"/>
              </a:xfrm>
              <a:custGeom>
                <a:rect b="b" l="l" r="r" t="t"/>
                <a:pathLst>
                  <a:path extrusionOk="0" h="723" w="722">
                    <a:moveTo>
                      <a:pt x="364" y="1"/>
                    </a:moveTo>
                    <a:cubicBezTo>
                      <a:pt x="161" y="1"/>
                      <a:pt x="1" y="166"/>
                      <a:pt x="1" y="364"/>
                    </a:cubicBezTo>
                    <a:cubicBezTo>
                      <a:pt x="1" y="562"/>
                      <a:pt x="161" y="722"/>
                      <a:pt x="364" y="722"/>
                    </a:cubicBezTo>
                    <a:cubicBezTo>
                      <a:pt x="562" y="722"/>
                      <a:pt x="722" y="562"/>
                      <a:pt x="722" y="364"/>
                    </a:cubicBezTo>
                    <a:cubicBezTo>
                      <a:pt x="722" y="166"/>
                      <a:pt x="562" y="1"/>
                      <a:pt x="3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3"/>
              <p:cNvSpPr/>
              <p:nvPr/>
            </p:nvSpPr>
            <p:spPr>
              <a:xfrm flipH="1">
                <a:off x="8301269" y="3539915"/>
                <a:ext cx="78496" cy="78496"/>
              </a:xfrm>
              <a:custGeom>
                <a:rect b="b" l="l" r="r" t="t"/>
                <a:pathLst>
                  <a:path extrusionOk="0" h="713" w="713">
                    <a:moveTo>
                      <a:pt x="359" y="1"/>
                    </a:moveTo>
                    <a:cubicBezTo>
                      <a:pt x="161" y="1"/>
                      <a:pt x="1" y="161"/>
                      <a:pt x="1" y="359"/>
                    </a:cubicBezTo>
                    <a:cubicBezTo>
                      <a:pt x="1" y="557"/>
                      <a:pt x="161" y="713"/>
                      <a:pt x="359" y="713"/>
                    </a:cubicBezTo>
                    <a:cubicBezTo>
                      <a:pt x="557" y="713"/>
                      <a:pt x="713" y="557"/>
                      <a:pt x="713" y="359"/>
                    </a:cubicBezTo>
                    <a:cubicBezTo>
                      <a:pt x="713" y="161"/>
                      <a:pt x="557"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3"/>
              <p:cNvSpPr/>
              <p:nvPr/>
            </p:nvSpPr>
            <p:spPr>
              <a:xfrm flipH="1">
                <a:off x="8227618" y="3590336"/>
                <a:ext cx="77395" cy="77945"/>
              </a:xfrm>
              <a:custGeom>
                <a:rect b="b" l="l" r="r" t="t"/>
                <a:pathLst>
                  <a:path extrusionOk="0" h="708" w="703">
                    <a:moveTo>
                      <a:pt x="354" y="0"/>
                    </a:moveTo>
                    <a:cubicBezTo>
                      <a:pt x="156" y="0"/>
                      <a:pt x="1" y="160"/>
                      <a:pt x="1" y="354"/>
                    </a:cubicBezTo>
                    <a:cubicBezTo>
                      <a:pt x="1" y="547"/>
                      <a:pt x="156" y="707"/>
                      <a:pt x="354" y="707"/>
                    </a:cubicBezTo>
                    <a:cubicBezTo>
                      <a:pt x="547" y="707"/>
                      <a:pt x="703" y="547"/>
                      <a:pt x="703" y="354"/>
                    </a:cubicBezTo>
                    <a:cubicBezTo>
                      <a:pt x="703" y="160"/>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3"/>
              <p:cNvSpPr/>
              <p:nvPr/>
            </p:nvSpPr>
            <p:spPr>
              <a:xfrm flipH="1">
                <a:off x="8152316" y="3638006"/>
                <a:ext cx="76404" cy="76955"/>
              </a:xfrm>
              <a:custGeom>
                <a:rect b="b" l="l" r="r" t="t"/>
                <a:pathLst>
                  <a:path extrusionOk="0" h="699" w="694">
                    <a:moveTo>
                      <a:pt x="345" y="1"/>
                    </a:moveTo>
                    <a:cubicBezTo>
                      <a:pt x="156" y="1"/>
                      <a:pt x="1" y="156"/>
                      <a:pt x="1" y="350"/>
                    </a:cubicBezTo>
                    <a:cubicBezTo>
                      <a:pt x="1" y="543"/>
                      <a:pt x="156" y="699"/>
                      <a:pt x="345" y="699"/>
                    </a:cubicBezTo>
                    <a:cubicBezTo>
                      <a:pt x="538" y="699"/>
                      <a:pt x="694" y="543"/>
                      <a:pt x="694" y="350"/>
                    </a:cubicBezTo>
                    <a:cubicBezTo>
                      <a:pt x="694" y="156"/>
                      <a:pt x="538"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3"/>
              <p:cNvSpPr/>
              <p:nvPr/>
            </p:nvSpPr>
            <p:spPr>
              <a:xfrm flipH="1">
                <a:off x="8075472" y="3683144"/>
                <a:ext cx="75964" cy="75964"/>
              </a:xfrm>
              <a:custGeom>
                <a:rect b="b" l="l" r="r" t="t"/>
                <a:pathLst>
                  <a:path extrusionOk="0" h="690" w="690">
                    <a:moveTo>
                      <a:pt x="345" y="1"/>
                    </a:moveTo>
                    <a:cubicBezTo>
                      <a:pt x="157" y="1"/>
                      <a:pt x="1" y="157"/>
                      <a:pt x="1" y="345"/>
                    </a:cubicBezTo>
                    <a:cubicBezTo>
                      <a:pt x="1" y="534"/>
                      <a:pt x="157" y="689"/>
                      <a:pt x="345" y="689"/>
                    </a:cubicBezTo>
                    <a:cubicBezTo>
                      <a:pt x="538" y="689"/>
                      <a:pt x="689" y="534"/>
                      <a:pt x="689" y="345"/>
                    </a:cubicBezTo>
                    <a:cubicBezTo>
                      <a:pt x="689" y="157"/>
                      <a:pt x="538"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3"/>
              <p:cNvSpPr/>
              <p:nvPr/>
            </p:nvSpPr>
            <p:spPr>
              <a:xfrm flipH="1">
                <a:off x="7997087" y="3725749"/>
                <a:ext cx="74863" cy="74863"/>
              </a:xfrm>
              <a:custGeom>
                <a:rect b="b" l="l" r="r" t="t"/>
                <a:pathLst>
                  <a:path extrusionOk="0" h="680" w="680">
                    <a:moveTo>
                      <a:pt x="340" y="0"/>
                    </a:moveTo>
                    <a:cubicBezTo>
                      <a:pt x="151" y="0"/>
                      <a:pt x="0" y="156"/>
                      <a:pt x="0" y="340"/>
                    </a:cubicBezTo>
                    <a:cubicBezTo>
                      <a:pt x="0" y="528"/>
                      <a:pt x="151" y="679"/>
                      <a:pt x="340" y="679"/>
                    </a:cubicBezTo>
                    <a:cubicBezTo>
                      <a:pt x="528" y="679"/>
                      <a:pt x="679" y="528"/>
                      <a:pt x="679" y="340"/>
                    </a:cubicBezTo>
                    <a:cubicBezTo>
                      <a:pt x="679" y="156"/>
                      <a:pt x="528"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3"/>
              <p:cNvSpPr/>
              <p:nvPr/>
            </p:nvSpPr>
            <p:spPr>
              <a:xfrm flipH="1">
                <a:off x="7917711" y="3765712"/>
                <a:ext cx="73872" cy="74312"/>
              </a:xfrm>
              <a:custGeom>
                <a:rect b="b" l="l" r="r" t="t"/>
                <a:pathLst>
                  <a:path extrusionOk="0" h="675" w="671">
                    <a:moveTo>
                      <a:pt x="336" y="0"/>
                    </a:moveTo>
                    <a:cubicBezTo>
                      <a:pt x="152" y="0"/>
                      <a:pt x="1" y="151"/>
                      <a:pt x="1" y="340"/>
                    </a:cubicBezTo>
                    <a:cubicBezTo>
                      <a:pt x="1" y="524"/>
                      <a:pt x="152" y="675"/>
                      <a:pt x="336" y="675"/>
                    </a:cubicBezTo>
                    <a:cubicBezTo>
                      <a:pt x="519" y="675"/>
                      <a:pt x="670" y="524"/>
                      <a:pt x="670" y="340"/>
                    </a:cubicBezTo>
                    <a:cubicBezTo>
                      <a:pt x="670" y="151"/>
                      <a:pt x="519" y="0"/>
                      <a:pt x="3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3"/>
              <p:cNvSpPr/>
              <p:nvPr/>
            </p:nvSpPr>
            <p:spPr>
              <a:xfrm flipH="1">
                <a:off x="7836794" y="3803033"/>
                <a:ext cx="72771" cy="72771"/>
              </a:xfrm>
              <a:custGeom>
                <a:rect b="b" l="l" r="r" t="t"/>
                <a:pathLst>
                  <a:path extrusionOk="0" h="661" w="661">
                    <a:moveTo>
                      <a:pt x="331" y="1"/>
                    </a:moveTo>
                    <a:cubicBezTo>
                      <a:pt x="147" y="1"/>
                      <a:pt x="1" y="147"/>
                      <a:pt x="1" y="331"/>
                    </a:cubicBezTo>
                    <a:cubicBezTo>
                      <a:pt x="1" y="515"/>
                      <a:pt x="147" y="661"/>
                      <a:pt x="331" y="661"/>
                    </a:cubicBezTo>
                    <a:cubicBezTo>
                      <a:pt x="515" y="661"/>
                      <a:pt x="661" y="515"/>
                      <a:pt x="661" y="331"/>
                    </a:cubicBezTo>
                    <a:cubicBezTo>
                      <a:pt x="661" y="147"/>
                      <a:pt x="515" y="1"/>
                      <a:pt x="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3"/>
              <p:cNvSpPr/>
              <p:nvPr/>
            </p:nvSpPr>
            <p:spPr>
              <a:xfrm flipH="1">
                <a:off x="7754225" y="3837382"/>
                <a:ext cx="72221" cy="72221"/>
              </a:xfrm>
              <a:custGeom>
                <a:rect b="b" l="l" r="r" t="t"/>
                <a:pathLst>
                  <a:path extrusionOk="0" h="656" w="656">
                    <a:moveTo>
                      <a:pt x="325" y="0"/>
                    </a:moveTo>
                    <a:cubicBezTo>
                      <a:pt x="146" y="0"/>
                      <a:pt x="0" y="146"/>
                      <a:pt x="0" y="325"/>
                    </a:cubicBezTo>
                    <a:cubicBezTo>
                      <a:pt x="0" y="509"/>
                      <a:pt x="146" y="655"/>
                      <a:pt x="325" y="655"/>
                    </a:cubicBezTo>
                    <a:cubicBezTo>
                      <a:pt x="509" y="655"/>
                      <a:pt x="655" y="509"/>
                      <a:pt x="655" y="325"/>
                    </a:cubicBezTo>
                    <a:cubicBezTo>
                      <a:pt x="655" y="146"/>
                      <a:pt x="509" y="0"/>
                      <a:pt x="3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3"/>
              <p:cNvSpPr/>
              <p:nvPr/>
            </p:nvSpPr>
            <p:spPr>
              <a:xfrm flipH="1">
                <a:off x="7671216" y="3868428"/>
                <a:ext cx="71230" cy="71230"/>
              </a:xfrm>
              <a:custGeom>
                <a:rect b="b" l="l" r="r" t="t"/>
                <a:pathLst>
                  <a:path extrusionOk="0" h="647" w="647">
                    <a:moveTo>
                      <a:pt x="326" y="1"/>
                    </a:moveTo>
                    <a:cubicBezTo>
                      <a:pt x="147" y="1"/>
                      <a:pt x="1" y="147"/>
                      <a:pt x="1" y="321"/>
                    </a:cubicBezTo>
                    <a:cubicBezTo>
                      <a:pt x="1" y="501"/>
                      <a:pt x="147" y="647"/>
                      <a:pt x="326" y="647"/>
                    </a:cubicBezTo>
                    <a:cubicBezTo>
                      <a:pt x="505" y="647"/>
                      <a:pt x="647" y="501"/>
                      <a:pt x="647" y="321"/>
                    </a:cubicBezTo>
                    <a:cubicBezTo>
                      <a:pt x="647" y="147"/>
                      <a:pt x="505"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3"/>
              <p:cNvSpPr/>
              <p:nvPr/>
            </p:nvSpPr>
            <p:spPr>
              <a:xfrm flipH="1">
                <a:off x="7586666" y="3896501"/>
                <a:ext cx="70129" cy="70129"/>
              </a:xfrm>
              <a:custGeom>
                <a:rect b="b" l="l" r="r" t="t"/>
                <a:pathLst>
                  <a:path extrusionOk="0" h="637" w="637">
                    <a:moveTo>
                      <a:pt x="321" y="0"/>
                    </a:moveTo>
                    <a:cubicBezTo>
                      <a:pt x="142" y="0"/>
                      <a:pt x="1" y="142"/>
                      <a:pt x="1" y="316"/>
                    </a:cubicBezTo>
                    <a:cubicBezTo>
                      <a:pt x="1" y="491"/>
                      <a:pt x="142" y="637"/>
                      <a:pt x="321" y="637"/>
                    </a:cubicBezTo>
                    <a:cubicBezTo>
                      <a:pt x="496" y="637"/>
                      <a:pt x="637" y="491"/>
                      <a:pt x="637" y="316"/>
                    </a:cubicBezTo>
                    <a:cubicBezTo>
                      <a:pt x="637" y="142"/>
                      <a:pt x="496"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3"/>
              <p:cNvSpPr/>
              <p:nvPr/>
            </p:nvSpPr>
            <p:spPr>
              <a:xfrm flipH="1">
                <a:off x="7501015" y="3920941"/>
                <a:ext cx="69138" cy="69028"/>
              </a:xfrm>
              <a:custGeom>
                <a:rect b="b" l="l" r="r" t="t"/>
                <a:pathLst>
                  <a:path extrusionOk="0" h="627" w="628">
                    <a:moveTo>
                      <a:pt x="312" y="0"/>
                    </a:moveTo>
                    <a:cubicBezTo>
                      <a:pt x="142" y="0"/>
                      <a:pt x="1" y="141"/>
                      <a:pt x="1" y="311"/>
                    </a:cubicBezTo>
                    <a:cubicBezTo>
                      <a:pt x="1" y="486"/>
                      <a:pt x="142" y="627"/>
                      <a:pt x="312" y="627"/>
                    </a:cubicBezTo>
                    <a:cubicBezTo>
                      <a:pt x="486" y="627"/>
                      <a:pt x="628" y="486"/>
                      <a:pt x="628" y="311"/>
                    </a:cubicBezTo>
                    <a:cubicBezTo>
                      <a:pt x="628" y="141"/>
                      <a:pt x="486"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3"/>
              <p:cNvSpPr/>
              <p:nvPr/>
            </p:nvSpPr>
            <p:spPr>
              <a:xfrm flipH="1">
                <a:off x="7414813" y="3941638"/>
                <a:ext cx="68147" cy="68147"/>
              </a:xfrm>
              <a:custGeom>
                <a:rect b="b" l="l" r="r" t="t"/>
                <a:pathLst>
                  <a:path extrusionOk="0" h="619" w="619">
                    <a:moveTo>
                      <a:pt x="312" y="1"/>
                    </a:moveTo>
                    <a:cubicBezTo>
                      <a:pt x="142" y="1"/>
                      <a:pt x="1" y="137"/>
                      <a:pt x="1" y="312"/>
                    </a:cubicBezTo>
                    <a:cubicBezTo>
                      <a:pt x="1" y="481"/>
                      <a:pt x="142" y="618"/>
                      <a:pt x="312" y="618"/>
                    </a:cubicBezTo>
                    <a:cubicBezTo>
                      <a:pt x="482" y="618"/>
                      <a:pt x="618" y="481"/>
                      <a:pt x="618" y="312"/>
                    </a:cubicBezTo>
                    <a:cubicBezTo>
                      <a:pt x="618" y="137"/>
                      <a:pt x="482"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3"/>
              <p:cNvSpPr/>
              <p:nvPr/>
            </p:nvSpPr>
            <p:spPr>
              <a:xfrm flipH="1">
                <a:off x="7327070" y="3958813"/>
                <a:ext cx="67597" cy="67046"/>
              </a:xfrm>
              <a:custGeom>
                <a:rect b="b" l="l" r="r" t="t"/>
                <a:pathLst>
                  <a:path extrusionOk="0" h="609" w="614">
                    <a:moveTo>
                      <a:pt x="307" y="0"/>
                    </a:moveTo>
                    <a:cubicBezTo>
                      <a:pt x="137" y="0"/>
                      <a:pt x="0" y="137"/>
                      <a:pt x="0" y="302"/>
                    </a:cubicBezTo>
                    <a:cubicBezTo>
                      <a:pt x="0" y="472"/>
                      <a:pt x="137" y="608"/>
                      <a:pt x="307" y="608"/>
                    </a:cubicBezTo>
                    <a:cubicBezTo>
                      <a:pt x="476" y="608"/>
                      <a:pt x="613" y="472"/>
                      <a:pt x="613" y="302"/>
                    </a:cubicBezTo>
                    <a:cubicBezTo>
                      <a:pt x="613" y="137"/>
                      <a:pt x="476"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3"/>
              <p:cNvSpPr/>
              <p:nvPr/>
            </p:nvSpPr>
            <p:spPr>
              <a:xfrm flipH="1">
                <a:off x="7239437" y="3971803"/>
                <a:ext cx="66496" cy="65945"/>
              </a:xfrm>
              <a:custGeom>
                <a:rect b="b" l="l" r="r" t="t"/>
                <a:pathLst>
                  <a:path extrusionOk="0" h="599" w="604">
                    <a:moveTo>
                      <a:pt x="302" y="0"/>
                    </a:moveTo>
                    <a:cubicBezTo>
                      <a:pt x="137" y="0"/>
                      <a:pt x="0" y="132"/>
                      <a:pt x="0" y="297"/>
                    </a:cubicBezTo>
                    <a:cubicBezTo>
                      <a:pt x="0" y="467"/>
                      <a:pt x="137" y="599"/>
                      <a:pt x="302" y="599"/>
                    </a:cubicBezTo>
                    <a:cubicBezTo>
                      <a:pt x="467" y="599"/>
                      <a:pt x="604" y="467"/>
                      <a:pt x="604" y="297"/>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3"/>
              <p:cNvSpPr/>
              <p:nvPr/>
            </p:nvSpPr>
            <p:spPr>
              <a:xfrm flipH="1">
                <a:off x="7151144" y="3980611"/>
                <a:ext cx="65065" cy="64955"/>
              </a:xfrm>
              <a:custGeom>
                <a:rect b="b" l="l" r="r" t="t"/>
                <a:pathLst>
                  <a:path extrusionOk="0" h="590" w="591">
                    <a:moveTo>
                      <a:pt x="293" y="0"/>
                    </a:moveTo>
                    <a:cubicBezTo>
                      <a:pt x="133" y="0"/>
                      <a:pt x="1" y="132"/>
                      <a:pt x="1" y="292"/>
                    </a:cubicBezTo>
                    <a:cubicBezTo>
                      <a:pt x="1" y="457"/>
                      <a:pt x="133" y="589"/>
                      <a:pt x="293" y="589"/>
                    </a:cubicBezTo>
                    <a:cubicBezTo>
                      <a:pt x="458" y="589"/>
                      <a:pt x="590" y="457"/>
                      <a:pt x="590" y="292"/>
                    </a:cubicBezTo>
                    <a:cubicBezTo>
                      <a:pt x="590" y="132"/>
                      <a:pt x="458"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3"/>
              <p:cNvSpPr/>
              <p:nvPr/>
            </p:nvSpPr>
            <p:spPr>
              <a:xfrm flipH="1">
                <a:off x="7062410" y="3984684"/>
                <a:ext cx="64514" cy="64514"/>
              </a:xfrm>
              <a:custGeom>
                <a:rect b="b" l="l" r="r" t="t"/>
                <a:pathLst>
                  <a:path extrusionOk="0" h="586" w="586">
                    <a:moveTo>
                      <a:pt x="293" y="1"/>
                    </a:moveTo>
                    <a:cubicBezTo>
                      <a:pt x="133" y="1"/>
                      <a:pt x="1" y="133"/>
                      <a:pt x="1" y="293"/>
                    </a:cubicBezTo>
                    <a:cubicBezTo>
                      <a:pt x="1" y="453"/>
                      <a:pt x="133" y="585"/>
                      <a:pt x="293" y="585"/>
                    </a:cubicBezTo>
                    <a:cubicBezTo>
                      <a:pt x="458" y="585"/>
                      <a:pt x="585" y="453"/>
                      <a:pt x="585" y="293"/>
                    </a:cubicBezTo>
                    <a:cubicBezTo>
                      <a:pt x="585" y="133"/>
                      <a:pt x="458"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3"/>
              <p:cNvSpPr/>
              <p:nvPr/>
            </p:nvSpPr>
            <p:spPr>
              <a:xfrm flipH="1">
                <a:off x="6973677" y="3984684"/>
                <a:ext cx="63413" cy="63413"/>
              </a:xfrm>
              <a:custGeom>
                <a:rect b="b" l="l" r="r" t="t"/>
                <a:pathLst>
                  <a:path extrusionOk="0" h="576" w="576">
                    <a:moveTo>
                      <a:pt x="288" y="1"/>
                    </a:moveTo>
                    <a:cubicBezTo>
                      <a:pt x="128" y="1"/>
                      <a:pt x="0" y="128"/>
                      <a:pt x="0" y="288"/>
                    </a:cubicBezTo>
                    <a:cubicBezTo>
                      <a:pt x="0" y="449"/>
                      <a:pt x="128" y="576"/>
                      <a:pt x="288" y="576"/>
                    </a:cubicBezTo>
                    <a:cubicBezTo>
                      <a:pt x="448" y="576"/>
                      <a:pt x="575" y="449"/>
                      <a:pt x="575" y="288"/>
                    </a:cubicBezTo>
                    <a:cubicBezTo>
                      <a:pt x="575" y="128"/>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3"/>
              <p:cNvSpPr/>
              <p:nvPr/>
            </p:nvSpPr>
            <p:spPr>
              <a:xfrm flipH="1">
                <a:off x="6884943" y="3980060"/>
                <a:ext cx="62422" cy="62422"/>
              </a:xfrm>
              <a:custGeom>
                <a:rect b="b" l="l" r="r" t="t"/>
                <a:pathLst>
                  <a:path extrusionOk="0" h="567" w="567">
                    <a:moveTo>
                      <a:pt x="284" y="0"/>
                    </a:moveTo>
                    <a:cubicBezTo>
                      <a:pt x="128" y="0"/>
                      <a:pt x="1" y="128"/>
                      <a:pt x="1" y="283"/>
                    </a:cubicBezTo>
                    <a:cubicBezTo>
                      <a:pt x="1" y="439"/>
                      <a:pt x="128" y="566"/>
                      <a:pt x="284" y="566"/>
                    </a:cubicBezTo>
                    <a:cubicBezTo>
                      <a:pt x="439" y="566"/>
                      <a:pt x="567" y="439"/>
                      <a:pt x="567" y="283"/>
                    </a:cubicBezTo>
                    <a:cubicBezTo>
                      <a:pt x="567" y="128"/>
                      <a:pt x="43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3"/>
              <p:cNvSpPr/>
              <p:nvPr/>
            </p:nvSpPr>
            <p:spPr>
              <a:xfrm flipH="1">
                <a:off x="6796760" y="3970702"/>
                <a:ext cx="61872" cy="61872"/>
              </a:xfrm>
              <a:custGeom>
                <a:rect b="b" l="l" r="r" t="t"/>
                <a:pathLst>
                  <a:path extrusionOk="0" h="562" w="562">
                    <a:moveTo>
                      <a:pt x="284" y="1"/>
                    </a:moveTo>
                    <a:cubicBezTo>
                      <a:pt x="128" y="1"/>
                      <a:pt x="1" y="128"/>
                      <a:pt x="1" y="279"/>
                    </a:cubicBezTo>
                    <a:cubicBezTo>
                      <a:pt x="1" y="434"/>
                      <a:pt x="128" y="562"/>
                      <a:pt x="284" y="562"/>
                    </a:cubicBezTo>
                    <a:cubicBezTo>
                      <a:pt x="435" y="562"/>
                      <a:pt x="562" y="434"/>
                      <a:pt x="562" y="279"/>
                    </a:cubicBezTo>
                    <a:cubicBezTo>
                      <a:pt x="562" y="128"/>
                      <a:pt x="435" y="1"/>
                      <a:pt x="2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3"/>
              <p:cNvSpPr/>
              <p:nvPr/>
            </p:nvSpPr>
            <p:spPr>
              <a:xfrm flipH="1">
                <a:off x="6709017" y="3956721"/>
                <a:ext cx="60771" cy="60771"/>
              </a:xfrm>
              <a:custGeom>
                <a:rect b="b" l="l" r="r" t="t"/>
                <a:pathLst>
                  <a:path extrusionOk="0" h="552" w="552">
                    <a:moveTo>
                      <a:pt x="274" y="0"/>
                    </a:moveTo>
                    <a:cubicBezTo>
                      <a:pt x="123" y="0"/>
                      <a:pt x="0" y="123"/>
                      <a:pt x="0" y="274"/>
                    </a:cubicBezTo>
                    <a:cubicBezTo>
                      <a:pt x="0" y="429"/>
                      <a:pt x="123" y="552"/>
                      <a:pt x="274" y="552"/>
                    </a:cubicBezTo>
                    <a:cubicBezTo>
                      <a:pt x="429" y="552"/>
                      <a:pt x="552" y="429"/>
                      <a:pt x="552" y="274"/>
                    </a:cubicBezTo>
                    <a:cubicBezTo>
                      <a:pt x="552" y="123"/>
                      <a:pt x="42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3"/>
              <p:cNvSpPr/>
              <p:nvPr/>
            </p:nvSpPr>
            <p:spPr>
              <a:xfrm flipH="1">
                <a:off x="6622375" y="3937455"/>
                <a:ext cx="59780" cy="59780"/>
              </a:xfrm>
              <a:custGeom>
                <a:rect b="b" l="l" r="r" t="t"/>
                <a:pathLst>
                  <a:path extrusionOk="0" h="543" w="543">
                    <a:moveTo>
                      <a:pt x="269" y="1"/>
                    </a:moveTo>
                    <a:cubicBezTo>
                      <a:pt x="119" y="1"/>
                      <a:pt x="1" y="123"/>
                      <a:pt x="1" y="274"/>
                    </a:cubicBezTo>
                    <a:cubicBezTo>
                      <a:pt x="1" y="425"/>
                      <a:pt x="119" y="543"/>
                      <a:pt x="269" y="543"/>
                    </a:cubicBezTo>
                    <a:cubicBezTo>
                      <a:pt x="420" y="543"/>
                      <a:pt x="543" y="425"/>
                      <a:pt x="543" y="274"/>
                    </a:cubicBezTo>
                    <a:cubicBezTo>
                      <a:pt x="543" y="123"/>
                      <a:pt x="420"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3"/>
              <p:cNvSpPr/>
              <p:nvPr/>
            </p:nvSpPr>
            <p:spPr>
              <a:xfrm flipH="1">
                <a:off x="6537164" y="3914115"/>
                <a:ext cx="58789" cy="58789"/>
              </a:xfrm>
              <a:custGeom>
                <a:rect b="b" l="l" r="r" t="t"/>
                <a:pathLst>
                  <a:path extrusionOk="0" h="534" w="534">
                    <a:moveTo>
                      <a:pt x="269" y="1"/>
                    </a:moveTo>
                    <a:cubicBezTo>
                      <a:pt x="123" y="1"/>
                      <a:pt x="0" y="119"/>
                      <a:pt x="0" y="265"/>
                    </a:cubicBezTo>
                    <a:cubicBezTo>
                      <a:pt x="0" y="416"/>
                      <a:pt x="123" y="533"/>
                      <a:pt x="269" y="533"/>
                    </a:cubicBezTo>
                    <a:cubicBezTo>
                      <a:pt x="415" y="533"/>
                      <a:pt x="533" y="416"/>
                      <a:pt x="533" y="265"/>
                    </a:cubicBezTo>
                    <a:cubicBezTo>
                      <a:pt x="533" y="119"/>
                      <a:pt x="415"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3"/>
              <p:cNvSpPr/>
              <p:nvPr/>
            </p:nvSpPr>
            <p:spPr>
              <a:xfrm flipH="1">
                <a:off x="6453164" y="3885602"/>
                <a:ext cx="57688" cy="58239"/>
              </a:xfrm>
              <a:custGeom>
                <a:rect b="b" l="l" r="r" t="t"/>
                <a:pathLst>
                  <a:path extrusionOk="0" h="529" w="524">
                    <a:moveTo>
                      <a:pt x="264" y="0"/>
                    </a:moveTo>
                    <a:cubicBezTo>
                      <a:pt x="118" y="0"/>
                      <a:pt x="0" y="118"/>
                      <a:pt x="0" y="264"/>
                    </a:cubicBezTo>
                    <a:cubicBezTo>
                      <a:pt x="0" y="411"/>
                      <a:pt x="118" y="528"/>
                      <a:pt x="264" y="528"/>
                    </a:cubicBezTo>
                    <a:cubicBezTo>
                      <a:pt x="406" y="528"/>
                      <a:pt x="524" y="411"/>
                      <a:pt x="524" y="264"/>
                    </a:cubicBezTo>
                    <a:cubicBezTo>
                      <a:pt x="524" y="118"/>
                      <a:pt x="406"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3"/>
              <p:cNvSpPr/>
              <p:nvPr/>
            </p:nvSpPr>
            <p:spPr>
              <a:xfrm flipH="1">
                <a:off x="6370595" y="3853455"/>
                <a:ext cx="56698" cy="56698"/>
              </a:xfrm>
              <a:custGeom>
                <a:rect b="b" l="l" r="r" t="t"/>
                <a:pathLst>
                  <a:path extrusionOk="0" h="515" w="515">
                    <a:moveTo>
                      <a:pt x="260" y="0"/>
                    </a:moveTo>
                    <a:cubicBezTo>
                      <a:pt x="114" y="0"/>
                      <a:pt x="0" y="113"/>
                      <a:pt x="0" y="255"/>
                    </a:cubicBezTo>
                    <a:cubicBezTo>
                      <a:pt x="0" y="401"/>
                      <a:pt x="114" y="514"/>
                      <a:pt x="260" y="514"/>
                    </a:cubicBezTo>
                    <a:cubicBezTo>
                      <a:pt x="401" y="514"/>
                      <a:pt x="514" y="401"/>
                      <a:pt x="514" y="255"/>
                    </a:cubicBezTo>
                    <a:cubicBezTo>
                      <a:pt x="514" y="113"/>
                      <a:pt x="401"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3"/>
              <p:cNvSpPr/>
              <p:nvPr/>
            </p:nvSpPr>
            <p:spPr>
              <a:xfrm flipH="1">
                <a:off x="6289678" y="3817125"/>
                <a:ext cx="55597" cy="56147"/>
              </a:xfrm>
              <a:custGeom>
                <a:rect b="b" l="l" r="r" t="t"/>
                <a:pathLst>
                  <a:path extrusionOk="0" h="510" w="505">
                    <a:moveTo>
                      <a:pt x="255" y="0"/>
                    </a:moveTo>
                    <a:cubicBezTo>
                      <a:pt x="113" y="0"/>
                      <a:pt x="0" y="113"/>
                      <a:pt x="0" y="255"/>
                    </a:cubicBezTo>
                    <a:cubicBezTo>
                      <a:pt x="0" y="396"/>
                      <a:pt x="113" y="509"/>
                      <a:pt x="255" y="509"/>
                    </a:cubicBezTo>
                    <a:cubicBezTo>
                      <a:pt x="392" y="509"/>
                      <a:pt x="505" y="396"/>
                      <a:pt x="505" y="255"/>
                    </a:cubicBezTo>
                    <a:cubicBezTo>
                      <a:pt x="505" y="113"/>
                      <a:pt x="39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3"/>
              <p:cNvSpPr/>
              <p:nvPr/>
            </p:nvSpPr>
            <p:spPr>
              <a:xfrm flipH="1">
                <a:off x="6209752" y="3778153"/>
                <a:ext cx="55156" cy="55156"/>
              </a:xfrm>
              <a:custGeom>
                <a:rect b="b" l="l" r="r" t="t"/>
                <a:pathLst>
                  <a:path extrusionOk="0" h="501" w="501">
                    <a:moveTo>
                      <a:pt x="251" y="1"/>
                    </a:moveTo>
                    <a:cubicBezTo>
                      <a:pt x="114" y="1"/>
                      <a:pt x="1" y="114"/>
                      <a:pt x="1" y="250"/>
                    </a:cubicBezTo>
                    <a:cubicBezTo>
                      <a:pt x="1" y="392"/>
                      <a:pt x="114" y="500"/>
                      <a:pt x="251" y="500"/>
                    </a:cubicBezTo>
                    <a:cubicBezTo>
                      <a:pt x="388" y="500"/>
                      <a:pt x="501" y="392"/>
                      <a:pt x="501" y="250"/>
                    </a:cubicBezTo>
                    <a:cubicBezTo>
                      <a:pt x="501" y="114"/>
                      <a:pt x="388"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3"/>
              <p:cNvSpPr/>
              <p:nvPr/>
            </p:nvSpPr>
            <p:spPr>
              <a:xfrm flipH="1">
                <a:off x="6131367" y="3737198"/>
                <a:ext cx="54055" cy="54055"/>
              </a:xfrm>
              <a:custGeom>
                <a:rect b="b" l="l" r="r" t="t"/>
                <a:pathLst>
                  <a:path extrusionOk="0" h="491" w="491">
                    <a:moveTo>
                      <a:pt x="245" y="0"/>
                    </a:moveTo>
                    <a:cubicBezTo>
                      <a:pt x="109" y="0"/>
                      <a:pt x="0" y="113"/>
                      <a:pt x="0" y="245"/>
                    </a:cubicBezTo>
                    <a:cubicBezTo>
                      <a:pt x="0" y="382"/>
                      <a:pt x="109" y="490"/>
                      <a:pt x="245" y="490"/>
                    </a:cubicBezTo>
                    <a:cubicBezTo>
                      <a:pt x="382" y="490"/>
                      <a:pt x="491" y="382"/>
                      <a:pt x="491" y="245"/>
                    </a:cubicBezTo>
                    <a:cubicBezTo>
                      <a:pt x="491" y="113"/>
                      <a:pt x="382" y="0"/>
                      <a:pt x="2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3"/>
              <p:cNvSpPr/>
              <p:nvPr/>
            </p:nvSpPr>
            <p:spPr>
              <a:xfrm flipH="1">
                <a:off x="6053532" y="3695144"/>
                <a:ext cx="53065" cy="53065"/>
              </a:xfrm>
              <a:custGeom>
                <a:rect b="b" l="l" r="r" t="t"/>
                <a:pathLst>
                  <a:path extrusionOk="0" h="482" w="482">
                    <a:moveTo>
                      <a:pt x="241" y="0"/>
                    </a:moveTo>
                    <a:cubicBezTo>
                      <a:pt x="109" y="0"/>
                      <a:pt x="1" y="109"/>
                      <a:pt x="1" y="241"/>
                    </a:cubicBezTo>
                    <a:cubicBezTo>
                      <a:pt x="1" y="373"/>
                      <a:pt x="109" y="481"/>
                      <a:pt x="241" y="481"/>
                    </a:cubicBezTo>
                    <a:cubicBezTo>
                      <a:pt x="373" y="481"/>
                      <a:pt x="482" y="373"/>
                      <a:pt x="482" y="241"/>
                    </a:cubicBezTo>
                    <a:cubicBezTo>
                      <a:pt x="482"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3"/>
              <p:cNvSpPr/>
              <p:nvPr/>
            </p:nvSpPr>
            <p:spPr>
              <a:xfrm flipH="1">
                <a:off x="5976138" y="3652098"/>
                <a:ext cx="52074" cy="52514"/>
              </a:xfrm>
              <a:custGeom>
                <a:rect b="b" l="l" r="r" t="t"/>
                <a:pathLst>
                  <a:path extrusionOk="0" h="477" w="473">
                    <a:moveTo>
                      <a:pt x="236" y="0"/>
                    </a:moveTo>
                    <a:cubicBezTo>
                      <a:pt x="109" y="0"/>
                      <a:pt x="1" y="109"/>
                      <a:pt x="1" y="241"/>
                    </a:cubicBezTo>
                    <a:cubicBezTo>
                      <a:pt x="1" y="368"/>
                      <a:pt x="109" y="476"/>
                      <a:pt x="236" y="476"/>
                    </a:cubicBezTo>
                    <a:cubicBezTo>
                      <a:pt x="368" y="476"/>
                      <a:pt x="472" y="368"/>
                      <a:pt x="472" y="241"/>
                    </a:cubicBezTo>
                    <a:cubicBezTo>
                      <a:pt x="472" y="109"/>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3"/>
              <p:cNvSpPr/>
              <p:nvPr/>
            </p:nvSpPr>
            <p:spPr>
              <a:xfrm flipH="1">
                <a:off x="5898303" y="3610043"/>
                <a:ext cx="50973" cy="51413"/>
              </a:xfrm>
              <a:custGeom>
                <a:rect b="b" l="l" r="r" t="t"/>
                <a:pathLst>
                  <a:path extrusionOk="0" h="467" w="463">
                    <a:moveTo>
                      <a:pt x="231" y="0"/>
                    </a:moveTo>
                    <a:cubicBezTo>
                      <a:pt x="104" y="0"/>
                      <a:pt x="0" y="104"/>
                      <a:pt x="0" y="231"/>
                    </a:cubicBezTo>
                    <a:cubicBezTo>
                      <a:pt x="0" y="363"/>
                      <a:pt x="104" y="467"/>
                      <a:pt x="231" y="467"/>
                    </a:cubicBezTo>
                    <a:cubicBezTo>
                      <a:pt x="358" y="467"/>
                      <a:pt x="462" y="363"/>
                      <a:pt x="462" y="231"/>
                    </a:cubicBezTo>
                    <a:cubicBezTo>
                      <a:pt x="462" y="104"/>
                      <a:pt x="358" y="0"/>
                      <a:pt x="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3"/>
              <p:cNvSpPr/>
              <p:nvPr/>
            </p:nvSpPr>
            <p:spPr>
              <a:xfrm flipH="1">
                <a:off x="5819478" y="3569529"/>
                <a:ext cx="50422" cy="50422"/>
              </a:xfrm>
              <a:custGeom>
                <a:rect b="b" l="l" r="r" t="t"/>
                <a:pathLst>
                  <a:path extrusionOk="0" h="458" w="458">
                    <a:moveTo>
                      <a:pt x="231" y="1"/>
                    </a:moveTo>
                    <a:cubicBezTo>
                      <a:pt x="104" y="1"/>
                      <a:pt x="0" y="104"/>
                      <a:pt x="0" y="227"/>
                    </a:cubicBezTo>
                    <a:cubicBezTo>
                      <a:pt x="0" y="354"/>
                      <a:pt x="104" y="458"/>
                      <a:pt x="231" y="458"/>
                    </a:cubicBezTo>
                    <a:cubicBezTo>
                      <a:pt x="354" y="458"/>
                      <a:pt x="458" y="354"/>
                      <a:pt x="458" y="227"/>
                    </a:cubicBezTo>
                    <a:cubicBezTo>
                      <a:pt x="458" y="104"/>
                      <a:pt x="354"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3"/>
              <p:cNvSpPr/>
              <p:nvPr/>
            </p:nvSpPr>
            <p:spPr>
              <a:xfrm flipH="1">
                <a:off x="5739551" y="3531658"/>
                <a:ext cx="49432" cy="49432"/>
              </a:xfrm>
              <a:custGeom>
                <a:rect b="b" l="l" r="r" t="t"/>
                <a:pathLst>
                  <a:path extrusionOk="0" h="449" w="449">
                    <a:moveTo>
                      <a:pt x="227" y="0"/>
                    </a:moveTo>
                    <a:cubicBezTo>
                      <a:pt x="100" y="0"/>
                      <a:pt x="1" y="99"/>
                      <a:pt x="1" y="222"/>
                    </a:cubicBezTo>
                    <a:cubicBezTo>
                      <a:pt x="1" y="349"/>
                      <a:pt x="100" y="448"/>
                      <a:pt x="227" y="448"/>
                    </a:cubicBezTo>
                    <a:cubicBezTo>
                      <a:pt x="350" y="448"/>
                      <a:pt x="449" y="349"/>
                      <a:pt x="449" y="222"/>
                    </a:cubicBezTo>
                    <a:cubicBezTo>
                      <a:pt x="449" y="99"/>
                      <a:pt x="350"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3"/>
              <p:cNvSpPr/>
              <p:nvPr/>
            </p:nvSpPr>
            <p:spPr>
              <a:xfrm flipH="1">
                <a:off x="5657533" y="3497419"/>
                <a:ext cx="48331" cy="48331"/>
              </a:xfrm>
              <a:custGeom>
                <a:rect b="b" l="l" r="r" t="t"/>
                <a:pathLst>
                  <a:path extrusionOk="0" h="439" w="439">
                    <a:moveTo>
                      <a:pt x="217" y="0"/>
                    </a:moveTo>
                    <a:cubicBezTo>
                      <a:pt x="94" y="0"/>
                      <a:pt x="0" y="99"/>
                      <a:pt x="0" y="222"/>
                    </a:cubicBezTo>
                    <a:cubicBezTo>
                      <a:pt x="0" y="340"/>
                      <a:pt x="94" y="439"/>
                      <a:pt x="217" y="439"/>
                    </a:cubicBezTo>
                    <a:cubicBezTo>
                      <a:pt x="340" y="439"/>
                      <a:pt x="439" y="340"/>
                      <a:pt x="439" y="222"/>
                    </a:cubicBezTo>
                    <a:cubicBezTo>
                      <a:pt x="439" y="99"/>
                      <a:pt x="340"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3"/>
              <p:cNvSpPr/>
              <p:nvPr/>
            </p:nvSpPr>
            <p:spPr>
              <a:xfrm flipH="1">
                <a:off x="5573974" y="3468355"/>
                <a:ext cx="47340" cy="47340"/>
              </a:xfrm>
              <a:custGeom>
                <a:rect b="b" l="l" r="r" t="t"/>
                <a:pathLst>
                  <a:path extrusionOk="0" h="430" w="430">
                    <a:moveTo>
                      <a:pt x="213" y="0"/>
                    </a:moveTo>
                    <a:cubicBezTo>
                      <a:pt x="95" y="0"/>
                      <a:pt x="1" y="95"/>
                      <a:pt x="1" y="217"/>
                    </a:cubicBezTo>
                    <a:cubicBezTo>
                      <a:pt x="1" y="335"/>
                      <a:pt x="95" y="429"/>
                      <a:pt x="213" y="429"/>
                    </a:cubicBezTo>
                    <a:cubicBezTo>
                      <a:pt x="331" y="429"/>
                      <a:pt x="430" y="335"/>
                      <a:pt x="430" y="217"/>
                    </a:cubicBezTo>
                    <a:cubicBezTo>
                      <a:pt x="430" y="95"/>
                      <a:pt x="331"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3"/>
              <p:cNvSpPr/>
              <p:nvPr/>
            </p:nvSpPr>
            <p:spPr>
              <a:xfrm flipH="1">
                <a:off x="5488323" y="3445016"/>
                <a:ext cx="46789" cy="46789"/>
              </a:xfrm>
              <a:custGeom>
                <a:rect b="b" l="l" r="r" t="t"/>
                <a:pathLst>
                  <a:path extrusionOk="0" h="425" w="425">
                    <a:moveTo>
                      <a:pt x="212" y="0"/>
                    </a:moveTo>
                    <a:cubicBezTo>
                      <a:pt x="94" y="0"/>
                      <a:pt x="0" y="94"/>
                      <a:pt x="0" y="212"/>
                    </a:cubicBezTo>
                    <a:cubicBezTo>
                      <a:pt x="0" y="330"/>
                      <a:pt x="94" y="424"/>
                      <a:pt x="212" y="424"/>
                    </a:cubicBezTo>
                    <a:cubicBezTo>
                      <a:pt x="330" y="424"/>
                      <a:pt x="424" y="330"/>
                      <a:pt x="424" y="212"/>
                    </a:cubicBezTo>
                    <a:cubicBezTo>
                      <a:pt x="424" y="94"/>
                      <a:pt x="330" y="0"/>
                      <a:pt x="2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3"/>
              <p:cNvSpPr/>
              <p:nvPr/>
            </p:nvSpPr>
            <p:spPr>
              <a:xfrm flipH="1">
                <a:off x="5401130" y="3428832"/>
                <a:ext cx="45798" cy="45358"/>
              </a:xfrm>
              <a:custGeom>
                <a:rect b="b" l="l" r="r" t="t"/>
                <a:pathLst>
                  <a:path extrusionOk="0" h="412" w="416">
                    <a:moveTo>
                      <a:pt x="208" y="1"/>
                    </a:moveTo>
                    <a:cubicBezTo>
                      <a:pt x="95" y="1"/>
                      <a:pt x="1" y="91"/>
                      <a:pt x="1" y="204"/>
                    </a:cubicBezTo>
                    <a:cubicBezTo>
                      <a:pt x="1" y="322"/>
                      <a:pt x="95" y="411"/>
                      <a:pt x="208" y="411"/>
                    </a:cubicBezTo>
                    <a:cubicBezTo>
                      <a:pt x="321" y="411"/>
                      <a:pt x="415" y="322"/>
                      <a:pt x="415" y="204"/>
                    </a:cubicBezTo>
                    <a:cubicBezTo>
                      <a:pt x="415" y="91"/>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3"/>
              <p:cNvSpPr/>
              <p:nvPr/>
            </p:nvSpPr>
            <p:spPr>
              <a:xfrm flipH="1">
                <a:off x="5312947" y="3419585"/>
                <a:ext cx="44698" cy="44698"/>
              </a:xfrm>
              <a:custGeom>
                <a:rect b="b" l="l" r="r" t="t"/>
                <a:pathLst>
                  <a:path extrusionOk="0" h="406" w="406">
                    <a:moveTo>
                      <a:pt x="203" y="0"/>
                    </a:moveTo>
                    <a:cubicBezTo>
                      <a:pt x="90" y="0"/>
                      <a:pt x="0" y="90"/>
                      <a:pt x="0" y="203"/>
                    </a:cubicBezTo>
                    <a:cubicBezTo>
                      <a:pt x="0" y="311"/>
                      <a:pt x="90" y="406"/>
                      <a:pt x="203" y="406"/>
                    </a:cubicBezTo>
                    <a:cubicBezTo>
                      <a:pt x="316" y="406"/>
                      <a:pt x="406" y="311"/>
                      <a:pt x="406" y="203"/>
                    </a:cubicBezTo>
                    <a:cubicBezTo>
                      <a:pt x="406" y="90"/>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3"/>
              <p:cNvSpPr/>
              <p:nvPr/>
            </p:nvSpPr>
            <p:spPr>
              <a:xfrm flipH="1">
                <a:off x="5224213" y="3417493"/>
                <a:ext cx="43707" cy="43707"/>
              </a:xfrm>
              <a:custGeom>
                <a:rect b="b" l="l" r="r" t="t"/>
                <a:pathLst>
                  <a:path extrusionOk="0" h="397" w="397">
                    <a:moveTo>
                      <a:pt x="199" y="0"/>
                    </a:moveTo>
                    <a:cubicBezTo>
                      <a:pt x="90" y="0"/>
                      <a:pt x="1" y="90"/>
                      <a:pt x="1" y="198"/>
                    </a:cubicBezTo>
                    <a:cubicBezTo>
                      <a:pt x="1" y="307"/>
                      <a:pt x="90" y="396"/>
                      <a:pt x="199" y="396"/>
                    </a:cubicBezTo>
                    <a:cubicBezTo>
                      <a:pt x="307" y="396"/>
                      <a:pt x="397" y="307"/>
                      <a:pt x="397" y="198"/>
                    </a:cubicBezTo>
                    <a:cubicBezTo>
                      <a:pt x="397" y="90"/>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3"/>
              <p:cNvSpPr/>
              <p:nvPr/>
            </p:nvSpPr>
            <p:spPr>
              <a:xfrm flipH="1">
                <a:off x="5135369" y="3422117"/>
                <a:ext cx="43266" cy="42716"/>
              </a:xfrm>
              <a:custGeom>
                <a:rect b="b" l="l" r="r" t="t"/>
                <a:pathLst>
                  <a:path extrusionOk="0" h="388" w="393">
                    <a:moveTo>
                      <a:pt x="199" y="1"/>
                    </a:moveTo>
                    <a:cubicBezTo>
                      <a:pt x="90" y="1"/>
                      <a:pt x="1" y="90"/>
                      <a:pt x="1" y="194"/>
                    </a:cubicBezTo>
                    <a:cubicBezTo>
                      <a:pt x="1" y="302"/>
                      <a:pt x="90" y="387"/>
                      <a:pt x="199" y="387"/>
                    </a:cubicBezTo>
                    <a:cubicBezTo>
                      <a:pt x="302" y="387"/>
                      <a:pt x="392" y="302"/>
                      <a:pt x="392" y="194"/>
                    </a:cubicBezTo>
                    <a:cubicBezTo>
                      <a:pt x="392" y="90"/>
                      <a:pt x="30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3"/>
              <p:cNvSpPr/>
              <p:nvPr/>
            </p:nvSpPr>
            <p:spPr>
              <a:xfrm flipH="1">
                <a:off x="5047186" y="3433566"/>
                <a:ext cx="42165" cy="41615"/>
              </a:xfrm>
              <a:custGeom>
                <a:rect b="b" l="l" r="r" t="t"/>
                <a:pathLst>
                  <a:path extrusionOk="0" h="378" w="383">
                    <a:moveTo>
                      <a:pt x="189" y="0"/>
                    </a:moveTo>
                    <a:cubicBezTo>
                      <a:pt x="85" y="0"/>
                      <a:pt x="1" y="85"/>
                      <a:pt x="1" y="189"/>
                    </a:cubicBezTo>
                    <a:cubicBezTo>
                      <a:pt x="1" y="293"/>
                      <a:pt x="85" y="378"/>
                      <a:pt x="189" y="378"/>
                    </a:cubicBezTo>
                    <a:cubicBezTo>
                      <a:pt x="298" y="378"/>
                      <a:pt x="382" y="293"/>
                      <a:pt x="382" y="189"/>
                    </a:cubicBezTo>
                    <a:cubicBezTo>
                      <a:pt x="382" y="85"/>
                      <a:pt x="29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3"/>
              <p:cNvSpPr/>
              <p:nvPr/>
            </p:nvSpPr>
            <p:spPr>
              <a:xfrm flipH="1">
                <a:off x="4959994" y="3450630"/>
                <a:ext cx="41065" cy="40624"/>
              </a:xfrm>
              <a:custGeom>
                <a:rect b="b" l="l" r="r" t="t"/>
                <a:pathLst>
                  <a:path extrusionOk="0" h="369" w="373">
                    <a:moveTo>
                      <a:pt x="184" y="1"/>
                    </a:moveTo>
                    <a:cubicBezTo>
                      <a:pt x="85" y="1"/>
                      <a:pt x="0" y="81"/>
                      <a:pt x="0" y="185"/>
                    </a:cubicBezTo>
                    <a:cubicBezTo>
                      <a:pt x="0" y="289"/>
                      <a:pt x="85" y="369"/>
                      <a:pt x="184" y="369"/>
                    </a:cubicBezTo>
                    <a:cubicBezTo>
                      <a:pt x="288" y="369"/>
                      <a:pt x="372" y="289"/>
                      <a:pt x="372" y="185"/>
                    </a:cubicBezTo>
                    <a:cubicBezTo>
                      <a:pt x="372" y="81"/>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3"/>
              <p:cNvSpPr/>
              <p:nvPr/>
            </p:nvSpPr>
            <p:spPr>
              <a:xfrm flipH="1">
                <a:off x="4873902" y="3472428"/>
                <a:ext cx="40074" cy="40074"/>
              </a:xfrm>
              <a:custGeom>
                <a:rect b="b" l="l" r="r" t="t"/>
                <a:pathLst>
                  <a:path extrusionOk="0" h="364" w="364">
                    <a:moveTo>
                      <a:pt x="180" y="1"/>
                    </a:moveTo>
                    <a:cubicBezTo>
                      <a:pt x="81" y="1"/>
                      <a:pt x="1" y="81"/>
                      <a:pt x="1" y="185"/>
                    </a:cubicBezTo>
                    <a:cubicBezTo>
                      <a:pt x="1" y="284"/>
                      <a:pt x="81" y="364"/>
                      <a:pt x="180" y="364"/>
                    </a:cubicBezTo>
                    <a:cubicBezTo>
                      <a:pt x="279" y="364"/>
                      <a:pt x="364" y="284"/>
                      <a:pt x="364" y="185"/>
                    </a:cubicBezTo>
                    <a:cubicBezTo>
                      <a:pt x="364" y="81"/>
                      <a:pt x="279"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3"/>
              <p:cNvSpPr/>
              <p:nvPr/>
            </p:nvSpPr>
            <p:spPr>
              <a:xfrm flipH="1">
                <a:off x="4789242" y="3498961"/>
                <a:ext cx="39083" cy="38973"/>
              </a:xfrm>
              <a:custGeom>
                <a:rect b="b" l="l" r="r" t="t"/>
                <a:pathLst>
                  <a:path extrusionOk="0" h="354" w="355">
                    <a:moveTo>
                      <a:pt x="180" y="0"/>
                    </a:moveTo>
                    <a:cubicBezTo>
                      <a:pt x="81" y="0"/>
                      <a:pt x="1" y="81"/>
                      <a:pt x="1" y="180"/>
                    </a:cubicBezTo>
                    <a:cubicBezTo>
                      <a:pt x="1" y="274"/>
                      <a:pt x="81" y="354"/>
                      <a:pt x="180" y="354"/>
                    </a:cubicBezTo>
                    <a:cubicBezTo>
                      <a:pt x="274" y="354"/>
                      <a:pt x="354" y="274"/>
                      <a:pt x="354" y="180"/>
                    </a:cubicBezTo>
                    <a:cubicBezTo>
                      <a:pt x="354" y="81"/>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3"/>
              <p:cNvSpPr/>
              <p:nvPr/>
            </p:nvSpPr>
            <p:spPr>
              <a:xfrm flipH="1">
                <a:off x="4705682" y="3529016"/>
                <a:ext cx="37982" cy="38532"/>
              </a:xfrm>
              <a:custGeom>
                <a:rect b="b" l="l" r="r" t="t"/>
                <a:pathLst>
                  <a:path extrusionOk="0" h="350" w="345">
                    <a:moveTo>
                      <a:pt x="175" y="1"/>
                    </a:moveTo>
                    <a:cubicBezTo>
                      <a:pt x="80" y="1"/>
                      <a:pt x="0" y="81"/>
                      <a:pt x="0" y="175"/>
                    </a:cubicBezTo>
                    <a:cubicBezTo>
                      <a:pt x="0" y="270"/>
                      <a:pt x="80" y="350"/>
                      <a:pt x="175" y="350"/>
                    </a:cubicBezTo>
                    <a:cubicBezTo>
                      <a:pt x="269" y="350"/>
                      <a:pt x="344" y="270"/>
                      <a:pt x="344" y="175"/>
                    </a:cubicBezTo>
                    <a:cubicBezTo>
                      <a:pt x="344"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3"/>
              <p:cNvSpPr/>
              <p:nvPr/>
            </p:nvSpPr>
            <p:spPr>
              <a:xfrm flipH="1">
                <a:off x="4623224" y="3562814"/>
                <a:ext cx="36881" cy="37431"/>
              </a:xfrm>
              <a:custGeom>
                <a:rect b="b" l="l" r="r" t="t"/>
                <a:pathLst>
                  <a:path extrusionOk="0" h="340" w="335">
                    <a:moveTo>
                      <a:pt x="170" y="0"/>
                    </a:moveTo>
                    <a:cubicBezTo>
                      <a:pt x="76" y="0"/>
                      <a:pt x="0" y="76"/>
                      <a:pt x="0" y="170"/>
                    </a:cubicBezTo>
                    <a:cubicBezTo>
                      <a:pt x="0" y="264"/>
                      <a:pt x="76" y="340"/>
                      <a:pt x="170" y="340"/>
                    </a:cubicBezTo>
                    <a:cubicBezTo>
                      <a:pt x="260" y="340"/>
                      <a:pt x="335" y="264"/>
                      <a:pt x="335" y="170"/>
                    </a:cubicBezTo>
                    <a:cubicBezTo>
                      <a:pt x="335" y="76"/>
                      <a:pt x="260"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3"/>
              <p:cNvSpPr/>
              <p:nvPr/>
            </p:nvSpPr>
            <p:spPr>
              <a:xfrm flipH="1">
                <a:off x="4541646" y="3599144"/>
                <a:ext cx="36441" cy="36441"/>
              </a:xfrm>
              <a:custGeom>
                <a:rect b="b" l="l" r="r" t="t"/>
                <a:pathLst>
                  <a:path extrusionOk="0" h="331" w="331">
                    <a:moveTo>
                      <a:pt x="165" y="0"/>
                    </a:moveTo>
                    <a:cubicBezTo>
                      <a:pt x="75" y="0"/>
                      <a:pt x="0" y="76"/>
                      <a:pt x="0" y="165"/>
                    </a:cubicBezTo>
                    <a:cubicBezTo>
                      <a:pt x="0" y="255"/>
                      <a:pt x="75" y="330"/>
                      <a:pt x="165" y="330"/>
                    </a:cubicBezTo>
                    <a:cubicBezTo>
                      <a:pt x="255" y="330"/>
                      <a:pt x="330" y="255"/>
                      <a:pt x="330" y="165"/>
                    </a:cubicBezTo>
                    <a:cubicBezTo>
                      <a:pt x="330" y="76"/>
                      <a:pt x="255"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3"/>
              <p:cNvSpPr/>
              <p:nvPr/>
            </p:nvSpPr>
            <p:spPr>
              <a:xfrm flipH="1">
                <a:off x="4461720" y="3638557"/>
                <a:ext cx="35450" cy="34899"/>
              </a:xfrm>
              <a:custGeom>
                <a:rect b="b" l="l" r="r" t="t"/>
                <a:pathLst>
                  <a:path extrusionOk="0" h="317" w="322">
                    <a:moveTo>
                      <a:pt x="161" y="1"/>
                    </a:moveTo>
                    <a:cubicBezTo>
                      <a:pt x="71" y="1"/>
                      <a:pt x="0" y="71"/>
                      <a:pt x="0" y="161"/>
                    </a:cubicBezTo>
                    <a:cubicBezTo>
                      <a:pt x="0" y="246"/>
                      <a:pt x="71" y="316"/>
                      <a:pt x="161" y="316"/>
                    </a:cubicBezTo>
                    <a:cubicBezTo>
                      <a:pt x="250" y="316"/>
                      <a:pt x="321" y="246"/>
                      <a:pt x="321" y="161"/>
                    </a:cubicBezTo>
                    <a:cubicBezTo>
                      <a:pt x="321" y="71"/>
                      <a:pt x="250"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3"/>
              <p:cNvSpPr/>
              <p:nvPr/>
            </p:nvSpPr>
            <p:spPr>
              <a:xfrm flipH="1">
                <a:off x="4381793" y="3677969"/>
                <a:ext cx="34459" cy="34349"/>
              </a:xfrm>
              <a:custGeom>
                <a:rect b="b" l="l" r="r" t="t"/>
                <a:pathLst>
                  <a:path extrusionOk="0" h="312" w="313">
                    <a:moveTo>
                      <a:pt x="156" y="1"/>
                    </a:moveTo>
                    <a:cubicBezTo>
                      <a:pt x="72" y="1"/>
                      <a:pt x="1" y="72"/>
                      <a:pt x="1" y="156"/>
                    </a:cubicBezTo>
                    <a:cubicBezTo>
                      <a:pt x="1" y="241"/>
                      <a:pt x="72" y="312"/>
                      <a:pt x="156" y="312"/>
                    </a:cubicBezTo>
                    <a:cubicBezTo>
                      <a:pt x="241" y="312"/>
                      <a:pt x="312" y="241"/>
                      <a:pt x="312" y="156"/>
                    </a:cubicBezTo>
                    <a:cubicBezTo>
                      <a:pt x="312" y="72"/>
                      <a:pt x="241" y="1"/>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3"/>
              <p:cNvSpPr/>
              <p:nvPr/>
            </p:nvSpPr>
            <p:spPr>
              <a:xfrm flipH="1">
                <a:off x="4301427" y="3715841"/>
                <a:ext cx="33248" cy="33358"/>
              </a:xfrm>
              <a:custGeom>
                <a:rect b="b" l="l" r="r" t="t"/>
                <a:pathLst>
                  <a:path extrusionOk="0" h="303" w="302">
                    <a:moveTo>
                      <a:pt x="151" y="1"/>
                    </a:moveTo>
                    <a:cubicBezTo>
                      <a:pt x="66" y="1"/>
                      <a:pt x="0" y="72"/>
                      <a:pt x="0" y="152"/>
                    </a:cubicBezTo>
                    <a:cubicBezTo>
                      <a:pt x="0" y="237"/>
                      <a:pt x="66" y="303"/>
                      <a:pt x="151" y="303"/>
                    </a:cubicBezTo>
                    <a:cubicBezTo>
                      <a:pt x="231" y="303"/>
                      <a:pt x="302" y="237"/>
                      <a:pt x="302" y="152"/>
                    </a:cubicBezTo>
                    <a:cubicBezTo>
                      <a:pt x="302" y="72"/>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3"/>
              <p:cNvSpPr/>
              <p:nvPr/>
            </p:nvSpPr>
            <p:spPr>
              <a:xfrm flipH="1">
                <a:off x="4220399" y="3752721"/>
                <a:ext cx="32367" cy="32257"/>
              </a:xfrm>
              <a:custGeom>
                <a:rect b="b" l="l" r="r" t="t"/>
                <a:pathLst>
                  <a:path extrusionOk="0" h="293" w="294">
                    <a:moveTo>
                      <a:pt x="147" y="1"/>
                    </a:moveTo>
                    <a:cubicBezTo>
                      <a:pt x="67" y="1"/>
                      <a:pt x="1" y="62"/>
                      <a:pt x="1" y="147"/>
                    </a:cubicBezTo>
                    <a:cubicBezTo>
                      <a:pt x="1" y="227"/>
                      <a:pt x="67" y="293"/>
                      <a:pt x="147" y="293"/>
                    </a:cubicBezTo>
                    <a:cubicBezTo>
                      <a:pt x="227" y="293"/>
                      <a:pt x="293" y="227"/>
                      <a:pt x="293" y="147"/>
                    </a:cubicBezTo>
                    <a:cubicBezTo>
                      <a:pt x="293" y="62"/>
                      <a:pt x="227"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3"/>
              <p:cNvSpPr/>
              <p:nvPr/>
            </p:nvSpPr>
            <p:spPr>
              <a:xfrm flipH="1">
                <a:off x="4138491" y="3786960"/>
                <a:ext cx="31156" cy="31817"/>
              </a:xfrm>
              <a:custGeom>
                <a:rect b="b" l="l" r="r" t="t"/>
                <a:pathLst>
                  <a:path extrusionOk="0" h="289" w="283">
                    <a:moveTo>
                      <a:pt x="142" y="1"/>
                    </a:moveTo>
                    <a:cubicBezTo>
                      <a:pt x="66" y="1"/>
                      <a:pt x="0" y="67"/>
                      <a:pt x="0" y="142"/>
                    </a:cubicBezTo>
                    <a:cubicBezTo>
                      <a:pt x="0" y="222"/>
                      <a:pt x="66" y="288"/>
                      <a:pt x="142" y="288"/>
                    </a:cubicBezTo>
                    <a:cubicBezTo>
                      <a:pt x="222" y="288"/>
                      <a:pt x="283" y="222"/>
                      <a:pt x="283" y="142"/>
                    </a:cubicBezTo>
                    <a:cubicBezTo>
                      <a:pt x="283" y="67"/>
                      <a:pt x="222"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3"/>
              <p:cNvSpPr/>
              <p:nvPr/>
            </p:nvSpPr>
            <p:spPr>
              <a:xfrm flipH="1">
                <a:off x="4055372" y="3819657"/>
                <a:ext cx="30716" cy="30716"/>
              </a:xfrm>
              <a:custGeom>
                <a:rect b="b" l="l" r="r" t="t"/>
                <a:pathLst>
                  <a:path extrusionOk="0" h="279" w="279">
                    <a:moveTo>
                      <a:pt x="142" y="1"/>
                    </a:moveTo>
                    <a:cubicBezTo>
                      <a:pt x="61" y="1"/>
                      <a:pt x="0" y="62"/>
                      <a:pt x="0" y="142"/>
                    </a:cubicBezTo>
                    <a:cubicBezTo>
                      <a:pt x="0" y="218"/>
                      <a:pt x="61" y="279"/>
                      <a:pt x="142" y="279"/>
                    </a:cubicBezTo>
                    <a:cubicBezTo>
                      <a:pt x="217" y="279"/>
                      <a:pt x="278" y="218"/>
                      <a:pt x="278" y="142"/>
                    </a:cubicBezTo>
                    <a:cubicBezTo>
                      <a:pt x="278" y="62"/>
                      <a:pt x="217"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3"/>
              <p:cNvSpPr/>
              <p:nvPr/>
            </p:nvSpPr>
            <p:spPr>
              <a:xfrm flipH="1">
                <a:off x="3971813" y="3850262"/>
                <a:ext cx="29725" cy="29725"/>
              </a:xfrm>
              <a:custGeom>
                <a:rect b="b" l="l" r="r" t="t"/>
                <a:pathLst>
                  <a:path extrusionOk="0" h="270" w="270">
                    <a:moveTo>
                      <a:pt x="137" y="1"/>
                    </a:moveTo>
                    <a:cubicBezTo>
                      <a:pt x="62" y="1"/>
                      <a:pt x="1" y="62"/>
                      <a:pt x="1" y="138"/>
                    </a:cubicBezTo>
                    <a:cubicBezTo>
                      <a:pt x="1" y="208"/>
                      <a:pt x="62" y="270"/>
                      <a:pt x="137" y="270"/>
                    </a:cubicBezTo>
                    <a:cubicBezTo>
                      <a:pt x="208" y="270"/>
                      <a:pt x="269" y="208"/>
                      <a:pt x="269" y="138"/>
                    </a:cubicBezTo>
                    <a:cubicBezTo>
                      <a:pt x="269" y="62"/>
                      <a:pt x="208"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3"/>
              <p:cNvSpPr/>
              <p:nvPr/>
            </p:nvSpPr>
            <p:spPr>
              <a:xfrm flipH="1">
                <a:off x="3887262" y="3878886"/>
                <a:ext cx="28624" cy="28624"/>
              </a:xfrm>
              <a:custGeom>
                <a:rect b="b" l="l" r="r" t="t"/>
                <a:pathLst>
                  <a:path extrusionOk="0" h="260" w="260">
                    <a:moveTo>
                      <a:pt x="128" y="0"/>
                    </a:moveTo>
                    <a:cubicBezTo>
                      <a:pt x="57" y="0"/>
                      <a:pt x="0" y="57"/>
                      <a:pt x="0" y="127"/>
                    </a:cubicBezTo>
                    <a:cubicBezTo>
                      <a:pt x="0" y="198"/>
                      <a:pt x="57" y="259"/>
                      <a:pt x="128" y="259"/>
                    </a:cubicBezTo>
                    <a:cubicBezTo>
                      <a:pt x="198" y="259"/>
                      <a:pt x="260" y="198"/>
                      <a:pt x="260" y="127"/>
                    </a:cubicBezTo>
                    <a:cubicBezTo>
                      <a:pt x="260" y="57"/>
                      <a:pt x="198"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3"/>
              <p:cNvSpPr/>
              <p:nvPr/>
            </p:nvSpPr>
            <p:spPr>
              <a:xfrm flipH="1">
                <a:off x="3802162" y="3904758"/>
                <a:ext cx="28074" cy="27633"/>
              </a:xfrm>
              <a:custGeom>
                <a:rect b="b" l="l" r="r" t="t"/>
                <a:pathLst>
                  <a:path extrusionOk="0" h="251" w="255">
                    <a:moveTo>
                      <a:pt x="127" y="1"/>
                    </a:moveTo>
                    <a:cubicBezTo>
                      <a:pt x="57" y="1"/>
                      <a:pt x="0" y="57"/>
                      <a:pt x="0" y="123"/>
                    </a:cubicBezTo>
                    <a:cubicBezTo>
                      <a:pt x="0" y="194"/>
                      <a:pt x="57" y="251"/>
                      <a:pt x="127" y="251"/>
                    </a:cubicBezTo>
                    <a:cubicBezTo>
                      <a:pt x="198" y="251"/>
                      <a:pt x="255" y="194"/>
                      <a:pt x="255" y="123"/>
                    </a:cubicBezTo>
                    <a:cubicBezTo>
                      <a:pt x="255" y="57"/>
                      <a:pt x="198" y="1"/>
                      <a:pt x="1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3"/>
              <p:cNvSpPr/>
              <p:nvPr/>
            </p:nvSpPr>
            <p:spPr>
              <a:xfrm flipH="1">
                <a:off x="3716511" y="3928207"/>
                <a:ext cx="26532" cy="26532"/>
              </a:xfrm>
              <a:custGeom>
                <a:rect b="b" l="l" r="r" t="t"/>
                <a:pathLst>
                  <a:path extrusionOk="0" h="241" w="241">
                    <a:moveTo>
                      <a:pt x="118" y="0"/>
                    </a:moveTo>
                    <a:cubicBezTo>
                      <a:pt x="52" y="0"/>
                      <a:pt x="0" y="52"/>
                      <a:pt x="0" y="123"/>
                    </a:cubicBezTo>
                    <a:cubicBezTo>
                      <a:pt x="0" y="189"/>
                      <a:pt x="52" y="240"/>
                      <a:pt x="118" y="240"/>
                    </a:cubicBezTo>
                    <a:cubicBezTo>
                      <a:pt x="184" y="240"/>
                      <a:pt x="241" y="189"/>
                      <a:pt x="241" y="123"/>
                    </a:cubicBezTo>
                    <a:cubicBezTo>
                      <a:pt x="241" y="52"/>
                      <a:pt x="18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3"/>
              <p:cNvSpPr/>
              <p:nvPr/>
            </p:nvSpPr>
            <p:spPr>
              <a:xfrm flipH="1">
                <a:off x="3629869" y="3948904"/>
                <a:ext cx="25982" cy="25541"/>
              </a:xfrm>
              <a:custGeom>
                <a:rect b="b" l="l" r="r" t="t"/>
                <a:pathLst>
                  <a:path extrusionOk="0" h="232" w="236">
                    <a:moveTo>
                      <a:pt x="118" y="1"/>
                    </a:moveTo>
                    <a:cubicBezTo>
                      <a:pt x="52" y="1"/>
                      <a:pt x="0" y="52"/>
                      <a:pt x="0" y="118"/>
                    </a:cubicBezTo>
                    <a:cubicBezTo>
                      <a:pt x="0" y="180"/>
                      <a:pt x="52" y="232"/>
                      <a:pt x="118" y="232"/>
                    </a:cubicBezTo>
                    <a:cubicBezTo>
                      <a:pt x="179" y="232"/>
                      <a:pt x="236" y="180"/>
                      <a:pt x="236" y="118"/>
                    </a:cubicBezTo>
                    <a:cubicBezTo>
                      <a:pt x="236" y="52"/>
                      <a:pt x="17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3"/>
              <p:cNvSpPr/>
              <p:nvPr/>
            </p:nvSpPr>
            <p:spPr>
              <a:xfrm flipH="1">
                <a:off x="3543117" y="3966519"/>
                <a:ext cx="24551" cy="25101"/>
              </a:xfrm>
              <a:custGeom>
                <a:rect b="b" l="l" r="r" t="t"/>
                <a:pathLst>
                  <a:path extrusionOk="0" h="228" w="223">
                    <a:moveTo>
                      <a:pt x="114" y="1"/>
                    </a:moveTo>
                    <a:cubicBezTo>
                      <a:pt x="48" y="1"/>
                      <a:pt x="1" y="53"/>
                      <a:pt x="1" y="114"/>
                    </a:cubicBezTo>
                    <a:cubicBezTo>
                      <a:pt x="1" y="175"/>
                      <a:pt x="48" y="227"/>
                      <a:pt x="114" y="227"/>
                    </a:cubicBezTo>
                    <a:cubicBezTo>
                      <a:pt x="175" y="227"/>
                      <a:pt x="222" y="175"/>
                      <a:pt x="222" y="114"/>
                    </a:cubicBezTo>
                    <a:cubicBezTo>
                      <a:pt x="222" y="53"/>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3"/>
              <p:cNvSpPr/>
              <p:nvPr/>
            </p:nvSpPr>
            <p:spPr>
              <a:xfrm flipH="1">
                <a:off x="3455484" y="3981602"/>
                <a:ext cx="24000" cy="24000"/>
              </a:xfrm>
              <a:custGeom>
                <a:rect b="b" l="l" r="r" t="t"/>
                <a:pathLst>
                  <a:path extrusionOk="0" h="218" w="218">
                    <a:moveTo>
                      <a:pt x="109" y="1"/>
                    </a:moveTo>
                    <a:cubicBezTo>
                      <a:pt x="53" y="1"/>
                      <a:pt x="1" y="48"/>
                      <a:pt x="1" y="109"/>
                    </a:cubicBezTo>
                    <a:cubicBezTo>
                      <a:pt x="1" y="170"/>
                      <a:pt x="53" y="217"/>
                      <a:pt x="109" y="217"/>
                    </a:cubicBezTo>
                    <a:cubicBezTo>
                      <a:pt x="171" y="217"/>
                      <a:pt x="218" y="170"/>
                      <a:pt x="218" y="109"/>
                    </a:cubicBezTo>
                    <a:cubicBezTo>
                      <a:pt x="218" y="48"/>
                      <a:pt x="17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3"/>
              <p:cNvSpPr/>
              <p:nvPr/>
            </p:nvSpPr>
            <p:spPr>
              <a:xfrm flipH="1">
                <a:off x="3367190" y="3993602"/>
                <a:ext cx="23009" cy="22899"/>
              </a:xfrm>
              <a:custGeom>
                <a:rect b="b" l="l" r="r" t="t"/>
                <a:pathLst>
                  <a:path extrusionOk="0" h="208" w="209">
                    <a:moveTo>
                      <a:pt x="105" y="0"/>
                    </a:moveTo>
                    <a:cubicBezTo>
                      <a:pt x="48" y="0"/>
                      <a:pt x="1" y="42"/>
                      <a:pt x="1" y="104"/>
                    </a:cubicBezTo>
                    <a:cubicBezTo>
                      <a:pt x="1" y="160"/>
                      <a:pt x="48" y="207"/>
                      <a:pt x="105" y="207"/>
                    </a:cubicBezTo>
                    <a:cubicBezTo>
                      <a:pt x="161" y="207"/>
                      <a:pt x="208" y="160"/>
                      <a:pt x="208" y="104"/>
                    </a:cubicBezTo>
                    <a:cubicBezTo>
                      <a:pt x="208" y="42"/>
                      <a:pt x="161" y="0"/>
                      <a:pt x="1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3"/>
              <p:cNvSpPr/>
              <p:nvPr/>
            </p:nvSpPr>
            <p:spPr>
              <a:xfrm flipH="1">
                <a:off x="3278457" y="4001858"/>
                <a:ext cx="22459" cy="21908"/>
              </a:xfrm>
              <a:custGeom>
                <a:rect b="b" l="l" r="r" t="t"/>
                <a:pathLst>
                  <a:path extrusionOk="0" h="199" w="204">
                    <a:moveTo>
                      <a:pt x="100" y="0"/>
                    </a:moveTo>
                    <a:cubicBezTo>
                      <a:pt x="48" y="0"/>
                      <a:pt x="1" y="48"/>
                      <a:pt x="1" y="99"/>
                    </a:cubicBezTo>
                    <a:cubicBezTo>
                      <a:pt x="1" y="156"/>
                      <a:pt x="48" y="198"/>
                      <a:pt x="100" y="198"/>
                    </a:cubicBezTo>
                    <a:cubicBezTo>
                      <a:pt x="156" y="198"/>
                      <a:pt x="203" y="156"/>
                      <a:pt x="203" y="99"/>
                    </a:cubicBezTo>
                    <a:cubicBezTo>
                      <a:pt x="203" y="48"/>
                      <a:pt x="156" y="0"/>
                      <a:pt x="1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3"/>
              <p:cNvSpPr/>
              <p:nvPr/>
            </p:nvSpPr>
            <p:spPr>
              <a:xfrm flipH="1">
                <a:off x="3190273" y="4007583"/>
                <a:ext cx="20807" cy="20807"/>
              </a:xfrm>
              <a:custGeom>
                <a:rect b="b" l="l" r="r" t="t"/>
                <a:pathLst>
                  <a:path extrusionOk="0" h="189" w="189">
                    <a:moveTo>
                      <a:pt x="95" y="0"/>
                    </a:moveTo>
                    <a:cubicBezTo>
                      <a:pt x="43" y="0"/>
                      <a:pt x="0" y="43"/>
                      <a:pt x="0" y="95"/>
                    </a:cubicBezTo>
                    <a:cubicBezTo>
                      <a:pt x="0" y="146"/>
                      <a:pt x="43" y="189"/>
                      <a:pt x="95" y="189"/>
                    </a:cubicBezTo>
                    <a:cubicBezTo>
                      <a:pt x="146" y="189"/>
                      <a:pt x="189" y="146"/>
                      <a:pt x="189" y="95"/>
                    </a:cubicBezTo>
                    <a:cubicBezTo>
                      <a:pt x="189" y="43"/>
                      <a:pt x="146"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3"/>
              <p:cNvSpPr/>
              <p:nvPr/>
            </p:nvSpPr>
            <p:spPr>
              <a:xfrm flipH="1">
                <a:off x="3100989" y="4009675"/>
                <a:ext cx="20367" cy="19817"/>
              </a:xfrm>
              <a:custGeom>
                <a:rect b="b" l="l" r="r" t="t"/>
                <a:pathLst>
                  <a:path extrusionOk="0" h="180" w="185">
                    <a:moveTo>
                      <a:pt x="90" y="0"/>
                    </a:moveTo>
                    <a:cubicBezTo>
                      <a:pt x="38" y="0"/>
                      <a:pt x="1" y="38"/>
                      <a:pt x="1" y="90"/>
                    </a:cubicBezTo>
                    <a:cubicBezTo>
                      <a:pt x="1" y="142"/>
                      <a:pt x="38" y="179"/>
                      <a:pt x="90" y="179"/>
                    </a:cubicBezTo>
                    <a:cubicBezTo>
                      <a:pt x="142" y="179"/>
                      <a:pt x="185" y="142"/>
                      <a:pt x="185" y="90"/>
                    </a:cubicBezTo>
                    <a:cubicBezTo>
                      <a:pt x="185" y="38"/>
                      <a:pt x="142"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3"/>
              <p:cNvSpPr/>
              <p:nvPr/>
            </p:nvSpPr>
            <p:spPr>
              <a:xfrm flipH="1">
                <a:off x="3012256" y="4008574"/>
                <a:ext cx="19266" cy="19376"/>
              </a:xfrm>
              <a:custGeom>
                <a:rect b="b" l="l" r="r" t="t"/>
                <a:pathLst>
                  <a:path extrusionOk="0" h="176" w="175">
                    <a:moveTo>
                      <a:pt x="85" y="1"/>
                    </a:moveTo>
                    <a:cubicBezTo>
                      <a:pt x="38" y="1"/>
                      <a:pt x="0" y="38"/>
                      <a:pt x="0" y="86"/>
                    </a:cubicBezTo>
                    <a:cubicBezTo>
                      <a:pt x="0" y="137"/>
                      <a:pt x="38" y="175"/>
                      <a:pt x="85" y="175"/>
                    </a:cubicBezTo>
                    <a:cubicBezTo>
                      <a:pt x="132" y="175"/>
                      <a:pt x="175" y="137"/>
                      <a:pt x="175" y="86"/>
                    </a:cubicBezTo>
                    <a:cubicBezTo>
                      <a:pt x="175" y="38"/>
                      <a:pt x="132"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3"/>
              <p:cNvSpPr/>
              <p:nvPr/>
            </p:nvSpPr>
            <p:spPr>
              <a:xfrm flipH="1">
                <a:off x="2923522" y="4004501"/>
                <a:ext cx="18275" cy="18165"/>
              </a:xfrm>
              <a:custGeom>
                <a:rect b="b" l="l" r="r" t="t"/>
                <a:pathLst>
                  <a:path extrusionOk="0" h="165" w="166">
                    <a:moveTo>
                      <a:pt x="81" y="0"/>
                    </a:moveTo>
                    <a:cubicBezTo>
                      <a:pt x="34" y="0"/>
                      <a:pt x="1" y="38"/>
                      <a:pt x="1" y="85"/>
                    </a:cubicBezTo>
                    <a:cubicBezTo>
                      <a:pt x="1" y="132"/>
                      <a:pt x="34" y="165"/>
                      <a:pt x="81" y="165"/>
                    </a:cubicBezTo>
                    <a:cubicBezTo>
                      <a:pt x="128" y="165"/>
                      <a:pt x="166" y="132"/>
                      <a:pt x="166" y="85"/>
                    </a:cubicBezTo>
                    <a:cubicBezTo>
                      <a:pt x="166" y="38"/>
                      <a:pt x="12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3"/>
              <p:cNvSpPr/>
              <p:nvPr/>
            </p:nvSpPr>
            <p:spPr>
              <a:xfrm flipH="1">
                <a:off x="2835228" y="3997675"/>
                <a:ext cx="17285" cy="17725"/>
              </a:xfrm>
              <a:custGeom>
                <a:rect b="b" l="l" r="r" t="t"/>
                <a:pathLst>
                  <a:path extrusionOk="0" h="161" w="157">
                    <a:moveTo>
                      <a:pt x="81" y="1"/>
                    </a:moveTo>
                    <a:cubicBezTo>
                      <a:pt x="34" y="1"/>
                      <a:pt x="1" y="38"/>
                      <a:pt x="1" y="81"/>
                    </a:cubicBezTo>
                    <a:cubicBezTo>
                      <a:pt x="1" y="123"/>
                      <a:pt x="34" y="161"/>
                      <a:pt x="81" y="161"/>
                    </a:cubicBezTo>
                    <a:cubicBezTo>
                      <a:pt x="123" y="161"/>
                      <a:pt x="156" y="123"/>
                      <a:pt x="156" y="81"/>
                    </a:cubicBezTo>
                    <a:cubicBezTo>
                      <a:pt x="156" y="38"/>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3"/>
              <p:cNvSpPr/>
              <p:nvPr/>
            </p:nvSpPr>
            <p:spPr>
              <a:xfrm flipH="1">
                <a:off x="2747045" y="3988317"/>
                <a:ext cx="16184" cy="16734"/>
              </a:xfrm>
              <a:custGeom>
                <a:rect b="b" l="l" r="r" t="t"/>
                <a:pathLst>
                  <a:path extrusionOk="0" h="152" w="147">
                    <a:moveTo>
                      <a:pt x="76" y="1"/>
                    </a:moveTo>
                    <a:cubicBezTo>
                      <a:pt x="34" y="1"/>
                      <a:pt x="1" y="39"/>
                      <a:pt x="1" y="76"/>
                    </a:cubicBezTo>
                    <a:cubicBezTo>
                      <a:pt x="1" y="119"/>
                      <a:pt x="34" y="152"/>
                      <a:pt x="76" y="152"/>
                    </a:cubicBezTo>
                    <a:cubicBezTo>
                      <a:pt x="114" y="152"/>
                      <a:pt x="147" y="119"/>
                      <a:pt x="147" y="76"/>
                    </a:cubicBezTo>
                    <a:cubicBezTo>
                      <a:pt x="147" y="39"/>
                      <a:pt x="114"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3"/>
              <p:cNvSpPr/>
              <p:nvPr/>
            </p:nvSpPr>
            <p:spPr>
              <a:xfrm flipH="1">
                <a:off x="2658752" y="3976978"/>
                <a:ext cx="15743" cy="15633"/>
              </a:xfrm>
              <a:custGeom>
                <a:rect b="b" l="l" r="r" t="t"/>
                <a:pathLst>
                  <a:path extrusionOk="0" h="142" w="143">
                    <a:moveTo>
                      <a:pt x="71" y="0"/>
                    </a:moveTo>
                    <a:cubicBezTo>
                      <a:pt x="34" y="0"/>
                      <a:pt x="1" y="33"/>
                      <a:pt x="1" y="71"/>
                    </a:cubicBezTo>
                    <a:cubicBezTo>
                      <a:pt x="1" y="113"/>
                      <a:pt x="34" y="142"/>
                      <a:pt x="71" y="142"/>
                    </a:cubicBezTo>
                    <a:cubicBezTo>
                      <a:pt x="109" y="142"/>
                      <a:pt x="142" y="113"/>
                      <a:pt x="142" y="71"/>
                    </a:cubicBezTo>
                    <a:cubicBezTo>
                      <a:pt x="142" y="33"/>
                      <a:pt x="109"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3"/>
              <p:cNvSpPr/>
              <p:nvPr/>
            </p:nvSpPr>
            <p:spPr>
              <a:xfrm flipH="1">
                <a:off x="2571119" y="3963987"/>
                <a:ext cx="14642" cy="14642"/>
              </a:xfrm>
              <a:custGeom>
                <a:rect b="b" l="l" r="r" t="t"/>
                <a:pathLst>
                  <a:path extrusionOk="0" h="133" w="133">
                    <a:moveTo>
                      <a:pt x="67" y="0"/>
                    </a:moveTo>
                    <a:cubicBezTo>
                      <a:pt x="34" y="0"/>
                      <a:pt x="1" y="29"/>
                      <a:pt x="1" y="66"/>
                    </a:cubicBezTo>
                    <a:cubicBezTo>
                      <a:pt x="1" y="104"/>
                      <a:pt x="34" y="132"/>
                      <a:pt x="67" y="132"/>
                    </a:cubicBezTo>
                    <a:cubicBezTo>
                      <a:pt x="105" y="132"/>
                      <a:pt x="133" y="104"/>
                      <a:pt x="133" y="66"/>
                    </a:cubicBezTo>
                    <a:cubicBezTo>
                      <a:pt x="133" y="29"/>
                      <a:pt x="105" y="0"/>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3"/>
              <p:cNvSpPr/>
              <p:nvPr/>
            </p:nvSpPr>
            <p:spPr>
              <a:xfrm flipH="1">
                <a:off x="2483376" y="3949455"/>
                <a:ext cx="13651" cy="13541"/>
              </a:xfrm>
              <a:custGeom>
                <a:rect b="b" l="l" r="r" t="t"/>
                <a:pathLst>
                  <a:path extrusionOk="0" h="123" w="124">
                    <a:moveTo>
                      <a:pt x="62" y="0"/>
                    </a:moveTo>
                    <a:cubicBezTo>
                      <a:pt x="29" y="0"/>
                      <a:pt x="1" y="29"/>
                      <a:pt x="1" y="62"/>
                    </a:cubicBezTo>
                    <a:cubicBezTo>
                      <a:pt x="1" y="95"/>
                      <a:pt x="29" y="123"/>
                      <a:pt x="62" y="123"/>
                    </a:cubicBezTo>
                    <a:cubicBezTo>
                      <a:pt x="95" y="123"/>
                      <a:pt x="124" y="95"/>
                      <a:pt x="124" y="62"/>
                    </a:cubicBezTo>
                    <a:cubicBezTo>
                      <a:pt x="124" y="29"/>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3"/>
              <p:cNvSpPr/>
              <p:nvPr/>
            </p:nvSpPr>
            <p:spPr>
              <a:xfrm flipH="1">
                <a:off x="2396184" y="3933822"/>
                <a:ext cx="12551" cy="12661"/>
              </a:xfrm>
              <a:custGeom>
                <a:rect b="b" l="l" r="r" t="t"/>
                <a:pathLst>
                  <a:path extrusionOk="0" h="115" w="114">
                    <a:moveTo>
                      <a:pt x="57" y="1"/>
                    </a:moveTo>
                    <a:cubicBezTo>
                      <a:pt x="24" y="1"/>
                      <a:pt x="0" y="29"/>
                      <a:pt x="0" y="57"/>
                    </a:cubicBezTo>
                    <a:cubicBezTo>
                      <a:pt x="0" y="90"/>
                      <a:pt x="24" y="114"/>
                      <a:pt x="57" y="114"/>
                    </a:cubicBezTo>
                    <a:cubicBezTo>
                      <a:pt x="90" y="114"/>
                      <a:pt x="113" y="90"/>
                      <a:pt x="113" y="57"/>
                    </a:cubicBezTo>
                    <a:cubicBezTo>
                      <a:pt x="113"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3"/>
              <p:cNvSpPr/>
              <p:nvPr/>
            </p:nvSpPr>
            <p:spPr>
              <a:xfrm flipH="1">
                <a:off x="2308991" y="3918299"/>
                <a:ext cx="11560" cy="11560"/>
              </a:xfrm>
              <a:custGeom>
                <a:rect b="b" l="l" r="r" t="t"/>
                <a:pathLst>
                  <a:path extrusionOk="0" h="105" w="105">
                    <a:moveTo>
                      <a:pt x="53" y="0"/>
                    </a:moveTo>
                    <a:cubicBezTo>
                      <a:pt x="24" y="0"/>
                      <a:pt x="1" y="24"/>
                      <a:pt x="1" y="52"/>
                    </a:cubicBezTo>
                    <a:cubicBezTo>
                      <a:pt x="1" y="81"/>
                      <a:pt x="24" y="104"/>
                      <a:pt x="53" y="104"/>
                    </a:cubicBezTo>
                    <a:cubicBezTo>
                      <a:pt x="81" y="104"/>
                      <a:pt x="104" y="81"/>
                      <a:pt x="104" y="52"/>
                    </a:cubicBezTo>
                    <a:cubicBezTo>
                      <a:pt x="104" y="24"/>
                      <a:pt x="81" y="0"/>
                      <a:pt x="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3"/>
              <p:cNvSpPr/>
              <p:nvPr/>
            </p:nvSpPr>
            <p:spPr>
              <a:xfrm flipH="1">
                <a:off x="2221248" y="3902776"/>
                <a:ext cx="11009" cy="10459"/>
              </a:xfrm>
              <a:custGeom>
                <a:rect b="b" l="l" r="r" t="t"/>
                <a:pathLst>
                  <a:path extrusionOk="0" h="95" w="100">
                    <a:moveTo>
                      <a:pt x="47" y="0"/>
                    </a:moveTo>
                    <a:cubicBezTo>
                      <a:pt x="24" y="0"/>
                      <a:pt x="0" y="19"/>
                      <a:pt x="0" y="47"/>
                    </a:cubicBezTo>
                    <a:cubicBezTo>
                      <a:pt x="0" y="75"/>
                      <a:pt x="24" y="94"/>
                      <a:pt x="47" y="94"/>
                    </a:cubicBezTo>
                    <a:cubicBezTo>
                      <a:pt x="76" y="94"/>
                      <a:pt x="99" y="75"/>
                      <a:pt x="99" y="47"/>
                    </a:cubicBezTo>
                    <a:cubicBezTo>
                      <a:pt x="99" y="19"/>
                      <a:pt x="76" y="0"/>
                      <a:pt x="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3"/>
              <p:cNvSpPr/>
              <p:nvPr/>
            </p:nvSpPr>
            <p:spPr>
              <a:xfrm flipH="1">
                <a:off x="2134056" y="3887694"/>
                <a:ext cx="9468" cy="9908"/>
              </a:xfrm>
              <a:custGeom>
                <a:rect b="b" l="l" r="r" t="t"/>
                <a:pathLst>
                  <a:path extrusionOk="0" h="90" w="86">
                    <a:moveTo>
                      <a:pt x="43" y="0"/>
                    </a:moveTo>
                    <a:cubicBezTo>
                      <a:pt x="19" y="0"/>
                      <a:pt x="0" y="19"/>
                      <a:pt x="0" y="47"/>
                    </a:cubicBezTo>
                    <a:cubicBezTo>
                      <a:pt x="0" y="71"/>
                      <a:pt x="19" y="90"/>
                      <a:pt x="43" y="90"/>
                    </a:cubicBezTo>
                    <a:cubicBezTo>
                      <a:pt x="66" y="90"/>
                      <a:pt x="85" y="71"/>
                      <a:pt x="85" y="47"/>
                    </a:cubicBezTo>
                    <a:cubicBezTo>
                      <a:pt x="85" y="19"/>
                      <a:pt x="66"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3"/>
              <p:cNvSpPr/>
              <p:nvPr/>
            </p:nvSpPr>
            <p:spPr>
              <a:xfrm flipH="1">
                <a:off x="2046423" y="3874152"/>
                <a:ext cx="8917" cy="8917"/>
              </a:xfrm>
              <a:custGeom>
                <a:rect b="b" l="l" r="r" t="t"/>
                <a:pathLst>
                  <a:path extrusionOk="0" h="81" w="81">
                    <a:moveTo>
                      <a:pt x="43" y="1"/>
                    </a:moveTo>
                    <a:cubicBezTo>
                      <a:pt x="20" y="1"/>
                      <a:pt x="1" y="20"/>
                      <a:pt x="1" y="43"/>
                    </a:cubicBezTo>
                    <a:cubicBezTo>
                      <a:pt x="1" y="62"/>
                      <a:pt x="20" y="81"/>
                      <a:pt x="43" y="81"/>
                    </a:cubicBezTo>
                    <a:cubicBezTo>
                      <a:pt x="67" y="81"/>
                      <a:pt x="81" y="62"/>
                      <a:pt x="81" y="43"/>
                    </a:cubicBezTo>
                    <a:cubicBezTo>
                      <a:pt x="81" y="20"/>
                      <a:pt x="67"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3"/>
              <p:cNvSpPr/>
              <p:nvPr/>
            </p:nvSpPr>
            <p:spPr>
              <a:xfrm flipH="1">
                <a:off x="1958130" y="3862813"/>
                <a:ext cx="7927" cy="7817"/>
              </a:xfrm>
              <a:custGeom>
                <a:rect b="b" l="l" r="r" t="t"/>
                <a:pathLst>
                  <a:path extrusionOk="0" h="71" w="72">
                    <a:moveTo>
                      <a:pt x="34" y="0"/>
                    </a:moveTo>
                    <a:cubicBezTo>
                      <a:pt x="15" y="0"/>
                      <a:pt x="1" y="14"/>
                      <a:pt x="1" y="33"/>
                    </a:cubicBezTo>
                    <a:cubicBezTo>
                      <a:pt x="1" y="57"/>
                      <a:pt x="15" y="71"/>
                      <a:pt x="34" y="71"/>
                    </a:cubicBezTo>
                    <a:cubicBezTo>
                      <a:pt x="52" y="71"/>
                      <a:pt x="71" y="57"/>
                      <a:pt x="71" y="33"/>
                    </a:cubicBezTo>
                    <a:cubicBezTo>
                      <a:pt x="71" y="14"/>
                      <a:pt x="52"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3"/>
              <p:cNvSpPr/>
              <p:nvPr/>
            </p:nvSpPr>
            <p:spPr>
              <a:xfrm flipH="1">
                <a:off x="1869947" y="3853455"/>
                <a:ext cx="6826" cy="6826"/>
              </a:xfrm>
              <a:custGeom>
                <a:rect b="b" l="l" r="r" t="t"/>
                <a:pathLst>
                  <a:path extrusionOk="0" h="62" w="62">
                    <a:moveTo>
                      <a:pt x="29" y="0"/>
                    </a:moveTo>
                    <a:cubicBezTo>
                      <a:pt x="15" y="0"/>
                      <a:pt x="0" y="14"/>
                      <a:pt x="0" y="33"/>
                    </a:cubicBezTo>
                    <a:cubicBezTo>
                      <a:pt x="0" y="47"/>
                      <a:pt x="15" y="61"/>
                      <a:pt x="29" y="61"/>
                    </a:cubicBezTo>
                    <a:cubicBezTo>
                      <a:pt x="48" y="61"/>
                      <a:pt x="62" y="47"/>
                      <a:pt x="62" y="33"/>
                    </a:cubicBezTo>
                    <a:cubicBezTo>
                      <a:pt x="62" y="14"/>
                      <a:pt x="48"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3"/>
              <p:cNvSpPr/>
              <p:nvPr/>
            </p:nvSpPr>
            <p:spPr>
              <a:xfrm flipH="1">
                <a:off x="1781213" y="3847180"/>
                <a:ext cx="6275" cy="5835"/>
              </a:xfrm>
              <a:custGeom>
                <a:rect b="b" l="l" r="r" t="t"/>
                <a:pathLst>
                  <a:path extrusionOk="0" h="53" w="57">
                    <a:moveTo>
                      <a:pt x="29" y="1"/>
                    </a:moveTo>
                    <a:cubicBezTo>
                      <a:pt x="14" y="1"/>
                      <a:pt x="0" y="15"/>
                      <a:pt x="0" y="29"/>
                    </a:cubicBezTo>
                    <a:cubicBezTo>
                      <a:pt x="0" y="43"/>
                      <a:pt x="14" y="52"/>
                      <a:pt x="29" y="52"/>
                    </a:cubicBezTo>
                    <a:cubicBezTo>
                      <a:pt x="43" y="52"/>
                      <a:pt x="57" y="43"/>
                      <a:pt x="57" y="29"/>
                    </a:cubicBezTo>
                    <a:cubicBezTo>
                      <a:pt x="57" y="15"/>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3"/>
              <p:cNvSpPr/>
              <p:nvPr/>
            </p:nvSpPr>
            <p:spPr>
              <a:xfrm flipH="1">
                <a:off x="1692479" y="3844097"/>
                <a:ext cx="5284" cy="5284"/>
              </a:xfrm>
              <a:custGeom>
                <a:rect b="b" l="l" r="r" t="t"/>
                <a:pathLst>
                  <a:path extrusionOk="0" h="48" w="48">
                    <a:moveTo>
                      <a:pt x="24" y="0"/>
                    </a:moveTo>
                    <a:cubicBezTo>
                      <a:pt x="10" y="0"/>
                      <a:pt x="1" y="10"/>
                      <a:pt x="1" y="24"/>
                    </a:cubicBezTo>
                    <a:cubicBezTo>
                      <a:pt x="1" y="38"/>
                      <a:pt x="10" y="47"/>
                      <a:pt x="24" y="47"/>
                    </a:cubicBezTo>
                    <a:cubicBezTo>
                      <a:pt x="34" y="47"/>
                      <a:pt x="48" y="38"/>
                      <a:pt x="48" y="24"/>
                    </a:cubicBezTo>
                    <a:cubicBezTo>
                      <a:pt x="48" y="10"/>
                      <a:pt x="34"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3"/>
              <p:cNvSpPr/>
              <p:nvPr/>
            </p:nvSpPr>
            <p:spPr>
              <a:xfrm flipH="1">
                <a:off x="1603635" y="3844648"/>
                <a:ext cx="4294" cy="4184"/>
              </a:xfrm>
              <a:custGeom>
                <a:rect b="b" l="l" r="r" t="t"/>
                <a:pathLst>
                  <a:path extrusionOk="0" h="38" w="39">
                    <a:moveTo>
                      <a:pt x="19" y="0"/>
                    </a:moveTo>
                    <a:cubicBezTo>
                      <a:pt x="10" y="0"/>
                      <a:pt x="0" y="9"/>
                      <a:pt x="0" y="19"/>
                    </a:cubicBezTo>
                    <a:cubicBezTo>
                      <a:pt x="0" y="28"/>
                      <a:pt x="10" y="38"/>
                      <a:pt x="19" y="38"/>
                    </a:cubicBezTo>
                    <a:cubicBezTo>
                      <a:pt x="29" y="38"/>
                      <a:pt x="38" y="28"/>
                      <a:pt x="38" y="19"/>
                    </a:cubicBezTo>
                    <a:cubicBezTo>
                      <a:pt x="38" y="9"/>
                      <a:pt x="29"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3"/>
              <p:cNvSpPr/>
              <p:nvPr/>
            </p:nvSpPr>
            <p:spPr>
              <a:xfrm flipH="1">
                <a:off x="1514902" y="3849272"/>
                <a:ext cx="3743" cy="3193"/>
              </a:xfrm>
              <a:custGeom>
                <a:rect b="b" l="l" r="r" t="t"/>
                <a:pathLst>
                  <a:path extrusionOk="0" h="29" w="34">
                    <a:moveTo>
                      <a:pt x="19" y="0"/>
                    </a:moveTo>
                    <a:cubicBezTo>
                      <a:pt x="10" y="0"/>
                      <a:pt x="0" y="5"/>
                      <a:pt x="0" y="15"/>
                    </a:cubicBezTo>
                    <a:cubicBezTo>
                      <a:pt x="0" y="24"/>
                      <a:pt x="10" y="29"/>
                      <a:pt x="19" y="29"/>
                    </a:cubicBezTo>
                    <a:cubicBezTo>
                      <a:pt x="24" y="29"/>
                      <a:pt x="33" y="24"/>
                      <a:pt x="33" y="15"/>
                    </a:cubicBezTo>
                    <a:cubicBezTo>
                      <a:pt x="33" y="5"/>
                      <a:pt x="24"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3"/>
              <p:cNvSpPr/>
              <p:nvPr/>
            </p:nvSpPr>
            <p:spPr>
              <a:xfrm flipH="1">
                <a:off x="1426718" y="3857528"/>
                <a:ext cx="2202" cy="2752"/>
              </a:xfrm>
              <a:custGeom>
                <a:rect b="b" l="l" r="r" t="t"/>
                <a:pathLst>
                  <a:path extrusionOk="0" h="25" w="20">
                    <a:moveTo>
                      <a:pt x="10" y="1"/>
                    </a:moveTo>
                    <a:cubicBezTo>
                      <a:pt x="5" y="1"/>
                      <a:pt x="1" y="6"/>
                      <a:pt x="1" y="15"/>
                    </a:cubicBezTo>
                    <a:cubicBezTo>
                      <a:pt x="1" y="20"/>
                      <a:pt x="5" y="24"/>
                      <a:pt x="10" y="24"/>
                    </a:cubicBezTo>
                    <a:cubicBezTo>
                      <a:pt x="15" y="24"/>
                      <a:pt x="20" y="20"/>
                      <a:pt x="20" y="15"/>
                    </a:cubicBezTo>
                    <a:cubicBezTo>
                      <a:pt x="20" y="6"/>
                      <a:pt x="15"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3"/>
              <p:cNvSpPr/>
              <p:nvPr/>
            </p:nvSpPr>
            <p:spPr>
              <a:xfrm flipH="1">
                <a:off x="1338535" y="3870519"/>
                <a:ext cx="1651" cy="1211"/>
              </a:xfrm>
              <a:custGeom>
                <a:rect b="b" l="l" r="r" t="t"/>
                <a:pathLst>
                  <a:path extrusionOk="0" h="11" w="15">
                    <a:moveTo>
                      <a:pt x="6" y="1"/>
                    </a:moveTo>
                    <a:cubicBezTo>
                      <a:pt x="6" y="1"/>
                      <a:pt x="1" y="1"/>
                      <a:pt x="1" y="5"/>
                    </a:cubicBezTo>
                    <a:cubicBezTo>
                      <a:pt x="1" y="10"/>
                      <a:pt x="6" y="10"/>
                      <a:pt x="6" y="10"/>
                    </a:cubicBezTo>
                    <a:cubicBezTo>
                      <a:pt x="10" y="10"/>
                      <a:pt x="15" y="10"/>
                      <a:pt x="15" y="5"/>
                    </a:cubicBezTo>
                    <a:cubicBezTo>
                      <a:pt x="15" y="1"/>
                      <a:pt x="10" y="1"/>
                      <a:pt x="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3"/>
              <p:cNvSpPr/>
              <p:nvPr/>
            </p:nvSpPr>
            <p:spPr>
              <a:xfrm flipH="1">
                <a:off x="1251343" y="3887143"/>
                <a:ext cx="550" cy="110"/>
              </a:xfrm>
              <a:custGeom>
                <a:rect b="b" l="l" r="r" t="t"/>
                <a:pathLst>
                  <a:path extrusionOk="0" h="1" w="5">
                    <a:moveTo>
                      <a:pt x="5" y="1"/>
                    </a:moveTo>
                    <a:cubicBezTo>
                      <a:pt x="0" y="1"/>
                      <a:pt x="0" y="1"/>
                      <a:pt x="0" y="1"/>
                    </a:cubicBezTo>
                    <a:cubicBezTo>
                      <a:pt x="0" y="1"/>
                      <a:pt x="0" y="1"/>
                      <a:pt x="5" y="1"/>
                    </a:cubicBezTo>
                    <a:cubicBezTo>
                      <a:pt x="5" y="1"/>
                      <a:pt x="5" y="1"/>
                      <a:pt x="5" y="1"/>
                    </a:cubicBezTo>
                    <a:cubicBezTo>
                      <a:pt x="5" y="1"/>
                      <a:pt x="5"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3"/>
              <p:cNvSpPr/>
              <p:nvPr/>
            </p:nvSpPr>
            <p:spPr>
              <a:xfrm flipH="1">
                <a:off x="8349489" y="3499951"/>
                <a:ext cx="80588" cy="80588"/>
              </a:xfrm>
              <a:custGeom>
                <a:rect b="b" l="l" r="r" t="t"/>
                <a:pathLst>
                  <a:path extrusionOk="0" h="732" w="732">
                    <a:moveTo>
                      <a:pt x="368" y="1"/>
                    </a:moveTo>
                    <a:cubicBezTo>
                      <a:pt x="165" y="1"/>
                      <a:pt x="0" y="166"/>
                      <a:pt x="0" y="369"/>
                    </a:cubicBezTo>
                    <a:cubicBezTo>
                      <a:pt x="0" y="571"/>
                      <a:pt x="165" y="732"/>
                      <a:pt x="368" y="732"/>
                    </a:cubicBezTo>
                    <a:cubicBezTo>
                      <a:pt x="571" y="732"/>
                      <a:pt x="731" y="571"/>
                      <a:pt x="731" y="369"/>
                    </a:cubicBezTo>
                    <a:cubicBezTo>
                      <a:pt x="731" y="166"/>
                      <a:pt x="571" y="1"/>
                      <a:pt x="3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3"/>
              <p:cNvSpPr/>
              <p:nvPr/>
            </p:nvSpPr>
            <p:spPr>
              <a:xfrm flipH="1">
                <a:off x="8280462" y="3556538"/>
                <a:ext cx="79597" cy="79487"/>
              </a:xfrm>
              <a:custGeom>
                <a:rect b="b" l="l" r="r" t="t"/>
                <a:pathLst>
                  <a:path extrusionOk="0" h="722" w="723">
                    <a:moveTo>
                      <a:pt x="364" y="1"/>
                    </a:moveTo>
                    <a:cubicBezTo>
                      <a:pt x="166" y="1"/>
                      <a:pt x="1" y="161"/>
                      <a:pt x="1" y="364"/>
                    </a:cubicBezTo>
                    <a:cubicBezTo>
                      <a:pt x="1" y="562"/>
                      <a:pt x="166" y="722"/>
                      <a:pt x="364" y="722"/>
                    </a:cubicBezTo>
                    <a:cubicBezTo>
                      <a:pt x="562" y="722"/>
                      <a:pt x="722" y="562"/>
                      <a:pt x="722" y="364"/>
                    </a:cubicBezTo>
                    <a:cubicBezTo>
                      <a:pt x="722" y="161"/>
                      <a:pt x="562" y="1"/>
                      <a:pt x="3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3"/>
              <p:cNvSpPr/>
              <p:nvPr/>
            </p:nvSpPr>
            <p:spPr>
              <a:xfrm flipH="1">
                <a:off x="8208903" y="3609492"/>
                <a:ext cx="78496" cy="79046"/>
              </a:xfrm>
              <a:custGeom>
                <a:rect b="b" l="l" r="r" t="t"/>
                <a:pathLst>
                  <a:path extrusionOk="0" h="718" w="713">
                    <a:moveTo>
                      <a:pt x="359" y="1"/>
                    </a:moveTo>
                    <a:cubicBezTo>
                      <a:pt x="161" y="1"/>
                      <a:pt x="1" y="161"/>
                      <a:pt x="1" y="359"/>
                    </a:cubicBezTo>
                    <a:cubicBezTo>
                      <a:pt x="1" y="557"/>
                      <a:pt x="161" y="717"/>
                      <a:pt x="359" y="717"/>
                    </a:cubicBezTo>
                    <a:cubicBezTo>
                      <a:pt x="552" y="717"/>
                      <a:pt x="713" y="557"/>
                      <a:pt x="713" y="359"/>
                    </a:cubicBezTo>
                    <a:cubicBezTo>
                      <a:pt x="713" y="161"/>
                      <a:pt x="552"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3"/>
              <p:cNvSpPr/>
              <p:nvPr/>
            </p:nvSpPr>
            <p:spPr>
              <a:xfrm flipH="1">
                <a:off x="8135141" y="3660355"/>
                <a:ext cx="77505" cy="77395"/>
              </a:xfrm>
              <a:custGeom>
                <a:rect b="b" l="l" r="r" t="t"/>
                <a:pathLst>
                  <a:path extrusionOk="0" h="703" w="704">
                    <a:moveTo>
                      <a:pt x="350" y="1"/>
                    </a:moveTo>
                    <a:cubicBezTo>
                      <a:pt x="156" y="1"/>
                      <a:pt x="1" y="156"/>
                      <a:pt x="1" y="349"/>
                    </a:cubicBezTo>
                    <a:cubicBezTo>
                      <a:pt x="1" y="547"/>
                      <a:pt x="156" y="703"/>
                      <a:pt x="350" y="703"/>
                    </a:cubicBezTo>
                    <a:cubicBezTo>
                      <a:pt x="543" y="703"/>
                      <a:pt x="703" y="547"/>
                      <a:pt x="703" y="349"/>
                    </a:cubicBezTo>
                    <a:cubicBezTo>
                      <a:pt x="703" y="156"/>
                      <a:pt x="543" y="1"/>
                      <a:pt x="3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3"/>
              <p:cNvSpPr/>
              <p:nvPr/>
            </p:nvSpPr>
            <p:spPr>
              <a:xfrm flipH="1">
                <a:off x="8059949" y="3708134"/>
                <a:ext cx="76955" cy="76845"/>
              </a:xfrm>
              <a:custGeom>
                <a:rect b="b" l="l" r="r" t="t"/>
                <a:pathLst>
                  <a:path extrusionOk="0" h="698" w="699">
                    <a:moveTo>
                      <a:pt x="350" y="0"/>
                    </a:moveTo>
                    <a:cubicBezTo>
                      <a:pt x="157" y="0"/>
                      <a:pt x="1" y="156"/>
                      <a:pt x="1" y="349"/>
                    </a:cubicBezTo>
                    <a:cubicBezTo>
                      <a:pt x="1" y="538"/>
                      <a:pt x="157" y="698"/>
                      <a:pt x="350" y="698"/>
                    </a:cubicBezTo>
                    <a:cubicBezTo>
                      <a:pt x="543" y="698"/>
                      <a:pt x="699" y="538"/>
                      <a:pt x="699" y="349"/>
                    </a:cubicBezTo>
                    <a:cubicBezTo>
                      <a:pt x="699" y="156"/>
                      <a:pt x="543" y="0"/>
                      <a:pt x="3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3"/>
              <p:cNvSpPr/>
              <p:nvPr/>
            </p:nvSpPr>
            <p:spPr>
              <a:xfrm flipH="1">
                <a:off x="7983656" y="3753272"/>
                <a:ext cx="75303" cy="75854"/>
              </a:xfrm>
              <a:custGeom>
                <a:rect b="b" l="l" r="r" t="t"/>
                <a:pathLst>
                  <a:path extrusionOk="0" h="689" w="684">
                    <a:moveTo>
                      <a:pt x="344" y="0"/>
                    </a:moveTo>
                    <a:cubicBezTo>
                      <a:pt x="151" y="0"/>
                      <a:pt x="0" y="156"/>
                      <a:pt x="0" y="344"/>
                    </a:cubicBezTo>
                    <a:cubicBezTo>
                      <a:pt x="0" y="538"/>
                      <a:pt x="151" y="689"/>
                      <a:pt x="344" y="689"/>
                    </a:cubicBezTo>
                    <a:cubicBezTo>
                      <a:pt x="533" y="689"/>
                      <a:pt x="684" y="538"/>
                      <a:pt x="684" y="344"/>
                    </a:cubicBezTo>
                    <a:cubicBezTo>
                      <a:pt x="684" y="156"/>
                      <a:pt x="533"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3"/>
              <p:cNvSpPr/>
              <p:nvPr/>
            </p:nvSpPr>
            <p:spPr>
              <a:xfrm flipH="1">
                <a:off x="7905270" y="3796318"/>
                <a:ext cx="74863" cy="74863"/>
              </a:xfrm>
              <a:custGeom>
                <a:rect b="b" l="l" r="r" t="t"/>
                <a:pathLst>
                  <a:path extrusionOk="0" h="680" w="680">
                    <a:moveTo>
                      <a:pt x="340" y="1"/>
                    </a:moveTo>
                    <a:cubicBezTo>
                      <a:pt x="151" y="1"/>
                      <a:pt x="1" y="151"/>
                      <a:pt x="1" y="340"/>
                    </a:cubicBezTo>
                    <a:cubicBezTo>
                      <a:pt x="1" y="529"/>
                      <a:pt x="151" y="679"/>
                      <a:pt x="340" y="679"/>
                    </a:cubicBezTo>
                    <a:cubicBezTo>
                      <a:pt x="529" y="679"/>
                      <a:pt x="679" y="529"/>
                      <a:pt x="679" y="340"/>
                    </a:cubicBezTo>
                    <a:cubicBezTo>
                      <a:pt x="679" y="151"/>
                      <a:pt x="529"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3"/>
              <p:cNvSpPr/>
              <p:nvPr/>
            </p:nvSpPr>
            <p:spPr>
              <a:xfrm flipH="1">
                <a:off x="7825894" y="3836281"/>
                <a:ext cx="73762" cy="73872"/>
              </a:xfrm>
              <a:custGeom>
                <a:rect b="b" l="l" r="r" t="t"/>
                <a:pathLst>
                  <a:path extrusionOk="0" h="671" w="670">
                    <a:moveTo>
                      <a:pt x="335" y="1"/>
                    </a:moveTo>
                    <a:cubicBezTo>
                      <a:pt x="151" y="1"/>
                      <a:pt x="0" y="151"/>
                      <a:pt x="0" y="335"/>
                    </a:cubicBezTo>
                    <a:cubicBezTo>
                      <a:pt x="0" y="519"/>
                      <a:pt x="151" y="670"/>
                      <a:pt x="335" y="670"/>
                    </a:cubicBezTo>
                    <a:cubicBezTo>
                      <a:pt x="519" y="670"/>
                      <a:pt x="670" y="519"/>
                      <a:pt x="670" y="335"/>
                    </a:cubicBezTo>
                    <a:cubicBezTo>
                      <a:pt x="670" y="151"/>
                      <a:pt x="519"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3"/>
              <p:cNvSpPr/>
              <p:nvPr/>
            </p:nvSpPr>
            <p:spPr>
              <a:xfrm flipH="1">
                <a:off x="7744867" y="3873712"/>
                <a:ext cx="72771" cy="72771"/>
              </a:xfrm>
              <a:custGeom>
                <a:rect b="b" l="l" r="r" t="t"/>
                <a:pathLst>
                  <a:path extrusionOk="0" h="661" w="661">
                    <a:moveTo>
                      <a:pt x="330" y="0"/>
                    </a:moveTo>
                    <a:cubicBezTo>
                      <a:pt x="146" y="0"/>
                      <a:pt x="0" y="146"/>
                      <a:pt x="0" y="330"/>
                    </a:cubicBezTo>
                    <a:cubicBezTo>
                      <a:pt x="0" y="514"/>
                      <a:pt x="146" y="660"/>
                      <a:pt x="330" y="660"/>
                    </a:cubicBezTo>
                    <a:cubicBezTo>
                      <a:pt x="514" y="660"/>
                      <a:pt x="660" y="514"/>
                      <a:pt x="660" y="330"/>
                    </a:cubicBezTo>
                    <a:cubicBezTo>
                      <a:pt x="660" y="146"/>
                      <a:pt x="514" y="0"/>
                      <a:pt x="3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3"/>
              <p:cNvSpPr/>
              <p:nvPr/>
            </p:nvSpPr>
            <p:spPr>
              <a:xfrm flipH="1">
                <a:off x="7662959" y="3907950"/>
                <a:ext cx="71670" cy="71670"/>
              </a:xfrm>
              <a:custGeom>
                <a:rect b="b" l="l" r="r" t="t"/>
                <a:pathLst>
                  <a:path extrusionOk="0" h="651" w="651">
                    <a:moveTo>
                      <a:pt x="326" y="0"/>
                    </a:moveTo>
                    <a:cubicBezTo>
                      <a:pt x="147" y="0"/>
                      <a:pt x="0" y="146"/>
                      <a:pt x="0" y="325"/>
                    </a:cubicBezTo>
                    <a:cubicBezTo>
                      <a:pt x="0" y="505"/>
                      <a:pt x="147" y="651"/>
                      <a:pt x="326" y="651"/>
                    </a:cubicBezTo>
                    <a:cubicBezTo>
                      <a:pt x="505" y="651"/>
                      <a:pt x="651" y="505"/>
                      <a:pt x="651" y="325"/>
                    </a:cubicBezTo>
                    <a:cubicBezTo>
                      <a:pt x="651"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3"/>
              <p:cNvSpPr/>
              <p:nvPr/>
            </p:nvSpPr>
            <p:spPr>
              <a:xfrm flipH="1">
                <a:off x="7579400" y="3939106"/>
                <a:ext cx="71120" cy="71120"/>
              </a:xfrm>
              <a:custGeom>
                <a:rect b="b" l="l" r="r" t="t"/>
                <a:pathLst>
                  <a:path extrusionOk="0" h="646" w="646">
                    <a:moveTo>
                      <a:pt x="325" y="0"/>
                    </a:moveTo>
                    <a:cubicBezTo>
                      <a:pt x="146" y="0"/>
                      <a:pt x="0" y="146"/>
                      <a:pt x="0" y="321"/>
                    </a:cubicBezTo>
                    <a:cubicBezTo>
                      <a:pt x="0" y="500"/>
                      <a:pt x="146" y="646"/>
                      <a:pt x="325" y="646"/>
                    </a:cubicBezTo>
                    <a:cubicBezTo>
                      <a:pt x="500" y="646"/>
                      <a:pt x="646" y="500"/>
                      <a:pt x="646" y="321"/>
                    </a:cubicBezTo>
                    <a:cubicBezTo>
                      <a:pt x="646" y="146"/>
                      <a:pt x="500" y="0"/>
                      <a:pt x="3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3"/>
              <p:cNvSpPr/>
              <p:nvPr/>
            </p:nvSpPr>
            <p:spPr>
              <a:xfrm flipH="1">
                <a:off x="7494739" y="3967069"/>
                <a:ext cx="70239" cy="70129"/>
              </a:xfrm>
              <a:custGeom>
                <a:rect b="b" l="l" r="r" t="t"/>
                <a:pathLst>
                  <a:path extrusionOk="0" h="637" w="638">
                    <a:moveTo>
                      <a:pt x="317" y="1"/>
                    </a:moveTo>
                    <a:cubicBezTo>
                      <a:pt x="142" y="1"/>
                      <a:pt x="1" y="142"/>
                      <a:pt x="1" y="316"/>
                    </a:cubicBezTo>
                    <a:cubicBezTo>
                      <a:pt x="1" y="491"/>
                      <a:pt x="142" y="637"/>
                      <a:pt x="317" y="637"/>
                    </a:cubicBezTo>
                    <a:cubicBezTo>
                      <a:pt x="496" y="637"/>
                      <a:pt x="637" y="491"/>
                      <a:pt x="637" y="316"/>
                    </a:cubicBezTo>
                    <a:cubicBezTo>
                      <a:pt x="637" y="142"/>
                      <a:pt x="496"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3"/>
              <p:cNvSpPr/>
              <p:nvPr/>
            </p:nvSpPr>
            <p:spPr>
              <a:xfrm flipH="1">
                <a:off x="7409088" y="3991510"/>
                <a:ext cx="69138" cy="69138"/>
              </a:xfrm>
              <a:custGeom>
                <a:rect b="b" l="l" r="r" t="t"/>
                <a:pathLst>
                  <a:path extrusionOk="0" h="628" w="628">
                    <a:moveTo>
                      <a:pt x="311" y="0"/>
                    </a:moveTo>
                    <a:cubicBezTo>
                      <a:pt x="137" y="0"/>
                      <a:pt x="0" y="137"/>
                      <a:pt x="0" y="311"/>
                    </a:cubicBezTo>
                    <a:cubicBezTo>
                      <a:pt x="0" y="486"/>
                      <a:pt x="137" y="627"/>
                      <a:pt x="311" y="627"/>
                    </a:cubicBezTo>
                    <a:cubicBezTo>
                      <a:pt x="486" y="627"/>
                      <a:pt x="627" y="486"/>
                      <a:pt x="627" y="311"/>
                    </a:cubicBezTo>
                    <a:cubicBezTo>
                      <a:pt x="627" y="137"/>
                      <a:pt x="486"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3"/>
              <p:cNvSpPr/>
              <p:nvPr/>
            </p:nvSpPr>
            <p:spPr>
              <a:xfrm flipH="1">
                <a:off x="7322997" y="4012207"/>
                <a:ext cx="68037" cy="68147"/>
              </a:xfrm>
              <a:custGeom>
                <a:rect b="b" l="l" r="r" t="t"/>
                <a:pathLst>
                  <a:path extrusionOk="0" h="619" w="618">
                    <a:moveTo>
                      <a:pt x="311" y="1"/>
                    </a:moveTo>
                    <a:cubicBezTo>
                      <a:pt x="137" y="1"/>
                      <a:pt x="0" y="137"/>
                      <a:pt x="0" y="307"/>
                    </a:cubicBezTo>
                    <a:cubicBezTo>
                      <a:pt x="0" y="477"/>
                      <a:pt x="137" y="618"/>
                      <a:pt x="311" y="618"/>
                    </a:cubicBezTo>
                    <a:cubicBezTo>
                      <a:pt x="481" y="618"/>
                      <a:pt x="618" y="477"/>
                      <a:pt x="618" y="307"/>
                    </a:cubicBezTo>
                    <a:cubicBezTo>
                      <a:pt x="618" y="137"/>
                      <a:pt x="481"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3"/>
              <p:cNvSpPr/>
              <p:nvPr/>
            </p:nvSpPr>
            <p:spPr>
              <a:xfrm flipH="1">
                <a:off x="7235254" y="4028831"/>
                <a:ext cx="67597" cy="67597"/>
              </a:xfrm>
              <a:custGeom>
                <a:rect b="b" l="l" r="r" t="t"/>
                <a:pathLst>
                  <a:path extrusionOk="0" h="614" w="614">
                    <a:moveTo>
                      <a:pt x="307" y="1"/>
                    </a:moveTo>
                    <a:cubicBezTo>
                      <a:pt x="137" y="1"/>
                      <a:pt x="1" y="137"/>
                      <a:pt x="1" y="307"/>
                    </a:cubicBezTo>
                    <a:cubicBezTo>
                      <a:pt x="1" y="477"/>
                      <a:pt x="137" y="613"/>
                      <a:pt x="307" y="613"/>
                    </a:cubicBezTo>
                    <a:cubicBezTo>
                      <a:pt x="477" y="613"/>
                      <a:pt x="613" y="477"/>
                      <a:pt x="613" y="307"/>
                    </a:cubicBezTo>
                    <a:cubicBezTo>
                      <a:pt x="613" y="137"/>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3"/>
              <p:cNvSpPr/>
              <p:nvPr/>
            </p:nvSpPr>
            <p:spPr>
              <a:xfrm flipH="1">
                <a:off x="7147511" y="4041822"/>
                <a:ext cx="66606" cy="66056"/>
              </a:xfrm>
              <a:custGeom>
                <a:rect b="b" l="l" r="r" t="t"/>
                <a:pathLst>
                  <a:path extrusionOk="0" h="600" w="605">
                    <a:moveTo>
                      <a:pt x="302" y="0"/>
                    </a:moveTo>
                    <a:cubicBezTo>
                      <a:pt x="137" y="0"/>
                      <a:pt x="1" y="132"/>
                      <a:pt x="1" y="302"/>
                    </a:cubicBezTo>
                    <a:cubicBezTo>
                      <a:pt x="1" y="467"/>
                      <a:pt x="137" y="599"/>
                      <a:pt x="302" y="599"/>
                    </a:cubicBezTo>
                    <a:cubicBezTo>
                      <a:pt x="467" y="599"/>
                      <a:pt x="604" y="467"/>
                      <a:pt x="604" y="302"/>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3"/>
              <p:cNvSpPr/>
              <p:nvPr/>
            </p:nvSpPr>
            <p:spPr>
              <a:xfrm flipH="1">
                <a:off x="7059328" y="4050078"/>
                <a:ext cx="64955" cy="65505"/>
              </a:xfrm>
              <a:custGeom>
                <a:rect b="b" l="l" r="r" t="t"/>
                <a:pathLst>
                  <a:path extrusionOk="0" h="595" w="590">
                    <a:moveTo>
                      <a:pt x="293" y="1"/>
                    </a:moveTo>
                    <a:cubicBezTo>
                      <a:pt x="132" y="1"/>
                      <a:pt x="0" y="133"/>
                      <a:pt x="0" y="298"/>
                    </a:cubicBezTo>
                    <a:cubicBezTo>
                      <a:pt x="0" y="463"/>
                      <a:pt x="132" y="595"/>
                      <a:pt x="293" y="595"/>
                    </a:cubicBezTo>
                    <a:cubicBezTo>
                      <a:pt x="458" y="595"/>
                      <a:pt x="590" y="463"/>
                      <a:pt x="590" y="298"/>
                    </a:cubicBezTo>
                    <a:cubicBezTo>
                      <a:pt x="590" y="133"/>
                      <a:pt x="458"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3"/>
              <p:cNvSpPr/>
              <p:nvPr/>
            </p:nvSpPr>
            <p:spPr>
              <a:xfrm flipH="1">
                <a:off x="6970594" y="4054262"/>
                <a:ext cx="64404" cy="64514"/>
              </a:xfrm>
              <a:custGeom>
                <a:rect b="b" l="l" r="r" t="t"/>
                <a:pathLst>
                  <a:path extrusionOk="0" h="586" w="585">
                    <a:moveTo>
                      <a:pt x="292" y="1"/>
                    </a:moveTo>
                    <a:cubicBezTo>
                      <a:pt x="132" y="1"/>
                      <a:pt x="0" y="133"/>
                      <a:pt x="0" y="293"/>
                    </a:cubicBezTo>
                    <a:cubicBezTo>
                      <a:pt x="0" y="453"/>
                      <a:pt x="132" y="585"/>
                      <a:pt x="292" y="585"/>
                    </a:cubicBezTo>
                    <a:cubicBezTo>
                      <a:pt x="457" y="585"/>
                      <a:pt x="585" y="453"/>
                      <a:pt x="585" y="293"/>
                    </a:cubicBezTo>
                    <a:cubicBezTo>
                      <a:pt x="585" y="133"/>
                      <a:pt x="457"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3"/>
              <p:cNvSpPr/>
              <p:nvPr/>
            </p:nvSpPr>
            <p:spPr>
              <a:xfrm flipH="1">
                <a:off x="6881860" y="4053711"/>
                <a:ext cx="63413" cy="63413"/>
              </a:xfrm>
              <a:custGeom>
                <a:rect b="b" l="l" r="r" t="t"/>
                <a:pathLst>
                  <a:path extrusionOk="0" h="576" w="576">
                    <a:moveTo>
                      <a:pt x="288" y="1"/>
                    </a:moveTo>
                    <a:cubicBezTo>
                      <a:pt x="133" y="1"/>
                      <a:pt x="1" y="133"/>
                      <a:pt x="1" y="288"/>
                    </a:cubicBezTo>
                    <a:cubicBezTo>
                      <a:pt x="1" y="449"/>
                      <a:pt x="133" y="576"/>
                      <a:pt x="288" y="576"/>
                    </a:cubicBezTo>
                    <a:cubicBezTo>
                      <a:pt x="449" y="576"/>
                      <a:pt x="576" y="449"/>
                      <a:pt x="576" y="288"/>
                    </a:cubicBezTo>
                    <a:cubicBezTo>
                      <a:pt x="576" y="133"/>
                      <a:pt x="449"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3"/>
              <p:cNvSpPr/>
              <p:nvPr/>
            </p:nvSpPr>
            <p:spPr>
              <a:xfrm flipH="1">
                <a:off x="6793127" y="4049088"/>
                <a:ext cx="62312" cy="62422"/>
              </a:xfrm>
              <a:custGeom>
                <a:rect b="b" l="l" r="r" t="t"/>
                <a:pathLst>
                  <a:path extrusionOk="0" h="567" w="566">
                    <a:moveTo>
                      <a:pt x="283" y="0"/>
                    </a:moveTo>
                    <a:cubicBezTo>
                      <a:pt x="128" y="0"/>
                      <a:pt x="0" y="128"/>
                      <a:pt x="0" y="283"/>
                    </a:cubicBezTo>
                    <a:cubicBezTo>
                      <a:pt x="0" y="439"/>
                      <a:pt x="128" y="566"/>
                      <a:pt x="283" y="566"/>
                    </a:cubicBezTo>
                    <a:cubicBezTo>
                      <a:pt x="439" y="566"/>
                      <a:pt x="566" y="439"/>
                      <a:pt x="566" y="283"/>
                    </a:cubicBezTo>
                    <a:cubicBezTo>
                      <a:pt x="566" y="128"/>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3"/>
              <p:cNvSpPr/>
              <p:nvPr/>
            </p:nvSpPr>
            <p:spPr>
              <a:xfrm flipH="1">
                <a:off x="6704833" y="4039179"/>
                <a:ext cx="61872" cy="61432"/>
              </a:xfrm>
              <a:custGeom>
                <a:rect b="b" l="l" r="r" t="t"/>
                <a:pathLst>
                  <a:path extrusionOk="0" h="558" w="562">
                    <a:moveTo>
                      <a:pt x="283" y="1"/>
                    </a:moveTo>
                    <a:cubicBezTo>
                      <a:pt x="128" y="1"/>
                      <a:pt x="0" y="123"/>
                      <a:pt x="0" y="279"/>
                    </a:cubicBezTo>
                    <a:cubicBezTo>
                      <a:pt x="0" y="435"/>
                      <a:pt x="128" y="557"/>
                      <a:pt x="283" y="557"/>
                    </a:cubicBezTo>
                    <a:cubicBezTo>
                      <a:pt x="434" y="557"/>
                      <a:pt x="561" y="435"/>
                      <a:pt x="561" y="279"/>
                    </a:cubicBezTo>
                    <a:cubicBezTo>
                      <a:pt x="561" y="123"/>
                      <a:pt x="434"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3"/>
              <p:cNvSpPr/>
              <p:nvPr/>
            </p:nvSpPr>
            <p:spPr>
              <a:xfrm flipH="1">
                <a:off x="6617090" y="4024647"/>
                <a:ext cx="60881" cy="60881"/>
              </a:xfrm>
              <a:custGeom>
                <a:rect b="b" l="l" r="r" t="t"/>
                <a:pathLst>
                  <a:path extrusionOk="0" h="553" w="553">
                    <a:moveTo>
                      <a:pt x="274" y="1"/>
                    </a:moveTo>
                    <a:cubicBezTo>
                      <a:pt x="123" y="1"/>
                      <a:pt x="0" y="123"/>
                      <a:pt x="0" y="274"/>
                    </a:cubicBezTo>
                    <a:cubicBezTo>
                      <a:pt x="0" y="430"/>
                      <a:pt x="123" y="552"/>
                      <a:pt x="274" y="552"/>
                    </a:cubicBezTo>
                    <a:cubicBezTo>
                      <a:pt x="425" y="552"/>
                      <a:pt x="552" y="430"/>
                      <a:pt x="552" y="274"/>
                    </a:cubicBezTo>
                    <a:cubicBezTo>
                      <a:pt x="552"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3"/>
              <p:cNvSpPr/>
              <p:nvPr/>
            </p:nvSpPr>
            <p:spPr>
              <a:xfrm flipH="1">
                <a:off x="6530999" y="4005491"/>
                <a:ext cx="59780" cy="59780"/>
              </a:xfrm>
              <a:custGeom>
                <a:rect b="b" l="l" r="r" t="t"/>
                <a:pathLst>
                  <a:path extrusionOk="0" h="543" w="543">
                    <a:moveTo>
                      <a:pt x="274" y="0"/>
                    </a:moveTo>
                    <a:cubicBezTo>
                      <a:pt x="123" y="0"/>
                      <a:pt x="0" y="123"/>
                      <a:pt x="0" y="269"/>
                    </a:cubicBezTo>
                    <a:cubicBezTo>
                      <a:pt x="0" y="420"/>
                      <a:pt x="123" y="543"/>
                      <a:pt x="274" y="543"/>
                    </a:cubicBezTo>
                    <a:cubicBezTo>
                      <a:pt x="425" y="543"/>
                      <a:pt x="543" y="420"/>
                      <a:pt x="543" y="269"/>
                    </a:cubicBezTo>
                    <a:cubicBezTo>
                      <a:pt x="543" y="123"/>
                      <a:pt x="425"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3"/>
              <p:cNvSpPr/>
              <p:nvPr/>
            </p:nvSpPr>
            <p:spPr>
              <a:xfrm flipH="1">
                <a:off x="6445348" y="3981602"/>
                <a:ext cx="58789" cy="58789"/>
              </a:xfrm>
              <a:custGeom>
                <a:rect b="b" l="l" r="r" t="t"/>
                <a:pathLst>
                  <a:path extrusionOk="0" h="534" w="534">
                    <a:moveTo>
                      <a:pt x="265" y="1"/>
                    </a:moveTo>
                    <a:cubicBezTo>
                      <a:pt x="119" y="1"/>
                      <a:pt x="1" y="118"/>
                      <a:pt x="1" y="265"/>
                    </a:cubicBezTo>
                    <a:cubicBezTo>
                      <a:pt x="1" y="411"/>
                      <a:pt x="119" y="533"/>
                      <a:pt x="265" y="533"/>
                    </a:cubicBezTo>
                    <a:cubicBezTo>
                      <a:pt x="416" y="533"/>
                      <a:pt x="533" y="411"/>
                      <a:pt x="533" y="265"/>
                    </a:cubicBezTo>
                    <a:cubicBezTo>
                      <a:pt x="533" y="118"/>
                      <a:pt x="416"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3"/>
              <p:cNvSpPr/>
              <p:nvPr/>
            </p:nvSpPr>
            <p:spPr>
              <a:xfrm flipH="1">
                <a:off x="6361238" y="3953088"/>
                <a:ext cx="57799" cy="57688"/>
              </a:xfrm>
              <a:custGeom>
                <a:rect b="b" l="l" r="r" t="t"/>
                <a:pathLst>
                  <a:path extrusionOk="0" h="524" w="525">
                    <a:moveTo>
                      <a:pt x="260" y="0"/>
                    </a:moveTo>
                    <a:cubicBezTo>
                      <a:pt x="114" y="0"/>
                      <a:pt x="1" y="118"/>
                      <a:pt x="1" y="264"/>
                    </a:cubicBezTo>
                    <a:cubicBezTo>
                      <a:pt x="1" y="406"/>
                      <a:pt x="114" y="524"/>
                      <a:pt x="260" y="524"/>
                    </a:cubicBezTo>
                    <a:cubicBezTo>
                      <a:pt x="406" y="524"/>
                      <a:pt x="524" y="406"/>
                      <a:pt x="524" y="264"/>
                    </a:cubicBezTo>
                    <a:cubicBezTo>
                      <a:pt x="524" y="118"/>
                      <a:pt x="406"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3"/>
              <p:cNvSpPr/>
              <p:nvPr/>
            </p:nvSpPr>
            <p:spPr>
              <a:xfrm flipH="1">
                <a:off x="6278779" y="3920941"/>
                <a:ext cx="57138" cy="56588"/>
              </a:xfrm>
              <a:custGeom>
                <a:rect b="b" l="l" r="r" t="t"/>
                <a:pathLst>
                  <a:path extrusionOk="0" h="514" w="519">
                    <a:moveTo>
                      <a:pt x="259" y="0"/>
                    </a:moveTo>
                    <a:cubicBezTo>
                      <a:pt x="118" y="0"/>
                      <a:pt x="0" y="113"/>
                      <a:pt x="0" y="255"/>
                    </a:cubicBezTo>
                    <a:cubicBezTo>
                      <a:pt x="0" y="401"/>
                      <a:pt x="118" y="514"/>
                      <a:pt x="259" y="514"/>
                    </a:cubicBezTo>
                    <a:cubicBezTo>
                      <a:pt x="401" y="514"/>
                      <a:pt x="519" y="401"/>
                      <a:pt x="519" y="255"/>
                    </a:cubicBezTo>
                    <a:cubicBezTo>
                      <a:pt x="519" y="113"/>
                      <a:pt x="401" y="0"/>
                      <a:pt x="2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3"/>
              <p:cNvSpPr/>
              <p:nvPr/>
            </p:nvSpPr>
            <p:spPr>
              <a:xfrm flipH="1">
                <a:off x="6197752" y="3885051"/>
                <a:ext cx="56257" cy="55707"/>
              </a:xfrm>
              <a:custGeom>
                <a:rect b="b" l="l" r="r" t="t"/>
                <a:pathLst>
                  <a:path extrusionOk="0" h="506" w="511">
                    <a:moveTo>
                      <a:pt x="256" y="1"/>
                    </a:moveTo>
                    <a:cubicBezTo>
                      <a:pt x="119" y="1"/>
                      <a:pt x="1" y="114"/>
                      <a:pt x="1" y="251"/>
                    </a:cubicBezTo>
                    <a:cubicBezTo>
                      <a:pt x="1" y="392"/>
                      <a:pt x="119" y="505"/>
                      <a:pt x="256" y="505"/>
                    </a:cubicBezTo>
                    <a:cubicBezTo>
                      <a:pt x="397" y="505"/>
                      <a:pt x="510" y="392"/>
                      <a:pt x="510" y="251"/>
                    </a:cubicBezTo>
                    <a:cubicBezTo>
                      <a:pt x="510" y="114"/>
                      <a:pt x="397" y="1"/>
                      <a:pt x="2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3"/>
              <p:cNvSpPr/>
              <p:nvPr/>
            </p:nvSpPr>
            <p:spPr>
              <a:xfrm flipH="1">
                <a:off x="6117825" y="3846189"/>
                <a:ext cx="55156" cy="55046"/>
              </a:xfrm>
              <a:custGeom>
                <a:rect b="b" l="l" r="r" t="t"/>
                <a:pathLst>
                  <a:path extrusionOk="0" h="500" w="501">
                    <a:moveTo>
                      <a:pt x="250" y="0"/>
                    </a:moveTo>
                    <a:cubicBezTo>
                      <a:pt x="114" y="0"/>
                      <a:pt x="0" y="113"/>
                      <a:pt x="0" y="250"/>
                    </a:cubicBezTo>
                    <a:cubicBezTo>
                      <a:pt x="0" y="387"/>
                      <a:pt x="114"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3"/>
              <p:cNvSpPr/>
              <p:nvPr/>
            </p:nvSpPr>
            <p:spPr>
              <a:xfrm flipH="1">
                <a:off x="6039550" y="3805675"/>
                <a:ext cx="54055" cy="54055"/>
              </a:xfrm>
              <a:custGeom>
                <a:rect b="b" l="l" r="r" t="t"/>
                <a:pathLst>
                  <a:path extrusionOk="0" h="491" w="491">
                    <a:moveTo>
                      <a:pt x="246" y="0"/>
                    </a:moveTo>
                    <a:cubicBezTo>
                      <a:pt x="114" y="0"/>
                      <a:pt x="1" y="109"/>
                      <a:pt x="1" y="246"/>
                    </a:cubicBezTo>
                    <a:cubicBezTo>
                      <a:pt x="1" y="382"/>
                      <a:pt x="114" y="491"/>
                      <a:pt x="246" y="491"/>
                    </a:cubicBezTo>
                    <a:cubicBezTo>
                      <a:pt x="383" y="491"/>
                      <a:pt x="491" y="382"/>
                      <a:pt x="491" y="246"/>
                    </a:cubicBezTo>
                    <a:cubicBezTo>
                      <a:pt x="491" y="109"/>
                      <a:pt x="383"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3"/>
              <p:cNvSpPr/>
              <p:nvPr/>
            </p:nvSpPr>
            <p:spPr>
              <a:xfrm flipH="1">
                <a:off x="5961165" y="3763620"/>
                <a:ext cx="53065" cy="53065"/>
              </a:xfrm>
              <a:custGeom>
                <a:rect b="b" l="l" r="r" t="t"/>
                <a:pathLst>
                  <a:path extrusionOk="0" h="482" w="482">
                    <a:moveTo>
                      <a:pt x="241" y="1"/>
                    </a:moveTo>
                    <a:cubicBezTo>
                      <a:pt x="105" y="1"/>
                      <a:pt x="1" y="109"/>
                      <a:pt x="1" y="241"/>
                    </a:cubicBezTo>
                    <a:cubicBezTo>
                      <a:pt x="1" y="373"/>
                      <a:pt x="105" y="481"/>
                      <a:pt x="241" y="481"/>
                    </a:cubicBezTo>
                    <a:cubicBezTo>
                      <a:pt x="373" y="481"/>
                      <a:pt x="482" y="373"/>
                      <a:pt x="482" y="241"/>
                    </a:cubicBezTo>
                    <a:cubicBezTo>
                      <a:pt x="482" y="109"/>
                      <a:pt x="373"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3"/>
              <p:cNvSpPr/>
              <p:nvPr/>
            </p:nvSpPr>
            <p:spPr>
              <a:xfrm flipH="1">
                <a:off x="5883331" y="3721565"/>
                <a:ext cx="52514" cy="52074"/>
              </a:xfrm>
              <a:custGeom>
                <a:rect b="b" l="l" r="r" t="t"/>
                <a:pathLst>
                  <a:path extrusionOk="0" h="473" w="477">
                    <a:moveTo>
                      <a:pt x="241" y="1"/>
                    </a:moveTo>
                    <a:cubicBezTo>
                      <a:pt x="109" y="1"/>
                      <a:pt x="1" y="104"/>
                      <a:pt x="1" y="236"/>
                    </a:cubicBezTo>
                    <a:cubicBezTo>
                      <a:pt x="1" y="368"/>
                      <a:pt x="109" y="472"/>
                      <a:pt x="241" y="472"/>
                    </a:cubicBezTo>
                    <a:cubicBezTo>
                      <a:pt x="368" y="472"/>
                      <a:pt x="477" y="368"/>
                      <a:pt x="477" y="236"/>
                    </a:cubicBezTo>
                    <a:cubicBezTo>
                      <a:pt x="477" y="104"/>
                      <a:pt x="368"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3"/>
              <p:cNvSpPr/>
              <p:nvPr/>
            </p:nvSpPr>
            <p:spPr>
              <a:xfrm flipH="1">
                <a:off x="5805386" y="3679511"/>
                <a:ext cx="50973" cy="51523"/>
              </a:xfrm>
              <a:custGeom>
                <a:rect b="b" l="l" r="r" t="t"/>
                <a:pathLst>
                  <a:path extrusionOk="0" h="468" w="463">
                    <a:moveTo>
                      <a:pt x="231" y="1"/>
                    </a:moveTo>
                    <a:cubicBezTo>
                      <a:pt x="104" y="1"/>
                      <a:pt x="0" y="105"/>
                      <a:pt x="0" y="237"/>
                    </a:cubicBezTo>
                    <a:cubicBezTo>
                      <a:pt x="0" y="364"/>
                      <a:pt x="104" y="468"/>
                      <a:pt x="231" y="468"/>
                    </a:cubicBezTo>
                    <a:cubicBezTo>
                      <a:pt x="358" y="468"/>
                      <a:pt x="462" y="364"/>
                      <a:pt x="462" y="237"/>
                    </a:cubicBezTo>
                    <a:cubicBezTo>
                      <a:pt x="462" y="105"/>
                      <a:pt x="358"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3"/>
              <p:cNvSpPr/>
              <p:nvPr/>
            </p:nvSpPr>
            <p:spPr>
              <a:xfrm flipH="1">
                <a:off x="5726560" y="3639547"/>
                <a:ext cx="49872" cy="50532"/>
              </a:xfrm>
              <a:custGeom>
                <a:rect b="b" l="l" r="r" t="t"/>
                <a:pathLst>
                  <a:path extrusionOk="0" h="459" w="453">
                    <a:moveTo>
                      <a:pt x="226" y="1"/>
                    </a:moveTo>
                    <a:cubicBezTo>
                      <a:pt x="99" y="1"/>
                      <a:pt x="0" y="105"/>
                      <a:pt x="0" y="232"/>
                    </a:cubicBezTo>
                    <a:cubicBezTo>
                      <a:pt x="0" y="355"/>
                      <a:pt x="99" y="458"/>
                      <a:pt x="226" y="458"/>
                    </a:cubicBezTo>
                    <a:cubicBezTo>
                      <a:pt x="354" y="458"/>
                      <a:pt x="453" y="355"/>
                      <a:pt x="453" y="232"/>
                    </a:cubicBezTo>
                    <a:cubicBezTo>
                      <a:pt x="453" y="105"/>
                      <a:pt x="354" y="1"/>
                      <a:pt x="2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3"/>
              <p:cNvSpPr/>
              <p:nvPr/>
            </p:nvSpPr>
            <p:spPr>
              <a:xfrm flipH="1">
                <a:off x="5646084" y="3602226"/>
                <a:ext cx="49432" cy="49432"/>
              </a:xfrm>
              <a:custGeom>
                <a:rect b="b" l="l" r="r" t="t"/>
                <a:pathLst>
                  <a:path extrusionOk="0" h="449" w="449">
                    <a:moveTo>
                      <a:pt x="222" y="1"/>
                    </a:moveTo>
                    <a:cubicBezTo>
                      <a:pt x="99" y="1"/>
                      <a:pt x="0" y="100"/>
                      <a:pt x="0" y="222"/>
                    </a:cubicBezTo>
                    <a:cubicBezTo>
                      <a:pt x="0" y="349"/>
                      <a:pt x="99" y="448"/>
                      <a:pt x="222" y="448"/>
                    </a:cubicBezTo>
                    <a:cubicBezTo>
                      <a:pt x="349" y="448"/>
                      <a:pt x="448" y="349"/>
                      <a:pt x="448" y="222"/>
                    </a:cubicBezTo>
                    <a:cubicBezTo>
                      <a:pt x="448" y="100"/>
                      <a:pt x="349"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3"/>
              <p:cNvSpPr/>
              <p:nvPr/>
            </p:nvSpPr>
            <p:spPr>
              <a:xfrm flipH="1">
                <a:off x="5564065" y="3568538"/>
                <a:ext cx="48441" cy="48331"/>
              </a:xfrm>
              <a:custGeom>
                <a:rect b="b" l="l" r="r" t="t"/>
                <a:pathLst>
                  <a:path extrusionOk="0" h="439" w="440">
                    <a:moveTo>
                      <a:pt x="218" y="0"/>
                    </a:moveTo>
                    <a:cubicBezTo>
                      <a:pt x="100" y="0"/>
                      <a:pt x="1" y="99"/>
                      <a:pt x="1" y="222"/>
                    </a:cubicBezTo>
                    <a:cubicBezTo>
                      <a:pt x="1" y="340"/>
                      <a:pt x="100" y="439"/>
                      <a:pt x="218" y="439"/>
                    </a:cubicBezTo>
                    <a:cubicBezTo>
                      <a:pt x="340" y="439"/>
                      <a:pt x="439" y="340"/>
                      <a:pt x="439" y="222"/>
                    </a:cubicBezTo>
                    <a:cubicBezTo>
                      <a:pt x="439" y="99"/>
                      <a:pt x="340" y="0"/>
                      <a:pt x="2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3"/>
              <p:cNvSpPr/>
              <p:nvPr/>
            </p:nvSpPr>
            <p:spPr>
              <a:xfrm flipH="1">
                <a:off x="5480506" y="3539915"/>
                <a:ext cx="47340" cy="47340"/>
              </a:xfrm>
              <a:custGeom>
                <a:rect b="b" l="l" r="r" t="t"/>
                <a:pathLst>
                  <a:path extrusionOk="0" h="430" w="430">
                    <a:moveTo>
                      <a:pt x="217" y="1"/>
                    </a:moveTo>
                    <a:cubicBezTo>
                      <a:pt x="94" y="1"/>
                      <a:pt x="0" y="95"/>
                      <a:pt x="0" y="213"/>
                    </a:cubicBezTo>
                    <a:cubicBezTo>
                      <a:pt x="0" y="331"/>
                      <a:pt x="94" y="430"/>
                      <a:pt x="217" y="430"/>
                    </a:cubicBezTo>
                    <a:cubicBezTo>
                      <a:pt x="335" y="430"/>
                      <a:pt x="429" y="331"/>
                      <a:pt x="429" y="213"/>
                    </a:cubicBezTo>
                    <a:cubicBezTo>
                      <a:pt x="429" y="95"/>
                      <a:pt x="335"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3"/>
              <p:cNvSpPr/>
              <p:nvPr/>
            </p:nvSpPr>
            <p:spPr>
              <a:xfrm flipH="1">
                <a:off x="5394965" y="3516575"/>
                <a:ext cx="46239" cy="46789"/>
              </a:xfrm>
              <a:custGeom>
                <a:rect b="b" l="l" r="r" t="t"/>
                <a:pathLst>
                  <a:path extrusionOk="0" h="425" w="420">
                    <a:moveTo>
                      <a:pt x="213" y="1"/>
                    </a:moveTo>
                    <a:cubicBezTo>
                      <a:pt x="95" y="1"/>
                      <a:pt x="0" y="95"/>
                      <a:pt x="0" y="213"/>
                    </a:cubicBezTo>
                    <a:cubicBezTo>
                      <a:pt x="0" y="331"/>
                      <a:pt x="95" y="425"/>
                      <a:pt x="213" y="425"/>
                    </a:cubicBezTo>
                    <a:cubicBezTo>
                      <a:pt x="326" y="425"/>
                      <a:pt x="420" y="331"/>
                      <a:pt x="420" y="213"/>
                    </a:cubicBezTo>
                    <a:cubicBezTo>
                      <a:pt x="420" y="95"/>
                      <a:pt x="326"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3"/>
              <p:cNvSpPr/>
              <p:nvPr/>
            </p:nvSpPr>
            <p:spPr>
              <a:xfrm flipH="1">
                <a:off x="5307773" y="3500502"/>
                <a:ext cx="45248" cy="45798"/>
              </a:xfrm>
              <a:custGeom>
                <a:rect b="b" l="l" r="r" t="t"/>
                <a:pathLst>
                  <a:path extrusionOk="0" h="416" w="411">
                    <a:moveTo>
                      <a:pt x="204" y="1"/>
                    </a:moveTo>
                    <a:cubicBezTo>
                      <a:pt x="90" y="1"/>
                      <a:pt x="1" y="95"/>
                      <a:pt x="1" y="208"/>
                    </a:cubicBezTo>
                    <a:cubicBezTo>
                      <a:pt x="1" y="321"/>
                      <a:pt x="90" y="415"/>
                      <a:pt x="204" y="415"/>
                    </a:cubicBezTo>
                    <a:cubicBezTo>
                      <a:pt x="321" y="415"/>
                      <a:pt x="411" y="321"/>
                      <a:pt x="411" y="208"/>
                    </a:cubicBezTo>
                    <a:cubicBezTo>
                      <a:pt x="411" y="95"/>
                      <a:pt x="321" y="1"/>
                      <a:pt x="2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3"/>
              <p:cNvSpPr/>
              <p:nvPr/>
            </p:nvSpPr>
            <p:spPr>
              <a:xfrm flipH="1">
                <a:off x="5219479" y="3491144"/>
                <a:ext cx="44257" cy="44808"/>
              </a:xfrm>
              <a:custGeom>
                <a:rect b="b" l="l" r="r" t="t"/>
                <a:pathLst>
                  <a:path extrusionOk="0" h="407" w="402">
                    <a:moveTo>
                      <a:pt x="199" y="1"/>
                    </a:moveTo>
                    <a:cubicBezTo>
                      <a:pt x="90" y="1"/>
                      <a:pt x="1" y="90"/>
                      <a:pt x="1" y="203"/>
                    </a:cubicBezTo>
                    <a:cubicBezTo>
                      <a:pt x="1" y="317"/>
                      <a:pt x="90" y="406"/>
                      <a:pt x="199" y="406"/>
                    </a:cubicBezTo>
                    <a:cubicBezTo>
                      <a:pt x="312" y="406"/>
                      <a:pt x="401" y="317"/>
                      <a:pt x="401" y="203"/>
                    </a:cubicBezTo>
                    <a:cubicBezTo>
                      <a:pt x="401" y="90"/>
                      <a:pt x="31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3"/>
              <p:cNvSpPr/>
              <p:nvPr/>
            </p:nvSpPr>
            <p:spPr>
              <a:xfrm flipH="1">
                <a:off x="5130745" y="3489052"/>
                <a:ext cx="43707" cy="43707"/>
              </a:xfrm>
              <a:custGeom>
                <a:rect b="b" l="l" r="r" t="t"/>
                <a:pathLst>
                  <a:path extrusionOk="0" h="397" w="397">
                    <a:moveTo>
                      <a:pt x="198" y="1"/>
                    </a:moveTo>
                    <a:cubicBezTo>
                      <a:pt x="90" y="1"/>
                      <a:pt x="0" y="90"/>
                      <a:pt x="0" y="199"/>
                    </a:cubicBezTo>
                    <a:cubicBezTo>
                      <a:pt x="0" y="307"/>
                      <a:pt x="90" y="397"/>
                      <a:pt x="198" y="397"/>
                    </a:cubicBezTo>
                    <a:cubicBezTo>
                      <a:pt x="312" y="397"/>
                      <a:pt x="396" y="307"/>
                      <a:pt x="396" y="199"/>
                    </a:cubicBezTo>
                    <a:cubicBezTo>
                      <a:pt x="396" y="90"/>
                      <a:pt x="312" y="1"/>
                      <a:pt x="1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3"/>
              <p:cNvSpPr/>
              <p:nvPr/>
            </p:nvSpPr>
            <p:spPr>
              <a:xfrm flipH="1">
                <a:off x="5042012" y="3493786"/>
                <a:ext cx="42606" cy="43156"/>
              </a:xfrm>
              <a:custGeom>
                <a:rect b="b" l="l" r="r" t="t"/>
                <a:pathLst>
                  <a:path extrusionOk="0" h="392" w="387">
                    <a:moveTo>
                      <a:pt x="193" y="0"/>
                    </a:moveTo>
                    <a:cubicBezTo>
                      <a:pt x="85" y="0"/>
                      <a:pt x="0" y="90"/>
                      <a:pt x="0" y="194"/>
                    </a:cubicBezTo>
                    <a:cubicBezTo>
                      <a:pt x="0" y="302"/>
                      <a:pt x="85" y="392"/>
                      <a:pt x="193" y="392"/>
                    </a:cubicBezTo>
                    <a:cubicBezTo>
                      <a:pt x="302" y="392"/>
                      <a:pt x="387" y="302"/>
                      <a:pt x="387" y="194"/>
                    </a:cubicBezTo>
                    <a:cubicBezTo>
                      <a:pt x="387" y="90"/>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3"/>
              <p:cNvSpPr/>
              <p:nvPr/>
            </p:nvSpPr>
            <p:spPr>
              <a:xfrm flipH="1">
                <a:off x="4953828" y="3505126"/>
                <a:ext cx="41615" cy="41725"/>
              </a:xfrm>
              <a:custGeom>
                <a:rect b="b" l="l" r="r" t="t"/>
                <a:pathLst>
                  <a:path extrusionOk="0" h="379" w="378">
                    <a:moveTo>
                      <a:pt x="189" y="1"/>
                    </a:moveTo>
                    <a:cubicBezTo>
                      <a:pt x="86" y="1"/>
                      <a:pt x="1" y="86"/>
                      <a:pt x="1" y="190"/>
                    </a:cubicBezTo>
                    <a:cubicBezTo>
                      <a:pt x="1" y="293"/>
                      <a:pt x="86" y="378"/>
                      <a:pt x="189" y="378"/>
                    </a:cubicBezTo>
                    <a:cubicBezTo>
                      <a:pt x="293" y="378"/>
                      <a:pt x="378" y="293"/>
                      <a:pt x="378" y="190"/>
                    </a:cubicBezTo>
                    <a:cubicBezTo>
                      <a:pt x="378" y="86"/>
                      <a:pt x="293"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3"/>
              <p:cNvSpPr/>
              <p:nvPr/>
            </p:nvSpPr>
            <p:spPr>
              <a:xfrm flipH="1">
                <a:off x="4866636" y="3521749"/>
                <a:ext cx="40514" cy="41175"/>
              </a:xfrm>
              <a:custGeom>
                <a:rect b="b" l="l" r="r" t="t"/>
                <a:pathLst>
                  <a:path extrusionOk="0" h="374" w="368">
                    <a:moveTo>
                      <a:pt x="184" y="1"/>
                    </a:moveTo>
                    <a:cubicBezTo>
                      <a:pt x="80" y="1"/>
                      <a:pt x="0" y="86"/>
                      <a:pt x="0" y="185"/>
                    </a:cubicBezTo>
                    <a:cubicBezTo>
                      <a:pt x="0" y="288"/>
                      <a:pt x="80" y="373"/>
                      <a:pt x="184" y="373"/>
                    </a:cubicBezTo>
                    <a:cubicBezTo>
                      <a:pt x="288" y="373"/>
                      <a:pt x="368" y="288"/>
                      <a:pt x="368" y="185"/>
                    </a:cubicBezTo>
                    <a:cubicBezTo>
                      <a:pt x="368" y="86"/>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3"/>
              <p:cNvSpPr/>
              <p:nvPr/>
            </p:nvSpPr>
            <p:spPr>
              <a:xfrm flipH="1">
                <a:off x="4780434" y="3543548"/>
                <a:ext cx="39523" cy="40074"/>
              </a:xfrm>
              <a:custGeom>
                <a:rect b="b" l="l" r="r" t="t"/>
                <a:pathLst>
                  <a:path extrusionOk="0" h="364" w="359">
                    <a:moveTo>
                      <a:pt x="179" y="1"/>
                    </a:moveTo>
                    <a:cubicBezTo>
                      <a:pt x="80" y="1"/>
                      <a:pt x="0" y="81"/>
                      <a:pt x="0" y="180"/>
                    </a:cubicBezTo>
                    <a:cubicBezTo>
                      <a:pt x="0" y="284"/>
                      <a:pt x="80" y="364"/>
                      <a:pt x="179" y="364"/>
                    </a:cubicBezTo>
                    <a:cubicBezTo>
                      <a:pt x="278" y="364"/>
                      <a:pt x="359" y="284"/>
                      <a:pt x="359" y="180"/>
                    </a:cubicBezTo>
                    <a:cubicBezTo>
                      <a:pt x="359" y="81"/>
                      <a:pt x="278" y="1"/>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3"/>
              <p:cNvSpPr/>
              <p:nvPr/>
            </p:nvSpPr>
            <p:spPr>
              <a:xfrm flipH="1">
                <a:off x="4695334" y="3570080"/>
                <a:ext cx="38973" cy="38532"/>
              </a:xfrm>
              <a:custGeom>
                <a:rect b="b" l="l" r="r" t="t"/>
                <a:pathLst>
                  <a:path extrusionOk="0" h="350" w="354">
                    <a:moveTo>
                      <a:pt x="179" y="0"/>
                    </a:moveTo>
                    <a:cubicBezTo>
                      <a:pt x="80" y="0"/>
                      <a:pt x="0" y="76"/>
                      <a:pt x="0" y="175"/>
                    </a:cubicBezTo>
                    <a:cubicBezTo>
                      <a:pt x="0" y="274"/>
                      <a:pt x="80" y="349"/>
                      <a:pt x="179" y="349"/>
                    </a:cubicBezTo>
                    <a:cubicBezTo>
                      <a:pt x="274" y="349"/>
                      <a:pt x="354" y="274"/>
                      <a:pt x="354" y="175"/>
                    </a:cubicBezTo>
                    <a:cubicBezTo>
                      <a:pt x="354" y="76"/>
                      <a:pt x="274"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3"/>
              <p:cNvSpPr/>
              <p:nvPr/>
            </p:nvSpPr>
            <p:spPr>
              <a:xfrm flipH="1">
                <a:off x="4611224" y="3599584"/>
                <a:ext cx="38532" cy="38532"/>
              </a:xfrm>
              <a:custGeom>
                <a:rect b="b" l="l" r="r" t="t"/>
                <a:pathLst>
                  <a:path extrusionOk="0" h="350" w="350">
                    <a:moveTo>
                      <a:pt x="175" y="1"/>
                    </a:moveTo>
                    <a:cubicBezTo>
                      <a:pt x="81" y="1"/>
                      <a:pt x="1" y="81"/>
                      <a:pt x="1" y="175"/>
                    </a:cubicBezTo>
                    <a:cubicBezTo>
                      <a:pt x="1" y="270"/>
                      <a:pt x="81" y="350"/>
                      <a:pt x="175" y="350"/>
                    </a:cubicBezTo>
                    <a:cubicBezTo>
                      <a:pt x="269" y="350"/>
                      <a:pt x="349" y="270"/>
                      <a:pt x="349" y="175"/>
                    </a:cubicBezTo>
                    <a:cubicBezTo>
                      <a:pt x="349"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3"/>
              <p:cNvSpPr/>
              <p:nvPr/>
            </p:nvSpPr>
            <p:spPr>
              <a:xfrm flipH="1">
                <a:off x="4528765" y="3633382"/>
                <a:ext cx="37431" cy="36991"/>
              </a:xfrm>
              <a:custGeom>
                <a:rect b="b" l="l" r="r" t="t"/>
                <a:pathLst>
                  <a:path extrusionOk="0" h="336" w="340">
                    <a:moveTo>
                      <a:pt x="170" y="0"/>
                    </a:moveTo>
                    <a:cubicBezTo>
                      <a:pt x="76" y="0"/>
                      <a:pt x="0" y="76"/>
                      <a:pt x="0" y="165"/>
                    </a:cubicBezTo>
                    <a:cubicBezTo>
                      <a:pt x="0" y="260"/>
                      <a:pt x="76" y="335"/>
                      <a:pt x="170" y="335"/>
                    </a:cubicBezTo>
                    <a:cubicBezTo>
                      <a:pt x="264" y="335"/>
                      <a:pt x="340" y="260"/>
                      <a:pt x="340" y="165"/>
                    </a:cubicBezTo>
                    <a:cubicBezTo>
                      <a:pt x="340" y="76"/>
                      <a:pt x="264"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3"/>
              <p:cNvSpPr/>
              <p:nvPr/>
            </p:nvSpPr>
            <p:spPr>
              <a:xfrm flipH="1">
                <a:off x="4447738" y="3669712"/>
                <a:ext cx="35890" cy="35890"/>
              </a:xfrm>
              <a:custGeom>
                <a:rect b="b" l="l" r="r" t="t"/>
                <a:pathLst>
                  <a:path extrusionOk="0" h="326" w="326">
                    <a:moveTo>
                      <a:pt x="160" y="0"/>
                    </a:moveTo>
                    <a:cubicBezTo>
                      <a:pt x="71" y="0"/>
                      <a:pt x="0" y="71"/>
                      <a:pt x="0" y="165"/>
                    </a:cubicBezTo>
                    <a:cubicBezTo>
                      <a:pt x="0" y="255"/>
                      <a:pt x="71" y="326"/>
                      <a:pt x="160" y="326"/>
                    </a:cubicBezTo>
                    <a:cubicBezTo>
                      <a:pt x="255" y="326"/>
                      <a:pt x="325" y="255"/>
                      <a:pt x="325" y="165"/>
                    </a:cubicBezTo>
                    <a:cubicBezTo>
                      <a:pt x="325" y="71"/>
                      <a:pt x="255"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3"/>
              <p:cNvSpPr/>
              <p:nvPr/>
            </p:nvSpPr>
            <p:spPr>
              <a:xfrm flipH="1">
                <a:off x="4367261" y="3708575"/>
                <a:ext cx="35450" cy="34899"/>
              </a:xfrm>
              <a:custGeom>
                <a:rect b="b" l="l" r="r" t="t"/>
                <a:pathLst>
                  <a:path extrusionOk="0" h="317" w="322">
                    <a:moveTo>
                      <a:pt x="161" y="1"/>
                    </a:moveTo>
                    <a:cubicBezTo>
                      <a:pt x="71" y="1"/>
                      <a:pt x="0" y="72"/>
                      <a:pt x="0" y="156"/>
                    </a:cubicBezTo>
                    <a:cubicBezTo>
                      <a:pt x="0" y="246"/>
                      <a:pt x="71" y="317"/>
                      <a:pt x="161" y="317"/>
                    </a:cubicBezTo>
                    <a:cubicBezTo>
                      <a:pt x="246" y="317"/>
                      <a:pt x="321" y="246"/>
                      <a:pt x="321" y="156"/>
                    </a:cubicBezTo>
                    <a:cubicBezTo>
                      <a:pt x="321" y="72"/>
                      <a:pt x="246"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3"/>
              <p:cNvSpPr/>
              <p:nvPr/>
            </p:nvSpPr>
            <p:spPr>
              <a:xfrm flipH="1">
                <a:off x="4287335" y="3748098"/>
                <a:ext cx="34459" cy="33798"/>
              </a:xfrm>
              <a:custGeom>
                <a:rect b="b" l="l" r="r" t="t"/>
                <a:pathLst>
                  <a:path extrusionOk="0" h="307" w="313">
                    <a:moveTo>
                      <a:pt x="156" y="0"/>
                    </a:moveTo>
                    <a:cubicBezTo>
                      <a:pt x="67" y="0"/>
                      <a:pt x="1" y="66"/>
                      <a:pt x="1" y="151"/>
                    </a:cubicBezTo>
                    <a:cubicBezTo>
                      <a:pt x="1" y="241"/>
                      <a:pt x="67" y="307"/>
                      <a:pt x="156" y="307"/>
                    </a:cubicBezTo>
                    <a:cubicBezTo>
                      <a:pt x="241" y="307"/>
                      <a:pt x="312" y="241"/>
                      <a:pt x="312" y="151"/>
                    </a:cubicBezTo>
                    <a:cubicBezTo>
                      <a:pt x="312" y="66"/>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3"/>
              <p:cNvSpPr/>
              <p:nvPr/>
            </p:nvSpPr>
            <p:spPr>
              <a:xfrm flipH="1">
                <a:off x="4206968" y="3785419"/>
                <a:ext cx="33248" cy="33908"/>
              </a:xfrm>
              <a:custGeom>
                <a:rect b="b" l="l" r="r" t="t"/>
                <a:pathLst>
                  <a:path extrusionOk="0" h="308" w="302">
                    <a:moveTo>
                      <a:pt x="151" y="1"/>
                    </a:moveTo>
                    <a:cubicBezTo>
                      <a:pt x="66" y="1"/>
                      <a:pt x="0" y="71"/>
                      <a:pt x="0" y="156"/>
                    </a:cubicBezTo>
                    <a:cubicBezTo>
                      <a:pt x="0" y="236"/>
                      <a:pt x="66" y="307"/>
                      <a:pt x="151" y="307"/>
                    </a:cubicBezTo>
                    <a:cubicBezTo>
                      <a:pt x="231" y="307"/>
                      <a:pt x="302" y="236"/>
                      <a:pt x="302" y="156"/>
                    </a:cubicBezTo>
                    <a:cubicBezTo>
                      <a:pt x="302" y="71"/>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3"/>
              <p:cNvSpPr/>
              <p:nvPr/>
            </p:nvSpPr>
            <p:spPr>
              <a:xfrm flipH="1">
                <a:off x="4125500" y="3821749"/>
                <a:ext cx="32808" cy="32257"/>
              </a:xfrm>
              <a:custGeom>
                <a:rect b="b" l="l" r="r" t="t"/>
                <a:pathLst>
                  <a:path extrusionOk="0" h="293" w="298">
                    <a:moveTo>
                      <a:pt x="147" y="1"/>
                    </a:moveTo>
                    <a:cubicBezTo>
                      <a:pt x="67" y="1"/>
                      <a:pt x="1" y="67"/>
                      <a:pt x="1" y="147"/>
                    </a:cubicBezTo>
                    <a:cubicBezTo>
                      <a:pt x="1" y="232"/>
                      <a:pt x="67" y="293"/>
                      <a:pt x="147" y="293"/>
                    </a:cubicBezTo>
                    <a:cubicBezTo>
                      <a:pt x="232" y="293"/>
                      <a:pt x="298" y="232"/>
                      <a:pt x="298" y="147"/>
                    </a:cubicBezTo>
                    <a:cubicBezTo>
                      <a:pt x="298" y="67"/>
                      <a:pt x="232"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3"/>
              <p:cNvSpPr/>
              <p:nvPr/>
            </p:nvSpPr>
            <p:spPr>
              <a:xfrm flipH="1">
                <a:off x="4043482" y="3855987"/>
                <a:ext cx="31707" cy="31817"/>
              </a:xfrm>
              <a:custGeom>
                <a:rect b="b" l="l" r="r" t="t"/>
                <a:pathLst>
                  <a:path extrusionOk="0" h="289" w="288">
                    <a:moveTo>
                      <a:pt x="146" y="1"/>
                    </a:moveTo>
                    <a:cubicBezTo>
                      <a:pt x="66" y="1"/>
                      <a:pt x="0" y="67"/>
                      <a:pt x="0" y="147"/>
                    </a:cubicBezTo>
                    <a:cubicBezTo>
                      <a:pt x="0" y="222"/>
                      <a:pt x="66" y="288"/>
                      <a:pt x="146" y="288"/>
                    </a:cubicBezTo>
                    <a:cubicBezTo>
                      <a:pt x="222" y="288"/>
                      <a:pt x="288" y="222"/>
                      <a:pt x="288" y="147"/>
                    </a:cubicBezTo>
                    <a:cubicBezTo>
                      <a:pt x="288" y="67"/>
                      <a:pt x="222" y="1"/>
                      <a:pt x="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3"/>
              <p:cNvSpPr/>
              <p:nvPr/>
            </p:nvSpPr>
            <p:spPr>
              <a:xfrm flipH="1">
                <a:off x="3960914" y="3888684"/>
                <a:ext cx="30275" cy="30716"/>
              </a:xfrm>
              <a:custGeom>
                <a:rect b="b" l="l" r="r" t="t"/>
                <a:pathLst>
                  <a:path extrusionOk="0" h="279" w="275">
                    <a:moveTo>
                      <a:pt x="138" y="1"/>
                    </a:moveTo>
                    <a:cubicBezTo>
                      <a:pt x="62" y="1"/>
                      <a:pt x="1" y="62"/>
                      <a:pt x="1" y="137"/>
                    </a:cubicBezTo>
                    <a:cubicBezTo>
                      <a:pt x="1" y="218"/>
                      <a:pt x="62" y="279"/>
                      <a:pt x="138" y="279"/>
                    </a:cubicBezTo>
                    <a:cubicBezTo>
                      <a:pt x="213" y="279"/>
                      <a:pt x="274" y="218"/>
                      <a:pt x="274" y="137"/>
                    </a:cubicBezTo>
                    <a:cubicBezTo>
                      <a:pt x="274" y="62"/>
                      <a:pt x="213" y="1"/>
                      <a:pt x="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3"/>
              <p:cNvSpPr/>
              <p:nvPr/>
            </p:nvSpPr>
            <p:spPr>
              <a:xfrm flipH="1">
                <a:off x="3876914" y="3919290"/>
                <a:ext cx="29615" cy="29175"/>
              </a:xfrm>
              <a:custGeom>
                <a:rect b="b" l="l" r="r" t="t"/>
                <a:pathLst>
                  <a:path extrusionOk="0" h="265" w="269">
                    <a:moveTo>
                      <a:pt x="132" y="1"/>
                    </a:moveTo>
                    <a:cubicBezTo>
                      <a:pt x="62" y="1"/>
                      <a:pt x="0" y="57"/>
                      <a:pt x="0" y="133"/>
                    </a:cubicBezTo>
                    <a:cubicBezTo>
                      <a:pt x="0" y="208"/>
                      <a:pt x="62" y="265"/>
                      <a:pt x="132" y="265"/>
                    </a:cubicBezTo>
                    <a:cubicBezTo>
                      <a:pt x="208" y="265"/>
                      <a:pt x="269" y="208"/>
                      <a:pt x="269" y="133"/>
                    </a:cubicBezTo>
                    <a:cubicBezTo>
                      <a:pt x="269" y="57"/>
                      <a:pt x="208"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3"/>
              <p:cNvSpPr/>
              <p:nvPr/>
            </p:nvSpPr>
            <p:spPr>
              <a:xfrm flipH="1">
                <a:off x="3792804" y="3947363"/>
                <a:ext cx="28624" cy="28624"/>
              </a:xfrm>
              <a:custGeom>
                <a:rect b="b" l="l" r="r" t="t"/>
                <a:pathLst>
                  <a:path extrusionOk="0" h="260" w="260">
                    <a:moveTo>
                      <a:pt x="132" y="0"/>
                    </a:moveTo>
                    <a:cubicBezTo>
                      <a:pt x="62" y="0"/>
                      <a:pt x="0" y="57"/>
                      <a:pt x="0" y="128"/>
                    </a:cubicBezTo>
                    <a:cubicBezTo>
                      <a:pt x="0" y="203"/>
                      <a:pt x="62" y="260"/>
                      <a:pt x="132" y="260"/>
                    </a:cubicBezTo>
                    <a:cubicBezTo>
                      <a:pt x="203" y="260"/>
                      <a:pt x="260" y="203"/>
                      <a:pt x="260" y="128"/>
                    </a:cubicBezTo>
                    <a:cubicBezTo>
                      <a:pt x="260" y="57"/>
                      <a:pt x="203"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3"/>
              <p:cNvSpPr/>
              <p:nvPr/>
            </p:nvSpPr>
            <p:spPr>
              <a:xfrm flipH="1">
                <a:off x="3707703" y="3973345"/>
                <a:ext cx="27633" cy="27523"/>
              </a:xfrm>
              <a:custGeom>
                <a:rect b="b" l="l" r="r" t="t"/>
                <a:pathLst>
                  <a:path extrusionOk="0" h="250" w="251">
                    <a:moveTo>
                      <a:pt x="128" y="0"/>
                    </a:moveTo>
                    <a:cubicBezTo>
                      <a:pt x="57" y="0"/>
                      <a:pt x="1" y="52"/>
                      <a:pt x="1" y="123"/>
                    </a:cubicBezTo>
                    <a:cubicBezTo>
                      <a:pt x="1" y="193"/>
                      <a:pt x="57" y="250"/>
                      <a:pt x="128" y="250"/>
                    </a:cubicBezTo>
                    <a:cubicBezTo>
                      <a:pt x="199" y="250"/>
                      <a:pt x="251" y="193"/>
                      <a:pt x="251" y="123"/>
                    </a:cubicBezTo>
                    <a:cubicBezTo>
                      <a:pt x="251" y="52"/>
                      <a:pt x="199"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3"/>
              <p:cNvSpPr/>
              <p:nvPr/>
            </p:nvSpPr>
            <p:spPr>
              <a:xfrm flipH="1">
                <a:off x="3621502" y="3996134"/>
                <a:ext cx="27083" cy="27083"/>
              </a:xfrm>
              <a:custGeom>
                <a:rect b="b" l="l" r="r" t="t"/>
                <a:pathLst>
                  <a:path extrusionOk="0" h="246" w="246">
                    <a:moveTo>
                      <a:pt x="123" y="1"/>
                    </a:moveTo>
                    <a:cubicBezTo>
                      <a:pt x="57" y="1"/>
                      <a:pt x="0" y="57"/>
                      <a:pt x="0" y="123"/>
                    </a:cubicBezTo>
                    <a:cubicBezTo>
                      <a:pt x="0" y="189"/>
                      <a:pt x="57" y="246"/>
                      <a:pt x="123" y="246"/>
                    </a:cubicBezTo>
                    <a:cubicBezTo>
                      <a:pt x="189" y="246"/>
                      <a:pt x="245" y="189"/>
                      <a:pt x="245" y="123"/>
                    </a:cubicBezTo>
                    <a:cubicBezTo>
                      <a:pt x="245" y="57"/>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3"/>
              <p:cNvSpPr/>
              <p:nvPr/>
            </p:nvSpPr>
            <p:spPr>
              <a:xfrm flipH="1">
                <a:off x="3534860" y="4016941"/>
                <a:ext cx="26092" cy="25541"/>
              </a:xfrm>
              <a:custGeom>
                <a:rect b="b" l="l" r="r" t="t"/>
                <a:pathLst>
                  <a:path extrusionOk="0" h="232" w="237">
                    <a:moveTo>
                      <a:pt x="119" y="0"/>
                    </a:moveTo>
                    <a:cubicBezTo>
                      <a:pt x="53" y="0"/>
                      <a:pt x="1" y="52"/>
                      <a:pt x="1" y="118"/>
                    </a:cubicBezTo>
                    <a:cubicBezTo>
                      <a:pt x="1" y="179"/>
                      <a:pt x="53" y="231"/>
                      <a:pt x="119" y="231"/>
                    </a:cubicBezTo>
                    <a:cubicBezTo>
                      <a:pt x="185" y="231"/>
                      <a:pt x="237" y="179"/>
                      <a:pt x="237" y="118"/>
                    </a:cubicBezTo>
                    <a:cubicBezTo>
                      <a:pt x="237" y="52"/>
                      <a:pt x="185"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3"/>
              <p:cNvSpPr/>
              <p:nvPr/>
            </p:nvSpPr>
            <p:spPr>
              <a:xfrm flipH="1">
                <a:off x="3447667" y="4034556"/>
                <a:ext cx="24991" cy="24991"/>
              </a:xfrm>
              <a:custGeom>
                <a:rect b="b" l="l" r="r" t="t"/>
                <a:pathLst>
                  <a:path extrusionOk="0" h="227" w="227">
                    <a:moveTo>
                      <a:pt x="113" y="0"/>
                    </a:moveTo>
                    <a:cubicBezTo>
                      <a:pt x="47" y="0"/>
                      <a:pt x="0" y="52"/>
                      <a:pt x="0" y="114"/>
                    </a:cubicBezTo>
                    <a:cubicBezTo>
                      <a:pt x="0" y="175"/>
                      <a:pt x="47" y="227"/>
                      <a:pt x="113" y="227"/>
                    </a:cubicBezTo>
                    <a:cubicBezTo>
                      <a:pt x="175" y="227"/>
                      <a:pt x="227" y="175"/>
                      <a:pt x="227" y="114"/>
                    </a:cubicBezTo>
                    <a:cubicBezTo>
                      <a:pt x="227" y="52"/>
                      <a:pt x="175" y="0"/>
                      <a:pt x="1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3"/>
              <p:cNvSpPr/>
              <p:nvPr/>
            </p:nvSpPr>
            <p:spPr>
              <a:xfrm flipH="1">
                <a:off x="3360475" y="4049088"/>
                <a:ext cx="23450" cy="24000"/>
              </a:xfrm>
              <a:custGeom>
                <a:rect b="b" l="l" r="r" t="t"/>
                <a:pathLst>
                  <a:path extrusionOk="0" h="218" w="213">
                    <a:moveTo>
                      <a:pt x="104" y="0"/>
                    </a:moveTo>
                    <a:cubicBezTo>
                      <a:pt x="48" y="0"/>
                      <a:pt x="0" y="52"/>
                      <a:pt x="0" y="109"/>
                    </a:cubicBezTo>
                    <a:cubicBezTo>
                      <a:pt x="0" y="170"/>
                      <a:pt x="48" y="217"/>
                      <a:pt x="104" y="217"/>
                    </a:cubicBezTo>
                    <a:cubicBezTo>
                      <a:pt x="165" y="217"/>
                      <a:pt x="213" y="170"/>
                      <a:pt x="213" y="109"/>
                    </a:cubicBezTo>
                    <a:cubicBezTo>
                      <a:pt x="213" y="52"/>
                      <a:pt x="165"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3"/>
              <p:cNvSpPr/>
              <p:nvPr/>
            </p:nvSpPr>
            <p:spPr>
              <a:xfrm flipH="1">
                <a:off x="3272292" y="4060977"/>
                <a:ext cx="22899" cy="23009"/>
              </a:xfrm>
              <a:custGeom>
                <a:rect b="b" l="l" r="r" t="t"/>
                <a:pathLst>
                  <a:path extrusionOk="0" h="209" w="208">
                    <a:moveTo>
                      <a:pt x="104" y="1"/>
                    </a:moveTo>
                    <a:cubicBezTo>
                      <a:pt x="48" y="1"/>
                      <a:pt x="1" y="48"/>
                      <a:pt x="1" y="105"/>
                    </a:cubicBezTo>
                    <a:cubicBezTo>
                      <a:pt x="1" y="161"/>
                      <a:pt x="48" y="208"/>
                      <a:pt x="104" y="208"/>
                    </a:cubicBezTo>
                    <a:cubicBezTo>
                      <a:pt x="161" y="208"/>
                      <a:pt x="208" y="161"/>
                      <a:pt x="208" y="105"/>
                    </a:cubicBezTo>
                    <a:cubicBezTo>
                      <a:pt x="208" y="48"/>
                      <a:pt x="161"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3"/>
              <p:cNvSpPr/>
              <p:nvPr/>
            </p:nvSpPr>
            <p:spPr>
              <a:xfrm flipH="1">
                <a:off x="3183448" y="4069344"/>
                <a:ext cx="22459" cy="22349"/>
              </a:xfrm>
              <a:custGeom>
                <a:rect b="b" l="l" r="r" t="t"/>
                <a:pathLst>
                  <a:path extrusionOk="0" h="203" w="204">
                    <a:moveTo>
                      <a:pt x="104" y="0"/>
                    </a:moveTo>
                    <a:cubicBezTo>
                      <a:pt x="48" y="0"/>
                      <a:pt x="0" y="47"/>
                      <a:pt x="0" y="99"/>
                    </a:cubicBezTo>
                    <a:cubicBezTo>
                      <a:pt x="0" y="156"/>
                      <a:pt x="48" y="203"/>
                      <a:pt x="104" y="203"/>
                    </a:cubicBezTo>
                    <a:cubicBezTo>
                      <a:pt x="156" y="203"/>
                      <a:pt x="203" y="156"/>
                      <a:pt x="203" y="99"/>
                    </a:cubicBezTo>
                    <a:cubicBezTo>
                      <a:pt x="203" y="47"/>
                      <a:pt x="156"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3"/>
              <p:cNvSpPr/>
              <p:nvPr/>
            </p:nvSpPr>
            <p:spPr>
              <a:xfrm flipH="1">
                <a:off x="3094714" y="4075069"/>
                <a:ext cx="21468" cy="20807"/>
              </a:xfrm>
              <a:custGeom>
                <a:rect b="b" l="l" r="r" t="t"/>
                <a:pathLst>
                  <a:path extrusionOk="0" h="189" w="195">
                    <a:moveTo>
                      <a:pt x="95" y="0"/>
                    </a:moveTo>
                    <a:cubicBezTo>
                      <a:pt x="43" y="0"/>
                      <a:pt x="1" y="43"/>
                      <a:pt x="1" y="94"/>
                    </a:cubicBezTo>
                    <a:cubicBezTo>
                      <a:pt x="1" y="146"/>
                      <a:pt x="43" y="189"/>
                      <a:pt x="95" y="189"/>
                    </a:cubicBezTo>
                    <a:cubicBezTo>
                      <a:pt x="152" y="189"/>
                      <a:pt x="194" y="146"/>
                      <a:pt x="194" y="94"/>
                    </a:cubicBezTo>
                    <a:cubicBezTo>
                      <a:pt x="194" y="43"/>
                      <a:pt x="15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3"/>
              <p:cNvSpPr/>
              <p:nvPr/>
            </p:nvSpPr>
            <p:spPr>
              <a:xfrm flipH="1">
                <a:off x="3005980" y="4077051"/>
                <a:ext cx="20367" cy="19927"/>
              </a:xfrm>
              <a:custGeom>
                <a:rect b="b" l="l" r="r" t="t"/>
                <a:pathLst>
                  <a:path extrusionOk="0" h="181" w="185">
                    <a:moveTo>
                      <a:pt x="90" y="1"/>
                    </a:moveTo>
                    <a:cubicBezTo>
                      <a:pt x="43" y="1"/>
                      <a:pt x="0" y="39"/>
                      <a:pt x="0" y="91"/>
                    </a:cubicBezTo>
                    <a:cubicBezTo>
                      <a:pt x="0" y="142"/>
                      <a:pt x="43" y="180"/>
                      <a:pt x="90" y="180"/>
                    </a:cubicBezTo>
                    <a:cubicBezTo>
                      <a:pt x="142" y="180"/>
                      <a:pt x="184" y="142"/>
                      <a:pt x="184" y="91"/>
                    </a:cubicBezTo>
                    <a:cubicBezTo>
                      <a:pt x="184" y="39"/>
                      <a:pt x="142"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3"/>
              <p:cNvSpPr/>
              <p:nvPr/>
            </p:nvSpPr>
            <p:spPr>
              <a:xfrm flipH="1">
                <a:off x="2917247" y="4076060"/>
                <a:ext cx="19266" cy="19266"/>
              </a:xfrm>
              <a:custGeom>
                <a:rect b="b" l="l" r="r" t="t"/>
                <a:pathLst>
                  <a:path extrusionOk="0" h="175" w="175">
                    <a:moveTo>
                      <a:pt x="85" y="1"/>
                    </a:moveTo>
                    <a:cubicBezTo>
                      <a:pt x="38" y="1"/>
                      <a:pt x="0" y="38"/>
                      <a:pt x="0" y="85"/>
                    </a:cubicBezTo>
                    <a:cubicBezTo>
                      <a:pt x="0" y="133"/>
                      <a:pt x="38" y="175"/>
                      <a:pt x="85" y="175"/>
                    </a:cubicBezTo>
                    <a:cubicBezTo>
                      <a:pt x="137" y="175"/>
                      <a:pt x="174" y="133"/>
                      <a:pt x="174" y="85"/>
                    </a:cubicBezTo>
                    <a:cubicBezTo>
                      <a:pt x="174" y="38"/>
                      <a:pt x="137"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3"/>
              <p:cNvSpPr/>
              <p:nvPr/>
            </p:nvSpPr>
            <p:spPr>
              <a:xfrm flipH="1">
                <a:off x="2828513" y="4071877"/>
                <a:ext cx="18275" cy="18275"/>
              </a:xfrm>
              <a:custGeom>
                <a:rect b="b" l="l" r="r" t="t"/>
                <a:pathLst>
                  <a:path extrusionOk="0" h="166" w="166">
                    <a:moveTo>
                      <a:pt x="81" y="1"/>
                    </a:moveTo>
                    <a:cubicBezTo>
                      <a:pt x="38" y="1"/>
                      <a:pt x="1" y="39"/>
                      <a:pt x="1" y="86"/>
                    </a:cubicBezTo>
                    <a:cubicBezTo>
                      <a:pt x="1" y="128"/>
                      <a:pt x="38" y="166"/>
                      <a:pt x="81" y="166"/>
                    </a:cubicBezTo>
                    <a:cubicBezTo>
                      <a:pt x="128" y="166"/>
                      <a:pt x="166" y="128"/>
                      <a:pt x="166" y="86"/>
                    </a:cubicBezTo>
                    <a:cubicBezTo>
                      <a:pt x="166" y="39"/>
                      <a:pt x="128"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3"/>
              <p:cNvSpPr/>
              <p:nvPr/>
            </p:nvSpPr>
            <p:spPr>
              <a:xfrm flipH="1">
                <a:off x="2740330" y="4065161"/>
                <a:ext cx="17174" cy="17285"/>
              </a:xfrm>
              <a:custGeom>
                <a:rect b="b" l="l" r="r" t="t"/>
                <a:pathLst>
                  <a:path extrusionOk="0" h="157" w="156">
                    <a:moveTo>
                      <a:pt x="81" y="1"/>
                    </a:moveTo>
                    <a:cubicBezTo>
                      <a:pt x="38" y="1"/>
                      <a:pt x="0" y="38"/>
                      <a:pt x="0" y="81"/>
                    </a:cubicBezTo>
                    <a:cubicBezTo>
                      <a:pt x="0" y="123"/>
                      <a:pt x="38" y="156"/>
                      <a:pt x="81" y="156"/>
                    </a:cubicBezTo>
                    <a:cubicBezTo>
                      <a:pt x="123" y="156"/>
                      <a:pt x="156" y="123"/>
                      <a:pt x="156" y="81"/>
                    </a:cubicBezTo>
                    <a:cubicBezTo>
                      <a:pt x="156" y="38"/>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3"/>
              <p:cNvSpPr/>
              <p:nvPr/>
            </p:nvSpPr>
            <p:spPr>
              <a:xfrm flipH="1">
                <a:off x="2651486" y="4055803"/>
                <a:ext cx="16734" cy="16734"/>
              </a:xfrm>
              <a:custGeom>
                <a:rect b="b" l="l" r="r" t="t"/>
                <a:pathLst>
                  <a:path extrusionOk="0" h="152" w="152">
                    <a:moveTo>
                      <a:pt x="76" y="1"/>
                    </a:moveTo>
                    <a:cubicBezTo>
                      <a:pt x="33" y="1"/>
                      <a:pt x="0" y="34"/>
                      <a:pt x="0" y="76"/>
                    </a:cubicBezTo>
                    <a:cubicBezTo>
                      <a:pt x="0" y="119"/>
                      <a:pt x="33" y="152"/>
                      <a:pt x="76" y="152"/>
                    </a:cubicBezTo>
                    <a:cubicBezTo>
                      <a:pt x="118" y="152"/>
                      <a:pt x="151" y="119"/>
                      <a:pt x="151" y="76"/>
                    </a:cubicBezTo>
                    <a:cubicBezTo>
                      <a:pt x="151"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3"/>
              <p:cNvSpPr/>
              <p:nvPr/>
            </p:nvSpPr>
            <p:spPr>
              <a:xfrm flipH="1">
                <a:off x="2563853" y="4044464"/>
                <a:ext cx="15083" cy="15633"/>
              </a:xfrm>
              <a:custGeom>
                <a:rect b="b" l="l" r="r" t="t"/>
                <a:pathLst>
                  <a:path extrusionOk="0" h="142" w="137">
                    <a:moveTo>
                      <a:pt x="66" y="0"/>
                    </a:moveTo>
                    <a:cubicBezTo>
                      <a:pt x="28" y="0"/>
                      <a:pt x="0" y="33"/>
                      <a:pt x="0" y="71"/>
                    </a:cubicBezTo>
                    <a:cubicBezTo>
                      <a:pt x="0" y="108"/>
                      <a:pt x="28" y="141"/>
                      <a:pt x="66" y="141"/>
                    </a:cubicBezTo>
                    <a:cubicBezTo>
                      <a:pt x="109" y="141"/>
                      <a:pt x="137" y="108"/>
                      <a:pt x="137" y="71"/>
                    </a:cubicBezTo>
                    <a:cubicBezTo>
                      <a:pt x="137" y="33"/>
                      <a:pt x="109"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3"/>
              <p:cNvSpPr/>
              <p:nvPr/>
            </p:nvSpPr>
            <p:spPr>
              <a:xfrm flipH="1">
                <a:off x="2476110" y="4031473"/>
                <a:ext cx="14092" cy="14642"/>
              </a:xfrm>
              <a:custGeom>
                <a:rect b="b" l="l" r="r" t="t"/>
                <a:pathLst>
                  <a:path extrusionOk="0" h="133" w="128">
                    <a:moveTo>
                      <a:pt x="62" y="0"/>
                    </a:moveTo>
                    <a:cubicBezTo>
                      <a:pt x="29" y="0"/>
                      <a:pt x="0" y="28"/>
                      <a:pt x="0" y="66"/>
                    </a:cubicBezTo>
                    <a:cubicBezTo>
                      <a:pt x="0" y="104"/>
                      <a:pt x="29" y="132"/>
                      <a:pt x="62" y="132"/>
                    </a:cubicBezTo>
                    <a:cubicBezTo>
                      <a:pt x="99" y="132"/>
                      <a:pt x="127" y="104"/>
                      <a:pt x="127" y="66"/>
                    </a:cubicBezTo>
                    <a:cubicBezTo>
                      <a:pt x="127" y="28"/>
                      <a:pt x="99"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3"/>
              <p:cNvSpPr/>
              <p:nvPr/>
            </p:nvSpPr>
            <p:spPr>
              <a:xfrm flipH="1">
                <a:off x="2388367" y="4016941"/>
                <a:ext cx="13651" cy="13541"/>
              </a:xfrm>
              <a:custGeom>
                <a:rect b="b" l="l" r="r" t="t"/>
                <a:pathLst>
                  <a:path extrusionOk="0" h="123" w="124">
                    <a:moveTo>
                      <a:pt x="62" y="0"/>
                    </a:moveTo>
                    <a:cubicBezTo>
                      <a:pt x="29" y="0"/>
                      <a:pt x="1" y="28"/>
                      <a:pt x="1" y="61"/>
                    </a:cubicBezTo>
                    <a:cubicBezTo>
                      <a:pt x="1" y="94"/>
                      <a:pt x="29" y="123"/>
                      <a:pt x="62" y="123"/>
                    </a:cubicBezTo>
                    <a:cubicBezTo>
                      <a:pt x="95" y="123"/>
                      <a:pt x="123" y="94"/>
                      <a:pt x="123" y="61"/>
                    </a:cubicBezTo>
                    <a:cubicBezTo>
                      <a:pt x="123" y="28"/>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3"/>
              <p:cNvSpPr/>
              <p:nvPr/>
            </p:nvSpPr>
            <p:spPr>
              <a:xfrm flipH="1">
                <a:off x="2301175" y="4001858"/>
                <a:ext cx="12551" cy="12551"/>
              </a:xfrm>
              <a:custGeom>
                <a:rect b="b" l="l" r="r" t="t"/>
                <a:pathLst>
                  <a:path extrusionOk="0" h="114" w="114">
                    <a:moveTo>
                      <a:pt x="57" y="0"/>
                    </a:moveTo>
                    <a:cubicBezTo>
                      <a:pt x="28" y="0"/>
                      <a:pt x="0" y="24"/>
                      <a:pt x="0" y="57"/>
                    </a:cubicBezTo>
                    <a:cubicBezTo>
                      <a:pt x="0" y="85"/>
                      <a:pt x="28" y="114"/>
                      <a:pt x="57" y="114"/>
                    </a:cubicBezTo>
                    <a:cubicBezTo>
                      <a:pt x="90" y="114"/>
                      <a:pt x="113" y="85"/>
                      <a:pt x="113" y="57"/>
                    </a:cubicBezTo>
                    <a:cubicBezTo>
                      <a:pt x="113" y="24"/>
                      <a:pt x="90"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3"/>
              <p:cNvSpPr/>
              <p:nvPr/>
            </p:nvSpPr>
            <p:spPr>
              <a:xfrm flipH="1">
                <a:off x="2213542" y="3985785"/>
                <a:ext cx="12000" cy="12000"/>
              </a:xfrm>
              <a:custGeom>
                <a:rect b="b" l="l" r="r" t="t"/>
                <a:pathLst>
                  <a:path extrusionOk="0" h="109" w="109">
                    <a:moveTo>
                      <a:pt x="57" y="0"/>
                    </a:moveTo>
                    <a:cubicBezTo>
                      <a:pt x="24" y="0"/>
                      <a:pt x="0" y="24"/>
                      <a:pt x="0" y="57"/>
                    </a:cubicBezTo>
                    <a:cubicBezTo>
                      <a:pt x="0" y="85"/>
                      <a:pt x="24" y="109"/>
                      <a:pt x="57" y="109"/>
                    </a:cubicBezTo>
                    <a:cubicBezTo>
                      <a:pt x="85" y="109"/>
                      <a:pt x="109" y="85"/>
                      <a:pt x="109" y="57"/>
                    </a:cubicBezTo>
                    <a:cubicBezTo>
                      <a:pt x="109" y="24"/>
                      <a:pt x="85"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3"/>
              <p:cNvSpPr/>
              <p:nvPr/>
            </p:nvSpPr>
            <p:spPr>
              <a:xfrm flipH="1">
                <a:off x="2126350" y="3970702"/>
                <a:ext cx="10459" cy="10459"/>
              </a:xfrm>
              <a:custGeom>
                <a:rect b="b" l="l" r="r" t="t"/>
                <a:pathLst>
                  <a:path extrusionOk="0" h="95" w="95">
                    <a:moveTo>
                      <a:pt x="48" y="1"/>
                    </a:moveTo>
                    <a:cubicBezTo>
                      <a:pt x="19" y="1"/>
                      <a:pt x="1" y="19"/>
                      <a:pt x="1" y="48"/>
                    </a:cubicBezTo>
                    <a:cubicBezTo>
                      <a:pt x="1" y="76"/>
                      <a:pt x="19" y="95"/>
                      <a:pt x="48" y="95"/>
                    </a:cubicBezTo>
                    <a:cubicBezTo>
                      <a:pt x="71" y="95"/>
                      <a:pt x="95" y="76"/>
                      <a:pt x="95" y="48"/>
                    </a:cubicBezTo>
                    <a:cubicBezTo>
                      <a:pt x="95" y="19"/>
                      <a:pt x="71"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3"/>
              <p:cNvSpPr/>
              <p:nvPr/>
            </p:nvSpPr>
            <p:spPr>
              <a:xfrm flipH="1">
                <a:off x="2038607" y="3955620"/>
                <a:ext cx="10018" cy="10018"/>
              </a:xfrm>
              <a:custGeom>
                <a:rect b="b" l="l" r="r" t="t"/>
                <a:pathLst>
                  <a:path extrusionOk="0" h="91" w="91">
                    <a:moveTo>
                      <a:pt x="43" y="1"/>
                    </a:moveTo>
                    <a:cubicBezTo>
                      <a:pt x="20" y="1"/>
                      <a:pt x="1" y="24"/>
                      <a:pt x="1" y="48"/>
                    </a:cubicBezTo>
                    <a:cubicBezTo>
                      <a:pt x="1" y="72"/>
                      <a:pt x="20" y="90"/>
                      <a:pt x="43" y="90"/>
                    </a:cubicBezTo>
                    <a:cubicBezTo>
                      <a:pt x="72" y="90"/>
                      <a:pt x="91" y="72"/>
                      <a:pt x="91" y="48"/>
                    </a:cubicBezTo>
                    <a:cubicBezTo>
                      <a:pt x="91" y="24"/>
                      <a:pt x="72"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3"/>
              <p:cNvSpPr/>
              <p:nvPr/>
            </p:nvSpPr>
            <p:spPr>
              <a:xfrm flipH="1">
                <a:off x="1950864" y="3942739"/>
                <a:ext cx="8917" cy="8917"/>
              </a:xfrm>
              <a:custGeom>
                <a:rect b="b" l="l" r="r" t="t"/>
                <a:pathLst>
                  <a:path extrusionOk="0" h="81" w="81">
                    <a:moveTo>
                      <a:pt x="38" y="0"/>
                    </a:moveTo>
                    <a:cubicBezTo>
                      <a:pt x="19" y="0"/>
                      <a:pt x="0" y="14"/>
                      <a:pt x="0" y="38"/>
                    </a:cubicBezTo>
                    <a:cubicBezTo>
                      <a:pt x="0" y="61"/>
                      <a:pt x="19" y="80"/>
                      <a:pt x="38" y="80"/>
                    </a:cubicBezTo>
                    <a:cubicBezTo>
                      <a:pt x="61" y="80"/>
                      <a:pt x="80" y="61"/>
                      <a:pt x="80" y="38"/>
                    </a:cubicBezTo>
                    <a:cubicBezTo>
                      <a:pt x="80" y="14"/>
                      <a:pt x="61"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3"/>
              <p:cNvSpPr/>
              <p:nvPr/>
            </p:nvSpPr>
            <p:spPr>
              <a:xfrm flipH="1">
                <a:off x="1863231" y="3931290"/>
                <a:ext cx="7817" cy="7927"/>
              </a:xfrm>
              <a:custGeom>
                <a:rect b="b" l="l" r="r" t="t"/>
                <a:pathLst>
                  <a:path extrusionOk="0" h="72" w="71">
                    <a:moveTo>
                      <a:pt x="38" y="0"/>
                    </a:moveTo>
                    <a:cubicBezTo>
                      <a:pt x="19" y="0"/>
                      <a:pt x="0" y="14"/>
                      <a:pt x="0" y="33"/>
                    </a:cubicBezTo>
                    <a:cubicBezTo>
                      <a:pt x="0" y="52"/>
                      <a:pt x="19" y="71"/>
                      <a:pt x="38" y="71"/>
                    </a:cubicBezTo>
                    <a:cubicBezTo>
                      <a:pt x="57" y="71"/>
                      <a:pt x="71" y="52"/>
                      <a:pt x="71" y="33"/>
                    </a:cubicBezTo>
                    <a:cubicBezTo>
                      <a:pt x="71" y="14"/>
                      <a:pt x="57"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3"/>
              <p:cNvSpPr/>
              <p:nvPr/>
            </p:nvSpPr>
            <p:spPr>
              <a:xfrm flipH="1">
                <a:off x="1774938" y="3921932"/>
                <a:ext cx="6826" cy="7376"/>
              </a:xfrm>
              <a:custGeom>
                <a:rect b="b" l="l" r="r" t="t"/>
                <a:pathLst>
                  <a:path extrusionOk="0" h="67" w="62">
                    <a:moveTo>
                      <a:pt x="33" y="0"/>
                    </a:moveTo>
                    <a:cubicBezTo>
                      <a:pt x="14" y="0"/>
                      <a:pt x="0" y="15"/>
                      <a:pt x="0" y="33"/>
                    </a:cubicBezTo>
                    <a:cubicBezTo>
                      <a:pt x="0" y="52"/>
                      <a:pt x="14" y="66"/>
                      <a:pt x="33" y="66"/>
                    </a:cubicBezTo>
                    <a:cubicBezTo>
                      <a:pt x="52" y="66"/>
                      <a:pt x="61" y="52"/>
                      <a:pt x="61" y="33"/>
                    </a:cubicBezTo>
                    <a:cubicBezTo>
                      <a:pt x="61" y="15"/>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3"/>
              <p:cNvSpPr/>
              <p:nvPr/>
            </p:nvSpPr>
            <p:spPr>
              <a:xfrm flipH="1">
                <a:off x="1686204" y="3915657"/>
                <a:ext cx="5835" cy="6385"/>
              </a:xfrm>
              <a:custGeom>
                <a:rect b="b" l="l" r="r" t="t"/>
                <a:pathLst>
                  <a:path extrusionOk="0" h="58" w="53">
                    <a:moveTo>
                      <a:pt x="24" y="1"/>
                    </a:moveTo>
                    <a:cubicBezTo>
                      <a:pt x="10" y="1"/>
                      <a:pt x="1" y="15"/>
                      <a:pt x="1" y="29"/>
                    </a:cubicBezTo>
                    <a:cubicBezTo>
                      <a:pt x="1" y="43"/>
                      <a:pt x="10" y="57"/>
                      <a:pt x="24" y="57"/>
                    </a:cubicBezTo>
                    <a:cubicBezTo>
                      <a:pt x="43" y="57"/>
                      <a:pt x="52" y="43"/>
                      <a:pt x="52" y="29"/>
                    </a:cubicBezTo>
                    <a:cubicBezTo>
                      <a:pt x="52" y="15"/>
                      <a:pt x="4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3"/>
              <p:cNvSpPr/>
              <p:nvPr/>
            </p:nvSpPr>
            <p:spPr>
              <a:xfrm flipH="1">
                <a:off x="1597470" y="3913125"/>
                <a:ext cx="5284" cy="5284"/>
              </a:xfrm>
              <a:custGeom>
                <a:rect b="b" l="l" r="r" t="t"/>
                <a:pathLst>
                  <a:path extrusionOk="0" h="48" w="48">
                    <a:moveTo>
                      <a:pt x="24" y="0"/>
                    </a:moveTo>
                    <a:cubicBezTo>
                      <a:pt x="15" y="0"/>
                      <a:pt x="0" y="10"/>
                      <a:pt x="0" y="24"/>
                    </a:cubicBezTo>
                    <a:cubicBezTo>
                      <a:pt x="0" y="33"/>
                      <a:pt x="15" y="47"/>
                      <a:pt x="24" y="47"/>
                    </a:cubicBezTo>
                    <a:cubicBezTo>
                      <a:pt x="38" y="47"/>
                      <a:pt x="48" y="33"/>
                      <a:pt x="48" y="24"/>
                    </a:cubicBezTo>
                    <a:cubicBezTo>
                      <a:pt x="48" y="10"/>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3"/>
              <p:cNvSpPr/>
              <p:nvPr/>
            </p:nvSpPr>
            <p:spPr>
              <a:xfrm flipH="1">
                <a:off x="1508736" y="3913675"/>
                <a:ext cx="4184" cy="4184"/>
              </a:xfrm>
              <a:custGeom>
                <a:rect b="b" l="l" r="r" t="t"/>
                <a:pathLst>
                  <a:path extrusionOk="0" h="38" w="38">
                    <a:moveTo>
                      <a:pt x="19" y="0"/>
                    </a:moveTo>
                    <a:cubicBezTo>
                      <a:pt x="9" y="0"/>
                      <a:pt x="0" y="9"/>
                      <a:pt x="0" y="19"/>
                    </a:cubicBezTo>
                    <a:cubicBezTo>
                      <a:pt x="0" y="33"/>
                      <a:pt x="9" y="38"/>
                      <a:pt x="19" y="38"/>
                    </a:cubicBezTo>
                    <a:cubicBezTo>
                      <a:pt x="28" y="38"/>
                      <a:pt x="38" y="33"/>
                      <a:pt x="38" y="19"/>
                    </a:cubicBezTo>
                    <a:cubicBezTo>
                      <a:pt x="38" y="9"/>
                      <a:pt x="28"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3"/>
              <p:cNvSpPr/>
              <p:nvPr/>
            </p:nvSpPr>
            <p:spPr>
              <a:xfrm flipH="1">
                <a:off x="1420003" y="3918849"/>
                <a:ext cx="3193" cy="3193"/>
              </a:xfrm>
              <a:custGeom>
                <a:rect b="b" l="l" r="r" t="t"/>
                <a:pathLst>
                  <a:path extrusionOk="0" h="29" w="29">
                    <a:moveTo>
                      <a:pt x="15" y="0"/>
                    </a:moveTo>
                    <a:cubicBezTo>
                      <a:pt x="5" y="0"/>
                      <a:pt x="1" y="5"/>
                      <a:pt x="1" y="14"/>
                    </a:cubicBezTo>
                    <a:cubicBezTo>
                      <a:pt x="1" y="19"/>
                      <a:pt x="5" y="28"/>
                      <a:pt x="15" y="28"/>
                    </a:cubicBezTo>
                    <a:cubicBezTo>
                      <a:pt x="24" y="28"/>
                      <a:pt x="29" y="19"/>
                      <a:pt x="29" y="14"/>
                    </a:cubicBezTo>
                    <a:cubicBezTo>
                      <a:pt x="29" y="5"/>
                      <a:pt x="24"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3"/>
              <p:cNvSpPr/>
              <p:nvPr/>
            </p:nvSpPr>
            <p:spPr>
              <a:xfrm flipH="1">
                <a:off x="1331269" y="3927106"/>
                <a:ext cx="2642" cy="2752"/>
              </a:xfrm>
              <a:custGeom>
                <a:rect b="b" l="l" r="r" t="t"/>
                <a:pathLst>
                  <a:path extrusionOk="0" h="25" w="24">
                    <a:moveTo>
                      <a:pt x="10" y="1"/>
                    </a:moveTo>
                    <a:cubicBezTo>
                      <a:pt x="5" y="1"/>
                      <a:pt x="0" y="5"/>
                      <a:pt x="0" y="10"/>
                    </a:cubicBezTo>
                    <a:cubicBezTo>
                      <a:pt x="0" y="19"/>
                      <a:pt x="5" y="24"/>
                      <a:pt x="10" y="24"/>
                    </a:cubicBezTo>
                    <a:cubicBezTo>
                      <a:pt x="19" y="24"/>
                      <a:pt x="24" y="19"/>
                      <a:pt x="24" y="10"/>
                    </a:cubicBezTo>
                    <a:cubicBezTo>
                      <a:pt x="24" y="5"/>
                      <a:pt x="19"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3"/>
              <p:cNvSpPr/>
              <p:nvPr/>
            </p:nvSpPr>
            <p:spPr>
              <a:xfrm flipH="1">
                <a:off x="1243526" y="3940097"/>
                <a:ext cx="1101" cy="1101"/>
              </a:xfrm>
              <a:custGeom>
                <a:rect b="b" l="l" r="r" t="t"/>
                <a:pathLst>
                  <a:path extrusionOk="0" h="10" w="10">
                    <a:moveTo>
                      <a:pt x="5" y="0"/>
                    </a:moveTo>
                    <a:cubicBezTo>
                      <a:pt x="0" y="0"/>
                      <a:pt x="0" y="0"/>
                      <a:pt x="0" y="5"/>
                    </a:cubicBezTo>
                    <a:cubicBezTo>
                      <a:pt x="0" y="10"/>
                      <a:pt x="0" y="10"/>
                      <a:pt x="5" y="10"/>
                    </a:cubicBezTo>
                    <a:cubicBezTo>
                      <a:pt x="5" y="10"/>
                      <a:pt x="10" y="10"/>
                      <a:pt x="10" y="5"/>
                    </a:cubicBezTo>
                    <a:cubicBezTo>
                      <a:pt x="10" y="0"/>
                      <a:pt x="5"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3"/>
              <p:cNvSpPr/>
              <p:nvPr/>
            </p:nvSpPr>
            <p:spPr>
              <a:xfrm flipH="1">
                <a:off x="1156334" y="3956721"/>
                <a:ext cx="110" cy="661"/>
              </a:xfrm>
              <a:custGeom>
                <a:rect b="b" l="l" r="r" t="t"/>
                <a:pathLst>
                  <a:path extrusionOk="0" h="6" w="1">
                    <a:moveTo>
                      <a:pt x="1" y="5"/>
                    </a:moveTo>
                    <a:cubicBezTo>
                      <a:pt x="1" y="5"/>
                      <a:pt x="1" y="5"/>
                      <a:pt x="1" y="0"/>
                    </a:cubicBezTo>
                    <a:cubicBezTo>
                      <a:pt x="1" y="0"/>
                      <a:pt x="1" y="0"/>
                      <a:pt x="1" y="0"/>
                    </a:cubicBezTo>
                    <a:cubicBezTo>
                      <a:pt x="1" y="0"/>
                      <a:pt x="1" y="0"/>
                      <a:pt x="1" y="0"/>
                    </a:cubicBezTo>
                    <a:cubicBezTo>
                      <a:pt x="1" y="5"/>
                      <a:pt x="1" y="5"/>
                      <a:pt x="1" y="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3"/>
              <p:cNvSpPr/>
              <p:nvPr/>
            </p:nvSpPr>
            <p:spPr>
              <a:xfrm flipH="1">
                <a:off x="8256682" y="3569529"/>
                <a:ext cx="80478" cy="80588"/>
              </a:xfrm>
              <a:custGeom>
                <a:rect b="b" l="l" r="r" t="t"/>
                <a:pathLst>
                  <a:path extrusionOk="0" h="732" w="731">
                    <a:moveTo>
                      <a:pt x="363" y="1"/>
                    </a:moveTo>
                    <a:cubicBezTo>
                      <a:pt x="161" y="1"/>
                      <a:pt x="0" y="161"/>
                      <a:pt x="0" y="364"/>
                    </a:cubicBezTo>
                    <a:cubicBezTo>
                      <a:pt x="0" y="566"/>
                      <a:pt x="161" y="731"/>
                      <a:pt x="363" y="731"/>
                    </a:cubicBezTo>
                    <a:cubicBezTo>
                      <a:pt x="566" y="731"/>
                      <a:pt x="731" y="566"/>
                      <a:pt x="731" y="364"/>
                    </a:cubicBezTo>
                    <a:cubicBezTo>
                      <a:pt x="731" y="161"/>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3"/>
              <p:cNvSpPr/>
              <p:nvPr/>
            </p:nvSpPr>
            <p:spPr>
              <a:xfrm flipH="1">
                <a:off x="8188095" y="3626116"/>
                <a:ext cx="79597" cy="79487"/>
              </a:xfrm>
              <a:custGeom>
                <a:rect b="b" l="l" r="r" t="t"/>
                <a:pathLst>
                  <a:path extrusionOk="0" h="722" w="723">
                    <a:moveTo>
                      <a:pt x="364" y="0"/>
                    </a:moveTo>
                    <a:cubicBezTo>
                      <a:pt x="166" y="0"/>
                      <a:pt x="1" y="161"/>
                      <a:pt x="1" y="359"/>
                    </a:cubicBezTo>
                    <a:cubicBezTo>
                      <a:pt x="1" y="561"/>
                      <a:pt x="166" y="722"/>
                      <a:pt x="364" y="722"/>
                    </a:cubicBezTo>
                    <a:cubicBezTo>
                      <a:pt x="562" y="722"/>
                      <a:pt x="722" y="561"/>
                      <a:pt x="722" y="359"/>
                    </a:cubicBezTo>
                    <a:cubicBezTo>
                      <a:pt x="722" y="161"/>
                      <a:pt x="562" y="0"/>
                      <a:pt x="3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3"/>
              <p:cNvSpPr/>
              <p:nvPr/>
            </p:nvSpPr>
            <p:spPr>
              <a:xfrm flipH="1">
                <a:off x="8116536" y="3679070"/>
                <a:ext cx="78496" cy="78936"/>
              </a:xfrm>
              <a:custGeom>
                <a:rect b="b" l="l" r="r" t="t"/>
                <a:pathLst>
                  <a:path extrusionOk="0" h="717" w="713">
                    <a:moveTo>
                      <a:pt x="359" y="0"/>
                    </a:moveTo>
                    <a:cubicBezTo>
                      <a:pt x="161" y="0"/>
                      <a:pt x="1" y="161"/>
                      <a:pt x="1" y="359"/>
                    </a:cubicBezTo>
                    <a:cubicBezTo>
                      <a:pt x="1" y="556"/>
                      <a:pt x="161" y="717"/>
                      <a:pt x="359" y="717"/>
                    </a:cubicBezTo>
                    <a:cubicBezTo>
                      <a:pt x="553" y="717"/>
                      <a:pt x="713" y="556"/>
                      <a:pt x="713" y="359"/>
                    </a:cubicBezTo>
                    <a:cubicBezTo>
                      <a:pt x="713" y="161"/>
                      <a:pt x="553"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3"/>
              <p:cNvSpPr/>
              <p:nvPr/>
            </p:nvSpPr>
            <p:spPr>
              <a:xfrm flipH="1">
                <a:off x="8042775" y="3729932"/>
                <a:ext cx="77945" cy="77395"/>
              </a:xfrm>
              <a:custGeom>
                <a:rect b="b" l="l" r="r" t="t"/>
                <a:pathLst>
                  <a:path extrusionOk="0" h="703" w="708">
                    <a:moveTo>
                      <a:pt x="354" y="0"/>
                    </a:moveTo>
                    <a:cubicBezTo>
                      <a:pt x="160" y="0"/>
                      <a:pt x="0" y="160"/>
                      <a:pt x="0" y="354"/>
                    </a:cubicBezTo>
                    <a:cubicBezTo>
                      <a:pt x="0" y="547"/>
                      <a:pt x="160" y="703"/>
                      <a:pt x="354" y="703"/>
                    </a:cubicBezTo>
                    <a:cubicBezTo>
                      <a:pt x="547" y="703"/>
                      <a:pt x="707" y="547"/>
                      <a:pt x="707" y="354"/>
                    </a:cubicBezTo>
                    <a:cubicBezTo>
                      <a:pt x="707" y="160"/>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3"/>
              <p:cNvSpPr/>
              <p:nvPr/>
            </p:nvSpPr>
            <p:spPr>
              <a:xfrm flipH="1">
                <a:off x="7968023" y="3778153"/>
                <a:ext cx="76955" cy="76404"/>
              </a:xfrm>
              <a:custGeom>
                <a:rect b="b" l="l" r="r" t="t"/>
                <a:pathLst>
                  <a:path extrusionOk="0" h="694" w="699">
                    <a:moveTo>
                      <a:pt x="349" y="1"/>
                    </a:moveTo>
                    <a:cubicBezTo>
                      <a:pt x="161" y="1"/>
                      <a:pt x="0" y="156"/>
                      <a:pt x="0" y="349"/>
                    </a:cubicBezTo>
                    <a:cubicBezTo>
                      <a:pt x="0" y="538"/>
                      <a:pt x="161" y="694"/>
                      <a:pt x="349" y="694"/>
                    </a:cubicBezTo>
                    <a:cubicBezTo>
                      <a:pt x="542" y="694"/>
                      <a:pt x="698" y="538"/>
                      <a:pt x="698" y="349"/>
                    </a:cubicBezTo>
                    <a:cubicBezTo>
                      <a:pt x="698" y="156"/>
                      <a:pt x="542"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3"/>
              <p:cNvSpPr/>
              <p:nvPr/>
            </p:nvSpPr>
            <p:spPr>
              <a:xfrm flipH="1">
                <a:off x="7891289" y="3823290"/>
                <a:ext cx="75854" cy="75964"/>
              </a:xfrm>
              <a:custGeom>
                <a:rect b="b" l="l" r="r" t="t"/>
                <a:pathLst>
                  <a:path extrusionOk="0" h="690" w="689">
                    <a:moveTo>
                      <a:pt x="345" y="1"/>
                    </a:moveTo>
                    <a:cubicBezTo>
                      <a:pt x="156" y="1"/>
                      <a:pt x="0" y="156"/>
                      <a:pt x="0" y="345"/>
                    </a:cubicBezTo>
                    <a:cubicBezTo>
                      <a:pt x="0" y="538"/>
                      <a:pt x="156" y="689"/>
                      <a:pt x="345" y="689"/>
                    </a:cubicBezTo>
                    <a:cubicBezTo>
                      <a:pt x="533" y="689"/>
                      <a:pt x="689" y="538"/>
                      <a:pt x="689" y="345"/>
                    </a:cubicBezTo>
                    <a:cubicBezTo>
                      <a:pt x="689" y="156"/>
                      <a:pt x="533"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3"/>
              <p:cNvSpPr/>
              <p:nvPr/>
            </p:nvSpPr>
            <p:spPr>
              <a:xfrm flipH="1">
                <a:off x="7813454" y="3866446"/>
                <a:ext cx="74753" cy="74753"/>
              </a:xfrm>
              <a:custGeom>
                <a:rect b="b" l="l" r="r" t="t"/>
                <a:pathLst>
                  <a:path extrusionOk="0" h="679" w="679">
                    <a:moveTo>
                      <a:pt x="339" y="0"/>
                    </a:moveTo>
                    <a:cubicBezTo>
                      <a:pt x="151" y="0"/>
                      <a:pt x="0" y="151"/>
                      <a:pt x="0" y="339"/>
                    </a:cubicBezTo>
                    <a:cubicBezTo>
                      <a:pt x="0" y="528"/>
                      <a:pt x="151" y="679"/>
                      <a:pt x="339" y="679"/>
                    </a:cubicBezTo>
                    <a:cubicBezTo>
                      <a:pt x="528" y="679"/>
                      <a:pt x="679" y="528"/>
                      <a:pt x="679" y="339"/>
                    </a:cubicBezTo>
                    <a:cubicBezTo>
                      <a:pt x="679" y="151"/>
                      <a:pt x="528" y="0"/>
                      <a:pt x="3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3"/>
              <p:cNvSpPr/>
              <p:nvPr/>
            </p:nvSpPr>
            <p:spPr>
              <a:xfrm flipH="1">
                <a:off x="7733968" y="3906849"/>
                <a:ext cx="73872" cy="73872"/>
              </a:xfrm>
              <a:custGeom>
                <a:rect b="b" l="l" r="r" t="t"/>
                <a:pathLst>
                  <a:path extrusionOk="0" h="671" w="671">
                    <a:moveTo>
                      <a:pt x="335" y="1"/>
                    </a:moveTo>
                    <a:cubicBezTo>
                      <a:pt x="152" y="1"/>
                      <a:pt x="1" y="147"/>
                      <a:pt x="1" y="335"/>
                    </a:cubicBezTo>
                    <a:cubicBezTo>
                      <a:pt x="1" y="519"/>
                      <a:pt x="152" y="670"/>
                      <a:pt x="335" y="670"/>
                    </a:cubicBezTo>
                    <a:cubicBezTo>
                      <a:pt x="519" y="670"/>
                      <a:pt x="670" y="519"/>
                      <a:pt x="670" y="335"/>
                    </a:cubicBezTo>
                    <a:cubicBezTo>
                      <a:pt x="670" y="147"/>
                      <a:pt x="519"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3"/>
              <p:cNvSpPr/>
              <p:nvPr/>
            </p:nvSpPr>
            <p:spPr>
              <a:xfrm flipH="1">
                <a:off x="7653051" y="3944281"/>
                <a:ext cx="72771" cy="72771"/>
              </a:xfrm>
              <a:custGeom>
                <a:rect b="b" l="l" r="r" t="t"/>
                <a:pathLst>
                  <a:path extrusionOk="0" h="661" w="661">
                    <a:moveTo>
                      <a:pt x="331" y="0"/>
                    </a:moveTo>
                    <a:cubicBezTo>
                      <a:pt x="147" y="0"/>
                      <a:pt x="1" y="146"/>
                      <a:pt x="1" y="330"/>
                    </a:cubicBezTo>
                    <a:cubicBezTo>
                      <a:pt x="1" y="509"/>
                      <a:pt x="147" y="660"/>
                      <a:pt x="331" y="660"/>
                    </a:cubicBezTo>
                    <a:cubicBezTo>
                      <a:pt x="514" y="660"/>
                      <a:pt x="661" y="509"/>
                      <a:pt x="661" y="330"/>
                    </a:cubicBezTo>
                    <a:cubicBezTo>
                      <a:pt x="661" y="146"/>
                      <a:pt x="514"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3"/>
              <p:cNvSpPr/>
              <p:nvPr/>
            </p:nvSpPr>
            <p:spPr>
              <a:xfrm flipH="1">
                <a:off x="7571033" y="3978519"/>
                <a:ext cx="71780" cy="71670"/>
              </a:xfrm>
              <a:custGeom>
                <a:rect b="b" l="l" r="r" t="t"/>
                <a:pathLst>
                  <a:path extrusionOk="0" h="651" w="652">
                    <a:moveTo>
                      <a:pt x="326" y="0"/>
                    </a:moveTo>
                    <a:cubicBezTo>
                      <a:pt x="147" y="0"/>
                      <a:pt x="1" y="146"/>
                      <a:pt x="1" y="326"/>
                    </a:cubicBezTo>
                    <a:cubicBezTo>
                      <a:pt x="1" y="505"/>
                      <a:pt x="147" y="651"/>
                      <a:pt x="326" y="651"/>
                    </a:cubicBezTo>
                    <a:cubicBezTo>
                      <a:pt x="505" y="651"/>
                      <a:pt x="651" y="505"/>
                      <a:pt x="651" y="326"/>
                    </a:cubicBezTo>
                    <a:cubicBezTo>
                      <a:pt x="651"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3"/>
              <p:cNvSpPr/>
              <p:nvPr/>
            </p:nvSpPr>
            <p:spPr>
              <a:xfrm flipH="1">
                <a:off x="7487473" y="4009675"/>
                <a:ext cx="71230" cy="71120"/>
              </a:xfrm>
              <a:custGeom>
                <a:rect b="b" l="l" r="r" t="t"/>
                <a:pathLst>
                  <a:path extrusionOk="0" h="646" w="647">
                    <a:moveTo>
                      <a:pt x="326" y="0"/>
                    </a:moveTo>
                    <a:cubicBezTo>
                      <a:pt x="147" y="0"/>
                      <a:pt x="1" y="146"/>
                      <a:pt x="1" y="321"/>
                    </a:cubicBezTo>
                    <a:cubicBezTo>
                      <a:pt x="1" y="500"/>
                      <a:pt x="147" y="646"/>
                      <a:pt x="326" y="646"/>
                    </a:cubicBezTo>
                    <a:cubicBezTo>
                      <a:pt x="500" y="646"/>
                      <a:pt x="646" y="500"/>
                      <a:pt x="646" y="321"/>
                    </a:cubicBezTo>
                    <a:cubicBezTo>
                      <a:pt x="646" y="146"/>
                      <a:pt x="500"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3"/>
              <p:cNvSpPr/>
              <p:nvPr/>
            </p:nvSpPr>
            <p:spPr>
              <a:xfrm flipH="1">
                <a:off x="7402923" y="4037638"/>
                <a:ext cx="70129" cy="70239"/>
              </a:xfrm>
              <a:custGeom>
                <a:rect b="b" l="l" r="r" t="t"/>
                <a:pathLst>
                  <a:path extrusionOk="0" h="638" w="637">
                    <a:moveTo>
                      <a:pt x="316" y="1"/>
                    </a:moveTo>
                    <a:cubicBezTo>
                      <a:pt x="142" y="1"/>
                      <a:pt x="0" y="142"/>
                      <a:pt x="0" y="317"/>
                    </a:cubicBezTo>
                    <a:cubicBezTo>
                      <a:pt x="0" y="491"/>
                      <a:pt x="142" y="637"/>
                      <a:pt x="316" y="637"/>
                    </a:cubicBezTo>
                    <a:cubicBezTo>
                      <a:pt x="495" y="637"/>
                      <a:pt x="637" y="491"/>
                      <a:pt x="637" y="317"/>
                    </a:cubicBezTo>
                    <a:cubicBezTo>
                      <a:pt x="637" y="142"/>
                      <a:pt x="495"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3"/>
              <p:cNvSpPr/>
              <p:nvPr/>
            </p:nvSpPr>
            <p:spPr>
              <a:xfrm flipH="1">
                <a:off x="7317272" y="4062078"/>
                <a:ext cx="69689" cy="69138"/>
              </a:xfrm>
              <a:custGeom>
                <a:rect b="b" l="l" r="r" t="t"/>
                <a:pathLst>
                  <a:path extrusionOk="0" h="628" w="633">
                    <a:moveTo>
                      <a:pt x="317" y="0"/>
                    </a:moveTo>
                    <a:cubicBezTo>
                      <a:pt x="142" y="0"/>
                      <a:pt x="1" y="137"/>
                      <a:pt x="1" y="311"/>
                    </a:cubicBezTo>
                    <a:cubicBezTo>
                      <a:pt x="1" y="486"/>
                      <a:pt x="142" y="627"/>
                      <a:pt x="317" y="627"/>
                    </a:cubicBezTo>
                    <a:cubicBezTo>
                      <a:pt x="491" y="627"/>
                      <a:pt x="633" y="486"/>
                      <a:pt x="633" y="311"/>
                    </a:cubicBezTo>
                    <a:cubicBezTo>
                      <a:pt x="633" y="137"/>
                      <a:pt x="491"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3"/>
              <p:cNvSpPr/>
              <p:nvPr/>
            </p:nvSpPr>
            <p:spPr>
              <a:xfrm flipH="1">
                <a:off x="7231070" y="4082335"/>
                <a:ext cx="68147" cy="68588"/>
              </a:xfrm>
              <a:custGeom>
                <a:rect b="b" l="l" r="r" t="t"/>
                <a:pathLst>
                  <a:path extrusionOk="0" h="623" w="619">
                    <a:moveTo>
                      <a:pt x="312" y="0"/>
                    </a:moveTo>
                    <a:cubicBezTo>
                      <a:pt x="137" y="0"/>
                      <a:pt x="1" y="142"/>
                      <a:pt x="1" y="311"/>
                    </a:cubicBezTo>
                    <a:cubicBezTo>
                      <a:pt x="1" y="481"/>
                      <a:pt x="137" y="622"/>
                      <a:pt x="312" y="622"/>
                    </a:cubicBezTo>
                    <a:cubicBezTo>
                      <a:pt x="481" y="622"/>
                      <a:pt x="618" y="481"/>
                      <a:pt x="618" y="311"/>
                    </a:cubicBezTo>
                    <a:cubicBezTo>
                      <a:pt x="618" y="142"/>
                      <a:pt x="481"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3"/>
              <p:cNvSpPr/>
              <p:nvPr/>
            </p:nvSpPr>
            <p:spPr>
              <a:xfrm flipH="1">
                <a:off x="7143878" y="4098849"/>
                <a:ext cx="67046" cy="67597"/>
              </a:xfrm>
              <a:custGeom>
                <a:rect b="b" l="l" r="r" t="t"/>
                <a:pathLst>
                  <a:path extrusionOk="0" h="614" w="609">
                    <a:moveTo>
                      <a:pt x="306" y="1"/>
                    </a:moveTo>
                    <a:cubicBezTo>
                      <a:pt x="137" y="1"/>
                      <a:pt x="0" y="138"/>
                      <a:pt x="0" y="307"/>
                    </a:cubicBezTo>
                    <a:cubicBezTo>
                      <a:pt x="0" y="477"/>
                      <a:pt x="137" y="614"/>
                      <a:pt x="306" y="614"/>
                    </a:cubicBezTo>
                    <a:cubicBezTo>
                      <a:pt x="476" y="614"/>
                      <a:pt x="608" y="477"/>
                      <a:pt x="608" y="307"/>
                    </a:cubicBezTo>
                    <a:cubicBezTo>
                      <a:pt x="608" y="138"/>
                      <a:pt x="476" y="1"/>
                      <a:pt x="3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3"/>
              <p:cNvSpPr/>
              <p:nvPr/>
            </p:nvSpPr>
            <p:spPr>
              <a:xfrm flipH="1">
                <a:off x="7055695" y="4111840"/>
                <a:ext cx="66496" cy="66056"/>
              </a:xfrm>
              <a:custGeom>
                <a:rect b="b" l="l" r="r" t="t"/>
                <a:pathLst>
                  <a:path extrusionOk="0" h="600" w="604">
                    <a:moveTo>
                      <a:pt x="302" y="1"/>
                    </a:moveTo>
                    <a:cubicBezTo>
                      <a:pt x="137" y="1"/>
                      <a:pt x="0" y="133"/>
                      <a:pt x="0" y="303"/>
                    </a:cubicBezTo>
                    <a:cubicBezTo>
                      <a:pt x="0" y="468"/>
                      <a:pt x="137" y="600"/>
                      <a:pt x="302" y="600"/>
                    </a:cubicBezTo>
                    <a:cubicBezTo>
                      <a:pt x="467" y="600"/>
                      <a:pt x="604" y="468"/>
                      <a:pt x="604" y="303"/>
                    </a:cubicBezTo>
                    <a:cubicBezTo>
                      <a:pt x="604" y="133"/>
                      <a:pt x="467" y="1"/>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3"/>
              <p:cNvSpPr/>
              <p:nvPr/>
            </p:nvSpPr>
            <p:spPr>
              <a:xfrm flipH="1">
                <a:off x="6967511" y="4120207"/>
                <a:ext cx="64955" cy="65505"/>
              </a:xfrm>
              <a:custGeom>
                <a:rect b="b" l="l" r="r" t="t"/>
                <a:pathLst>
                  <a:path extrusionOk="0" h="595" w="590">
                    <a:moveTo>
                      <a:pt x="298" y="0"/>
                    </a:moveTo>
                    <a:cubicBezTo>
                      <a:pt x="133" y="0"/>
                      <a:pt x="1" y="132"/>
                      <a:pt x="1" y="297"/>
                    </a:cubicBezTo>
                    <a:cubicBezTo>
                      <a:pt x="1" y="458"/>
                      <a:pt x="133" y="594"/>
                      <a:pt x="298" y="594"/>
                    </a:cubicBezTo>
                    <a:cubicBezTo>
                      <a:pt x="458" y="594"/>
                      <a:pt x="590" y="458"/>
                      <a:pt x="590" y="297"/>
                    </a:cubicBezTo>
                    <a:cubicBezTo>
                      <a:pt x="590" y="132"/>
                      <a:pt x="458"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3"/>
              <p:cNvSpPr/>
              <p:nvPr/>
            </p:nvSpPr>
            <p:spPr>
              <a:xfrm flipH="1">
                <a:off x="6878668" y="4123840"/>
                <a:ext cx="64514" cy="64404"/>
              </a:xfrm>
              <a:custGeom>
                <a:rect b="b" l="l" r="r" t="t"/>
                <a:pathLst>
                  <a:path extrusionOk="0" h="585" w="586">
                    <a:moveTo>
                      <a:pt x="293" y="0"/>
                    </a:moveTo>
                    <a:cubicBezTo>
                      <a:pt x="133" y="0"/>
                      <a:pt x="1" y="132"/>
                      <a:pt x="1" y="293"/>
                    </a:cubicBezTo>
                    <a:cubicBezTo>
                      <a:pt x="1" y="453"/>
                      <a:pt x="133" y="585"/>
                      <a:pt x="293" y="585"/>
                    </a:cubicBezTo>
                    <a:cubicBezTo>
                      <a:pt x="458" y="585"/>
                      <a:pt x="585" y="453"/>
                      <a:pt x="585" y="293"/>
                    </a:cubicBezTo>
                    <a:cubicBezTo>
                      <a:pt x="585" y="132"/>
                      <a:pt x="458"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3"/>
              <p:cNvSpPr/>
              <p:nvPr/>
            </p:nvSpPr>
            <p:spPr>
              <a:xfrm flipH="1">
                <a:off x="6789934" y="4123289"/>
                <a:ext cx="63413" cy="63413"/>
              </a:xfrm>
              <a:custGeom>
                <a:rect b="b" l="l" r="r" t="t"/>
                <a:pathLst>
                  <a:path extrusionOk="0" h="576" w="576">
                    <a:moveTo>
                      <a:pt x="288" y="1"/>
                    </a:moveTo>
                    <a:cubicBezTo>
                      <a:pt x="132" y="1"/>
                      <a:pt x="0" y="128"/>
                      <a:pt x="0" y="288"/>
                    </a:cubicBezTo>
                    <a:cubicBezTo>
                      <a:pt x="0" y="444"/>
                      <a:pt x="132" y="576"/>
                      <a:pt x="288" y="576"/>
                    </a:cubicBezTo>
                    <a:cubicBezTo>
                      <a:pt x="448" y="576"/>
                      <a:pt x="575" y="444"/>
                      <a:pt x="575" y="288"/>
                    </a:cubicBezTo>
                    <a:cubicBezTo>
                      <a:pt x="575" y="128"/>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3"/>
              <p:cNvSpPr/>
              <p:nvPr/>
            </p:nvSpPr>
            <p:spPr>
              <a:xfrm flipH="1">
                <a:off x="6701200" y="4117565"/>
                <a:ext cx="62422" cy="62973"/>
              </a:xfrm>
              <a:custGeom>
                <a:rect b="b" l="l" r="r" t="t"/>
                <a:pathLst>
                  <a:path extrusionOk="0" h="572" w="567">
                    <a:moveTo>
                      <a:pt x="284" y="1"/>
                    </a:moveTo>
                    <a:cubicBezTo>
                      <a:pt x="128" y="1"/>
                      <a:pt x="1" y="128"/>
                      <a:pt x="1" y="284"/>
                    </a:cubicBezTo>
                    <a:cubicBezTo>
                      <a:pt x="1" y="444"/>
                      <a:pt x="128" y="571"/>
                      <a:pt x="284" y="571"/>
                    </a:cubicBezTo>
                    <a:cubicBezTo>
                      <a:pt x="439" y="571"/>
                      <a:pt x="566" y="444"/>
                      <a:pt x="566" y="284"/>
                    </a:cubicBezTo>
                    <a:cubicBezTo>
                      <a:pt x="566" y="128"/>
                      <a:pt x="439" y="1"/>
                      <a:pt x="2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3"/>
              <p:cNvSpPr/>
              <p:nvPr/>
            </p:nvSpPr>
            <p:spPr>
              <a:xfrm flipH="1">
                <a:off x="6613017" y="4107766"/>
                <a:ext cx="61872" cy="61322"/>
              </a:xfrm>
              <a:custGeom>
                <a:rect b="b" l="l" r="r" t="t"/>
                <a:pathLst>
                  <a:path extrusionOk="0" h="557" w="562">
                    <a:moveTo>
                      <a:pt x="284" y="0"/>
                    </a:moveTo>
                    <a:cubicBezTo>
                      <a:pt x="128" y="0"/>
                      <a:pt x="1" y="123"/>
                      <a:pt x="1" y="278"/>
                    </a:cubicBezTo>
                    <a:cubicBezTo>
                      <a:pt x="1" y="434"/>
                      <a:pt x="128" y="556"/>
                      <a:pt x="284" y="556"/>
                    </a:cubicBezTo>
                    <a:cubicBezTo>
                      <a:pt x="434" y="556"/>
                      <a:pt x="562" y="434"/>
                      <a:pt x="562" y="278"/>
                    </a:cubicBezTo>
                    <a:cubicBezTo>
                      <a:pt x="562" y="123"/>
                      <a:pt x="434"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3"/>
              <p:cNvSpPr/>
              <p:nvPr/>
            </p:nvSpPr>
            <p:spPr>
              <a:xfrm flipH="1">
                <a:off x="6525824" y="4092684"/>
                <a:ext cx="60331" cy="60771"/>
              </a:xfrm>
              <a:custGeom>
                <a:rect b="b" l="l" r="r" t="t"/>
                <a:pathLst>
                  <a:path extrusionOk="0" h="552" w="548">
                    <a:moveTo>
                      <a:pt x="274" y="0"/>
                    </a:moveTo>
                    <a:cubicBezTo>
                      <a:pt x="123" y="0"/>
                      <a:pt x="1" y="123"/>
                      <a:pt x="1" y="274"/>
                    </a:cubicBezTo>
                    <a:cubicBezTo>
                      <a:pt x="1" y="429"/>
                      <a:pt x="123" y="552"/>
                      <a:pt x="274" y="552"/>
                    </a:cubicBezTo>
                    <a:cubicBezTo>
                      <a:pt x="425" y="552"/>
                      <a:pt x="548" y="429"/>
                      <a:pt x="548" y="274"/>
                    </a:cubicBezTo>
                    <a:cubicBezTo>
                      <a:pt x="548" y="123"/>
                      <a:pt x="425"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3"/>
              <p:cNvSpPr/>
              <p:nvPr/>
            </p:nvSpPr>
            <p:spPr>
              <a:xfrm flipH="1">
                <a:off x="6439072" y="4072977"/>
                <a:ext cx="59890" cy="59780"/>
              </a:xfrm>
              <a:custGeom>
                <a:rect b="b" l="l" r="r" t="t"/>
                <a:pathLst>
                  <a:path extrusionOk="0" h="543" w="544">
                    <a:moveTo>
                      <a:pt x="274" y="0"/>
                    </a:moveTo>
                    <a:cubicBezTo>
                      <a:pt x="123" y="0"/>
                      <a:pt x="1" y="123"/>
                      <a:pt x="1" y="274"/>
                    </a:cubicBezTo>
                    <a:cubicBezTo>
                      <a:pt x="1" y="420"/>
                      <a:pt x="123" y="542"/>
                      <a:pt x="274" y="542"/>
                    </a:cubicBezTo>
                    <a:cubicBezTo>
                      <a:pt x="420" y="542"/>
                      <a:pt x="543" y="420"/>
                      <a:pt x="543" y="274"/>
                    </a:cubicBezTo>
                    <a:cubicBezTo>
                      <a:pt x="543" y="123"/>
                      <a:pt x="420"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3"/>
              <p:cNvSpPr/>
              <p:nvPr/>
            </p:nvSpPr>
            <p:spPr>
              <a:xfrm flipH="1">
                <a:off x="6353972" y="4049088"/>
                <a:ext cx="58789" cy="58789"/>
              </a:xfrm>
              <a:custGeom>
                <a:rect b="b" l="l" r="r" t="t"/>
                <a:pathLst>
                  <a:path extrusionOk="0" h="534" w="534">
                    <a:moveTo>
                      <a:pt x="269" y="0"/>
                    </a:moveTo>
                    <a:cubicBezTo>
                      <a:pt x="123" y="0"/>
                      <a:pt x="0" y="118"/>
                      <a:pt x="0" y="264"/>
                    </a:cubicBezTo>
                    <a:cubicBezTo>
                      <a:pt x="0" y="411"/>
                      <a:pt x="123" y="533"/>
                      <a:pt x="269" y="533"/>
                    </a:cubicBezTo>
                    <a:cubicBezTo>
                      <a:pt x="415" y="533"/>
                      <a:pt x="533" y="411"/>
                      <a:pt x="533" y="264"/>
                    </a:cubicBezTo>
                    <a:cubicBezTo>
                      <a:pt x="533" y="118"/>
                      <a:pt x="415" y="0"/>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3"/>
              <p:cNvSpPr/>
              <p:nvPr/>
            </p:nvSpPr>
            <p:spPr>
              <a:xfrm flipH="1">
                <a:off x="6269972" y="4020574"/>
                <a:ext cx="57688" cy="57688"/>
              </a:xfrm>
              <a:custGeom>
                <a:rect b="b" l="l" r="r" t="t"/>
                <a:pathLst>
                  <a:path extrusionOk="0" h="524" w="524">
                    <a:moveTo>
                      <a:pt x="265" y="0"/>
                    </a:moveTo>
                    <a:cubicBezTo>
                      <a:pt x="118" y="0"/>
                      <a:pt x="1" y="118"/>
                      <a:pt x="1" y="264"/>
                    </a:cubicBezTo>
                    <a:cubicBezTo>
                      <a:pt x="1" y="406"/>
                      <a:pt x="118" y="523"/>
                      <a:pt x="265" y="523"/>
                    </a:cubicBezTo>
                    <a:cubicBezTo>
                      <a:pt x="406" y="523"/>
                      <a:pt x="524" y="406"/>
                      <a:pt x="524" y="264"/>
                    </a:cubicBezTo>
                    <a:cubicBezTo>
                      <a:pt x="524" y="118"/>
                      <a:pt x="406"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3"/>
              <p:cNvSpPr/>
              <p:nvPr/>
            </p:nvSpPr>
            <p:spPr>
              <a:xfrm flipH="1">
                <a:off x="6187403" y="3988317"/>
                <a:ext cx="56698" cy="56698"/>
              </a:xfrm>
              <a:custGeom>
                <a:rect b="b" l="l" r="r" t="t"/>
                <a:pathLst>
                  <a:path extrusionOk="0" h="515" w="515">
                    <a:moveTo>
                      <a:pt x="260" y="1"/>
                    </a:moveTo>
                    <a:cubicBezTo>
                      <a:pt x="114" y="1"/>
                      <a:pt x="1" y="114"/>
                      <a:pt x="1" y="255"/>
                    </a:cubicBezTo>
                    <a:cubicBezTo>
                      <a:pt x="1" y="402"/>
                      <a:pt x="114" y="515"/>
                      <a:pt x="260" y="515"/>
                    </a:cubicBezTo>
                    <a:cubicBezTo>
                      <a:pt x="401" y="515"/>
                      <a:pt x="514" y="402"/>
                      <a:pt x="514" y="255"/>
                    </a:cubicBezTo>
                    <a:cubicBezTo>
                      <a:pt x="514" y="114"/>
                      <a:pt x="401"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3"/>
              <p:cNvSpPr/>
              <p:nvPr/>
            </p:nvSpPr>
            <p:spPr>
              <a:xfrm flipH="1">
                <a:off x="6105936" y="3952537"/>
                <a:ext cx="56147" cy="56147"/>
              </a:xfrm>
              <a:custGeom>
                <a:rect b="b" l="l" r="r" t="t"/>
                <a:pathLst>
                  <a:path extrusionOk="0" h="510" w="510">
                    <a:moveTo>
                      <a:pt x="255" y="1"/>
                    </a:moveTo>
                    <a:cubicBezTo>
                      <a:pt x="114" y="1"/>
                      <a:pt x="0" y="114"/>
                      <a:pt x="0" y="255"/>
                    </a:cubicBezTo>
                    <a:cubicBezTo>
                      <a:pt x="0" y="392"/>
                      <a:pt x="114" y="510"/>
                      <a:pt x="255" y="510"/>
                    </a:cubicBezTo>
                    <a:cubicBezTo>
                      <a:pt x="396" y="510"/>
                      <a:pt x="510" y="392"/>
                      <a:pt x="510" y="255"/>
                    </a:cubicBezTo>
                    <a:cubicBezTo>
                      <a:pt x="510" y="114"/>
                      <a:pt x="396"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3"/>
              <p:cNvSpPr/>
              <p:nvPr/>
            </p:nvSpPr>
            <p:spPr>
              <a:xfrm flipH="1">
                <a:off x="6026009" y="3914115"/>
                <a:ext cx="55156" cy="55156"/>
              </a:xfrm>
              <a:custGeom>
                <a:rect b="b" l="l" r="r" t="t"/>
                <a:pathLst>
                  <a:path extrusionOk="0" h="501" w="501">
                    <a:moveTo>
                      <a:pt x="251" y="1"/>
                    </a:moveTo>
                    <a:cubicBezTo>
                      <a:pt x="114" y="1"/>
                      <a:pt x="1" y="114"/>
                      <a:pt x="1" y="251"/>
                    </a:cubicBezTo>
                    <a:cubicBezTo>
                      <a:pt x="1" y="387"/>
                      <a:pt x="114" y="500"/>
                      <a:pt x="251" y="500"/>
                    </a:cubicBezTo>
                    <a:cubicBezTo>
                      <a:pt x="387" y="500"/>
                      <a:pt x="501" y="387"/>
                      <a:pt x="501" y="251"/>
                    </a:cubicBezTo>
                    <a:cubicBezTo>
                      <a:pt x="501" y="114"/>
                      <a:pt x="387"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3"/>
              <p:cNvSpPr/>
              <p:nvPr/>
            </p:nvSpPr>
            <p:spPr>
              <a:xfrm flipH="1">
                <a:off x="5947074" y="3873712"/>
                <a:ext cx="54166" cy="54055"/>
              </a:xfrm>
              <a:custGeom>
                <a:rect b="b" l="l" r="r" t="t"/>
                <a:pathLst>
                  <a:path extrusionOk="0" h="491" w="492">
                    <a:moveTo>
                      <a:pt x="246" y="0"/>
                    </a:moveTo>
                    <a:cubicBezTo>
                      <a:pt x="109" y="0"/>
                      <a:pt x="1" y="113"/>
                      <a:pt x="1" y="245"/>
                    </a:cubicBezTo>
                    <a:cubicBezTo>
                      <a:pt x="1" y="382"/>
                      <a:pt x="109" y="490"/>
                      <a:pt x="246" y="490"/>
                    </a:cubicBezTo>
                    <a:cubicBezTo>
                      <a:pt x="378" y="490"/>
                      <a:pt x="491" y="382"/>
                      <a:pt x="491" y="245"/>
                    </a:cubicBezTo>
                    <a:cubicBezTo>
                      <a:pt x="491" y="113"/>
                      <a:pt x="378"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3"/>
              <p:cNvSpPr/>
              <p:nvPr/>
            </p:nvSpPr>
            <p:spPr>
              <a:xfrm flipH="1">
                <a:off x="5868799" y="3832097"/>
                <a:ext cx="53505" cy="53615"/>
              </a:xfrm>
              <a:custGeom>
                <a:rect b="b" l="l" r="r" t="t"/>
                <a:pathLst>
                  <a:path extrusionOk="0" h="487" w="486">
                    <a:moveTo>
                      <a:pt x="241" y="1"/>
                    </a:moveTo>
                    <a:cubicBezTo>
                      <a:pt x="109" y="1"/>
                      <a:pt x="0" y="109"/>
                      <a:pt x="0" y="246"/>
                    </a:cubicBezTo>
                    <a:cubicBezTo>
                      <a:pt x="0" y="378"/>
                      <a:pt x="109" y="486"/>
                      <a:pt x="241" y="486"/>
                    </a:cubicBezTo>
                    <a:cubicBezTo>
                      <a:pt x="377" y="486"/>
                      <a:pt x="486" y="378"/>
                      <a:pt x="486" y="246"/>
                    </a:cubicBezTo>
                    <a:cubicBezTo>
                      <a:pt x="486" y="109"/>
                      <a:pt x="377"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3"/>
              <p:cNvSpPr/>
              <p:nvPr/>
            </p:nvSpPr>
            <p:spPr>
              <a:xfrm flipH="1">
                <a:off x="5790854" y="3790593"/>
                <a:ext cx="52074" cy="52074"/>
              </a:xfrm>
              <a:custGeom>
                <a:rect b="b" l="l" r="r" t="t"/>
                <a:pathLst>
                  <a:path extrusionOk="0" h="473" w="473">
                    <a:moveTo>
                      <a:pt x="236" y="1"/>
                    </a:moveTo>
                    <a:cubicBezTo>
                      <a:pt x="104" y="1"/>
                      <a:pt x="1" y="104"/>
                      <a:pt x="1" y="236"/>
                    </a:cubicBezTo>
                    <a:cubicBezTo>
                      <a:pt x="1" y="368"/>
                      <a:pt x="104" y="472"/>
                      <a:pt x="236" y="472"/>
                    </a:cubicBezTo>
                    <a:cubicBezTo>
                      <a:pt x="368" y="472"/>
                      <a:pt x="472" y="368"/>
                      <a:pt x="472" y="236"/>
                    </a:cubicBezTo>
                    <a:cubicBezTo>
                      <a:pt x="472" y="104"/>
                      <a:pt x="368" y="1"/>
                      <a:pt x="2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3"/>
              <p:cNvSpPr/>
              <p:nvPr/>
            </p:nvSpPr>
            <p:spPr>
              <a:xfrm flipH="1">
                <a:off x="5712579" y="3749639"/>
                <a:ext cx="51413" cy="50973"/>
              </a:xfrm>
              <a:custGeom>
                <a:rect b="b" l="l" r="r" t="t"/>
                <a:pathLst>
                  <a:path extrusionOk="0" h="463" w="467">
                    <a:moveTo>
                      <a:pt x="236" y="0"/>
                    </a:moveTo>
                    <a:cubicBezTo>
                      <a:pt x="109" y="0"/>
                      <a:pt x="0" y="104"/>
                      <a:pt x="0" y="231"/>
                    </a:cubicBezTo>
                    <a:cubicBezTo>
                      <a:pt x="0" y="359"/>
                      <a:pt x="109" y="462"/>
                      <a:pt x="236" y="462"/>
                    </a:cubicBezTo>
                    <a:cubicBezTo>
                      <a:pt x="363" y="462"/>
                      <a:pt x="467" y="359"/>
                      <a:pt x="467" y="231"/>
                    </a:cubicBezTo>
                    <a:cubicBezTo>
                      <a:pt x="467" y="104"/>
                      <a:pt x="363"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3"/>
              <p:cNvSpPr/>
              <p:nvPr/>
            </p:nvSpPr>
            <p:spPr>
              <a:xfrm flipH="1">
                <a:off x="5633093" y="3709676"/>
                <a:ext cx="50532" cy="50422"/>
              </a:xfrm>
              <a:custGeom>
                <a:rect b="b" l="l" r="r" t="t"/>
                <a:pathLst>
                  <a:path extrusionOk="0" h="458" w="459">
                    <a:moveTo>
                      <a:pt x="227" y="0"/>
                    </a:moveTo>
                    <a:cubicBezTo>
                      <a:pt x="105" y="0"/>
                      <a:pt x="1" y="104"/>
                      <a:pt x="1" y="231"/>
                    </a:cubicBezTo>
                    <a:cubicBezTo>
                      <a:pt x="1" y="354"/>
                      <a:pt x="105" y="458"/>
                      <a:pt x="227" y="458"/>
                    </a:cubicBezTo>
                    <a:cubicBezTo>
                      <a:pt x="354" y="458"/>
                      <a:pt x="458" y="354"/>
                      <a:pt x="458" y="231"/>
                    </a:cubicBezTo>
                    <a:cubicBezTo>
                      <a:pt x="458" y="104"/>
                      <a:pt x="354"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3"/>
              <p:cNvSpPr/>
              <p:nvPr/>
            </p:nvSpPr>
            <p:spPr>
              <a:xfrm flipH="1">
                <a:off x="5552726" y="3672795"/>
                <a:ext cx="49432" cy="49432"/>
              </a:xfrm>
              <a:custGeom>
                <a:rect b="b" l="l" r="r" t="t"/>
                <a:pathLst>
                  <a:path extrusionOk="0" h="449" w="449">
                    <a:moveTo>
                      <a:pt x="223" y="1"/>
                    </a:moveTo>
                    <a:cubicBezTo>
                      <a:pt x="100" y="1"/>
                      <a:pt x="1" y="100"/>
                      <a:pt x="1" y="227"/>
                    </a:cubicBezTo>
                    <a:cubicBezTo>
                      <a:pt x="1" y="350"/>
                      <a:pt x="100" y="448"/>
                      <a:pt x="223" y="448"/>
                    </a:cubicBezTo>
                    <a:cubicBezTo>
                      <a:pt x="345" y="448"/>
                      <a:pt x="449" y="350"/>
                      <a:pt x="449" y="227"/>
                    </a:cubicBezTo>
                    <a:cubicBezTo>
                      <a:pt x="449" y="100"/>
                      <a:pt x="345" y="1"/>
                      <a:pt x="2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3"/>
              <p:cNvSpPr/>
              <p:nvPr/>
            </p:nvSpPr>
            <p:spPr>
              <a:xfrm flipH="1">
                <a:off x="5470708" y="3639547"/>
                <a:ext cx="48331" cy="48441"/>
              </a:xfrm>
              <a:custGeom>
                <a:rect b="b" l="l" r="r" t="t"/>
                <a:pathLst>
                  <a:path extrusionOk="0" h="440" w="439">
                    <a:moveTo>
                      <a:pt x="217" y="1"/>
                    </a:moveTo>
                    <a:cubicBezTo>
                      <a:pt x="99" y="1"/>
                      <a:pt x="0" y="100"/>
                      <a:pt x="0" y="223"/>
                    </a:cubicBezTo>
                    <a:cubicBezTo>
                      <a:pt x="0" y="340"/>
                      <a:pt x="99" y="439"/>
                      <a:pt x="217" y="439"/>
                    </a:cubicBezTo>
                    <a:cubicBezTo>
                      <a:pt x="340" y="439"/>
                      <a:pt x="439" y="340"/>
                      <a:pt x="439" y="223"/>
                    </a:cubicBezTo>
                    <a:cubicBezTo>
                      <a:pt x="439" y="100"/>
                      <a:pt x="340"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3"/>
              <p:cNvSpPr/>
              <p:nvPr/>
            </p:nvSpPr>
            <p:spPr>
              <a:xfrm flipH="1">
                <a:off x="5386598" y="3611034"/>
                <a:ext cx="47890" cy="47890"/>
              </a:xfrm>
              <a:custGeom>
                <a:rect b="b" l="l" r="r" t="t"/>
                <a:pathLst>
                  <a:path extrusionOk="0" h="435" w="435">
                    <a:moveTo>
                      <a:pt x="218" y="1"/>
                    </a:moveTo>
                    <a:cubicBezTo>
                      <a:pt x="100" y="1"/>
                      <a:pt x="1" y="100"/>
                      <a:pt x="1" y="218"/>
                    </a:cubicBezTo>
                    <a:cubicBezTo>
                      <a:pt x="1" y="335"/>
                      <a:pt x="100" y="434"/>
                      <a:pt x="218" y="434"/>
                    </a:cubicBezTo>
                    <a:cubicBezTo>
                      <a:pt x="335" y="434"/>
                      <a:pt x="434" y="335"/>
                      <a:pt x="434" y="218"/>
                    </a:cubicBezTo>
                    <a:cubicBezTo>
                      <a:pt x="434" y="100"/>
                      <a:pt x="335" y="1"/>
                      <a:pt x="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3"/>
              <p:cNvSpPr/>
              <p:nvPr/>
            </p:nvSpPr>
            <p:spPr>
              <a:xfrm flipH="1">
                <a:off x="5300947" y="3588685"/>
                <a:ext cx="46899" cy="46349"/>
              </a:xfrm>
              <a:custGeom>
                <a:rect b="b" l="l" r="r" t="t"/>
                <a:pathLst>
                  <a:path extrusionOk="0" h="421" w="426">
                    <a:moveTo>
                      <a:pt x="213" y="1"/>
                    </a:moveTo>
                    <a:cubicBezTo>
                      <a:pt x="95" y="1"/>
                      <a:pt x="1" y="95"/>
                      <a:pt x="1" y="208"/>
                    </a:cubicBezTo>
                    <a:cubicBezTo>
                      <a:pt x="1" y="326"/>
                      <a:pt x="95" y="421"/>
                      <a:pt x="213" y="421"/>
                    </a:cubicBezTo>
                    <a:cubicBezTo>
                      <a:pt x="331" y="421"/>
                      <a:pt x="425" y="326"/>
                      <a:pt x="425" y="208"/>
                    </a:cubicBezTo>
                    <a:cubicBezTo>
                      <a:pt x="425" y="95"/>
                      <a:pt x="331"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3"/>
              <p:cNvSpPr/>
              <p:nvPr/>
            </p:nvSpPr>
            <p:spPr>
              <a:xfrm flipH="1">
                <a:off x="5213754" y="3572171"/>
                <a:ext cx="45798" cy="45688"/>
              </a:xfrm>
              <a:custGeom>
                <a:rect b="b" l="l" r="r" t="t"/>
                <a:pathLst>
                  <a:path extrusionOk="0" h="415" w="416">
                    <a:moveTo>
                      <a:pt x="208" y="0"/>
                    </a:moveTo>
                    <a:cubicBezTo>
                      <a:pt x="95" y="0"/>
                      <a:pt x="0" y="94"/>
                      <a:pt x="0" y="208"/>
                    </a:cubicBezTo>
                    <a:cubicBezTo>
                      <a:pt x="0" y="325"/>
                      <a:pt x="95" y="415"/>
                      <a:pt x="208" y="415"/>
                    </a:cubicBezTo>
                    <a:cubicBezTo>
                      <a:pt x="321" y="415"/>
                      <a:pt x="415" y="325"/>
                      <a:pt x="415" y="208"/>
                    </a:cubicBezTo>
                    <a:cubicBezTo>
                      <a:pt x="415" y="94"/>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3"/>
              <p:cNvSpPr/>
              <p:nvPr/>
            </p:nvSpPr>
            <p:spPr>
              <a:xfrm flipH="1">
                <a:off x="5125571" y="3563254"/>
                <a:ext cx="44698" cy="44808"/>
              </a:xfrm>
              <a:custGeom>
                <a:rect b="b" l="l" r="r" t="t"/>
                <a:pathLst>
                  <a:path extrusionOk="0" h="407" w="406">
                    <a:moveTo>
                      <a:pt x="203" y="1"/>
                    </a:moveTo>
                    <a:cubicBezTo>
                      <a:pt x="90" y="1"/>
                      <a:pt x="0" y="91"/>
                      <a:pt x="0" y="204"/>
                    </a:cubicBezTo>
                    <a:cubicBezTo>
                      <a:pt x="0" y="312"/>
                      <a:pt x="90" y="406"/>
                      <a:pt x="203" y="406"/>
                    </a:cubicBezTo>
                    <a:cubicBezTo>
                      <a:pt x="316" y="406"/>
                      <a:pt x="406" y="312"/>
                      <a:pt x="406" y="204"/>
                    </a:cubicBezTo>
                    <a:cubicBezTo>
                      <a:pt x="406" y="91"/>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3"/>
              <p:cNvSpPr/>
              <p:nvPr/>
            </p:nvSpPr>
            <p:spPr>
              <a:xfrm flipH="1">
                <a:off x="5036837" y="3561272"/>
                <a:ext cx="43707" cy="43707"/>
              </a:xfrm>
              <a:custGeom>
                <a:rect b="b" l="l" r="r" t="t"/>
                <a:pathLst>
                  <a:path extrusionOk="0" h="397" w="397">
                    <a:moveTo>
                      <a:pt x="199" y="0"/>
                    </a:moveTo>
                    <a:cubicBezTo>
                      <a:pt x="90" y="0"/>
                      <a:pt x="1" y="85"/>
                      <a:pt x="1" y="198"/>
                    </a:cubicBezTo>
                    <a:cubicBezTo>
                      <a:pt x="1" y="307"/>
                      <a:pt x="90" y="396"/>
                      <a:pt x="199" y="396"/>
                    </a:cubicBezTo>
                    <a:cubicBezTo>
                      <a:pt x="307" y="396"/>
                      <a:pt x="397" y="307"/>
                      <a:pt x="397" y="198"/>
                    </a:cubicBezTo>
                    <a:cubicBezTo>
                      <a:pt x="397" y="85"/>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3"/>
              <p:cNvSpPr/>
              <p:nvPr/>
            </p:nvSpPr>
            <p:spPr>
              <a:xfrm flipH="1">
                <a:off x="4948104" y="3565346"/>
                <a:ext cx="42606" cy="43266"/>
              </a:xfrm>
              <a:custGeom>
                <a:rect b="b" l="l" r="r" t="t"/>
                <a:pathLst>
                  <a:path extrusionOk="0" h="393" w="387">
                    <a:moveTo>
                      <a:pt x="194" y="1"/>
                    </a:moveTo>
                    <a:cubicBezTo>
                      <a:pt x="85" y="1"/>
                      <a:pt x="0" y="90"/>
                      <a:pt x="0" y="199"/>
                    </a:cubicBezTo>
                    <a:cubicBezTo>
                      <a:pt x="0" y="303"/>
                      <a:pt x="85" y="392"/>
                      <a:pt x="194" y="392"/>
                    </a:cubicBezTo>
                    <a:cubicBezTo>
                      <a:pt x="297" y="392"/>
                      <a:pt x="387" y="303"/>
                      <a:pt x="387" y="199"/>
                    </a:cubicBezTo>
                    <a:cubicBezTo>
                      <a:pt x="387" y="90"/>
                      <a:pt x="297"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3"/>
              <p:cNvSpPr/>
              <p:nvPr/>
            </p:nvSpPr>
            <p:spPr>
              <a:xfrm flipH="1">
                <a:off x="4859810" y="3576245"/>
                <a:ext cx="42165" cy="42165"/>
              </a:xfrm>
              <a:custGeom>
                <a:rect b="b" l="l" r="r" t="t"/>
                <a:pathLst>
                  <a:path extrusionOk="0" h="383" w="383">
                    <a:moveTo>
                      <a:pt x="194" y="1"/>
                    </a:moveTo>
                    <a:cubicBezTo>
                      <a:pt x="85" y="1"/>
                      <a:pt x="0" y="86"/>
                      <a:pt x="0" y="194"/>
                    </a:cubicBezTo>
                    <a:cubicBezTo>
                      <a:pt x="0" y="298"/>
                      <a:pt x="85" y="383"/>
                      <a:pt x="194" y="383"/>
                    </a:cubicBezTo>
                    <a:cubicBezTo>
                      <a:pt x="297" y="383"/>
                      <a:pt x="382" y="298"/>
                      <a:pt x="382" y="194"/>
                    </a:cubicBezTo>
                    <a:cubicBezTo>
                      <a:pt x="382" y="86"/>
                      <a:pt x="297"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3"/>
              <p:cNvSpPr/>
              <p:nvPr/>
            </p:nvSpPr>
            <p:spPr>
              <a:xfrm flipH="1">
                <a:off x="4772618" y="3592869"/>
                <a:ext cx="40624" cy="41175"/>
              </a:xfrm>
              <a:custGeom>
                <a:rect b="b" l="l" r="r" t="t"/>
                <a:pathLst>
                  <a:path extrusionOk="0" h="374" w="369">
                    <a:moveTo>
                      <a:pt x="184" y="1"/>
                    </a:moveTo>
                    <a:cubicBezTo>
                      <a:pt x="81" y="1"/>
                      <a:pt x="1" y="86"/>
                      <a:pt x="1" y="189"/>
                    </a:cubicBezTo>
                    <a:cubicBezTo>
                      <a:pt x="1" y="288"/>
                      <a:pt x="81" y="373"/>
                      <a:pt x="184" y="373"/>
                    </a:cubicBezTo>
                    <a:cubicBezTo>
                      <a:pt x="288" y="373"/>
                      <a:pt x="368" y="288"/>
                      <a:pt x="368" y="189"/>
                    </a:cubicBezTo>
                    <a:cubicBezTo>
                      <a:pt x="368" y="86"/>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3"/>
              <p:cNvSpPr/>
              <p:nvPr/>
            </p:nvSpPr>
            <p:spPr>
              <a:xfrm flipH="1">
                <a:off x="4686526" y="3614667"/>
                <a:ext cx="39523" cy="40074"/>
              </a:xfrm>
              <a:custGeom>
                <a:rect b="b" l="l" r="r" t="t"/>
                <a:pathLst>
                  <a:path extrusionOk="0" h="364" w="359">
                    <a:moveTo>
                      <a:pt x="180" y="1"/>
                    </a:moveTo>
                    <a:cubicBezTo>
                      <a:pt x="81" y="1"/>
                      <a:pt x="1" y="81"/>
                      <a:pt x="1" y="180"/>
                    </a:cubicBezTo>
                    <a:cubicBezTo>
                      <a:pt x="1" y="279"/>
                      <a:pt x="81" y="364"/>
                      <a:pt x="180" y="364"/>
                    </a:cubicBezTo>
                    <a:cubicBezTo>
                      <a:pt x="279" y="364"/>
                      <a:pt x="359" y="279"/>
                      <a:pt x="359" y="180"/>
                    </a:cubicBezTo>
                    <a:cubicBezTo>
                      <a:pt x="359" y="81"/>
                      <a:pt x="279"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3"/>
              <p:cNvSpPr/>
              <p:nvPr/>
            </p:nvSpPr>
            <p:spPr>
              <a:xfrm flipH="1">
                <a:off x="4601426" y="3640648"/>
                <a:ext cx="38973" cy="38973"/>
              </a:xfrm>
              <a:custGeom>
                <a:rect b="b" l="l" r="r" t="t"/>
                <a:pathLst>
                  <a:path extrusionOk="0" h="354" w="354">
                    <a:moveTo>
                      <a:pt x="180" y="0"/>
                    </a:moveTo>
                    <a:cubicBezTo>
                      <a:pt x="81" y="0"/>
                      <a:pt x="0" y="81"/>
                      <a:pt x="0" y="175"/>
                    </a:cubicBezTo>
                    <a:cubicBezTo>
                      <a:pt x="0" y="274"/>
                      <a:pt x="81" y="354"/>
                      <a:pt x="180" y="354"/>
                    </a:cubicBezTo>
                    <a:cubicBezTo>
                      <a:pt x="274" y="354"/>
                      <a:pt x="354" y="274"/>
                      <a:pt x="354" y="175"/>
                    </a:cubicBezTo>
                    <a:cubicBezTo>
                      <a:pt x="354" y="81"/>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3"/>
              <p:cNvSpPr/>
              <p:nvPr/>
            </p:nvSpPr>
            <p:spPr>
              <a:xfrm flipH="1">
                <a:off x="4517316" y="3670263"/>
                <a:ext cx="37982" cy="38422"/>
              </a:xfrm>
              <a:custGeom>
                <a:rect b="b" l="l" r="r" t="t"/>
                <a:pathLst>
                  <a:path extrusionOk="0" h="349" w="345">
                    <a:moveTo>
                      <a:pt x="170" y="0"/>
                    </a:moveTo>
                    <a:cubicBezTo>
                      <a:pt x="76" y="0"/>
                      <a:pt x="0" y="80"/>
                      <a:pt x="0" y="175"/>
                    </a:cubicBezTo>
                    <a:cubicBezTo>
                      <a:pt x="0" y="269"/>
                      <a:pt x="76" y="349"/>
                      <a:pt x="170" y="349"/>
                    </a:cubicBezTo>
                    <a:cubicBezTo>
                      <a:pt x="264" y="349"/>
                      <a:pt x="345" y="269"/>
                      <a:pt x="345" y="175"/>
                    </a:cubicBezTo>
                    <a:cubicBezTo>
                      <a:pt x="345" y="80"/>
                      <a:pt x="264"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3"/>
              <p:cNvSpPr/>
              <p:nvPr/>
            </p:nvSpPr>
            <p:spPr>
              <a:xfrm flipH="1">
                <a:off x="4434747" y="3703400"/>
                <a:ext cx="36991" cy="37542"/>
              </a:xfrm>
              <a:custGeom>
                <a:rect b="b" l="l" r="r" t="t"/>
                <a:pathLst>
                  <a:path extrusionOk="0" h="341" w="336">
                    <a:moveTo>
                      <a:pt x="165" y="1"/>
                    </a:moveTo>
                    <a:cubicBezTo>
                      <a:pt x="71" y="1"/>
                      <a:pt x="0" y="76"/>
                      <a:pt x="0" y="170"/>
                    </a:cubicBezTo>
                    <a:cubicBezTo>
                      <a:pt x="0" y="265"/>
                      <a:pt x="71" y="340"/>
                      <a:pt x="165" y="340"/>
                    </a:cubicBezTo>
                    <a:cubicBezTo>
                      <a:pt x="260" y="340"/>
                      <a:pt x="335" y="265"/>
                      <a:pt x="335" y="170"/>
                    </a:cubicBezTo>
                    <a:cubicBezTo>
                      <a:pt x="335" y="76"/>
                      <a:pt x="260"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3"/>
              <p:cNvSpPr/>
              <p:nvPr/>
            </p:nvSpPr>
            <p:spPr>
              <a:xfrm flipH="1">
                <a:off x="4353280" y="3739731"/>
                <a:ext cx="36441" cy="36441"/>
              </a:xfrm>
              <a:custGeom>
                <a:rect b="b" l="l" r="r" t="t"/>
                <a:pathLst>
                  <a:path extrusionOk="0" h="331" w="331">
                    <a:moveTo>
                      <a:pt x="165" y="1"/>
                    </a:moveTo>
                    <a:cubicBezTo>
                      <a:pt x="76" y="1"/>
                      <a:pt x="0" y="76"/>
                      <a:pt x="0" y="166"/>
                    </a:cubicBezTo>
                    <a:cubicBezTo>
                      <a:pt x="0" y="255"/>
                      <a:pt x="76" y="331"/>
                      <a:pt x="165" y="331"/>
                    </a:cubicBezTo>
                    <a:cubicBezTo>
                      <a:pt x="255" y="331"/>
                      <a:pt x="330" y="255"/>
                      <a:pt x="330" y="166"/>
                    </a:cubicBezTo>
                    <a:cubicBezTo>
                      <a:pt x="330" y="76"/>
                      <a:pt x="255"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3"/>
              <p:cNvSpPr/>
              <p:nvPr/>
            </p:nvSpPr>
            <p:spPr>
              <a:xfrm flipH="1">
                <a:off x="4273353" y="3778703"/>
                <a:ext cx="34899" cy="34899"/>
              </a:xfrm>
              <a:custGeom>
                <a:rect b="b" l="l" r="r" t="t"/>
                <a:pathLst>
                  <a:path extrusionOk="0" h="317" w="317">
                    <a:moveTo>
                      <a:pt x="156" y="0"/>
                    </a:moveTo>
                    <a:cubicBezTo>
                      <a:pt x="71" y="0"/>
                      <a:pt x="0" y="71"/>
                      <a:pt x="0" y="156"/>
                    </a:cubicBezTo>
                    <a:cubicBezTo>
                      <a:pt x="0" y="245"/>
                      <a:pt x="71" y="316"/>
                      <a:pt x="156" y="316"/>
                    </a:cubicBezTo>
                    <a:cubicBezTo>
                      <a:pt x="246" y="316"/>
                      <a:pt x="316" y="245"/>
                      <a:pt x="316" y="156"/>
                    </a:cubicBezTo>
                    <a:cubicBezTo>
                      <a:pt x="316" y="71"/>
                      <a:pt x="246"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3"/>
              <p:cNvSpPr/>
              <p:nvPr/>
            </p:nvSpPr>
            <p:spPr>
              <a:xfrm flipH="1">
                <a:off x="4193427" y="3817565"/>
                <a:ext cx="34349" cy="34459"/>
              </a:xfrm>
              <a:custGeom>
                <a:rect b="b" l="l" r="r" t="t"/>
                <a:pathLst>
                  <a:path extrusionOk="0" h="313" w="312">
                    <a:moveTo>
                      <a:pt x="156" y="1"/>
                    </a:moveTo>
                    <a:cubicBezTo>
                      <a:pt x="71" y="1"/>
                      <a:pt x="0" y="72"/>
                      <a:pt x="0" y="156"/>
                    </a:cubicBezTo>
                    <a:cubicBezTo>
                      <a:pt x="0" y="241"/>
                      <a:pt x="71" y="312"/>
                      <a:pt x="156" y="312"/>
                    </a:cubicBezTo>
                    <a:cubicBezTo>
                      <a:pt x="245" y="312"/>
                      <a:pt x="311" y="241"/>
                      <a:pt x="311" y="156"/>
                    </a:cubicBezTo>
                    <a:cubicBezTo>
                      <a:pt x="311" y="72"/>
                      <a:pt x="245" y="1"/>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3"/>
              <p:cNvSpPr/>
              <p:nvPr/>
            </p:nvSpPr>
            <p:spPr>
              <a:xfrm flipH="1">
                <a:off x="4112510" y="3855547"/>
                <a:ext cx="33358" cy="33248"/>
              </a:xfrm>
              <a:custGeom>
                <a:rect b="b" l="l" r="r" t="t"/>
                <a:pathLst>
                  <a:path extrusionOk="0" h="302" w="303">
                    <a:moveTo>
                      <a:pt x="152" y="0"/>
                    </a:moveTo>
                    <a:cubicBezTo>
                      <a:pt x="67" y="0"/>
                      <a:pt x="1" y="66"/>
                      <a:pt x="1" y="151"/>
                    </a:cubicBezTo>
                    <a:cubicBezTo>
                      <a:pt x="1" y="231"/>
                      <a:pt x="67" y="302"/>
                      <a:pt x="152" y="302"/>
                    </a:cubicBezTo>
                    <a:cubicBezTo>
                      <a:pt x="232" y="302"/>
                      <a:pt x="303" y="231"/>
                      <a:pt x="303" y="151"/>
                    </a:cubicBezTo>
                    <a:cubicBezTo>
                      <a:pt x="303" y="66"/>
                      <a:pt x="232"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3"/>
              <p:cNvSpPr/>
              <p:nvPr/>
            </p:nvSpPr>
            <p:spPr>
              <a:xfrm flipH="1">
                <a:off x="4031042" y="3891327"/>
                <a:ext cx="32257" cy="32257"/>
              </a:xfrm>
              <a:custGeom>
                <a:rect b="b" l="l" r="r" t="t"/>
                <a:pathLst>
                  <a:path extrusionOk="0" h="293" w="293">
                    <a:moveTo>
                      <a:pt x="147" y="0"/>
                    </a:moveTo>
                    <a:cubicBezTo>
                      <a:pt x="62" y="0"/>
                      <a:pt x="1" y="66"/>
                      <a:pt x="1" y="146"/>
                    </a:cubicBezTo>
                    <a:cubicBezTo>
                      <a:pt x="1" y="227"/>
                      <a:pt x="62" y="293"/>
                      <a:pt x="147" y="293"/>
                    </a:cubicBezTo>
                    <a:cubicBezTo>
                      <a:pt x="227" y="293"/>
                      <a:pt x="293" y="227"/>
                      <a:pt x="293" y="146"/>
                    </a:cubicBezTo>
                    <a:cubicBezTo>
                      <a:pt x="293" y="66"/>
                      <a:pt x="227"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3"/>
              <p:cNvSpPr/>
              <p:nvPr/>
            </p:nvSpPr>
            <p:spPr>
              <a:xfrm flipH="1">
                <a:off x="3949024" y="3925565"/>
                <a:ext cx="31266" cy="31266"/>
              </a:xfrm>
              <a:custGeom>
                <a:rect b="b" l="l" r="r" t="t"/>
                <a:pathLst>
                  <a:path extrusionOk="0" h="284" w="284">
                    <a:moveTo>
                      <a:pt x="142" y="0"/>
                    </a:moveTo>
                    <a:cubicBezTo>
                      <a:pt x="62" y="0"/>
                      <a:pt x="1" y="62"/>
                      <a:pt x="1" y="142"/>
                    </a:cubicBezTo>
                    <a:cubicBezTo>
                      <a:pt x="1" y="222"/>
                      <a:pt x="62" y="283"/>
                      <a:pt x="142" y="283"/>
                    </a:cubicBezTo>
                    <a:cubicBezTo>
                      <a:pt x="222" y="283"/>
                      <a:pt x="284" y="222"/>
                      <a:pt x="284" y="142"/>
                    </a:cubicBezTo>
                    <a:cubicBezTo>
                      <a:pt x="284" y="62"/>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3"/>
              <p:cNvSpPr/>
              <p:nvPr/>
            </p:nvSpPr>
            <p:spPr>
              <a:xfrm flipH="1">
                <a:off x="3866015" y="3957712"/>
                <a:ext cx="30716" cy="30275"/>
              </a:xfrm>
              <a:custGeom>
                <a:rect b="b" l="l" r="r" t="t"/>
                <a:pathLst>
                  <a:path extrusionOk="0" h="275" w="279">
                    <a:moveTo>
                      <a:pt x="142" y="1"/>
                    </a:moveTo>
                    <a:cubicBezTo>
                      <a:pt x="67" y="1"/>
                      <a:pt x="1" y="62"/>
                      <a:pt x="1" y="137"/>
                    </a:cubicBezTo>
                    <a:cubicBezTo>
                      <a:pt x="1" y="213"/>
                      <a:pt x="67" y="274"/>
                      <a:pt x="142" y="274"/>
                    </a:cubicBezTo>
                    <a:cubicBezTo>
                      <a:pt x="218" y="274"/>
                      <a:pt x="279" y="213"/>
                      <a:pt x="279" y="137"/>
                    </a:cubicBezTo>
                    <a:cubicBezTo>
                      <a:pt x="279" y="62"/>
                      <a:pt x="218"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3"/>
              <p:cNvSpPr/>
              <p:nvPr/>
            </p:nvSpPr>
            <p:spPr>
              <a:xfrm flipH="1">
                <a:off x="3782455" y="3987877"/>
                <a:ext cx="29175" cy="29615"/>
              </a:xfrm>
              <a:custGeom>
                <a:rect b="b" l="l" r="r" t="t"/>
                <a:pathLst>
                  <a:path extrusionOk="0" h="269" w="265">
                    <a:moveTo>
                      <a:pt x="133" y="0"/>
                    </a:moveTo>
                    <a:cubicBezTo>
                      <a:pt x="57" y="0"/>
                      <a:pt x="1" y="61"/>
                      <a:pt x="1" y="132"/>
                    </a:cubicBezTo>
                    <a:cubicBezTo>
                      <a:pt x="1" y="208"/>
                      <a:pt x="57" y="269"/>
                      <a:pt x="133" y="269"/>
                    </a:cubicBezTo>
                    <a:cubicBezTo>
                      <a:pt x="208" y="269"/>
                      <a:pt x="265" y="208"/>
                      <a:pt x="265" y="132"/>
                    </a:cubicBezTo>
                    <a:cubicBezTo>
                      <a:pt x="265" y="61"/>
                      <a:pt x="208" y="0"/>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3"/>
              <p:cNvSpPr/>
              <p:nvPr/>
            </p:nvSpPr>
            <p:spPr>
              <a:xfrm flipH="1">
                <a:off x="3697795" y="4015840"/>
                <a:ext cx="28624" cy="28624"/>
              </a:xfrm>
              <a:custGeom>
                <a:rect b="b" l="l" r="r" t="t"/>
                <a:pathLst>
                  <a:path extrusionOk="0" h="260" w="260">
                    <a:moveTo>
                      <a:pt x="132" y="1"/>
                    </a:moveTo>
                    <a:cubicBezTo>
                      <a:pt x="57" y="1"/>
                      <a:pt x="0" y="57"/>
                      <a:pt x="0" y="128"/>
                    </a:cubicBezTo>
                    <a:cubicBezTo>
                      <a:pt x="0" y="203"/>
                      <a:pt x="57" y="260"/>
                      <a:pt x="132" y="260"/>
                    </a:cubicBezTo>
                    <a:cubicBezTo>
                      <a:pt x="203" y="260"/>
                      <a:pt x="259" y="203"/>
                      <a:pt x="259" y="128"/>
                    </a:cubicBezTo>
                    <a:cubicBezTo>
                      <a:pt x="259" y="57"/>
                      <a:pt x="203"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3"/>
              <p:cNvSpPr/>
              <p:nvPr/>
            </p:nvSpPr>
            <p:spPr>
              <a:xfrm flipH="1">
                <a:off x="3612694" y="4041271"/>
                <a:ext cx="27633" cy="27633"/>
              </a:xfrm>
              <a:custGeom>
                <a:rect b="b" l="l" r="r" t="t"/>
                <a:pathLst>
                  <a:path extrusionOk="0" h="251" w="251">
                    <a:moveTo>
                      <a:pt x="128" y="1"/>
                    </a:moveTo>
                    <a:cubicBezTo>
                      <a:pt x="57" y="1"/>
                      <a:pt x="1" y="57"/>
                      <a:pt x="1" y="128"/>
                    </a:cubicBezTo>
                    <a:cubicBezTo>
                      <a:pt x="1" y="199"/>
                      <a:pt x="57" y="251"/>
                      <a:pt x="128" y="251"/>
                    </a:cubicBezTo>
                    <a:cubicBezTo>
                      <a:pt x="194" y="251"/>
                      <a:pt x="250" y="199"/>
                      <a:pt x="250" y="128"/>
                    </a:cubicBezTo>
                    <a:cubicBezTo>
                      <a:pt x="250" y="57"/>
                      <a:pt x="19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3"/>
              <p:cNvSpPr/>
              <p:nvPr/>
            </p:nvSpPr>
            <p:spPr>
              <a:xfrm flipH="1">
                <a:off x="3526603" y="4064611"/>
                <a:ext cx="27083" cy="26642"/>
              </a:xfrm>
              <a:custGeom>
                <a:rect b="b" l="l" r="r" t="t"/>
                <a:pathLst>
                  <a:path extrusionOk="0" h="242" w="246">
                    <a:moveTo>
                      <a:pt x="123" y="1"/>
                    </a:moveTo>
                    <a:cubicBezTo>
                      <a:pt x="57" y="1"/>
                      <a:pt x="1" y="53"/>
                      <a:pt x="1" y="119"/>
                    </a:cubicBezTo>
                    <a:cubicBezTo>
                      <a:pt x="1" y="189"/>
                      <a:pt x="57" y="241"/>
                      <a:pt x="123" y="241"/>
                    </a:cubicBezTo>
                    <a:cubicBezTo>
                      <a:pt x="189" y="241"/>
                      <a:pt x="246" y="189"/>
                      <a:pt x="246" y="119"/>
                    </a:cubicBezTo>
                    <a:cubicBezTo>
                      <a:pt x="246" y="53"/>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3"/>
              <p:cNvSpPr/>
              <p:nvPr/>
            </p:nvSpPr>
            <p:spPr>
              <a:xfrm flipH="1">
                <a:off x="3439851" y="4084867"/>
                <a:ext cx="26092" cy="26092"/>
              </a:xfrm>
              <a:custGeom>
                <a:rect b="b" l="l" r="r" t="t"/>
                <a:pathLst>
                  <a:path extrusionOk="0" h="237" w="237">
                    <a:moveTo>
                      <a:pt x="118" y="1"/>
                    </a:moveTo>
                    <a:cubicBezTo>
                      <a:pt x="52" y="1"/>
                      <a:pt x="1" y="53"/>
                      <a:pt x="1" y="119"/>
                    </a:cubicBezTo>
                    <a:cubicBezTo>
                      <a:pt x="1" y="180"/>
                      <a:pt x="52" y="236"/>
                      <a:pt x="118" y="236"/>
                    </a:cubicBezTo>
                    <a:cubicBezTo>
                      <a:pt x="184" y="236"/>
                      <a:pt x="236" y="180"/>
                      <a:pt x="236" y="119"/>
                    </a:cubicBezTo>
                    <a:cubicBezTo>
                      <a:pt x="236" y="53"/>
                      <a:pt x="184"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3"/>
              <p:cNvSpPr/>
              <p:nvPr/>
            </p:nvSpPr>
            <p:spPr>
              <a:xfrm flipH="1">
                <a:off x="3352658" y="4102482"/>
                <a:ext cx="25101" cy="25101"/>
              </a:xfrm>
              <a:custGeom>
                <a:rect b="b" l="l" r="r" t="t"/>
                <a:pathLst>
                  <a:path extrusionOk="0" h="228" w="228">
                    <a:moveTo>
                      <a:pt x="114" y="1"/>
                    </a:moveTo>
                    <a:cubicBezTo>
                      <a:pt x="53" y="1"/>
                      <a:pt x="1" y="53"/>
                      <a:pt x="1" y="114"/>
                    </a:cubicBezTo>
                    <a:cubicBezTo>
                      <a:pt x="1" y="175"/>
                      <a:pt x="53" y="227"/>
                      <a:pt x="114" y="227"/>
                    </a:cubicBezTo>
                    <a:cubicBezTo>
                      <a:pt x="175" y="227"/>
                      <a:pt x="227" y="175"/>
                      <a:pt x="227" y="114"/>
                    </a:cubicBezTo>
                    <a:cubicBezTo>
                      <a:pt x="227" y="53"/>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3"/>
              <p:cNvSpPr/>
              <p:nvPr/>
            </p:nvSpPr>
            <p:spPr>
              <a:xfrm flipH="1">
                <a:off x="3265025" y="4117014"/>
                <a:ext cx="23890" cy="24000"/>
              </a:xfrm>
              <a:custGeom>
                <a:rect b="b" l="l" r="r" t="t"/>
                <a:pathLst>
                  <a:path extrusionOk="0" h="218" w="217">
                    <a:moveTo>
                      <a:pt x="109" y="1"/>
                    </a:moveTo>
                    <a:cubicBezTo>
                      <a:pt x="47" y="1"/>
                      <a:pt x="0" y="48"/>
                      <a:pt x="0" y="109"/>
                    </a:cubicBezTo>
                    <a:cubicBezTo>
                      <a:pt x="0" y="171"/>
                      <a:pt x="47" y="218"/>
                      <a:pt x="109" y="218"/>
                    </a:cubicBezTo>
                    <a:cubicBezTo>
                      <a:pt x="165" y="218"/>
                      <a:pt x="217" y="171"/>
                      <a:pt x="217" y="109"/>
                    </a:cubicBezTo>
                    <a:cubicBezTo>
                      <a:pt x="217" y="48"/>
                      <a:pt x="165"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3"/>
              <p:cNvSpPr/>
              <p:nvPr/>
            </p:nvSpPr>
            <p:spPr>
              <a:xfrm flipH="1">
                <a:off x="3177283" y="4128464"/>
                <a:ext cx="22899" cy="23009"/>
              </a:xfrm>
              <a:custGeom>
                <a:rect b="b" l="l" r="r" t="t"/>
                <a:pathLst>
                  <a:path extrusionOk="0" h="209" w="208">
                    <a:moveTo>
                      <a:pt x="104" y="1"/>
                    </a:moveTo>
                    <a:cubicBezTo>
                      <a:pt x="47" y="1"/>
                      <a:pt x="0" y="48"/>
                      <a:pt x="0" y="104"/>
                    </a:cubicBezTo>
                    <a:cubicBezTo>
                      <a:pt x="0" y="166"/>
                      <a:pt x="47" y="208"/>
                      <a:pt x="104" y="208"/>
                    </a:cubicBezTo>
                    <a:cubicBezTo>
                      <a:pt x="165" y="208"/>
                      <a:pt x="208" y="166"/>
                      <a:pt x="208" y="104"/>
                    </a:cubicBezTo>
                    <a:cubicBezTo>
                      <a:pt x="208" y="48"/>
                      <a:pt x="165"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3"/>
              <p:cNvSpPr/>
              <p:nvPr/>
            </p:nvSpPr>
            <p:spPr>
              <a:xfrm flipH="1">
                <a:off x="3088549" y="4137271"/>
                <a:ext cx="21908" cy="21908"/>
              </a:xfrm>
              <a:custGeom>
                <a:rect b="b" l="l" r="r" t="t"/>
                <a:pathLst>
                  <a:path extrusionOk="0" h="199" w="199">
                    <a:moveTo>
                      <a:pt x="100" y="1"/>
                    </a:moveTo>
                    <a:cubicBezTo>
                      <a:pt x="43" y="1"/>
                      <a:pt x="1" y="43"/>
                      <a:pt x="1" y="100"/>
                    </a:cubicBezTo>
                    <a:cubicBezTo>
                      <a:pt x="1" y="152"/>
                      <a:pt x="43" y="199"/>
                      <a:pt x="100" y="199"/>
                    </a:cubicBezTo>
                    <a:cubicBezTo>
                      <a:pt x="152" y="199"/>
                      <a:pt x="199" y="152"/>
                      <a:pt x="199" y="100"/>
                    </a:cubicBezTo>
                    <a:cubicBezTo>
                      <a:pt x="199" y="43"/>
                      <a:pt x="152"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3"/>
              <p:cNvSpPr/>
              <p:nvPr/>
            </p:nvSpPr>
            <p:spPr>
              <a:xfrm flipH="1">
                <a:off x="2999815" y="4142445"/>
                <a:ext cx="21358" cy="20918"/>
              </a:xfrm>
              <a:custGeom>
                <a:rect b="b" l="l" r="r" t="t"/>
                <a:pathLst>
                  <a:path extrusionOk="0" h="190" w="194">
                    <a:moveTo>
                      <a:pt x="100" y="1"/>
                    </a:moveTo>
                    <a:cubicBezTo>
                      <a:pt x="43" y="1"/>
                      <a:pt x="1" y="43"/>
                      <a:pt x="1" y="95"/>
                    </a:cubicBezTo>
                    <a:cubicBezTo>
                      <a:pt x="1" y="147"/>
                      <a:pt x="43" y="190"/>
                      <a:pt x="100" y="190"/>
                    </a:cubicBezTo>
                    <a:cubicBezTo>
                      <a:pt x="151" y="190"/>
                      <a:pt x="194" y="147"/>
                      <a:pt x="194" y="95"/>
                    </a:cubicBezTo>
                    <a:cubicBezTo>
                      <a:pt x="194" y="43"/>
                      <a:pt x="151"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3"/>
              <p:cNvSpPr/>
              <p:nvPr/>
            </p:nvSpPr>
            <p:spPr>
              <a:xfrm flipH="1">
                <a:off x="2910971" y="4144537"/>
                <a:ext cx="20367" cy="19817"/>
              </a:xfrm>
              <a:custGeom>
                <a:rect b="b" l="l" r="r" t="t"/>
                <a:pathLst>
                  <a:path extrusionOk="0" h="180" w="185">
                    <a:moveTo>
                      <a:pt x="94" y="1"/>
                    </a:moveTo>
                    <a:cubicBezTo>
                      <a:pt x="43" y="1"/>
                      <a:pt x="0" y="39"/>
                      <a:pt x="0" y="90"/>
                    </a:cubicBezTo>
                    <a:cubicBezTo>
                      <a:pt x="0" y="142"/>
                      <a:pt x="43" y="180"/>
                      <a:pt x="94" y="180"/>
                    </a:cubicBezTo>
                    <a:cubicBezTo>
                      <a:pt x="142" y="180"/>
                      <a:pt x="184" y="142"/>
                      <a:pt x="184" y="90"/>
                    </a:cubicBezTo>
                    <a:cubicBezTo>
                      <a:pt x="184" y="39"/>
                      <a:pt x="142" y="1"/>
                      <a:pt x="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3"/>
              <p:cNvSpPr/>
              <p:nvPr/>
            </p:nvSpPr>
            <p:spPr>
              <a:xfrm flipH="1">
                <a:off x="2822238" y="4143546"/>
                <a:ext cx="19376" cy="18826"/>
              </a:xfrm>
              <a:custGeom>
                <a:rect b="b" l="l" r="r" t="t"/>
                <a:pathLst>
                  <a:path extrusionOk="0" h="171" w="176">
                    <a:moveTo>
                      <a:pt x="90" y="0"/>
                    </a:moveTo>
                    <a:cubicBezTo>
                      <a:pt x="38" y="0"/>
                      <a:pt x="1" y="38"/>
                      <a:pt x="1" y="85"/>
                    </a:cubicBezTo>
                    <a:cubicBezTo>
                      <a:pt x="1" y="132"/>
                      <a:pt x="38" y="170"/>
                      <a:pt x="90" y="170"/>
                    </a:cubicBezTo>
                    <a:cubicBezTo>
                      <a:pt x="137" y="170"/>
                      <a:pt x="175" y="132"/>
                      <a:pt x="175" y="85"/>
                    </a:cubicBezTo>
                    <a:cubicBezTo>
                      <a:pt x="175" y="38"/>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3"/>
              <p:cNvSpPr/>
              <p:nvPr/>
            </p:nvSpPr>
            <p:spPr>
              <a:xfrm flipH="1">
                <a:off x="2733504" y="4139363"/>
                <a:ext cx="18275" cy="18275"/>
              </a:xfrm>
              <a:custGeom>
                <a:rect b="b" l="l" r="r" t="t"/>
                <a:pathLst>
                  <a:path extrusionOk="0" h="166" w="166">
                    <a:moveTo>
                      <a:pt x="80" y="1"/>
                    </a:moveTo>
                    <a:cubicBezTo>
                      <a:pt x="38" y="1"/>
                      <a:pt x="0" y="38"/>
                      <a:pt x="0" y="86"/>
                    </a:cubicBezTo>
                    <a:cubicBezTo>
                      <a:pt x="0" y="128"/>
                      <a:pt x="38" y="166"/>
                      <a:pt x="80" y="166"/>
                    </a:cubicBezTo>
                    <a:cubicBezTo>
                      <a:pt x="128" y="166"/>
                      <a:pt x="165" y="128"/>
                      <a:pt x="165" y="86"/>
                    </a:cubicBezTo>
                    <a:cubicBezTo>
                      <a:pt x="165" y="38"/>
                      <a:pt x="128" y="1"/>
                      <a:pt x="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3"/>
              <p:cNvSpPr/>
              <p:nvPr/>
            </p:nvSpPr>
            <p:spPr>
              <a:xfrm flipH="1">
                <a:off x="2644770" y="4132647"/>
                <a:ext cx="17725" cy="17174"/>
              </a:xfrm>
              <a:custGeom>
                <a:rect b="b" l="l" r="r" t="t"/>
                <a:pathLst>
                  <a:path extrusionOk="0" h="156" w="161">
                    <a:moveTo>
                      <a:pt x="80" y="0"/>
                    </a:moveTo>
                    <a:cubicBezTo>
                      <a:pt x="38" y="0"/>
                      <a:pt x="0" y="33"/>
                      <a:pt x="0" y="81"/>
                    </a:cubicBezTo>
                    <a:cubicBezTo>
                      <a:pt x="0" y="123"/>
                      <a:pt x="38" y="156"/>
                      <a:pt x="80" y="156"/>
                    </a:cubicBezTo>
                    <a:cubicBezTo>
                      <a:pt x="123" y="156"/>
                      <a:pt x="160" y="123"/>
                      <a:pt x="160" y="81"/>
                    </a:cubicBezTo>
                    <a:cubicBezTo>
                      <a:pt x="160" y="33"/>
                      <a:pt x="123"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3"/>
              <p:cNvSpPr/>
              <p:nvPr/>
            </p:nvSpPr>
            <p:spPr>
              <a:xfrm flipH="1">
                <a:off x="2556587" y="4123289"/>
                <a:ext cx="16734" cy="16734"/>
              </a:xfrm>
              <a:custGeom>
                <a:rect b="b" l="l" r="r" t="t"/>
                <a:pathLst>
                  <a:path extrusionOk="0" h="152" w="152">
                    <a:moveTo>
                      <a:pt x="76" y="1"/>
                    </a:moveTo>
                    <a:cubicBezTo>
                      <a:pt x="34" y="1"/>
                      <a:pt x="1" y="34"/>
                      <a:pt x="1" y="76"/>
                    </a:cubicBezTo>
                    <a:cubicBezTo>
                      <a:pt x="1" y="118"/>
                      <a:pt x="34" y="151"/>
                      <a:pt x="76" y="151"/>
                    </a:cubicBezTo>
                    <a:cubicBezTo>
                      <a:pt x="119" y="151"/>
                      <a:pt x="152" y="118"/>
                      <a:pt x="152" y="76"/>
                    </a:cubicBezTo>
                    <a:cubicBezTo>
                      <a:pt x="152" y="34"/>
                      <a:pt x="119"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3"/>
              <p:cNvSpPr/>
              <p:nvPr/>
            </p:nvSpPr>
            <p:spPr>
              <a:xfrm flipH="1">
                <a:off x="2468844" y="4111840"/>
                <a:ext cx="15193" cy="15743"/>
              </a:xfrm>
              <a:custGeom>
                <a:rect b="b" l="l" r="r" t="t"/>
                <a:pathLst>
                  <a:path extrusionOk="0" h="143" w="138">
                    <a:moveTo>
                      <a:pt x="71" y="1"/>
                    </a:moveTo>
                    <a:cubicBezTo>
                      <a:pt x="29" y="1"/>
                      <a:pt x="1" y="34"/>
                      <a:pt x="1" y="72"/>
                    </a:cubicBezTo>
                    <a:cubicBezTo>
                      <a:pt x="1" y="109"/>
                      <a:pt x="29" y="142"/>
                      <a:pt x="71" y="142"/>
                    </a:cubicBezTo>
                    <a:cubicBezTo>
                      <a:pt x="109" y="142"/>
                      <a:pt x="137" y="109"/>
                      <a:pt x="137" y="72"/>
                    </a:cubicBezTo>
                    <a:cubicBezTo>
                      <a:pt x="137" y="34"/>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3"/>
              <p:cNvSpPr/>
              <p:nvPr/>
            </p:nvSpPr>
            <p:spPr>
              <a:xfrm flipH="1">
                <a:off x="2381101" y="4098849"/>
                <a:ext cx="14202" cy="14642"/>
              </a:xfrm>
              <a:custGeom>
                <a:rect b="b" l="l" r="r" t="t"/>
                <a:pathLst>
                  <a:path extrusionOk="0" h="133" w="129">
                    <a:moveTo>
                      <a:pt x="67" y="1"/>
                    </a:moveTo>
                    <a:cubicBezTo>
                      <a:pt x="29" y="1"/>
                      <a:pt x="1" y="29"/>
                      <a:pt x="1" y="67"/>
                    </a:cubicBezTo>
                    <a:cubicBezTo>
                      <a:pt x="1" y="105"/>
                      <a:pt x="29" y="133"/>
                      <a:pt x="67" y="133"/>
                    </a:cubicBezTo>
                    <a:cubicBezTo>
                      <a:pt x="100" y="133"/>
                      <a:pt x="128" y="105"/>
                      <a:pt x="128" y="67"/>
                    </a:cubicBezTo>
                    <a:cubicBezTo>
                      <a:pt x="128" y="29"/>
                      <a:pt x="100"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3"/>
              <p:cNvSpPr/>
              <p:nvPr/>
            </p:nvSpPr>
            <p:spPr>
              <a:xfrm flipH="1">
                <a:off x="2293468" y="4084317"/>
                <a:ext cx="13541" cy="13651"/>
              </a:xfrm>
              <a:custGeom>
                <a:rect b="b" l="l" r="r" t="t"/>
                <a:pathLst>
                  <a:path extrusionOk="0" h="124" w="123">
                    <a:moveTo>
                      <a:pt x="62" y="1"/>
                    </a:moveTo>
                    <a:cubicBezTo>
                      <a:pt x="29" y="1"/>
                      <a:pt x="0" y="29"/>
                      <a:pt x="0" y="62"/>
                    </a:cubicBezTo>
                    <a:cubicBezTo>
                      <a:pt x="0" y="100"/>
                      <a:pt x="29" y="124"/>
                      <a:pt x="62" y="124"/>
                    </a:cubicBezTo>
                    <a:cubicBezTo>
                      <a:pt x="95" y="124"/>
                      <a:pt x="123" y="100"/>
                      <a:pt x="123" y="62"/>
                    </a:cubicBezTo>
                    <a:cubicBezTo>
                      <a:pt x="123" y="29"/>
                      <a:pt x="95" y="1"/>
                      <a:pt x="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3"/>
              <p:cNvSpPr/>
              <p:nvPr/>
            </p:nvSpPr>
            <p:spPr>
              <a:xfrm flipH="1">
                <a:off x="2205725" y="4069344"/>
                <a:ext cx="12551" cy="12551"/>
              </a:xfrm>
              <a:custGeom>
                <a:rect b="b" l="l" r="r" t="t"/>
                <a:pathLst>
                  <a:path extrusionOk="0" h="114" w="114">
                    <a:moveTo>
                      <a:pt x="57" y="0"/>
                    </a:moveTo>
                    <a:cubicBezTo>
                      <a:pt x="24" y="0"/>
                      <a:pt x="0" y="24"/>
                      <a:pt x="0" y="57"/>
                    </a:cubicBezTo>
                    <a:cubicBezTo>
                      <a:pt x="0" y="90"/>
                      <a:pt x="24" y="113"/>
                      <a:pt x="57" y="113"/>
                    </a:cubicBezTo>
                    <a:cubicBezTo>
                      <a:pt x="85" y="113"/>
                      <a:pt x="114" y="90"/>
                      <a:pt x="114" y="57"/>
                    </a:cubicBezTo>
                    <a:cubicBezTo>
                      <a:pt x="114" y="24"/>
                      <a:pt x="85"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3"/>
              <p:cNvSpPr/>
              <p:nvPr/>
            </p:nvSpPr>
            <p:spPr>
              <a:xfrm flipH="1">
                <a:off x="2118533" y="4053711"/>
                <a:ext cx="11560" cy="11560"/>
              </a:xfrm>
              <a:custGeom>
                <a:rect b="b" l="l" r="r" t="t"/>
                <a:pathLst>
                  <a:path extrusionOk="0" h="105" w="105">
                    <a:moveTo>
                      <a:pt x="53" y="1"/>
                    </a:moveTo>
                    <a:cubicBezTo>
                      <a:pt x="24" y="1"/>
                      <a:pt x="1" y="24"/>
                      <a:pt x="1" y="53"/>
                    </a:cubicBezTo>
                    <a:cubicBezTo>
                      <a:pt x="1" y="81"/>
                      <a:pt x="24" y="105"/>
                      <a:pt x="53" y="105"/>
                    </a:cubicBezTo>
                    <a:cubicBezTo>
                      <a:pt x="81" y="105"/>
                      <a:pt x="105" y="81"/>
                      <a:pt x="105" y="53"/>
                    </a:cubicBezTo>
                    <a:cubicBezTo>
                      <a:pt x="105" y="24"/>
                      <a:pt x="81"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3"/>
              <p:cNvSpPr/>
              <p:nvPr/>
            </p:nvSpPr>
            <p:spPr>
              <a:xfrm flipH="1">
                <a:off x="2031341" y="4038739"/>
                <a:ext cx="10459" cy="10459"/>
              </a:xfrm>
              <a:custGeom>
                <a:rect b="b" l="l" r="r" t="t"/>
                <a:pathLst>
                  <a:path extrusionOk="0" h="95" w="95">
                    <a:moveTo>
                      <a:pt x="47" y="0"/>
                    </a:moveTo>
                    <a:cubicBezTo>
                      <a:pt x="24" y="0"/>
                      <a:pt x="0" y="19"/>
                      <a:pt x="0" y="47"/>
                    </a:cubicBezTo>
                    <a:cubicBezTo>
                      <a:pt x="0" y="71"/>
                      <a:pt x="24" y="94"/>
                      <a:pt x="47" y="94"/>
                    </a:cubicBezTo>
                    <a:cubicBezTo>
                      <a:pt x="76" y="94"/>
                      <a:pt x="95" y="71"/>
                      <a:pt x="95" y="47"/>
                    </a:cubicBezTo>
                    <a:cubicBezTo>
                      <a:pt x="95" y="19"/>
                      <a:pt x="76" y="0"/>
                      <a:pt x="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3"/>
              <p:cNvSpPr/>
              <p:nvPr/>
            </p:nvSpPr>
            <p:spPr>
              <a:xfrm flipH="1">
                <a:off x="1943598" y="4024207"/>
                <a:ext cx="10018" cy="9358"/>
              </a:xfrm>
              <a:custGeom>
                <a:rect b="b" l="l" r="r" t="t"/>
                <a:pathLst>
                  <a:path extrusionOk="0" h="85" w="91">
                    <a:moveTo>
                      <a:pt x="48" y="0"/>
                    </a:moveTo>
                    <a:cubicBezTo>
                      <a:pt x="24" y="0"/>
                      <a:pt x="1" y="19"/>
                      <a:pt x="1" y="43"/>
                    </a:cubicBezTo>
                    <a:cubicBezTo>
                      <a:pt x="1" y="66"/>
                      <a:pt x="24" y="85"/>
                      <a:pt x="48" y="85"/>
                    </a:cubicBezTo>
                    <a:cubicBezTo>
                      <a:pt x="71" y="85"/>
                      <a:pt x="90" y="66"/>
                      <a:pt x="90" y="43"/>
                    </a:cubicBezTo>
                    <a:cubicBezTo>
                      <a:pt x="90" y="19"/>
                      <a:pt x="71"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3"/>
              <p:cNvSpPr/>
              <p:nvPr/>
            </p:nvSpPr>
            <p:spPr>
              <a:xfrm flipH="1">
                <a:off x="1855965" y="4010666"/>
                <a:ext cx="8917" cy="8917"/>
              </a:xfrm>
              <a:custGeom>
                <a:rect b="b" l="l" r="r" t="t"/>
                <a:pathLst>
                  <a:path extrusionOk="0" h="81" w="81">
                    <a:moveTo>
                      <a:pt x="43" y="1"/>
                    </a:moveTo>
                    <a:cubicBezTo>
                      <a:pt x="20" y="1"/>
                      <a:pt x="1" y="19"/>
                      <a:pt x="1" y="43"/>
                    </a:cubicBezTo>
                    <a:cubicBezTo>
                      <a:pt x="1" y="62"/>
                      <a:pt x="20" y="81"/>
                      <a:pt x="43" y="81"/>
                    </a:cubicBezTo>
                    <a:cubicBezTo>
                      <a:pt x="62" y="81"/>
                      <a:pt x="81" y="62"/>
                      <a:pt x="81" y="43"/>
                    </a:cubicBezTo>
                    <a:cubicBezTo>
                      <a:pt x="81" y="19"/>
                      <a:pt x="62"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3"/>
              <p:cNvSpPr/>
              <p:nvPr/>
            </p:nvSpPr>
            <p:spPr>
              <a:xfrm flipH="1">
                <a:off x="1767672" y="3999216"/>
                <a:ext cx="7927" cy="7927"/>
              </a:xfrm>
              <a:custGeom>
                <a:rect b="b" l="l" r="r" t="t"/>
                <a:pathLst>
                  <a:path extrusionOk="0" h="72" w="72">
                    <a:moveTo>
                      <a:pt x="34" y="1"/>
                    </a:moveTo>
                    <a:cubicBezTo>
                      <a:pt x="15" y="1"/>
                      <a:pt x="1" y="20"/>
                      <a:pt x="1" y="39"/>
                    </a:cubicBezTo>
                    <a:cubicBezTo>
                      <a:pt x="1" y="57"/>
                      <a:pt x="15" y="72"/>
                      <a:pt x="34" y="72"/>
                    </a:cubicBezTo>
                    <a:cubicBezTo>
                      <a:pt x="52" y="72"/>
                      <a:pt x="71" y="57"/>
                      <a:pt x="71" y="39"/>
                    </a:cubicBezTo>
                    <a:cubicBezTo>
                      <a:pt x="71" y="20"/>
                      <a:pt x="52"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3"/>
              <p:cNvSpPr/>
              <p:nvPr/>
            </p:nvSpPr>
            <p:spPr>
              <a:xfrm flipH="1">
                <a:off x="1679488" y="3990409"/>
                <a:ext cx="6826" cy="7376"/>
              </a:xfrm>
              <a:custGeom>
                <a:rect b="b" l="l" r="r" t="t"/>
                <a:pathLst>
                  <a:path extrusionOk="0" h="67" w="62">
                    <a:moveTo>
                      <a:pt x="29" y="1"/>
                    </a:moveTo>
                    <a:cubicBezTo>
                      <a:pt x="15" y="1"/>
                      <a:pt x="0" y="15"/>
                      <a:pt x="0" y="34"/>
                    </a:cubicBezTo>
                    <a:cubicBezTo>
                      <a:pt x="0" y="53"/>
                      <a:pt x="15" y="67"/>
                      <a:pt x="29" y="67"/>
                    </a:cubicBezTo>
                    <a:cubicBezTo>
                      <a:pt x="48" y="67"/>
                      <a:pt x="62" y="53"/>
                      <a:pt x="62" y="34"/>
                    </a:cubicBezTo>
                    <a:cubicBezTo>
                      <a:pt x="62" y="15"/>
                      <a:pt x="48"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3"/>
              <p:cNvSpPr/>
              <p:nvPr/>
            </p:nvSpPr>
            <p:spPr>
              <a:xfrm flipH="1">
                <a:off x="1590755" y="3984684"/>
                <a:ext cx="6275" cy="5835"/>
              </a:xfrm>
              <a:custGeom>
                <a:rect b="b" l="l" r="r" t="t"/>
                <a:pathLst>
                  <a:path extrusionOk="0" h="53" w="57">
                    <a:moveTo>
                      <a:pt x="29" y="1"/>
                    </a:moveTo>
                    <a:cubicBezTo>
                      <a:pt x="14" y="1"/>
                      <a:pt x="0" y="10"/>
                      <a:pt x="0" y="29"/>
                    </a:cubicBezTo>
                    <a:cubicBezTo>
                      <a:pt x="0" y="43"/>
                      <a:pt x="14" y="53"/>
                      <a:pt x="29" y="53"/>
                    </a:cubicBezTo>
                    <a:cubicBezTo>
                      <a:pt x="43" y="53"/>
                      <a:pt x="57" y="43"/>
                      <a:pt x="57" y="29"/>
                    </a:cubicBezTo>
                    <a:cubicBezTo>
                      <a:pt x="57" y="10"/>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3"/>
              <p:cNvSpPr/>
              <p:nvPr/>
            </p:nvSpPr>
            <p:spPr>
              <a:xfrm flipH="1">
                <a:off x="1501911" y="3982152"/>
                <a:ext cx="5395" cy="4734"/>
              </a:xfrm>
              <a:custGeom>
                <a:rect b="b" l="l" r="r" t="t"/>
                <a:pathLst>
                  <a:path extrusionOk="0" h="43" w="49">
                    <a:moveTo>
                      <a:pt x="24" y="0"/>
                    </a:moveTo>
                    <a:cubicBezTo>
                      <a:pt x="10" y="0"/>
                      <a:pt x="1" y="10"/>
                      <a:pt x="1" y="24"/>
                    </a:cubicBezTo>
                    <a:cubicBezTo>
                      <a:pt x="1" y="33"/>
                      <a:pt x="10" y="43"/>
                      <a:pt x="24" y="43"/>
                    </a:cubicBezTo>
                    <a:cubicBezTo>
                      <a:pt x="39" y="43"/>
                      <a:pt x="48" y="33"/>
                      <a:pt x="48" y="24"/>
                    </a:cubicBezTo>
                    <a:cubicBezTo>
                      <a:pt x="48" y="10"/>
                      <a:pt x="39"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3"/>
              <p:cNvSpPr/>
              <p:nvPr/>
            </p:nvSpPr>
            <p:spPr>
              <a:xfrm flipH="1">
                <a:off x="1413177" y="3983143"/>
                <a:ext cx="4294" cy="3743"/>
              </a:xfrm>
              <a:custGeom>
                <a:rect b="b" l="l" r="r" t="t"/>
                <a:pathLst>
                  <a:path extrusionOk="0" h="34" w="39">
                    <a:moveTo>
                      <a:pt x="19" y="1"/>
                    </a:moveTo>
                    <a:cubicBezTo>
                      <a:pt x="10" y="1"/>
                      <a:pt x="0" y="5"/>
                      <a:pt x="0" y="20"/>
                    </a:cubicBezTo>
                    <a:cubicBezTo>
                      <a:pt x="0" y="29"/>
                      <a:pt x="10" y="34"/>
                      <a:pt x="19" y="34"/>
                    </a:cubicBezTo>
                    <a:cubicBezTo>
                      <a:pt x="29" y="34"/>
                      <a:pt x="38" y="29"/>
                      <a:pt x="38" y="20"/>
                    </a:cubicBezTo>
                    <a:cubicBezTo>
                      <a:pt x="38" y="5"/>
                      <a:pt x="29"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3"/>
              <p:cNvSpPr/>
              <p:nvPr/>
            </p:nvSpPr>
            <p:spPr>
              <a:xfrm flipH="1">
                <a:off x="1324443" y="3987877"/>
                <a:ext cx="3303" cy="3193"/>
              </a:xfrm>
              <a:custGeom>
                <a:rect b="b" l="l" r="r" t="t"/>
                <a:pathLst>
                  <a:path extrusionOk="0" h="29" w="30">
                    <a:moveTo>
                      <a:pt x="15" y="0"/>
                    </a:moveTo>
                    <a:cubicBezTo>
                      <a:pt x="6" y="0"/>
                      <a:pt x="1" y="5"/>
                      <a:pt x="1" y="14"/>
                    </a:cubicBezTo>
                    <a:cubicBezTo>
                      <a:pt x="1" y="24"/>
                      <a:pt x="6" y="28"/>
                      <a:pt x="15" y="28"/>
                    </a:cubicBezTo>
                    <a:cubicBezTo>
                      <a:pt x="20" y="28"/>
                      <a:pt x="29" y="24"/>
                      <a:pt x="29" y="14"/>
                    </a:cubicBezTo>
                    <a:cubicBezTo>
                      <a:pt x="29" y="5"/>
                      <a:pt x="20"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3"/>
              <p:cNvSpPr/>
              <p:nvPr/>
            </p:nvSpPr>
            <p:spPr>
              <a:xfrm flipH="1">
                <a:off x="1236260" y="3996684"/>
                <a:ext cx="2202" cy="2202"/>
              </a:xfrm>
              <a:custGeom>
                <a:rect b="b" l="l" r="r" t="t"/>
                <a:pathLst>
                  <a:path extrusionOk="0" h="20" w="20">
                    <a:moveTo>
                      <a:pt x="10" y="0"/>
                    </a:moveTo>
                    <a:cubicBezTo>
                      <a:pt x="6" y="0"/>
                      <a:pt x="1" y="5"/>
                      <a:pt x="1" y="10"/>
                    </a:cubicBezTo>
                    <a:cubicBezTo>
                      <a:pt x="1" y="14"/>
                      <a:pt x="6" y="19"/>
                      <a:pt x="10" y="19"/>
                    </a:cubicBezTo>
                    <a:cubicBezTo>
                      <a:pt x="15" y="19"/>
                      <a:pt x="20" y="14"/>
                      <a:pt x="20" y="10"/>
                    </a:cubicBezTo>
                    <a:cubicBezTo>
                      <a:pt x="20" y="5"/>
                      <a:pt x="15"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3"/>
              <p:cNvSpPr/>
              <p:nvPr/>
            </p:nvSpPr>
            <p:spPr>
              <a:xfrm flipH="1">
                <a:off x="1148517" y="4009675"/>
                <a:ext cx="1211" cy="1101"/>
              </a:xfrm>
              <a:custGeom>
                <a:rect b="b" l="l" r="r" t="t"/>
                <a:pathLst>
                  <a:path extrusionOk="0" h="10" w="11">
                    <a:moveTo>
                      <a:pt x="6" y="0"/>
                    </a:moveTo>
                    <a:cubicBezTo>
                      <a:pt x="6" y="0"/>
                      <a:pt x="1" y="5"/>
                      <a:pt x="1" y="5"/>
                    </a:cubicBezTo>
                    <a:cubicBezTo>
                      <a:pt x="1" y="10"/>
                      <a:pt x="6" y="10"/>
                      <a:pt x="6" y="10"/>
                    </a:cubicBezTo>
                    <a:cubicBezTo>
                      <a:pt x="10" y="10"/>
                      <a:pt x="10" y="10"/>
                      <a:pt x="10" y="5"/>
                    </a:cubicBezTo>
                    <a:cubicBezTo>
                      <a:pt x="10" y="5"/>
                      <a:pt x="10" y="0"/>
                      <a:pt x="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3"/>
              <p:cNvSpPr/>
              <p:nvPr/>
            </p:nvSpPr>
            <p:spPr>
              <a:xfrm flipH="1">
                <a:off x="1060774" y="4026299"/>
                <a:ext cx="661" cy="550"/>
              </a:xfrm>
              <a:custGeom>
                <a:rect b="b" l="l" r="r" t="t"/>
                <a:pathLst>
                  <a:path extrusionOk="0" h="5" w="6">
                    <a:moveTo>
                      <a:pt x="0" y="0"/>
                    </a:moveTo>
                    <a:cubicBezTo>
                      <a:pt x="0" y="0"/>
                      <a:pt x="0" y="5"/>
                      <a:pt x="0" y="5"/>
                    </a:cubicBezTo>
                    <a:lnTo>
                      <a:pt x="5" y="5"/>
                    </a:lnTo>
                    <a:cubicBezTo>
                      <a:pt x="5" y="5"/>
                      <a:pt x="5"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3"/>
              <p:cNvSpPr/>
              <p:nvPr/>
            </p:nvSpPr>
            <p:spPr>
              <a:xfrm flipH="1">
                <a:off x="8164206" y="3638557"/>
                <a:ext cx="80588" cy="80588"/>
              </a:xfrm>
              <a:custGeom>
                <a:rect b="b" l="l" r="r" t="t"/>
                <a:pathLst>
                  <a:path extrusionOk="0" h="732" w="732">
                    <a:moveTo>
                      <a:pt x="368" y="1"/>
                    </a:moveTo>
                    <a:cubicBezTo>
                      <a:pt x="165" y="1"/>
                      <a:pt x="0" y="166"/>
                      <a:pt x="0" y="364"/>
                    </a:cubicBezTo>
                    <a:cubicBezTo>
                      <a:pt x="0" y="566"/>
                      <a:pt x="165" y="731"/>
                      <a:pt x="368" y="731"/>
                    </a:cubicBezTo>
                    <a:cubicBezTo>
                      <a:pt x="566" y="731"/>
                      <a:pt x="731" y="566"/>
                      <a:pt x="731" y="364"/>
                    </a:cubicBezTo>
                    <a:cubicBezTo>
                      <a:pt x="731" y="166"/>
                      <a:pt x="566" y="1"/>
                      <a:pt x="3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3"/>
              <p:cNvSpPr/>
              <p:nvPr/>
            </p:nvSpPr>
            <p:spPr>
              <a:xfrm flipH="1">
                <a:off x="8095178" y="3695144"/>
                <a:ext cx="79597" cy="80037"/>
              </a:xfrm>
              <a:custGeom>
                <a:rect b="b" l="l" r="r" t="t"/>
                <a:pathLst>
                  <a:path extrusionOk="0" h="727" w="723">
                    <a:moveTo>
                      <a:pt x="359" y="0"/>
                    </a:moveTo>
                    <a:cubicBezTo>
                      <a:pt x="161" y="0"/>
                      <a:pt x="1" y="165"/>
                      <a:pt x="1" y="363"/>
                    </a:cubicBezTo>
                    <a:cubicBezTo>
                      <a:pt x="1" y="561"/>
                      <a:pt x="161" y="726"/>
                      <a:pt x="359" y="726"/>
                    </a:cubicBezTo>
                    <a:cubicBezTo>
                      <a:pt x="557" y="726"/>
                      <a:pt x="722" y="561"/>
                      <a:pt x="722" y="363"/>
                    </a:cubicBezTo>
                    <a:cubicBezTo>
                      <a:pt x="722" y="165"/>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3"/>
              <p:cNvSpPr/>
              <p:nvPr/>
            </p:nvSpPr>
            <p:spPr>
              <a:xfrm flipH="1">
                <a:off x="8024169" y="3749088"/>
                <a:ext cx="78386" cy="78496"/>
              </a:xfrm>
              <a:custGeom>
                <a:rect b="b" l="l" r="r" t="t"/>
                <a:pathLst>
                  <a:path extrusionOk="0" h="713" w="712">
                    <a:moveTo>
                      <a:pt x="354" y="1"/>
                    </a:moveTo>
                    <a:cubicBezTo>
                      <a:pt x="160" y="1"/>
                      <a:pt x="0" y="156"/>
                      <a:pt x="0" y="354"/>
                    </a:cubicBezTo>
                    <a:cubicBezTo>
                      <a:pt x="0" y="552"/>
                      <a:pt x="160" y="712"/>
                      <a:pt x="354" y="712"/>
                    </a:cubicBezTo>
                    <a:cubicBezTo>
                      <a:pt x="552" y="712"/>
                      <a:pt x="712" y="552"/>
                      <a:pt x="712" y="354"/>
                    </a:cubicBezTo>
                    <a:cubicBezTo>
                      <a:pt x="712" y="156"/>
                      <a:pt x="552"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3"/>
              <p:cNvSpPr/>
              <p:nvPr/>
            </p:nvSpPr>
            <p:spPr>
              <a:xfrm flipH="1">
                <a:off x="7950958" y="3799951"/>
                <a:ext cx="77395" cy="77505"/>
              </a:xfrm>
              <a:custGeom>
                <a:rect b="b" l="l" r="r" t="t"/>
                <a:pathLst>
                  <a:path extrusionOk="0" h="704" w="703">
                    <a:moveTo>
                      <a:pt x="349" y="1"/>
                    </a:moveTo>
                    <a:cubicBezTo>
                      <a:pt x="156" y="1"/>
                      <a:pt x="0" y="156"/>
                      <a:pt x="0" y="349"/>
                    </a:cubicBezTo>
                    <a:cubicBezTo>
                      <a:pt x="0" y="547"/>
                      <a:pt x="156" y="703"/>
                      <a:pt x="349" y="703"/>
                    </a:cubicBezTo>
                    <a:cubicBezTo>
                      <a:pt x="547" y="703"/>
                      <a:pt x="703" y="547"/>
                      <a:pt x="703" y="349"/>
                    </a:cubicBezTo>
                    <a:cubicBezTo>
                      <a:pt x="703" y="156"/>
                      <a:pt x="547"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3"/>
              <p:cNvSpPr/>
              <p:nvPr/>
            </p:nvSpPr>
            <p:spPr>
              <a:xfrm flipH="1">
                <a:off x="7876206" y="3848281"/>
                <a:ext cx="76404" cy="76404"/>
              </a:xfrm>
              <a:custGeom>
                <a:rect b="b" l="l" r="r" t="t"/>
                <a:pathLst>
                  <a:path extrusionOk="0" h="694" w="694">
                    <a:moveTo>
                      <a:pt x="349" y="0"/>
                    </a:moveTo>
                    <a:cubicBezTo>
                      <a:pt x="156" y="0"/>
                      <a:pt x="0" y="156"/>
                      <a:pt x="0" y="344"/>
                    </a:cubicBezTo>
                    <a:cubicBezTo>
                      <a:pt x="0" y="537"/>
                      <a:pt x="156" y="693"/>
                      <a:pt x="349" y="693"/>
                    </a:cubicBezTo>
                    <a:cubicBezTo>
                      <a:pt x="538" y="693"/>
                      <a:pt x="693" y="537"/>
                      <a:pt x="693" y="344"/>
                    </a:cubicBezTo>
                    <a:cubicBezTo>
                      <a:pt x="693" y="156"/>
                      <a:pt x="538" y="0"/>
                      <a:pt x="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3"/>
              <p:cNvSpPr/>
              <p:nvPr/>
            </p:nvSpPr>
            <p:spPr>
              <a:xfrm flipH="1">
                <a:off x="7799362" y="3893859"/>
                <a:ext cx="75964" cy="75413"/>
              </a:xfrm>
              <a:custGeom>
                <a:rect b="b" l="l" r="r" t="t"/>
                <a:pathLst>
                  <a:path extrusionOk="0" h="685" w="690">
                    <a:moveTo>
                      <a:pt x="345" y="1"/>
                    </a:moveTo>
                    <a:cubicBezTo>
                      <a:pt x="156" y="1"/>
                      <a:pt x="1" y="152"/>
                      <a:pt x="1" y="340"/>
                    </a:cubicBezTo>
                    <a:cubicBezTo>
                      <a:pt x="1" y="534"/>
                      <a:pt x="156" y="684"/>
                      <a:pt x="345" y="684"/>
                    </a:cubicBezTo>
                    <a:cubicBezTo>
                      <a:pt x="534" y="684"/>
                      <a:pt x="689" y="534"/>
                      <a:pt x="689" y="340"/>
                    </a:cubicBezTo>
                    <a:cubicBezTo>
                      <a:pt x="689" y="152"/>
                      <a:pt x="534"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3"/>
              <p:cNvSpPr/>
              <p:nvPr/>
            </p:nvSpPr>
            <p:spPr>
              <a:xfrm flipH="1">
                <a:off x="7721528" y="3937014"/>
                <a:ext cx="74863" cy="74312"/>
              </a:xfrm>
              <a:custGeom>
                <a:rect b="b" l="l" r="r" t="t"/>
                <a:pathLst>
                  <a:path extrusionOk="0" h="675" w="680">
                    <a:moveTo>
                      <a:pt x="340" y="0"/>
                    </a:moveTo>
                    <a:cubicBezTo>
                      <a:pt x="151" y="0"/>
                      <a:pt x="0" y="151"/>
                      <a:pt x="0" y="340"/>
                    </a:cubicBezTo>
                    <a:cubicBezTo>
                      <a:pt x="0" y="523"/>
                      <a:pt x="151" y="674"/>
                      <a:pt x="340" y="674"/>
                    </a:cubicBezTo>
                    <a:cubicBezTo>
                      <a:pt x="528" y="674"/>
                      <a:pt x="679" y="523"/>
                      <a:pt x="679" y="340"/>
                    </a:cubicBezTo>
                    <a:cubicBezTo>
                      <a:pt x="679" y="151"/>
                      <a:pt x="528"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3"/>
              <p:cNvSpPr/>
              <p:nvPr/>
            </p:nvSpPr>
            <p:spPr>
              <a:xfrm flipH="1">
                <a:off x="7642152" y="3976978"/>
                <a:ext cx="73762" cy="73762"/>
              </a:xfrm>
              <a:custGeom>
                <a:rect b="b" l="l" r="r" t="t"/>
                <a:pathLst>
                  <a:path extrusionOk="0" h="670" w="670">
                    <a:moveTo>
                      <a:pt x="335" y="0"/>
                    </a:moveTo>
                    <a:cubicBezTo>
                      <a:pt x="151" y="0"/>
                      <a:pt x="0" y="151"/>
                      <a:pt x="0" y="335"/>
                    </a:cubicBezTo>
                    <a:cubicBezTo>
                      <a:pt x="0" y="523"/>
                      <a:pt x="151" y="670"/>
                      <a:pt x="335" y="670"/>
                    </a:cubicBezTo>
                    <a:cubicBezTo>
                      <a:pt x="519" y="670"/>
                      <a:pt x="670" y="523"/>
                      <a:pt x="670" y="335"/>
                    </a:cubicBezTo>
                    <a:cubicBezTo>
                      <a:pt x="670" y="151"/>
                      <a:pt x="519"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3"/>
              <p:cNvSpPr/>
              <p:nvPr/>
            </p:nvSpPr>
            <p:spPr>
              <a:xfrm flipH="1">
                <a:off x="7561235" y="4014299"/>
                <a:ext cx="72771" cy="73322"/>
              </a:xfrm>
              <a:custGeom>
                <a:rect b="b" l="l" r="r" t="t"/>
                <a:pathLst>
                  <a:path extrusionOk="0" h="666" w="661">
                    <a:moveTo>
                      <a:pt x="331" y="1"/>
                    </a:moveTo>
                    <a:cubicBezTo>
                      <a:pt x="147" y="1"/>
                      <a:pt x="1" y="151"/>
                      <a:pt x="1" y="335"/>
                    </a:cubicBezTo>
                    <a:cubicBezTo>
                      <a:pt x="1" y="514"/>
                      <a:pt x="147" y="665"/>
                      <a:pt x="331" y="665"/>
                    </a:cubicBezTo>
                    <a:cubicBezTo>
                      <a:pt x="510" y="665"/>
                      <a:pt x="661" y="514"/>
                      <a:pt x="661" y="335"/>
                    </a:cubicBezTo>
                    <a:cubicBezTo>
                      <a:pt x="661" y="151"/>
                      <a:pt x="510" y="1"/>
                      <a:pt x="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3"/>
              <p:cNvSpPr/>
              <p:nvPr/>
            </p:nvSpPr>
            <p:spPr>
              <a:xfrm flipH="1">
                <a:off x="7479216" y="4049088"/>
                <a:ext cx="71670" cy="71670"/>
              </a:xfrm>
              <a:custGeom>
                <a:rect b="b" l="l" r="r" t="t"/>
                <a:pathLst>
                  <a:path extrusionOk="0" h="651" w="651">
                    <a:moveTo>
                      <a:pt x="326" y="0"/>
                    </a:moveTo>
                    <a:cubicBezTo>
                      <a:pt x="146" y="0"/>
                      <a:pt x="0" y="147"/>
                      <a:pt x="0" y="326"/>
                    </a:cubicBezTo>
                    <a:cubicBezTo>
                      <a:pt x="0" y="505"/>
                      <a:pt x="146" y="651"/>
                      <a:pt x="326" y="651"/>
                    </a:cubicBezTo>
                    <a:cubicBezTo>
                      <a:pt x="505" y="651"/>
                      <a:pt x="651" y="505"/>
                      <a:pt x="651" y="326"/>
                    </a:cubicBezTo>
                    <a:cubicBezTo>
                      <a:pt x="651" y="147"/>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3"/>
              <p:cNvSpPr/>
              <p:nvPr/>
            </p:nvSpPr>
            <p:spPr>
              <a:xfrm flipH="1">
                <a:off x="7395657" y="4080244"/>
                <a:ext cx="71230" cy="71230"/>
              </a:xfrm>
              <a:custGeom>
                <a:rect b="b" l="l" r="r" t="t"/>
                <a:pathLst>
                  <a:path extrusionOk="0" h="647" w="647">
                    <a:moveTo>
                      <a:pt x="322" y="0"/>
                    </a:moveTo>
                    <a:cubicBezTo>
                      <a:pt x="147" y="0"/>
                      <a:pt x="1" y="142"/>
                      <a:pt x="1" y="321"/>
                    </a:cubicBezTo>
                    <a:cubicBezTo>
                      <a:pt x="1" y="500"/>
                      <a:pt x="147" y="646"/>
                      <a:pt x="322" y="646"/>
                    </a:cubicBezTo>
                    <a:cubicBezTo>
                      <a:pt x="501" y="646"/>
                      <a:pt x="647" y="500"/>
                      <a:pt x="647" y="321"/>
                    </a:cubicBezTo>
                    <a:cubicBezTo>
                      <a:pt x="647" y="142"/>
                      <a:pt x="501" y="0"/>
                      <a:pt x="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3"/>
              <p:cNvSpPr/>
              <p:nvPr/>
            </p:nvSpPr>
            <p:spPr>
              <a:xfrm flipH="1">
                <a:off x="7310997" y="4108207"/>
                <a:ext cx="70239" cy="69689"/>
              </a:xfrm>
              <a:custGeom>
                <a:rect b="b" l="l" r="r" t="t"/>
                <a:pathLst>
                  <a:path extrusionOk="0" h="633" w="638">
                    <a:moveTo>
                      <a:pt x="317" y="1"/>
                    </a:moveTo>
                    <a:cubicBezTo>
                      <a:pt x="142" y="1"/>
                      <a:pt x="1" y="142"/>
                      <a:pt x="1" y="317"/>
                    </a:cubicBezTo>
                    <a:cubicBezTo>
                      <a:pt x="1" y="491"/>
                      <a:pt x="142" y="633"/>
                      <a:pt x="317" y="633"/>
                    </a:cubicBezTo>
                    <a:cubicBezTo>
                      <a:pt x="491" y="633"/>
                      <a:pt x="637" y="491"/>
                      <a:pt x="637" y="317"/>
                    </a:cubicBezTo>
                    <a:cubicBezTo>
                      <a:pt x="637" y="142"/>
                      <a:pt x="491"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3"/>
              <p:cNvSpPr/>
              <p:nvPr/>
            </p:nvSpPr>
            <p:spPr>
              <a:xfrm flipH="1">
                <a:off x="7225896" y="4132097"/>
                <a:ext cx="69138" cy="69138"/>
              </a:xfrm>
              <a:custGeom>
                <a:rect b="b" l="l" r="r" t="t"/>
                <a:pathLst>
                  <a:path extrusionOk="0" h="628" w="628">
                    <a:moveTo>
                      <a:pt x="316" y="1"/>
                    </a:moveTo>
                    <a:cubicBezTo>
                      <a:pt x="142" y="1"/>
                      <a:pt x="0" y="142"/>
                      <a:pt x="0" y="317"/>
                    </a:cubicBezTo>
                    <a:cubicBezTo>
                      <a:pt x="0" y="491"/>
                      <a:pt x="142" y="628"/>
                      <a:pt x="316" y="628"/>
                    </a:cubicBezTo>
                    <a:cubicBezTo>
                      <a:pt x="491" y="628"/>
                      <a:pt x="627" y="491"/>
                      <a:pt x="627" y="317"/>
                    </a:cubicBezTo>
                    <a:cubicBezTo>
                      <a:pt x="627" y="142"/>
                      <a:pt x="491"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3"/>
              <p:cNvSpPr/>
              <p:nvPr/>
            </p:nvSpPr>
            <p:spPr>
              <a:xfrm flipH="1">
                <a:off x="7139254" y="4152904"/>
                <a:ext cx="68037" cy="68037"/>
              </a:xfrm>
              <a:custGeom>
                <a:rect b="b" l="l" r="r" t="t"/>
                <a:pathLst>
                  <a:path extrusionOk="0" h="618" w="618">
                    <a:moveTo>
                      <a:pt x="311" y="0"/>
                    </a:moveTo>
                    <a:cubicBezTo>
                      <a:pt x="137" y="0"/>
                      <a:pt x="0" y="137"/>
                      <a:pt x="0" y="311"/>
                    </a:cubicBezTo>
                    <a:cubicBezTo>
                      <a:pt x="0" y="481"/>
                      <a:pt x="137" y="618"/>
                      <a:pt x="311" y="618"/>
                    </a:cubicBezTo>
                    <a:cubicBezTo>
                      <a:pt x="481" y="618"/>
                      <a:pt x="618" y="481"/>
                      <a:pt x="618" y="311"/>
                    </a:cubicBezTo>
                    <a:cubicBezTo>
                      <a:pt x="618" y="137"/>
                      <a:pt x="481"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3"/>
              <p:cNvSpPr/>
              <p:nvPr/>
            </p:nvSpPr>
            <p:spPr>
              <a:xfrm flipH="1">
                <a:off x="7052062" y="4169528"/>
                <a:ext cx="67046" cy="67046"/>
              </a:xfrm>
              <a:custGeom>
                <a:rect b="b" l="l" r="r" t="t"/>
                <a:pathLst>
                  <a:path extrusionOk="0" h="609" w="609">
                    <a:moveTo>
                      <a:pt x="307" y="0"/>
                    </a:moveTo>
                    <a:cubicBezTo>
                      <a:pt x="137" y="0"/>
                      <a:pt x="0" y="137"/>
                      <a:pt x="0" y="307"/>
                    </a:cubicBezTo>
                    <a:cubicBezTo>
                      <a:pt x="0" y="472"/>
                      <a:pt x="137" y="608"/>
                      <a:pt x="307" y="608"/>
                    </a:cubicBezTo>
                    <a:cubicBezTo>
                      <a:pt x="472" y="608"/>
                      <a:pt x="609" y="472"/>
                      <a:pt x="609" y="307"/>
                    </a:cubicBezTo>
                    <a:cubicBezTo>
                      <a:pt x="609" y="137"/>
                      <a:pt x="47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3"/>
              <p:cNvSpPr/>
              <p:nvPr/>
            </p:nvSpPr>
            <p:spPr>
              <a:xfrm flipH="1">
                <a:off x="6963878" y="4181968"/>
                <a:ext cx="66496" cy="65945"/>
              </a:xfrm>
              <a:custGeom>
                <a:rect b="b" l="l" r="r" t="t"/>
                <a:pathLst>
                  <a:path extrusionOk="0" h="599" w="604">
                    <a:moveTo>
                      <a:pt x="302" y="0"/>
                    </a:moveTo>
                    <a:cubicBezTo>
                      <a:pt x="137" y="0"/>
                      <a:pt x="1" y="132"/>
                      <a:pt x="1" y="302"/>
                    </a:cubicBezTo>
                    <a:cubicBezTo>
                      <a:pt x="1" y="467"/>
                      <a:pt x="137" y="599"/>
                      <a:pt x="302" y="599"/>
                    </a:cubicBezTo>
                    <a:cubicBezTo>
                      <a:pt x="467" y="599"/>
                      <a:pt x="604" y="467"/>
                      <a:pt x="604" y="302"/>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3"/>
              <p:cNvSpPr/>
              <p:nvPr/>
            </p:nvSpPr>
            <p:spPr>
              <a:xfrm flipH="1">
                <a:off x="6875585" y="4189674"/>
                <a:ext cx="64955" cy="65505"/>
              </a:xfrm>
              <a:custGeom>
                <a:rect b="b" l="l" r="r" t="t"/>
                <a:pathLst>
                  <a:path extrusionOk="0" h="595" w="590">
                    <a:moveTo>
                      <a:pt x="297" y="1"/>
                    </a:moveTo>
                    <a:cubicBezTo>
                      <a:pt x="132" y="1"/>
                      <a:pt x="0" y="133"/>
                      <a:pt x="0" y="298"/>
                    </a:cubicBezTo>
                    <a:cubicBezTo>
                      <a:pt x="0" y="463"/>
                      <a:pt x="132" y="595"/>
                      <a:pt x="297" y="595"/>
                    </a:cubicBezTo>
                    <a:cubicBezTo>
                      <a:pt x="457" y="595"/>
                      <a:pt x="589" y="463"/>
                      <a:pt x="589" y="298"/>
                    </a:cubicBezTo>
                    <a:cubicBezTo>
                      <a:pt x="589" y="133"/>
                      <a:pt x="457" y="1"/>
                      <a:pt x="2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3"/>
              <p:cNvSpPr/>
              <p:nvPr/>
            </p:nvSpPr>
            <p:spPr>
              <a:xfrm flipH="1">
                <a:off x="6786851" y="4193307"/>
                <a:ext cx="64514" cy="64514"/>
              </a:xfrm>
              <a:custGeom>
                <a:rect b="b" l="l" r="r" t="t"/>
                <a:pathLst>
                  <a:path extrusionOk="0" h="586" w="586">
                    <a:moveTo>
                      <a:pt x="293" y="1"/>
                    </a:moveTo>
                    <a:cubicBezTo>
                      <a:pt x="133" y="1"/>
                      <a:pt x="1" y="133"/>
                      <a:pt x="1" y="293"/>
                    </a:cubicBezTo>
                    <a:cubicBezTo>
                      <a:pt x="1" y="454"/>
                      <a:pt x="133" y="586"/>
                      <a:pt x="293" y="586"/>
                    </a:cubicBezTo>
                    <a:cubicBezTo>
                      <a:pt x="458" y="586"/>
                      <a:pt x="586" y="454"/>
                      <a:pt x="586" y="293"/>
                    </a:cubicBezTo>
                    <a:cubicBezTo>
                      <a:pt x="586" y="133"/>
                      <a:pt x="458"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3"/>
              <p:cNvSpPr/>
              <p:nvPr/>
            </p:nvSpPr>
            <p:spPr>
              <a:xfrm flipH="1">
                <a:off x="6697567" y="4192317"/>
                <a:ext cx="63964" cy="63413"/>
              </a:xfrm>
              <a:custGeom>
                <a:rect b="b" l="l" r="r" t="t"/>
                <a:pathLst>
                  <a:path extrusionOk="0" h="576" w="581">
                    <a:moveTo>
                      <a:pt x="288" y="1"/>
                    </a:moveTo>
                    <a:cubicBezTo>
                      <a:pt x="133" y="1"/>
                      <a:pt x="1" y="128"/>
                      <a:pt x="1" y="288"/>
                    </a:cubicBezTo>
                    <a:cubicBezTo>
                      <a:pt x="1" y="448"/>
                      <a:pt x="133" y="576"/>
                      <a:pt x="288" y="576"/>
                    </a:cubicBezTo>
                    <a:cubicBezTo>
                      <a:pt x="448" y="576"/>
                      <a:pt x="580" y="448"/>
                      <a:pt x="580" y="288"/>
                    </a:cubicBezTo>
                    <a:cubicBezTo>
                      <a:pt x="580" y="128"/>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3"/>
              <p:cNvSpPr/>
              <p:nvPr/>
            </p:nvSpPr>
            <p:spPr>
              <a:xfrm flipH="1">
                <a:off x="6609384" y="4186592"/>
                <a:ext cx="62312" cy="62422"/>
              </a:xfrm>
              <a:custGeom>
                <a:rect b="b" l="l" r="r" t="t"/>
                <a:pathLst>
                  <a:path extrusionOk="0" h="567" w="566">
                    <a:moveTo>
                      <a:pt x="283" y="1"/>
                    </a:moveTo>
                    <a:cubicBezTo>
                      <a:pt x="127" y="1"/>
                      <a:pt x="0" y="128"/>
                      <a:pt x="0" y="284"/>
                    </a:cubicBezTo>
                    <a:cubicBezTo>
                      <a:pt x="0" y="439"/>
                      <a:pt x="127" y="566"/>
                      <a:pt x="283" y="566"/>
                    </a:cubicBezTo>
                    <a:cubicBezTo>
                      <a:pt x="438" y="566"/>
                      <a:pt x="566" y="439"/>
                      <a:pt x="566" y="284"/>
                    </a:cubicBezTo>
                    <a:cubicBezTo>
                      <a:pt x="566" y="128"/>
                      <a:pt x="438"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3"/>
              <p:cNvSpPr/>
              <p:nvPr/>
            </p:nvSpPr>
            <p:spPr>
              <a:xfrm flipH="1">
                <a:off x="6521090" y="4175693"/>
                <a:ext cx="61872" cy="61872"/>
              </a:xfrm>
              <a:custGeom>
                <a:rect b="b" l="l" r="r" t="t"/>
                <a:pathLst>
                  <a:path extrusionOk="0" h="562" w="562">
                    <a:moveTo>
                      <a:pt x="283" y="1"/>
                    </a:moveTo>
                    <a:cubicBezTo>
                      <a:pt x="127" y="1"/>
                      <a:pt x="0" y="128"/>
                      <a:pt x="0" y="284"/>
                    </a:cubicBezTo>
                    <a:cubicBezTo>
                      <a:pt x="0" y="434"/>
                      <a:pt x="127" y="562"/>
                      <a:pt x="283" y="562"/>
                    </a:cubicBezTo>
                    <a:cubicBezTo>
                      <a:pt x="434" y="562"/>
                      <a:pt x="561" y="434"/>
                      <a:pt x="561" y="284"/>
                    </a:cubicBezTo>
                    <a:cubicBezTo>
                      <a:pt x="561" y="128"/>
                      <a:pt x="434"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3"/>
              <p:cNvSpPr/>
              <p:nvPr/>
            </p:nvSpPr>
            <p:spPr>
              <a:xfrm flipH="1">
                <a:off x="6433898" y="4160610"/>
                <a:ext cx="60881" cy="60881"/>
              </a:xfrm>
              <a:custGeom>
                <a:rect b="b" l="l" r="r" t="t"/>
                <a:pathLst>
                  <a:path extrusionOk="0" h="553" w="553">
                    <a:moveTo>
                      <a:pt x="279" y="1"/>
                    </a:moveTo>
                    <a:cubicBezTo>
                      <a:pt x="128" y="1"/>
                      <a:pt x="1" y="124"/>
                      <a:pt x="1" y="274"/>
                    </a:cubicBezTo>
                    <a:cubicBezTo>
                      <a:pt x="1" y="430"/>
                      <a:pt x="128" y="553"/>
                      <a:pt x="279" y="553"/>
                    </a:cubicBezTo>
                    <a:cubicBezTo>
                      <a:pt x="430" y="553"/>
                      <a:pt x="552" y="430"/>
                      <a:pt x="552" y="274"/>
                    </a:cubicBezTo>
                    <a:cubicBezTo>
                      <a:pt x="552" y="124"/>
                      <a:pt x="430"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3"/>
              <p:cNvSpPr/>
              <p:nvPr/>
            </p:nvSpPr>
            <p:spPr>
              <a:xfrm flipH="1">
                <a:off x="6347256" y="4140904"/>
                <a:ext cx="59780" cy="59780"/>
              </a:xfrm>
              <a:custGeom>
                <a:rect b="b" l="l" r="r" t="t"/>
                <a:pathLst>
                  <a:path extrusionOk="0" h="543" w="543">
                    <a:moveTo>
                      <a:pt x="269" y="1"/>
                    </a:moveTo>
                    <a:cubicBezTo>
                      <a:pt x="123" y="1"/>
                      <a:pt x="0" y="119"/>
                      <a:pt x="0" y="270"/>
                    </a:cubicBezTo>
                    <a:cubicBezTo>
                      <a:pt x="0" y="420"/>
                      <a:pt x="123" y="543"/>
                      <a:pt x="269" y="543"/>
                    </a:cubicBezTo>
                    <a:cubicBezTo>
                      <a:pt x="420" y="543"/>
                      <a:pt x="542" y="420"/>
                      <a:pt x="542" y="270"/>
                    </a:cubicBezTo>
                    <a:cubicBezTo>
                      <a:pt x="542" y="119"/>
                      <a:pt x="420"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3"/>
              <p:cNvSpPr/>
              <p:nvPr/>
            </p:nvSpPr>
            <p:spPr>
              <a:xfrm flipH="1">
                <a:off x="6262155" y="4116574"/>
                <a:ext cx="58789" cy="58679"/>
              </a:xfrm>
              <a:custGeom>
                <a:rect b="b" l="l" r="r" t="t"/>
                <a:pathLst>
                  <a:path extrusionOk="0" h="533" w="534">
                    <a:moveTo>
                      <a:pt x="265" y="0"/>
                    </a:moveTo>
                    <a:cubicBezTo>
                      <a:pt x="119" y="0"/>
                      <a:pt x="1" y="118"/>
                      <a:pt x="1" y="264"/>
                    </a:cubicBezTo>
                    <a:cubicBezTo>
                      <a:pt x="1" y="410"/>
                      <a:pt x="119" y="533"/>
                      <a:pt x="265" y="533"/>
                    </a:cubicBezTo>
                    <a:cubicBezTo>
                      <a:pt x="416" y="533"/>
                      <a:pt x="534" y="410"/>
                      <a:pt x="534" y="264"/>
                    </a:cubicBezTo>
                    <a:cubicBezTo>
                      <a:pt x="534" y="118"/>
                      <a:pt x="416"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3"/>
              <p:cNvSpPr/>
              <p:nvPr/>
            </p:nvSpPr>
            <p:spPr>
              <a:xfrm flipH="1">
                <a:off x="6178045" y="4087950"/>
                <a:ext cx="57799" cy="57799"/>
              </a:xfrm>
              <a:custGeom>
                <a:rect b="b" l="l" r="r" t="t"/>
                <a:pathLst>
                  <a:path extrusionOk="0" h="525" w="525">
                    <a:moveTo>
                      <a:pt x="260" y="1"/>
                    </a:moveTo>
                    <a:cubicBezTo>
                      <a:pt x="119" y="1"/>
                      <a:pt x="1" y="119"/>
                      <a:pt x="1" y="260"/>
                    </a:cubicBezTo>
                    <a:cubicBezTo>
                      <a:pt x="1" y="406"/>
                      <a:pt x="119" y="524"/>
                      <a:pt x="260" y="524"/>
                    </a:cubicBezTo>
                    <a:cubicBezTo>
                      <a:pt x="406" y="524"/>
                      <a:pt x="524" y="406"/>
                      <a:pt x="524" y="260"/>
                    </a:cubicBezTo>
                    <a:cubicBezTo>
                      <a:pt x="524" y="119"/>
                      <a:pt x="406"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3"/>
              <p:cNvSpPr/>
              <p:nvPr/>
            </p:nvSpPr>
            <p:spPr>
              <a:xfrm flipH="1">
                <a:off x="6095587" y="4055803"/>
                <a:ext cx="56698" cy="56698"/>
              </a:xfrm>
              <a:custGeom>
                <a:rect b="b" l="l" r="r" t="t"/>
                <a:pathLst>
                  <a:path extrusionOk="0" h="515" w="515">
                    <a:moveTo>
                      <a:pt x="256" y="1"/>
                    </a:moveTo>
                    <a:cubicBezTo>
                      <a:pt x="114" y="1"/>
                      <a:pt x="1" y="114"/>
                      <a:pt x="1" y="255"/>
                    </a:cubicBezTo>
                    <a:cubicBezTo>
                      <a:pt x="1" y="401"/>
                      <a:pt x="114" y="515"/>
                      <a:pt x="256" y="515"/>
                    </a:cubicBezTo>
                    <a:cubicBezTo>
                      <a:pt x="397" y="515"/>
                      <a:pt x="515" y="401"/>
                      <a:pt x="515" y="255"/>
                    </a:cubicBezTo>
                    <a:cubicBezTo>
                      <a:pt x="515" y="114"/>
                      <a:pt x="397" y="1"/>
                      <a:pt x="2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3"/>
              <p:cNvSpPr/>
              <p:nvPr/>
            </p:nvSpPr>
            <p:spPr>
              <a:xfrm flipH="1">
                <a:off x="6014119" y="4020023"/>
                <a:ext cx="56147" cy="56147"/>
              </a:xfrm>
              <a:custGeom>
                <a:rect b="b" l="l" r="r" t="t"/>
                <a:pathLst>
                  <a:path extrusionOk="0" h="510" w="510">
                    <a:moveTo>
                      <a:pt x="255" y="0"/>
                    </a:moveTo>
                    <a:cubicBezTo>
                      <a:pt x="114" y="0"/>
                      <a:pt x="1" y="114"/>
                      <a:pt x="1" y="255"/>
                    </a:cubicBezTo>
                    <a:cubicBezTo>
                      <a:pt x="1" y="396"/>
                      <a:pt x="114" y="510"/>
                      <a:pt x="255" y="510"/>
                    </a:cubicBezTo>
                    <a:cubicBezTo>
                      <a:pt x="392" y="510"/>
                      <a:pt x="510" y="396"/>
                      <a:pt x="510" y="255"/>
                    </a:cubicBezTo>
                    <a:cubicBezTo>
                      <a:pt x="510" y="114"/>
                      <a:pt x="39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3"/>
              <p:cNvSpPr/>
              <p:nvPr/>
            </p:nvSpPr>
            <p:spPr>
              <a:xfrm flipH="1">
                <a:off x="5934193" y="3982152"/>
                <a:ext cx="55046" cy="55046"/>
              </a:xfrm>
              <a:custGeom>
                <a:rect b="b" l="l" r="r" t="t"/>
                <a:pathLst>
                  <a:path extrusionOk="0" h="500" w="500">
                    <a:moveTo>
                      <a:pt x="250" y="0"/>
                    </a:moveTo>
                    <a:cubicBezTo>
                      <a:pt x="113" y="0"/>
                      <a:pt x="0" y="113"/>
                      <a:pt x="0" y="250"/>
                    </a:cubicBezTo>
                    <a:cubicBezTo>
                      <a:pt x="0" y="387"/>
                      <a:pt x="113"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3"/>
              <p:cNvSpPr/>
              <p:nvPr/>
            </p:nvSpPr>
            <p:spPr>
              <a:xfrm flipH="1">
                <a:off x="5855257" y="3942189"/>
                <a:ext cx="54055" cy="54055"/>
              </a:xfrm>
              <a:custGeom>
                <a:rect b="b" l="l" r="r" t="t"/>
                <a:pathLst>
                  <a:path extrusionOk="0" h="491" w="491">
                    <a:moveTo>
                      <a:pt x="245" y="0"/>
                    </a:moveTo>
                    <a:cubicBezTo>
                      <a:pt x="109" y="0"/>
                      <a:pt x="0" y="109"/>
                      <a:pt x="0" y="245"/>
                    </a:cubicBezTo>
                    <a:cubicBezTo>
                      <a:pt x="0" y="382"/>
                      <a:pt x="109" y="491"/>
                      <a:pt x="245" y="491"/>
                    </a:cubicBezTo>
                    <a:cubicBezTo>
                      <a:pt x="382" y="491"/>
                      <a:pt x="490" y="382"/>
                      <a:pt x="490" y="245"/>
                    </a:cubicBezTo>
                    <a:cubicBezTo>
                      <a:pt x="490" y="109"/>
                      <a:pt x="382" y="0"/>
                      <a:pt x="2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3"/>
              <p:cNvSpPr/>
              <p:nvPr/>
            </p:nvSpPr>
            <p:spPr>
              <a:xfrm flipH="1">
                <a:off x="5776872" y="3901125"/>
                <a:ext cx="53065" cy="53065"/>
              </a:xfrm>
              <a:custGeom>
                <a:rect b="b" l="l" r="r" t="t"/>
                <a:pathLst>
                  <a:path extrusionOk="0" h="482" w="482">
                    <a:moveTo>
                      <a:pt x="241" y="1"/>
                    </a:moveTo>
                    <a:cubicBezTo>
                      <a:pt x="109" y="1"/>
                      <a:pt x="0" y="109"/>
                      <a:pt x="0" y="241"/>
                    </a:cubicBezTo>
                    <a:cubicBezTo>
                      <a:pt x="0" y="373"/>
                      <a:pt x="109" y="482"/>
                      <a:pt x="241" y="482"/>
                    </a:cubicBezTo>
                    <a:cubicBezTo>
                      <a:pt x="373" y="482"/>
                      <a:pt x="481" y="373"/>
                      <a:pt x="481" y="241"/>
                    </a:cubicBezTo>
                    <a:cubicBezTo>
                      <a:pt x="481" y="109"/>
                      <a:pt x="373"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3"/>
              <p:cNvSpPr/>
              <p:nvPr/>
            </p:nvSpPr>
            <p:spPr>
              <a:xfrm flipH="1">
                <a:off x="5698487" y="3859620"/>
                <a:ext cx="52074" cy="52514"/>
              </a:xfrm>
              <a:custGeom>
                <a:rect b="b" l="l" r="r" t="t"/>
                <a:pathLst>
                  <a:path extrusionOk="0" h="477" w="473">
                    <a:moveTo>
                      <a:pt x="236" y="1"/>
                    </a:moveTo>
                    <a:cubicBezTo>
                      <a:pt x="104" y="1"/>
                      <a:pt x="1" y="109"/>
                      <a:pt x="1" y="236"/>
                    </a:cubicBezTo>
                    <a:cubicBezTo>
                      <a:pt x="1" y="368"/>
                      <a:pt x="104" y="477"/>
                      <a:pt x="236" y="477"/>
                    </a:cubicBezTo>
                    <a:cubicBezTo>
                      <a:pt x="368" y="477"/>
                      <a:pt x="472" y="368"/>
                      <a:pt x="472" y="236"/>
                    </a:cubicBezTo>
                    <a:cubicBezTo>
                      <a:pt x="472" y="109"/>
                      <a:pt x="368" y="1"/>
                      <a:pt x="2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3"/>
              <p:cNvSpPr/>
              <p:nvPr/>
            </p:nvSpPr>
            <p:spPr>
              <a:xfrm flipH="1">
                <a:off x="5619662" y="3819217"/>
                <a:ext cx="51413" cy="50973"/>
              </a:xfrm>
              <a:custGeom>
                <a:rect b="b" l="l" r="r" t="t"/>
                <a:pathLst>
                  <a:path extrusionOk="0" h="463" w="467">
                    <a:moveTo>
                      <a:pt x="236" y="0"/>
                    </a:moveTo>
                    <a:cubicBezTo>
                      <a:pt x="104" y="0"/>
                      <a:pt x="0" y="104"/>
                      <a:pt x="0" y="231"/>
                    </a:cubicBezTo>
                    <a:cubicBezTo>
                      <a:pt x="0" y="358"/>
                      <a:pt x="104" y="462"/>
                      <a:pt x="236" y="462"/>
                    </a:cubicBezTo>
                    <a:cubicBezTo>
                      <a:pt x="363" y="462"/>
                      <a:pt x="467" y="358"/>
                      <a:pt x="467" y="231"/>
                    </a:cubicBezTo>
                    <a:cubicBezTo>
                      <a:pt x="467" y="104"/>
                      <a:pt x="363"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3"/>
              <p:cNvSpPr/>
              <p:nvPr/>
            </p:nvSpPr>
            <p:spPr>
              <a:xfrm flipH="1">
                <a:off x="5540286" y="3779694"/>
                <a:ext cx="50422" cy="50532"/>
              </a:xfrm>
              <a:custGeom>
                <a:rect b="b" l="l" r="r" t="t"/>
                <a:pathLst>
                  <a:path extrusionOk="0" h="459" w="458">
                    <a:moveTo>
                      <a:pt x="232" y="1"/>
                    </a:moveTo>
                    <a:cubicBezTo>
                      <a:pt x="104" y="1"/>
                      <a:pt x="1" y="104"/>
                      <a:pt x="1" y="232"/>
                    </a:cubicBezTo>
                    <a:cubicBezTo>
                      <a:pt x="1" y="359"/>
                      <a:pt x="104" y="458"/>
                      <a:pt x="232" y="458"/>
                    </a:cubicBezTo>
                    <a:cubicBezTo>
                      <a:pt x="354" y="458"/>
                      <a:pt x="458" y="359"/>
                      <a:pt x="458" y="232"/>
                    </a:cubicBezTo>
                    <a:cubicBezTo>
                      <a:pt x="458" y="104"/>
                      <a:pt x="354"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3"/>
              <p:cNvSpPr/>
              <p:nvPr/>
            </p:nvSpPr>
            <p:spPr>
              <a:xfrm flipH="1">
                <a:off x="5459809" y="3743364"/>
                <a:ext cx="48881" cy="49432"/>
              </a:xfrm>
              <a:custGeom>
                <a:rect b="b" l="l" r="r" t="t"/>
                <a:pathLst>
                  <a:path extrusionOk="0" h="449" w="444">
                    <a:moveTo>
                      <a:pt x="222" y="1"/>
                    </a:moveTo>
                    <a:cubicBezTo>
                      <a:pt x="100" y="1"/>
                      <a:pt x="1" y="100"/>
                      <a:pt x="1" y="227"/>
                    </a:cubicBezTo>
                    <a:cubicBezTo>
                      <a:pt x="1" y="350"/>
                      <a:pt x="100" y="449"/>
                      <a:pt x="222" y="449"/>
                    </a:cubicBezTo>
                    <a:cubicBezTo>
                      <a:pt x="345" y="449"/>
                      <a:pt x="444" y="350"/>
                      <a:pt x="444" y="227"/>
                    </a:cubicBezTo>
                    <a:cubicBezTo>
                      <a:pt x="444" y="100"/>
                      <a:pt x="345"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3"/>
              <p:cNvSpPr/>
              <p:nvPr/>
            </p:nvSpPr>
            <p:spPr>
              <a:xfrm flipH="1">
                <a:off x="5377240" y="3710666"/>
                <a:ext cx="48441" cy="48441"/>
              </a:xfrm>
              <a:custGeom>
                <a:rect b="b" l="l" r="r" t="t"/>
                <a:pathLst>
                  <a:path extrusionOk="0" h="440" w="440">
                    <a:moveTo>
                      <a:pt x="222" y="1"/>
                    </a:moveTo>
                    <a:cubicBezTo>
                      <a:pt x="100" y="1"/>
                      <a:pt x="1" y="100"/>
                      <a:pt x="1" y="222"/>
                    </a:cubicBezTo>
                    <a:cubicBezTo>
                      <a:pt x="1" y="340"/>
                      <a:pt x="100" y="439"/>
                      <a:pt x="222" y="439"/>
                    </a:cubicBezTo>
                    <a:cubicBezTo>
                      <a:pt x="340" y="439"/>
                      <a:pt x="439" y="340"/>
                      <a:pt x="439" y="222"/>
                    </a:cubicBezTo>
                    <a:cubicBezTo>
                      <a:pt x="439" y="100"/>
                      <a:pt x="34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3"/>
              <p:cNvSpPr/>
              <p:nvPr/>
            </p:nvSpPr>
            <p:spPr>
              <a:xfrm flipH="1">
                <a:off x="5293240" y="3682703"/>
                <a:ext cx="47340" cy="47340"/>
              </a:xfrm>
              <a:custGeom>
                <a:rect b="b" l="l" r="r" t="t"/>
                <a:pathLst>
                  <a:path extrusionOk="0" h="430" w="430">
                    <a:moveTo>
                      <a:pt x="213" y="0"/>
                    </a:moveTo>
                    <a:cubicBezTo>
                      <a:pt x="95" y="0"/>
                      <a:pt x="1" y="95"/>
                      <a:pt x="1" y="217"/>
                    </a:cubicBezTo>
                    <a:cubicBezTo>
                      <a:pt x="1" y="335"/>
                      <a:pt x="95" y="429"/>
                      <a:pt x="213" y="429"/>
                    </a:cubicBezTo>
                    <a:cubicBezTo>
                      <a:pt x="336" y="429"/>
                      <a:pt x="430" y="335"/>
                      <a:pt x="430" y="217"/>
                    </a:cubicBezTo>
                    <a:cubicBezTo>
                      <a:pt x="430" y="95"/>
                      <a:pt x="336"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3"/>
              <p:cNvSpPr/>
              <p:nvPr/>
            </p:nvSpPr>
            <p:spPr>
              <a:xfrm flipH="1">
                <a:off x="5207589" y="3660355"/>
                <a:ext cx="46239" cy="46349"/>
              </a:xfrm>
              <a:custGeom>
                <a:rect b="b" l="l" r="r" t="t"/>
                <a:pathLst>
                  <a:path extrusionOk="0" h="421" w="420">
                    <a:moveTo>
                      <a:pt x="212" y="1"/>
                    </a:moveTo>
                    <a:cubicBezTo>
                      <a:pt x="94" y="1"/>
                      <a:pt x="0" y="95"/>
                      <a:pt x="0" y="213"/>
                    </a:cubicBezTo>
                    <a:cubicBezTo>
                      <a:pt x="0" y="326"/>
                      <a:pt x="94" y="420"/>
                      <a:pt x="212" y="420"/>
                    </a:cubicBezTo>
                    <a:cubicBezTo>
                      <a:pt x="325" y="420"/>
                      <a:pt x="420" y="326"/>
                      <a:pt x="420" y="213"/>
                    </a:cubicBezTo>
                    <a:cubicBezTo>
                      <a:pt x="420" y="95"/>
                      <a:pt x="325"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3"/>
              <p:cNvSpPr/>
              <p:nvPr/>
            </p:nvSpPr>
            <p:spPr>
              <a:xfrm flipH="1">
                <a:off x="5120397" y="3644281"/>
                <a:ext cx="45248" cy="45798"/>
              </a:xfrm>
              <a:custGeom>
                <a:rect b="b" l="l" r="r" t="t"/>
                <a:pathLst>
                  <a:path extrusionOk="0" h="416" w="411">
                    <a:moveTo>
                      <a:pt x="208" y="0"/>
                    </a:moveTo>
                    <a:cubicBezTo>
                      <a:pt x="90" y="0"/>
                      <a:pt x="1" y="95"/>
                      <a:pt x="1" y="208"/>
                    </a:cubicBezTo>
                    <a:cubicBezTo>
                      <a:pt x="1" y="321"/>
                      <a:pt x="90" y="415"/>
                      <a:pt x="208" y="415"/>
                    </a:cubicBezTo>
                    <a:cubicBezTo>
                      <a:pt x="321" y="415"/>
                      <a:pt x="411" y="321"/>
                      <a:pt x="411" y="208"/>
                    </a:cubicBezTo>
                    <a:cubicBezTo>
                      <a:pt x="411" y="95"/>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3"/>
              <p:cNvSpPr/>
              <p:nvPr/>
            </p:nvSpPr>
            <p:spPr>
              <a:xfrm flipH="1">
                <a:off x="5031663" y="3634924"/>
                <a:ext cx="44698" cy="44698"/>
              </a:xfrm>
              <a:custGeom>
                <a:rect b="b" l="l" r="r" t="t"/>
                <a:pathLst>
                  <a:path extrusionOk="0" h="406" w="406">
                    <a:moveTo>
                      <a:pt x="203" y="1"/>
                    </a:moveTo>
                    <a:cubicBezTo>
                      <a:pt x="90" y="1"/>
                      <a:pt x="0" y="95"/>
                      <a:pt x="0" y="203"/>
                    </a:cubicBezTo>
                    <a:cubicBezTo>
                      <a:pt x="0" y="316"/>
                      <a:pt x="90" y="406"/>
                      <a:pt x="203" y="406"/>
                    </a:cubicBezTo>
                    <a:cubicBezTo>
                      <a:pt x="312" y="406"/>
                      <a:pt x="406" y="316"/>
                      <a:pt x="406" y="203"/>
                    </a:cubicBezTo>
                    <a:cubicBezTo>
                      <a:pt x="406" y="95"/>
                      <a:pt x="312"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3"/>
              <p:cNvSpPr/>
              <p:nvPr/>
            </p:nvSpPr>
            <p:spPr>
              <a:xfrm flipH="1">
                <a:off x="4942929" y="3632832"/>
                <a:ext cx="43597" cy="43707"/>
              </a:xfrm>
              <a:custGeom>
                <a:rect b="b" l="l" r="r" t="t"/>
                <a:pathLst>
                  <a:path extrusionOk="0" h="397" w="396">
                    <a:moveTo>
                      <a:pt x="198" y="1"/>
                    </a:moveTo>
                    <a:cubicBezTo>
                      <a:pt x="85" y="1"/>
                      <a:pt x="0" y="90"/>
                      <a:pt x="0" y="199"/>
                    </a:cubicBezTo>
                    <a:cubicBezTo>
                      <a:pt x="0" y="307"/>
                      <a:pt x="85" y="397"/>
                      <a:pt x="198" y="397"/>
                    </a:cubicBezTo>
                    <a:cubicBezTo>
                      <a:pt x="306" y="397"/>
                      <a:pt x="396" y="307"/>
                      <a:pt x="396" y="199"/>
                    </a:cubicBezTo>
                    <a:cubicBezTo>
                      <a:pt x="396" y="90"/>
                      <a:pt x="306" y="1"/>
                      <a:pt x="1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3"/>
              <p:cNvSpPr/>
              <p:nvPr/>
            </p:nvSpPr>
            <p:spPr>
              <a:xfrm flipH="1">
                <a:off x="4854636" y="3637566"/>
                <a:ext cx="42716" cy="42606"/>
              </a:xfrm>
              <a:custGeom>
                <a:rect b="b" l="l" r="r" t="t"/>
                <a:pathLst>
                  <a:path extrusionOk="0" h="387" w="388">
                    <a:moveTo>
                      <a:pt x="194" y="0"/>
                    </a:moveTo>
                    <a:cubicBezTo>
                      <a:pt x="90" y="0"/>
                      <a:pt x="1" y="85"/>
                      <a:pt x="1" y="193"/>
                    </a:cubicBezTo>
                    <a:cubicBezTo>
                      <a:pt x="1" y="297"/>
                      <a:pt x="90" y="387"/>
                      <a:pt x="194" y="387"/>
                    </a:cubicBezTo>
                    <a:cubicBezTo>
                      <a:pt x="303" y="387"/>
                      <a:pt x="387" y="297"/>
                      <a:pt x="387" y="193"/>
                    </a:cubicBezTo>
                    <a:cubicBezTo>
                      <a:pt x="387" y="85"/>
                      <a:pt x="303" y="0"/>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3"/>
              <p:cNvSpPr/>
              <p:nvPr/>
            </p:nvSpPr>
            <p:spPr>
              <a:xfrm flipH="1">
                <a:off x="4766453" y="3647914"/>
                <a:ext cx="41615" cy="42165"/>
              </a:xfrm>
              <a:custGeom>
                <a:rect b="b" l="l" r="r" t="t"/>
                <a:pathLst>
                  <a:path extrusionOk="0" h="383" w="378">
                    <a:moveTo>
                      <a:pt x="189" y="0"/>
                    </a:moveTo>
                    <a:cubicBezTo>
                      <a:pt x="86" y="0"/>
                      <a:pt x="1" y="85"/>
                      <a:pt x="1" y="189"/>
                    </a:cubicBezTo>
                    <a:cubicBezTo>
                      <a:pt x="1" y="297"/>
                      <a:pt x="86" y="382"/>
                      <a:pt x="189" y="382"/>
                    </a:cubicBezTo>
                    <a:cubicBezTo>
                      <a:pt x="293" y="382"/>
                      <a:pt x="378" y="297"/>
                      <a:pt x="378" y="189"/>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3"/>
              <p:cNvSpPr/>
              <p:nvPr/>
            </p:nvSpPr>
            <p:spPr>
              <a:xfrm flipH="1">
                <a:off x="4678710" y="3664538"/>
                <a:ext cx="41065" cy="40514"/>
              </a:xfrm>
              <a:custGeom>
                <a:rect b="b" l="l" r="r" t="t"/>
                <a:pathLst>
                  <a:path extrusionOk="0" h="368" w="373">
                    <a:moveTo>
                      <a:pt x="189" y="0"/>
                    </a:moveTo>
                    <a:cubicBezTo>
                      <a:pt x="85" y="0"/>
                      <a:pt x="0" y="80"/>
                      <a:pt x="0" y="184"/>
                    </a:cubicBezTo>
                    <a:cubicBezTo>
                      <a:pt x="0" y="288"/>
                      <a:pt x="85" y="368"/>
                      <a:pt x="189" y="368"/>
                    </a:cubicBezTo>
                    <a:cubicBezTo>
                      <a:pt x="288" y="368"/>
                      <a:pt x="373" y="288"/>
                      <a:pt x="373" y="184"/>
                    </a:cubicBezTo>
                    <a:cubicBezTo>
                      <a:pt x="373" y="80"/>
                      <a:pt x="28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3"/>
              <p:cNvSpPr/>
              <p:nvPr/>
            </p:nvSpPr>
            <p:spPr>
              <a:xfrm flipH="1">
                <a:off x="4592508" y="3685786"/>
                <a:ext cx="40074" cy="39523"/>
              </a:xfrm>
              <a:custGeom>
                <a:rect b="b" l="l" r="r" t="t"/>
                <a:pathLst>
                  <a:path extrusionOk="0" h="359" w="364">
                    <a:moveTo>
                      <a:pt x="184" y="1"/>
                    </a:moveTo>
                    <a:cubicBezTo>
                      <a:pt x="85" y="1"/>
                      <a:pt x="0" y="81"/>
                      <a:pt x="0" y="180"/>
                    </a:cubicBezTo>
                    <a:cubicBezTo>
                      <a:pt x="0" y="279"/>
                      <a:pt x="85" y="359"/>
                      <a:pt x="184" y="359"/>
                    </a:cubicBezTo>
                    <a:cubicBezTo>
                      <a:pt x="283" y="359"/>
                      <a:pt x="363" y="279"/>
                      <a:pt x="363" y="180"/>
                    </a:cubicBezTo>
                    <a:cubicBezTo>
                      <a:pt x="363" y="81"/>
                      <a:pt x="283"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3"/>
              <p:cNvSpPr/>
              <p:nvPr/>
            </p:nvSpPr>
            <p:spPr>
              <a:xfrm flipH="1">
                <a:off x="4507408" y="3711217"/>
                <a:ext cx="39083" cy="39083"/>
              </a:xfrm>
              <a:custGeom>
                <a:rect b="b" l="l" r="r" t="t"/>
                <a:pathLst>
                  <a:path extrusionOk="0" h="355" w="355">
                    <a:moveTo>
                      <a:pt x="180" y="1"/>
                    </a:moveTo>
                    <a:cubicBezTo>
                      <a:pt x="81" y="1"/>
                      <a:pt x="1" y="81"/>
                      <a:pt x="1" y="180"/>
                    </a:cubicBezTo>
                    <a:cubicBezTo>
                      <a:pt x="1" y="274"/>
                      <a:pt x="81" y="354"/>
                      <a:pt x="180" y="354"/>
                    </a:cubicBezTo>
                    <a:cubicBezTo>
                      <a:pt x="274" y="354"/>
                      <a:pt x="354" y="274"/>
                      <a:pt x="354" y="180"/>
                    </a:cubicBezTo>
                    <a:cubicBezTo>
                      <a:pt x="354" y="81"/>
                      <a:pt x="274"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3"/>
              <p:cNvSpPr/>
              <p:nvPr/>
            </p:nvSpPr>
            <p:spPr>
              <a:xfrm flipH="1">
                <a:off x="4423408" y="3740831"/>
                <a:ext cx="37982" cy="38532"/>
              </a:xfrm>
              <a:custGeom>
                <a:rect b="b" l="l" r="r" t="t"/>
                <a:pathLst>
                  <a:path extrusionOk="0" h="350" w="345">
                    <a:moveTo>
                      <a:pt x="170" y="0"/>
                    </a:moveTo>
                    <a:cubicBezTo>
                      <a:pt x="76" y="0"/>
                      <a:pt x="1" y="80"/>
                      <a:pt x="1" y="175"/>
                    </a:cubicBezTo>
                    <a:cubicBezTo>
                      <a:pt x="1" y="269"/>
                      <a:pt x="76" y="349"/>
                      <a:pt x="170" y="349"/>
                    </a:cubicBezTo>
                    <a:cubicBezTo>
                      <a:pt x="265" y="349"/>
                      <a:pt x="345" y="269"/>
                      <a:pt x="345" y="175"/>
                    </a:cubicBezTo>
                    <a:cubicBezTo>
                      <a:pt x="345" y="80"/>
                      <a:pt x="265"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3"/>
              <p:cNvSpPr/>
              <p:nvPr/>
            </p:nvSpPr>
            <p:spPr>
              <a:xfrm flipH="1">
                <a:off x="4340839" y="3773969"/>
                <a:ext cx="36991" cy="36991"/>
              </a:xfrm>
              <a:custGeom>
                <a:rect b="b" l="l" r="r" t="t"/>
                <a:pathLst>
                  <a:path extrusionOk="0" h="336" w="336">
                    <a:moveTo>
                      <a:pt x="166" y="1"/>
                    </a:moveTo>
                    <a:cubicBezTo>
                      <a:pt x="76" y="1"/>
                      <a:pt x="1" y="76"/>
                      <a:pt x="1" y="171"/>
                    </a:cubicBezTo>
                    <a:cubicBezTo>
                      <a:pt x="1" y="260"/>
                      <a:pt x="76" y="336"/>
                      <a:pt x="166" y="336"/>
                    </a:cubicBezTo>
                    <a:cubicBezTo>
                      <a:pt x="260" y="336"/>
                      <a:pt x="335" y="260"/>
                      <a:pt x="335" y="171"/>
                    </a:cubicBezTo>
                    <a:cubicBezTo>
                      <a:pt x="335" y="76"/>
                      <a:pt x="260"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3"/>
              <p:cNvSpPr/>
              <p:nvPr/>
            </p:nvSpPr>
            <p:spPr>
              <a:xfrm flipH="1">
                <a:off x="4259372" y="3809859"/>
                <a:ext cx="35890" cy="36441"/>
              </a:xfrm>
              <a:custGeom>
                <a:rect b="b" l="l" r="r" t="t"/>
                <a:pathLst>
                  <a:path extrusionOk="0" h="331" w="326">
                    <a:moveTo>
                      <a:pt x="161" y="0"/>
                    </a:moveTo>
                    <a:cubicBezTo>
                      <a:pt x="71" y="0"/>
                      <a:pt x="0" y="76"/>
                      <a:pt x="0" y="165"/>
                    </a:cubicBezTo>
                    <a:cubicBezTo>
                      <a:pt x="0" y="255"/>
                      <a:pt x="71" y="330"/>
                      <a:pt x="161" y="330"/>
                    </a:cubicBezTo>
                    <a:cubicBezTo>
                      <a:pt x="250" y="330"/>
                      <a:pt x="326" y="255"/>
                      <a:pt x="326" y="165"/>
                    </a:cubicBezTo>
                    <a:cubicBezTo>
                      <a:pt x="326" y="76"/>
                      <a:pt x="250"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3"/>
              <p:cNvSpPr/>
              <p:nvPr/>
            </p:nvSpPr>
            <p:spPr>
              <a:xfrm flipH="1">
                <a:off x="4178895" y="3848721"/>
                <a:ext cx="35450" cy="34899"/>
              </a:xfrm>
              <a:custGeom>
                <a:rect b="b" l="l" r="r" t="t"/>
                <a:pathLst>
                  <a:path extrusionOk="0" h="317" w="322">
                    <a:moveTo>
                      <a:pt x="161" y="1"/>
                    </a:moveTo>
                    <a:cubicBezTo>
                      <a:pt x="71" y="1"/>
                      <a:pt x="1" y="71"/>
                      <a:pt x="1" y="156"/>
                    </a:cubicBezTo>
                    <a:cubicBezTo>
                      <a:pt x="1" y="246"/>
                      <a:pt x="71" y="317"/>
                      <a:pt x="161" y="317"/>
                    </a:cubicBezTo>
                    <a:cubicBezTo>
                      <a:pt x="251" y="317"/>
                      <a:pt x="321" y="246"/>
                      <a:pt x="321" y="156"/>
                    </a:cubicBezTo>
                    <a:cubicBezTo>
                      <a:pt x="321" y="71"/>
                      <a:pt x="251"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3"/>
              <p:cNvSpPr/>
              <p:nvPr/>
            </p:nvSpPr>
            <p:spPr>
              <a:xfrm flipH="1">
                <a:off x="4098968" y="3887694"/>
                <a:ext cx="34349" cy="33798"/>
              </a:xfrm>
              <a:custGeom>
                <a:rect b="b" l="l" r="r" t="t"/>
                <a:pathLst>
                  <a:path extrusionOk="0" h="307" w="312">
                    <a:moveTo>
                      <a:pt x="156" y="0"/>
                    </a:moveTo>
                    <a:cubicBezTo>
                      <a:pt x="71" y="0"/>
                      <a:pt x="0" y="66"/>
                      <a:pt x="0" y="151"/>
                    </a:cubicBezTo>
                    <a:cubicBezTo>
                      <a:pt x="0" y="241"/>
                      <a:pt x="71" y="307"/>
                      <a:pt x="156" y="307"/>
                    </a:cubicBezTo>
                    <a:cubicBezTo>
                      <a:pt x="241" y="307"/>
                      <a:pt x="311" y="241"/>
                      <a:pt x="311" y="151"/>
                    </a:cubicBezTo>
                    <a:cubicBezTo>
                      <a:pt x="311" y="66"/>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3"/>
              <p:cNvSpPr/>
              <p:nvPr/>
            </p:nvSpPr>
            <p:spPr>
              <a:xfrm flipH="1">
                <a:off x="4018051" y="3925015"/>
                <a:ext cx="33358" cy="33358"/>
              </a:xfrm>
              <a:custGeom>
                <a:rect b="b" l="l" r="r" t="t"/>
                <a:pathLst>
                  <a:path extrusionOk="0" h="303" w="303">
                    <a:moveTo>
                      <a:pt x="152" y="1"/>
                    </a:moveTo>
                    <a:cubicBezTo>
                      <a:pt x="67" y="1"/>
                      <a:pt x="1" y="67"/>
                      <a:pt x="1" y="152"/>
                    </a:cubicBezTo>
                    <a:cubicBezTo>
                      <a:pt x="1" y="232"/>
                      <a:pt x="67" y="302"/>
                      <a:pt x="152" y="302"/>
                    </a:cubicBezTo>
                    <a:cubicBezTo>
                      <a:pt x="232" y="302"/>
                      <a:pt x="303" y="232"/>
                      <a:pt x="303" y="152"/>
                    </a:cubicBezTo>
                    <a:cubicBezTo>
                      <a:pt x="303" y="67"/>
                      <a:pt x="232" y="1"/>
                      <a:pt x="1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3"/>
              <p:cNvSpPr/>
              <p:nvPr/>
            </p:nvSpPr>
            <p:spPr>
              <a:xfrm flipH="1">
                <a:off x="3936583" y="3960904"/>
                <a:ext cx="32257" cy="32257"/>
              </a:xfrm>
              <a:custGeom>
                <a:rect b="b" l="l" r="r" t="t"/>
                <a:pathLst>
                  <a:path extrusionOk="0" h="293" w="293">
                    <a:moveTo>
                      <a:pt x="147" y="0"/>
                    </a:moveTo>
                    <a:cubicBezTo>
                      <a:pt x="67" y="0"/>
                      <a:pt x="1" y="61"/>
                      <a:pt x="1" y="146"/>
                    </a:cubicBezTo>
                    <a:cubicBezTo>
                      <a:pt x="1" y="226"/>
                      <a:pt x="67" y="292"/>
                      <a:pt x="147" y="292"/>
                    </a:cubicBezTo>
                    <a:cubicBezTo>
                      <a:pt x="227" y="292"/>
                      <a:pt x="293" y="226"/>
                      <a:pt x="293" y="146"/>
                    </a:cubicBezTo>
                    <a:cubicBezTo>
                      <a:pt x="293" y="61"/>
                      <a:pt x="227"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3"/>
              <p:cNvSpPr/>
              <p:nvPr/>
            </p:nvSpPr>
            <p:spPr>
              <a:xfrm flipH="1">
                <a:off x="3854565" y="3994592"/>
                <a:ext cx="31266" cy="31266"/>
              </a:xfrm>
              <a:custGeom>
                <a:rect b="b" l="l" r="r" t="t"/>
                <a:pathLst>
                  <a:path extrusionOk="0" h="284" w="284">
                    <a:moveTo>
                      <a:pt x="142" y="0"/>
                    </a:moveTo>
                    <a:cubicBezTo>
                      <a:pt x="67" y="0"/>
                      <a:pt x="1" y="66"/>
                      <a:pt x="1" y="142"/>
                    </a:cubicBezTo>
                    <a:cubicBezTo>
                      <a:pt x="1" y="222"/>
                      <a:pt x="67" y="283"/>
                      <a:pt x="142" y="283"/>
                    </a:cubicBezTo>
                    <a:cubicBezTo>
                      <a:pt x="222" y="283"/>
                      <a:pt x="284" y="222"/>
                      <a:pt x="284" y="142"/>
                    </a:cubicBezTo>
                    <a:cubicBezTo>
                      <a:pt x="284" y="66"/>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3"/>
              <p:cNvSpPr/>
              <p:nvPr/>
            </p:nvSpPr>
            <p:spPr>
              <a:xfrm flipH="1">
                <a:off x="3771556" y="4026739"/>
                <a:ext cx="30165" cy="30275"/>
              </a:xfrm>
              <a:custGeom>
                <a:rect b="b" l="l" r="r" t="t"/>
                <a:pathLst>
                  <a:path extrusionOk="0" h="275" w="274">
                    <a:moveTo>
                      <a:pt x="137" y="1"/>
                    </a:moveTo>
                    <a:cubicBezTo>
                      <a:pt x="62" y="1"/>
                      <a:pt x="0" y="62"/>
                      <a:pt x="0" y="137"/>
                    </a:cubicBezTo>
                    <a:cubicBezTo>
                      <a:pt x="0" y="213"/>
                      <a:pt x="62" y="274"/>
                      <a:pt x="137" y="274"/>
                    </a:cubicBezTo>
                    <a:cubicBezTo>
                      <a:pt x="213" y="274"/>
                      <a:pt x="274" y="213"/>
                      <a:pt x="274" y="137"/>
                    </a:cubicBezTo>
                    <a:cubicBezTo>
                      <a:pt x="274" y="62"/>
                      <a:pt x="213"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3"/>
              <p:cNvSpPr/>
              <p:nvPr/>
            </p:nvSpPr>
            <p:spPr>
              <a:xfrm flipH="1">
                <a:off x="3687446" y="4056904"/>
                <a:ext cx="29725" cy="29175"/>
              </a:xfrm>
              <a:custGeom>
                <a:rect b="b" l="l" r="r" t="t"/>
                <a:pathLst>
                  <a:path extrusionOk="0" h="265" w="270">
                    <a:moveTo>
                      <a:pt x="138" y="0"/>
                    </a:moveTo>
                    <a:cubicBezTo>
                      <a:pt x="62" y="0"/>
                      <a:pt x="1" y="57"/>
                      <a:pt x="1" y="132"/>
                    </a:cubicBezTo>
                    <a:cubicBezTo>
                      <a:pt x="1" y="208"/>
                      <a:pt x="62" y="264"/>
                      <a:pt x="138" y="264"/>
                    </a:cubicBezTo>
                    <a:cubicBezTo>
                      <a:pt x="208" y="264"/>
                      <a:pt x="270" y="208"/>
                      <a:pt x="270" y="132"/>
                    </a:cubicBezTo>
                    <a:cubicBezTo>
                      <a:pt x="270" y="57"/>
                      <a:pt x="208" y="0"/>
                      <a:pt x="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3"/>
              <p:cNvSpPr/>
              <p:nvPr/>
            </p:nvSpPr>
            <p:spPr>
              <a:xfrm flipH="1">
                <a:off x="3602786" y="4084317"/>
                <a:ext cx="28734" cy="28734"/>
              </a:xfrm>
              <a:custGeom>
                <a:rect b="b" l="l" r="r" t="t"/>
                <a:pathLst>
                  <a:path extrusionOk="0" h="261" w="261">
                    <a:moveTo>
                      <a:pt x="128" y="1"/>
                    </a:moveTo>
                    <a:cubicBezTo>
                      <a:pt x="57" y="1"/>
                      <a:pt x="1" y="58"/>
                      <a:pt x="1" y="133"/>
                    </a:cubicBezTo>
                    <a:cubicBezTo>
                      <a:pt x="1" y="204"/>
                      <a:pt x="57" y="260"/>
                      <a:pt x="128" y="260"/>
                    </a:cubicBezTo>
                    <a:cubicBezTo>
                      <a:pt x="203" y="260"/>
                      <a:pt x="260" y="204"/>
                      <a:pt x="260" y="133"/>
                    </a:cubicBezTo>
                    <a:cubicBezTo>
                      <a:pt x="260" y="58"/>
                      <a:pt x="203"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3"/>
              <p:cNvSpPr/>
              <p:nvPr/>
            </p:nvSpPr>
            <p:spPr>
              <a:xfrm flipH="1">
                <a:off x="3517685" y="4109748"/>
                <a:ext cx="27633" cy="27633"/>
              </a:xfrm>
              <a:custGeom>
                <a:rect b="b" l="l" r="r" t="t"/>
                <a:pathLst>
                  <a:path extrusionOk="0" h="251" w="251">
                    <a:moveTo>
                      <a:pt x="128" y="1"/>
                    </a:moveTo>
                    <a:cubicBezTo>
                      <a:pt x="57" y="1"/>
                      <a:pt x="0" y="58"/>
                      <a:pt x="0" y="128"/>
                    </a:cubicBezTo>
                    <a:cubicBezTo>
                      <a:pt x="0" y="194"/>
                      <a:pt x="57" y="251"/>
                      <a:pt x="128" y="251"/>
                    </a:cubicBezTo>
                    <a:cubicBezTo>
                      <a:pt x="194" y="251"/>
                      <a:pt x="250" y="194"/>
                      <a:pt x="250" y="128"/>
                    </a:cubicBezTo>
                    <a:cubicBezTo>
                      <a:pt x="250" y="58"/>
                      <a:pt x="19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3"/>
              <p:cNvSpPr/>
              <p:nvPr/>
            </p:nvSpPr>
            <p:spPr>
              <a:xfrm flipH="1">
                <a:off x="3431594" y="4132647"/>
                <a:ext cx="27083" cy="26532"/>
              </a:xfrm>
              <a:custGeom>
                <a:rect b="b" l="l" r="r" t="t"/>
                <a:pathLst>
                  <a:path extrusionOk="0" h="241" w="246">
                    <a:moveTo>
                      <a:pt x="123" y="0"/>
                    </a:moveTo>
                    <a:cubicBezTo>
                      <a:pt x="57" y="0"/>
                      <a:pt x="1" y="57"/>
                      <a:pt x="1" y="123"/>
                    </a:cubicBezTo>
                    <a:cubicBezTo>
                      <a:pt x="1" y="189"/>
                      <a:pt x="57" y="241"/>
                      <a:pt x="123" y="241"/>
                    </a:cubicBezTo>
                    <a:cubicBezTo>
                      <a:pt x="189" y="241"/>
                      <a:pt x="246" y="189"/>
                      <a:pt x="246" y="123"/>
                    </a:cubicBezTo>
                    <a:cubicBezTo>
                      <a:pt x="246" y="57"/>
                      <a:pt x="189"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3"/>
              <p:cNvSpPr/>
              <p:nvPr/>
            </p:nvSpPr>
            <p:spPr>
              <a:xfrm flipH="1">
                <a:off x="3344952" y="4152904"/>
                <a:ext cx="25982" cy="25982"/>
              </a:xfrm>
              <a:custGeom>
                <a:rect b="b" l="l" r="r" t="t"/>
                <a:pathLst>
                  <a:path extrusionOk="0" h="236" w="236">
                    <a:moveTo>
                      <a:pt x="118" y="0"/>
                    </a:moveTo>
                    <a:cubicBezTo>
                      <a:pt x="52" y="0"/>
                      <a:pt x="0" y="52"/>
                      <a:pt x="0" y="118"/>
                    </a:cubicBezTo>
                    <a:cubicBezTo>
                      <a:pt x="0" y="184"/>
                      <a:pt x="52" y="236"/>
                      <a:pt x="118" y="236"/>
                    </a:cubicBezTo>
                    <a:cubicBezTo>
                      <a:pt x="184" y="236"/>
                      <a:pt x="236" y="184"/>
                      <a:pt x="236" y="118"/>
                    </a:cubicBezTo>
                    <a:cubicBezTo>
                      <a:pt x="236" y="52"/>
                      <a:pt x="18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3"/>
              <p:cNvSpPr/>
              <p:nvPr/>
            </p:nvSpPr>
            <p:spPr>
              <a:xfrm flipH="1">
                <a:off x="3257759" y="4170519"/>
                <a:ext cx="24991" cy="24551"/>
              </a:xfrm>
              <a:custGeom>
                <a:rect b="b" l="l" r="r" t="t"/>
                <a:pathLst>
                  <a:path extrusionOk="0" h="223" w="227">
                    <a:moveTo>
                      <a:pt x="114" y="1"/>
                    </a:moveTo>
                    <a:cubicBezTo>
                      <a:pt x="53" y="1"/>
                      <a:pt x="1" y="48"/>
                      <a:pt x="1" y="114"/>
                    </a:cubicBezTo>
                    <a:cubicBezTo>
                      <a:pt x="1" y="175"/>
                      <a:pt x="53" y="222"/>
                      <a:pt x="114" y="222"/>
                    </a:cubicBezTo>
                    <a:cubicBezTo>
                      <a:pt x="175" y="222"/>
                      <a:pt x="227" y="175"/>
                      <a:pt x="227" y="114"/>
                    </a:cubicBezTo>
                    <a:cubicBezTo>
                      <a:pt x="227" y="48"/>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3"/>
              <p:cNvSpPr/>
              <p:nvPr/>
            </p:nvSpPr>
            <p:spPr>
              <a:xfrm flipH="1">
                <a:off x="3170017" y="4185051"/>
                <a:ext cx="24000" cy="24000"/>
              </a:xfrm>
              <a:custGeom>
                <a:rect b="b" l="l" r="r" t="t"/>
                <a:pathLst>
                  <a:path extrusionOk="0" h="218" w="218">
                    <a:moveTo>
                      <a:pt x="109" y="1"/>
                    </a:moveTo>
                    <a:cubicBezTo>
                      <a:pt x="48" y="1"/>
                      <a:pt x="1" y="48"/>
                      <a:pt x="1" y="109"/>
                    </a:cubicBezTo>
                    <a:cubicBezTo>
                      <a:pt x="1" y="166"/>
                      <a:pt x="48" y="217"/>
                      <a:pt x="109" y="217"/>
                    </a:cubicBezTo>
                    <a:cubicBezTo>
                      <a:pt x="166" y="217"/>
                      <a:pt x="218" y="166"/>
                      <a:pt x="218" y="109"/>
                    </a:cubicBezTo>
                    <a:cubicBezTo>
                      <a:pt x="218" y="48"/>
                      <a:pt x="166"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3"/>
              <p:cNvSpPr/>
              <p:nvPr/>
            </p:nvSpPr>
            <p:spPr>
              <a:xfrm flipH="1">
                <a:off x="3081723" y="4196500"/>
                <a:ext cx="23009" cy="22899"/>
              </a:xfrm>
              <a:custGeom>
                <a:rect b="b" l="l" r="r" t="t"/>
                <a:pathLst>
                  <a:path extrusionOk="0" h="208" w="209">
                    <a:moveTo>
                      <a:pt x="104" y="0"/>
                    </a:moveTo>
                    <a:cubicBezTo>
                      <a:pt x="43" y="0"/>
                      <a:pt x="1" y="47"/>
                      <a:pt x="1" y="104"/>
                    </a:cubicBezTo>
                    <a:cubicBezTo>
                      <a:pt x="1" y="161"/>
                      <a:pt x="43" y="208"/>
                      <a:pt x="104" y="208"/>
                    </a:cubicBezTo>
                    <a:cubicBezTo>
                      <a:pt x="161" y="208"/>
                      <a:pt x="208" y="161"/>
                      <a:pt x="208" y="104"/>
                    </a:cubicBezTo>
                    <a:cubicBezTo>
                      <a:pt x="208" y="47"/>
                      <a:pt x="161"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3"/>
              <p:cNvSpPr/>
              <p:nvPr/>
            </p:nvSpPr>
            <p:spPr>
              <a:xfrm flipH="1">
                <a:off x="2993540" y="4204757"/>
                <a:ext cx="21908" cy="21908"/>
              </a:xfrm>
              <a:custGeom>
                <a:rect b="b" l="l" r="r" t="t"/>
                <a:pathLst>
                  <a:path extrusionOk="0" h="199" w="199">
                    <a:moveTo>
                      <a:pt x="99" y="1"/>
                    </a:moveTo>
                    <a:cubicBezTo>
                      <a:pt x="43" y="1"/>
                      <a:pt x="0" y="43"/>
                      <a:pt x="0" y="100"/>
                    </a:cubicBezTo>
                    <a:cubicBezTo>
                      <a:pt x="0" y="156"/>
                      <a:pt x="43" y="199"/>
                      <a:pt x="99" y="199"/>
                    </a:cubicBezTo>
                    <a:cubicBezTo>
                      <a:pt x="156" y="199"/>
                      <a:pt x="198" y="156"/>
                      <a:pt x="198" y="100"/>
                    </a:cubicBezTo>
                    <a:cubicBezTo>
                      <a:pt x="198" y="43"/>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3"/>
              <p:cNvSpPr/>
              <p:nvPr/>
            </p:nvSpPr>
            <p:spPr>
              <a:xfrm flipH="1">
                <a:off x="2904806" y="4209931"/>
                <a:ext cx="20807" cy="20918"/>
              </a:xfrm>
              <a:custGeom>
                <a:rect b="b" l="l" r="r" t="t"/>
                <a:pathLst>
                  <a:path extrusionOk="0" h="190" w="189">
                    <a:moveTo>
                      <a:pt x="94" y="1"/>
                    </a:moveTo>
                    <a:cubicBezTo>
                      <a:pt x="42" y="1"/>
                      <a:pt x="0" y="43"/>
                      <a:pt x="0" y="95"/>
                    </a:cubicBezTo>
                    <a:cubicBezTo>
                      <a:pt x="0" y="147"/>
                      <a:pt x="42" y="189"/>
                      <a:pt x="94" y="189"/>
                    </a:cubicBezTo>
                    <a:cubicBezTo>
                      <a:pt x="146" y="189"/>
                      <a:pt x="189" y="147"/>
                      <a:pt x="189" y="95"/>
                    </a:cubicBezTo>
                    <a:cubicBezTo>
                      <a:pt x="189" y="43"/>
                      <a:pt x="146" y="1"/>
                      <a:pt x="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3"/>
              <p:cNvSpPr/>
              <p:nvPr/>
            </p:nvSpPr>
            <p:spPr>
              <a:xfrm flipH="1">
                <a:off x="2816073" y="4212023"/>
                <a:ext cx="20367" cy="19817"/>
              </a:xfrm>
              <a:custGeom>
                <a:rect b="b" l="l" r="r" t="t"/>
                <a:pathLst>
                  <a:path extrusionOk="0" h="180" w="185">
                    <a:moveTo>
                      <a:pt x="95" y="1"/>
                    </a:moveTo>
                    <a:cubicBezTo>
                      <a:pt x="43" y="1"/>
                      <a:pt x="1" y="38"/>
                      <a:pt x="1" y="90"/>
                    </a:cubicBezTo>
                    <a:cubicBezTo>
                      <a:pt x="1" y="142"/>
                      <a:pt x="43" y="180"/>
                      <a:pt x="95" y="180"/>
                    </a:cubicBezTo>
                    <a:cubicBezTo>
                      <a:pt x="142" y="180"/>
                      <a:pt x="185" y="142"/>
                      <a:pt x="185" y="90"/>
                    </a:cubicBezTo>
                    <a:cubicBezTo>
                      <a:pt x="185" y="38"/>
                      <a:pt x="142"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3"/>
              <p:cNvSpPr/>
              <p:nvPr/>
            </p:nvSpPr>
            <p:spPr>
              <a:xfrm flipH="1">
                <a:off x="2727339" y="4211032"/>
                <a:ext cx="19266" cy="18716"/>
              </a:xfrm>
              <a:custGeom>
                <a:rect b="b" l="l" r="r" t="t"/>
                <a:pathLst>
                  <a:path extrusionOk="0" h="170" w="175">
                    <a:moveTo>
                      <a:pt x="90" y="0"/>
                    </a:moveTo>
                    <a:cubicBezTo>
                      <a:pt x="43" y="0"/>
                      <a:pt x="0" y="38"/>
                      <a:pt x="0" y="85"/>
                    </a:cubicBezTo>
                    <a:cubicBezTo>
                      <a:pt x="0" y="132"/>
                      <a:pt x="43" y="170"/>
                      <a:pt x="90" y="170"/>
                    </a:cubicBezTo>
                    <a:cubicBezTo>
                      <a:pt x="137" y="170"/>
                      <a:pt x="175" y="132"/>
                      <a:pt x="175" y="85"/>
                    </a:cubicBezTo>
                    <a:cubicBezTo>
                      <a:pt x="175" y="38"/>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3"/>
              <p:cNvSpPr/>
              <p:nvPr/>
            </p:nvSpPr>
            <p:spPr>
              <a:xfrm flipH="1">
                <a:off x="2638605" y="4206849"/>
                <a:ext cx="18275" cy="18275"/>
              </a:xfrm>
              <a:custGeom>
                <a:rect b="b" l="l" r="r" t="t"/>
                <a:pathLst>
                  <a:path extrusionOk="0" h="166" w="166">
                    <a:moveTo>
                      <a:pt x="86" y="1"/>
                    </a:moveTo>
                    <a:cubicBezTo>
                      <a:pt x="39" y="1"/>
                      <a:pt x="1" y="38"/>
                      <a:pt x="1" y="81"/>
                    </a:cubicBezTo>
                    <a:cubicBezTo>
                      <a:pt x="1" y="128"/>
                      <a:pt x="39" y="166"/>
                      <a:pt x="86" y="166"/>
                    </a:cubicBezTo>
                    <a:cubicBezTo>
                      <a:pt x="128" y="166"/>
                      <a:pt x="166" y="128"/>
                      <a:pt x="166" y="81"/>
                    </a:cubicBezTo>
                    <a:cubicBezTo>
                      <a:pt x="166" y="38"/>
                      <a:pt x="128" y="1"/>
                      <a:pt x="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3"/>
              <p:cNvSpPr/>
              <p:nvPr/>
            </p:nvSpPr>
            <p:spPr>
              <a:xfrm flipH="1">
                <a:off x="2549761" y="4200133"/>
                <a:ext cx="17285" cy="17174"/>
              </a:xfrm>
              <a:custGeom>
                <a:rect b="b" l="l" r="r" t="t"/>
                <a:pathLst>
                  <a:path extrusionOk="0" h="156" w="157">
                    <a:moveTo>
                      <a:pt x="76" y="0"/>
                    </a:moveTo>
                    <a:cubicBezTo>
                      <a:pt x="34" y="0"/>
                      <a:pt x="1" y="33"/>
                      <a:pt x="1" y="76"/>
                    </a:cubicBezTo>
                    <a:cubicBezTo>
                      <a:pt x="1" y="123"/>
                      <a:pt x="34" y="156"/>
                      <a:pt x="76" y="156"/>
                    </a:cubicBezTo>
                    <a:cubicBezTo>
                      <a:pt x="118" y="156"/>
                      <a:pt x="156" y="123"/>
                      <a:pt x="156" y="76"/>
                    </a:cubicBezTo>
                    <a:cubicBezTo>
                      <a:pt x="156" y="33"/>
                      <a:pt x="118"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3"/>
              <p:cNvSpPr/>
              <p:nvPr/>
            </p:nvSpPr>
            <p:spPr>
              <a:xfrm flipH="1">
                <a:off x="2461578" y="4190775"/>
                <a:ext cx="16184" cy="16734"/>
              </a:xfrm>
              <a:custGeom>
                <a:rect b="b" l="l" r="r" t="t"/>
                <a:pathLst>
                  <a:path extrusionOk="0" h="152" w="147">
                    <a:moveTo>
                      <a:pt x="71" y="0"/>
                    </a:moveTo>
                    <a:cubicBezTo>
                      <a:pt x="33" y="0"/>
                      <a:pt x="0" y="33"/>
                      <a:pt x="0" y="76"/>
                    </a:cubicBezTo>
                    <a:cubicBezTo>
                      <a:pt x="0" y="118"/>
                      <a:pt x="33" y="151"/>
                      <a:pt x="71" y="151"/>
                    </a:cubicBezTo>
                    <a:cubicBezTo>
                      <a:pt x="113" y="151"/>
                      <a:pt x="146" y="118"/>
                      <a:pt x="146" y="76"/>
                    </a:cubicBezTo>
                    <a:cubicBezTo>
                      <a:pt x="146" y="33"/>
                      <a:pt x="113"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3"/>
              <p:cNvSpPr/>
              <p:nvPr/>
            </p:nvSpPr>
            <p:spPr>
              <a:xfrm flipH="1">
                <a:off x="2373395" y="4179326"/>
                <a:ext cx="15633" cy="15743"/>
              </a:xfrm>
              <a:custGeom>
                <a:rect b="b" l="l" r="r" t="t"/>
                <a:pathLst>
                  <a:path extrusionOk="0" h="143" w="142">
                    <a:moveTo>
                      <a:pt x="71" y="1"/>
                    </a:moveTo>
                    <a:cubicBezTo>
                      <a:pt x="33" y="1"/>
                      <a:pt x="0" y="34"/>
                      <a:pt x="0" y="71"/>
                    </a:cubicBezTo>
                    <a:cubicBezTo>
                      <a:pt x="0" y="109"/>
                      <a:pt x="33" y="142"/>
                      <a:pt x="71" y="142"/>
                    </a:cubicBezTo>
                    <a:cubicBezTo>
                      <a:pt x="109" y="142"/>
                      <a:pt x="142" y="109"/>
                      <a:pt x="142" y="71"/>
                    </a:cubicBezTo>
                    <a:cubicBezTo>
                      <a:pt x="142" y="34"/>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3"/>
              <p:cNvSpPr/>
              <p:nvPr/>
            </p:nvSpPr>
            <p:spPr>
              <a:xfrm flipH="1">
                <a:off x="2285652" y="4166335"/>
                <a:ext cx="14642" cy="14642"/>
              </a:xfrm>
              <a:custGeom>
                <a:rect b="b" l="l" r="r" t="t"/>
                <a:pathLst>
                  <a:path extrusionOk="0" h="133" w="133">
                    <a:moveTo>
                      <a:pt x="67" y="1"/>
                    </a:moveTo>
                    <a:cubicBezTo>
                      <a:pt x="29" y="1"/>
                      <a:pt x="1" y="29"/>
                      <a:pt x="1" y="67"/>
                    </a:cubicBezTo>
                    <a:cubicBezTo>
                      <a:pt x="1" y="105"/>
                      <a:pt x="29" y="133"/>
                      <a:pt x="67" y="133"/>
                    </a:cubicBezTo>
                    <a:cubicBezTo>
                      <a:pt x="100" y="133"/>
                      <a:pt x="133" y="105"/>
                      <a:pt x="133" y="67"/>
                    </a:cubicBezTo>
                    <a:cubicBezTo>
                      <a:pt x="133" y="29"/>
                      <a:pt x="100"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3"/>
              <p:cNvSpPr/>
              <p:nvPr/>
            </p:nvSpPr>
            <p:spPr>
              <a:xfrm flipH="1">
                <a:off x="2198459" y="4152353"/>
                <a:ext cx="13101" cy="13651"/>
              </a:xfrm>
              <a:custGeom>
                <a:rect b="b" l="l" r="r" t="t"/>
                <a:pathLst>
                  <a:path extrusionOk="0" h="124" w="119">
                    <a:moveTo>
                      <a:pt x="57" y="1"/>
                    </a:moveTo>
                    <a:cubicBezTo>
                      <a:pt x="24" y="1"/>
                      <a:pt x="1" y="24"/>
                      <a:pt x="1" y="62"/>
                    </a:cubicBezTo>
                    <a:cubicBezTo>
                      <a:pt x="1" y="95"/>
                      <a:pt x="24" y="123"/>
                      <a:pt x="57" y="123"/>
                    </a:cubicBezTo>
                    <a:cubicBezTo>
                      <a:pt x="95" y="123"/>
                      <a:pt x="119" y="95"/>
                      <a:pt x="119" y="62"/>
                    </a:cubicBezTo>
                    <a:cubicBezTo>
                      <a:pt x="119" y="24"/>
                      <a:pt x="95"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3"/>
              <p:cNvSpPr/>
              <p:nvPr/>
            </p:nvSpPr>
            <p:spPr>
              <a:xfrm flipH="1">
                <a:off x="2110717" y="4136831"/>
                <a:ext cx="12551" cy="12551"/>
              </a:xfrm>
              <a:custGeom>
                <a:rect b="b" l="l" r="r" t="t"/>
                <a:pathLst>
                  <a:path extrusionOk="0" h="114" w="114">
                    <a:moveTo>
                      <a:pt x="57" y="0"/>
                    </a:moveTo>
                    <a:cubicBezTo>
                      <a:pt x="24" y="0"/>
                      <a:pt x="0" y="28"/>
                      <a:pt x="0" y="57"/>
                    </a:cubicBezTo>
                    <a:cubicBezTo>
                      <a:pt x="0" y="90"/>
                      <a:pt x="24" y="113"/>
                      <a:pt x="57" y="113"/>
                    </a:cubicBezTo>
                    <a:cubicBezTo>
                      <a:pt x="90" y="113"/>
                      <a:pt x="113" y="90"/>
                      <a:pt x="113" y="57"/>
                    </a:cubicBezTo>
                    <a:cubicBezTo>
                      <a:pt x="113" y="28"/>
                      <a:pt x="90"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3"/>
              <p:cNvSpPr/>
              <p:nvPr/>
            </p:nvSpPr>
            <p:spPr>
              <a:xfrm flipH="1">
                <a:off x="2023524" y="4121748"/>
                <a:ext cx="11560" cy="11560"/>
              </a:xfrm>
              <a:custGeom>
                <a:rect b="b" l="l" r="r" t="t"/>
                <a:pathLst>
                  <a:path extrusionOk="0" h="105" w="105">
                    <a:moveTo>
                      <a:pt x="52" y="0"/>
                    </a:moveTo>
                    <a:cubicBezTo>
                      <a:pt x="24" y="0"/>
                      <a:pt x="1" y="24"/>
                      <a:pt x="1" y="52"/>
                    </a:cubicBezTo>
                    <a:cubicBezTo>
                      <a:pt x="1" y="81"/>
                      <a:pt x="24" y="104"/>
                      <a:pt x="52" y="104"/>
                    </a:cubicBezTo>
                    <a:cubicBezTo>
                      <a:pt x="81" y="104"/>
                      <a:pt x="104" y="81"/>
                      <a:pt x="104" y="52"/>
                    </a:cubicBezTo>
                    <a:cubicBezTo>
                      <a:pt x="104" y="24"/>
                      <a:pt x="81"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3"/>
              <p:cNvSpPr/>
              <p:nvPr/>
            </p:nvSpPr>
            <p:spPr>
              <a:xfrm flipH="1">
                <a:off x="1935891" y="4106115"/>
                <a:ext cx="11009" cy="11009"/>
              </a:xfrm>
              <a:custGeom>
                <a:rect b="b" l="l" r="r" t="t"/>
                <a:pathLst>
                  <a:path extrusionOk="0" h="100" w="100">
                    <a:moveTo>
                      <a:pt x="53" y="1"/>
                    </a:moveTo>
                    <a:cubicBezTo>
                      <a:pt x="25" y="1"/>
                      <a:pt x="1" y="25"/>
                      <a:pt x="1" y="53"/>
                    </a:cubicBezTo>
                    <a:cubicBezTo>
                      <a:pt x="1" y="76"/>
                      <a:pt x="25" y="100"/>
                      <a:pt x="53" y="100"/>
                    </a:cubicBezTo>
                    <a:cubicBezTo>
                      <a:pt x="76" y="100"/>
                      <a:pt x="100" y="76"/>
                      <a:pt x="100" y="53"/>
                    </a:cubicBezTo>
                    <a:cubicBezTo>
                      <a:pt x="100" y="25"/>
                      <a:pt x="76"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3"/>
              <p:cNvSpPr/>
              <p:nvPr/>
            </p:nvSpPr>
            <p:spPr>
              <a:xfrm flipH="1">
                <a:off x="1848699" y="4092133"/>
                <a:ext cx="9358" cy="9468"/>
              </a:xfrm>
              <a:custGeom>
                <a:rect b="b" l="l" r="r" t="t"/>
                <a:pathLst>
                  <a:path extrusionOk="0" h="86" w="85">
                    <a:moveTo>
                      <a:pt x="43" y="1"/>
                    </a:moveTo>
                    <a:cubicBezTo>
                      <a:pt x="19" y="1"/>
                      <a:pt x="0" y="20"/>
                      <a:pt x="0" y="43"/>
                    </a:cubicBezTo>
                    <a:cubicBezTo>
                      <a:pt x="0" y="67"/>
                      <a:pt x="19" y="86"/>
                      <a:pt x="43" y="86"/>
                    </a:cubicBezTo>
                    <a:cubicBezTo>
                      <a:pt x="66" y="86"/>
                      <a:pt x="85" y="67"/>
                      <a:pt x="85" y="43"/>
                    </a:cubicBezTo>
                    <a:cubicBezTo>
                      <a:pt x="85" y="20"/>
                      <a:pt x="66"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3"/>
              <p:cNvSpPr/>
              <p:nvPr/>
            </p:nvSpPr>
            <p:spPr>
              <a:xfrm flipH="1">
                <a:off x="1760405" y="4078702"/>
                <a:ext cx="8917" cy="8917"/>
              </a:xfrm>
              <a:custGeom>
                <a:rect b="b" l="l" r="r" t="t"/>
                <a:pathLst>
                  <a:path extrusionOk="0" h="81" w="81">
                    <a:moveTo>
                      <a:pt x="38" y="0"/>
                    </a:moveTo>
                    <a:cubicBezTo>
                      <a:pt x="19" y="0"/>
                      <a:pt x="0" y="19"/>
                      <a:pt x="0" y="43"/>
                    </a:cubicBezTo>
                    <a:cubicBezTo>
                      <a:pt x="0" y="66"/>
                      <a:pt x="19" y="80"/>
                      <a:pt x="38" y="80"/>
                    </a:cubicBezTo>
                    <a:cubicBezTo>
                      <a:pt x="61" y="80"/>
                      <a:pt x="80" y="66"/>
                      <a:pt x="80" y="43"/>
                    </a:cubicBezTo>
                    <a:cubicBezTo>
                      <a:pt x="80" y="19"/>
                      <a:pt x="61"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3"/>
              <p:cNvSpPr/>
              <p:nvPr/>
            </p:nvSpPr>
            <p:spPr>
              <a:xfrm flipH="1">
                <a:off x="1672663" y="4067803"/>
                <a:ext cx="7927" cy="7817"/>
              </a:xfrm>
              <a:custGeom>
                <a:rect b="b" l="l" r="r" t="t"/>
                <a:pathLst>
                  <a:path extrusionOk="0" h="71" w="72">
                    <a:moveTo>
                      <a:pt x="38" y="0"/>
                    </a:moveTo>
                    <a:cubicBezTo>
                      <a:pt x="19" y="0"/>
                      <a:pt x="0" y="14"/>
                      <a:pt x="0" y="38"/>
                    </a:cubicBezTo>
                    <a:cubicBezTo>
                      <a:pt x="0" y="57"/>
                      <a:pt x="19" y="71"/>
                      <a:pt x="38" y="71"/>
                    </a:cubicBezTo>
                    <a:cubicBezTo>
                      <a:pt x="57" y="71"/>
                      <a:pt x="71" y="57"/>
                      <a:pt x="71" y="38"/>
                    </a:cubicBezTo>
                    <a:cubicBezTo>
                      <a:pt x="71" y="14"/>
                      <a:pt x="57"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3"/>
              <p:cNvSpPr/>
              <p:nvPr/>
            </p:nvSpPr>
            <p:spPr>
              <a:xfrm flipH="1">
                <a:off x="1583929" y="4058996"/>
                <a:ext cx="7376" cy="7266"/>
              </a:xfrm>
              <a:custGeom>
                <a:rect b="b" l="l" r="r" t="t"/>
                <a:pathLst>
                  <a:path extrusionOk="0" h="66" w="67">
                    <a:moveTo>
                      <a:pt x="33" y="0"/>
                    </a:moveTo>
                    <a:cubicBezTo>
                      <a:pt x="14" y="0"/>
                      <a:pt x="0" y="14"/>
                      <a:pt x="0" y="33"/>
                    </a:cubicBezTo>
                    <a:cubicBezTo>
                      <a:pt x="0" y="52"/>
                      <a:pt x="14" y="66"/>
                      <a:pt x="33" y="66"/>
                    </a:cubicBezTo>
                    <a:cubicBezTo>
                      <a:pt x="52" y="66"/>
                      <a:pt x="66" y="52"/>
                      <a:pt x="66" y="33"/>
                    </a:cubicBezTo>
                    <a:cubicBezTo>
                      <a:pt x="66" y="14"/>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3"/>
              <p:cNvSpPr/>
              <p:nvPr/>
            </p:nvSpPr>
            <p:spPr>
              <a:xfrm flipH="1">
                <a:off x="1495746" y="4053271"/>
                <a:ext cx="5835" cy="6275"/>
              </a:xfrm>
              <a:custGeom>
                <a:rect b="b" l="l" r="r" t="t"/>
                <a:pathLst>
                  <a:path extrusionOk="0" h="57" w="53">
                    <a:moveTo>
                      <a:pt x="29" y="0"/>
                    </a:moveTo>
                    <a:cubicBezTo>
                      <a:pt x="10" y="0"/>
                      <a:pt x="1" y="14"/>
                      <a:pt x="1" y="28"/>
                    </a:cubicBezTo>
                    <a:cubicBezTo>
                      <a:pt x="1" y="43"/>
                      <a:pt x="10" y="57"/>
                      <a:pt x="29" y="57"/>
                    </a:cubicBezTo>
                    <a:cubicBezTo>
                      <a:pt x="43" y="57"/>
                      <a:pt x="53" y="43"/>
                      <a:pt x="53" y="28"/>
                    </a:cubicBezTo>
                    <a:cubicBezTo>
                      <a:pt x="53" y="14"/>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3"/>
              <p:cNvSpPr/>
              <p:nvPr/>
            </p:nvSpPr>
            <p:spPr>
              <a:xfrm flipH="1">
                <a:off x="1407012" y="4051179"/>
                <a:ext cx="4734" cy="4734"/>
              </a:xfrm>
              <a:custGeom>
                <a:rect b="b" l="l" r="r" t="t"/>
                <a:pathLst>
                  <a:path extrusionOk="0" h="43" w="43">
                    <a:moveTo>
                      <a:pt x="19" y="0"/>
                    </a:moveTo>
                    <a:cubicBezTo>
                      <a:pt x="10" y="0"/>
                      <a:pt x="0" y="10"/>
                      <a:pt x="0" y="19"/>
                    </a:cubicBezTo>
                    <a:cubicBezTo>
                      <a:pt x="0" y="33"/>
                      <a:pt x="10" y="43"/>
                      <a:pt x="19" y="43"/>
                    </a:cubicBezTo>
                    <a:cubicBezTo>
                      <a:pt x="33" y="43"/>
                      <a:pt x="43" y="33"/>
                      <a:pt x="43" y="19"/>
                    </a:cubicBezTo>
                    <a:cubicBezTo>
                      <a:pt x="43" y="10"/>
                      <a:pt x="33"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3"/>
              <p:cNvSpPr/>
              <p:nvPr/>
            </p:nvSpPr>
            <p:spPr>
              <a:xfrm flipH="1">
                <a:off x="1318278" y="4052170"/>
                <a:ext cx="3743" cy="4294"/>
              </a:xfrm>
              <a:custGeom>
                <a:rect b="b" l="l" r="r" t="t"/>
                <a:pathLst>
                  <a:path extrusionOk="0" h="39" w="34">
                    <a:moveTo>
                      <a:pt x="15" y="1"/>
                    </a:moveTo>
                    <a:cubicBezTo>
                      <a:pt x="6" y="1"/>
                      <a:pt x="1" y="10"/>
                      <a:pt x="1" y="20"/>
                    </a:cubicBezTo>
                    <a:cubicBezTo>
                      <a:pt x="1" y="29"/>
                      <a:pt x="6" y="38"/>
                      <a:pt x="15" y="38"/>
                    </a:cubicBezTo>
                    <a:cubicBezTo>
                      <a:pt x="29" y="38"/>
                      <a:pt x="34" y="29"/>
                      <a:pt x="34" y="20"/>
                    </a:cubicBezTo>
                    <a:cubicBezTo>
                      <a:pt x="34" y="10"/>
                      <a:pt x="29"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3"/>
              <p:cNvSpPr/>
              <p:nvPr/>
            </p:nvSpPr>
            <p:spPr>
              <a:xfrm flipH="1">
                <a:off x="1229544" y="4057344"/>
                <a:ext cx="3193" cy="3303"/>
              </a:xfrm>
              <a:custGeom>
                <a:rect b="b" l="l" r="r" t="t"/>
                <a:pathLst>
                  <a:path extrusionOk="0" h="30" w="29">
                    <a:moveTo>
                      <a:pt x="15" y="1"/>
                    </a:moveTo>
                    <a:cubicBezTo>
                      <a:pt x="10" y="1"/>
                      <a:pt x="1" y="6"/>
                      <a:pt x="1" y="15"/>
                    </a:cubicBezTo>
                    <a:cubicBezTo>
                      <a:pt x="1" y="20"/>
                      <a:pt x="10" y="29"/>
                      <a:pt x="15" y="29"/>
                    </a:cubicBezTo>
                    <a:cubicBezTo>
                      <a:pt x="24" y="29"/>
                      <a:pt x="29" y="20"/>
                      <a:pt x="29" y="15"/>
                    </a:cubicBezTo>
                    <a:cubicBezTo>
                      <a:pt x="29" y="6"/>
                      <a:pt x="24"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3"/>
              <p:cNvSpPr/>
              <p:nvPr/>
            </p:nvSpPr>
            <p:spPr>
              <a:xfrm flipH="1">
                <a:off x="1140701" y="4066152"/>
                <a:ext cx="2752" cy="2202"/>
              </a:xfrm>
              <a:custGeom>
                <a:rect b="b" l="l" r="r" t="t"/>
                <a:pathLst>
                  <a:path extrusionOk="0" h="20" w="25">
                    <a:moveTo>
                      <a:pt x="10" y="1"/>
                    </a:moveTo>
                    <a:cubicBezTo>
                      <a:pt x="5" y="1"/>
                      <a:pt x="1" y="6"/>
                      <a:pt x="1" y="10"/>
                    </a:cubicBezTo>
                    <a:cubicBezTo>
                      <a:pt x="1" y="15"/>
                      <a:pt x="5" y="20"/>
                      <a:pt x="10" y="20"/>
                    </a:cubicBezTo>
                    <a:cubicBezTo>
                      <a:pt x="19" y="20"/>
                      <a:pt x="24" y="15"/>
                      <a:pt x="24" y="10"/>
                    </a:cubicBezTo>
                    <a:cubicBezTo>
                      <a:pt x="24" y="6"/>
                      <a:pt x="19"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3"/>
              <p:cNvSpPr/>
              <p:nvPr/>
            </p:nvSpPr>
            <p:spPr>
              <a:xfrm flipH="1">
                <a:off x="1053068" y="4079143"/>
                <a:ext cx="1101" cy="1211"/>
              </a:xfrm>
              <a:custGeom>
                <a:rect b="b" l="l" r="r" t="t"/>
                <a:pathLst>
                  <a:path extrusionOk="0" h="11" w="10">
                    <a:moveTo>
                      <a:pt x="5" y="1"/>
                    </a:moveTo>
                    <a:cubicBezTo>
                      <a:pt x="0" y="1"/>
                      <a:pt x="0" y="6"/>
                      <a:pt x="0" y="6"/>
                    </a:cubicBezTo>
                    <a:cubicBezTo>
                      <a:pt x="0" y="10"/>
                      <a:pt x="0" y="10"/>
                      <a:pt x="5" y="10"/>
                    </a:cubicBezTo>
                    <a:cubicBezTo>
                      <a:pt x="5" y="10"/>
                      <a:pt x="10" y="10"/>
                      <a:pt x="10" y="6"/>
                    </a:cubicBezTo>
                    <a:cubicBezTo>
                      <a:pt x="10" y="6"/>
                      <a:pt x="5"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3"/>
              <p:cNvSpPr/>
              <p:nvPr/>
            </p:nvSpPr>
            <p:spPr>
              <a:xfrm flipH="1">
                <a:off x="965875" y="4096317"/>
                <a:ext cx="110" cy="110"/>
              </a:xfrm>
              <a:custGeom>
                <a:rect b="b" l="l" r="r" t="t"/>
                <a:pathLst>
                  <a:path extrusionOk="0" h="1" w="1">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3"/>
              <p:cNvSpPr/>
              <p:nvPr/>
            </p:nvSpPr>
            <p:spPr>
              <a:xfrm flipH="1">
                <a:off x="8071398" y="3707584"/>
                <a:ext cx="80478" cy="80588"/>
              </a:xfrm>
              <a:custGeom>
                <a:rect b="b" l="l" r="r" t="t"/>
                <a:pathLst>
                  <a:path extrusionOk="0" h="732" w="731">
                    <a:moveTo>
                      <a:pt x="363" y="1"/>
                    </a:moveTo>
                    <a:cubicBezTo>
                      <a:pt x="161" y="1"/>
                      <a:pt x="0" y="165"/>
                      <a:pt x="0" y="368"/>
                    </a:cubicBezTo>
                    <a:cubicBezTo>
                      <a:pt x="0" y="571"/>
                      <a:pt x="161" y="731"/>
                      <a:pt x="363" y="731"/>
                    </a:cubicBezTo>
                    <a:cubicBezTo>
                      <a:pt x="566" y="731"/>
                      <a:pt x="731" y="571"/>
                      <a:pt x="731" y="368"/>
                    </a:cubicBezTo>
                    <a:cubicBezTo>
                      <a:pt x="731" y="165"/>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3"/>
              <p:cNvSpPr/>
              <p:nvPr/>
            </p:nvSpPr>
            <p:spPr>
              <a:xfrm flipH="1">
                <a:off x="8002811" y="3764721"/>
                <a:ext cx="79597" cy="79487"/>
              </a:xfrm>
              <a:custGeom>
                <a:rect b="b" l="l" r="r" t="t"/>
                <a:pathLst>
                  <a:path extrusionOk="0" h="722" w="723">
                    <a:moveTo>
                      <a:pt x="359" y="0"/>
                    </a:moveTo>
                    <a:cubicBezTo>
                      <a:pt x="161" y="0"/>
                      <a:pt x="1" y="165"/>
                      <a:pt x="1" y="363"/>
                    </a:cubicBezTo>
                    <a:cubicBezTo>
                      <a:pt x="1" y="561"/>
                      <a:pt x="161" y="721"/>
                      <a:pt x="359" y="721"/>
                    </a:cubicBezTo>
                    <a:cubicBezTo>
                      <a:pt x="557" y="721"/>
                      <a:pt x="722" y="561"/>
                      <a:pt x="722" y="363"/>
                    </a:cubicBezTo>
                    <a:cubicBezTo>
                      <a:pt x="722" y="165"/>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3"/>
              <p:cNvSpPr/>
              <p:nvPr/>
            </p:nvSpPr>
            <p:spPr>
              <a:xfrm flipH="1">
                <a:off x="7931692" y="3818666"/>
                <a:ext cx="78496" cy="78496"/>
              </a:xfrm>
              <a:custGeom>
                <a:rect b="b" l="l" r="r" t="t"/>
                <a:pathLst>
                  <a:path extrusionOk="0" h="713" w="713">
                    <a:moveTo>
                      <a:pt x="354" y="0"/>
                    </a:moveTo>
                    <a:cubicBezTo>
                      <a:pt x="156" y="0"/>
                      <a:pt x="0" y="161"/>
                      <a:pt x="0" y="354"/>
                    </a:cubicBezTo>
                    <a:cubicBezTo>
                      <a:pt x="0" y="552"/>
                      <a:pt x="156" y="712"/>
                      <a:pt x="354" y="712"/>
                    </a:cubicBezTo>
                    <a:cubicBezTo>
                      <a:pt x="552" y="712"/>
                      <a:pt x="712" y="552"/>
                      <a:pt x="712" y="354"/>
                    </a:cubicBezTo>
                    <a:cubicBezTo>
                      <a:pt x="712" y="161"/>
                      <a:pt x="552"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3"/>
              <p:cNvSpPr/>
              <p:nvPr/>
            </p:nvSpPr>
            <p:spPr>
              <a:xfrm flipH="1">
                <a:off x="7858592" y="3869528"/>
                <a:ext cx="77945" cy="77395"/>
              </a:xfrm>
              <a:custGeom>
                <a:rect b="b" l="l" r="r" t="t"/>
                <a:pathLst>
                  <a:path extrusionOk="0" h="703" w="708">
                    <a:moveTo>
                      <a:pt x="354" y="0"/>
                    </a:moveTo>
                    <a:cubicBezTo>
                      <a:pt x="161" y="0"/>
                      <a:pt x="1" y="156"/>
                      <a:pt x="1" y="354"/>
                    </a:cubicBezTo>
                    <a:cubicBezTo>
                      <a:pt x="1" y="547"/>
                      <a:pt x="161" y="703"/>
                      <a:pt x="354" y="703"/>
                    </a:cubicBezTo>
                    <a:cubicBezTo>
                      <a:pt x="547" y="703"/>
                      <a:pt x="708" y="547"/>
                      <a:pt x="708" y="354"/>
                    </a:cubicBezTo>
                    <a:cubicBezTo>
                      <a:pt x="708" y="156"/>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3"/>
              <p:cNvSpPr/>
              <p:nvPr/>
            </p:nvSpPr>
            <p:spPr>
              <a:xfrm flipH="1">
                <a:off x="7783840" y="3917748"/>
                <a:ext cx="76955" cy="76955"/>
              </a:xfrm>
              <a:custGeom>
                <a:rect b="b" l="l" r="r" t="t"/>
                <a:pathLst>
                  <a:path extrusionOk="0" h="699" w="699">
                    <a:moveTo>
                      <a:pt x="350" y="1"/>
                    </a:moveTo>
                    <a:cubicBezTo>
                      <a:pt x="156" y="1"/>
                      <a:pt x="1" y="156"/>
                      <a:pt x="1" y="350"/>
                    </a:cubicBezTo>
                    <a:cubicBezTo>
                      <a:pt x="1" y="543"/>
                      <a:pt x="156" y="698"/>
                      <a:pt x="350" y="698"/>
                    </a:cubicBezTo>
                    <a:cubicBezTo>
                      <a:pt x="543" y="698"/>
                      <a:pt x="699" y="543"/>
                      <a:pt x="699" y="350"/>
                    </a:cubicBezTo>
                    <a:cubicBezTo>
                      <a:pt x="699" y="156"/>
                      <a:pt x="543" y="1"/>
                      <a:pt x="3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3"/>
              <p:cNvSpPr/>
              <p:nvPr/>
            </p:nvSpPr>
            <p:spPr>
              <a:xfrm flipH="1">
                <a:off x="7707546" y="3963987"/>
                <a:ext cx="75854" cy="75303"/>
              </a:xfrm>
              <a:custGeom>
                <a:rect b="b" l="l" r="r" t="t"/>
                <a:pathLst>
                  <a:path extrusionOk="0" h="684" w="689">
                    <a:moveTo>
                      <a:pt x="344" y="0"/>
                    </a:moveTo>
                    <a:cubicBezTo>
                      <a:pt x="156" y="0"/>
                      <a:pt x="0" y="151"/>
                      <a:pt x="0" y="344"/>
                    </a:cubicBezTo>
                    <a:cubicBezTo>
                      <a:pt x="0" y="533"/>
                      <a:pt x="156" y="684"/>
                      <a:pt x="344" y="684"/>
                    </a:cubicBezTo>
                    <a:cubicBezTo>
                      <a:pt x="533" y="684"/>
                      <a:pt x="689" y="533"/>
                      <a:pt x="689" y="344"/>
                    </a:cubicBezTo>
                    <a:cubicBezTo>
                      <a:pt x="689" y="151"/>
                      <a:pt x="533"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3"/>
              <p:cNvSpPr/>
              <p:nvPr/>
            </p:nvSpPr>
            <p:spPr>
              <a:xfrm flipH="1">
                <a:off x="7629711" y="4007033"/>
                <a:ext cx="74863" cy="74863"/>
              </a:xfrm>
              <a:custGeom>
                <a:rect b="b" l="l" r="r" t="t"/>
                <a:pathLst>
                  <a:path extrusionOk="0" h="680" w="680">
                    <a:moveTo>
                      <a:pt x="340" y="1"/>
                    </a:moveTo>
                    <a:cubicBezTo>
                      <a:pt x="156" y="1"/>
                      <a:pt x="1" y="151"/>
                      <a:pt x="1" y="340"/>
                    </a:cubicBezTo>
                    <a:cubicBezTo>
                      <a:pt x="1" y="529"/>
                      <a:pt x="156" y="679"/>
                      <a:pt x="340" y="679"/>
                    </a:cubicBezTo>
                    <a:cubicBezTo>
                      <a:pt x="529" y="679"/>
                      <a:pt x="680" y="529"/>
                      <a:pt x="680" y="340"/>
                    </a:cubicBezTo>
                    <a:cubicBezTo>
                      <a:pt x="680" y="151"/>
                      <a:pt x="529"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3"/>
              <p:cNvSpPr/>
              <p:nvPr/>
            </p:nvSpPr>
            <p:spPr>
              <a:xfrm flipH="1">
                <a:off x="7550336" y="4047546"/>
                <a:ext cx="73762" cy="73762"/>
              </a:xfrm>
              <a:custGeom>
                <a:rect b="b" l="l" r="r" t="t"/>
                <a:pathLst>
                  <a:path extrusionOk="0" h="670" w="670">
                    <a:moveTo>
                      <a:pt x="335" y="0"/>
                    </a:moveTo>
                    <a:cubicBezTo>
                      <a:pt x="151" y="0"/>
                      <a:pt x="1" y="151"/>
                      <a:pt x="1" y="335"/>
                    </a:cubicBezTo>
                    <a:cubicBezTo>
                      <a:pt x="1" y="519"/>
                      <a:pt x="151" y="670"/>
                      <a:pt x="335" y="670"/>
                    </a:cubicBezTo>
                    <a:cubicBezTo>
                      <a:pt x="519" y="670"/>
                      <a:pt x="670" y="519"/>
                      <a:pt x="670" y="335"/>
                    </a:cubicBezTo>
                    <a:cubicBezTo>
                      <a:pt x="670" y="151"/>
                      <a:pt x="519"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3"/>
              <p:cNvSpPr/>
              <p:nvPr/>
            </p:nvSpPr>
            <p:spPr>
              <a:xfrm flipH="1">
                <a:off x="7469308" y="4084867"/>
                <a:ext cx="73322" cy="72771"/>
              </a:xfrm>
              <a:custGeom>
                <a:rect b="b" l="l" r="r" t="t"/>
                <a:pathLst>
                  <a:path extrusionOk="0" h="661" w="666">
                    <a:moveTo>
                      <a:pt x="335" y="1"/>
                    </a:moveTo>
                    <a:cubicBezTo>
                      <a:pt x="152" y="1"/>
                      <a:pt x="1" y="152"/>
                      <a:pt x="1" y="331"/>
                    </a:cubicBezTo>
                    <a:cubicBezTo>
                      <a:pt x="1" y="515"/>
                      <a:pt x="152" y="661"/>
                      <a:pt x="335" y="661"/>
                    </a:cubicBezTo>
                    <a:cubicBezTo>
                      <a:pt x="515" y="661"/>
                      <a:pt x="665" y="515"/>
                      <a:pt x="665" y="331"/>
                    </a:cubicBezTo>
                    <a:cubicBezTo>
                      <a:pt x="665" y="152"/>
                      <a:pt x="515"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3"/>
              <p:cNvSpPr/>
              <p:nvPr/>
            </p:nvSpPr>
            <p:spPr>
              <a:xfrm flipH="1">
                <a:off x="7387290" y="4119656"/>
                <a:ext cx="72331" cy="71780"/>
              </a:xfrm>
              <a:custGeom>
                <a:rect b="b" l="l" r="r" t="t"/>
                <a:pathLst>
                  <a:path extrusionOk="0" h="652" w="657">
                    <a:moveTo>
                      <a:pt x="331" y="1"/>
                    </a:moveTo>
                    <a:cubicBezTo>
                      <a:pt x="147" y="1"/>
                      <a:pt x="1" y="147"/>
                      <a:pt x="1" y="326"/>
                    </a:cubicBezTo>
                    <a:cubicBezTo>
                      <a:pt x="1" y="505"/>
                      <a:pt x="147" y="651"/>
                      <a:pt x="331" y="651"/>
                    </a:cubicBezTo>
                    <a:cubicBezTo>
                      <a:pt x="510" y="651"/>
                      <a:pt x="656" y="505"/>
                      <a:pt x="656" y="326"/>
                    </a:cubicBezTo>
                    <a:cubicBezTo>
                      <a:pt x="656" y="147"/>
                      <a:pt x="510" y="1"/>
                      <a:pt x="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3"/>
              <p:cNvSpPr/>
              <p:nvPr/>
            </p:nvSpPr>
            <p:spPr>
              <a:xfrm flipH="1">
                <a:off x="7303731" y="4150812"/>
                <a:ext cx="71230" cy="70679"/>
              </a:xfrm>
              <a:custGeom>
                <a:rect b="b" l="l" r="r" t="t"/>
                <a:pathLst>
                  <a:path extrusionOk="0" h="642" w="647">
                    <a:moveTo>
                      <a:pt x="321" y="0"/>
                    </a:moveTo>
                    <a:cubicBezTo>
                      <a:pt x="142" y="0"/>
                      <a:pt x="0" y="142"/>
                      <a:pt x="0" y="321"/>
                    </a:cubicBezTo>
                    <a:cubicBezTo>
                      <a:pt x="0" y="500"/>
                      <a:pt x="142" y="642"/>
                      <a:pt x="321" y="642"/>
                    </a:cubicBezTo>
                    <a:cubicBezTo>
                      <a:pt x="500" y="642"/>
                      <a:pt x="646" y="500"/>
                      <a:pt x="646" y="321"/>
                    </a:cubicBezTo>
                    <a:cubicBezTo>
                      <a:pt x="646" y="142"/>
                      <a:pt x="50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3"/>
              <p:cNvSpPr/>
              <p:nvPr/>
            </p:nvSpPr>
            <p:spPr>
              <a:xfrm flipH="1">
                <a:off x="7219731" y="4178335"/>
                <a:ext cx="69578" cy="70129"/>
              </a:xfrm>
              <a:custGeom>
                <a:rect b="b" l="l" r="r" t="t"/>
                <a:pathLst>
                  <a:path extrusionOk="0" h="637" w="632">
                    <a:moveTo>
                      <a:pt x="316" y="0"/>
                    </a:moveTo>
                    <a:cubicBezTo>
                      <a:pt x="142" y="0"/>
                      <a:pt x="0" y="146"/>
                      <a:pt x="0" y="321"/>
                    </a:cubicBezTo>
                    <a:cubicBezTo>
                      <a:pt x="0" y="495"/>
                      <a:pt x="142" y="637"/>
                      <a:pt x="316" y="637"/>
                    </a:cubicBezTo>
                    <a:cubicBezTo>
                      <a:pt x="490" y="637"/>
                      <a:pt x="632" y="495"/>
                      <a:pt x="632" y="321"/>
                    </a:cubicBezTo>
                    <a:cubicBezTo>
                      <a:pt x="632" y="146"/>
                      <a:pt x="490" y="0"/>
                      <a:pt x="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3"/>
              <p:cNvSpPr/>
              <p:nvPr/>
            </p:nvSpPr>
            <p:spPr>
              <a:xfrm flipH="1">
                <a:off x="7134080" y="4202665"/>
                <a:ext cx="69138" cy="69138"/>
              </a:xfrm>
              <a:custGeom>
                <a:rect b="b" l="l" r="r" t="t"/>
                <a:pathLst>
                  <a:path extrusionOk="0" h="628" w="628">
                    <a:moveTo>
                      <a:pt x="317" y="1"/>
                    </a:moveTo>
                    <a:cubicBezTo>
                      <a:pt x="142" y="1"/>
                      <a:pt x="1" y="142"/>
                      <a:pt x="1" y="317"/>
                    </a:cubicBezTo>
                    <a:cubicBezTo>
                      <a:pt x="1" y="486"/>
                      <a:pt x="142" y="628"/>
                      <a:pt x="317" y="628"/>
                    </a:cubicBezTo>
                    <a:cubicBezTo>
                      <a:pt x="491" y="628"/>
                      <a:pt x="628" y="486"/>
                      <a:pt x="628" y="317"/>
                    </a:cubicBezTo>
                    <a:cubicBezTo>
                      <a:pt x="628" y="142"/>
                      <a:pt x="491"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3"/>
              <p:cNvSpPr/>
              <p:nvPr/>
            </p:nvSpPr>
            <p:spPr>
              <a:xfrm flipH="1">
                <a:off x="7047438" y="4223473"/>
                <a:ext cx="68037" cy="68037"/>
              </a:xfrm>
              <a:custGeom>
                <a:rect b="b" l="l" r="r" t="t"/>
                <a:pathLst>
                  <a:path extrusionOk="0" h="618" w="618">
                    <a:moveTo>
                      <a:pt x="307" y="0"/>
                    </a:moveTo>
                    <a:cubicBezTo>
                      <a:pt x="137" y="0"/>
                      <a:pt x="0" y="137"/>
                      <a:pt x="0" y="307"/>
                    </a:cubicBezTo>
                    <a:cubicBezTo>
                      <a:pt x="0" y="477"/>
                      <a:pt x="137" y="618"/>
                      <a:pt x="307" y="618"/>
                    </a:cubicBezTo>
                    <a:cubicBezTo>
                      <a:pt x="481" y="618"/>
                      <a:pt x="618" y="477"/>
                      <a:pt x="618" y="307"/>
                    </a:cubicBezTo>
                    <a:cubicBezTo>
                      <a:pt x="618" y="137"/>
                      <a:pt x="481"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3"/>
              <p:cNvSpPr/>
              <p:nvPr/>
            </p:nvSpPr>
            <p:spPr>
              <a:xfrm flipH="1">
                <a:off x="6960245" y="4239546"/>
                <a:ext cx="67046" cy="67597"/>
              </a:xfrm>
              <a:custGeom>
                <a:rect b="b" l="l" r="r" t="t"/>
                <a:pathLst>
                  <a:path extrusionOk="0" h="614" w="609">
                    <a:moveTo>
                      <a:pt x="307" y="1"/>
                    </a:moveTo>
                    <a:cubicBezTo>
                      <a:pt x="138" y="1"/>
                      <a:pt x="1" y="137"/>
                      <a:pt x="1" y="307"/>
                    </a:cubicBezTo>
                    <a:cubicBezTo>
                      <a:pt x="1" y="477"/>
                      <a:pt x="138" y="613"/>
                      <a:pt x="307" y="613"/>
                    </a:cubicBezTo>
                    <a:cubicBezTo>
                      <a:pt x="472" y="613"/>
                      <a:pt x="609" y="477"/>
                      <a:pt x="609" y="307"/>
                    </a:cubicBezTo>
                    <a:cubicBezTo>
                      <a:pt x="609" y="137"/>
                      <a:pt x="472"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3"/>
              <p:cNvSpPr/>
              <p:nvPr/>
            </p:nvSpPr>
            <p:spPr>
              <a:xfrm flipH="1">
                <a:off x="6871952" y="4251986"/>
                <a:ext cx="66606" cy="66056"/>
              </a:xfrm>
              <a:custGeom>
                <a:rect b="b" l="l" r="r" t="t"/>
                <a:pathLst>
                  <a:path extrusionOk="0" h="600" w="605">
                    <a:moveTo>
                      <a:pt x="303" y="1"/>
                    </a:moveTo>
                    <a:cubicBezTo>
                      <a:pt x="138" y="1"/>
                      <a:pt x="1" y="133"/>
                      <a:pt x="1" y="302"/>
                    </a:cubicBezTo>
                    <a:cubicBezTo>
                      <a:pt x="1" y="467"/>
                      <a:pt x="138" y="599"/>
                      <a:pt x="303" y="599"/>
                    </a:cubicBezTo>
                    <a:cubicBezTo>
                      <a:pt x="468" y="599"/>
                      <a:pt x="604" y="467"/>
                      <a:pt x="604" y="302"/>
                    </a:cubicBezTo>
                    <a:cubicBezTo>
                      <a:pt x="604" y="133"/>
                      <a:pt x="468"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3"/>
              <p:cNvSpPr/>
              <p:nvPr/>
            </p:nvSpPr>
            <p:spPr>
              <a:xfrm flipH="1">
                <a:off x="6783218" y="4259803"/>
                <a:ext cx="65505" cy="65505"/>
              </a:xfrm>
              <a:custGeom>
                <a:rect b="b" l="l" r="r" t="t"/>
                <a:pathLst>
                  <a:path extrusionOk="0" h="595" w="595">
                    <a:moveTo>
                      <a:pt x="298" y="0"/>
                    </a:moveTo>
                    <a:cubicBezTo>
                      <a:pt x="133" y="0"/>
                      <a:pt x="1" y="132"/>
                      <a:pt x="1" y="297"/>
                    </a:cubicBezTo>
                    <a:cubicBezTo>
                      <a:pt x="1" y="458"/>
                      <a:pt x="133" y="594"/>
                      <a:pt x="298" y="594"/>
                    </a:cubicBezTo>
                    <a:cubicBezTo>
                      <a:pt x="458" y="594"/>
                      <a:pt x="595" y="458"/>
                      <a:pt x="595" y="297"/>
                    </a:cubicBezTo>
                    <a:cubicBezTo>
                      <a:pt x="595" y="132"/>
                      <a:pt x="458"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3"/>
              <p:cNvSpPr/>
              <p:nvPr/>
            </p:nvSpPr>
            <p:spPr>
              <a:xfrm flipH="1">
                <a:off x="6694485" y="4262885"/>
                <a:ext cx="64404" cy="64514"/>
              </a:xfrm>
              <a:custGeom>
                <a:rect b="b" l="l" r="r" t="t"/>
                <a:pathLst>
                  <a:path extrusionOk="0" h="586" w="585">
                    <a:moveTo>
                      <a:pt x="292" y="1"/>
                    </a:moveTo>
                    <a:cubicBezTo>
                      <a:pt x="127" y="1"/>
                      <a:pt x="0" y="133"/>
                      <a:pt x="0" y="293"/>
                    </a:cubicBezTo>
                    <a:cubicBezTo>
                      <a:pt x="0" y="453"/>
                      <a:pt x="127" y="585"/>
                      <a:pt x="292" y="585"/>
                    </a:cubicBezTo>
                    <a:cubicBezTo>
                      <a:pt x="453" y="585"/>
                      <a:pt x="585" y="453"/>
                      <a:pt x="585" y="293"/>
                    </a:cubicBezTo>
                    <a:cubicBezTo>
                      <a:pt x="585" y="133"/>
                      <a:pt x="453"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3"/>
              <p:cNvSpPr/>
              <p:nvPr/>
            </p:nvSpPr>
            <p:spPr>
              <a:xfrm flipH="1">
                <a:off x="6605751" y="4261344"/>
                <a:ext cx="63964" cy="63964"/>
              </a:xfrm>
              <a:custGeom>
                <a:rect b="b" l="l" r="r" t="t"/>
                <a:pathLst>
                  <a:path extrusionOk="0" h="581" w="581">
                    <a:moveTo>
                      <a:pt x="288" y="1"/>
                    </a:moveTo>
                    <a:cubicBezTo>
                      <a:pt x="133" y="1"/>
                      <a:pt x="1" y="133"/>
                      <a:pt x="1" y="288"/>
                    </a:cubicBezTo>
                    <a:cubicBezTo>
                      <a:pt x="1" y="448"/>
                      <a:pt x="133" y="580"/>
                      <a:pt x="288" y="580"/>
                    </a:cubicBezTo>
                    <a:cubicBezTo>
                      <a:pt x="449" y="580"/>
                      <a:pt x="581" y="448"/>
                      <a:pt x="581" y="288"/>
                    </a:cubicBezTo>
                    <a:cubicBezTo>
                      <a:pt x="581" y="133"/>
                      <a:pt x="449"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3"/>
              <p:cNvSpPr/>
              <p:nvPr/>
            </p:nvSpPr>
            <p:spPr>
              <a:xfrm flipH="1">
                <a:off x="6517457" y="4255069"/>
                <a:ext cx="62422" cy="62973"/>
              </a:xfrm>
              <a:custGeom>
                <a:rect b="b" l="l" r="r" t="t"/>
                <a:pathLst>
                  <a:path extrusionOk="0" h="572" w="567">
                    <a:moveTo>
                      <a:pt x="283" y="1"/>
                    </a:moveTo>
                    <a:cubicBezTo>
                      <a:pt x="128" y="1"/>
                      <a:pt x="0" y="128"/>
                      <a:pt x="0" y="289"/>
                    </a:cubicBezTo>
                    <a:cubicBezTo>
                      <a:pt x="0" y="444"/>
                      <a:pt x="128" y="571"/>
                      <a:pt x="283" y="571"/>
                    </a:cubicBezTo>
                    <a:cubicBezTo>
                      <a:pt x="439" y="571"/>
                      <a:pt x="566" y="444"/>
                      <a:pt x="566" y="289"/>
                    </a:cubicBezTo>
                    <a:cubicBezTo>
                      <a:pt x="566" y="128"/>
                      <a:pt x="439"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3"/>
              <p:cNvSpPr/>
              <p:nvPr/>
            </p:nvSpPr>
            <p:spPr>
              <a:xfrm flipH="1">
                <a:off x="6429274" y="4244170"/>
                <a:ext cx="61872" cy="61872"/>
              </a:xfrm>
              <a:custGeom>
                <a:rect b="b" l="l" r="r" t="t"/>
                <a:pathLst>
                  <a:path extrusionOk="0" h="562" w="562">
                    <a:moveTo>
                      <a:pt x="279" y="1"/>
                    </a:moveTo>
                    <a:cubicBezTo>
                      <a:pt x="128" y="1"/>
                      <a:pt x="1" y="128"/>
                      <a:pt x="1" y="279"/>
                    </a:cubicBezTo>
                    <a:cubicBezTo>
                      <a:pt x="1" y="435"/>
                      <a:pt x="128" y="562"/>
                      <a:pt x="279" y="562"/>
                    </a:cubicBezTo>
                    <a:cubicBezTo>
                      <a:pt x="434" y="562"/>
                      <a:pt x="562" y="435"/>
                      <a:pt x="562" y="279"/>
                    </a:cubicBezTo>
                    <a:cubicBezTo>
                      <a:pt x="562" y="128"/>
                      <a:pt x="434"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3"/>
              <p:cNvSpPr/>
              <p:nvPr/>
            </p:nvSpPr>
            <p:spPr>
              <a:xfrm flipH="1">
                <a:off x="6342082" y="4228647"/>
                <a:ext cx="60771" cy="60881"/>
              </a:xfrm>
              <a:custGeom>
                <a:rect b="b" l="l" r="r" t="t"/>
                <a:pathLst>
                  <a:path extrusionOk="0" h="553" w="552">
                    <a:moveTo>
                      <a:pt x="278" y="1"/>
                    </a:moveTo>
                    <a:cubicBezTo>
                      <a:pt x="123" y="1"/>
                      <a:pt x="0" y="123"/>
                      <a:pt x="0" y="274"/>
                    </a:cubicBezTo>
                    <a:cubicBezTo>
                      <a:pt x="0" y="430"/>
                      <a:pt x="123" y="552"/>
                      <a:pt x="278" y="552"/>
                    </a:cubicBezTo>
                    <a:cubicBezTo>
                      <a:pt x="429" y="552"/>
                      <a:pt x="552" y="430"/>
                      <a:pt x="552" y="274"/>
                    </a:cubicBezTo>
                    <a:cubicBezTo>
                      <a:pt x="552" y="123"/>
                      <a:pt x="429"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3"/>
              <p:cNvSpPr/>
              <p:nvPr/>
            </p:nvSpPr>
            <p:spPr>
              <a:xfrm flipH="1">
                <a:off x="6255880" y="4208390"/>
                <a:ext cx="59890" cy="59780"/>
              </a:xfrm>
              <a:custGeom>
                <a:rect b="b" l="l" r="r" t="t"/>
                <a:pathLst>
                  <a:path extrusionOk="0" h="543" w="544">
                    <a:moveTo>
                      <a:pt x="274" y="1"/>
                    </a:moveTo>
                    <a:cubicBezTo>
                      <a:pt x="124" y="1"/>
                      <a:pt x="1" y="123"/>
                      <a:pt x="1" y="269"/>
                    </a:cubicBezTo>
                    <a:cubicBezTo>
                      <a:pt x="1" y="420"/>
                      <a:pt x="124" y="543"/>
                      <a:pt x="274" y="543"/>
                    </a:cubicBezTo>
                    <a:cubicBezTo>
                      <a:pt x="425" y="543"/>
                      <a:pt x="543" y="420"/>
                      <a:pt x="543" y="269"/>
                    </a:cubicBezTo>
                    <a:cubicBezTo>
                      <a:pt x="543"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3"/>
              <p:cNvSpPr/>
              <p:nvPr/>
            </p:nvSpPr>
            <p:spPr>
              <a:xfrm flipH="1">
                <a:off x="6170339" y="4184060"/>
                <a:ext cx="58679" cy="58679"/>
              </a:xfrm>
              <a:custGeom>
                <a:rect b="b" l="l" r="r" t="t"/>
                <a:pathLst>
                  <a:path extrusionOk="0" h="533" w="533">
                    <a:moveTo>
                      <a:pt x="264" y="0"/>
                    </a:moveTo>
                    <a:cubicBezTo>
                      <a:pt x="118" y="0"/>
                      <a:pt x="0" y="118"/>
                      <a:pt x="0" y="264"/>
                    </a:cubicBezTo>
                    <a:cubicBezTo>
                      <a:pt x="0" y="410"/>
                      <a:pt x="118" y="533"/>
                      <a:pt x="264" y="533"/>
                    </a:cubicBezTo>
                    <a:cubicBezTo>
                      <a:pt x="410" y="533"/>
                      <a:pt x="533" y="410"/>
                      <a:pt x="533" y="264"/>
                    </a:cubicBezTo>
                    <a:cubicBezTo>
                      <a:pt x="533" y="118"/>
                      <a:pt x="410"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3"/>
              <p:cNvSpPr/>
              <p:nvPr/>
            </p:nvSpPr>
            <p:spPr>
              <a:xfrm flipH="1">
                <a:off x="6086780" y="4155436"/>
                <a:ext cx="57688" cy="57799"/>
              </a:xfrm>
              <a:custGeom>
                <a:rect b="b" l="l" r="r" t="t"/>
                <a:pathLst>
                  <a:path extrusionOk="0" h="525" w="524">
                    <a:moveTo>
                      <a:pt x="265" y="1"/>
                    </a:moveTo>
                    <a:cubicBezTo>
                      <a:pt x="119" y="1"/>
                      <a:pt x="1" y="119"/>
                      <a:pt x="1" y="260"/>
                    </a:cubicBezTo>
                    <a:cubicBezTo>
                      <a:pt x="1" y="406"/>
                      <a:pt x="119" y="524"/>
                      <a:pt x="265" y="524"/>
                    </a:cubicBezTo>
                    <a:cubicBezTo>
                      <a:pt x="406" y="524"/>
                      <a:pt x="524" y="406"/>
                      <a:pt x="524" y="260"/>
                    </a:cubicBezTo>
                    <a:cubicBezTo>
                      <a:pt x="524" y="119"/>
                      <a:pt x="406"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3"/>
              <p:cNvSpPr/>
              <p:nvPr/>
            </p:nvSpPr>
            <p:spPr>
              <a:xfrm flipH="1">
                <a:off x="6003661" y="4123289"/>
                <a:ext cx="57248" cy="56698"/>
              </a:xfrm>
              <a:custGeom>
                <a:rect b="b" l="l" r="r" t="t"/>
                <a:pathLst>
                  <a:path extrusionOk="0" h="515" w="520">
                    <a:moveTo>
                      <a:pt x="260" y="1"/>
                    </a:moveTo>
                    <a:cubicBezTo>
                      <a:pt x="119" y="1"/>
                      <a:pt x="1" y="114"/>
                      <a:pt x="1" y="255"/>
                    </a:cubicBezTo>
                    <a:cubicBezTo>
                      <a:pt x="1" y="401"/>
                      <a:pt x="119" y="514"/>
                      <a:pt x="260" y="514"/>
                    </a:cubicBezTo>
                    <a:cubicBezTo>
                      <a:pt x="401" y="514"/>
                      <a:pt x="519" y="401"/>
                      <a:pt x="519" y="255"/>
                    </a:cubicBezTo>
                    <a:cubicBezTo>
                      <a:pt x="519" y="114"/>
                      <a:pt x="401"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3"/>
              <p:cNvSpPr/>
              <p:nvPr/>
            </p:nvSpPr>
            <p:spPr>
              <a:xfrm flipH="1">
                <a:off x="5922743" y="4087510"/>
                <a:ext cx="55597" cy="56147"/>
              </a:xfrm>
              <a:custGeom>
                <a:rect b="b" l="l" r="r" t="t"/>
                <a:pathLst>
                  <a:path extrusionOk="0" h="510" w="505">
                    <a:moveTo>
                      <a:pt x="250" y="0"/>
                    </a:moveTo>
                    <a:cubicBezTo>
                      <a:pt x="113" y="0"/>
                      <a:pt x="0" y="118"/>
                      <a:pt x="0" y="255"/>
                    </a:cubicBezTo>
                    <a:cubicBezTo>
                      <a:pt x="0" y="396"/>
                      <a:pt x="113" y="509"/>
                      <a:pt x="250" y="509"/>
                    </a:cubicBezTo>
                    <a:cubicBezTo>
                      <a:pt x="391" y="509"/>
                      <a:pt x="505" y="396"/>
                      <a:pt x="505" y="255"/>
                    </a:cubicBezTo>
                    <a:cubicBezTo>
                      <a:pt x="505" y="118"/>
                      <a:pt x="391"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3"/>
              <p:cNvSpPr/>
              <p:nvPr/>
            </p:nvSpPr>
            <p:spPr>
              <a:xfrm flipH="1">
                <a:off x="5842267" y="4050078"/>
                <a:ext cx="55156" cy="54606"/>
              </a:xfrm>
              <a:custGeom>
                <a:rect b="b" l="l" r="r" t="t"/>
                <a:pathLst>
                  <a:path extrusionOk="0" h="496" w="501">
                    <a:moveTo>
                      <a:pt x="250" y="1"/>
                    </a:moveTo>
                    <a:cubicBezTo>
                      <a:pt x="114" y="1"/>
                      <a:pt x="1" y="109"/>
                      <a:pt x="1" y="251"/>
                    </a:cubicBezTo>
                    <a:cubicBezTo>
                      <a:pt x="1" y="387"/>
                      <a:pt x="114" y="496"/>
                      <a:pt x="250" y="496"/>
                    </a:cubicBezTo>
                    <a:cubicBezTo>
                      <a:pt x="387" y="496"/>
                      <a:pt x="500" y="387"/>
                      <a:pt x="500" y="251"/>
                    </a:cubicBezTo>
                    <a:cubicBezTo>
                      <a:pt x="500" y="109"/>
                      <a:pt x="387" y="1"/>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3"/>
              <p:cNvSpPr/>
              <p:nvPr/>
            </p:nvSpPr>
            <p:spPr>
              <a:xfrm flipH="1">
                <a:off x="5763441" y="4010115"/>
                <a:ext cx="54055" cy="54166"/>
              </a:xfrm>
              <a:custGeom>
                <a:rect b="b" l="l" r="r" t="t"/>
                <a:pathLst>
                  <a:path extrusionOk="0" h="492" w="491">
                    <a:moveTo>
                      <a:pt x="246" y="1"/>
                    </a:moveTo>
                    <a:cubicBezTo>
                      <a:pt x="114" y="1"/>
                      <a:pt x="1" y="114"/>
                      <a:pt x="1" y="246"/>
                    </a:cubicBezTo>
                    <a:cubicBezTo>
                      <a:pt x="1" y="383"/>
                      <a:pt x="114" y="491"/>
                      <a:pt x="246" y="491"/>
                    </a:cubicBezTo>
                    <a:cubicBezTo>
                      <a:pt x="382" y="491"/>
                      <a:pt x="491" y="383"/>
                      <a:pt x="491" y="246"/>
                    </a:cubicBezTo>
                    <a:cubicBezTo>
                      <a:pt x="491" y="114"/>
                      <a:pt x="382"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3"/>
              <p:cNvSpPr/>
              <p:nvPr/>
            </p:nvSpPr>
            <p:spPr>
              <a:xfrm flipH="1">
                <a:off x="5684505" y="3969712"/>
                <a:ext cx="53065" cy="52954"/>
              </a:xfrm>
              <a:custGeom>
                <a:rect b="b" l="l" r="r" t="t"/>
                <a:pathLst>
                  <a:path extrusionOk="0" h="481" w="482">
                    <a:moveTo>
                      <a:pt x="241" y="0"/>
                    </a:moveTo>
                    <a:cubicBezTo>
                      <a:pt x="109" y="0"/>
                      <a:pt x="1" y="109"/>
                      <a:pt x="1" y="241"/>
                    </a:cubicBezTo>
                    <a:cubicBezTo>
                      <a:pt x="1" y="373"/>
                      <a:pt x="109" y="481"/>
                      <a:pt x="241" y="481"/>
                    </a:cubicBezTo>
                    <a:cubicBezTo>
                      <a:pt x="373" y="481"/>
                      <a:pt x="481" y="373"/>
                      <a:pt x="481" y="241"/>
                    </a:cubicBezTo>
                    <a:cubicBezTo>
                      <a:pt x="481"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3"/>
              <p:cNvSpPr/>
              <p:nvPr/>
            </p:nvSpPr>
            <p:spPr>
              <a:xfrm flipH="1">
                <a:off x="5605680" y="3928648"/>
                <a:ext cx="52514" cy="52514"/>
              </a:xfrm>
              <a:custGeom>
                <a:rect b="b" l="l" r="r" t="t"/>
                <a:pathLst>
                  <a:path extrusionOk="0" h="477" w="477">
                    <a:moveTo>
                      <a:pt x="237" y="1"/>
                    </a:moveTo>
                    <a:cubicBezTo>
                      <a:pt x="109" y="1"/>
                      <a:pt x="1" y="109"/>
                      <a:pt x="1" y="241"/>
                    </a:cubicBezTo>
                    <a:cubicBezTo>
                      <a:pt x="1" y="368"/>
                      <a:pt x="109" y="477"/>
                      <a:pt x="237" y="477"/>
                    </a:cubicBezTo>
                    <a:cubicBezTo>
                      <a:pt x="369" y="477"/>
                      <a:pt x="477" y="368"/>
                      <a:pt x="477" y="241"/>
                    </a:cubicBezTo>
                    <a:cubicBezTo>
                      <a:pt x="477" y="109"/>
                      <a:pt x="369" y="1"/>
                      <a:pt x="2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3"/>
              <p:cNvSpPr/>
              <p:nvPr/>
            </p:nvSpPr>
            <p:spPr>
              <a:xfrm flipH="1">
                <a:off x="5526744" y="3888684"/>
                <a:ext cx="51523" cy="51523"/>
              </a:xfrm>
              <a:custGeom>
                <a:rect b="b" l="l" r="r" t="t"/>
                <a:pathLst>
                  <a:path extrusionOk="0" h="468" w="468">
                    <a:moveTo>
                      <a:pt x="232" y="1"/>
                    </a:moveTo>
                    <a:cubicBezTo>
                      <a:pt x="105" y="1"/>
                      <a:pt x="1" y="104"/>
                      <a:pt x="1" y="232"/>
                    </a:cubicBezTo>
                    <a:cubicBezTo>
                      <a:pt x="1" y="359"/>
                      <a:pt x="105" y="467"/>
                      <a:pt x="232" y="467"/>
                    </a:cubicBezTo>
                    <a:cubicBezTo>
                      <a:pt x="364" y="467"/>
                      <a:pt x="468" y="359"/>
                      <a:pt x="468" y="232"/>
                    </a:cubicBezTo>
                    <a:cubicBezTo>
                      <a:pt x="468" y="104"/>
                      <a:pt x="364"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3"/>
              <p:cNvSpPr/>
              <p:nvPr/>
            </p:nvSpPr>
            <p:spPr>
              <a:xfrm flipH="1">
                <a:off x="5447368" y="3850262"/>
                <a:ext cx="49872" cy="49982"/>
              </a:xfrm>
              <a:custGeom>
                <a:rect b="b" l="l" r="r" t="t"/>
                <a:pathLst>
                  <a:path extrusionOk="0" h="454" w="453">
                    <a:moveTo>
                      <a:pt x="227" y="1"/>
                    </a:moveTo>
                    <a:cubicBezTo>
                      <a:pt x="99" y="1"/>
                      <a:pt x="0" y="100"/>
                      <a:pt x="0" y="227"/>
                    </a:cubicBezTo>
                    <a:cubicBezTo>
                      <a:pt x="0" y="354"/>
                      <a:pt x="99" y="453"/>
                      <a:pt x="227" y="453"/>
                    </a:cubicBezTo>
                    <a:cubicBezTo>
                      <a:pt x="354" y="453"/>
                      <a:pt x="453" y="354"/>
                      <a:pt x="453" y="227"/>
                    </a:cubicBezTo>
                    <a:cubicBezTo>
                      <a:pt x="453" y="100"/>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3"/>
              <p:cNvSpPr/>
              <p:nvPr/>
            </p:nvSpPr>
            <p:spPr>
              <a:xfrm flipH="1">
                <a:off x="5366341" y="3813932"/>
                <a:ext cx="49432" cy="49432"/>
              </a:xfrm>
              <a:custGeom>
                <a:rect b="b" l="l" r="r" t="t"/>
                <a:pathLst>
                  <a:path extrusionOk="0" h="449" w="449">
                    <a:moveTo>
                      <a:pt x="227" y="1"/>
                    </a:moveTo>
                    <a:cubicBezTo>
                      <a:pt x="104" y="1"/>
                      <a:pt x="0" y="105"/>
                      <a:pt x="0" y="227"/>
                    </a:cubicBezTo>
                    <a:cubicBezTo>
                      <a:pt x="0" y="350"/>
                      <a:pt x="104" y="449"/>
                      <a:pt x="227" y="449"/>
                    </a:cubicBezTo>
                    <a:cubicBezTo>
                      <a:pt x="349" y="449"/>
                      <a:pt x="448" y="350"/>
                      <a:pt x="448" y="227"/>
                    </a:cubicBezTo>
                    <a:cubicBezTo>
                      <a:pt x="448" y="105"/>
                      <a:pt x="349"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3"/>
              <p:cNvSpPr/>
              <p:nvPr/>
            </p:nvSpPr>
            <p:spPr>
              <a:xfrm flipH="1">
                <a:off x="5283883" y="3781786"/>
                <a:ext cx="48331" cy="48441"/>
              </a:xfrm>
              <a:custGeom>
                <a:rect b="b" l="l" r="r" t="t"/>
                <a:pathLst>
                  <a:path extrusionOk="0" h="440" w="439">
                    <a:moveTo>
                      <a:pt x="222" y="1"/>
                    </a:moveTo>
                    <a:cubicBezTo>
                      <a:pt x="99" y="1"/>
                      <a:pt x="0" y="100"/>
                      <a:pt x="0" y="222"/>
                    </a:cubicBezTo>
                    <a:cubicBezTo>
                      <a:pt x="0" y="340"/>
                      <a:pt x="99" y="439"/>
                      <a:pt x="222" y="439"/>
                    </a:cubicBezTo>
                    <a:cubicBezTo>
                      <a:pt x="340" y="439"/>
                      <a:pt x="439" y="340"/>
                      <a:pt x="439" y="222"/>
                    </a:cubicBezTo>
                    <a:cubicBezTo>
                      <a:pt x="439" y="100"/>
                      <a:pt x="34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3"/>
              <p:cNvSpPr/>
              <p:nvPr/>
            </p:nvSpPr>
            <p:spPr>
              <a:xfrm flipH="1">
                <a:off x="5199773" y="3754263"/>
                <a:ext cx="47340" cy="47340"/>
              </a:xfrm>
              <a:custGeom>
                <a:rect b="b" l="l" r="r" t="t"/>
                <a:pathLst>
                  <a:path extrusionOk="0" h="430" w="430">
                    <a:moveTo>
                      <a:pt x="217" y="1"/>
                    </a:moveTo>
                    <a:cubicBezTo>
                      <a:pt x="99" y="1"/>
                      <a:pt x="0" y="95"/>
                      <a:pt x="0" y="213"/>
                    </a:cubicBezTo>
                    <a:cubicBezTo>
                      <a:pt x="0" y="331"/>
                      <a:pt x="99" y="430"/>
                      <a:pt x="217" y="430"/>
                    </a:cubicBezTo>
                    <a:cubicBezTo>
                      <a:pt x="335" y="430"/>
                      <a:pt x="429" y="331"/>
                      <a:pt x="429" y="213"/>
                    </a:cubicBezTo>
                    <a:cubicBezTo>
                      <a:pt x="429" y="95"/>
                      <a:pt x="335"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3"/>
              <p:cNvSpPr/>
              <p:nvPr/>
            </p:nvSpPr>
            <p:spPr>
              <a:xfrm flipH="1">
                <a:off x="5113571" y="3732024"/>
                <a:ext cx="46899" cy="46239"/>
              </a:xfrm>
              <a:custGeom>
                <a:rect b="b" l="l" r="r" t="t"/>
                <a:pathLst>
                  <a:path extrusionOk="0" h="420" w="426">
                    <a:moveTo>
                      <a:pt x="213" y="0"/>
                    </a:moveTo>
                    <a:cubicBezTo>
                      <a:pt x="95" y="0"/>
                      <a:pt x="1" y="94"/>
                      <a:pt x="1" y="212"/>
                    </a:cubicBezTo>
                    <a:cubicBezTo>
                      <a:pt x="1" y="325"/>
                      <a:pt x="95" y="420"/>
                      <a:pt x="213" y="420"/>
                    </a:cubicBezTo>
                    <a:cubicBezTo>
                      <a:pt x="331" y="420"/>
                      <a:pt x="425" y="325"/>
                      <a:pt x="425" y="212"/>
                    </a:cubicBezTo>
                    <a:cubicBezTo>
                      <a:pt x="425" y="94"/>
                      <a:pt x="331"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3"/>
              <p:cNvSpPr/>
              <p:nvPr/>
            </p:nvSpPr>
            <p:spPr>
              <a:xfrm flipH="1">
                <a:off x="5026379" y="3715841"/>
                <a:ext cx="45798" cy="45798"/>
              </a:xfrm>
              <a:custGeom>
                <a:rect b="b" l="l" r="r" t="t"/>
                <a:pathLst>
                  <a:path extrusionOk="0" h="416" w="416">
                    <a:moveTo>
                      <a:pt x="208" y="1"/>
                    </a:moveTo>
                    <a:cubicBezTo>
                      <a:pt x="94" y="1"/>
                      <a:pt x="0" y="95"/>
                      <a:pt x="0" y="208"/>
                    </a:cubicBezTo>
                    <a:cubicBezTo>
                      <a:pt x="0" y="321"/>
                      <a:pt x="94" y="416"/>
                      <a:pt x="208" y="416"/>
                    </a:cubicBezTo>
                    <a:cubicBezTo>
                      <a:pt x="321" y="416"/>
                      <a:pt x="415" y="321"/>
                      <a:pt x="415" y="208"/>
                    </a:cubicBezTo>
                    <a:cubicBezTo>
                      <a:pt x="415" y="95"/>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3"/>
              <p:cNvSpPr/>
              <p:nvPr/>
            </p:nvSpPr>
            <p:spPr>
              <a:xfrm flipH="1">
                <a:off x="4938195" y="3707033"/>
                <a:ext cx="44698" cy="44808"/>
              </a:xfrm>
              <a:custGeom>
                <a:rect b="b" l="l" r="r" t="t"/>
                <a:pathLst>
                  <a:path extrusionOk="0" h="407" w="406">
                    <a:moveTo>
                      <a:pt x="203" y="1"/>
                    </a:moveTo>
                    <a:cubicBezTo>
                      <a:pt x="94" y="1"/>
                      <a:pt x="0" y="90"/>
                      <a:pt x="0" y="203"/>
                    </a:cubicBezTo>
                    <a:cubicBezTo>
                      <a:pt x="0" y="312"/>
                      <a:pt x="94" y="406"/>
                      <a:pt x="203" y="406"/>
                    </a:cubicBezTo>
                    <a:cubicBezTo>
                      <a:pt x="316" y="406"/>
                      <a:pt x="405" y="312"/>
                      <a:pt x="405" y="203"/>
                    </a:cubicBezTo>
                    <a:cubicBezTo>
                      <a:pt x="405" y="90"/>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3"/>
              <p:cNvSpPr/>
              <p:nvPr/>
            </p:nvSpPr>
            <p:spPr>
              <a:xfrm flipH="1">
                <a:off x="4849462" y="3704501"/>
                <a:ext cx="43707" cy="43707"/>
              </a:xfrm>
              <a:custGeom>
                <a:rect b="b" l="l" r="r" t="t"/>
                <a:pathLst>
                  <a:path extrusionOk="0" h="397" w="397">
                    <a:moveTo>
                      <a:pt x="199" y="0"/>
                    </a:moveTo>
                    <a:cubicBezTo>
                      <a:pt x="90" y="0"/>
                      <a:pt x="1" y="90"/>
                      <a:pt x="1" y="198"/>
                    </a:cubicBezTo>
                    <a:cubicBezTo>
                      <a:pt x="1" y="311"/>
                      <a:pt x="90" y="396"/>
                      <a:pt x="199" y="396"/>
                    </a:cubicBezTo>
                    <a:cubicBezTo>
                      <a:pt x="307" y="396"/>
                      <a:pt x="397" y="311"/>
                      <a:pt x="397" y="198"/>
                    </a:cubicBezTo>
                    <a:cubicBezTo>
                      <a:pt x="397" y="90"/>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3"/>
              <p:cNvSpPr/>
              <p:nvPr/>
            </p:nvSpPr>
            <p:spPr>
              <a:xfrm flipH="1">
                <a:off x="4760728" y="3709125"/>
                <a:ext cx="42606" cy="42716"/>
              </a:xfrm>
              <a:custGeom>
                <a:rect b="b" l="l" r="r" t="t"/>
                <a:pathLst>
                  <a:path extrusionOk="0" h="388" w="387">
                    <a:moveTo>
                      <a:pt x="193" y="1"/>
                    </a:moveTo>
                    <a:cubicBezTo>
                      <a:pt x="85" y="1"/>
                      <a:pt x="0" y="86"/>
                      <a:pt x="0" y="194"/>
                    </a:cubicBezTo>
                    <a:cubicBezTo>
                      <a:pt x="0" y="298"/>
                      <a:pt x="85" y="387"/>
                      <a:pt x="193" y="387"/>
                    </a:cubicBezTo>
                    <a:cubicBezTo>
                      <a:pt x="302" y="387"/>
                      <a:pt x="387" y="298"/>
                      <a:pt x="387" y="194"/>
                    </a:cubicBezTo>
                    <a:cubicBezTo>
                      <a:pt x="387" y="86"/>
                      <a:pt x="302" y="1"/>
                      <a:pt x="1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3"/>
              <p:cNvSpPr/>
              <p:nvPr/>
            </p:nvSpPr>
            <p:spPr>
              <a:xfrm flipH="1">
                <a:off x="4672435" y="3719474"/>
                <a:ext cx="41725" cy="41725"/>
              </a:xfrm>
              <a:custGeom>
                <a:rect b="b" l="l" r="r" t="t"/>
                <a:pathLst>
                  <a:path extrusionOk="0" h="379" w="379">
                    <a:moveTo>
                      <a:pt x="190" y="1"/>
                    </a:moveTo>
                    <a:cubicBezTo>
                      <a:pt x="86" y="1"/>
                      <a:pt x="1" y="86"/>
                      <a:pt x="1" y="189"/>
                    </a:cubicBezTo>
                    <a:cubicBezTo>
                      <a:pt x="1" y="293"/>
                      <a:pt x="86" y="378"/>
                      <a:pt x="190" y="378"/>
                    </a:cubicBezTo>
                    <a:cubicBezTo>
                      <a:pt x="293" y="378"/>
                      <a:pt x="378" y="293"/>
                      <a:pt x="378" y="189"/>
                    </a:cubicBezTo>
                    <a:cubicBezTo>
                      <a:pt x="378" y="86"/>
                      <a:pt x="293" y="1"/>
                      <a:pt x="1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3"/>
              <p:cNvSpPr/>
              <p:nvPr/>
            </p:nvSpPr>
            <p:spPr>
              <a:xfrm flipH="1">
                <a:off x="4584802" y="3735657"/>
                <a:ext cx="41065" cy="40514"/>
              </a:xfrm>
              <a:custGeom>
                <a:rect b="b" l="l" r="r" t="t"/>
                <a:pathLst>
                  <a:path extrusionOk="0" h="368" w="373">
                    <a:moveTo>
                      <a:pt x="184" y="0"/>
                    </a:moveTo>
                    <a:cubicBezTo>
                      <a:pt x="85" y="0"/>
                      <a:pt x="0" y="85"/>
                      <a:pt x="0" y="184"/>
                    </a:cubicBezTo>
                    <a:cubicBezTo>
                      <a:pt x="0" y="288"/>
                      <a:pt x="85" y="368"/>
                      <a:pt x="184" y="368"/>
                    </a:cubicBezTo>
                    <a:cubicBezTo>
                      <a:pt x="288" y="368"/>
                      <a:pt x="373" y="288"/>
                      <a:pt x="373" y="184"/>
                    </a:cubicBezTo>
                    <a:cubicBezTo>
                      <a:pt x="373" y="85"/>
                      <a:pt x="288" y="0"/>
                      <a:pt x="1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3"/>
              <p:cNvSpPr/>
              <p:nvPr/>
            </p:nvSpPr>
            <p:spPr>
              <a:xfrm flipH="1">
                <a:off x="4498600" y="3756905"/>
                <a:ext cx="40074" cy="39523"/>
              </a:xfrm>
              <a:custGeom>
                <a:rect b="b" l="l" r="r" t="t"/>
                <a:pathLst>
                  <a:path extrusionOk="0" h="359" w="364">
                    <a:moveTo>
                      <a:pt x="184" y="0"/>
                    </a:moveTo>
                    <a:cubicBezTo>
                      <a:pt x="80" y="0"/>
                      <a:pt x="0" y="80"/>
                      <a:pt x="0" y="179"/>
                    </a:cubicBezTo>
                    <a:cubicBezTo>
                      <a:pt x="0" y="278"/>
                      <a:pt x="80" y="359"/>
                      <a:pt x="184" y="359"/>
                    </a:cubicBezTo>
                    <a:cubicBezTo>
                      <a:pt x="283" y="359"/>
                      <a:pt x="363" y="278"/>
                      <a:pt x="363" y="179"/>
                    </a:cubicBezTo>
                    <a:cubicBezTo>
                      <a:pt x="363" y="80"/>
                      <a:pt x="283" y="0"/>
                      <a:pt x="1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3"/>
              <p:cNvSpPr/>
              <p:nvPr/>
            </p:nvSpPr>
            <p:spPr>
              <a:xfrm flipH="1">
                <a:off x="4413500" y="3782336"/>
                <a:ext cx="39083" cy="38973"/>
              </a:xfrm>
              <a:custGeom>
                <a:rect b="b" l="l" r="r" t="t"/>
                <a:pathLst>
                  <a:path extrusionOk="0" h="354" w="355">
                    <a:moveTo>
                      <a:pt x="180" y="0"/>
                    </a:moveTo>
                    <a:cubicBezTo>
                      <a:pt x="81" y="0"/>
                      <a:pt x="1" y="80"/>
                      <a:pt x="1" y="175"/>
                    </a:cubicBezTo>
                    <a:cubicBezTo>
                      <a:pt x="1" y="274"/>
                      <a:pt x="81" y="354"/>
                      <a:pt x="180" y="354"/>
                    </a:cubicBezTo>
                    <a:cubicBezTo>
                      <a:pt x="274" y="354"/>
                      <a:pt x="354" y="274"/>
                      <a:pt x="354" y="175"/>
                    </a:cubicBezTo>
                    <a:cubicBezTo>
                      <a:pt x="354" y="80"/>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3"/>
              <p:cNvSpPr/>
              <p:nvPr/>
            </p:nvSpPr>
            <p:spPr>
              <a:xfrm flipH="1">
                <a:off x="4329390" y="3811400"/>
                <a:ext cx="37982" cy="38532"/>
              </a:xfrm>
              <a:custGeom>
                <a:rect b="b" l="l" r="r" t="t"/>
                <a:pathLst>
                  <a:path extrusionOk="0" h="350" w="345">
                    <a:moveTo>
                      <a:pt x="170" y="0"/>
                    </a:moveTo>
                    <a:cubicBezTo>
                      <a:pt x="75" y="0"/>
                      <a:pt x="0" y="80"/>
                      <a:pt x="0" y="175"/>
                    </a:cubicBezTo>
                    <a:cubicBezTo>
                      <a:pt x="0" y="269"/>
                      <a:pt x="75" y="349"/>
                      <a:pt x="170" y="349"/>
                    </a:cubicBezTo>
                    <a:cubicBezTo>
                      <a:pt x="269" y="349"/>
                      <a:pt x="344" y="269"/>
                      <a:pt x="344" y="175"/>
                    </a:cubicBezTo>
                    <a:cubicBezTo>
                      <a:pt x="344" y="80"/>
                      <a:pt x="269"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3"/>
              <p:cNvSpPr/>
              <p:nvPr/>
            </p:nvSpPr>
            <p:spPr>
              <a:xfrm flipH="1">
                <a:off x="4246931" y="3844648"/>
                <a:ext cx="36881" cy="36881"/>
              </a:xfrm>
              <a:custGeom>
                <a:rect b="b" l="l" r="r" t="t"/>
                <a:pathLst>
                  <a:path extrusionOk="0" h="335" w="335">
                    <a:moveTo>
                      <a:pt x="170" y="0"/>
                    </a:moveTo>
                    <a:cubicBezTo>
                      <a:pt x="75" y="0"/>
                      <a:pt x="0" y="75"/>
                      <a:pt x="0" y="165"/>
                    </a:cubicBezTo>
                    <a:cubicBezTo>
                      <a:pt x="0" y="259"/>
                      <a:pt x="75" y="335"/>
                      <a:pt x="170" y="335"/>
                    </a:cubicBezTo>
                    <a:cubicBezTo>
                      <a:pt x="259" y="335"/>
                      <a:pt x="335" y="259"/>
                      <a:pt x="335" y="165"/>
                    </a:cubicBezTo>
                    <a:cubicBezTo>
                      <a:pt x="335" y="75"/>
                      <a:pt x="259"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3"/>
              <p:cNvSpPr/>
              <p:nvPr/>
            </p:nvSpPr>
            <p:spPr>
              <a:xfrm flipH="1">
                <a:off x="4165464" y="3880427"/>
                <a:ext cx="35890" cy="35890"/>
              </a:xfrm>
              <a:custGeom>
                <a:rect b="b" l="l" r="r" t="t"/>
                <a:pathLst>
                  <a:path extrusionOk="0" h="326" w="326">
                    <a:moveTo>
                      <a:pt x="166" y="0"/>
                    </a:moveTo>
                    <a:cubicBezTo>
                      <a:pt x="76" y="0"/>
                      <a:pt x="1" y="71"/>
                      <a:pt x="1" y="161"/>
                    </a:cubicBezTo>
                    <a:cubicBezTo>
                      <a:pt x="1" y="250"/>
                      <a:pt x="76" y="326"/>
                      <a:pt x="166" y="326"/>
                    </a:cubicBezTo>
                    <a:cubicBezTo>
                      <a:pt x="255" y="326"/>
                      <a:pt x="326" y="250"/>
                      <a:pt x="326" y="161"/>
                    </a:cubicBezTo>
                    <a:cubicBezTo>
                      <a:pt x="326" y="71"/>
                      <a:pt x="255"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3"/>
              <p:cNvSpPr/>
              <p:nvPr/>
            </p:nvSpPr>
            <p:spPr>
              <a:xfrm flipH="1">
                <a:off x="4084987" y="3918849"/>
                <a:ext cx="34899" cy="34899"/>
              </a:xfrm>
              <a:custGeom>
                <a:rect b="b" l="l" r="r" t="t"/>
                <a:pathLst>
                  <a:path extrusionOk="0" h="317" w="317">
                    <a:moveTo>
                      <a:pt x="161" y="0"/>
                    </a:moveTo>
                    <a:cubicBezTo>
                      <a:pt x="71" y="0"/>
                      <a:pt x="1" y="71"/>
                      <a:pt x="1" y="156"/>
                    </a:cubicBezTo>
                    <a:cubicBezTo>
                      <a:pt x="1" y="245"/>
                      <a:pt x="71" y="316"/>
                      <a:pt x="161" y="316"/>
                    </a:cubicBezTo>
                    <a:cubicBezTo>
                      <a:pt x="246" y="316"/>
                      <a:pt x="317" y="245"/>
                      <a:pt x="317" y="156"/>
                    </a:cubicBezTo>
                    <a:cubicBezTo>
                      <a:pt x="317" y="71"/>
                      <a:pt x="24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3"/>
              <p:cNvSpPr/>
              <p:nvPr/>
            </p:nvSpPr>
            <p:spPr>
              <a:xfrm flipH="1">
                <a:off x="4004510" y="3957271"/>
                <a:ext cx="34349" cy="34349"/>
              </a:xfrm>
              <a:custGeom>
                <a:rect b="b" l="l" r="r" t="t"/>
                <a:pathLst>
                  <a:path extrusionOk="0" h="312" w="312">
                    <a:moveTo>
                      <a:pt x="156" y="0"/>
                    </a:moveTo>
                    <a:cubicBezTo>
                      <a:pt x="71" y="0"/>
                      <a:pt x="0" y="71"/>
                      <a:pt x="0" y="156"/>
                    </a:cubicBezTo>
                    <a:cubicBezTo>
                      <a:pt x="0" y="240"/>
                      <a:pt x="71" y="311"/>
                      <a:pt x="156" y="311"/>
                    </a:cubicBezTo>
                    <a:cubicBezTo>
                      <a:pt x="241" y="311"/>
                      <a:pt x="311" y="240"/>
                      <a:pt x="311" y="156"/>
                    </a:cubicBezTo>
                    <a:cubicBezTo>
                      <a:pt x="311"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3"/>
              <p:cNvSpPr/>
              <p:nvPr/>
            </p:nvSpPr>
            <p:spPr>
              <a:xfrm flipH="1">
                <a:off x="3923593" y="3994592"/>
                <a:ext cx="33358" cy="33358"/>
              </a:xfrm>
              <a:custGeom>
                <a:rect b="b" l="l" r="r" t="t"/>
                <a:pathLst>
                  <a:path extrusionOk="0" h="303" w="303">
                    <a:moveTo>
                      <a:pt x="152" y="0"/>
                    </a:moveTo>
                    <a:cubicBezTo>
                      <a:pt x="67" y="0"/>
                      <a:pt x="1" y="66"/>
                      <a:pt x="1" y="151"/>
                    </a:cubicBezTo>
                    <a:cubicBezTo>
                      <a:pt x="1" y="231"/>
                      <a:pt x="67" y="302"/>
                      <a:pt x="152" y="302"/>
                    </a:cubicBezTo>
                    <a:cubicBezTo>
                      <a:pt x="232" y="302"/>
                      <a:pt x="303" y="231"/>
                      <a:pt x="303" y="151"/>
                    </a:cubicBezTo>
                    <a:cubicBezTo>
                      <a:pt x="303" y="66"/>
                      <a:pt x="232"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3"/>
              <p:cNvSpPr/>
              <p:nvPr/>
            </p:nvSpPr>
            <p:spPr>
              <a:xfrm flipH="1">
                <a:off x="3842125" y="4029932"/>
                <a:ext cx="32257" cy="32257"/>
              </a:xfrm>
              <a:custGeom>
                <a:rect b="b" l="l" r="r" t="t"/>
                <a:pathLst>
                  <a:path extrusionOk="0" h="293" w="293">
                    <a:moveTo>
                      <a:pt x="147" y="0"/>
                    </a:moveTo>
                    <a:cubicBezTo>
                      <a:pt x="66" y="0"/>
                      <a:pt x="0" y="66"/>
                      <a:pt x="0" y="146"/>
                    </a:cubicBezTo>
                    <a:cubicBezTo>
                      <a:pt x="0" y="226"/>
                      <a:pt x="66" y="292"/>
                      <a:pt x="147" y="292"/>
                    </a:cubicBezTo>
                    <a:cubicBezTo>
                      <a:pt x="227" y="292"/>
                      <a:pt x="293" y="226"/>
                      <a:pt x="293" y="146"/>
                    </a:cubicBezTo>
                    <a:cubicBezTo>
                      <a:pt x="293" y="66"/>
                      <a:pt x="227"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3"/>
              <p:cNvSpPr/>
              <p:nvPr/>
            </p:nvSpPr>
            <p:spPr>
              <a:xfrm flipH="1">
                <a:off x="3759556" y="4063620"/>
                <a:ext cx="31266" cy="31707"/>
              </a:xfrm>
              <a:custGeom>
                <a:rect b="b" l="l" r="r" t="t"/>
                <a:pathLst>
                  <a:path extrusionOk="0" h="288" w="284">
                    <a:moveTo>
                      <a:pt x="142" y="0"/>
                    </a:moveTo>
                    <a:cubicBezTo>
                      <a:pt x="62" y="0"/>
                      <a:pt x="0" y="66"/>
                      <a:pt x="0" y="142"/>
                    </a:cubicBezTo>
                    <a:cubicBezTo>
                      <a:pt x="0" y="222"/>
                      <a:pt x="62" y="288"/>
                      <a:pt x="142" y="288"/>
                    </a:cubicBezTo>
                    <a:cubicBezTo>
                      <a:pt x="217" y="288"/>
                      <a:pt x="283" y="222"/>
                      <a:pt x="283" y="142"/>
                    </a:cubicBezTo>
                    <a:cubicBezTo>
                      <a:pt x="283" y="66"/>
                      <a:pt x="217"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3"/>
              <p:cNvSpPr/>
              <p:nvPr/>
            </p:nvSpPr>
            <p:spPr>
              <a:xfrm flipH="1">
                <a:off x="3676547" y="4095766"/>
                <a:ext cx="30165" cy="30275"/>
              </a:xfrm>
              <a:custGeom>
                <a:rect b="b" l="l" r="r" t="t"/>
                <a:pathLst>
                  <a:path extrusionOk="0" h="275" w="274">
                    <a:moveTo>
                      <a:pt x="137" y="1"/>
                    </a:moveTo>
                    <a:cubicBezTo>
                      <a:pt x="61" y="1"/>
                      <a:pt x="0" y="62"/>
                      <a:pt x="0" y="137"/>
                    </a:cubicBezTo>
                    <a:cubicBezTo>
                      <a:pt x="0" y="213"/>
                      <a:pt x="61" y="274"/>
                      <a:pt x="137" y="274"/>
                    </a:cubicBezTo>
                    <a:cubicBezTo>
                      <a:pt x="212" y="274"/>
                      <a:pt x="274" y="213"/>
                      <a:pt x="274" y="137"/>
                    </a:cubicBezTo>
                    <a:cubicBezTo>
                      <a:pt x="274" y="62"/>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3"/>
              <p:cNvSpPr/>
              <p:nvPr/>
            </p:nvSpPr>
            <p:spPr>
              <a:xfrm flipH="1">
                <a:off x="3592437" y="4125381"/>
                <a:ext cx="29725" cy="29725"/>
              </a:xfrm>
              <a:custGeom>
                <a:rect b="b" l="l" r="r" t="t"/>
                <a:pathLst>
                  <a:path extrusionOk="0" h="270" w="270">
                    <a:moveTo>
                      <a:pt x="133" y="0"/>
                    </a:moveTo>
                    <a:cubicBezTo>
                      <a:pt x="62" y="0"/>
                      <a:pt x="1" y="62"/>
                      <a:pt x="1" y="132"/>
                    </a:cubicBezTo>
                    <a:cubicBezTo>
                      <a:pt x="1" y="208"/>
                      <a:pt x="62" y="269"/>
                      <a:pt x="133" y="269"/>
                    </a:cubicBezTo>
                    <a:cubicBezTo>
                      <a:pt x="208" y="269"/>
                      <a:pt x="269" y="208"/>
                      <a:pt x="269" y="132"/>
                    </a:cubicBezTo>
                    <a:cubicBezTo>
                      <a:pt x="269" y="62"/>
                      <a:pt x="208" y="0"/>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3"/>
              <p:cNvSpPr/>
              <p:nvPr/>
            </p:nvSpPr>
            <p:spPr>
              <a:xfrm flipH="1">
                <a:off x="3507887" y="4152904"/>
                <a:ext cx="28624" cy="28624"/>
              </a:xfrm>
              <a:custGeom>
                <a:rect b="b" l="l" r="r" t="t"/>
                <a:pathLst>
                  <a:path extrusionOk="0" h="260" w="260">
                    <a:moveTo>
                      <a:pt x="128" y="0"/>
                    </a:moveTo>
                    <a:cubicBezTo>
                      <a:pt x="57" y="0"/>
                      <a:pt x="0" y="57"/>
                      <a:pt x="0" y="132"/>
                    </a:cubicBezTo>
                    <a:cubicBezTo>
                      <a:pt x="0" y="203"/>
                      <a:pt x="57" y="260"/>
                      <a:pt x="128" y="260"/>
                    </a:cubicBezTo>
                    <a:cubicBezTo>
                      <a:pt x="198" y="260"/>
                      <a:pt x="260" y="203"/>
                      <a:pt x="260" y="132"/>
                    </a:cubicBezTo>
                    <a:cubicBezTo>
                      <a:pt x="260" y="57"/>
                      <a:pt x="198"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3"/>
              <p:cNvSpPr/>
              <p:nvPr/>
            </p:nvSpPr>
            <p:spPr>
              <a:xfrm flipH="1">
                <a:off x="3422787" y="4178335"/>
                <a:ext cx="27633" cy="27633"/>
              </a:xfrm>
              <a:custGeom>
                <a:rect b="b" l="l" r="r" t="t"/>
                <a:pathLst>
                  <a:path extrusionOk="0" h="251" w="251">
                    <a:moveTo>
                      <a:pt x="124" y="0"/>
                    </a:moveTo>
                    <a:cubicBezTo>
                      <a:pt x="58" y="0"/>
                      <a:pt x="1" y="57"/>
                      <a:pt x="1" y="123"/>
                    </a:cubicBezTo>
                    <a:cubicBezTo>
                      <a:pt x="1" y="194"/>
                      <a:pt x="58" y="250"/>
                      <a:pt x="124" y="250"/>
                    </a:cubicBezTo>
                    <a:cubicBezTo>
                      <a:pt x="194" y="250"/>
                      <a:pt x="251" y="194"/>
                      <a:pt x="251" y="123"/>
                    </a:cubicBezTo>
                    <a:cubicBezTo>
                      <a:pt x="251" y="57"/>
                      <a:pt x="194" y="0"/>
                      <a:pt x="1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3"/>
              <p:cNvSpPr/>
              <p:nvPr/>
            </p:nvSpPr>
            <p:spPr>
              <a:xfrm flipH="1">
                <a:off x="3336585" y="4201124"/>
                <a:ext cx="27083" cy="26642"/>
              </a:xfrm>
              <a:custGeom>
                <a:rect b="b" l="l" r="r" t="t"/>
                <a:pathLst>
                  <a:path extrusionOk="0" h="242" w="246">
                    <a:moveTo>
                      <a:pt x="123" y="1"/>
                    </a:moveTo>
                    <a:cubicBezTo>
                      <a:pt x="57" y="1"/>
                      <a:pt x="0" y="53"/>
                      <a:pt x="0" y="119"/>
                    </a:cubicBezTo>
                    <a:cubicBezTo>
                      <a:pt x="0" y="185"/>
                      <a:pt x="57" y="241"/>
                      <a:pt x="123" y="241"/>
                    </a:cubicBezTo>
                    <a:cubicBezTo>
                      <a:pt x="189" y="241"/>
                      <a:pt x="245" y="185"/>
                      <a:pt x="245" y="119"/>
                    </a:cubicBezTo>
                    <a:cubicBezTo>
                      <a:pt x="245" y="53"/>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3"/>
              <p:cNvSpPr/>
              <p:nvPr/>
            </p:nvSpPr>
            <p:spPr>
              <a:xfrm flipH="1">
                <a:off x="3249943" y="4220830"/>
                <a:ext cx="26092" cy="26092"/>
              </a:xfrm>
              <a:custGeom>
                <a:rect b="b" l="l" r="r" t="t"/>
                <a:pathLst>
                  <a:path extrusionOk="0" h="237" w="237">
                    <a:moveTo>
                      <a:pt x="119" y="1"/>
                    </a:moveTo>
                    <a:cubicBezTo>
                      <a:pt x="53" y="1"/>
                      <a:pt x="1" y="53"/>
                      <a:pt x="1" y="119"/>
                    </a:cubicBezTo>
                    <a:cubicBezTo>
                      <a:pt x="1" y="185"/>
                      <a:pt x="53" y="237"/>
                      <a:pt x="119" y="237"/>
                    </a:cubicBezTo>
                    <a:cubicBezTo>
                      <a:pt x="185" y="237"/>
                      <a:pt x="237" y="185"/>
                      <a:pt x="237" y="119"/>
                    </a:cubicBezTo>
                    <a:cubicBezTo>
                      <a:pt x="237" y="53"/>
                      <a:pt x="185"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3"/>
              <p:cNvSpPr/>
              <p:nvPr/>
            </p:nvSpPr>
            <p:spPr>
              <a:xfrm flipH="1">
                <a:off x="3162750" y="4238555"/>
                <a:ext cx="24991" cy="24441"/>
              </a:xfrm>
              <a:custGeom>
                <a:rect b="b" l="l" r="r" t="t"/>
                <a:pathLst>
                  <a:path extrusionOk="0" h="222" w="227">
                    <a:moveTo>
                      <a:pt x="113" y="0"/>
                    </a:moveTo>
                    <a:cubicBezTo>
                      <a:pt x="52" y="0"/>
                      <a:pt x="0" y="47"/>
                      <a:pt x="0" y="109"/>
                    </a:cubicBezTo>
                    <a:cubicBezTo>
                      <a:pt x="0" y="175"/>
                      <a:pt x="52" y="222"/>
                      <a:pt x="113" y="222"/>
                    </a:cubicBezTo>
                    <a:cubicBezTo>
                      <a:pt x="175" y="222"/>
                      <a:pt x="227" y="175"/>
                      <a:pt x="227" y="109"/>
                    </a:cubicBezTo>
                    <a:cubicBezTo>
                      <a:pt x="227" y="47"/>
                      <a:pt x="175" y="0"/>
                      <a:pt x="1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3"/>
              <p:cNvSpPr/>
              <p:nvPr/>
            </p:nvSpPr>
            <p:spPr>
              <a:xfrm flipH="1">
                <a:off x="3075008" y="4252537"/>
                <a:ext cx="24000" cy="24000"/>
              </a:xfrm>
              <a:custGeom>
                <a:rect b="b" l="l" r="r" t="t"/>
                <a:pathLst>
                  <a:path extrusionOk="0" h="218" w="218">
                    <a:moveTo>
                      <a:pt x="109" y="0"/>
                    </a:moveTo>
                    <a:cubicBezTo>
                      <a:pt x="48" y="0"/>
                      <a:pt x="0" y="52"/>
                      <a:pt x="0" y="109"/>
                    </a:cubicBezTo>
                    <a:cubicBezTo>
                      <a:pt x="0" y="170"/>
                      <a:pt x="48" y="217"/>
                      <a:pt x="109" y="217"/>
                    </a:cubicBezTo>
                    <a:cubicBezTo>
                      <a:pt x="170" y="217"/>
                      <a:pt x="217" y="170"/>
                      <a:pt x="217" y="109"/>
                    </a:cubicBezTo>
                    <a:cubicBezTo>
                      <a:pt x="217" y="52"/>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3"/>
              <p:cNvSpPr/>
              <p:nvPr/>
            </p:nvSpPr>
            <p:spPr>
              <a:xfrm flipH="1">
                <a:off x="2986824" y="4263986"/>
                <a:ext cx="22899" cy="22899"/>
              </a:xfrm>
              <a:custGeom>
                <a:rect b="b" l="l" r="r" t="t"/>
                <a:pathLst>
                  <a:path extrusionOk="0" h="208" w="208">
                    <a:moveTo>
                      <a:pt x="104" y="0"/>
                    </a:moveTo>
                    <a:cubicBezTo>
                      <a:pt x="47" y="0"/>
                      <a:pt x="0" y="47"/>
                      <a:pt x="0" y="104"/>
                    </a:cubicBezTo>
                    <a:cubicBezTo>
                      <a:pt x="0" y="160"/>
                      <a:pt x="47" y="208"/>
                      <a:pt x="104" y="208"/>
                    </a:cubicBezTo>
                    <a:cubicBezTo>
                      <a:pt x="161" y="208"/>
                      <a:pt x="208" y="160"/>
                      <a:pt x="208" y="104"/>
                    </a:cubicBezTo>
                    <a:cubicBezTo>
                      <a:pt x="208" y="47"/>
                      <a:pt x="161"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3"/>
              <p:cNvSpPr/>
              <p:nvPr/>
            </p:nvSpPr>
            <p:spPr>
              <a:xfrm flipH="1">
                <a:off x="2898531" y="4272243"/>
                <a:ext cx="21908" cy="21908"/>
              </a:xfrm>
              <a:custGeom>
                <a:rect b="b" l="l" r="r" t="t"/>
                <a:pathLst>
                  <a:path extrusionOk="0" h="199" w="199">
                    <a:moveTo>
                      <a:pt x="99" y="1"/>
                    </a:moveTo>
                    <a:cubicBezTo>
                      <a:pt x="43" y="1"/>
                      <a:pt x="0" y="43"/>
                      <a:pt x="0" y="100"/>
                    </a:cubicBezTo>
                    <a:cubicBezTo>
                      <a:pt x="0" y="156"/>
                      <a:pt x="43" y="199"/>
                      <a:pt x="99" y="199"/>
                    </a:cubicBezTo>
                    <a:cubicBezTo>
                      <a:pt x="156" y="199"/>
                      <a:pt x="198" y="156"/>
                      <a:pt x="198" y="100"/>
                    </a:cubicBezTo>
                    <a:cubicBezTo>
                      <a:pt x="198" y="43"/>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3"/>
              <p:cNvSpPr/>
              <p:nvPr/>
            </p:nvSpPr>
            <p:spPr>
              <a:xfrm flipH="1">
                <a:off x="2809797" y="4277417"/>
                <a:ext cx="20918" cy="20918"/>
              </a:xfrm>
              <a:custGeom>
                <a:rect b="b" l="l" r="r" t="t"/>
                <a:pathLst>
                  <a:path extrusionOk="0" h="190" w="190">
                    <a:moveTo>
                      <a:pt x="95" y="1"/>
                    </a:moveTo>
                    <a:cubicBezTo>
                      <a:pt x="43" y="1"/>
                      <a:pt x="1" y="43"/>
                      <a:pt x="1" y="95"/>
                    </a:cubicBezTo>
                    <a:cubicBezTo>
                      <a:pt x="1" y="147"/>
                      <a:pt x="43" y="189"/>
                      <a:pt x="95" y="189"/>
                    </a:cubicBezTo>
                    <a:cubicBezTo>
                      <a:pt x="147" y="189"/>
                      <a:pt x="189" y="147"/>
                      <a:pt x="189" y="95"/>
                    </a:cubicBezTo>
                    <a:cubicBezTo>
                      <a:pt x="189" y="43"/>
                      <a:pt x="147"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3"/>
              <p:cNvSpPr/>
              <p:nvPr/>
            </p:nvSpPr>
            <p:spPr>
              <a:xfrm flipH="1">
                <a:off x="2721064" y="4279509"/>
                <a:ext cx="19817" cy="19817"/>
              </a:xfrm>
              <a:custGeom>
                <a:rect b="b" l="l" r="r" t="t"/>
                <a:pathLst>
                  <a:path extrusionOk="0" h="180" w="180">
                    <a:moveTo>
                      <a:pt x="90" y="1"/>
                    </a:moveTo>
                    <a:cubicBezTo>
                      <a:pt x="38" y="1"/>
                      <a:pt x="0" y="38"/>
                      <a:pt x="0" y="90"/>
                    </a:cubicBezTo>
                    <a:cubicBezTo>
                      <a:pt x="0" y="137"/>
                      <a:pt x="38" y="180"/>
                      <a:pt x="90" y="180"/>
                    </a:cubicBezTo>
                    <a:cubicBezTo>
                      <a:pt x="142" y="180"/>
                      <a:pt x="179" y="137"/>
                      <a:pt x="179" y="90"/>
                    </a:cubicBezTo>
                    <a:cubicBezTo>
                      <a:pt x="179" y="38"/>
                      <a:pt x="142"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3"/>
              <p:cNvSpPr/>
              <p:nvPr/>
            </p:nvSpPr>
            <p:spPr>
              <a:xfrm flipH="1">
                <a:off x="2632330" y="4277968"/>
                <a:ext cx="18826" cy="19266"/>
              </a:xfrm>
              <a:custGeom>
                <a:rect b="b" l="l" r="r" t="t"/>
                <a:pathLst>
                  <a:path extrusionOk="0" h="175" w="171">
                    <a:moveTo>
                      <a:pt x="86" y="0"/>
                    </a:moveTo>
                    <a:cubicBezTo>
                      <a:pt x="39" y="0"/>
                      <a:pt x="1" y="43"/>
                      <a:pt x="1" y="90"/>
                    </a:cubicBezTo>
                    <a:cubicBezTo>
                      <a:pt x="1" y="137"/>
                      <a:pt x="39" y="175"/>
                      <a:pt x="86" y="175"/>
                    </a:cubicBezTo>
                    <a:cubicBezTo>
                      <a:pt x="133" y="175"/>
                      <a:pt x="171" y="137"/>
                      <a:pt x="171" y="90"/>
                    </a:cubicBezTo>
                    <a:cubicBezTo>
                      <a:pt x="171" y="43"/>
                      <a:pt x="133" y="0"/>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3"/>
              <p:cNvSpPr/>
              <p:nvPr/>
            </p:nvSpPr>
            <p:spPr>
              <a:xfrm flipH="1">
                <a:off x="2543596" y="4274335"/>
                <a:ext cx="18275" cy="18275"/>
              </a:xfrm>
              <a:custGeom>
                <a:rect b="b" l="l" r="r" t="t"/>
                <a:pathLst>
                  <a:path extrusionOk="0" h="166" w="166">
                    <a:moveTo>
                      <a:pt x="86" y="0"/>
                    </a:moveTo>
                    <a:cubicBezTo>
                      <a:pt x="38" y="0"/>
                      <a:pt x="1" y="38"/>
                      <a:pt x="1" y="81"/>
                    </a:cubicBezTo>
                    <a:cubicBezTo>
                      <a:pt x="1" y="128"/>
                      <a:pt x="38" y="165"/>
                      <a:pt x="86" y="165"/>
                    </a:cubicBezTo>
                    <a:cubicBezTo>
                      <a:pt x="128" y="165"/>
                      <a:pt x="166" y="128"/>
                      <a:pt x="166" y="81"/>
                    </a:cubicBezTo>
                    <a:cubicBezTo>
                      <a:pt x="166" y="38"/>
                      <a:pt x="128" y="0"/>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3"/>
              <p:cNvSpPr/>
              <p:nvPr/>
            </p:nvSpPr>
            <p:spPr>
              <a:xfrm flipH="1">
                <a:off x="2454862" y="4267619"/>
                <a:ext cx="17174" cy="17174"/>
              </a:xfrm>
              <a:custGeom>
                <a:rect b="b" l="l" r="r" t="t"/>
                <a:pathLst>
                  <a:path extrusionOk="0" h="156" w="156">
                    <a:moveTo>
                      <a:pt x="76" y="0"/>
                    </a:moveTo>
                    <a:cubicBezTo>
                      <a:pt x="33" y="0"/>
                      <a:pt x="0" y="33"/>
                      <a:pt x="0" y="76"/>
                    </a:cubicBezTo>
                    <a:cubicBezTo>
                      <a:pt x="0" y="118"/>
                      <a:pt x="33" y="156"/>
                      <a:pt x="76" y="156"/>
                    </a:cubicBezTo>
                    <a:cubicBezTo>
                      <a:pt x="118" y="156"/>
                      <a:pt x="156" y="118"/>
                      <a:pt x="156" y="76"/>
                    </a:cubicBezTo>
                    <a:cubicBezTo>
                      <a:pt x="156" y="33"/>
                      <a:pt x="118"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3"/>
              <p:cNvSpPr/>
              <p:nvPr/>
            </p:nvSpPr>
            <p:spPr>
              <a:xfrm flipH="1">
                <a:off x="2366569" y="4258261"/>
                <a:ext cx="16184" cy="16184"/>
              </a:xfrm>
              <a:custGeom>
                <a:rect b="b" l="l" r="r" t="t"/>
                <a:pathLst>
                  <a:path extrusionOk="0" h="147" w="147">
                    <a:moveTo>
                      <a:pt x="71" y="0"/>
                    </a:moveTo>
                    <a:cubicBezTo>
                      <a:pt x="33" y="0"/>
                      <a:pt x="0" y="33"/>
                      <a:pt x="0" y="76"/>
                    </a:cubicBezTo>
                    <a:cubicBezTo>
                      <a:pt x="0" y="113"/>
                      <a:pt x="33" y="146"/>
                      <a:pt x="71" y="146"/>
                    </a:cubicBezTo>
                    <a:cubicBezTo>
                      <a:pt x="113" y="146"/>
                      <a:pt x="146" y="113"/>
                      <a:pt x="146" y="76"/>
                    </a:cubicBezTo>
                    <a:cubicBezTo>
                      <a:pt x="146" y="33"/>
                      <a:pt x="113"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3"/>
              <p:cNvSpPr/>
              <p:nvPr/>
            </p:nvSpPr>
            <p:spPr>
              <a:xfrm flipH="1">
                <a:off x="2278386" y="4246812"/>
                <a:ext cx="15633" cy="15633"/>
              </a:xfrm>
              <a:custGeom>
                <a:rect b="b" l="l" r="r" t="t"/>
                <a:pathLst>
                  <a:path extrusionOk="0" h="142" w="142">
                    <a:moveTo>
                      <a:pt x="71" y="1"/>
                    </a:moveTo>
                    <a:cubicBezTo>
                      <a:pt x="33" y="1"/>
                      <a:pt x="0" y="34"/>
                      <a:pt x="0" y="71"/>
                    </a:cubicBezTo>
                    <a:cubicBezTo>
                      <a:pt x="0" y="109"/>
                      <a:pt x="33" y="142"/>
                      <a:pt x="71" y="142"/>
                    </a:cubicBezTo>
                    <a:cubicBezTo>
                      <a:pt x="109" y="142"/>
                      <a:pt x="142" y="109"/>
                      <a:pt x="142" y="71"/>
                    </a:cubicBezTo>
                    <a:cubicBezTo>
                      <a:pt x="142" y="34"/>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3"/>
              <p:cNvSpPr/>
              <p:nvPr/>
            </p:nvSpPr>
            <p:spPr>
              <a:xfrm flipH="1">
                <a:off x="2190643" y="4233821"/>
                <a:ext cx="14642" cy="14642"/>
              </a:xfrm>
              <a:custGeom>
                <a:rect b="b" l="l" r="r" t="t"/>
                <a:pathLst>
                  <a:path extrusionOk="0" h="133" w="133">
                    <a:moveTo>
                      <a:pt x="66" y="1"/>
                    </a:moveTo>
                    <a:cubicBezTo>
                      <a:pt x="29" y="1"/>
                      <a:pt x="0" y="34"/>
                      <a:pt x="0" y="67"/>
                    </a:cubicBezTo>
                    <a:cubicBezTo>
                      <a:pt x="0" y="104"/>
                      <a:pt x="29" y="133"/>
                      <a:pt x="66" y="133"/>
                    </a:cubicBezTo>
                    <a:cubicBezTo>
                      <a:pt x="104" y="133"/>
                      <a:pt x="132" y="104"/>
                      <a:pt x="132" y="67"/>
                    </a:cubicBezTo>
                    <a:cubicBezTo>
                      <a:pt x="132" y="34"/>
                      <a:pt x="104"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3"/>
              <p:cNvSpPr/>
              <p:nvPr/>
            </p:nvSpPr>
            <p:spPr>
              <a:xfrm flipH="1">
                <a:off x="2103010" y="4219839"/>
                <a:ext cx="13541" cy="13541"/>
              </a:xfrm>
              <a:custGeom>
                <a:rect b="b" l="l" r="r" t="t"/>
                <a:pathLst>
                  <a:path extrusionOk="0" h="123" w="123">
                    <a:moveTo>
                      <a:pt x="62" y="0"/>
                    </a:moveTo>
                    <a:cubicBezTo>
                      <a:pt x="29" y="0"/>
                      <a:pt x="0" y="29"/>
                      <a:pt x="0" y="62"/>
                    </a:cubicBezTo>
                    <a:cubicBezTo>
                      <a:pt x="0" y="95"/>
                      <a:pt x="29" y="123"/>
                      <a:pt x="62" y="123"/>
                    </a:cubicBezTo>
                    <a:cubicBezTo>
                      <a:pt x="95" y="123"/>
                      <a:pt x="123" y="95"/>
                      <a:pt x="123" y="62"/>
                    </a:cubicBezTo>
                    <a:cubicBezTo>
                      <a:pt x="123" y="29"/>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3"/>
              <p:cNvSpPr/>
              <p:nvPr/>
            </p:nvSpPr>
            <p:spPr>
              <a:xfrm flipH="1">
                <a:off x="2015818" y="4204757"/>
                <a:ext cx="12551" cy="12551"/>
              </a:xfrm>
              <a:custGeom>
                <a:rect b="b" l="l" r="r" t="t"/>
                <a:pathLst>
                  <a:path extrusionOk="0" h="114" w="114">
                    <a:moveTo>
                      <a:pt x="57" y="1"/>
                    </a:moveTo>
                    <a:cubicBezTo>
                      <a:pt x="29" y="1"/>
                      <a:pt x="1" y="24"/>
                      <a:pt x="1" y="57"/>
                    </a:cubicBezTo>
                    <a:cubicBezTo>
                      <a:pt x="1" y="86"/>
                      <a:pt x="29" y="114"/>
                      <a:pt x="57" y="114"/>
                    </a:cubicBezTo>
                    <a:cubicBezTo>
                      <a:pt x="90" y="114"/>
                      <a:pt x="114" y="86"/>
                      <a:pt x="114" y="57"/>
                    </a:cubicBezTo>
                    <a:cubicBezTo>
                      <a:pt x="114" y="24"/>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3"/>
              <p:cNvSpPr/>
              <p:nvPr/>
            </p:nvSpPr>
            <p:spPr>
              <a:xfrm flipH="1">
                <a:off x="1928075" y="4189234"/>
                <a:ext cx="12000" cy="11450"/>
              </a:xfrm>
              <a:custGeom>
                <a:rect b="b" l="l" r="r" t="t"/>
                <a:pathLst>
                  <a:path extrusionOk="0" h="104" w="109">
                    <a:moveTo>
                      <a:pt x="52" y="0"/>
                    </a:moveTo>
                    <a:cubicBezTo>
                      <a:pt x="24" y="0"/>
                      <a:pt x="0" y="24"/>
                      <a:pt x="0" y="52"/>
                    </a:cubicBezTo>
                    <a:cubicBezTo>
                      <a:pt x="0" y="80"/>
                      <a:pt x="24" y="104"/>
                      <a:pt x="52" y="104"/>
                    </a:cubicBezTo>
                    <a:cubicBezTo>
                      <a:pt x="85" y="104"/>
                      <a:pt x="109" y="80"/>
                      <a:pt x="109" y="52"/>
                    </a:cubicBezTo>
                    <a:cubicBezTo>
                      <a:pt x="109" y="24"/>
                      <a:pt x="85"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3"/>
              <p:cNvSpPr/>
              <p:nvPr/>
            </p:nvSpPr>
            <p:spPr>
              <a:xfrm flipH="1">
                <a:off x="1840882" y="4174152"/>
                <a:ext cx="10459" cy="11009"/>
              </a:xfrm>
              <a:custGeom>
                <a:rect b="b" l="l" r="r" t="t"/>
                <a:pathLst>
                  <a:path extrusionOk="0" h="100" w="95">
                    <a:moveTo>
                      <a:pt x="48" y="1"/>
                    </a:moveTo>
                    <a:cubicBezTo>
                      <a:pt x="19" y="1"/>
                      <a:pt x="0" y="24"/>
                      <a:pt x="0" y="48"/>
                    </a:cubicBezTo>
                    <a:cubicBezTo>
                      <a:pt x="0" y="76"/>
                      <a:pt x="19" y="100"/>
                      <a:pt x="48" y="100"/>
                    </a:cubicBezTo>
                    <a:cubicBezTo>
                      <a:pt x="76" y="100"/>
                      <a:pt x="95" y="76"/>
                      <a:pt x="95" y="48"/>
                    </a:cubicBezTo>
                    <a:cubicBezTo>
                      <a:pt x="95" y="24"/>
                      <a:pt x="76"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3"/>
              <p:cNvSpPr/>
              <p:nvPr/>
            </p:nvSpPr>
            <p:spPr>
              <a:xfrm flipH="1">
                <a:off x="1753139" y="4160170"/>
                <a:ext cx="10018" cy="9468"/>
              </a:xfrm>
              <a:custGeom>
                <a:rect b="b" l="l" r="r" t="t"/>
                <a:pathLst>
                  <a:path extrusionOk="0" h="86" w="91">
                    <a:moveTo>
                      <a:pt x="48" y="0"/>
                    </a:moveTo>
                    <a:cubicBezTo>
                      <a:pt x="20" y="0"/>
                      <a:pt x="1" y="19"/>
                      <a:pt x="1" y="43"/>
                    </a:cubicBezTo>
                    <a:cubicBezTo>
                      <a:pt x="1" y="66"/>
                      <a:pt x="20" y="85"/>
                      <a:pt x="48" y="85"/>
                    </a:cubicBezTo>
                    <a:cubicBezTo>
                      <a:pt x="71" y="85"/>
                      <a:pt x="90" y="66"/>
                      <a:pt x="90" y="43"/>
                    </a:cubicBezTo>
                    <a:cubicBezTo>
                      <a:pt x="90" y="19"/>
                      <a:pt x="71"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3"/>
              <p:cNvSpPr/>
              <p:nvPr/>
            </p:nvSpPr>
            <p:spPr>
              <a:xfrm flipH="1">
                <a:off x="1665397" y="4147179"/>
                <a:ext cx="9028" cy="8917"/>
              </a:xfrm>
              <a:custGeom>
                <a:rect b="b" l="l" r="r" t="t"/>
                <a:pathLst>
                  <a:path extrusionOk="0" h="81" w="82">
                    <a:moveTo>
                      <a:pt x="43" y="0"/>
                    </a:moveTo>
                    <a:cubicBezTo>
                      <a:pt x="20" y="0"/>
                      <a:pt x="1" y="19"/>
                      <a:pt x="1" y="38"/>
                    </a:cubicBezTo>
                    <a:cubicBezTo>
                      <a:pt x="1" y="62"/>
                      <a:pt x="20" y="81"/>
                      <a:pt x="43" y="81"/>
                    </a:cubicBezTo>
                    <a:cubicBezTo>
                      <a:pt x="62" y="81"/>
                      <a:pt x="81" y="62"/>
                      <a:pt x="81" y="38"/>
                    </a:cubicBezTo>
                    <a:cubicBezTo>
                      <a:pt x="81" y="19"/>
                      <a:pt x="62"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3"/>
              <p:cNvSpPr/>
              <p:nvPr/>
            </p:nvSpPr>
            <p:spPr>
              <a:xfrm flipH="1">
                <a:off x="1577213" y="4136280"/>
                <a:ext cx="7927" cy="7927"/>
              </a:xfrm>
              <a:custGeom>
                <a:rect b="b" l="l" r="r" t="t"/>
                <a:pathLst>
                  <a:path extrusionOk="0" h="72" w="72">
                    <a:moveTo>
                      <a:pt x="34" y="0"/>
                    </a:moveTo>
                    <a:cubicBezTo>
                      <a:pt x="15" y="0"/>
                      <a:pt x="1" y="15"/>
                      <a:pt x="1" y="33"/>
                    </a:cubicBezTo>
                    <a:cubicBezTo>
                      <a:pt x="1" y="52"/>
                      <a:pt x="15" y="71"/>
                      <a:pt x="34" y="71"/>
                    </a:cubicBezTo>
                    <a:cubicBezTo>
                      <a:pt x="53" y="71"/>
                      <a:pt x="71" y="52"/>
                      <a:pt x="71" y="33"/>
                    </a:cubicBezTo>
                    <a:cubicBezTo>
                      <a:pt x="71" y="15"/>
                      <a:pt x="53"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3"/>
              <p:cNvSpPr/>
              <p:nvPr/>
            </p:nvSpPr>
            <p:spPr>
              <a:xfrm flipH="1">
                <a:off x="1489030" y="4127473"/>
                <a:ext cx="6826" cy="7376"/>
              </a:xfrm>
              <a:custGeom>
                <a:rect b="b" l="l" r="r" t="t"/>
                <a:pathLst>
                  <a:path extrusionOk="0" h="67" w="62">
                    <a:moveTo>
                      <a:pt x="29" y="0"/>
                    </a:moveTo>
                    <a:cubicBezTo>
                      <a:pt x="15" y="0"/>
                      <a:pt x="1" y="14"/>
                      <a:pt x="1" y="33"/>
                    </a:cubicBezTo>
                    <a:cubicBezTo>
                      <a:pt x="1" y="52"/>
                      <a:pt x="15" y="66"/>
                      <a:pt x="29" y="66"/>
                    </a:cubicBezTo>
                    <a:cubicBezTo>
                      <a:pt x="48" y="66"/>
                      <a:pt x="62" y="52"/>
                      <a:pt x="62" y="33"/>
                    </a:cubicBezTo>
                    <a:cubicBezTo>
                      <a:pt x="62" y="14"/>
                      <a:pt x="48"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3"/>
              <p:cNvSpPr/>
              <p:nvPr/>
            </p:nvSpPr>
            <p:spPr>
              <a:xfrm flipH="1">
                <a:off x="1400296" y="4122298"/>
                <a:ext cx="6275" cy="5725"/>
              </a:xfrm>
              <a:custGeom>
                <a:rect b="b" l="l" r="r" t="t"/>
                <a:pathLst>
                  <a:path extrusionOk="0" h="52" w="57">
                    <a:moveTo>
                      <a:pt x="29" y="0"/>
                    </a:moveTo>
                    <a:cubicBezTo>
                      <a:pt x="15" y="0"/>
                      <a:pt x="0" y="10"/>
                      <a:pt x="0" y="24"/>
                    </a:cubicBezTo>
                    <a:cubicBezTo>
                      <a:pt x="0" y="38"/>
                      <a:pt x="15" y="52"/>
                      <a:pt x="29" y="52"/>
                    </a:cubicBezTo>
                    <a:cubicBezTo>
                      <a:pt x="43" y="52"/>
                      <a:pt x="57" y="38"/>
                      <a:pt x="57" y="24"/>
                    </a:cubicBezTo>
                    <a:cubicBezTo>
                      <a:pt x="57" y="10"/>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3"/>
              <p:cNvSpPr/>
              <p:nvPr/>
            </p:nvSpPr>
            <p:spPr>
              <a:xfrm flipH="1">
                <a:off x="1311453" y="4119656"/>
                <a:ext cx="5395" cy="5284"/>
              </a:xfrm>
              <a:custGeom>
                <a:rect b="b" l="l" r="r" t="t"/>
                <a:pathLst>
                  <a:path extrusionOk="0" h="48" w="49">
                    <a:moveTo>
                      <a:pt x="25" y="1"/>
                    </a:moveTo>
                    <a:cubicBezTo>
                      <a:pt x="10" y="1"/>
                      <a:pt x="1" y="10"/>
                      <a:pt x="1" y="24"/>
                    </a:cubicBezTo>
                    <a:cubicBezTo>
                      <a:pt x="1" y="38"/>
                      <a:pt x="10" y="48"/>
                      <a:pt x="25" y="48"/>
                    </a:cubicBezTo>
                    <a:cubicBezTo>
                      <a:pt x="39" y="48"/>
                      <a:pt x="48" y="38"/>
                      <a:pt x="48" y="24"/>
                    </a:cubicBezTo>
                    <a:cubicBezTo>
                      <a:pt x="48" y="10"/>
                      <a:pt x="39" y="1"/>
                      <a:pt x="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3"/>
              <p:cNvSpPr/>
              <p:nvPr/>
            </p:nvSpPr>
            <p:spPr>
              <a:xfrm flipH="1">
                <a:off x="1222719" y="4121198"/>
                <a:ext cx="4294" cy="4294"/>
              </a:xfrm>
              <a:custGeom>
                <a:rect b="b" l="l" r="r" t="t"/>
                <a:pathLst>
                  <a:path extrusionOk="0" h="39" w="39">
                    <a:moveTo>
                      <a:pt x="19" y="1"/>
                    </a:moveTo>
                    <a:cubicBezTo>
                      <a:pt x="10" y="1"/>
                      <a:pt x="1" y="10"/>
                      <a:pt x="1" y="20"/>
                    </a:cubicBezTo>
                    <a:cubicBezTo>
                      <a:pt x="1" y="29"/>
                      <a:pt x="10" y="38"/>
                      <a:pt x="19" y="38"/>
                    </a:cubicBezTo>
                    <a:cubicBezTo>
                      <a:pt x="29" y="38"/>
                      <a:pt x="38" y="29"/>
                      <a:pt x="38" y="20"/>
                    </a:cubicBezTo>
                    <a:cubicBezTo>
                      <a:pt x="38" y="10"/>
                      <a:pt x="29"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3"/>
              <p:cNvSpPr/>
              <p:nvPr/>
            </p:nvSpPr>
            <p:spPr>
              <a:xfrm flipH="1">
                <a:off x="1133985" y="4126372"/>
                <a:ext cx="3193" cy="3303"/>
              </a:xfrm>
              <a:custGeom>
                <a:rect b="b" l="l" r="r" t="t"/>
                <a:pathLst>
                  <a:path extrusionOk="0" h="30" w="29">
                    <a:moveTo>
                      <a:pt x="14" y="1"/>
                    </a:moveTo>
                    <a:cubicBezTo>
                      <a:pt x="5" y="1"/>
                      <a:pt x="0" y="6"/>
                      <a:pt x="0" y="15"/>
                    </a:cubicBezTo>
                    <a:cubicBezTo>
                      <a:pt x="0" y="24"/>
                      <a:pt x="5" y="29"/>
                      <a:pt x="14" y="29"/>
                    </a:cubicBezTo>
                    <a:cubicBezTo>
                      <a:pt x="19" y="29"/>
                      <a:pt x="28" y="24"/>
                      <a:pt x="28" y="15"/>
                    </a:cubicBezTo>
                    <a:cubicBezTo>
                      <a:pt x="28" y="6"/>
                      <a:pt x="19" y="1"/>
                      <a:pt x="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3"/>
              <p:cNvSpPr/>
              <p:nvPr/>
            </p:nvSpPr>
            <p:spPr>
              <a:xfrm flipH="1">
                <a:off x="1045802" y="4135730"/>
                <a:ext cx="2202" cy="2202"/>
              </a:xfrm>
              <a:custGeom>
                <a:rect b="b" l="l" r="r" t="t"/>
                <a:pathLst>
                  <a:path extrusionOk="0" h="20" w="20">
                    <a:moveTo>
                      <a:pt x="10" y="1"/>
                    </a:moveTo>
                    <a:cubicBezTo>
                      <a:pt x="6" y="1"/>
                      <a:pt x="1" y="5"/>
                      <a:pt x="1" y="10"/>
                    </a:cubicBezTo>
                    <a:cubicBezTo>
                      <a:pt x="1" y="15"/>
                      <a:pt x="6" y="20"/>
                      <a:pt x="10" y="20"/>
                    </a:cubicBezTo>
                    <a:cubicBezTo>
                      <a:pt x="15" y="20"/>
                      <a:pt x="20" y="15"/>
                      <a:pt x="20" y="10"/>
                    </a:cubicBezTo>
                    <a:cubicBezTo>
                      <a:pt x="20" y="5"/>
                      <a:pt x="15"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3"/>
              <p:cNvSpPr/>
              <p:nvPr/>
            </p:nvSpPr>
            <p:spPr>
              <a:xfrm flipH="1">
                <a:off x="958059" y="4148720"/>
                <a:ext cx="1101" cy="1651"/>
              </a:xfrm>
              <a:custGeom>
                <a:rect b="b" l="l" r="r" t="t"/>
                <a:pathLst>
                  <a:path extrusionOk="0" h="15" w="10">
                    <a:moveTo>
                      <a:pt x="5" y="1"/>
                    </a:moveTo>
                    <a:cubicBezTo>
                      <a:pt x="5" y="1"/>
                      <a:pt x="0" y="5"/>
                      <a:pt x="0" y="5"/>
                    </a:cubicBezTo>
                    <a:cubicBezTo>
                      <a:pt x="0" y="10"/>
                      <a:pt x="5" y="15"/>
                      <a:pt x="5" y="15"/>
                    </a:cubicBezTo>
                    <a:cubicBezTo>
                      <a:pt x="9" y="15"/>
                      <a:pt x="9" y="10"/>
                      <a:pt x="9" y="5"/>
                    </a:cubicBezTo>
                    <a:cubicBezTo>
                      <a:pt x="9" y="5"/>
                      <a:pt x="9"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3"/>
              <p:cNvSpPr/>
              <p:nvPr/>
            </p:nvSpPr>
            <p:spPr>
              <a:xfrm flipH="1">
                <a:off x="870316" y="4165895"/>
                <a:ext cx="661" cy="550"/>
              </a:xfrm>
              <a:custGeom>
                <a:rect b="b" l="l" r="r" t="t"/>
                <a:pathLst>
                  <a:path extrusionOk="0" h="5" w="6">
                    <a:moveTo>
                      <a:pt x="0" y="0"/>
                    </a:moveTo>
                    <a:cubicBezTo>
                      <a:pt x="0" y="0"/>
                      <a:pt x="0" y="0"/>
                      <a:pt x="0" y="5"/>
                    </a:cubicBezTo>
                    <a:lnTo>
                      <a:pt x="5" y="5"/>
                    </a:lnTo>
                    <a:cubicBezTo>
                      <a:pt x="5" y="0"/>
                      <a:pt x="0"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3"/>
              <p:cNvSpPr/>
              <p:nvPr/>
            </p:nvSpPr>
            <p:spPr>
              <a:xfrm flipH="1">
                <a:off x="7978922" y="3777162"/>
                <a:ext cx="80588" cy="80478"/>
              </a:xfrm>
              <a:custGeom>
                <a:rect b="b" l="l" r="r" t="t"/>
                <a:pathLst>
                  <a:path extrusionOk="0" h="731" w="732">
                    <a:moveTo>
                      <a:pt x="363" y="0"/>
                    </a:moveTo>
                    <a:cubicBezTo>
                      <a:pt x="165" y="0"/>
                      <a:pt x="0" y="160"/>
                      <a:pt x="0" y="363"/>
                    </a:cubicBezTo>
                    <a:cubicBezTo>
                      <a:pt x="0" y="566"/>
                      <a:pt x="165" y="731"/>
                      <a:pt x="363" y="731"/>
                    </a:cubicBezTo>
                    <a:cubicBezTo>
                      <a:pt x="566" y="731"/>
                      <a:pt x="731" y="566"/>
                      <a:pt x="731" y="363"/>
                    </a:cubicBezTo>
                    <a:cubicBezTo>
                      <a:pt x="731" y="160"/>
                      <a:pt x="566"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3"/>
              <p:cNvSpPr/>
              <p:nvPr/>
            </p:nvSpPr>
            <p:spPr>
              <a:xfrm flipH="1">
                <a:off x="7910445" y="3834189"/>
                <a:ext cx="79487" cy="79597"/>
              </a:xfrm>
              <a:custGeom>
                <a:rect b="b" l="l" r="r" t="t"/>
                <a:pathLst>
                  <a:path extrusionOk="0" h="723" w="722">
                    <a:moveTo>
                      <a:pt x="358" y="1"/>
                    </a:moveTo>
                    <a:cubicBezTo>
                      <a:pt x="160" y="1"/>
                      <a:pt x="0" y="161"/>
                      <a:pt x="0" y="364"/>
                    </a:cubicBezTo>
                    <a:cubicBezTo>
                      <a:pt x="0" y="562"/>
                      <a:pt x="160" y="722"/>
                      <a:pt x="358" y="722"/>
                    </a:cubicBezTo>
                    <a:cubicBezTo>
                      <a:pt x="561" y="722"/>
                      <a:pt x="721" y="562"/>
                      <a:pt x="721" y="364"/>
                    </a:cubicBezTo>
                    <a:cubicBezTo>
                      <a:pt x="721" y="161"/>
                      <a:pt x="561" y="1"/>
                      <a:pt x="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3"/>
              <p:cNvSpPr/>
              <p:nvPr/>
            </p:nvSpPr>
            <p:spPr>
              <a:xfrm flipH="1">
                <a:off x="7839326" y="3888244"/>
                <a:ext cx="79046" cy="78386"/>
              </a:xfrm>
              <a:custGeom>
                <a:rect b="b" l="l" r="r" t="t"/>
                <a:pathLst>
                  <a:path extrusionOk="0" h="712" w="718">
                    <a:moveTo>
                      <a:pt x="359" y="0"/>
                    </a:moveTo>
                    <a:cubicBezTo>
                      <a:pt x="161" y="0"/>
                      <a:pt x="1" y="160"/>
                      <a:pt x="1" y="354"/>
                    </a:cubicBezTo>
                    <a:cubicBezTo>
                      <a:pt x="1" y="552"/>
                      <a:pt x="161" y="712"/>
                      <a:pt x="359" y="712"/>
                    </a:cubicBezTo>
                    <a:cubicBezTo>
                      <a:pt x="557" y="712"/>
                      <a:pt x="717" y="552"/>
                      <a:pt x="717" y="354"/>
                    </a:cubicBezTo>
                    <a:cubicBezTo>
                      <a:pt x="717" y="160"/>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3"/>
              <p:cNvSpPr/>
              <p:nvPr/>
            </p:nvSpPr>
            <p:spPr>
              <a:xfrm flipH="1">
                <a:off x="7766665" y="3939547"/>
                <a:ext cx="77505" cy="77505"/>
              </a:xfrm>
              <a:custGeom>
                <a:rect b="b" l="l" r="r" t="t"/>
                <a:pathLst>
                  <a:path extrusionOk="0" h="704" w="704">
                    <a:moveTo>
                      <a:pt x="354" y="1"/>
                    </a:moveTo>
                    <a:cubicBezTo>
                      <a:pt x="156" y="1"/>
                      <a:pt x="1" y="156"/>
                      <a:pt x="1" y="350"/>
                    </a:cubicBezTo>
                    <a:cubicBezTo>
                      <a:pt x="1" y="543"/>
                      <a:pt x="156" y="703"/>
                      <a:pt x="354" y="703"/>
                    </a:cubicBezTo>
                    <a:cubicBezTo>
                      <a:pt x="548" y="703"/>
                      <a:pt x="703" y="543"/>
                      <a:pt x="703" y="350"/>
                    </a:cubicBezTo>
                    <a:cubicBezTo>
                      <a:pt x="703" y="156"/>
                      <a:pt x="548"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3"/>
              <p:cNvSpPr/>
              <p:nvPr/>
            </p:nvSpPr>
            <p:spPr>
              <a:xfrm flipH="1">
                <a:off x="7692023" y="3987877"/>
                <a:ext cx="76294" cy="76845"/>
              </a:xfrm>
              <a:custGeom>
                <a:rect b="b" l="l" r="r" t="t"/>
                <a:pathLst>
                  <a:path extrusionOk="0" h="698" w="693">
                    <a:moveTo>
                      <a:pt x="344" y="0"/>
                    </a:moveTo>
                    <a:cubicBezTo>
                      <a:pt x="156" y="0"/>
                      <a:pt x="0" y="156"/>
                      <a:pt x="0" y="349"/>
                    </a:cubicBezTo>
                    <a:cubicBezTo>
                      <a:pt x="0" y="542"/>
                      <a:pt x="156" y="698"/>
                      <a:pt x="344" y="698"/>
                    </a:cubicBezTo>
                    <a:cubicBezTo>
                      <a:pt x="537" y="698"/>
                      <a:pt x="693" y="542"/>
                      <a:pt x="693" y="349"/>
                    </a:cubicBezTo>
                    <a:cubicBezTo>
                      <a:pt x="693" y="156"/>
                      <a:pt x="537"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3"/>
              <p:cNvSpPr/>
              <p:nvPr/>
            </p:nvSpPr>
            <p:spPr>
              <a:xfrm flipH="1">
                <a:off x="7615730" y="4034005"/>
                <a:ext cx="75303" cy="75854"/>
              </a:xfrm>
              <a:custGeom>
                <a:rect b="b" l="l" r="r" t="t"/>
                <a:pathLst>
                  <a:path extrusionOk="0" h="689" w="684">
                    <a:moveTo>
                      <a:pt x="340" y="1"/>
                    </a:moveTo>
                    <a:cubicBezTo>
                      <a:pt x="151" y="1"/>
                      <a:pt x="0" y="152"/>
                      <a:pt x="0" y="345"/>
                    </a:cubicBezTo>
                    <a:cubicBezTo>
                      <a:pt x="0" y="533"/>
                      <a:pt x="151" y="689"/>
                      <a:pt x="340" y="689"/>
                    </a:cubicBezTo>
                    <a:cubicBezTo>
                      <a:pt x="533" y="689"/>
                      <a:pt x="684" y="533"/>
                      <a:pt x="684" y="345"/>
                    </a:cubicBezTo>
                    <a:cubicBezTo>
                      <a:pt x="684" y="152"/>
                      <a:pt x="533"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3"/>
              <p:cNvSpPr/>
              <p:nvPr/>
            </p:nvSpPr>
            <p:spPr>
              <a:xfrm flipH="1">
                <a:off x="7537785" y="4077051"/>
                <a:ext cx="74863" cy="74863"/>
              </a:xfrm>
              <a:custGeom>
                <a:rect b="b" l="l" r="r" t="t"/>
                <a:pathLst>
                  <a:path extrusionOk="0" h="680" w="680">
                    <a:moveTo>
                      <a:pt x="340" y="1"/>
                    </a:moveTo>
                    <a:cubicBezTo>
                      <a:pt x="156" y="1"/>
                      <a:pt x="0" y="152"/>
                      <a:pt x="0" y="340"/>
                    </a:cubicBezTo>
                    <a:cubicBezTo>
                      <a:pt x="0" y="529"/>
                      <a:pt x="156" y="680"/>
                      <a:pt x="340" y="680"/>
                    </a:cubicBezTo>
                    <a:cubicBezTo>
                      <a:pt x="528" y="680"/>
                      <a:pt x="679" y="529"/>
                      <a:pt x="679" y="340"/>
                    </a:cubicBezTo>
                    <a:cubicBezTo>
                      <a:pt x="679" y="152"/>
                      <a:pt x="528"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3"/>
              <p:cNvSpPr/>
              <p:nvPr/>
            </p:nvSpPr>
            <p:spPr>
              <a:xfrm flipH="1">
                <a:off x="7458409" y="4117565"/>
                <a:ext cx="73872" cy="74312"/>
              </a:xfrm>
              <a:custGeom>
                <a:rect b="b" l="l" r="r" t="t"/>
                <a:pathLst>
                  <a:path extrusionOk="0" h="675" w="671">
                    <a:moveTo>
                      <a:pt x="336" y="1"/>
                    </a:moveTo>
                    <a:cubicBezTo>
                      <a:pt x="152" y="1"/>
                      <a:pt x="1" y="152"/>
                      <a:pt x="1" y="335"/>
                    </a:cubicBezTo>
                    <a:cubicBezTo>
                      <a:pt x="1" y="524"/>
                      <a:pt x="152" y="675"/>
                      <a:pt x="336" y="675"/>
                    </a:cubicBezTo>
                    <a:cubicBezTo>
                      <a:pt x="520" y="675"/>
                      <a:pt x="670" y="524"/>
                      <a:pt x="670" y="335"/>
                    </a:cubicBezTo>
                    <a:cubicBezTo>
                      <a:pt x="670" y="152"/>
                      <a:pt x="520" y="1"/>
                      <a:pt x="3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3"/>
              <p:cNvSpPr/>
              <p:nvPr/>
            </p:nvSpPr>
            <p:spPr>
              <a:xfrm flipH="1">
                <a:off x="7377492" y="4155436"/>
                <a:ext cx="73212" cy="72771"/>
              </a:xfrm>
              <a:custGeom>
                <a:rect b="b" l="l" r="r" t="t"/>
                <a:pathLst>
                  <a:path extrusionOk="0" h="661" w="665">
                    <a:moveTo>
                      <a:pt x="335" y="1"/>
                    </a:moveTo>
                    <a:cubicBezTo>
                      <a:pt x="151" y="1"/>
                      <a:pt x="0" y="147"/>
                      <a:pt x="0" y="331"/>
                    </a:cubicBezTo>
                    <a:cubicBezTo>
                      <a:pt x="0" y="515"/>
                      <a:pt x="151" y="661"/>
                      <a:pt x="335" y="661"/>
                    </a:cubicBezTo>
                    <a:cubicBezTo>
                      <a:pt x="514" y="661"/>
                      <a:pt x="665" y="515"/>
                      <a:pt x="665" y="331"/>
                    </a:cubicBezTo>
                    <a:cubicBezTo>
                      <a:pt x="665" y="147"/>
                      <a:pt x="514"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3"/>
              <p:cNvSpPr/>
              <p:nvPr/>
            </p:nvSpPr>
            <p:spPr>
              <a:xfrm flipH="1">
                <a:off x="7295474" y="4189674"/>
                <a:ext cx="72221" cy="72331"/>
              </a:xfrm>
              <a:custGeom>
                <a:rect b="b" l="l" r="r" t="t"/>
                <a:pathLst>
                  <a:path extrusionOk="0" h="657" w="656">
                    <a:moveTo>
                      <a:pt x="330" y="1"/>
                    </a:moveTo>
                    <a:cubicBezTo>
                      <a:pt x="146" y="1"/>
                      <a:pt x="0" y="147"/>
                      <a:pt x="0" y="331"/>
                    </a:cubicBezTo>
                    <a:cubicBezTo>
                      <a:pt x="0" y="510"/>
                      <a:pt x="146" y="656"/>
                      <a:pt x="330" y="656"/>
                    </a:cubicBezTo>
                    <a:cubicBezTo>
                      <a:pt x="509" y="656"/>
                      <a:pt x="656" y="510"/>
                      <a:pt x="656" y="331"/>
                    </a:cubicBezTo>
                    <a:cubicBezTo>
                      <a:pt x="656" y="147"/>
                      <a:pt x="509"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3"/>
              <p:cNvSpPr/>
              <p:nvPr/>
            </p:nvSpPr>
            <p:spPr>
              <a:xfrm flipH="1">
                <a:off x="7212465" y="4221381"/>
                <a:ext cx="70679" cy="70679"/>
              </a:xfrm>
              <a:custGeom>
                <a:rect b="b" l="l" r="r" t="t"/>
                <a:pathLst>
                  <a:path extrusionOk="0" h="642" w="642">
                    <a:moveTo>
                      <a:pt x="321" y="1"/>
                    </a:moveTo>
                    <a:cubicBezTo>
                      <a:pt x="142" y="1"/>
                      <a:pt x="1" y="142"/>
                      <a:pt x="1" y="321"/>
                    </a:cubicBezTo>
                    <a:cubicBezTo>
                      <a:pt x="1" y="500"/>
                      <a:pt x="142" y="642"/>
                      <a:pt x="321" y="642"/>
                    </a:cubicBezTo>
                    <a:cubicBezTo>
                      <a:pt x="500" y="642"/>
                      <a:pt x="642" y="500"/>
                      <a:pt x="642" y="321"/>
                    </a:cubicBezTo>
                    <a:cubicBezTo>
                      <a:pt x="642" y="142"/>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3"/>
              <p:cNvSpPr/>
              <p:nvPr/>
            </p:nvSpPr>
            <p:spPr>
              <a:xfrm flipH="1">
                <a:off x="7127804" y="4248904"/>
                <a:ext cx="70239" cy="70129"/>
              </a:xfrm>
              <a:custGeom>
                <a:rect b="b" l="l" r="r" t="t"/>
                <a:pathLst>
                  <a:path extrusionOk="0" h="637" w="638">
                    <a:moveTo>
                      <a:pt x="321" y="0"/>
                    </a:moveTo>
                    <a:cubicBezTo>
                      <a:pt x="147" y="0"/>
                      <a:pt x="1" y="147"/>
                      <a:pt x="1" y="321"/>
                    </a:cubicBezTo>
                    <a:cubicBezTo>
                      <a:pt x="1" y="495"/>
                      <a:pt x="147" y="637"/>
                      <a:pt x="321" y="637"/>
                    </a:cubicBezTo>
                    <a:cubicBezTo>
                      <a:pt x="496" y="637"/>
                      <a:pt x="637" y="495"/>
                      <a:pt x="637" y="321"/>
                    </a:cubicBezTo>
                    <a:cubicBezTo>
                      <a:pt x="637" y="147"/>
                      <a:pt x="496"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3"/>
              <p:cNvSpPr/>
              <p:nvPr/>
            </p:nvSpPr>
            <p:spPr>
              <a:xfrm flipH="1">
                <a:off x="7042153" y="4273234"/>
                <a:ext cx="69138" cy="69138"/>
              </a:xfrm>
              <a:custGeom>
                <a:rect b="b" l="l" r="r" t="t"/>
                <a:pathLst>
                  <a:path extrusionOk="0" h="628" w="628">
                    <a:moveTo>
                      <a:pt x="316" y="1"/>
                    </a:moveTo>
                    <a:cubicBezTo>
                      <a:pt x="142" y="1"/>
                      <a:pt x="0" y="142"/>
                      <a:pt x="0" y="317"/>
                    </a:cubicBezTo>
                    <a:cubicBezTo>
                      <a:pt x="0" y="487"/>
                      <a:pt x="142" y="628"/>
                      <a:pt x="316" y="628"/>
                    </a:cubicBezTo>
                    <a:cubicBezTo>
                      <a:pt x="486" y="628"/>
                      <a:pt x="627" y="487"/>
                      <a:pt x="627" y="317"/>
                    </a:cubicBezTo>
                    <a:cubicBezTo>
                      <a:pt x="627" y="142"/>
                      <a:pt x="486"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3"/>
              <p:cNvSpPr/>
              <p:nvPr/>
            </p:nvSpPr>
            <p:spPr>
              <a:xfrm flipH="1">
                <a:off x="6955511" y="4293491"/>
                <a:ext cx="68147" cy="68147"/>
              </a:xfrm>
              <a:custGeom>
                <a:rect b="b" l="l" r="r" t="t"/>
                <a:pathLst>
                  <a:path extrusionOk="0" h="619" w="619">
                    <a:moveTo>
                      <a:pt x="307" y="1"/>
                    </a:moveTo>
                    <a:cubicBezTo>
                      <a:pt x="138" y="1"/>
                      <a:pt x="1" y="142"/>
                      <a:pt x="1" y="312"/>
                    </a:cubicBezTo>
                    <a:cubicBezTo>
                      <a:pt x="1" y="482"/>
                      <a:pt x="138" y="618"/>
                      <a:pt x="307" y="618"/>
                    </a:cubicBezTo>
                    <a:cubicBezTo>
                      <a:pt x="482" y="618"/>
                      <a:pt x="618" y="482"/>
                      <a:pt x="618" y="312"/>
                    </a:cubicBezTo>
                    <a:cubicBezTo>
                      <a:pt x="618" y="142"/>
                      <a:pt x="482"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3"/>
              <p:cNvSpPr/>
              <p:nvPr/>
            </p:nvSpPr>
            <p:spPr>
              <a:xfrm flipH="1">
                <a:off x="6868319" y="4310114"/>
                <a:ext cx="67046" cy="67046"/>
              </a:xfrm>
              <a:custGeom>
                <a:rect b="b" l="l" r="r" t="t"/>
                <a:pathLst>
                  <a:path extrusionOk="0" h="609" w="609">
                    <a:moveTo>
                      <a:pt x="307" y="1"/>
                    </a:moveTo>
                    <a:cubicBezTo>
                      <a:pt x="137" y="1"/>
                      <a:pt x="0" y="137"/>
                      <a:pt x="0" y="302"/>
                    </a:cubicBezTo>
                    <a:cubicBezTo>
                      <a:pt x="0" y="472"/>
                      <a:pt x="137" y="609"/>
                      <a:pt x="307" y="609"/>
                    </a:cubicBezTo>
                    <a:cubicBezTo>
                      <a:pt x="472" y="609"/>
                      <a:pt x="608" y="472"/>
                      <a:pt x="608" y="302"/>
                    </a:cubicBezTo>
                    <a:cubicBezTo>
                      <a:pt x="608" y="137"/>
                      <a:pt x="472"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3"/>
              <p:cNvSpPr/>
              <p:nvPr/>
            </p:nvSpPr>
            <p:spPr>
              <a:xfrm flipH="1">
                <a:off x="6780136" y="4322114"/>
                <a:ext cx="66496" cy="65945"/>
              </a:xfrm>
              <a:custGeom>
                <a:rect b="b" l="l" r="r" t="t"/>
                <a:pathLst>
                  <a:path extrusionOk="0" h="599" w="604">
                    <a:moveTo>
                      <a:pt x="302" y="0"/>
                    </a:moveTo>
                    <a:cubicBezTo>
                      <a:pt x="137" y="0"/>
                      <a:pt x="0" y="132"/>
                      <a:pt x="0" y="302"/>
                    </a:cubicBezTo>
                    <a:cubicBezTo>
                      <a:pt x="0" y="467"/>
                      <a:pt x="137" y="599"/>
                      <a:pt x="302" y="599"/>
                    </a:cubicBezTo>
                    <a:cubicBezTo>
                      <a:pt x="467" y="599"/>
                      <a:pt x="604" y="467"/>
                      <a:pt x="604" y="302"/>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3"/>
              <p:cNvSpPr/>
              <p:nvPr/>
            </p:nvSpPr>
            <p:spPr>
              <a:xfrm flipH="1">
                <a:off x="6691402" y="4329381"/>
                <a:ext cx="65505" cy="65505"/>
              </a:xfrm>
              <a:custGeom>
                <a:rect b="b" l="l" r="r" t="t"/>
                <a:pathLst>
                  <a:path extrusionOk="0" h="595" w="595">
                    <a:moveTo>
                      <a:pt x="298" y="0"/>
                    </a:moveTo>
                    <a:cubicBezTo>
                      <a:pt x="133" y="0"/>
                      <a:pt x="1" y="137"/>
                      <a:pt x="1" y="297"/>
                    </a:cubicBezTo>
                    <a:cubicBezTo>
                      <a:pt x="1" y="462"/>
                      <a:pt x="133" y="594"/>
                      <a:pt x="298" y="594"/>
                    </a:cubicBezTo>
                    <a:cubicBezTo>
                      <a:pt x="458" y="594"/>
                      <a:pt x="595" y="462"/>
                      <a:pt x="595" y="297"/>
                    </a:cubicBezTo>
                    <a:cubicBezTo>
                      <a:pt x="595" y="137"/>
                      <a:pt x="458"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3"/>
              <p:cNvSpPr/>
              <p:nvPr/>
            </p:nvSpPr>
            <p:spPr>
              <a:xfrm flipH="1">
                <a:off x="6602558" y="4332463"/>
                <a:ext cx="64514" cy="64404"/>
              </a:xfrm>
              <a:custGeom>
                <a:rect b="b" l="l" r="r" t="t"/>
                <a:pathLst>
                  <a:path extrusionOk="0" h="585" w="586">
                    <a:moveTo>
                      <a:pt x="293" y="0"/>
                    </a:moveTo>
                    <a:cubicBezTo>
                      <a:pt x="128" y="0"/>
                      <a:pt x="0" y="132"/>
                      <a:pt x="0" y="293"/>
                    </a:cubicBezTo>
                    <a:cubicBezTo>
                      <a:pt x="0" y="453"/>
                      <a:pt x="128"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3"/>
              <p:cNvSpPr/>
              <p:nvPr/>
            </p:nvSpPr>
            <p:spPr>
              <a:xfrm flipH="1">
                <a:off x="6513824" y="4330922"/>
                <a:ext cx="63964" cy="63413"/>
              </a:xfrm>
              <a:custGeom>
                <a:rect b="b" l="l" r="r" t="t"/>
                <a:pathLst>
                  <a:path extrusionOk="0" h="576" w="581">
                    <a:moveTo>
                      <a:pt x="293" y="0"/>
                    </a:moveTo>
                    <a:cubicBezTo>
                      <a:pt x="132" y="0"/>
                      <a:pt x="0" y="128"/>
                      <a:pt x="0" y="288"/>
                    </a:cubicBezTo>
                    <a:cubicBezTo>
                      <a:pt x="0" y="448"/>
                      <a:pt x="132" y="575"/>
                      <a:pt x="293" y="575"/>
                    </a:cubicBezTo>
                    <a:cubicBezTo>
                      <a:pt x="448" y="575"/>
                      <a:pt x="580" y="448"/>
                      <a:pt x="580" y="288"/>
                    </a:cubicBezTo>
                    <a:cubicBezTo>
                      <a:pt x="580" y="128"/>
                      <a:pt x="448"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3"/>
              <p:cNvSpPr/>
              <p:nvPr/>
            </p:nvSpPr>
            <p:spPr>
              <a:xfrm flipH="1">
                <a:off x="6425641" y="4324096"/>
                <a:ext cx="62422" cy="62422"/>
              </a:xfrm>
              <a:custGeom>
                <a:rect b="b" l="l" r="r" t="t"/>
                <a:pathLst>
                  <a:path extrusionOk="0" h="567" w="567">
                    <a:moveTo>
                      <a:pt x="284" y="1"/>
                    </a:moveTo>
                    <a:cubicBezTo>
                      <a:pt x="128" y="1"/>
                      <a:pt x="1" y="128"/>
                      <a:pt x="1" y="284"/>
                    </a:cubicBezTo>
                    <a:cubicBezTo>
                      <a:pt x="1" y="439"/>
                      <a:pt x="128" y="567"/>
                      <a:pt x="284" y="567"/>
                    </a:cubicBezTo>
                    <a:cubicBezTo>
                      <a:pt x="439" y="567"/>
                      <a:pt x="567" y="439"/>
                      <a:pt x="567" y="284"/>
                    </a:cubicBezTo>
                    <a:cubicBezTo>
                      <a:pt x="567" y="128"/>
                      <a:pt x="439" y="1"/>
                      <a:pt x="2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3"/>
              <p:cNvSpPr/>
              <p:nvPr/>
            </p:nvSpPr>
            <p:spPr>
              <a:xfrm flipH="1">
                <a:off x="6337458" y="4312757"/>
                <a:ext cx="61762" cy="61872"/>
              </a:xfrm>
              <a:custGeom>
                <a:rect b="b" l="l" r="r" t="t"/>
                <a:pathLst>
                  <a:path extrusionOk="0" h="562" w="561">
                    <a:moveTo>
                      <a:pt x="278" y="0"/>
                    </a:moveTo>
                    <a:cubicBezTo>
                      <a:pt x="127" y="0"/>
                      <a:pt x="0" y="128"/>
                      <a:pt x="0" y="278"/>
                    </a:cubicBezTo>
                    <a:cubicBezTo>
                      <a:pt x="0" y="434"/>
                      <a:pt x="127" y="561"/>
                      <a:pt x="278" y="561"/>
                    </a:cubicBezTo>
                    <a:cubicBezTo>
                      <a:pt x="434" y="561"/>
                      <a:pt x="561" y="434"/>
                      <a:pt x="561" y="278"/>
                    </a:cubicBezTo>
                    <a:cubicBezTo>
                      <a:pt x="561" y="128"/>
                      <a:pt x="434"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3"/>
              <p:cNvSpPr/>
              <p:nvPr/>
            </p:nvSpPr>
            <p:spPr>
              <a:xfrm flipH="1">
                <a:off x="6250265" y="4296683"/>
                <a:ext cx="60771" cy="60771"/>
              </a:xfrm>
              <a:custGeom>
                <a:rect b="b" l="l" r="r" t="t"/>
                <a:pathLst>
                  <a:path extrusionOk="0" h="552" w="552">
                    <a:moveTo>
                      <a:pt x="274" y="0"/>
                    </a:moveTo>
                    <a:cubicBezTo>
                      <a:pt x="123" y="0"/>
                      <a:pt x="0" y="123"/>
                      <a:pt x="0" y="274"/>
                    </a:cubicBezTo>
                    <a:cubicBezTo>
                      <a:pt x="0" y="424"/>
                      <a:pt x="123" y="552"/>
                      <a:pt x="274" y="552"/>
                    </a:cubicBezTo>
                    <a:cubicBezTo>
                      <a:pt x="429" y="552"/>
                      <a:pt x="552" y="424"/>
                      <a:pt x="552" y="274"/>
                    </a:cubicBezTo>
                    <a:cubicBezTo>
                      <a:pt x="552" y="123"/>
                      <a:pt x="42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3"/>
              <p:cNvSpPr/>
              <p:nvPr/>
            </p:nvSpPr>
            <p:spPr>
              <a:xfrm flipH="1">
                <a:off x="6164064" y="4275876"/>
                <a:ext cx="59780" cy="59780"/>
              </a:xfrm>
              <a:custGeom>
                <a:rect b="b" l="l" r="r" t="t"/>
                <a:pathLst>
                  <a:path extrusionOk="0" h="543" w="543">
                    <a:moveTo>
                      <a:pt x="274" y="1"/>
                    </a:moveTo>
                    <a:cubicBezTo>
                      <a:pt x="123" y="1"/>
                      <a:pt x="0" y="123"/>
                      <a:pt x="0" y="274"/>
                    </a:cubicBezTo>
                    <a:cubicBezTo>
                      <a:pt x="0" y="425"/>
                      <a:pt x="123" y="543"/>
                      <a:pt x="274" y="543"/>
                    </a:cubicBezTo>
                    <a:cubicBezTo>
                      <a:pt x="420" y="543"/>
                      <a:pt x="543" y="425"/>
                      <a:pt x="543" y="274"/>
                    </a:cubicBezTo>
                    <a:cubicBezTo>
                      <a:pt x="543" y="123"/>
                      <a:pt x="42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3"/>
              <p:cNvSpPr/>
              <p:nvPr/>
            </p:nvSpPr>
            <p:spPr>
              <a:xfrm flipH="1">
                <a:off x="6078963" y="4251436"/>
                <a:ext cx="58789" cy="58789"/>
              </a:xfrm>
              <a:custGeom>
                <a:rect b="b" l="l" r="r" t="t"/>
                <a:pathLst>
                  <a:path extrusionOk="0" h="534" w="534">
                    <a:moveTo>
                      <a:pt x="270" y="1"/>
                    </a:moveTo>
                    <a:cubicBezTo>
                      <a:pt x="119" y="1"/>
                      <a:pt x="1" y="119"/>
                      <a:pt x="1" y="265"/>
                    </a:cubicBezTo>
                    <a:cubicBezTo>
                      <a:pt x="1" y="411"/>
                      <a:pt x="119" y="534"/>
                      <a:pt x="270" y="534"/>
                    </a:cubicBezTo>
                    <a:cubicBezTo>
                      <a:pt x="416" y="534"/>
                      <a:pt x="534" y="411"/>
                      <a:pt x="534" y="265"/>
                    </a:cubicBezTo>
                    <a:cubicBezTo>
                      <a:pt x="534" y="119"/>
                      <a:pt x="416" y="1"/>
                      <a:pt x="2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3"/>
              <p:cNvSpPr/>
              <p:nvPr/>
            </p:nvSpPr>
            <p:spPr>
              <a:xfrm flipH="1">
                <a:off x="5994853" y="4222372"/>
                <a:ext cx="57688" cy="58239"/>
              </a:xfrm>
              <a:custGeom>
                <a:rect b="b" l="l" r="r" t="t"/>
                <a:pathLst>
                  <a:path extrusionOk="0" h="529" w="524">
                    <a:moveTo>
                      <a:pt x="259" y="1"/>
                    </a:moveTo>
                    <a:cubicBezTo>
                      <a:pt x="118" y="1"/>
                      <a:pt x="0" y="119"/>
                      <a:pt x="0" y="265"/>
                    </a:cubicBezTo>
                    <a:cubicBezTo>
                      <a:pt x="0" y="411"/>
                      <a:pt x="118" y="529"/>
                      <a:pt x="259" y="529"/>
                    </a:cubicBezTo>
                    <a:cubicBezTo>
                      <a:pt x="406" y="529"/>
                      <a:pt x="523" y="411"/>
                      <a:pt x="523" y="265"/>
                    </a:cubicBezTo>
                    <a:cubicBezTo>
                      <a:pt x="523" y="119"/>
                      <a:pt x="406"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3"/>
              <p:cNvSpPr/>
              <p:nvPr/>
            </p:nvSpPr>
            <p:spPr>
              <a:xfrm flipH="1">
                <a:off x="5912395" y="4190775"/>
                <a:ext cx="56588" cy="56698"/>
              </a:xfrm>
              <a:custGeom>
                <a:rect b="b" l="l" r="r" t="t"/>
                <a:pathLst>
                  <a:path extrusionOk="0" h="515" w="514">
                    <a:moveTo>
                      <a:pt x="255" y="0"/>
                    </a:moveTo>
                    <a:cubicBezTo>
                      <a:pt x="113" y="0"/>
                      <a:pt x="0" y="114"/>
                      <a:pt x="0" y="255"/>
                    </a:cubicBezTo>
                    <a:cubicBezTo>
                      <a:pt x="0" y="396"/>
                      <a:pt x="113" y="514"/>
                      <a:pt x="255" y="514"/>
                    </a:cubicBezTo>
                    <a:cubicBezTo>
                      <a:pt x="401" y="514"/>
                      <a:pt x="514" y="396"/>
                      <a:pt x="514" y="255"/>
                    </a:cubicBezTo>
                    <a:cubicBezTo>
                      <a:pt x="514" y="114"/>
                      <a:pt x="401"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3"/>
              <p:cNvSpPr/>
              <p:nvPr/>
            </p:nvSpPr>
            <p:spPr>
              <a:xfrm flipH="1">
                <a:off x="5830817" y="4155436"/>
                <a:ext cx="56257" cy="55707"/>
              </a:xfrm>
              <a:custGeom>
                <a:rect b="b" l="l" r="r" t="t"/>
                <a:pathLst>
                  <a:path extrusionOk="0" h="506" w="511">
                    <a:moveTo>
                      <a:pt x="255" y="1"/>
                    </a:moveTo>
                    <a:cubicBezTo>
                      <a:pt x="114" y="1"/>
                      <a:pt x="1" y="114"/>
                      <a:pt x="1" y="255"/>
                    </a:cubicBezTo>
                    <a:cubicBezTo>
                      <a:pt x="1" y="392"/>
                      <a:pt x="114" y="505"/>
                      <a:pt x="255" y="505"/>
                    </a:cubicBezTo>
                    <a:cubicBezTo>
                      <a:pt x="397" y="505"/>
                      <a:pt x="510" y="392"/>
                      <a:pt x="510" y="255"/>
                    </a:cubicBezTo>
                    <a:cubicBezTo>
                      <a:pt x="510" y="114"/>
                      <a:pt x="397"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3"/>
              <p:cNvSpPr/>
              <p:nvPr/>
            </p:nvSpPr>
            <p:spPr>
              <a:xfrm flipH="1">
                <a:off x="5750450" y="4117565"/>
                <a:ext cx="55046" cy="55156"/>
              </a:xfrm>
              <a:custGeom>
                <a:rect b="b" l="l" r="r" t="t"/>
                <a:pathLst>
                  <a:path extrusionOk="0" h="501" w="500">
                    <a:moveTo>
                      <a:pt x="250" y="1"/>
                    </a:moveTo>
                    <a:cubicBezTo>
                      <a:pt x="113" y="1"/>
                      <a:pt x="0" y="114"/>
                      <a:pt x="0" y="251"/>
                    </a:cubicBezTo>
                    <a:cubicBezTo>
                      <a:pt x="0" y="392"/>
                      <a:pt x="113" y="500"/>
                      <a:pt x="250" y="500"/>
                    </a:cubicBezTo>
                    <a:cubicBezTo>
                      <a:pt x="387" y="500"/>
                      <a:pt x="500" y="392"/>
                      <a:pt x="500" y="251"/>
                    </a:cubicBezTo>
                    <a:cubicBezTo>
                      <a:pt x="500" y="114"/>
                      <a:pt x="387" y="1"/>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3"/>
              <p:cNvSpPr/>
              <p:nvPr/>
            </p:nvSpPr>
            <p:spPr>
              <a:xfrm flipH="1">
                <a:off x="5670964" y="4078702"/>
                <a:ext cx="54166" cy="54055"/>
              </a:xfrm>
              <a:custGeom>
                <a:rect b="b" l="l" r="r" t="t"/>
                <a:pathLst>
                  <a:path extrusionOk="0" h="491" w="492">
                    <a:moveTo>
                      <a:pt x="246" y="0"/>
                    </a:moveTo>
                    <a:cubicBezTo>
                      <a:pt x="109" y="0"/>
                      <a:pt x="1" y="109"/>
                      <a:pt x="1" y="245"/>
                    </a:cubicBezTo>
                    <a:cubicBezTo>
                      <a:pt x="1" y="382"/>
                      <a:pt x="109" y="490"/>
                      <a:pt x="246" y="490"/>
                    </a:cubicBezTo>
                    <a:cubicBezTo>
                      <a:pt x="378" y="490"/>
                      <a:pt x="491" y="382"/>
                      <a:pt x="491" y="245"/>
                    </a:cubicBezTo>
                    <a:cubicBezTo>
                      <a:pt x="491" y="109"/>
                      <a:pt x="378"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3"/>
              <p:cNvSpPr/>
              <p:nvPr/>
            </p:nvSpPr>
            <p:spPr>
              <a:xfrm flipH="1">
                <a:off x="5592139" y="4038189"/>
                <a:ext cx="53065" cy="53505"/>
              </a:xfrm>
              <a:custGeom>
                <a:rect b="b" l="l" r="r" t="t"/>
                <a:pathLst>
                  <a:path extrusionOk="0" h="486" w="482">
                    <a:moveTo>
                      <a:pt x="241" y="0"/>
                    </a:moveTo>
                    <a:cubicBezTo>
                      <a:pt x="109" y="0"/>
                      <a:pt x="1" y="109"/>
                      <a:pt x="1" y="241"/>
                    </a:cubicBezTo>
                    <a:cubicBezTo>
                      <a:pt x="1" y="378"/>
                      <a:pt x="109" y="486"/>
                      <a:pt x="241" y="486"/>
                    </a:cubicBezTo>
                    <a:cubicBezTo>
                      <a:pt x="373" y="486"/>
                      <a:pt x="482" y="378"/>
                      <a:pt x="482" y="241"/>
                    </a:cubicBezTo>
                    <a:cubicBezTo>
                      <a:pt x="482"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3"/>
              <p:cNvSpPr/>
              <p:nvPr/>
            </p:nvSpPr>
            <p:spPr>
              <a:xfrm flipH="1">
                <a:off x="5513203" y="3998225"/>
                <a:ext cx="52624" cy="51964"/>
              </a:xfrm>
              <a:custGeom>
                <a:rect b="b" l="l" r="r" t="t"/>
                <a:pathLst>
                  <a:path extrusionOk="0" h="472" w="478">
                    <a:moveTo>
                      <a:pt x="241" y="0"/>
                    </a:moveTo>
                    <a:cubicBezTo>
                      <a:pt x="109" y="0"/>
                      <a:pt x="1" y="104"/>
                      <a:pt x="1" y="236"/>
                    </a:cubicBezTo>
                    <a:cubicBezTo>
                      <a:pt x="1" y="363"/>
                      <a:pt x="109" y="472"/>
                      <a:pt x="241" y="472"/>
                    </a:cubicBezTo>
                    <a:cubicBezTo>
                      <a:pt x="369" y="472"/>
                      <a:pt x="477" y="363"/>
                      <a:pt x="477" y="236"/>
                    </a:cubicBezTo>
                    <a:cubicBezTo>
                      <a:pt x="477" y="104"/>
                      <a:pt x="369"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3"/>
              <p:cNvSpPr/>
              <p:nvPr/>
            </p:nvSpPr>
            <p:spPr>
              <a:xfrm flipH="1">
                <a:off x="5434378" y="3958262"/>
                <a:ext cx="50973" cy="51523"/>
              </a:xfrm>
              <a:custGeom>
                <a:rect b="b" l="l" r="r" t="t"/>
                <a:pathLst>
                  <a:path extrusionOk="0" h="468" w="463">
                    <a:moveTo>
                      <a:pt x="232" y="0"/>
                    </a:moveTo>
                    <a:cubicBezTo>
                      <a:pt x="104" y="0"/>
                      <a:pt x="1" y="104"/>
                      <a:pt x="1" y="231"/>
                    </a:cubicBezTo>
                    <a:cubicBezTo>
                      <a:pt x="1" y="363"/>
                      <a:pt x="104" y="467"/>
                      <a:pt x="232" y="467"/>
                    </a:cubicBezTo>
                    <a:cubicBezTo>
                      <a:pt x="359" y="467"/>
                      <a:pt x="463" y="363"/>
                      <a:pt x="463" y="231"/>
                    </a:cubicBezTo>
                    <a:cubicBezTo>
                      <a:pt x="463" y="104"/>
                      <a:pt x="359"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3"/>
              <p:cNvSpPr/>
              <p:nvPr/>
            </p:nvSpPr>
            <p:spPr>
              <a:xfrm flipH="1">
                <a:off x="5353901" y="3920391"/>
                <a:ext cx="50422" cy="50422"/>
              </a:xfrm>
              <a:custGeom>
                <a:rect b="b" l="l" r="r" t="t"/>
                <a:pathLst>
                  <a:path extrusionOk="0" h="458" w="458">
                    <a:moveTo>
                      <a:pt x="226" y="0"/>
                    </a:moveTo>
                    <a:cubicBezTo>
                      <a:pt x="104" y="0"/>
                      <a:pt x="0" y="99"/>
                      <a:pt x="0" y="227"/>
                    </a:cubicBezTo>
                    <a:cubicBezTo>
                      <a:pt x="0" y="354"/>
                      <a:pt x="104" y="458"/>
                      <a:pt x="226" y="458"/>
                    </a:cubicBezTo>
                    <a:cubicBezTo>
                      <a:pt x="354" y="458"/>
                      <a:pt x="457" y="354"/>
                      <a:pt x="457" y="227"/>
                    </a:cubicBezTo>
                    <a:cubicBezTo>
                      <a:pt x="457" y="99"/>
                      <a:pt x="354" y="0"/>
                      <a:pt x="2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3"/>
              <p:cNvSpPr/>
              <p:nvPr/>
            </p:nvSpPr>
            <p:spPr>
              <a:xfrm flipH="1">
                <a:off x="5272984" y="3884611"/>
                <a:ext cx="49432" cy="49321"/>
              </a:xfrm>
              <a:custGeom>
                <a:rect b="b" l="l" r="r" t="t"/>
                <a:pathLst>
                  <a:path extrusionOk="0" h="448" w="449">
                    <a:moveTo>
                      <a:pt x="227" y="0"/>
                    </a:moveTo>
                    <a:cubicBezTo>
                      <a:pt x="100" y="0"/>
                      <a:pt x="1" y="104"/>
                      <a:pt x="1" y="226"/>
                    </a:cubicBezTo>
                    <a:cubicBezTo>
                      <a:pt x="1" y="349"/>
                      <a:pt x="100" y="448"/>
                      <a:pt x="227" y="448"/>
                    </a:cubicBezTo>
                    <a:cubicBezTo>
                      <a:pt x="350" y="448"/>
                      <a:pt x="449" y="349"/>
                      <a:pt x="449" y="226"/>
                    </a:cubicBezTo>
                    <a:cubicBezTo>
                      <a:pt x="449" y="104"/>
                      <a:pt x="350"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3"/>
              <p:cNvSpPr/>
              <p:nvPr/>
            </p:nvSpPr>
            <p:spPr>
              <a:xfrm flipH="1">
                <a:off x="5190415" y="3852905"/>
                <a:ext cx="48441" cy="48331"/>
              </a:xfrm>
              <a:custGeom>
                <a:rect b="b" l="l" r="r" t="t"/>
                <a:pathLst>
                  <a:path extrusionOk="0" h="439" w="440">
                    <a:moveTo>
                      <a:pt x="222" y="0"/>
                    </a:moveTo>
                    <a:cubicBezTo>
                      <a:pt x="100" y="0"/>
                      <a:pt x="1" y="99"/>
                      <a:pt x="1" y="222"/>
                    </a:cubicBezTo>
                    <a:cubicBezTo>
                      <a:pt x="1" y="340"/>
                      <a:pt x="100" y="439"/>
                      <a:pt x="222" y="439"/>
                    </a:cubicBezTo>
                    <a:cubicBezTo>
                      <a:pt x="340" y="439"/>
                      <a:pt x="439" y="340"/>
                      <a:pt x="439" y="222"/>
                    </a:cubicBezTo>
                    <a:cubicBezTo>
                      <a:pt x="439" y="99"/>
                      <a:pt x="340"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3"/>
              <p:cNvSpPr/>
              <p:nvPr/>
            </p:nvSpPr>
            <p:spPr>
              <a:xfrm flipH="1">
                <a:off x="5105865" y="3825382"/>
                <a:ext cx="47340" cy="47890"/>
              </a:xfrm>
              <a:custGeom>
                <a:rect b="b" l="l" r="r" t="t"/>
                <a:pathLst>
                  <a:path extrusionOk="0" h="435" w="430">
                    <a:moveTo>
                      <a:pt x="213" y="1"/>
                    </a:moveTo>
                    <a:cubicBezTo>
                      <a:pt x="95" y="1"/>
                      <a:pt x="1" y="100"/>
                      <a:pt x="1" y="217"/>
                    </a:cubicBezTo>
                    <a:cubicBezTo>
                      <a:pt x="1" y="335"/>
                      <a:pt x="95" y="434"/>
                      <a:pt x="213" y="434"/>
                    </a:cubicBezTo>
                    <a:cubicBezTo>
                      <a:pt x="331" y="434"/>
                      <a:pt x="430" y="335"/>
                      <a:pt x="430" y="217"/>
                    </a:cubicBezTo>
                    <a:cubicBezTo>
                      <a:pt x="430" y="100"/>
                      <a:pt x="331"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3"/>
              <p:cNvSpPr/>
              <p:nvPr/>
            </p:nvSpPr>
            <p:spPr>
              <a:xfrm flipH="1">
                <a:off x="5020214" y="3803584"/>
                <a:ext cx="46239" cy="46789"/>
              </a:xfrm>
              <a:custGeom>
                <a:rect b="b" l="l" r="r" t="t"/>
                <a:pathLst>
                  <a:path extrusionOk="0" h="425" w="420">
                    <a:moveTo>
                      <a:pt x="212" y="1"/>
                    </a:moveTo>
                    <a:cubicBezTo>
                      <a:pt x="94" y="1"/>
                      <a:pt x="0" y="95"/>
                      <a:pt x="0" y="213"/>
                    </a:cubicBezTo>
                    <a:cubicBezTo>
                      <a:pt x="0" y="331"/>
                      <a:pt x="94" y="425"/>
                      <a:pt x="212" y="425"/>
                    </a:cubicBezTo>
                    <a:cubicBezTo>
                      <a:pt x="325" y="425"/>
                      <a:pt x="420" y="331"/>
                      <a:pt x="420" y="213"/>
                    </a:cubicBezTo>
                    <a:cubicBezTo>
                      <a:pt x="420" y="95"/>
                      <a:pt x="325"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3"/>
              <p:cNvSpPr/>
              <p:nvPr/>
            </p:nvSpPr>
            <p:spPr>
              <a:xfrm flipH="1">
                <a:off x="4932471" y="3788061"/>
                <a:ext cx="45798" cy="45798"/>
              </a:xfrm>
              <a:custGeom>
                <a:rect b="b" l="l" r="r" t="t"/>
                <a:pathLst>
                  <a:path extrusionOk="0" h="416" w="416">
                    <a:moveTo>
                      <a:pt x="208" y="0"/>
                    </a:moveTo>
                    <a:cubicBezTo>
                      <a:pt x="95" y="0"/>
                      <a:pt x="0" y="94"/>
                      <a:pt x="0" y="208"/>
                    </a:cubicBezTo>
                    <a:cubicBezTo>
                      <a:pt x="0" y="321"/>
                      <a:pt x="95" y="415"/>
                      <a:pt x="208" y="415"/>
                    </a:cubicBezTo>
                    <a:cubicBezTo>
                      <a:pt x="321" y="415"/>
                      <a:pt x="415" y="321"/>
                      <a:pt x="415" y="208"/>
                    </a:cubicBezTo>
                    <a:cubicBezTo>
                      <a:pt x="415" y="94"/>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3"/>
              <p:cNvSpPr/>
              <p:nvPr/>
            </p:nvSpPr>
            <p:spPr>
              <a:xfrm flipH="1">
                <a:off x="4844287" y="3778703"/>
                <a:ext cx="44698" cy="44698"/>
              </a:xfrm>
              <a:custGeom>
                <a:rect b="b" l="l" r="r" t="t"/>
                <a:pathLst>
                  <a:path extrusionOk="0" h="406" w="406">
                    <a:moveTo>
                      <a:pt x="203" y="0"/>
                    </a:moveTo>
                    <a:cubicBezTo>
                      <a:pt x="90" y="0"/>
                      <a:pt x="0" y="95"/>
                      <a:pt x="0" y="203"/>
                    </a:cubicBezTo>
                    <a:cubicBezTo>
                      <a:pt x="0" y="316"/>
                      <a:pt x="90" y="406"/>
                      <a:pt x="203" y="406"/>
                    </a:cubicBezTo>
                    <a:cubicBezTo>
                      <a:pt x="316" y="406"/>
                      <a:pt x="406" y="316"/>
                      <a:pt x="406" y="203"/>
                    </a:cubicBezTo>
                    <a:cubicBezTo>
                      <a:pt x="406" y="95"/>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3"/>
              <p:cNvSpPr/>
              <p:nvPr/>
            </p:nvSpPr>
            <p:spPr>
              <a:xfrm flipH="1">
                <a:off x="4755554" y="3776611"/>
                <a:ext cx="43707" cy="43707"/>
              </a:xfrm>
              <a:custGeom>
                <a:rect b="b" l="l" r="r" t="t"/>
                <a:pathLst>
                  <a:path extrusionOk="0" h="397" w="397">
                    <a:moveTo>
                      <a:pt x="199" y="0"/>
                    </a:moveTo>
                    <a:cubicBezTo>
                      <a:pt x="90" y="0"/>
                      <a:pt x="1" y="90"/>
                      <a:pt x="1" y="198"/>
                    </a:cubicBezTo>
                    <a:cubicBezTo>
                      <a:pt x="1" y="307"/>
                      <a:pt x="90" y="396"/>
                      <a:pt x="199" y="396"/>
                    </a:cubicBezTo>
                    <a:cubicBezTo>
                      <a:pt x="307" y="396"/>
                      <a:pt x="397" y="307"/>
                      <a:pt x="397" y="198"/>
                    </a:cubicBezTo>
                    <a:cubicBezTo>
                      <a:pt x="397" y="90"/>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3"/>
              <p:cNvSpPr/>
              <p:nvPr/>
            </p:nvSpPr>
            <p:spPr>
              <a:xfrm flipH="1">
                <a:off x="4666820" y="3780795"/>
                <a:ext cx="42606" cy="42606"/>
              </a:xfrm>
              <a:custGeom>
                <a:rect b="b" l="l" r="r" t="t"/>
                <a:pathLst>
                  <a:path extrusionOk="0" h="387" w="387">
                    <a:moveTo>
                      <a:pt x="194" y="0"/>
                    </a:moveTo>
                    <a:cubicBezTo>
                      <a:pt x="85" y="0"/>
                      <a:pt x="0" y="85"/>
                      <a:pt x="0" y="193"/>
                    </a:cubicBezTo>
                    <a:cubicBezTo>
                      <a:pt x="0" y="302"/>
                      <a:pt x="85" y="387"/>
                      <a:pt x="194" y="387"/>
                    </a:cubicBezTo>
                    <a:cubicBezTo>
                      <a:pt x="297" y="387"/>
                      <a:pt x="387" y="302"/>
                      <a:pt x="387" y="193"/>
                    </a:cubicBezTo>
                    <a:cubicBezTo>
                      <a:pt x="387" y="85"/>
                      <a:pt x="297" y="0"/>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3"/>
              <p:cNvSpPr/>
              <p:nvPr/>
            </p:nvSpPr>
            <p:spPr>
              <a:xfrm flipH="1">
                <a:off x="4578527" y="3791143"/>
                <a:ext cx="42165" cy="41615"/>
              </a:xfrm>
              <a:custGeom>
                <a:rect b="b" l="l" r="r" t="t"/>
                <a:pathLst>
                  <a:path extrusionOk="0" h="378" w="383">
                    <a:moveTo>
                      <a:pt x="194" y="0"/>
                    </a:moveTo>
                    <a:cubicBezTo>
                      <a:pt x="85" y="0"/>
                      <a:pt x="1" y="85"/>
                      <a:pt x="1" y="189"/>
                    </a:cubicBezTo>
                    <a:cubicBezTo>
                      <a:pt x="1" y="293"/>
                      <a:pt x="85" y="378"/>
                      <a:pt x="194" y="378"/>
                    </a:cubicBezTo>
                    <a:cubicBezTo>
                      <a:pt x="298" y="378"/>
                      <a:pt x="382" y="293"/>
                      <a:pt x="382" y="189"/>
                    </a:cubicBezTo>
                    <a:cubicBezTo>
                      <a:pt x="382" y="85"/>
                      <a:pt x="298" y="0"/>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3"/>
              <p:cNvSpPr/>
              <p:nvPr/>
            </p:nvSpPr>
            <p:spPr>
              <a:xfrm flipH="1">
                <a:off x="4491334" y="3806666"/>
                <a:ext cx="40624" cy="41175"/>
              </a:xfrm>
              <a:custGeom>
                <a:rect b="b" l="l" r="r" t="t"/>
                <a:pathLst>
                  <a:path extrusionOk="0" h="374" w="369">
                    <a:moveTo>
                      <a:pt x="184" y="1"/>
                    </a:moveTo>
                    <a:cubicBezTo>
                      <a:pt x="81" y="1"/>
                      <a:pt x="1" y="86"/>
                      <a:pt x="1" y="185"/>
                    </a:cubicBezTo>
                    <a:cubicBezTo>
                      <a:pt x="1" y="288"/>
                      <a:pt x="81" y="373"/>
                      <a:pt x="184" y="373"/>
                    </a:cubicBezTo>
                    <a:cubicBezTo>
                      <a:pt x="288" y="373"/>
                      <a:pt x="368" y="288"/>
                      <a:pt x="368" y="185"/>
                    </a:cubicBezTo>
                    <a:cubicBezTo>
                      <a:pt x="368" y="86"/>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3"/>
              <p:cNvSpPr/>
              <p:nvPr/>
            </p:nvSpPr>
            <p:spPr>
              <a:xfrm flipH="1">
                <a:off x="4404692" y="3827473"/>
                <a:ext cx="40074" cy="40074"/>
              </a:xfrm>
              <a:custGeom>
                <a:rect b="b" l="l" r="r" t="t"/>
                <a:pathLst>
                  <a:path extrusionOk="0" h="364" w="364">
                    <a:moveTo>
                      <a:pt x="180" y="0"/>
                    </a:moveTo>
                    <a:cubicBezTo>
                      <a:pt x="81" y="0"/>
                      <a:pt x="1" y="85"/>
                      <a:pt x="1" y="184"/>
                    </a:cubicBezTo>
                    <a:cubicBezTo>
                      <a:pt x="1" y="283"/>
                      <a:pt x="81" y="363"/>
                      <a:pt x="180" y="363"/>
                    </a:cubicBezTo>
                    <a:cubicBezTo>
                      <a:pt x="283" y="363"/>
                      <a:pt x="364" y="283"/>
                      <a:pt x="364" y="184"/>
                    </a:cubicBezTo>
                    <a:cubicBezTo>
                      <a:pt x="364" y="85"/>
                      <a:pt x="283"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3"/>
              <p:cNvSpPr/>
              <p:nvPr/>
            </p:nvSpPr>
            <p:spPr>
              <a:xfrm flipH="1">
                <a:off x="4319592" y="3852905"/>
                <a:ext cx="38973" cy="39083"/>
              </a:xfrm>
              <a:custGeom>
                <a:rect b="b" l="l" r="r" t="t"/>
                <a:pathLst>
                  <a:path extrusionOk="0" h="355" w="354">
                    <a:moveTo>
                      <a:pt x="179" y="0"/>
                    </a:moveTo>
                    <a:cubicBezTo>
                      <a:pt x="80" y="0"/>
                      <a:pt x="0" y="81"/>
                      <a:pt x="0" y="180"/>
                    </a:cubicBezTo>
                    <a:cubicBezTo>
                      <a:pt x="0" y="274"/>
                      <a:pt x="80" y="354"/>
                      <a:pt x="179" y="354"/>
                    </a:cubicBezTo>
                    <a:cubicBezTo>
                      <a:pt x="274" y="354"/>
                      <a:pt x="354" y="274"/>
                      <a:pt x="354" y="180"/>
                    </a:cubicBezTo>
                    <a:cubicBezTo>
                      <a:pt x="354" y="81"/>
                      <a:pt x="274"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3"/>
              <p:cNvSpPr/>
              <p:nvPr/>
            </p:nvSpPr>
            <p:spPr>
              <a:xfrm flipH="1">
                <a:off x="4235482" y="3882519"/>
                <a:ext cx="37982" cy="37982"/>
              </a:xfrm>
              <a:custGeom>
                <a:rect b="b" l="l" r="r" t="t"/>
                <a:pathLst>
                  <a:path extrusionOk="0" h="345" w="345">
                    <a:moveTo>
                      <a:pt x="175" y="0"/>
                    </a:moveTo>
                    <a:cubicBezTo>
                      <a:pt x="76" y="0"/>
                      <a:pt x="0" y="76"/>
                      <a:pt x="0" y="170"/>
                    </a:cubicBezTo>
                    <a:cubicBezTo>
                      <a:pt x="0" y="264"/>
                      <a:pt x="76" y="344"/>
                      <a:pt x="175" y="344"/>
                    </a:cubicBezTo>
                    <a:cubicBezTo>
                      <a:pt x="269" y="344"/>
                      <a:pt x="344" y="264"/>
                      <a:pt x="344" y="170"/>
                    </a:cubicBezTo>
                    <a:cubicBezTo>
                      <a:pt x="344" y="76"/>
                      <a:pt x="269" y="0"/>
                      <a:pt x="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3"/>
              <p:cNvSpPr/>
              <p:nvPr/>
            </p:nvSpPr>
            <p:spPr>
              <a:xfrm flipH="1">
                <a:off x="4152473" y="3914666"/>
                <a:ext cx="37431" cy="37431"/>
              </a:xfrm>
              <a:custGeom>
                <a:rect b="b" l="l" r="r" t="t"/>
                <a:pathLst>
                  <a:path extrusionOk="0" h="340" w="340">
                    <a:moveTo>
                      <a:pt x="170" y="0"/>
                    </a:moveTo>
                    <a:cubicBezTo>
                      <a:pt x="76" y="0"/>
                      <a:pt x="0" y="76"/>
                      <a:pt x="0" y="170"/>
                    </a:cubicBezTo>
                    <a:cubicBezTo>
                      <a:pt x="0" y="264"/>
                      <a:pt x="76" y="340"/>
                      <a:pt x="170" y="340"/>
                    </a:cubicBezTo>
                    <a:cubicBezTo>
                      <a:pt x="264" y="340"/>
                      <a:pt x="340" y="264"/>
                      <a:pt x="340" y="170"/>
                    </a:cubicBezTo>
                    <a:cubicBezTo>
                      <a:pt x="340" y="76"/>
                      <a:pt x="264"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3"/>
              <p:cNvSpPr/>
              <p:nvPr/>
            </p:nvSpPr>
            <p:spPr>
              <a:xfrm flipH="1">
                <a:off x="4071005" y="3950446"/>
                <a:ext cx="35890" cy="36000"/>
              </a:xfrm>
              <a:custGeom>
                <a:rect b="b" l="l" r="r" t="t"/>
                <a:pathLst>
                  <a:path extrusionOk="0" h="327" w="326">
                    <a:moveTo>
                      <a:pt x="161" y="1"/>
                    </a:moveTo>
                    <a:cubicBezTo>
                      <a:pt x="71" y="1"/>
                      <a:pt x="1" y="71"/>
                      <a:pt x="1" y="166"/>
                    </a:cubicBezTo>
                    <a:cubicBezTo>
                      <a:pt x="1" y="255"/>
                      <a:pt x="71" y="326"/>
                      <a:pt x="161" y="326"/>
                    </a:cubicBezTo>
                    <a:cubicBezTo>
                      <a:pt x="250" y="326"/>
                      <a:pt x="326" y="255"/>
                      <a:pt x="326" y="166"/>
                    </a:cubicBezTo>
                    <a:cubicBezTo>
                      <a:pt x="326" y="71"/>
                      <a:pt x="250"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3"/>
              <p:cNvSpPr/>
              <p:nvPr/>
            </p:nvSpPr>
            <p:spPr>
              <a:xfrm flipH="1">
                <a:off x="3990528" y="3988868"/>
                <a:ext cx="35450" cy="34899"/>
              </a:xfrm>
              <a:custGeom>
                <a:rect b="b" l="l" r="r" t="t"/>
                <a:pathLst>
                  <a:path extrusionOk="0" h="317" w="322">
                    <a:moveTo>
                      <a:pt x="161" y="1"/>
                    </a:moveTo>
                    <a:cubicBezTo>
                      <a:pt x="76" y="1"/>
                      <a:pt x="1" y="71"/>
                      <a:pt x="1" y="156"/>
                    </a:cubicBezTo>
                    <a:cubicBezTo>
                      <a:pt x="1" y="246"/>
                      <a:pt x="76" y="316"/>
                      <a:pt x="161" y="316"/>
                    </a:cubicBezTo>
                    <a:cubicBezTo>
                      <a:pt x="251" y="316"/>
                      <a:pt x="322" y="246"/>
                      <a:pt x="322" y="156"/>
                    </a:cubicBezTo>
                    <a:cubicBezTo>
                      <a:pt x="322" y="71"/>
                      <a:pt x="251"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3"/>
              <p:cNvSpPr/>
              <p:nvPr/>
            </p:nvSpPr>
            <p:spPr>
              <a:xfrm flipH="1">
                <a:off x="3910051" y="4027290"/>
                <a:ext cx="34349" cy="33798"/>
              </a:xfrm>
              <a:custGeom>
                <a:rect b="b" l="l" r="r" t="t"/>
                <a:pathLst>
                  <a:path extrusionOk="0" h="307" w="312">
                    <a:moveTo>
                      <a:pt x="156" y="0"/>
                    </a:moveTo>
                    <a:cubicBezTo>
                      <a:pt x="71" y="0"/>
                      <a:pt x="0" y="66"/>
                      <a:pt x="0" y="156"/>
                    </a:cubicBezTo>
                    <a:cubicBezTo>
                      <a:pt x="0" y="241"/>
                      <a:pt x="71" y="307"/>
                      <a:pt x="156" y="307"/>
                    </a:cubicBezTo>
                    <a:cubicBezTo>
                      <a:pt x="241" y="307"/>
                      <a:pt x="311" y="241"/>
                      <a:pt x="311" y="156"/>
                    </a:cubicBezTo>
                    <a:cubicBezTo>
                      <a:pt x="311" y="66"/>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3"/>
              <p:cNvSpPr/>
              <p:nvPr/>
            </p:nvSpPr>
            <p:spPr>
              <a:xfrm flipH="1">
                <a:off x="3829134" y="4064170"/>
                <a:ext cx="33358" cy="33248"/>
              </a:xfrm>
              <a:custGeom>
                <a:rect b="b" l="l" r="r" t="t"/>
                <a:pathLst>
                  <a:path extrusionOk="0" h="302" w="303">
                    <a:moveTo>
                      <a:pt x="152" y="0"/>
                    </a:moveTo>
                    <a:cubicBezTo>
                      <a:pt x="67" y="0"/>
                      <a:pt x="1" y="66"/>
                      <a:pt x="1" y="151"/>
                    </a:cubicBezTo>
                    <a:cubicBezTo>
                      <a:pt x="1" y="236"/>
                      <a:pt x="67" y="302"/>
                      <a:pt x="152" y="302"/>
                    </a:cubicBezTo>
                    <a:cubicBezTo>
                      <a:pt x="232" y="302"/>
                      <a:pt x="303" y="236"/>
                      <a:pt x="303" y="151"/>
                    </a:cubicBezTo>
                    <a:cubicBezTo>
                      <a:pt x="303" y="66"/>
                      <a:pt x="232"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3"/>
              <p:cNvSpPr/>
              <p:nvPr/>
            </p:nvSpPr>
            <p:spPr>
              <a:xfrm flipH="1">
                <a:off x="3747666" y="4099399"/>
                <a:ext cx="32257" cy="32257"/>
              </a:xfrm>
              <a:custGeom>
                <a:rect b="b" l="l" r="r" t="t"/>
                <a:pathLst>
                  <a:path extrusionOk="0" h="293" w="293">
                    <a:moveTo>
                      <a:pt x="147" y="1"/>
                    </a:moveTo>
                    <a:cubicBezTo>
                      <a:pt x="66" y="1"/>
                      <a:pt x="0" y="67"/>
                      <a:pt x="0" y="147"/>
                    </a:cubicBezTo>
                    <a:cubicBezTo>
                      <a:pt x="0" y="227"/>
                      <a:pt x="66" y="293"/>
                      <a:pt x="147" y="293"/>
                    </a:cubicBezTo>
                    <a:cubicBezTo>
                      <a:pt x="227" y="293"/>
                      <a:pt x="293" y="227"/>
                      <a:pt x="293" y="147"/>
                    </a:cubicBezTo>
                    <a:cubicBezTo>
                      <a:pt x="293" y="67"/>
                      <a:pt x="227"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3"/>
              <p:cNvSpPr/>
              <p:nvPr/>
            </p:nvSpPr>
            <p:spPr>
              <a:xfrm flipH="1">
                <a:off x="3665098" y="4133197"/>
                <a:ext cx="31266" cy="31156"/>
              </a:xfrm>
              <a:custGeom>
                <a:rect b="b" l="l" r="r" t="t"/>
                <a:pathLst>
                  <a:path extrusionOk="0" h="283" w="284">
                    <a:moveTo>
                      <a:pt x="142" y="0"/>
                    </a:moveTo>
                    <a:cubicBezTo>
                      <a:pt x="62" y="0"/>
                      <a:pt x="0" y="61"/>
                      <a:pt x="0" y="142"/>
                    </a:cubicBezTo>
                    <a:cubicBezTo>
                      <a:pt x="0" y="217"/>
                      <a:pt x="62" y="283"/>
                      <a:pt x="142" y="283"/>
                    </a:cubicBezTo>
                    <a:cubicBezTo>
                      <a:pt x="222" y="283"/>
                      <a:pt x="283" y="217"/>
                      <a:pt x="283" y="142"/>
                    </a:cubicBezTo>
                    <a:cubicBezTo>
                      <a:pt x="283" y="61"/>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3"/>
              <p:cNvSpPr/>
              <p:nvPr/>
            </p:nvSpPr>
            <p:spPr>
              <a:xfrm flipH="1">
                <a:off x="3581538" y="4164243"/>
                <a:ext cx="30716" cy="30826"/>
              </a:xfrm>
              <a:custGeom>
                <a:rect b="b" l="l" r="r" t="t"/>
                <a:pathLst>
                  <a:path extrusionOk="0" h="280" w="279">
                    <a:moveTo>
                      <a:pt x="137" y="1"/>
                    </a:moveTo>
                    <a:cubicBezTo>
                      <a:pt x="61" y="1"/>
                      <a:pt x="0" y="67"/>
                      <a:pt x="0" y="142"/>
                    </a:cubicBezTo>
                    <a:cubicBezTo>
                      <a:pt x="0" y="218"/>
                      <a:pt x="61" y="279"/>
                      <a:pt x="137" y="279"/>
                    </a:cubicBezTo>
                    <a:cubicBezTo>
                      <a:pt x="212" y="279"/>
                      <a:pt x="278" y="218"/>
                      <a:pt x="278" y="142"/>
                    </a:cubicBezTo>
                    <a:cubicBezTo>
                      <a:pt x="278" y="67"/>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3"/>
              <p:cNvSpPr/>
              <p:nvPr/>
            </p:nvSpPr>
            <p:spPr>
              <a:xfrm flipH="1">
                <a:off x="3497979" y="4194408"/>
                <a:ext cx="29175" cy="29175"/>
              </a:xfrm>
              <a:custGeom>
                <a:rect b="b" l="l" r="r" t="t"/>
                <a:pathLst>
                  <a:path extrusionOk="0" h="265" w="265">
                    <a:moveTo>
                      <a:pt x="132" y="0"/>
                    </a:moveTo>
                    <a:cubicBezTo>
                      <a:pt x="57" y="0"/>
                      <a:pt x="0" y="57"/>
                      <a:pt x="0" y="132"/>
                    </a:cubicBezTo>
                    <a:cubicBezTo>
                      <a:pt x="0" y="203"/>
                      <a:pt x="57" y="264"/>
                      <a:pt x="132" y="264"/>
                    </a:cubicBezTo>
                    <a:cubicBezTo>
                      <a:pt x="208" y="264"/>
                      <a:pt x="264" y="203"/>
                      <a:pt x="264" y="132"/>
                    </a:cubicBezTo>
                    <a:cubicBezTo>
                      <a:pt x="264" y="57"/>
                      <a:pt x="208"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3"/>
              <p:cNvSpPr/>
              <p:nvPr/>
            </p:nvSpPr>
            <p:spPr>
              <a:xfrm flipH="1">
                <a:off x="3413429" y="4221381"/>
                <a:ext cx="28074" cy="28624"/>
              </a:xfrm>
              <a:custGeom>
                <a:rect b="b" l="l" r="r" t="t"/>
                <a:pathLst>
                  <a:path extrusionOk="0" h="260" w="255">
                    <a:moveTo>
                      <a:pt x="127" y="1"/>
                    </a:moveTo>
                    <a:cubicBezTo>
                      <a:pt x="57" y="1"/>
                      <a:pt x="0" y="62"/>
                      <a:pt x="0" y="133"/>
                    </a:cubicBezTo>
                    <a:cubicBezTo>
                      <a:pt x="0" y="203"/>
                      <a:pt x="57" y="260"/>
                      <a:pt x="127" y="260"/>
                    </a:cubicBezTo>
                    <a:cubicBezTo>
                      <a:pt x="198" y="260"/>
                      <a:pt x="255" y="203"/>
                      <a:pt x="255" y="133"/>
                    </a:cubicBezTo>
                    <a:cubicBezTo>
                      <a:pt x="255" y="62"/>
                      <a:pt x="198" y="1"/>
                      <a:pt x="1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3"/>
              <p:cNvSpPr/>
              <p:nvPr/>
            </p:nvSpPr>
            <p:spPr>
              <a:xfrm flipH="1">
                <a:off x="3327778" y="4246812"/>
                <a:ext cx="27633" cy="27633"/>
              </a:xfrm>
              <a:custGeom>
                <a:rect b="b" l="l" r="r" t="t"/>
                <a:pathLst>
                  <a:path extrusionOk="0" h="251" w="251">
                    <a:moveTo>
                      <a:pt x="123" y="1"/>
                    </a:moveTo>
                    <a:cubicBezTo>
                      <a:pt x="57" y="1"/>
                      <a:pt x="1" y="52"/>
                      <a:pt x="1" y="123"/>
                    </a:cubicBezTo>
                    <a:cubicBezTo>
                      <a:pt x="1" y="194"/>
                      <a:pt x="57" y="250"/>
                      <a:pt x="123" y="250"/>
                    </a:cubicBezTo>
                    <a:cubicBezTo>
                      <a:pt x="194" y="250"/>
                      <a:pt x="251" y="194"/>
                      <a:pt x="251" y="123"/>
                    </a:cubicBezTo>
                    <a:cubicBezTo>
                      <a:pt x="251" y="52"/>
                      <a:pt x="194"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3"/>
              <p:cNvSpPr/>
              <p:nvPr/>
            </p:nvSpPr>
            <p:spPr>
              <a:xfrm flipH="1">
                <a:off x="3241576" y="4269160"/>
                <a:ext cx="27193" cy="26532"/>
              </a:xfrm>
              <a:custGeom>
                <a:rect b="b" l="l" r="r" t="t"/>
                <a:pathLst>
                  <a:path extrusionOk="0" h="241" w="247">
                    <a:moveTo>
                      <a:pt x="124" y="0"/>
                    </a:moveTo>
                    <a:cubicBezTo>
                      <a:pt x="58" y="0"/>
                      <a:pt x="1" y="52"/>
                      <a:pt x="1" y="123"/>
                    </a:cubicBezTo>
                    <a:cubicBezTo>
                      <a:pt x="1" y="189"/>
                      <a:pt x="58" y="241"/>
                      <a:pt x="124" y="241"/>
                    </a:cubicBezTo>
                    <a:cubicBezTo>
                      <a:pt x="190" y="241"/>
                      <a:pt x="246" y="189"/>
                      <a:pt x="246" y="123"/>
                    </a:cubicBezTo>
                    <a:cubicBezTo>
                      <a:pt x="246" y="52"/>
                      <a:pt x="190" y="0"/>
                      <a:pt x="1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3"/>
              <p:cNvSpPr/>
              <p:nvPr/>
            </p:nvSpPr>
            <p:spPr>
              <a:xfrm flipH="1">
                <a:off x="3154934" y="4288867"/>
                <a:ext cx="26092" cy="26092"/>
              </a:xfrm>
              <a:custGeom>
                <a:rect b="b" l="l" r="r" t="t"/>
                <a:pathLst>
                  <a:path extrusionOk="0" h="237" w="237">
                    <a:moveTo>
                      <a:pt x="118" y="0"/>
                    </a:moveTo>
                    <a:cubicBezTo>
                      <a:pt x="52" y="0"/>
                      <a:pt x="1" y="52"/>
                      <a:pt x="1" y="118"/>
                    </a:cubicBezTo>
                    <a:cubicBezTo>
                      <a:pt x="1" y="184"/>
                      <a:pt x="52" y="236"/>
                      <a:pt x="118" y="236"/>
                    </a:cubicBezTo>
                    <a:cubicBezTo>
                      <a:pt x="184" y="236"/>
                      <a:pt x="236" y="184"/>
                      <a:pt x="236" y="118"/>
                    </a:cubicBezTo>
                    <a:cubicBezTo>
                      <a:pt x="236" y="52"/>
                      <a:pt x="18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3"/>
              <p:cNvSpPr/>
              <p:nvPr/>
            </p:nvSpPr>
            <p:spPr>
              <a:xfrm flipH="1">
                <a:off x="3067742" y="4305931"/>
                <a:ext cx="24991" cy="25101"/>
              </a:xfrm>
              <a:custGeom>
                <a:rect b="b" l="l" r="r" t="t"/>
                <a:pathLst>
                  <a:path extrusionOk="0" h="228" w="227">
                    <a:moveTo>
                      <a:pt x="113" y="1"/>
                    </a:moveTo>
                    <a:cubicBezTo>
                      <a:pt x="52" y="1"/>
                      <a:pt x="0" y="53"/>
                      <a:pt x="0" y="114"/>
                    </a:cubicBezTo>
                    <a:cubicBezTo>
                      <a:pt x="0" y="175"/>
                      <a:pt x="52" y="227"/>
                      <a:pt x="113" y="227"/>
                    </a:cubicBezTo>
                    <a:cubicBezTo>
                      <a:pt x="174" y="227"/>
                      <a:pt x="226" y="175"/>
                      <a:pt x="226" y="114"/>
                    </a:cubicBezTo>
                    <a:cubicBezTo>
                      <a:pt x="226" y="53"/>
                      <a:pt x="174" y="1"/>
                      <a:pt x="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3"/>
              <p:cNvSpPr/>
              <p:nvPr/>
            </p:nvSpPr>
            <p:spPr>
              <a:xfrm flipH="1">
                <a:off x="2979999" y="4320463"/>
                <a:ext cx="24000" cy="24000"/>
              </a:xfrm>
              <a:custGeom>
                <a:rect b="b" l="l" r="r" t="t"/>
                <a:pathLst>
                  <a:path extrusionOk="0" h="218" w="218">
                    <a:moveTo>
                      <a:pt x="109" y="1"/>
                    </a:moveTo>
                    <a:cubicBezTo>
                      <a:pt x="47" y="1"/>
                      <a:pt x="0" y="48"/>
                      <a:pt x="0" y="109"/>
                    </a:cubicBezTo>
                    <a:cubicBezTo>
                      <a:pt x="0" y="166"/>
                      <a:pt x="47" y="218"/>
                      <a:pt x="109" y="218"/>
                    </a:cubicBezTo>
                    <a:cubicBezTo>
                      <a:pt x="170" y="218"/>
                      <a:pt x="217" y="166"/>
                      <a:pt x="217" y="109"/>
                    </a:cubicBezTo>
                    <a:cubicBezTo>
                      <a:pt x="217" y="48"/>
                      <a:pt x="170"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3"/>
              <p:cNvSpPr/>
              <p:nvPr/>
            </p:nvSpPr>
            <p:spPr>
              <a:xfrm flipH="1">
                <a:off x="2891815" y="4331913"/>
                <a:ext cx="22899" cy="22459"/>
              </a:xfrm>
              <a:custGeom>
                <a:rect b="b" l="l" r="r" t="t"/>
                <a:pathLst>
                  <a:path extrusionOk="0" h="204" w="208">
                    <a:moveTo>
                      <a:pt x="104" y="1"/>
                    </a:moveTo>
                    <a:cubicBezTo>
                      <a:pt x="47" y="1"/>
                      <a:pt x="0" y="43"/>
                      <a:pt x="0" y="100"/>
                    </a:cubicBezTo>
                    <a:cubicBezTo>
                      <a:pt x="0" y="161"/>
                      <a:pt x="47" y="203"/>
                      <a:pt x="104" y="203"/>
                    </a:cubicBezTo>
                    <a:cubicBezTo>
                      <a:pt x="160" y="203"/>
                      <a:pt x="207" y="161"/>
                      <a:pt x="207" y="100"/>
                    </a:cubicBezTo>
                    <a:cubicBezTo>
                      <a:pt x="207" y="43"/>
                      <a:pt x="160"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3"/>
              <p:cNvSpPr/>
              <p:nvPr/>
            </p:nvSpPr>
            <p:spPr>
              <a:xfrm flipH="1">
                <a:off x="2803632" y="4339729"/>
                <a:ext cx="21908" cy="21908"/>
              </a:xfrm>
              <a:custGeom>
                <a:rect b="b" l="l" r="r" t="t"/>
                <a:pathLst>
                  <a:path extrusionOk="0" h="199" w="199">
                    <a:moveTo>
                      <a:pt x="100" y="0"/>
                    </a:moveTo>
                    <a:cubicBezTo>
                      <a:pt x="48" y="0"/>
                      <a:pt x="1" y="48"/>
                      <a:pt x="1" y="99"/>
                    </a:cubicBezTo>
                    <a:cubicBezTo>
                      <a:pt x="1" y="156"/>
                      <a:pt x="48" y="198"/>
                      <a:pt x="100" y="198"/>
                    </a:cubicBezTo>
                    <a:cubicBezTo>
                      <a:pt x="156" y="198"/>
                      <a:pt x="199" y="156"/>
                      <a:pt x="199" y="99"/>
                    </a:cubicBezTo>
                    <a:cubicBezTo>
                      <a:pt x="199" y="48"/>
                      <a:pt x="156" y="0"/>
                      <a:pt x="1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3"/>
              <p:cNvSpPr/>
              <p:nvPr/>
            </p:nvSpPr>
            <p:spPr>
              <a:xfrm flipH="1">
                <a:off x="2714898" y="4344903"/>
                <a:ext cx="20807" cy="20918"/>
              </a:xfrm>
              <a:custGeom>
                <a:rect b="b" l="l" r="r" t="t"/>
                <a:pathLst>
                  <a:path extrusionOk="0" h="190" w="189">
                    <a:moveTo>
                      <a:pt x="95" y="1"/>
                    </a:moveTo>
                    <a:cubicBezTo>
                      <a:pt x="43" y="1"/>
                      <a:pt x="0" y="43"/>
                      <a:pt x="0" y="95"/>
                    </a:cubicBezTo>
                    <a:cubicBezTo>
                      <a:pt x="0" y="147"/>
                      <a:pt x="43" y="189"/>
                      <a:pt x="95" y="189"/>
                    </a:cubicBezTo>
                    <a:cubicBezTo>
                      <a:pt x="147" y="189"/>
                      <a:pt x="189" y="147"/>
                      <a:pt x="189" y="95"/>
                    </a:cubicBezTo>
                    <a:cubicBezTo>
                      <a:pt x="189" y="43"/>
                      <a:pt x="147"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3"/>
              <p:cNvSpPr/>
              <p:nvPr/>
            </p:nvSpPr>
            <p:spPr>
              <a:xfrm flipH="1">
                <a:off x="2626055" y="4346995"/>
                <a:ext cx="19927" cy="19817"/>
              </a:xfrm>
              <a:custGeom>
                <a:rect b="b" l="l" r="r" t="t"/>
                <a:pathLst>
                  <a:path extrusionOk="0" h="180" w="181">
                    <a:moveTo>
                      <a:pt x="91" y="0"/>
                    </a:moveTo>
                    <a:cubicBezTo>
                      <a:pt x="43" y="0"/>
                      <a:pt x="1" y="38"/>
                      <a:pt x="1" y="90"/>
                    </a:cubicBezTo>
                    <a:cubicBezTo>
                      <a:pt x="1" y="137"/>
                      <a:pt x="43" y="180"/>
                      <a:pt x="91" y="180"/>
                    </a:cubicBezTo>
                    <a:cubicBezTo>
                      <a:pt x="142" y="180"/>
                      <a:pt x="180" y="137"/>
                      <a:pt x="180" y="90"/>
                    </a:cubicBezTo>
                    <a:cubicBezTo>
                      <a:pt x="180" y="38"/>
                      <a:pt x="142" y="0"/>
                      <a:pt x="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3"/>
              <p:cNvSpPr/>
              <p:nvPr/>
            </p:nvSpPr>
            <p:spPr>
              <a:xfrm flipH="1">
                <a:off x="2536881" y="4345454"/>
                <a:ext cx="19266" cy="19266"/>
              </a:xfrm>
              <a:custGeom>
                <a:rect b="b" l="l" r="r" t="t"/>
                <a:pathLst>
                  <a:path extrusionOk="0" h="175" w="175">
                    <a:moveTo>
                      <a:pt x="85" y="0"/>
                    </a:moveTo>
                    <a:cubicBezTo>
                      <a:pt x="38" y="0"/>
                      <a:pt x="1" y="43"/>
                      <a:pt x="1" y="90"/>
                    </a:cubicBezTo>
                    <a:cubicBezTo>
                      <a:pt x="1" y="137"/>
                      <a:pt x="38" y="175"/>
                      <a:pt x="85" y="175"/>
                    </a:cubicBezTo>
                    <a:cubicBezTo>
                      <a:pt x="133" y="175"/>
                      <a:pt x="175" y="137"/>
                      <a:pt x="175" y="90"/>
                    </a:cubicBezTo>
                    <a:cubicBezTo>
                      <a:pt x="175" y="43"/>
                      <a:pt x="133"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3"/>
              <p:cNvSpPr/>
              <p:nvPr/>
            </p:nvSpPr>
            <p:spPr>
              <a:xfrm flipH="1">
                <a:off x="2448587" y="4341821"/>
                <a:ext cx="17725" cy="17725"/>
              </a:xfrm>
              <a:custGeom>
                <a:rect b="b" l="l" r="r" t="t"/>
                <a:pathLst>
                  <a:path extrusionOk="0" h="161" w="161">
                    <a:moveTo>
                      <a:pt x="80" y="0"/>
                    </a:moveTo>
                    <a:cubicBezTo>
                      <a:pt x="33" y="0"/>
                      <a:pt x="0" y="33"/>
                      <a:pt x="0" y="80"/>
                    </a:cubicBezTo>
                    <a:cubicBezTo>
                      <a:pt x="0" y="128"/>
                      <a:pt x="33" y="161"/>
                      <a:pt x="80" y="161"/>
                    </a:cubicBezTo>
                    <a:cubicBezTo>
                      <a:pt x="127" y="161"/>
                      <a:pt x="160" y="128"/>
                      <a:pt x="160" y="80"/>
                    </a:cubicBezTo>
                    <a:cubicBezTo>
                      <a:pt x="160" y="33"/>
                      <a:pt x="127"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3"/>
              <p:cNvSpPr/>
              <p:nvPr/>
            </p:nvSpPr>
            <p:spPr>
              <a:xfrm flipH="1">
                <a:off x="2359853" y="4334995"/>
                <a:ext cx="17285" cy="17285"/>
              </a:xfrm>
              <a:custGeom>
                <a:rect b="b" l="l" r="r" t="t"/>
                <a:pathLst>
                  <a:path extrusionOk="0" h="157" w="157">
                    <a:moveTo>
                      <a:pt x="81" y="1"/>
                    </a:moveTo>
                    <a:cubicBezTo>
                      <a:pt x="34" y="1"/>
                      <a:pt x="1" y="34"/>
                      <a:pt x="1" y="76"/>
                    </a:cubicBezTo>
                    <a:cubicBezTo>
                      <a:pt x="1" y="119"/>
                      <a:pt x="34" y="157"/>
                      <a:pt x="81" y="157"/>
                    </a:cubicBezTo>
                    <a:cubicBezTo>
                      <a:pt x="123" y="157"/>
                      <a:pt x="156" y="119"/>
                      <a:pt x="156" y="76"/>
                    </a:cubicBezTo>
                    <a:cubicBezTo>
                      <a:pt x="156" y="34"/>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3"/>
              <p:cNvSpPr/>
              <p:nvPr/>
            </p:nvSpPr>
            <p:spPr>
              <a:xfrm flipH="1">
                <a:off x="2271670" y="4325747"/>
                <a:ext cx="16184" cy="16184"/>
              </a:xfrm>
              <a:custGeom>
                <a:rect b="b" l="l" r="r" t="t"/>
                <a:pathLst>
                  <a:path extrusionOk="0" h="147" w="147">
                    <a:moveTo>
                      <a:pt x="76" y="0"/>
                    </a:moveTo>
                    <a:cubicBezTo>
                      <a:pt x="34" y="0"/>
                      <a:pt x="1" y="33"/>
                      <a:pt x="1" y="76"/>
                    </a:cubicBezTo>
                    <a:cubicBezTo>
                      <a:pt x="1" y="113"/>
                      <a:pt x="34" y="146"/>
                      <a:pt x="76" y="146"/>
                    </a:cubicBezTo>
                    <a:cubicBezTo>
                      <a:pt x="114" y="146"/>
                      <a:pt x="147" y="113"/>
                      <a:pt x="147" y="76"/>
                    </a:cubicBezTo>
                    <a:cubicBezTo>
                      <a:pt x="147" y="33"/>
                      <a:pt x="114"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3"/>
              <p:cNvSpPr/>
              <p:nvPr/>
            </p:nvSpPr>
            <p:spPr>
              <a:xfrm flipH="1">
                <a:off x="2183377" y="4314298"/>
                <a:ext cx="15743" cy="15633"/>
              </a:xfrm>
              <a:custGeom>
                <a:rect b="b" l="l" r="r" t="t"/>
                <a:pathLst>
                  <a:path extrusionOk="0" h="142" w="143">
                    <a:moveTo>
                      <a:pt x="72" y="0"/>
                    </a:moveTo>
                    <a:cubicBezTo>
                      <a:pt x="34" y="0"/>
                      <a:pt x="1" y="33"/>
                      <a:pt x="1" y="71"/>
                    </a:cubicBezTo>
                    <a:cubicBezTo>
                      <a:pt x="1" y="109"/>
                      <a:pt x="34" y="142"/>
                      <a:pt x="72" y="142"/>
                    </a:cubicBezTo>
                    <a:cubicBezTo>
                      <a:pt x="109" y="142"/>
                      <a:pt x="142" y="109"/>
                      <a:pt x="142" y="71"/>
                    </a:cubicBezTo>
                    <a:cubicBezTo>
                      <a:pt x="142" y="33"/>
                      <a:pt x="109"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3"/>
              <p:cNvSpPr/>
              <p:nvPr/>
            </p:nvSpPr>
            <p:spPr>
              <a:xfrm flipH="1">
                <a:off x="2095744" y="4301307"/>
                <a:ext cx="14642" cy="14642"/>
              </a:xfrm>
              <a:custGeom>
                <a:rect b="b" l="l" r="r" t="t"/>
                <a:pathLst>
                  <a:path extrusionOk="0" h="133" w="133">
                    <a:moveTo>
                      <a:pt x="67" y="1"/>
                    </a:moveTo>
                    <a:cubicBezTo>
                      <a:pt x="34" y="1"/>
                      <a:pt x="1" y="34"/>
                      <a:pt x="1" y="67"/>
                    </a:cubicBezTo>
                    <a:cubicBezTo>
                      <a:pt x="1" y="104"/>
                      <a:pt x="34" y="133"/>
                      <a:pt x="67" y="133"/>
                    </a:cubicBezTo>
                    <a:cubicBezTo>
                      <a:pt x="105" y="133"/>
                      <a:pt x="133" y="104"/>
                      <a:pt x="133" y="67"/>
                    </a:cubicBezTo>
                    <a:cubicBezTo>
                      <a:pt x="133" y="34"/>
                      <a:pt x="105"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3"/>
              <p:cNvSpPr/>
              <p:nvPr/>
            </p:nvSpPr>
            <p:spPr>
              <a:xfrm flipH="1">
                <a:off x="2008001" y="4287326"/>
                <a:ext cx="13541" cy="13541"/>
              </a:xfrm>
              <a:custGeom>
                <a:rect b="b" l="l" r="r" t="t"/>
                <a:pathLst>
                  <a:path extrusionOk="0" h="123" w="123">
                    <a:moveTo>
                      <a:pt x="61" y="0"/>
                    </a:moveTo>
                    <a:cubicBezTo>
                      <a:pt x="28" y="0"/>
                      <a:pt x="0" y="29"/>
                      <a:pt x="0" y="62"/>
                    </a:cubicBezTo>
                    <a:cubicBezTo>
                      <a:pt x="0" y="95"/>
                      <a:pt x="28" y="123"/>
                      <a:pt x="61" y="123"/>
                    </a:cubicBezTo>
                    <a:cubicBezTo>
                      <a:pt x="94" y="123"/>
                      <a:pt x="123" y="95"/>
                      <a:pt x="123" y="62"/>
                    </a:cubicBezTo>
                    <a:cubicBezTo>
                      <a:pt x="123" y="29"/>
                      <a:pt x="94" y="0"/>
                      <a:pt x="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3"/>
              <p:cNvSpPr/>
              <p:nvPr/>
            </p:nvSpPr>
            <p:spPr>
              <a:xfrm flipH="1">
                <a:off x="1920809" y="4272243"/>
                <a:ext cx="12551" cy="12551"/>
              </a:xfrm>
              <a:custGeom>
                <a:rect b="b" l="l" r="r" t="t"/>
                <a:pathLst>
                  <a:path extrusionOk="0" h="114" w="114">
                    <a:moveTo>
                      <a:pt x="57" y="1"/>
                    </a:moveTo>
                    <a:cubicBezTo>
                      <a:pt x="29" y="1"/>
                      <a:pt x="1" y="29"/>
                      <a:pt x="1" y="57"/>
                    </a:cubicBezTo>
                    <a:cubicBezTo>
                      <a:pt x="1" y="90"/>
                      <a:pt x="29" y="114"/>
                      <a:pt x="57" y="114"/>
                    </a:cubicBezTo>
                    <a:cubicBezTo>
                      <a:pt x="90" y="114"/>
                      <a:pt x="114" y="90"/>
                      <a:pt x="114" y="57"/>
                    </a:cubicBezTo>
                    <a:cubicBezTo>
                      <a:pt x="114"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3"/>
              <p:cNvSpPr/>
              <p:nvPr/>
            </p:nvSpPr>
            <p:spPr>
              <a:xfrm flipH="1">
                <a:off x="1833066" y="4257160"/>
                <a:ext cx="11560" cy="11560"/>
              </a:xfrm>
              <a:custGeom>
                <a:rect b="b" l="l" r="r" t="t"/>
                <a:pathLst>
                  <a:path extrusionOk="0" h="105" w="105">
                    <a:moveTo>
                      <a:pt x="53" y="1"/>
                    </a:moveTo>
                    <a:cubicBezTo>
                      <a:pt x="24" y="1"/>
                      <a:pt x="1" y="24"/>
                      <a:pt x="1" y="53"/>
                    </a:cubicBezTo>
                    <a:cubicBezTo>
                      <a:pt x="1" y="81"/>
                      <a:pt x="24" y="105"/>
                      <a:pt x="53" y="105"/>
                    </a:cubicBezTo>
                    <a:cubicBezTo>
                      <a:pt x="81" y="105"/>
                      <a:pt x="104" y="81"/>
                      <a:pt x="104" y="53"/>
                    </a:cubicBezTo>
                    <a:cubicBezTo>
                      <a:pt x="104" y="24"/>
                      <a:pt x="81"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3"/>
              <p:cNvSpPr/>
              <p:nvPr/>
            </p:nvSpPr>
            <p:spPr>
              <a:xfrm flipH="1">
                <a:off x="1745873" y="4242188"/>
                <a:ext cx="10459" cy="10459"/>
              </a:xfrm>
              <a:custGeom>
                <a:rect b="b" l="l" r="r" t="t"/>
                <a:pathLst>
                  <a:path extrusionOk="0" h="95" w="95">
                    <a:moveTo>
                      <a:pt x="47" y="0"/>
                    </a:moveTo>
                    <a:cubicBezTo>
                      <a:pt x="24" y="0"/>
                      <a:pt x="0" y="24"/>
                      <a:pt x="0" y="47"/>
                    </a:cubicBezTo>
                    <a:cubicBezTo>
                      <a:pt x="0" y="76"/>
                      <a:pt x="24" y="94"/>
                      <a:pt x="47" y="94"/>
                    </a:cubicBezTo>
                    <a:cubicBezTo>
                      <a:pt x="75" y="94"/>
                      <a:pt x="94" y="76"/>
                      <a:pt x="94" y="47"/>
                    </a:cubicBezTo>
                    <a:cubicBezTo>
                      <a:pt x="94" y="24"/>
                      <a:pt x="75" y="0"/>
                      <a:pt x="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3"/>
              <p:cNvSpPr/>
              <p:nvPr/>
            </p:nvSpPr>
            <p:spPr>
              <a:xfrm flipH="1">
                <a:off x="1658131" y="4228096"/>
                <a:ext cx="9468" cy="9468"/>
              </a:xfrm>
              <a:custGeom>
                <a:rect b="b" l="l" r="r" t="t"/>
                <a:pathLst>
                  <a:path extrusionOk="0" h="86" w="86">
                    <a:moveTo>
                      <a:pt x="43" y="1"/>
                    </a:moveTo>
                    <a:cubicBezTo>
                      <a:pt x="19" y="1"/>
                      <a:pt x="0" y="20"/>
                      <a:pt x="0" y="43"/>
                    </a:cubicBezTo>
                    <a:cubicBezTo>
                      <a:pt x="0" y="67"/>
                      <a:pt x="19" y="86"/>
                      <a:pt x="43" y="86"/>
                    </a:cubicBezTo>
                    <a:cubicBezTo>
                      <a:pt x="66" y="86"/>
                      <a:pt x="85" y="67"/>
                      <a:pt x="85" y="43"/>
                    </a:cubicBezTo>
                    <a:cubicBezTo>
                      <a:pt x="85" y="20"/>
                      <a:pt x="66"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3"/>
              <p:cNvSpPr/>
              <p:nvPr/>
            </p:nvSpPr>
            <p:spPr>
              <a:xfrm flipH="1">
                <a:off x="1570498" y="4215106"/>
                <a:ext cx="8367" cy="9028"/>
              </a:xfrm>
              <a:custGeom>
                <a:rect b="b" l="l" r="r" t="t"/>
                <a:pathLst>
                  <a:path extrusionOk="0" h="82" w="76">
                    <a:moveTo>
                      <a:pt x="38" y="1"/>
                    </a:moveTo>
                    <a:cubicBezTo>
                      <a:pt x="19" y="1"/>
                      <a:pt x="0" y="20"/>
                      <a:pt x="0" y="43"/>
                    </a:cubicBezTo>
                    <a:cubicBezTo>
                      <a:pt x="0" y="62"/>
                      <a:pt x="19" y="81"/>
                      <a:pt x="38" y="81"/>
                    </a:cubicBezTo>
                    <a:cubicBezTo>
                      <a:pt x="62" y="81"/>
                      <a:pt x="76" y="62"/>
                      <a:pt x="76" y="43"/>
                    </a:cubicBezTo>
                    <a:cubicBezTo>
                      <a:pt x="76" y="20"/>
                      <a:pt x="62"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3"/>
              <p:cNvSpPr/>
              <p:nvPr/>
            </p:nvSpPr>
            <p:spPr>
              <a:xfrm flipH="1">
                <a:off x="1482204" y="4204757"/>
                <a:ext cx="7927" cy="7376"/>
              </a:xfrm>
              <a:custGeom>
                <a:rect b="b" l="l" r="r" t="t"/>
                <a:pathLst>
                  <a:path extrusionOk="0" h="67" w="72">
                    <a:moveTo>
                      <a:pt x="38" y="1"/>
                    </a:moveTo>
                    <a:cubicBezTo>
                      <a:pt x="19" y="1"/>
                      <a:pt x="0" y="15"/>
                      <a:pt x="0" y="34"/>
                    </a:cubicBezTo>
                    <a:cubicBezTo>
                      <a:pt x="0" y="53"/>
                      <a:pt x="19" y="67"/>
                      <a:pt x="38" y="67"/>
                    </a:cubicBezTo>
                    <a:cubicBezTo>
                      <a:pt x="57" y="67"/>
                      <a:pt x="71" y="53"/>
                      <a:pt x="71" y="34"/>
                    </a:cubicBezTo>
                    <a:cubicBezTo>
                      <a:pt x="71" y="15"/>
                      <a:pt x="57"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3"/>
              <p:cNvSpPr/>
              <p:nvPr/>
            </p:nvSpPr>
            <p:spPr>
              <a:xfrm flipH="1">
                <a:off x="1393471" y="4196500"/>
                <a:ext cx="7376" cy="6826"/>
              </a:xfrm>
              <a:custGeom>
                <a:rect b="b" l="l" r="r" t="t"/>
                <a:pathLst>
                  <a:path extrusionOk="0" h="62" w="67">
                    <a:moveTo>
                      <a:pt x="33" y="0"/>
                    </a:moveTo>
                    <a:cubicBezTo>
                      <a:pt x="14" y="0"/>
                      <a:pt x="0" y="10"/>
                      <a:pt x="0" y="29"/>
                    </a:cubicBezTo>
                    <a:cubicBezTo>
                      <a:pt x="0" y="47"/>
                      <a:pt x="14" y="62"/>
                      <a:pt x="33" y="62"/>
                    </a:cubicBezTo>
                    <a:cubicBezTo>
                      <a:pt x="52" y="62"/>
                      <a:pt x="66" y="47"/>
                      <a:pt x="66" y="29"/>
                    </a:cubicBezTo>
                    <a:cubicBezTo>
                      <a:pt x="66" y="10"/>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3"/>
              <p:cNvSpPr/>
              <p:nvPr/>
            </p:nvSpPr>
            <p:spPr>
              <a:xfrm flipH="1">
                <a:off x="1305287" y="4190775"/>
                <a:ext cx="5835" cy="5835"/>
              </a:xfrm>
              <a:custGeom>
                <a:rect b="b" l="l" r="r" t="t"/>
                <a:pathLst>
                  <a:path extrusionOk="0" h="53" w="53">
                    <a:moveTo>
                      <a:pt x="29" y="0"/>
                    </a:moveTo>
                    <a:cubicBezTo>
                      <a:pt x="15" y="0"/>
                      <a:pt x="1" y="15"/>
                      <a:pt x="1" y="29"/>
                    </a:cubicBezTo>
                    <a:cubicBezTo>
                      <a:pt x="1" y="43"/>
                      <a:pt x="15" y="52"/>
                      <a:pt x="29" y="52"/>
                    </a:cubicBezTo>
                    <a:cubicBezTo>
                      <a:pt x="43" y="52"/>
                      <a:pt x="53" y="43"/>
                      <a:pt x="53" y="29"/>
                    </a:cubicBezTo>
                    <a:cubicBezTo>
                      <a:pt x="53" y="15"/>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3"/>
              <p:cNvSpPr/>
              <p:nvPr/>
            </p:nvSpPr>
            <p:spPr>
              <a:xfrm flipH="1">
                <a:off x="1216554" y="4188684"/>
                <a:ext cx="4734" cy="5284"/>
              </a:xfrm>
              <a:custGeom>
                <a:rect b="b" l="l" r="r" t="t"/>
                <a:pathLst>
                  <a:path extrusionOk="0" h="48" w="43">
                    <a:moveTo>
                      <a:pt x="24" y="1"/>
                    </a:moveTo>
                    <a:cubicBezTo>
                      <a:pt x="10" y="1"/>
                      <a:pt x="0" y="10"/>
                      <a:pt x="0" y="24"/>
                    </a:cubicBezTo>
                    <a:cubicBezTo>
                      <a:pt x="0" y="34"/>
                      <a:pt x="10" y="48"/>
                      <a:pt x="24" y="48"/>
                    </a:cubicBezTo>
                    <a:cubicBezTo>
                      <a:pt x="33" y="48"/>
                      <a:pt x="43" y="34"/>
                      <a:pt x="43" y="24"/>
                    </a:cubicBezTo>
                    <a:cubicBezTo>
                      <a:pt x="43" y="10"/>
                      <a:pt x="3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3"/>
              <p:cNvSpPr/>
              <p:nvPr/>
            </p:nvSpPr>
            <p:spPr>
              <a:xfrm flipH="1">
                <a:off x="1127820" y="4190225"/>
                <a:ext cx="3743" cy="4294"/>
              </a:xfrm>
              <a:custGeom>
                <a:rect b="b" l="l" r="r" t="t"/>
                <a:pathLst>
                  <a:path extrusionOk="0" h="39" w="34">
                    <a:moveTo>
                      <a:pt x="20" y="1"/>
                    </a:moveTo>
                    <a:cubicBezTo>
                      <a:pt x="6" y="1"/>
                      <a:pt x="1" y="10"/>
                      <a:pt x="1" y="20"/>
                    </a:cubicBezTo>
                    <a:cubicBezTo>
                      <a:pt x="1" y="29"/>
                      <a:pt x="6" y="38"/>
                      <a:pt x="20" y="38"/>
                    </a:cubicBezTo>
                    <a:cubicBezTo>
                      <a:pt x="29" y="38"/>
                      <a:pt x="34" y="29"/>
                      <a:pt x="34" y="20"/>
                    </a:cubicBezTo>
                    <a:cubicBezTo>
                      <a:pt x="34" y="10"/>
                      <a:pt x="29" y="1"/>
                      <a:pt x="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3"/>
              <p:cNvSpPr/>
              <p:nvPr/>
            </p:nvSpPr>
            <p:spPr>
              <a:xfrm flipH="1">
                <a:off x="1038976" y="4195950"/>
                <a:ext cx="3303" cy="2752"/>
              </a:xfrm>
              <a:custGeom>
                <a:rect b="b" l="l" r="r" t="t"/>
                <a:pathLst>
                  <a:path extrusionOk="0" h="25" w="30">
                    <a:moveTo>
                      <a:pt x="15" y="1"/>
                    </a:moveTo>
                    <a:cubicBezTo>
                      <a:pt x="10" y="1"/>
                      <a:pt x="1" y="5"/>
                      <a:pt x="1" y="15"/>
                    </a:cubicBezTo>
                    <a:cubicBezTo>
                      <a:pt x="1" y="19"/>
                      <a:pt x="10" y="24"/>
                      <a:pt x="15" y="24"/>
                    </a:cubicBezTo>
                    <a:cubicBezTo>
                      <a:pt x="24" y="24"/>
                      <a:pt x="29" y="19"/>
                      <a:pt x="29" y="15"/>
                    </a:cubicBezTo>
                    <a:cubicBezTo>
                      <a:pt x="29" y="5"/>
                      <a:pt x="24"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3"/>
              <p:cNvSpPr/>
              <p:nvPr/>
            </p:nvSpPr>
            <p:spPr>
              <a:xfrm flipH="1">
                <a:off x="950242" y="4205307"/>
                <a:ext cx="2202" cy="2202"/>
              </a:xfrm>
              <a:custGeom>
                <a:rect b="b" l="l" r="r" t="t"/>
                <a:pathLst>
                  <a:path extrusionOk="0" h="20" w="20">
                    <a:moveTo>
                      <a:pt x="10" y="0"/>
                    </a:moveTo>
                    <a:cubicBezTo>
                      <a:pt x="0" y="0"/>
                      <a:pt x="0" y="5"/>
                      <a:pt x="0" y="10"/>
                    </a:cubicBezTo>
                    <a:cubicBezTo>
                      <a:pt x="0" y="15"/>
                      <a:pt x="0" y="19"/>
                      <a:pt x="10" y="19"/>
                    </a:cubicBezTo>
                    <a:cubicBezTo>
                      <a:pt x="14" y="19"/>
                      <a:pt x="19" y="15"/>
                      <a:pt x="19" y="10"/>
                    </a:cubicBezTo>
                    <a:cubicBezTo>
                      <a:pt x="19" y="5"/>
                      <a:pt x="14"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3"/>
              <p:cNvSpPr/>
              <p:nvPr/>
            </p:nvSpPr>
            <p:spPr>
              <a:xfrm flipH="1">
                <a:off x="862610" y="4218298"/>
                <a:ext cx="1101" cy="1651"/>
              </a:xfrm>
              <a:custGeom>
                <a:rect b="b" l="l" r="r" t="t"/>
                <a:pathLst>
                  <a:path extrusionOk="0" h="15" w="10">
                    <a:moveTo>
                      <a:pt x="5" y="0"/>
                    </a:moveTo>
                    <a:cubicBezTo>
                      <a:pt x="0" y="0"/>
                      <a:pt x="0" y="5"/>
                      <a:pt x="0" y="10"/>
                    </a:cubicBezTo>
                    <a:cubicBezTo>
                      <a:pt x="0" y="10"/>
                      <a:pt x="0" y="14"/>
                      <a:pt x="5" y="14"/>
                    </a:cubicBezTo>
                    <a:cubicBezTo>
                      <a:pt x="5" y="14"/>
                      <a:pt x="10" y="10"/>
                      <a:pt x="10" y="10"/>
                    </a:cubicBezTo>
                    <a:cubicBezTo>
                      <a:pt x="10" y="5"/>
                      <a:pt x="5"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3"/>
              <p:cNvSpPr/>
              <p:nvPr/>
            </p:nvSpPr>
            <p:spPr>
              <a:xfrm flipH="1">
                <a:off x="775417" y="4235913"/>
                <a:ext cx="110" cy="110"/>
              </a:xfrm>
              <a:custGeom>
                <a:rect b="b" l="l" r="r" t="t"/>
                <a:pathLst>
                  <a:path extrusionOk="0" h="1" w="1">
                    <a:moveTo>
                      <a:pt x="1" y="1"/>
                    </a:moveTo>
                    <a:cubicBezTo>
                      <a:pt x="1" y="1"/>
                      <a:pt x="1" y="1"/>
                      <a:pt x="1" y="1"/>
                    </a:cubicBezTo>
                    <a:cubicBezTo>
                      <a:pt x="1" y="1"/>
                      <a:pt x="1" y="1"/>
                      <a:pt x="1" y="1"/>
                    </a:cubicBezTo>
                    <a:cubicBezTo>
                      <a:pt x="1" y="1"/>
                      <a:pt x="1" y="1"/>
                      <a:pt x="1" y="1"/>
                    </a:cubicBezTo>
                    <a:cubicBezTo>
                      <a:pt x="1" y="1"/>
                      <a:pt x="1"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3"/>
              <p:cNvSpPr/>
              <p:nvPr/>
            </p:nvSpPr>
            <p:spPr>
              <a:xfrm flipH="1">
                <a:off x="7886555" y="3846189"/>
                <a:ext cx="80588" cy="80478"/>
              </a:xfrm>
              <a:custGeom>
                <a:rect b="b" l="l" r="r" t="t"/>
                <a:pathLst>
                  <a:path extrusionOk="0" h="731" w="732">
                    <a:moveTo>
                      <a:pt x="368" y="0"/>
                    </a:moveTo>
                    <a:cubicBezTo>
                      <a:pt x="165" y="0"/>
                      <a:pt x="0" y="165"/>
                      <a:pt x="0" y="368"/>
                    </a:cubicBezTo>
                    <a:cubicBezTo>
                      <a:pt x="0" y="566"/>
                      <a:pt x="165" y="731"/>
                      <a:pt x="368" y="731"/>
                    </a:cubicBezTo>
                    <a:cubicBezTo>
                      <a:pt x="571" y="731"/>
                      <a:pt x="731" y="566"/>
                      <a:pt x="731" y="368"/>
                    </a:cubicBezTo>
                    <a:cubicBezTo>
                      <a:pt x="731" y="165"/>
                      <a:pt x="571" y="0"/>
                      <a:pt x="3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3"/>
              <p:cNvSpPr/>
              <p:nvPr/>
            </p:nvSpPr>
            <p:spPr>
              <a:xfrm flipH="1">
                <a:off x="7818078" y="3903767"/>
                <a:ext cx="79487" cy="79487"/>
              </a:xfrm>
              <a:custGeom>
                <a:rect b="b" l="l" r="r" t="t"/>
                <a:pathLst>
                  <a:path extrusionOk="0" h="722" w="722">
                    <a:moveTo>
                      <a:pt x="358" y="0"/>
                    </a:moveTo>
                    <a:cubicBezTo>
                      <a:pt x="160" y="0"/>
                      <a:pt x="0" y="161"/>
                      <a:pt x="0" y="359"/>
                    </a:cubicBezTo>
                    <a:cubicBezTo>
                      <a:pt x="0" y="561"/>
                      <a:pt x="160" y="722"/>
                      <a:pt x="358" y="722"/>
                    </a:cubicBezTo>
                    <a:cubicBezTo>
                      <a:pt x="561" y="722"/>
                      <a:pt x="721" y="561"/>
                      <a:pt x="721" y="359"/>
                    </a:cubicBezTo>
                    <a:cubicBezTo>
                      <a:pt x="721" y="161"/>
                      <a:pt x="561" y="0"/>
                      <a:pt x="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3"/>
              <p:cNvSpPr/>
              <p:nvPr/>
            </p:nvSpPr>
            <p:spPr>
              <a:xfrm flipH="1">
                <a:off x="7747509" y="3957712"/>
                <a:ext cx="78496" cy="78496"/>
              </a:xfrm>
              <a:custGeom>
                <a:rect b="b" l="l" r="r" t="t"/>
                <a:pathLst>
                  <a:path extrusionOk="0" h="713" w="713">
                    <a:moveTo>
                      <a:pt x="359" y="1"/>
                    </a:moveTo>
                    <a:cubicBezTo>
                      <a:pt x="161" y="1"/>
                      <a:pt x="1" y="161"/>
                      <a:pt x="1" y="359"/>
                    </a:cubicBezTo>
                    <a:cubicBezTo>
                      <a:pt x="1" y="552"/>
                      <a:pt x="161" y="713"/>
                      <a:pt x="359" y="713"/>
                    </a:cubicBezTo>
                    <a:cubicBezTo>
                      <a:pt x="557" y="713"/>
                      <a:pt x="713" y="552"/>
                      <a:pt x="713" y="359"/>
                    </a:cubicBezTo>
                    <a:cubicBezTo>
                      <a:pt x="713" y="161"/>
                      <a:pt x="557"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3"/>
              <p:cNvSpPr/>
              <p:nvPr/>
            </p:nvSpPr>
            <p:spPr>
              <a:xfrm flipH="1">
                <a:off x="7674298" y="4009124"/>
                <a:ext cx="77945" cy="77395"/>
              </a:xfrm>
              <a:custGeom>
                <a:rect b="b" l="l" r="r" t="t"/>
                <a:pathLst>
                  <a:path extrusionOk="0" h="703" w="708">
                    <a:moveTo>
                      <a:pt x="354" y="0"/>
                    </a:moveTo>
                    <a:cubicBezTo>
                      <a:pt x="160" y="0"/>
                      <a:pt x="0" y="156"/>
                      <a:pt x="0" y="354"/>
                    </a:cubicBezTo>
                    <a:cubicBezTo>
                      <a:pt x="0" y="547"/>
                      <a:pt x="160" y="703"/>
                      <a:pt x="354" y="703"/>
                    </a:cubicBezTo>
                    <a:cubicBezTo>
                      <a:pt x="547" y="703"/>
                      <a:pt x="707" y="547"/>
                      <a:pt x="707" y="354"/>
                    </a:cubicBezTo>
                    <a:cubicBezTo>
                      <a:pt x="707" y="156"/>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3"/>
              <p:cNvSpPr/>
              <p:nvPr/>
            </p:nvSpPr>
            <p:spPr>
              <a:xfrm flipH="1">
                <a:off x="7599546" y="4057895"/>
                <a:ext cx="76955" cy="76955"/>
              </a:xfrm>
              <a:custGeom>
                <a:rect b="b" l="l" r="r" t="t"/>
                <a:pathLst>
                  <a:path extrusionOk="0" h="699" w="699">
                    <a:moveTo>
                      <a:pt x="349" y="1"/>
                    </a:moveTo>
                    <a:cubicBezTo>
                      <a:pt x="156" y="1"/>
                      <a:pt x="0" y="156"/>
                      <a:pt x="0" y="349"/>
                    </a:cubicBezTo>
                    <a:cubicBezTo>
                      <a:pt x="0" y="543"/>
                      <a:pt x="156" y="698"/>
                      <a:pt x="349" y="698"/>
                    </a:cubicBezTo>
                    <a:cubicBezTo>
                      <a:pt x="543" y="698"/>
                      <a:pt x="698" y="543"/>
                      <a:pt x="698" y="349"/>
                    </a:cubicBezTo>
                    <a:cubicBezTo>
                      <a:pt x="698" y="156"/>
                      <a:pt x="543"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3"/>
              <p:cNvSpPr/>
              <p:nvPr/>
            </p:nvSpPr>
            <p:spPr>
              <a:xfrm flipH="1">
                <a:off x="7523253" y="4104133"/>
                <a:ext cx="75964" cy="75854"/>
              </a:xfrm>
              <a:custGeom>
                <a:rect b="b" l="l" r="r" t="t"/>
                <a:pathLst>
                  <a:path extrusionOk="0" h="689" w="690">
                    <a:moveTo>
                      <a:pt x="345" y="0"/>
                    </a:moveTo>
                    <a:cubicBezTo>
                      <a:pt x="152" y="0"/>
                      <a:pt x="1" y="156"/>
                      <a:pt x="1" y="344"/>
                    </a:cubicBezTo>
                    <a:cubicBezTo>
                      <a:pt x="1" y="533"/>
                      <a:pt x="152" y="688"/>
                      <a:pt x="345" y="688"/>
                    </a:cubicBezTo>
                    <a:cubicBezTo>
                      <a:pt x="534" y="688"/>
                      <a:pt x="689" y="533"/>
                      <a:pt x="689" y="344"/>
                    </a:cubicBezTo>
                    <a:cubicBezTo>
                      <a:pt x="689" y="156"/>
                      <a:pt x="534" y="0"/>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3"/>
              <p:cNvSpPr/>
              <p:nvPr/>
            </p:nvSpPr>
            <p:spPr>
              <a:xfrm flipH="1">
                <a:off x="7445969" y="4147730"/>
                <a:ext cx="74863" cy="74753"/>
              </a:xfrm>
              <a:custGeom>
                <a:rect b="b" l="l" r="r" t="t"/>
                <a:pathLst>
                  <a:path extrusionOk="0" h="679" w="680">
                    <a:moveTo>
                      <a:pt x="340" y="0"/>
                    </a:moveTo>
                    <a:cubicBezTo>
                      <a:pt x="156" y="0"/>
                      <a:pt x="1" y="151"/>
                      <a:pt x="1" y="340"/>
                    </a:cubicBezTo>
                    <a:cubicBezTo>
                      <a:pt x="1" y="523"/>
                      <a:pt x="156" y="679"/>
                      <a:pt x="340" y="679"/>
                    </a:cubicBezTo>
                    <a:cubicBezTo>
                      <a:pt x="529" y="679"/>
                      <a:pt x="680" y="523"/>
                      <a:pt x="680" y="340"/>
                    </a:cubicBezTo>
                    <a:cubicBezTo>
                      <a:pt x="680" y="151"/>
                      <a:pt x="529"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3"/>
              <p:cNvSpPr/>
              <p:nvPr/>
            </p:nvSpPr>
            <p:spPr>
              <a:xfrm flipH="1">
                <a:off x="7366593" y="4188133"/>
                <a:ext cx="73762" cy="73872"/>
              </a:xfrm>
              <a:custGeom>
                <a:rect b="b" l="l" r="r" t="t"/>
                <a:pathLst>
                  <a:path extrusionOk="0" h="671" w="670">
                    <a:moveTo>
                      <a:pt x="335" y="1"/>
                    </a:moveTo>
                    <a:cubicBezTo>
                      <a:pt x="151" y="1"/>
                      <a:pt x="0" y="152"/>
                      <a:pt x="0" y="336"/>
                    </a:cubicBezTo>
                    <a:cubicBezTo>
                      <a:pt x="0" y="519"/>
                      <a:pt x="151" y="670"/>
                      <a:pt x="335" y="670"/>
                    </a:cubicBezTo>
                    <a:cubicBezTo>
                      <a:pt x="519" y="670"/>
                      <a:pt x="670" y="519"/>
                      <a:pt x="670" y="336"/>
                    </a:cubicBezTo>
                    <a:cubicBezTo>
                      <a:pt x="670" y="152"/>
                      <a:pt x="519"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3"/>
              <p:cNvSpPr/>
              <p:nvPr/>
            </p:nvSpPr>
            <p:spPr>
              <a:xfrm flipH="1">
                <a:off x="7285566" y="4226005"/>
                <a:ext cx="73322" cy="72771"/>
              </a:xfrm>
              <a:custGeom>
                <a:rect b="b" l="l" r="r" t="t"/>
                <a:pathLst>
                  <a:path extrusionOk="0" h="661" w="666">
                    <a:moveTo>
                      <a:pt x="330" y="1"/>
                    </a:moveTo>
                    <a:cubicBezTo>
                      <a:pt x="151" y="1"/>
                      <a:pt x="0" y="147"/>
                      <a:pt x="0" y="331"/>
                    </a:cubicBezTo>
                    <a:cubicBezTo>
                      <a:pt x="0" y="515"/>
                      <a:pt x="151" y="661"/>
                      <a:pt x="330" y="661"/>
                    </a:cubicBezTo>
                    <a:cubicBezTo>
                      <a:pt x="514" y="661"/>
                      <a:pt x="665" y="515"/>
                      <a:pt x="665" y="331"/>
                    </a:cubicBezTo>
                    <a:cubicBezTo>
                      <a:pt x="665" y="147"/>
                      <a:pt x="514"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3"/>
              <p:cNvSpPr/>
              <p:nvPr/>
            </p:nvSpPr>
            <p:spPr>
              <a:xfrm flipH="1">
                <a:off x="7203547" y="4260353"/>
                <a:ext cx="72331" cy="72221"/>
              </a:xfrm>
              <a:custGeom>
                <a:rect b="b" l="l" r="r" t="t"/>
                <a:pathLst>
                  <a:path extrusionOk="0" h="656" w="657">
                    <a:moveTo>
                      <a:pt x="326" y="0"/>
                    </a:moveTo>
                    <a:cubicBezTo>
                      <a:pt x="147" y="0"/>
                      <a:pt x="1" y="146"/>
                      <a:pt x="1" y="330"/>
                    </a:cubicBezTo>
                    <a:cubicBezTo>
                      <a:pt x="1" y="509"/>
                      <a:pt x="147" y="655"/>
                      <a:pt x="326" y="655"/>
                    </a:cubicBezTo>
                    <a:cubicBezTo>
                      <a:pt x="510" y="655"/>
                      <a:pt x="656" y="509"/>
                      <a:pt x="656" y="330"/>
                    </a:cubicBezTo>
                    <a:cubicBezTo>
                      <a:pt x="656" y="146"/>
                      <a:pt x="510"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3"/>
              <p:cNvSpPr/>
              <p:nvPr/>
            </p:nvSpPr>
            <p:spPr>
              <a:xfrm flipH="1">
                <a:off x="7120538" y="4291949"/>
                <a:ext cx="70679" cy="70679"/>
              </a:xfrm>
              <a:custGeom>
                <a:rect b="b" l="l" r="r" t="t"/>
                <a:pathLst>
                  <a:path extrusionOk="0" h="642" w="642">
                    <a:moveTo>
                      <a:pt x="321" y="1"/>
                    </a:moveTo>
                    <a:cubicBezTo>
                      <a:pt x="142" y="1"/>
                      <a:pt x="0" y="142"/>
                      <a:pt x="0" y="321"/>
                    </a:cubicBezTo>
                    <a:cubicBezTo>
                      <a:pt x="0" y="500"/>
                      <a:pt x="142" y="642"/>
                      <a:pt x="321" y="642"/>
                    </a:cubicBezTo>
                    <a:cubicBezTo>
                      <a:pt x="500" y="642"/>
                      <a:pt x="641" y="500"/>
                      <a:pt x="641" y="321"/>
                    </a:cubicBezTo>
                    <a:cubicBezTo>
                      <a:pt x="641" y="142"/>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3"/>
              <p:cNvSpPr/>
              <p:nvPr/>
            </p:nvSpPr>
            <p:spPr>
              <a:xfrm flipH="1">
                <a:off x="7035988" y="4319472"/>
                <a:ext cx="70129" cy="70129"/>
              </a:xfrm>
              <a:custGeom>
                <a:rect b="b" l="l" r="r" t="t"/>
                <a:pathLst>
                  <a:path extrusionOk="0" h="637" w="637">
                    <a:moveTo>
                      <a:pt x="321" y="1"/>
                    </a:moveTo>
                    <a:cubicBezTo>
                      <a:pt x="142" y="1"/>
                      <a:pt x="0" y="142"/>
                      <a:pt x="0" y="321"/>
                    </a:cubicBezTo>
                    <a:cubicBezTo>
                      <a:pt x="0" y="496"/>
                      <a:pt x="142" y="637"/>
                      <a:pt x="321" y="637"/>
                    </a:cubicBezTo>
                    <a:cubicBezTo>
                      <a:pt x="495" y="637"/>
                      <a:pt x="637" y="496"/>
                      <a:pt x="637" y="321"/>
                    </a:cubicBezTo>
                    <a:cubicBezTo>
                      <a:pt x="637" y="142"/>
                      <a:pt x="495"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3"/>
              <p:cNvSpPr/>
              <p:nvPr/>
            </p:nvSpPr>
            <p:spPr>
              <a:xfrm flipH="1">
                <a:off x="6950337" y="4343913"/>
                <a:ext cx="69138" cy="69138"/>
              </a:xfrm>
              <a:custGeom>
                <a:rect b="b" l="l" r="r" t="t"/>
                <a:pathLst>
                  <a:path extrusionOk="0" h="628" w="628">
                    <a:moveTo>
                      <a:pt x="312" y="0"/>
                    </a:moveTo>
                    <a:cubicBezTo>
                      <a:pt x="142" y="0"/>
                      <a:pt x="1" y="142"/>
                      <a:pt x="1" y="311"/>
                    </a:cubicBezTo>
                    <a:cubicBezTo>
                      <a:pt x="1" y="486"/>
                      <a:pt x="142" y="627"/>
                      <a:pt x="312" y="627"/>
                    </a:cubicBezTo>
                    <a:cubicBezTo>
                      <a:pt x="486" y="627"/>
                      <a:pt x="628" y="486"/>
                      <a:pt x="628" y="311"/>
                    </a:cubicBezTo>
                    <a:cubicBezTo>
                      <a:pt x="628" y="142"/>
                      <a:pt x="486"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3"/>
              <p:cNvSpPr/>
              <p:nvPr/>
            </p:nvSpPr>
            <p:spPr>
              <a:xfrm flipH="1">
                <a:off x="6863695" y="4364059"/>
                <a:ext cx="68037" cy="68147"/>
              </a:xfrm>
              <a:custGeom>
                <a:rect b="b" l="l" r="r" t="t"/>
                <a:pathLst>
                  <a:path extrusionOk="0" h="619" w="618">
                    <a:moveTo>
                      <a:pt x="307" y="1"/>
                    </a:moveTo>
                    <a:cubicBezTo>
                      <a:pt x="137" y="1"/>
                      <a:pt x="0" y="138"/>
                      <a:pt x="0" y="307"/>
                    </a:cubicBezTo>
                    <a:cubicBezTo>
                      <a:pt x="0" y="482"/>
                      <a:pt x="137" y="618"/>
                      <a:pt x="307" y="618"/>
                    </a:cubicBezTo>
                    <a:cubicBezTo>
                      <a:pt x="476" y="618"/>
                      <a:pt x="618" y="482"/>
                      <a:pt x="618" y="307"/>
                    </a:cubicBezTo>
                    <a:cubicBezTo>
                      <a:pt x="618" y="138"/>
                      <a:pt x="476"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3"/>
              <p:cNvSpPr/>
              <p:nvPr/>
            </p:nvSpPr>
            <p:spPr>
              <a:xfrm flipH="1">
                <a:off x="6776503" y="4380243"/>
                <a:ext cx="67046" cy="67046"/>
              </a:xfrm>
              <a:custGeom>
                <a:rect b="b" l="l" r="r" t="t"/>
                <a:pathLst>
                  <a:path extrusionOk="0" h="609" w="609">
                    <a:moveTo>
                      <a:pt x="307" y="0"/>
                    </a:moveTo>
                    <a:cubicBezTo>
                      <a:pt x="137" y="0"/>
                      <a:pt x="1" y="137"/>
                      <a:pt x="1" y="306"/>
                    </a:cubicBezTo>
                    <a:cubicBezTo>
                      <a:pt x="1" y="471"/>
                      <a:pt x="137" y="608"/>
                      <a:pt x="307" y="608"/>
                    </a:cubicBezTo>
                    <a:cubicBezTo>
                      <a:pt x="472" y="608"/>
                      <a:pt x="609" y="471"/>
                      <a:pt x="609" y="306"/>
                    </a:cubicBezTo>
                    <a:cubicBezTo>
                      <a:pt x="609" y="137"/>
                      <a:pt x="47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3"/>
              <p:cNvSpPr/>
              <p:nvPr/>
            </p:nvSpPr>
            <p:spPr>
              <a:xfrm flipH="1">
                <a:off x="6688209" y="4392133"/>
                <a:ext cx="66606" cy="66056"/>
              </a:xfrm>
              <a:custGeom>
                <a:rect b="b" l="l" r="r" t="t"/>
                <a:pathLst>
                  <a:path extrusionOk="0" h="600" w="605">
                    <a:moveTo>
                      <a:pt x="303" y="1"/>
                    </a:moveTo>
                    <a:cubicBezTo>
                      <a:pt x="138" y="1"/>
                      <a:pt x="1" y="132"/>
                      <a:pt x="1" y="302"/>
                    </a:cubicBezTo>
                    <a:cubicBezTo>
                      <a:pt x="1" y="467"/>
                      <a:pt x="138" y="599"/>
                      <a:pt x="303" y="599"/>
                    </a:cubicBezTo>
                    <a:cubicBezTo>
                      <a:pt x="468" y="599"/>
                      <a:pt x="604" y="467"/>
                      <a:pt x="604" y="302"/>
                    </a:cubicBezTo>
                    <a:cubicBezTo>
                      <a:pt x="604" y="132"/>
                      <a:pt x="468"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3"/>
              <p:cNvSpPr/>
              <p:nvPr/>
            </p:nvSpPr>
            <p:spPr>
              <a:xfrm flipH="1">
                <a:off x="6599476" y="4399399"/>
                <a:ext cx="65505" cy="65505"/>
              </a:xfrm>
              <a:custGeom>
                <a:rect b="b" l="l" r="r" t="t"/>
                <a:pathLst>
                  <a:path extrusionOk="0" h="595" w="595">
                    <a:moveTo>
                      <a:pt x="297" y="1"/>
                    </a:moveTo>
                    <a:cubicBezTo>
                      <a:pt x="132" y="1"/>
                      <a:pt x="0" y="132"/>
                      <a:pt x="0" y="297"/>
                    </a:cubicBezTo>
                    <a:cubicBezTo>
                      <a:pt x="0" y="462"/>
                      <a:pt x="132" y="594"/>
                      <a:pt x="297" y="594"/>
                    </a:cubicBezTo>
                    <a:cubicBezTo>
                      <a:pt x="458" y="594"/>
                      <a:pt x="594" y="462"/>
                      <a:pt x="594" y="297"/>
                    </a:cubicBezTo>
                    <a:cubicBezTo>
                      <a:pt x="594" y="132"/>
                      <a:pt x="458" y="1"/>
                      <a:pt x="2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3"/>
              <p:cNvSpPr/>
              <p:nvPr/>
            </p:nvSpPr>
            <p:spPr>
              <a:xfrm flipH="1">
                <a:off x="6510742" y="4402041"/>
                <a:ext cx="64514" cy="64404"/>
              </a:xfrm>
              <a:custGeom>
                <a:rect b="b" l="l" r="r" t="t"/>
                <a:pathLst>
                  <a:path extrusionOk="0" h="585" w="586">
                    <a:moveTo>
                      <a:pt x="293" y="0"/>
                    </a:moveTo>
                    <a:cubicBezTo>
                      <a:pt x="128" y="0"/>
                      <a:pt x="1" y="132"/>
                      <a:pt x="1" y="292"/>
                    </a:cubicBezTo>
                    <a:cubicBezTo>
                      <a:pt x="1" y="453"/>
                      <a:pt x="128" y="585"/>
                      <a:pt x="293" y="585"/>
                    </a:cubicBezTo>
                    <a:cubicBezTo>
                      <a:pt x="453" y="585"/>
                      <a:pt x="585" y="453"/>
                      <a:pt x="585" y="292"/>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3"/>
              <p:cNvSpPr/>
              <p:nvPr/>
            </p:nvSpPr>
            <p:spPr>
              <a:xfrm flipH="1">
                <a:off x="6422008" y="4399949"/>
                <a:ext cx="63413" cy="63413"/>
              </a:xfrm>
              <a:custGeom>
                <a:rect b="b" l="l" r="r" t="t"/>
                <a:pathLst>
                  <a:path extrusionOk="0" h="576" w="576">
                    <a:moveTo>
                      <a:pt x="288" y="0"/>
                    </a:moveTo>
                    <a:cubicBezTo>
                      <a:pt x="128" y="0"/>
                      <a:pt x="0" y="127"/>
                      <a:pt x="0" y="288"/>
                    </a:cubicBezTo>
                    <a:cubicBezTo>
                      <a:pt x="0" y="448"/>
                      <a:pt x="128" y="575"/>
                      <a:pt x="288" y="575"/>
                    </a:cubicBezTo>
                    <a:cubicBezTo>
                      <a:pt x="444" y="575"/>
                      <a:pt x="576" y="448"/>
                      <a:pt x="576" y="288"/>
                    </a:cubicBezTo>
                    <a:cubicBezTo>
                      <a:pt x="576" y="127"/>
                      <a:pt x="444" y="0"/>
                      <a:pt x="2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3"/>
              <p:cNvSpPr/>
              <p:nvPr/>
            </p:nvSpPr>
            <p:spPr>
              <a:xfrm flipH="1">
                <a:off x="6333825" y="4393123"/>
                <a:ext cx="62312" cy="62422"/>
              </a:xfrm>
              <a:custGeom>
                <a:rect b="b" l="l" r="r" t="t"/>
                <a:pathLst>
                  <a:path extrusionOk="0" h="567" w="566">
                    <a:moveTo>
                      <a:pt x="283" y="1"/>
                    </a:moveTo>
                    <a:cubicBezTo>
                      <a:pt x="128" y="1"/>
                      <a:pt x="0" y="128"/>
                      <a:pt x="0" y="284"/>
                    </a:cubicBezTo>
                    <a:cubicBezTo>
                      <a:pt x="0" y="439"/>
                      <a:pt x="128" y="567"/>
                      <a:pt x="283" y="567"/>
                    </a:cubicBezTo>
                    <a:cubicBezTo>
                      <a:pt x="439" y="567"/>
                      <a:pt x="566" y="439"/>
                      <a:pt x="566" y="284"/>
                    </a:cubicBezTo>
                    <a:cubicBezTo>
                      <a:pt x="566" y="128"/>
                      <a:pt x="439"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3"/>
              <p:cNvSpPr/>
              <p:nvPr/>
            </p:nvSpPr>
            <p:spPr>
              <a:xfrm flipH="1">
                <a:off x="6245532" y="4381234"/>
                <a:ext cx="61872" cy="61322"/>
              </a:xfrm>
              <a:custGeom>
                <a:rect b="b" l="l" r="r" t="t"/>
                <a:pathLst>
                  <a:path extrusionOk="0" h="557" w="562">
                    <a:moveTo>
                      <a:pt x="279" y="1"/>
                    </a:moveTo>
                    <a:cubicBezTo>
                      <a:pt x="128" y="1"/>
                      <a:pt x="0" y="123"/>
                      <a:pt x="0" y="279"/>
                    </a:cubicBezTo>
                    <a:cubicBezTo>
                      <a:pt x="0" y="434"/>
                      <a:pt x="128" y="557"/>
                      <a:pt x="279" y="557"/>
                    </a:cubicBezTo>
                    <a:cubicBezTo>
                      <a:pt x="434" y="557"/>
                      <a:pt x="561" y="434"/>
                      <a:pt x="561" y="279"/>
                    </a:cubicBezTo>
                    <a:cubicBezTo>
                      <a:pt x="561" y="123"/>
                      <a:pt x="434"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3"/>
              <p:cNvSpPr/>
              <p:nvPr/>
            </p:nvSpPr>
            <p:spPr>
              <a:xfrm flipH="1">
                <a:off x="6158339" y="4364610"/>
                <a:ext cx="60881" cy="60881"/>
              </a:xfrm>
              <a:custGeom>
                <a:rect b="b" l="l" r="r" t="t"/>
                <a:pathLst>
                  <a:path extrusionOk="0" h="553" w="553">
                    <a:moveTo>
                      <a:pt x="274" y="1"/>
                    </a:moveTo>
                    <a:cubicBezTo>
                      <a:pt x="123" y="1"/>
                      <a:pt x="1" y="123"/>
                      <a:pt x="1" y="274"/>
                    </a:cubicBezTo>
                    <a:cubicBezTo>
                      <a:pt x="1" y="425"/>
                      <a:pt x="123" y="552"/>
                      <a:pt x="274" y="552"/>
                    </a:cubicBezTo>
                    <a:cubicBezTo>
                      <a:pt x="425" y="552"/>
                      <a:pt x="552" y="425"/>
                      <a:pt x="552" y="274"/>
                    </a:cubicBezTo>
                    <a:cubicBezTo>
                      <a:pt x="552"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3"/>
              <p:cNvSpPr/>
              <p:nvPr/>
            </p:nvSpPr>
            <p:spPr>
              <a:xfrm flipH="1">
                <a:off x="6072248" y="4343913"/>
                <a:ext cx="59780" cy="59780"/>
              </a:xfrm>
              <a:custGeom>
                <a:rect b="b" l="l" r="r" t="t"/>
                <a:pathLst>
                  <a:path extrusionOk="0" h="543" w="543">
                    <a:moveTo>
                      <a:pt x="270" y="0"/>
                    </a:moveTo>
                    <a:cubicBezTo>
                      <a:pt x="123" y="0"/>
                      <a:pt x="1" y="118"/>
                      <a:pt x="1" y="269"/>
                    </a:cubicBezTo>
                    <a:cubicBezTo>
                      <a:pt x="1" y="420"/>
                      <a:pt x="123" y="542"/>
                      <a:pt x="270" y="542"/>
                    </a:cubicBezTo>
                    <a:cubicBezTo>
                      <a:pt x="420" y="542"/>
                      <a:pt x="543" y="420"/>
                      <a:pt x="543" y="269"/>
                    </a:cubicBezTo>
                    <a:cubicBezTo>
                      <a:pt x="543" y="118"/>
                      <a:pt x="420" y="0"/>
                      <a:pt x="2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3"/>
              <p:cNvSpPr/>
              <p:nvPr/>
            </p:nvSpPr>
            <p:spPr>
              <a:xfrm flipH="1">
                <a:off x="5987037" y="4318922"/>
                <a:ext cx="58789" cy="58789"/>
              </a:xfrm>
              <a:custGeom>
                <a:rect b="b" l="l" r="r" t="t"/>
                <a:pathLst>
                  <a:path extrusionOk="0" h="534" w="534">
                    <a:moveTo>
                      <a:pt x="264" y="1"/>
                    </a:moveTo>
                    <a:cubicBezTo>
                      <a:pt x="118" y="1"/>
                      <a:pt x="0" y="119"/>
                      <a:pt x="0" y="265"/>
                    </a:cubicBezTo>
                    <a:cubicBezTo>
                      <a:pt x="0" y="411"/>
                      <a:pt x="118" y="534"/>
                      <a:pt x="264" y="534"/>
                    </a:cubicBezTo>
                    <a:cubicBezTo>
                      <a:pt x="411" y="534"/>
                      <a:pt x="533" y="411"/>
                      <a:pt x="533" y="265"/>
                    </a:cubicBezTo>
                    <a:cubicBezTo>
                      <a:pt x="533" y="119"/>
                      <a:pt x="411"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3"/>
              <p:cNvSpPr/>
              <p:nvPr/>
            </p:nvSpPr>
            <p:spPr>
              <a:xfrm flipH="1">
                <a:off x="5903477" y="4289858"/>
                <a:ext cx="57799" cy="58239"/>
              </a:xfrm>
              <a:custGeom>
                <a:rect b="b" l="l" r="r" t="t"/>
                <a:pathLst>
                  <a:path extrusionOk="0" h="529" w="525">
                    <a:moveTo>
                      <a:pt x="265" y="1"/>
                    </a:moveTo>
                    <a:cubicBezTo>
                      <a:pt x="119" y="1"/>
                      <a:pt x="1" y="119"/>
                      <a:pt x="1" y="265"/>
                    </a:cubicBezTo>
                    <a:cubicBezTo>
                      <a:pt x="1" y="411"/>
                      <a:pt x="119" y="529"/>
                      <a:pt x="265" y="529"/>
                    </a:cubicBezTo>
                    <a:cubicBezTo>
                      <a:pt x="406" y="529"/>
                      <a:pt x="524" y="411"/>
                      <a:pt x="524" y="265"/>
                    </a:cubicBezTo>
                    <a:cubicBezTo>
                      <a:pt x="524" y="119"/>
                      <a:pt x="406"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3"/>
              <p:cNvSpPr/>
              <p:nvPr/>
            </p:nvSpPr>
            <p:spPr>
              <a:xfrm flipH="1">
                <a:off x="5820468" y="4257711"/>
                <a:ext cx="57248" cy="57248"/>
              </a:xfrm>
              <a:custGeom>
                <a:rect b="b" l="l" r="r" t="t"/>
                <a:pathLst>
                  <a:path extrusionOk="0" h="520" w="520">
                    <a:moveTo>
                      <a:pt x="260" y="1"/>
                    </a:moveTo>
                    <a:cubicBezTo>
                      <a:pt x="119" y="1"/>
                      <a:pt x="1" y="118"/>
                      <a:pt x="1" y="260"/>
                    </a:cubicBezTo>
                    <a:cubicBezTo>
                      <a:pt x="1" y="401"/>
                      <a:pt x="119" y="519"/>
                      <a:pt x="260" y="519"/>
                    </a:cubicBezTo>
                    <a:cubicBezTo>
                      <a:pt x="401" y="519"/>
                      <a:pt x="519" y="401"/>
                      <a:pt x="519" y="260"/>
                    </a:cubicBezTo>
                    <a:cubicBezTo>
                      <a:pt x="519" y="118"/>
                      <a:pt x="401"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3"/>
              <p:cNvSpPr/>
              <p:nvPr/>
            </p:nvSpPr>
            <p:spPr>
              <a:xfrm flipH="1">
                <a:off x="5739001" y="4222922"/>
                <a:ext cx="56147" cy="56147"/>
              </a:xfrm>
              <a:custGeom>
                <a:rect b="b" l="l" r="r" t="t"/>
                <a:pathLst>
                  <a:path extrusionOk="0" h="510" w="510">
                    <a:moveTo>
                      <a:pt x="255" y="1"/>
                    </a:moveTo>
                    <a:cubicBezTo>
                      <a:pt x="113" y="1"/>
                      <a:pt x="0" y="114"/>
                      <a:pt x="0" y="255"/>
                    </a:cubicBezTo>
                    <a:cubicBezTo>
                      <a:pt x="0" y="397"/>
                      <a:pt x="113" y="510"/>
                      <a:pt x="255" y="510"/>
                    </a:cubicBezTo>
                    <a:cubicBezTo>
                      <a:pt x="396" y="510"/>
                      <a:pt x="509" y="397"/>
                      <a:pt x="509" y="255"/>
                    </a:cubicBezTo>
                    <a:cubicBezTo>
                      <a:pt x="509" y="114"/>
                      <a:pt x="396"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3"/>
              <p:cNvSpPr/>
              <p:nvPr/>
            </p:nvSpPr>
            <p:spPr>
              <a:xfrm flipH="1">
                <a:off x="5658524" y="4185601"/>
                <a:ext cx="55156" cy="55046"/>
              </a:xfrm>
              <a:custGeom>
                <a:rect b="b" l="l" r="r" t="t"/>
                <a:pathLst>
                  <a:path extrusionOk="0" h="500" w="501">
                    <a:moveTo>
                      <a:pt x="250" y="0"/>
                    </a:moveTo>
                    <a:cubicBezTo>
                      <a:pt x="109" y="0"/>
                      <a:pt x="0" y="113"/>
                      <a:pt x="0" y="250"/>
                    </a:cubicBezTo>
                    <a:cubicBezTo>
                      <a:pt x="0" y="387"/>
                      <a:pt x="109"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3"/>
              <p:cNvSpPr/>
              <p:nvPr/>
            </p:nvSpPr>
            <p:spPr>
              <a:xfrm flipH="1">
                <a:off x="5579148" y="4146629"/>
                <a:ext cx="54055" cy="54055"/>
              </a:xfrm>
              <a:custGeom>
                <a:rect b="b" l="l" r="r" t="t"/>
                <a:pathLst>
                  <a:path extrusionOk="0" h="491" w="491">
                    <a:moveTo>
                      <a:pt x="245" y="1"/>
                    </a:moveTo>
                    <a:cubicBezTo>
                      <a:pt x="109" y="1"/>
                      <a:pt x="0" y="114"/>
                      <a:pt x="0" y="246"/>
                    </a:cubicBezTo>
                    <a:cubicBezTo>
                      <a:pt x="0" y="383"/>
                      <a:pt x="109" y="491"/>
                      <a:pt x="245" y="491"/>
                    </a:cubicBezTo>
                    <a:cubicBezTo>
                      <a:pt x="382" y="491"/>
                      <a:pt x="490" y="383"/>
                      <a:pt x="490" y="246"/>
                    </a:cubicBezTo>
                    <a:cubicBezTo>
                      <a:pt x="490" y="114"/>
                      <a:pt x="382" y="1"/>
                      <a:pt x="2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3"/>
              <p:cNvSpPr/>
              <p:nvPr/>
            </p:nvSpPr>
            <p:spPr>
              <a:xfrm flipH="1">
                <a:off x="5499772" y="4107216"/>
                <a:ext cx="53065" cy="53065"/>
              </a:xfrm>
              <a:custGeom>
                <a:rect b="b" l="l" r="r" t="t"/>
                <a:pathLst>
                  <a:path extrusionOk="0" h="482" w="482">
                    <a:moveTo>
                      <a:pt x="241" y="0"/>
                    </a:moveTo>
                    <a:cubicBezTo>
                      <a:pt x="105" y="0"/>
                      <a:pt x="1" y="109"/>
                      <a:pt x="1" y="241"/>
                    </a:cubicBezTo>
                    <a:cubicBezTo>
                      <a:pt x="1" y="373"/>
                      <a:pt x="105" y="481"/>
                      <a:pt x="241" y="481"/>
                    </a:cubicBezTo>
                    <a:cubicBezTo>
                      <a:pt x="373" y="481"/>
                      <a:pt x="482" y="373"/>
                      <a:pt x="482" y="241"/>
                    </a:cubicBezTo>
                    <a:cubicBezTo>
                      <a:pt x="482"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3"/>
              <p:cNvSpPr/>
              <p:nvPr/>
            </p:nvSpPr>
            <p:spPr>
              <a:xfrm flipH="1">
                <a:off x="5420836" y="4067253"/>
                <a:ext cx="52074" cy="51964"/>
              </a:xfrm>
              <a:custGeom>
                <a:rect b="b" l="l" r="r" t="t"/>
                <a:pathLst>
                  <a:path extrusionOk="0" h="472" w="473">
                    <a:moveTo>
                      <a:pt x="237" y="0"/>
                    </a:moveTo>
                    <a:cubicBezTo>
                      <a:pt x="105" y="0"/>
                      <a:pt x="1" y="104"/>
                      <a:pt x="1" y="236"/>
                    </a:cubicBezTo>
                    <a:cubicBezTo>
                      <a:pt x="1" y="368"/>
                      <a:pt x="105" y="472"/>
                      <a:pt x="237" y="472"/>
                    </a:cubicBezTo>
                    <a:cubicBezTo>
                      <a:pt x="369" y="472"/>
                      <a:pt x="472" y="368"/>
                      <a:pt x="472" y="236"/>
                    </a:cubicBezTo>
                    <a:cubicBezTo>
                      <a:pt x="472" y="104"/>
                      <a:pt x="36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3"/>
              <p:cNvSpPr/>
              <p:nvPr/>
            </p:nvSpPr>
            <p:spPr>
              <a:xfrm flipH="1">
                <a:off x="5341460" y="4027840"/>
                <a:ext cx="50973" cy="51413"/>
              </a:xfrm>
              <a:custGeom>
                <a:rect b="b" l="l" r="r" t="t"/>
                <a:pathLst>
                  <a:path extrusionOk="0" h="467" w="463">
                    <a:moveTo>
                      <a:pt x="232" y="0"/>
                    </a:moveTo>
                    <a:cubicBezTo>
                      <a:pt x="104" y="0"/>
                      <a:pt x="1" y="104"/>
                      <a:pt x="1" y="236"/>
                    </a:cubicBezTo>
                    <a:cubicBezTo>
                      <a:pt x="1" y="363"/>
                      <a:pt x="104" y="467"/>
                      <a:pt x="232" y="467"/>
                    </a:cubicBezTo>
                    <a:cubicBezTo>
                      <a:pt x="359" y="467"/>
                      <a:pt x="463" y="363"/>
                      <a:pt x="463" y="236"/>
                    </a:cubicBezTo>
                    <a:cubicBezTo>
                      <a:pt x="463" y="104"/>
                      <a:pt x="359"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3"/>
              <p:cNvSpPr/>
              <p:nvPr/>
            </p:nvSpPr>
            <p:spPr>
              <a:xfrm flipH="1">
                <a:off x="5260984" y="3990409"/>
                <a:ext cx="50532" cy="50422"/>
              </a:xfrm>
              <a:custGeom>
                <a:rect b="b" l="l" r="r" t="t"/>
                <a:pathLst>
                  <a:path extrusionOk="0" h="458" w="459">
                    <a:moveTo>
                      <a:pt x="232" y="1"/>
                    </a:moveTo>
                    <a:cubicBezTo>
                      <a:pt x="105" y="1"/>
                      <a:pt x="1" y="104"/>
                      <a:pt x="1" y="227"/>
                    </a:cubicBezTo>
                    <a:cubicBezTo>
                      <a:pt x="1" y="354"/>
                      <a:pt x="105" y="458"/>
                      <a:pt x="232" y="458"/>
                    </a:cubicBezTo>
                    <a:cubicBezTo>
                      <a:pt x="354" y="458"/>
                      <a:pt x="458" y="354"/>
                      <a:pt x="458" y="227"/>
                    </a:cubicBezTo>
                    <a:cubicBezTo>
                      <a:pt x="458" y="104"/>
                      <a:pt x="354"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3"/>
              <p:cNvSpPr/>
              <p:nvPr/>
            </p:nvSpPr>
            <p:spPr>
              <a:xfrm flipH="1">
                <a:off x="5179516" y="3955620"/>
                <a:ext cx="49432" cy="48881"/>
              </a:xfrm>
              <a:custGeom>
                <a:rect b="b" l="l" r="r" t="t"/>
                <a:pathLst>
                  <a:path extrusionOk="0" h="444" w="449">
                    <a:moveTo>
                      <a:pt x="222" y="1"/>
                    </a:moveTo>
                    <a:cubicBezTo>
                      <a:pt x="99" y="1"/>
                      <a:pt x="0" y="100"/>
                      <a:pt x="0" y="222"/>
                    </a:cubicBezTo>
                    <a:cubicBezTo>
                      <a:pt x="0" y="345"/>
                      <a:pt x="99" y="444"/>
                      <a:pt x="222" y="444"/>
                    </a:cubicBezTo>
                    <a:cubicBezTo>
                      <a:pt x="349" y="444"/>
                      <a:pt x="448" y="345"/>
                      <a:pt x="448" y="222"/>
                    </a:cubicBezTo>
                    <a:cubicBezTo>
                      <a:pt x="448" y="100"/>
                      <a:pt x="349"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3"/>
              <p:cNvSpPr/>
              <p:nvPr/>
            </p:nvSpPr>
            <p:spPr>
              <a:xfrm flipH="1">
                <a:off x="5097057" y="3924024"/>
                <a:ext cx="48331" cy="48331"/>
              </a:xfrm>
              <a:custGeom>
                <a:rect b="b" l="l" r="r" t="t"/>
                <a:pathLst>
                  <a:path extrusionOk="0" h="439" w="439">
                    <a:moveTo>
                      <a:pt x="222" y="0"/>
                    </a:moveTo>
                    <a:cubicBezTo>
                      <a:pt x="99" y="0"/>
                      <a:pt x="0" y="99"/>
                      <a:pt x="0" y="217"/>
                    </a:cubicBezTo>
                    <a:cubicBezTo>
                      <a:pt x="0" y="340"/>
                      <a:pt x="99" y="439"/>
                      <a:pt x="222" y="439"/>
                    </a:cubicBezTo>
                    <a:cubicBezTo>
                      <a:pt x="345" y="439"/>
                      <a:pt x="439" y="340"/>
                      <a:pt x="439" y="217"/>
                    </a:cubicBezTo>
                    <a:cubicBezTo>
                      <a:pt x="439" y="99"/>
                      <a:pt x="345"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3"/>
              <p:cNvSpPr/>
              <p:nvPr/>
            </p:nvSpPr>
            <p:spPr>
              <a:xfrm flipH="1">
                <a:off x="5012397" y="3897051"/>
                <a:ext cx="47340" cy="47340"/>
              </a:xfrm>
              <a:custGeom>
                <a:rect b="b" l="l" r="r" t="t"/>
                <a:pathLst>
                  <a:path extrusionOk="0" h="430" w="430">
                    <a:moveTo>
                      <a:pt x="217" y="0"/>
                    </a:moveTo>
                    <a:cubicBezTo>
                      <a:pt x="95" y="0"/>
                      <a:pt x="0" y="94"/>
                      <a:pt x="0" y="217"/>
                    </a:cubicBezTo>
                    <a:cubicBezTo>
                      <a:pt x="0" y="335"/>
                      <a:pt x="95" y="429"/>
                      <a:pt x="217" y="429"/>
                    </a:cubicBezTo>
                    <a:cubicBezTo>
                      <a:pt x="335" y="429"/>
                      <a:pt x="429" y="335"/>
                      <a:pt x="429" y="217"/>
                    </a:cubicBezTo>
                    <a:cubicBezTo>
                      <a:pt x="429" y="94"/>
                      <a:pt x="335"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3"/>
              <p:cNvSpPr/>
              <p:nvPr/>
            </p:nvSpPr>
            <p:spPr>
              <a:xfrm flipH="1">
                <a:off x="4926306" y="3875253"/>
                <a:ext cx="46239" cy="46789"/>
              </a:xfrm>
              <a:custGeom>
                <a:rect b="b" l="l" r="r" t="t"/>
                <a:pathLst>
                  <a:path extrusionOk="0" h="425" w="420">
                    <a:moveTo>
                      <a:pt x="208" y="0"/>
                    </a:moveTo>
                    <a:cubicBezTo>
                      <a:pt x="95" y="0"/>
                      <a:pt x="0" y="94"/>
                      <a:pt x="0" y="212"/>
                    </a:cubicBezTo>
                    <a:cubicBezTo>
                      <a:pt x="0" y="330"/>
                      <a:pt x="95" y="424"/>
                      <a:pt x="208" y="424"/>
                    </a:cubicBezTo>
                    <a:cubicBezTo>
                      <a:pt x="326" y="424"/>
                      <a:pt x="420" y="330"/>
                      <a:pt x="420" y="212"/>
                    </a:cubicBezTo>
                    <a:cubicBezTo>
                      <a:pt x="420" y="94"/>
                      <a:pt x="326"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3"/>
              <p:cNvSpPr/>
              <p:nvPr/>
            </p:nvSpPr>
            <p:spPr>
              <a:xfrm flipH="1">
                <a:off x="4839113" y="3859620"/>
                <a:ext cx="45248" cy="45798"/>
              </a:xfrm>
              <a:custGeom>
                <a:rect b="b" l="l" r="r" t="t"/>
                <a:pathLst>
                  <a:path extrusionOk="0" h="416" w="411">
                    <a:moveTo>
                      <a:pt x="203" y="1"/>
                    </a:moveTo>
                    <a:cubicBezTo>
                      <a:pt x="90" y="1"/>
                      <a:pt x="1" y="95"/>
                      <a:pt x="1" y="208"/>
                    </a:cubicBezTo>
                    <a:cubicBezTo>
                      <a:pt x="1" y="321"/>
                      <a:pt x="90" y="416"/>
                      <a:pt x="203" y="416"/>
                    </a:cubicBezTo>
                    <a:cubicBezTo>
                      <a:pt x="321" y="416"/>
                      <a:pt x="411" y="321"/>
                      <a:pt x="411" y="208"/>
                    </a:cubicBezTo>
                    <a:cubicBezTo>
                      <a:pt x="411" y="95"/>
                      <a:pt x="321"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3"/>
              <p:cNvSpPr/>
              <p:nvPr/>
            </p:nvSpPr>
            <p:spPr>
              <a:xfrm flipH="1">
                <a:off x="4750820" y="3850813"/>
                <a:ext cx="44257" cy="44808"/>
              </a:xfrm>
              <a:custGeom>
                <a:rect b="b" l="l" r="r" t="t"/>
                <a:pathLst>
                  <a:path extrusionOk="0" h="407" w="402">
                    <a:moveTo>
                      <a:pt x="199" y="1"/>
                    </a:moveTo>
                    <a:cubicBezTo>
                      <a:pt x="90" y="1"/>
                      <a:pt x="1" y="90"/>
                      <a:pt x="1" y="203"/>
                    </a:cubicBezTo>
                    <a:cubicBezTo>
                      <a:pt x="1" y="316"/>
                      <a:pt x="90" y="406"/>
                      <a:pt x="199" y="406"/>
                    </a:cubicBezTo>
                    <a:cubicBezTo>
                      <a:pt x="312" y="406"/>
                      <a:pt x="401" y="316"/>
                      <a:pt x="401" y="203"/>
                    </a:cubicBezTo>
                    <a:cubicBezTo>
                      <a:pt x="401" y="90"/>
                      <a:pt x="31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3"/>
              <p:cNvSpPr/>
              <p:nvPr/>
            </p:nvSpPr>
            <p:spPr>
              <a:xfrm flipH="1">
                <a:off x="4662086" y="3848281"/>
                <a:ext cx="43707" cy="43707"/>
              </a:xfrm>
              <a:custGeom>
                <a:rect b="b" l="l" r="r" t="t"/>
                <a:pathLst>
                  <a:path extrusionOk="0" h="397" w="397">
                    <a:moveTo>
                      <a:pt x="198" y="0"/>
                    </a:moveTo>
                    <a:cubicBezTo>
                      <a:pt x="90" y="0"/>
                      <a:pt x="0" y="90"/>
                      <a:pt x="0" y="198"/>
                    </a:cubicBezTo>
                    <a:cubicBezTo>
                      <a:pt x="0" y="306"/>
                      <a:pt x="90" y="396"/>
                      <a:pt x="198" y="396"/>
                    </a:cubicBezTo>
                    <a:cubicBezTo>
                      <a:pt x="312" y="396"/>
                      <a:pt x="396" y="306"/>
                      <a:pt x="396" y="198"/>
                    </a:cubicBezTo>
                    <a:cubicBezTo>
                      <a:pt x="396" y="90"/>
                      <a:pt x="312" y="0"/>
                      <a:pt x="1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3"/>
              <p:cNvSpPr/>
              <p:nvPr/>
            </p:nvSpPr>
            <p:spPr>
              <a:xfrm flipH="1">
                <a:off x="4573352" y="3852354"/>
                <a:ext cx="42716" cy="42716"/>
              </a:xfrm>
              <a:custGeom>
                <a:rect b="b" l="l" r="r" t="t"/>
                <a:pathLst>
                  <a:path extrusionOk="0" h="388" w="388">
                    <a:moveTo>
                      <a:pt x="194" y="1"/>
                    </a:moveTo>
                    <a:cubicBezTo>
                      <a:pt x="91" y="1"/>
                      <a:pt x="1" y="86"/>
                      <a:pt x="1" y="194"/>
                    </a:cubicBezTo>
                    <a:cubicBezTo>
                      <a:pt x="1" y="302"/>
                      <a:pt x="91" y="387"/>
                      <a:pt x="194" y="387"/>
                    </a:cubicBezTo>
                    <a:cubicBezTo>
                      <a:pt x="303" y="387"/>
                      <a:pt x="387" y="302"/>
                      <a:pt x="387" y="194"/>
                    </a:cubicBezTo>
                    <a:cubicBezTo>
                      <a:pt x="387" y="86"/>
                      <a:pt x="303"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3"/>
              <p:cNvSpPr/>
              <p:nvPr/>
            </p:nvSpPr>
            <p:spPr>
              <a:xfrm flipH="1">
                <a:off x="4485169" y="3862262"/>
                <a:ext cx="41615" cy="42165"/>
              </a:xfrm>
              <a:custGeom>
                <a:rect b="b" l="l" r="r" t="t"/>
                <a:pathLst>
                  <a:path extrusionOk="0" h="383" w="378">
                    <a:moveTo>
                      <a:pt x="189" y="0"/>
                    </a:moveTo>
                    <a:cubicBezTo>
                      <a:pt x="86" y="0"/>
                      <a:pt x="1" y="85"/>
                      <a:pt x="1" y="194"/>
                    </a:cubicBezTo>
                    <a:cubicBezTo>
                      <a:pt x="1" y="297"/>
                      <a:pt x="86" y="382"/>
                      <a:pt x="189" y="382"/>
                    </a:cubicBezTo>
                    <a:cubicBezTo>
                      <a:pt x="293" y="382"/>
                      <a:pt x="378" y="297"/>
                      <a:pt x="378" y="194"/>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3"/>
              <p:cNvSpPr/>
              <p:nvPr/>
            </p:nvSpPr>
            <p:spPr>
              <a:xfrm flipH="1">
                <a:off x="4397426" y="3878336"/>
                <a:ext cx="40624" cy="40624"/>
              </a:xfrm>
              <a:custGeom>
                <a:rect b="b" l="l" r="r" t="t"/>
                <a:pathLst>
                  <a:path extrusionOk="0" h="369" w="369">
                    <a:moveTo>
                      <a:pt x="185" y="0"/>
                    </a:moveTo>
                    <a:cubicBezTo>
                      <a:pt x="81" y="0"/>
                      <a:pt x="1" y="81"/>
                      <a:pt x="1" y="184"/>
                    </a:cubicBezTo>
                    <a:cubicBezTo>
                      <a:pt x="1" y="283"/>
                      <a:pt x="81" y="368"/>
                      <a:pt x="185" y="368"/>
                    </a:cubicBezTo>
                    <a:cubicBezTo>
                      <a:pt x="284" y="368"/>
                      <a:pt x="369" y="283"/>
                      <a:pt x="369" y="184"/>
                    </a:cubicBezTo>
                    <a:cubicBezTo>
                      <a:pt x="369" y="81"/>
                      <a:pt x="284"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3"/>
              <p:cNvSpPr/>
              <p:nvPr/>
            </p:nvSpPr>
            <p:spPr>
              <a:xfrm flipH="1">
                <a:off x="4310784" y="3898593"/>
                <a:ext cx="40074" cy="40074"/>
              </a:xfrm>
              <a:custGeom>
                <a:rect b="b" l="l" r="r" t="t"/>
                <a:pathLst>
                  <a:path extrusionOk="0" h="364" w="364">
                    <a:moveTo>
                      <a:pt x="180" y="0"/>
                    </a:moveTo>
                    <a:cubicBezTo>
                      <a:pt x="81" y="0"/>
                      <a:pt x="1" y="85"/>
                      <a:pt x="1" y="184"/>
                    </a:cubicBezTo>
                    <a:cubicBezTo>
                      <a:pt x="1" y="283"/>
                      <a:pt x="81" y="363"/>
                      <a:pt x="180" y="363"/>
                    </a:cubicBezTo>
                    <a:cubicBezTo>
                      <a:pt x="284" y="363"/>
                      <a:pt x="364" y="283"/>
                      <a:pt x="364" y="184"/>
                    </a:cubicBezTo>
                    <a:cubicBezTo>
                      <a:pt x="364" y="85"/>
                      <a:pt x="28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3"/>
              <p:cNvSpPr/>
              <p:nvPr/>
            </p:nvSpPr>
            <p:spPr>
              <a:xfrm flipH="1">
                <a:off x="4225684" y="3924024"/>
                <a:ext cx="38973" cy="38532"/>
              </a:xfrm>
              <a:custGeom>
                <a:rect b="b" l="l" r="r" t="t"/>
                <a:pathLst>
                  <a:path extrusionOk="0" h="350" w="354">
                    <a:moveTo>
                      <a:pt x="180" y="0"/>
                    </a:moveTo>
                    <a:cubicBezTo>
                      <a:pt x="81" y="0"/>
                      <a:pt x="0" y="76"/>
                      <a:pt x="0" y="175"/>
                    </a:cubicBezTo>
                    <a:cubicBezTo>
                      <a:pt x="0" y="274"/>
                      <a:pt x="81" y="349"/>
                      <a:pt x="180" y="349"/>
                    </a:cubicBezTo>
                    <a:cubicBezTo>
                      <a:pt x="274" y="349"/>
                      <a:pt x="354" y="274"/>
                      <a:pt x="354" y="175"/>
                    </a:cubicBezTo>
                    <a:cubicBezTo>
                      <a:pt x="354" y="76"/>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3"/>
              <p:cNvSpPr/>
              <p:nvPr/>
            </p:nvSpPr>
            <p:spPr>
              <a:xfrm flipH="1">
                <a:off x="4141574" y="3953088"/>
                <a:ext cx="37982" cy="37982"/>
              </a:xfrm>
              <a:custGeom>
                <a:rect b="b" l="l" r="r" t="t"/>
                <a:pathLst>
                  <a:path extrusionOk="0" h="345" w="345">
                    <a:moveTo>
                      <a:pt x="175" y="0"/>
                    </a:moveTo>
                    <a:cubicBezTo>
                      <a:pt x="81" y="0"/>
                      <a:pt x="1" y="76"/>
                      <a:pt x="1" y="170"/>
                    </a:cubicBezTo>
                    <a:cubicBezTo>
                      <a:pt x="1" y="264"/>
                      <a:pt x="81" y="344"/>
                      <a:pt x="175" y="344"/>
                    </a:cubicBezTo>
                    <a:cubicBezTo>
                      <a:pt x="269" y="344"/>
                      <a:pt x="345" y="264"/>
                      <a:pt x="345" y="170"/>
                    </a:cubicBezTo>
                    <a:cubicBezTo>
                      <a:pt x="345" y="76"/>
                      <a:pt x="269" y="0"/>
                      <a:pt x="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3"/>
              <p:cNvSpPr/>
              <p:nvPr/>
            </p:nvSpPr>
            <p:spPr>
              <a:xfrm flipH="1">
                <a:off x="4058565" y="3985235"/>
                <a:ext cx="36881" cy="36991"/>
              </a:xfrm>
              <a:custGeom>
                <a:rect b="b" l="l" r="r" t="t"/>
                <a:pathLst>
                  <a:path extrusionOk="0" h="336" w="335">
                    <a:moveTo>
                      <a:pt x="165" y="1"/>
                    </a:moveTo>
                    <a:cubicBezTo>
                      <a:pt x="76" y="1"/>
                      <a:pt x="0" y="76"/>
                      <a:pt x="0" y="170"/>
                    </a:cubicBezTo>
                    <a:cubicBezTo>
                      <a:pt x="0" y="260"/>
                      <a:pt x="76" y="335"/>
                      <a:pt x="165" y="335"/>
                    </a:cubicBezTo>
                    <a:cubicBezTo>
                      <a:pt x="260" y="335"/>
                      <a:pt x="335" y="260"/>
                      <a:pt x="335" y="170"/>
                    </a:cubicBezTo>
                    <a:cubicBezTo>
                      <a:pt x="335" y="76"/>
                      <a:pt x="260"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3"/>
              <p:cNvSpPr/>
              <p:nvPr/>
            </p:nvSpPr>
            <p:spPr>
              <a:xfrm flipH="1">
                <a:off x="3976987" y="4020574"/>
                <a:ext cx="36000" cy="36441"/>
              </a:xfrm>
              <a:custGeom>
                <a:rect b="b" l="l" r="r" t="t"/>
                <a:pathLst>
                  <a:path extrusionOk="0" h="331" w="327">
                    <a:moveTo>
                      <a:pt x="166" y="0"/>
                    </a:moveTo>
                    <a:cubicBezTo>
                      <a:pt x="76" y="0"/>
                      <a:pt x="1" y="76"/>
                      <a:pt x="1" y="165"/>
                    </a:cubicBezTo>
                    <a:cubicBezTo>
                      <a:pt x="1" y="255"/>
                      <a:pt x="76" y="330"/>
                      <a:pt x="166" y="330"/>
                    </a:cubicBezTo>
                    <a:cubicBezTo>
                      <a:pt x="255" y="330"/>
                      <a:pt x="326" y="255"/>
                      <a:pt x="326" y="165"/>
                    </a:cubicBezTo>
                    <a:cubicBezTo>
                      <a:pt x="326" y="76"/>
                      <a:pt x="255"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3"/>
              <p:cNvSpPr/>
              <p:nvPr/>
            </p:nvSpPr>
            <p:spPr>
              <a:xfrm flipH="1">
                <a:off x="3896070" y="4058445"/>
                <a:ext cx="35450" cy="35340"/>
              </a:xfrm>
              <a:custGeom>
                <a:rect b="b" l="l" r="r" t="t"/>
                <a:pathLst>
                  <a:path extrusionOk="0" h="321" w="322">
                    <a:moveTo>
                      <a:pt x="161" y="0"/>
                    </a:moveTo>
                    <a:cubicBezTo>
                      <a:pt x="72" y="0"/>
                      <a:pt x="1" y="76"/>
                      <a:pt x="1" y="161"/>
                    </a:cubicBezTo>
                    <a:cubicBezTo>
                      <a:pt x="1" y="250"/>
                      <a:pt x="72" y="321"/>
                      <a:pt x="161" y="321"/>
                    </a:cubicBezTo>
                    <a:cubicBezTo>
                      <a:pt x="246" y="321"/>
                      <a:pt x="322" y="250"/>
                      <a:pt x="322" y="161"/>
                    </a:cubicBezTo>
                    <a:cubicBezTo>
                      <a:pt x="322" y="76"/>
                      <a:pt x="24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3"/>
              <p:cNvSpPr/>
              <p:nvPr/>
            </p:nvSpPr>
            <p:spPr>
              <a:xfrm flipH="1">
                <a:off x="3816143" y="4096867"/>
                <a:ext cx="33798" cy="34349"/>
              </a:xfrm>
              <a:custGeom>
                <a:rect b="b" l="l" r="r" t="t"/>
                <a:pathLst>
                  <a:path extrusionOk="0" h="312" w="307">
                    <a:moveTo>
                      <a:pt x="156" y="0"/>
                    </a:moveTo>
                    <a:cubicBezTo>
                      <a:pt x="71" y="0"/>
                      <a:pt x="0" y="71"/>
                      <a:pt x="0" y="156"/>
                    </a:cubicBezTo>
                    <a:cubicBezTo>
                      <a:pt x="0" y="241"/>
                      <a:pt x="71" y="311"/>
                      <a:pt x="156" y="311"/>
                    </a:cubicBezTo>
                    <a:cubicBezTo>
                      <a:pt x="240" y="311"/>
                      <a:pt x="306" y="241"/>
                      <a:pt x="306" y="156"/>
                    </a:cubicBezTo>
                    <a:cubicBezTo>
                      <a:pt x="306" y="71"/>
                      <a:pt x="240"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3"/>
              <p:cNvSpPr/>
              <p:nvPr/>
            </p:nvSpPr>
            <p:spPr>
              <a:xfrm flipH="1">
                <a:off x="3734676" y="4133638"/>
                <a:ext cx="33358" cy="33358"/>
              </a:xfrm>
              <a:custGeom>
                <a:rect b="b" l="l" r="r" t="t"/>
                <a:pathLst>
                  <a:path extrusionOk="0" h="303" w="303">
                    <a:moveTo>
                      <a:pt x="152" y="1"/>
                    </a:moveTo>
                    <a:cubicBezTo>
                      <a:pt x="67" y="1"/>
                      <a:pt x="1" y="67"/>
                      <a:pt x="1" y="152"/>
                    </a:cubicBezTo>
                    <a:cubicBezTo>
                      <a:pt x="1" y="237"/>
                      <a:pt x="67" y="303"/>
                      <a:pt x="152" y="303"/>
                    </a:cubicBezTo>
                    <a:cubicBezTo>
                      <a:pt x="232" y="303"/>
                      <a:pt x="303" y="237"/>
                      <a:pt x="303" y="152"/>
                    </a:cubicBezTo>
                    <a:cubicBezTo>
                      <a:pt x="303" y="67"/>
                      <a:pt x="232" y="1"/>
                      <a:pt x="1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3"/>
              <p:cNvSpPr/>
              <p:nvPr/>
            </p:nvSpPr>
            <p:spPr>
              <a:xfrm flipH="1">
                <a:off x="3653208" y="4168977"/>
                <a:ext cx="32257" cy="32257"/>
              </a:xfrm>
              <a:custGeom>
                <a:rect b="b" l="l" r="r" t="t"/>
                <a:pathLst>
                  <a:path extrusionOk="0" h="293" w="293">
                    <a:moveTo>
                      <a:pt x="147" y="0"/>
                    </a:moveTo>
                    <a:cubicBezTo>
                      <a:pt x="66" y="0"/>
                      <a:pt x="0" y="66"/>
                      <a:pt x="0" y="147"/>
                    </a:cubicBezTo>
                    <a:cubicBezTo>
                      <a:pt x="0" y="227"/>
                      <a:pt x="66" y="293"/>
                      <a:pt x="147" y="293"/>
                    </a:cubicBezTo>
                    <a:cubicBezTo>
                      <a:pt x="231" y="293"/>
                      <a:pt x="293" y="227"/>
                      <a:pt x="293" y="147"/>
                    </a:cubicBezTo>
                    <a:cubicBezTo>
                      <a:pt x="293" y="66"/>
                      <a:pt x="231"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3"/>
              <p:cNvSpPr/>
              <p:nvPr/>
            </p:nvSpPr>
            <p:spPr>
              <a:xfrm flipH="1">
                <a:off x="3570089" y="4202225"/>
                <a:ext cx="31817" cy="31156"/>
              </a:xfrm>
              <a:custGeom>
                <a:rect b="b" l="l" r="r" t="t"/>
                <a:pathLst>
                  <a:path extrusionOk="0" h="283" w="289">
                    <a:moveTo>
                      <a:pt x="142" y="0"/>
                    </a:moveTo>
                    <a:cubicBezTo>
                      <a:pt x="66" y="0"/>
                      <a:pt x="0" y="61"/>
                      <a:pt x="0" y="142"/>
                    </a:cubicBezTo>
                    <a:cubicBezTo>
                      <a:pt x="0" y="222"/>
                      <a:pt x="66" y="283"/>
                      <a:pt x="142" y="283"/>
                    </a:cubicBezTo>
                    <a:cubicBezTo>
                      <a:pt x="222" y="283"/>
                      <a:pt x="288" y="222"/>
                      <a:pt x="288" y="142"/>
                    </a:cubicBezTo>
                    <a:cubicBezTo>
                      <a:pt x="288" y="61"/>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3"/>
              <p:cNvSpPr/>
              <p:nvPr/>
            </p:nvSpPr>
            <p:spPr>
              <a:xfrm flipH="1">
                <a:off x="3487080" y="4233271"/>
                <a:ext cx="30275" cy="30826"/>
              </a:xfrm>
              <a:custGeom>
                <a:rect b="b" l="l" r="r" t="t"/>
                <a:pathLst>
                  <a:path extrusionOk="0" h="280" w="275">
                    <a:moveTo>
                      <a:pt x="138" y="1"/>
                    </a:moveTo>
                    <a:cubicBezTo>
                      <a:pt x="62" y="1"/>
                      <a:pt x="1" y="62"/>
                      <a:pt x="1" y="142"/>
                    </a:cubicBezTo>
                    <a:cubicBezTo>
                      <a:pt x="1" y="218"/>
                      <a:pt x="62" y="279"/>
                      <a:pt x="138" y="279"/>
                    </a:cubicBezTo>
                    <a:cubicBezTo>
                      <a:pt x="213" y="279"/>
                      <a:pt x="274" y="218"/>
                      <a:pt x="274" y="142"/>
                    </a:cubicBezTo>
                    <a:cubicBezTo>
                      <a:pt x="274" y="62"/>
                      <a:pt x="213" y="1"/>
                      <a:pt x="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3"/>
              <p:cNvSpPr/>
              <p:nvPr/>
            </p:nvSpPr>
            <p:spPr>
              <a:xfrm flipH="1">
                <a:off x="3403080" y="4262885"/>
                <a:ext cx="29615" cy="29725"/>
              </a:xfrm>
              <a:custGeom>
                <a:rect b="b" l="l" r="r" t="t"/>
                <a:pathLst>
                  <a:path extrusionOk="0" h="270" w="269">
                    <a:moveTo>
                      <a:pt x="137" y="1"/>
                    </a:moveTo>
                    <a:cubicBezTo>
                      <a:pt x="62" y="1"/>
                      <a:pt x="0" y="62"/>
                      <a:pt x="0" y="133"/>
                    </a:cubicBezTo>
                    <a:cubicBezTo>
                      <a:pt x="0" y="208"/>
                      <a:pt x="62" y="269"/>
                      <a:pt x="137" y="269"/>
                    </a:cubicBezTo>
                    <a:cubicBezTo>
                      <a:pt x="208" y="269"/>
                      <a:pt x="269" y="208"/>
                      <a:pt x="269" y="133"/>
                    </a:cubicBezTo>
                    <a:cubicBezTo>
                      <a:pt x="269" y="62"/>
                      <a:pt x="208"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3"/>
              <p:cNvSpPr/>
              <p:nvPr/>
            </p:nvSpPr>
            <p:spPr>
              <a:xfrm flipH="1">
                <a:off x="3318420" y="4289858"/>
                <a:ext cx="28624" cy="28734"/>
              </a:xfrm>
              <a:custGeom>
                <a:rect b="b" l="l" r="r" t="t"/>
                <a:pathLst>
                  <a:path extrusionOk="0" h="261" w="260">
                    <a:moveTo>
                      <a:pt x="132" y="1"/>
                    </a:moveTo>
                    <a:cubicBezTo>
                      <a:pt x="61" y="1"/>
                      <a:pt x="0" y="62"/>
                      <a:pt x="0" y="133"/>
                    </a:cubicBezTo>
                    <a:cubicBezTo>
                      <a:pt x="0" y="204"/>
                      <a:pt x="61" y="260"/>
                      <a:pt x="132" y="260"/>
                    </a:cubicBezTo>
                    <a:cubicBezTo>
                      <a:pt x="203" y="260"/>
                      <a:pt x="259" y="204"/>
                      <a:pt x="259" y="133"/>
                    </a:cubicBezTo>
                    <a:cubicBezTo>
                      <a:pt x="259" y="62"/>
                      <a:pt x="203"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3"/>
              <p:cNvSpPr/>
              <p:nvPr/>
            </p:nvSpPr>
            <p:spPr>
              <a:xfrm flipH="1">
                <a:off x="3232769" y="4314848"/>
                <a:ext cx="27633" cy="27523"/>
              </a:xfrm>
              <a:custGeom>
                <a:rect b="b" l="l" r="r" t="t"/>
                <a:pathLst>
                  <a:path extrusionOk="0" h="250" w="251">
                    <a:moveTo>
                      <a:pt x="123" y="0"/>
                    </a:moveTo>
                    <a:cubicBezTo>
                      <a:pt x="57" y="0"/>
                      <a:pt x="0" y="57"/>
                      <a:pt x="0" y="127"/>
                    </a:cubicBezTo>
                    <a:cubicBezTo>
                      <a:pt x="0" y="193"/>
                      <a:pt x="57" y="250"/>
                      <a:pt x="123" y="250"/>
                    </a:cubicBezTo>
                    <a:cubicBezTo>
                      <a:pt x="194" y="250"/>
                      <a:pt x="250" y="193"/>
                      <a:pt x="250" y="127"/>
                    </a:cubicBezTo>
                    <a:cubicBezTo>
                      <a:pt x="250" y="57"/>
                      <a:pt x="194"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3"/>
              <p:cNvSpPr/>
              <p:nvPr/>
            </p:nvSpPr>
            <p:spPr>
              <a:xfrm flipH="1">
                <a:off x="3146677" y="4337087"/>
                <a:ext cx="27083" cy="27083"/>
              </a:xfrm>
              <a:custGeom>
                <a:rect b="b" l="l" r="r" t="t"/>
                <a:pathLst>
                  <a:path extrusionOk="0" h="246" w="246">
                    <a:moveTo>
                      <a:pt x="123" y="1"/>
                    </a:moveTo>
                    <a:cubicBezTo>
                      <a:pt x="57" y="1"/>
                      <a:pt x="1" y="57"/>
                      <a:pt x="1" y="123"/>
                    </a:cubicBezTo>
                    <a:cubicBezTo>
                      <a:pt x="1" y="189"/>
                      <a:pt x="57" y="246"/>
                      <a:pt x="123" y="246"/>
                    </a:cubicBezTo>
                    <a:cubicBezTo>
                      <a:pt x="189" y="246"/>
                      <a:pt x="246" y="189"/>
                      <a:pt x="246" y="123"/>
                    </a:cubicBezTo>
                    <a:cubicBezTo>
                      <a:pt x="246" y="57"/>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3"/>
              <p:cNvSpPr/>
              <p:nvPr/>
            </p:nvSpPr>
            <p:spPr>
              <a:xfrm flipH="1">
                <a:off x="3059925" y="4357344"/>
                <a:ext cx="26092" cy="25541"/>
              </a:xfrm>
              <a:custGeom>
                <a:rect b="b" l="l" r="r" t="t"/>
                <a:pathLst>
                  <a:path extrusionOk="0" h="232" w="237">
                    <a:moveTo>
                      <a:pt x="118" y="1"/>
                    </a:moveTo>
                    <a:cubicBezTo>
                      <a:pt x="52" y="1"/>
                      <a:pt x="0" y="53"/>
                      <a:pt x="0" y="114"/>
                    </a:cubicBezTo>
                    <a:cubicBezTo>
                      <a:pt x="0" y="180"/>
                      <a:pt x="52" y="232"/>
                      <a:pt x="118" y="232"/>
                    </a:cubicBezTo>
                    <a:cubicBezTo>
                      <a:pt x="184" y="232"/>
                      <a:pt x="236" y="180"/>
                      <a:pt x="236" y="114"/>
                    </a:cubicBezTo>
                    <a:cubicBezTo>
                      <a:pt x="236" y="53"/>
                      <a:pt x="184"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3"/>
              <p:cNvSpPr/>
              <p:nvPr/>
            </p:nvSpPr>
            <p:spPr>
              <a:xfrm flipH="1">
                <a:off x="2972733" y="4373968"/>
                <a:ext cx="25101" cy="24991"/>
              </a:xfrm>
              <a:custGeom>
                <a:rect b="b" l="l" r="r" t="t"/>
                <a:pathLst>
                  <a:path extrusionOk="0" h="227" w="228">
                    <a:moveTo>
                      <a:pt x="114" y="1"/>
                    </a:moveTo>
                    <a:cubicBezTo>
                      <a:pt x="53" y="1"/>
                      <a:pt x="1" y="52"/>
                      <a:pt x="1" y="114"/>
                    </a:cubicBezTo>
                    <a:cubicBezTo>
                      <a:pt x="1" y="175"/>
                      <a:pt x="53" y="227"/>
                      <a:pt x="114" y="227"/>
                    </a:cubicBezTo>
                    <a:cubicBezTo>
                      <a:pt x="175" y="227"/>
                      <a:pt x="227" y="175"/>
                      <a:pt x="227" y="114"/>
                    </a:cubicBezTo>
                    <a:cubicBezTo>
                      <a:pt x="227" y="52"/>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3"/>
              <p:cNvSpPr/>
              <p:nvPr/>
            </p:nvSpPr>
            <p:spPr>
              <a:xfrm flipH="1">
                <a:off x="2885100" y="4388500"/>
                <a:ext cx="24000" cy="23450"/>
              </a:xfrm>
              <a:custGeom>
                <a:rect b="b" l="l" r="r" t="t"/>
                <a:pathLst>
                  <a:path extrusionOk="0" h="213" w="218">
                    <a:moveTo>
                      <a:pt x="109" y="1"/>
                    </a:moveTo>
                    <a:cubicBezTo>
                      <a:pt x="53" y="1"/>
                      <a:pt x="1" y="48"/>
                      <a:pt x="1" y="104"/>
                    </a:cubicBezTo>
                    <a:cubicBezTo>
                      <a:pt x="1" y="165"/>
                      <a:pt x="53" y="213"/>
                      <a:pt x="109" y="213"/>
                    </a:cubicBezTo>
                    <a:cubicBezTo>
                      <a:pt x="171" y="213"/>
                      <a:pt x="218" y="165"/>
                      <a:pt x="218" y="104"/>
                    </a:cubicBezTo>
                    <a:cubicBezTo>
                      <a:pt x="218" y="48"/>
                      <a:pt x="17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3"/>
              <p:cNvSpPr/>
              <p:nvPr/>
            </p:nvSpPr>
            <p:spPr>
              <a:xfrm flipH="1">
                <a:off x="2796806" y="4399399"/>
                <a:ext cx="23009" cy="22899"/>
              </a:xfrm>
              <a:custGeom>
                <a:rect b="b" l="l" r="r" t="t"/>
                <a:pathLst>
                  <a:path extrusionOk="0" h="208" w="209">
                    <a:moveTo>
                      <a:pt x="104" y="1"/>
                    </a:moveTo>
                    <a:cubicBezTo>
                      <a:pt x="48" y="1"/>
                      <a:pt x="1" y="48"/>
                      <a:pt x="1" y="104"/>
                    </a:cubicBezTo>
                    <a:cubicBezTo>
                      <a:pt x="1" y="161"/>
                      <a:pt x="48" y="208"/>
                      <a:pt x="104" y="208"/>
                    </a:cubicBezTo>
                    <a:cubicBezTo>
                      <a:pt x="161" y="208"/>
                      <a:pt x="208" y="161"/>
                      <a:pt x="208" y="104"/>
                    </a:cubicBezTo>
                    <a:cubicBezTo>
                      <a:pt x="208" y="48"/>
                      <a:pt x="161"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3"/>
              <p:cNvSpPr/>
              <p:nvPr/>
            </p:nvSpPr>
            <p:spPr>
              <a:xfrm flipH="1">
                <a:off x="2708623" y="4407215"/>
                <a:ext cx="21908" cy="21908"/>
              </a:xfrm>
              <a:custGeom>
                <a:rect b="b" l="l" r="r" t="t"/>
                <a:pathLst>
                  <a:path extrusionOk="0" h="199" w="199">
                    <a:moveTo>
                      <a:pt x="100" y="0"/>
                    </a:moveTo>
                    <a:cubicBezTo>
                      <a:pt x="48" y="0"/>
                      <a:pt x="1" y="47"/>
                      <a:pt x="1" y="99"/>
                    </a:cubicBezTo>
                    <a:cubicBezTo>
                      <a:pt x="1" y="156"/>
                      <a:pt x="48" y="198"/>
                      <a:pt x="100" y="198"/>
                    </a:cubicBezTo>
                    <a:cubicBezTo>
                      <a:pt x="156" y="198"/>
                      <a:pt x="199" y="156"/>
                      <a:pt x="199" y="99"/>
                    </a:cubicBezTo>
                    <a:cubicBezTo>
                      <a:pt x="199" y="47"/>
                      <a:pt x="156" y="0"/>
                      <a:pt x="1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3"/>
              <p:cNvSpPr/>
              <p:nvPr/>
            </p:nvSpPr>
            <p:spPr>
              <a:xfrm flipH="1">
                <a:off x="2619889" y="4412389"/>
                <a:ext cx="20807" cy="20807"/>
              </a:xfrm>
              <a:custGeom>
                <a:rect b="b" l="l" r="r" t="t"/>
                <a:pathLst>
                  <a:path extrusionOk="0" h="189" w="189">
                    <a:moveTo>
                      <a:pt x="94" y="0"/>
                    </a:moveTo>
                    <a:cubicBezTo>
                      <a:pt x="43" y="0"/>
                      <a:pt x="0" y="43"/>
                      <a:pt x="0" y="95"/>
                    </a:cubicBezTo>
                    <a:cubicBezTo>
                      <a:pt x="0" y="146"/>
                      <a:pt x="43" y="189"/>
                      <a:pt x="94" y="189"/>
                    </a:cubicBezTo>
                    <a:cubicBezTo>
                      <a:pt x="146" y="189"/>
                      <a:pt x="189" y="146"/>
                      <a:pt x="189" y="95"/>
                    </a:cubicBezTo>
                    <a:cubicBezTo>
                      <a:pt x="189" y="43"/>
                      <a:pt x="146" y="0"/>
                      <a:pt x="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3"/>
              <p:cNvSpPr/>
              <p:nvPr/>
            </p:nvSpPr>
            <p:spPr>
              <a:xfrm flipH="1">
                <a:off x="2530605" y="4413931"/>
                <a:ext cx="20367" cy="20367"/>
              </a:xfrm>
              <a:custGeom>
                <a:rect b="b" l="l" r="r" t="t"/>
                <a:pathLst>
                  <a:path extrusionOk="0" h="185" w="185">
                    <a:moveTo>
                      <a:pt x="90" y="0"/>
                    </a:moveTo>
                    <a:cubicBezTo>
                      <a:pt x="43" y="0"/>
                      <a:pt x="1" y="43"/>
                      <a:pt x="1" y="95"/>
                    </a:cubicBezTo>
                    <a:cubicBezTo>
                      <a:pt x="1" y="142"/>
                      <a:pt x="43" y="184"/>
                      <a:pt x="90" y="184"/>
                    </a:cubicBezTo>
                    <a:cubicBezTo>
                      <a:pt x="142" y="184"/>
                      <a:pt x="185" y="142"/>
                      <a:pt x="185" y="95"/>
                    </a:cubicBezTo>
                    <a:cubicBezTo>
                      <a:pt x="185" y="43"/>
                      <a:pt x="142"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3"/>
              <p:cNvSpPr/>
              <p:nvPr/>
            </p:nvSpPr>
            <p:spPr>
              <a:xfrm flipH="1">
                <a:off x="2441872" y="4412940"/>
                <a:ext cx="19266" cy="19266"/>
              </a:xfrm>
              <a:custGeom>
                <a:rect b="b" l="l" r="r" t="t"/>
                <a:pathLst>
                  <a:path extrusionOk="0" h="175" w="175">
                    <a:moveTo>
                      <a:pt x="85" y="0"/>
                    </a:moveTo>
                    <a:cubicBezTo>
                      <a:pt x="38" y="0"/>
                      <a:pt x="0" y="38"/>
                      <a:pt x="0" y="90"/>
                    </a:cubicBezTo>
                    <a:cubicBezTo>
                      <a:pt x="0" y="137"/>
                      <a:pt x="38" y="174"/>
                      <a:pt x="85" y="174"/>
                    </a:cubicBezTo>
                    <a:cubicBezTo>
                      <a:pt x="132" y="174"/>
                      <a:pt x="175" y="137"/>
                      <a:pt x="175" y="90"/>
                    </a:cubicBezTo>
                    <a:cubicBezTo>
                      <a:pt x="175" y="38"/>
                      <a:pt x="132"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3"/>
              <p:cNvSpPr/>
              <p:nvPr/>
            </p:nvSpPr>
            <p:spPr>
              <a:xfrm flipH="1">
                <a:off x="2353138" y="4408756"/>
                <a:ext cx="18275" cy="18275"/>
              </a:xfrm>
              <a:custGeom>
                <a:rect b="b" l="l" r="r" t="t"/>
                <a:pathLst>
                  <a:path extrusionOk="0" h="166" w="166">
                    <a:moveTo>
                      <a:pt x="81" y="0"/>
                    </a:moveTo>
                    <a:cubicBezTo>
                      <a:pt x="38" y="0"/>
                      <a:pt x="1" y="38"/>
                      <a:pt x="1" y="85"/>
                    </a:cubicBezTo>
                    <a:cubicBezTo>
                      <a:pt x="1" y="128"/>
                      <a:pt x="38" y="165"/>
                      <a:pt x="81" y="165"/>
                    </a:cubicBezTo>
                    <a:cubicBezTo>
                      <a:pt x="128" y="165"/>
                      <a:pt x="166" y="128"/>
                      <a:pt x="166" y="85"/>
                    </a:cubicBezTo>
                    <a:cubicBezTo>
                      <a:pt x="166" y="38"/>
                      <a:pt x="12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3"/>
              <p:cNvSpPr/>
              <p:nvPr/>
            </p:nvSpPr>
            <p:spPr>
              <a:xfrm flipH="1">
                <a:off x="2264845" y="4402481"/>
                <a:ext cx="17285" cy="17285"/>
              </a:xfrm>
              <a:custGeom>
                <a:rect b="b" l="l" r="r" t="t"/>
                <a:pathLst>
                  <a:path extrusionOk="0" h="157" w="157">
                    <a:moveTo>
                      <a:pt x="81" y="1"/>
                    </a:moveTo>
                    <a:cubicBezTo>
                      <a:pt x="38" y="1"/>
                      <a:pt x="1" y="34"/>
                      <a:pt x="1" y="76"/>
                    </a:cubicBezTo>
                    <a:cubicBezTo>
                      <a:pt x="1" y="119"/>
                      <a:pt x="38" y="156"/>
                      <a:pt x="81" y="156"/>
                    </a:cubicBezTo>
                    <a:cubicBezTo>
                      <a:pt x="123" y="156"/>
                      <a:pt x="156" y="119"/>
                      <a:pt x="156" y="76"/>
                    </a:cubicBezTo>
                    <a:cubicBezTo>
                      <a:pt x="156" y="34"/>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3"/>
              <p:cNvSpPr/>
              <p:nvPr/>
            </p:nvSpPr>
            <p:spPr>
              <a:xfrm flipH="1">
                <a:off x="2176661" y="4393123"/>
                <a:ext cx="16184" cy="16294"/>
              </a:xfrm>
              <a:custGeom>
                <a:rect b="b" l="l" r="r" t="t"/>
                <a:pathLst>
                  <a:path extrusionOk="0" h="148" w="147">
                    <a:moveTo>
                      <a:pt x="76" y="1"/>
                    </a:moveTo>
                    <a:cubicBezTo>
                      <a:pt x="33" y="1"/>
                      <a:pt x="0" y="34"/>
                      <a:pt x="0" y="76"/>
                    </a:cubicBezTo>
                    <a:cubicBezTo>
                      <a:pt x="0" y="114"/>
                      <a:pt x="33" y="147"/>
                      <a:pt x="76" y="147"/>
                    </a:cubicBezTo>
                    <a:cubicBezTo>
                      <a:pt x="114" y="147"/>
                      <a:pt x="147" y="114"/>
                      <a:pt x="147" y="76"/>
                    </a:cubicBezTo>
                    <a:cubicBezTo>
                      <a:pt x="147" y="34"/>
                      <a:pt x="114"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3"/>
              <p:cNvSpPr/>
              <p:nvPr/>
            </p:nvSpPr>
            <p:spPr>
              <a:xfrm flipH="1">
                <a:off x="2088478" y="4381784"/>
                <a:ext cx="15083" cy="15633"/>
              </a:xfrm>
              <a:custGeom>
                <a:rect b="b" l="l" r="r" t="t"/>
                <a:pathLst>
                  <a:path extrusionOk="0" h="142" w="137">
                    <a:moveTo>
                      <a:pt x="66" y="0"/>
                    </a:moveTo>
                    <a:cubicBezTo>
                      <a:pt x="29" y="0"/>
                      <a:pt x="0" y="33"/>
                      <a:pt x="0" y="71"/>
                    </a:cubicBezTo>
                    <a:cubicBezTo>
                      <a:pt x="0" y="109"/>
                      <a:pt x="29" y="142"/>
                      <a:pt x="66" y="142"/>
                    </a:cubicBezTo>
                    <a:cubicBezTo>
                      <a:pt x="104" y="142"/>
                      <a:pt x="137" y="109"/>
                      <a:pt x="137" y="71"/>
                    </a:cubicBezTo>
                    <a:cubicBezTo>
                      <a:pt x="137" y="33"/>
                      <a:pt x="104"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3"/>
              <p:cNvSpPr/>
              <p:nvPr/>
            </p:nvSpPr>
            <p:spPr>
              <a:xfrm flipH="1">
                <a:off x="2000735" y="4369344"/>
                <a:ext cx="14092" cy="14092"/>
              </a:xfrm>
              <a:custGeom>
                <a:rect b="b" l="l" r="r" t="t"/>
                <a:pathLst>
                  <a:path extrusionOk="0" h="128" w="128">
                    <a:moveTo>
                      <a:pt x="62" y="0"/>
                    </a:moveTo>
                    <a:cubicBezTo>
                      <a:pt x="29" y="0"/>
                      <a:pt x="0" y="28"/>
                      <a:pt x="0" y="61"/>
                    </a:cubicBezTo>
                    <a:cubicBezTo>
                      <a:pt x="0" y="99"/>
                      <a:pt x="29" y="127"/>
                      <a:pt x="62" y="127"/>
                    </a:cubicBezTo>
                    <a:cubicBezTo>
                      <a:pt x="99" y="127"/>
                      <a:pt x="128" y="99"/>
                      <a:pt x="128" y="61"/>
                    </a:cubicBezTo>
                    <a:cubicBezTo>
                      <a:pt x="128" y="28"/>
                      <a:pt x="99"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3"/>
              <p:cNvSpPr/>
              <p:nvPr/>
            </p:nvSpPr>
            <p:spPr>
              <a:xfrm flipH="1">
                <a:off x="1912992" y="4354812"/>
                <a:ext cx="13651" cy="13541"/>
              </a:xfrm>
              <a:custGeom>
                <a:rect b="b" l="l" r="r" t="t"/>
                <a:pathLst>
                  <a:path extrusionOk="0" h="123" w="124">
                    <a:moveTo>
                      <a:pt x="62" y="0"/>
                    </a:moveTo>
                    <a:cubicBezTo>
                      <a:pt x="29" y="0"/>
                      <a:pt x="1" y="28"/>
                      <a:pt x="1" y="61"/>
                    </a:cubicBezTo>
                    <a:cubicBezTo>
                      <a:pt x="1" y="94"/>
                      <a:pt x="29" y="123"/>
                      <a:pt x="62" y="123"/>
                    </a:cubicBezTo>
                    <a:cubicBezTo>
                      <a:pt x="95" y="123"/>
                      <a:pt x="123" y="94"/>
                      <a:pt x="123" y="61"/>
                    </a:cubicBezTo>
                    <a:cubicBezTo>
                      <a:pt x="123" y="28"/>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3"/>
              <p:cNvSpPr/>
              <p:nvPr/>
            </p:nvSpPr>
            <p:spPr>
              <a:xfrm flipH="1">
                <a:off x="1825249" y="4340280"/>
                <a:ext cx="12661" cy="12551"/>
              </a:xfrm>
              <a:custGeom>
                <a:rect b="b" l="l" r="r" t="t"/>
                <a:pathLst>
                  <a:path extrusionOk="0" h="114" w="115">
                    <a:moveTo>
                      <a:pt x="58" y="0"/>
                    </a:moveTo>
                    <a:cubicBezTo>
                      <a:pt x="25" y="0"/>
                      <a:pt x="1" y="24"/>
                      <a:pt x="1" y="57"/>
                    </a:cubicBezTo>
                    <a:cubicBezTo>
                      <a:pt x="1" y="85"/>
                      <a:pt x="25" y="113"/>
                      <a:pt x="58" y="113"/>
                    </a:cubicBezTo>
                    <a:cubicBezTo>
                      <a:pt x="86" y="113"/>
                      <a:pt x="114" y="85"/>
                      <a:pt x="114" y="57"/>
                    </a:cubicBezTo>
                    <a:cubicBezTo>
                      <a:pt x="114" y="24"/>
                      <a:pt x="86" y="0"/>
                      <a:pt x="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3"/>
              <p:cNvSpPr/>
              <p:nvPr/>
            </p:nvSpPr>
            <p:spPr>
              <a:xfrm flipH="1">
                <a:off x="1738057" y="4324647"/>
                <a:ext cx="11560" cy="12110"/>
              </a:xfrm>
              <a:custGeom>
                <a:rect b="b" l="l" r="r" t="t"/>
                <a:pathLst>
                  <a:path extrusionOk="0" h="110" w="105">
                    <a:moveTo>
                      <a:pt x="52" y="1"/>
                    </a:moveTo>
                    <a:cubicBezTo>
                      <a:pt x="24" y="1"/>
                      <a:pt x="0" y="24"/>
                      <a:pt x="0" y="57"/>
                    </a:cubicBezTo>
                    <a:cubicBezTo>
                      <a:pt x="0" y="86"/>
                      <a:pt x="24" y="109"/>
                      <a:pt x="52" y="109"/>
                    </a:cubicBezTo>
                    <a:cubicBezTo>
                      <a:pt x="80" y="109"/>
                      <a:pt x="104" y="86"/>
                      <a:pt x="104" y="57"/>
                    </a:cubicBezTo>
                    <a:cubicBezTo>
                      <a:pt x="104" y="24"/>
                      <a:pt x="80"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3"/>
              <p:cNvSpPr/>
              <p:nvPr/>
            </p:nvSpPr>
            <p:spPr>
              <a:xfrm flipH="1">
                <a:off x="1650424" y="4310114"/>
                <a:ext cx="11009" cy="10459"/>
              </a:xfrm>
              <a:custGeom>
                <a:rect b="b" l="l" r="r" t="t"/>
                <a:pathLst>
                  <a:path extrusionOk="0" h="95" w="100">
                    <a:moveTo>
                      <a:pt x="53" y="1"/>
                    </a:moveTo>
                    <a:cubicBezTo>
                      <a:pt x="24" y="1"/>
                      <a:pt x="1" y="20"/>
                      <a:pt x="1" y="48"/>
                    </a:cubicBezTo>
                    <a:cubicBezTo>
                      <a:pt x="1" y="76"/>
                      <a:pt x="24" y="95"/>
                      <a:pt x="53" y="95"/>
                    </a:cubicBezTo>
                    <a:cubicBezTo>
                      <a:pt x="76" y="95"/>
                      <a:pt x="100" y="76"/>
                      <a:pt x="100" y="48"/>
                    </a:cubicBezTo>
                    <a:cubicBezTo>
                      <a:pt x="100" y="20"/>
                      <a:pt x="76"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3"/>
              <p:cNvSpPr/>
              <p:nvPr/>
            </p:nvSpPr>
            <p:spPr>
              <a:xfrm flipH="1">
                <a:off x="1562681" y="4296133"/>
                <a:ext cx="10018" cy="9468"/>
              </a:xfrm>
              <a:custGeom>
                <a:rect b="b" l="l" r="r" t="t"/>
                <a:pathLst>
                  <a:path extrusionOk="0" h="86" w="91">
                    <a:moveTo>
                      <a:pt x="43" y="0"/>
                    </a:moveTo>
                    <a:cubicBezTo>
                      <a:pt x="20" y="0"/>
                      <a:pt x="1" y="19"/>
                      <a:pt x="1" y="43"/>
                    </a:cubicBezTo>
                    <a:cubicBezTo>
                      <a:pt x="1" y="66"/>
                      <a:pt x="20" y="85"/>
                      <a:pt x="43" y="85"/>
                    </a:cubicBezTo>
                    <a:cubicBezTo>
                      <a:pt x="67" y="85"/>
                      <a:pt x="90" y="66"/>
                      <a:pt x="90" y="43"/>
                    </a:cubicBezTo>
                    <a:cubicBezTo>
                      <a:pt x="90" y="19"/>
                      <a:pt x="67"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3"/>
              <p:cNvSpPr/>
              <p:nvPr/>
            </p:nvSpPr>
            <p:spPr>
              <a:xfrm flipH="1">
                <a:off x="1474938" y="4283693"/>
                <a:ext cx="8917" cy="8367"/>
              </a:xfrm>
              <a:custGeom>
                <a:rect b="b" l="l" r="r" t="t"/>
                <a:pathLst>
                  <a:path extrusionOk="0" h="76" w="81">
                    <a:moveTo>
                      <a:pt x="42" y="0"/>
                    </a:moveTo>
                    <a:cubicBezTo>
                      <a:pt x="19" y="0"/>
                      <a:pt x="0" y="14"/>
                      <a:pt x="0" y="38"/>
                    </a:cubicBezTo>
                    <a:cubicBezTo>
                      <a:pt x="0" y="62"/>
                      <a:pt x="19" y="76"/>
                      <a:pt x="42" y="76"/>
                    </a:cubicBezTo>
                    <a:cubicBezTo>
                      <a:pt x="61" y="76"/>
                      <a:pt x="80" y="62"/>
                      <a:pt x="80" y="38"/>
                    </a:cubicBezTo>
                    <a:cubicBezTo>
                      <a:pt x="80" y="14"/>
                      <a:pt x="61" y="0"/>
                      <a:pt x="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3"/>
              <p:cNvSpPr/>
              <p:nvPr/>
            </p:nvSpPr>
            <p:spPr>
              <a:xfrm flipH="1">
                <a:off x="1386755" y="4272793"/>
                <a:ext cx="7927" cy="7817"/>
              </a:xfrm>
              <a:custGeom>
                <a:rect b="b" l="l" r="r" t="t"/>
                <a:pathLst>
                  <a:path extrusionOk="0" h="71" w="72">
                    <a:moveTo>
                      <a:pt x="34" y="0"/>
                    </a:moveTo>
                    <a:cubicBezTo>
                      <a:pt x="15" y="0"/>
                      <a:pt x="1" y="19"/>
                      <a:pt x="1" y="38"/>
                    </a:cubicBezTo>
                    <a:cubicBezTo>
                      <a:pt x="1" y="57"/>
                      <a:pt x="15" y="71"/>
                      <a:pt x="34" y="71"/>
                    </a:cubicBezTo>
                    <a:cubicBezTo>
                      <a:pt x="53" y="71"/>
                      <a:pt x="72" y="57"/>
                      <a:pt x="72" y="38"/>
                    </a:cubicBezTo>
                    <a:cubicBezTo>
                      <a:pt x="72" y="19"/>
                      <a:pt x="53"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3"/>
              <p:cNvSpPr/>
              <p:nvPr/>
            </p:nvSpPr>
            <p:spPr>
              <a:xfrm flipH="1">
                <a:off x="1298572" y="4264977"/>
                <a:ext cx="6826" cy="6826"/>
              </a:xfrm>
              <a:custGeom>
                <a:rect b="b" l="l" r="r" t="t"/>
                <a:pathLst>
                  <a:path extrusionOk="0" h="62" w="62">
                    <a:moveTo>
                      <a:pt x="34" y="1"/>
                    </a:moveTo>
                    <a:cubicBezTo>
                      <a:pt x="15" y="1"/>
                      <a:pt x="1" y="10"/>
                      <a:pt x="1" y="29"/>
                    </a:cubicBezTo>
                    <a:cubicBezTo>
                      <a:pt x="1" y="48"/>
                      <a:pt x="15" y="62"/>
                      <a:pt x="34" y="62"/>
                    </a:cubicBezTo>
                    <a:cubicBezTo>
                      <a:pt x="48" y="62"/>
                      <a:pt x="62" y="48"/>
                      <a:pt x="62" y="29"/>
                    </a:cubicBezTo>
                    <a:cubicBezTo>
                      <a:pt x="62" y="10"/>
                      <a:pt x="48"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3"/>
              <p:cNvSpPr/>
              <p:nvPr/>
            </p:nvSpPr>
            <p:spPr>
              <a:xfrm flipH="1">
                <a:off x="1209728" y="4259803"/>
                <a:ext cx="5835" cy="5835"/>
              </a:xfrm>
              <a:custGeom>
                <a:rect b="b" l="l" r="r" t="t"/>
                <a:pathLst>
                  <a:path extrusionOk="0" h="53" w="53">
                    <a:moveTo>
                      <a:pt x="24" y="0"/>
                    </a:moveTo>
                    <a:cubicBezTo>
                      <a:pt x="10" y="0"/>
                      <a:pt x="0" y="10"/>
                      <a:pt x="0" y="24"/>
                    </a:cubicBezTo>
                    <a:cubicBezTo>
                      <a:pt x="0" y="38"/>
                      <a:pt x="10" y="52"/>
                      <a:pt x="24" y="52"/>
                    </a:cubicBezTo>
                    <a:cubicBezTo>
                      <a:pt x="38" y="52"/>
                      <a:pt x="52" y="38"/>
                      <a:pt x="52" y="24"/>
                    </a:cubicBezTo>
                    <a:cubicBezTo>
                      <a:pt x="52" y="10"/>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3"/>
              <p:cNvSpPr/>
              <p:nvPr/>
            </p:nvSpPr>
            <p:spPr>
              <a:xfrm flipH="1">
                <a:off x="1120994" y="4257711"/>
                <a:ext cx="5284" cy="4734"/>
              </a:xfrm>
              <a:custGeom>
                <a:rect b="b" l="l" r="r" t="t"/>
                <a:pathLst>
                  <a:path extrusionOk="0" h="43" w="48">
                    <a:moveTo>
                      <a:pt x="24" y="1"/>
                    </a:moveTo>
                    <a:cubicBezTo>
                      <a:pt x="14" y="1"/>
                      <a:pt x="0" y="10"/>
                      <a:pt x="0" y="24"/>
                    </a:cubicBezTo>
                    <a:cubicBezTo>
                      <a:pt x="0" y="34"/>
                      <a:pt x="14" y="43"/>
                      <a:pt x="24" y="43"/>
                    </a:cubicBezTo>
                    <a:cubicBezTo>
                      <a:pt x="38" y="43"/>
                      <a:pt x="47" y="34"/>
                      <a:pt x="47" y="24"/>
                    </a:cubicBezTo>
                    <a:cubicBezTo>
                      <a:pt x="47" y="10"/>
                      <a:pt x="38"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3"/>
              <p:cNvSpPr/>
              <p:nvPr/>
            </p:nvSpPr>
            <p:spPr>
              <a:xfrm flipH="1">
                <a:off x="1032261" y="4259252"/>
                <a:ext cx="4294" cy="4294"/>
              </a:xfrm>
              <a:custGeom>
                <a:rect b="b" l="l" r="r" t="t"/>
                <a:pathLst>
                  <a:path extrusionOk="0" h="39" w="39">
                    <a:moveTo>
                      <a:pt x="19" y="1"/>
                    </a:moveTo>
                    <a:cubicBezTo>
                      <a:pt x="10" y="1"/>
                      <a:pt x="1" y="10"/>
                      <a:pt x="1" y="20"/>
                    </a:cubicBezTo>
                    <a:cubicBezTo>
                      <a:pt x="1" y="29"/>
                      <a:pt x="10" y="38"/>
                      <a:pt x="19" y="38"/>
                    </a:cubicBezTo>
                    <a:cubicBezTo>
                      <a:pt x="29" y="38"/>
                      <a:pt x="38" y="29"/>
                      <a:pt x="38" y="20"/>
                    </a:cubicBezTo>
                    <a:cubicBezTo>
                      <a:pt x="38" y="10"/>
                      <a:pt x="29"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3"/>
              <p:cNvSpPr/>
              <p:nvPr/>
            </p:nvSpPr>
            <p:spPr>
              <a:xfrm flipH="1">
                <a:off x="943527" y="4264977"/>
                <a:ext cx="3193" cy="3193"/>
              </a:xfrm>
              <a:custGeom>
                <a:rect b="b" l="l" r="r" t="t"/>
                <a:pathLst>
                  <a:path extrusionOk="0" h="29" w="29">
                    <a:moveTo>
                      <a:pt x="14" y="1"/>
                    </a:moveTo>
                    <a:cubicBezTo>
                      <a:pt x="5" y="1"/>
                      <a:pt x="0" y="5"/>
                      <a:pt x="0" y="15"/>
                    </a:cubicBezTo>
                    <a:cubicBezTo>
                      <a:pt x="0" y="24"/>
                      <a:pt x="5" y="29"/>
                      <a:pt x="14" y="29"/>
                    </a:cubicBezTo>
                    <a:cubicBezTo>
                      <a:pt x="24" y="29"/>
                      <a:pt x="28" y="24"/>
                      <a:pt x="28" y="15"/>
                    </a:cubicBezTo>
                    <a:cubicBezTo>
                      <a:pt x="28" y="5"/>
                      <a:pt x="24" y="1"/>
                      <a:pt x="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3"/>
              <p:cNvSpPr/>
              <p:nvPr/>
            </p:nvSpPr>
            <p:spPr>
              <a:xfrm flipH="1">
                <a:off x="855344" y="4274885"/>
                <a:ext cx="2092" cy="2092"/>
              </a:xfrm>
              <a:custGeom>
                <a:rect b="b" l="l" r="r" t="t"/>
                <a:pathLst>
                  <a:path extrusionOk="0" h="19" w="19">
                    <a:moveTo>
                      <a:pt x="9" y="0"/>
                    </a:moveTo>
                    <a:cubicBezTo>
                      <a:pt x="5" y="0"/>
                      <a:pt x="0" y="0"/>
                      <a:pt x="0" y="10"/>
                    </a:cubicBezTo>
                    <a:cubicBezTo>
                      <a:pt x="0" y="14"/>
                      <a:pt x="5" y="19"/>
                      <a:pt x="9" y="19"/>
                    </a:cubicBezTo>
                    <a:cubicBezTo>
                      <a:pt x="14" y="19"/>
                      <a:pt x="19" y="14"/>
                      <a:pt x="19" y="10"/>
                    </a:cubicBezTo>
                    <a:cubicBezTo>
                      <a:pt x="19" y="0"/>
                      <a:pt x="14" y="0"/>
                      <a:pt x="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3"/>
              <p:cNvSpPr/>
              <p:nvPr/>
            </p:nvSpPr>
            <p:spPr>
              <a:xfrm flipH="1">
                <a:off x="767601" y="4288316"/>
                <a:ext cx="1101" cy="1211"/>
              </a:xfrm>
              <a:custGeom>
                <a:rect b="b" l="l" r="r" t="t"/>
                <a:pathLst>
                  <a:path extrusionOk="0" h="11" w="10">
                    <a:moveTo>
                      <a:pt x="5" y="1"/>
                    </a:moveTo>
                    <a:cubicBezTo>
                      <a:pt x="5" y="1"/>
                      <a:pt x="0" y="1"/>
                      <a:pt x="0" y="5"/>
                    </a:cubicBezTo>
                    <a:cubicBezTo>
                      <a:pt x="0" y="5"/>
                      <a:pt x="5" y="10"/>
                      <a:pt x="5" y="10"/>
                    </a:cubicBezTo>
                    <a:cubicBezTo>
                      <a:pt x="10" y="10"/>
                      <a:pt x="10" y="5"/>
                      <a:pt x="10" y="5"/>
                    </a:cubicBezTo>
                    <a:cubicBezTo>
                      <a:pt x="10" y="1"/>
                      <a:pt x="10"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3"/>
              <p:cNvSpPr/>
              <p:nvPr/>
            </p:nvSpPr>
            <p:spPr>
              <a:xfrm flipH="1">
                <a:off x="680408" y="4305491"/>
                <a:ext cx="110" cy="110"/>
              </a:xfrm>
              <a:custGeom>
                <a:rect b="b" l="l" r="r" t="t"/>
                <a:pathLst>
                  <a:path extrusionOk="0" h="1" w="1">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3"/>
              <p:cNvSpPr/>
              <p:nvPr/>
            </p:nvSpPr>
            <p:spPr>
              <a:xfrm flipH="1">
                <a:off x="7793638" y="3915216"/>
                <a:ext cx="80588" cy="80478"/>
              </a:xfrm>
              <a:custGeom>
                <a:rect b="b" l="l" r="r" t="t"/>
                <a:pathLst>
                  <a:path extrusionOk="0" h="731" w="732">
                    <a:moveTo>
                      <a:pt x="363" y="0"/>
                    </a:moveTo>
                    <a:cubicBezTo>
                      <a:pt x="165" y="0"/>
                      <a:pt x="0" y="165"/>
                      <a:pt x="0" y="368"/>
                    </a:cubicBezTo>
                    <a:cubicBezTo>
                      <a:pt x="0" y="571"/>
                      <a:pt x="165" y="731"/>
                      <a:pt x="363" y="731"/>
                    </a:cubicBezTo>
                    <a:cubicBezTo>
                      <a:pt x="566" y="731"/>
                      <a:pt x="731" y="571"/>
                      <a:pt x="731" y="368"/>
                    </a:cubicBezTo>
                    <a:cubicBezTo>
                      <a:pt x="731" y="165"/>
                      <a:pt x="566"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3"/>
              <p:cNvSpPr/>
              <p:nvPr/>
            </p:nvSpPr>
            <p:spPr>
              <a:xfrm flipH="1">
                <a:off x="7725711" y="3972794"/>
                <a:ext cx="79487" cy="80037"/>
              </a:xfrm>
              <a:custGeom>
                <a:rect b="b" l="l" r="r" t="t"/>
                <a:pathLst>
                  <a:path extrusionOk="0" h="727" w="722">
                    <a:moveTo>
                      <a:pt x="359" y="0"/>
                    </a:moveTo>
                    <a:cubicBezTo>
                      <a:pt x="161" y="0"/>
                      <a:pt x="0" y="165"/>
                      <a:pt x="0" y="363"/>
                    </a:cubicBezTo>
                    <a:cubicBezTo>
                      <a:pt x="0" y="561"/>
                      <a:pt x="161" y="726"/>
                      <a:pt x="359" y="726"/>
                    </a:cubicBezTo>
                    <a:cubicBezTo>
                      <a:pt x="561" y="726"/>
                      <a:pt x="722" y="561"/>
                      <a:pt x="722" y="363"/>
                    </a:cubicBezTo>
                    <a:cubicBezTo>
                      <a:pt x="722" y="165"/>
                      <a:pt x="561"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3"/>
              <p:cNvSpPr/>
              <p:nvPr/>
            </p:nvSpPr>
            <p:spPr>
              <a:xfrm flipH="1">
                <a:off x="7655143" y="4027290"/>
                <a:ext cx="78496" cy="78496"/>
              </a:xfrm>
              <a:custGeom>
                <a:rect b="b" l="l" r="r" t="t"/>
                <a:pathLst>
                  <a:path extrusionOk="0" h="713" w="713">
                    <a:moveTo>
                      <a:pt x="359" y="0"/>
                    </a:moveTo>
                    <a:cubicBezTo>
                      <a:pt x="161" y="0"/>
                      <a:pt x="1" y="161"/>
                      <a:pt x="1" y="359"/>
                    </a:cubicBezTo>
                    <a:cubicBezTo>
                      <a:pt x="1" y="552"/>
                      <a:pt x="161" y="712"/>
                      <a:pt x="359" y="712"/>
                    </a:cubicBezTo>
                    <a:cubicBezTo>
                      <a:pt x="552" y="712"/>
                      <a:pt x="713" y="552"/>
                      <a:pt x="713" y="359"/>
                    </a:cubicBezTo>
                    <a:cubicBezTo>
                      <a:pt x="713" y="161"/>
                      <a:pt x="552"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3"/>
              <p:cNvSpPr/>
              <p:nvPr/>
            </p:nvSpPr>
            <p:spPr>
              <a:xfrm flipH="1">
                <a:off x="7582482" y="4078702"/>
                <a:ext cx="77395" cy="77945"/>
              </a:xfrm>
              <a:custGeom>
                <a:rect b="b" l="l" r="r" t="t"/>
                <a:pathLst>
                  <a:path extrusionOk="0" h="708" w="703">
                    <a:moveTo>
                      <a:pt x="354" y="0"/>
                    </a:moveTo>
                    <a:cubicBezTo>
                      <a:pt x="161" y="0"/>
                      <a:pt x="0" y="160"/>
                      <a:pt x="0" y="354"/>
                    </a:cubicBezTo>
                    <a:cubicBezTo>
                      <a:pt x="0" y="547"/>
                      <a:pt x="161" y="707"/>
                      <a:pt x="354" y="707"/>
                    </a:cubicBezTo>
                    <a:cubicBezTo>
                      <a:pt x="547" y="707"/>
                      <a:pt x="703" y="547"/>
                      <a:pt x="703" y="354"/>
                    </a:cubicBezTo>
                    <a:cubicBezTo>
                      <a:pt x="703" y="160"/>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3"/>
              <p:cNvSpPr/>
              <p:nvPr/>
            </p:nvSpPr>
            <p:spPr>
              <a:xfrm flipH="1">
                <a:off x="7507730" y="4127913"/>
                <a:ext cx="76955" cy="76404"/>
              </a:xfrm>
              <a:custGeom>
                <a:rect b="b" l="l" r="r" t="t"/>
                <a:pathLst>
                  <a:path extrusionOk="0" h="694" w="699">
                    <a:moveTo>
                      <a:pt x="350" y="1"/>
                    </a:moveTo>
                    <a:cubicBezTo>
                      <a:pt x="161" y="1"/>
                      <a:pt x="1" y="157"/>
                      <a:pt x="1" y="350"/>
                    </a:cubicBezTo>
                    <a:cubicBezTo>
                      <a:pt x="1" y="538"/>
                      <a:pt x="161" y="694"/>
                      <a:pt x="350" y="694"/>
                    </a:cubicBezTo>
                    <a:cubicBezTo>
                      <a:pt x="543" y="694"/>
                      <a:pt x="699" y="538"/>
                      <a:pt x="699" y="350"/>
                    </a:cubicBezTo>
                    <a:cubicBezTo>
                      <a:pt x="699" y="157"/>
                      <a:pt x="543" y="1"/>
                      <a:pt x="3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3"/>
              <p:cNvSpPr/>
              <p:nvPr/>
            </p:nvSpPr>
            <p:spPr>
              <a:xfrm flipH="1">
                <a:off x="7431437" y="4174152"/>
                <a:ext cx="75854" cy="75854"/>
              </a:xfrm>
              <a:custGeom>
                <a:rect b="b" l="l" r="r" t="t"/>
                <a:pathLst>
                  <a:path extrusionOk="0" h="689" w="689">
                    <a:moveTo>
                      <a:pt x="344" y="1"/>
                    </a:moveTo>
                    <a:cubicBezTo>
                      <a:pt x="156" y="1"/>
                      <a:pt x="0" y="156"/>
                      <a:pt x="0" y="345"/>
                    </a:cubicBezTo>
                    <a:cubicBezTo>
                      <a:pt x="0" y="533"/>
                      <a:pt x="156" y="689"/>
                      <a:pt x="344" y="689"/>
                    </a:cubicBezTo>
                    <a:cubicBezTo>
                      <a:pt x="533" y="689"/>
                      <a:pt x="689" y="533"/>
                      <a:pt x="689" y="345"/>
                    </a:cubicBezTo>
                    <a:cubicBezTo>
                      <a:pt x="689" y="156"/>
                      <a:pt x="533" y="1"/>
                      <a:pt x="3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3"/>
              <p:cNvSpPr/>
              <p:nvPr/>
            </p:nvSpPr>
            <p:spPr>
              <a:xfrm flipH="1">
                <a:off x="7353602" y="4217748"/>
                <a:ext cx="74863" cy="74863"/>
              </a:xfrm>
              <a:custGeom>
                <a:rect b="b" l="l" r="r" t="t"/>
                <a:pathLst>
                  <a:path extrusionOk="0" h="680" w="680">
                    <a:moveTo>
                      <a:pt x="340" y="1"/>
                    </a:moveTo>
                    <a:cubicBezTo>
                      <a:pt x="152" y="1"/>
                      <a:pt x="1" y="151"/>
                      <a:pt x="1" y="340"/>
                    </a:cubicBezTo>
                    <a:cubicBezTo>
                      <a:pt x="1" y="529"/>
                      <a:pt x="152" y="679"/>
                      <a:pt x="340" y="679"/>
                    </a:cubicBezTo>
                    <a:cubicBezTo>
                      <a:pt x="524" y="679"/>
                      <a:pt x="680" y="529"/>
                      <a:pt x="680" y="340"/>
                    </a:cubicBezTo>
                    <a:cubicBezTo>
                      <a:pt x="680" y="151"/>
                      <a:pt x="524"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3"/>
              <p:cNvSpPr/>
              <p:nvPr/>
            </p:nvSpPr>
            <p:spPr>
              <a:xfrm flipH="1">
                <a:off x="7274666" y="4258702"/>
                <a:ext cx="73872" cy="73872"/>
              </a:xfrm>
              <a:custGeom>
                <a:rect b="b" l="l" r="r" t="t"/>
                <a:pathLst>
                  <a:path extrusionOk="0" h="671" w="671">
                    <a:moveTo>
                      <a:pt x="335" y="1"/>
                    </a:moveTo>
                    <a:cubicBezTo>
                      <a:pt x="152" y="1"/>
                      <a:pt x="1" y="147"/>
                      <a:pt x="1" y="336"/>
                    </a:cubicBezTo>
                    <a:cubicBezTo>
                      <a:pt x="1" y="520"/>
                      <a:pt x="152" y="670"/>
                      <a:pt x="335" y="670"/>
                    </a:cubicBezTo>
                    <a:cubicBezTo>
                      <a:pt x="519" y="670"/>
                      <a:pt x="670" y="520"/>
                      <a:pt x="670" y="336"/>
                    </a:cubicBezTo>
                    <a:cubicBezTo>
                      <a:pt x="670" y="147"/>
                      <a:pt x="519"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3"/>
              <p:cNvSpPr/>
              <p:nvPr/>
            </p:nvSpPr>
            <p:spPr>
              <a:xfrm flipH="1">
                <a:off x="7193749" y="4296133"/>
                <a:ext cx="73322" cy="73322"/>
              </a:xfrm>
              <a:custGeom>
                <a:rect b="b" l="l" r="r" t="t"/>
                <a:pathLst>
                  <a:path extrusionOk="0" h="666" w="666">
                    <a:moveTo>
                      <a:pt x="331" y="0"/>
                    </a:moveTo>
                    <a:cubicBezTo>
                      <a:pt x="152" y="0"/>
                      <a:pt x="1" y="151"/>
                      <a:pt x="1" y="335"/>
                    </a:cubicBezTo>
                    <a:cubicBezTo>
                      <a:pt x="1" y="514"/>
                      <a:pt x="152" y="665"/>
                      <a:pt x="331" y="665"/>
                    </a:cubicBezTo>
                    <a:cubicBezTo>
                      <a:pt x="515" y="665"/>
                      <a:pt x="666" y="514"/>
                      <a:pt x="666" y="335"/>
                    </a:cubicBezTo>
                    <a:cubicBezTo>
                      <a:pt x="666" y="151"/>
                      <a:pt x="515"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3"/>
              <p:cNvSpPr/>
              <p:nvPr/>
            </p:nvSpPr>
            <p:spPr>
              <a:xfrm flipH="1">
                <a:off x="7111731" y="4330922"/>
                <a:ext cx="72221" cy="72221"/>
              </a:xfrm>
              <a:custGeom>
                <a:rect b="b" l="l" r="r" t="t"/>
                <a:pathLst>
                  <a:path extrusionOk="0" h="656" w="656">
                    <a:moveTo>
                      <a:pt x="325" y="0"/>
                    </a:moveTo>
                    <a:cubicBezTo>
                      <a:pt x="146" y="0"/>
                      <a:pt x="0" y="146"/>
                      <a:pt x="0" y="326"/>
                    </a:cubicBezTo>
                    <a:cubicBezTo>
                      <a:pt x="0" y="509"/>
                      <a:pt x="146" y="656"/>
                      <a:pt x="325" y="656"/>
                    </a:cubicBezTo>
                    <a:cubicBezTo>
                      <a:pt x="509" y="656"/>
                      <a:pt x="655" y="509"/>
                      <a:pt x="655" y="326"/>
                    </a:cubicBezTo>
                    <a:cubicBezTo>
                      <a:pt x="655" y="146"/>
                      <a:pt x="509" y="0"/>
                      <a:pt x="3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3"/>
              <p:cNvSpPr/>
              <p:nvPr/>
            </p:nvSpPr>
            <p:spPr>
              <a:xfrm flipH="1">
                <a:off x="7028722" y="4362518"/>
                <a:ext cx="71230" cy="70679"/>
              </a:xfrm>
              <a:custGeom>
                <a:rect b="b" l="l" r="r" t="t"/>
                <a:pathLst>
                  <a:path extrusionOk="0" h="642" w="647">
                    <a:moveTo>
                      <a:pt x="326" y="1"/>
                    </a:moveTo>
                    <a:cubicBezTo>
                      <a:pt x="147" y="1"/>
                      <a:pt x="1" y="142"/>
                      <a:pt x="1" y="321"/>
                    </a:cubicBezTo>
                    <a:cubicBezTo>
                      <a:pt x="1" y="500"/>
                      <a:pt x="147" y="642"/>
                      <a:pt x="326" y="642"/>
                    </a:cubicBezTo>
                    <a:cubicBezTo>
                      <a:pt x="501" y="642"/>
                      <a:pt x="647" y="500"/>
                      <a:pt x="647" y="321"/>
                    </a:cubicBezTo>
                    <a:cubicBezTo>
                      <a:pt x="647" y="142"/>
                      <a:pt x="501"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3"/>
              <p:cNvSpPr/>
              <p:nvPr/>
            </p:nvSpPr>
            <p:spPr>
              <a:xfrm flipH="1">
                <a:off x="6944062" y="4390041"/>
                <a:ext cx="70239" cy="70239"/>
              </a:xfrm>
              <a:custGeom>
                <a:rect b="b" l="l" r="r" t="t"/>
                <a:pathLst>
                  <a:path extrusionOk="0" h="638" w="638">
                    <a:moveTo>
                      <a:pt x="317" y="1"/>
                    </a:moveTo>
                    <a:cubicBezTo>
                      <a:pt x="142" y="1"/>
                      <a:pt x="1" y="142"/>
                      <a:pt x="1" y="321"/>
                    </a:cubicBezTo>
                    <a:cubicBezTo>
                      <a:pt x="1" y="496"/>
                      <a:pt x="142" y="637"/>
                      <a:pt x="317" y="637"/>
                    </a:cubicBezTo>
                    <a:cubicBezTo>
                      <a:pt x="496" y="637"/>
                      <a:pt x="637" y="496"/>
                      <a:pt x="637" y="321"/>
                    </a:cubicBezTo>
                    <a:cubicBezTo>
                      <a:pt x="637" y="142"/>
                      <a:pt x="496"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3"/>
              <p:cNvSpPr/>
              <p:nvPr/>
            </p:nvSpPr>
            <p:spPr>
              <a:xfrm flipH="1">
                <a:off x="6858521" y="4414481"/>
                <a:ext cx="69138" cy="69138"/>
              </a:xfrm>
              <a:custGeom>
                <a:rect b="b" l="l" r="r" t="t"/>
                <a:pathLst>
                  <a:path extrusionOk="0" h="628" w="628">
                    <a:moveTo>
                      <a:pt x="312" y="0"/>
                    </a:moveTo>
                    <a:cubicBezTo>
                      <a:pt x="142" y="0"/>
                      <a:pt x="1" y="137"/>
                      <a:pt x="1" y="311"/>
                    </a:cubicBezTo>
                    <a:cubicBezTo>
                      <a:pt x="1" y="486"/>
                      <a:pt x="142" y="627"/>
                      <a:pt x="312" y="627"/>
                    </a:cubicBezTo>
                    <a:cubicBezTo>
                      <a:pt x="487" y="627"/>
                      <a:pt x="628" y="486"/>
                      <a:pt x="628" y="311"/>
                    </a:cubicBezTo>
                    <a:cubicBezTo>
                      <a:pt x="628" y="137"/>
                      <a:pt x="487"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3"/>
              <p:cNvSpPr/>
              <p:nvPr/>
            </p:nvSpPr>
            <p:spPr>
              <a:xfrm flipH="1">
                <a:off x="6771769" y="4434738"/>
                <a:ext cx="68147" cy="68037"/>
              </a:xfrm>
              <a:custGeom>
                <a:rect b="b" l="l" r="r" t="t"/>
                <a:pathLst>
                  <a:path extrusionOk="0" h="618" w="619">
                    <a:moveTo>
                      <a:pt x="307" y="0"/>
                    </a:moveTo>
                    <a:cubicBezTo>
                      <a:pt x="137" y="0"/>
                      <a:pt x="1" y="137"/>
                      <a:pt x="1" y="306"/>
                    </a:cubicBezTo>
                    <a:cubicBezTo>
                      <a:pt x="1" y="476"/>
                      <a:pt x="137" y="618"/>
                      <a:pt x="307" y="618"/>
                    </a:cubicBezTo>
                    <a:cubicBezTo>
                      <a:pt x="477" y="618"/>
                      <a:pt x="618" y="476"/>
                      <a:pt x="618" y="306"/>
                    </a:cubicBezTo>
                    <a:cubicBezTo>
                      <a:pt x="618" y="137"/>
                      <a:pt x="477"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3"/>
              <p:cNvSpPr/>
              <p:nvPr/>
            </p:nvSpPr>
            <p:spPr>
              <a:xfrm flipH="1">
                <a:off x="6684576" y="4450261"/>
                <a:ext cx="67046" cy="67597"/>
              </a:xfrm>
              <a:custGeom>
                <a:rect b="b" l="l" r="r" t="t"/>
                <a:pathLst>
                  <a:path extrusionOk="0" h="614" w="609">
                    <a:moveTo>
                      <a:pt x="307" y="0"/>
                    </a:moveTo>
                    <a:cubicBezTo>
                      <a:pt x="137" y="0"/>
                      <a:pt x="0" y="137"/>
                      <a:pt x="0" y="307"/>
                    </a:cubicBezTo>
                    <a:cubicBezTo>
                      <a:pt x="0" y="477"/>
                      <a:pt x="137" y="613"/>
                      <a:pt x="307" y="613"/>
                    </a:cubicBezTo>
                    <a:cubicBezTo>
                      <a:pt x="472" y="613"/>
                      <a:pt x="608" y="477"/>
                      <a:pt x="608" y="307"/>
                    </a:cubicBezTo>
                    <a:cubicBezTo>
                      <a:pt x="608" y="137"/>
                      <a:pt x="47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3"/>
              <p:cNvSpPr/>
              <p:nvPr/>
            </p:nvSpPr>
            <p:spPr>
              <a:xfrm flipH="1">
                <a:off x="6596393" y="4462151"/>
                <a:ext cx="66496" cy="66056"/>
              </a:xfrm>
              <a:custGeom>
                <a:rect b="b" l="l" r="r" t="t"/>
                <a:pathLst>
                  <a:path extrusionOk="0" h="600" w="604">
                    <a:moveTo>
                      <a:pt x="302" y="1"/>
                    </a:moveTo>
                    <a:cubicBezTo>
                      <a:pt x="137" y="1"/>
                      <a:pt x="0" y="133"/>
                      <a:pt x="0" y="303"/>
                    </a:cubicBezTo>
                    <a:cubicBezTo>
                      <a:pt x="0" y="468"/>
                      <a:pt x="137" y="600"/>
                      <a:pt x="302" y="600"/>
                    </a:cubicBezTo>
                    <a:cubicBezTo>
                      <a:pt x="467" y="600"/>
                      <a:pt x="604" y="468"/>
                      <a:pt x="604" y="303"/>
                    </a:cubicBezTo>
                    <a:cubicBezTo>
                      <a:pt x="604" y="133"/>
                      <a:pt x="467" y="1"/>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3"/>
              <p:cNvSpPr/>
              <p:nvPr/>
            </p:nvSpPr>
            <p:spPr>
              <a:xfrm flipH="1">
                <a:off x="6507659" y="4469417"/>
                <a:ext cx="65505" cy="65065"/>
              </a:xfrm>
              <a:custGeom>
                <a:rect b="b" l="l" r="r" t="t"/>
                <a:pathLst>
                  <a:path extrusionOk="0" h="591" w="595">
                    <a:moveTo>
                      <a:pt x="298" y="1"/>
                    </a:moveTo>
                    <a:cubicBezTo>
                      <a:pt x="133" y="1"/>
                      <a:pt x="1" y="133"/>
                      <a:pt x="1" y="293"/>
                    </a:cubicBezTo>
                    <a:cubicBezTo>
                      <a:pt x="1" y="458"/>
                      <a:pt x="133" y="590"/>
                      <a:pt x="298" y="590"/>
                    </a:cubicBezTo>
                    <a:cubicBezTo>
                      <a:pt x="463" y="590"/>
                      <a:pt x="595" y="458"/>
                      <a:pt x="595" y="293"/>
                    </a:cubicBezTo>
                    <a:cubicBezTo>
                      <a:pt x="595" y="133"/>
                      <a:pt x="463" y="1"/>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3"/>
              <p:cNvSpPr/>
              <p:nvPr/>
            </p:nvSpPr>
            <p:spPr>
              <a:xfrm flipH="1">
                <a:off x="6418926" y="4471509"/>
                <a:ext cx="64404" cy="64514"/>
              </a:xfrm>
              <a:custGeom>
                <a:rect b="b" l="l" r="r" t="t"/>
                <a:pathLst>
                  <a:path extrusionOk="0" h="586" w="585">
                    <a:moveTo>
                      <a:pt x="293" y="1"/>
                    </a:moveTo>
                    <a:cubicBezTo>
                      <a:pt x="132" y="1"/>
                      <a:pt x="0" y="133"/>
                      <a:pt x="0" y="293"/>
                    </a:cubicBezTo>
                    <a:cubicBezTo>
                      <a:pt x="0" y="453"/>
                      <a:pt x="132" y="585"/>
                      <a:pt x="293" y="585"/>
                    </a:cubicBezTo>
                    <a:cubicBezTo>
                      <a:pt x="453" y="585"/>
                      <a:pt x="585" y="453"/>
                      <a:pt x="585" y="293"/>
                    </a:cubicBezTo>
                    <a:cubicBezTo>
                      <a:pt x="585" y="133"/>
                      <a:pt x="453"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3"/>
              <p:cNvSpPr/>
              <p:nvPr/>
            </p:nvSpPr>
            <p:spPr>
              <a:xfrm flipH="1">
                <a:off x="6330192" y="4469417"/>
                <a:ext cx="63413" cy="63523"/>
              </a:xfrm>
              <a:custGeom>
                <a:rect b="b" l="l" r="r" t="t"/>
                <a:pathLst>
                  <a:path extrusionOk="0" h="577" w="576">
                    <a:moveTo>
                      <a:pt x="288" y="1"/>
                    </a:moveTo>
                    <a:cubicBezTo>
                      <a:pt x="128" y="1"/>
                      <a:pt x="1" y="128"/>
                      <a:pt x="1" y="288"/>
                    </a:cubicBezTo>
                    <a:cubicBezTo>
                      <a:pt x="1" y="444"/>
                      <a:pt x="128" y="576"/>
                      <a:pt x="288" y="576"/>
                    </a:cubicBezTo>
                    <a:cubicBezTo>
                      <a:pt x="444" y="576"/>
                      <a:pt x="576" y="444"/>
                      <a:pt x="576" y="288"/>
                    </a:cubicBezTo>
                    <a:cubicBezTo>
                      <a:pt x="576" y="128"/>
                      <a:pt x="444"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3"/>
              <p:cNvSpPr/>
              <p:nvPr/>
            </p:nvSpPr>
            <p:spPr>
              <a:xfrm flipH="1">
                <a:off x="6241899" y="4461710"/>
                <a:ext cx="62422" cy="62863"/>
              </a:xfrm>
              <a:custGeom>
                <a:rect b="b" l="l" r="r" t="t"/>
                <a:pathLst>
                  <a:path extrusionOk="0" h="571" w="567">
                    <a:moveTo>
                      <a:pt x="284" y="0"/>
                    </a:moveTo>
                    <a:cubicBezTo>
                      <a:pt x="128" y="0"/>
                      <a:pt x="1" y="127"/>
                      <a:pt x="1" y="283"/>
                    </a:cubicBezTo>
                    <a:cubicBezTo>
                      <a:pt x="1" y="443"/>
                      <a:pt x="128" y="571"/>
                      <a:pt x="284" y="571"/>
                    </a:cubicBezTo>
                    <a:cubicBezTo>
                      <a:pt x="439" y="571"/>
                      <a:pt x="566" y="443"/>
                      <a:pt x="566" y="283"/>
                    </a:cubicBezTo>
                    <a:cubicBezTo>
                      <a:pt x="566" y="127"/>
                      <a:pt x="43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3"/>
              <p:cNvSpPr/>
              <p:nvPr/>
            </p:nvSpPr>
            <p:spPr>
              <a:xfrm flipH="1">
                <a:off x="6153715" y="4449710"/>
                <a:ext cx="61872" cy="61432"/>
              </a:xfrm>
              <a:custGeom>
                <a:rect b="b" l="l" r="r" t="t"/>
                <a:pathLst>
                  <a:path extrusionOk="0" h="558" w="562">
                    <a:moveTo>
                      <a:pt x="279" y="1"/>
                    </a:moveTo>
                    <a:cubicBezTo>
                      <a:pt x="128" y="1"/>
                      <a:pt x="1" y="123"/>
                      <a:pt x="1" y="279"/>
                    </a:cubicBezTo>
                    <a:cubicBezTo>
                      <a:pt x="1" y="434"/>
                      <a:pt x="128" y="557"/>
                      <a:pt x="279" y="557"/>
                    </a:cubicBezTo>
                    <a:cubicBezTo>
                      <a:pt x="435" y="557"/>
                      <a:pt x="562" y="434"/>
                      <a:pt x="562" y="279"/>
                    </a:cubicBezTo>
                    <a:cubicBezTo>
                      <a:pt x="562" y="123"/>
                      <a:pt x="435"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3"/>
              <p:cNvSpPr/>
              <p:nvPr/>
            </p:nvSpPr>
            <p:spPr>
              <a:xfrm flipH="1">
                <a:off x="6066963" y="4432646"/>
                <a:ext cx="60331" cy="60771"/>
              </a:xfrm>
              <a:custGeom>
                <a:rect b="b" l="l" r="r" t="t"/>
                <a:pathLst>
                  <a:path extrusionOk="0" h="552" w="548">
                    <a:moveTo>
                      <a:pt x="274" y="0"/>
                    </a:moveTo>
                    <a:cubicBezTo>
                      <a:pt x="123" y="0"/>
                      <a:pt x="0" y="123"/>
                      <a:pt x="0" y="274"/>
                    </a:cubicBezTo>
                    <a:cubicBezTo>
                      <a:pt x="0" y="424"/>
                      <a:pt x="123" y="552"/>
                      <a:pt x="274" y="552"/>
                    </a:cubicBezTo>
                    <a:cubicBezTo>
                      <a:pt x="425" y="552"/>
                      <a:pt x="547" y="424"/>
                      <a:pt x="547" y="274"/>
                    </a:cubicBezTo>
                    <a:cubicBezTo>
                      <a:pt x="547" y="123"/>
                      <a:pt x="425"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3"/>
              <p:cNvSpPr/>
              <p:nvPr/>
            </p:nvSpPr>
            <p:spPr>
              <a:xfrm flipH="1">
                <a:off x="5980872" y="4411289"/>
                <a:ext cx="59780" cy="59890"/>
              </a:xfrm>
              <a:custGeom>
                <a:rect b="b" l="l" r="r" t="t"/>
                <a:pathLst>
                  <a:path extrusionOk="0" h="544" w="543">
                    <a:moveTo>
                      <a:pt x="274" y="1"/>
                    </a:moveTo>
                    <a:cubicBezTo>
                      <a:pt x="123" y="1"/>
                      <a:pt x="1" y="123"/>
                      <a:pt x="1" y="274"/>
                    </a:cubicBezTo>
                    <a:cubicBezTo>
                      <a:pt x="1" y="420"/>
                      <a:pt x="123" y="543"/>
                      <a:pt x="274" y="543"/>
                    </a:cubicBezTo>
                    <a:cubicBezTo>
                      <a:pt x="425" y="543"/>
                      <a:pt x="543" y="420"/>
                      <a:pt x="543" y="274"/>
                    </a:cubicBezTo>
                    <a:cubicBezTo>
                      <a:pt x="543"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3"/>
              <p:cNvSpPr/>
              <p:nvPr/>
            </p:nvSpPr>
            <p:spPr>
              <a:xfrm flipH="1">
                <a:off x="5895771" y="4386408"/>
                <a:ext cx="58679" cy="58789"/>
              </a:xfrm>
              <a:custGeom>
                <a:rect b="b" l="l" r="r" t="t"/>
                <a:pathLst>
                  <a:path extrusionOk="0" h="534" w="533">
                    <a:moveTo>
                      <a:pt x="269" y="1"/>
                    </a:moveTo>
                    <a:cubicBezTo>
                      <a:pt x="123" y="1"/>
                      <a:pt x="0" y="119"/>
                      <a:pt x="0" y="265"/>
                    </a:cubicBezTo>
                    <a:cubicBezTo>
                      <a:pt x="0" y="411"/>
                      <a:pt x="123" y="533"/>
                      <a:pt x="269" y="533"/>
                    </a:cubicBezTo>
                    <a:cubicBezTo>
                      <a:pt x="415" y="533"/>
                      <a:pt x="533" y="411"/>
                      <a:pt x="533" y="265"/>
                    </a:cubicBezTo>
                    <a:cubicBezTo>
                      <a:pt x="533" y="119"/>
                      <a:pt x="415"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3"/>
              <p:cNvSpPr/>
              <p:nvPr/>
            </p:nvSpPr>
            <p:spPr>
              <a:xfrm flipH="1">
                <a:off x="5811661" y="4357344"/>
                <a:ext cx="57688" cy="57688"/>
              </a:xfrm>
              <a:custGeom>
                <a:rect b="b" l="l" r="r" t="t"/>
                <a:pathLst>
                  <a:path extrusionOk="0" h="524" w="524">
                    <a:moveTo>
                      <a:pt x="259" y="1"/>
                    </a:moveTo>
                    <a:cubicBezTo>
                      <a:pt x="118" y="1"/>
                      <a:pt x="0" y="119"/>
                      <a:pt x="0" y="265"/>
                    </a:cubicBezTo>
                    <a:cubicBezTo>
                      <a:pt x="0" y="411"/>
                      <a:pt x="118" y="524"/>
                      <a:pt x="259" y="524"/>
                    </a:cubicBezTo>
                    <a:cubicBezTo>
                      <a:pt x="406" y="524"/>
                      <a:pt x="523" y="411"/>
                      <a:pt x="523" y="265"/>
                    </a:cubicBezTo>
                    <a:cubicBezTo>
                      <a:pt x="523" y="119"/>
                      <a:pt x="406"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3"/>
              <p:cNvSpPr/>
              <p:nvPr/>
            </p:nvSpPr>
            <p:spPr>
              <a:xfrm flipH="1">
                <a:off x="5729092" y="4325197"/>
                <a:ext cx="56698" cy="57138"/>
              </a:xfrm>
              <a:custGeom>
                <a:rect b="b" l="l" r="r" t="t"/>
                <a:pathLst>
                  <a:path extrusionOk="0" h="519" w="515">
                    <a:moveTo>
                      <a:pt x="255" y="0"/>
                    </a:moveTo>
                    <a:cubicBezTo>
                      <a:pt x="113" y="0"/>
                      <a:pt x="0" y="118"/>
                      <a:pt x="0" y="260"/>
                    </a:cubicBezTo>
                    <a:cubicBezTo>
                      <a:pt x="0" y="401"/>
                      <a:pt x="113" y="519"/>
                      <a:pt x="255" y="519"/>
                    </a:cubicBezTo>
                    <a:cubicBezTo>
                      <a:pt x="401" y="519"/>
                      <a:pt x="514" y="401"/>
                      <a:pt x="514" y="260"/>
                    </a:cubicBezTo>
                    <a:cubicBezTo>
                      <a:pt x="514" y="118"/>
                      <a:pt x="401"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3"/>
              <p:cNvSpPr/>
              <p:nvPr/>
            </p:nvSpPr>
            <p:spPr>
              <a:xfrm flipH="1">
                <a:off x="5647625" y="4290408"/>
                <a:ext cx="55707" cy="56147"/>
              </a:xfrm>
              <a:custGeom>
                <a:rect b="b" l="l" r="r" t="t"/>
                <a:pathLst>
                  <a:path extrusionOk="0" h="510" w="506">
                    <a:moveTo>
                      <a:pt x="255" y="1"/>
                    </a:moveTo>
                    <a:cubicBezTo>
                      <a:pt x="114" y="1"/>
                      <a:pt x="1" y="114"/>
                      <a:pt x="1" y="255"/>
                    </a:cubicBezTo>
                    <a:cubicBezTo>
                      <a:pt x="1" y="397"/>
                      <a:pt x="114" y="510"/>
                      <a:pt x="255" y="510"/>
                    </a:cubicBezTo>
                    <a:cubicBezTo>
                      <a:pt x="392" y="510"/>
                      <a:pt x="505" y="397"/>
                      <a:pt x="505" y="255"/>
                    </a:cubicBezTo>
                    <a:cubicBezTo>
                      <a:pt x="505" y="114"/>
                      <a:pt x="392"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3"/>
              <p:cNvSpPr/>
              <p:nvPr/>
            </p:nvSpPr>
            <p:spPr>
              <a:xfrm flipH="1">
                <a:off x="5566708" y="4253527"/>
                <a:ext cx="55156" cy="55156"/>
              </a:xfrm>
              <a:custGeom>
                <a:rect b="b" l="l" r="r" t="t"/>
                <a:pathLst>
                  <a:path extrusionOk="0" h="501" w="501">
                    <a:moveTo>
                      <a:pt x="251" y="1"/>
                    </a:moveTo>
                    <a:cubicBezTo>
                      <a:pt x="109" y="1"/>
                      <a:pt x="1" y="114"/>
                      <a:pt x="1" y="251"/>
                    </a:cubicBezTo>
                    <a:cubicBezTo>
                      <a:pt x="1" y="387"/>
                      <a:pt x="109" y="501"/>
                      <a:pt x="251" y="501"/>
                    </a:cubicBezTo>
                    <a:cubicBezTo>
                      <a:pt x="387" y="501"/>
                      <a:pt x="501" y="387"/>
                      <a:pt x="501" y="251"/>
                    </a:cubicBezTo>
                    <a:cubicBezTo>
                      <a:pt x="501" y="114"/>
                      <a:pt x="387"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3"/>
              <p:cNvSpPr/>
              <p:nvPr/>
            </p:nvSpPr>
            <p:spPr>
              <a:xfrm flipH="1">
                <a:off x="5487332" y="4215106"/>
                <a:ext cx="54055" cy="54166"/>
              </a:xfrm>
              <a:custGeom>
                <a:rect b="b" l="l" r="r" t="t"/>
                <a:pathLst>
                  <a:path extrusionOk="0" h="492" w="491">
                    <a:moveTo>
                      <a:pt x="246" y="1"/>
                    </a:moveTo>
                    <a:cubicBezTo>
                      <a:pt x="114" y="1"/>
                      <a:pt x="1" y="109"/>
                      <a:pt x="1" y="246"/>
                    </a:cubicBezTo>
                    <a:cubicBezTo>
                      <a:pt x="1" y="378"/>
                      <a:pt x="114" y="491"/>
                      <a:pt x="246" y="491"/>
                    </a:cubicBezTo>
                    <a:cubicBezTo>
                      <a:pt x="382" y="491"/>
                      <a:pt x="491" y="378"/>
                      <a:pt x="491" y="246"/>
                    </a:cubicBezTo>
                    <a:cubicBezTo>
                      <a:pt x="491" y="109"/>
                      <a:pt x="382"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3"/>
              <p:cNvSpPr/>
              <p:nvPr/>
            </p:nvSpPr>
            <p:spPr>
              <a:xfrm flipH="1">
                <a:off x="5407846" y="4175693"/>
                <a:ext cx="53065" cy="53065"/>
              </a:xfrm>
              <a:custGeom>
                <a:rect b="b" l="l" r="r" t="t"/>
                <a:pathLst>
                  <a:path extrusionOk="0" h="482" w="482">
                    <a:moveTo>
                      <a:pt x="241" y="1"/>
                    </a:moveTo>
                    <a:cubicBezTo>
                      <a:pt x="109" y="1"/>
                      <a:pt x="0" y="109"/>
                      <a:pt x="0" y="241"/>
                    </a:cubicBezTo>
                    <a:cubicBezTo>
                      <a:pt x="0" y="373"/>
                      <a:pt x="109" y="482"/>
                      <a:pt x="241" y="482"/>
                    </a:cubicBezTo>
                    <a:cubicBezTo>
                      <a:pt x="377" y="482"/>
                      <a:pt x="481" y="373"/>
                      <a:pt x="481" y="241"/>
                    </a:cubicBezTo>
                    <a:cubicBezTo>
                      <a:pt x="481" y="109"/>
                      <a:pt x="377"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3"/>
              <p:cNvSpPr/>
              <p:nvPr/>
            </p:nvSpPr>
            <p:spPr>
              <a:xfrm flipH="1">
                <a:off x="5328470" y="4136280"/>
                <a:ext cx="52074" cy="51964"/>
              </a:xfrm>
              <a:custGeom>
                <a:rect b="b" l="l" r="r" t="t"/>
                <a:pathLst>
                  <a:path extrusionOk="0" h="472" w="473">
                    <a:moveTo>
                      <a:pt x="237" y="0"/>
                    </a:moveTo>
                    <a:cubicBezTo>
                      <a:pt x="109" y="0"/>
                      <a:pt x="1" y="109"/>
                      <a:pt x="1" y="236"/>
                    </a:cubicBezTo>
                    <a:cubicBezTo>
                      <a:pt x="1" y="368"/>
                      <a:pt x="109" y="472"/>
                      <a:pt x="237" y="472"/>
                    </a:cubicBezTo>
                    <a:cubicBezTo>
                      <a:pt x="369" y="472"/>
                      <a:pt x="472" y="368"/>
                      <a:pt x="472" y="236"/>
                    </a:cubicBezTo>
                    <a:cubicBezTo>
                      <a:pt x="472" y="109"/>
                      <a:pt x="36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3"/>
              <p:cNvSpPr/>
              <p:nvPr/>
            </p:nvSpPr>
            <p:spPr>
              <a:xfrm flipH="1">
                <a:off x="5248543" y="4097858"/>
                <a:ext cx="50973" cy="50973"/>
              </a:xfrm>
              <a:custGeom>
                <a:rect b="b" l="l" r="r" t="t"/>
                <a:pathLst>
                  <a:path extrusionOk="0" h="463" w="463">
                    <a:moveTo>
                      <a:pt x="231" y="1"/>
                    </a:moveTo>
                    <a:cubicBezTo>
                      <a:pt x="104" y="1"/>
                      <a:pt x="0" y="104"/>
                      <a:pt x="0" y="232"/>
                    </a:cubicBezTo>
                    <a:cubicBezTo>
                      <a:pt x="0" y="359"/>
                      <a:pt x="104" y="463"/>
                      <a:pt x="231" y="463"/>
                    </a:cubicBezTo>
                    <a:cubicBezTo>
                      <a:pt x="359" y="463"/>
                      <a:pt x="462" y="359"/>
                      <a:pt x="462" y="232"/>
                    </a:cubicBezTo>
                    <a:cubicBezTo>
                      <a:pt x="462" y="104"/>
                      <a:pt x="359"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3"/>
              <p:cNvSpPr/>
              <p:nvPr/>
            </p:nvSpPr>
            <p:spPr>
              <a:xfrm flipH="1">
                <a:off x="5168066" y="4060537"/>
                <a:ext cx="49982" cy="50422"/>
              </a:xfrm>
              <a:custGeom>
                <a:rect b="b" l="l" r="r" t="t"/>
                <a:pathLst>
                  <a:path extrusionOk="0" h="458" w="454">
                    <a:moveTo>
                      <a:pt x="227" y="0"/>
                    </a:moveTo>
                    <a:cubicBezTo>
                      <a:pt x="99" y="0"/>
                      <a:pt x="0" y="104"/>
                      <a:pt x="0" y="231"/>
                    </a:cubicBezTo>
                    <a:cubicBezTo>
                      <a:pt x="0" y="354"/>
                      <a:pt x="99" y="457"/>
                      <a:pt x="227" y="457"/>
                    </a:cubicBezTo>
                    <a:cubicBezTo>
                      <a:pt x="354" y="457"/>
                      <a:pt x="453" y="354"/>
                      <a:pt x="453" y="231"/>
                    </a:cubicBezTo>
                    <a:cubicBezTo>
                      <a:pt x="453" y="104"/>
                      <a:pt x="354"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3"/>
              <p:cNvSpPr/>
              <p:nvPr/>
            </p:nvSpPr>
            <p:spPr>
              <a:xfrm flipH="1">
                <a:off x="5086158" y="4026299"/>
                <a:ext cx="49321" cy="49321"/>
              </a:xfrm>
              <a:custGeom>
                <a:rect b="b" l="l" r="r" t="t"/>
                <a:pathLst>
                  <a:path extrusionOk="0" h="448" w="448">
                    <a:moveTo>
                      <a:pt x="222" y="0"/>
                    </a:moveTo>
                    <a:cubicBezTo>
                      <a:pt x="99" y="0"/>
                      <a:pt x="0" y="99"/>
                      <a:pt x="0" y="222"/>
                    </a:cubicBezTo>
                    <a:cubicBezTo>
                      <a:pt x="0" y="344"/>
                      <a:pt x="99" y="448"/>
                      <a:pt x="222" y="448"/>
                    </a:cubicBezTo>
                    <a:cubicBezTo>
                      <a:pt x="344" y="448"/>
                      <a:pt x="448" y="344"/>
                      <a:pt x="448" y="222"/>
                    </a:cubicBezTo>
                    <a:cubicBezTo>
                      <a:pt x="448" y="99"/>
                      <a:pt x="344"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3"/>
              <p:cNvSpPr/>
              <p:nvPr/>
            </p:nvSpPr>
            <p:spPr>
              <a:xfrm flipH="1">
                <a:off x="5003039" y="3995143"/>
                <a:ext cx="48441" cy="48331"/>
              </a:xfrm>
              <a:custGeom>
                <a:rect b="b" l="l" r="r" t="t"/>
                <a:pathLst>
                  <a:path extrusionOk="0" h="439" w="440">
                    <a:moveTo>
                      <a:pt x="218" y="0"/>
                    </a:moveTo>
                    <a:cubicBezTo>
                      <a:pt x="95" y="0"/>
                      <a:pt x="1" y="99"/>
                      <a:pt x="1" y="217"/>
                    </a:cubicBezTo>
                    <a:cubicBezTo>
                      <a:pt x="1" y="340"/>
                      <a:pt x="95" y="439"/>
                      <a:pt x="218" y="439"/>
                    </a:cubicBezTo>
                    <a:cubicBezTo>
                      <a:pt x="340" y="439"/>
                      <a:pt x="439" y="340"/>
                      <a:pt x="439" y="217"/>
                    </a:cubicBezTo>
                    <a:cubicBezTo>
                      <a:pt x="439" y="99"/>
                      <a:pt x="340" y="0"/>
                      <a:pt x="2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3"/>
              <p:cNvSpPr/>
              <p:nvPr/>
            </p:nvSpPr>
            <p:spPr>
              <a:xfrm flipH="1">
                <a:off x="4918489" y="3968611"/>
                <a:ext cx="47890" cy="47340"/>
              </a:xfrm>
              <a:custGeom>
                <a:rect b="b" l="l" r="r" t="t"/>
                <a:pathLst>
                  <a:path extrusionOk="0" h="430" w="435">
                    <a:moveTo>
                      <a:pt x="218" y="1"/>
                    </a:moveTo>
                    <a:cubicBezTo>
                      <a:pt x="100" y="1"/>
                      <a:pt x="1" y="95"/>
                      <a:pt x="1" y="213"/>
                    </a:cubicBezTo>
                    <a:cubicBezTo>
                      <a:pt x="1" y="331"/>
                      <a:pt x="100" y="430"/>
                      <a:pt x="218" y="430"/>
                    </a:cubicBezTo>
                    <a:cubicBezTo>
                      <a:pt x="336" y="430"/>
                      <a:pt x="435" y="331"/>
                      <a:pt x="435" y="213"/>
                    </a:cubicBezTo>
                    <a:cubicBezTo>
                      <a:pt x="435" y="95"/>
                      <a:pt x="336" y="1"/>
                      <a:pt x="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3"/>
              <p:cNvSpPr/>
              <p:nvPr/>
            </p:nvSpPr>
            <p:spPr>
              <a:xfrm flipH="1">
                <a:off x="4832838" y="3947363"/>
                <a:ext cx="46349" cy="46239"/>
              </a:xfrm>
              <a:custGeom>
                <a:rect b="b" l="l" r="r" t="t"/>
                <a:pathLst>
                  <a:path extrusionOk="0" h="420" w="421">
                    <a:moveTo>
                      <a:pt x="213" y="0"/>
                    </a:moveTo>
                    <a:cubicBezTo>
                      <a:pt x="95" y="0"/>
                      <a:pt x="1" y="95"/>
                      <a:pt x="1" y="208"/>
                    </a:cubicBezTo>
                    <a:cubicBezTo>
                      <a:pt x="1" y="326"/>
                      <a:pt x="95" y="420"/>
                      <a:pt x="213" y="420"/>
                    </a:cubicBezTo>
                    <a:cubicBezTo>
                      <a:pt x="326" y="420"/>
                      <a:pt x="420" y="326"/>
                      <a:pt x="420" y="208"/>
                    </a:cubicBezTo>
                    <a:cubicBezTo>
                      <a:pt x="420" y="95"/>
                      <a:pt x="326"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3"/>
              <p:cNvSpPr/>
              <p:nvPr/>
            </p:nvSpPr>
            <p:spPr>
              <a:xfrm flipH="1">
                <a:off x="4745095" y="3931840"/>
                <a:ext cx="45798" cy="45248"/>
              </a:xfrm>
              <a:custGeom>
                <a:rect b="b" l="l" r="r" t="t"/>
                <a:pathLst>
                  <a:path extrusionOk="0" h="411" w="416">
                    <a:moveTo>
                      <a:pt x="208" y="0"/>
                    </a:moveTo>
                    <a:cubicBezTo>
                      <a:pt x="95" y="0"/>
                      <a:pt x="0" y="94"/>
                      <a:pt x="0" y="207"/>
                    </a:cubicBezTo>
                    <a:cubicBezTo>
                      <a:pt x="0" y="321"/>
                      <a:pt x="95" y="410"/>
                      <a:pt x="208" y="410"/>
                    </a:cubicBezTo>
                    <a:cubicBezTo>
                      <a:pt x="321" y="410"/>
                      <a:pt x="415" y="321"/>
                      <a:pt x="415" y="207"/>
                    </a:cubicBezTo>
                    <a:cubicBezTo>
                      <a:pt x="415" y="94"/>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3"/>
              <p:cNvSpPr/>
              <p:nvPr/>
            </p:nvSpPr>
            <p:spPr>
              <a:xfrm flipH="1">
                <a:off x="4656912" y="3922923"/>
                <a:ext cx="44698" cy="44257"/>
              </a:xfrm>
              <a:custGeom>
                <a:rect b="b" l="l" r="r" t="t"/>
                <a:pathLst>
                  <a:path extrusionOk="0" h="402" w="406">
                    <a:moveTo>
                      <a:pt x="203" y="1"/>
                    </a:moveTo>
                    <a:cubicBezTo>
                      <a:pt x="90" y="1"/>
                      <a:pt x="0" y="90"/>
                      <a:pt x="0" y="199"/>
                    </a:cubicBezTo>
                    <a:cubicBezTo>
                      <a:pt x="0" y="312"/>
                      <a:pt x="90" y="402"/>
                      <a:pt x="203" y="402"/>
                    </a:cubicBezTo>
                    <a:cubicBezTo>
                      <a:pt x="316" y="402"/>
                      <a:pt x="406" y="312"/>
                      <a:pt x="406" y="199"/>
                    </a:cubicBezTo>
                    <a:cubicBezTo>
                      <a:pt x="406" y="90"/>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3"/>
              <p:cNvSpPr/>
              <p:nvPr/>
            </p:nvSpPr>
            <p:spPr>
              <a:xfrm flipH="1">
                <a:off x="4568178" y="3920391"/>
                <a:ext cx="43707" cy="43707"/>
              </a:xfrm>
              <a:custGeom>
                <a:rect b="b" l="l" r="r" t="t"/>
                <a:pathLst>
                  <a:path extrusionOk="0" h="397" w="397">
                    <a:moveTo>
                      <a:pt x="199" y="0"/>
                    </a:moveTo>
                    <a:cubicBezTo>
                      <a:pt x="90" y="0"/>
                      <a:pt x="1" y="85"/>
                      <a:pt x="1" y="198"/>
                    </a:cubicBezTo>
                    <a:cubicBezTo>
                      <a:pt x="1" y="307"/>
                      <a:pt x="90" y="396"/>
                      <a:pt x="199" y="396"/>
                    </a:cubicBezTo>
                    <a:cubicBezTo>
                      <a:pt x="307" y="396"/>
                      <a:pt x="397" y="307"/>
                      <a:pt x="397" y="198"/>
                    </a:cubicBezTo>
                    <a:cubicBezTo>
                      <a:pt x="397" y="85"/>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3"/>
              <p:cNvSpPr/>
              <p:nvPr/>
            </p:nvSpPr>
            <p:spPr>
              <a:xfrm flipH="1">
                <a:off x="4479444" y="3924024"/>
                <a:ext cx="42606" cy="42606"/>
              </a:xfrm>
              <a:custGeom>
                <a:rect b="b" l="l" r="r" t="t"/>
                <a:pathLst>
                  <a:path extrusionOk="0" h="387" w="387">
                    <a:moveTo>
                      <a:pt x="193" y="0"/>
                    </a:moveTo>
                    <a:cubicBezTo>
                      <a:pt x="85" y="0"/>
                      <a:pt x="0" y="85"/>
                      <a:pt x="0" y="194"/>
                    </a:cubicBezTo>
                    <a:cubicBezTo>
                      <a:pt x="0" y="302"/>
                      <a:pt x="85" y="387"/>
                      <a:pt x="193" y="387"/>
                    </a:cubicBezTo>
                    <a:cubicBezTo>
                      <a:pt x="302" y="387"/>
                      <a:pt x="387" y="302"/>
                      <a:pt x="387" y="194"/>
                    </a:cubicBezTo>
                    <a:cubicBezTo>
                      <a:pt x="387" y="85"/>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3"/>
              <p:cNvSpPr/>
              <p:nvPr/>
            </p:nvSpPr>
            <p:spPr>
              <a:xfrm flipH="1">
                <a:off x="4391151" y="3933822"/>
                <a:ext cx="41615" cy="41725"/>
              </a:xfrm>
              <a:custGeom>
                <a:rect b="b" l="l" r="r" t="t"/>
                <a:pathLst>
                  <a:path extrusionOk="0" h="379" w="378">
                    <a:moveTo>
                      <a:pt x="189" y="1"/>
                    </a:moveTo>
                    <a:cubicBezTo>
                      <a:pt x="85" y="1"/>
                      <a:pt x="0" y="86"/>
                      <a:pt x="0" y="189"/>
                    </a:cubicBezTo>
                    <a:cubicBezTo>
                      <a:pt x="0" y="293"/>
                      <a:pt x="85" y="378"/>
                      <a:pt x="189" y="378"/>
                    </a:cubicBezTo>
                    <a:cubicBezTo>
                      <a:pt x="292" y="378"/>
                      <a:pt x="377" y="293"/>
                      <a:pt x="377" y="189"/>
                    </a:cubicBezTo>
                    <a:cubicBezTo>
                      <a:pt x="377" y="86"/>
                      <a:pt x="292"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3"/>
              <p:cNvSpPr/>
              <p:nvPr/>
            </p:nvSpPr>
            <p:spPr>
              <a:xfrm flipH="1">
                <a:off x="4303518" y="3949455"/>
                <a:ext cx="41065" cy="40514"/>
              </a:xfrm>
              <a:custGeom>
                <a:rect b="b" l="l" r="r" t="t"/>
                <a:pathLst>
                  <a:path extrusionOk="0" h="368" w="373">
                    <a:moveTo>
                      <a:pt x="189" y="0"/>
                    </a:moveTo>
                    <a:cubicBezTo>
                      <a:pt x="85" y="0"/>
                      <a:pt x="0" y="80"/>
                      <a:pt x="0" y="184"/>
                    </a:cubicBezTo>
                    <a:cubicBezTo>
                      <a:pt x="0" y="288"/>
                      <a:pt x="85" y="368"/>
                      <a:pt x="189" y="368"/>
                    </a:cubicBezTo>
                    <a:cubicBezTo>
                      <a:pt x="288" y="368"/>
                      <a:pt x="373" y="288"/>
                      <a:pt x="373" y="184"/>
                    </a:cubicBezTo>
                    <a:cubicBezTo>
                      <a:pt x="373" y="80"/>
                      <a:pt x="28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3"/>
              <p:cNvSpPr/>
              <p:nvPr/>
            </p:nvSpPr>
            <p:spPr>
              <a:xfrm flipH="1">
                <a:off x="4217317" y="3969712"/>
                <a:ext cx="39523" cy="40074"/>
              </a:xfrm>
              <a:custGeom>
                <a:rect b="b" l="l" r="r" t="t"/>
                <a:pathLst>
                  <a:path extrusionOk="0" h="364" w="359">
                    <a:moveTo>
                      <a:pt x="179" y="0"/>
                    </a:moveTo>
                    <a:cubicBezTo>
                      <a:pt x="80" y="0"/>
                      <a:pt x="0" y="80"/>
                      <a:pt x="0" y="184"/>
                    </a:cubicBezTo>
                    <a:cubicBezTo>
                      <a:pt x="0" y="283"/>
                      <a:pt x="80" y="363"/>
                      <a:pt x="179" y="363"/>
                    </a:cubicBezTo>
                    <a:cubicBezTo>
                      <a:pt x="278" y="363"/>
                      <a:pt x="358" y="283"/>
                      <a:pt x="358" y="184"/>
                    </a:cubicBezTo>
                    <a:cubicBezTo>
                      <a:pt x="358" y="80"/>
                      <a:pt x="278"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3"/>
              <p:cNvSpPr/>
              <p:nvPr/>
            </p:nvSpPr>
            <p:spPr>
              <a:xfrm flipH="1">
                <a:off x="4131665" y="3994592"/>
                <a:ext cx="39083" cy="38973"/>
              </a:xfrm>
              <a:custGeom>
                <a:rect b="b" l="l" r="r" t="t"/>
                <a:pathLst>
                  <a:path extrusionOk="0" h="354" w="355">
                    <a:moveTo>
                      <a:pt x="180" y="0"/>
                    </a:moveTo>
                    <a:cubicBezTo>
                      <a:pt x="81" y="0"/>
                      <a:pt x="1" y="81"/>
                      <a:pt x="1" y="175"/>
                    </a:cubicBezTo>
                    <a:cubicBezTo>
                      <a:pt x="1" y="274"/>
                      <a:pt x="81" y="354"/>
                      <a:pt x="180" y="354"/>
                    </a:cubicBezTo>
                    <a:cubicBezTo>
                      <a:pt x="274" y="354"/>
                      <a:pt x="354" y="274"/>
                      <a:pt x="354" y="175"/>
                    </a:cubicBezTo>
                    <a:cubicBezTo>
                      <a:pt x="354" y="81"/>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3"/>
              <p:cNvSpPr/>
              <p:nvPr/>
            </p:nvSpPr>
            <p:spPr>
              <a:xfrm flipH="1">
                <a:off x="4047666" y="4023656"/>
                <a:ext cx="37982" cy="37431"/>
              </a:xfrm>
              <a:custGeom>
                <a:rect b="b" l="l" r="r" t="t"/>
                <a:pathLst>
                  <a:path extrusionOk="0" h="340" w="345">
                    <a:moveTo>
                      <a:pt x="175" y="0"/>
                    </a:moveTo>
                    <a:cubicBezTo>
                      <a:pt x="81" y="0"/>
                      <a:pt x="1" y="76"/>
                      <a:pt x="1" y="170"/>
                    </a:cubicBezTo>
                    <a:cubicBezTo>
                      <a:pt x="1" y="264"/>
                      <a:pt x="81" y="340"/>
                      <a:pt x="175" y="340"/>
                    </a:cubicBezTo>
                    <a:cubicBezTo>
                      <a:pt x="270" y="340"/>
                      <a:pt x="345" y="264"/>
                      <a:pt x="345" y="170"/>
                    </a:cubicBezTo>
                    <a:cubicBezTo>
                      <a:pt x="345" y="76"/>
                      <a:pt x="270" y="0"/>
                      <a:pt x="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3"/>
              <p:cNvSpPr/>
              <p:nvPr/>
            </p:nvSpPr>
            <p:spPr>
              <a:xfrm flipH="1">
                <a:off x="3964547" y="4055803"/>
                <a:ext cx="36991" cy="36991"/>
              </a:xfrm>
              <a:custGeom>
                <a:rect b="b" l="l" r="r" t="t"/>
                <a:pathLst>
                  <a:path extrusionOk="0" h="336" w="336">
                    <a:moveTo>
                      <a:pt x="170" y="1"/>
                    </a:moveTo>
                    <a:cubicBezTo>
                      <a:pt x="76" y="1"/>
                      <a:pt x="1" y="76"/>
                      <a:pt x="1" y="166"/>
                    </a:cubicBezTo>
                    <a:cubicBezTo>
                      <a:pt x="1" y="260"/>
                      <a:pt x="76" y="335"/>
                      <a:pt x="170" y="335"/>
                    </a:cubicBezTo>
                    <a:cubicBezTo>
                      <a:pt x="260" y="335"/>
                      <a:pt x="335" y="260"/>
                      <a:pt x="335" y="166"/>
                    </a:cubicBezTo>
                    <a:cubicBezTo>
                      <a:pt x="335" y="76"/>
                      <a:pt x="260" y="1"/>
                      <a:pt x="1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3"/>
              <p:cNvSpPr/>
              <p:nvPr/>
            </p:nvSpPr>
            <p:spPr>
              <a:xfrm flipH="1">
                <a:off x="3882528" y="4090592"/>
                <a:ext cx="36441" cy="36441"/>
              </a:xfrm>
              <a:custGeom>
                <a:rect b="b" l="l" r="r" t="t"/>
                <a:pathLst>
                  <a:path extrusionOk="0" h="331" w="331">
                    <a:moveTo>
                      <a:pt x="165" y="1"/>
                    </a:moveTo>
                    <a:cubicBezTo>
                      <a:pt x="76" y="1"/>
                      <a:pt x="0" y="76"/>
                      <a:pt x="0" y="166"/>
                    </a:cubicBezTo>
                    <a:cubicBezTo>
                      <a:pt x="0" y="255"/>
                      <a:pt x="76" y="331"/>
                      <a:pt x="165" y="331"/>
                    </a:cubicBezTo>
                    <a:cubicBezTo>
                      <a:pt x="255" y="331"/>
                      <a:pt x="330" y="255"/>
                      <a:pt x="330" y="166"/>
                    </a:cubicBezTo>
                    <a:cubicBezTo>
                      <a:pt x="330" y="76"/>
                      <a:pt x="255"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3"/>
              <p:cNvSpPr/>
              <p:nvPr/>
            </p:nvSpPr>
            <p:spPr>
              <a:xfrm flipH="1">
                <a:off x="3802162" y="4128464"/>
                <a:ext cx="34899" cy="35450"/>
              </a:xfrm>
              <a:custGeom>
                <a:rect b="b" l="l" r="r" t="t"/>
                <a:pathLst>
                  <a:path extrusionOk="0" h="322" w="317">
                    <a:moveTo>
                      <a:pt x="156" y="1"/>
                    </a:moveTo>
                    <a:cubicBezTo>
                      <a:pt x="72" y="1"/>
                      <a:pt x="1" y="76"/>
                      <a:pt x="1" y="161"/>
                    </a:cubicBezTo>
                    <a:cubicBezTo>
                      <a:pt x="1" y="251"/>
                      <a:pt x="72" y="321"/>
                      <a:pt x="156" y="321"/>
                    </a:cubicBezTo>
                    <a:cubicBezTo>
                      <a:pt x="246" y="321"/>
                      <a:pt x="317" y="251"/>
                      <a:pt x="317" y="161"/>
                    </a:cubicBezTo>
                    <a:cubicBezTo>
                      <a:pt x="317" y="76"/>
                      <a:pt x="246" y="1"/>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3"/>
              <p:cNvSpPr/>
              <p:nvPr/>
            </p:nvSpPr>
            <p:spPr>
              <a:xfrm flipH="1">
                <a:off x="3721685" y="4166885"/>
                <a:ext cx="33798" cy="33798"/>
              </a:xfrm>
              <a:custGeom>
                <a:rect b="b" l="l" r="r" t="t"/>
                <a:pathLst>
                  <a:path extrusionOk="0" h="307" w="307">
                    <a:moveTo>
                      <a:pt x="151" y="1"/>
                    </a:moveTo>
                    <a:cubicBezTo>
                      <a:pt x="66" y="1"/>
                      <a:pt x="0" y="67"/>
                      <a:pt x="0" y="156"/>
                    </a:cubicBezTo>
                    <a:cubicBezTo>
                      <a:pt x="0" y="241"/>
                      <a:pt x="66" y="307"/>
                      <a:pt x="151" y="307"/>
                    </a:cubicBezTo>
                    <a:cubicBezTo>
                      <a:pt x="240" y="307"/>
                      <a:pt x="306" y="241"/>
                      <a:pt x="306" y="156"/>
                    </a:cubicBezTo>
                    <a:cubicBezTo>
                      <a:pt x="306" y="67"/>
                      <a:pt x="240"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3"/>
              <p:cNvSpPr/>
              <p:nvPr/>
            </p:nvSpPr>
            <p:spPr>
              <a:xfrm flipH="1">
                <a:off x="3640217" y="4203216"/>
                <a:ext cx="33358" cy="33358"/>
              </a:xfrm>
              <a:custGeom>
                <a:rect b="b" l="l" r="r" t="t"/>
                <a:pathLst>
                  <a:path extrusionOk="0" h="303" w="303">
                    <a:moveTo>
                      <a:pt x="152" y="1"/>
                    </a:moveTo>
                    <a:cubicBezTo>
                      <a:pt x="67" y="1"/>
                      <a:pt x="1" y="67"/>
                      <a:pt x="1" y="151"/>
                    </a:cubicBezTo>
                    <a:cubicBezTo>
                      <a:pt x="1" y="236"/>
                      <a:pt x="67" y="302"/>
                      <a:pt x="152" y="302"/>
                    </a:cubicBezTo>
                    <a:cubicBezTo>
                      <a:pt x="232" y="302"/>
                      <a:pt x="303" y="236"/>
                      <a:pt x="303" y="151"/>
                    </a:cubicBezTo>
                    <a:cubicBezTo>
                      <a:pt x="303" y="67"/>
                      <a:pt x="232" y="1"/>
                      <a:pt x="1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3"/>
              <p:cNvSpPr/>
              <p:nvPr/>
            </p:nvSpPr>
            <p:spPr>
              <a:xfrm flipH="1">
                <a:off x="3558199" y="4238005"/>
                <a:ext cx="32257" cy="32257"/>
              </a:xfrm>
              <a:custGeom>
                <a:rect b="b" l="l" r="r" t="t"/>
                <a:pathLst>
                  <a:path extrusionOk="0" h="293" w="293">
                    <a:moveTo>
                      <a:pt x="146" y="0"/>
                    </a:moveTo>
                    <a:cubicBezTo>
                      <a:pt x="66" y="0"/>
                      <a:pt x="0" y="66"/>
                      <a:pt x="0" y="147"/>
                    </a:cubicBezTo>
                    <a:cubicBezTo>
                      <a:pt x="0" y="227"/>
                      <a:pt x="66" y="293"/>
                      <a:pt x="146" y="293"/>
                    </a:cubicBezTo>
                    <a:cubicBezTo>
                      <a:pt x="226" y="293"/>
                      <a:pt x="292" y="227"/>
                      <a:pt x="292" y="147"/>
                    </a:cubicBezTo>
                    <a:cubicBezTo>
                      <a:pt x="292" y="66"/>
                      <a:pt x="226"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3"/>
              <p:cNvSpPr/>
              <p:nvPr/>
            </p:nvSpPr>
            <p:spPr>
              <a:xfrm flipH="1">
                <a:off x="3475740" y="4271252"/>
                <a:ext cx="31156" cy="31156"/>
              </a:xfrm>
              <a:custGeom>
                <a:rect b="b" l="l" r="r" t="t"/>
                <a:pathLst>
                  <a:path extrusionOk="0" h="283" w="283">
                    <a:moveTo>
                      <a:pt x="142" y="0"/>
                    </a:moveTo>
                    <a:cubicBezTo>
                      <a:pt x="61" y="0"/>
                      <a:pt x="0" y="66"/>
                      <a:pt x="0" y="142"/>
                    </a:cubicBezTo>
                    <a:cubicBezTo>
                      <a:pt x="0" y="222"/>
                      <a:pt x="61" y="283"/>
                      <a:pt x="142" y="283"/>
                    </a:cubicBezTo>
                    <a:cubicBezTo>
                      <a:pt x="217" y="283"/>
                      <a:pt x="283" y="222"/>
                      <a:pt x="283" y="142"/>
                    </a:cubicBezTo>
                    <a:cubicBezTo>
                      <a:pt x="283" y="66"/>
                      <a:pt x="217"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3"/>
              <p:cNvSpPr/>
              <p:nvPr/>
            </p:nvSpPr>
            <p:spPr>
              <a:xfrm flipH="1">
                <a:off x="3392181" y="4302298"/>
                <a:ext cx="30716" cy="30826"/>
              </a:xfrm>
              <a:custGeom>
                <a:rect b="b" l="l" r="r" t="t"/>
                <a:pathLst>
                  <a:path extrusionOk="0" h="280" w="279">
                    <a:moveTo>
                      <a:pt x="138" y="1"/>
                    </a:moveTo>
                    <a:cubicBezTo>
                      <a:pt x="62" y="1"/>
                      <a:pt x="1" y="62"/>
                      <a:pt x="1" y="138"/>
                    </a:cubicBezTo>
                    <a:cubicBezTo>
                      <a:pt x="1" y="218"/>
                      <a:pt x="62" y="279"/>
                      <a:pt x="138" y="279"/>
                    </a:cubicBezTo>
                    <a:cubicBezTo>
                      <a:pt x="213" y="279"/>
                      <a:pt x="279" y="218"/>
                      <a:pt x="279" y="138"/>
                    </a:cubicBezTo>
                    <a:cubicBezTo>
                      <a:pt x="279" y="62"/>
                      <a:pt x="213" y="1"/>
                      <a:pt x="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3"/>
              <p:cNvSpPr/>
              <p:nvPr/>
            </p:nvSpPr>
            <p:spPr>
              <a:xfrm flipH="1">
                <a:off x="3308071" y="4331362"/>
                <a:ext cx="29725" cy="29725"/>
              </a:xfrm>
              <a:custGeom>
                <a:rect b="b" l="l" r="r" t="t"/>
                <a:pathLst>
                  <a:path extrusionOk="0" h="270" w="270">
                    <a:moveTo>
                      <a:pt x="133" y="1"/>
                    </a:moveTo>
                    <a:cubicBezTo>
                      <a:pt x="62" y="1"/>
                      <a:pt x="1" y="62"/>
                      <a:pt x="1" y="138"/>
                    </a:cubicBezTo>
                    <a:cubicBezTo>
                      <a:pt x="1" y="208"/>
                      <a:pt x="62" y="270"/>
                      <a:pt x="133" y="270"/>
                    </a:cubicBezTo>
                    <a:cubicBezTo>
                      <a:pt x="208" y="270"/>
                      <a:pt x="270" y="208"/>
                      <a:pt x="270" y="138"/>
                    </a:cubicBezTo>
                    <a:cubicBezTo>
                      <a:pt x="270" y="62"/>
                      <a:pt x="208"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3"/>
              <p:cNvSpPr/>
              <p:nvPr/>
            </p:nvSpPr>
            <p:spPr>
              <a:xfrm flipH="1">
                <a:off x="3223411" y="4358885"/>
                <a:ext cx="28734" cy="28184"/>
              </a:xfrm>
              <a:custGeom>
                <a:rect b="b" l="l" r="r" t="t"/>
                <a:pathLst>
                  <a:path extrusionOk="0" h="256" w="261">
                    <a:moveTo>
                      <a:pt x="133" y="1"/>
                    </a:moveTo>
                    <a:cubicBezTo>
                      <a:pt x="57" y="1"/>
                      <a:pt x="1" y="57"/>
                      <a:pt x="1" y="128"/>
                    </a:cubicBezTo>
                    <a:cubicBezTo>
                      <a:pt x="1" y="199"/>
                      <a:pt x="57" y="255"/>
                      <a:pt x="133" y="255"/>
                    </a:cubicBezTo>
                    <a:cubicBezTo>
                      <a:pt x="204" y="255"/>
                      <a:pt x="260" y="199"/>
                      <a:pt x="260" y="128"/>
                    </a:cubicBezTo>
                    <a:cubicBezTo>
                      <a:pt x="260" y="57"/>
                      <a:pt x="204"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3"/>
              <p:cNvSpPr/>
              <p:nvPr/>
            </p:nvSpPr>
            <p:spPr>
              <a:xfrm flipH="1">
                <a:off x="3137870" y="4383325"/>
                <a:ext cx="27523" cy="27633"/>
              </a:xfrm>
              <a:custGeom>
                <a:rect b="b" l="l" r="r" t="t"/>
                <a:pathLst>
                  <a:path extrusionOk="0" h="251" w="250">
                    <a:moveTo>
                      <a:pt x="123" y="0"/>
                    </a:moveTo>
                    <a:cubicBezTo>
                      <a:pt x="57" y="0"/>
                      <a:pt x="0" y="57"/>
                      <a:pt x="0" y="128"/>
                    </a:cubicBezTo>
                    <a:cubicBezTo>
                      <a:pt x="0" y="194"/>
                      <a:pt x="57" y="250"/>
                      <a:pt x="123" y="250"/>
                    </a:cubicBezTo>
                    <a:cubicBezTo>
                      <a:pt x="193" y="250"/>
                      <a:pt x="250" y="194"/>
                      <a:pt x="250" y="128"/>
                    </a:cubicBezTo>
                    <a:cubicBezTo>
                      <a:pt x="250" y="57"/>
                      <a:pt x="193"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3"/>
              <p:cNvSpPr/>
              <p:nvPr/>
            </p:nvSpPr>
            <p:spPr>
              <a:xfrm flipH="1">
                <a:off x="3051668" y="4405674"/>
                <a:ext cx="27083" cy="26532"/>
              </a:xfrm>
              <a:custGeom>
                <a:rect b="b" l="l" r="r" t="t"/>
                <a:pathLst>
                  <a:path extrusionOk="0" h="241" w="246">
                    <a:moveTo>
                      <a:pt x="123" y="0"/>
                    </a:moveTo>
                    <a:cubicBezTo>
                      <a:pt x="57" y="0"/>
                      <a:pt x="0" y="52"/>
                      <a:pt x="0" y="118"/>
                    </a:cubicBezTo>
                    <a:cubicBezTo>
                      <a:pt x="0" y="189"/>
                      <a:pt x="57" y="240"/>
                      <a:pt x="123" y="240"/>
                    </a:cubicBezTo>
                    <a:cubicBezTo>
                      <a:pt x="189" y="240"/>
                      <a:pt x="245" y="189"/>
                      <a:pt x="245" y="118"/>
                    </a:cubicBezTo>
                    <a:cubicBezTo>
                      <a:pt x="245" y="52"/>
                      <a:pt x="189"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3"/>
              <p:cNvSpPr/>
              <p:nvPr/>
            </p:nvSpPr>
            <p:spPr>
              <a:xfrm flipH="1">
                <a:off x="2965026" y="4425380"/>
                <a:ext cx="25982" cy="25541"/>
              </a:xfrm>
              <a:custGeom>
                <a:rect b="b" l="l" r="r" t="t"/>
                <a:pathLst>
                  <a:path extrusionOk="0" h="232" w="236">
                    <a:moveTo>
                      <a:pt x="118" y="0"/>
                    </a:moveTo>
                    <a:cubicBezTo>
                      <a:pt x="52" y="0"/>
                      <a:pt x="0" y="52"/>
                      <a:pt x="0" y="113"/>
                    </a:cubicBezTo>
                    <a:cubicBezTo>
                      <a:pt x="0" y="179"/>
                      <a:pt x="52" y="231"/>
                      <a:pt x="118" y="231"/>
                    </a:cubicBezTo>
                    <a:cubicBezTo>
                      <a:pt x="184" y="231"/>
                      <a:pt x="236" y="179"/>
                      <a:pt x="236" y="113"/>
                    </a:cubicBezTo>
                    <a:cubicBezTo>
                      <a:pt x="236" y="52"/>
                      <a:pt x="18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3"/>
              <p:cNvSpPr/>
              <p:nvPr/>
            </p:nvSpPr>
            <p:spPr>
              <a:xfrm flipH="1">
                <a:off x="2877834" y="4442004"/>
                <a:ext cx="24991" cy="24991"/>
              </a:xfrm>
              <a:custGeom>
                <a:rect b="b" l="l" r="r" t="t"/>
                <a:pathLst>
                  <a:path extrusionOk="0" h="227" w="227">
                    <a:moveTo>
                      <a:pt x="114" y="0"/>
                    </a:moveTo>
                    <a:cubicBezTo>
                      <a:pt x="52" y="0"/>
                      <a:pt x="0" y="52"/>
                      <a:pt x="0" y="113"/>
                    </a:cubicBezTo>
                    <a:cubicBezTo>
                      <a:pt x="0" y="174"/>
                      <a:pt x="52" y="226"/>
                      <a:pt x="114" y="226"/>
                    </a:cubicBezTo>
                    <a:cubicBezTo>
                      <a:pt x="175" y="226"/>
                      <a:pt x="227" y="174"/>
                      <a:pt x="227" y="113"/>
                    </a:cubicBezTo>
                    <a:cubicBezTo>
                      <a:pt x="227" y="52"/>
                      <a:pt x="175" y="0"/>
                      <a:pt x="1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3"/>
              <p:cNvSpPr/>
              <p:nvPr/>
            </p:nvSpPr>
            <p:spPr>
              <a:xfrm flipH="1">
                <a:off x="2790091" y="4455986"/>
                <a:ext cx="24000" cy="24000"/>
              </a:xfrm>
              <a:custGeom>
                <a:rect b="b" l="l" r="r" t="t"/>
                <a:pathLst>
                  <a:path extrusionOk="0" h="218" w="218">
                    <a:moveTo>
                      <a:pt x="109" y="0"/>
                    </a:moveTo>
                    <a:cubicBezTo>
                      <a:pt x="52" y="0"/>
                      <a:pt x="1" y="47"/>
                      <a:pt x="1" y="109"/>
                    </a:cubicBezTo>
                    <a:cubicBezTo>
                      <a:pt x="1" y="170"/>
                      <a:pt x="52" y="217"/>
                      <a:pt x="109" y="217"/>
                    </a:cubicBezTo>
                    <a:cubicBezTo>
                      <a:pt x="170" y="217"/>
                      <a:pt x="217" y="170"/>
                      <a:pt x="217" y="109"/>
                    </a:cubicBezTo>
                    <a:cubicBezTo>
                      <a:pt x="217" y="47"/>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3"/>
              <p:cNvSpPr/>
              <p:nvPr/>
            </p:nvSpPr>
            <p:spPr>
              <a:xfrm flipH="1">
                <a:off x="2701908" y="4466885"/>
                <a:ext cx="22899" cy="22899"/>
              </a:xfrm>
              <a:custGeom>
                <a:rect b="b" l="l" r="r" t="t"/>
                <a:pathLst>
                  <a:path extrusionOk="0" h="208" w="208">
                    <a:moveTo>
                      <a:pt x="104" y="0"/>
                    </a:moveTo>
                    <a:cubicBezTo>
                      <a:pt x="48" y="0"/>
                      <a:pt x="0" y="47"/>
                      <a:pt x="0" y="104"/>
                    </a:cubicBezTo>
                    <a:cubicBezTo>
                      <a:pt x="0" y="161"/>
                      <a:pt x="48" y="208"/>
                      <a:pt x="104" y="208"/>
                    </a:cubicBezTo>
                    <a:cubicBezTo>
                      <a:pt x="161" y="208"/>
                      <a:pt x="208" y="161"/>
                      <a:pt x="208" y="104"/>
                    </a:cubicBezTo>
                    <a:cubicBezTo>
                      <a:pt x="208" y="47"/>
                      <a:pt x="161"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3"/>
              <p:cNvSpPr/>
              <p:nvPr/>
            </p:nvSpPr>
            <p:spPr>
              <a:xfrm flipH="1">
                <a:off x="2613174" y="4475142"/>
                <a:ext cx="21908" cy="21908"/>
              </a:xfrm>
              <a:custGeom>
                <a:rect b="b" l="l" r="r" t="t"/>
                <a:pathLst>
                  <a:path extrusionOk="0" h="199" w="199">
                    <a:moveTo>
                      <a:pt x="100" y="1"/>
                    </a:moveTo>
                    <a:cubicBezTo>
                      <a:pt x="43" y="1"/>
                      <a:pt x="1" y="43"/>
                      <a:pt x="1" y="100"/>
                    </a:cubicBezTo>
                    <a:cubicBezTo>
                      <a:pt x="1" y="152"/>
                      <a:pt x="43" y="199"/>
                      <a:pt x="100" y="199"/>
                    </a:cubicBezTo>
                    <a:cubicBezTo>
                      <a:pt x="152" y="199"/>
                      <a:pt x="199" y="152"/>
                      <a:pt x="199" y="100"/>
                    </a:cubicBezTo>
                    <a:cubicBezTo>
                      <a:pt x="199" y="43"/>
                      <a:pt x="152"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3"/>
              <p:cNvSpPr/>
              <p:nvPr/>
            </p:nvSpPr>
            <p:spPr>
              <a:xfrm flipH="1">
                <a:off x="2524330" y="4479876"/>
                <a:ext cx="21468" cy="20807"/>
              </a:xfrm>
              <a:custGeom>
                <a:rect b="b" l="l" r="r" t="t"/>
                <a:pathLst>
                  <a:path extrusionOk="0" h="189" w="195">
                    <a:moveTo>
                      <a:pt x="95" y="0"/>
                    </a:moveTo>
                    <a:cubicBezTo>
                      <a:pt x="43" y="0"/>
                      <a:pt x="1" y="43"/>
                      <a:pt x="1" y="94"/>
                    </a:cubicBezTo>
                    <a:cubicBezTo>
                      <a:pt x="1" y="146"/>
                      <a:pt x="43" y="189"/>
                      <a:pt x="95" y="189"/>
                    </a:cubicBezTo>
                    <a:cubicBezTo>
                      <a:pt x="152" y="189"/>
                      <a:pt x="194" y="146"/>
                      <a:pt x="194" y="94"/>
                    </a:cubicBezTo>
                    <a:cubicBezTo>
                      <a:pt x="194" y="43"/>
                      <a:pt x="15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3"/>
              <p:cNvSpPr/>
              <p:nvPr/>
            </p:nvSpPr>
            <p:spPr>
              <a:xfrm flipH="1">
                <a:off x="2435596" y="4481417"/>
                <a:ext cx="20367" cy="20367"/>
              </a:xfrm>
              <a:custGeom>
                <a:rect b="b" l="l" r="r" t="t"/>
                <a:pathLst>
                  <a:path extrusionOk="0" h="185" w="185">
                    <a:moveTo>
                      <a:pt x="95" y="0"/>
                    </a:moveTo>
                    <a:cubicBezTo>
                      <a:pt x="43" y="0"/>
                      <a:pt x="0" y="43"/>
                      <a:pt x="0" y="95"/>
                    </a:cubicBezTo>
                    <a:cubicBezTo>
                      <a:pt x="0" y="142"/>
                      <a:pt x="43" y="184"/>
                      <a:pt x="95" y="184"/>
                    </a:cubicBezTo>
                    <a:cubicBezTo>
                      <a:pt x="142" y="184"/>
                      <a:pt x="184" y="142"/>
                      <a:pt x="184" y="95"/>
                    </a:cubicBezTo>
                    <a:cubicBezTo>
                      <a:pt x="184" y="43"/>
                      <a:pt x="14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3"/>
              <p:cNvSpPr/>
              <p:nvPr/>
            </p:nvSpPr>
            <p:spPr>
              <a:xfrm flipH="1">
                <a:off x="2346863" y="4480316"/>
                <a:ext cx="19376" cy="19376"/>
              </a:xfrm>
              <a:custGeom>
                <a:rect b="b" l="l" r="r" t="t"/>
                <a:pathLst>
                  <a:path extrusionOk="0" h="176" w="176">
                    <a:moveTo>
                      <a:pt x="90" y="1"/>
                    </a:moveTo>
                    <a:cubicBezTo>
                      <a:pt x="39" y="1"/>
                      <a:pt x="1" y="39"/>
                      <a:pt x="1" y="86"/>
                    </a:cubicBezTo>
                    <a:cubicBezTo>
                      <a:pt x="1" y="138"/>
                      <a:pt x="39" y="175"/>
                      <a:pt x="90" y="175"/>
                    </a:cubicBezTo>
                    <a:cubicBezTo>
                      <a:pt x="138" y="175"/>
                      <a:pt x="175" y="138"/>
                      <a:pt x="175" y="86"/>
                    </a:cubicBezTo>
                    <a:cubicBezTo>
                      <a:pt x="175" y="39"/>
                      <a:pt x="138"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3"/>
              <p:cNvSpPr/>
              <p:nvPr/>
            </p:nvSpPr>
            <p:spPr>
              <a:xfrm flipH="1">
                <a:off x="2258129" y="4476243"/>
                <a:ext cx="18275" cy="18275"/>
              </a:xfrm>
              <a:custGeom>
                <a:rect b="b" l="l" r="r" t="t"/>
                <a:pathLst>
                  <a:path extrusionOk="0" h="166" w="166">
                    <a:moveTo>
                      <a:pt x="81" y="0"/>
                    </a:moveTo>
                    <a:cubicBezTo>
                      <a:pt x="38" y="0"/>
                      <a:pt x="0" y="38"/>
                      <a:pt x="0" y="85"/>
                    </a:cubicBezTo>
                    <a:cubicBezTo>
                      <a:pt x="0" y="127"/>
                      <a:pt x="38" y="165"/>
                      <a:pt x="81" y="165"/>
                    </a:cubicBezTo>
                    <a:cubicBezTo>
                      <a:pt x="128" y="165"/>
                      <a:pt x="165" y="127"/>
                      <a:pt x="165" y="85"/>
                    </a:cubicBezTo>
                    <a:cubicBezTo>
                      <a:pt x="165" y="38"/>
                      <a:pt x="12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3"/>
              <p:cNvSpPr/>
              <p:nvPr/>
            </p:nvSpPr>
            <p:spPr>
              <a:xfrm flipH="1">
                <a:off x="2169946" y="4469417"/>
                <a:ext cx="17174" cy="17285"/>
              </a:xfrm>
              <a:custGeom>
                <a:rect b="b" l="l" r="r" t="t"/>
                <a:pathLst>
                  <a:path extrusionOk="0" h="157" w="156">
                    <a:moveTo>
                      <a:pt x="80" y="1"/>
                    </a:moveTo>
                    <a:cubicBezTo>
                      <a:pt x="38" y="1"/>
                      <a:pt x="0" y="39"/>
                      <a:pt x="0" y="81"/>
                    </a:cubicBezTo>
                    <a:cubicBezTo>
                      <a:pt x="0" y="123"/>
                      <a:pt x="38" y="156"/>
                      <a:pt x="80" y="156"/>
                    </a:cubicBezTo>
                    <a:cubicBezTo>
                      <a:pt x="123" y="156"/>
                      <a:pt x="156" y="123"/>
                      <a:pt x="156" y="81"/>
                    </a:cubicBezTo>
                    <a:cubicBezTo>
                      <a:pt x="156" y="39"/>
                      <a:pt x="123" y="1"/>
                      <a:pt x="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3"/>
              <p:cNvSpPr/>
              <p:nvPr/>
            </p:nvSpPr>
            <p:spPr>
              <a:xfrm flipH="1">
                <a:off x="2081212" y="4460610"/>
                <a:ext cx="16624" cy="16184"/>
              </a:xfrm>
              <a:custGeom>
                <a:rect b="b" l="l" r="r" t="t"/>
                <a:pathLst>
                  <a:path extrusionOk="0" h="147" w="151">
                    <a:moveTo>
                      <a:pt x="76" y="1"/>
                    </a:moveTo>
                    <a:cubicBezTo>
                      <a:pt x="33" y="1"/>
                      <a:pt x="0" y="34"/>
                      <a:pt x="0" y="71"/>
                    </a:cubicBezTo>
                    <a:cubicBezTo>
                      <a:pt x="0" y="114"/>
                      <a:pt x="33" y="147"/>
                      <a:pt x="76" y="147"/>
                    </a:cubicBezTo>
                    <a:cubicBezTo>
                      <a:pt x="118" y="147"/>
                      <a:pt x="151" y="114"/>
                      <a:pt x="151" y="71"/>
                    </a:cubicBezTo>
                    <a:cubicBezTo>
                      <a:pt x="151"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3"/>
              <p:cNvSpPr/>
              <p:nvPr/>
            </p:nvSpPr>
            <p:spPr>
              <a:xfrm flipH="1">
                <a:off x="1993469" y="4449270"/>
                <a:ext cx="15193" cy="15633"/>
              </a:xfrm>
              <a:custGeom>
                <a:rect b="b" l="l" r="r" t="t"/>
                <a:pathLst>
                  <a:path extrusionOk="0" h="142" w="138">
                    <a:moveTo>
                      <a:pt x="72" y="0"/>
                    </a:moveTo>
                    <a:cubicBezTo>
                      <a:pt x="29" y="0"/>
                      <a:pt x="1" y="33"/>
                      <a:pt x="1" y="71"/>
                    </a:cubicBezTo>
                    <a:cubicBezTo>
                      <a:pt x="1" y="108"/>
                      <a:pt x="29" y="141"/>
                      <a:pt x="72" y="141"/>
                    </a:cubicBezTo>
                    <a:cubicBezTo>
                      <a:pt x="109" y="141"/>
                      <a:pt x="138" y="108"/>
                      <a:pt x="138" y="71"/>
                    </a:cubicBezTo>
                    <a:cubicBezTo>
                      <a:pt x="138" y="33"/>
                      <a:pt x="109"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3"/>
              <p:cNvSpPr/>
              <p:nvPr/>
            </p:nvSpPr>
            <p:spPr>
              <a:xfrm flipH="1">
                <a:off x="1905726" y="4436720"/>
                <a:ext cx="14092" cy="14202"/>
              </a:xfrm>
              <a:custGeom>
                <a:rect b="b" l="l" r="r" t="t"/>
                <a:pathLst>
                  <a:path extrusionOk="0" h="129" w="128">
                    <a:moveTo>
                      <a:pt x="66" y="1"/>
                    </a:moveTo>
                    <a:cubicBezTo>
                      <a:pt x="28" y="1"/>
                      <a:pt x="0" y="29"/>
                      <a:pt x="0" y="62"/>
                    </a:cubicBezTo>
                    <a:cubicBezTo>
                      <a:pt x="0" y="100"/>
                      <a:pt x="28" y="128"/>
                      <a:pt x="66" y="128"/>
                    </a:cubicBezTo>
                    <a:cubicBezTo>
                      <a:pt x="99" y="128"/>
                      <a:pt x="127" y="100"/>
                      <a:pt x="127" y="62"/>
                    </a:cubicBezTo>
                    <a:cubicBezTo>
                      <a:pt x="127" y="29"/>
                      <a:pt x="9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3"/>
              <p:cNvSpPr/>
              <p:nvPr/>
            </p:nvSpPr>
            <p:spPr>
              <a:xfrm flipH="1">
                <a:off x="1817983" y="4422738"/>
                <a:ext cx="13101" cy="13101"/>
              </a:xfrm>
              <a:custGeom>
                <a:rect b="b" l="l" r="r" t="t"/>
                <a:pathLst>
                  <a:path extrusionOk="0" h="119" w="119">
                    <a:moveTo>
                      <a:pt x="57" y="1"/>
                    </a:moveTo>
                    <a:cubicBezTo>
                      <a:pt x="24" y="1"/>
                      <a:pt x="0" y="24"/>
                      <a:pt x="0" y="57"/>
                    </a:cubicBezTo>
                    <a:cubicBezTo>
                      <a:pt x="0" y="90"/>
                      <a:pt x="24" y="118"/>
                      <a:pt x="57" y="118"/>
                    </a:cubicBezTo>
                    <a:cubicBezTo>
                      <a:pt x="95" y="118"/>
                      <a:pt x="118" y="90"/>
                      <a:pt x="118" y="57"/>
                    </a:cubicBezTo>
                    <a:cubicBezTo>
                      <a:pt x="118" y="24"/>
                      <a:pt x="95"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3"/>
              <p:cNvSpPr/>
              <p:nvPr/>
            </p:nvSpPr>
            <p:spPr>
              <a:xfrm flipH="1">
                <a:off x="1730350" y="4407656"/>
                <a:ext cx="12551" cy="12661"/>
              </a:xfrm>
              <a:custGeom>
                <a:rect b="b" l="l" r="r" t="t"/>
                <a:pathLst>
                  <a:path extrusionOk="0" h="115" w="114">
                    <a:moveTo>
                      <a:pt x="57" y="1"/>
                    </a:moveTo>
                    <a:cubicBezTo>
                      <a:pt x="24" y="1"/>
                      <a:pt x="1" y="24"/>
                      <a:pt x="1" y="57"/>
                    </a:cubicBezTo>
                    <a:cubicBezTo>
                      <a:pt x="1" y="90"/>
                      <a:pt x="24" y="114"/>
                      <a:pt x="57" y="114"/>
                    </a:cubicBezTo>
                    <a:cubicBezTo>
                      <a:pt x="90" y="114"/>
                      <a:pt x="114" y="90"/>
                      <a:pt x="114" y="57"/>
                    </a:cubicBezTo>
                    <a:cubicBezTo>
                      <a:pt x="114" y="24"/>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3"/>
              <p:cNvSpPr/>
              <p:nvPr/>
            </p:nvSpPr>
            <p:spPr>
              <a:xfrm flipH="1">
                <a:off x="1643158" y="4392683"/>
                <a:ext cx="11450" cy="11450"/>
              </a:xfrm>
              <a:custGeom>
                <a:rect b="b" l="l" r="r" t="t"/>
                <a:pathLst>
                  <a:path extrusionOk="0" h="104" w="104">
                    <a:moveTo>
                      <a:pt x="52" y="0"/>
                    </a:moveTo>
                    <a:cubicBezTo>
                      <a:pt x="24" y="0"/>
                      <a:pt x="0" y="24"/>
                      <a:pt x="0" y="52"/>
                    </a:cubicBezTo>
                    <a:cubicBezTo>
                      <a:pt x="0" y="80"/>
                      <a:pt x="24" y="104"/>
                      <a:pt x="52" y="104"/>
                    </a:cubicBezTo>
                    <a:cubicBezTo>
                      <a:pt x="80" y="104"/>
                      <a:pt x="104" y="80"/>
                      <a:pt x="104" y="52"/>
                    </a:cubicBezTo>
                    <a:cubicBezTo>
                      <a:pt x="104" y="24"/>
                      <a:pt x="80"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3"/>
              <p:cNvSpPr/>
              <p:nvPr/>
            </p:nvSpPr>
            <p:spPr>
              <a:xfrm flipH="1">
                <a:off x="1555415" y="4378151"/>
                <a:ext cx="10459" cy="10459"/>
              </a:xfrm>
              <a:custGeom>
                <a:rect b="b" l="l" r="r" t="t"/>
                <a:pathLst>
                  <a:path extrusionOk="0" h="95" w="95">
                    <a:moveTo>
                      <a:pt x="47" y="0"/>
                    </a:moveTo>
                    <a:cubicBezTo>
                      <a:pt x="19" y="0"/>
                      <a:pt x="0" y="19"/>
                      <a:pt x="0" y="47"/>
                    </a:cubicBezTo>
                    <a:cubicBezTo>
                      <a:pt x="0" y="71"/>
                      <a:pt x="19" y="95"/>
                      <a:pt x="47" y="95"/>
                    </a:cubicBezTo>
                    <a:cubicBezTo>
                      <a:pt x="76" y="95"/>
                      <a:pt x="94" y="71"/>
                      <a:pt x="94" y="47"/>
                    </a:cubicBezTo>
                    <a:cubicBezTo>
                      <a:pt x="94" y="19"/>
                      <a:pt x="76" y="0"/>
                      <a:pt x="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3"/>
              <p:cNvSpPr/>
              <p:nvPr/>
            </p:nvSpPr>
            <p:spPr>
              <a:xfrm flipH="1">
                <a:off x="1467672" y="4364059"/>
                <a:ext cx="9468" cy="9468"/>
              </a:xfrm>
              <a:custGeom>
                <a:rect b="b" l="l" r="r" t="t"/>
                <a:pathLst>
                  <a:path extrusionOk="0" h="86" w="86">
                    <a:moveTo>
                      <a:pt x="43" y="1"/>
                    </a:moveTo>
                    <a:cubicBezTo>
                      <a:pt x="19" y="1"/>
                      <a:pt x="0" y="20"/>
                      <a:pt x="0" y="43"/>
                    </a:cubicBezTo>
                    <a:cubicBezTo>
                      <a:pt x="0" y="67"/>
                      <a:pt x="19" y="86"/>
                      <a:pt x="43" y="86"/>
                    </a:cubicBezTo>
                    <a:cubicBezTo>
                      <a:pt x="66" y="86"/>
                      <a:pt x="85" y="67"/>
                      <a:pt x="85" y="43"/>
                    </a:cubicBezTo>
                    <a:cubicBezTo>
                      <a:pt x="85" y="20"/>
                      <a:pt x="66"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3"/>
              <p:cNvSpPr/>
              <p:nvPr/>
            </p:nvSpPr>
            <p:spPr>
              <a:xfrm flipH="1">
                <a:off x="1380039" y="4351619"/>
                <a:ext cx="8367" cy="8917"/>
              </a:xfrm>
              <a:custGeom>
                <a:rect b="b" l="l" r="r" t="t"/>
                <a:pathLst>
                  <a:path extrusionOk="0" h="81" w="76">
                    <a:moveTo>
                      <a:pt x="38" y="1"/>
                    </a:moveTo>
                    <a:cubicBezTo>
                      <a:pt x="15" y="1"/>
                      <a:pt x="0" y="20"/>
                      <a:pt x="0" y="39"/>
                    </a:cubicBezTo>
                    <a:cubicBezTo>
                      <a:pt x="0" y="62"/>
                      <a:pt x="15" y="81"/>
                      <a:pt x="38" y="81"/>
                    </a:cubicBezTo>
                    <a:cubicBezTo>
                      <a:pt x="62" y="81"/>
                      <a:pt x="76" y="62"/>
                      <a:pt x="76" y="39"/>
                    </a:cubicBezTo>
                    <a:cubicBezTo>
                      <a:pt x="76" y="20"/>
                      <a:pt x="62"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3"/>
              <p:cNvSpPr/>
              <p:nvPr/>
            </p:nvSpPr>
            <p:spPr>
              <a:xfrm flipH="1">
                <a:off x="1291746" y="4341270"/>
                <a:ext cx="7927" cy="7927"/>
              </a:xfrm>
              <a:custGeom>
                <a:rect b="b" l="l" r="r" t="t"/>
                <a:pathLst>
                  <a:path extrusionOk="0" h="72" w="72">
                    <a:moveTo>
                      <a:pt x="38" y="1"/>
                    </a:moveTo>
                    <a:cubicBezTo>
                      <a:pt x="19" y="1"/>
                      <a:pt x="1" y="15"/>
                      <a:pt x="1" y="34"/>
                    </a:cubicBezTo>
                    <a:cubicBezTo>
                      <a:pt x="1" y="52"/>
                      <a:pt x="19" y="71"/>
                      <a:pt x="38" y="71"/>
                    </a:cubicBezTo>
                    <a:cubicBezTo>
                      <a:pt x="57" y="71"/>
                      <a:pt x="71" y="52"/>
                      <a:pt x="71" y="34"/>
                    </a:cubicBezTo>
                    <a:cubicBezTo>
                      <a:pt x="71" y="15"/>
                      <a:pt x="57"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3"/>
              <p:cNvSpPr/>
              <p:nvPr/>
            </p:nvSpPr>
            <p:spPr>
              <a:xfrm flipH="1">
                <a:off x="1203012" y="4333454"/>
                <a:ext cx="6826" cy="6936"/>
              </a:xfrm>
              <a:custGeom>
                <a:rect b="b" l="l" r="r" t="t"/>
                <a:pathLst>
                  <a:path extrusionOk="0" h="63" w="62">
                    <a:moveTo>
                      <a:pt x="28" y="1"/>
                    </a:moveTo>
                    <a:cubicBezTo>
                      <a:pt x="10" y="1"/>
                      <a:pt x="0" y="15"/>
                      <a:pt x="0" y="29"/>
                    </a:cubicBezTo>
                    <a:cubicBezTo>
                      <a:pt x="0" y="48"/>
                      <a:pt x="10" y="62"/>
                      <a:pt x="28" y="62"/>
                    </a:cubicBezTo>
                    <a:cubicBezTo>
                      <a:pt x="47" y="62"/>
                      <a:pt x="61" y="48"/>
                      <a:pt x="61" y="29"/>
                    </a:cubicBezTo>
                    <a:cubicBezTo>
                      <a:pt x="61" y="15"/>
                      <a:pt x="47" y="1"/>
                      <a:pt x="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3"/>
              <p:cNvSpPr/>
              <p:nvPr/>
            </p:nvSpPr>
            <p:spPr>
              <a:xfrm flipH="1">
                <a:off x="1114829" y="4328280"/>
                <a:ext cx="5835" cy="5835"/>
              </a:xfrm>
              <a:custGeom>
                <a:rect b="b" l="l" r="r" t="t"/>
                <a:pathLst>
                  <a:path extrusionOk="0" h="53" w="53">
                    <a:moveTo>
                      <a:pt x="29" y="1"/>
                    </a:moveTo>
                    <a:cubicBezTo>
                      <a:pt x="15" y="1"/>
                      <a:pt x="1" y="10"/>
                      <a:pt x="1" y="29"/>
                    </a:cubicBezTo>
                    <a:cubicBezTo>
                      <a:pt x="1" y="43"/>
                      <a:pt x="15" y="53"/>
                      <a:pt x="29" y="53"/>
                    </a:cubicBezTo>
                    <a:cubicBezTo>
                      <a:pt x="43" y="53"/>
                      <a:pt x="53" y="43"/>
                      <a:pt x="53" y="29"/>
                    </a:cubicBezTo>
                    <a:cubicBezTo>
                      <a:pt x="53" y="10"/>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3"/>
              <p:cNvSpPr/>
              <p:nvPr/>
            </p:nvSpPr>
            <p:spPr>
              <a:xfrm flipH="1">
                <a:off x="1026095" y="4326738"/>
                <a:ext cx="4734" cy="4734"/>
              </a:xfrm>
              <a:custGeom>
                <a:rect b="b" l="l" r="r" t="t"/>
                <a:pathLst>
                  <a:path extrusionOk="0" h="43" w="43">
                    <a:moveTo>
                      <a:pt x="24" y="1"/>
                    </a:moveTo>
                    <a:cubicBezTo>
                      <a:pt x="10" y="1"/>
                      <a:pt x="0" y="10"/>
                      <a:pt x="0" y="19"/>
                    </a:cubicBezTo>
                    <a:cubicBezTo>
                      <a:pt x="0" y="34"/>
                      <a:pt x="10" y="43"/>
                      <a:pt x="24" y="43"/>
                    </a:cubicBezTo>
                    <a:cubicBezTo>
                      <a:pt x="33" y="43"/>
                      <a:pt x="43" y="34"/>
                      <a:pt x="43" y="19"/>
                    </a:cubicBezTo>
                    <a:cubicBezTo>
                      <a:pt x="43" y="10"/>
                      <a:pt x="3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3"/>
              <p:cNvSpPr/>
              <p:nvPr/>
            </p:nvSpPr>
            <p:spPr>
              <a:xfrm flipH="1">
                <a:off x="936811" y="4328280"/>
                <a:ext cx="4184" cy="4294"/>
              </a:xfrm>
              <a:custGeom>
                <a:rect b="b" l="l" r="r" t="t"/>
                <a:pathLst>
                  <a:path extrusionOk="0" h="39" w="38">
                    <a:moveTo>
                      <a:pt x="19" y="1"/>
                    </a:moveTo>
                    <a:cubicBezTo>
                      <a:pt x="9" y="1"/>
                      <a:pt x="0" y="10"/>
                      <a:pt x="0" y="20"/>
                    </a:cubicBezTo>
                    <a:cubicBezTo>
                      <a:pt x="0" y="29"/>
                      <a:pt x="9" y="38"/>
                      <a:pt x="19" y="38"/>
                    </a:cubicBezTo>
                    <a:cubicBezTo>
                      <a:pt x="28" y="38"/>
                      <a:pt x="38" y="29"/>
                      <a:pt x="38" y="20"/>
                    </a:cubicBezTo>
                    <a:cubicBezTo>
                      <a:pt x="38" y="10"/>
                      <a:pt x="28"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3"/>
              <p:cNvSpPr/>
              <p:nvPr/>
            </p:nvSpPr>
            <p:spPr>
              <a:xfrm flipH="1">
                <a:off x="848518" y="4334555"/>
                <a:ext cx="2752" cy="2642"/>
              </a:xfrm>
              <a:custGeom>
                <a:rect b="b" l="l" r="r" t="t"/>
                <a:pathLst>
                  <a:path extrusionOk="0" h="24" w="25">
                    <a:moveTo>
                      <a:pt x="10" y="0"/>
                    </a:moveTo>
                    <a:cubicBezTo>
                      <a:pt x="5" y="0"/>
                      <a:pt x="1" y="5"/>
                      <a:pt x="1" y="14"/>
                    </a:cubicBezTo>
                    <a:cubicBezTo>
                      <a:pt x="1" y="19"/>
                      <a:pt x="5" y="24"/>
                      <a:pt x="10" y="24"/>
                    </a:cubicBezTo>
                    <a:cubicBezTo>
                      <a:pt x="19" y="24"/>
                      <a:pt x="24" y="19"/>
                      <a:pt x="24" y="14"/>
                    </a:cubicBezTo>
                    <a:cubicBezTo>
                      <a:pt x="24" y="5"/>
                      <a:pt x="19"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3"/>
              <p:cNvSpPr/>
              <p:nvPr/>
            </p:nvSpPr>
            <p:spPr>
              <a:xfrm flipH="1">
                <a:off x="759784" y="4343913"/>
                <a:ext cx="2202" cy="2092"/>
              </a:xfrm>
              <a:custGeom>
                <a:rect b="b" l="l" r="r" t="t"/>
                <a:pathLst>
                  <a:path extrusionOk="0" h="19" w="20">
                    <a:moveTo>
                      <a:pt x="10" y="0"/>
                    </a:moveTo>
                    <a:cubicBezTo>
                      <a:pt x="5" y="0"/>
                      <a:pt x="0" y="5"/>
                      <a:pt x="0" y="10"/>
                    </a:cubicBezTo>
                    <a:cubicBezTo>
                      <a:pt x="0" y="14"/>
                      <a:pt x="5" y="19"/>
                      <a:pt x="10" y="19"/>
                    </a:cubicBezTo>
                    <a:cubicBezTo>
                      <a:pt x="15" y="19"/>
                      <a:pt x="19" y="14"/>
                      <a:pt x="19" y="10"/>
                    </a:cubicBezTo>
                    <a:cubicBezTo>
                      <a:pt x="19" y="5"/>
                      <a:pt x="15"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3"/>
              <p:cNvSpPr/>
              <p:nvPr/>
            </p:nvSpPr>
            <p:spPr>
              <a:xfrm flipH="1">
                <a:off x="672151" y="4357894"/>
                <a:ext cx="1101" cy="1101"/>
              </a:xfrm>
              <a:custGeom>
                <a:rect b="b" l="l" r="r" t="t"/>
                <a:pathLst>
                  <a:path extrusionOk="0" h="10" w="10">
                    <a:moveTo>
                      <a:pt x="5" y="0"/>
                    </a:moveTo>
                    <a:cubicBezTo>
                      <a:pt x="1" y="0"/>
                      <a:pt x="1" y="0"/>
                      <a:pt x="1" y="5"/>
                    </a:cubicBezTo>
                    <a:cubicBezTo>
                      <a:pt x="1" y="5"/>
                      <a:pt x="1" y="10"/>
                      <a:pt x="5" y="10"/>
                    </a:cubicBezTo>
                    <a:cubicBezTo>
                      <a:pt x="5" y="10"/>
                      <a:pt x="10" y="5"/>
                      <a:pt x="10" y="5"/>
                    </a:cubicBezTo>
                    <a:cubicBezTo>
                      <a:pt x="10" y="0"/>
                      <a:pt x="5"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3"/>
              <p:cNvSpPr/>
              <p:nvPr/>
            </p:nvSpPr>
            <p:spPr>
              <a:xfrm flipH="1">
                <a:off x="584959" y="4374958"/>
                <a:ext cx="550" cy="661"/>
              </a:xfrm>
              <a:custGeom>
                <a:rect b="b" l="l" r="r" t="t"/>
                <a:pathLst>
                  <a:path extrusionOk="0" h="6" w="5">
                    <a:moveTo>
                      <a:pt x="5" y="1"/>
                    </a:moveTo>
                    <a:cubicBezTo>
                      <a:pt x="5" y="1"/>
                      <a:pt x="0" y="6"/>
                      <a:pt x="0" y="6"/>
                    </a:cubicBezTo>
                    <a:lnTo>
                      <a:pt x="5" y="6"/>
                    </a:lnTo>
                    <a:cubicBezTo>
                      <a:pt x="5" y="6"/>
                      <a:pt x="5"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3"/>
              <p:cNvSpPr/>
              <p:nvPr/>
            </p:nvSpPr>
            <p:spPr>
              <a:xfrm flipH="1">
                <a:off x="7701271" y="3984684"/>
                <a:ext cx="80588" cy="80588"/>
              </a:xfrm>
              <a:custGeom>
                <a:rect b="b" l="l" r="r" t="t"/>
                <a:pathLst>
                  <a:path extrusionOk="0" h="732" w="732">
                    <a:moveTo>
                      <a:pt x="368" y="1"/>
                    </a:moveTo>
                    <a:cubicBezTo>
                      <a:pt x="165" y="1"/>
                      <a:pt x="0" y="161"/>
                      <a:pt x="0" y="364"/>
                    </a:cubicBezTo>
                    <a:cubicBezTo>
                      <a:pt x="0" y="567"/>
                      <a:pt x="165" y="732"/>
                      <a:pt x="368" y="732"/>
                    </a:cubicBezTo>
                    <a:cubicBezTo>
                      <a:pt x="571" y="732"/>
                      <a:pt x="731" y="567"/>
                      <a:pt x="731" y="364"/>
                    </a:cubicBezTo>
                    <a:cubicBezTo>
                      <a:pt x="731" y="161"/>
                      <a:pt x="571" y="1"/>
                      <a:pt x="3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3"/>
              <p:cNvSpPr/>
              <p:nvPr/>
            </p:nvSpPr>
            <p:spPr>
              <a:xfrm flipH="1">
                <a:off x="7633344" y="4042372"/>
                <a:ext cx="79487" cy="79487"/>
              </a:xfrm>
              <a:custGeom>
                <a:rect b="b" l="l" r="r" t="t"/>
                <a:pathLst>
                  <a:path extrusionOk="0" h="722" w="722">
                    <a:moveTo>
                      <a:pt x="363" y="0"/>
                    </a:moveTo>
                    <a:cubicBezTo>
                      <a:pt x="161" y="0"/>
                      <a:pt x="0" y="160"/>
                      <a:pt x="0" y="363"/>
                    </a:cubicBezTo>
                    <a:cubicBezTo>
                      <a:pt x="0" y="561"/>
                      <a:pt x="161" y="721"/>
                      <a:pt x="363" y="721"/>
                    </a:cubicBezTo>
                    <a:cubicBezTo>
                      <a:pt x="561" y="721"/>
                      <a:pt x="722" y="561"/>
                      <a:pt x="722" y="363"/>
                    </a:cubicBezTo>
                    <a:cubicBezTo>
                      <a:pt x="722" y="160"/>
                      <a:pt x="561"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3"/>
              <p:cNvSpPr/>
              <p:nvPr/>
            </p:nvSpPr>
            <p:spPr>
              <a:xfrm flipH="1">
                <a:off x="7562776" y="4096867"/>
                <a:ext cx="78496" cy="78386"/>
              </a:xfrm>
              <a:custGeom>
                <a:rect b="b" l="l" r="r" t="t"/>
                <a:pathLst>
                  <a:path extrusionOk="0" h="712" w="713">
                    <a:moveTo>
                      <a:pt x="359" y="0"/>
                    </a:moveTo>
                    <a:cubicBezTo>
                      <a:pt x="161" y="0"/>
                      <a:pt x="1" y="160"/>
                      <a:pt x="1" y="358"/>
                    </a:cubicBezTo>
                    <a:cubicBezTo>
                      <a:pt x="1" y="556"/>
                      <a:pt x="161" y="712"/>
                      <a:pt x="359" y="712"/>
                    </a:cubicBezTo>
                    <a:cubicBezTo>
                      <a:pt x="553" y="712"/>
                      <a:pt x="713" y="556"/>
                      <a:pt x="713" y="358"/>
                    </a:cubicBezTo>
                    <a:cubicBezTo>
                      <a:pt x="713" y="160"/>
                      <a:pt x="553"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3"/>
              <p:cNvSpPr/>
              <p:nvPr/>
            </p:nvSpPr>
            <p:spPr>
              <a:xfrm flipH="1">
                <a:off x="7490115" y="4148720"/>
                <a:ext cx="77395" cy="77395"/>
              </a:xfrm>
              <a:custGeom>
                <a:rect b="b" l="l" r="r" t="t"/>
                <a:pathLst>
                  <a:path extrusionOk="0" h="703" w="703">
                    <a:moveTo>
                      <a:pt x="349" y="1"/>
                    </a:moveTo>
                    <a:cubicBezTo>
                      <a:pt x="156" y="1"/>
                      <a:pt x="0" y="156"/>
                      <a:pt x="0" y="354"/>
                    </a:cubicBezTo>
                    <a:cubicBezTo>
                      <a:pt x="0" y="547"/>
                      <a:pt x="156" y="703"/>
                      <a:pt x="349" y="703"/>
                    </a:cubicBezTo>
                    <a:cubicBezTo>
                      <a:pt x="547" y="703"/>
                      <a:pt x="703" y="547"/>
                      <a:pt x="703" y="354"/>
                    </a:cubicBezTo>
                    <a:cubicBezTo>
                      <a:pt x="703" y="156"/>
                      <a:pt x="547"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3"/>
              <p:cNvSpPr/>
              <p:nvPr/>
            </p:nvSpPr>
            <p:spPr>
              <a:xfrm flipH="1">
                <a:off x="7415914" y="4198041"/>
                <a:ext cx="76404" cy="76404"/>
              </a:xfrm>
              <a:custGeom>
                <a:rect b="b" l="l" r="r" t="t"/>
                <a:pathLst>
                  <a:path extrusionOk="0" h="694" w="694">
                    <a:moveTo>
                      <a:pt x="350" y="0"/>
                    </a:moveTo>
                    <a:cubicBezTo>
                      <a:pt x="157" y="0"/>
                      <a:pt x="1" y="156"/>
                      <a:pt x="1" y="345"/>
                    </a:cubicBezTo>
                    <a:cubicBezTo>
                      <a:pt x="1" y="538"/>
                      <a:pt x="157" y="693"/>
                      <a:pt x="350" y="693"/>
                    </a:cubicBezTo>
                    <a:cubicBezTo>
                      <a:pt x="538" y="693"/>
                      <a:pt x="694" y="538"/>
                      <a:pt x="694" y="345"/>
                    </a:cubicBezTo>
                    <a:cubicBezTo>
                      <a:pt x="694" y="156"/>
                      <a:pt x="538" y="0"/>
                      <a:pt x="3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3"/>
              <p:cNvSpPr/>
              <p:nvPr/>
            </p:nvSpPr>
            <p:spPr>
              <a:xfrm flipH="1">
                <a:off x="7339620" y="4244170"/>
                <a:ext cx="75854" cy="75964"/>
              </a:xfrm>
              <a:custGeom>
                <a:rect b="b" l="l" r="r" t="t"/>
                <a:pathLst>
                  <a:path extrusionOk="0" h="690" w="689">
                    <a:moveTo>
                      <a:pt x="345" y="1"/>
                    </a:moveTo>
                    <a:cubicBezTo>
                      <a:pt x="156" y="1"/>
                      <a:pt x="1" y="157"/>
                      <a:pt x="1" y="345"/>
                    </a:cubicBezTo>
                    <a:cubicBezTo>
                      <a:pt x="1" y="534"/>
                      <a:pt x="156" y="689"/>
                      <a:pt x="345" y="689"/>
                    </a:cubicBezTo>
                    <a:cubicBezTo>
                      <a:pt x="533" y="689"/>
                      <a:pt x="689" y="534"/>
                      <a:pt x="689" y="345"/>
                    </a:cubicBezTo>
                    <a:cubicBezTo>
                      <a:pt x="689" y="157"/>
                      <a:pt x="533"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3"/>
              <p:cNvSpPr/>
              <p:nvPr/>
            </p:nvSpPr>
            <p:spPr>
              <a:xfrm flipH="1">
                <a:off x="7261676" y="4287766"/>
                <a:ext cx="74863" cy="74863"/>
              </a:xfrm>
              <a:custGeom>
                <a:rect b="b" l="l" r="r" t="t"/>
                <a:pathLst>
                  <a:path extrusionOk="0" h="680" w="680">
                    <a:moveTo>
                      <a:pt x="340" y="1"/>
                    </a:moveTo>
                    <a:cubicBezTo>
                      <a:pt x="151" y="1"/>
                      <a:pt x="0" y="157"/>
                      <a:pt x="0" y="340"/>
                    </a:cubicBezTo>
                    <a:cubicBezTo>
                      <a:pt x="0" y="529"/>
                      <a:pt x="151" y="680"/>
                      <a:pt x="340" y="680"/>
                    </a:cubicBezTo>
                    <a:cubicBezTo>
                      <a:pt x="523" y="680"/>
                      <a:pt x="679" y="529"/>
                      <a:pt x="679" y="340"/>
                    </a:cubicBezTo>
                    <a:cubicBezTo>
                      <a:pt x="679" y="157"/>
                      <a:pt x="523"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3"/>
              <p:cNvSpPr/>
              <p:nvPr/>
            </p:nvSpPr>
            <p:spPr>
              <a:xfrm flipH="1">
                <a:off x="7182850" y="4328830"/>
                <a:ext cx="73762" cy="73762"/>
              </a:xfrm>
              <a:custGeom>
                <a:rect b="b" l="l" r="r" t="t"/>
                <a:pathLst>
                  <a:path extrusionOk="0" h="670" w="670">
                    <a:moveTo>
                      <a:pt x="335" y="0"/>
                    </a:moveTo>
                    <a:cubicBezTo>
                      <a:pt x="151" y="0"/>
                      <a:pt x="0" y="151"/>
                      <a:pt x="0" y="335"/>
                    </a:cubicBezTo>
                    <a:cubicBezTo>
                      <a:pt x="0" y="519"/>
                      <a:pt x="151" y="670"/>
                      <a:pt x="335" y="670"/>
                    </a:cubicBezTo>
                    <a:cubicBezTo>
                      <a:pt x="519" y="670"/>
                      <a:pt x="670" y="519"/>
                      <a:pt x="670" y="335"/>
                    </a:cubicBezTo>
                    <a:cubicBezTo>
                      <a:pt x="670" y="151"/>
                      <a:pt x="519"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3"/>
              <p:cNvSpPr/>
              <p:nvPr/>
            </p:nvSpPr>
            <p:spPr>
              <a:xfrm flipH="1">
                <a:off x="7102373" y="4366702"/>
                <a:ext cx="72771" cy="72771"/>
              </a:xfrm>
              <a:custGeom>
                <a:rect b="b" l="l" r="r" t="t"/>
                <a:pathLst>
                  <a:path extrusionOk="0" h="661" w="661">
                    <a:moveTo>
                      <a:pt x="330" y="1"/>
                    </a:moveTo>
                    <a:cubicBezTo>
                      <a:pt x="146" y="1"/>
                      <a:pt x="0" y="151"/>
                      <a:pt x="0" y="331"/>
                    </a:cubicBezTo>
                    <a:cubicBezTo>
                      <a:pt x="0" y="514"/>
                      <a:pt x="146" y="660"/>
                      <a:pt x="330" y="660"/>
                    </a:cubicBezTo>
                    <a:cubicBezTo>
                      <a:pt x="514" y="660"/>
                      <a:pt x="660" y="514"/>
                      <a:pt x="660" y="331"/>
                    </a:cubicBezTo>
                    <a:cubicBezTo>
                      <a:pt x="660" y="151"/>
                      <a:pt x="514"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3"/>
              <p:cNvSpPr/>
              <p:nvPr/>
            </p:nvSpPr>
            <p:spPr>
              <a:xfrm flipH="1">
                <a:off x="7020355" y="4401490"/>
                <a:ext cx="71780" cy="72221"/>
              </a:xfrm>
              <a:custGeom>
                <a:rect b="b" l="l" r="r" t="t"/>
                <a:pathLst>
                  <a:path extrusionOk="0" h="656" w="652">
                    <a:moveTo>
                      <a:pt x="326" y="0"/>
                    </a:moveTo>
                    <a:cubicBezTo>
                      <a:pt x="147" y="0"/>
                      <a:pt x="1" y="146"/>
                      <a:pt x="1" y="326"/>
                    </a:cubicBezTo>
                    <a:cubicBezTo>
                      <a:pt x="1" y="509"/>
                      <a:pt x="147" y="656"/>
                      <a:pt x="326" y="656"/>
                    </a:cubicBezTo>
                    <a:cubicBezTo>
                      <a:pt x="505" y="656"/>
                      <a:pt x="651" y="509"/>
                      <a:pt x="651" y="326"/>
                    </a:cubicBezTo>
                    <a:cubicBezTo>
                      <a:pt x="651"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3"/>
              <p:cNvSpPr/>
              <p:nvPr/>
            </p:nvSpPr>
            <p:spPr>
              <a:xfrm flipH="1">
                <a:off x="6936796" y="4432646"/>
                <a:ext cx="71230" cy="71230"/>
              </a:xfrm>
              <a:custGeom>
                <a:rect b="b" l="l" r="r" t="t"/>
                <a:pathLst>
                  <a:path extrusionOk="0" h="647" w="647">
                    <a:moveTo>
                      <a:pt x="326" y="0"/>
                    </a:moveTo>
                    <a:cubicBezTo>
                      <a:pt x="146" y="0"/>
                      <a:pt x="0" y="146"/>
                      <a:pt x="0" y="325"/>
                    </a:cubicBezTo>
                    <a:cubicBezTo>
                      <a:pt x="0" y="505"/>
                      <a:pt x="146" y="646"/>
                      <a:pt x="326" y="646"/>
                    </a:cubicBezTo>
                    <a:cubicBezTo>
                      <a:pt x="500" y="646"/>
                      <a:pt x="646" y="505"/>
                      <a:pt x="646" y="325"/>
                    </a:cubicBezTo>
                    <a:cubicBezTo>
                      <a:pt x="646" y="146"/>
                      <a:pt x="500"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3"/>
              <p:cNvSpPr/>
              <p:nvPr/>
            </p:nvSpPr>
            <p:spPr>
              <a:xfrm flipH="1">
                <a:off x="6852246" y="4460610"/>
                <a:ext cx="70129" cy="70239"/>
              </a:xfrm>
              <a:custGeom>
                <a:rect b="b" l="l" r="r" t="t"/>
                <a:pathLst>
                  <a:path extrusionOk="0" h="638" w="637">
                    <a:moveTo>
                      <a:pt x="316" y="1"/>
                    </a:moveTo>
                    <a:cubicBezTo>
                      <a:pt x="142" y="1"/>
                      <a:pt x="0" y="142"/>
                      <a:pt x="0" y="321"/>
                    </a:cubicBezTo>
                    <a:cubicBezTo>
                      <a:pt x="0" y="496"/>
                      <a:pt x="142" y="637"/>
                      <a:pt x="316" y="637"/>
                    </a:cubicBezTo>
                    <a:cubicBezTo>
                      <a:pt x="495" y="637"/>
                      <a:pt x="637" y="496"/>
                      <a:pt x="637" y="321"/>
                    </a:cubicBezTo>
                    <a:cubicBezTo>
                      <a:pt x="637" y="142"/>
                      <a:pt x="495"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3"/>
              <p:cNvSpPr/>
              <p:nvPr/>
            </p:nvSpPr>
            <p:spPr>
              <a:xfrm flipH="1">
                <a:off x="6766594" y="4484499"/>
                <a:ext cx="69138" cy="69138"/>
              </a:xfrm>
              <a:custGeom>
                <a:rect b="b" l="l" r="r" t="t"/>
                <a:pathLst>
                  <a:path extrusionOk="0" h="628" w="628">
                    <a:moveTo>
                      <a:pt x="312" y="1"/>
                    </a:moveTo>
                    <a:cubicBezTo>
                      <a:pt x="137" y="1"/>
                      <a:pt x="0" y="142"/>
                      <a:pt x="0" y="316"/>
                    </a:cubicBezTo>
                    <a:cubicBezTo>
                      <a:pt x="0" y="491"/>
                      <a:pt x="137" y="628"/>
                      <a:pt x="312" y="628"/>
                    </a:cubicBezTo>
                    <a:cubicBezTo>
                      <a:pt x="486" y="628"/>
                      <a:pt x="627" y="491"/>
                      <a:pt x="627" y="316"/>
                    </a:cubicBezTo>
                    <a:cubicBezTo>
                      <a:pt x="627" y="142"/>
                      <a:pt x="486"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3"/>
              <p:cNvSpPr/>
              <p:nvPr/>
            </p:nvSpPr>
            <p:spPr>
              <a:xfrm flipH="1">
                <a:off x="6679952" y="4504756"/>
                <a:ext cx="68588" cy="68147"/>
              </a:xfrm>
              <a:custGeom>
                <a:rect b="b" l="l" r="r" t="t"/>
                <a:pathLst>
                  <a:path extrusionOk="0" h="619" w="623">
                    <a:moveTo>
                      <a:pt x="312" y="0"/>
                    </a:moveTo>
                    <a:cubicBezTo>
                      <a:pt x="142" y="0"/>
                      <a:pt x="0" y="142"/>
                      <a:pt x="0" y="312"/>
                    </a:cubicBezTo>
                    <a:cubicBezTo>
                      <a:pt x="0" y="481"/>
                      <a:pt x="142" y="618"/>
                      <a:pt x="312" y="618"/>
                    </a:cubicBezTo>
                    <a:cubicBezTo>
                      <a:pt x="481" y="618"/>
                      <a:pt x="623" y="481"/>
                      <a:pt x="623" y="312"/>
                    </a:cubicBezTo>
                    <a:cubicBezTo>
                      <a:pt x="623" y="142"/>
                      <a:pt x="481"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3"/>
              <p:cNvSpPr/>
              <p:nvPr/>
            </p:nvSpPr>
            <p:spPr>
              <a:xfrm flipH="1">
                <a:off x="6592760" y="4520830"/>
                <a:ext cx="67046" cy="67046"/>
              </a:xfrm>
              <a:custGeom>
                <a:rect b="b" l="l" r="r" t="t"/>
                <a:pathLst>
                  <a:path extrusionOk="0" h="609" w="609">
                    <a:moveTo>
                      <a:pt x="307" y="1"/>
                    </a:moveTo>
                    <a:cubicBezTo>
                      <a:pt x="137" y="1"/>
                      <a:pt x="0" y="137"/>
                      <a:pt x="0" y="302"/>
                    </a:cubicBezTo>
                    <a:cubicBezTo>
                      <a:pt x="0" y="472"/>
                      <a:pt x="137" y="609"/>
                      <a:pt x="307" y="609"/>
                    </a:cubicBezTo>
                    <a:cubicBezTo>
                      <a:pt x="472" y="609"/>
                      <a:pt x="609" y="472"/>
                      <a:pt x="609" y="302"/>
                    </a:cubicBezTo>
                    <a:cubicBezTo>
                      <a:pt x="609" y="137"/>
                      <a:pt x="472"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3"/>
              <p:cNvSpPr/>
              <p:nvPr/>
            </p:nvSpPr>
            <p:spPr>
              <a:xfrm flipH="1">
                <a:off x="6504467" y="4532279"/>
                <a:ext cx="66606" cy="66056"/>
              </a:xfrm>
              <a:custGeom>
                <a:rect b="b" l="l" r="r" t="t"/>
                <a:pathLst>
                  <a:path extrusionOk="0" h="600" w="605">
                    <a:moveTo>
                      <a:pt x="302" y="0"/>
                    </a:moveTo>
                    <a:cubicBezTo>
                      <a:pt x="137" y="0"/>
                      <a:pt x="1" y="132"/>
                      <a:pt x="1" y="302"/>
                    </a:cubicBezTo>
                    <a:cubicBezTo>
                      <a:pt x="1" y="467"/>
                      <a:pt x="137" y="599"/>
                      <a:pt x="302" y="599"/>
                    </a:cubicBezTo>
                    <a:cubicBezTo>
                      <a:pt x="467" y="599"/>
                      <a:pt x="604" y="467"/>
                      <a:pt x="604" y="302"/>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3"/>
              <p:cNvSpPr/>
              <p:nvPr/>
            </p:nvSpPr>
            <p:spPr>
              <a:xfrm flipH="1">
                <a:off x="6415733" y="4538995"/>
                <a:ext cx="65505" cy="65505"/>
              </a:xfrm>
              <a:custGeom>
                <a:rect b="b" l="l" r="r" t="t"/>
                <a:pathLst>
                  <a:path extrusionOk="0" h="595" w="595">
                    <a:moveTo>
                      <a:pt x="297" y="1"/>
                    </a:moveTo>
                    <a:cubicBezTo>
                      <a:pt x="132" y="1"/>
                      <a:pt x="0" y="133"/>
                      <a:pt x="0" y="298"/>
                    </a:cubicBezTo>
                    <a:cubicBezTo>
                      <a:pt x="0" y="463"/>
                      <a:pt x="132" y="595"/>
                      <a:pt x="297" y="595"/>
                    </a:cubicBezTo>
                    <a:cubicBezTo>
                      <a:pt x="462" y="595"/>
                      <a:pt x="594" y="463"/>
                      <a:pt x="594" y="298"/>
                    </a:cubicBezTo>
                    <a:cubicBezTo>
                      <a:pt x="594" y="133"/>
                      <a:pt x="462" y="1"/>
                      <a:pt x="2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3"/>
              <p:cNvSpPr/>
              <p:nvPr/>
            </p:nvSpPr>
            <p:spPr>
              <a:xfrm flipH="1">
                <a:off x="6326999" y="4541086"/>
                <a:ext cx="64514" cy="64514"/>
              </a:xfrm>
              <a:custGeom>
                <a:rect b="b" l="l" r="r" t="t"/>
                <a:pathLst>
                  <a:path extrusionOk="0" h="586" w="586">
                    <a:moveTo>
                      <a:pt x="293" y="0"/>
                    </a:moveTo>
                    <a:cubicBezTo>
                      <a:pt x="133" y="0"/>
                      <a:pt x="1" y="132"/>
                      <a:pt x="1" y="293"/>
                    </a:cubicBezTo>
                    <a:cubicBezTo>
                      <a:pt x="1" y="453"/>
                      <a:pt x="133"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3"/>
              <p:cNvSpPr/>
              <p:nvPr/>
            </p:nvSpPr>
            <p:spPr>
              <a:xfrm flipH="1">
                <a:off x="6238265" y="4538444"/>
                <a:ext cx="63413" cy="63523"/>
              </a:xfrm>
              <a:custGeom>
                <a:rect b="b" l="l" r="r" t="t"/>
                <a:pathLst>
                  <a:path extrusionOk="0" h="577" w="576">
                    <a:moveTo>
                      <a:pt x="288" y="1"/>
                    </a:moveTo>
                    <a:cubicBezTo>
                      <a:pt x="128" y="1"/>
                      <a:pt x="0" y="128"/>
                      <a:pt x="0" y="288"/>
                    </a:cubicBezTo>
                    <a:cubicBezTo>
                      <a:pt x="0" y="449"/>
                      <a:pt x="128" y="576"/>
                      <a:pt x="288" y="576"/>
                    </a:cubicBezTo>
                    <a:cubicBezTo>
                      <a:pt x="443" y="576"/>
                      <a:pt x="575" y="449"/>
                      <a:pt x="575" y="288"/>
                    </a:cubicBezTo>
                    <a:cubicBezTo>
                      <a:pt x="575" y="128"/>
                      <a:pt x="443"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3"/>
              <p:cNvSpPr/>
              <p:nvPr/>
            </p:nvSpPr>
            <p:spPr>
              <a:xfrm flipH="1">
                <a:off x="6150082" y="4530738"/>
                <a:ext cx="62312" cy="62312"/>
              </a:xfrm>
              <a:custGeom>
                <a:rect b="b" l="l" r="r" t="t"/>
                <a:pathLst>
                  <a:path extrusionOk="0" h="566" w="566">
                    <a:moveTo>
                      <a:pt x="283" y="0"/>
                    </a:moveTo>
                    <a:cubicBezTo>
                      <a:pt x="127" y="0"/>
                      <a:pt x="0" y="127"/>
                      <a:pt x="0" y="283"/>
                    </a:cubicBezTo>
                    <a:cubicBezTo>
                      <a:pt x="0" y="439"/>
                      <a:pt x="127" y="566"/>
                      <a:pt x="283" y="566"/>
                    </a:cubicBezTo>
                    <a:cubicBezTo>
                      <a:pt x="439" y="566"/>
                      <a:pt x="566" y="439"/>
                      <a:pt x="566" y="283"/>
                    </a:cubicBezTo>
                    <a:cubicBezTo>
                      <a:pt x="566" y="127"/>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3"/>
              <p:cNvSpPr/>
              <p:nvPr/>
            </p:nvSpPr>
            <p:spPr>
              <a:xfrm flipH="1">
                <a:off x="6062339" y="4517747"/>
                <a:ext cx="61322" cy="61872"/>
              </a:xfrm>
              <a:custGeom>
                <a:rect b="b" l="l" r="r" t="t"/>
                <a:pathLst>
                  <a:path extrusionOk="0" h="562" w="557">
                    <a:moveTo>
                      <a:pt x="278" y="0"/>
                    </a:moveTo>
                    <a:cubicBezTo>
                      <a:pt x="128" y="0"/>
                      <a:pt x="0" y="128"/>
                      <a:pt x="0" y="283"/>
                    </a:cubicBezTo>
                    <a:cubicBezTo>
                      <a:pt x="0" y="434"/>
                      <a:pt x="128" y="561"/>
                      <a:pt x="278" y="561"/>
                    </a:cubicBezTo>
                    <a:cubicBezTo>
                      <a:pt x="434" y="561"/>
                      <a:pt x="557" y="434"/>
                      <a:pt x="557" y="283"/>
                    </a:cubicBezTo>
                    <a:cubicBezTo>
                      <a:pt x="557" y="128"/>
                      <a:pt x="434"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3"/>
              <p:cNvSpPr/>
              <p:nvPr/>
            </p:nvSpPr>
            <p:spPr>
              <a:xfrm flipH="1">
                <a:off x="5975147" y="4500573"/>
                <a:ext cx="60881" cy="60881"/>
              </a:xfrm>
              <a:custGeom>
                <a:rect b="b" l="l" r="r" t="t"/>
                <a:pathLst>
                  <a:path extrusionOk="0" h="553" w="553">
                    <a:moveTo>
                      <a:pt x="279" y="1"/>
                    </a:moveTo>
                    <a:cubicBezTo>
                      <a:pt x="128" y="1"/>
                      <a:pt x="1" y="123"/>
                      <a:pt x="1" y="274"/>
                    </a:cubicBezTo>
                    <a:cubicBezTo>
                      <a:pt x="1" y="425"/>
                      <a:pt x="128" y="552"/>
                      <a:pt x="279" y="552"/>
                    </a:cubicBezTo>
                    <a:cubicBezTo>
                      <a:pt x="430" y="552"/>
                      <a:pt x="552" y="425"/>
                      <a:pt x="552" y="274"/>
                    </a:cubicBezTo>
                    <a:cubicBezTo>
                      <a:pt x="552" y="123"/>
                      <a:pt x="430"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3"/>
              <p:cNvSpPr/>
              <p:nvPr/>
            </p:nvSpPr>
            <p:spPr>
              <a:xfrm flipH="1">
                <a:off x="5888945" y="4479325"/>
                <a:ext cx="59890" cy="59230"/>
              </a:xfrm>
              <a:custGeom>
                <a:rect b="b" l="l" r="r" t="t"/>
                <a:pathLst>
                  <a:path extrusionOk="0" h="538" w="544">
                    <a:moveTo>
                      <a:pt x="274" y="0"/>
                    </a:moveTo>
                    <a:cubicBezTo>
                      <a:pt x="123" y="0"/>
                      <a:pt x="1" y="118"/>
                      <a:pt x="1" y="269"/>
                    </a:cubicBezTo>
                    <a:cubicBezTo>
                      <a:pt x="1" y="420"/>
                      <a:pt x="123" y="538"/>
                      <a:pt x="274" y="538"/>
                    </a:cubicBezTo>
                    <a:cubicBezTo>
                      <a:pt x="420" y="538"/>
                      <a:pt x="543" y="420"/>
                      <a:pt x="543" y="269"/>
                    </a:cubicBezTo>
                    <a:cubicBezTo>
                      <a:pt x="543" y="118"/>
                      <a:pt x="420"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3"/>
              <p:cNvSpPr/>
              <p:nvPr/>
            </p:nvSpPr>
            <p:spPr>
              <a:xfrm flipH="1">
                <a:off x="5803845" y="4453894"/>
                <a:ext cx="58789" cy="58789"/>
              </a:xfrm>
              <a:custGeom>
                <a:rect b="b" l="l" r="r" t="t"/>
                <a:pathLst>
                  <a:path extrusionOk="0" h="534" w="534">
                    <a:moveTo>
                      <a:pt x="264" y="0"/>
                    </a:moveTo>
                    <a:cubicBezTo>
                      <a:pt x="118" y="0"/>
                      <a:pt x="0" y="118"/>
                      <a:pt x="0" y="264"/>
                    </a:cubicBezTo>
                    <a:cubicBezTo>
                      <a:pt x="0" y="411"/>
                      <a:pt x="118" y="533"/>
                      <a:pt x="264" y="533"/>
                    </a:cubicBezTo>
                    <a:cubicBezTo>
                      <a:pt x="411" y="533"/>
                      <a:pt x="533" y="411"/>
                      <a:pt x="533" y="264"/>
                    </a:cubicBezTo>
                    <a:cubicBezTo>
                      <a:pt x="533" y="118"/>
                      <a:pt x="411"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3"/>
              <p:cNvSpPr/>
              <p:nvPr/>
            </p:nvSpPr>
            <p:spPr>
              <a:xfrm flipH="1">
                <a:off x="5720285" y="4424830"/>
                <a:ext cx="57799" cy="57688"/>
              </a:xfrm>
              <a:custGeom>
                <a:rect b="b" l="l" r="r" t="t"/>
                <a:pathLst>
                  <a:path extrusionOk="0" h="524" w="525">
                    <a:moveTo>
                      <a:pt x="265" y="0"/>
                    </a:moveTo>
                    <a:cubicBezTo>
                      <a:pt x="119" y="0"/>
                      <a:pt x="1" y="118"/>
                      <a:pt x="1" y="264"/>
                    </a:cubicBezTo>
                    <a:cubicBezTo>
                      <a:pt x="1" y="406"/>
                      <a:pt x="119" y="524"/>
                      <a:pt x="265" y="524"/>
                    </a:cubicBezTo>
                    <a:cubicBezTo>
                      <a:pt x="406" y="524"/>
                      <a:pt x="524" y="406"/>
                      <a:pt x="524" y="264"/>
                    </a:cubicBezTo>
                    <a:cubicBezTo>
                      <a:pt x="524" y="118"/>
                      <a:pt x="406"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3"/>
              <p:cNvSpPr/>
              <p:nvPr/>
            </p:nvSpPr>
            <p:spPr>
              <a:xfrm flipH="1">
                <a:off x="5637276" y="4392683"/>
                <a:ext cx="57248" cy="57138"/>
              </a:xfrm>
              <a:custGeom>
                <a:rect b="b" l="l" r="r" t="t"/>
                <a:pathLst>
                  <a:path extrusionOk="0" h="519" w="520">
                    <a:moveTo>
                      <a:pt x="260" y="0"/>
                    </a:moveTo>
                    <a:cubicBezTo>
                      <a:pt x="119" y="0"/>
                      <a:pt x="1" y="118"/>
                      <a:pt x="1" y="259"/>
                    </a:cubicBezTo>
                    <a:cubicBezTo>
                      <a:pt x="1" y="401"/>
                      <a:pt x="119" y="519"/>
                      <a:pt x="260" y="519"/>
                    </a:cubicBezTo>
                    <a:cubicBezTo>
                      <a:pt x="402" y="519"/>
                      <a:pt x="519" y="401"/>
                      <a:pt x="519" y="259"/>
                    </a:cubicBezTo>
                    <a:cubicBezTo>
                      <a:pt x="519" y="118"/>
                      <a:pt x="402"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3"/>
              <p:cNvSpPr/>
              <p:nvPr/>
            </p:nvSpPr>
            <p:spPr>
              <a:xfrm flipH="1">
                <a:off x="5555809" y="4358445"/>
                <a:ext cx="56147" cy="55597"/>
              </a:xfrm>
              <a:custGeom>
                <a:rect b="b" l="l" r="r" t="t"/>
                <a:pathLst>
                  <a:path extrusionOk="0" h="505" w="510">
                    <a:moveTo>
                      <a:pt x="255" y="0"/>
                    </a:moveTo>
                    <a:cubicBezTo>
                      <a:pt x="114" y="0"/>
                      <a:pt x="0" y="113"/>
                      <a:pt x="0" y="250"/>
                    </a:cubicBezTo>
                    <a:cubicBezTo>
                      <a:pt x="0" y="391"/>
                      <a:pt x="114" y="504"/>
                      <a:pt x="255" y="504"/>
                    </a:cubicBezTo>
                    <a:cubicBezTo>
                      <a:pt x="396" y="504"/>
                      <a:pt x="510" y="391"/>
                      <a:pt x="510" y="250"/>
                    </a:cubicBezTo>
                    <a:cubicBezTo>
                      <a:pt x="510" y="113"/>
                      <a:pt x="396"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3"/>
              <p:cNvSpPr/>
              <p:nvPr/>
            </p:nvSpPr>
            <p:spPr>
              <a:xfrm flipH="1">
                <a:off x="5475332" y="4321564"/>
                <a:ext cx="54606" cy="55156"/>
              </a:xfrm>
              <a:custGeom>
                <a:rect b="b" l="l" r="r" t="t"/>
                <a:pathLst>
                  <a:path extrusionOk="0" h="501" w="496">
                    <a:moveTo>
                      <a:pt x="250" y="0"/>
                    </a:moveTo>
                    <a:cubicBezTo>
                      <a:pt x="109" y="0"/>
                      <a:pt x="0" y="114"/>
                      <a:pt x="0" y="250"/>
                    </a:cubicBezTo>
                    <a:cubicBezTo>
                      <a:pt x="0" y="387"/>
                      <a:pt x="109" y="500"/>
                      <a:pt x="250" y="500"/>
                    </a:cubicBezTo>
                    <a:cubicBezTo>
                      <a:pt x="387" y="500"/>
                      <a:pt x="495" y="387"/>
                      <a:pt x="495" y="250"/>
                    </a:cubicBezTo>
                    <a:cubicBezTo>
                      <a:pt x="495" y="114"/>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3"/>
              <p:cNvSpPr/>
              <p:nvPr/>
            </p:nvSpPr>
            <p:spPr>
              <a:xfrm flipH="1">
                <a:off x="5394965" y="4283142"/>
                <a:ext cx="54055" cy="54055"/>
              </a:xfrm>
              <a:custGeom>
                <a:rect b="b" l="l" r="r" t="t"/>
                <a:pathLst>
                  <a:path extrusionOk="0" h="491" w="491">
                    <a:moveTo>
                      <a:pt x="246" y="1"/>
                    </a:moveTo>
                    <a:cubicBezTo>
                      <a:pt x="109" y="1"/>
                      <a:pt x="1" y="114"/>
                      <a:pt x="1" y="246"/>
                    </a:cubicBezTo>
                    <a:cubicBezTo>
                      <a:pt x="1" y="382"/>
                      <a:pt x="109" y="491"/>
                      <a:pt x="246" y="491"/>
                    </a:cubicBezTo>
                    <a:cubicBezTo>
                      <a:pt x="378" y="491"/>
                      <a:pt x="491" y="382"/>
                      <a:pt x="491" y="246"/>
                    </a:cubicBezTo>
                    <a:cubicBezTo>
                      <a:pt x="491" y="114"/>
                      <a:pt x="378"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3"/>
              <p:cNvSpPr/>
              <p:nvPr/>
            </p:nvSpPr>
            <p:spPr>
              <a:xfrm flipH="1">
                <a:off x="5315479" y="4244170"/>
                <a:ext cx="53065" cy="53065"/>
              </a:xfrm>
              <a:custGeom>
                <a:rect b="b" l="l" r="r" t="t"/>
                <a:pathLst>
                  <a:path extrusionOk="0" h="482" w="482">
                    <a:moveTo>
                      <a:pt x="241" y="1"/>
                    </a:moveTo>
                    <a:cubicBezTo>
                      <a:pt x="109" y="1"/>
                      <a:pt x="0" y="109"/>
                      <a:pt x="0" y="241"/>
                    </a:cubicBezTo>
                    <a:cubicBezTo>
                      <a:pt x="0" y="378"/>
                      <a:pt x="109" y="482"/>
                      <a:pt x="241" y="482"/>
                    </a:cubicBezTo>
                    <a:cubicBezTo>
                      <a:pt x="373" y="482"/>
                      <a:pt x="481" y="378"/>
                      <a:pt x="481" y="241"/>
                    </a:cubicBezTo>
                    <a:cubicBezTo>
                      <a:pt x="481" y="109"/>
                      <a:pt x="373"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3"/>
              <p:cNvSpPr/>
              <p:nvPr/>
            </p:nvSpPr>
            <p:spPr>
              <a:xfrm flipH="1">
                <a:off x="5235552" y="4205307"/>
                <a:ext cx="52514" cy="52514"/>
              </a:xfrm>
              <a:custGeom>
                <a:rect b="b" l="l" r="r" t="t"/>
                <a:pathLst>
                  <a:path extrusionOk="0" h="477" w="477">
                    <a:moveTo>
                      <a:pt x="236" y="0"/>
                    </a:moveTo>
                    <a:cubicBezTo>
                      <a:pt x="108" y="0"/>
                      <a:pt x="0" y="109"/>
                      <a:pt x="0" y="236"/>
                    </a:cubicBezTo>
                    <a:cubicBezTo>
                      <a:pt x="0" y="368"/>
                      <a:pt x="108" y="477"/>
                      <a:pt x="236" y="477"/>
                    </a:cubicBezTo>
                    <a:cubicBezTo>
                      <a:pt x="368" y="477"/>
                      <a:pt x="476" y="368"/>
                      <a:pt x="476" y="236"/>
                    </a:cubicBezTo>
                    <a:cubicBezTo>
                      <a:pt x="476" y="109"/>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3"/>
              <p:cNvSpPr/>
              <p:nvPr/>
            </p:nvSpPr>
            <p:spPr>
              <a:xfrm flipH="1">
                <a:off x="5155626" y="4167436"/>
                <a:ext cx="51523" cy="50973"/>
              </a:xfrm>
              <a:custGeom>
                <a:rect b="b" l="l" r="r" t="t"/>
                <a:pathLst>
                  <a:path extrusionOk="0" h="463" w="468">
                    <a:moveTo>
                      <a:pt x="236" y="0"/>
                    </a:moveTo>
                    <a:cubicBezTo>
                      <a:pt x="104" y="0"/>
                      <a:pt x="0" y="104"/>
                      <a:pt x="0" y="231"/>
                    </a:cubicBezTo>
                    <a:cubicBezTo>
                      <a:pt x="0" y="359"/>
                      <a:pt x="104" y="462"/>
                      <a:pt x="236" y="462"/>
                    </a:cubicBezTo>
                    <a:cubicBezTo>
                      <a:pt x="363" y="462"/>
                      <a:pt x="467" y="359"/>
                      <a:pt x="467" y="231"/>
                    </a:cubicBezTo>
                    <a:cubicBezTo>
                      <a:pt x="467" y="104"/>
                      <a:pt x="363"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3"/>
              <p:cNvSpPr/>
              <p:nvPr/>
            </p:nvSpPr>
            <p:spPr>
              <a:xfrm flipH="1">
                <a:off x="5075259" y="4130555"/>
                <a:ext cx="49872" cy="50422"/>
              </a:xfrm>
              <a:custGeom>
                <a:rect b="b" l="l" r="r" t="t"/>
                <a:pathLst>
                  <a:path extrusionOk="0" h="458" w="453">
                    <a:moveTo>
                      <a:pt x="227" y="1"/>
                    </a:moveTo>
                    <a:cubicBezTo>
                      <a:pt x="104" y="1"/>
                      <a:pt x="0" y="104"/>
                      <a:pt x="0" y="232"/>
                    </a:cubicBezTo>
                    <a:cubicBezTo>
                      <a:pt x="0" y="354"/>
                      <a:pt x="104" y="458"/>
                      <a:pt x="227" y="458"/>
                    </a:cubicBezTo>
                    <a:cubicBezTo>
                      <a:pt x="354" y="458"/>
                      <a:pt x="453" y="354"/>
                      <a:pt x="453" y="232"/>
                    </a:cubicBezTo>
                    <a:cubicBezTo>
                      <a:pt x="453" y="104"/>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3"/>
              <p:cNvSpPr/>
              <p:nvPr/>
            </p:nvSpPr>
            <p:spPr>
              <a:xfrm flipH="1">
                <a:off x="4993241" y="4096867"/>
                <a:ext cx="49432" cy="49321"/>
              </a:xfrm>
              <a:custGeom>
                <a:rect b="b" l="l" r="r" t="t"/>
                <a:pathLst>
                  <a:path extrusionOk="0" h="448" w="449">
                    <a:moveTo>
                      <a:pt x="227" y="0"/>
                    </a:moveTo>
                    <a:cubicBezTo>
                      <a:pt x="105" y="0"/>
                      <a:pt x="1" y="99"/>
                      <a:pt x="1" y="222"/>
                    </a:cubicBezTo>
                    <a:cubicBezTo>
                      <a:pt x="1" y="344"/>
                      <a:pt x="105" y="448"/>
                      <a:pt x="227" y="448"/>
                    </a:cubicBezTo>
                    <a:cubicBezTo>
                      <a:pt x="350" y="448"/>
                      <a:pt x="449" y="344"/>
                      <a:pt x="449" y="222"/>
                    </a:cubicBezTo>
                    <a:cubicBezTo>
                      <a:pt x="449" y="99"/>
                      <a:pt x="350"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3"/>
              <p:cNvSpPr/>
              <p:nvPr/>
            </p:nvSpPr>
            <p:spPr>
              <a:xfrm flipH="1">
                <a:off x="4909682" y="4066152"/>
                <a:ext cx="48331" cy="48441"/>
              </a:xfrm>
              <a:custGeom>
                <a:rect b="b" l="l" r="r" t="t"/>
                <a:pathLst>
                  <a:path extrusionOk="0" h="440" w="439">
                    <a:moveTo>
                      <a:pt x="217" y="1"/>
                    </a:moveTo>
                    <a:cubicBezTo>
                      <a:pt x="99" y="1"/>
                      <a:pt x="0" y="100"/>
                      <a:pt x="0" y="218"/>
                    </a:cubicBezTo>
                    <a:cubicBezTo>
                      <a:pt x="0" y="340"/>
                      <a:pt x="99" y="439"/>
                      <a:pt x="217" y="439"/>
                    </a:cubicBezTo>
                    <a:cubicBezTo>
                      <a:pt x="340" y="439"/>
                      <a:pt x="439" y="340"/>
                      <a:pt x="439" y="218"/>
                    </a:cubicBezTo>
                    <a:cubicBezTo>
                      <a:pt x="439" y="100"/>
                      <a:pt x="340"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3"/>
              <p:cNvSpPr/>
              <p:nvPr/>
            </p:nvSpPr>
            <p:spPr>
              <a:xfrm flipH="1">
                <a:off x="4825021" y="4039730"/>
                <a:ext cx="47340" cy="47890"/>
              </a:xfrm>
              <a:custGeom>
                <a:rect b="b" l="l" r="r" t="t"/>
                <a:pathLst>
                  <a:path extrusionOk="0" h="435" w="430">
                    <a:moveTo>
                      <a:pt x="212" y="1"/>
                    </a:moveTo>
                    <a:cubicBezTo>
                      <a:pt x="94" y="1"/>
                      <a:pt x="0" y="100"/>
                      <a:pt x="0" y="217"/>
                    </a:cubicBezTo>
                    <a:cubicBezTo>
                      <a:pt x="0" y="335"/>
                      <a:pt x="94" y="434"/>
                      <a:pt x="212" y="434"/>
                    </a:cubicBezTo>
                    <a:cubicBezTo>
                      <a:pt x="335" y="434"/>
                      <a:pt x="429" y="335"/>
                      <a:pt x="429" y="217"/>
                    </a:cubicBezTo>
                    <a:cubicBezTo>
                      <a:pt x="429" y="100"/>
                      <a:pt x="335"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3"/>
              <p:cNvSpPr/>
              <p:nvPr/>
            </p:nvSpPr>
            <p:spPr>
              <a:xfrm flipH="1">
                <a:off x="4738930" y="4019033"/>
                <a:ext cx="46239" cy="46239"/>
              </a:xfrm>
              <a:custGeom>
                <a:rect b="b" l="l" r="r" t="t"/>
                <a:pathLst>
                  <a:path extrusionOk="0" h="420" w="420">
                    <a:moveTo>
                      <a:pt x="208" y="0"/>
                    </a:moveTo>
                    <a:cubicBezTo>
                      <a:pt x="94" y="0"/>
                      <a:pt x="0" y="94"/>
                      <a:pt x="0" y="207"/>
                    </a:cubicBezTo>
                    <a:cubicBezTo>
                      <a:pt x="0" y="325"/>
                      <a:pt x="94" y="420"/>
                      <a:pt x="208" y="420"/>
                    </a:cubicBezTo>
                    <a:cubicBezTo>
                      <a:pt x="325" y="420"/>
                      <a:pt x="420" y="325"/>
                      <a:pt x="420" y="207"/>
                    </a:cubicBezTo>
                    <a:cubicBezTo>
                      <a:pt x="420" y="94"/>
                      <a:pt x="325"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3"/>
              <p:cNvSpPr/>
              <p:nvPr/>
            </p:nvSpPr>
            <p:spPr>
              <a:xfrm flipH="1">
                <a:off x="4651737" y="4003400"/>
                <a:ext cx="45248" cy="45798"/>
              </a:xfrm>
              <a:custGeom>
                <a:rect b="b" l="l" r="r" t="t"/>
                <a:pathLst>
                  <a:path extrusionOk="0" h="416" w="411">
                    <a:moveTo>
                      <a:pt x="208" y="1"/>
                    </a:moveTo>
                    <a:cubicBezTo>
                      <a:pt x="90" y="1"/>
                      <a:pt x="1" y="95"/>
                      <a:pt x="1" y="208"/>
                    </a:cubicBezTo>
                    <a:cubicBezTo>
                      <a:pt x="1" y="321"/>
                      <a:pt x="90" y="415"/>
                      <a:pt x="208" y="415"/>
                    </a:cubicBezTo>
                    <a:cubicBezTo>
                      <a:pt x="321" y="415"/>
                      <a:pt x="411" y="321"/>
                      <a:pt x="411" y="208"/>
                    </a:cubicBezTo>
                    <a:cubicBezTo>
                      <a:pt x="411" y="95"/>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3"/>
              <p:cNvSpPr/>
              <p:nvPr/>
            </p:nvSpPr>
            <p:spPr>
              <a:xfrm flipH="1">
                <a:off x="4563444" y="3994592"/>
                <a:ext cx="44257" cy="44698"/>
              </a:xfrm>
              <a:custGeom>
                <a:rect b="b" l="l" r="r" t="t"/>
                <a:pathLst>
                  <a:path extrusionOk="0" h="406" w="402">
                    <a:moveTo>
                      <a:pt x="203" y="0"/>
                    </a:moveTo>
                    <a:cubicBezTo>
                      <a:pt x="90" y="0"/>
                      <a:pt x="0" y="90"/>
                      <a:pt x="0" y="203"/>
                    </a:cubicBezTo>
                    <a:cubicBezTo>
                      <a:pt x="0" y="316"/>
                      <a:pt x="90" y="406"/>
                      <a:pt x="203" y="406"/>
                    </a:cubicBezTo>
                    <a:cubicBezTo>
                      <a:pt x="311" y="406"/>
                      <a:pt x="401" y="316"/>
                      <a:pt x="401" y="203"/>
                    </a:cubicBezTo>
                    <a:cubicBezTo>
                      <a:pt x="401" y="90"/>
                      <a:pt x="311"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3"/>
              <p:cNvSpPr/>
              <p:nvPr/>
            </p:nvSpPr>
            <p:spPr>
              <a:xfrm flipH="1">
                <a:off x="4474270" y="3991950"/>
                <a:ext cx="43707" cy="43707"/>
              </a:xfrm>
              <a:custGeom>
                <a:rect b="b" l="l" r="r" t="t"/>
                <a:pathLst>
                  <a:path extrusionOk="0" h="397" w="397">
                    <a:moveTo>
                      <a:pt x="199" y="1"/>
                    </a:moveTo>
                    <a:cubicBezTo>
                      <a:pt x="86" y="1"/>
                      <a:pt x="1" y="90"/>
                      <a:pt x="1" y="199"/>
                    </a:cubicBezTo>
                    <a:cubicBezTo>
                      <a:pt x="1" y="307"/>
                      <a:pt x="86" y="397"/>
                      <a:pt x="199" y="397"/>
                    </a:cubicBezTo>
                    <a:cubicBezTo>
                      <a:pt x="307" y="397"/>
                      <a:pt x="397" y="307"/>
                      <a:pt x="397" y="199"/>
                    </a:cubicBezTo>
                    <a:cubicBezTo>
                      <a:pt x="397" y="90"/>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3"/>
              <p:cNvSpPr/>
              <p:nvPr/>
            </p:nvSpPr>
            <p:spPr>
              <a:xfrm flipH="1">
                <a:off x="4385977" y="3995583"/>
                <a:ext cx="42716" cy="42716"/>
              </a:xfrm>
              <a:custGeom>
                <a:rect b="b" l="l" r="r" t="t"/>
                <a:pathLst>
                  <a:path extrusionOk="0" h="388" w="388">
                    <a:moveTo>
                      <a:pt x="194" y="1"/>
                    </a:moveTo>
                    <a:cubicBezTo>
                      <a:pt x="90" y="1"/>
                      <a:pt x="1" y="90"/>
                      <a:pt x="1" y="194"/>
                    </a:cubicBezTo>
                    <a:cubicBezTo>
                      <a:pt x="1" y="303"/>
                      <a:pt x="90" y="387"/>
                      <a:pt x="194" y="387"/>
                    </a:cubicBezTo>
                    <a:cubicBezTo>
                      <a:pt x="302" y="387"/>
                      <a:pt x="387" y="303"/>
                      <a:pt x="387" y="194"/>
                    </a:cubicBezTo>
                    <a:cubicBezTo>
                      <a:pt x="387" y="90"/>
                      <a:pt x="3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3"/>
              <p:cNvSpPr/>
              <p:nvPr/>
            </p:nvSpPr>
            <p:spPr>
              <a:xfrm flipH="1">
                <a:off x="4297243" y="4005491"/>
                <a:ext cx="41615" cy="41615"/>
              </a:xfrm>
              <a:custGeom>
                <a:rect b="b" l="l" r="r" t="t"/>
                <a:pathLst>
                  <a:path extrusionOk="0" h="378" w="378">
                    <a:moveTo>
                      <a:pt x="189" y="0"/>
                    </a:moveTo>
                    <a:cubicBezTo>
                      <a:pt x="80" y="0"/>
                      <a:pt x="0" y="85"/>
                      <a:pt x="0" y="189"/>
                    </a:cubicBezTo>
                    <a:cubicBezTo>
                      <a:pt x="0" y="293"/>
                      <a:pt x="80" y="378"/>
                      <a:pt x="189" y="378"/>
                    </a:cubicBezTo>
                    <a:cubicBezTo>
                      <a:pt x="293" y="378"/>
                      <a:pt x="377" y="293"/>
                      <a:pt x="377" y="189"/>
                    </a:cubicBezTo>
                    <a:cubicBezTo>
                      <a:pt x="377"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3"/>
              <p:cNvSpPr/>
              <p:nvPr/>
            </p:nvSpPr>
            <p:spPr>
              <a:xfrm flipH="1">
                <a:off x="4210051" y="4020574"/>
                <a:ext cx="40624" cy="41065"/>
              </a:xfrm>
              <a:custGeom>
                <a:rect b="b" l="l" r="r" t="t"/>
                <a:pathLst>
                  <a:path extrusionOk="0" h="373" w="369">
                    <a:moveTo>
                      <a:pt x="185" y="0"/>
                    </a:moveTo>
                    <a:cubicBezTo>
                      <a:pt x="86" y="0"/>
                      <a:pt x="1" y="85"/>
                      <a:pt x="1" y="184"/>
                    </a:cubicBezTo>
                    <a:cubicBezTo>
                      <a:pt x="1" y="288"/>
                      <a:pt x="86" y="373"/>
                      <a:pt x="185" y="373"/>
                    </a:cubicBezTo>
                    <a:cubicBezTo>
                      <a:pt x="288" y="373"/>
                      <a:pt x="368" y="288"/>
                      <a:pt x="368" y="184"/>
                    </a:cubicBezTo>
                    <a:cubicBezTo>
                      <a:pt x="368" y="85"/>
                      <a:pt x="288"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3"/>
              <p:cNvSpPr/>
              <p:nvPr/>
            </p:nvSpPr>
            <p:spPr>
              <a:xfrm flipH="1">
                <a:off x="4123409" y="4040831"/>
                <a:ext cx="39523" cy="39964"/>
              </a:xfrm>
              <a:custGeom>
                <a:rect b="b" l="l" r="r" t="t"/>
                <a:pathLst>
                  <a:path extrusionOk="0" h="363" w="359">
                    <a:moveTo>
                      <a:pt x="180" y="0"/>
                    </a:moveTo>
                    <a:cubicBezTo>
                      <a:pt x="81" y="0"/>
                      <a:pt x="0" y="80"/>
                      <a:pt x="0" y="179"/>
                    </a:cubicBezTo>
                    <a:cubicBezTo>
                      <a:pt x="0" y="283"/>
                      <a:pt x="81" y="363"/>
                      <a:pt x="180" y="363"/>
                    </a:cubicBezTo>
                    <a:cubicBezTo>
                      <a:pt x="279" y="363"/>
                      <a:pt x="359" y="283"/>
                      <a:pt x="359" y="179"/>
                    </a:cubicBezTo>
                    <a:cubicBezTo>
                      <a:pt x="359" y="80"/>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3"/>
              <p:cNvSpPr/>
              <p:nvPr/>
            </p:nvSpPr>
            <p:spPr>
              <a:xfrm flipH="1">
                <a:off x="4037757" y="4065711"/>
                <a:ext cx="39083" cy="38532"/>
              </a:xfrm>
              <a:custGeom>
                <a:rect b="b" l="l" r="r" t="t"/>
                <a:pathLst>
                  <a:path extrusionOk="0" h="350" w="355">
                    <a:moveTo>
                      <a:pt x="180" y="0"/>
                    </a:moveTo>
                    <a:cubicBezTo>
                      <a:pt x="81" y="0"/>
                      <a:pt x="1" y="76"/>
                      <a:pt x="1" y="175"/>
                    </a:cubicBezTo>
                    <a:cubicBezTo>
                      <a:pt x="1" y="274"/>
                      <a:pt x="81" y="349"/>
                      <a:pt x="180" y="349"/>
                    </a:cubicBezTo>
                    <a:cubicBezTo>
                      <a:pt x="274" y="349"/>
                      <a:pt x="355" y="274"/>
                      <a:pt x="355" y="175"/>
                    </a:cubicBezTo>
                    <a:cubicBezTo>
                      <a:pt x="355" y="76"/>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3"/>
              <p:cNvSpPr/>
              <p:nvPr/>
            </p:nvSpPr>
            <p:spPr>
              <a:xfrm flipH="1">
                <a:off x="3953648" y="4094225"/>
                <a:ext cx="37542" cy="37431"/>
              </a:xfrm>
              <a:custGeom>
                <a:rect b="b" l="l" r="r" t="t"/>
                <a:pathLst>
                  <a:path extrusionOk="0" h="340" w="341">
                    <a:moveTo>
                      <a:pt x="171" y="1"/>
                    </a:moveTo>
                    <a:cubicBezTo>
                      <a:pt x="76" y="1"/>
                      <a:pt x="1" y="76"/>
                      <a:pt x="1" y="170"/>
                    </a:cubicBezTo>
                    <a:cubicBezTo>
                      <a:pt x="1" y="265"/>
                      <a:pt x="76" y="340"/>
                      <a:pt x="171" y="340"/>
                    </a:cubicBezTo>
                    <a:cubicBezTo>
                      <a:pt x="265" y="340"/>
                      <a:pt x="340" y="265"/>
                      <a:pt x="340" y="170"/>
                    </a:cubicBezTo>
                    <a:cubicBezTo>
                      <a:pt x="340" y="76"/>
                      <a:pt x="265"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3"/>
              <p:cNvSpPr/>
              <p:nvPr/>
            </p:nvSpPr>
            <p:spPr>
              <a:xfrm flipH="1">
                <a:off x="3870639" y="4125931"/>
                <a:ext cx="36991" cy="36881"/>
              </a:xfrm>
              <a:custGeom>
                <a:rect b="b" l="l" r="r" t="t"/>
                <a:pathLst>
                  <a:path extrusionOk="0" h="335" w="336">
                    <a:moveTo>
                      <a:pt x="171" y="0"/>
                    </a:moveTo>
                    <a:cubicBezTo>
                      <a:pt x="76" y="0"/>
                      <a:pt x="1" y="76"/>
                      <a:pt x="1" y="170"/>
                    </a:cubicBezTo>
                    <a:cubicBezTo>
                      <a:pt x="1" y="259"/>
                      <a:pt x="76" y="335"/>
                      <a:pt x="171" y="335"/>
                    </a:cubicBezTo>
                    <a:cubicBezTo>
                      <a:pt x="265" y="335"/>
                      <a:pt x="335" y="259"/>
                      <a:pt x="335" y="170"/>
                    </a:cubicBezTo>
                    <a:cubicBezTo>
                      <a:pt x="335" y="76"/>
                      <a:pt x="265"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3"/>
              <p:cNvSpPr/>
              <p:nvPr/>
            </p:nvSpPr>
            <p:spPr>
              <a:xfrm flipH="1">
                <a:off x="3788620" y="4161161"/>
                <a:ext cx="35890" cy="35890"/>
              </a:xfrm>
              <a:custGeom>
                <a:rect b="b" l="l" r="r" t="t"/>
                <a:pathLst>
                  <a:path extrusionOk="0" h="326" w="326">
                    <a:moveTo>
                      <a:pt x="165" y="1"/>
                    </a:moveTo>
                    <a:cubicBezTo>
                      <a:pt x="71" y="1"/>
                      <a:pt x="0" y="71"/>
                      <a:pt x="0" y="161"/>
                    </a:cubicBezTo>
                    <a:cubicBezTo>
                      <a:pt x="0" y="255"/>
                      <a:pt x="71" y="326"/>
                      <a:pt x="165" y="326"/>
                    </a:cubicBezTo>
                    <a:cubicBezTo>
                      <a:pt x="255" y="326"/>
                      <a:pt x="325" y="255"/>
                      <a:pt x="325" y="161"/>
                    </a:cubicBezTo>
                    <a:cubicBezTo>
                      <a:pt x="325" y="71"/>
                      <a:pt x="255"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3"/>
              <p:cNvSpPr/>
              <p:nvPr/>
            </p:nvSpPr>
            <p:spPr>
              <a:xfrm flipH="1">
                <a:off x="3707703" y="4198592"/>
                <a:ext cx="35340" cy="35340"/>
              </a:xfrm>
              <a:custGeom>
                <a:rect b="b" l="l" r="r" t="t"/>
                <a:pathLst>
                  <a:path extrusionOk="0" h="321" w="321">
                    <a:moveTo>
                      <a:pt x="160" y="0"/>
                    </a:moveTo>
                    <a:cubicBezTo>
                      <a:pt x="71" y="0"/>
                      <a:pt x="0" y="76"/>
                      <a:pt x="0" y="160"/>
                    </a:cubicBezTo>
                    <a:cubicBezTo>
                      <a:pt x="0" y="250"/>
                      <a:pt x="71" y="321"/>
                      <a:pt x="160" y="321"/>
                    </a:cubicBezTo>
                    <a:cubicBezTo>
                      <a:pt x="250" y="321"/>
                      <a:pt x="321" y="250"/>
                      <a:pt x="321" y="160"/>
                    </a:cubicBezTo>
                    <a:cubicBezTo>
                      <a:pt x="321" y="76"/>
                      <a:pt x="250"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3"/>
              <p:cNvSpPr/>
              <p:nvPr/>
            </p:nvSpPr>
            <p:spPr>
              <a:xfrm flipH="1">
                <a:off x="3627226" y="4236463"/>
                <a:ext cx="34349" cy="34349"/>
              </a:xfrm>
              <a:custGeom>
                <a:rect b="b" l="l" r="r" t="t"/>
                <a:pathLst>
                  <a:path extrusionOk="0" h="312" w="312">
                    <a:moveTo>
                      <a:pt x="156" y="0"/>
                    </a:moveTo>
                    <a:cubicBezTo>
                      <a:pt x="71" y="0"/>
                      <a:pt x="0" y="71"/>
                      <a:pt x="0" y="156"/>
                    </a:cubicBezTo>
                    <a:cubicBezTo>
                      <a:pt x="0" y="241"/>
                      <a:pt x="71" y="311"/>
                      <a:pt x="156" y="311"/>
                    </a:cubicBezTo>
                    <a:cubicBezTo>
                      <a:pt x="241" y="311"/>
                      <a:pt x="311" y="241"/>
                      <a:pt x="311" y="156"/>
                    </a:cubicBezTo>
                    <a:cubicBezTo>
                      <a:pt x="311"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3"/>
              <p:cNvSpPr/>
              <p:nvPr/>
            </p:nvSpPr>
            <p:spPr>
              <a:xfrm flipH="1">
                <a:off x="3545759" y="4272793"/>
                <a:ext cx="33358" cy="33248"/>
              </a:xfrm>
              <a:custGeom>
                <a:rect b="b" l="l" r="r" t="t"/>
                <a:pathLst>
                  <a:path extrusionOk="0" h="302" w="303">
                    <a:moveTo>
                      <a:pt x="152" y="0"/>
                    </a:moveTo>
                    <a:cubicBezTo>
                      <a:pt x="67" y="0"/>
                      <a:pt x="1" y="71"/>
                      <a:pt x="1" y="151"/>
                    </a:cubicBezTo>
                    <a:cubicBezTo>
                      <a:pt x="1" y="236"/>
                      <a:pt x="67" y="302"/>
                      <a:pt x="152" y="302"/>
                    </a:cubicBezTo>
                    <a:cubicBezTo>
                      <a:pt x="232" y="302"/>
                      <a:pt x="303" y="236"/>
                      <a:pt x="303" y="151"/>
                    </a:cubicBezTo>
                    <a:cubicBezTo>
                      <a:pt x="303" y="71"/>
                      <a:pt x="232"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3"/>
              <p:cNvSpPr/>
              <p:nvPr/>
            </p:nvSpPr>
            <p:spPr>
              <a:xfrm flipH="1">
                <a:off x="3463741" y="4307582"/>
                <a:ext cx="32257" cy="32257"/>
              </a:xfrm>
              <a:custGeom>
                <a:rect b="b" l="l" r="r" t="t"/>
                <a:pathLst>
                  <a:path extrusionOk="0" h="293" w="293">
                    <a:moveTo>
                      <a:pt x="146" y="0"/>
                    </a:moveTo>
                    <a:cubicBezTo>
                      <a:pt x="66" y="0"/>
                      <a:pt x="0" y="66"/>
                      <a:pt x="0" y="146"/>
                    </a:cubicBezTo>
                    <a:cubicBezTo>
                      <a:pt x="0" y="226"/>
                      <a:pt x="66" y="292"/>
                      <a:pt x="146" y="292"/>
                    </a:cubicBezTo>
                    <a:cubicBezTo>
                      <a:pt x="226" y="292"/>
                      <a:pt x="292" y="226"/>
                      <a:pt x="292" y="146"/>
                    </a:cubicBezTo>
                    <a:cubicBezTo>
                      <a:pt x="292" y="66"/>
                      <a:pt x="226"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3"/>
              <p:cNvSpPr/>
              <p:nvPr/>
            </p:nvSpPr>
            <p:spPr>
              <a:xfrm flipH="1">
                <a:off x="3381282" y="4340280"/>
                <a:ext cx="31156" cy="31707"/>
              </a:xfrm>
              <a:custGeom>
                <a:rect b="b" l="l" r="r" t="t"/>
                <a:pathLst>
                  <a:path extrusionOk="0" h="288" w="283">
                    <a:moveTo>
                      <a:pt x="142" y="0"/>
                    </a:moveTo>
                    <a:cubicBezTo>
                      <a:pt x="66" y="0"/>
                      <a:pt x="0" y="66"/>
                      <a:pt x="0" y="142"/>
                    </a:cubicBezTo>
                    <a:cubicBezTo>
                      <a:pt x="0" y="222"/>
                      <a:pt x="66" y="288"/>
                      <a:pt x="142" y="288"/>
                    </a:cubicBezTo>
                    <a:cubicBezTo>
                      <a:pt x="222" y="288"/>
                      <a:pt x="283" y="222"/>
                      <a:pt x="283" y="142"/>
                    </a:cubicBezTo>
                    <a:cubicBezTo>
                      <a:pt x="283" y="66"/>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3"/>
              <p:cNvSpPr/>
              <p:nvPr/>
            </p:nvSpPr>
            <p:spPr>
              <a:xfrm flipH="1">
                <a:off x="3297723" y="4371325"/>
                <a:ext cx="30165" cy="30275"/>
              </a:xfrm>
              <a:custGeom>
                <a:rect b="b" l="l" r="r" t="t"/>
                <a:pathLst>
                  <a:path extrusionOk="0" h="275" w="274">
                    <a:moveTo>
                      <a:pt x="137" y="1"/>
                    </a:moveTo>
                    <a:cubicBezTo>
                      <a:pt x="62" y="1"/>
                      <a:pt x="1" y="62"/>
                      <a:pt x="1" y="138"/>
                    </a:cubicBezTo>
                    <a:cubicBezTo>
                      <a:pt x="1" y="213"/>
                      <a:pt x="62" y="274"/>
                      <a:pt x="137" y="274"/>
                    </a:cubicBezTo>
                    <a:cubicBezTo>
                      <a:pt x="213" y="274"/>
                      <a:pt x="274" y="213"/>
                      <a:pt x="274" y="138"/>
                    </a:cubicBezTo>
                    <a:cubicBezTo>
                      <a:pt x="274" y="62"/>
                      <a:pt x="213"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3"/>
              <p:cNvSpPr/>
              <p:nvPr/>
            </p:nvSpPr>
            <p:spPr>
              <a:xfrm flipH="1">
                <a:off x="3213613" y="4400389"/>
                <a:ext cx="29175" cy="29175"/>
              </a:xfrm>
              <a:custGeom>
                <a:rect b="b" l="l" r="r" t="t"/>
                <a:pathLst>
                  <a:path extrusionOk="0" h="265" w="265">
                    <a:moveTo>
                      <a:pt x="133" y="1"/>
                    </a:moveTo>
                    <a:cubicBezTo>
                      <a:pt x="57" y="1"/>
                      <a:pt x="1" y="62"/>
                      <a:pt x="1" y="133"/>
                    </a:cubicBezTo>
                    <a:cubicBezTo>
                      <a:pt x="1" y="208"/>
                      <a:pt x="57" y="265"/>
                      <a:pt x="133" y="265"/>
                    </a:cubicBezTo>
                    <a:cubicBezTo>
                      <a:pt x="208" y="265"/>
                      <a:pt x="265" y="208"/>
                      <a:pt x="265" y="133"/>
                    </a:cubicBezTo>
                    <a:cubicBezTo>
                      <a:pt x="265" y="62"/>
                      <a:pt x="208"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3"/>
              <p:cNvSpPr/>
              <p:nvPr/>
            </p:nvSpPr>
            <p:spPr>
              <a:xfrm flipH="1">
                <a:off x="3128512" y="4427472"/>
                <a:ext cx="28624" cy="28074"/>
              </a:xfrm>
              <a:custGeom>
                <a:rect b="b" l="l" r="r" t="t"/>
                <a:pathLst>
                  <a:path extrusionOk="0" h="255" w="260">
                    <a:moveTo>
                      <a:pt x="128" y="0"/>
                    </a:moveTo>
                    <a:cubicBezTo>
                      <a:pt x="57" y="0"/>
                      <a:pt x="0" y="57"/>
                      <a:pt x="0" y="127"/>
                    </a:cubicBezTo>
                    <a:cubicBezTo>
                      <a:pt x="0" y="198"/>
                      <a:pt x="57" y="255"/>
                      <a:pt x="128" y="255"/>
                    </a:cubicBezTo>
                    <a:cubicBezTo>
                      <a:pt x="198" y="255"/>
                      <a:pt x="260" y="198"/>
                      <a:pt x="260" y="127"/>
                    </a:cubicBezTo>
                    <a:cubicBezTo>
                      <a:pt x="260" y="57"/>
                      <a:pt x="198"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3"/>
              <p:cNvSpPr/>
              <p:nvPr/>
            </p:nvSpPr>
            <p:spPr>
              <a:xfrm flipH="1">
                <a:off x="3043411" y="4451802"/>
                <a:ext cx="27083" cy="27633"/>
              </a:xfrm>
              <a:custGeom>
                <a:rect b="b" l="l" r="r" t="t"/>
                <a:pathLst>
                  <a:path extrusionOk="0" h="251" w="246">
                    <a:moveTo>
                      <a:pt x="123" y="1"/>
                    </a:moveTo>
                    <a:cubicBezTo>
                      <a:pt x="53" y="1"/>
                      <a:pt x="1" y="57"/>
                      <a:pt x="1" y="123"/>
                    </a:cubicBezTo>
                    <a:cubicBezTo>
                      <a:pt x="1" y="194"/>
                      <a:pt x="53" y="250"/>
                      <a:pt x="123" y="250"/>
                    </a:cubicBezTo>
                    <a:cubicBezTo>
                      <a:pt x="194" y="250"/>
                      <a:pt x="246" y="194"/>
                      <a:pt x="246" y="123"/>
                    </a:cubicBezTo>
                    <a:cubicBezTo>
                      <a:pt x="246" y="57"/>
                      <a:pt x="194"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3"/>
              <p:cNvSpPr/>
              <p:nvPr/>
            </p:nvSpPr>
            <p:spPr>
              <a:xfrm flipH="1">
                <a:off x="2956659" y="4473600"/>
                <a:ext cx="27083" cy="26642"/>
              </a:xfrm>
              <a:custGeom>
                <a:rect b="b" l="l" r="r" t="t"/>
                <a:pathLst>
                  <a:path extrusionOk="0" h="242" w="246">
                    <a:moveTo>
                      <a:pt x="123" y="1"/>
                    </a:moveTo>
                    <a:cubicBezTo>
                      <a:pt x="57" y="1"/>
                      <a:pt x="0" y="57"/>
                      <a:pt x="0" y="123"/>
                    </a:cubicBezTo>
                    <a:cubicBezTo>
                      <a:pt x="0" y="189"/>
                      <a:pt x="57" y="241"/>
                      <a:pt x="123" y="241"/>
                    </a:cubicBezTo>
                    <a:cubicBezTo>
                      <a:pt x="189" y="241"/>
                      <a:pt x="245" y="189"/>
                      <a:pt x="245" y="123"/>
                    </a:cubicBezTo>
                    <a:cubicBezTo>
                      <a:pt x="245" y="57"/>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3"/>
              <p:cNvSpPr/>
              <p:nvPr/>
            </p:nvSpPr>
            <p:spPr>
              <a:xfrm flipH="1">
                <a:off x="2870017" y="4493307"/>
                <a:ext cx="26092" cy="25541"/>
              </a:xfrm>
              <a:custGeom>
                <a:rect b="b" l="l" r="r" t="t"/>
                <a:pathLst>
                  <a:path extrusionOk="0" h="232" w="237">
                    <a:moveTo>
                      <a:pt x="119" y="1"/>
                    </a:moveTo>
                    <a:cubicBezTo>
                      <a:pt x="57" y="1"/>
                      <a:pt x="1" y="53"/>
                      <a:pt x="1" y="114"/>
                    </a:cubicBezTo>
                    <a:cubicBezTo>
                      <a:pt x="1" y="180"/>
                      <a:pt x="57" y="232"/>
                      <a:pt x="119" y="232"/>
                    </a:cubicBezTo>
                    <a:cubicBezTo>
                      <a:pt x="185" y="232"/>
                      <a:pt x="236" y="180"/>
                      <a:pt x="236" y="114"/>
                    </a:cubicBezTo>
                    <a:cubicBezTo>
                      <a:pt x="236" y="53"/>
                      <a:pt x="185"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3"/>
              <p:cNvSpPr/>
              <p:nvPr/>
            </p:nvSpPr>
            <p:spPr>
              <a:xfrm flipH="1">
                <a:off x="2782825" y="4509931"/>
                <a:ext cx="24551" cy="24551"/>
              </a:xfrm>
              <a:custGeom>
                <a:rect b="b" l="l" r="r" t="t"/>
                <a:pathLst>
                  <a:path extrusionOk="0" h="223" w="223">
                    <a:moveTo>
                      <a:pt x="109" y="1"/>
                    </a:moveTo>
                    <a:cubicBezTo>
                      <a:pt x="48" y="1"/>
                      <a:pt x="1" y="52"/>
                      <a:pt x="1" y="114"/>
                    </a:cubicBezTo>
                    <a:cubicBezTo>
                      <a:pt x="1" y="175"/>
                      <a:pt x="48" y="222"/>
                      <a:pt x="109" y="222"/>
                    </a:cubicBezTo>
                    <a:cubicBezTo>
                      <a:pt x="171" y="222"/>
                      <a:pt x="222" y="175"/>
                      <a:pt x="222" y="114"/>
                    </a:cubicBezTo>
                    <a:cubicBezTo>
                      <a:pt x="222" y="52"/>
                      <a:pt x="17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3"/>
              <p:cNvSpPr/>
              <p:nvPr/>
            </p:nvSpPr>
            <p:spPr>
              <a:xfrm flipH="1">
                <a:off x="2695082" y="4523912"/>
                <a:ext cx="23560" cy="23560"/>
              </a:xfrm>
              <a:custGeom>
                <a:rect b="b" l="l" r="r" t="t"/>
                <a:pathLst>
                  <a:path extrusionOk="0" h="214" w="214">
                    <a:moveTo>
                      <a:pt x="105" y="1"/>
                    </a:moveTo>
                    <a:cubicBezTo>
                      <a:pt x="48" y="1"/>
                      <a:pt x="1" y="48"/>
                      <a:pt x="1" y="109"/>
                    </a:cubicBezTo>
                    <a:cubicBezTo>
                      <a:pt x="1" y="166"/>
                      <a:pt x="48" y="213"/>
                      <a:pt x="105" y="213"/>
                    </a:cubicBezTo>
                    <a:cubicBezTo>
                      <a:pt x="166" y="213"/>
                      <a:pt x="213" y="166"/>
                      <a:pt x="213" y="109"/>
                    </a:cubicBezTo>
                    <a:cubicBezTo>
                      <a:pt x="213" y="48"/>
                      <a:pt x="166" y="1"/>
                      <a:pt x="1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3"/>
              <p:cNvSpPr/>
              <p:nvPr/>
            </p:nvSpPr>
            <p:spPr>
              <a:xfrm flipH="1">
                <a:off x="2606899" y="4534811"/>
                <a:ext cx="22899" cy="23009"/>
              </a:xfrm>
              <a:custGeom>
                <a:rect b="b" l="l" r="r" t="t"/>
                <a:pathLst>
                  <a:path extrusionOk="0" h="209" w="208">
                    <a:moveTo>
                      <a:pt x="104" y="1"/>
                    </a:moveTo>
                    <a:cubicBezTo>
                      <a:pt x="47" y="1"/>
                      <a:pt x="0" y="43"/>
                      <a:pt x="0" y="105"/>
                    </a:cubicBezTo>
                    <a:cubicBezTo>
                      <a:pt x="0" y="161"/>
                      <a:pt x="47" y="208"/>
                      <a:pt x="104" y="208"/>
                    </a:cubicBezTo>
                    <a:cubicBezTo>
                      <a:pt x="160" y="208"/>
                      <a:pt x="208" y="161"/>
                      <a:pt x="208" y="105"/>
                    </a:cubicBezTo>
                    <a:cubicBezTo>
                      <a:pt x="208" y="43"/>
                      <a:pt x="160"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3"/>
              <p:cNvSpPr/>
              <p:nvPr/>
            </p:nvSpPr>
            <p:spPr>
              <a:xfrm flipH="1">
                <a:off x="2518165" y="4542628"/>
                <a:ext cx="21908" cy="21908"/>
              </a:xfrm>
              <a:custGeom>
                <a:rect b="b" l="l" r="r" t="t"/>
                <a:pathLst>
                  <a:path extrusionOk="0" h="199" w="199">
                    <a:moveTo>
                      <a:pt x="100" y="1"/>
                    </a:moveTo>
                    <a:cubicBezTo>
                      <a:pt x="43" y="1"/>
                      <a:pt x="1" y="43"/>
                      <a:pt x="1" y="100"/>
                    </a:cubicBezTo>
                    <a:cubicBezTo>
                      <a:pt x="1" y="151"/>
                      <a:pt x="43" y="199"/>
                      <a:pt x="100" y="199"/>
                    </a:cubicBezTo>
                    <a:cubicBezTo>
                      <a:pt x="152" y="199"/>
                      <a:pt x="199" y="151"/>
                      <a:pt x="199" y="100"/>
                    </a:cubicBezTo>
                    <a:cubicBezTo>
                      <a:pt x="199" y="43"/>
                      <a:pt x="152"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3"/>
              <p:cNvSpPr/>
              <p:nvPr/>
            </p:nvSpPr>
            <p:spPr>
              <a:xfrm flipH="1">
                <a:off x="2429431" y="4547362"/>
                <a:ext cx="20807" cy="20807"/>
              </a:xfrm>
              <a:custGeom>
                <a:rect b="b" l="l" r="r" t="t"/>
                <a:pathLst>
                  <a:path extrusionOk="0" h="189" w="189">
                    <a:moveTo>
                      <a:pt x="94" y="0"/>
                    </a:moveTo>
                    <a:cubicBezTo>
                      <a:pt x="43" y="0"/>
                      <a:pt x="0" y="42"/>
                      <a:pt x="0" y="94"/>
                    </a:cubicBezTo>
                    <a:cubicBezTo>
                      <a:pt x="0" y="146"/>
                      <a:pt x="43" y="189"/>
                      <a:pt x="94" y="189"/>
                    </a:cubicBezTo>
                    <a:cubicBezTo>
                      <a:pt x="146" y="189"/>
                      <a:pt x="189" y="146"/>
                      <a:pt x="189" y="94"/>
                    </a:cubicBezTo>
                    <a:cubicBezTo>
                      <a:pt x="189" y="42"/>
                      <a:pt x="146" y="0"/>
                      <a:pt x="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3"/>
              <p:cNvSpPr/>
              <p:nvPr/>
            </p:nvSpPr>
            <p:spPr>
              <a:xfrm flipH="1">
                <a:off x="2340698" y="4548903"/>
                <a:ext cx="19817" cy="20367"/>
              </a:xfrm>
              <a:custGeom>
                <a:rect b="b" l="l" r="r" t="t"/>
                <a:pathLst>
                  <a:path extrusionOk="0" h="185" w="180">
                    <a:moveTo>
                      <a:pt x="90" y="0"/>
                    </a:moveTo>
                    <a:cubicBezTo>
                      <a:pt x="38" y="0"/>
                      <a:pt x="1" y="43"/>
                      <a:pt x="1" y="94"/>
                    </a:cubicBezTo>
                    <a:cubicBezTo>
                      <a:pt x="1" y="142"/>
                      <a:pt x="38" y="184"/>
                      <a:pt x="90" y="184"/>
                    </a:cubicBezTo>
                    <a:cubicBezTo>
                      <a:pt x="137" y="184"/>
                      <a:pt x="180" y="142"/>
                      <a:pt x="180" y="94"/>
                    </a:cubicBezTo>
                    <a:cubicBezTo>
                      <a:pt x="180" y="43"/>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3"/>
              <p:cNvSpPr/>
              <p:nvPr/>
            </p:nvSpPr>
            <p:spPr>
              <a:xfrm flipH="1">
                <a:off x="2251854" y="4547802"/>
                <a:ext cx="19376" cy="19376"/>
              </a:xfrm>
              <a:custGeom>
                <a:rect b="b" l="l" r="r" t="t"/>
                <a:pathLst>
                  <a:path extrusionOk="0" h="176" w="176">
                    <a:moveTo>
                      <a:pt x="90" y="1"/>
                    </a:moveTo>
                    <a:cubicBezTo>
                      <a:pt x="43" y="1"/>
                      <a:pt x="1" y="38"/>
                      <a:pt x="1" y="86"/>
                    </a:cubicBezTo>
                    <a:cubicBezTo>
                      <a:pt x="1" y="133"/>
                      <a:pt x="43" y="175"/>
                      <a:pt x="90" y="175"/>
                    </a:cubicBezTo>
                    <a:cubicBezTo>
                      <a:pt x="137" y="175"/>
                      <a:pt x="175" y="133"/>
                      <a:pt x="175" y="86"/>
                    </a:cubicBezTo>
                    <a:cubicBezTo>
                      <a:pt x="175" y="38"/>
                      <a:pt x="137"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3"/>
              <p:cNvSpPr/>
              <p:nvPr/>
            </p:nvSpPr>
            <p:spPr>
              <a:xfrm flipH="1">
                <a:off x="2163120" y="4543729"/>
                <a:ext cx="18275" cy="18275"/>
              </a:xfrm>
              <a:custGeom>
                <a:rect b="b" l="l" r="r" t="t"/>
                <a:pathLst>
                  <a:path extrusionOk="0" h="166" w="166">
                    <a:moveTo>
                      <a:pt x="85" y="0"/>
                    </a:moveTo>
                    <a:cubicBezTo>
                      <a:pt x="38" y="0"/>
                      <a:pt x="0" y="38"/>
                      <a:pt x="0" y="85"/>
                    </a:cubicBezTo>
                    <a:cubicBezTo>
                      <a:pt x="0" y="127"/>
                      <a:pt x="38" y="165"/>
                      <a:pt x="85" y="165"/>
                    </a:cubicBezTo>
                    <a:cubicBezTo>
                      <a:pt x="127" y="165"/>
                      <a:pt x="165" y="127"/>
                      <a:pt x="165" y="85"/>
                    </a:cubicBezTo>
                    <a:cubicBezTo>
                      <a:pt x="165" y="38"/>
                      <a:pt x="127"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3"/>
              <p:cNvSpPr/>
              <p:nvPr/>
            </p:nvSpPr>
            <p:spPr>
              <a:xfrm flipH="1">
                <a:off x="2074386" y="4536903"/>
                <a:ext cx="17285" cy="17285"/>
              </a:xfrm>
              <a:custGeom>
                <a:rect b="b" l="l" r="r" t="t"/>
                <a:pathLst>
                  <a:path extrusionOk="0" h="157" w="157">
                    <a:moveTo>
                      <a:pt x="76" y="1"/>
                    </a:moveTo>
                    <a:cubicBezTo>
                      <a:pt x="34" y="1"/>
                      <a:pt x="1" y="38"/>
                      <a:pt x="1" y="81"/>
                    </a:cubicBezTo>
                    <a:cubicBezTo>
                      <a:pt x="1" y="123"/>
                      <a:pt x="34" y="156"/>
                      <a:pt x="76" y="156"/>
                    </a:cubicBezTo>
                    <a:cubicBezTo>
                      <a:pt x="119" y="156"/>
                      <a:pt x="156" y="123"/>
                      <a:pt x="156" y="81"/>
                    </a:cubicBezTo>
                    <a:cubicBezTo>
                      <a:pt x="156" y="38"/>
                      <a:pt x="119"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3"/>
              <p:cNvSpPr/>
              <p:nvPr/>
            </p:nvSpPr>
            <p:spPr>
              <a:xfrm flipH="1">
                <a:off x="1986203" y="4528096"/>
                <a:ext cx="16184" cy="16184"/>
              </a:xfrm>
              <a:custGeom>
                <a:rect b="b" l="l" r="r" t="t"/>
                <a:pathLst>
                  <a:path extrusionOk="0" h="147" w="147">
                    <a:moveTo>
                      <a:pt x="71" y="1"/>
                    </a:moveTo>
                    <a:cubicBezTo>
                      <a:pt x="34" y="1"/>
                      <a:pt x="1" y="34"/>
                      <a:pt x="1" y="71"/>
                    </a:cubicBezTo>
                    <a:cubicBezTo>
                      <a:pt x="1" y="114"/>
                      <a:pt x="34" y="147"/>
                      <a:pt x="71" y="147"/>
                    </a:cubicBezTo>
                    <a:cubicBezTo>
                      <a:pt x="114" y="147"/>
                      <a:pt x="147" y="114"/>
                      <a:pt x="147" y="71"/>
                    </a:cubicBezTo>
                    <a:cubicBezTo>
                      <a:pt x="147" y="34"/>
                      <a:pt x="114"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3"/>
              <p:cNvSpPr/>
              <p:nvPr/>
            </p:nvSpPr>
            <p:spPr>
              <a:xfrm flipH="1">
                <a:off x="1898460" y="4516646"/>
                <a:ext cx="15193" cy="15743"/>
              </a:xfrm>
              <a:custGeom>
                <a:rect b="b" l="l" r="r" t="t"/>
                <a:pathLst>
                  <a:path extrusionOk="0" h="143" w="138">
                    <a:moveTo>
                      <a:pt x="71" y="1"/>
                    </a:moveTo>
                    <a:cubicBezTo>
                      <a:pt x="34" y="1"/>
                      <a:pt x="1" y="34"/>
                      <a:pt x="1" y="72"/>
                    </a:cubicBezTo>
                    <a:cubicBezTo>
                      <a:pt x="1" y="109"/>
                      <a:pt x="34" y="142"/>
                      <a:pt x="71" y="142"/>
                    </a:cubicBezTo>
                    <a:cubicBezTo>
                      <a:pt x="109" y="142"/>
                      <a:pt x="137" y="109"/>
                      <a:pt x="137" y="72"/>
                    </a:cubicBezTo>
                    <a:cubicBezTo>
                      <a:pt x="137" y="34"/>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3"/>
              <p:cNvSpPr/>
              <p:nvPr/>
            </p:nvSpPr>
            <p:spPr>
              <a:xfrm flipH="1">
                <a:off x="1810277" y="4504206"/>
                <a:ext cx="14642" cy="14202"/>
              </a:xfrm>
              <a:custGeom>
                <a:rect b="b" l="l" r="r" t="t"/>
                <a:pathLst>
                  <a:path extrusionOk="0" h="129" w="133">
                    <a:moveTo>
                      <a:pt x="67" y="1"/>
                    </a:moveTo>
                    <a:cubicBezTo>
                      <a:pt x="29" y="1"/>
                      <a:pt x="1" y="29"/>
                      <a:pt x="1" y="62"/>
                    </a:cubicBezTo>
                    <a:cubicBezTo>
                      <a:pt x="1" y="100"/>
                      <a:pt x="29" y="128"/>
                      <a:pt x="67" y="128"/>
                    </a:cubicBezTo>
                    <a:cubicBezTo>
                      <a:pt x="100" y="128"/>
                      <a:pt x="133" y="100"/>
                      <a:pt x="133" y="62"/>
                    </a:cubicBezTo>
                    <a:cubicBezTo>
                      <a:pt x="133" y="29"/>
                      <a:pt x="100"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3"/>
              <p:cNvSpPr/>
              <p:nvPr/>
            </p:nvSpPr>
            <p:spPr>
              <a:xfrm flipH="1">
                <a:off x="1722534" y="4490224"/>
                <a:ext cx="13651" cy="13101"/>
              </a:xfrm>
              <a:custGeom>
                <a:rect b="b" l="l" r="r" t="t"/>
                <a:pathLst>
                  <a:path extrusionOk="0" h="119" w="124">
                    <a:moveTo>
                      <a:pt x="62" y="0"/>
                    </a:moveTo>
                    <a:cubicBezTo>
                      <a:pt x="29" y="0"/>
                      <a:pt x="1" y="29"/>
                      <a:pt x="1" y="62"/>
                    </a:cubicBezTo>
                    <a:cubicBezTo>
                      <a:pt x="1" y="95"/>
                      <a:pt x="29" y="118"/>
                      <a:pt x="62" y="118"/>
                    </a:cubicBezTo>
                    <a:cubicBezTo>
                      <a:pt x="95" y="118"/>
                      <a:pt x="123" y="95"/>
                      <a:pt x="123" y="62"/>
                    </a:cubicBezTo>
                    <a:cubicBezTo>
                      <a:pt x="123" y="29"/>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3"/>
              <p:cNvSpPr/>
              <p:nvPr/>
            </p:nvSpPr>
            <p:spPr>
              <a:xfrm flipH="1">
                <a:off x="1635342" y="4475142"/>
                <a:ext cx="12551" cy="12551"/>
              </a:xfrm>
              <a:custGeom>
                <a:rect b="b" l="l" r="r" t="t"/>
                <a:pathLst>
                  <a:path extrusionOk="0" h="114" w="114">
                    <a:moveTo>
                      <a:pt x="57" y="1"/>
                    </a:moveTo>
                    <a:cubicBezTo>
                      <a:pt x="29" y="1"/>
                      <a:pt x="0" y="29"/>
                      <a:pt x="0" y="57"/>
                    </a:cubicBezTo>
                    <a:cubicBezTo>
                      <a:pt x="0" y="90"/>
                      <a:pt x="29" y="114"/>
                      <a:pt x="57" y="114"/>
                    </a:cubicBezTo>
                    <a:cubicBezTo>
                      <a:pt x="90" y="114"/>
                      <a:pt x="113" y="90"/>
                      <a:pt x="113" y="57"/>
                    </a:cubicBezTo>
                    <a:cubicBezTo>
                      <a:pt x="113"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3"/>
              <p:cNvSpPr/>
              <p:nvPr/>
            </p:nvSpPr>
            <p:spPr>
              <a:xfrm flipH="1">
                <a:off x="1547599" y="4460610"/>
                <a:ext cx="11560" cy="11560"/>
              </a:xfrm>
              <a:custGeom>
                <a:rect b="b" l="l" r="r" t="t"/>
                <a:pathLst>
                  <a:path extrusionOk="0" h="105" w="105">
                    <a:moveTo>
                      <a:pt x="52" y="1"/>
                    </a:moveTo>
                    <a:cubicBezTo>
                      <a:pt x="24" y="1"/>
                      <a:pt x="0" y="24"/>
                      <a:pt x="0" y="53"/>
                    </a:cubicBezTo>
                    <a:cubicBezTo>
                      <a:pt x="0" y="81"/>
                      <a:pt x="24" y="104"/>
                      <a:pt x="52" y="104"/>
                    </a:cubicBezTo>
                    <a:cubicBezTo>
                      <a:pt x="81" y="104"/>
                      <a:pt x="104" y="81"/>
                      <a:pt x="104" y="53"/>
                    </a:cubicBezTo>
                    <a:cubicBezTo>
                      <a:pt x="104" y="24"/>
                      <a:pt x="81"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3"/>
              <p:cNvSpPr/>
              <p:nvPr/>
            </p:nvSpPr>
            <p:spPr>
              <a:xfrm flipH="1">
                <a:off x="1460406" y="4446077"/>
                <a:ext cx="10569" cy="10569"/>
              </a:xfrm>
              <a:custGeom>
                <a:rect b="b" l="l" r="r" t="t"/>
                <a:pathLst>
                  <a:path extrusionOk="0" h="96" w="96">
                    <a:moveTo>
                      <a:pt x="48" y="1"/>
                    </a:moveTo>
                    <a:cubicBezTo>
                      <a:pt x="24" y="1"/>
                      <a:pt x="1" y="20"/>
                      <a:pt x="1" y="48"/>
                    </a:cubicBezTo>
                    <a:cubicBezTo>
                      <a:pt x="1" y="71"/>
                      <a:pt x="24" y="95"/>
                      <a:pt x="48" y="95"/>
                    </a:cubicBezTo>
                    <a:cubicBezTo>
                      <a:pt x="76" y="95"/>
                      <a:pt x="95" y="71"/>
                      <a:pt x="95" y="48"/>
                    </a:cubicBezTo>
                    <a:cubicBezTo>
                      <a:pt x="95" y="20"/>
                      <a:pt x="76"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3"/>
              <p:cNvSpPr/>
              <p:nvPr/>
            </p:nvSpPr>
            <p:spPr>
              <a:xfrm flipH="1">
                <a:off x="1372773" y="4432096"/>
                <a:ext cx="9468" cy="10018"/>
              </a:xfrm>
              <a:custGeom>
                <a:rect b="b" l="l" r="r" t="t"/>
                <a:pathLst>
                  <a:path extrusionOk="0" h="91" w="86">
                    <a:moveTo>
                      <a:pt x="43" y="0"/>
                    </a:moveTo>
                    <a:cubicBezTo>
                      <a:pt x="20" y="0"/>
                      <a:pt x="1" y="19"/>
                      <a:pt x="1" y="43"/>
                    </a:cubicBezTo>
                    <a:cubicBezTo>
                      <a:pt x="1" y="66"/>
                      <a:pt x="20" y="90"/>
                      <a:pt x="43" y="90"/>
                    </a:cubicBezTo>
                    <a:cubicBezTo>
                      <a:pt x="67" y="90"/>
                      <a:pt x="86" y="66"/>
                      <a:pt x="86" y="43"/>
                    </a:cubicBezTo>
                    <a:cubicBezTo>
                      <a:pt x="86" y="19"/>
                      <a:pt x="67"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3"/>
              <p:cNvSpPr/>
              <p:nvPr/>
            </p:nvSpPr>
            <p:spPr>
              <a:xfrm flipH="1">
                <a:off x="1284480" y="4420206"/>
                <a:ext cx="8917" cy="8367"/>
              </a:xfrm>
              <a:custGeom>
                <a:rect b="b" l="l" r="r" t="t"/>
                <a:pathLst>
                  <a:path extrusionOk="0" h="76" w="81">
                    <a:moveTo>
                      <a:pt x="38" y="0"/>
                    </a:moveTo>
                    <a:cubicBezTo>
                      <a:pt x="19" y="0"/>
                      <a:pt x="0" y="14"/>
                      <a:pt x="0" y="38"/>
                    </a:cubicBezTo>
                    <a:cubicBezTo>
                      <a:pt x="0" y="57"/>
                      <a:pt x="19" y="75"/>
                      <a:pt x="38" y="75"/>
                    </a:cubicBezTo>
                    <a:cubicBezTo>
                      <a:pt x="61" y="75"/>
                      <a:pt x="80" y="57"/>
                      <a:pt x="80" y="38"/>
                    </a:cubicBezTo>
                    <a:cubicBezTo>
                      <a:pt x="80" y="14"/>
                      <a:pt x="61"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3"/>
              <p:cNvSpPr/>
              <p:nvPr/>
            </p:nvSpPr>
            <p:spPr>
              <a:xfrm flipH="1">
                <a:off x="1196297" y="4409747"/>
                <a:ext cx="7927" cy="7376"/>
              </a:xfrm>
              <a:custGeom>
                <a:rect b="b" l="l" r="r" t="t"/>
                <a:pathLst>
                  <a:path extrusionOk="0" h="67" w="72">
                    <a:moveTo>
                      <a:pt x="34" y="1"/>
                    </a:moveTo>
                    <a:cubicBezTo>
                      <a:pt x="15" y="1"/>
                      <a:pt x="1" y="15"/>
                      <a:pt x="1" y="34"/>
                    </a:cubicBezTo>
                    <a:cubicBezTo>
                      <a:pt x="1" y="53"/>
                      <a:pt x="15" y="67"/>
                      <a:pt x="34" y="67"/>
                    </a:cubicBezTo>
                    <a:cubicBezTo>
                      <a:pt x="53" y="67"/>
                      <a:pt x="72" y="53"/>
                      <a:pt x="72" y="34"/>
                    </a:cubicBezTo>
                    <a:cubicBezTo>
                      <a:pt x="72" y="15"/>
                      <a:pt x="53"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3"/>
              <p:cNvSpPr/>
              <p:nvPr/>
            </p:nvSpPr>
            <p:spPr>
              <a:xfrm flipH="1">
                <a:off x="1108003" y="4402041"/>
                <a:ext cx="6936" cy="6826"/>
              </a:xfrm>
              <a:custGeom>
                <a:rect b="b" l="l" r="r" t="t"/>
                <a:pathLst>
                  <a:path extrusionOk="0" h="62" w="63">
                    <a:moveTo>
                      <a:pt x="34" y="0"/>
                    </a:moveTo>
                    <a:cubicBezTo>
                      <a:pt x="15" y="0"/>
                      <a:pt x="1" y="14"/>
                      <a:pt x="1" y="28"/>
                    </a:cubicBezTo>
                    <a:cubicBezTo>
                      <a:pt x="1" y="47"/>
                      <a:pt x="15" y="61"/>
                      <a:pt x="34" y="61"/>
                    </a:cubicBezTo>
                    <a:cubicBezTo>
                      <a:pt x="48" y="61"/>
                      <a:pt x="62" y="47"/>
                      <a:pt x="62" y="28"/>
                    </a:cubicBezTo>
                    <a:cubicBezTo>
                      <a:pt x="62" y="14"/>
                      <a:pt x="48"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3"/>
              <p:cNvSpPr/>
              <p:nvPr/>
            </p:nvSpPr>
            <p:spPr>
              <a:xfrm flipH="1">
                <a:off x="1019270" y="4396756"/>
                <a:ext cx="5835" cy="6385"/>
              </a:xfrm>
              <a:custGeom>
                <a:rect b="b" l="l" r="r" t="t"/>
                <a:pathLst>
                  <a:path extrusionOk="0" h="58" w="53">
                    <a:moveTo>
                      <a:pt x="24" y="1"/>
                    </a:moveTo>
                    <a:cubicBezTo>
                      <a:pt x="10" y="1"/>
                      <a:pt x="0" y="15"/>
                      <a:pt x="0" y="29"/>
                    </a:cubicBezTo>
                    <a:cubicBezTo>
                      <a:pt x="0" y="43"/>
                      <a:pt x="10" y="58"/>
                      <a:pt x="24" y="58"/>
                    </a:cubicBezTo>
                    <a:cubicBezTo>
                      <a:pt x="38" y="58"/>
                      <a:pt x="52" y="43"/>
                      <a:pt x="52" y="29"/>
                    </a:cubicBezTo>
                    <a:cubicBezTo>
                      <a:pt x="52" y="15"/>
                      <a:pt x="38"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3"/>
              <p:cNvSpPr/>
              <p:nvPr/>
            </p:nvSpPr>
            <p:spPr>
              <a:xfrm flipH="1">
                <a:off x="930536" y="4395766"/>
                <a:ext cx="4844" cy="4734"/>
              </a:xfrm>
              <a:custGeom>
                <a:rect b="b" l="l" r="r" t="t"/>
                <a:pathLst>
                  <a:path extrusionOk="0" h="43" w="44">
                    <a:moveTo>
                      <a:pt x="20" y="1"/>
                    </a:moveTo>
                    <a:cubicBezTo>
                      <a:pt x="10" y="1"/>
                      <a:pt x="1" y="10"/>
                      <a:pt x="1" y="19"/>
                    </a:cubicBezTo>
                    <a:cubicBezTo>
                      <a:pt x="1" y="34"/>
                      <a:pt x="10" y="43"/>
                      <a:pt x="20" y="43"/>
                    </a:cubicBezTo>
                    <a:cubicBezTo>
                      <a:pt x="34" y="43"/>
                      <a:pt x="43" y="34"/>
                      <a:pt x="43" y="19"/>
                    </a:cubicBezTo>
                    <a:cubicBezTo>
                      <a:pt x="43" y="10"/>
                      <a:pt x="34" y="1"/>
                      <a:pt x="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3"/>
              <p:cNvSpPr/>
              <p:nvPr/>
            </p:nvSpPr>
            <p:spPr>
              <a:xfrm flipH="1">
                <a:off x="841802" y="4397857"/>
                <a:ext cx="3743" cy="3743"/>
              </a:xfrm>
              <a:custGeom>
                <a:rect b="b" l="l" r="r" t="t"/>
                <a:pathLst>
                  <a:path extrusionOk="0" h="34" w="34">
                    <a:moveTo>
                      <a:pt x="15" y="0"/>
                    </a:moveTo>
                    <a:cubicBezTo>
                      <a:pt x="5" y="0"/>
                      <a:pt x="0" y="5"/>
                      <a:pt x="0" y="15"/>
                    </a:cubicBezTo>
                    <a:cubicBezTo>
                      <a:pt x="0" y="24"/>
                      <a:pt x="5" y="33"/>
                      <a:pt x="15" y="33"/>
                    </a:cubicBezTo>
                    <a:cubicBezTo>
                      <a:pt x="24" y="33"/>
                      <a:pt x="33" y="24"/>
                      <a:pt x="33" y="15"/>
                    </a:cubicBezTo>
                    <a:cubicBezTo>
                      <a:pt x="33" y="5"/>
                      <a:pt x="24"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3"/>
              <p:cNvSpPr/>
              <p:nvPr/>
            </p:nvSpPr>
            <p:spPr>
              <a:xfrm flipH="1">
                <a:off x="753069" y="4403582"/>
                <a:ext cx="3193" cy="3193"/>
              </a:xfrm>
              <a:custGeom>
                <a:rect b="b" l="l" r="r" t="t"/>
                <a:pathLst>
                  <a:path extrusionOk="0" h="29" w="29">
                    <a:moveTo>
                      <a:pt x="14" y="0"/>
                    </a:moveTo>
                    <a:cubicBezTo>
                      <a:pt x="5" y="0"/>
                      <a:pt x="0" y="5"/>
                      <a:pt x="0" y="14"/>
                    </a:cubicBezTo>
                    <a:cubicBezTo>
                      <a:pt x="0" y="24"/>
                      <a:pt x="5" y="28"/>
                      <a:pt x="14" y="28"/>
                    </a:cubicBezTo>
                    <a:cubicBezTo>
                      <a:pt x="24" y="28"/>
                      <a:pt x="29" y="24"/>
                      <a:pt x="29" y="14"/>
                    </a:cubicBezTo>
                    <a:cubicBezTo>
                      <a:pt x="29" y="5"/>
                      <a:pt x="24" y="0"/>
                      <a:pt x="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3"/>
              <p:cNvSpPr/>
              <p:nvPr/>
            </p:nvSpPr>
            <p:spPr>
              <a:xfrm flipH="1">
                <a:off x="664885" y="4413380"/>
                <a:ext cx="2092" cy="2202"/>
              </a:xfrm>
              <a:custGeom>
                <a:rect b="b" l="l" r="r" t="t"/>
                <a:pathLst>
                  <a:path extrusionOk="0" h="20" w="19">
                    <a:moveTo>
                      <a:pt x="10" y="1"/>
                    </a:moveTo>
                    <a:cubicBezTo>
                      <a:pt x="5" y="1"/>
                      <a:pt x="0" y="5"/>
                      <a:pt x="0" y="10"/>
                    </a:cubicBezTo>
                    <a:cubicBezTo>
                      <a:pt x="0" y="15"/>
                      <a:pt x="5" y="20"/>
                      <a:pt x="10" y="20"/>
                    </a:cubicBezTo>
                    <a:cubicBezTo>
                      <a:pt x="14" y="20"/>
                      <a:pt x="19" y="15"/>
                      <a:pt x="19" y="10"/>
                    </a:cubicBezTo>
                    <a:cubicBezTo>
                      <a:pt x="19" y="5"/>
                      <a:pt x="14"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3"/>
              <p:cNvSpPr/>
              <p:nvPr/>
            </p:nvSpPr>
            <p:spPr>
              <a:xfrm flipH="1">
                <a:off x="577142" y="4427472"/>
                <a:ext cx="1101" cy="1101"/>
              </a:xfrm>
              <a:custGeom>
                <a:rect b="b" l="l" r="r" t="t"/>
                <a:pathLst>
                  <a:path extrusionOk="0" h="10" w="10">
                    <a:moveTo>
                      <a:pt x="5" y="0"/>
                    </a:moveTo>
                    <a:cubicBezTo>
                      <a:pt x="5" y="0"/>
                      <a:pt x="0" y="0"/>
                      <a:pt x="0" y="5"/>
                    </a:cubicBezTo>
                    <a:cubicBezTo>
                      <a:pt x="0" y="5"/>
                      <a:pt x="5" y="9"/>
                      <a:pt x="5" y="9"/>
                    </a:cubicBezTo>
                    <a:cubicBezTo>
                      <a:pt x="10" y="9"/>
                      <a:pt x="10" y="5"/>
                      <a:pt x="10" y="5"/>
                    </a:cubicBezTo>
                    <a:cubicBezTo>
                      <a:pt x="10" y="0"/>
                      <a:pt x="10"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3"/>
              <p:cNvSpPr/>
              <p:nvPr/>
            </p:nvSpPr>
            <p:spPr>
              <a:xfrm flipH="1">
                <a:off x="489950" y="4445087"/>
                <a:ext cx="110" cy="110"/>
              </a:xfrm>
              <a:custGeom>
                <a:rect b="b" l="l" r="r" t="t"/>
                <a:pathLst>
                  <a:path extrusionOk="0" h="1" w="1">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49" name="Google Shape;5749;p73"/>
          <p:cNvGrpSpPr/>
          <p:nvPr/>
        </p:nvGrpSpPr>
        <p:grpSpPr>
          <a:xfrm rot="5400000">
            <a:off x="3776350" y="2923107"/>
            <a:ext cx="2336271" cy="469547"/>
            <a:chOff x="489950" y="2842375"/>
            <a:chExt cx="8773079" cy="1763226"/>
          </a:xfrm>
        </p:grpSpPr>
        <p:sp>
          <p:nvSpPr>
            <p:cNvPr id="5750" name="Google Shape;5750;p73"/>
            <p:cNvSpPr/>
            <p:nvPr/>
          </p:nvSpPr>
          <p:spPr>
            <a:xfrm flipH="1">
              <a:off x="9182992" y="2877164"/>
              <a:ext cx="80037" cy="80588"/>
            </a:xfrm>
            <a:custGeom>
              <a:rect b="b" l="l" r="r" t="t"/>
              <a:pathLst>
                <a:path extrusionOk="0" h="732" w="727">
                  <a:moveTo>
                    <a:pt x="363" y="1"/>
                  </a:moveTo>
                  <a:cubicBezTo>
                    <a:pt x="160" y="1"/>
                    <a:pt x="0" y="166"/>
                    <a:pt x="0" y="369"/>
                  </a:cubicBezTo>
                  <a:cubicBezTo>
                    <a:pt x="0" y="567"/>
                    <a:pt x="160" y="732"/>
                    <a:pt x="363" y="732"/>
                  </a:cubicBezTo>
                  <a:cubicBezTo>
                    <a:pt x="566" y="732"/>
                    <a:pt x="726" y="567"/>
                    <a:pt x="726" y="369"/>
                  </a:cubicBezTo>
                  <a:cubicBezTo>
                    <a:pt x="726" y="166"/>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3"/>
            <p:cNvSpPr/>
            <p:nvPr/>
          </p:nvSpPr>
          <p:spPr>
            <a:xfrm flipH="1">
              <a:off x="9112423" y="2931659"/>
              <a:ext cx="79487" cy="79597"/>
            </a:xfrm>
            <a:custGeom>
              <a:rect b="b" l="l" r="r" t="t"/>
              <a:pathLst>
                <a:path extrusionOk="0" h="723" w="722">
                  <a:moveTo>
                    <a:pt x="363" y="1"/>
                  </a:moveTo>
                  <a:cubicBezTo>
                    <a:pt x="165" y="1"/>
                    <a:pt x="0" y="166"/>
                    <a:pt x="0" y="364"/>
                  </a:cubicBezTo>
                  <a:cubicBezTo>
                    <a:pt x="0" y="562"/>
                    <a:pt x="165" y="722"/>
                    <a:pt x="363" y="722"/>
                  </a:cubicBezTo>
                  <a:cubicBezTo>
                    <a:pt x="561" y="722"/>
                    <a:pt x="721" y="562"/>
                    <a:pt x="721" y="364"/>
                  </a:cubicBezTo>
                  <a:cubicBezTo>
                    <a:pt x="721" y="166"/>
                    <a:pt x="561"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3"/>
            <p:cNvSpPr/>
            <p:nvPr/>
          </p:nvSpPr>
          <p:spPr>
            <a:xfrm flipH="1">
              <a:off x="9039323" y="2983072"/>
              <a:ext cx="78386" cy="78496"/>
            </a:xfrm>
            <a:custGeom>
              <a:rect b="b" l="l" r="r" t="t"/>
              <a:pathLst>
                <a:path extrusionOk="0" h="713" w="712">
                  <a:moveTo>
                    <a:pt x="354" y="1"/>
                  </a:moveTo>
                  <a:cubicBezTo>
                    <a:pt x="156" y="1"/>
                    <a:pt x="0" y="161"/>
                    <a:pt x="0" y="359"/>
                  </a:cubicBezTo>
                  <a:cubicBezTo>
                    <a:pt x="0" y="557"/>
                    <a:pt x="156" y="712"/>
                    <a:pt x="354" y="712"/>
                  </a:cubicBezTo>
                  <a:cubicBezTo>
                    <a:pt x="552" y="712"/>
                    <a:pt x="712" y="557"/>
                    <a:pt x="712" y="359"/>
                  </a:cubicBezTo>
                  <a:cubicBezTo>
                    <a:pt x="712" y="161"/>
                    <a:pt x="552"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3"/>
            <p:cNvSpPr/>
            <p:nvPr/>
          </p:nvSpPr>
          <p:spPr>
            <a:xfrm flipH="1">
              <a:off x="8964571" y="3031842"/>
              <a:ext cx="77945" cy="77945"/>
            </a:xfrm>
            <a:custGeom>
              <a:rect b="b" l="l" r="r" t="t"/>
              <a:pathLst>
                <a:path extrusionOk="0" h="708" w="708">
                  <a:moveTo>
                    <a:pt x="354" y="1"/>
                  </a:moveTo>
                  <a:cubicBezTo>
                    <a:pt x="161" y="1"/>
                    <a:pt x="1" y="161"/>
                    <a:pt x="1" y="354"/>
                  </a:cubicBezTo>
                  <a:cubicBezTo>
                    <a:pt x="1" y="547"/>
                    <a:pt x="161" y="708"/>
                    <a:pt x="354" y="708"/>
                  </a:cubicBezTo>
                  <a:cubicBezTo>
                    <a:pt x="548" y="708"/>
                    <a:pt x="708" y="547"/>
                    <a:pt x="708" y="354"/>
                  </a:cubicBezTo>
                  <a:cubicBezTo>
                    <a:pt x="708" y="161"/>
                    <a:pt x="548"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3"/>
            <p:cNvSpPr/>
            <p:nvPr/>
          </p:nvSpPr>
          <p:spPr>
            <a:xfrm flipH="1">
              <a:off x="8888718" y="3078521"/>
              <a:ext cx="76404" cy="76404"/>
            </a:xfrm>
            <a:custGeom>
              <a:rect b="b" l="l" r="r" t="t"/>
              <a:pathLst>
                <a:path extrusionOk="0" h="694" w="694">
                  <a:moveTo>
                    <a:pt x="344" y="1"/>
                  </a:moveTo>
                  <a:cubicBezTo>
                    <a:pt x="156" y="1"/>
                    <a:pt x="0" y="156"/>
                    <a:pt x="0" y="345"/>
                  </a:cubicBezTo>
                  <a:cubicBezTo>
                    <a:pt x="0" y="538"/>
                    <a:pt x="156" y="694"/>
                    <a:pt x="344" y="694"/>
                  </a:cubicBezTo>
                  <a:cubicBezTo>
                    <a:pt x="538" y="694"/>
                    <a:pt x="693" y="538"/>
                    <a:pt x="693" y="345"/>
                  </a:cubicBezTo>
                  <a:cubicBezTo>
                    <a:pt x="693" y="156"/>
                    <a:pt x="538" y="1"/>
                    <a:pt x="3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3"/>
            <p:cNvSpPr/>
            <p:nvPr/>
          </p:nvSpPr>
          <p:spPr>
            <a:xfrm flipH="1">
              <a:off x="8811433" y="3122117"/>
              <a:ext cx="75413" cy="75964"/>
            </a:xfrm>
            <a:custGeom>
              <a:rect b="b" l="l" r="r" t="t"/>
              <a:pathLst>
                <a:path extrusionOk="0" h="690" w="685">
                  <a:moveTo>
                    <a:pt x="345" y="1"/>
                  </a:moveTo>
                  <a:cubicBezTo>
                    <a:pt x="152" y="1"/>
                    <a:pt x="1" y="156"/>
                    <a:pt x="1" y="345"/>
                  </a:cubicBezTo>
                  <a:cubicBezTo>
                    <a:pt x="1" y="538"/>
                    <a:pt x="152" y="689"/>
                    <a:pt x="345" y="689"/>
                  </a:cubicBezTo>
                  <a:cubicBezTo>
                    <a:pt x="534" y="689"/>
                    <a:pt x="685" y="538"/>
                    <a:pt x="685" y="345"/>
                  </a:cubicBezTo>
                  <a:cubicBezTo>
                    <a:pt x="685" y="156"/>
                    <a:pt x="534"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3"/>
            <p:cNvSpPr/>
            <p:nvPr/>
          </p:nvSpPr>
          <p:spPr>
            <a:xfrm flipH="1">
              <a:off x="8732498" y="3163732"/>
              <a:ext cx="74863" cy="74753"/>
            </a:xfrm>
            <a:custGeom>
              <a:rect b="b" l="l" r="r" t="t"/>
              <a:pathLst>
                <a:path extrusionOk="0" h="679" w="680">
                  <a:moveTo>
                    <a:pt x="340" y="0"/>
                  </a:moveTo>
                  <a:cubicBezTo>
                    <a:pt x="151" y="0"/>
                    <a:pt x="0" y="156"/>
                    <a:pt x="0" y="339"/>
                  </a:cubicBezTo>
                  <a:cubicBezTo>
                    <a:pt x="0" y="528"/>
                    <a:pt x="151" y="679"/>
                    <a:pt x="340" y="679"/>
                  </a:cubicBezTo>
                  <a:cubicBezTo>
                    <a:pt x="528" y="679"/>
                    <a:pt x="679" y="528"/>
                    <a:pt x="679" y="339"/>
                  </a:cubicBezTo>
                  <a:cubicBezTo>
                    <a:pt x="679" y="156"/>
                    <a:pt x="528"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3"/>
            <p:cNvSpPr/>
            <p:nvPr/>
          </p:nvSpPr>
          <p:spPr>
            <a:xfrm flipH="1">
              <a:off x="8652571" y="3203145"/>
              <a:ext cx="73872" cy="73762"/>
            </a:xfrm>
            <a:custGeom>
              <a:rect b="b" l="l" r="r" t="t"/>
              <a:pathLst>
                <a:path extrusionOk="0" h="670" w="671">
                  <a:moveTo>
                    <a:pt x="335" y="0"/>
                  </a:moveTo>
                  <a:cubicBezTo>
                    <a:pt x="151" y="0"/>
                    <a:pt x="1" y="151"/>
                    <a:pt x="1" y="335"/>
                  </a:cubicBezTo>
                  <a:cubicBezTo>
                    <a:pt x="1" y="519"/>
                    <a:pt x="151" y="670"/>
                    <a:pt x="335" y="670"/>
                  </a:cubicBezTo>
                  <a:cubicBezTo>
                    <a:pt x="524" y="670"/>
                    <a:pt x="670" y="519"/>
                    <a:pt x="670" y="335"/>
                  </a:cubicBezTo>
                  <a:cubicBezTo>
                    <a:pt x="670" y="151"/>
                    <a:pt x="524"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3"/>
            <p:cNvSpPr/>
            <p:nvPr/>
          </p:nvSpPr>
          <p:spPr>
            <a:xfrm flipH="1">
              <a:off x="8571104" y="3239475"/>
              <a:ext cx="72771" cy="72771"/>
            </a:xfrm>
            <a:custGeom>
              <a:rect b="b" l="l" r="r" t="t"/>
              <a:pathLst>
                <a:path extrusionOk="0" h="661" w="661">
                  <a:moveTo>
                    <a:pt x="330" y="0"/>
                  </a:moveTo>
                  <a:cubicBezTo>
                    <a:pt x="146" y="0"/>
                    <a:pt x="0" y="146"/>
                    <a:pt x="0" y="330"/>
                  </a:cubicBezTo>
                  <a:cubicBezTo>
                    <a:pt x="0" y="514"/>
                    <a:pt x="146" y="660"/>
                    <a:pt x="330" y="660"/>
                  </a:cubicBezTo>
                  <a:cubicBezTo>
                    <a:pt x="514" y="660"/>
                    <a:pt x="660" y="514"/>
                    <a:pt x="660" y="330"/>
                  </a:cubicBezTo>
                  <a:cubicBezTo>
                    <a:pt x="660" y="146"/>
                    <a:pt x="514" y="0"/>
                    <a:pt x="3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3"/>
            <p:cNvSpPr/>
            <p:nvPr/>
          </p:nvSpPr>
          <p:spPr>
            <a:xfrm flipH="1">
              <a:off x="8488645" y="3273163"/>
              <a:ext cx="72221" cy="72221"/>
            </a:xfrm>
            <a:custGeom>
              <a:rect b="b" l="l" r="r" t="t"/>
              <a:pathLst>
                <a:path extrusionOk="0" h="656" w="656">
                  <a:moveTo>
                    <a:pt x="326" y="1"/>
                  </a:moveTo>
                  <a:cubicBezTo>
                    <a:pt x="147" y="1"/>
                    <a:pt x="0" y="147"/>
                    <a:pt x="0" y="326"/>
                  </a:cubicBezTo>
                  <a:cubicBezTo>
                    <a:pt x="0" y="510"/>
                    <a:pt x="147" y="656"/>
                    <a:pt x="326" y="656"/>
                  </a:cubicBezTo>
                  <a:cubicBezTo>
                    <a:pt x="510" y="656"/>
                    <a:pt x="656" y="510"/>
                    <a:pt x="656" y="326"/>
                  </a:cubicBezTo>
                  <a:cubicBezTo>
                    <a:pt x="656" y="147"/>
                    <a:pt x="510"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3"/>
            <p:cNvSpPr/>
            <p:nvPr/>
          </p:nvSpPr>
          <p:spPr>
            <a:xfrm flipH="1">
              <a:off x="8405086" y="3304319"/>
              <a:ext cx="71230" cy="70679"/>
            </a:xfrm>
            <a:custGeom>
              <a:rect b="b" l="l" r="r" t="t"/>
              <a:pathLst>
                <a:path extrusionOk="0" h="642" w="647">
                  <a:moveTo>
                    <a:pt x="321" y="1"/>
                  </a:moveTo>
                  <a:cubicBezTo>
                    <a:pt x="142" y="1"/>
                    <a:pt x="1" y="142"/>
                    <a:pt x="1" y="321"/>
                  </a:cubicBezTo>
                  <a:cubicBezTo>
                    <a:pt x="1" y="500"/>
                    <a:pt x="142" y="642"/>
                    <a:pt x="321" y="642"/>
                  </a:cubicBezTo>
                  <a:cubicBezTo>
                    <a:pt x="501" y="642"/>
                    <a:pt x="647" y="500"/>
                    <a:pt x="647" y="321"/>
                  </a:cubicBezTo>
                  <a:cubicBezTo>
                    <a:pt x="647" y="142"/>
                    <a:pt x="501"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3"/>
            <p:cNvSpPr/>
            <p:nvPr/>
          </p:nvSpPr>
          <p:spPr>
            <a:xfrm flipH="1">
              <a:off x="8320976" y="3331842"/>
              <a:ext cx="70239" cy="70129"/>
            </a:xfrm>
            <a:custGeom>
              <a:rect b="b" l="l" r="r" t="t"/>
              <a:pathLst>
                <a:path extrusionOk="0" h="637" w="638">
                  <a:moveTo>
                    <a:pt x="322" y="0"/>
                  </a:moveTo>
                  <a:cubicBezTo>
                    <a:pt x="147" y="0"/>
                    <a:pt x="1" y="147"/>
                    <a:pt x="1" y="321"/>
                  </a:cubicBezTo>
                  <a:cubicBezTo>
                    <a:pt x="1" y="495"/>
                    <a:pt x="147" y="637"/>
                    <a:pt x="322" y="637"/>
                  </a:cubicBezTo>
                  <a:cubicBezTo>
                    <a:pt x="496" y="637"/>
                    <a:pt x="637" y="495"/>
                    <a:pt x="637" y="321"/>
                  </a:cubicBezTo>
                  <a:cubicBezTo>
                    <a:pt x="637" y="147"/>
                    <a:pt x="496" y="0"/>
                    <a:pt x="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3"/>
            <p:cNvSpPr/>
            <p:nvPr/>
          </p:nvSpPr>
          <p:spPr>
            <a:xfrm flipH="1">
              <a:off x="8235325" y="3356722"/>
              <a:ext cx="69138" cy="69138"/>
            </a:xfrm>
            <a:custGeom>
              <a:rect b="b" l="l" r="r" t="t"/>
              <a:pathLst>
                <a:path extrusionOk="0" h="628" w="628">
                  <a:moveTo>
                    <a:pt x="311" y="1"/>
                  </a:moveTo>
                  <a:cubicBezTo>
                    <a:pt x="142" y="1"/>
                    <a:pt x="0" y="142"/>
                    <a:pt x="0" y="317"/>
                  </a:cubicBezTo>
                  <a:cubicBezTo>
                    <a:pt x="0" y="491"/>
                    <a:pt x="142" y="628"/>
                    <a:pt x="311" y="628"/>
                  </a:cubicBezTo>
                  <a:cubicBezTo>
                    <a:pt x="486" y="628"/>
                    <a:pt x="627" y="491"/>
                    <a:pt x="627" y="317"/>
                  </a:cubicBezTo>
                  <a:cubicBezTo>
                    <a:pt x="627" y="142"/>
                    <a:pt x="486"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3"/>
            <p:cNvSpPr/>
            <p:nvPr/>
          </p:nvSpPr>
          <p:spPr>
            <a:xfrm flipH="1">
              <a:off x="8149233" y="3378520"/>
              <a:ext cx="68037" cy="68147"/>
            </a:xfrm>
            <a:custGeom>
              <a:rect b="b" l="l" r="r" t="t"/>
              <a:pathLst>
                <a:path extrusionOk="0" h="619" w="618">
                  <a:moveTo>
                    <a:pt x="311" y="1"/>
                  </a:moveTo>
                  <a:cubicBezTo>
                    <a:pt x="137" y="1"/>
                    <a:pt x="0" y="137"/>
                    <a:pt x="0" y="307"/>
                  </a:cubicBezTo>
                  <a:cubicBezTo>
                    <a:pt x="0" y="482"/>
                    <a:pt x="137" y="618"/>
                    <a:pt x="311" y="618"/>
                  </a:cubicBezTo>
                  <a:cubicBezTo>
                    <a:pt x="481" y="618"/>
                    <a:pt x="618" y="482"/>
                    <a:pt x="618" y="307"/>
                  </a:cubicBezTo>
                  <a:cubicBezTo>
                    <a:pt x="618" y="137"/>
                    <a:pt x="481"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3"/>
            <p:cNvSpPr/>
            <p:nvPr/>
          </p:nvSpPr>
          <p:spPr>
            <a:xfrm flipH="1">
              <a:off x="8062041" y="3396686"/>
              <a:ext cx="67597" cy="67046"/>
            </a:xfrm>
            <a:custGeom>
              <a:rect b="b" l="l" r="r" t="t"/>
              <a:pathLst>
                <a:path extrusionOk="0" h="609" w="614">
                  <a:moveTo>
                    <a:pt x="307" y="1"/>
                  </a:moveTo>
                  <a:cubicBezTo>
                    <a:pt x="138" y="1"/>
                    <a:pt x="1" y="137"/>
                    <a:pt x="1" y="302"/>
                  </a:cubicBezTo>
                  <a:cubicBezTo>
                    <a:pt x="1" y="472"/>
                    <a:pt x="138" y="609"/>
                    <a:pt x="307" y="609"/>
                  </a:cubicBezTo>
                  <a:cubicBezTo>
                    <a:pt x="477" y="609"/>
                    <a:pt x="614" y="472"/>
                    <a:pt x="614" y="302"/>
                  </a:cubicBezTo>
                  <a:cubicBezTo>
                    <a:pt x="614" y="137"/>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3"/>
            <p:cNvSpPr/>
            <p:nvPr/>
          </p:nvSpPr>
          <p:spPr>
            <a:xfrm flipH="1">
              <a:off x="7974298" y="3410667"/>
              <a:ext cx="66496" cy="66606"/>
            </a:xfrm>
            <a:custGeom>
              <a:rect b="b" l="l" r="r" t="t"/>
              <a:pathLst>
                <a:path extrusionOk="0" h="605" w="604">
                  <a:moveTo>
                    <a:pt x="302" y="1"/>
                  </a:moveTo>
                  <a:cubicBezTo>
                    <a:pt x="137" y="1"/>
                    <a:pt x="0" y="138"/>
                    <a:pt x="0" y="303"/>
                  </a:cubicBezTo>
                  <a:cubicBezTo>
                    <a:pt x="0" y="472"/>
                    <a:pt x="137" y="604"/>
                    <a:pt x="302" y="604"/>
                  </a:cubicBezTo>
                  <a:cubicBezTo>
                    <a:pt x="467" y="604"/>
                    <a:pt x="603" y="472"/>
                    <a:pt x="603" y="303"/>
                  </a:cubicBezTo>
                  <a:cubicBezTo>
                    <a:pt x="603" y="138"/>
                    <a:pt x="467" y="1"/>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3"/>
            <p:cNvSpPr/>
            <p:nvPr/>
          </p:nvSpPr>
          <p:spPr>
            <a:xfrm flipH="1">
              <a:off x="7886115" y="3421566"/>
              <a:ext cx="65505" cy="65505"/>
            </a:xfrm>
            <a:custGeom>
              <a:rect b="b" l="l" r="r" t="t"/>
              <a:pathLst>
                <a:path extrusionOk="0" h="595" w="595">
                  <a:moveTo>
                    <a:pt x="298" y="1"/>
                  </a:moveTo>
                  <a:cubicBezTo>
                    <a:pt x="133" y="1"/>
                    <a:pt x="1" y="133"/>
                    <a:pt x="1" y="298"/>
                  </a:cubicBezTo>
                  <a:cubicBezTo>
                    <a:pt x="1" y="463"/>
                    <a:pt x="133" y="595"/>
                    <a:pt x="298" y="595"/>
                  </a:cubicBezTo>
                  <a:cubicBezTo>
                    <a:pt x="463" y="595"/>
                    <a:pt x="595" y="463"/>
                    <a:pt x="595" y="298"/>
                  </a:cubicBezTo>
                  <a:cubicBezTo>
                    <a:pt x="595" y="133"/>
                    <a:pt x="463" y="1"/>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3"/>
            <p:cNvSpPr/>
            <p:nvPr/>
          </p:nvSpPr>
          <p:spPr>
            <a:xfrm flipH="1">
              <a:off x="7797271" y="3428392"/>
              <a:ext cx="64514" cy="64404"/>
            </a:xfrm>
            <a:custGeom>
              <a:rect b="b" l="l" r="r" t="t"/>
              <a:pathLst>
                <a:path extrusionOk="0" h="585" w="586">
                  <a:moveTo>
                    <a:pt x="293" y="0"/>
                  </a:moveTo>
                  <a:cubicBezTo>
                    <a:pt x="128" y="0"/>
                    <a:pt x="0" y="132"/>
                    <a:pt x="0" y="293"/>
                  </a:cubicBezTo>
                  <a:cubicBezTo>
                    <a:pt x="0" y="453"/>
                    <a:pt x="128"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3"/>
            <p:cNvSpPr/>
            <p:nvPr/>
          </p:nvSpPr>
          <p:spPr>
            <a:xfrm flipH="1">
              <a:off x="7708537" y="3430924"/>
              <a:ext cx="63964" cy="63413"/>
            </a:xfrm>
            <a:custGeom>
              <a:rect b="b" l="l" r="r" t="t"/>
              <a:pathLst>
                <a:path extrusionOk="0" h="576" w="581">
                  <a:moveTo>
                    <a:pt x="293" y="1"/>
                  </a:moveTo>
                  <a:cubicBezTo>
                    <a:pt x="132" y="1"/>
                    <a:pt x="0" y="128"/>
                    <a:pt x="0" y="288"/>
                  </a:cubicBezTo>
                  <a:cubicBezTo>
                    <a:pt x="0" y="449"/>
                    <a:pt x="132" y="576"/>
                    <a:pt x="293" y="576"/>
                  </a:cubicBezTo>
                  <a:cubicBezTo>
                    <a:pt x="448" y="576"/>
                    <a:pt x="580" y="449"/>
                    <a:pt x="580" y="288"/>
                  </a:cubicBezTo>
                  <a:cubicBezTo>
                    <a:pt x="580" y="128"/>
                    <a:pt x="448"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3"/>
            <p:cNvSpPr/>
            <p:nvPr/>
          </p:nvSpPr>
          <p:spPr>
            <a:xfrm flipH="1">
              <a:off x="7619803" y="3429383"/>
              <a:ext cx="62973" cy="62422"/>
            </a:xfrm>
            <a:custGeom>
              <a:rect b="b" l="l" r="r" t="t"/>
              <a:pathLst>
                <a:path extrusionOk="0" h="567" w="572">
                  <a:moveTo>
                    <a:pt x="288" y="1"/>
                  </a:moveTo>
                  <a:cubicBezTo>
                    <a:pt x="128" y="1"/>
                    <a:pt x="1" y="128"/>
                    <a:pt x="1" y="284"/>
                  </a:cubicBezTo>
                  <a:cubicBezTo>
                    <a:pt x="1" y="439"/>
                    <a:pt x="128" y="566"/>
                    <a:pt x="288" y="566"/>
                  </a:cubicBezTo>
                  <a:cubicBezTo>
                    <a:pt x="444" y="566"/>
                    <a:pt x="571" y="439"/>
                    <a:pt x="571" y="284"/>
                  </a:cubicBezTo>
                  <a:cubicBezTo>
                    <a:pt x="571" y="128"/>
                    <a:pt x="444"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3"/>
            <p:cNvSpPr/>
            <p:nvPr/>
          </p:nvSpPr>
          <p:spPr>
            <a:xfrm flipH="1">
              <a:off x="7531070" y="3423658"/>
              <a:ext cx="61872" cy="61432"/>
            </a:xfrm>
            <a:custGeom>
              <a:rect b="b" l="l" r="r" t="t"/>
              <a:pathLst>
                <a:path extrusionOk="0" h="558" w="562">
                  <a:moveTo>
                    <a:pt x="279" y="1"/>
                  </a:moveTo>
                  <a:cubicBezTo>
                    <a:pt x="123" y="1"/>
                    <a:pt x="0" y="123"/>
                    <a:pt x="0" y="279"/>
                  </a:cubicBezTo>
                  <a:cubicBezTo>
                    <a:pt x="0" y="435"/>
                    <a:pt x="123" y="557"/>
                    <a:pt x="279" y="557"/>
                  </a:cubicBezTo>
                  <a:cubicBezTo>
                    <a:pt x="434" y="557"/>
                    <a:pt x="561" y="435"/>
                    <a:pt x="561" y="279"/>
                  </a:cubicBezTo>
                  <a:cubicBezTo>
                    <a:pt x="561" y="123"/>
                    <a:pt x="434"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3"/>
            <p:cNvSpPr/>
            <p:nvPr/>
          </p:nvSpPr>
          <p:spPr>
            <a:xfrm flipH="1">
              <a:off x="7443327" y="3412759"/>
              <a:ext cx="60331" cy="60881"/>
            </a:xfrm>
            <a:custGeom>
              <a:rect b="b" l="l" r="r" t="t"/>
              <a:pathLst>
                <a:path extrusionOk="0" h="553" w="548">
                  <a:moveTo>
                    <a:pt x="274" y="1"/>
                  </a:moveTo>
                  <a:cubicBezTo>
                    <a:pt x="123" y="1"/>
                    <a:pt x="0" y="123"/>
                    <a:pt x="0" y="274"/>
                  </a:cubicBezTo>
                  <a:cubicBezTo>
                    <a:pt x="0" y="430"/>
                    <a:pt x="123" y="552"/>
                    <a:pt x="274" y="552"/>
                  </a:cubicBezTo>
                  <a:cubicBezTo>
                    <a:pt x="425" y="552"/>
                    <a:pt x="547" y="430"/>
                    <a:pt x="547" y="274"/>
                  </a:cubicBezTo>
                  <a:cubicBezTo>
                    <a:pt x="547"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3"/>
            <p:cNvSpPr/>
            <p:nvPr/>
          </p:nvSpPr>
          <p:spPr>
            <a:xfrm flipH="1">
              <a:off x="7356134" y="3396135"/>
              <a:ext cx="59890" cy="59890"/>
            </a:xfrm>
            <a:custGeom>
              <a:rect b="b" l="l" r="r" t="t"/>
              <a:pathLst>
                <a:path extrusionOk="0" h="544" w="544">
                  <a:moveTo>
                    <a:pt x="274" y="1"/>
                  </a:moveTo>
                  <a:cubicBezTo>
                    <a:pt x="124" y="1"/>
                    <a:pt x="1" y="124"/>
                    <a:pt x="1" y="274"/>
                  </a:cubicBezTo>
                  <a:cubicBezTo>
                    <a:pt x="1" y="425"/>
                    <a:pt x="124" y="543"/>
                    <a:pt x="274" y="543"/>
                  </a:cubicBezTo>
                  <a:cubicBezTo>
                    <a:pt x="425" y="543"/>
                    <a:pt x="543" y="425"/>
                    <a:pt x="543" y="274"/>
                  </a:cubicBezTo>
                  <a:cubicBezTo>
                    <a:pt x="543" y="124"/>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3"/>
            <p:cNvSpPr/>
            <p:nvPr/>
          </p:nvSpPr>
          <p:spPr>
            <a:xfrm flipH="1">
              <a:off x="7270043" y="3374447"/>
              <a:ext cx="58789" cy="58679"/>
            </a:xfrm>
            <a:custGeom>
              <a:rect b="b" l="l" r="r" t="t"/>
              <a:pathLst>
                <a:path extrusionOk="0" h="533" w="534">
                  <a:moveTo>
                    <a:pt x="265" y="0"/>
                  </a:moveTo>
                  <a:cubicBezTo>
                    <a:pt x="119" y="0"/>
                    <a:pt x="1" y="118"/>
                    <a:pt x="1" y="264"/>
                  </a:cubicBezTo>
                  <a:cubicBezTo>
                    <a:pt x="1" y="415"/>
                    <a:pt x="119" y="533"/>
                    <a:pt x="265" y="533"/>
                  </a:cubicBezTo>
                  <a:cubicBezTo>
                    <a:pt x="416" y="533"/>
                    <a:pt x="534" y="415"/>
                    <a:pt x="534" y="264"/>
                  </a:cubicBezTo>
                  <a:cubicBezTo>
                    <a:pt x="534" y="118"/>
                    <a:pt x="416"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3"/>
            <p:cNvSpPr/>
            <p:nvPr/>
          </p:nvSpPr>
          <p:spPr>
            <a:xfrm flipH="1">
              <a:off x="7185933" y="3346374"/>
              <a:ext cx="57688" cy="58239"/>
            </a:xfrm>
            <a:custGeom>
              <a:rect b="b" l="l" r="r" t="t"/>
              <a:pathLst>
                <a:path extrusionOk="0" h="529" w="524">
                  <a:moveTo>
                    <a:pt x="264" y="0"/>
                  </a:moveTo>
                  <a:cubicBezTo>
                    <a:pt x="118" y="0"/>
                    <a:pt x="0" y="118"/>
                    <a:pt x="0" y="264"/>
                  </a:cubicBezTo>
                  <a:cubicBezTo>
                    <a:pt x="0" y="411"/>
                    <a:pt x="118" y="528"/>
                    <a:pt x="264" y="528"/>
                  </a:cubicBezTo>
                  <a:cubicBezTo>
                    <a:pt x="405" y="528"/>
                    <a:pt x="523" y="411"/>
                    <a:pt x="523" y="264"/>
                  </a:cubicBezTo>
                  <a:cubicBezTo>
                    <a:pt x="523" y="118"/>
                    <a:pt x="405"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3"/>
            <p:cNvSpPr/>
            <p:nvPr/>
          </p:nvSpPr>
          <p:spPr>
            <a:xfrm flipH="1">
              <a:off x="7103474" y="3313677"/>
              <a:ext cx="57138" cy="57138"/>
            </a:xfrm>
            <a:custGeom>
              <a:rect b="b" l="l" r="r" t="t"/>
              <a:pathLst>
                <a:path extrusionOk="0" h="519" w="519">
                  <a:moveTo>
                    <a:pt x="260" y="0"/>
                  </a:moveTo>
                  <a:cubicBezTo>
                    <a:pt x="118" y="0"/>
                    <a:pt x="0" y="118"/>
                    <a:pt x="0" y="260"/>
                  </a:cubicBezTo>
                  <a:cubicBezTo>
                    <a:pt x="0" y="401"/>
                    <a:pt x="118" y="519"/>
                    <a:pt x="260" y="519"/>
                  </a:cubicBezTo>
                  <a:cubicBezTo>
                    <a:pt x="401" y="519"/>
                    <a:pt x="519" y="401"/>
                    <a:pt x="519" y="260"/>
                  </a:cubicBezTo>
                  <a:cubicBezTo>
                    <a:pt x="519" y="118"/>
                    <a:pt x="401"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3"/>
            <p:cNvSpPr/>
            <p:nvPr/>
          </p:nvSpPr>
          <p:spPr>
            <a:xfrm flipH="1">
              <a:off x="7022998" y="3276356"/>
              <a:ext cx="56147" cy="56147"/>
            </a:xfrm>
            <a:custGeom>
              <a:rect b="b" l="l" r="r" t="t"/>
              <a:pathLst>
                <a:path extrusionOk="0" h="510" w="510">
                  <a:moveTo>
                    <a:pt x="255" y="0"/>
                  </a:moveTo>
                  <a:cubicBezTo>
                    <a:pt x="114" y="0"/>
                    <a:pt x="0" y="113"/>
                    <a:pt x="0" y="255"/>
                  </a:cubicBezTo>
                  <a:cubicBezTo>
                    <a:pt x="0" y="396"/>
                    <a:pt x="114" y="509"/>
                    <a:pt x="255" y="509"/>
                  </a:cubicBezTo>
                  <a:cubicBezTo>
                    <a:pt x="396" y="509"/>
                    <a:pt x="510" y="396"/>
                    <a:pt x="510" y="255"/>
                  </a:cubicBezTo>
                  <a:cubicBezTo>
                    <a:pt x="510" y="113"/>
                    <a:pt x="396"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3"/>
            <p:cNvSpPr/>
            <p:nvPr/>
          </p:nvSpPr>
          <p:spPr>
            <a:xfrm flipH="1">
              <a:off x="6944612" y="3235291"/>
              <a:ext cx="55156" cy="55156"/>
            </a:xfrm>
            <a:custGeom>
              <a:rect b="b" l="l" r="r" t="t"/>
              <a:pathLst>
                <a:path extrusionOk="0" h="501" w="501">
                  <a:moveTo>
                    <a:pt x="251" y="1"/>
                  </a:moveTo>
                  <a:cubicBezTo>
                    <a:pt x="114" y="1"/>
                    <a:pt x="1" y="114"/>
                    <a:pt x="1" y="250"/>
                  </a:cubicBezTo>
                  <a:cubicBezTo>
                    <a:pt x="1" y="387"/>
                    <a:pt x="114" y="500"/>
                    <a:pt x="251" y="500"/>
                  </a:cubicBezTo>
                  <a:cubicBezTo>
                    <a:pt x="392" y="500"/>
                    <a:pt x="500" y="387"/>
                    <a:pt x="500" y="250"/>
                  </a:cubicBezTo>
                  <a:cubicBezTo>
                    <a:pt x="500" y="114"/>
                    <a:pt x="392"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3"/>
            <p:cNvSpPr/>
            <p:nvPr/>
          </p:nvSpPr>
          <p:spPr>
            <a:xfrm flipH="1">
              <a:off x="6867328" y="3191145"/>
              <a:ext cx="54606" cy="54606"/>
            </a:xfrm>
            <a:custGeom>
              <a:rect b="b" l="l" r="r" t="t"/>
              <a:pathLst>
                <a:path extrusionOk="0" h="496" w="496">
                  <a:moveTo>
                    <a:pt x="251" y="1"/>
                  </a:moveTo>
                  <a:cubicBezTo>
                    <a:pt x="114" y="1"/>
                    <a:pt x="1" y="114"/>
                    <a:pt x="1" y="246"/>
                  </a:cubicBezTo>
                  <a:cubicBezTo>
                    <a:pt x="1" y="383"/>
                    <a:pt x="114" y="496"/>
                    <a:pt x="251" y="496"/>
                  </a:cubicBezTo>
                  <a:cubicBezTo>
                    <a:pt x="383" y="496"/>
                    <a:pt x="496" y="383"/>
                    <a:pt x="496" y="246"/>
                  </a:cubicBezTo>
                  <a:cubicBezTo>
                    <a:pt x="496" y="114"/>
                    <a:pt x="383"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3"/>
            <p:cNvSpPr/>
            <p:nvPr/>
          </p:nvSpPr>
          <p:spPr>
            <a:xfrm flipH="1">
              <a:off x="6791475" y="3145567"/>
              <a:ext cx="53065" cy="53505"/>
            </a:xfrm>
            <a:custGeom>
              <a:rect b="b" l="l" r="r" t="t"/>
              <a:pathLst>
                <a:path extrusionOk="0" h="486" w="482">
                  <a:moveTo>
                    <a:pt x="241" y="0"/>
                  </a:moveTo>
                  <a:cubicBezTo>
                    <a:pt x="104" y="0"/>
                    <a:pt x="0" y="108"/>
                    <a:pt x="0" y="240"/>
                  </a:cubicBezTo>
                  <a:cubicBezTo>
                    <a:pt x="0" y="377"/>
                    <a:pt x="104" y="486"/>
                    <a:pt x="241" y="486"/>
                  </a:cubicBezTo>
                  <a:cubicBezTo>
                    <a:pt x="373" y="486"/>
                    <a:pt x="481" y="377"/>
                    <a:pt x="481" y="240"/>
                  </a:cubicBezTo>
                  <a:cubicBezTo>
                    <a:pt x="481" y="108"/>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3"/>
            <p:cNvSpPr/>
            <p:nvPr/>
          </p:nvSpPr>
          <p:spPr>
            <a:xfrm flipH="1">
              <a:off x="6716283" y="3099328"/>
              <a:ext cx="51964" cy="51964"/>
            </a:xfrm>
            <a:custGeom>
              <a:rect b="b" l="l" r="r" t="t"/>
              <a:pathLst>
                <a:path extrusionOk="0" h="472" w="472">
                  <a:moveTo>
                    <a:pt x="236" y="0"/>
                  </a:moveTo>
                  <a:cubicBezTo>
                    <a:pt x="104" y="0"/>
                    <a:pt x="0" y="104"/>
                    <a:pt x="0" y="236"/>
                  </a:cubicBezTo>
                  <a:cubicBezTo>
                    <a:pt x="0" y="368"/>
                    <a:pt x="104" y="472"/>
                    <a:pt x="236" y="472"/>
                  </a:cubicBezTo>
                  <a:cubicBezTo>
                    <a:pt x="368" y="472"/>
                    <a:pt x="472" y="368"/>
                    <a:pt x="472" y="236"/>
                  </a:cubicBezTo>
                  <a:cubicBezTo>
                    <a:pt x="472" y="104"/>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3"/>
            <p:cNvSpPr/>
            <p:nvPr/>
          </p:nvSpPr>
          <p:spPr>
            <a:xfrm flipH="1">
              <a:off x="6640540" y="3053090"/>
              <a:ext cx="51413" cy="50973"/>
            </a:xfrm>
            <a:custGeom>
              <a:rect b="b" l="l" r="r" t="t"/>
              <a:pathLst>
                <a:path extrusionOk="0" h="463" w="467">
                  <a:moveTo>
                    <a:pt x="236" y="1"/>
                  </a:moveTo>
                  <a:cubicBezTo>
                    <a:pt x="104" y="1"/>
                    <a:pt x="0" y="105"/>
                    <a:pt x="0" y="232"/>
                  </a:cubicBezTo>
                  <a:cubicBezTo>
                    <a:pt x="0" y="359"/>
                    <a:pt x="104" y="463"/>
                    <a:pt x="236" y="463"/>
                  </a:cubicBezTo>
                  <a:cubicBezTo>
                    <a:pt x="363" y="463"/>
                    <a:pt x="467" y="359"/>
                    <a:pt x="467" y="232"/>
                  </a:cubicBezTo>
                  <a:cubicBezTo>
                    <a:pt x="467" y="105"/>
                    <a:pt x="363" y="1"/>
                    <a:pt x="2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3"/>
            <p:cNvSpPr/>
            <p:nvPr/>
          </p:nvSpPr>
          <p:spPr>
            <a:xfrm flipH="1">
              <a:off x="6564246" y="3008503"/>
              <a:ext cx="49872" cy="49982"/>
            </a:xfrm>
            <a:custGeom>
              <a:rect b="b" l="l" r="r" t="t"/>
              <a:pathLst>
                <a:path extrusionOk="0" h="454" w="453">
                  <a:moveTo>
                    <a:pt x="227" y="1"/>
                  </a:moveTo>
                  <a:cubicBezTo>
                    <a:pt x="99" y="1"/>
                    <a:pt x="0" y="100"/>
                    <a:pt x="0" y="227"/>
                  </a:cubicBezTo>
                  <a:cubicBezTo>
                    <a:pt x="0" y="354"/>
                    <a:pt x="99" y="453"/>
                    <a:pt x="227" y="453"/>
                  </a:cubicBezTo>
                  <a:cubicBezTo>
                    <a:pt x="354" y="453"/>
                    <a:pt x="453" y="354"/>
                    <a:pt x="453" y="227"/>
                  </a:cubicBezTo>
                  <a:cubicBezTo>
                    <a:pt x="453" y="100"/>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3"/>
            <p:cNvSpPr/>
            <p:nvPr/>
          </p:nvSpPr>
          <p:spPr>
            <a:xfrm flipH="1">
              <a:off x="6485861" y="2966448"/>
              <a:ext cx="49432" cy="49432"/>
            </a:xfrm>
            <a:custGeom>
              <a:rect b="b" l="l" r="r" t="t"/>
              <a:pathLst>
                <a:path extrusionOk="0" h="449" w="449">
                  <a:moveTo>
                    <a:pt x="222" y="1"/>
                  </a:moveTo>
                  <a:cubicBezTo>
                    <a:pt x="100" y="1"/>
                    <a:pt x="1" y="100"/>
                    <a:pt x="1" y="222"/>
                  </a:cubicBezTo>
                  <a:cubicBezTo>
                    <a:pt x="1" y="350"/>
                    <a:pt x="100" y="449"/>
                    <a:pt x="222" y="449"/>
                  </a:cubicBezTo>
                  <a:cubicBezTo>
                    <a:pt x="350" y="449"/>
                    <a:pt x="449" y="350"/>
                    <a:pt x="449" y="222"/>
                  </a:cubicBezTo>
                  <a:cubicBezTo>
                    <a:pt x="449" y="100"/>
                    <a:pt x="35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3"/>
            <p:cNvSpPr/>
            <p:nvPr/>
          </p:nvSpPr>
          <p:spPr>
            <a:xfrm flipH="1">
              <a:off x="6405384" y="2928577"/>
              <a:ext cx="48881" cy="48881"/>
            </a:xfrm>
            <a:custGeom>
              <a:rect b="b" l="l" r="r" t="t"/>
              <a:pathLst>
                <a:path extrusionOk="0" h="444" w="444">
                  <a:moveTo>
                    <a:pt x="222" y="1"/>
                  </a:moveTo>
                  <a:cubicBezTo>
                    <a:pt x="99" y="1"/>
                    <a:pt x="0" y="100"/>
                    <a:pt x="0" y="222"/>
                  </a:cubicBezTo>
                  <a:cubicBezTo>
                    <a:pt x="0" y="345"/>
                    <a:pt x="99" y="444"/>
                    <a:pt x="222" y="444"/>
                  </a:cubicBezTo>
                  <a:cubicBezTo>
                    <a:pt x="344" y="444"/>
                    <a:pt x="443" y="345"/>
                    <a:pt x="443" y="222"/>
                  </a:cubicBezTo>
                  <a:cubicBezTo>
                    <a:pt x="443" y="100"/>
                    <a:pt x="344"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3"/>
            <p:cNvSpPr/>
            <p:nvPr/>
          </p:nvSpPr>
          <p:spPr>
            <a:xfrm flipH="1">
              <a:off x="6322926" y="2896430"/>
              <a:ext cx="47780" cy="47780"/>
            </a:xfrm>
            <a:custGeom>
              <a:rect b="b" l="l" r="r" t="t"/>
              <a:pathLst>
                <a:path extrusionOk="0" h="434" w="434">
                  <a:moveTo>
                    <a:pt x="217" y="0"/>
                  </a:moveTo>
                  <a:cubicBezTo>
                    <a:pt x="99" y="0"/>
                    <a:pt x="0" y="99"/>
                    <a:pt x="0" y="217"/>
                  </a:cubicBezTo>
                  <a:cubicBezTo>
                    <a:pt x="0" y="335"/>
                    <a:pt x="99" y="434"/>
                    <a:pt x="217" y="434"/>
                  </a:cubicBezTo>
                  <a:cubicBezTo>
                    <a:pt x="335" y="434"/>
                    <a:pt x="434" y="335"/>
                    <a:pt x="434" y="217"/>
                  </a:cubicBezTo>
                  <a:cubicBezTo>
                    <a:pt x="434" y="99"/>
                    <a:pt x="335"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3"/>
            <p:cNvSpPr/>
            <p:nvPr/>
          </p:nvSpPr>
          <p:spPr>
            <a:xfrm flipH="1">
              <a:off x="6237715" y="2871439"/>
              <a:ext cx="46899" cy="46349"/>
            </a:xfrm>
            <a:custGeom>
              <a:rect b="b" l="l" r="r" t="t"/>
              <a:pathLst>
                <a:path extrusionOk="0" h="421" w="426">
                  <a:moveTo>
                    <a:pt x="213" y="1"/>
                  </a:moveTo>
                  <a:cubicBezTo>
                    <a:pt x="95" y="1"/>
                    <a:pt x="1" y="95"/>
                    <a:pt x="1" y="208"/>
                  </a:cubicBezTo>
                  <a:cubicBezTo>
                    <a:pt x="1" y="326"/>
                    <a:pt x="95" y="421"/>
                    <a:pt x="213" y="421"/>
                  </a:cubicBezTo>
                  <a:cubicBezTo>
                    <a:pt x="331" y="421"/>
                    <a:pt x="425" y="326"/>
                    <a:pt x="425" y="208"/>
                  </a:cubicBezTo>
                  <a:cubicBezTo>
                    <a:pt x="425" y="95"/>
                    <a:pt x="331"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3"/>
            <p:cNvSpPr/>
            <p:nvPr/>
          </p:nvSpPr>
          <p:spPr>
            <a:xfrm flipH="1">
              <a:off x="6151073" y="2853825"/>
              <a:ext cx="45798" cy="45798"/>
            </a:xfrm>
            <a:custGeom>
              <a:rect b="b" l="l" r="r" t="t"/>
              <a:pathLst>
                <a:path extrusionOk="0" h="416" w="416">
                  <a:moveTo>
                    <a:pt x="208" y="1"/>
                  </a:moveTo>
                  <a:cubicBezTo>
                    <a:pt x="95" y="1"/>
                    <a:pt x="1" y="90"/>
                    <a:pt x="1" y="208"/>
                  </a:cubicBezTo>
                  <a:cubicBezTo>
                    <a:pt x="1" y="321"/>
                    <a:pt x="95" y="416"/>
                    <a:pt x="208" y="416"/>
                  </a:cubicBezTo>
                  <a:cubicBezTo>
                    <a:pt x="321" y="416"/>
                    <a:pt x="415" y="321"/>
                    <a:pt x="415" y="208"/>
                  </a:cubicBezTo>
                  <a:cubicBezTo>
                    <a:pt x="415" y="90"/>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3"/>
            <p:cNvSpPr/>
            <p:nvPr/>
          </p:nvSpPr>
          <p:spPr>
            <a:xfrm flipH="1">
              <a:off x="6062890" y="2844026"/>
              <a:ext cx="44698" cy="44698"/>
            </a:xfrm>
            <a:custGeom>
              <a:rect b="b" l="l" r="r" t="t"/>
              <a:pathLst>
                <a:path extrusionOk="0" h="406" w="406">
                  <a:moveTo>
                    <a:pt x="203" y="0"/>
                  </a:moveTo>
                  <a:cubicBezTo>
                    <a:pt x="90" y="0"/>
                    <a:pt x="0" y="94"/>
                    <a:pt x="0" y="203"/>
                  </a:cubicBezTo>
                  <a:cubicBezTo>
                    <a:pt x="0" y="316"/>
                    <a:pt x="90" y="406"/>
                    <a:pt x="203" y="406"/>
                  </a:cubicBezTo>
                  <a:cubicBezTo>
                    <a:pt x="316" y="406"/>
                    <a:pt x="406" y="316"/>
                    <a:pt x="406" y="203"/>
                  </a:cubicBezTo>
                  <a:cubicBezTo>
                    <a:pt x="406" y="94"/>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3"/>
            <p:cNvSpPr/>
            <p:nvPr/>
          </p:nvSpPr>
          <p:spPr>
            <a:xfrm flipH="1">
              <a:off x="5974156" y="2842375"/>
              <a:ext cx="43707" cy="44257"/>
            </a:xfrm>
            <a:custGeom>
              <a:rect b="b" l="l" r="r" t="t"/>
              <a:pathLst>
                <a:path extrusionOk="0" h="402" w="397">
                  <a:moveTo>
                    <a:pt x="199" y="1"/>
                  </a:moveTo>
                  <a:cubicBezTo>
                    <a:pt x="91" y="1"/>
                    <a:pt x="1" y="91"/>
                    <a:pt x="1" y="204"/>
                  </a:cubicBezTo>
                  <a:cubicBezTo>
                    <a:pt x="1" y="312"/>
                    <a:pt x="91" y="402"/>
                    <a:pt x="199" y="402"/>
                  </a:cubicBezTo>
                  <a:cubicBezTo>
                    <a:pt x="307" y="402"/>
                    <a:pt x="397" y="312"/>
                    <a:pt x="397" y="204"/>
                  </a:cubicBezTo>
                  <a:cubicBezTo>
                    <a:pt x="397" y="91"/>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3"/>
            <p:cNvSpPr/>
            <p:nvPr/>
          </p:nvSpPr>
          <p:spPr>
            <a:xfrm flipH="1">
              <a:off x="5885312" y="2848650"/>
              <a:ext cx="43266" cy="43156"/>
            </a:xfrm>
            <a:custGeom>
              <a:rect b="b" l="l" r="r" t="t"/>
              <a:pathLst>
                <a:path extrusionOk="0" h="392" w="393">
                  <a:moveTo>
                    <a:pt x="199" y="1"/>
                  </a:moveTo>
                  <a:cubicBezTo>
                    <a:pt x="90" y="1"/>
                    <a:pt x="1" y="90"/>
                    <a:pt x="1" y="194"/>
                  </a:cubicBezTo>
                  <a:cubicBezTo>
                    <a:pt x="1" y="302"/>
                    <a:pt x="90" y="392"/>
                    <a:pt x="199" y="392"/>
                  </a:cubicBezTo>
                  <a:cubicBezTo>
                    <a:pt x="302" y="392"/>
                    <a:pt x="392" y="302"/>
                    <a:pt x="392" y="194"/>
                  </a:cubicBezTo>
                  <a:cubicBezTo>
                    <a:pt x="392" y="90"/>
                    <a:pt x="30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3"/>
            <p:cNvSpPr/>
            <p:nvPr/>
          </p:nvSpPr>
          <p:spPr>
            <a:xfrm flipH="1">
              <a:off x="5797680" y="2861641"/>
              <a:ext cx="41615" cy="42165"/>
            </a:xfrm>
            <a:custGeom>
              <a:rect b="b" l="l" r="r" t="t"/>
              <a:pathLst>
                <a:path extrusionOk="0" h="383" w="378">
                  <a:moveTo>
                    <a:pt x="189" y="0"/>
                  </a:moveTo>
                  <a:cubicBezTo>
                    <a:pt x="85" y="0"/>
                    <a:pt x="1" y="85"/>
                    <a:pt x="1" y="189"/>
                  </a:cubicBezTo>
                  <a:cubicBezTo>
                    <a:pt x="1" y="297"/>
                    <a:pt x="85" y="382"/>
                    <a:pt x="189" y="382"/>
                  </a:cubicBezTo>
                  <a:cubicBezTo>
                    <a:pt x="293" y="382"/>
                    <a:pt x="378" y="297"/>
                    <a:pt x="378" y="189"/>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3"/>
            <p:cNvSpPr/>
            <p:nvPr/>
          </p:nvSpPr>
          <p:spPr>
            <a:xfrm flipH="1">
              <a:off x="5710487" y="2880357"/>
              <a:ext cx="41065" cy="41065"/>
            </a:xfrm>
            <a:custGeom>
              <a:rect b="b" l="l" r="r" t="t"/>
              <a:pathLst>
                <a:path extrusionOk="0" h="373" w="373">
                  <a:moveTo>
                    <a:pt x="184" y="0"/>
                  </a:moveTo>
                  <a:cubicBezTo>
                    <a:pt x="85" y="0"/>
                    <a:pt x="0" y="85"/>
                    <a:pt x="0" y="189"/>
                  </a:cubicBezTo>
                  <a:cubicBezTo>
                    <a:pt x="0" y="288"/>
                    <a:pt x="85" y="373"/>
                    <a:pt x="184" y="373"/>
                  </a:cubicBezTo>
                  <a:cubicBezTo>
                    <a:pt x="288" y="373"/>
                    <a:pt x="373" y="288"/>
                    <a:pt x="373" y="189"/>
                  </a:cubicBezTo>
                  <a:cubicBezTo>
                    <a:pt x="373" y="85"/>
                    <a:pt x="288" y="0"/>
                    <a:pt x="1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3"/>
            <p:cNvSpPr/>
            <p:nvPr/>
          </p:nvSpPr>
          <p:spPr>
            <a:xfrm flipH="1">
              <a:off x="5624836" y="2904136"/>
              <a:ext cx="40074" cy="40074"/>
            </a:xfrm>
            <a:custGeom>
              <a:rect b="b" l="l" r="r" t="t"/>
              <a:pathLst>
                <a:path extrusionOk="0" h="364" w="364">
                  <a:moveTo>
                    <a:pt x="180" y="1"/>
                  </a:moveTo>
                  <a:cubicBezTo>
                    <a:pt x="81" y="1"/>
                    <a:pt x="1" y="81"/>
                    <a:pt x="1" y="185"/>
                  </a:cubicBezTo>
                  <a:cubicBezTo>
                    <a:pt x="1" y="284"/>
                    <a:pt x="81" y="364"/>
                    <a:pt x="180" y="364"/>
                  </a:cubicBezTo>
                  <a:cubicBezTo>
                    <a:pt x="283" y="364"/>
                    <a:pt x="364" y="284"/>
                    <a:pt x="364" y="185"/>
                  </a:cubicBezTo>
                  <a:cubicBezTo>
                    <a:pt x="364" y="81"/>
                    <a:pt x="283"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3"/>
            <p:cNvSpPr/>
            <p:nvPr/>
          </p:nvSpPr>
          <p:spPr>
            <a:xfrm flipH="1">
              <a:off x="5540726" y="2932760"/>
              <a:ext cx="39083" cy="38973"/>
            </a:xfrm>
            <a:custGeom>
              <a:rect b="b" l="l" r="r" t="t"/>
              <a:pathLst>
                <a:path extrusionOk="0" h="354" w="355">
                  <a:moveTo>
                    <a:pt x="180" y="0"/>
                  </a:moveTo>
                  <a:cubicBezTo>
                    <a:pt x="81" y="0"/>
                    <a:pt x="1" y="76"/>
                    <a:pt x="1" y="175"/>
                  </a:cubicBezTo>
                  <a:cubicBezTo>
                    <a:pt x="1" y="274"/>
                    <a:pt x="81" y="354"/>
                    <a:pt x="180" y="354"/>
                  </a:cubicBezTo>
                  <a:cubicBezTo>
                    <a:pt x="279" y="354"/>
                    <a:pt x="354" y="274"/>
                    <a:pt x="354" y="175"/>
                  </a:cubicBezTo>
                  <a:cubicBezTo>
                    <a:pt x="354" y="76"/>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3"/>
            <p:cNvSpPr/>
            <p:nvPr/>
          </p:nvSpPr>
          <p:spPr>
            <a:xfrm flipH="1">
              <a:off x="5457717" y="2964356"/>
              <a:ext cx="37982" cy="38532"/>
            </a:xfrm>
            <a:custGeom>
              <a:rect b="b" l="l" r="r" t="t"/>
              <a:pathLst>
                <a:path extrusionOk="0" h="350" w="345">
                  <a:moveTo>
                    <a:pt x="175" y="1"/>
                  </a:moveTo>
                  <a:cubicBezTo>
                    <a:pt x="76" y="1"/>
                    <a:pt x="0" y="81"/>
                    <a:pt x="0" y="175"/>
                  </a:cubicBezTo>
                  <a:cubicBezTo>
                    <a:pt x="0" y="270"/>
                    <a:pt x="76" y="350"/>
                    <a:pt x="175" y="350"/>
                  </a:cubicBezTo>
                  <a:cubicBezTo>
                    <a:pt x="269" y="350"/>
                    <a:pt x="345" y="270"/>
                    <a:pt x="345" y="175"/>
                  </a:cubicBezTo>
                  <a:cubicBezTo>
                    <a:pt x="345"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3"/>
            <p:cNvSpPr/>
            <p:nvPr/>
          </p:nvSpPr>
          <p:spPr>
            <a:xfrm flipH="1">
              <a:off x="5375699" y="2999696"/>
              <a:ext cx="37542" cy="37431"/>
            </a:xfrm>
            <a:custGeom>
              <a:rect b="b" l="l" r="r" t="t"/>
              <a:pathLst>
                <a:path extrusionOk="0" h="340" w="341">
                  <a:moveTo>
                    <a:pt x="171" y="0"/>
                  </a:moveTo>
                  <a:cubicBezTo>
                    <a:pt x="76" y="0"/>
                    <a:pt x="1" y="76"/>
                    <a:pt x="1" y="170"/>
                  </a:cubicBezTo>
                  <a:cubicBezTo>
                    <a:pt x="1" y="264"/>
                    <a:pt x="76" y="340"/>
                    <a:pt x="171" y="340"/>
                  </a:cubicBezTo>
                  <a:cubicBezTo>
                    <a:pt x="265" y="340"/>
                    <a:pt x="340" y="264"/>
                    <a:pt x="340" y="170"/>
                  </a:cubicBezTo>
                  <a:cubicBezTo>
                    <a:pt x="340" y="76"/>
                    <a:pt x="265"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3"/>
            <p:cNvSpPr/>
            <p:nvPr/>
          </p:nvSpPr>
          <p:spPr>
            <a:xfrm flipH="1">
              <a:off x="5295222" y="3037567"/>
              <a:ext cx="36441" cy="36441"/>
            </a:xfrm>
            <a:custGeom>
              <a:rect b="b" l="l" r="r" t="t"/>
              <a:pathLst>
                <a:path extrusionOk="0" h="331" w="331">
                  <a:moveTo>
                    <a:pt x="165" y="1"/>
                  </a:moveTo>
                  <a:cubicBezTo>
                    <a:pt x="76" y="1"/>
                    <a:pt x="0" y="76"/>
                    <a:pt x="0" y="165"/>
                  </a:cubicBezTo>
                  <a:cubicBezTo>
                    <a:pt x="0" y="255"/>
                    <a:pt x="76" y="330"/>
                    <a:pt x="165" y="330"/>
                  </a:cubicBezTo>
                  <a:cubicBezTo>
                    <a:pt x="259" y="330"/>
                    <a:pt x="330" y="255"/>
                    <a:pt x="330" y="165"/>
                  </a:cubicBezTo>
                  <a:cubicBezTo>
                    <a:pt x="330" y="76"/>
                    <a:pt x="259"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3"/>
            <p:cNvSpPr/>
            <p:nvPr/>
          </p:nvSpPr>
          <p:spPr>
            <a:xfrm flipH="1">
              <a:off x="5215846" y="3078081"/>
              <a:ext cx="35450" cy="35340"/>
            </a:xfrm>
            <a:custGeom>
              <a:rect b="b" l="l" r="r" t="t"/>
              <a:pathLst>
                <a:path extrusionOk="0" h="321" w="322">
                  <a:moveTo>
                    <a:pt x="161" y="0"/>
                  </a:moveTo>
                  <a:cubicBezTo>
                    <a:pt x="76" y="0"/>
                    <a:pt x="1" y="71"/>
                    <a:pt x="1" y="160"/>
                  </a:cubicBezTo>
                  <a:cubicBezTo>
                    <a:pt x="1" y="250"/>
                    <a:pt x="76" y="321"/>
                    <a:pt x="161" y="321"/>
                  </a:cubicBezTo>
                  <a:cubicBezTo>
                    <a:pt x="251" y="321"/>
                    <a:pt x="321" y="250"/>
                    <a:pt x="321" y="160"/>
                  </a:cubicBezTo>
                  <a:cubicBezTo>
                    <a:pt x="321" y="71"/>
                    <a:pt x="251"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3"/>
            <p:cNvSpPr/>
            <p:nvPr/>
          </p:nvSpPr>
          <p:spPr>
            <a:xfrm flipH="1">
              <a:off x="5137021" y="3119585"/>
              <a:ext cx="34349" cy="34349"/>
            </a:xfrm>
            <a:custGeom>
              <a:rect b="b" l="l" r="r" t="t"/>
              <a:pathLst>
                <a:path extrusionOk="0" h="312" w="312">
                  <a:moveTo>
                    <a:pt x="156" y="0"/>
                  </a:moveTo>
                  <a:cubicBezTo>
                    <a:pt x="71" y="0"/>
                    <a:pt x="1" y="71"/>
                    <a:pt x="1" y="156"/>
                  </a:cubicBezTo>
                  <a:cubicBezTo>
                    <a:pt x="1" y="241"/>
                    <a:pt x="71" y="311"/>
                    <a:pt x="156" y="311"/>
                  </a:cubicBezTo>
                  <a:cubicBezTo>
                    <a:pt x="246" y="311"/>
                    <a:pt x="312" y="241"/>
                    <a:pt x="312" y="156"/>
                  </a:cubicBezTo>
                  <a:cubicBezTo>
                    <a:pt x="312" y="71"/>
                    <a:pt x="246"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3"/>
            <p:cNvSpPr/>
            <p:nvPr/>
          </p:nvSpPr>
          <p:spPr>
            <a:xfrm flipH="1">
              <a:off x="5057094" y="3159549"/>
              <a:ext cx="33798" cy="33358"/>
            </a:xfrm>
            <a:custGeom>
              <a:rect b="b" l="l" r="r" t="t"/>
              <a:pathLst>
                <a:path extrusionOk="0" h="303" w="307">
                  <a:moveTo>
                    <a:pt x="156" y="0"/>
                  </a:moveTo>
                  <a:cubicBezTo>
                    <a:pt x="71" y="0"/>
                    <a:pt x="0" y="66"/>
                    <a:pt x="0" y="151"/>
                  </a:cubicBezTo>
                  <a:cubicBezTo>
                    <a:pt x="0" y="236"/>
                    <a:pt x="71" y="302"/>
                    <a:pt x="156" y="302"/>
                  </a:cubicBezTo>
                  <a:cubicBezTo>
                    <a:pt x="236" y="302"/>
                    <a:pt x="307" y="236"/>
                    <a:pt x="307" y="151"/>
                  </a:cubicBezTo>
                  <a:cubicBezTo>
                    <a:pt x="307" y="66"/>
                    <a:pt x="236"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3"/>
            <p:cNvSpPr/>
            <p:nvPr/>
          </p:nvSpPr>
          <p:spPr>
            <a:xfrm flipH="1">
              <a:off x="4976618" y="3197420"/>
              <a:ext cx="32808" cy="32808"/>
            </a:xfrm>
            <a:custGeom>
              <a:rect b="b" l="l" r="r" t="t"/>
              <a:pathLst>
                <a:path extrusionOk="0" h="298" w="298">
                  <a:moveTo>
                    <a:pt x="151" y="0"/>
                  </a:moveTo>
                  <a:cubicBezTo>
                    <a:pt x="67" y="0"/>
                    <a:pt x="1" y="66"/>
                    <a:pt x="1" y="147"/>
                  </a:cubicBezTo>
                  <a:cubicBezTo>
                    <a:pt x="1" y="231"/>
                    <a:pt x="67" y="297"/>
                    <a:pt x="151" y="297"/>
                  </a:cubicBezTo>
                  <a:cubicBezTo>
                    <a:pt x="232" y="297"/>
                    <a:pt x="298" y="231"/>
                    <a:pt x="298" y="147"/>
                  </a:cubicBezTo>
                  <a:cubicBezTo>
                    <a:pt x="298" y="66"/>
                    <a:pt x="232"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3"/>
            <p:cNvSpPr/>
            <p:nvPr/>
          </p:nvSpPr>
          <p:spPr>
            <a:xfrm flipH="1">
              <a:off x="4895150" y="3233750"/>
              <a:ext cx="31707" cy="31817"/>
            </a:xfrm>
            <a:custGeom>
              <a:rect b="b" l="l" r="r" t="t"/>
              <a:pathLst>
                <a:path extrusionOk="0" h="289" w="288">
                  <a:moveTo>
                    <a:pt x="142" y="0"/>
                  </a:moveTo>
                  <a:cubicBezTo>
                    <a:pt x="61" y="0"/>
                    <a:pt x="0" y="66"/>
                    <a:pt x="0" y="142"/>
                  </a:cubicBezTo>
                  <a:cubicBezTo>
                    <a:pt x="0" y="222"/>
                    <a:pt x="61" y="288"/>
                    <a:pt x="142" y="288"/>
                  </a:cubicBezTo>
                  <a:cubicBezTo>
                    <a:pt x="222" y="288"/>
                    <a:pt x="288" y="222"/>
                    <a:pt x="288" y="142"/>
                  </a:cubicBezTo>
                  <a:cubicBezTo>
                    <a:pt x="288" y="66"/>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3"/>
            <p:cNvSpPr/>
            <p:nvPr/>
          </p:nvSpPr>
          <p:spPr>
            <a:xfrm flipH="1">
              <a:off x="4813132" y="3267989"/>
              <a:ext cx="30716" cy="30716"/>
            </a:xfrm>
            <a:custGeom>
              <a:rect b="b" l="l" r="r" t="t"/>
              <a:pathLst>
                <a:path extrusionOk="0" h="279" w="279">
                  <a:moveTo>
                    <a:pt x="137" y="1"/>
                  </a:moveTo>
                  <a:cubicBezTo>
                    <a:pt x="62" y="1"/>
                    <a:pt x="0" y="62"/>
                    <a:pt x="0" y="142"/>
                  </a:cubicBezTo>
                  <a:cubicBezTo>
                    <a:pt x="0" y="217"/>
                    <a:pt x="62" y="279"/>
                    <a:pt x="137" y="279"/>
                  </a:cubicBezTo>
                  <a:cubicBezTo>
                    <a:pt x="217" y="279"/>
                    <a:pt x="279" y="217"/>
                    <a:pt x="279" y="142"/>
                  </a:cubicBezTo>
                  <a:cubicBezTo>
                    <a:pt x="279" y="62"/>
                    <a:pt x="217"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3"/>
            <p:cNvSpPr/>
            <p:nvPr/>
          </p:nvSpPr>
          <p:spPr>
            <a:xfrm flipH="1">
              <a:off x="4730123" y="3300135"/>
              <a:ext cx="29615" cy="29725"/>
            </a:xfrm>
            <a:custGeom>
              <a:rect b="b" l="l" r="r" t="t"/>
              <a:pathLst>
                <a:path extrusionOk="0" h="270" w="269">
                  <a:moveTo>
                    <a:pt x="132" y="1"/>
                  </a:moveTo>
                  <a:cubicBezTo>
                    <a:pt x="61" y="1"/>
                    <a:pt x="0" y="62"/>
                    <a:pt x="0" y="138"/>
                  </a:cubicBezTo>
                  <a:cubicBezTo>
                    <a:pt x="0" y="213"/>
                    <a:pt x="61" y="270"/>
                    <a:pt x="132" y="270"/>
                  </a:cubicBezTo>
                  <a:cubicBezTo>
                    <a:pt x="208" y="270"/>
                    <a:pt x="269" y="213"/>
                    <a:pt x="269" y="138"/>
                  </a:cubicBezTo>
                  <a:cubicBezTo>
                    <a:pt x="269" y="62"/>
                    <a:pt x="208"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3"/>
            <p:cNvSpPr/>
            <p:nvPr/>
          </p:nvSpPr>
          <p:spPr>
            <a:xfrm flipH="1">
              <a:off x="4646563" y="3330300"/>
              <a:ext cx="28624" cy="28624"/>
            </a:xfrm>
            <a:custGeom>
              <a:rect b="b" l="l" r="r" t="t"/>
              <a:pathLst>
                <a:path extrusionOk="0" h="260" w="260">
                  <a:moveTo>
                    <a:pt x="133" y="0"/>
                  </a:moveTo>
                  <a:cubicBezTo>
                    <a:pt x="62" y="0"/>
                    <a:pt x="1" y="57"/>
                    <a:pt x="1" y="132"/>
                  </a:cubicBezTo>
                  <a:cubicBezTo>
                    <a:pt x="1" y="203"/>
                    <a:pt x="62" y="260"/>
                    <a:pt x="133" y="260"/>
                  </a:cubicBezTo>
                  <a:cubicBezTo>
                    <a:pt x="203" y="260"/>
                    <a:pt x="260" y="203"/>
                    <a:pt x="260" y="132"/>
                  </a:cubicBezTo>
                  <a:cubicBezTo>
                    <a:pt x="260" y="57"/>
                    <a:pt x="203" y="0"/>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3"/>
            <p:cNvSpPr/>
            <p:nvPr/>
          </p:nvSpPr>
          <p:spPr>
            <a:xfrm flipH="1">
              <a:off x="4561463" y="3357823"/>
              <a:ext cx="28074" cy="27523"/>
            </a:xfrm>
            <a:custGeom>
              <a:rect b="b" l="l" r="r" t="t"/>
              <a:pathLst>
                <a:path extrusionOk="0" h="250" w="255">
                  <a:moveTo>
                    <a:pt x="128" y="0"/>
                  </a:moveTo>
                  <a:cubicBezTo>
                    <a:pt x="57" y="0"/>
                    <a:pt x="0" y="57"/>
                    <a:pt x="0" y="123"/>
                  </a:cubicBezTo>
                  <a:cubicBezTo>
                    <a:pt x="0" y="193"/>
                    <a:pt x="57" y="250"/>
                    <a:pt x="128" y="250"/>
                  </a:cubicBezTo>
                  <a:cubicBezTo>
                    <a:pt x="198" y="250"/>
                    <a:pt x="255" y="193"/>
                    <a:pt x="255" y="123"/>
                  </a:cubicBezTo>
                  <a:cubicBezTo>
                    <a:pt x="255" y="57"/>
                    <a:pt x="198"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3"/>
            <p:cNvSpPr/>
            <p:nvPr/>
          </p:nvSpPr>
          <p:spPr>
            <a:xfrm flipH="1">
              <a:off x="4476252" y="3382153"/>
              <a:ext cx="26642" cy="27083"/>
            </a:xfrm>
            <a:custGeom>
              <a:rect b="b" l="l" r="r" t="t"/>
              <a:pathLst>
                <a:path extrusionOk="0" h="246" w="242">
                  <a:moveTo>
                    <a:pt x="118" y="1"/>
                  </a:moveTo>
                  <a:cubicBezTo>
                    <a:pt x="52" y="1"/>
                    <a:pt x="1" y="57"/>
                    <a:pt x="1" y="123"/>
                  </a:cubicBezTo>
                  <a:cubicBezTo>
                    <a:pt x="1" y="194"/>
                    <a:pt x="52" y="246"/>
                    <a:pt x="118" y="246"/>
                  </a:cubicBezTo>
                  <a:cubicBezTo>
                    <a:pt x="189" y="246"/>
                    <a:pt x="241" y="194"/>
                    <a:pt x="241" y="123"/>
                  </a:cubicBezTo>
                  <a:cubicBezTo>
                    <a:pt x="241" y="57"/>
                    <a:pt x="18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3"/>
            <p:cNvSpPr/>
            <p:nvPr/>
          </p:nvSpPr>
          <p:spPr>
            <a:xfrm flipH="1">
              <a:off x="4390160" y="3404502"/>
              <a:ext cx="26092" cy="26092"/>
            </a:xfrm>
            <a:custGeom>
              <a:rect b="b" l="l" r="r" t="t"/>
              <a:pathLst>
                <a:path extrusionOk="0" h="237" w="237">
                  <a:moveTo>
                    <a:pt x="119" y="0"/>
                  </a:moveTo>
                  <a:cubicBezTo>
                    <a:pt x="57" y="0"/>
                    <a:pt x="1" y="52"/>
                    <a:pt x="1" y="118"/>
                  </a:cubicBezTo>
                  <a:cubicBezTo>
                    <a:pt x="1" y="184"/>
                    <a:pt x="57" y="236"/>
                    <a:pt x="119" y="236"/>
                  </a:cubicBezTo>
                  <a:cubicBezTo>
                    <a:pt x="185" y="236"/>
                    <a:pt x="237" y="184"/>
                    <a:pt x="237" y="118"/>
                  </a:cubicBezTo>
                  <a:cubicBezTo>
                    <a:pt x="237" y="52"/>
                    <a:pt x="185"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3"/>
            <p:cNvSpPr/>
            <p:nvPr/>
          </p:nvSpPr>
          <p:spPr>
            <a:xfrm flipH="1">
              <a:off x="4302968" y="3423218"/>
              <a:ext cx="24991" cy="25541"/>
            </a:xfrm>
            <a:custGeom>
              <a:rect b="b" l="l" r="r" t="t"/>
              <a:pathLst>
                <a:path extrusionOk="0" h="232" w="227">
                  <a:moveTo>
                    <a:pt x="113" y="0"/>
                  </a:moveTo>
                  <a:cubicBezTo>
                    <a:pt x="47" y="0"/>
                    <a:pt x="0" y="52"/>
                    <a:pt x="0" y="113"/>
                  </a:cubicBezTo>
                  <a:cubicBezTo>
                    <a:pt x="0" y="179"/>
                    <a:pt x="47" y="231"/>
                    <a:pt x="113" y="231"/>
                  </a:cubicBezTo>
                  <a:cubicBezTo>
                    <a:pt x="175" y="231"/>
                    <a:pt x="227" y="179"/>
                    <a:pt x="227" y="113"/>
                  </a:cubicBezTo>
                  <a:cubicBezTo>
                    <a:pt x="227" y="52"/>
                    <a:pt x="175" y="0"/>
                    <a:pt x="1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3"/>
            <p:cNvSpPr/>
            <p:nvPr/>
          </p:nvSpPr>
          <p:spPr>
            <a:xfrm flipH="1">
              <a:off x="4215775" y="3439291"/>
              <a:ext cx="24000" cy="24000"/>
            </a:xfrm>
            <a:custGeom>
              <a:rect b="b" l="l" r="r" t="t"/>
              <a:pathLst>
                <a:path extrusionOk="0" h="218" w="218">
                  <a:moveTo>
                    <a:pt x="109" y="0"/>
                  </a:moveTo>
                  <a:cubicBezTo>
                    <a:pt x="48" y="0"/>
                    <a:pt x="1" y="47"/>
                    <a:pt x="1" y="109"/>
                  </a:cubicBezTo>
                  <a:cubicBezTo>
                    <a:pt x="1" y="170"/>
                    <a:pt x="48" y="217"/>
                    <a:pt x="109" y="217"/>
                  </a:cubicBezTo>
                  <a:cubicBezTo>
                    <a:pt x="170" y="217"/>
                    <a:pt x="218" y="170"/>
                    <a:pt x="218" y="109"/>
                  </a:cubicBezTo>
                  <a:cubicBezTo>
                    <a:pt x="218" y="47"/>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3"/>
            <p:cNvSpPr/>
            <p:nvPr/>
          </p:nvSpPr>
          <p:spPr>
            <a:xfrm flipH="1">
              <a:off x="4127592" y="3451731"/>
              <a:ext cx="23450" cy="23450"/>
            </a:xfrm>
            <a:custGeom>
              <a:rect b="b" l="l" r="r" t="t"/>
              <a:pathLst>
                <a:path extrusionOk="0" h="213" w="213">
                  <a:moveTo>
                    <a:pt x="109" y="0"/>
                  </a:moveTo>
                  <a:cubicBezTo>
                    <a:pt x="48" y="0"/>
                    <a:pt x="1" y="48"/>
                    <a:pt x="1" y="109"/>
                  </a:cubicBezTo>
                  <a:cubicBezTo>
                    <a:pt x="1" y="165"/>
                    <a:pt x="48" y="213"/>
                    <a:pt x="109" y="213"/>
                  </a:cubicBezTo>
                  <a:cubicBezTo>
                    <a:pt x="166" y="213"/>
                    <a:pt x="213" y="165"/>
                    <a:pt x="213" y="109"/>
                  </a:cubicBezTo>
                  <a:cubicBezTo>
                    <a:pt x="213" y="48"/>
                    <a:pt x="166"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3"/>
            <p:cNvSpPr/>
            <p:nvPr/>
          </p:nvSpPr>
          <p:spPr>
            <a:xfrm flipH="1">
              <a:off x="4039299" y="3461089"/>
              <a:ext cx="21908" cy="22349"/>
            </a:xfrm>
            <a:custGeom>
              <a:rect b="b" l="l" r="r" t="t"/>
              <a:pathLst>
                <a:path extrusionOk="0" h="203" w="199">
                  <a:moveTo>
                    <a:pt x="99" y="0"/>
                  </a:moveTo>
                  <a:cubicBezTo>
                    <a:pt x="43" y="0"/>
                    <a:pt x="0" y="47"/>
                    <a:pt x="0" y="104"/>
                  </a:cubicBezTo>
                  <a:cubicBezTo>
                    <a:pt x="0" y="161"/>
                    <a:pt x="43" y="203"/>
                    <a:pt x="99" y="203"/>
                  </a:cubicBezTo>
                  <a:cubicBezTo>
                    <a:pt x="156" y="203"/>
                    <a:pt x="198" y="161"/>
                    <a:pt x="198" y="104"/>
                  </a:cubicBezTo>
                  <a:cubicBezTo>
                    <a:pt x="198" y="47"/>
                    <a:pt x="156" y="0"/>
                    <a:pt x="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3"/>
            <p:cNvSpPr/>
            <p:nvPr/>
          </p:nvSpPr>
          <p:spPr>
            <a:xfrm flipH="1">
              <a:off x="3950565" y="3467254"/>
              <a:ext cx="21358" cy="21468"/>
            </a:xfrm>
            <a:custGeom>
              <a:rect b="b" l="l" r="r" t="t"/>
              <a:pathLst>
                <a:path extrusionOk="0" h="195" w="194">
                  <a:moveTo>
                    <a:pt x="99" y="1"/>
                  </a:moveTo>
                  <a:cubicBezTo>
                    <a:pt x="43" y="1"/>
                    <a:pt x="0" y="43"/>
                    <a:pt x="0" y="95"/>
                  </a:cubicBezTo>
                  <a:cubicBezTo>
                    <a:pt x="0" y="152"/>
                    <a:pt x="43" y="194"/>
                    <a:pt x="99" y="194"/>
                  </a:cubicBezTo>
                  <a:cubicBezTo>
                    <a:pt x="151" y="194"/>
                    <a:pt x="194" y="152"/>
                    <a:pt x="194" y="95"/>
                  </a:cubicBezTo>
                  <a:cubicBezTo>
                    <a:pt x="194" y="43"/>
                    <a:pt x="15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3"/>
            <p:cNvSpPr/>
            <p:nvPr/>
          </p:nvSpPr>
          <p:spPr>
            <a:xfrm flipH="1">
              <a:off x="3861831" y="3469896"/>
              <a:ext cx="20367" cy="20367"/>
            </a:xfrm>
            <a:custGeom>
              <a:rect b="b" l="l" r="r" t="t"/>
              <a:pathLst>
                <a:path extrusionOk="0" h="185" w="185">
                  <a:moveTo>
                    <a:pt x="95" y="0"/>
                  </a:moveTo>
                  <a:cubicBezTo>
                    <a:pt x="43" y="0"/>
                    <a:pt x="1" y="43"/>
                    <a:pt x="1" y="95"/>
                  </a:cubicBezTo>
                  <a:cubicBezTo>
                    <a:pt x="1" y="142"/>
                    <a:pt x="43" y="184"/>
                    <a:pt x="95" y="184"/>
                  </a:cubicBezTo>
                  <a:cubicBezTo>
                    <a:pt x="142" y="184"/>
                    <a:pt x="185" y="142"/>
                    <a:pt x="185" y="95"/>
                  </a:cubicBezTo>
                  <a:cubicBezTo>
                    <a:pt x="185" y="43"/>
                    <a:pt x="14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3"/>
            <p:cNvSpPr/>
            <p:nvPr/>
          </p:nvSpPr>
          <p:spPr>
            <a:xfrm flipH="1">
              <a:off x="3773098" y="3469346"/>
              <a:ext cx="19266" cy="19376"/>
            </a:xfrm>
            <a:custGeom>
              <a:rect b="b" l="l" r="r" t="t"/>
              <a:pathLst>
                <a:path extrusionOk="0" h="176" w="175">
                  <a:moveTo>
                    <a:pt x="90" y="1"/>
                  </a:moveTo>
                  <a:cubicBezTo>
                    <a:pt x="38" y="1"/>
                    <a:pt x="0" y="38"/>
                    <a:pt x="0" y="86"/>
                  </a:cubicBezTo>
                  <a:cubicBezTo>
                    <a:pt x="0" y="137"/>
                    <a:pt x="38" y="175"/>
                    <a:pt x="90" y="175"/>
                  </a:cubicBezTo>
                  <a:cubicBezTo>
                    <a:pt x="137" y="175"/>
                    <a:pt x="175" y="137"/>
                    <a:pt x="175" y="86"/>
                  </a:cubicBezTo>
                  <a:cubicBezTo>
                    <a:pt x="175" y="38"/>
                    <a:pt x="137"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3"/>
            <p:cNvSpPr/>
            <p:nvPr/>
          </p:nvSpPr>
          <p:spPr>
            <a:xfrm flipH="1">
              <a:off x="3684364" y="3465162"/>
              <a:ext cx="18275" cy="18826"/>
            </a:xfrm>
            <a:custGeom>
              <a:rect b="b" l="l" r="r" t="t"/>
              <a:pathLst>
                <a:path extrusionOk="0" h="171" w="166">
                  <a:moveTo>
                    <a:pt x="86" y="1"/>
                  </a:moveTo>
                  <a:cubicBezTo>
                    <a:pt x="39" y="1"/>
                    <a:pt x="1" y="39"/>
                    <a:pt x="1" y="86"/>
                  </a:cubicBezTo>
                  <a:cubicBezTo>
                    <a:pt x="1" y="133"/>
                    <a:pt x="39" y="171"/>
                    <a:pt x="86" y="171"/>
                  </a:cubicBezTo>
                  <a:cubicBezTo>
                    <a:pt x="128" y="171"/>
                    <a:pt x="166" y="133"/>
                    <a:pt x="166" y="86"/>
                  </a:cubicBezTo>
                  <a:cubicBezTo>
                    <a:pt x="166" y="39"/>
                    <a:pt x="128" y="1"/>
                    <a:pt x="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3"/>
            <p:cNvSpPr/>
            <p:nvPr/>
          </p:nvSpPr>
          <p:spPr>
            <a:xfrm flipH="1">
              <a:off x="3595520" y="3458447"/>
              <a:ext cx="17835" cy="17725"/>
            </a:xfrm>
            <a:custGeom>
              <a:rect b="b" l="l" r="r" t="t"/>
              <a:pathLst>
                <a:path extrusionOk="0" h="161" w="162">
                  <a:moveTo>
                    <a:pt x="81" y="1"/>
                  </a:moveTo>
                  <a:cubicBezTo>
                    <a:pt x="38" y="1"/>
                    <a:pt x="1" y="38"/>
                    <a:pt x="1" y="81"/>
                  </a:cubicBezTo>
                  <a:cubicBezTo>
                    <a:pt x="1" y="128"/>
                    <a:pt x="38" y="161"/>
                    <a:pt x="81" y="161"/>
                  </a:cubicBezTo>
                  <a:cubicBezTo>
                    <a:pt x="123" y="161"/>
                    <a:pt x="161" y="128"/>
                    <a:pt x="161" y="81"/>
                  </a:cubicBezTo>
                  <a:cubicBezTo>
                    <a:pt x="161" y="38"/>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3"/>
            <p:cNvSpPr/>
            <p:nvPr/>
          </p:nvSpPr>
          <p:spPr>
            <a:xfrm flipH="1">
              <a:off x="3507337" y="3449089"/>
              <a:ext cx="16734" cy="16734"/>
            </a:xfrm>
            <a:custGeom>
              <a:rect b="b" l="l" r="r" t="t"/>
              <a:pathLst>
                <a:path extrusionOk="0" h="152" w="152">
                  <a:moveTo>
                    <a:pt x="76" y="1"/>
                  </a:moveTo>
                  <a:cubicBezTo>
                    <a:pt x="34" y="1"/>
                    <a:pt x="1" y="34"/>
                    <a:pt x="1" y="76"/>
                  </a:cubicBezTo>
                  <a:cubicBezTo>
                    <a:pt x="1" y="119"/>
                    <a:pt x="34" y="152"/>
                    <a:pt x="76" y="152"/>
                  </a:cubicBezTo>
                  <a:cubicBezTo>
                    <a:pt x="118" y="152"/>
                    <a:pt x="151" y="119"/>
                    <a:pt x="151" y="76"/>
                  </a:cubicBezTo>
                  <a:cubicBezTo>
                    <a:pt x="151"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3"/>
            <p:cNvSpPr/>
            <p:nvPr/>
          </p:nvSpPr>
          <p:spPr>
            <a:xfrm flipH="1">
              <a:off x="3419154" y="3437750"/>
              <a:ext cx="15633" cy="15633"/>
            </a:xfrm>
            <a:custGeom>
              <a:rect b="b" l="l" r="r" t="t"/>
              <a:pathLst>
                <a:path extrusionOk="0" h="142" w="142">
                  <a:moveTo>
                    <a:pt x="71" y="0"/>
                  </a:moveTo>
                  <a:cubicBezTo>
                    <a:pt x="29" y="0"/>
                    <a:pt x="0" y="28"/>
                    <a:pt x="0" y="71"/>
                  </a:cubicBezTo>
                  <a:cubicBezTo>
                    <a:pt x="0" y="109"/>
                    <a:pt x="29" y="142"/>
                    <a:pt x="71" y="142"/>
                  </a:cubicBezTo>
                  <a:cubicBezTo>
                    <a:pt x="109" y="142"/>
                    <a:pt x="142" y="109"/>
                    <a:pt x="142" y="71"/>
                  </a:cubicBezTo>
                  <a:cubicBezTo>
                    <a:pt x="142" y="28"/>
                    <a:pt x="109"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3"/>
            <p:cNvSpPr/>
            <p:nvPr/>
          </p:nvSpPr>
          <p:spPr>
            <a:xfrm flipH="1">
              <a:off x="3331411" y="3423658"/>
              <a:ext cx="15193" cy="15193"/>
            </a:xfrm>
            <a:custGeom>
              <a:rect b="b" l="l" r="r" t="t"/>
              <a:pathLst>
                <a:path extrusionOk="0" h="138" w="138">
                  <a:moveTo>
                    <a:pt x="67" y="1"/>
                  </a:moveTo>
                  <a:cubicBezTo>
                    <a:pt x="34" y="1"/>
                    <a:pt x="1" y="34"/>
                    <a:pt x="1" y="67"/>
                  </a:cubicBezTo>
                  <a:cubicBezTo>
                    <a:pt x="1" y="105"/>
                    <a:pt x="34" y="138"/>
                    <a:pt x="67" y="138"/>
                  </a:cubicBezTo>
                  <a:cubicBezTo>
                    <a:pt x="105" y="138"/>
                    <a:pt x="138" y="105"/>
                    <a:pt x="138" y="67"/>
                  </a:cubicBezTo>
                  <a:cubicBezTo>
                    <a:pt x="138" y="34"/>
                    <a:pt x="105"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3"/>
            <p:cNvSpPr/>
            <p:nvPr/>
          </p:nvSpPr>
          <p:spPr>
            <a:xfrm flipH="1">
              <a:off x="3244218" y="3408686"/>
              <a:ext cx="13651" cy="14092"/>
            </a:xfrm>
            <a:custGeom>
              <a:rect b="b" l="l" r="r" t="t"/>
              <a:pathLst>
                <a:path extrusionOk="0" h="128" w="124">
                  <a:moveTo>
                    <a:pt x="62" y="0"/>
                  </a:moveTo>
                  <a:cubicBezTo>
                    <a:pt x="29" y="0"/>
                    <a:pt x="1" y="28"/>
                    <a:pt x="1" y="61"/>
                  </a:cubicBezTo>
                  <a:cubicBezTo>
                    <a:pt x="1" y="99"/>
                    <a:pt x="29" y="127"/>
                    <a:pt x="62" y="127"/>
                  </a:cubicBezTo>
                  <a:cubicBezTo>
                    <a:pt x="95" y="127"/>
                    <a:pt x="124" y="99"/>
                    <a:pt x="124" y="61"/>
                  </a:cubicBezTo>
                  <a:cubicBezTo>
                    <a:pt x="124" y="28"/>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3"/>
            <p:cNvSpPr/>
            <p:nvPr/>
          </p:nvSpPr>
          <p:spPr>
            <a:xfrm flipH="1">
              <a:off x="3157026" y="3392502"/>
              <a:ext cx="12551" cy="13101"/>
            </a:xfrm>
            <a:custGeom>
              <a:rect b="b" l="l" r="r" t="t"/>
              <a:pathLst>
                <a:path extrusionOk="0" h="119" w="114">
                  <a:moveTo>
                    <a:pt x="57" y="1"/>
                  </a:moveTo>
                  <a:cubicBezTo>
                    <a:pt x="24" y="1"/>
                    <a:pt x="0" y="29"/>
                    <a:pt x="0" y="58"/>
                  </a:cubicBezTo>
                  <a:cubicBezTo>
                    <a:pt x="0" y="91"/>
                    <a:pt x="24" y="119"/>
                    <a:pt x="57" y="119"/>
                  </a:cubicBezTo>
                  <a:cubicBezTo>
                    <a:pt x="90" y="119"/>
                    <a:pt x="113" y="91"/>
                    <a:pt x="113" y="58"/>
                  </a:cubicBezTo>
                  <a:cubicBezTo>
                    <a:pt x="113"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3"/>
            <p:cNvSpPr/>
            <p:nvPr/>
          </p:nvSpPr>
          <p:spPr>
            <a:xfrm flipH="1">
              <a:off x="3069833" y="3375988"/>
              <a:ext cx="12000" cy="12000"/>
            </a:xfrm>
            <a:custGeom>
              <a:rect b="b" l="l" r="r" t="t"/>
              <a:pathLst>
                <a:path extrusionOk="0" h="109" w="109">
                  <a:moveTo>
                    <a:pt x="57" y="0"/>
                  </a:moveTo>
                  <a:cubicBezTo>
                    <a:pt x="24" y="0"/>
                    <a:pt x="0" y="24"/>
                    <a:pt x="0" y="52"/>
                  </a:cubicBezTo>
                  <a:cubicBezTo>
                    <a:pt x="0" y="85"/>
                    <a:pt x="24" y="109"/>
                    <a:pt x="57" y="109"/>
                  </a:cubicBezTo>
                  <a:cubicBezTo>
                    <a:pt x="85" y="109"/>
                    <a:pt x="108" y="85"/>
                    <a:pt x="108" y="52"/>
                  </a:cubicBezTo>
                  <a:cubicBezTo>
                    <a:pt x="108" y="24"/>
                    <a:pt x="85"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3"/>
            <p:cNvSpPr/>
            <p:nvPr/>
          </p:nvSpPr>
          <p:spPr>
            <a:xfrm flipH="1">
              <a:off x="2982641" y="3359365"/>
              <a:ext cx="11009" cy="11009"/>
            </a:xfrm>
            <a:custGeom>
              <a:rect b="b" l="l" r="r" t="t"/>
              <a:pathLst>
                <a:path extrusionOk="0" h="100" w="100">
                  <a:moveTo>
                    <a:pt x="52" y="0"/>
                  </a:moveTo>
                  <a:cubicBezTo>
                    <a:pt x="24" y="0"/>
                    <a:pt x="0" y="24"/>
                    <a:pt x="0" y="52"/>
                  </a:cubicBezTo>
                  <a:cubicBezTo>
                    <a:pt x="0" y="76"/>
                    <a:pt x="24" y="99"/>
                    <a:pt x="52" y="99"/>
                  </a:cubicBezTo>
                  <a:cubicBezTo>
                    <a:pt x="76" y="99"/>
                    <a:pt x="99" y="76"/>
                    <a:pt x="99" y="52"/>
                  </a:cubicBezTo>
                  <a:cubicBezTo>
                    <a:pt x="99" y="24"/>
                    <a:pt x="76"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3"/>
            <p:cNvSpPr/>
            <p:nvPr/>
          </p:nvSpPr>
          <p:spPr>
            <a:xfrm flipH="1">
              <a:off x="2895449" y="3343291"/>
              <a:ext cx="10018" cy="10459"/>
            </a:xfrm>
            <a:custGeom>
              <a:rect b="b" l="l" r="r" t="t"/>
              <a:pathLst>
                <a:path extrusionOk="0" h="95" w="91">
                  <a:moveTo>
                    <a:pt x="48" y="0"/>
                  </a:moveTo>
                  <a:cubicBezTo>
                    <a:pt x="20" y="0"/>
                    <a:pt x="1" y="24"/>
                    <a:pt x="1" y="47"/>
                  </a:cubicBezTo>
                  <a:cubicBezTo>
                    <a:pt x="1" y="71"/>
                    <a:pt x="20" y="94"/>
                    <a:pt x="48" y="94"/>
                  </a:cubicBezTo>
                  <a:cubicBezTo>
                    <a:pt x="72" y="94"/>
                    <a:pt x="90" y="71"/>
                    <a:pt x="90" y="47"/>
                  </a:cubicBezTo>
                  <a:cubicBezTo>
                    <a:pt x="90" y="24"/>
                    <a:pt x="72"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3"/>
            <p:cNvSpPr/>
            <p:nvPr/>
          </p:nvSpPr>
          <p:spPr>
            <a:xfrm flipH="1">
              <a:off x="2807706" y="3328759"/>
              <a:ext cx="9028" cy="8917"/>
            </a:xfrm>
            <a:custGeom>
              <a:rect b="b" l="l" r="r" t="t"/>
              <a:pathLst>
                <a:path extrusionOk="0" h="81" w="82">
                  <a:moveTo>
                    <a:pt x="39" y="0"/>
                  </a:moveTo>
                  <a:cubicBezTo>
                    <a:pt x="20" y="0"/>
                    <a:pt x="1" y="19"/>
                    <a:pt x="1" y="43"/>
                  </a:cubicBezTo>
                  <a:cubicBezTo>
                    <a:pt x="1" y="66"/>
                    <a:pt x="20" y="80"/>
                    <a:pt x="39" y="80"/>
                  </a:cubicBezTo>
                  <a:cubicBezTo>
                    <a:pt x="62" y="80"/>
                    <a:pt x="81" y="66"/>
                    <a:pt x="81" y="43"/>
                  </a:cubicBezTo>
                  <a:cubicBezTo>
                    <a:pt x="81" y="19"/>
                    <a:pt x="62" y="0"/>
                    <a:pt x="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3"/>
            <p:cNvSpPr/>
            <p:nvPr/>
          </p:nvSpPr>
          <p:spPr>
            <a:xfrm flipH="1">
              <a:off x="2720073" y="3315768"/>
              <a:ext cx="7817" cy="8367"/>
            </a:xfrm>
            <a:custGeom>
              <a:rect b="b" l="l" r="r" t="t"/>
              <a:pathLst>
                <a:path extrusionOk="0" h="76" w="71">
                  <a:moveTo>
                    <a:pt x="33" y="0"/>
                  </a:moveTo>
                  <a:cubicBezTo>
                    <a:pt x="14" y="0"/>
                    <a:pt x="0" y="19"/>
                    <a:pt x="0" y="38"/>
                  </a:cubicBezTo>
                  <a:cubicBezTo>
                    <a:pt x="0" y="57"/>
                    <a:pt x="14" y="76"/>
                    <a:pt x="33" y="76"/>
                  </a:cubicBezTo>
                  <a:cubicBezTo>
                    <a:pt x="57" y="76"/>
                    <a:pt x="71" y="57"/>
                    <a:pt x="71" y="38"/>
                  </a:cubicBezTo>
                  <a:cubicBezTo>
                    <a:pt x="71" y="19"/>
                    <a:pt x="57"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3"/>
            <p:cNvSpPr/>
            <p:nvPr/>
          </p:nvSpPr>
          <p:spPr>
            <a:xfrm flipH="1">
              <a:off x="2631780" y="3305420"/>
              <a:ext cx="7376" cy="6826"/>
            </a:xfrm>
            <a:custGeom>
              <a:rect b="b" l="l" r="r" t="t"/>
              <a:pathLst>
                <a:path extrusionOk="0" h="62" w="67">
                  <a:moveTo>
                    <a:pt x="33" y="0"/>
                  </a:moveTo>
                  <a:cubicBezTo>
                    <a:pt x="14" y="0"/>
                    <a:pt x="0" y="14"/>
                    <a:pt x="0" y="28"/>
                  </a:cubicBezTo>
                  <a:cubicBezTo>
                    <a:pt x="0" y="47"/>
                    <a:pt x="14" y="61"/>
                    <a:pt x="33" y="61"/>
                  </a:cubicBezTo>
                  <a:cubicBezTo>
                    <a:pt x="52" y="61"/>
                    <a:pt x="66" y="47"/>
                    <a:pt x="66" y="28"/>
                  </a:cubicBezTo>
                  <a:cubicBezTo>
                    <a:pt x="66" y="14"/>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3"/>
            <p:cNvSpPr/>
            <p:nvPr/>
          </p:nvSpPr>
          <p:spPr>
            <a:xfrm flipH="1">
              <a:off x="2543596" y="3297053"/>
              <a:ext cx="6275" cy="6385"/>
            </a:xfrm>
            <a:custGeom>
              <a:rect b="b" l="l" r="r" t="t"/>
              <a:pathLst>
                <a:path extrusionOk="0" h="58" w="57">
                  <a:moveTo>
                    <a:pt x="28" y="1"/>
                  </a:moveTo>
                  <a:cubicBezTo>
                    <a:pt x="14" y="1"/>
                    <a:pt x="0" y="15"/>
                    <a:pt x="0" y="29"/>
                  </a:cubicBezTo>
                  <a:cubicBezTo>
                    <a:pt x="0" y="48"/>
                    <a:pt x="14" y="57"/>
                    <a:pt x="28" y="57"/>
                  </a:cubicBezTo>
                  <a:cubicBezTo>
                    <a:pt x="47" y="57"/>
                    <a:pt x="57" y="48"/>
                    <a:pt x="57" y="29"/>
                  </a:cubicBezTo>
                  <a:cubicBezTo>
                    <a:pt x="57" y="15"/>
                    <a:pt x="47" y="1"/>
                    <a:pt x="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3"/>
            <p:cNvSpPr/>
            <p:nvPr/>
          </p:nvSpPr>
          <p:spPr>
            <a:xfrm flipH="1">
              <a:off x="2454863" y="3292869"/>
              <a:ext cx="5284" cy="5395"/>
            </a:xfrm>
            <a:custGeom>
              <a:rect b="b" l="l" r="r" t="t"/>
              <a:pathLst>
                <a:path extrusionOk="0" h="49" w="48">
                  <a:moveTo>
                    <a:pt x="24" y="1"/>
                  </a:moveTo>
                  <a:cubicBezTo>
                    <a:pt x="10" y="1"/>
                    <a:pt x="1" y="10"/>
                    <a:pt x="1" y="24"/>
                  </a:cubicBezTo>
                  <a:cubicBezTo>
                    <a:pt x="1" y="39"/>
                    <a:pt x="10" y="48"/>
                    <a:pt x="24" y="48"/>
                  </a:cubicBezTo>
                  <a:cubicBezTo>
                    <a:pt x="38" y="48"/>
                    <a:pt x="48" y="39"/>
                    <a:pt x="48" y="24"/>
                  </a:cubicBezTo>
                  <a:cubicBezTo>
                    <a:pt x="48" y="10"/>
                    <a:pt x="38"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3"/>
            <p:cNvSpPr/>
            <p:nvPr/>
          </p:nvSpPr>
          <p:spPr>
            <a:xfrm flipH="1">
              <a:off x="2366129" y="3291878"/>
              <a:ext cx="4184" cy="4294"/>
            </a:xfrm>
            <a:custGeom>
              <a:rect b="b" l="l" r="r" t="t"/>
              <a:pathLst>
                <a:path extrusionOk="0" h="39" w="38">
                  <a:moveTo>
                    <a:pt x="19" y="0"/>
                  </a:moveTo>
                  <a:cubicBezTo>
                    <a:pt x="10" y="0"/>
                    <a:pt x="0" y="10"/>
                    <a:pt x="0" y="19"/>
                  </a:cubicBezTo>
                  <a:cubicBezTo>
                    <a:pt x="0" y="29"/>
                    <a:pt x="10" y="38"/>
                    <a:pt x="19" y="38"/>
                  </a:cubicBezTo>
                  <a:cubicBezTo>
                    <a:pt x="28" y="38"/>
                    <a:pt x="38" y="29"/>
                    <a:pt x="38" y="19"/>
                  </a:cubicBezTo>
                  <a:cubicBezTo>
                    <a:pt x="38" y="10"/>
                    <a:pt x="28"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3"/>
            <p:cNvSpPr/>
            <p:nvPr/>
          </p:nvSpPr>
          <p:spPr>
            <a:xfrm flipH="1">
              <a:off x="2277285" y="3294961"/>
              <a:ext cx="3303" cy="3303"/>
            </a:xfrm>
            <a:custGeom>
              <a:rect b="b" l="l" r="r" t="t"/>
              <a:pathLst>
                <a:path extrusionOk="0" h="30" w="30">
                  <a:moveTo>
                    <a:pt x="15" y="1"/>
                  </a:moveTo>
                  <a:cubicBezTo>
                    <a:pt x="5" y="1"/>
                    <a:pt x="1" y="5"/>
                    <a:pt x="1" y="15"/>
                  </a:cubicBezTo>
                  <a:cubicBezTo>
                    <a:pt x="1" y="24"/>
                    <a:pt x="5" y="29"/>
                    <a:pt x="15" y="29"/>
                  </a:cubicBezTo>
                  <a:cubicBezTo>
                    <a:pt x="24" y="29"/>
                    <a:pt x="29" y="24"/>
                    <a:pt x="29" y="15"/>
                  </a:cubicBezTo>
                  <a:cubicBezTo>
                    <a:pt x="29" y="5"/>
                    <a:pt x="24"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3"/>
            <p:cNvSpPr/>
            <p:nvPr/>
          </p:nvSpPr>
          <p:spPr>
            <a:xfrm flipH="1">
              <a:off x="2188551" y="3302227"/>
              <a:ext cx="2752" cy="2202"/>
            </a:xfrm>
            <a:custGeom>
              <a:rect b="b" l="l" r="r" t="t"/>
              <a:pathLst>
                <a:path extrusionOk="0" h="20" w="25">
                  <a:moveTo>
                    <a:pt x="15" y="1"/>
                  </a:moveTo>
                  <a:cubicBezTo>
                    <a:pt x="5" y="1"/>
                    <a:pt x="1" y="5"/>
                    <a:pt x="1" y="10"/>
                  </a:cubicBezTo>
                  <a:cubicBezTo>
                    <a:pt x="1" y="15"/>
                    <a:pt x="5" y="20"/>
                    <a:pt x="15" y="20"/>
                  </a:cubicBezTo>
                  <a:cubicBezTo>
                    <a:pt x="19" y="20"/>
                    <a:pt x="24" y="15"/>
                    <a:pt x="24" y="10"/>
                  </a:cubicBezTo>
                  <a:cubicBezTo>
                    <a:pt x="24" y="5"/>
                    <a:pt x="19"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3"/>
            <p:cNvSpPr/>
            <p:nvPr/>
          </p:nvSpPr>
          <p:spPr>
            <a:xfrm flipH="1">
              <a:off x="2100368" y="3313126"/>
              <a:ext cx="1651" cy="1651"/>
            </a:xfrm>
            <a:custGeom>
              <a:rect b="b" l="l" r="r" t="t"/>
              <a:pathLst>
                <a:path extrusionOk="0" h="15" w="15">
                  <a:moveTo>
                    <a:pt x="5" y="1"/>
                  </a:moveTo>
                  <a:cubicBezTo>
                    <a:pt x="5" y="1"/>
                    <a:pt x="0" y="5"/>
                    <a:pt x="0" y="10"/>
                  </a:cubicBezTo>
                  <a:cubicBezTo>
                    <a:pt x="0" y="15"/>
                    <a:pt x="5" y="15"/>
                    <a:pt x="5" y="15"/>
                  </a:cubicBezTo>
                  <a:cubicBezTo>
                    <a:pt x="10" y="15"/>
                    <a:pt x="15" y="15"/>
                    <a:pt x="15" y="10"/>
                  </a:cubicBezTo>
                  <a:cubicBezTo>
                    <a:pt x="15" y="5"/>
                    <a:pt x="10"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3"/>
            <p:cNvSpPr/>
            <p:nvPr/>
          </p:nvSpPr>
          <p:spPr>
            <a:xfrm flipH="1">
              <a:off x="2012625" y="3328759"/>
              <a:ext cx="1211" cy="550"/>
            </a:xfrm>
            <a:custGeom>
              <a:rect b="b" l="l" r="r" t="t"/>
              <a:pathLst>
                <a:path extrusionOk="0" h="5" w="11">
                  <a:moveTo>
                    <a:pt x="6" y="0"/>
                  </a:moveTo>
                  <a:cubicBezTo>
                    <a:pt x="6" y="0"/>
                    <a:pt x="1" y="5"/>
                    <a:pt x="1" y="5"/>
                  </a:cubicBezTo>
                  <a:lnTo>
                    <a:pt x="10" y="5"/>
                  </a:lnTo>
                  <a:cubicBezTo>
                    <a:pt x="10" y="5"/>
                    <a:pt x="6" y="0"/>
                    <a:pt x="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3"/>
            <p:cNvSpPr/>
            <p:nvPr/>
          </p:nvSpPr>
          <p:spPr>
            <a:xfrm flipH="1">
              <a:off x="9090185" y="2946742"/>
              <a:ext cx="80478" cy="80037"/>
            </a:xfrm>
            <a:custGeom>
              <a:rect b="b" l="l" r="r" t="t"/>
              <a:pathLst>
                <a:path extrusionOk="0" h="727" w="731">
                  <a:moveTo>
                    <a:pt x="363" y="1"/>
                  </a:moveTo>
                  <a:cubicBezTo>
                    <a:pt x="165" y="1"/>
                    <a:pt x="0" y="161"/>
                    <a:pt x="0" y="364"/>
                  </a:cubicBezTo>
                  <a:cubicBezTo>
                    <a:pt x="0" y="566"/>
                    <a:pt x="165" y="727"/>
                    <a:pt x="363" y="727"/>
                  </a:cubicBezTo>
                  <a:cubicBezTo>
                    <a:pt x="566" y="727"/>
                    <a:pt x="731" y="566"/>
                    <a:pt x="731" y="364"/>
                  </a:cubicBezTo>
                  <a:cubicBezTo>
                    <a:pt x="731" y="161"/>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3"/>
            <p:cNvSpPr/>
            <p:nvPr/>
          </p:nvSpPr>
          <p:spPr>
            <a:xfrm flipH="1">
              <a:off x="9020057" y="3001237"/>
              <a:ext cx="79487" cy="79487"/>
            </a:xfrm>
            <a:custGeom>
              <a:rect b="b" l="l" r="r" t="t"/>
              <a:pathLst>
                <a:path extrusionOk="0" h="722" w="722">
                  <a:moveTo>
                    <a:pt x="363" y="1"/>
                  </a:moveTo>
                  <a:cubicBezTo>
                    <a:pt x="165" y="1"/>
                    <a:pt x="0" y="161"/>
                    <a:pt x="0" y="363"/>
                  </a:cubicBezTo>
                  <a:cubicBezTo>
                    <a:pt x="0" y="561"/>
                    <a:pt x="165" y="722"/>
                    <a:pt x="363" y="722"/>
                  </a:cubicBezTo>
                  <a:cubicBezTo>
                    <a:pt x="561" y="722"/>
                    <a:pt x="721" y="561"/>
                    <a:pt x="721" y="363"/>
                  </a:cubicBezTo>
                  <a:cubicBezTo>
                    <a:pt x="721" y="161"/>
                    <a:pt x="561"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3"/>
            <p:cNvSpPr/>
            <p:nvPr/>
          </p:nvSpPr>
          <p:spPr>
            <a:xfrm flipH="1">
              <a:off x="8946846" y="3052650"/>
              <a:ext cx="79046" cy="78936"/>
            </a:xfrm>
            <a:custGeom>
              <a:rect b="b" l="l" r="r" t="t"/>
              <a:pathLst>
                <a:path extrusionOk="0" h="717" w="718">
                  <a:moveTo>
                    <a:pt x="359" y="0"/>
                  </a:moveTo>
                  <a:cubicBezTo>
                    <a:pt x="161" y="0"/>
                    <a:pt x="1" y="160"/>
                    <a:pt x="1" y="358"/>
                  </a:cubicBezTo>
                  <a:cubicBezTo>
                    <a:pt x="1" y="556"/>
                    <a:pt x="161" y="717"/>
                    <a:pt x="359" y="717"/>
                  </a:cubicBezTo>
                  <a:cubicBezTo>
                    <a:pt x="557" y="717"/>
                    <a:pt x="717" y="556"/>
                    <a:pt x="717" y="358"/>
                  </a:cubicBezTo>
                  <a:cubicBezTo>
                    <a:pt x="717" y="160"/>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3"/>
            <p:cNvSpPr/>
            <p:nvPr/>
          </p:nvSpPr>
          <p:spPr>
            <a:xfrm flipH="1">
              <a:off x="8872644" y="3101971"/>
              <a:ext cx="77505" cy="77395"/>
            </a:xfrm>
            <a:custGeom>
              <a:rect b="b" l="l" r="r" t="t"/>
              <a:pathLst>
                <a:path extrusionOk="0" h="703" w="704">
                  <a:moveTo>
                    <a:pt x="350" y="0"/>
                  </a:moveTo>
                  <a:cubicBezTo>
                    <a:pt x="156" y="0"/>
                    <a:pt x="1" y="156"/>
                    <a:pt x="1" y="349"/>
                  </a:cubicBezTo>
                  <a:cubicBezTo>
                    <a:pt x="1" y="547"/>
                    <a:pt x="156" y="702"/>
                    <a:pt x="350" y="702"/>
                  </a:cubicBezTo>
                  <a:cubicBezTo>
                    <a:pt x="548" y="702"/>
                    <a:pt x="703" y="547"/>
                    <a:pt x="703" y="349"/>
                  </a:cubicBezTo>
                  <a:cubicBezTo>
                    <a:pt x="703" y="156"/>
                    <a:pt x="548" y="0"/>
                    <a:pt x="3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3"/>
            <p:cNvSpPr/>
            <p:nvPr/>
          </p:nvSpPr>
          <p:spPr>
            <a:xfrm flipH="1">
              <a:off x="8796351" y="3148099"/>
              <a:ext cx="76955" cy="76955"/>
            </a:xfrm>
            <a:custGeom>
              <a:rect b="b" l="l" r="r" t="t"/>
              <a:pathLst>
                <a:path extrusionOk="0" h="699" w="699">
                  <a:moveTo>
                    <a:pt x="349" y="1"/>
                  </a:moveTo>
                  <a:cubicBezTo>
                    <a:pt x="156" y="1"/>
                    <a:pt x="1" y="156"/>
                    <a:pt x="1" y="349"/>
                  </a:cubicBezTo>
                  <a:cubicBezTo>
                    <a:pt x="1" y="543"/>
                    <a:pt x="156" y="698"/>
                    <a:pt x="349" y="698"/>
                  </a:cubicBezTo>
                  <a:cubicBezTo>
                    <a:pt x="543" y="698"/>
                    <a:pt x="698" y="543"/>
                    <a:pt x="698" y="349"/>
                  </a:cubicBezTo>
                  <a:cubicBezTo>
                    <a:pt x="698" y="156"/>
                    <a:pt x="543"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3"/>
            <p:cNvSpPr/>
            <p:nvPr/>
          </p:nvSpPr>
          <p:spPr>
            <a:xfrm flipH="1">
              <a:off x="8719067" y="3192796"/>
              <a:ext cx="75854" cy="75303"/>
            </a:xfrm>
            <a:custGeom>
              <a:rect b="b" l="l" r="r" t="t"/>
              <a:pathLst>
                <a:path extrusionOk="0" h="684" w="689">
                  <a:moveTo>
                    <a:pt x="344" y="0"/>
                  </a:moveTo>
                  <a:cubicBezTo>
                    <a:pt x="151" y="0"/>
                    <a:pt x="0" y="151"/>
                    <a:pt x="0" y="339"/>
                  </a:cubicBezTo>
                  <a:cubicBezTo>
                    <a:pt x="0" y="533"/>
                    <a:pt x="151" y="684"/>
                    <a:pt x="344" y="684"/>
                  </a:cubicBezTo>
                  <a:cubicBezTo>
                    <a:pt x="533" y="684"/>
                    <a:pt x="689" y="533"/>
                    <a:pt x="689" y="339"/>
                  </a:cubicBezTo>
                  <a:cubicBezTo>
                    <a:pt x="689" y="151"/>
                    <a:pt x="533"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3"/>
            <p:cNvSpPr/>
            <p:nvPr/>
          </p:nvSpPr>
          <p:spPr>
            <a:xfrm flipH="1">
              <a:off x="8640681" y="3234301"/>
              <a:ext cx="74863" cy="74753"/>
            </a:xfrm>
            <a:custGeom>
              <a:rect b="b" l="l" r="r" t="t"/>
              <a:pathLst>
                <a:path extrusionOk="0" h="679" w="680">
                  <a:moveTo>
                    <a:pt x="340" y="0"/>
                  </a:moveTo>
                  <a:cubicBezTo>
                    <a:pt x="156" y="0"/>
                    <a:pt x="1" y="151"/>
                    <a:pt x="1" y="340"/>
                  </a:cubicBezTo>
                  <a:cubicBezTo>
                    <a:pt x="1" y="528"/>
                    <a:pt x="156" y="679"/>
                    <a:pt x="340" y="679"/>
                  </a:cubicBezTo>
                  <a:cubicBezTo>
                    <a:pt x="529" y="679"/>
                    <a:pt x="679" y="528"/>
                    <a:pt x="679" y="340"/>
                  </a:cubicBezTo>
                  <a:cubicBezTo>
                    <a:pt x="679" y="151"/>
                    <a:pt x="529"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3"/>
            <p:cNvSpPr/>
            <p:nvPr/>
          </p:nvSpPr>
          <p:spPr>
            <a:xfrm flipH="1">
              <a:off x="8560755" y="3273163"/>
              <a:ext cx="73762" cy="73872"/>
            </a:xfrm>
            <a:custGeom>
              <a:rect b="b" l="l" r="r" t="t"/>
              <a:pathLst>
                <a:path extrusionOk="0" h="671" w="670">
                  <a:moveTo>
                    <a:pt x="335" y="1"/>
                  </a:moveTo>
                  <a:cubicBezTo>
                    <a:pt x="151" y="1"/>
                    <a:pt x="0" y="152"/>
                    <a:pt x="0" y="335"/>
                  </a:cubicBezTo>
                  <a:cubicBezTo>
                    <a:pt x="0" y="524"/>
                    <a:pt x="151" y="670"/>
                    <a:pt x="335" y="670"/>
                  </a:cubicBezTo>
                  <a:cubicBezTo>
                    <a:pt x="523" y="670"/>
                    <a:pt x="669" y="524"/>
                    <a:pt x="669" y="335"/>
                  </a:cubicBezTo>
                  <a:cubicBezTo>
                    <a:pt x="669" y="152"/>
                    <a:pt x="523"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3"/>
            <p:cNvSpPr/>
            <p:nvPr/>
          </p:nvSpPr>
          <p:spPr>
            <a:xfrm flipH="1">
              <a:off x="8479287" y="3310044"/>
              <a:ext cx="72771" cy="72771"/>
            </a:xfrm>
            <a:custGeom>
              <a:rect b="b" l="l" r="r" t="t"/>
              <a:pathLst>
                <a:path extrusionOk="0" h="661" w="661">
                  <a:moveTo>
                    <a:pt x="331" y="0"/>
                  </a:moveTo>
                  <a:cubicBezTo>
                    <a:pt x="147" y="0"/>
                    <a:pt x="1" y="147"/>
                    <a:pt x="1" y="330"/>
                  </a:cubicBezTo>
                  <a:cubicBezTo>
                    <a:pt x="1" y="514"/>
                    <a:pt x="147" y="660"/>
                    <a:pt x="331" y="660"/>
                  </a:cubicBezTo>
                  <a:cubicBezTo>
                    <a:pt x="510" y="660"/>
                    <a:pt x="661" y="514"/>
                    <a:pt x="661" y="330"/>
                  </a:cubicBezTo>
                  <a:cubicBezTo>
                    <a:pt x="661" y="147"/>
                    <a:pt x="510"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3"/>
            <p:cNvSpPr/>
            <p:nvPr/>
          </p:nvSpPr>
          <p:spPr>
            <a:xfrm flipH="1">
              <a:off x="8396719" y="3343732"/>
              <a:ext cx="72331" cy="71780"/>
            </a:xfrm>
            <a:custGeom>
              <a:rect b="b" l="l" r="r" t="t"/>
              <a:pathLst>
                <a:path extrusionOk="0" h="652" w="657">
                  <a:moveTo>
                    <a:pt x="326" y="1"/>
                  </a:moveTo>
                  <a:cubicBezTo>
                    <a:pt x="147" y="1"/>
                    <a:pt x="1" y="147"/>
                    <a:pt x="1" y="326"/>
                  </a:cubicBezTo>
                  <a:cubicBezTo>
                    <a:pt x="1" y="505"/>
                    <a:pt x="147" y="651"/>
                    <a:pt x="326" y="651"/>
                  </a:cubicBezTo>
                  <a:cubicBezTo>
                    <a:pt x="510" y="651"/>
                    <a:pt x="656" y="505"/>
                    <a:pt x="656" y="326"/>
                  </a:cubicBezTo>
                  <a:cubicBezTo>
                    <a:pt x="656" y="147"/>
                    <a:pt x="510"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3"/>
            <p:cNvSpPr/>
            <p:nvPr/>
          </p:nvSpPr>
          <p:spPr>
            <a:xfrm flipH="1">
              <a:off x="8313710" y="3374887"/>
              <a:ext cx="70679" cy="70679"/>
            </a:xfrm>
            <a:custGeom>
              <a:rect b="b" l="l" r="r" t="t"/>
              <a:pathLst>
                <a:path extrusionOk="0" h="642" w="642">
                  <a:moveTo>
                    <a:pt x="321" y="1"/>
                  </a:moveTo>
                  <a:cubicBezTo>
                    <a:pt x="142" y="1"/>
                    <a:pt x="0" y="142"/>
                    <a:pt x="0" y="321"/>
                  </a:cubicBezTo>
                  <a:cubicBezTo>
                    <a:pt x="0" y="500"/>
                    <a:pt x="142" y="642"/>
                    <a:pt x="321" y="642"/>
                  </a:cubicBezTo>
                  <a:cubicBezTo>
                    <a:pt x="500" y="642"/>
                    <a:pt x="641" y="500"/>
                    <a:pt x="641" y="321"/>
                  </a:cubicBezTo>
                  <a:cubicBezTo>
                    <a:pt x="641" y="142"/>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3"/>
            <p:cNvSpPr/>
            <p:nvPr/>
          </p:nvSpPr>
          <p:spPr>
            <a:xfrm flipH="1">
              <a:off x="8229160" y="3402410"/>
              <a:ext cx="70129" cy="70129"/>
            </a:xfrm>
            <a:custGeom>
              <a:rect b="b" l="l" r="r" t="t"/>
              <a:pathLst>
                <a:path extrusionOk="0" h="637" w="637">
                  <a:moveTo>
                    <a:pt x="321" y="1"/>
                  </a:moveTo>
                  <a:cubicBezTo>
                    <a:pt x="142" y="1"/>
                    <a:pt x="0" y="147"/>
                    <a:pt x="0" y="321"/>
                  </a:cubicBezTo>
                  <a:cubicBezTo>
                    <a:pt x="0" y="496"/>
                    <a:pt x="142" y="637"/>
                    <a:pt x="321" y="637"/>
                  </a:cubicBezTo>
                  <a:cubicBezTo>
                    <a:pt x="495" y="637"/>
                    <a:pt x="637" y="496"/>
                    <a:pt x="637" y="321"/>
                  </a:cubicBezTo>
                  <a:cubicBezTo>
                    <a:pt x="637" y="147"/>
                    <a:pt x="495"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3"/>
            <p:cNvSpPr/>
            <p:nvPr/>
          </p:nvSpPr>
          <p:spPr>
            <a:xfrm flipH="1">
              <a:off x="8143508" y="3427291"/>
              <a:ext cx="69138" cy="69138"/>
            </a:xfrm>
            <a:custGeom>
              <a:rect b="b" l="l" r="r" t="t"/>
              <a:pathLst>
                <a:path extrusionOk="0" h="628" w="628">
                  <a:moveTo>
                    <a:pt x="312" y="1"/>
                  </a:moveTo>
                  <a:cubicBezTo>
                    <a:pt x="137" y="1"/>
                    <a:pt x="1" y="142"/>
                    <a:pt x="1" y="317"/>
                  </a:cubicBezTo>
                  <a:cubicBezTo>
                    <a:pt x="1" y="486"/>
                    <a:pt x="137" y="628"/>
                    <a:pt x="312" y="628"/>
                  </a:cubicBezTo>
                  <a:cubicBezTo>
                    <a:pt x="486" y="628"/>
                    <a:pt x="628" y="486"/>
                    <a:pt x="628" y="317"/>
                  </a:cubicBezTo>
                  <a:cubicBezTo>
                    <a:pt x="628" y="142"/>
                    <a:pt x="486"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3"/>
            <p:cNvSpPr/>
            <p:nvPr/>
          </p:nvSpPr>
          <p:spPr>
            <a:xfrm flipH="1">
              <a:off x="8057307" y="3448649"/>
              <a:ext cx="68147" cy="68588"/>
            </a:xfrm>
            <a:custGeom>
              <a:rect b="b" l="l" r="r" t="t"/>
              <a:pathLst>
                <a:path extrusionOk="0" h="623" w="619">
                  <a:moveTo>
                    <a:pt x="307" y="0"/>
                  </a:moveTo>
                  <a:cubicBezTo>
                    <a:pt x="137" y="0"/>
                    <a:pt x="1" y="142"/>
                    <a:pt x="1" y="311"/>
                  </a:cubicBezTo>
                  <a:cubicBezTo>
                    <a:pt x="1" y="481"/>
                    <a:pt x="137" y="622"/>
                    <a:pt x="307" y="622"/>
                  </a:cubicBezTo>
                  <a:cubicBezTo>
                    <a:pt x="481" y="622"/>
                    <a:pt x="618" y="481"/>
                    <a:pt x="618" y="311"/>
                  </a:cubicBezTo>
                  <a:cubicBezTo>
                    <a:pt x="618" y="142"/>
                    <a:pt x="481"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3"/>
            <p:cNvSpPr/>
            <p:nvPr/>
          </p:nvSpPr>
          <p:spPr>
            <a:xfrm flipH="1">
              <a:off x="7970114" y="3466814"/>
              <a:ext cx="67597" cy="67046"/>
            </a:xfrm>
            <a:custGeom>
              <a:rect b="b" l="l" r="r" t="t"/>
              <a:pathLst>
                <a:path extrusionOk="0" h="609" w="614">
                  <a:moveTo>
                    <a:pt x="307" y="0"/>
                  </a:moveTo>
                  <a:cubicBezTo>
                    <a:pt x="137" y="0"/>
                    <a:pt x="0" y="137"/>
                    <a:pt x="0" y="307"/>
                  </a:cubicBezTo>
                  <a:cubicBezTo>
                    <a:pt x="0" y="472"/>
                    <a:pt x="137" y="608"/>
                    <a:pt x="307" y="608"/>
                  </a:cubicBezTo>
                  <a:cubicBezTo>
                    <a:pt x="476" y="608"/>
                    <a:pt x="613" y="472"/>
                    <a:pt x="613" y="307"/>
                  </a:cubicBezTo>
                  <a:cubicBezTo>
                    <a:pt x="613" y="137"/>
                    <a:pt x="476"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3"/>
            <p:cNvSpPr/>
            <p:nvPr/>
          </p:nvSpPr>
          <p:spPr>
            <a:xfrm flipH="1">
              <a:off x="7882482" y="3480795"/>
              <a:ext cx="66496" cy="66496"/>
            </a:xfrm>
            <a:custGeom>
              <a:rect b="b" l="l" r="r" t="t"/>
              <a:pathLst>
                <a:path extrusionOk="0" h="604" w="604">
                  <a:moveTo>
                    <a:pt x="302" y="0"/>
                  </a:moveTo>
                  <a:cubicBezTo>
                    <a:pt x="137" y="0"/>
                    <a:pt x="0" y="137"/>
                    <a:pt x="0" y="302"/>
                  </a:cubicBezTo>
                  <a:cubicBezTo>
                    <a:pt x="0" y="472"/>
                    <a:pt x="137" y="604"/>
                    <a:pt x="302" y="604"/>
                  </a:cubicBezTo>
                  <a:cubicBezTo>
                    <a:pt x="467" y="604"/>
                    <a:pt x="604" y="472"/>
                    <a:pt x="604" y="302"/>
                  </a:cubicBezTo>
                  <a:cubicBezTo>
                    <a:pt x="604" y="137"/>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3"/>
            <p:cNvSpPr/>
            <p:nvPr/>
          </p:nvSpPr>
          <p:spPr>
            <a:xfrm flipH="1">
              <a:off x="7794188" y="3491694"/>
              <a:ext cx="65505" cy="64955"/>
            </a:xfrm>
            <a:custGeom>
              <a:rect b="b" l="l" r="r" t="t"/>
              <a:pathLst>
                <a:path extrusionOk="0" h="590" w="595">
                  <a:moveTo>
                    <a:pt x="297" y="0"/>
                  </a:moveTo>
                  <a:cubicBezTo>
                    <a:pt x="132" y="0"/>
                    <a:pt x="0" y="132"/>
                    <a:pt x="0" y="293"/>
                  </a:cubicBezTo>
                  <a:cubicBezTo>
                    <a:pt x="0" y="458"/>
                    <a:pt x="132" y="590"/>
                    <a:pt x="297" y="590"/>
                  </a:cubicBezTo>
                  <a:cubicBezTo>
                    <a:pt x="462" y="590"/>
                    <a:pt x="594" y="458"/>
                    <a:pt x="594" y="293"/>
                  </a:cubicBezTo>
                  <a:cubicBezTo>
                    <a:pt x="594" y="132"/>
                    <a:pt x="462"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3"/>
            <p:cNvSpPr/>
            <p:nvPr/>
          </p:nvSpPr>
          <p:spPr>
            <a:xfrm flipH="1">
              <a:off x="7705455" y="3497860"/>
              <a:ext cx="64514" cy="64514"/>
            </a:xfrm>
            <a:custGeom>
              <a:rect b="b" l="l" r="r" t="t"/>
              <a:pathLst>
                <a:path extrusionOk="0" h="586" w="586">
                  <a:moveTo>
                    <a:pt x="293" y="1"/>
                  </a:moveTo>
                  <a:cubicBezTo>
                    <a:pt x="128" y="1"/>
                    <a:pt x="1" y="133"/>
                    <a:pt x="1" y="293"/>
                  </a:cubicBezTo>
                  <a:cubicBezTo>
                    <a:pt x="1" y="454"/>
                    <a:pt x="128" y="586"/>
                    <a:pt x="293" y="586"/>
                  </a:cubicBezTo>
                  <a:cubicBezTo>
                    <a:pt x="453" y="586"/>
                    <a:pt x="585" y="454"/>
                    <a:pt x="585" y="293"/>
                  </a:cubicBezTo>
                  <a:cubicBezTo>
                    <a:pt x="585" y="133"/>
                    <a:pt x="453"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3"/>
            <p:cNvSpPr/>
            <p:nvPr/>
          </p:nvSpPr>
          <p:spPr>
            <a:xfrm flipH="1">
              <a:off x="7616721" y="3499951"/>
              <a:ext cx="63413" cy="63964"/>
            </a:xfrm>
            <a:custGeom>
              <a:rect b="b" l="l" r="r" t="t"/>
              <a:pathLst>
                <a:path extrusionOk="0" h="581" w="576">
                  <a:moveTo>
                    <a:pt x="288" y="1"/>
                  </a:moveTo>
                  <a:cubicBezTo>
                    <a:pt x="128" y="1"/>
                    <a:pt x="0" y="133"/>
                    <a:pt x="0" y="288"/>
                  </a:cubicBezTo>
                  <a:cubicBezTo>
                    <a:pt x="0" y="449"/>
                    <a:pt x="128" y="581"/>
                    <a:pt x="288" y="581"/>
                  </a:cubicBezTo>
                  <a:cubicBezTo>
                    <a:pt x="444" y="581"/>
                    <a:pt x="576" y="449"/>
                    <a:pt x="576" y="288"/>
                  </a:cubicBezTo>
                  <a:cubicBezTo>
                    <a:pt x="576" y="133"/>
                    <a:pt x="444"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3"/>
            <p:cNvSpPr/>
            <p:nvPr/>
          </p:nvSpPr>
          <p:spPr>
            <a:xfrm flipH="1">
              <a:off x="7527987" y="3498410"/>
              <a:ext cx="62863" cy="62422"/>
            </a:xfrm>
            <a:custGeom>
              <a:rect b="b" l="l" r="r" t="t"/>
              <a:pathLst>
                <a:path extrusionOk="0" h="567" w="571">
                  <a:moveTo>
                    <a:pt x="288" y="1"/>
                  </a:moveTo>
                  <a:cubicBezTo>
                    <a:pt x="128" y="1"/>
                    <a:pt x="0" y="128"/>
                    <a:pt x="0" y="284"/>
                  </a:cubicBezTo>
                  <a:cubicBezTo>
                    <a:pt x="0" y="439"/>
                    <a:pt x="128" y="566"/>
                    <a:pt x="288" y="566"/>
                  </a:cubicBezTo>
                  <a:cubicBezTo>
                    <a:pt x="443" y="566"/>
                    <a:pt x="571" y="439"/>
                    <a:pt x="571" y="284"/>
                  </a:cubicBezTo>
                  <a:cubicBezTo>
                    <a:pt x="571" y="128"/>
                    <a:pt x="443"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3"/>
            <p:cNvSpPr/>
            <p:nvPr/>
          </p:nvSpPr>
          <p:spPr>
            <a:xfrm flipH="1">
              <a:off x="7439253" y="3491694"/>
              <a:ext cx="61872" cy="61872"/>
            </a:xfrm>
            <a:custGeom>
              <a:rect b="b" l="l" r="r" t="t"/>
              <a:pathLst>
                <a:path extrusionOk="0" h="562" w="562">
                  <a:moveTo>
                    <a:pt x="279" y="0"/>
                  </a:moveTo>
                  <a:cubicBezTo>
                    <a:pt x="123" y="0"/>
                    <a:pt x="1" y="128"/>
                    <a:pt x="1" y="283"/>
                  </a:cubicBezTo>
                  <a:cubicBezTo>
                    <a:pt x="1" y="434"/>
                    <a:pt x="123" y="561"/>
                    <a:pt x="279" y="561"/>
                  </a:cubicBezTo>
                  <a:cubicBezTo>
                    <a:pt x="435" y="561"/>
                    <a:pt x="562" y="434"/>
                    <a:pt x="562" y="283"/>
                  </a:cubicBezTo>
                  <a:cubicBezTo>
                    <a:pt x="562" y="128"/>
                    <a:pt x="435"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3"/>
            <p:cNvSpPr/>
            <p:nvPr/>
          </p:nvSpPr>
          <p:spPr>
            <a:xfrm flipH="1">
              <a:off x="7351510" y="3480795"/>
              <a:ext cx="60881" cy="60771"/>
            </a:xfrm>
            <a:custGeom>
              <a:rect b="b" l="l" r="r" t="t"/>
              <a:pathLst>
                <a:path extrusionOk="0" h="552" w="553">
                  <a:moveTo>
                    <a:pt x="279" y="0"/>
                  </a:moveTo>
                  <a:cubicBezTo>
                    <a:pt x="124" y="0"/>
                    <a:pt x="1" y="123"/>
                    <a:pt x="1" y="274"/>
                  </a:cubicBezTo>
                  <a:cubicBezTo>
                    <a:pt x="1" y="429"/>
                    <a:pt x="124" y="552"/>
                    <a:pt x="279" y="552"/>
                  </a:cubicBezTo>
                  <a:cubicBezTo>
                    <a:pt x="430" y="552"/>
                    <a:pt x="552" y="429"/>
                    <a:pt x="552" y="274"/>
                  </a:cubicBezTo>
                  <a:cubicBezTo>
                    <a:pt x="552" y="123"/>
                    <a:pt x="430"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3"/>
            <p:cNvSpPr/>
            <p:nvPr/>
          </p:nvSpPr>
          <p:spPr>
            <a:xfrm flipH="1">
              <a:off x="7264318" y="3464172"/>
              <a:ext cx="59780" cy="59780"/>
            </a:xfrm>
            <a:custGeom>
              <a:rect b="b" l="l" r="r" t="t"/>
              <a:pathLst>
                <a:path extrusionOk="0" h="543" w="543">
                  <a:moveTo>
                    <a:pt x="274" y="1"/>
                  </a:moveTo>
                  <a:cubicBezTo>
                    <a:pt x="123" y="1"/>
                    <a:pt x="0" y="123"/>
                    <a:pt x="0" y="269"/>
                  </a:cubicBezTo>
                  <a:cubicBezTo>
                    <a:pt x="0" y="420"/>
                    <a:pt x="123" y="543"/>
                    <a:pt x="274" y="543"/>
                  </a:cubicBezTo>
                  <a:cubicBezTo>
                    <a:pt x="420" y="543"/>
                    <a:pt x="542" y="420"/>
                    <a:pt x="542" y="269"/>
                  </a:cubicBezTo>
                  <a:cubicBezTo>
                    <a:pt x="542" y="123"/>
                    <a:pt x="42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3"/>
            <p:cNvSpPr/>
            <p:nvPr/>
          </p:nvSpPr>
          <p:spPr>
            <a:xfrm flipH="1">
              <a:off x="7178116" y="3441823"/>
              <a:ext cx="59340" cy="58789"/>
            </a:xfrm>
            <a:custGeom>
              <a:rect b="b" l="l" r="r" t="t"/>
              <a:pathLst>
                <a:path extrusionOk="0" h="534" w="539">
                  <a:moveTo>
                    <a:pt x="269" y="1"/>
                  </a:moveTo>
                  <a:cubicBezTo>
                    <a:pt x="123" y="1"/>
                    <a:pt x="1" y="119"/>
                    <a:pt x="1" y="265"/>
                  </a:cubicBezTo>
                  <a:cubicBezTo>
                    <a:pt x="1" y="416"/>
                    <a:pt x="123" y="534"/>
                    <a:pt x="269" y="534"/>
                  </a:cubicBezTo>
                  <a:cubicBezTo>
                    <a:pt x="415" y="534"/>
                    <a:pt x="538" y="416"/>
                    <a:pt x="538" y="265"/>
                  </a:cubicBezTo>
                  <a:cubicBezTo>
                    <a:pt x="538" y="119"/>
                    <a:pt x="415"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3"/>
            <p:cNvSpPr/>
            <p:nvPr/>
          </p:nvSpPr>
          <p:spPr>
            <a:xfrm flipH="1">
              <a:off x="7094117" y="3413860"/>
              <a:ext cx="58239" cy="58239"/>
            </a:xfrm>
            <a:custGeom>
              <a:rect b="b" l="l" r="r" t="t"/>
              <a:pathLst>
                <a:path extrusionOk="0" h="529" w="529">
                  <a:moveTo>
                    <a:pt x="265" y="0"/>
                  </a:moveTo>
                  <a:cubicBezTo>
                    <a:pt x="119" y="0"/>
                    <a:pt x="1" y="118"/>
                    <a:pt x="1" y="264"/>
                  </a:cubicBezTo>
                  <a:cubicBezTo>
                    <a:pt x="1" y="410"/>
                    <a:pt x="119" y="528"/>
                    <a:pt x="265" y="528"/>
                  </a:cubicBezTo>
                  <a:cubicBezTo>
                    <a:pt x="411" y="528"/>
                    <a:pt x="529" y="410"/>
                    <a:pt x="529" y="264"/>
                  </a:cubicBezTo>
                  <a:cubicBezTo>
                    <a:pt x="529" y="118"/>
                    <a:pt x="411"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3"/>
            <p:cNvSpPr/>
            <p:nvPr/>
          </p:nvSpPr>
          <p:spPr>
            <a:xfrm flipH="1">
              <a:off x="7011548" y="3381163"/>
              <a:ext cx="57248" cy="57138"/>
            </a:xfrm>
            <a:custGeom>
              <a:rect b="b" l="l" r="r" t="t"/>
              <a:pathLst>
                <a:path extrusionOk="0" h="519" w="520">
                  <a:moveTo>
                    <a:pt x="260" y="0"/>
                  </a:moveTo>
                  <a:cubicBezTo>
                    <a:pt x="114" y="0"/>
                    <a:pt x="1" y="118"/>
                    <a:pt x="1" y="260"/>
                  </a:cubicBezTo>
                  <a:cubicBezTo>
                    <a:pt x="1" y="401"/>
                    <a:pt x="114" y="519"/>
                    <a:pt x="260" y="519"/>
                  </a:cubicBezTo>
                  <a:cubicBezTo>
                    <a:pt x="401" y="519"/>
                    <a:pt x="519" y="401"/>
                    <a:pt x="519" y="260"/>
                  </a:cubicBezTo>
                  <a:cubicBezTo>
                    <a:pt x="519" y="118"/>
                    <a:pt x="401"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3"/>
            <p:cNvSpPr/>
            <p:nvPr/>
          </p:nvSpPr>
          <p:spPr>
            <a:xfrm flipH="1">
              <a:off x="6931181" y="3343732"/>
              <a:ext cx="56147" cy="56147"/>
            </a:xfrm>
            <a:custGeom>
              <a:rect b="b" l="l" r="r" t="t"/>
              <a:pathLst>
                <a:path extrusionOk="0" h="510" w="510">
                  <a:moveTo>
                    <a:pt x="255" y="1"/>
                  </a:moveTo>
                  <a:cubicBezTo>
                    <a:pt x="114" y="1"/>
                    <a:pt x="1" y="119"/>
                    <a:pt x="1" y="255"/>
                  </a:cubicBezTo>
                  <a:cubicBezTo>
                    <a:pt x="1" y="397"/>
                    <a:pt x="114" y="510"/>
                    <a:pt x="255" y="510"/>
                  </a:cubicBezTo>
                  <a:cubicBezTo>
                    <a:pt x="397" y="510"/>
                    <a:pt x="510" y="397"/>
                    <a:pt x="510" y="255"/>
                  </a:cubicBezTo>
                  <a:cubicBezTo>
                    <a:pt x="510" y="119"/>
                    <a:pt x="397"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3"/>
            <p:cNvSpPr/>
            <p:nvPr/>
          </p:nvSpPr>
          <p:spPr>
            <a:xfrm flipH="1">
              <a:off x="6852796" y="3303328"/>
              <a:ext cx="55046" cy="55046"/>
            </a:xfrm>
            <a:custGeom>
              <a:rect b="b" l="l" r="r" t="t"/>
              <a:pathLst>
                <a:path extrusionOk="0" h="500" w="500">
                  <a:moveTo>
                    <a:pt x="250" y="0"/>
                  </a:moveTo>
                  <a:cubicBezTo>
                    <a:pt x="113" y="0"/>
                    <a:pt x="0" y="109"/>
                    <a:pt x="0" y="250"/>
                  </a:cubicBezTo>
                  <a:cubicBezTo>
                    <a:pt x="0" y="387"/>
                    <a:pt x="113" y="500"/>
                    <a:pt x="250" y="500"/>
                  </a:cubicBezTo>
                  <a:cubicBezTo>
                    <a:pt x="391" y="500"/>
                    <a:pt x="500" y="387"/>
                    <a:pt x="500" y="250"/>
                  </a:cubicBezTo>
                  <a:cubicBezTo>
                    <a:pt x="500" y="109"/>
                    <a:pt x="391"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3"/>
            <p:cNvSpPr/>
            <p:nvPr/>
          </p:nvSpPr>
          <p:spPr>
            <a:xfrm flipH="1">
              <a:off x="6775402" y="3259732"/>
              <a:ext cx="54166" cy="54055"/>
            </a:xfrm>
            <a:custGeom>
              <a:rect b="b" l="l" r="r" t="t"/>
              <a:pathLst>
                <a:path extrusionOk="0" h="491" w="492">
                  <a:moveTo>
                    <a:pt x="246" y="0"/>
                  </a:moveTo>
                  <a:cubicBezTo>
                    <a:pt x="109" y="0"/>
                    <a:pt x="1" y="109"/>
                    <a:pt x="1" y="245"/>
                  </a:cubicBezTo>
                  <a:cubicBezTo>
                    <a:pt x="1" y="382"/>
                    <a:pt x="109" y="490"/>
                    <a:pt x="246" y="490"/>
                  </a:cubicBezTo>
                  <a:cubicBezTo>
                    <a:pt x="383" y="490"/>
                    <a:pt x="491" y="382"/>
                    <a:pt x="491" y="245"/>
                  </a:cubicBezTo>
                  <a:cubicBezTo>
                    <a:pt x="491" y="109"/>
                    <a:pt x="383"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3"/>
            <p:cNvSpPr/>
            <p:nvPr/>
          </p:nvSpPr>
          <p:spPr>
            <a:xfrm flipH="1">
              <a:off x="6699108" y="3214594"/>
              <a:ext cx="53615" cy="52954"/>
            </a:xfrm>
            <a:custGeom>
              <a:rect b="b" l="l" r="r" t="t"/>
              <a:pathLst>
                <a:path extrusionOk="0" h="481" w="487">
                  <a:moveTo>
                    <a:pt x="246" y="0"/>
                  </a:moveTo>
                  <a:cubicBezTo>
                    <a:pt x="109" y="0"/>
                    <a:pt x="1" y="104"/>
                    <a:pt x="1" y="240"/>
                  </a:cubicBezTo>
                  <a:cubicBezTo>
                    <a:pt x="1" y="372"/>
                    <a:pt x="109" y="481"/>
                    <a:pt x="246" y="481"/>
                  </a:cubicBezTo>
                  <a:cubicBezTo>
                    <a:pt x="378" y="481"/>
                    <a:pt x="486" y="372"/>
                    <a:pt x="486" y="240"/>
                  </a:cubicBezTo>
                  <a:cubicBezTo>
                    <a:pt x="486" y="104"/>
                    <a:pt x="378"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3"/>
            <p:cNvSpPr/>
            <p:nvPr/>
          </p:nvSpPr>
          <p:spPr>
            <a:xfrm flipH="1">
              <a:off x="6623366" y="3168356"/>
              <a:ext cx="52514" cy="51964"/>
            </a:xfrm>
            <a:custGeom>
              <a:rect b="b" l="l" r="r" t="t"/>
              <a:pathLst>
                <a:path extrusionOk="0" h="472" w="477">
                  <a:moveTo>
                    <a:pt x="236" y="0"/>
                  </a:moveTo>
                  <a:cubicBezTo>
                    <a:pt x="109" y="0"/>
                    <a:pt x="0" y="104"/>
                    <a:pt x="0" y="236"/>
                  </a:cubicBezTo>
                  <a:cubicBezTo>
                    <a:pt x="0" y="368"/>
                    <a:pt x="109" y="472"/>
                    <a:pt x="236" y="472"/>
                  </a:cubicBezTo>
                  <a:cubicBezTo>
                    <a:pt x="368" y="472"/>
                    <a:pt x="476" y="368"/>
                    <a:pt x="476" y="236"/>
                  </a:cubicBezTo>
                  <a:cubicBezTo>
                    <a:pt x="476" y="104"/>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3"/>
            <p:cNvSpPr/>
            <p:nvPr/>
          </p:nvSpPr>
          <p:spPr>
            <a:xfrm flipH="1">
              <a:off x="6547623" y="3122668"/>
              <a:ext cx="51413" cy="51523"/>
            </a:xfrm>
            <a:custGeom>
              <a:rect b="b" l="l" r="r" t="t"/>
              <a:pathLst>
                <a:path extrusionOk="0" h="468" w="467">
                  <a:moveTo>
                    <a:pt x="231" y="1"/>
                  </a:moveTo>
                  <a:cubicBezTo>
                    <a:pt x="104" y="1"/>
                    <a:pt x="0" y="104"/>
                    <a:pt x="0" y="232"/>
                  </a:cubicBezTo>
                  <a:cubicBezTo>
                    <a:pt x="0" y="359"/>
                    <a:pt x="104" y="467"/>
                    <a:pt x="231" y="467"/>
                  </a:cubicBezTo>
                  <a:cubicBezTo>
                    <a:pt x="363" y="467"/>
                    <a:pt x="467" y="359"/>
                    <a:pt x="467" y="232"/>
                  </a:cubicBezTo>
                  <a:cubicBezTo>
                    <a:pt x="467" y="104"/>
                    <a:pt x="363"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3"/>
            <p:cNvSpPr/>
            <p:nvPr/>
          </p:nvSpPr>
          <p:spPr>
            <a:xfrm flipH="1">
              <a:off x="6470779" y="3078521"/>
              <a:ext cx="50422" cy="50532"/>
            </a:xfrm>
            <a:custGeom>
              <a:rect b="b" l="l" r="r" t="t"/>
              <a:pathLst>
                <a:path extrusionOk="0" h="459" w="458">
                  <a:moveTo>
                    <a:pt x="226" y="1"/>
                  </a:moveTo>
                  <a:cubicBezTo>
                    <a:pt x="104" y="1"/>
                    <a:pt x="0" y="100"/>
                    <a:pt x="0" y="227"/>
                  </a:cubicBezTo>
                  <a:cubicBezTo>
                    <a:pt x="0" y="354"/>
                    <a:pt x="104" y="458"/>
                    <a:pt x="226" y="458"/>
                  </a:cubicBezTo>
                  <a:cubicBezTo>
                    <a:pt x="354" y="458"/>
                    <a:pt x="457" y="354"/>
                    <a:pt x="457" y="227"/>
                  </a:cubicBezTo>
                  <a:cubicBezTo>
                    <a:pt x="457" y="100"/>
                    <a:pt x="354" y="1"/>
                    <a:pt x="2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3"/>
            <p:cNvSpPr/>
            <p:nvPr/>
          </p:nvSpPr>
          <p:spPr>
            <a:xfrm flipH="1">
              <a:off x="6392394" y="3037017"/>
              <a:ext cx="49432" cy="49432"/>
            </a:xfrm>
            <a:custGeom>
              <a:rect b="b" l="l" r="r" t="t"/>
              <a:pathLst>
                <a:path extrusionOk="0" h="449" w="449">
                  <a:moveTo>
                    <a:pt x="222" y="1"/>
                  </a:moveTo>
                  <a:cubicBezTo>
                    <a:pt x="99" y="1"/>
                    <a:pt x="0" y="100"/>
                    <a:pt x="0" y="227"/>
                  </a:cubicBezTo>
                  <a:cubicBezTo>
                    <a:pt x="0" y="350"/>
                    <a:pt x="99" y="449"/>
                    <a:pt x="222" y="449"/>
                  </a:cubicBezTo>
                  <a:cubicBezTo>
                    <a:pt x="349" y="449"/>
                    <a:pt x="448" y="350"/>
                    <a:pt x="448" y="227"/>
                  </a:cubicBezTo>
                  <a:cubicBezTo>
                    <a:pt x="448" y="100"/>
                    <a:pt x="349"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3"/>
            <p:cNvSpPr/>
            <p:nvPr/>
          </p:nvSpPr>
          <p:spPr>
            <a:xfrm flipH="1">
              <a:off x="6312027" y="2999696"/>
              <a:ext cx="48881" cy="48881"/>
            </a:xfrm>
            <a:custGeom>
              <a:rect b="b" l="l" r="r" t="t"/>
              <a:pathLst>
                <a:path extrusionOk="0" h="444" w="444">
                  <a:moveTo>
                    <a:pt x="222" y="0"/>
                  </a:moveTo>
                  <a:cubicBezTo>
                    <a:pt x="100" y="0"/>
                    <a:pt x="1" y="99"/>
                    <a:pt x="1" y="222"/>
                  </a:cubicBezTo>
                  <a:cubicBezTo>
                    <a:pt x="1" y="345"/>
                    <a:pt x="100" y="443"/>
                    <a:pt x="222" y="443"/>
                  </a:cubicBezTo>
                  <a:cubicBezTo>
                    <a:pt x="345" y="443"/>
                    <a:pt x="444" y="345"/>
                    <a:pt x="444" y="222"/>
                  </a:cubicBezTo>
                  <a:cubicBezTo>
                    <a:pt x="444" y="99"/>
                    <a:pt x="345"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3"/>
            <p:cNvSpPr/>
            <p:nvPr/>
          </p:nvSpPr>
          <p:spPr>
            <a:xfrm flipH="1">
              <a:off x="6229458" y="2967989"/>
              <a:ext cx="47340" cy="47890"/>
            </a:xfrm>
            <a:custGeom>
              <a:rect b="b" l="l" r="r" t="t"/>
              <a:pathLst>
                <a:path extrusionOk="0" h="435" w="430">
                  <a:moveTo>
                    <a:pt x="217" y="1"/>
                  </a:moveTo>
                  <a:cubicBezTo>
                    <a:pt x="95" y="1"/>
                    <a:pt x="1" y="100"/>
                    <a:pt x="1" y="218"/>
                  </a:cubicBezTo>
                  <a:cubicBezTo>
                    <a:pt x="1" y="336"/>
                    <a:pt x="95" y="435"/>
                    <a:pt x="217" y="435"/>
                  </a:cubicBezTo>
                  <a:cubicBezTo>
                    <a:pt x="335" y="435"/>
                    <a:pt x="430" y="336"/>
                    <a:pt x="430" y="218"/>
                  </a:cubicBezTo>
                  <a:cubicBezTo>
                    <a:pt x="430" y="100"/>
                    <a:pt x="335"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3"/>
            <p:cNvSpPr/>
            <p:nvPr/>
          </p:nvSpPr>
          <p:spPr>
            <a:xfrm flipH="1">
              <a:off x="6144358" y="2943109"/>
              <a:ext cx="46789" cy="46349"/>
            </a:xfrm>
            <a:custGeom>
              <a:rect b="b" l="l" r="r" t="t"/>
              <a:pathLst>
                <a:path extrusionOk="0" h="421" w="425">
                  <a:moveTo>
                    <a:pt x="213" y="1"/>
                  </a:moveTo>
                  <a:cubicBezTo>
                    <a:pt x="99" y="1"/>
                    <a:pt x="0" y="95"/>
                    <a:pt x="0" y="213"/>
                  </a:cubicBezTo>
                  <a:cubicBezTo>
                    <a:pt x="0" y="326"/>
                    <a:pt x="99" y="420"/>
                    <a:pt x="213" y="420"/>
                  </a:cubicBezTo>
                  <a:cubicBezTo>
                    <a:pt x="330" y="420"/>
                    <a:pt x="425" y="326"/>
                    <a:pt x="425" y="213"/>
                  </a:cubicBezTo>
                  <a:cubicBezTo>
                    <a:pt x="425" y="95"/>
                    <a:pt x="330"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3"/>
            <p:cNvSpPr/>
            <p:nvPr/>
          </p:nvSpPr>
          <p:spPr>
            <a:xfrm flipH="1">
              <a:off x="6057165" y="2925494"/>
              <a:ext cx="45798" cy="45798"/>
            </a:xfrm>
            <a:custGeom>
              <a:rect b="b" l="l" r="r" t="t"/>
              <a:pathLst>
                <a:path extrusionOk="0" h="416" w="416">
                  <a:moveTo>
                    <a:pt x="208" y="0"/>
                  </a:moveTo>
                  <a:cubicBezTo>
                    <a:pt x="90" y="0"/>
                    <a:pt x="1" y="95"/>
                    <a:pt x="1" y="208"/>
                  </a:cubicBezTo>
                  <a:cubicBezTo>
                    <a:pt x="1" y="321"/>
                    <a:pt x="90" y="415"/>
                    <a:pt x="208" y="415"/>
                  </a:cubicBezTo>
                  <a:cubicBezTo>
                    <a:pt x="321" y="415"/>
                    <a:pt x="416" y="321"/>
                    <a:pt x="416" y="208"/>
                  </a:cubicBezTo>
                  <a:cubicBezTo>
                    <a:pt x="416" y="95"/>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3"/>
            <p:cNvSpPr/>
            <p:nvPr/>
          </p:nvSpPr>
          <p:spPr>
            <a:xfrm flipH="1">
              <a:off x="5968872" y="2916136"/>
              <a:ext cx="44808" cy="44698"/>
            </a:xfrm>
            <a:custGeom>
              <a:rect b="b" l="l" r="r" t="t"/>
              <a:pathLst>
                <a:path extrusionOk="0" h="406" w="407">
                  <a:moveTo>
                    <a:pt x="203" y="0"/>
                  </a:moveTo>
                  <a:cubicBezTo>
                    <a:pt x="90" y="0"/>
                    <a:pt x="1" y="90"/>
                    <a:pt x="1" y="203"/>
                  </a:cubicBezTo>
                  <a:cubicBezTo>
                    <a:pt x="1" y="316"/>
                    <a:pt x="90" y="406"/>
                    <a:pt x="203" y="406"/>
                  </a:cubicBezTo>
                  <a:cubicBezTo>
                    <a:pt x="312" y="406"/>
                    <a:pt x="406" y="316"/>
                    <a:pt x="406" y="203"/>
                  </a:cubicBezTo>
                  <a:cubicBezTo>
                    <a:pt x="406" y="90"/>
                    <a:pt x="312"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3"/>
            <p:cNvSpPr/>
            <p:nvPr/>
          </p:nvSpPr>
          <p:spPr>
            <a:xfrm flipH="1">
              <a:off x="5880138" y="2914595"/>
              <a:ext cx="44257" cy="43707"/>
            </a:xfrm>
            <a:custGeom>
              <a:rect b="b" l="l" r="r" t="t"/>
              <a:pathLst>
                <a:path extrusionOk="0" h="397" w="402">
                  <a:moveTo>
                    <a:pt x="203" y="0"/>
                  </a:moveTo>
                  <a:cubicBezTo>
                    <a:pt x="90" y="0"/>
                    <a:pt x="0" y="90"/>
                    <a:pt x="0" y="198"/>
                  </a:cubicBezTo>
                  <a:cubicBezTo>
                    <a:pt x="0" y="307"/>
                    <a:pt x="90" y="396"/>
                    <a:pt x="203" y="396"/>
                  </a:cubicBezTo>
                  <a:cubicBezTo>
                    <a:pt x="312" y="396"/>
                    <a:pt x="401" y="307"/>
                    <a:pt x="401" y="198"/>
                  </a:cubicBezTo>
                  <a:cubicBezTo>
                    <a:pt x="401" y="90"/>
                    <a:pt x="312"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3"/>
            <p:cNvSpPr/>
            <p:nvPr/>
          </p:nvSpPr>
          <p:spPr>
            <a:xfrm flipH="1">
              <a:off x="5791955" y="2920320"/>
              <a:ext cx="42606" cy="43156"/>
            </a:xfrm>
            <a:custGeom>
              <a:rect b="b" l="l" r="r" t="t"/>
              <a:pathLst>
                <a:path extrusionOk="0" h="392" w="387">
                  <a:moveTo>
                    <a:pt x="193" y="0"/>
                  </a:moveTo>
                  <a:cubicBezTo>
                    <a:pt x="85" y="0"/>
                    <a:pt x="0" y="90"/>
                    <a:pt x="0" y="198"/>
                  </a:cubicBezTo>
                  <a:cubicBezTo>
                    <a:pt x="0" y="302"/>
                    <a:pt x="85" y="391"/>
                    <a:pt x="193" y="391"/>
                  </a:cubicBezTo>
                  <a:cubicBezTo>
                    <a:pt x="302" y="391"/>
                    <a:pt x="387" y="302"/>
                    <a:pt x="387" y="198"/>
                  </a:cubicBezTo>
                  <a:cubicBezTo>
                    <a:pt x="387" y="90"/>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3"/>
            <p:cNvSpPr/>
            <p:nvPr/>
          </p:nvSpPr>
          <p:spPr>
            <a:xfrm flipH="1">
              <a:off x="5703661" y="2933200"/>
              <a:ext cx="42165" cy="41725"/>
            </a:xfrm>
            <a:custGeom>
              <a:rect b="b" l="l" r="r" t="t"/>
              <a:pathLst>
                <a:path extrusionOk="0" h="379" w="383">
                  <a:moveTo>
                    <a:pt x="193" y="1"/>
                  </a:moveTo>
                  <a:cubicBezTo>
                    <a:pt x="85" y="1"/>
                    <a:pt x="0" y="86"/>
                    <a:pt x="0" y="190"/>
                  </a:cubicBezTo>
                  <a:cubicBezTo>
                    <a:pt x="0" y="293"/>
                    <a:pt x="85" y="378"/>
                    <a:pt x="193" y="378"/>
                  </a:cubicBezTo>
                  <a:cubicBezTo>
                    <a:pt x="297" y="378"/>
                    <a:pt x="382" y="293"/>
                    <a:pt x="382" y="190"/>
                  </a:cubicBezTo>
                  <a:cubicBezTo>
                    <a:pt x="382" y="86"/>
                    <a:pt x="297" y="1"/>
                    <a:pt x="1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3"/>
            <p:cNvSpPr/>
            <p:nvPr/>
          </p:nvSpPr>
          <p:spPr>
            <a:xfrm flipH="1">
              <a:off x="5616579" y="2951366"/>
              <a:ext cx="41065" cy="41175"/>
            </a:xfrm>
            <a:custGeom>
              <a:rect b="b" l="l" r="r" t="t"/>
              <a:pathLst>
                <a:path extrusionOk="0" h="374" w="373">
                  <a:moveTo>
                    <a:pt x="184" y="1"/>
                  </a:moveTo>
                  <a:cubicBezTo>
                    <a:pt x="81" y="1"/>
                    <a:pt x="1" y="86"/>
                    <a:pt x="1" y="190"/>
                  </a:cubicBezTo>
                  <a:cubicBezTo>
                    <a:pt x="1" y="293"/>
                    <a:pt x="81" y="373"/>
                    <a:pt x="184" y="373"/>
                  </a:cubicBezTo>
                  <a:cubicBezTo>
                    <a:pt x="288" y="373"/>
                    <a:pt x="373" y="293"/>
                    <a:pt x="373" y="190"/>
                  </a:cubicBezTo>
                  <a:cubicBezTo>
                    <a:pt x="373" y="86"/>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3"/>
            <p:cNvSpPr/>
            <p:nvPr/>
          </p:nvSpPr>
          <p:spPr>
            <a:xfrm flipH="1">
              <a:off x="5530928" y="2975255"/>
              <a:ext cx="40074" cy="40074"/>
            </a:xfrm>
            <a:custGeom>
              <a:rect b="b" l="l" r="r" t="t"/>
              <a:pathLst>
                <a:path extrusionOk="0" h="364" w="364">
                  <a:moveTo>
                    <a:pt x="180" y="1"/>
                  </a:moveTo>
                  <a:cubicBezTo>
                    <a:pt x="81" y="1"/>
                    <a:pt x="1" y="81"/>
                    <a:pt x="1" y="180"/>
                  </a:cubicBezTo>
                  <a:cubicBezTo>
                    <a:pt x="1" y="284"/>
                    <a:pt x="81" y="364"/>
                    <a:pt x="180" y="364"/>
                  </a:cubicBezTo>
                  <a:cubicBezTo>
                    <a:pt x="279" y="364"/>
                    <a:pt x="364" y="284"/>
                    <a:pt x="364" y="180"/>
                  </a:cubicBezTo>
                  <a:cubicBezTo>
                    <a:pt x="364" y="81"/>
                    <a:pt x="279"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3"/>
            <p:cNvSpPr/>
            <p:nvPr/>
          </p:nvSpPr>
          <p:spPr>
            <a:xfrm flipH="1">
              <a:off x="5446818" y="3003329"/>
              <a:ext cx="39083" cy="38973"/>
            </a:xfrm>
            <a:custGeom>
              <a:rect b="b" l="l" r="r" t="t"/>
              <a:pathLst>
                <a:path extrusionOk="0" h="354" w="355">
                  <a:moveTo>
                    <a:pt x="180" y="0"/>
                  </a:moveTo>
                  <a:cubicBezTo>
                    <a:pt x="81" y="0"/>
                    <a:pt x="1" y="81"/>
                    <a:pt x="1" y="180"/>
                  </a:cubicBezTo>
                  <a:cubicBezTo>
                    <a:pt x="1" y="274"/>
                    <a:pt x="81" y="354"/>
                    <a:pt x="180" y="354"/>
                  </a:cubicBezTo>
                  <a:cubicBezTo>
                    <a:pt x="279" y="354"/>
                    <a:pt x="355" y="274"/>
                    <a:pt x="355" y="180"/>
                  </a:cubicBezTo>
                  <a:cubicBezTo>
                    <a:pt x="355" y="81"/>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3"/>
            <p:cNvSpPr/>
            <p:nvPr/>
          </p:nvSpPr>
          <p:spPr>
            <a:xfrm flipH="1">
              <a:off x="5363259" y="3034925"/>
              <a:ext cx="38532" cy="38532"/>
            </a:xfrm>
            <a:custGeom>
              <a:rect b="b" l="l" r="r" t="t"/>
              <a:pathLst>
                <a:path extrusionOk="0" h="350" w="350">
                  <a:moveTo>
                    <a:pt x="175" y="1"/>
                  </a:moveTo>
                  <a:cubicBezTo>
                    <a:pt x="81" y="1"/>
                    <a:pt x="1" y="81"/>
                    <a:pt x="1" y="175"/>
                  </a:cubicBezTo>
                  <a:cubicBezTo>
                    <a:pt x="1" y="270"/>
                    <a:pt x="81" y="350"/>
                    <a:pt x="175" y="350"/>
                  </a:cubicBezTo>
                  <a:cubicBezTo>
                    <a:pt x="269" y="350"/>
                    <a:pt x="350" y="270"/>
                    <a:pt x="350" y="175"/>
                  </a:cubicBezTo>
                  <a:cubicBezTo>
                    <a:pt x="350"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3"/>
            <p:cNvSpPr/>
            <p:nvPr/>
          </p:nvSpPr>
          <p:spPr>
            <a:xfrm flipH="1">
              <a:off x="5281791" y="3070264"/>
              <a:ext cx="36991" cy="36991"/>
            </a:xfrm>
            <a:custGeom>
              <a:rect b="b" l="l" r="r" t="t"/>
              <a:pathLst>
                <a:path extrusionOk="0" h="336" w="336">
                  <a:moveTo>
                    <a:pt x="171" y="0"/>
                  </a:moveTo>
                  <a:cubicBezTo>
                    <a:pt x="76" y="0"/>
                    <a:pt x="1" y="76"/>
                    <a:pt x="1" y="170"/>
                  </a:cubicBezTo>
                  <a:cubicBezTo>
                    <a:pt x="1" y="260"/>
                    <a:pt x="76" y="335"/>
                    <a:pt x="171" y="335"/>
                  </a:cubicBezTo>
                  <a:cubicBezTo>
                    <a:pt x="260" y="335"/>
                    <a:pt x="336" y="260"/>
                    <a:pt x="336" y="170"/>
                  </a:cubicBezTo>
                  <a:cubicBezTo>
                    <a:pt x="336" y="76"/>
                    <a:pt x="260"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3"/>
            <p:cNvSpPr/>
            <p:nvPr/>
          </p:nvSpPr>
          <p:spPr>
            <a:xfrm flipH="1">
              <a:off x="5200764" y="3108136"/>
              <a:ext cx="36441" cy="35890"/>
            </a:xfrm>
            <a:custGeom>
              <a:rect b="b" l="l" r="r" t="t"/>
              <a:pathLst>
                <a:path extrusionOk="0" h="326" w="331">
                  <a:moveTo>
                    <a:pt x="165" y="1"/>
                  </a:moveTo>
                  <a:cubicBezTo>
                    <a:pt x="75" y="1"/>
                    <a:pt x="0" y="71"/>
                    <a:pt x="0" y="161"/>
                  </a:cubicBezTo>
                  <a:cubicBezTo>
                    <a:pt x="0" y="255"/>
                    <a:pt x="75" y="326"/>
                    <a:pt x="165" y="326"/>
                  </a:cubicBezTo>
                  <a:cubicBezTo>
                    <a:pt x="255" y="326"/>
                    <a:pt x="330" y="255"/>
                    <a:pt x="330" y="161"/>
                  </a:cubicBezTo>
                  <a:cubicBezTo>
                    <a:pt x="330" y="71"/>
                    <a:pt x="255"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3"/>
            <p:cNvSpPr/>
            <p:nvPr/>
          </p:nvSpPr>
          <p:spPr>
            <a:xfrm flipH="1">
              <a:off x="5121388" y="3148099"/>
              <a:ext cx="35450" cy="35450"/>
            </a:xfrm>
            <a:custGeom>
              <a:rect b="b" l="l" r="r" t="t"/>
              <a:pathLst>
                <a:path extrusionOk="0" h="322" w="322">
                  <a:moveTo>
                    <a:pt x="161" y="1"/>
                  </a:moveTo>
                  <a:cubicBezTo>
                    <a:pt x="71" y="1"/>
                    <a:pt x="1" y="71"/>
                    <a:pt x="1" y="161"/>
                  </a:cubicBezTo>
                  <a:cubicBezTo>
                    <a:pt x="1" y="250"/>
                    <a:pt x="71" y="321"/>
                    <a:pt x="161" y="321"/>
                  </a:cubicBezTo>
                  <a:cubicBezTo>
                    <a:pt x="251" y="321"/>
                    <a:pt x="321" y="250"/>
                    <a:pt x="321" y="161"/>
                  </a:cubicBezTo>
                  <a:cubicBezTo>
                    <a:pt x="321" y="71"/>
                    <a:pt x="251"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3"/>
            <p:cNvSpPr/>
            <p:nvPr/>
          </p:nvSpPr>
          <p:spPr>
            <a:xfrm flipH="1">
              <a:off x="5042562" y="3189163"/>
              <a:ext cx="34349" cy="34349"/>
            </a:xfrm>
            <a:custGeom>
              <a:rect b="b" l="l" r="r" t="t"/>
              <a:pathLst>
                <a:path extrusionOk="0" h="312" w="312">
                  <a:moveTo>
                    <a:pt x="156" y="0"/>
                  </a:moveTo>
                  <a:cubicBezTo>
                    <a:pt x="71" y="0"/>
                    <a:pt x="1" y="71"/>
                    <a:pt x="1" y="156"/>
                  </a:cubicBezTo>
                  <a:cubicBezTo>
                    <a:pt x="1" y="245"/>
                    <a:pt x="71" y="311"/>
                    <a:pt x="156" y="311"/>
                  </a:cubicBezTo>
                  <a:cubicBezTo>
                    <a:pt x="241" y="311"/>
                    <a:pt x="312" y="245"/>
                    <a:pt x="312" y="156"/>
                  </a:cubicBezTo>
                  <a:cubicBezTo>
                    <a:pt x="312"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3"/>
            <p:cNvSpPr/>
            <p:nvPr/>
          </p:nvSpPr>
          <p:spPr>
            <a:xfrm flipH="1">
              <a:off x="4962636" y="3229126"/>
              <a:ext cx="33248" cy="33248"/>
            </a:xfrm>
            <a:custGeom>
              <a:rect b="b" l="l" r="r" t="t"/>
              <a:pathLst>
                <a:path extrusionOk="0" h="302" w="302">
                  <a:moveTo>
                    <a:pt x="151" y="0"/>
                  </a:moveTo>
                  <a:cubicBezTo>
                    <a:pt x="66" y="0"/>
                    <a:pt x="0" y="66"/>
                    <a:pt x="0" y="151"/>
                  </a:cubicBezTo>
                  <a:cubicBezTo>
                    <a:pt x="0" y="236"/>
                    <a:pt x="66" y="302"/>
                    <a:pt x="151" y="302"/>
                  </a:cubicBezTo>
                  <a:cubicBezTo>
                    <a:pt x="231" y="302"/>
                    <a:pt x="302" y="236"/>
                    <a:pt x="302" y="151"/>
                  </a:cubicBezTo>
                  <a:cubicBezTo>
                    <a:pt x="302" y="66"/>
                    <a:pt x="231"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3"/>
            <p:cNvSpPr/>
            <p:nvPr/>
          </p:nvSpPr>
          <p:spPr>
            <a:xfrm flipH="1">
              <a:off x="4882159" y="3266998"/>
              <a:ext cx="32257" cy="32257"/>
            </a:xfrm>
            <a:custGeom>
              <a:rect b="b" l="l" r="r" t="t"/>
              <a:pathLst>
                <a:path extrusionOk="0" h="293" w="293">
                  <a:moveTo>
                    <a:pt x="146" y="0"/>
                  </a:moveTo>
                  <a:cubicBezTo>
                    <a:pt x="66" y="0"/>
                    <a:pt x="0" y="66"/>
                    <a:pt x="0" y="146"/>
                  </a:cubicBezTo>
                  <a:cubicBezTo>
                    <a:pt x="0" y="226"/>
                    <a:pt x="66" y="292"/>
                    <a:pt x="146" y="292"/>
                  </a:cubicBezTo>
                  <a:cubicBezTo>
                    <a:pt x="227" y="292"/>
                    <a:pt x="293" y="226"/>
                    <a:pt x="293" y="146"/>
                  </a:cubicBezTo>
                  <a:cubicBezTo>
                    <a:pt x="293" y="66"/>
                    <a:pt x="227"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3"/>
            <p:cNvSpPr/>
            <p:nvPr/>
          </p:nvSpPr>
          <p:spPr>
            <a:xfrm flipH="1">
              <a:off x="4800691" y="3302778"/>
              <a:ext cx="31707" cy="31707"/>
            </a:xfrm>
            <a:custGeom>
              <a:rect b="b" l="l" r="r" t="t"/>
              <a:pathLst>
                <a:path extrusionOk="0" h="288" w="288">
                  <a:moveTo>
                    <a:pt x="146" y="0"/>
                  </a:moveTo>
                  <a:cubicBezTo>
                    <a:pt x="66" y="0"/>
                    <a:pt x="0" y="66"/>
                    <a:pt x="0" y="147"/>
                  </a:cubicBezTo>
                  <a:cubicBezTo>
                    <a:pt x="0" y="227"/>
                    <a:pt x="66" y="288"/>
                    <a:pt x="146" y="288"/>
                  </a:cubicBezTo>
                  <a:cubicBezTo>
                    <a:pt x="222" y="288"/>
                    <a:pt x="288" y="227"/>
                    <a:pt x="288" y="147"/>
                  </a:cubicBezTo>
                  <a:cubicBezTo>
                    <a:pt x="288" y="66"/>
                    <a:pt x="222"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3"/>
            <p:cNvSpPr/>
            <p:nvPr/>
          </p:nvSpPr>
          <p:spPr>
            <a:xfrm flipH="1">
              <a:off x="4718673" y="3337016"/>
              <a:ext cx="30165" cy="30716"/>
            </a:xfrm>
            <a:custGeom>
              <a:rect b="b" l="l" r="r" t="t"/>
              <a:pathLst>
                <a:path extrusionOk="0" h="279" w="274">
                  <a:moveTo>
                    <a:pt x="137" y="1"/>
                  </a:moveTo>
                  <a:cubicBezTo>
                    <a:pt x="61" y="1"/>
                    <a:pt x="0" y="62"/>
                    <a:pt x="0" y="142"/>
                  </a:cubicBezTo>
                  <a:cubicBezTo>
                    <a:pt x="0" y="217"/>
                    <a:pt x="61" y="279"/>
                    <a:pt x="137" y="279"/>
                  </a:cubicBezTo>
                  <a:cubicBezTo>
                    <a:pt x="212" y="279"/>
                    <a:pt x="274" y="217"/>
                    <a:pt x="274" y="142"/>
                  </a:cubicBezTo>
                  <a:cubicBezTo>
                    <a:pt x="274" y="62"/>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3"/>
            <p:cNvSpPr/>
            <p:nvPr/>
          </p:nvSpPr>
          <p:spPr>
            <a:xfrm flipH="1">
              <a:off x="4635114" y="3369163"/>
              <a:ext cx="30165" cy="29725"/>
            </a:xfrm>
            <a:custGeom>
              <a:rect b="b" l="l" r="r" t="t"/>
              <a:pathLst>
                <a:path extrusionOk="0" h="270" w="274">
                  <a:moveTo>
                    <a:pt x="137" y="1"/>
                  </a:moveTo>
                  <a:cubicBezTo>
                    <a:pt x="61" y="1"/>
                    <a:pt x="0" y="62"/>
                    <a:pt x="0" y="133"/>
                  </a:cubicBezTo>
                  <a:cubicBezTo>
                    <a:pt x="0" y="208"/>
                    <a:pt x="61" y="270"/>
                    <a:pt x="137" y="270"/>
                  </a:cubicBezTo>
                  <a:cubicBezTo>
                    <a:pt x="212" y="270"/>
                    <a:pt x="274" y="208"/>
                    <a:pt x="274" y="133"/>
                  </a:cubicBezTo>
                  <a:cubicBezTo>
                    <a:pt x="274" y="62"/>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3"/>
            <p:cNvSpPr/>
            <p:nvPr/>
          </p:nvSpPr>
          <p:spPr>
            <a:xfrm flipH="1">
              <a:off x="4551554" y="3398777"/>
              <a:ext cx="28624" cy="28624"/>
            </a:xfrm>
            <a:custGeom>
              <a:rect b="b" l="l" r="r" t="t"/>
              <a:pathLst>
                <a:path extrusionOk="0" h="260" w="260">
                  <a:moveTo>
                    <a:pt x="132" y="1"/>
                  </a:moveTo>
                  <a:cubicBezTo>
                    <a:pt x="57" y="1"/>
                    <a:pt x="0" y="57"/>
                    <a:pt x="0" y="133"/>
                  </a:cubicBezTo>
                  <a:cubicBezTo>
                    <a:pt x="0" y="203"/>
                    <a:pt x="57" y="260"/>
                    <a:pt x="132" y="260"/>
                  </a:cubicBezTo>
                  <a:cubicBezTo>
                    <a:pt x="203" y="260"/>
                    <a:pt x="259" y="203"/>
                    <a:pt x="259" y="133"/>
                  </a:cubicBezTo>
                  <a:cubicBezTo>
                    <a:pt x="259" y="57"/>
                    <a:pt x="203"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3"/>
            <p:cNvSpPr/>
            <p:nvPr/>
          </p:nvSpPr>
          <p:spPr>
            <a:xfrm flipH="1">
              <a:off x="4466454" y="3425750"/>
              <a:ext cx="28074" cy="28184"/>
            </a:xfrm>
            <a:custGeom>
              <a:rect b="b" l="l" r="r" t="t"/>
              <a:pathLst>
                <a:path extrusionOk="0" h="256" w="255">
                  <a:moveTo>
                    <a:pt x="127" y="1"/>
                  </a:moveTo>
                  <a:cubicBezTo>
                    <a:pt x="57" y="1"/>
                    <a:pt x="0" y="57"/>
                    <a:pt x="0" y="128"/>
                  </a:cubicBezTo>
                  <a:cubicBezTo>
                    <a:pt x="0" y="199"/>
                    <a:pt x="57" y="255"/>
                    <a:pt x="127" y="255"/>
                  </a:cubicBezTo>
                  <a:cubicBezTo>
                    <a:pt x="198" y="255"/>
                    <a:pt x="255" y="199"/>
                    <a:pt x="255" y="128"/>
                  </a:cubicBezTo>
                  <a:cubicBezTo>
                    <a:pt x="255" y="57"/>
                    <a:pt x="198" y="1"/>
                    <a:pt x="1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3"/>
            <p:cNvSpPr/>
            <p:nvPr/>
          </p:nvSpPr>
          <p:spPr>
            <a:xfrm flipH="1">
              <a:off x="4381353" y="3450630"/>
              <a:ext cx="26532" cy="27193"/>
            </a:xfrm>
            <a:custGeom>
              <a:rect b="b" l="l" r="r" t="t"/>
              <a:pathLst>
                <a:path extrusionOk="0" h="247" w="241">
                  <a:moveTo>
                    <a:pt x="118" y="1"/>
                  </a:moveTo>
                  <a:cubicBezTo>
                    <a:pt x="52" y="1"/>
                    <a:pt x="0" y="53"/>
                    <a:pt x="0" y="124"/>
                  </a:cubicBezTo>
                  <a:cubicBezTo>
                    <a:pt x="0" y="190"/>
                    <a:pt x="52" y="246"/>
                    <a:pt x="118" y="246"/>
                  </a:cubicBezTo>
                  <a:cubicBezTo>
                    <a:pt x="189" y="246"/>
                    <a:pt x="241" y="190"/>
                    <a:pt x="241" y="124"/>
                  </a:cubicBezTo>
                  <a:cubicBezTo>
                    <a:pt x="241" y="53"/>
                    <a:pt x="18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3"/>
            <p:cNvSpPr/>
            <p:nvPr/>
          </p:nvSpPr>
          <p:spPr>
            <a:xfrm flipH="1">
              <a:off x="4295151" y="3472428"/>
              <a:ext cx="25541" cy="26092"/>
            </a:xfrm>
            <a:custGeom>
              <a:rect b="b" l="l" r="r" t="t"/>
              <a:pathLst>
                <a:path extrusionOk="0" h="237" w="232">
                  <a:moveTo>
                    <a:pt x="113" y="1"/>
                  </a:moveTo>
                  <a:cubicBezTo>
                    <a:pt x="52" y="1"/>
                    <a:pt x="0" y="53"/>
                    <a:pt x="0" y="119"/>
                  </a:cubicBezTo>
                  <a:cubicBezTo>
                    <a:pt x="0" y="185"/>
                    <a:pt x="52" y="237"/>
                    <a:pt x="113" y="237"/>
                  </a:cubicBezTo>
                  <a:cubicBezTo>
                    <a:pt x="179" y="237"/>
                    <a:pt x="231" y="185"/>
                    <a:pt x="231" y="119"/>
                  </a:cubicBezTo>
                  <a:cubicBezTo>
                    <a:pt x="231" y="53"/>
                    <a:pt x="179" y="1"/>
                    <a:pt x="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3"/>
            <p:cNvSpPr/>
            <p:nvPr/>
          </p:nvSpPr>
          <p:spPr>
            <a:xfrm flipH="1">
              <a:off x="4207959" y="3491144"/>
              <a:ext cx="24991" cy="24991"/>
            </a:xfrm>
            <a:custGeom>
              <a:rect b="b" l="l" r="r" t="t"/>
              <a:pathLst>
                <a:path extrusionOk="0" h="227" w="227">
                  <a:moveTo>
                    <a:pt x="113" y="1"/>
                  </a:moveTo>
                  <a:cubicBezTo>
                    <a:pt x="52" y="1"/>
                    <a:pt x="0" y="53"/>
                    <a:pt x="0" y="114"/>
                  </a:cubicBezTo>
                  <a:cubicBezTo>
                    <a:pt x="0" y="180"/>
                    <a:pt x="52" y="227"/>
                    <a:pt x="113" y="227"/>
                  </a:cubicBezTo>
                  <a:cubicBezTo>
                    <a:pt x="174" y="227"/>
                    <a:pt x="226" y="180"/>
                    <a:pt x="226" y="114"/>
                  </a:cubicBezTo>
                  <a:cubicBezTo>
                    <a:pt x="226" y="53"/>
                    <a:pt x="174" y="1"/>
                    <a:pt x="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3"/>
            <p:cNvSpPr/>
            <p:nvPr/>
          </p:nvSpPr>
          <p:spPr>
            <a:xfrm flipH="1">
              <a:off x="4120326" y="3507217"/>
              <a:ext cx="24441" cy="24000"/>
            </a:xfrm>
            <a:custGeom>
              <a:rect b="b" l="l" r="r" t="t"/>
              <a:pathLst>
                <a:path extrusionOk="0" h="218" w="222">
                  <a:moveTo>
                    <a:pt x="109" y="1"/>
                  </a:moveTo>
                  <a:cubicBezTo>
                    <a:pt x="52" y="1"/>
                    <a:pt x="0" y="48"/>
                    <a:pt x="0" y="109"/>
                  </a:cubicBezTo>
                  <a:cubicBezTo>
                    <a:pt x="0" y="171"/>
                    <a:pt x="52" y="218"/>
                    <a:pt x="109" y="218"/>
                  </a:cubicBezTo>
                  <a:cubicBezTo>
                    <a:pt x="170" y="218"/>
                    <a:pt x="222" y="171"/>
                    <a:pt x="222" y="109"/>
                  </a:cubicBezTo>
                  <a:cubicBezTo>
                    <a:pt x="222" y="48"/>
                    <a:pt x="170"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3"/>
            <p:cNvSpPr/>
            <p:nvPr/>
          </p:nvSpPr>
          <p:spPr>
            <a:xfrm flipH="1">
              <a:off x="4032583" y="3519658"/>
              <a:ext cx="22899" cy="23009"/>
            </a:xfrm>
            <a:custGeom>
              <a:rect b="b" l="l" r="r" t="t"/>
              <a:pathLst>
                <a:path extrusionOk="0" h="209" w="208">
                  <a:moveTo>
                    <a:pt x="104" y="1"/>
                  </a:moveTo>
                  <a:cubicBezTo>
                    <a:pt x="47" y="1"/>
                    <a:pt x="0" y="48"/>
                    <a:pt x="0" y="105"/>
                  </a:cubicBezTo>
                  <a:cubicBezTo>
                    <a:pt x="0" y="161"/>
                    <a:pt x="47" y="208"/>
                    <a:pt x="104" y="208"/>
                  </a:cubicBezTo>
                  <a:cubicBezTo>
                    <a:pt x="161" y="208"/>
                    <a:pt x="208" y="161"/>
                    <a:pt x="208" y="105"/>
                  </a:cubicBezTo>
                  <a:cubicBezTo>
                    <a:pt x="208" y="48"/>
                    <a:pt x="161"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3"/>
            <p:cNvSpPr/>
            <p:nvPr/>
          </p:nvSpPr>
          <p:spPr>
            <a:xfrm flipH="1">
              <a:off x="3944290" y="3529016"/>
              <a:ext cx="21908" cy="21908"/>
            </a:xfrm>
            <a:custGeom>
              <a:rect b="b" l="l" r="r" t="t"/>
              <a:pathLst>
                <a:path extrusionOk="0" h="199" w="199">
                  <a:moveTo>
                    <a:pt x="99" y="1"/>
                  </a:moveTo>
                  <a:cubicBezTo>
                    <a:pt x="43" y="1"/>
                    <a:pt x="0" y="43"/>
                    <a:pt x="0" y="100"/>
                  </a:cubicBezTo>
                  <a:cubicBezTo>
                    <a:pt x="0" y="156"/>
                    <a:pt x="43" y="199"/>
                    <a:pt x="99" y="199"/>
                  </a:cubicBezTo>
                  <a:cubicBezTo>
                    <a:pt x="156" y="199"/>
                    <a:pt x="198" y="156"/>
                    <a:pt x="198" y="100"/>
                  </a:cubicBezTo>
                  <a:cubicBezTo>
                    <a:pt x="198" y="43"/>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3"/>
            <p:cNvSpPr/>
            <p:nvPr/>
          </p:nvSpPr>
          <p:spPr>
            <a:xfrm flipH="1">
              <a:off x="3855556" y="3534740"/>
              <a:ext cx="21468" cy="21358"/>
            </a:xfrm>
            <a:custGeom>
              <a:rect b="b" l="l" r="r" t="t"/>
              <a:pathLst>
                <a:path extrusionOk="0" h="194" w="195">
                  <a:moveTo>
                    <a:pt x="100" y="1"/>
                  </a:moveTo>
                  <a:cubicBezTo>
                    <a:pt x="48" y="1"/>
                    <a:pt x="1" y="43"/>
                    <a:pt x="1" y="95"/>
                  </a:cubicBezTo>
                  <a:cubicBezTo>
                    <a:pt x="1" y="152"/>
                    <a:pt x="48" y="194"/>
                    <a:pt x="100" y="194"/>
                  </a:cubicBezTo>
                  <a:cubicBezTo>
                    <a:pt x="152" y="194"/>
                    <a:pt x="194" y="152"/>
                    <a:pt x="194" y="95"/>
                  </a:cubicBezTo>
                  <a:cubicBezTo>
                    <a:pt x="194" y="43"/>
                    <a:pt x="152"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3"/>
            <p:cNvSpPr/>
            <p:nvPr/>
          </p:nvSpPr>
          <p:spPr>
            <a:xfrm flipH="1">
              <a:off x="3766822" y="3537382"/>
              <a:ext cx="20367" cy="20367"/>
            </a:xfrm>
            <a:custGeom>
              <a:rect b="b" l="l" r="r" t="t"/>
              <a:pathLst>
                <a:path extrusionOk="0" h="185" w="185">
                  <a:moveTo>
                    <a:pt x="95" y="0"/>
                  </a:moveTo>
                  <a:cubicBezTo>
                    <a:pt x="43" y="0"/>
                    <a:pt x="0" y="43"/>
                    <a:pt x="0" y="95"/>
                  </a:cubicBezTo>
                  <a:cubicBezTo>
                    <a:pt x="0" y="142"/>
                    <a:pt x="43" y="184"/>
                    <a:pt x="95" y="184"/>
                  </a:cubicBezTo>
                  <a:cubicBezTo>
                    <a:pt x="147" y="184"/>
                    <a:pt x="184" y="142"/>
                    <a:pt x="184" y="95"/>
                  </a:cubicBezTo>
                  <a:cubicBezTo>
                    <a:pt x="184" y="43"/>
                    <a:pt x="147"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3"/>
            <p:cNvSpPr/>
            <p:nvPr/>
          </p:nvSpPr>
          <p:spPr>
            <a:xfrm flipH="1">
              <a:off x="3678089" y="3536832"/>
              <a:ext cx="19266" cy="19266"/>
            </a:xfrm>
            <a:custGeom>
              <a:rect b="b" l="l" r="r" t="t"/>
              <a:pathLst>
                <a:path extrusionOk="0" h="175" w="175">
                  <a:moveTo>
                    <a:pt x="90" y="1"/>
                  </a:moveTo>
                  <a:cubicBezTo>
                    <a:pt x="42" y="1"/>
                    <a:pt x="0" y="38"/>
                    <a:pt x="0" y="85"/>
                  </a:cubicBezTo>
                  <a:cubicBezTo>
                    <a:pt x="0" y="137"/>
                    <a:pt x="42" y="175"/>
                    <a:pt x="90" y="175"/>
                  </a:cubicBezTo>
                  <a:cubicBezTo>
                    <a:pt x="137" y="175"/>
                    <a:pt x="174" y="137"/>
                    <a:pt x="174" y="85"/>
                  </a:cubicBezTo>
                  <a:cubicBezTo>
                    <a:pt x="174" y="38"/>
                    <a:pt x="137"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3"/>
            <p:cNvSpPr/>
            <p:nvPr/>
          </p:nvSpPr>
          <p:spPr>
            <a:xfrm flipH="1">
              <a:off x="3589355" y="3532649"/>
              <a:ext cx="18275" cy="18826"/>
            </a:xfrm>
            <a:custGeom>
              <a:rect b="b" l="l" r="r" t="t"/>
              <a:pathLst>
                <a:path extrusionOk="0" h="171" w="166">
                  <a:moveTo>
                    <a:pt x="85" y="1"/>
                  </a:moveTo>
                  <a:cubicBezTo>
                    <a:pt x="38" y="1"/>
                    <a:pt x="1" y="39"/>
                    <a:pt x="1" y="86"/>
                  </a:cubicBezTo>
                  <a:cubicBezTo>
                    <a:pt x="1" y="133"/>
                    <a:pt x="38" y="171"/>
                    <a:pt x="85" y="171"/>
                  </a:cubicBezTo>
                  <a:cubicBezTo>
                    <a:pt x="133" y="171"/>
                    <a:pt x="166" y="133"/>
                    <a:pt x="166" y="86"/>
                  </a:cubicBezTo>
                  <a:cubicBezTo>
                    <a:pt x="166" y="39"/>
                    <a:pt x="133"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3"/>
            <p:cNvSpPr/>
            <p:nvPr/>
          </p:nvSpPr>
          <p:spPr>
            <a:xfrm flipH="1">
              <a:off x="3500621" y="3525933"/>
              <a:ext cx="17725" cy="17725"/>
            </a:xfrm>
            <a:custGeom>
              <a:rect b="b" l="l" r="r" t="t"/>
              <a:pathLst>
                <a:path extrusionOk="0" h="161" w="161">
                  <a:moveTo>
                    <a:pt x="81" y="1"/>
                  </a:moveTo>
                  <a:cubicBezTo>
                    <a:pt x="38" y="1"/>
                    <a:pt x="0" y="38"/>
                    <a:pt x="0" y="81"/>
                  </a:cubicBezTo>
                  <a:cubicBezTo>
                    <a:pt x="0" y="123"/>
                    <a:pt x="38" y="161"/>
                    <a:pt x="81" y="161"/>
                  </a:cubicBezTo>
                  <a:cubicBezTo>
                    <a:pt x="128" y="161"/>
                    <a:pt x="161" y="123"/>
                    <a:pt x="161" y="81"/>
                  </a:cubicBezTo>
                  <a:cubicBezTo>
                    <a:pt x="161" y="38"/>
                    <a:pt x="128"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3"/>
            <p:cNvSpPr/>
            <p:nvPr/>
          </p:nvSpPr>
          <p:spPr>
            <a:xfrm flipH="1">
              <a:off x="3412328" y="3516575"/>
              <a:ext cx="16734" cy="16734"/>
            </a:xfrm>
            <a:custGeom>
              <a:rect b="b" l="l" r="r" t="t"/>
              <a:pathLst>
                <a:path extrusionOk="0" h="152" w="152">
                  <a:moveTo>
                    <a:pt x="76" y="1"/>
                  </a:moveTo>
                  <a:cubicBezTo>
                    <a:pt x="38" y="1"/>
                    <a:pt x="0" y="34"/>
                    <a:pt x="0" y="76"/>
                  </a:cubicBezTo>
                  <a:cubicBezTo>
                    <a:pt x="0" y="119"/>
                    <a:pt x="38" y="152"/>
                    <a:pt x="76" y="152"/>
                  </a:cubicBezTo>
                  <a:cubicBezTo>
                    <a:pt x="118" y="152"/>
                    <a:pt x="151" y="119"/>
                    <a:pt x="151" y="76"/>
                  </a:cubicBezTo>
                  <a:cubicBezTo>
                    <a:pt x="151"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3"/>
            <p:cNvSpPr/>
            <p:nvPr/>
          </p:nvSpPr>
          <p:spPr>
            <a:xfrm flipH="1">
              <a:off x="3324145" y="3505126"/>
              <a:ext cx="15633" cy="15743"/>
            </a:xfrm>
            <a:custGeom>
              <a:rect b="b" l="l" r="r" t="t"/>
              <a:pathLst>
                <a:path extrusionOk="0" h="143" w="142">
                  <a:moveTo>
                    <a:pt x="71" y="1"/>
                  </a:moveTo>
                  <a:cubicBezTo>
                    <a:pt x="33" y="1"/>
                    <a:pt x="0" y="29"/>
                    <a:pt x="0" y="72"/>
                  </a:cubicBezTo>
                  <a:cubicBezTo>
                    <a:pt x="0" y="109"/>
                    <a:pt x="33" y="142"/>
                    <a:pt x="71" y="142"/>
                  </a:cubicBezTo>
                  <a:cubicBezTo>
                    <a:pt x="109" y="142"/>
                    <a:pt x="142" y="109"/>
                    <a:pt x="142" y="72"/>
                  </a:cubicBezTo>
                  <a:cubicBezTo>
                    <a:pt x="142" y="29"/>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3"/>
            <p:cNvSpPr/>
            <p:nvPr/>
          </p:nvSpPr>
          <p:spPr>
            <a:xfrm flipH="1">
              <a:off x="3236402" y="3491144"/>
              <a:ext cx="14642" cy="15193"/>
            </a:xfrm>
            <a:custGeom>
              <a:rect b="b" l="l" r="r" t="t"/>
              <a:pathLst>
                <a:path extrusionOk="0" h="138" w="133">
                  <a:moveTo>
                    <a:pt x="66" y="1"/>
                  </a:moveTo>
                  <a:cubicBezTo>
                    <a:pt x="29" y="1"/>
                    <a:pt x="0" y="34"/>
                    <a:pt x="0" y="67"/>
                  </a:cubicBezTo>
                  <a:cubicBezTo>
                    <a:pt x="0" y="104"/>
                    <a:pt x="29" y="137"/>
                    <a:pt x="66" y="137"/>
                  </a:cubicBezTo>
                  <a:cubicBezTo>
                    <a:pt x="99" y="137"/>
                    <a:pt x="132" y="104"/>
                    <a:pt x="132" y="67"/>
                  </a:cubicBezTo>
                  <a:cubicBezTo>
                    <a:pt x="132" y="34"/>
                    <a:pt x="9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3"/>
            <p:cNvSpPr/>
            <p:nvPr/>
          </p:nvSpPr>
          <p:spPr>
            <a:xfrm flipH="1">
              <a:off x="3149209" y="3476062"/>
              <a:ext cx="13651" cy="14202"/>
            </a:xfrm>
            <a:custGeom>
              <a:rect b="b" l="l" r="r" t="t"/>
              <a:pathLst>
                <a:path extrusionOk="0" h="129" w="124">
                  <a:moveTo>
                    <a:pt x="62" y="1"/>
                  </a:moveTo>
                  <a:cubicBezTo>
                    <a:pt x="29" y="1"/>
                    <a:pt x="1" y="29"/>
                    <a:pt x="1" y="67"/>
                  </a:cubicBezTo>
                  <a:cubicBezTo>
                    <a:pt x="1" y="100"/>
                    <a:pt x="29" y="128"/>
                    <a:pt x="62" y="128"/>
                  </a:cubicBezTo>
                  <a:cubicBezTo>
                    <a:pt x="95" y="128"/>
                    <a:pt x="123" y="100"/>
                    <a:pt x="123" y="67"/>
                  </a:cubicBezTo>
                  <a:cubicBezTo>
                    <a:pt x="123" y="29"/>
                    <a:pt x="95" y="1"/>
                    <a:pt x="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3"/>
            <p:cNvSpPr/>
            <p:nvPr/>
          </p:nvSpPr>
          <p:spPr>
            <a:xfrm flipH="1">
              <a:off x="3062017" y="3459988"/>
              <a:ext cx="12551" cy="13101"/>
            </a:xfrm>
            <a:custGeom>
              <a:rect b="b" l="l" r="r" t="t"/>
              <a:pathLst>
                <a:path extrusionOk="0" h="119" w="114">
                  <a:moveTo>
                    <a:pt x="57" y="1"/>
                  </a:moveTo>
                  <a:cubicBezTo>
                    <a:pt x="24" y="1"/>
                    <a:pt x="0" y="29"/>
                    <a:pt x="0" y="62"/>
                  </a:cubicBezTo>
                  <a:cubicBezTo>
                    <a:pt x="0" y="90"/>
                    <a:pt x="24" y="119"/>
                    <a:pt x="57" y="119"/>
                  </a:cubicBezTo>
                  <a:cubicBezTo>
                    <a:pt x="90" y="119"/>
                    <a:pt x="113" y="90"/>
                    <a:pt x="113" y="62"/>
                  </a:cubicBezTo>
                  <a:cubicBezTo>
                    <a:pt x="113"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3"/>
            <p:cNvSpPr/>
            <p:nvPr/>
          </p:nvSpPr>
          <p:spPr>
            <a:xfrm flipH="1">
              <a:off x="2974824" y="3443915"/>
              <a:ext cx="11560" cy="11560"/>
            </a:xfrm>
            <a:custGeom>
              <a:rect b="b" l="l" r="r" t="t"/>
              <a:pathLst>
                <a:path extrusionOk="0" h="105" w="105">
                  <a:moveTo>
                    <a:pt x="52" y="1"/>
                  </a:moveTo>
                  <a:cubicBezTo>
                    <a:pt x="24" y="1"/>
                    <a:pt x="0" y="24"/>
                    <a:pt x="0" y="53"/>
                  </a:cubicBezTo>
                  <a:cubicBezTo>
                    <a:pt x="0" y="81"/>
                    <a:pt x="24" y="104"/>
                    <a:pt x="52" y="104"/>
                  </a:cubicBezTo>
                  <a:cubicBezTo>
                    <a:pt x="81" y="104"/>
                    <a:pt x="104" y="81"/>
                    <a:pt x="104" y="53"/>
                  </a:cubicBezTo>
                  <a:cubicBezTo>
                    <a:pt x="104" y="24"/>
                    <a:pt x="81"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3"/>
            <p:cNvSpPr/>
            <p:nvPr/>
          </p:nvSpPr>
          <p:spPr>
            <a:xfrm flipH="1">
              <a:off x="2887632" y="3427291"/>
              <a:ext cx="10569" cy="11009"/>
            </a:xfrm>
            <a:custGeom>
              <a:rect b="b" l="l" r="r" t="t"/>
              <a:pathLst>
                <a:path extrusionOk="0" h="100" w="96">
                  <a:moveTo>
                    <a:pt x="48" y="1"/>
                  </a:moveTo>
                  <a:cubicBezTo>
                    <a:pt x="20" y="1"/>
                    <a:pt x="1" y="24"/>
                    <a:pt x="1" y="48"/>
                  </a:cubicBezTo>
                  <a:cubicBezTo>
                    <a:pt x="1" y="76"/>
                    <a:pt x="20" y="100"/>
                    <a:pt x="48" y="100"/>
                  </a:cubicBezTo>
                  <a:cubicBezTo>
                    <a:pt x="76" y="100"/>
                    <a:pt x="95" y="76"/>
                    <a:pt x="95" y="48"/>
                  </a:cubicBezTo>
                  <a:cubicBezTo>
                    <a:pt x="95" y="24"/>
                    <a:pt x="76"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3"/>
            <p:cNvSpPr/>
            <p:nvPr/>
          </p:nvSpPr>
          <p:spPr>
            <a:xfrm flipH="1">
              <a:off x="2799999" y="3411768"/>
              <a:ext cx="9908" cy="9908"/>
            </a:xfrm>
            <a:custGeom>
              <a:rect b="b" l="l" r="r" t="t"/>
              <a:pathLst>
                <a:path extrusionOk="0" h="90" w="90">
                  <a:moveTo>
                    <a:pt x="43" y="0"/>
                  </a:moveTo>
                  <a:cubicBezTo>
                    <a:pt x="19" y="0"/>
                    <a:pt x="0" y="19"/>
                    <a:pt x="0" y="43"/>
                  </a:cubicBezTo>
                  <a:cubicBezTo>
                    <a:pt x="0" y="66"/>
                    <a:pt x="19" y="90"/>
                    <a:pt x="43" y="90"/>
                  </a:cubicBezTo>
                  <a:cubicBezTo>
                    <a:pt x="66" y="90"/>
                    <a:pt x="90" y="66"/>
                    <a:pt x="90" y="43"/>
                  </a:cubicBezTo>
                  <a:cubicBezTo>
                    <a:pt x="90" y="19"/>
                    <a:pt x="66"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3"/>
            <p:cNvSpPr/>
            <p:nvPr/>
          </p:nvSpPr>
          <p:spPr>
            <a:xfrm flipH="1">
              <a:off x="2712807" y="3396686"/>
              <a:ext cx="8917" cy="9468"/>
            </a:xfrm>
            <a:custGeom>
              <a:rect b="b" l="l" r="r" t="t"/>
              <a:pathLst>
                <a:path extrusionOk="0" h="86" w="81">
                  <a:moveTo>
                    <a:pt x="43" y="1"/>
                  </a:moveTo>
                  <a:cubicBezTo>
                    <a:pt x="20" y="1"/>
                    <a:pt x="1" y="20"/>
                    <a:pt x="1" y="43"/>
                  </a:cubicBezTo>
                  <a:cubicBezTo>
                    <a:pt x="1" y="67"/>
                    <a:pt x="20" y="86"/>
                    <a:pt x="43" y="86"/>
                  </a:cubicBezTo>
                  <a:cubicBezTo>
                    <a:pt x="67" y="86"/>
                    <a:pt x="81" y="67"/>
                    <a:pt x="81" y="43"/>
                  </a:cubicBezTo>
                  <a:cubicBezTo>
                    <a:pt x="81" y="20"/>
                    <a:pt x="67"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3"/>
            <p:cNvSpPr/>
            <p:nvPr/>
          </p:nvSpPr>
          <p:spPr>
            <a:xfrm flipH="1">
              <a:off x="2624513" y="3384245"/>
              <a:ext cx="8477" cy="7927"/>
            </a:xfrm>
            <a:custGeom>
              <a:rect b="b" l="l" r="r" t="t"/>
              <a:pathLst>
                <a:path extrusionOk="0" h="72" w="77">
                  <a:moveTo>
                    <a:pt x="39" y="1"/>
                  </a:moveTo>
                  <a:cubicBezTo>
                    <a:pt x="20" y="1"/>
                    <a:pt x="1" y="15"/>
                    <a:pt x="1" y="38"/>
                  </a:cubicBezTo>
                  <a:cubicBezTo>
                    <a:pt x="1" y="57"/>
                    <a:pt x="20" y="71"/>
                    <a:pt x="39" y="71"/>
                  </a:cubicBezTo>
                  <a:cubicBezTo>
                    <a:pt x="57" y="71"/>
                    <a:pt x="76" y="57"/>
                    <a:pt x="76" y="38"/>
                  </a:cubicBezTo>
                  <a:cubicBezTo>
                    <a:pt x="76" y="15"/>
                    <a:pt x="57" y="1"/>
                    <a:pt x="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3"/>
            <p:cNvSpPr/>
            <p:nvPr/>
          </p:nvSpPr>
          <p:spPr>
            <a:xfrm flipH="1">
              <a:off x="2536881" y="3373897"/>
              <a:ext cx="6826" cy="6826"/>
            </a:xfrm>
            <a:custGeom>
              <a:rect b="b" l="l" r="r" t="t"/>
              <a:pathLst>
                <a:path extrusionOk="0" h="62" w="62">
                  <a:moveTo>
                    <a:pt x="34" y="0"/>
                  </a:moveTo>
                  <a:cubicBezTo>
                    <a:pt x="15" y="0"/>
                    <a:pt x="1" y="14"/>
                    <a:pt x="1" y="29"/>
                  </a:cubicBezTo>
                  <a:cubicBezTo>
                    <a:pt x="1" y="47"/>
                    <a:pt x="15" y="62"/>
                    <a:pt x="34" y="62"/>
                  </a:cubicBezTo>
                  <a:cubicBezTo>
                    <a:pt x="48" y="62"/>
                    <a:pt x="62" y="47"/>
                    <a:pt x="62" y="29"/>
                  </a:cubicBezTo>
                  <a:cubicBezTo>
                    <a:pt x="62" y="14"/>
                    <a:pt x="48"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3"/>
            <p:cNvSpPr/>
            <p:nvPr/>
          </p:nvSpPr>
          <p:spPr>
            <a:xfrm flipH="1">
              <a:off x="2448037" y="3366080"/>
              <a:ext cx="6385" cy="6385"/>
            </a:xfrm>
            <a:custGeom>
              <a:rect b="b" l="l" r="r" t="t"/>
              <a:pathLst>
                <a:path extrusionOk="0" h="58" w="58">
                  <a:moveTo>
                    <a:pt x="29" y="1"/>
                  </a:moveTo>
                  <a:cubicBezTo>
                    <a:pt x="15" y="1"/>
                    <a:pt x="0" y="15"/>
                    <a:pt x="0" y="29"/>
                  </a:cubicBezTo>
                  <a:cubicBezTo>
                    <a:pt x="0" y="43"/>
                    <a:pt x="15" y="57"/>
                    <a:pt x="29" y="57"/>
                  </a:cubicBezTo>
                  <a:cubicBezTo>
                    <a:pt x="43" y="57"/>
                    <a:pt x="57" y="43"/>
                    <a:pt x="57" y="29"/>
                  </a:cubicBezTo>
                  <a:cubicBezTo>
                    <a:pt x="57" y="15"/>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3"/>
            <p:cNvSpPr/>
            <p:nvPr/>
          </p:nvSpPr>
          <p:spPr>
            <a:xfrm flipH="1">
              <a:off x="2359303" y="3361897"/>
              <a:ext cx="5284" cy="5284"/>
            </a:xfrm>
            <a:custGeom>
              <a:rect b="b" l="l" r="r" t="t"/>
              <a:pathLst>
                <a:path extrusionOk="0" h="48" w="48">
                  <a:moveTo>
                    <a:pt x="24" y="1"/>
                  </a:moveTo>
                  <a:cubicBezTo>
                    <a:pt x="9" y="1"/>
                    <a:pt x="0" y="10"/>
                    <a:pt x="0" y="24"/>
                  </a:cubicBezTo>
                  <a:cubicBezTo>
                    <a:pt x="0" y="34"/>
                    <a:pt x="9" y="48"/>
                    <a:pt x="24" y="48"/>
                  </a:cubicBezTo>
                  <a:cubicBezTo>
                    <a:pt x="33" y="48"/>
                    <a:pt x="47" y="34"/>
                    <a:pt x="47" y="24"/>
                  </a:cubicBezTo>
                  <a:cubicBezTo>
                    <a:pt x="47" y="10"/>
                    <a:pt x="3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3"/>
            <p:cNvSpPr/>
            <p:nvPr/>
          </p:nvSpPr>
          <p:spPr>
            <a:xfrm flipH="1">
              <a:off x="2270569" y="3360906"/>
              <a:ext cx="4294" cy="4294"/>
            </a:xfrm>
            <a:custGeom>
              <a:rect b="b" l="l" r="r" t="t"/>
              <a:pathLst>
                <a:path extrusionOk="0" h="39" w="39">
                  <a:moveTo>
                    <a:pt x="19" y="0"/>
                  </a:moveTo>
                  <a:cubicBezTo>
                    <a:pt x="5" y="0"/>
                    <a:pt x="1" y="10"/>
                    <a:pt x="1" y="19"/>
                  </a:cubicBezTo>
                  <a:cubicBezTo>
                    <a:pt x="1" y="33"/>
                    <a:pt x="5" y="38"/>
                    <a:pt x="19" y="38"/>
                  </a:cubicBezTo>
                  <a:cubicBezTo>
                    <a:pt x="29" y="38"/>
                    <a:pt x="38" y="33"/>
                    <a:pt x="38" y="19"/>
                  </a:cubicBezTo>
                  <a:cubicBezTo>
                    <a:pt x="38" y="10"/>
                    <a:pt x="29"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3"/>
            <p:cNvSpPr/>
            <p:nvPr/>
          </p:nvSpPr>
          <p:spPr>
            <a:xfrm flipH="1">
              <a:off x="2181836" y="3363988"/>
              <a:ext cx="3743" cy="3743"/>
            </a:xfrm>
            <a:custGeom>
              <a:rect b="b" l="l" r="r" t="t"/>
              <a:pathLst>
                <a:path extrusionOk="0" h="34" w="34">
                  <a:moveTo>
                    <a:pt x="19" y="1"/>
                  </a:moveTo>
                  <a:cubicBezTo>
                    <a:pt x="10" y="1"/>
                    <a:pt x="0" y="10"/>
                    <a:pt x="0" y="20"/>
                  </a:cubicBezTo>
                  <a:cubicBezTo>
                    <a:pt x="0" y="24"/>
                    <a:pt x="10" y="34"/>
                    <a:pt x="19" y="34"/>
                  </a:cubicBezTo>
                  <a:cubicBezTo>
                    <a:pt x="24" y="34"/>
                    <a:pt x="33" y="24"/>
                    <a:pt x="33" y="20"/>
                  </a:cubicBezTo>
                  <a:cubicBezTo>
                    <a:pt x="33" y="10"/>
                    <a:pt x="24"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3"/>
            <p:cNvSpPr/>
            <p:nvPr/>
          </p:nvSpPr>
          <p:spPr>
            <a:xfrm flipH="1">
              <a:off x="2093652" y="3371254"/>
              <a:ext cx="2202" cy="2752"/>
            </a:xfrm>
            <a:custGeom>
              <a:rect b="b" l="l" r="r" t="t"/>
              <a:pathLst>
                <a:path extrusionOk="0" h="25" w="20">
                  <a:moveTo>
                    <a:pt x="10" y="1"/>
                  </a:moveTo>
                  <a:cubicBezTo>
                    <a:pt x="6" y="1"/>
                    <a:pt x="1" y="5"/>
                    <a:pt x="1" y="15"/>
                  </a:cubicBezTo>
                  <a:cubicBezTo>
                    <a:pt x="1" y="20"/>
                    <a:pt x="6" y="24"/>
                    <a:pt x="10" y="24"/>
                  </a:cubicBezTo>
                  <a:cubicBezTo>
                    <a:pt x="15" y="24"/>
                    <a:pt x="20" y="20"/>
                    <a:pt x="20" y="15"/>
                  </a:cubicBezTo>
                  <a:cubicBezTo>
                    <a:pt x="20" y="5"/>
                    <a:pt x="15"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3"/>
            <p:cNvSpPr/>
            <p:nvPr/>
          </p:nvSpPr>
          <p:spPr>
            <a:xfrm flipH="1">
              <a:off x="2005359" y="3383254"/>
              <a:ext cx="1651" cy="1101"/>
            </a:xfrm>
            <a:custGeom>
              <a:rect b="b" l="l" r="r" t="t"/>
              <a:pathLst>
                <a:path extrusionOk="0" h="10" w="15">
                  <a:moveTo>
                    <a:pt x="10" y="0"/>
                  </a:moveTo>
                  <a:cubicBezTo>
                    <a:pt x="5" y="0"/>
                    <a:pt x="0" y="0"/>
                    <a:pt x="0" y="5"/>
                  </a:cubicBezTo>
                  <a:cubicBezTo>
                    <a:pt x="0" y="10"/>
                    <a:pt x="5" y="10"/>
                    <a:pt x="10" y="10"/>
                  </a:cubicBezTo>
                  <a:cubicBezTo>
                    <a:pt x="14" y="10"/>
                    <a:pt x="14" y="10"/>
                    <a:pt x="14" y="5"/>
                  </a:cubicBezTo>
                  <a:cubicBezTo>
                    <a:pt x="14" y="0"/>
                    <a:pt x="14"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3"/>
            <p:cNvSpPr/>
            <p:nvPr/>
          </p:nvSpPr>
          <p:spPr>
            <a:xfrm flipH="1">
              <a:off x="1917726" y="3398777"/>
              <a:ext cx="550" cy="661"/>
            </a:xfrm>
            <a:custGeom>
              <a:rect b="b" l="l" r="r" t="t"/>
              <a:pathLst>
                <a:path extrusionOk="0" h="6" w="5">
                  <a:moveTo>
                    <a:pt x="0" y="1"/>
                  </a:moveTo>
                  <a:cubicBezTo>
                    <a:pt x="0" y="5"/>
                    <a:pt x="0" y="5"/>
                    <a:pt x="0" y="5"/>
                  </a:cubicBezTo>
                  <a:cubicBezTo>
                    <a:pt x="5" y="5"/>
                    <a:pt x="5" y="5"/>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3"/>
            <p:cNvSpPr/>
            <p:nvPr/>
          </p:nvSpPr>
          <p:spPr>
            <a:xfrm flipH="1">
              <a:off x="8997708" y="3015769"/>
              <a:ext cx="80588" cy="80588"/>
            </a:xfrm>
            <a:custGeom>
              <a:rect b="b" l="l" r="r" t="t"/>
              <a:pathLst>
                <a:path extrusionOk="0" h="732" w="732">
                  <a:moveTo>
                    <a:pt x="368" y="1"/>
                  </a:moveTo>
                  <a:cubicBezTo>
                    <a:pt x="165" y="1"/>
                    <a:pt x="0" y="166"/>
                    <a:pt x="0" y="363"/>
                  </a:cubicBezTo>
                  <a:cubicBezTo>
                    <a:pt x="0" y="566"/>
                    <a:pt x="165" y="731"/>
                    <a:pt x="368" y="731"/>
                  </a:cubicBezTo>
                  <a:cubicBezTo>
                    <a:pt x="571" y="731"/>
                    <a:pt x="731" y="566"/>
                    <a:pt x="731" y="363"/>
                  </a:cubicBezTo>
                  <a:cubicBezTo>
                    <a:pt x="731" y="166"/>
                    <a:pt x="571" y="1"/>
                    <a:pt x="3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3"/>
            <p:cNvSpPr/>
            <p:nvPr/>
          </p:nvSpPr>
          <p:spPr>
            <a:xfrm flipH="1">
              <a:off x="8927139" y="3070815"/>
              <a:ext cx="79597" cy="79487"/>
            </a:xfrm>
            <a:custGeom>
              <a:rect b="b" l="l" r="r" t="t"/>
              <a:pathLst>
                <a:path extrusionOk="0" h="722" w="723">
                  <a:moveTo>
                    <a:pt x="359" y="0"/>
                  </a:moveTo>
                  <a:cubicBezTo>
                    <a:pt x="161" y="0"/>
                    <a:pt x="1" y="160"/>
                    <a:pt x="1" y="358"/>
                  </a:cubicBezTo>
                  <a:cubicBezTo>
                    <a:pt x="1" y="561"/>
                    <a:pt x="161" y="721"/>
                    <a:pt x="359" y="721"/>
                  </a:cubicBezTo>
                  <a:cubicBezTo>
                    <a:pt x="557" y="721"/>
                    <a:pt x="722" y="561"/>
                    <a:pt x="722" y="358"/>
                  </a:cubicBezTo>
                  <a:cubicBezTo>
                    <a:pt x="722" y="160"/>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3"/>
            <p:cNvSpPr/>
            <p:nvPr/>
          </p:nvSpPr>
          <p:spPr>
            <a:xfrm flipH="1">
              <a:off x="8855030" y="3122117"/>
              <a:ext cx="78496" cy="79046"/>
            </a:xfrm>
            <a:custGeom>
              <a:rect b="b" l="l" r="r" t="t"/>
              <a:pathLst>
                <a:path extrusionOk="0" h="718" w="713">
                  <a:moveTo>
                    <a:pt x="359" y="1"/>
                  </a:moveTo>
                  <a:cubicBezTo>
                    <a:pt x="161" y="1"/>
                    <a:pt x="1" y="161"/>
                    <a:pt x="1" y="359"/>
                  </a:cubicBezTo>
                  <a:cubicBezTo>
                    <a:pt x="1" y="557"/>
                    <a:pt x="161" y="717"/>
                    <a:pt x="359" y="717"/>
                  </a:cubicBezTo>
                  <a:cubicBezTo>
                    <a:pt x="557" y="717"/>
                    <a:pt x="713" y="557"/>
                    <a:pt x="713" y="359"/>
                  </a:cubicBezTo>
                  <a:cubicBezTo>
                    <a:pt x="713" y="161"/>
                    <a:pt x="557"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3"/>
            <p:cNvSpPr/>
            <p:nvPr/>
          </p:nvSpPr>
          <p:spPr>
            <a:xfrm flipH="1">
              <a:off x="8780277" y="3171438"/>
              <a:ext cx="77945" cy="77945"/>
            </a:xfrm>
            <a:custGeom>
              <a:rect b="b" l="l" r="r" t="t"/>
              <a:pathLst>
                <a:path extrusionOk="0" h="708" w="708">
                  <a:moveTo>
                    <a:pt x="354" y="1"/>
                  </a:moveTo>
                  <a:cubicBezTo>
                    <a:pt x="161" y="1"/>
                    <a:pt x="0" y="161"/>
                    <a:pt x="0" y="354"/>
                  </a:cubicBezTo>
                  <a:cubicBezTo>
                    <a:pt x="0" y="548"/>
                    <a:pt x="161" y="708"/>
                    <a:pt x="354" y="708"/>
                  </a:cubicBezTo>
                  <a:cubicBezTo>
                    <a:pt x="547" y="708"/>
                    <a:pt x="707" y="548"/>
                    <a:pt x="707" y="354"/>
                  </a:cubicBezTo>
                  <a:cubicBezTo>
                    <a:pt x="707" y="161"/>
                    <a:pt x="547"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3"/>
            <p:cNvSpPr/>
            <p:nvPr/>
          </p:nvSpPr>
          <p:spPr>
            <a:xfrm flipH="1">
              <a:off x="8704534" y="3218227"/>
              <a:ext cx="76955" cy="76845"/>
            </a:xfrm>
            <a:custGeom>
              <a:rect b="b" l="l" r="r" t="t"/>
              <a:pathLst>
                <a:path extrusionOk="0" h="698" w="699">
                  <a:moveTo>
                    <a:pt x="350" y="0"/>
                  </a:moveTo>
                  <a:cubicBezTo>
                    <a:pt x="156" y="0"/>
                    <a:pt x="1" y="156"/>
                    <a:pt x="1" y="349"/>
                  </a:cubicBezTo>
                  <a:cubicBezTo>
                    <a:pt x="1" y="542"/>
                    <a:pt x="156" y="698"/>
                    <a:pt x="350" y="698"/>
                  </a:cubicBezTo>
                  <a:cubicBezTo>
                    <a:pt x="543" y="698"/>
                    <a:pt x="699" y="542"/>
                    <a:pt x="699" y="349"/>
                  </a:cubicBezTo>
                  <a:cubicBezTo>
                    <a:pt x="699" y="156"/>
                    <a:pt x="543" y="0"/>
                    <a:pt x="3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3"/>
            <p:cNvSpPr/>
            <p:nvPr/>
          </p:nvSpPr>
          <p:spPr>
            <a:xfrm flipH="1">
              <a:off x="8627140" y="3262814"/>
              <a:ext cx="75964" cy="75303"/>
            </a:xfrm>
            <a:custGeom>
              <a:rect b="b" l="l" r="r" t="t"/>
              <a:pathLst>
                <a:path extrusionOk="0" h="684" w="690">
                  <a:moveTo>
                    <a:pt x="345" y="0"/>
                  </a:moveTo>
                  <a:cubicBezTo>
                    <a:pt x="156" y="0"/>
                    <a:pt x="1" y="151"/>
                    <a:pt x="1" y="345"/>
                  </a:cubicBezTo>
                  <a:cubicBezTo>
                    <a:pt x="1" y="533"/>
                    <a:pt x="156" y="684"/>
                    <a:pt x="345" y="684"/>
                  </a:cubicBezTo>
                  <a:cubicBezTo>
                    <a:pt x="533" y="684"/>
                    <a:pt x="689" y="533"/>
                    <a:pt x="689" y="345"/>
                  </a:cubicBezTo>
                  <a:cubicBezTo>
                    <a:pt x="689" y="151"/>
                    <a:pt x="533" y="0"/>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3"/>
            <p:cNvSpPr/>
            <p:nvPr/>
          </p:nvSpPr>
          <p:spPr>
            <a:xfrm flipH="1">
              <a:off x="8548865" y="3304319"/>
              <a:ext cx="74753" cy="74863"/>
            </a:xfrm>
            <a:custGeom>
              <a:rect b="b" l="l" r="r" t="t"/>
              <a:pathLst>
                <a:path extrusionOk="0" h="680" w="679">
                  <a:moveTo>
                    <a:pt x="339" y="1"/>
                  </a:moveTo>
                  <a:cubicBezTo>
                    <a:pt x="156" y="1"/>
                    <a:pt x="0" y="151"/>
                    <a:pt x="0" y="340"/>
                  </a:cubicBezTo>
                  <a:cubicBezTo>
                    <a:pt x="0" y="529"/>
                    <a:pt x="156" y="679"/>
                    <a:pt x="339" y="679"/>
                  </a:cubicBezTo>
                  <a:cubicBezTo>
                    <a:pt x="528" y="679"/>
                    <a:pt x="679" y="529"/>
                    <a:pt x="679" y="340"/>
                  </a:cubicBezTo>
                  <a:cubicBezTo>
                    <a:pt x="679" y="151"/>
                    <a:pt x="528" y="1"/>
                    <a:pt x="3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3"/>
            <p:cNvSpPr/>
            <p:nvPr/>
          </p:nvSpPr>
          <p:spPr>
            <a:xfrm flipH="1">
              <a:off x="8468939" y="3343732"/>
              <a:ext cx="73762" cy="73872"/>
            </a:xfrm>
            <a:custGeom>
              <a:rect b="b" l="l" r="r" t="t"/>
              <a:pathLst>
                <a:path extrusionOk="0" h="671" w="670">
                  <a:moveTo>
                    <a:pt x="335" y="1"/>
                  </a:moveTo>
                  <a:cubicBezTo>
                    <a:pt x="151" y="1"/>
                    <a:pt x="0" y="152"/>
                    <a:pt x="0" y="336"/>
                  </a:cubicBezTo>
                  <a:cubicBezTo>
                    <a:pt x="0" y="519"/>
                    <a:pt x="151" y="670"/>
                    <a:pt x="335" y="670"/>
                  </a:cubicBezTo>
                  <a:cubicBezTo>
                    <a:pt x="524" y="670"/>
                    <a:pt x="670" y="519"/>
                    <a:pt x="670" y="336"/>
                  </a:cubicBezTo>
                  <a:cubicBezTo>
                    <a:pt x="670" y="152"/>
                    <a:pt x="524"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3"/>
            <p:cNvSpPr/>
            <p:nvPr/>
          </p:nvSpPr>
          <p:spPr>
            <a:xfrm flipH="1">
              <a:off x="8387471" y="3380062"/>
              <a:ext cx="73212" cy="73322"/>
            </a:xfrm>
            <a:custGeom>
              <a:rect b="b" l="l" r="r" t="t"/>
              <a:pathLst>
                <a:path extrusionOk="0" h="666" w="665">
                  <a:moveTo>
                    <a:pt x="335" y="1"/>
                  </a:moveTo>
                  <a:cubicBezTo>
                    <a:pt x="151" y="1"/>
                    <a:pt x="0" y="152"/>
                    <a:pt x="0" y="336"/>
                  </a:cubicBezTo>
                  <a:cubicBezTo>
                    <a:pt x="0" y="515"/>
                    <a:pt x="151" y="666"/>
                    <a:pt x="335" y="666"/>
                  </a:cubicBezTo>
                  <a:cubicBezTo>
                    <a:pt x="514" y="666"/>
                    <a:pt x="665" y="515"/>
                    <a:pt x="665" y="336"/>
                  </a:cubicBezTo>
                  <a:cubicBezTo>
                    <a:pt x="665" y="152"/>
                    <a:pt x="514"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3"/>
            <p:cNvSpPr/>
            <p:nvPr/>
          </p:nvSpPr>
          <p:spPr>
            <a:xfrm flipH="1">
              <a:off x="8305453" y="3414300"/>
              <a:ext cx="71670" cy="71780"/>
            </a:xfrm>
            <a:custGeom>
              <a:rect b="b" l="l" r="r" t="t"/>
              <a:pathLst>
                <a:path extrusionOk="0" h="652" w="651">
                  <a:moveTo>
                    <a:pt x="326" y="1"/>
                  </a:moveTo>
                  <a:cubicBezTo>
                    <a:pt x="146" y="1"/>
                    <a:pt x="0" y="147"/>
                    <a:pt x="0" y="326"/>
                  </a:cubicBezTo>
                  <a:cubicBezTo>
                    <a:pt x="0" y="505"/>
                    <a:pt x="146" y="652"/>
                    <a:pt x="326" y="652"/>
                  </a:cubicBezTo>
                  <a:cubicBezTo>
                    <a:pt x="505" y="652"/>
                    <a:pt x="651" y="505"/>
                    <a:pt x="651" y="326"/>
                  </a:cubicBezTo>
                  <a:cubicBezTo>
                    <a:pt x="651" y="147"/>
                    <a:pt x="505"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3"/>
            <p:cNvSpPr/>
            <p:nvPr/>
          </p:nvSpPr>
          <p:spPr>
            <a:xfrm flipH="1">
              <a:off x="8221894" y="3445016"/>
              <a:ext cx="71230" cy="71120"/>
            </a:xfrm>
            <a:custGeom>
              <a:rect b="b" l="l" r="r" t="t"/>
              <a:pathLst>
                <a:path extrusionOk="0" h="646" w="647">
                  <a:moveTo>
                    <a:pt x="326" y="0"/>
                  </a:moveTo>
                  <a:cubicBezTo>
                    <a:pt x="147" y="0"/>
                    <a:pt x="1" y="146"/>
                    <a:pt x="1" y="325"/>
                  </a:cubicBezTo>
                  <a:cubicBezTo>
                    <a:pt x="1" y="505"/>
                    <a:pt x="147" y="646"/>
                    <a:pt x="326" y="646"/>
                  </a:cubicBezTo>
                  <a:cubicBezTo>
                    <a:pt x="505" y="646"/>
                    <a:pt x="647" y="505"/>
                    <a:pt x="647" y="325"/>
                  </a:cubicBezTo>
                  <a:cubicBezTo>
                    <a:pt x="647"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3"/>
            <p:cNvSpPr/>
            <p:nvPr/>
          </p:nvSpPr>
          <p:spPr>
            <a:xfrm flipH="1">
              <a:off x="8137233" y="3472979"/>
              <a:ext cx="70239" cy="70239"/>
            </a:xfrm>
            <a:custGeom>
              <a:rect b="b" l="l" r="r" t="t"/>
              <a:pathLst>
                <a:path extrusionOk="0" h="638" w="638">
                  <a:moveTo>
                    <a:pt x="321" y="1"/>
                  </a:moveTo>
                  <a:cubicBezTo>
                    <a:pt x="142" y="1"/>
                    <a:pt x="1" y="147"/>
                    <a:pt x="1" y="321"/>
                  </a:cubicBezTo>
                  <a:cubicBezTo>
                    <a:pt x="1" y="496"/>
                    <a:pt x="142" y="637"/>
                    <a:pt x="321" y="637"/>
                  </a:cubicBezTo>
                  <a:cubicBezTo>
                    <a:pt x="496" y="637"/>
                    <a:pt x="637" y="496"/>
                    <a:pt x="637" y="321"/>
                  </a:cubicBezTo>
                  <a:cubicBezTo>
                    <a:pt x="637" y="147"/>
                    <a:pt x="496"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3"/>
            <p:cNvSpPr/>
            <p:nvPr/>
          </p:nvSpPr>
          <p:spPr>
            <a:xfrm flipH="1">
              <a:off x="8051582" y="3497860"/>
              <a:ext cx="69138" cy="69138"/>
            </a:xfrm>
            <a:custGeom>
              <a:rect b="b" l="l" r="r" t="t"/>
              <a:pathLst>
                <a:path extrusionOk="0" h="628" w="628">
                  <a:moveTo>
                    <a:pt x="311" y="1"/>
                  </a:moveTo>
                  <a:cubicBezTo>
                    <a:pt x="137" y="1"/>
                    <a:pt x="0" y="142"/>
                    <a:pt x="0" y="312"/>
                  </a:cubicBezTo>
                  <a:cubicBezTo>
                    <a:pt x="0" y="487"/>
                    <a:pt x="137" y="628"/>
                    <a:pt x="311" y="628"/>
                  </a:cubicBezTo>
                  <a:cubicBezTo>
                    <a:pt x="486" y="628"/>
                    <a:pt x="627" y="487"/>
                    <a:pt x="627" y="312"/>
                  </a:cubicBezTo>
                  <a:cubicBezTo>
                    <a:pt x="627" y="142"/>
                    <a:pt x="486"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3"/>
            <p:cNvSpPr/>
            <p:nvPr/>
          </p:nvSpPr>
          <p:spPr>
            <a:xfrm flipH="1">
              <a:off x="7965491" y="3519217"/>
              <a:ext cx="68037" cy="68037"/>
            </a:xfrm>
            <a:custGeom>
              <a:rect b="b" l="l" r="r" t="t"/>
              <a:pathLst>
                <a:path extrusionOk="0" h="618" w="618">
                  <a:moveTo>
                    <a:pt x="306" y="0"/>
                  </a:moveTo>
                  <a:cubicBezTo>
                    <a:pt x="137" y="0"/>
                    <a:pt x="0" y="137"/>
                    <a:pt x="0" y="311"/>
                  </a:cubicBezTo>
                  <a:cubicBezTo>
                    <a:pt x="0" y="481"/>
                    <a:pt x="137" y="618"/>
                    <a:pt x="306" y="618"/>
                  </a:cubicBezTo>
                  <a:cubicBezTo>
                    <a:pt x="481" y="618"/>
                    <a:pt x="618" y="481"/>
                    <a:pt x="618" y="311"/>
                  </a:cubicBezTo>
                  <a:cubicBezTo>
                    <a:pt x="618" y="137"/>
                    <a:pt x="481" y="0"/>
                    <a:pt x="3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3"/>
            <p:cNvSpPr/>
            <p:nvPr/>
          </p:nvSpPr>
          <p:spPr>
            <a:xfrm flipH="1">
              <a:off x="7878298" y="3536832"/>
              <a:ext cx="67597" cy="67597"/>
            </a:xfrm>
            <a:custGeom>
              <a:rect b="b" l="l" r="r" t="t"/>
              <a:pathLst>
                <a:path extrusionOk="0" h="614" w="614">
                  <a:moveTo>
                    <a:pt x="307" y="1"/>
                  </a:moveTo>
                  <a:cubicBezTo>
                    <a:pt x="137" y="1"/>
                    <a:pt x="1" y="137"/>
                    <a:pt x="1" y="307"/>
                  </a:cubicBezTo>
                  <a:cubicBezTo>
                    <a:pt x="1" y="477"/>
                    <a:pt x="137" y="613"/>
                    <a:pt x="307" y="613"/>
                  </a:cubicBezTo>
                  <a:cubicBezTo>
                    <a:pt x="477" y="613"/>
                    <a:pt x="614" y="477"/>
                    <a:pt x="614" y="307"/>
                  </a:cubicBezTo>
                  <a:cubicBezTo>
                    <a:pt x="614" y="137"/>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3"/>
            <p:cNvSpPr/>
            <p:nvPr/>
          </p:nvSpPr>
          <p:spPr>
            <a:xfrm flipH="1">
              <a:off x="7790555" y="3550814"/>
              <a:ext cx="66606" cy="66606"/>
            </a:xfrm>
            <a:custGeom>
              <a:rect b="b" l="l" r="r" t="t"/>
              <a:pathLst>
                <a:path extrusionOk="0" h="605" w="605">
                  <a:moveTo>
                    <a:pt x="303" y="1"/>
                  </a:moveTo>
                  <a:cubicBezTo>
                    <a:pt x="138" y="1"/>
                    <a:pt x="1" y="138"/>
                    <a:pt x="1" y="303"/>
                  </a:cubicBezTo>
                  <a:cubicBezTo>
                    <a:pt x="1" y="472"/>
                    <a:pt x="138" y="604"/>
                    <a:pt x="303" y="604"/>
                  </a:cubicBezTo>
                  <a:cubicBezTo>
                    <a:pt x="468" y="604"/>
                    <a:pt x="604" y="472"/>
                    <a:pt x="604" y="303"/>
                  </a:cubicBezTo>
                  <a:cubicBezTo>
                    <a:pt x="604" y="138"/>
                    <a:pt x="468"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3"/>
            <p:cNvSpPr/>
            <p:nvPr/>
          </p:nvSpPr>
          <p:spPr>
            <a:xfrm flipH="1">
              <a:off x="7702372" y="3561272"/>
              <a:ext cx="65505" cy="65505"/>
            </a:xfrm>
            <a:custGeom>
              <a:rect b="b" l="l" r="r" t="t"/>
              <a:pathLst>
                <a:path extrusionOk="0" h="595" w="595">
                  <a:moveTo>
                    <a:pt x="298" y="0"/>
                  </a:moveTo>
                  <a:cubicBezTo>
                    <a:pt x="133" y="0"/>
                    <a:pt x="1" y="132"/>
                    <a:pt x="1" y="297"/>
                  </a:cubicBezTo>
                  <a:cubicBezTo>
                    <a:pt x="1" y="462"/>
                    <a:pt x="133" y="594"/>
                    <a:pt x="298" y="594"/>
                  </a:cubicBezTo>
                  <a:cubicBezTo>
                    <a:pt x="463" y="594"/>
                    <a:pt x="595" y="462"/>
                    <a:pt x="595" y="297"/>
                  </a:cubicBezTo>
                  <a:cubicBezTo>
                    <a:pt x="595" y="132"/>
                    <a:pt x="463"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3"/>
            <p:cNvSpPr/>
            <p:nvPr/>
          </p:nvSpPr>
          <p:spPr>
            <a:xfrm flipH="1">
              <a:off x="7613638" y="3567437"/>
              <a:ext cx="64404" cy="64514"/>
            </a:xfrm>
            <a:custGeom>
              <a:rect b="b" l="l" r="r" t="t"/>
              <a:pathLst>
                <a:path extrusionOk="0" h="586" w="585">
                  <a:moveTo>
                    <a:pt x="293" y="1"/>
                  </a:moveTo>
                  <a:cubicBezTo>
                    <a:pt x="132" y="1"/>
                    <a:pt x="0" y="133"/>
                    <a:pt x="0" y="293"/>
                  </a:cubicBezTo>
                  <a:cubicBezTo>
                    <a:pt x="0" y="453"/>
                    <a:pt x="132" y="585"/>
                    <a:pt x="293" y="585"/>
                  </a:cubicBezTo>
                  <a:cubicBezTo>
                    <a:pt x="453" y="585"/>
                    <a:pt x="585" y="453"/>
                    <a:pt x="585" y="293"/>
                  </a:cubicBezTo>
                  <a:cubicBezTo>
                    <a:pt x="585" y="133"/>
                    <a:pt x="453"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3"/>
            <p:cNvSpPr/>
            <p:nvPr/>
          </p:nvSpPr>
          <p:spPr>
            <a:xfrm flipH="1">
              <a:off x="7524904" y="3569529"/>
              <a:ext cx="63413" cy="63413"/>
            </a:xfrm>
            <a:custGeom>
              <a:rect b="b" l="l" r="r" t="t"/>
              <a:pathLst>
                <a:path extrusionOk="0" h="576" w="576">
                  <a:moveTo>
                    <a:pt x="288" y="1"/>
                  </a:moveTo>
                  <a:cubicBezTo>
                    <a:pt x="128" y="1"/>
                    <a:pt x="1" y="128"/>
                    <a:pt x="1" y="288"/>
                  </a:cubicBezTo>
                  <a:cubicBezTo>
                    <a:pt x="1" y="448"/>
                    <a:pt x="128" y="576"/>
                    <a:pt x="288" y="576"/>
                  </a:cubicBezTo>
                  <a:cubicBezTo>
                    <a:pt x="449" y="576"/>
                    <a:pt x="576" y="448"/>
                    <a:pt x="576" y="288"/>
                  </a:cubicBezTo>
                  <a:cubicBezTo>
                    <a:pt x="576" y="128"/>
                    <a:pt x="449"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3"/>
            <p:cNvSpPr/>
            <p:nvPr/>
          </p:nvSpPr>
          <p:spPr>
            <a:xfrm flipH="1">
              <a:off x="7436061" y="3566887"/>
              <a:ext cx="62973" cy="62973"/>
            </a:xfrm>
            <a:custGeom>
              <a:rect b="b" l="l" r="r" t="t"/>
              <a:pathLst>
                <a:path extrusionOk="0" h="572" w="572">
                  <a:moveTo>
                    <a:pt x="288" y="1"/>
                  </a:moveTo>
                  <a:cubicBezTo>
                    <a:pt x="128" y="1"/>
                    <a:pt x="1" y="128"/>
                    <a:pt x="1" y="284"/>
                  </a:cubicBezTo>
                  <a:cubicBezTo>
                    <a:pt x="1" y="444"/>
                    <a:pt x="128" y="571"/>
                    <a:pt x="288" y="571"/>
                  </a:cubicBezTo>
                  <a:cubicBezTo>
                    <a:pt x="444" y="571"/>
                    <a:pt x="571" y="444"/>
                    <a:pt x="571" y="284"/>
                  </a:cubicBezTo>
                  <a:cubicBezTo>
                    <a:pt x="571" y="128"/>
                    <a:pt x="444"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3"/>
            <p:cNvSpPr/>
            <p:nvPr/>
          </p:nvSpPr>
          <p:spPr>
            <a:xfrm flipH="1">
              <a:off x="7347877" y="3560171"/>
              <a:ext cx="61322" cy="61872"/>
            </a:xfrm>
            <a:custGeom>
              <a:rect b="b" l="l" r="r" t="t"/>
              <a:pathLst>
                <a:path extrusionOk="0" h="562" w="557">
                  <a:moveTo>
                    <a:pt x="278" y="1"/>
                  </a:moveTo>
                  <a:cubicBezTo>
                    <a:pt x="123" y="1"/>
                    <a:pt x="0" y="128"/>
                    <a:pt x="0" y="284"/>
                  </a:cubicBezTo>
                  <a:cubicBezTo>
                    <a:pt x="0" y="434"/>
                    <a:pt x="123" y="562"/>
                    <a:pt x="278" y="562"/>
                  </a:cubicBezTo>
                  <a:cubicBezTo>
                    <a:pt x="434" y="562"/>
                    <a:pt x="556" y="434"/>
                    <a:pt x="556" y="284"/>
                  </a:cubicBezTo>
                  <a:cubicBezTo>
                    <a:pt x="556" y="128"/>
                    <a:pt x="434"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3"/>
            <p:cNvSpPr/>
            <p:nvPr/>
          </p:nvSpPr>
          <p:spPr>
            <a:xfrm flipH="1">
              <a:off x="7259694" y="3548722"/>
              <a:ext cx="60771" cy="60881"/>
            </a:xfrm>
            <a:custGeom>
              <a:rect b="b" l="l" r="r" t="t"/>
              <a:pathLst>
                <a:path extrusionOk="0" h="553" w="552">
                  <a:moveTo>
                    <a:pt x="278" y="1"/>
                  </a:moveTo>
                  <a:cubicBezTo>
                    <a:pt x="123" y="1"/>
                    <a:pt x="0" y="124"/>
                    <a:pt x="0" y="274"/>
                  </a:cubicBezTo>
                  <a:cubicBezTo>
                    <a:pt x="0" y="430"/>
                    <a:pt x="123" y="553"/>
                    <a:pt x="278" y="553"/>
                  </a:cubicBezTo>
                  <a:cubicBezTo>
                    <a:pt x="429" y="553"/>
                    <a:pt x="552" y="430"/>
                    <a:pt x="552" y="274"/>
                  </a:cubicBezTo>
                  <a:cubicBezTo>
                    <a:pt x="552" y="124"/>
                    <a:pt x="429"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3"/>
            <p:cNvSpPr/>
            <p:nvPr/>
          </p:nvSpPr>
          <p:spPr>
            <a:xfrm flipH="1">
              <a:off x="7172502" y="3531658"/>
              <a:ext cx="59780" cy="59780"/>
            </a:xfrm>
            <a:custGeom>
              <a:rect b="b" l="l" r="r" t="t"/>
              <a:pathLst>
                <a:path extrusionOk="0" h="543" w="543">
                  <a:moveTo>
                    <a:pt x="269" y="0"/>
                  </a:moveTo>
                  <a:cubicBezTo>
                    <a:pt x="119" y="0"/>
                    <a:pt x="1" y="123"/>
                    <a:pt x="1" y="274"/>
                  </a:cubicBezTo>
                  <a:cubicBezTo>
                    <a:pt x="1" y="420"/>
                    <a:pt x="119" y="543"/>
                    <a:pt x="269" y="543"/>
                  </a:cubicBezTo>
                  <a:cubicBezTo>
                    <a:pt x="420" y="543"/>
                    <a:pt x="543" y="420"/>
                    <a:pt x="543" y="274"/>
                  </a:cubicBezTo>
                  <a:cubicBezTo>
                    <a:pt x="543" y="123"/>
                    <a:pt x="420" y="0"/>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3"/>
            <p:cNvSpPr/>
            <p:nvPr/>
          </p:nvSpPr>
          <p:spPr>
            <a:xfrm flipH="1">
              <a:off x="7086851" y="3509309"/>
              <a:ext cx="58679" cy="58789"/>
            </a:xfrm>
            <a:custGeom>
              <a:rect b="b" l="l" r="r" t="t"/>
              <a:pathLst>
                <a:path extrusionOk="0" h="534" w="533">
                  <a:moveTo>
                    <a:pt x="264" y="1"/>
                  </a:moveTo>
                  <a:cubicBezTo>
                    <a:pt x="118" y="1"/>
                    <a:pt x="0" y="119"/>
                    <a:pt x="0" y="265"/>
                  </a:cubicBezTo>
                  <a:cubicBezTo>
                    <a:pt x="0" y="416"/>
                    <a:pt x="118" y="533"/>
                    <a:pt x="264" y="533"/>
                  </a:cubicBezTo>
                  <a:cubicBezTo>
                    <a:pt x="415" y="533"/>
                    <a:pt x="533" y="416"/>
                    <a:pt x="533" y="265"/>
                  </a:cubicBezTo>
                  <a:cubicBezTo>
                    <a:pt x="533" y="119"/>
                    <a:pt x="415"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3"/>
            <p:cNvSpPr/>
            <p:nvPr/>
          </p:nvSpPr>
          <p:spPr>
            <a:xfrm flipH="1">
              <a:off x="7002741" y="3481346"/>
              <a:ext cx="57688" cy="57688"/>
            </a:xfrm>
            <a:custGeom>
              <a:rect b="b" l="l" r="r" t="t"/>
              <a:pathLst>
                <a:path extrusionOk="0" h="524" w="524">
                  <a:moveTo>
                    <a:pt x="264" y="0"/>
                  </a:moveTo>
                  <a:cubicBezTo>
                    <a:pt x="118" y="0"/>
                    <a:pt x="0" y="118"/>
                    <a:pt x="0" y="264"/>
                  </a:cubicBezTo>
                  <a:cubicBezTo>
                    <a:pt x="0" y="410"/>
                    <a:pt x="118" y="523"/>
                    <a:pt x="264" y="523"/>
                  </a:cubicBezTo>
                  <a:cubicBezTo>
                    <a:pt x="406" y="523"/>
                    <a:pt x="523" y="410"/>
                    <a:pt x="523" y="264"/>
                  </a:cubicBezTo>
                  <a:cubicBezTo>
                    <a:pt x="523" y="118"/>
                    <a:pt x="406"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3"/>
            <p:cNvSpPr/>
            <p:nvPr/>
          </p:nvSpPr>
          <p:spPr>
            <a:xfrm flipH="1">
              <a:off x="6920282" y="3448649"/>
              <a:ext cx="57138" cy="57138"/>
            </a:xfrm>
            <a:custGeom>
              <a:rect b="b" l="l" r="r" t="t"/>
              <a:pathLst>
                <a:path extrusionOk="0" h="519" w="519">
                  <a:moveTo>
                    <a:pt x="260" y="0"/>
                  </a:moveTo>
                  <a:cubicBezTo>
                    <a:pt x="118" y="0"/>
                    <a:pt x="0" y="118"/>
                    <a:pt x="0" y="259"/>
                  </a:cubicBezTo>
                  <a:cubicBezTo>
                    <a:pt x="0" y="401"/>
                    <a:pt x="118" y="519"/>
                    <a:pt x="260" y="519"/>
                  </a:cubicBezTo>
                  <a:cubicBezTo>
                    <a:pt x="406" y="519"/>
                    <a:pt x="519" y="401"/>
                    <a:pt x="519" y="259"/>
                  </a:cubicBezTo>
                  <a:cubicBezTo>
                    <a:pt x="519" y="118"/>
                    <a:pt x="406"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3"/>
            <p:cNvSpPr/>
            <p:nvPr/>
          </p:nvSpPr>
          <p:spPr>
            <a:xfrm flipH="1">
              <a:off x="6839805" y="3411768"/>
              <a:ext cx="55597" cy="55597"/>
            </a:xfrm>
            <a:custGeom>
              <a:rect b="b" l="l" r="r" t="t"/>
              <a:pathLst>
                <a:path extrusionOk="0" h="505" w="505">
                  <a:moveTo>
                    <a:pt x="250" y="0"/>
                  </a:moveTo>
                  <a:cubicBezTo>
                    <a:pt x="113" y="0"/>
                    <a:pt x="0" y="114"/>
                    <a:pt x="0" y="255"/>
                  </a:cubicBezTo>
                  <a:cubicBezTo>
                    <a:pt x="0" y="392"/>
                    <a:pt x="113" y="505"/>
                    <a:pt x="250" y="505"/>
                  </a:cubicBezTo>
                  <a:cubicBezTo>
                    <a:pt x="392" y="505"/>
                    <a:pt x="505" y="392"/>
                    <a:pt x="505" y="255"/>
                  </a:cubicBezTo>
                  <a:cubicBezTo>
                    <a:pt x="505" y="114"/>
                    <a:pt x="392"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3"/>
            <p:cNvSpPr/>
            <p:nvPr/>
          </p:nvSpPr>
          <p:spPr>
            <a:xfrm flipH="1">
              <a:off x="6760870" y="3371254"/>
              <a:ext cx="55156" cy="55156"/>
            </a:xfrm>
            <a:custGeom>
              <a:rect b="b" l="l" r="r" t="t"/>
              <a:pathLst>
                <a:path extrusionOk="0" h="501" w="501">
                  <a:moveTo>
                    <a:pt x="250" y="1"/>
                  </a:moveTo>
                  <a:cubicBezTo>
                    <a:pt x="114" y="1"/>
                    <a:pt x="1" y="109"/>
                    <a:pt x="1" y="251"/>
                  </a:cubicBezTo>
                  <a:cubicBezTo>
                    <a:pt x="1" y="387"/>
                    <a:pt x="114" y="500"/>
                    <a:pt x="250" y="500"/>
                  </a:cubicBezTo>
                  <a:cubicBezTo>
                    <a:pt x="387" y="500"/>
                    <a:pt x="500" y="387"/>
                    <a:pt x="500" y="251"/>
                  </a:cubicBezTo>
                  <a:cubicBezTo>
                    <a:pt x="500" y="109"/>
                    <a:pt x="387" y="1"/>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3"/>
            <p:cNvSpPr/>
            <p:nvPr/>
          </p:nvSpPr>
          <p:spPr>
            <a:xfrm flipH="1">
              <a:off x="6683586" y="3327658"/>
              <a:ext cx="54055" cy="54606"/>
            </a:xfrm>
            <a:custGeom>
              <a:rect b="b" l="l" r="r" t="t"/>
              <a:pathLst>
                <a:path extrusionOk="0" h="496" w="491">
                  <a:moveTo>
                    <a:pt x="246" y="1"/>
                  </a:moveTo>
                  <a:cubicBezTo>
                    <a:pt x="109" y="1"/>
                    <a:pt x="0" y="114"/>
                    <a:pt x="0" y="246"/>
                  </a:cubicBezTo>
                  <a:cubicBezTo>
                    <a:pt x="0" y="383"/>
                    <a:pt x="109" y="496"/>
                    <a:pt x="246" y="496"/>
                  </a:cubicBezTo>
                  <a:cubicBezTo>
                    <a:pt x="382" y="496"/>
                    <a:pt x="491" y="383"/>
                    <a:pt x="491" y="246"/>
                  </a:cubicBezTo>
                  <a:cubicBezTo>
                    <a:pt x="491" y="114"/>
                    <a:pt x="382"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3"/>
            <p:cNvSpPr/>
            <p:nvPr/>
          </p:nvSpPr>
          <p:spPr>
            <a:xfrm flipH="1">
              <a:off x="6607292" y="3283071"/>
              <a:ext cx="53065" cy="53065"/>
            </a:xfrm>
            <a:custGeom>
              <a:rect b="b" l="l" r="r" t="t"/>
              <a:pathLst>
                <a:path extrusionOk="0" h="482" w="482">
                  <a:moveTo>
                    <a:pt x="241" y="0"/>
                  </a:moveTo>
                  <a:cubicBezTo>
                    <a:pt x="109" y="0"/>
                    <a:pt x="1" y="109"/>
                    <a:pt x="1" y="241"/>
                  </a:cubicBezTo>
                  <a:cubicBezTo>
                    <a:pt x="1" y="373"/>
                    <a:pt x="109" y="481"/>
                    <a:pt x="241" y="481"/>
                  </a:cubicBezTo>
                  <a:cubicBezTo>
                    <a:pt x="378" y="481"/>
                    <a:pt x="482" y="373"/>
                    <a:pt x="482" y="241"/>
                  </a:cubicBezTo>
                  <a:cubicBezTo>
                    <a:pt x="482" y="109"/>
                    <a:pt x="378"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3"/>
            <p:cNvSpPr/>
            <p:nvPr/>
          </p:nvSpPr>
          <p:spPr>
            <a:xfrm flipH="1">
              <a:off x="6530999" y="3237383"/>
              <a:ext cx="52514" cy="52514"/>
            </a:xfrm>
            <a:custGeom>
              <a:rect b="b" l="l" r="r" t="t"/>
              <a:pathLst>
                <a:path extrusionOk="0" h="477" w="477">
                  <a:moveTo>
                    <a:pt x="241" y="0"/>
                  </a:moveTo>
                  <a:cubicBezTo>
                    <a:pt x="109" y="0"/>
                    <a:pt x="0" y="109"/>
                    <a:pt x="0" y="236"/>
                  </a:cubicBezTo>
                  <a:cubicBezTo>
                    <a:pt x="0" y="368"/>
                    <a:pt x="109" y="477"/>
                    <a:pt x="241" y="477"/>
                  </a:cubicBezTo>
                  <a:cubicBezTo>
                    <a:pt x="368" y="477"/>
                    <a:pt x="477" y="368"/>
                    <a:pt x="477" y="236"/>
                  </a:cubicBezTo>
                  <a:cubicBezTo>
                    <a:pt x="477" y="109"/>
                    <a:pt x="368"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3"/>
            <p:cNvSpPr/>
            <p:nvPr/>
          </p:nvSpPr>
          <p:spPr>
            <a:xfrm flipH="1">
              <a:off x="6454705" y="3192246"/>
              <a:ext cx="51523" cy="51523"/>
            </a:xfrm>
            <a:custGeom>
              <a:rect b="b" l="l" r="r" t="t"/>
              <a:pathLst>
                <a:path extrusionOk="0" h="468" w="468">
                  <a:moveTo>
                    <a:pt x="232" y="0"/>
                  </a:moveTo>
                  <a:cubicBezTo>
                    <a:pt x="105" y="0"/>
                    <a:pt x="1" y="104"/>
                    <a:pt x="1" y="231"/>
                  </a:cubicBezTo>
                  <a:cubicBezTo>
                    <a:pt x="1" y="363"/>
                    <a:pt x="105" y="467"/>
                    <a:pt x="232" y="467"/>
                  </a:cubicBezTo>
                  <a:cubicBezTo>
                    <a:pt x="364" y="467"/>
                    <a:pt x="468" y="363"/>
                    <a:pt x="468" y="231"/>
                  </a:cubicBezTo>
                  <a:cubicBezTo>
                    <a:pt x="468" y="104"/>
                    <a:pt x="364"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3"/>
            <p:cNvSpPr/>
            <p:nvPr/>
          </p:nvSpPr>
          <p:spPr>
            <a:xfrm flipH="1">
              <a:off x="6377862" y="3148649"/>
              <a:ext cx="50422" cy="50422"/>
            </a:xfrm>
            <a:custGeom>
              <a:rect b="b" l="l" r="r" t="t"/>
              <a:pathLst>
                <a:path extrusionOk="0" h="458" w="458">
                  <a:moveTo>
                    <a:pt x="231" y="0"/>
                  </a:moveTo>
                  <a:cubicBezTo>
                    <a:pt x="104" y="0"/>
                    <a:pt x="0" y="104"/>
                    <a:pt x="0" y="227"/>
                  </a:cubicBezTo>
                  <a:cubicBezTo>
                    <a:pt x="0" y="354"/>
                    <a:pt x="104" y="458"/>
                    <a:pt x="231" y="458"/>
                  </a:cubicBezTo>
                  <a:cubicBezTo>
                    <a:pt x="354" y="458"/>
                    <a:pt x="457" y="354"/>
                    <a:pt x="457" y="227"/>
                  </a:cubicBezTo>
                  <a:cubicBezTo>
                    <a:pt x="457" y="104"/>
                    <a:pt x="354" y="0"/>
                    <a:pt x="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3"/>
            <p:cNvSpPr/>
            <p:nvPr/>
          </p:nvSpPr>
          <p:spPr>
            <a:xfrm flipH="1">
              <a:off x="6299036" y="3107585"/>
              <a:ext cx="49872" cy="49432"/>
            </a:xfrm>
            <a:custGeom>
              <a:rect b="b" l="l" r="r" t="t"/>
              <a:pathLst>
                <a:path extrusionOk="0" h="449" w="453">
                  <a:moveTo>
                    <a:pt x="227" y="1"/>
                  </a:moveTo>
                  <a:cubicBezTo>
                    <a:pt x="104" y="1"/>
                    <a:pt x="0" y="100"/>
                    <a:pt x="0" y="227"/>
                  </a:cubicBezTo>
                  <a:cubicBezTo>
                    <a:pt x="0" y="350"/>
                    <a:pt x="104" y="449"/>
                    <a:pt x="227" y="449"/>
                  </a:cubicBezTo>
                  <a:cubicBezTo>
                    <a:pt x="349" y="449"/>
                    <a:pt x="453" y="350"/>
                    <a:pt x="453" y="227"/>
                  </a:cubicBezTo>
                  <a:cubicBezTo>
                    <a:pt x="453" y="100"/>
                    <a:pt x="349"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3"/>
            <p:cNvSpPr/>
            <p:nvPr/>
          </p:nvSpPr>
          <p:spPr>
            <a:xfrm flipH="1">
              <a:off x="6218559" y="3070815"/>
              <a:ext cx="48331" cy="48881"/>
            </a:xfrm>
            <a:custGeom>
              <a:rect b="b" l="l" r="r" t="t"/>
              <a:pathLst>
                <a:path extrusionOk="0" h="444" w="439">
                  <a:moveTo>
                    <a:pt x="217" y="0"/>
                  </a:moveTo>
                  <a:cubicBezTo>
                    <a:pt x="99" y="0"/>
                    <a:pt x="0" y="99"/>
                    <a:pt x="0" y="222"/>
                  </a:cubicBezTo>
                  <a:cubicBezTo>
                    <a:pt x="0" y="344"/>
                    <a:pt x="99" y="443"/>
                    <a:pt x="217" y="443"/>
                  </a:cubicBezTo>
                  <a:cubicBezTo>
                    <a:pt x="340" y="443"/>
                    <a:pt x="439" y="344"/>
                    <a:pt x="439" y="222"/>
                  </a:cubicBezTo>
                  <a:cubicBezTo>
                    <a:pt x="439" y="99"/>
                    <a:pt x="340"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3"/>
            <p:cNvSpPr/>
            <p:nvPr/>
          </p:nvSpPr>
          <p:spPr>
            <a:xfrm flipH="1">
              <a:off x="6135550" y="3039659"/>
              <a:ext cx="47780" cy="47340"/>
            </a:xfrm>
            <a:custGeom>
              <a:rect b="b" l="l" r="r" t="t"/>
              <a:pathLst>
                <a:path extrusionOk="0" h="430" w="434">
                  <a:moveTo>
                    <a:pt x="217" y="0"/>
                  </a:moveTo>
                  <a:cubicBezTo>
                    <a:pt x="99" y="0"/>
                    <a:pt x="0" y="95"/>
                    <a:pt x="0" y="212"/>
                  </a:cubicBezTo>
                  <a:cubicBezTo>
                    <a:pt x="0" y="335"/>
                    <a:pt x="99" y="429"/>
                    <a:pt x="217" y="429"/>
                  </a:cubicBezTo>
                  <a:cubicBezTo>
                    <a:pt x="335" y="429"/>
                    <a:pt x="434" y="335"/>
                    <a:pt x="434" y="212"/>
                  </a:cubicBezTo>
                  <a:cubicBezTo>
                    <a:pt x="434" y="95"/>
                    <a:pt x="335"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3"/>
            <p:cNvSpPr/>
            <p:nvPr/>
          </p:nvSpPr>
          <p:spPr>
            <a:xfrm flipH="1">
              <a:off x="6050450" y="3014778"/>
              <a:ext cx="46789" cy="46789"/>
            </a:xfrm>
            <a:custGeom>
              <a:rect b="b" l="l" r="r" t="t"/>
              <a:pathLst>
                <a:path extrusionOk="0" h="425" w="425">
                  <a:moveTo>
                    <a:pt x="213" y="0"/>
                  </a:moveTo>
                  <a:cubicBezTo>
                    <a:pt x="95" y="0"/>
                    <a:pt x="1" y="94"/>
                    <a:pt x="1" y="212"/>
                  </a:cubicBezTo>
                  <a:cubicBezTo>
                    <a:pt x="1" y="330"/>
                    <a:pt x="95" y="424"/>
                    <a:pt x="213" y="424"/>
                  </a:cubicBezTo>
                  <a:cubicBezTo>
                    <a:pt x="331" y="424"/>
                    <a:pt x="425" y="330"/>
                    <a:pt x="425" y="212"/>
                  </a:cubicBezTo>
                  <a:cubicBezTo>
                    <a:pt x="425" y="94"/>
                    <a:pt x="331"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3"/>
            <p:cNvSpPr/>
            <p:nvPr/>
          </p:nvSpPr>
          <p:spPr>
            <a:xfrm flipH="1">
              <a:off x="5963698" y="2997604"/>
              <a:ext cx="45798" cy="45248"/>
            </a:xfrm>
            <a:custGeom>
              <a:rect b="b" l="l" r="r" t="t"/>
              <a:pathLst>
                <a:path extrusionOk="0" h="411" w="416">
                  <a:moveTo>
                    <a:pt x="208" y="1"/>
                  </a:moveTo>
                  <a:cubicBezTo>
                    <a:pt x="95" y="1"/>
                    <a:pt x="0" y="90"/>
                    <a:pt x="0" y="208"/>
                  </a:cubicBezTo>
                  <a:cubicBezTo>
                    <a:pt x="0" y="321"/>
                    <a:pt x="95" y="411"/>
                    <a:pt x="208" y="411"/>
                  </a:cubicBezTo>
                  <a:cubicBezTo>
                    <a:pt x="326" y="411"/>
                    <a:pt x="415" y="321"/>
                    <a:pt x="415" y="208"/>
                  </a:cubicBezTo>
                  <a:cubicBezTo>
                    <a:pt x="415" y="90"/>
                    <a:pt x="326"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3"/>
            <p:cNvSpPr/>
            <p:nvPr/>
          </p:nvSpPr>
          <p:spPr>
            <a:xfrm flipH="1">
              <a:off x="5875514" y="2987696"/>
              <a:ext cx="44698" cy="44808"/>
            </a:xfrm>
            <a:custGeom>
              <a:rect b="b" l="l" r="r" t="t"/>
              <a:pathLst>
                <a:path extrusionOk="0" h="407" w="406">
                  <a:moveTo>
                    <a:pt x="203" y="1"/>
                  </a:moveTo>
                  <a:cubicBezTo>
                    <a:pt x="90" y="1"/>
                    <a:pt x="0" y="95"/>
                    <a:pt x="0" y="204"/>
                  </a:cubicBezTo>
                  <a:cubicBezTo>
                    <a:pt x="0" y="317"/>
                    <a:pt x="90" y="406"/>
                    <a:pt x="203" y="406"/>
                  </a:cubicBezTo>
                  <a:cubicBezTo>
                    <a:pt x="316" y="406"/>
                    <a:pt x="406" y="317"/>
                    <a:pt x="406" y="204"/>
                  </a:cubicBezTo>
                  <a:cubicBezTo>
                    <a:pt x="406" y="95"/>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3"/>
            <p:cNvSpPr/>
            <p:nvPr/>
          </p:nvSpPr>
          <p:spPr>
            <a:xfrm flipH="1">
              <a:off x="5786781" y="2986154"/>
              <a:ext cx="43707" cy="44257"/>
            </a:xfrm>
            <a:custGeom>
              <a:rect b="b" l="l" r="r" t="t"/>
              <a:pathLst>
                <a:path extrusionOk="0" h="402" w="397">
                  <a:moveTo>
                    <a:pt x="199" y="1"/>
                  </a:moveTo>
                  <a:cubicBezTo>
                    <a:pt x="90" y="1"/>
                    <a:pt x="1" y="90"/>
                    <a:pt x="1" y="199"/>
                  </a:cubicBezTo>
                  <a:cubicBezTo>
                    <a:pt x="1" y="312"/>
                    <a:pt x="90" y="402"/>
                    <a:pt x="199" y="402"/>
                  </a:cubicBezTo>
                  <a:cubicBezTo>
                    <a:pt x="307" y="402"/>
                    <a:pt x="397" y="312"/>
                    <a:pt x="397" y="199"/>
                  </a:cubicBezTo>
                  <a:cubicBezTo>
                    <a:pt x="397" y="90"/>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3"/>
            <p:cNvSpPr/>
            <p:nvPr/>
          </p:nvSpPr>
          <p:spPr>
            <a:xfrm flipH="1">
              <a:off x="5698047" y="2991879"/>
              <a:ext cx="42606" cy="43156"/>
            </a:xfrm>
            <a:custGeom>
              <a:rect b="b" l="l" r="r" t="t"/>
              <a:pathLst>
                <a:path extrusionOk="0" h="392" w="387">
                  <a:moveTo>
                    <a:pt x="194" y="1"/>
                  </a:moveTo>
                  <a:cubicBezTo>
                    <a:pt x="85" y="1"/>
                    <a:pt x="0" y="90"/>
                    <a:pt x="0" y="199"/>
                  </a:cubicBezTo>
                  <a:cubicBezTo>
                    <a:pt x="0" y="302"/>
                    <a:pt x="85" y="392"/>
                    <a:pt x="194" y="392"/>
                  </a:cubicBezTo>
                  <a:cubicBezTo>
                    <a:pt x="302" y="392"/>
                    <a:pt x="387" y="302"/>
                    <a:pt x="387" y="199"/>
                  </a:cubicBezTo>
                  <a:cubicBezTo>
                    <a:pt x="387" y="90"/>
                    <a:pt x="3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3"/>
            <p:cNvSpPr/>
            <p:nvPr/>
          </p:nvSpPr>
          <p:spPr>
            <a:xfrm flipH="1">
              <a:off x="5609753" y="3004320"/>
              <a:ext cx="42165" cy="42165"/>
            </a:xfrm>
            <a:custGeom>
              <a:rect b="b" l="l" r="r" t="t"/>
              <a:pathLst>
                <a:path extrusionOk="0" h="383" w="383">
                  <a:moveTo>
                    <a:pt x="189" y="1"/>
                  </a:moveTo>
                  <a:cubicBezTo>
                    <a:pt x="85" y="1"/>
                    <a:pt x="0" y="86"/>
                    <a:pt x="0" y="194"/>
                  </a:cubicBezTo>
                  <a:cubicBezTo>
                    <a:pt x="0" y="298"/>
                    <a:pt x="85" y="383"/>
                    <a:pt x="189" y="383"/>
                  </a:cubicBezTo>
                  <a:cubicBezTo>
                    <a:pt x="297" y="383"/>
                    <a:pt x="382" y="298"/>
                    <a:pt x="382" y="194"/>
                  </a:cubicBezTo>
                  <a:cubicBezTo>
                    <a:pt x="382" y="86"/>
                    <a:pt x="297"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3"/>
            <p:cNvSpPr/>
            <p:nvPr/>
          </p:nvSpPr>
          <p:spPr>
            <a:xfrm flipH="1">
              <a:off x="5523111" y="3023035"/>
              <a:ext cx="41065" cy="41065"/>
            </a:xfrm>
            <a:custGeom>
              <a:rect b="b" l="l" r="r" t="t"/>
              <a:pathLst>
                <a:path extrusionOk="0" h="373" w="373">
                  <a:moveTo>
                    <a:pt x="189" y="1"/>
                  </a:moveTo>
                  <a:cubicBezTo>
                    <a:pt x="85" y="1"/>
                    <a:pt x="0" y="81"/>
                    <a:pt x="0" y="184"/>
                  </a:cubicBezTo>
                  <a:cubicBezTo>
                    <a:pt x="0" y="288"/>
                    <a:pt x="85" y="373"/>
                    <a:pt x="189" y="373"/>
                  </a:cubicBezTo>
                  <a:cubicBezTo>
                    <a:pt x="292" y="373"/>
                    <a:pt x="373" y="288"/>
                    <a:pt x="373" y="184"/>
                  </a:cubicBezTo>
                  <a:cubicBezTo>
                    <a:pt x="373" y="81"/>
                    <a:pt x="292"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3"/>
            <p:cNvSpPr/>
            <p:nvPr/>
          </p:nvSpPr>
          <p:spPr>
            <a:xfrm flipH="1">
              <a:off x="5436910" y="3046374"/>
              <a:ext cx="40074" cy="40074"/>
            </a:xfrm>
            <a:custGeom>
              <a:rect b="b" l="l" r="r" t="t"/>
              <a:pathLst>
                <a:path extrusionOk="0" h="364" w="364">
                  <a:moveTo>
                    <a:pt x="179" y="1"/>
                  </a:moveTo>
                  <a:cubicBezTo>
                    <a:pt x="80" y="1"/>
                    <a:pt x="0" y="81"/>
                    <a:pt x="0" y="180"/>
                  </a:cubicBezTo>
                  <a:cubicBezTo>
                    <a:pt x="0" y="283"/>
                    <a:pt x="80" y="364"/>
                    <a:pt x="179" y="364"/>
                  </a:cubicBezTo>
                  <a:cubicBezTo>
                    <a:pt x="278" y="364"/>
                    <a:pt x="363" y="283"/>
                    <a:pt x="363" y="180"/>
                  </a:cubicBezTo>
                  <a:cubicBezTo>
                    <a:pt x="363" y="81"/>
                    <a:pt x="278" y="1"/>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3"/>
            <p:cNvSpPr/>
            <p:nvPr/>
          </p:nvSpPr>
          <p:spPr>
            <a:xfrm flipH="1">
              <a:off x="5352910" y="3073897"/>
              <a:ext cx="38973" cy="39523"/>
            </a:xfrm>
            <a:custGeom>
              <a:rect b="b" l="l" r="r" t="t"/>
              <a:pathLst>
                <a:path extrusionOk="0" h="359" w="354">
                  <a:moveTo>
                    <a:pt x="179" y="0"/>
                  </a:moveTo>
                  <a:cubicBezTo>
                    <a:pt x="80" y="0"/>
                    <a:pt x="0" y="81"/>
                    <a:pt x="0" y="180"/>
                  </a:cubicBezTo>
                  <a:cubicBezTo>
                    <a:pt x="0" y="279"/>
                    <a:pt x="80" y="359"/>
                    <a:pt x="179" y="359"/>
                  </a:cubicBezTo>
                  <a:cubicBezTo>
                    <a:pt x="278" y="359"/>
                    <a:pt x="354" y="279"/>
                    <a:pt x="354" y="180"/>
                  </a:cubicBezTo>
                  <a:cubicBezTo>
                    <a:pt x="354" y="81"/>
                    <a:pt x="278"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3"/>
            <p:cNvSpPr/>
            <p:nvPr/>
          </p:nvSpPr>
          <p:spPr>
            <a:xfrm flipH="1">
              <a:off x="5269351" y="3105604"/>
              <a:ext cx="38532" cy="38422"/>
            </a:xfrm>
            <a:custGeom>
              <a:rect b="b" l="l" r="r" t="t"/>
              <a:pathLst>
                <a:path extrusionOk="0" h="349" w="350">
                  <a:moveTo>
                    <a:pt x="175" y="0"/>
                  </a:moveTo>
                  <a:cubicBezTo>
                    <a:pt x="81" y="0"/>
                    <a:pt x="1" y="80"/>
                    <a:pt x="1" y="174"/>
                  </a:cubicBezTo>
                  <a:cubicBezTo>
                    <a:pt x="1" y="269"/>
                    <a:pt x="81" y="349"/>
                    <a:pt x="175" y="349"/>
                  </a:cubicBezTo>
                  <a:cubicBezTo>
                    <a:pt x="270" y="349"/>
                    <a:pt x="350" y="269"/>
                    <a:pt x="350" y="174"/>
                  </a:cubicBezTo>
                  <a:cubicBezTo>
                    <a:pt x="350" y="80"/>
                    <a:pt x="270" y="0"/>
                    <a:pt x="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3"/>
            <p:cNvSpPr/>
            <p:nvPr/>
          </p:nvSpPr>
          <p:spPr>
            <a:xfrm flipH="1">
              <a:off x="5187333" y="3140283"/>
              <a:ext cx="37431" cy="37542"/>
            </a:xfrm>
            <a:custGeom>
              <a:rect b="b" l="l" r="r" t="t"/>
              <a:pathLst>
                <a:path extrusionOk="0" h="341" w="340">
                  <a:moveTo>
                    <a:pt x="170" y="1"/>
                  </a:moveTo>
                  <a:cubicBezTo>
                    <a:pt x="76" y="1"/>
                    <a:pt x="0" y="76"/>
                    <a:pt x="0" y="171"/>
                  </a:cubicBezTo>
                  <a:cubicBezTo>
                    <a:pt x="0" y="265"/>
                    <a:pt x="76" y="340"/>
                    <a:pt x="170" y="340"/>
                  </a:cubicBezTo>
                  <a:cubicBezTo>
                    <a:pt x="264" y="340"/>
                    <a:pt x="340" y="265"/>
                    <a:pt x="340" y="171"/>
                  </a:cubicBezTo>
                  <a:cubicBezTo>
                    <a:pt x="340" y="76"/>
                    <a:pt x="264" y="1"/>
                    <a:pt x="1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3"/>
            <p:cNvSpPr/>
            <p:nvPr/>
          </p:nvSpPr>
          <p:spPr>
            <a:xfrm flipH="1">
              <a:off x="5106856" y="3178264"/>
              <a:ext cx="36441" cy="36441"/>
            </a:xfrm>
            <a:custGeom>
              <a:rect b="b" l="l" r="r" t="t"/>
              <a:pathLst>
                <a:path extrusionOk="0" h="331" w="331">
                  <a:moveTo>
                    <a:pt x="165" y="0"/>
                  </a:moveTo>
                  <a:cubicBezTo>
                    <a:pt x="76" y="0"/>
                    <a:pt x="0" y="71"/>
                    <a:pt x="0" y="165"/>
                  </a:cubicBezTo>
                  <a:cubicBezTo>
                    <a:pt x="0" y="255"/>
                    <a:pt x="76" y="330"/>
                    <a:pt x="165" y="330"/>
                  </a:cubicBezTo>
                  <a:cubicBezTo>
                    <a:pt x="260" y="330"/>
                    <a:pt x="330" y="255"/>
                    <a:pt x="330" y="165"/>
                  </a:cubicBezTo>
                  <a:cubicBezTo>
                    <a:pt x="330" y="71"/>
                    <a:pt x="260"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3"/>
            <p:cNvSpPr/>
            <p:nvPr/>
          </p:nvSpPr>
          <p:spPr>
            <a:xfrm flipH="1">
              <a:off x="5027480" y="3218227"/>
              <a:ext cx="34899" cy="35340"/>
            </a:xfrm>
            <a:custGeom>
              <a:rect b="b" l="l" r="r" t="t"/>
              <a:pathLst>
                <a:path extrusionOk="0" h="321" w="317">
                  <a:moveTo>
                    <a:pt x="161" y="0"/>
                  </a:moveTo>
                  <a:cubicBezTo>
                    <a:pt x="71" y="0"/>
                    <a:pt x="1" y="71"/>
                    <a:pt x="1" y="160"/>
                  </a:cubicBezTo>
                  <a:cubicBezTo>
                    <a:pt x="1" y="250"/>
                    <a:pt x="71" y="321"/>
                    <a:pt x="161" y="321"/>
                  </a:cubicBezTo>
                  <a:cubicBezTo>
                    <a:pt x="246" y="321"/>
                    <a:pt x="317" y="250"/>
                    <a:pt x="317" y="160"/>
                  </a:cubicBezTo>
                  <a:cubicBezTo>
                    <a:pt x="317" y="71"/>
                    <a:pt x="24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3"/>
            <p:cNvSpPr/>
            <p:nvPr/>
          </p:nvSpPr>
          <p:spPr>
            <a:xfrm flipH="1">
              <a:off x="4948104" y="3259181"/>
              <a:ext cx="34349" cy="34349"/>
            </a:xfrm>
            <a:custGeom>
              <a:rect b="b" l="l" r="r" t="t"/>
              <a:pathLst>
                <a:path extrusionOk="0" h="312" w="312">
                  <a:moveTo>
                    <a:pt x="156" y="0"/>
                  </a:moveTo>
                  <a:cubicBezTo>
                    <a:pt x="71" y="0"/>
                    <a:pt x="1" y="71"/>
                    <a:pt x="1" y="156"/>
                  </a:cubicBezTo>
                  <a:cubicBezTo>
                    <a:pt x="1" y="241"/>
                    <a:pt x="71" y="312"/>
                    <a:pt x="156" y="312"/>
                  </a:cubicBezTo>
                  <a:cubicBezTo>
                    <a:pt x="241" y="312"/>
                    <a:pt x="312" y="241"/>
                    <a:pt x="312" y="156"/>
                  </a:cubicBezTo>
                  <a:cubicBezTo>
                    <a:pt x="312"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3"/>
            <p:cNvSpPr/>
            <p:nvPr/>
          </p:nvSpPr>
          <p:spPr>
            <a:xfrm flipH="1">
              <a:off x="4868177" y="3298594"/>
              <a:ext cx="33248" cy="33358"/>
            </a:xfrm>
            <a:custGeom>
              <a:rect b="b" l="l" r="r" t="t"/>
              <a:pathLst>
                <a:path extrusionOk="0" h="303" w="302">
                  <a:moveTo>
                    <a:pt x="151" y="1"/>
                  </a:moveTo>
                  <a:cubicBezTo>
                    <a:pt x="66" y="1"/>
                    <a:pt x="0" y="67"/>
                    <a:pt x="0" y="152"/>
                  </a:cubicBezTo>
                  <a:cubicBezTo>
                    <a:pt x="0" y="236"/>
                    <a:pt x="66" y="302"/>
                    <a:pt x="151" y="302"/>
                  </a:cubicBezTo>
                  <a:cubicBezTo>
                    <a:pt x="231" y="302"/>
                    <a:pt x="302" y="236"/>
                    <a:pt x="302" y="152"/>
                  </a:cubicBezTo>
                  <a:cubicBezTo>
                    <a:pt x="302" y="67"/>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3"/>
            <p:cNvSpPr/>
            <p:nvPr/>
          </p:nvSpPr>
          <p:spPr>
            <a:xfrm flipH="1">
              <a:off x="4787701" y="3336025"/>
              <a:ext cx="32257" cy="32808"/>
            </a:xfrm>
            <a:custGeom>
              <a:rect b="b" l="l" r="r" t="t"/>
              <a:pathLst>
                <a:path extrusionOk="0" h="298" w="293">
                  <a:moveTo>
                    <a:pt x="146" y="0"/>
                  </a:moveTo>
                  <a:cubicBezTo>
                    <a:pt x="66" y="0"/>
                    <a:pt x="0" y="66"/>
                    <a:pt x="0" y="151"/>
                  </a:cubicBezTo>
                  <a:cubicBezTo>
                    <a:pt x="0" y="231"/>
                    <a:pt x="66" y="297"/>
                    <a:pt x="146" y="297"/>
                  </a:cubicBezTo>
                  <a:cubicBezTo>
                    <a:pt x="227" y="297"/>
                    <a:pt x="293" y="231"/>
                    <a:pt x="293" y="151"/>
                  </a:cubicBezTo>
                  <a:cubicBezTo>
                    <a:pt x="293" y="66"/>
                    <a:pt x="227"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3"/>
            <p:cNvSpPr/>
            <p:nvPr/>
          </p:nvSpPr>
          <p:spPr>
            <a:xfrm flipH="1">
              <a:off x="4706233" y="3372355"/>
              <a:ext cx="31266" cy="31156"/>
            </a:xfrm>
            <a:custGeom>
              <a:rect b="b" l="l" r="r" t="t"/>
              <a:pathLst>
                <a:path extrusionOk="0" h="283" w="284">
                  <a:moveTo>
                    <a:pt x="142" y="0"/>
                  </a:moveTo>
                  <a:cubicBezTo>
                    <a:pt x="62" y="0"/>
                    <a:pt x="1" y="61"/>
                    <a:pt x="1" y="142"/>
                  </a:cubicBezTo>
                  <a:cubicBezTo>
                    <a:pt x="1" y="222"/>
                    <a:pt x="62" y="283"/>
                    <a:pt x="142" y="283"/>
                  </a:cubicBezTo>
                  <a:cubicBezTo>
                    <a:pt x="222" y="283"/>
                    <a:pt x="284" y="222"/>
                    <a:pt x="284" y="142"/>
                  </a:cubicBezTo>
                  <a:cubicBezTo>
                    <a:pt x="284" y="61"/>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3"/>
            <p:cNvSpPr/>
            <p:nvPr/>
          </p:nvSpPr>
          <p:spPr>
            <a:xfrm flipH="1">
              <a:off x="4623664" y="3406043"/>
              <a:ext cx="30716" cy="30716"/>
            </a:xfrm>
            <a:custGeom>
              <a:rect b="b" l="l" r="r" t="t"/>
              <a:pathLst>
                <a:path extrusionOk="0" h="279" w="279">
                  <a:moveTo>
                    <a:pt x="142" y="1"/>
                  </a:moveTo>
                  <a:cubicBezTo>
                    <a:pt x="61" y="1"/>
                    <a:pt x="0" y="62"/>
                    <a:pt x="0" y="137"/>
                  </a:cubicBezTo>
                  <a:cubicBezTo>
                    <a:pt x="0" y="217"/>
                    <a:pt x="61" y="279"/>
                    <a:pt x="142" y="279"/>
                  </a:cubicBezTo>
                  <a:cubicBezTo>
                    <a:pt x="217" y="279"/>
                    <a:pt x="278" y="217"/>
                    <a:pt x="278" y="137"/>
                  </a:cubicBezTo>
                  <a:cubicBezTo>
                    <a:pt x="278" y="62"/>
                    <a:pt x="217"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3"/>
            <p:cNvSpPr/>
            <p:nvPr/>
          </p:nvSpPr>
          <p:spPr>
            <a:xfrm flipH="1">
              <a:off x="4540655" y="3437750"/>
              <a:ext cx="29725" cy="29615"/>
            </a:xfrm>
            <a:custGeom>
              <a:rect b="b" l="l" r="r" t="t"/>
              <a:pathLst>
                <a:path extrusionOk="0" h="269" w="270">
                  <a:moveTo>
                    <a:pt x="137" y="0"/>
                  </a:moveTo>
                  <a:cubicBezTo>
                    <a:pt x="62" y="0"/>
                    <a:pt x="1" y="61"/>
                    <a:pt x="1" y="137"/>
                  </a:cubicBezTo>
                  <a:cubicBezTo>
                    <a:pt x="1" y="212"/>
                    <a:pt x="62" y="269"/>
                    <a:pt x="137" y="269"/>
                  </a:cubicBezTo>
                  <a:cubicBezTo>
                    <a:pt x="208" y="269"/>
                    <a:pt x="269" y="212"/>
                    <a:pt x="269" y="137"/>
                  </a:cubicBezTo>
                  <a:cubicBezTo>
                    <a:pt x="269" y="61"/>
                    <a:pt x="208" y="0"/>
                    <a:pt x="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3"/>
            <p:cNvSpPr/>
            <p:nvPr/>
          </p:nvSpPr>
          <p:spPr>
            <a:xfrm flipH="1">
              <a:off x="4456545" y="3467254"/>
              <a:ext cx="28734" cy="28734"/>
            </a:xfrm>
            <a:custGeom>
              <a:rect b="b" l="l" r="r" t="t"/>
              <a:pathLst>
                <a:path extrusionOk="0" h="261" w="261">
                  <a:moveTo>
                    <a:pt x="128" y="1"/>
                  </a:moveTo>
                  <a:cubicBezTo>
                    <a:pt x="57" y="1"/>
                    <a:pt x="1" y="57"/>
                    <a:pt x="1" y="133"/>
                  </a:cubicBezTo>
                  <a:cubicBezTo>
                    <a:pt x="1" y="204"/>
                    <a:pt x="57" y="260"/>
                    <a:pt x="128" y="260"/>
                  </a:cubicBezTo>
                  <a:cubicBezTo>
                    <a:pt x="204" y="260"/>
                    <a:pt x="260" y="204"/>
                    <a:pt x="260" y="133"/>
                  </a:cubicBezTo>
                  <a:cubicBezTo>
                    <a:pt x="260" y="57"/>
                    <a:pt x="20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3"/>
            <p:cNvSpPr/>
            <p:nvPr/>
          </p:nvSpPr>
          <p:spPr>
            <a:xfrm flipH="1">
              <a:off x="4371995" y="3494227"/>
              <a:ext cx="27633" cy="28184"/>
            </a:xfrm>
            <a:custGeom>
              <a:rect b="b" l="l" r="r" t="t"/>
              <a:pathLst>
                <a:path extrusionOk="0" h="256" w="251">
                  <a:moveTo>
                    <a:pt x="128" y="1"/>
                  </a:moveTo>
                  <a:cubicBezTo>
                    <a:pt x="57" y="1"/>
                    <a:pt x="1" y="58"/>
                    <a:pt x="1" y="128"/>
                  </a:cubicBezTo>
                  <a:cubicBezTo>
                    <a:pt x="1" y="199"/>
                    <a:pt x="57" y="256"/>
                    <a:pt x="128" y="256"/>
                  </a:cubicBezTo>
                  <a:cubicBezTo>
                    <a:pt x="194" y="256"/>
                    <a:pt x="251" y="199"/>
                    <a:pt x="251" y="128"/>
                  </a:cubicBezTo>
                  <a:cubicBezTo>
                    <a:pt x="251" y="58"/>
                    <a:pt x="19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3"/>
            <p:cNvSpPr/>
            <p:nvPr/>
          </p:nvSpPr>
          <p:spPr>
            <a:xfrm flipH="1">
              <a:off x="4286344" y="3518667"/>
              <a:ext cx="26532" cy="27083"/>
            </a:xfrm>
            <a:custGeom>
              <a:rect b="b" l="l" r="r" t="t"/>
              <a:pathLst>
                <a:path extrusionOk="0" h="246" w="241">
                  <a:moveTo>
                    <a:pt x="118" y="1"/>
                  </a:moveTo>
                  <a:cubicBezTo>
                    <a:pt x="52" y="1"/>
                    <a:pt x="0" y="57"/>
                    <a:pt x="0" y="123"/>
                  </a:cubicBezTo>
                  <a:cubicBezTo>
                    <a:pt x="0" y="189"/>
                    <a:pt x="52" y="246"/>
                    <a:pt x="118" y="246"/>
                  </a:cubicBezTo>
                  <a:cubicBezTo>
                    <a:pt x="189" y="246"/>
                    <a:pt x="240" y="189"/>
                    <a:pt x="240" y="123"/>
                  </a:cubicBezTo>
                  <a:cubicBezTo>
                    <a:pt x="240" y="57"/>
                    <a:pt x="18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3"/>
            <p:cNvSpPr/>
            <p:nvPr/>
          </p:nvSpPr>
          <p:spPr>
            <a:xfrm flipH="1">
              <a:off x="4200253" y="3540465"/>
              <a:ext cx="25541" cy="26092"/>
            </a:xfrm>
            <a:custGeom>
              <a:rect b="b" l="l" r="r" t="t"/>
              <a:pathLst>
                <a:path extrusionOk="0" h="237" w="232">
                  <a:moveTo>
                    <a:pt x="119" y="1"/>
                  </a:moveTo>
                  <a:cubicBezTo>
                    <a:pt x="53" y="1"/>
                    <a:pt x="1" y="52"/>
                    <a:pt x="1" y="118"/>
                  </a:cubicBezTo>
                  <a:cubicBezTo>
                    <a:pt x="1" y="184"/>
                    <a:pt x="53" y="236"/>
                    <a:pt x="119" y="236"/>
                  </a:cubicBezTo>
                  <a:cubicBezTo>
                    <a:pt x="180" y="236"/>
                    <a:pt x="232" y="184"/>
                    <a:pt x="232" y="118"/>
                  </a:cubicBezTo>
                  <a:cubicBezTo>
                    <a:pt x="232" y="52"/>
                    <a:pt x="180"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3"/>
            <p:cNvSpPr/>
            <p:nvPr/>
          </p:nvSpPr>
          <p:spPr>
            <a:xfrm flipH="1">
              <a:off x="4113060" y="3559181"/>
              <a:ext cx="24991" cy="24991"/>
            </a:xfrm>
            <a:custGeom>
              <a:rect b="b" l="l" r="r" t="t"/>
              <a:pathLst>
                <a:path extrusionOk="0" h="227" w="227">
                  <a:moveTo>
                    <a:pt x="114" y="0"/>
                  </a:moveTo>
                  <a:cubicBezTo>
                    <a:pt x="53" y="0"/>
                    <a:pt x="1" y="52"/>
                    <a:pt x="1" y="113"/>
                  </a:cubicBezTo>
                  <a:cubicBezTo>
                    <a:pt x="1" y="175"/>
                    <a:pt x="53" y="227"/>
                    <a:pt x="114" y="227"/>
                  </a:cubicBezTo>
                  <a:cubicBezTo>
                    <a:pt x="175" y="227"/>
                    <a:pt x="227" y="175"/>
                    <a:pt x="227" y="113"/>
                  </a:cubicBezTo>
                  <a:cubicBezTo>
                    <a:pt x="227" y="52"/>
                    <a:pt x="175" y="0"/>
                    <a:pt x="1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3"/>
            <p:cNvSpPr/>
            <p:nvPr/>
          </p:nvSpPr>
          <p:spPr>
            <a:xfrm flipH="1">
              <a:off x="4025317" y="3574703"/>
              <a:ext cx="24441" cy="24000"/>
            </a:xfrm>
            <a:custGeom>
              <a:rect b="b" l="l" r="r" t="t"/>
              <a:pathLst>
                <a:path extrusionOk="0" h="218" w="222">
                  <a:moveTo>
                    <a:pt x="113" y="1"/>
                  </a:moveTo>
                  <a:cubicBezTo>
                    <a:pt x="52" y="1"/>
                    <a:pt x="0" y="53"/>
                    <a:pt x="0" y="109"/>
                  </a:cubicBezTo>
                  <a:cubicBezTo>
                    <a:pt x="0" y="170"/>
                    <a:pt x="52" y="218"/>
                    <a:pt x="113" y="218"/>
                  </a:cubicBezTo>
                  <a:cubicBezTo>
                    <a:pt x="170" y="218"/>
                    <a:pt x="222" y="170"/>
                    <a:pt x="222" y="109"/>
                  </a:cubicBezTo>
                  <a:cubicBezTo>
                    <a:pt x="222" y="53"/>
                    <a:pt x="170" y="1"/>
                    <a:pt x="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3"/>
            <p:cNvSpPr/>
            <p:nvPr/>
          </p:nvSpPr>
          <p:spPr>
            <a:xfrm flipH="1">
              <a:off x="3937574" y="3587144"/>
              <a:ext cx="23009" cy="23450"/>
            </a:xfrm>
            <a:custGeom>
              <a:rect b="b" l="l" r="r" t="t"/>
              <a:pathLst>
                <a:path extrusionOk="0" h="213" w="209">
                  <a:moveTo>
                    <a:pt x="105" y="1"/>
                  </a:moveTo>
                  <a:cubicBezTo>
                    <a:pt x="48" y="1"/>
                    <a:pt x="1" y="48"/>
                    <a:pt x="1" y="105"/>
                  </a:cubicBezTo>
                  <a:cubicBezTo>
                    <a:pt x="1" y="166"/>
                    <a:pt x="48" y="213"/>
                    <a:pt x="105" y="213"/>
                  </a:cubicBezTo>
                  <a:cubicBezTo>
                    <a:pt x="161" y="213"/>
                    <a:pt x="208" y="166"/>
                    <a:pt x="208" y="105"/>
                  </a:cubicBezTo>
                  <a:cubicBezTo>
                    <a:pt x="208" y="48"/>
                    <a:pt x="161" y="1"/>
                    <a:pt x="1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3"/>
            <p:cNvSpPr/>
            <p:nvPr/>
          </p:nvSpPr>
          <p:spPr>
            <a:xfrm flipH="1">
              <a:off x="3848841" y="3596502"/>
              <a:ext cx="22459" cy="21908"/>
            </a:xfrm>
            <a:custGeom>
              <a:rect b="b" l="l" r="r" t="t"/>
              <a:pathLst>
                <a:path extrusionOk="0" h="199" w="204">
                  <a:moveTo>
                    <a:pt x="100" y="1"/>
                  </a:moveTo>
                  <a:cubicBezTo>
                    <a:pt x="48" y="1"/>
                    <a:pt x="1" y="43"/>
                    <a:pt x="1" y="100"/>
                  </a:cubicBezTo>
                  <a:cubicBezTo>
                    <a:pt x="1" y="156"/>
                    <a:pt x="48" y="199"/>
                    <a:pt x="100" y="199"/>
                  </a:cubicBezTo>
                  <a:cubicBezTo>
                    <a:pt x="156" y="199"/>
                    <a:pt x="203" y="156"/>
                    <a:pt x="203" y="100"/>
                  </a:cubicBezTo>
                  <a:cubicBezTo>
                    <a:pt x="203" y="43"/>
                    <a:pt x="156"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3"/>
            <p:cNvSpPr/>
            <p:nvPr/>
          </p:nvSpPr>
          <p:spPr>
            <a:xfrm flipH="1">
              <a:off x="3760657" y="3602226"/>
              <a:ext cx="20807" cy="21358"/>
            </a:xfrm>
            <a:custGeom>
              <a:rect b="b" l="l" r="r" t="t"/>
              <a:pathLst>
                <a:path extrusionOk="0" h="194" w="189">
                  <a:moveTo>
                    <a:pt x="95" y="1"/>
                  </a:moveTo>
                  <a:cubicBezTo>
                    <a:pt x="43" y="1"/>
                    <a:pt x="0" y="43"/>
                    <a:pt x="0" y="100"/>
                  </a:cubicBezTo>
                  <a:cubicBezTo>
                    <a:pt x="0" y="151"/>
                    <a:pt x="43" y="194"/>
                    <a:pt x="95" y="194"/>
                  </a:cubicBezTo>
                  <a:cubicBezTo>
                    <a:pt x="146" y="194"/>
                    <a:pt x="189" y="151"/>
                    <a:pt x="189" y="100"/>
                  </a:cubicBezTo>
                  <a:cubicBezTo>
                    <a:pt x="189" y="43"/>
                    <a:pt x="146"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3"/>
            <p:cNvSpPr/>
            <p:nvPr/>
          </p:nvSpPr>
          <p:spPr>
            <a:xfrm flipH="1">
              <a:off x="3671373" y="3604869"/>
              <a:ext cx="20367" cy="20257"/>
            </a:xfrm>
            <a:custGeom>
              <a:rect b="b" l="l" r="r" t="t"/>
              <a:pathLst>
                <a:path extrusionOk="0" h="184" w="185">
                  <a:moveTo>
                    <a:pt x="90" y="0"/>
                  </a:moveTo>
                  <a:cubicBezTo>
                    <a:pt x="39" y="0"/>
                    <a:pt x="1" y="43"/>
                    <a:pt x="1" y="90"/>
                  </a:cubicBezTo>
                  <a:cubicBezTo>
                    <a:pt x="1" y="142"/>
                    <a:pt x="39" y="184"/>
                    <a:pt x="90" y="184"/>
                  </a:cubicBezTo>
                  <a:cubicBezTo>
                    <a:pt x="142" y="184"/>
                    <a:pt x="185" y="142"/>
                    <a:pt x="185" y="90"/>
                  </a:cubicBezTo>
                  <a:cubicBezTo>
                    <a:pt x="185" y="43"/>
                    <a:pt x="142"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3"/>
            <p:cNvSpPr/>
            <p:nvPr/>
          </p:nvSpPr>
          <p:spPr>
            <a:xfrm flipH="1">
              <a:off x="3582639" y="3604318"/>
              <a:ext cx="19817" cy="19266"/>
            </a:xfrm>
            <a:custGeom>
              <a:rect b="b" l="l" r="r" t="t"/>
              <a:pathLst>
                <a:path extrusionOk="0" h="175" w="180">
                  <a:moveTo>
                    <a:pt x="90" y="0"/>
                  </a:moveTo>
                  <a:cubicBezTo>
                    <a:pt x="43" y="0"/>
                    <a:pt x="1" y="38"/>
                    <a:pt x="1" y="85"/>
                  </a:cubicBezTo>
                  <a:cubicBezTo>
                    <a:pt x="1" y="132"/>
                    <a:pt x="43" y="175"/>
                    <a:pt x="90" y="175"/>
                  </a:cubicBezTo>
                  <a:cubicBezTo>
                    <a:pt x="137" y="175"/>
                    <a:pt x="180" y="132"/>
                    <a:pt x="180" y="85"/>
                  </a:cubicBezTo>
                  <a:cubicBezTo>
                    <a:pt x="180" y="38"/>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3"/>
            <p:cNvSpPr/>
            <p:nvPr/>
          </p:nvSpPr>
          <p:spPr>
            <a:xfrm flipH="1">
              <a:off x="3493906" y="3600135"/>
              <a:ext cx="18716" cy="18275"/>
            </a:xfrm>
            <a:custGeom>
              <a:rect b="b" l="l" r="r" t="t"/>
              <a:pathLst>
                <a:path extrusionOk="0" h="166" w="170">
                  <a:moveTo>
                    <a:pt x="85" y="1"/>
                  </a:moveTo>
                  <a:cubicBezTo>
                    <a:pt x="38" y="1"/>
                    <a:pt x="0" y="38"/>
                    <a:pt x="0" y="86"/>
                  </a:cubicBezTo>
                  <a:cubicBezTo>
                    <a:pt x="0" y="133"/>
                    <a:pt x="38" y="166"/>
                    <a:pt x="85" y="166"/>
                  </a:cubicBezTo>
                  <a:cubicBezTo>
                    <a:pt x="132" y="166"/>
                    <a:pt x="170" y="133"/>
                    <a:pt x="170" y="86"/>
                  </a:cubicBezTo>
                  <a:cubicBezTo>
                    <a:pt x="170" y="38"/>
                    <a:pt x="132"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3"/>
            <p:cNvSpPr/>
            <p:nvPr/>
          </p:nvSpPr>
          <p:spPr>
            <a:xfrm flipH="1">
              <a:off x="3405612" y="3593419"/>
              <a:ext cx="17285" cy="17725"/>
            </a:xfrm>
            <a:custGeom>
              <a:rect b="b" l="l" r="r" t="t"/>
              <a:pathLst>
                <a:path extrusionOk="0" h="161" w="157">
                  <a:moveTo>
                    <a:pt x="76" y="0"/>
                  </a:moveTo>
                  <a:cubicBezTo>
                    <a:pt x="34" y="0"/>
                    <a:pt x="1" y="38"/>
                    <a:pt x="1" y="81"/>
                  </a:cubicBezTo>
                  <a:cubicBezTo>
                    <a:pt x="1" y="123"/>
                    <a:pt x="34" y="161"/>
                    <a:pt x="76" y="161"/>
                  </a:cubicBezTo>
                  <a:cubicBezTo>
                    <a:pt x="123" y="161"/>
                    <a:pt x="156" y="123"/>
                    <a:pt x="156" y="81"/>
                  </a:cubicBezTo>
                  <a:cubicBezTo>
                    <a:pt x="156" y="38"/>
                    <a:pt x="123"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3"/>
            <p:cNvSpPr/>
            <p:nvPr/>
          </p:nvSpPr>
          <p:spPr>
            <a:xfrm flipH="1">
              <a:off x="3317429" y="3584061"/>
              <a:ext cx="16184" cy="16734"/>
            </a:xfrm>
            <a:custGeom>
              <a:rect b="b" l="l" r="r" t="t"/>
              <a:pathLst>
                <a:path extrusionOk="0" h="152" w="147">
                  <a:moveTo>
                    <a:pt x="76" y="1"/>
                  </a:moveTo>
                  <a:cubicBezTo>
                    <a:pt x="34" y="1"/>
                    <a:pt x="1" y="34"/>
                    <a:pt x="1" y="76"/>
                  </a:cubicBezTo>
                  <a:cubicBezTo>
                    <a:pt x="1" y="118"/>
                    <a:pt x="34" y="151"/>
                    <a:pt x="76" y="151"/>
                  </a:cubicBezTo>
                  <a:cubicBezTo>
                    <a:pt x="114" y="151"/>
                    <a:pt x="147" y="118"/>
                    <a:pt x="147" y="76"/>
                  </a:cubicBezTo>
                  <a:cubicBezTo>
                    <a:pt x="147" y="34"/>
                    <a:pt x="114"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3"/>
            <p:cNvSpPr/>
            <p:nvPr/>
          </p:nvSpPr>
          <p:spPr>
            <a:xfrm flipH="1">
              <a:off x="3229136" y="3572612"/>
              <a:ext cx="15743" cy="15743"/>
            </a:xfrm>
            <a:custGeom>
              <a:rect b="b" l="l" r="r" t="t"/>
              <a:pathLst>
                <a:path extrusionOk="0" h="143" w="143">
                  <a:moveTo>
                    <a:pt x="72" y="1"/>
                  </a:moveTo>
                  <a:cubicBezTo>
                    <a:pt x="34" y="1"/>
                    <a:pt x="1" y="29"/>
                    <a:pt x="1" y="72"/>
                  </a:cubicBezTo>
                  <a:cubicBezTo>
                    <a:pt x="1" y="109"/>
                    <a:pt x="34" y="142"/>
                    <a:pt x="72" y="142"/>
                  </a:cubicBezTo>
                  <a:cubicBezTo>
                    <a:pt x="109" y="142"/>
                    <a:pt x="142" y="109"/>
                    <a:pt x="142" y="72"/>
                  </a:cubicBezTo>
                  <a:cubicBezTo>
                    <a:pt x="142" y="29"/>
                    <a:pt x="10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3"/>
            <p:cNvSpPr/>
            <p:nvPr/>
          </p:nvSpPr>
          <p:spPr>
            <a:xfrm flipH="1">
              <a:off x="3141503" y="3558630"/>
              <a:ext cx="14642" cy="15193"/>
            </a:xfrm>
            <a:custGeom>
              <a:rect b="b" l="l" r="r" t="t"/>
              <a:pathLst>
                <a:path extrusionOk="0" h="138" w="133">
                  <a:moveTo>
                    <a:pt x="67" y="1"/>
                  </a:moveTo>
                  <a:cubicBezTo>
                    <a:pt x="29" y="1"/>
                    <a:pt x="1" y="34"/>
                    <a:pt x="1" y="71"/>
                  </a:cubicBezTo>
                  <a:cubicBezTo>
                    <a:pt x="1" y="104"/>
                    <a:pt x="29" y="137"/>
                    <a:pt x="67" y="137"/>
                  </a:cubicBezTo>
                  <a:cubicBezTo>
                    <a:pt x="105" y="137"/>
                    <a:pt x="133" y="104"/>
                    <a:pt x="133" y="71"/>
                  </a:cubicBezTo>
                  <a:cubicBezTo>
                    <a:pt x="133" y="34"/>
                    <a:pt x="105"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3"/>
            <p:cNvSpPr/>
            <p:nvPr/>
          </p:nvSpPr>
          <p:spPr>
            <a:xfrm flipH="1">
              <a:off x="3054311" y="3544098"/>
              <a:ext cx="13541" cy="13651"/>
            </a:xfrm>
            <a:custGeom>
              <a:rect b="b" l="l" r="r" t="t"/>
              <a:pathLst>
                <a:path extrusionOk="0" h="124" w="123">
                  <a:moveTo>
                    <a:pt x="62" y="1"/>
                  </a:moveTo>
                  <a:cubicBezTo>
                    <a:pt x="29" y="1"/>
                    <a:pt x="0" y="24"/>
                    <a:pt x="0" y="62"/>
                  </a:cubicBezTo>
                  <a:cubicBezTo>
                    <a:pt x="0" y="95"/>
                    <a:pt x="29" y="123"/>
                    <a:pt x="62" y="123"/>
                  </a:cubicBezTo>
                  <a:cubicBezTo>
                    <a:pt x="99" y="123"/>
                    <a:pt x="123" y="95"/>
                    <a:pt x="123" y="62"/>
                  </a:cubicBezTo>
                  <a:cubicBezTo>
                    <a:pt x="123" y="24"/>
                    <a:pt x="99" y="1"/>
                    <a:pt x="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3"/>
            <p:cNvSpPr/>
            <p:nvPr/>
          </p:nvSpPr>
          <p:spPr>
            <a:xfrm flipH="1">
              <a:off x="2966568" y="3528025"/>
              <a:ext cx="13101" cy="12551"/>
            </a:xfrm>
            <a:custGeom>
              <a:rect b="b" l="l" r="r" t="t"/>
              <a:pathLst>
                <a:path extrusionOk="0" h="114" w="119">
                  <a:moveTo>
                    <a:pt x="57" y="0"/>
                  </a:moveTo>
                  <a:cubicBezTo>
                    <a:pt x="29" y="0"/>
                    <a:pt x="1" y="24"/>
                    <a:pt x="1" y="57"/>
                  </a:cubicBezTo>
                  <a:cubicBezTo>
                    <a:pt x="1" y="90"/>
                    <a:pt x="29" y="114"/>
                    <a:pt x="57" y="114"/>
                  </a:cubicBezTo>
                  <a:cubicBezTo>
                    <a:pt x="90" y="114"/>
                    <a:pt x="119" y="90"/>
                    <a:pt x="119" y="57"/>
                  </a:cubicBezTo>
                  <a:cubicBezTo>
                    <a:pt x="119" y="24"/>
                    <a:pt x="90"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3"/>
            <p:cNvSpPr/>
            <p:nvPr/>
          </p:nvSpPr>
          <p:spPr>
            <a:xfrm flipH="1">
              <a:off x="2879375" y="3511401"/>
              <a:ext cx="12000" cy="12000"/>
            </a:xfrm>
            <a:custGeom>
              <a:rect b="b" l="l" r="r" t="t"/>
              <a:pathLst>
                <a:path extrusionOk="0" h="109" w="109">
                  <a:moveTo>
                    <a:pt x="52" y="1"/>
                  </a:moveTo>
                  <a:cubicBezTo>
                    <a:pt x="24" y="1"/>
                    <a:pt x="0" y="24"/>
                    <a:pt x="0" y="57"/>
                  </a:cubicBezTo>
                  <a:cubicBezTo>
                    <a:pt x="0" y="85"/>
                    <a:pt x="24" y="109"/>
                    <a:pt x="52" y="109"/>
                  </a:cubicBezTo>
                  <a:cubicBezTo>
                    <a:pt x="85" y="109"/>
                    <a:pt x="109" y="85"/>
                    <a:pt x="109" y="57"/>
                  </a:cubicBezTo>
                  <a:cubicBezTo>
                    <a:pt x="109" y="24"/>
                    <a:pt x="85"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3"/>
            <p:cNvSpPr/>
            <p:nvPr/>
          </p:nvSpPr>
          <p:spPr>
            <a:xfrm flipH="1">
              <a:off x="2792183" y="3495328"/>
              <a:ext cx="11009" cy="11009"/>
            </a:xfrm>
            <a:custGeom>
              <a:rect b="b" l="l" r="r" t="t"/>
              <a:pathLst>
                <a:path extrusionOk="0" h="100" w="100">
                  <a:moveTo>
                    <a:pt x="48" y="0"/>
                  </a:moveTo>
                  <a:cubicBezTo>
                    <a:pt x="24" y="0"/>
                    <a:pt x="1" y="19"/>
                    <a:pt x="1" y="48"/>
                  </a:cubicBezTo>
                  <a:cubicBezTo>
                    <a:pt x="1" y="76"/>
                    <a:pt x="24" y="99"/>
                    <a:pt x="48" y="99"/>
                  </a:cubicBezTo>
                  <a:cubicBezTo>
                    <a:pt x="76" y="99"/>
                    <a:pt x="100" y="76"/>
                    <a:pt x="100" y="48"/>
                  </a:cubicBezTo>
                  <a:cubicBezTo>
                    <a:pt x="100" y="19"/>
                    <a:pt x="76"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3"/>
            <p:cNvSpPr/>
            <p:nvPr/>
          </p:nvSpPr>
          <p:spPr>
            <a:xfrm flipH="1">
              <a:off x="2704990" y="3479695"/>
              <a:ext cx="10018" cy="10018"/>
            </a:xfrm>
            <a:custGeom>
              <a:rect b="b" l="l" r="r" t="t"/>
              <a:pathLst>
                <a:path extrusionOk="0" h="91" w="91">
                  <a:moveTo>
                    <a:pt x="48" y="1"/>
                  </a:moveTo>
                  <a:cubicBezTo>
                    <a:pt x="20" y="1"/>
                    <a:pt x="1" y="20"/>
                    <a:pt x="1" y="43"/>
                  </a:cubicBezTo>
                  <a:cubicBezTo>
                    <a:pt x="1" y="67"/>
                    <a:pt x="20" y="91"/>
                    <a:pt x="48" y="91"/>
                  </a:cubicBezTo>
                  <a:cubicBezTo>
                    <a:pt x="72" y="91"/>
                    <a:pt x="91" y="67"/>
                    <a:pt x="91" y="43"/>
                  </a:cubicBezTo>
                  <a:cubicBezTo>
                    <a:pt x="91" y="20"/>
                    <a:pt x="72"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3"/>
            <p:cNvSpPr/>
            <p:nvPr/>
          </p:nvSpPr>
          <p:spPr>
            <a:xfrm flipH="1">
              <a:off x="2617247" y="3465162"/>
              <a:ext cx="8917" cy="9028"/>
            </a:xfrm>
            <a:custGeom>
              <a:rect b="b" l="l" r="r" t="t"/>
              <a:pathLst>
                <a:path extrusionOk="0" h="82" w="81">
                  <a:moveTo>
                    <a:pt x="38" y="1"/>
                  </a:moveTo>
                  <a:cubicBezTo>
                    <a:pt x="14" y="1"/>
                    <a:pt x="0" y="20"/>
                    <a:pt x="0" y="39"/>
                  </a:cubicBezTo>
                  <a:cubicBezTo>
                    <a:pt x="0" y="62"/>
                    <a:pt x="14" y="81"/>
                    <a:pt x="38" y="81"/>
                  </a:cubicBezTo>
                  <a:cubicBezTo>
                    <a:pt x="61" y="81"/>
                    <a:pt x="80" y="62"/>
                    <a:pt x="80" y="39"/>
                  </a:cubicBezTo>
                  <a:cubicBezTo>
                    <a:pt x="80" y="20"/>
                    <a:pt x="61"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3"/>
            <p:cNvSpPr/>
            <p:nvPr/>
          </p:nvSpPr>
          <p:spPr>
            <a:xfrm flipH="1">
              <a:off x="2529615" y="3452722"/>
              <a:ext cx="7817" cy="7927"/>
            </a:xfrm>
            <a:custGeom>
              <a:rect b="b" l="l" r="r" t="t"/>
              <a:pathLst>
                <a:path extrusionOk="0" h="72" w="71">
                  <a:moveTo>
                    <a:pt x="33" y="1"/>
                  </a:moveTo>
                  <a:cubicBezTo>
                    <a:pt x="14" y="1"/>
                    <a:pt x="0" y="15"/>
                    <a:pt x="0" y="34"/>
                  </a:cubicBezTo>
                  <a:cubicBezTo>
                    <a:pt x="0" y="57"/>
                    <a:pt x="14" y="72"/>
                    <a:pt x="33" y="72"/>
                  </a:cubicBezTo>
                  <a:cubicBezTo>
                    <a:pt x="57" y="72"/>
                    <a:pt x="71" y="57"/>
                    <a:pt x="71" y="34"/>
                  </a:cubicBezTo>
                  <a:cubicBezTo>
                    <a:pt x="71" y="15"/>
                    <a:pt x="57" y="1"/>
                    <a:pt x="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3"/>
            <p:cNvSpPr/>
            <p:nvPr/>
          </p:nvSpPr>
          <p:spPr>
            <a:xfrm flipH="1">
              <a:off x="2441321" y="3442374"/>
              <a:ext cx="7376" cy="6826"/>
            </a:xfrm>
            <a:custGeom>
              <a:rect b="b" l="l" r="r" t="t"/>
              <a:pathLst>
                <a:path extrusionOk="0" h="62" w="67">
                  <a:moveTo>
                    <a:pt x="33" y="1"/>
                  </a:moveTo>
                  <a:cubicBezTo>
                    <a:pt x="14" y="1"/>
                    <a:pt x="0" y="15"/>
                    <a:pt x="0" y="34"/>
                  </a:cubicBezTo>
                  <a:cubicBezTo>
                    <a:pt x="0" y="48"/>
                    <a:pt x="14" y="62"/>
                    <a:pt x="33" y="62"/>
                  </a:cubicBezTo>
                  <a:cubicBezTo>
                    <a:pt x="52" y="62"/>
                    <a:pt x="66" y="48"/>
                    <a:pt x="66" y="34"/>
                  </a:cubicBezTo>
                  <a:cubicBezTo>
                    <a:pt x="66" y="15"/>
                    <a:pt x="52" y="1"/>
                    <a:pt x="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3"/>
            <p:cNvSpPr/>
            <p:nvPr/>
          </p:nvSpPr>
          <p:spPr>
            <a:xfrm flipH="1">
              <a:off x="2353138" y="3434557"/>
              <a:ext cx="5835" cy="6385"/>
            </a:xfrm>
            <a:custGeom>
              <a:rect b="b" l="l" r="r" t="t"/>
              <a:pathLst>
                <a:path extrusionOk="0" h="58" w="53">
                  <a:moveTo>
                    <a:pt x="24" y="1"/>
                  </a:moveTo>
                  <a:cubicBezTo>
                    <a:pt x="10" y="1"/>
                    <a:pt x="1" y="15"/>
                    <a:pt x="1" y="29"/>
                  </a:cubicBezTo>
                  <a:cubicBezTo>
                    <a:pt x="1" y="48"/>
                    <a:pt x="10" y="57"/>
                    <a:pt x="24" y="57"/>
                  </a:cubicBezTo>
                  <a:cubicBezTo>
                    <a:pt x="43" y="57"/>
                    <a:pt x="53" y="48"/>
                    <a:pt x="53" y="29"/>
                  </a:cubicBezTo>
                  <a:cubicBezTo>
                    <a:pt x="53" y="15"/>
                    <a:pt x="4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3"/>
            <p:cNvSpPr/>
            <p:nvPr/>
          </p:nvSpPr>
          <p:spPr>
            <a:xfrm flipH="1">
              <a:off x="2264404" y="3430484"/>
              <a:ext cx="5284" cy="5284"/>
            </a:xfrm>
            <a:custGeom>
              <a:rect b="b" l="l" r="r" t="t"/>
              <a:pathLst>
                <a:path extrusionOk="0" h="48" w="48">
                  <a:moveTo>
                    <a:pt x="24" y="0"/>
                  </a:moveTo>
                  <a:cubicBezTo>
                    <a:pt x="10" y="0"/>
                    <a:pt x="1" y="14"/>
                    <a:pt x="1" y="24"/>
                  </a:cubicBezTo>
                  <a:cubicBezTo>
                    <a:pt x="1" y="38"/>
                    <a:pt x="10" y="47"/>
                    <a:pt x="24" y="47"/>
                  </a:cubicBezTo>
                  <a:cubicBezTo>
                    <a:pt x="38" y="47"/>
                    <a:pt x="48" y="38"/>
                    <a:pt x="48" y="24"/>
                  </a:cubicBezTo>
                  <a:cubicBezTo>
                    <a:pt x="48" y="14"/>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3"/>
            <p:cNvSpPr/>
            <p:nvPr/>
          </p:nvSpPr>
          <p:spPr>
            <a:xfrm flipH="1">
              <a:off x="2175560" y="3429933"/>
              <a:ext cx="4294" cy="4294"/>
            </a:xfrm>
            <a:custGeom>
              <a:rect b="b" l="l" r="r" t="t"/>
              <a:pathLst>
                <a:path extrusionOk="0" h="39" w="39">
                  <a:moveTo>
                    <a:pt x="19" y="0"/>
                  </a:moveTo>
                  <a:cubicBezTo>
                    <a:pt x="10" y="0"/>
                    <a:pt x="0" y="10"/>
                    <a:pt x="0" y="19"/>
                  </a:cubicBezTo>
                  <a:cubicBezTo>
                    <a:pt x="0" y="33"/>
                    <a:pt x="10" y="38"/>
                    <a:pt x="19" y="38"/>
                  </a:cubicBezTo>
                  <a:cubicBezTo>
                    <a:pt x="33" y="38"/>
                    <a:pt x="38" y="33"/>
                    <a:pt x="38" y="19"/>
                  </a:cubicBezTo>
                  <a:cubicBezTo>
                    <a:pt x="38" y="10"/>
                    <a:pt x="33"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3"/>
            <p:cNvSpPr/>
            <p:nvPr/>
          </p:nvSpPr>
          <p:spPr>
            <a:xfrm flipH="1">
              <a:off x="2086827" y="3433566"/>
              <a:ext cx="3303" cy="3193"/>
            </a:xfrm>
            <a:custGeom>
              <a:rect b="b" l="l" r="r" t="t"/>
              <a:pathLst>
                <a:path extrusionOk="0" h="29" w="30">
                  <a:moveTo>
                    <a:pt x="15" y="0"/>
                  </a:moveTo>
                  <a:cubicBezTo>
                    <a:pt x="6" y="0"/>
                    <a:pt x="1" y="5"/>
                    <a:pt x="1" y="15"/>
                  </a:cubicBezTo>
                  <a:cubicBezTo>
                    <a:pt x="1" y="24"/>
                    <a:pt x="6" y="29"/>
                    <a:pt x="15" y="29"/>
                  </a:cubicBezTo>
                  <a:cubicBezTo>
                    <a:pt x="24" y="29"/>
                    <a:pt x="29" y="24"/>
                    <a:pt x="29" y="15"/>
                  </a:cubicBezTo>
                  <a:cubicBezTo>
                    <a:pt x="29" y="5"/>
                    <a:pt x="24"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3"/>
            <p:cNvSpPr/>
            <p:nvPr/>
          </p:nvSpPr>
          <p:spPr>
            <a:xfrm flipH="1">
              <a:off x="1998093" y="3440832"/>
              <a:ext cx="2752" cy="2642"/>
            </a:xfrm>
            <a:custGeom>
              <a:rect b="b" l="l" r="r" t="t"/>
              <a:pathLst>
                <a:path extrusionOk="0" h="24" w="25">
                  <a:moveTo>
                    <a:pt x="15" y="0"/>
                  </a:moveTo>
                  <a:cubicBezTo>
                    <a:pt x="5" y="0"/>
                    <a:pt x="1" y="5"/>
                    <a:pt x="1" y="15"/>
                  </a:cubicBezTo>
                  <a:cubicBezTo>
                    <a:pt x="1" y="19"/>
                    <a:pt x="5" y="24"/>
                    <a:pt x="15" y="24"/>
                  </a:cubicBezTo>
                  <a:cubicBezTo>
                    <a:pt x="20" y="24"/>
                    <a:pt x="24" y="19"/>
                    <a:pt x="24" y="15"/>
                  </a:cubicBezTo>
                  <a:cubicBezTo>
                    <a:pt x="24" y="5"/>
                    <a:pt x="20"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3"/>
            <p:cNvSpPr/>
            <p:nvPr/>
          </p:nvSpPr>
          <p:spPr>
            <a:xfrm flipH="1">
              <a:off x="1909910" y="3452722"/>
              <a:ext cx="1651" cy="1651"/>
            </a:xfrm>
            <a:custGeom>
              <a:rect b="b" l="l" r="r" t="t"/>
              <a:pathLst>
                <a:path extrusionOk="0" h="15" w="15">
                  <a:moveTo>
                    <a:pt x="5" y="1"/>
                  </a:moveTo>
                  <a:cubicBezTo>
                    <a:pt x="5" y="1"/>
                    <a:pt x="1" y="1"/>
                    <a:pt x="1" y="6"/>
                  </a:cubicBezTo>
                  <a:cubicBezTo>
                    <a:pt x="1" y="10"/>
                    <a:pt x="5" y="15"/>
                    <a:pt x="5" y="15"/>
                  </a:cubicBezTo>
                  <a:cubicBezTo>
                    <a:pt x="10" y="15"/>
                    <a:pt x="15" y="10"/>
                    <a:pt x="15" y="6"/>
                  </a:cubicBezTo>
                  <a:cubicBezTo>
                    <a:pt x="15" y="1"/>
                    <a:pt x="10"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3"/>
            <p:cNvSpPr/>
            <p:nvPr/>
          </p:nvSpPr>
          <p:spPr>
            <a:xfrm flipH="1">
              <a:off x="1822717" y="3468355"/>
              <a:ext cx="661" cy="550"/>
            </a:xfrm>
            <a:custGeom>
              <a:rect b="b" l="l" r="r" t="t"/>
              <a:pathLst>
                <a:path extrusionOk="0" h="5" w="6">
                  <a:moveTo>
                    <a:pt x="6" y="0"/>
                  </a:moveTo>
                  <a:cubicBezTo>
                    <a:pt x="6" y="0"/>
                    <a:pt x="1" y="0"/>
                    <a:pt x="1" y="5"/>
                  </a:cubicBezTo>
                  <a:lnTo>
                    <a:pt x="6" y="5"/>
                  </a:lnTo>
                  <a:cubicBezTo>
                    <a:pt x="6" y="0"/>
                    <a:pt x="6" y="0"/>
                    <a:pt x="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3"/>
            <p:cNvSpPr/>
            <p:nvPr/>
          </p:nvSpPr>
          <p:spPr>
            <a:xfrm flipH="1">
              <a:off x="8904901" y="3084796"/>
              <a:ext cx="80478" cy="80588"/>
            </a:xfrm>
            <a:custGeom>
              <a:rect b="b" l="l" r="r" t="t"/>
              <a:pathLst>
                <a:path extrusionOk="0" h="732" w="731">
                  <a:moveTo>
                    <a:pt x="363" y="0"/>
                  </a:moveTo>
                  <a:cubicBezTo>
                    <a:pt x="161" y="0"/>
                    <a:pt x="0" y="165"/>
                    <a:pt x="0" y="368"/>
                  </a:cubicBezTo>
                  <a:cubicBezTo>
                    <a:pt x="0" y="566"/>
                    <a:pt x="161" y="731"/>
                    <a:pt x="363" y="731"/>
                  </a:cubicBezTo>
                  <a:cubicBezTo>
                    <a:pt x="566" y="731"/>
                    <a:pt x="731" y="566"/>
                    <a:pt x="731" y="368"/>
                  </a:cubicBezTo>
                  <a:cubicBezTo>
                    <a:pt x="731" y="165"/>
                    <a:pt x="566"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3"/>
            <p:cNvSpPr/>
            <p:nvPr/>
          </p:nvSpPr>
          <p:spPr>
            <a:xfrm flipH="1">
              <a:off x="8834773" y="3140283"/>
              <a:ext cx="79487" cy="79597"/>
            </a:xfrm>
            <a:custGeom>
              <a:rect b="b" l="l" r="r" t="t"/>
              <a:pathLst>
                <a:path extrusionOk="0" h="723" w="722">
                  <a:moveTo>
                    <a:pt x="358" y="1"/>
                  </a:moveTo>
                  <a:cubicBezTo>
                    <a:pt x="160" y="1"/>
                    <a:pt x="0" y="161"/>
                    <a:pt x="0" y="359"/>
                  </a:cubicBezTo>
                  <a:cubicBezTo>
                    <a:pt x="0" y="557"/>
                    <a:pt x="160" y="722"/>
                    <a:pt x="358" y="722"/>
                  </a:cubicBezTo>
                  <a:cubicBezTo>
                    <a:pt x="556" y="722"/>
                    <a:pt x="721" y="557"/>
                    <a:pt x="721" y="359"/>
                  </a:cubicBezTo>
                  <a:cubicBezTo>
                    <a:pt x="721" y="161"/>
                    <a:pt x="556" y="1"/>
                    <a:pt x="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3"/>
            <p:cNvSpPr/>
            <p:nvPr/>
          </p:nvSpPr>
          <p:spPr>
            <a:xfrm flipH="1">
              <a:off x="8762663" y="3192246"/>
              <a:ext cx="78496" cy="78496"/>
            </a:xfrm>
            <a:custGeom>
              <a:rect b="b" l="l" r="r" t="t"/>
              <a:pathLst>
                <a:path extrusionOk="0" h="713" w="713">
                  <a:moveTo>
                    <a:pt x="359" y="0"/>
                  </a:moveTo>
                  <a:cubicBezTo>
                    <a:pt x="161" y="0"/>
                    <a:pt x="1" y="156"/>
                    <a:pt x="1" y="354"/>
                  </a:cubicBezTo>
                  <a:cubicBezTo>
                    <a:pt x="1" y="552"/>
                    <a:pt x="161" y="712"/>
                    <a:pt x="359" y="712"/>
                  </a:cubicBezTo>
                  <a:cubicBezTo>
                    <a:pt x="552" y="712"/>
                    <a:pt x="713" y="552"/>
                    <a:pt x="713" y="354"/>
                  </a:cubicBezTo>
                  <a:cubicBezTo>
                    <a:pt x="713" y="156"/>
                    <a:pt x="552"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3"/>
            <p:cNvSpPr/>
            <p:nvPr/>
          </p:nvSpPr>
          <p:spPr>
            <a:xfrm flipH="1">
              <a:off x="8688461" y="3241567"/>
              <a:ext cx="77395" cy="77395"/>
            </a:xfrm>
            <a:custGeom>
              <a:rect b="b" l="l" r="r" t="t"/>
              <a:pathLst>
                <a:path extrusionOk="0" h="703" w="703">
                  <a:moveTo>
                    <a:pt x="354" y="0"/>
                  </a:moveTo>
                  <a:cubicBezTo>
                    <a:pt x="156" y="0"/>
                    <a:pt x="0" y="156"/>
                    <a:pt x="0" y="349"/>
                  </a:cubicBezTo>
                  <a:cubicBezTo>
                    <a:pt x="0" y="547"/>
                    <a:pt x="156" y="703"/>
                    <a:pt x="354" y="703"/>
                  </a:cubicBezTo>
                  <a:cubicBezTo>
                    <a:pt x="547" y="703"/>
                    <a:pt x="703" y="547"/>
                    <a:pt x="703" y="349"/>
                  </a:cubicBezTo>
                  <a:cubicBezTo>
                    <a:pt x="703" y="156"/>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3"/>
            <p:cNvSpPr/>
            <p:nvPr/>
          </p:nvSpPr>
          <p:spPr>
            <a:xfrm flipH="1">
              <a:off x="8612608" y="3288245"/>
              <a:ext cx="76404" cy="76955"/>
            </a:xfrm>
            <a:custGeom>
              <a:rect b="b" l="l" r="r" t="t"/>
              <a:pathLst>
                <a:path extrusionOk="0" h="699" w="694">
                  <a:moveTo>
                    <a:pt x="349" y="0"/>
                  </a:moveTo>
                  <a:cubicBezTo>
                    <a:pt x="156" y="0"/>
                    <a:pt x="0" y="156"/>
                    <a:pt x="0" y="349"/>
                  </a:cubicBezTo>
                  <a:cubicBezTo>
                    <a:pt x="0" y="543"/>
                    <a:pt x="156" y="698"/>
                    <a:pt x="349" y="698"/>
                  </a:cubicBezTo>
                  <a:cubicBezTo>
                    <a:pt x="537" y="698"/>
                    <a:pt x="693" y="543"/>
                    <a:pt x="693" y="349"/>
                  </a:cubicBezTo>
                  <a:cubicBezTo>
                    <a:pt x="693" y="156"/>
                    <a:pt x="537" y="0"/>
                    <a:pt x="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3"/>
            <p:cNvSpPr/>
            <p:nvPr/>
          </p:nvSpPr>
          <p:spPr>
            <a:xfrm flipH="1">
              <a:off x="8535324" y="3332833"/>
              <a:ext cx="75854" cy="75413"/>
            </a:xfrm>
            <a:custGeom>
              <a:rect b="b" l="l" r="r" t="t"/>
              <a:pathLst>
                <a:path extrusionOk="0" h="685" w="689">
                  <a:moveTo>
                    <a:pt x="344" y="1"/>
                  </a:moveTo>
                  <a:cubicBezTo>
                    <a:pt x="156" y="1"/>
                    <a:pt x="0" y="152"/>
                    <a:pt x="0" y="345"/>
                  </a:cubicBezTo>
                  <a:cubicBezTo>
                    <a:pt x="0" y="534"/>
                    <a:pt x="156" y="684"/>
                    <a:pt x="344" y="684"/>
                  </a:cubicBezTo>
                  <a:cubicBezTo>
                    <a:pt x="533" y="684"/>
                    <a:pt x="688" y="534"/>
                    <a:pt x="688" y="345"/>
                  </a:cubicBezTo>
                  <a:cubicBezTo>
                    <a:pt x="688" y="152"/>
                    <a:pt x="533" y="1"/>
                    <a:pt x="3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3"/>
            <p:cNvSpPr/>
            <p:nvPr/>
          </p:nvSpPr>
          <p:spPr>
            <a:xfrm flipH="1">
              <a:off x="8456388" y="3374887"/>
              <a:ext cx="74863" cy="74863"/>
            </a:xfrm>
            <a:custGeom>
              <a:rect b="b" l="l" r="r" t="t"/>
              <a:pathLst>
                <a:path extrusionOk="0" h="680" w="680">
                  <a:moveTo>
                    <a:pt x="340" y="1"/>
                  </a:moveTo>
                  <a:cubicBezTo>
                    <a:pt x="151" y="1"/>
                    <a:pt x="0" y="152"/>
                    <a:pt x="0" y="340"/>
                  </a:cubicBezTo>
                  <a:cubicBezTo>
                    <a:pt x="0" y="524"/>
                    <a:pt x="151" y="680"/>
                    <a:pt x="340" y="680"/>
                  </a:cubicBezTo>
                  <a:cubicBezTo>
                    <a:pt x="523" y="680"/>
                    <a:pt x="679" y="524"/>
                    <a:pt x="679" y="340"/>
                  </a:cubicBezTo>
                  <a:cubicBezTo>
                    <a:pt x="679" y="152"/>
                    <a:pt x="523"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3"/>
            <p:cNvSpPr/>
            <p:nvPr/>
          </p:nvSpPr>
          <p:spPr>
            <a:xfrm flipH="1">
              <a:off x="8377012" y="3413860"/>
              <a:ext cx="73872" cy="74312"/>
            </a:xfrm>
            <a:custGeom>
              <a:rect b="b" l="l" r="r" t="t"/>
              <a:pathLst>
                <a:path extrusionOk="0" h="675" w="671">
                  <a:moveTo>
                    <a:pt x="336" y="0"/>
                  </a:moveTo>
                  <a:cubicBezTo>
                    <a:pt x="152" y="0"/>
                    <a:pt x="1" y="151"/>
                    <a:pt x="1" y="340"/>
                  </a:cubicBezTo>
                  <a:cubicBezTo>
                    <a:pt x="1" y="524"/>
                    <a:pt x="152" y="674"/>
                    <a:pt x="336" y="674"/>
                  </a:cubicBezTo>
                  <a:cubicBezTo>
                    <a:pt x="524" y="674"/>
                    <a:pt x="670" y="524"/>
                    <a:pt x="670" y="340"/>
                  </a:cubicBezTo>
                  <a:cubicBezTo>
                    <a:pt x="670" y="151"/>
                    <a:pt x="524" y="0"/>
                    <a:pt x="3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3"/>
            <p:cNvSpPr/>
            <p:nvPr/>
          </p:nvSpPr>
          <p:spPr>
            <a:xfrm flipH="1">
              <a:off x="8295545" y="3450630"/>
              <a:ext cx="73322" cy="73322"/>
            </a:xfrm>
            <a:custGeom>
              <a:rect b="b" l="l" r="r" t="t"/>
              <a:pathLst>
                <a:path extrusionOk="0" h="666" w="666">
                  <a:moveTo>
                    <a:pt x="335" y="1"/>
                  </a:moveTo>
                  <a:cubicBezTo>
                    <a:pt x="152" y="1"/>
                    <a:pt x="1" y="152"/>
                    <a:pt x="1" y="331"/>
                  </a:cubicBezTo>
                  <a:cubicBezTo>
                    <a:pt x="1" y="515"/>
                    <a:pt x="152" y="666"/>
                    <a:pt x="335" y="666"/>
                  </a:cubicBezTo>
                  <a:cubicBezTo>
                    <a:pt x="515" y="666"/>
                    <a:pt x="665" y="515"/>
                    <a:pt x="665" y="331"/>
                  </a:cubicBezTo>
                  <a:cubicBezTo>
                    <a:pt x="665" y="152"/>
                    <a:pt x="515"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3"/>
            <p:cNvSpPr/>
            <p:nvPr/>
          </p:nvSpPr>
          <p:spPr>
            <a:xfrm flipH="1">
              <a:off x="8213527" y="3484979"/>
              <a:ext cx="71780" cy="71670"/>
            </a:xfrm>
            <a:custGeom>
              <a:rect b="b" l="l" r="r" t="t"/>
              <a:pathLst>
                <a:path extrusionOk="0" h="651" w="652">
                  <a:moveTo>
                    <a:pt x="326" y="0"/>
                  </a:moveTo>
                  <a:cubicBezTo>
                    <a:pt x="147" y="0"/>
                    <a:pt x="1" y="146"/>
                    <a:pt x="1" y="325"/>
                  </a:cubicBezTo>
                  <a:cubicBezTo>
                    <a:pt x="1" y="505"/>
                    <a:pt x="147" y="651"/>
                    <a:pt x="326" y="651"/>
                  </a:cubicBezTo>
                  <a:cubicBezTo>
                    <a:pt x="505" y="651"/>
                    <a:pt x="651" y="505"/>
                    <a:pt x="651" y="325"/>
                  </a:cubicBezTo>
                  <a:cubicBezTo>
                    <a:pt x="651"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3"/>
            <p:cNvSpPr/>
            <p:nvPr/>
          </p:nvSpPr>
          <p:spPr>
            <a:xfrm flipH="1">
              <a:off x="8129967" y="3515584"/>
              <a:ext cx="71230" cy="71230"/>
            </a:xfrm>
            <a:custGeom>
              <a:rect b="b" l="l" r="r" t="t"/>
              <a:pathLst>
                <a:path extrusionOk="0" h="647" w="647">
                  <a:moveTo>
                    <a:pt x="326" y="0"/>
                  </a:moveTo>
                  <a:cubicBezTo>
                    <a:pt x="147" y="0"/>
                    <a:pt x="0" y="146"/>
                    <a:pt x="0" y="326"/>
                  </a:cubicBezTo>
                  <a:cubicBezTo>
                    <a:pt x="0" y="505"/>
                    <a:pt x="147" y="646"/>
                    <a:pt x="326" y="646"/>
                  </a:cubicBezTo>
                  <a:cubicBezTo>
                    <a:pt x="500" y="646"/>
                    <a:pt x="646" y="505"/>
                    <a:pt x="646" y="326"/>
                  </a:cubicBezTo>
                  <a:cubicBezTo>
                    <a:pt x="646" y="146"/>
                    <a:pt x="500"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3"/>
            <p:cNvSpPr/>
            <p:nvPr/>
          </p:nvSpPr>
          <p:spPr>
            <a:xfrm flipH="1">
              <a:off x="8045417" y="3543548"/>
              <a:ext cx="70129" cy="70239"/>
            </a:xfrm>
            <a:custGeom>
              <a:rect b="b" l="l" r="r" t="t"/>
              <a:pathLst>
                <a:path extrusionOk="0" h="638" w="637">
                  <a:moveTo>
                    <a:pt x="316" y="1"/>
                  </a:moveTo>
                  <a:cubicBezTo>
                    <a:pt x="142" y="1"/>
                    <a:pt x="0" y="142"/>
                    <a:pt x="0" y="321"/>
                  </a:cubicBezTo>
                  <a:cubicBezTo>
                    <a:pt x="0" y="496"/>
                    <a:pt x="142" y="637"/>
                    <a:pt x="316" y="637"/>
                  </a:cubicBezTo>
                  <a:cubicBezTo>
                    <a:pt x="495" y="637"/>
                    <a:pt x="637" y="496"/>
                    <a:pt x="637" y="321"/>
                  </a:cubicBezTo>
                  <a:cubicBezTo>
                    <a:pt x="637" y="142"/>
                    <a:pt x="495"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3"/>
            <p:cNvSpPr/>
            <p:nvPr/>
          </p:nvSpPr>
          <p:spPr>
            <a:xfrm flipH="1">
              <a:off x="7959766" y="3568538"/>
              <a:ext cx="69689" cy="69138"/>
            </a:xfrm>
            <a:custGeom>
              <a:rect b="b" l="l" r="r" t="t"/>
              <a:pathLst>
                <a:path extrusionOk="0" h="628" w="633">
                  <a:moveTo>
                    <a:pt x="317" y="0"/>
                  </a:moveTo>
                  <a:cubicBezTo>
                    <a:pt x="142" y="0"/>
                    <a:pt x="1" y="142"/>
                    <a:pt x="1" y="311"/>
                  </a:cubicBezTo>
                  <a:cubicBezTo>
                    <a:pt x="1" y="486"/>
                    <a:pt x="142" y="627"/>
                    <a:pt x="317" y="627"/>
                  </a:cubicBezTo>
                  <a:cubicBezTo>
                    <a:pt x="491" y="627"/>
                    <a:pt x="632" y="486"/>
                    <a:pt x="632" y="311"/>
                  </a:cubicBezTo>
                  <a:cubicBezTo>
                    <a:pt x="632" y="142"/>
                    <a:pt x="491"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3"/>
            <p:cNvSpPr/>
            <p:nvPr/>
          </p:nvSpPr>
          <p:spPr>
            <a:xfrm flipH="1">
              <a:off x="7873564" y="3589786"/>
              <a:ext cx="68147" cy="68037"/>
            </a:xfrm>
            <a:custGeom>
              <a:rect b="b" l="l" r="r" t="t"/>
              <a:pathLst>
                <a:path extrusionOk="0" h="618" w="619">
                  <a:moveTo>
                    <a:pt x="307" y="0"/>
                  </a:moveTo>
                  <a:cubicBezTo>
                    <a:pt x="137" y="0"/>
                    <a:pt x="0" y="137"/>
                    <a:pt x="0" y="307"/>
                  </a:cubicBezTo>
                  <a:cubicBezTo>
                    <a:pt x="0" y="481"/>
                    <a:pt x="137" y="618"/>
                    <a:pt x="307" y="618"/>
                  </a:cubicBezTo>
                  <a:cubicBezTo>
                    <a:pt x="481" y="618"/>
                    <a:pt x="618" y="481"/>
                    <a:pt x="618" y="307"/>
                  </a:cubicBezTo>
                  <a:cubicBezTo>
                    <a:pt x="618" y="137"/>
                    <a:pt x="481"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3"/>
            <p:cNvSpPr/>
            <p:nvPr/>
          </p:nvSpPr>
          <p:spPr>
            <a:xfrm flipH="1">
              <a:off x="7786372" y="3607401"/>
              <a:ext cx="67597" cy="67046"/>
            </a:xfrm>
            <a:custGeom>
              <a:rect b="b" l="l" r="r" t="t"/>
              <a:pathLst>
                <a:path extrusionOk="0" h="609" w="614">
                  <a:moveTo>
                    <a:pt x="307" y="1"/>
                  </a:moveTo>
                  <a:cubicBezTo>
                    <a:pt x="137" y="1"/>
                    <a:pt x="0" y="137"/>
                    <a:pt x="0" y="302"/>
                  </a:cubicBezTo>
                  <a:cubicBezTo>
                    <a:pt x="0" y="472"/>
                    <a:pt x="137" y="609"/>
                    <a:pt x="307" y="609"/>
                  </a:cubicBezTo>
                  <a:cubicBezTo>
                    <a:pt x="476" y="609"/>
                    <a:pt x="613" y="472"/>
                    <a:pt x="613" y="302"/>
                  </a:cubicBezTo>
                  <a:cubicBezTo>
                    <a:pt x="613" y="137"/>
                    <a:pt x="476"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3"/>
            <p:cNvSpPr/>
            <p:nvPr/>
          </p:nvSpPr>
          <p:spPr>
            <a:xfrm flipH="1">
              <a:off x="7698739" y="3620942"/>
              <a:ext cx="66496" cy="66496"/>
            </a:xfrm>
            <a:custGeom>
              <a:rect b="b" l="l" r="r" t="t"/>
              <a:pathLst>
                <a:path extrusionOk="0" h="604" w="604">
                  <a:moveTo>
                    <a:pt x="302" y="0"/>
                  </a:moveTo>
                  <a:cubicBezTo>
                    <a:pt x="137" y="0"/>
                    <a:pt x="0" y="137"/>
                    <a:pt x="0" y="302"/>
                  </a:cubicBezTo>
                  <a:cubicBezTo>
                    <a:pt x="0" y="472"/>
                    <a:pt x="137" y="604"/>
                    <a:pt x="302" y="604"/>
                  </a:cubicBezTo>
                  <a:cubicBezTo>
                    <a:pt x="467" y="604"/>
                    <a:pt x="604" y="472"/>
                    <a:pt x="604" y="302"/>
                  </a:cubicBezTo>
                  <a:cubicBezTo>
                    <a:pt x="604" y="137"/>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3"/>
            <p:cNvSpPr/>
            <p:nvPr/>
          </p:nvSpPr>
          <p:spPr>
            <a:xfrm flipH="1">
              <a:off x="7610446" y="3631290"/>
              <a:ext cx="65505" cy="65505"/>
            </a:xfrm>
            <a:custGeom>
              <a:rect b="b" l="l" r="r" t="t"/>
              <a:pathLst>
                <a:path extrusionOk="0" h="595" w="595">
                  <a:moveTo>
                    <a:pt x="297" y="1"/>
                  </a:moveTo>
                  <a:cubicBezTo>
                    <a:pt x="132" y="1"/>
                    <a:pt x="0" y="133"/>
                    <a:pt x="0" y="298"/>
                  </a:cubicBezTo>
                  <a:cubicBezTo>
                    <a:pt x="0" y="458"/>
                    <a:pt x="132" y="595"/>
                    <a:pt x="297" y="595"/>
                  </a:cubicBezTo>
                  <a:cubicBezTo>
                    <a:pt x="462" y="595"/>
                    <a:pt x="594" y="458"/>
                    <a:pt x="594" y="298"/>
                  </a:cubicBezTo>
                  <a:cubicBezTo>
                    <a:pt x="594" y="133"/>
                    <a:pt x="462" y="1"/>
                    <a:pt x="2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3"/>
            <p:cNvSpPr/>
            <p:nvPr/>
          </p:nvSpPr>
          <p:spPr>
            <a:xfrm flipH="1">
              <a:off x="7521712" y="3637015"/>
              <a:ext cx="64514" cy="64404"/>
            </a:xfrm>
            <a:custGeom>
              <a:rect b="b" l="l" r="r" t="t"/>
              <a:pathLst>
                <a:path extrusionOk="0" h="585" w="586">
                  <a:moveTo>
                    <a:pt x="293" y="0"/>
                  </a:moveTo>
                  <a:cubicBezTo>
                    <a:pt x="133" y="0"/>
                    <a:pt x="1" y="132"/>
                    <a:pt x="1" y="293"/>
                  </a:cubicBezTo>
                  <a:cubicBezTo>
                    <a:pt x="1" y="453"/>
                    <a:pt x="133"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3"/>
            <p:cNvSpPr/>
            <p:nvPr/>
          </p:nvSpPr>
          <p:spPr>
            <a:xfrm flipH="1">
              <a:off x="7432978" y="3638557"/>
              <a:ext cx="63413" cy="63413"/>
            </a:xfrm>
            <a:custGeom>
              <a:rect b="b" l="l" r="r" t="t"/>
              <a:pathLst>
                <a:path extrusionOk="0" h="576" w="576">
                  <a:moveTo>
                    <a:pt x="288" y="1"/>
                  </a:moveTo>
                  <a:cubicBezTo>
                    <a:pt x="128" y="1"/>
                    <a:pt x="0" y="128"/>
                    <a:pt x="0" y="288"/>
                  </a:cubicBezTo>
                  <a:cubicBezTo>
                    <a:pt x="0" y="448"/>
                    <a:pt x="128" y="576"/>
                    <a:pt x="288" y="576"/>
                  </a:cubicBezTo>
                  <a:cubicBezTo>
                    <a:pt x="448" y="576"/>
                    <a:pt x="575" y="448"/>
                    <a:pt x="575" y="288"/>
                  </a:cubicBezTo>
                  <a:cubicBezTo>
                    <a:pt x="575" y="128"/>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3"/>
            <p:cNvSpPr/>
            <p:nvPr/>
          </p:nvSpPr>
          <p:spPr>
            <a:xfrm flipH="1">
              <a:off x="7344244" y="3635914"/>
              <a:ext cx="62863" cy="62422"/>
            </a:xfrm>
            <a:custGeom>
              <a:rect b="b" l="l" r="r" t="t"/>
              <a:pathLst>
                <a:path extrusionOk="0" h="567" w="571">
                  <a:moveTo>
                    <a:pt x="288" y="1"/>
                  </a:moveTo>
                  <a:cubicBezTo>
                    <a:pt x="127" y="1"/>
                    <a:pt x="0" y="128"/>
                    <a:pt x="0" y="284"/>
                  </a:cubicBezTo>
                  <a:cubicBezTo>
                    <a:pt x="0" y="439"/>
                    <a:pt x="127" y="567"/>
                    <a:pt x="288" y="567"/>
                  </a:cubicBezTo>
                  <a:cubicBezTo>
                    <a:pt x="443" y="567"/>
                    <a:pt x="570" y="439"/>
                    <a:pt x="570" y="284"/>
                  </a:cubicBezTo>
                  <a:cubicBezTo>
                    <a:pt x="570" y="128"/>
                    <a:pt x="443"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3"/>
            <p:cNvSpPr/>
            <p:nvPr/>
          </p:nvSpPr>
          <p:spPr>
            <a:xfrm flipH="1">
              <a:off x="7256061" y="3628648"/>
              <a:ext cx="61322" cy="61872"/>
            </a:xfrm>
            <a:custGeom>
              <a:rect b="b" l="l" r="r" t="t"/>
              <a:pathLst>
                <a:path extrusionOk="0" h="562" w="557">
                  <a:moveTo>
                    <a:pt x="279" y="1"/>
                  </a:moveTo>
                  <a:cubicBezTo>
                    <a:pt x="123" y="1"/>
                    <a:pt x="1" y="128"/>
                    <a:pt x="1" y="279"/>
                  </a:cubicBezTo>
                  <a:cubicBezTo>
                    <a:pt x="1" y="435"/>
                    <a:pt x="123" y="562"/>
                    <a:pt x="279" y="562"/>
                  </a:cubicBezTo>
                  <a:cubicBezTo>
                    <a:pt x="434" y="562"/>
                    <a:pt x="557" y="435"/>
                    <a:pt x="557" y="279"/>
                  </a:cubicBezTo>
                  <a:cubicBezTo>
                    <a:pt x="557" y="128"/>
                    <a:pt x="434"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3"/>
            <p:cNvSpPr/>
            <p:nvPr/>
          </p:nvSpPr>
          <p:spPr>
            <a:xfrm flipH="1">
              <a:off x="7167768" y="3616758"/>
              <a:ext cx="60881" cy="60881"/>
            </a:xfrm>
            <a:custGeom>
              <a:rect b="b" l="l" r="r" t="t"/>
              <a:pathLst>
                <a:path extrusionOk="0" h="553" w="553">
                  <a:moveTo>
                    <a:pt x="274" y="1"/>
                  </a:moveTo>
                  <a:cubicBezTo>
                    <a:pt x="123" y="1"/>
                    <a:pt x="1" y="123"/>
                    <a:pt x="1" y="274"/>
                  </a:cubicBezTo>
                  <a:cubicBezTo>
                    <a:pt x="1" y="430"/>
                    <a:pt x="123" y="552"/>
                    <a:pt x="274" y="552"/>
                  </a:cubicBezTo>
                  <a:cubicBezTo>
                    <a:pt x="430" y="552"/>
                    <a:pt x="552" y="430"/>
                    <a:pt x="552" y="274"/>
                  </a:cubicBezTo>
                  <a:cubicBezTo>
                    <a:pt x="552" y="123"/>
                    <a:pt x="43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3"/>
            <p:cNvSpPr/>
            <p:nvPr/>
          </p:nvSpPr>
          <p:spPr>
            <a:xfrm flipH="1">
              <a:off x="7081126" y="3599584"/>
              <a:ext cx="59780" cy="59890"/>
            </a:xfrm>
            <a:custGeom>
              <a:rect b="b" l="l" r="r" t="t"/>
              <a:pathLst>
                <a:path extrusionOk="0" h="544" w="543">
                  <a:moveTo>
                    <a:pt x="274" y="1"/>
                  </a:moveTo>
                  <a:cubicBezTo>
                    <a:pt x="123" y="1"/>
                    <a:pt x="0" y="119"/>
                    <a:pt x="0" y="270"/>
                  </a:cubicBezTo>
                  <a:cubicBezTo>
                    <a:pt x="0" y="421"/>
                    <a:pt x="123" y="543"/>
                    <a:pt x="274" y="543"/>
                  </a:cubicBezTo>
                  <a:cubicBezTo>
                    <a:pt x="425" y="543"/>
                    <a:pt x="543" y="421"/>
                    <a:pt x="543" y="270"/>
                  </a:cubicBezTo>
                  <a:cubicBezTo>
                    <a:pt x="543" y="119"/>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3"/>
            <p:cNvSpPr/>
            <p:nvPr/>
          </p:nvSpPr>
          <p:spPr>
            <a:xfrm flipH="1">
              <a:off x="6994924" y="3576795"/>
              <a:ext cx="59340" cy="58789"/>
            </a:xfrm>
            <a:custGeom>
              <a:rect b="b" l="l" r="r" t="t"/>
              <a:pathLst>
                <a:path extrusionOk="0" h="534" w="539">
                  <a:moveTo>
                    <a:pt x="269" y="1"/>
                  </a:moveTo>
                  <a:cubicBezTo>
                    <a:pt x="123" y="1"/>
                    <a:pt x="1" y="118"/>
                    <a:pt x="1" y="265"/>
                  </a:cubicBezTo>
                  <a:cubicBezTo>
                    <a:pt x="1" y="415"/>
                    <a:pt x="123" y="533"/>
                    <a:pt x="269" y="533"/>
                  </a:cubicBezTo>
                  <a:cubicBezTo>
                    <a:pt x="416" y="533"/>
                    <a:pt x="538" y="415"/>
                    <a:pt x="538" y="265"/>
                  </a:cubicBezTo>
                  <a:cubicBezTo>
                    <a:pt x="538" y="118"/>
                    <a:pt x="416"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3"/>
            <p:cNvSpPr/>
            <p:nvPr/>
          </p:nvSpPr>
          <p:spPr>
            <a:xfrm flipH="1">
              <a:off x="6910924" y="3548722"/>
              <a:ext cx="58239" cy="57799"/>
            </a:xfrm>
            <a:custGeom>
              <a:rect b="b" l="l" r="r" t="t"/>
              <a:pathLst>
                <a:path extrusionOk="0" h="525" w="529">
                  <a:moveTo>
                    <a:pt x="265" y="1"/>
                  </a:moveTo>
                  <a:cubicBezTo>
                    <a:pt x="119" y="1"/>
                    <a:pt x="1" y="119"/>
                    <a:pt x="1" y="265"/>
                  </a:cubicBezTo>
                  <a:cubicBezTo>
                    <a:pt x="1" y="406"/>
                    <a:pt x="119" y="524"/>
                    <a:pt x="265" y="524"/>
                  </a:cubicBezTo>
                  <a:cubicBezTo>
                    <a:pt x="411" y="524"/>
                    <a:pt x="529" y="406"/>
                    <a:pt x="529" y="265"/>
                  </a:cubicBezTo>
                  <a:cubicBezTo>
                    <a:pt x="529" y="119"/>
                    <a:pt x="411"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3"/>
            <p:cNvSpPr/>
            <p:nvPr/>
          </p:nvSpPr>
          <p:spPr>
            <a:xfrm flipH="1">
              <a:off x="6828356" y="3516025"/>
              <a:ext cx="57248" cy="57248"/>
            </a:xfrm>
            <a:custGeom>
              <a:rect b="b" l="l" r="r" t="t"/>
              <a:pathLst>
                <a:path extrusionOk="0" h="520" w="520">
                  <a:moveTo>
                    <a:pt x="260" y="1"/>
                  </a:moveTo>
                  <a:cubicBezTo>
                    <a:pt x="119" y="1"/>
                    <a:pt x="1" y="114"/>
                    <a:pt x="1" y="260"/>
                  </a:cubicBezTo>
                  <a:cubicBezTo>
                    <a:pt x="1" y="402"/>
                    <a:pt x="119" y="520"/>
                    <a:pt x="260" y="520"/>
                  </a:cubicBezTo>
                  <a:cubicBezTo>
                    <a:pt x="402" y="520"/>
                    <a:pt x="519" y="402"/>
                    <a:pt x="519" y="260"/>
                  </a:cubicBezTo>
                  <a:cubicBezTo>
                    <a:pt x="519" y="114"/>
                    <a:pt x="402"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3"/>
            <p:cNvSpPr/>
            <p:nvPr/>
          </p:nvSpPr>
          <p:spPr>
            <a:xfrm flipH="1">
              <a:off x="6747879" y="3479254"/>
              <a:ext cx="56257" cy="56147"/>
            </a:xfrm>
            <a:custGeom>
              <a:rect b="b" l="l" r="r" t="t"/>
              <a:pathLst>
                <a:path extrusionOk="0" h="510" w="511">
                  <a:moveTo>
                    <a:pt x="256" y="0"/>
                  </a:moveTo>
                  <a:cubicBezTo>
                    <a:pt x="114" y="0"/>
                    <a:pt x="1" y="113"/>
                    <a:pt x="1" y="255"/>
                  </a:cubicBezTo>
                  <a:cubicBezTo>
                    <a:pt x="1" y="396"/>
                    <a:pt x="114" y="509"/>
                    <a:pt x="256" y="509"/>
                  </a:cubicBezTo>
                  <a:cubicBezTo>
                    <a:pt x="397" y="509"/>
                    <a:pt x="510" y="396"/>
                    <a:pt x="510" y="255"/>
                  </a:cubicBezTo>
                  <a:cubicBezTo>
                    <a:pt x="510" y="113"/>
                    <a:pt x="397" y="0"/>
                    <a:pt x="2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3"/>
            <p:cNvSpPr/>
            <p:nvPr/>
          </p:nvSpPr>
          <p:spPr>
            <a:xfrm flipH="1">
              <a:off x="6669053" y="3438740"/>
              <a:ext cx="55156" cy="55156"/>
            </a:xfrm>
            <a:custGeom>
              <a:rect b="b" l="l" r="r" t="t"/>
              <a:pathLst>
                <a:path extrusionOk="0" h="501" w="501">
                  <a:moveTo>
                    <a:pt x="251" y="1"/>
                  </a:moveTo>
                  <a:cubicBezTo>
                    <a:pt x="114" y="1"/>
                    <a:pt x="1" y="114"/>
                    <a:pt x="1" y="250"/>
                  </a:cubicBezTo>
                  <a:cubicBezTo>
                    <a:pt x="1" y="392"/>
                    <a:pt x="114" y="500"/>
                    <a:pt x="251" y="500"/>
                  </a:cubicBezTo>
                  <a:cubicBezTo>
                    <a:pt x="387" y="500"/>
                    <a:pt x="501" y="392"/>
                    <a:pt x="501" y="250"/>
                  </a:cubicBezTo>
                  <a:cubicBezTo>
                    <a:pt x="501" y="114"/>
                    <a:pt x="387"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3"/>
            <p:cNvSpPr/>
            <p:nvPr/>
          </p:nvSpPr>
          <p:spPr>
            <a:xfrm flipH="1">
              <a:off x="6591219" y="3396135"/>
              <a:ext cx="54606" cy="54166"/>
            </a:xfrm>
            <a:custGeom>
              <a:rect b="b" l="l" r="r" t="t"/>
              <a:pathLst>
                <a:path extrusionOk="0" h="492" w="496">
                  <a:moveTo>
                    <a:pt x="251" y="1"/>
                  </a:moveTo>
                  <a:cubicBezTo>
                    <a:pt x="114" y="1"/>
                    <a:pt x="1" y="109"/>
                    <a:pt x="1" y="246"/>
                  </a:cubicBezTo>
                  <a:cubicBezTo>
                    <a:pt x="1" y="383"/>
                    <a:pt x="114" y="491"/>
                    <a:pt x="251" y="491"/>
                  </a:cubicBezTo>
                  <a:cubicBezTo>
                    <a:pt x="383" y="491"/>
                    <a:pt x="496" y="383"/>
                    <a:pt x="496" y="246"/>
                  </a:cubicBezTo>
                  <a:cubicBezTo>
                    <a:pt x="496" y="109"/>
                    <a:pt x="383"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3"/>
            <p:cNvSpPr/>
            <p:nvPr/>
          </p:nvSpPr>
          <p:spPr>
            <a:xfrm flipH="1">
              <a:off x="6514925" y="3351548"/>
              <a:ext cx="53065" cy="53615"/>
            </a:xfrm>
            <a:custGeom>
              <a:rect b="b" l="l" r="r" t="t"/>
              <a:pathLst>
                <a:path extrusionOk="0" h="487" w="482">
                  <a:moveTo>
                    <a:pt x="241" y="1"/>
                  </a:moveTo>
                  <a:cubicBezTo>
                    <a:pt x="109" y="1"/>
                    <a:pt x="1" y="109"/>
                    <a:pt x="1" y="241"/>
                  </a:cubicBezTo>
                  <a:cubicBezTo>
                    <a:pt x="1" y="378"/>
                    <a:pt x="109" y="486"/>
                    <a:pt x="241" y="486"/>
                  </a:cubicBezTo>
                  <a:cubicBezTo>
                    <a:pt x="373" y="486"/>
                    <a:pt x="482" y="378"/>
                    <a:pt x="482" y="241"/>
                  </a:cubicBezTo>
                  <a:cubicBezTo>
                    <a:pt x="482" y="109"/>
                    <a:pt x="373"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3"/>
            <p:cNvSpPr/>
            <p:nvPr/>
          </p:nvSpPr>
          <p:spPr>
            <a:xfrm flipH="1">
              <a:off x="6438632" y="3306411"/>
              <a:ext cx="51964" cy="52514"/>
            </a:xfrm>
            <a:custGeom>
              <a:rect b="b" l="l" r="r" t="t"/>
              <a:pathLst>
                <a:path extrusionOk="0" h="477" w="472">
                  <a:moveTo>
                    <a:pt x="236" y="0"/>
                  </a:moveTo>
                  <a:cubicBezTo>
                    <a:pt x="104" y="0"/>
                    <a:pt x="0" y="109"/>
                    <a:pt x="0" y="241"/>
                  </a:cubicBezTo>
                  <a:cubicBezTo>
                    <a:pt x="0" y="368"/>
                    <a:pt x="104" y="477"/>
                    <a:pt x="236" y="477"/>
                  </a:cubicBezTo>
                  <a:cubicBezTo>
                    <a:pt x="368" y="477"/>
                    <a:pt x="472" y="368"/>
                    <a:pt x="472" y="241"/>
                  </a:cubicBezTo>
                  <a:cubicBezTo>
                    <a:pt x="472" y="109"/>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3"/>
            <p:cNvSpPr/>
            <p:nvPr/>
          </p:nvSpPr>
          <p:spPr>
            <a:xfrm flipH="1">
              <a:off x="6362339" y="3261824"/>
              <a:ext cx="50973" cy="51413"/>
            </a:xfrm>
            <a:custGeom>
              <a:rect b="b" l="l" r="r" t="t"/>
              <a:pathLst>
                <a:path extrusionOk="0" h="467" w="463">
                  <a:moveTo>
                    <a:pt x="232" y="0"/>
                  </a:moveTo>
                  <a:cubicBezTo>
                    <a:pt x="104" y="0"/>
                    <a:pt x="1" y="104"/>
                    <a:pt x="1" y="236"/>
                  </a:cubicBezTo>
                  <a:cubicBezTo>
                    <a:pt x="1" y="363"/>
                    <a:pt x="104" y="467"/>
                    <a:pt x="232" y="467"/>
                  </a:cubicBezTo>
                  <a:cubicBezTo>
                    <a:pt x="359" y="467"/>
                    <a:pt x="463" y="363"/>
                    <a:pt x="463" y="236"/>
                  </a:cubicBezTo>
                  <a:cubicBezTo>
                    <a:pt x="463" y="104"/>
                    <a:pt x="359"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3"/>
            <p:cNvSpPr/>
            <p:nvPr/>
          </p:nvSpPr>
          <p:spPr>
            <a:xfrm flipH="1">
              <a:off x="6284944" y="3218668"/>
              <a:ext cx="49982" cy="50532"/>
            </a:xfrm>
            <a:custGeom>
              <a:rect b="b" l="l" r="r" t="t"/>
              <a:pathLst>
                <a:path extrusionOk="0" h="459" w="454">
                  <a:moveTo>
                    <a:pt x="227" y="1"/>
                  </a:moveTo>
                  <a:cubicBezTo>
                    <a:pt x="100" y="1"/>
                    <a:pt x="1" y="104"/>
                    <a:pt x="1" y="227"/>
                  </a:cubicBezTo>
                  <a:cubicBezTo>
                    <a:pt x="1" y="354"/>
                    <a:pt x="100" y="458"/>
                    <a:pt x="227" y="458"/>
                  </a:cubicBezTo>
                  <a:cubicBezTo>
                    <a:pt x="354" y="458"/>
                    <a:pt x="453" y="354"/>
                    <a:pt x="453" y="227"/>
                  </a:cubicBezTo>
                  <a:cubicBezTo>
                    <a:pt x="453" y="104"/>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3"/>
            <p:cNvSpPr/>
            <p:nvPr/>
          </p:nvSpPr>
          <p:spPr>
            <a:xfrm flipH="1">
              <a:off x="6206119" y="3178264"/>
              <a:ext cx="49432" cy="49321"/>
            </a:xfrm>
            <a:custGeom>
              <a:rect b="b" l="l" r="r" t="t"/>
              <a:pathLst>
                <a:path extrusionOk="0" h="448" w="449">
                  <a:moveTo>
                    <a:pt x="227" y="0"/>
                  </a:moveTo>
                  <a:cubicBezTo>
                    <a:pt x="105" y="0"/>
                    <a:pt x="1" y="99"/>
                    <a:pt x="1" y="226"/>
                  </a:cubicBezTo>
                  <a:cubicBezTo>
                    <a:pt x="1" y="349"/>
                    <a:pt x="105" y="448"/>
                    <a:pt x="227" y="448"/>
                  </a:cubicBezTo>
                  <a:cubicBezTo>
                    <a:pt x="350" y="448"/>
                    <a:pt x="449" y="349"/>
                    <a:pt x="449" y="226"/>
                  </a:cubicBezTo>
                  <a:cubicBezTo>
                    <a:pt x="449" y="99"/>
                    <a:pt x="350"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3"/>
            <p:cNvSpPr/>
            <p:nvPr/>
          </p:nvSpPr>
          <p:spPr>
            <a:xfrm flipH="1">
              <a:off x="6125092" y="3141934"/>
              <a:ext cx="48441" cy="48331"/>
            </a:xfrm>
            <a:custGeom>
              <a:rect b="b" l="l" r="r" t="t"/>
              <a:pathLst>
                <a:path extrusionOk="0" h="439" w="440">
                  <a:moveTo>
                    <a:pt x="218" y="0"/>
                  </a:moveTo>
                  <a:cubicBezTo>
                    <a:pt x="100" y="0"/>
                    <a:pt x="1" y="99"/>
                    <a:pt x="1" y="222"/>
                  </a:cubicBezTo>
                  <a:cubicBezTo>
                    <a:pt x="1" y="344"/>
                    <a:pt x="100" y="438"/>
                    <a:pt x="218" y="438"/>
                  </a:cubicBezTo>
                  <a:cubicBezTo>
                    <a:pt x="340" y="438"/>
                    <a:pt x="439" y="344"/>
                    <a:pt x="439" y="222"/>
                  </a:cubicBezTo>
                  <a:cubicBezTo>
                    <a:pt x="439" y="99"/>
                    <a:pt x="340" y="0"/>
                    <a:pt x="2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3"/>
            <p:cNvSpPr/>
            <p:nvPr/>
          </p:nvSpPr>
          <p:spPr>
            <a:xfrm flipH="1">
              <a:off x="6042083" y="3110778"/>
              <a:ext cx="47340" cy="47780"/>
            </a:xfrm>
            <a:custGeom>
              <a:rect b="b" l="l" r="r" t="t"/>
              <a:pathLst>
                <a:path extrusionOk="0" h="434" w="430">
                  <a:moveTo>
                    <a:pt x="213" y="0"/>
                  </a:moveTo>
                  <a:cubicBezTo>
                    <a:pt x="95" y="0"/>
                    <a:pt x="0" y="99"/>
                    <a:pt x="0" y="217"/>
                  </a:cubicBezTo>
                  <a:cubicBezTo>
                    <a:pt x="0" y="335"/>
                    <a:pt x="95" y="434"/>
                    <a:pt x="213" y="434"/>
                  </a:cubicBezTo>
                  <a:cubicBezTo>
                    <a:pt x="335" y="434"/>
                    <a:pt x="429" y="335"/>
                    <a:pt x="429" y="217"/>
                  </a:cubicBezTo>
                  <a:cubicBezTo>
                    <a:pt x="429" y="99"/>
                    <a:pt x="335"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3"/>
            <p:cNvSpPr/>
            <p:nvPr/>
          </p:nvSpPr>
          <p:spPr>
            <a:xfrm flipH="1">
              <a:off x="5956982" y="3086338"/>
              <a:ext cx="46349" cy="46789"/>
            </a:xfrm>
            <a:custGeom>
              <a:rect b="b" l="l" r="r" t="t"/>
              <a:pathLst>
                <a:path extrusionOk="0" h="425" w="421">
                  <a:moveTo>
                    <a:pt x="208" y="1"/>
                  </a:moveTo>
                  <a:cubicBezTo>
                    <a:pt x="95" y="1"/>
                    <a:pt x="1" y="95"/>
                    <a:pt x="1" y="213"/>
                  </a:cubicBezTo>
                  <a:cubicBezTo>
                    <a:pt x="1" y="331"/>
                    <a:pt x="95" y="425"/>
                    <a:pt x="208" y="425"/>
                  </a:cubicBezTo>
                  <a:cubicBezTo>
                    <a:pt x="326" y="425"/>
                    <a:pt x="420" y="331"/>
                    <a:pt x="420" y="213"/>
                  </a:cubicBezTo>
                  <a:cubicBezTo>
                    <a:pt x="420" y="95"/>
                    <a:pt x="326"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3"/>
            <p:cNvSpPr/>
            <p:nvPr/>
          </p:nvSpPr>
          <p:spPr>
            <a:xfrm flipH="1">
              <a:off x="5869789" y="3069274"/>
              <a:ext cx="45798" cy="45688"/>
            </a:xfrm>
            <a:custGeom>
              <a:rect b="b" l="l" r="r" t="t"/>
              <a:pathLst>
                <a:path extrusionOk="0" h="415" w="416">
                  <a:moveTo>
                    <a:pt x="208" y="0"/>
                  </a:moveTo>
                  <a:cubicBezTo>
                    <a:pt x="95" y="0"/>
                    <a:pt x="1" y="94"/>
                    <a:pt x="1" y="207"/>
                  </a:cubicBezTo>
                  <a:cubicBezTo>
                    <a:pt x="1" y="321"/>
                    <a:pt x="95" y="415"/>
                    <a:pt x="208" y="415"/>
                  </a:cubicBezTo>
                  <a:cubicBezTo>
                    <a:pt x="321" y="415"/>
                    <a:pt x="415" y="321"/>
                    <a:pt x="415" y="207"/>
                  </a:cubicBezTo>
                  <a:cubicBezTo>
                    <a:pt x="415" y="94"/>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3"/>
            <p:cNvSpPr/>
            <p:nvPr/>
          </p:nvSpPr>
          <p:spPr>
            <a:xfrm flipH="1">
              <a:off x="5781606" y="3059916"/>
              <a:ext cx="44698" cy="44698"/>
            </a:xfrm>
            <a:custGeom>
              <a:rect b="b" l="l" r="r" t="t"/>
              <a:pathLst>
                <a:path extrusionOk="0" h="406" w="406">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3"/>
            <p:cNvSpPr/>
            <p:nvPr/>
          </p:nvSpPr>
          <p:spPr>
            <a:xfrm flipH="1">
              <a:off x="5692762" y="3058374"/>
              <a:ext cx="43707" cy="43707"/>
            </a:xfrm>
            <a:custGeom>
              <a:rect b="b" l="l" r="r" t="t"/>
              <a:pathLst>
                <a:path extrusionOk="0" h="397" w="397">
                  <a:moveTo>
                    <a:pt x="198" y="0"/>
                  </a:moveTo>
                  <a:cubicBezTo>
                    <a:pt x="85" y="0"/>
                    <a:pt x="0" y="90"/>
                    <a:pt x="0" y="198"/>
                  </a:cubicBezTo>
                  <a:cubicBezTo>
                    <a:pt x="0" y="306"/>
                    <a:pt x="85" y="396"/>
                    <a:pt x="198" y="396"/>
                  </a:cubicBezTo>
                  <a:cubicBezTo>
                    <a:pt x="306" y="396"/>
                    <a:pt x="396" y="306"/>
                    <a:pt x="396" y="198"/>
                  </a:cubicBezTo>
                  <a:cubicBezTo>
                    <a:pt x="396" y="90"/>
                    <a:pt x="306" y="0"/>
                    <a:pt x="1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3"/>
            <p:cNvSpPr/>
            <p:nvPr/>
          </p:nvSpPr>
          <p:spPr>
            <a:xfrm flipH="1">
              <a:off x="5604029" y="3063989"/>
              <a:ext cx="43266" cy="42716"/>
            </a:xfrm>
            <a:custGeom>
              <a:rect b="b" l="l" r="r" t="t"/>
              <a:pathLst>
                <a:path extrusionOk="0" h="388" w="393">
                  <a:moveTo>
                    <a:pt x="194" y="1"/>
                  </a:moveTo>
                  <a:cubicBezTo>
                    <a:pt x="90" y="1"/>
                    <a:pt x="1" y="86"/>
                    <a:pt x="1" y="194"/>
                  </a:cubicBezTo>
                  <a:cubicBezTo>
                    <a:pt x="1" y="303"/>
                    <a:pt x="90" y="387"/>
                    <a:pt x="194" y="387"/>
                  </a:cubicBezTo>
                  <a:cubicBezTo>
                    <a:pt x="303" y="387"/>
                    <a:pt x="392" y="303"/>
                    <a:pt x="392" y="194"/>
                  </a:cubicBezTo>
                  <a:cubicBezTo>
                    <a:pt x="392" y="86"/>
                    <a:pt x="303"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3"/>
            <p:cNvSpPr/>
            <p:nvPr/>
          </p:nvSpPr>
          <p:spPr>
            <a:xfrm flipH="1">
              <a:off x="5516396" y="3075989"/>
              <a:ext cx="41615" cy="42165"/>
            </a:xfrm>
            <a:custGeom>
              <a:rect b="b" l="l" r="r" t="t"/>
              <a:pathLst>
                <a:path extrusionOk="0" h="383" w="378">
                  <a:moveTo>
                    <a:pt x="189" y="0"/>
                  </a:moveTo>
                  <a:cubicBezTo>
                    <a:pt x="86" y="0"/>
                    <a:pt x="1" y="85"/>
                    <a:pt x="1" y="189"/>
                  </a:cubicBezTo>
                  <a:cubicBezTo>
                    <a:pt x="1" y="297"/>
                    <a:pt x="86" y="382"/>
                    <a:pt x="189" y="382"/>
                  </a:cubicBezTo>
                  <a:cubicBezTo>
                    <a:pt x="293" y="382"/>
                    <a:pt x="378" y="297"/>
                    <a:pt x="378" y="189"/>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3"/>
            <p:cNvSpPr/>
            <p:nvPr/>
          </p:nvSpPr>
          <p:spPr>
            <a:xfrm flipH="1">
              <a:off x="5429203" y="3094154"/>
              <a:ext cx="41065" cy="41065"/>
            </a:xfrm>
            <a:custGeom>
              <a:rect b="b" l="l" r="r" t="t"/>
              <a:pathLst>
                <a:path extrusionOk="0" h="373" w="373">
                  <a:moveTo>
                    <a:pt x="189" y="0"/>
                  </a:moveTo>
                  <a:cubicBezTo>
                    <a:pt x="85" y="0"/>
                    <a:pt x="0" y="85"/>
                    <a:pt x="0" y="184"/>
                  </a:cubicBezTo>
                  <a:cubicBezTo>
                    <a:pt x="0" y="288"/>
                    <a:pt x="85" y="373"/>
                    <a:pt x="189" y="373"/>
                  </a:cubicBezTo>
                  <a:cubicBezTo>
                    <a:pt x="288" y="373"/>
                    <a:pt x="373" y="288"/>
                    <a:pt x="373" y="184"/>
                  </a:cubicBezTo>
                  <a:cubicBezTo>
                    <a:pt x="373" y="85"/>
                    <a:pt x="28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3"/>
            <p:cNvSpPr/>
            <p:nvPr/>
          </p:nvSpPr>
          <p:spPr>
            <a:xfrm flipH="1">
              <a:off x="5343552" y="3117494"/>
              <a:ext cx="40074" cy="40074"/>
            </a:xfrm>
            <a:custGeom>
              <a:rect b="b" l="l" r="r" t="t"/>
              <a:pathLst>
                <a:path extrusionOk="0" h="364" w="364">
                  <a:moveTo>
                    <a:pt x="185" y="0"/>
                  </a:moveTo>
                  <a:cubicBezTo>
                    <a:pt x="86" y="0"/>
                    <a:pt x="1" y="81"/>
                    <a:pt x="1" y="180"/>
                  </a:cubicBezTo>
                  <a:cubicBezTo>
                    <a:pt x="1" y="279"/>
                    <a:pt x="86" y="363"/>
                    <a:pt x="185" y="363"/>
                  </a:cubicBezTo>
                  <a:cubicBezTo>
                    <a:pt x="284" y="363"/>
                    <a:pt x="364" y="279"/>
                    <a:pt x="364" y="180"/>
                  </a:cubicBezTo>
                  <a:cubicBezTo>
                    <a:pt x="364" y="81"/>
                    <a:pt x="284"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3"/>
            <p:cNvSpPr/>
            <p:nvPr/>
          </p:nvSpPr>
          <p:spPr>
            <a:xfrm flipH="1">
              <a:off x="5258892" y="3145016"/>
              <a:ext cx="39083" cy="38973"/>
            </a:xfrm>
            <a:custGeom>
              <a:rect b="b" l="l" r="r" t="t"/>
              <a:pathLst>
                <a:path extrusionOk="0" h="354" w="355">
                  <a:moveTo>
                    <a:pt x="180" y="0"/>
                  </a:moveTo>
                  <a:cubicBezTo>
                    <a:pt x="81" y="0"/>
                    <a:pt x="1" y="80"/>
                    <a:pt x="1" y="175"/>
                  </a:cubicBezTo>
                  <a:cubicBezTo>
                    <a:pt x="1" y="274"/>
                    <a:pt x="81" y="354"/>
                    <a:pt x="180" y="354"/>
                  </a:cubicBezTo>
                  <a:cubicBezTo>
                    <a:pt x="279" y="354"/>
                    <a:pt x="354" y="274"/>
                    <a:pt x="354" y="175"/>
                  </a:cubicBezTo>
                  <a:cubicBezTo>
                    <a:pt x="354" y="80"/>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3"/>
            <p:cNvSpPr/>
            <p:nvPr/>
          </p:nvSpPr>
          <p:spPr>
            <a:xfrm flipH="1">
              <a:off x="5175333" y="3176172"/>
              <a:ext cx="38092" cy="38532"/>
            </a:xfrm>
            <a:custGeom>
              <a:rect b="b" l="l" r="r" t="t"/>
              <a:pathLst>
                <a:path extrusionOk="0" h="350" w="346">
                  <a:moveTo>
                    <a:pt x="171" y="0"/>
                  </a:moveTo>
                  <a:cubicBezTo>
                    <a:pt x="76" y="0"/>
                    <a:pt x="1" y="80"/>
                    <a:pt x="1" y="175"/>
                  </a:cubicBezTo>
                  <a:cubicBezTo>
                    <a:pt x="1" y="269"/>
                    <a:pt x="76" y="349"/>
                    <a:pt x="171" y="349"/>
                  </a:cubicBezTo>
                  <a:cubicBezTo>
                    <a:pt x="265" y="349"/>
                    <a:pt x="345" y="269"/>
                    <a:pt x="345" y="175"/>
                  </a:cubicBezTo>
                  <a:cubicBezTo>
                    <a:pt x="345" y="80"/>
                    <a:pt x="265"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3"/>
            <p:cNvSpPr/>
            <p:nvPr/>
          </p:nvSpPr>
          <p:spPr>
            <a:xfrm flipH="1">
              <a:off x="5093425" y="3210961"/>
              <a:ext cx="37431" cy="36881"/>
            </a:xfrm>
            <a:custGeom>
              <a:rect b="b" l="l" r="r" t="t"/>
              <a:pathLst>
                <a:path extrusionOk="0" h="335" w="340">
                  <a:moveTo>
                    <a:pt x="170" y="0"/>
                  </a:moveTo>
                  <a:cubicBezTo>
                    <a:pt x="76" y="0"/>
                    <a:pt x="0" y="75"/>
                    <a:pt x="0" y="170"/>
                  </a:cubicBezTo>
                  <a:cubicBezTo>
                    <a:pt x="0" y="259"/>
                    <a:pt x="76" y="335"/>
                    <a:pt x="170" y="335"/>
                  </a:cubicBezTo>
                  <a:cubicBezTo>
                    <a:pt x="264" y="335"/>
                    <a:pt x="340" y="259"/>
                    <a:pt x="340" y="170"/>
                  </a:cubicBezTo>
                  <a:cubicBezTo>
                    <a:pt x="340" y="75"/>
                    <a:pt x="264"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3"/>
            <p:cNvSpPr/>
            <p:nvPr/>
          </p:nvSpPr>
          <p:spPr>
            <a:xfrm flipH="1">
              <a:off x="5012397" y="3248282"/>
              <a:ext cx="36441" cy="36441"/>
            </a:xfrm>
            <a:custGeom>
              <a:rect b="b" l="l" r="r" t="t"/>
              <a:pathLst>
                <a:path extrusionOk="0" h="331" w="331">
                  <a:moveTo>
                    <a:pt x="165" y="0"/>
                  </a:moveTo>
                  <a:cubicBezTo>
                    <a:pt x="71" y="0"/>
                    <a:pt x="0" y="76"/>
                    <a:pt x="0" y="165"/>
                  </a:cubicBezTo>
                  <a:cubicBezTo>
                    <a:pt x="0" y="255"/>
                    <a:pt x="71" y="330"/>
                    <a:pt x="165" y="330"/>
                  </a:cubicBezTo>
                  <a:cubicBezTo>
                    <a:pt x="255" y="330"/>
                    <a:pt x="330" y="255"/>
                    <a:pt x="330" y="165"/>
                  </a:cubicBezTo>
                  <a:cubicBezTo>
                    <a:pt x="330" y="76"/>
                    <a:pt x="255"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3"/>
            <p:cNvSpPr/>
            <p:nvPr/>
          </p:nvSpPr>
          <p:spPr>
            <a:xfrm flipH="1">
              <a:off x="4933021" y="3288245"/>
              <a:ext cx="35340" cy="35340"/>
            </a:xfrm>
            <a:custGeom>
              <a:rect b="b" l="l" r="r" t="t"/>
              <a:pathLst>
                <a:path extrusionOk="0" h="321" w="321">
                  <a:moveTo>
                    <a:pt x="160" y="0"/>
                  </a:moveTo>
                  <a:cubicBezTo>
                    <a:pt x="71" y="0"/>
                    <a:pt x="0" y="71"/>
                    <a:pt x="0" y="161"/>
                  </a:cubicBezTo>
                  <a:cubicBezTo>
                    <a:pt x="0" y="250"/>
                    <a:pt x="71" y="321"/>
                    <a:pt x="160" y="321"/>
                  </a:cubicBezTo>
                  <a:cubicBezTo>
                    <a:pt x="250" y="321"/>
                    <a:pt x="321" y="250"/>
                    <a:pt x="321" y="161"/>
                  </a:cubicBezTo>
                  <a:cubicBezTo>
                    <a:pt x="321" y="71"/>
                    <a:pt x="250"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3"/>
            <p:cNvSpPr/>
            <p:nvPr/>
          </p:nvSpPr>
          <p:spPr>
            <a:xfrm flipH="1">
              <a:off x="4853645" y="3328759"/>
              <a:ext cx="34349" cy="34349"/>
            </a:xfrm>
            <a:custGeom>
              <a:rect b="b" l="l" r="r" t="t"/>
              <a:pathLst>
                <a:path extrusionOk="0" h="312" w="312">
                  <a:moveTo>
                    <a:pt x="156" y="0"/>
                  </a:moveTo>
                  <a:cubicBezTo>
                    <a:pt x="67" y="0"/>
                    <a:pt x="1" y="71"/>
                    <a:pt x="1" y="156"/>
                  </a:cubicBezTo>
                  <a:cubicBezTo>
                    <a:pt x="1" y="245"/>
                    <a:pt x="67" y="311"/>
                    <a:pt x="156" y="311"/>
                  </a:cubicBezTo>
                  <a:cubicBezTo>
                    <a:pt x="241" y="311"/>
                    <a:pt x="312" y="245"/>
                    <a:pt x="312" y="156"/>
                  </a:cubicBezTo>
                  <a:cubicBezTo>
                    <a:pt x="312"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3"/>
            <p:cNvSpPr/>
            <p:nvPr/>
          </p:nvSpPr>
          <p:spPr>
            <a:xfrm flipH="1">
              <a:off x="4773719" y="3368172"/>
              <a:ext cx="33248" cy="33358"/>
            </a:xfrm>
            <a:custGeom>
              <a:rect b="b" l="l" r="r" t="t"/>
              <a:pathLst>
                <a:path extrusionOk="0" h="303" w="302">
                  <a:moveTo>
                    <a:pt x="151" y="0"/>
                  </a:moveTo>
                  <a:cubicBezTo>
                    <a:pt x="66" y="0"/>
                    <a:pt x="0" y="66"/>
                    <a:pt x="0" y="151"/>
                  </a:cubicBezTo>
                  <a:cubicBezTo>
                    <a:pt x="0" y="236"/>
                    <a:pt x="66" y="302"/>
                    <a:pt x="151" y="302"/>
                  </a:cubicBezTo>
                  <a:cubicBezTo>
                    <a:pt x="231" y="302"/>
                    <a:pt x="302" y="236"/>
                    <a:pt x="302" y="151"/>
                  </a:cubicBezTo>
                  <a:cubicBezTo>
                    <a:pt x="302" y="66"/>
                    <a:pt x="231"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3"/>
            <p:cNvSpPr/>
            <p:nvPr/>
          </p:nvSpPr>
          <p:spPr>
            <a:xfrm flipH="1">
              <a:off x="4693242" y="3405493"/>
              <a:ext cx="32257" cy="32808"/>
            </a:xfrm>
            <a:custGeom>
              <a:rect b="b" l="l" r="r" t="t"/>
              <a:pathLst>
                <a:path extrusionOk="0" h="298" w="293">
                  <a:moveTo>
                    <a:pt x="146" y="1"/>
                  </a:moveTo>
                  <a:cubicBezTo>
                    <a:pt x="66" y="1"/>
                    <a:pt x="0" y="67"/>
                    <a:pt x="0" y="147"/>
                  </a:cubicBezTo>
                  <a:cubicBezTo>
                    <a:pt x="0" y="232"/>
                    <a:pt x="66" y="298"/>
                    <a:pt x="146" y="298"/>
                  </a:cubicBezTo>
                  <a:cubicBezTo>
                    <a:pt x="231" y="298"/>
                    <a:pt x="293" y="232"/>
                    <a:pt x="293" y="147"/>
                  </a:cubicBezTo>
                  <a:cubicBezTo>
                    <a:pt x="293" y="67"/>
                    <a:pt x="231" y="1"/>
                    <a:pt x="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3"/>
            <p:cNvSpPr/>
            <p:nvPr/>
          </p:nvSpPr>
          <p:spPr>
            <a:xfrm flipH="1">
              <a:off x="4611224" y="3441383"/>
              <a:ext cx="31817" cy="31707"/>
            </a:xfrm>
            <a:custGeom>
              <a:rect b="b" l="l" r="r" t="t"/>
              <a:pathLst>
                <a:path extrusionOk="0" h="288" w="289">
                  <a:moveTo>
                    <a:pt x="142" y="0"/>
                  </a:moveTo>
                  <a:cubicBezTo>
                    <a:pt x="67" y="0"/>
                    <a:pt x="1" y="61"/>
                    <a:pt x="1" y="142"/>
                  </a:cubicBezTo>
                  <a:cubicBezTo>
                    <a:pt x="1" y="222"/>
                    <a:pt x="67" y="288"/>
                    <a:pt x="142" y="288"/>
                  </a:cubicBezTo>
                  <a:cubicBezTo>
                    <a:pt x="222" y="288"/>
                    <a:pt x="288" y="222"/>
                    <a:pt x="288" y="142"/>
                  </a:cubicBezTo>
                  <a:cubicBezTo>
                    <a:pt x="288" y="61"/>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3"/>
            <p:cNvSpPr/>
            <p:nvPr/>
          </p:nvSpPr>
          <p:spPr>
            <a:xfrm flipH="1">
              <a:off x="4529206" y="3475071"/>
              <a:ext cx="30275" cy="30716"/>
            </a:xfrm>
            <a:custGeom>
              <a:rect b="b" l="l" r="r" t="t"/>
              <a:pathLst>
                <a:path extrusionOk="0" h="279" w="275">
                  <a:moveTo>
                    <a:pt x="137" y="1"/>
                  </a:moveTo>
                  <a:cubicBezTo>
                    <a:pt x="62" y="1"/>
                    <a:pt x="1" y="62"/>
                    <a:pt x="1" y="137"/>
                  </a:cubicBezTo>
                  <a:cubicBezTo>
                    <a:pt x="1" y="217"/>
                    <a:pt x="62" y="279"/>
                    <a:pt x="137" y="279"/>
                  </a:cubicBezTo>
                  <a:cubicBezTo>
                    <a:pt x="213" y="279"/>
                    <a:pt x="274" y="217"/>
                    <a:pt x="274" y="137"/>
                  </a:cubicBezTo>
                  <a:cubicBezTo>
                    <a:pt x="274" y="62"/>
                    <a:pt x="213"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3"/>
            <p:cNvSpPr/>
            <p:nvPr/>
          </p:nvSpPr>
          <p:spPr>
            <a:xfrm flipH="1">
              <a:off x="4445646" y="3506777"/>
              <a:ext cx="29725" cy="29615"/>
            </a:xfrm>
            <a:custGeom>
              <a:rect b="b" l="l" r="r" t="t"/>
              <a:pathLst>
                <a:path extrusionOk="0" h="269" w="270">
                  <a:moveTo>
                    <a:pt x="132" y="0"/>
                  </a:moveTo>
                  <a:cubicBezTo>
                    <a:pt x="62" y="0"/>
                    <a:pt x="0" y="57"/>
                    <a:pt x="0" y="132"/>
                  </a:cubicBezTo>
                  <a:cubicBezTo>
                    <a:pt x="0" y="208"/>
                    <a:pt x="62" y="269"/>
                    <a:pt x="132" y="269"/>
                  </a:cubicBezTo>
                  <a:cubicBezTo>
                    <a:pt x="208" y="269"/>
                    <a:pt x="269" y="208"/>
                    <a:pt x="269" y="132"/>
                  </a:cubicBezTo>
                  <a:cubicBezTo>
                    <a:pt x="269" y="57"/>
                    <a:pt x="208"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3"/>
            <p:cNvSpPr/>
            <p:nvPr/>
          </p:nvSpPr>
          <p:spPr>
            <a:xfrm flipH="1">
              <a:off x="4361647" y="3535841"/>
              <a:ext cx="28624" cy="28624"/>
            </a:xfrm>
            <a:custGeom>
              <a:rect b="b" l="l" r="r" t="t"/>
              <a:pathLst>
                <a:path extrusionOk="0" h="260" w="260">
                  <a:moveTo>
                    <a:pt x="128" y="0"/>
                  </a:moveTo>
                  <a:cubicBezTo>
                    <a:pt x="57" y="0"/>
                    <a:pt x="1" y="61"/>
                    <a:pt x="1" y="132"/>
                  </a:cubicBezTo>
                  <a:cubicBezTo>
                    <a:pt x="1" y="203"/>
                    <a:pt x="57" y="259"/>
                    <a:pt x="128" y="259"/>
                  </a:cubicBezTo>
                  <a:cubicBezTo>
                    <a:pt x="199" y="259"/>
                    <a:pt x="260" y="203"/>
                    <a:pt x="260" y="132"/>
                  </a:cubicBezTo>
                  <a:cubicBezTo>
                    <a:pt x="260" y="61"/>
                    <a:pt x="199"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3"/>
            <p:cNvSpPr/>
            <p:nvPr/>
          </p:nvSpPr>
          <p:spPr>
            <a:xfrm flipH="1">
              <a:off x="4276986" y="3562814"/>
              <a:ext cx="27633" cy="27633"/>
            </a:xfrm>
            <a:custGeom>
              <a:rect b="b" l="l" r="r" t="t"/>
              <a:pathLst>
                <a:path extrusionOk="0" h="251" w="251">
                  <a:moveTo>
                    <a:pt x="128" y="0"/>
                  </a:moveTo>
                  <a:cubicBezTo>
                    <a:pt x="57" y="0"/>
                    <a:pt x="0" y="57"/>
                    <a:pt x="0" y="128"/>
                  </a:cubicBezTo>
                  <a:cubicBezTo>
                    <a:pt x="0" y="194"/>
                    <a:pt x="57" y="250"/>
                    <a:pt x="128" y="250"/>
                  </a:cubicBezTo>
                  <a:cubicBezTo>
                    <a:pt x="194" y="250"/>
                    <a:pt x="250" y="194"/>
                    <a:pt x="250" y="128"/>
                  </a:cubicBezTo>
                  <a:cubicBezTo>
                    <a:pt x="250" y="57"/>
                    <a:pt x="194"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3"/>
            <p:cNvSpPr/>
            <p:nvPr/>
          </p:nvSpPr>
          <p:spPr>
            <a:xfrm flipH="1">
              <a:off x="4191335" y="3587144"/>
              <a:ext cx="26642" cy="26642"/>
            </a:xfrm>
            <a:custGeom>
              <a:rect b="b" l="l" r="r" t="t"/>
              <a:pathLst>
                <a:path extrusionOk="0" h="242" w="242">
                  <a:moveTo>
                    <a:pt x="119" y="1"/>
                  </a:moveTo>
                  <a:cubicBezTo>
                    <a:pt x="53" y="1"/>
                    <a:pt x="1" y="53"/>
                    <a:pt x="1" y="123"/>
                  </a:cubicBezTo>
                  <a:cubicBezTo>
                    <a:pt x="1" y="189"/>
                    <a:pt x="53" y="241"/>
                    <a:pt x="119" y="241"/>
                  </a:cubicBezTo>
                  <a:cubicBezTo>
                    <a:pt x="189" y="241"/>
                    <a:pt x="241" y="189"/>
                    <a:pt x="241" y="123"/>
                  </a:cubicBezTo>
                  <a:cubicBezTo>
                    <a:pt x="241" y="53"/>
                    <a:pt x="189"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3"/>
            <p:cNvSpPr/>
            <p:nvPr/>
          </p:nvSpPr>
          <p:spPr>
            <a:xfrm flipH="1">
              <a:off x="4105244" y="3608502"/>
              <a:ext cx="25541" cy="25982"/>
            </a:xfrm>
            <a:custGeom>
              <a:rect b="b" l="l" r="r" t="t"/>
              <a:pathLst>
                <a:path extrusionOk="0" h="236" w="232">
                  <a:moveTo>
                    <a:pt x="119" y="0"/>
                  </a:moveTo>
                  <a:cubicBezTo>
                    <a:pt x="53" y="0"/>
                    <a:pt x="1" y="52"/>
                    <a:pt x="1" y="118"/>
                  </a:cubicBezTo>
                  <a:cubicBezTo>
                    <a:pt x="1" y="184"/>
                    <a:pt x="53" y="236"/>
                    <a:pt x="119" y="236"/>
                  </a:cubicBezTo>
                  <a:cubicBezTo>
                    <a:pt x="180" y="236"/>
                    <a:pt x="232" y="184"/>
                    <a:pt x="232" y="118"/>
                  </a:cubicBezTo>
                  <a:cubicBezTo>
                    <a:pt x="232" y="52"/>
                    <a:pt x="180"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3"/>
            <p:cNvSpPr/>
            <p:nvPr/>
          </p:nvSpPr>
          <p:spPr>
            <a:xfrm flipH="1">
              <a:off x="4018051" y="3627107"/>
              <a:ext cx="24991" cy="25101"/>
            </a:xfrm>
            <a:custGeom>
              <a:rect b="b" l="l" r="r" t="t"/>
              <a:pathLst>
                <a:path extrusionOk="0" h="228" w="227">
                  <a:moveTo>
                    <a:pt x="114" y="1"/>
                  </a:moveTo>
                  <a:cubicBezTo>
                    <a:pt x="52" y="1"/>
                    <a:pt x="0" y="53"/>
                    <a:pt x="0" y="114"/>
                  </a:cubicBezTo>
                  <a:cubicBezTo>
                    <a:pt x="0" y="175"/>
                    <a:pt x="52" y="227"/>
                    <a:pt x="114" y="227"/>
                  </a:cubicBezTo>
                  <a:cubicBezTo>
                    <a:pt x="175" y="227"/>
                    <a:pt x="227" y="175"/>
                    <a:pt x="227" y="114"/>
                  </a:cubicBezTo>
                  <a:cubicBezTo>
                    <a:pt x="227" y="53"/>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3"/>
            <p:cNvSpPr/>
            <p:nvPr/>
          </p:nvSpPr>
          <p:spPr>
            <a:xfrm flipH="1">
              <a:off x="3930308" y="3642740"/>
              <a:ext cx="24000" cy="24000"/>
            </a:xfrm>
            <a:custGeom>
              <a:rect b="b" l="l" r="r" t="t"/>
              <a:pathLst>
                <a:path extrusionOk="0" h="218" w="218">
                  <a:moveTo>
                    <a:pt x="109" y="0"/>
                  </a:moveTo>
                  <a:cubicBezTo>
                    <a:pt x="48" y="0"/>
                    <a:pt x="1" y="47"/>
                    <a:pt x="1" y="109"/>
                  </a:cubicBezTo>
                  <a:cubicBezTo>
                    <a:pt x="1" y="170"/>
                    <a:pt x="48" y="217"/>
                    <a:pt x="109" y="217"/>
                  </a:cubicBezTo>
                  <a:cubicBezTo>
                    <a:pt x="166" y="217"/>
                    <a:pt x="217" y="170"/>
                    <a:pt x="217" y="109"/>
                  </a:cubicBezTo>
                  <a:cubicBezTo>
                    <a:pt x="217" y="47"/>
                    <a:pt x="166"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3"/>
            <p:cNvSpPr/>
            <p:nvPr/>
          </p:nvSpPr>
          <p:spPr>
            <a:xfrm flipH="1">
              <a:off x="3842565" y="3655180"/>
              <a:ext cx="23009" cy="22899"/>
            </a:xfrm>
            <a:custGeom>
              <a:rect b="b" l="l" r="r" t="t"/>
              <a:pathLst>
                <a:path extrusionOk="0" h="208" w="209">
                  <a:moveTo>
                    <a:pt x="104" y="0"/>
                  </a:moveTo>
                  <a:cubicBezTo>
                    <a:pt x="48" y="0"/>
                    <a:pt x="1" y="48"/>
                    <a:pt x="1" y="104"/>
                  </a:cubicBezTo>
                  <a:cubicBezTo>
                    <a:pt x="1" y="161"/>
                    <a:pt x="48" y="208"/>
                    <a:pt x="104" y="208"/>
                  </a:cubicBezTo>
                  <a:cubicBezTo>
                    <a:pt x="161" y="208"/>
                    <a:pt x="208" y="161"/>
                    <a:pt x="208" y="104"/>
                  </a:cubicBezTo>
                  <a:cubicBezTo>
                    <a:pt x="208" y="48"/>
                    <a:pt x="161"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3"/>
            <p:cNvSpPr/>
            <p:nvPr/>
          </p:nvSpPr>
          <p:spPr>
            <a:xfrm flipH="1">
              <a:off x="3753832" y="3663988"/>
              <a:ext cx="22459" cy="22459"/>
            </a:xfrm>
            <a:custGeom>
              <a:rect b="b" l="l" r="r" t="t"/>
              <a:pathLst>
                <a:path extrusionOk="0" h="204" w="204">
                  <a:moveTo>
                    <a:pt x="99" y="1"/>
                  </a:moveTo>
                  <a:cubicBezTo>
                    <a:pt x="48" y="1"/>
                    <a:pt x="0" y="48"/>
                    <a:pt x="0" y="100"/>
                  </a:cubicBezTo>
                  <a:cubicBezTo>
                    <a:pt x="0" y="156"/>
                    <a:pt x="48" y="203"/>
                    <a:pt x="99" y="203"/>
                  </a:cubicBezTo>
                  <a:cubicBezTo>
                    <a:pt x="156" y="203"/>
                    <a:pt x="203" y="156"/>
                    <a:pt x="203" y="100"/>
                  </a:cubicBezTo>
                  <a:cubicBezTo>
                    <a:pt x="203" y="48"/>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3"/>
            <p:cNvSpPr/>
            <p:nvPr/>
          </p:nvSpPr>
          <p:spPr>
            <a:xfrm flipH="1">
              <a:off x="3665098" y="3669712"/>
              <a:ext cx="21358" cy="21358"/>
            </a:xfrm>
            <a:custGeom>
              <a:rect b="b" l="l" r="r" t="t"/>
              <a:pathLst>
                <a:path extrusionOk="0" h="194" w="194">
                  <a:moveTo>
                    <a:pt x="94" y="0"/>
                  </a:moveTo>
                  <a:cubicBezTo>
                    <a:pt x="42" y="0"/>
                    <a:pt x="0" y="43"/>
                    <a:pt x="0" y="99"/>
                  </a:cubicBezTo>
                  <a:cubicBezTo>
                    <a:pt x="0" y="151"/>
                    <a:pt x="42" y="194"/>
                    <a:pt x="94" y="194"/>
                  </a:cubicBezTo>
                  <a:cubicBezTo>
                    <a:pt x="146" y="194"/>
                    <a:pt x="193" y="151"/>
                    <a:pt x="193" y="99"/>
                  </a:cubicBezTo>
                  <a:cubicBezTo>
                    <a:pt x="193" y="43"/>
                    <a:pt x="146" y="0"/>
                    <a:pt x="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3"/>
            <p:cNvSpPr/>
            <p:nvPr/>
          </p:nvSpPr>
          <p:spPr>
            <a:xfrm flipH="1">
              <a:off x="3576364" y="3672245"/>
              <a:ext cx="20367" cy="20367"/>
            </a:xfrm>
            <a:custGeom>
              <a:rect b="b" l="l" r="r" t="t"/>
              <a:pathLst>
                <a:path extrusionOk="0" h="185" w="185">
                  <a:moveTo>
                    <a:pt x="90" y="1"/>
                  </a:moveTo>
                  <a:cubicBezTo>
                    <a:pt x="38" y="1"/>
                    <a:pt x="1" y="43"/>
                    <a:pt x="1" y="91"/>
                  </a:cubicBezTo>
                  <a:cubicBezTo>
                    <a:pt x="1" y="142"/>
                    <a:pt x="38" y="185"/>
                    <a:pt x="90" y="185"/>
                  </a:cubicBezTo>
                  <a:cubicBezTo>
                    <a:pt x="142" y="185"/>
                    <a:pt x="184" y="142"/>
                    <a:pt x="184" y="91"/>
                  </a:cubicBezTo>
                  <a:cubicBezTo>
                    <a:pt x="184" y="43"/>
                    <a:pt x="142"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3"/>
            <p:cNvSpPr/>
            <p:nvPr/>
          </p:nvSpPr>
          <p:spPr>
            <a:xfrm flipH="1">
              <a:off x="3487630" y="3671254"/>
              <a:ext cx="19266" cy="19817"/>
            </a:xfrm>
            <a:custGeom>
              <a:rect b="b" l="l" r="r" t="t"/>
              <a:pathLst>
                <a:path extrusionOk="0" h="180" w="175">
                  <a:moveTo>
                    <a:pt x="85" y="1"/>
                  </a:moveTo>
                  <a:cubicBezTo>
                    <a:pt x="38" y="1"/>
                    <a:pt x="0" y="43"/>
                    <a:pt x="0" y="90"/>
                  </a:cubicBezTo>
                  <a:cubicBezTo>
                    <a:pt x="0" y="137"/>
                    <a:pt x="38" y="180"/>
                    <a:pt x="85" y="180"/>
                  </a:cubicBezTo>
                  <a:cubicBezTo>
                    <a:pt x="137" y="180"/>
                    <a:pt x="175" y="137"/>
                    <a:pt x="175" y="90"/>
                  </a:cubicBezTo>
                  <a:cubicBezTo>
                    <a:pt x="175" y="43"/>
                    <a:pt x="137"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3"/>
            <p:cNvSpPr/>
            <p:nvPr/>
          </p:nvSpPr>
          <p:spPr>
            <a:xfrm flipH="1">
              <a:off x="3398897" y="3667621"/>
              <a:ext cx="18826" cy="18275"/>
            </a:xfrm>
            <a:custGeom>
              <a:rect b="b" l="l" r="r" t="t"/>
              <a:pathLst>
                <a:path extrusionOk="0" h="166" w="171">
                  <a:moveTo>
                    <a:pt x="86" y="1"/>
                  </a:moveTo>
                  <a:cubicBezTo>
                    <a:pt x="39" y="1"/>
                    <a:pt x="1" y="38"/>
                    <a:pt x="1" y="85"/>
                  </a:cubicBezTo>
                  <a:cubicBezTo>
                    <a:pt x="1" y="128"/>
                    <a:pt x="39" y="166"/>
                    <a:pt x="86" y="166"/>
                  </a:cubicBezTo>
                  <a:cubicBezTo>
                    <a:pt x="133" y="166"/>
                    <a:pt x="171" y="128"/>
                    <a:pt x="171" y="85"/>
                  </a:cubicBezTo>
                  <a:cubicBezTo>
                    <a:pt x="171" y="38"/>
                    <a:pt x="133" y="1"/>
                    <a:pt x="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3"/>
            <p:cNvSpPr/>
            <p:nvPr/>
          </p:nvSpPr>
          <p:spPr>
            <a:xfrm flipH="1">
              <a:off x="3310603" y="3660905"/>
              <a:ext cx="17285" cy="17725"/>
            </a:xfrm>
            <a:custGeom>
              <a:rect b="b" l="l" r="r" t="t"/>
              <a:pathLst>
                <a:path extrusionOk="0" h="161" w="157">
                  <a:moveTo>
                    <a:pt x="81" y="0"/>
                  </a:moveTo>
                  <a:cubicBezTo>
                    <a:pt x="34" y="0"/>
                    <a:pt x="1" y="33"/>
                    <a:pt x="1" y="80"/>
                  </a:cubicBezTo>
                  <a:cubicBezTo>
                    <a:pt x="1" y="123"/>
                    <a:pt x="34" y="161"/>
                    <a:pt x="81" y="161"/>
                  </a:cubicBezTo>
                  <a:cubicBezTo>
                    <a:pt x="123" y="161"/>
                    <a:pt x="156" y="123"/>
                    <a:pt x="156" y="80"/>
                  </a:cubicBezTo>
                  <a:cubicBezTo>
                    <a:pt x="156" y="33"/>
                    <a:pt x="123"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3"/>
            <p:cNvSpPr/>
            <p:nvPr/>
          </p:nvSpPr>
          <p:spPr>
            <a:xfrm flipH="1">
              <a:off x="3221870" y="3651547"/>
              <a:ext cx="16734" cy="16734"/>
            </a:xfrm>
            <a:custGeom>
              <a:rect b="b" l="l" r="r" t="t"/>
              <a:pathLst>
                <a:path extrusionOk="0" h="152" w="152">
                  <a:moveTo>
                    <a:pt x="76" y="0"/>
                  </a:moveTo>
                  <a:cubicBezTo>
                    <a:pt x="33" y="0"/>
                    <a:pt x="0" y="33"/>
                    <a:pt x="0" y="76"/>
                  </a:cubicBezTo>
                  <a:cubicBezTo>
                    <a:pt x="0" y="118"/>
                    <a:pt x="33" y="151"/>
                    <a:pt x="76" y="151"/>
                  </a:cubicBezTo>
                  <a:cubicBezTo>
                    <a:pt x="114" y="151"/>
                    <a:pt x="151" y="118"/>
                    <a:pt x="151" y="76"/>
                  </a:cubicBezTo>
                  <a:cubicBezTo>
                    <a:pt x="151" y="33"/>
                    <a:pt x="114"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3"/>
            <p:cNvSpPr/>
            <p:nvPr/>
          </p:nvSpPr>
          <p:spPr>
            <a:xfrm flipH="1">
              <a:off x="3134237" y="3640098"/>
              <a:ext cx="15633" cy="15193"/>
            </a:xfrm>
            <a:custGeom>
              <a:rect b="b" l="l" r="r" t="t"/>
              <a:pathLst>
                <a:path extrusionOk="0" h="138" w="142">
                  <a:moveTo>
                    <a:pt x="71" y="1"/>
                  </a:moveTo>
                  <a:cubicBezTo>
                    <a:pt x="33" y="1"/>
                    <a:pt x="0" y="29"/>
                    <a:pt x="0" y="71"/>
                  </a:cubicBezTo>
                  <a:cubicBezTo>
                    <a:pt x="0" y="109"/>
                    <a:pt x="33" y="137"/>
                    <a:pt x="71" y="137"/>
                  </a:cubicBezTo>
                  <a:cubicBezTo>
                    <a:pt x="109" y="137"/>
                    <a:pt x="142" y="109"/>
                    <a:pt x="142" y="71"/>
                  </a:cubicBezTo>
                  <a:cubicBezTo>
                    <a:pt x="142" y="29"/>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3"/>
            <p:cNvSpPr/>
            <p:nvPr/>
          </p:nvSpPr>
          <p:spPr>
            <a:xfrm flipH="1">
              <a:off x="3046494" y="3626667"/>
              <a:ext cx="14642" cy="14642"/>
            </a:xfrm>
            <a:custGeom>
              <a:rect b="b" l="l" r="r" t="t"/>
              <a:pathLst>
                <a:path extrusionOk="0" h="133" w="133">
                  <a:moveTo>
                    <a:pt x="67" y="0"/>
                  </a:moveTo>
                  <a:cubicBezTo>
                    <a:pt x="29" y="0"/>
                    <a:pt x="1" y="28"/>
                    <a:pt x="1" y="66"/>
                  </a:cubicBezTo>
                  <a:cubicBezTo>
                    <a:pt x="1" y="99"/>
                    <a:pt x="29" y="132"/>
                    <a:pt x="67" y="132"/>
                  </a:cubicBezTo>
                  <a:cubicBezTo>
                    <a:pt x="104" y="132"/>
                    <a:pt x="133" y="99"/>
                    <a:pt x="133" y="66"/>
                  </a:cubicBezTo>
                  <a:cubicBezTo>
                    <a:pt x="133" y="28"/>
                    <a:pt x="104" y="0"/>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3"/>
            <p:cNvSpPr/>
            <p:nvPr/>
          </p:nvSpPr>
          <p:spPr>
            <a:xfrm flipH="1">
              <a:off x="2958751" y="3611584"/>
              <a:ext cx="14092" cy="13541"/>
            </a:xfrm>
            <a:custGeom>
              <a:rect b="b" l="l" r="r" t="t"/>
              <a:pathLst>
                <a:path extrusionOk="0" h="123" w="128">
                  <a:moveTo>
                    <a:pt x="66" y="0"/>
                  </a:moveTo>
                  <a:cubicBezTo>
                    <a:pt x="28" y="0"/>
                    <a:pt x="0" y="29"/>
                    <a:pt x="0" y="62"/>
                  </a:cubicBezTo>
                  <a:cubicBezTo>
                    <a:pt x="0" y="95"/>
                    <a:pt x="28" y="123"/>
                    <a:pt x="66" y="123"/>
                  </a:cubicBezTo>
                  <a:cubicBezTo>
                    <a:pt x="99" y="123"/>
                    <a:pt x="127" y="95"/>
                    <a:pt x="127" y="62"/>
                  </a:cubicBezTo>
                  <a:cubicBezTo>
                    <a:pt x="127" y="29"/>
                    <a:pt x="99"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3"/>
            <p:cNvSpPr/>
            <p:nvPr/>
          </p:nvSpPr>
          <p:spPr>
            <a:xfrm flipH="1">
              <a:off x="2871559" y="3595511"/>
              <a:ext cx="13101" cy="13101"/>
            </a:xfrm>
            <a:custGeom>
              <a:rect b="b" l="l" r="r" t="t"/>
              <a:pathLst>
                <a:path extrusionOk="0" h="119" w="119">
                  <a:moveTo>
                    <a:pt x="62" y="0"/>
                  </a:moveTo>
                  <a:cubicBezTo>
                    <a:pt x="29" y="0"/>
                    <a:pt x="0" y="29"/>
                    <a:pt x="0" y="57"/>
                  </a:cubicBezTo>
                  <a:cubicBezTo>
                    <a:pt x="0" y="90"/>
                    <a:pt x="29" y="118"/>
                    <a:pt x="62" y="118"/>
                  </a:cubicBezTo>
                  <a:cubicBezTo>
                    <a:pt x="90" y="118"/>
                    <a:pt x="118" y="90"/>
                    <a:pt x="118" y="57"/>
                  </a:cubicBezTo>
                  <a:cubicBezTo>
                    <a:pt x="118" y="29"/>
                    <a:pt x="90"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3"/>
            <p:cNvSpPr/>
            <p:nvPr/>
          </p:nvSpPr>
          <p:spPr>
            <a:xfrm flipH="1">
              <a:off x="2784366" y="3579437"/>
              <a:ext cx="12110" cy="11450"/>
            </a:xfrm>
            <a:custGeom>
              <a:rect b="b" l="l" r="r" t="t"/>
              <a:pathLst>
                <a:path extrusionOk="0" h="104" w="110">
                  <a:moveTo>
                    <a:pt x="57" y="0"/>
                  </a:moveTo>
                  <a:cubicBezTo>
                    <a:pt x="24" y="0"/>
                    <a:pt x="1" y="24"/>
                    <a:pt x="1" y="52"/>
                  </a:cubicBezTo>
                  <a:cubicBezTo>
                    <a:pt x="1" y="80"/>
                    <a:pt x="24" y="104"/>
                    <a:pt x="57" y="104"/>
                  </a:cubicBezTo>
                  <a:cubicBezTo>
                    <a:pt x="86" y="104"/>
                    <a:pt x="109" y="80"/>
                    <a:pt x="109" y="52"/>
                  </a:cubicBezTo>
                  <a:cubicBezTo>
                    <a:pt x="109" y="24"/>
                    <a:pt x="86"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3"/>
            <p:cNvSpPr/>
            <p:nvPr/>
          </p:nvSpPr>
          <p:spPr>
            <a:xfrm flipH="1">
              <a:off x="2697174" y="3563254"/>
              <a:ext cx="11009" cy="10569"/>
            </a:xfrm>
            <a:custGeom>
              <a:rect b="b" l="l" r="r" t="t"/>
              <a:pathLst>
                <a:path extrusionOk="0" h="96" w="100">
                  <a:moveTo>
                    <a:pt x="52" y="1"/>
                  </a:moveTo>
                  <a:cubicBezTo>
                    <a:pt x="24" y="1"/>
                    <a:pt x="0" y="20"/>
                    <a:pt x="0" y="48"/>
                  </a:cubicBezTo>
                  <a:cubicBezTo>
                    <a:pt x="0" y="76"/>
                    <a:pt x="24" y="95"/>
                    <a:pt x="52" y="95"/>
                  </a:cubicBezTo>
                  <a:cubicBezTo>
                    <a:pt x="76" y="95"/>
                    <a:pt x="99" y="76"/>
                    <a:pt x="99" y="48"/>
                  </a:cubicBezTo>
                  <a:cubicBezTo>
                    <a:pt x="99" y="20"/>
                    <a:pt x="76"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3"/>
            <p:cNvSpPr/>
            <p:nvPr/>
          </p:nvSpPr>
          <p:spPr>
            <a:xfrm flipH="1">
              <a:off x="2609981" y="3547731"/>
              <a:ext cx="10018" cy="10018"/>
            </a:xfrm>
            <a:custGeom>
              <a:rect b="b" l="l" r="r" t="t"/>
              <a:pathLst>
                <a:path extrusionOk="0" h="91" w="91">
                  <a:moveTo>
                    <a:pt x="48" y="1"/>
                  </a:moveTo>
                  <a:cubicBezTo>
                    <a:pt x="24" y="1"/>
                    <a:pt x="1" y="19"/>
                    <a:pt x="1" y="43"/>
                  </a:cubicBezTo>
                  <a:cubicBezTo>
                    <a:pt x="1" y="71"/>
                    <a:pt x="24" y="90"/>
                    <a:pt x="48" y="90"/>
                  </a:cubicBezTo>
                  <a:cubicBezTo>
                    <a:pt x="71" y="90"/>
                    <a:pt x="90" y="71"/>
                    <a:pt x="90" y="43"/>
                  </a:cubicBezTo>
                  <a:cubicBezTo>
                    <a:pt x="90" y="19"/>
                    <a:pt x="71"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3"/>
            <p:cNvSpPr/>
            <p:nvPr/>
          </p:nvSpPr>
          <p:spPr>
            <a:xfrm flipH="1">
              <a:off x="2522349" y="3533199"/>
              <a:ext cx="8917" cy="8917"/>
            </a:xfrm>
            <a:custGeom>
              <a:rect b="b" l="l" r="r" t="t"/>
              <a:pathLst>
                <a:path extrusionOk="0" h="81" w="81">
                  <a:moveTo>
                    <a:pt x="43" y="1"/>
                  </a:moveTo>
                  <a:cubicBezTo>
                    <a:pt x="20" y="1"/>
                    <a:pt x="1" y="19"/>
                    <a:pt x="1" y="43"/>
                  </a:cubicBezTo>
                  <a:cubicBezTo>
                    <a:pt x="1" y="67"/>
                    <a:pt x="20" y="81"/>
                    <a:pt x="43" y="81"/>
                  </a:cubicBezTo>
                  <a:cubicBezTo>
                    <a:pt x="62" y="81"/>
                    <a:pt x="81" y="67"/>
                    <a:pt x="81" y="43"/>
                  </a:cubicBezTo>
                  <a:cubicBezTo>
                    <a:pt x="81" y="19"/>
                    <a:pt x="62"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3"/>
            <p:cNvSpPr/>
            <p:nvPr/>
          </p:nvSpPr>
          <p:spPr>
            <a:xfrm flipH="1">
              <a:off x="2434055" y="3520759"/>
              <a:ext cx="8477" cy="8367"/>
            </a:xfrm>
            <a:custGeom>
              <a:rect b="b" l="l" r="r" t="t"/>
              <a:pathLst>
                <a:path extrusionOk="0" h="76" w="77">
                  <a:moveTo>
                    <a:pt x="39" y="0"/>
                  </a:moveTo>
                  <a:cubicBezTo>
                    <a:pt x="20" y="0"/>
                    <a:pt x="1" y="19"/>
                    <a:pt x="1" y="38"/>
                  </a:cubicBezTo>
                  <a:cubicBezTo>
                    <a:pt x="1" y="57"/>
                    <a:pt x="20" y="76"/>
                    <a:pt x="39" y="76"/>
                  </a:cubicBezTo>
                  <a:cubicBezTo>
                    <a:pt x="57" y="76"/>
                    <a:pt x="76" y="57"/>
                    <a:pt x="76" y="38"/>
                  </a:cubicBezTo>
                  <a:cubicBezTo>
                    <a:pt x="76" y="19"/>
                    <a:pt x="57" y="0"/>
                    <a:pt x="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3"/>
            <p:cNvSpPr/>
            <p:nvPr/>
          </p:nvSpPr>
          <p:spPr>
            <a:xfrm flipH="1">
              <a:off x="2346312" y="3510850"/>
              <a:ext cx="6936" cy="6936"/>
            </a:xfrm>
            <a:custGeom>
              <a:rect b="b" l="l" r="r" t="t"/>
              <a:pathLst>
                <a:path extrusionOk="0" h="63" w="63">
                  <a:moveTo>
                    <a:pt x="34" y="1"/>
                  </a:moveTo>
                  <a:cubicBezTo>
                    <a:pt x="15" y="1"/>
                    <a:pt x="1" y="15"/>
                    <a:pt x="1" y="34"/>
                  </a:cubicBezTo>
                  <a:cubicBezTo>
                    <a:pt x="1" y="48"/>
                    <a:pt x="15" y="62"/>
                    <a:pt x="34" y="62"/>
                  </a:cubicBezTo>
                  <a:cubicBezTo>
                    <a:pt x="48" y="62"/>
                    <a:pt x="62" y="48"/>
                    <a:pt x="62" y="34"/>
                  </a:cubicBezTo>
                  <a:cubicBezTo>
                    <a:pt x="62" y="15"/>
                    <a:pt x="48"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3"/>
            <p:cNvSpPr/>
            <p:nvPr/>
          </p:nvSpPr>
          <p:spPr>
            <a:xfrm flipH="1">
              <a:off x="2257579" y="3503584"/>
              <a:ext cx="6385" cy="6385"/>
            </a:xfrm>
            <a:custGeom>
              <a:rect b="b" l="l" r="r" t="t"/>
              <a:pathLst>
                <a:path extrusionOk="0" h="58" w="58">
                  <a:moveTo>
                    <a:pt x="29" y="1"/>
                  </a:moveTo>
                  <a:cubicBezTo>
                    <a:pt x="15" y="1"/>
                    <a:pt x="1" y="10"/>
                    <a:pt x="1" y="29"/>
                  </a:cubicBezTo>
                  <a:cubicBezTo>
                    <a:pt x="1" y="43"/>
                    <a:pt x="15" y="57"/>
                    <a:pt x="29" y="57"/>
                  </a:cubicBezTo>
                  <a:cubicBezTo>
                    <a:pt x="43" y="57"/>
                    <a:pt x="57" y="43"/>
                    <a:pt x="57" y="29"/>
                  </a:cubicBezTo>
                  <a:cubicBezTo>
                    <a:pt x="57" y="10"/>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3"/>
            <p:cNvSpPr/>
            <p:nvPr/>
          </p:nvSpPr>
          <p:spPr>
            <a:xfrm flipH="1">
              <a:off x="2168845" y="3499511"/>
              <a:ext cx="5284" cy="5284"/>
            </a:xfrm>
            <a:custGeom>
              <a:rect b="b" l="l" r="r" t="t"/>
              <a:pathLst>
                <a:path extrusionOk="0" h="48" w="48">
                  <a:moveTo>
                    <a:pt x="24" y="0"/>
                  </a:moveTo>
                  <a:cubicBezTo>
                    <a:pt x="10" y="0"/>
                    <a:pt x="0" y="10"/>
                    <a:pt x="0" y="24"/>
                  </a:cubicBezTo>
                  <a:cubicBezTo>
                    <a:pt x="0" y="38"/>
                    <a:pt x="10" y="47"/>
                    <a:pt x="24" y="47"/>
                  </a:cubicBezTo>
                  <a:cubicBezTo>
                    <a:pt x="38" y="47"/>
                    <a:pt x="47" y="38"/>
                    <a:pt x="47" y="24"/>
                  </a:cubicBezTo>
                  <a:cubicBezTo>
                    <a:pt x="47" y="10"/>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3"/>
            <p:cNvSpPr/>
            <p:nvPr/>
          </p:nvSpPr>
          <p:spPr>
            <a:xfrm flipH="1">
              <a:off x="2080111" y="3498961"/>
              <a:ext cx="4294" cy="4734"/>
            </a:xfrm>
            <a:custGeom>
              <a:rect b="b" l="l" r="r" t="t"/>
              <a:pathLst>
                <a:path extrusionOk="0" h="43" w="39">
                  <a:moveTo>
                    <a:pt x="20" y="0"/>
                  </a:moveTo>
                  <a:cubicBezTo>
                    <a:pt x="10" y="0"/>
                    <a:pt x="1" y="10"/>
                    <a:pt x="1" y="24"/>
                  </a:cubicBezTo>
                  <a:cubicBezTo>
                    <a:pt x="1" y="33"/>
                    <a:pt x="10" y="43"/>
                    <a:pt x="20" y="43"/>
                  </a:cubicBezTo>
                  <a:cubicBezTo>
                    <a:pt x="29" y="43"/>
                    <a:pt x="38" y="33"/>
                    <a:pt x="38" y="24"/>
                  </a:cubicBezTo>
                  <a:cubicBezTo>
                    <a:pt x="38" y="10"/>
                    <a:pt x="29" y="0"/>
                    <a:pt x="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3"/>
            <p:cNvSpPr/>
            <p:nvPr/>
          </p:nvSpPr>
          <p:spPr>
            <a:xfrm flipH="1">
              <a:off x="1991377" y="3502594"/>
              <a:ext cx="3193" cy="3743"/>
            </a:xfrm>
            <a:custGeom>
              <a:rect b="b" l="l" r="r" t="t"/>
              <a:pathLst>
                <a:path extrusionOk="0" h="34" w="29">
                  <a:moveTo>
                    <a:pt x="14" y="0"/>
                  </a:moveTo>
                  <a:cubicBezTo>
                    <a:pt x="5" y="0"/>
                    <a:pt x="0" y="10"/>
                    <a:pt x="0" y="19"/>
                  </a:cubicBezTo>
                  <a:cubicBezTo>
                    <a:pt x="0" y="24"/>
                    <a:pt x="5" y="33"/>
                    <a:pt x="14" y="33"/>
                  </a:cubicBezTo>
                  <a:cubicBezTo>
                    <a:pt x="19" y="33"/>
                    <a:pt x="29" y="24"/>
                    <a:pt x="29" y="19"/>
                  </a:cubicBezTo>
                  <a:cubicBezTo>
                    <a:pt x="29" y="10"/>
                    <a:pt x="19" y="0"/>
                    <a:pt x="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3"/>
            <p:cNvSpPr/>
            <p:nvPr/>
          </p:nvSpPr>
          <p:spPr>
            <a:xfrm flipH="1">
              <a:off x="1903194" y="3510410"/>
              <a:ext cx="2092" cy="2642"/>
            </a:xfrm>
            <a:custGeom>
              <a:rect b="b" l="l" r="r" t="t"/>
              <a:pathLst>
                <a:path extrusionOk="0" h="24" w="19">
                  <a:moveTo>
                    <a:pt x="10" y="0"/>
                  </a:moveTo>
                  <a:cubicBezTo>
                    <a:pt x="5" y="0"/>
                    <a:pt x="0" y="5"/>
                    <a:pt x="0" y="10"/>
                  </a:cubicBezTo>
                  <a:cubicBezTo>
                    <a:pt x="0" y="19"/>
                    <a:pt x="5" y="24"/>
                    <a:pt x="10" y="24"/>
                  </a:cubicBezTo>
                  <a:cubicBezTo>
                    <a:pt x="14" y="24"/>
                    <a:pt x="19" y="19"/>
                    <a:pt x="19" y="10"/>
                  </a:cubicBezTo>
                  <a:cubicBezTo>
                    <a:pt x="19" y="5"/>
                    <a:pt x="14"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3"/>
            <p:cNvSpPr/>
            <p:nvPr/>
          </p:nvSpPr>
          <p:spPr>
            <a:xfrm flipH="1">
              <a:off x="1814901" y="3522300"/>
              <a:ext cx="1651" cy="1651"/>
            </a:xfrm>
            <a:custGeom>
              <a:rect b="b" l="l" r="r" t="t"/>
              <a:pathLst>
                <a:path extrusionOk="0" h="15" w="15">
                  <a:moveTo>
                    <a:pt x="10" y="1"/>
                  </a:moveTo>
                  <a:cubicBezTo>
                    <a:pt x="5" y="1"/>
                    <a:pt x="0" y="5"/>
                    <a:pt x="0" y="5"/>
                  </a:cubicBezTo>
                  <a:cubicBezTo>
                    <a:pt x="0" y="10"/>
                    <a:pt x="5" y="15"/>
                    <a:pt x="10" y="15"/>
                  </a:cubicBezTo>
                  <a:cubicBezTo>
                    <a:pt x="14" y="15"/>
                    <a:pt x="14" y="10"/>
                    <a:pt x="14" y="5"/>
                  </a:cubicBezTo>
                  <a:cubicBezTo>
                    <a:pt x="14" y="5"/>
                    <a:pt x="14"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3"/>
            <p:cNvSpPr/>
            <p:nvPr/>
          </p:nvSpPr>
          <p:spPr>
            <a:xfrm flipH="1">
              <a:off x="1727158" y="3538373"/>
              <a:ext cx="661" cy="661"/>
            </a:xfrm>
            <a:custGeom>
              <a:rect b="b" l="l" r="r" t="t"/>
              <a:pathLst>
                <a:path extrusionOk="0" h="6" w="6">
                  <a:moveTo>
                    <a:pt x="0" y="1"/>
                  </a:moveTo>
                  <a:cubicBezTo>
                    <a:pt x="0" y="1"/>
                    <a:pt x="0" y="5"/>
                    <a:pt x="0" y="5"/>
                  </a:cubicBezTo>
                  <a:cubicBezTo>
                    <a:pt x="5" y="5"/>
                    <a:pt x="5"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3"/>
            <p:cNvSpPr/>
            <p:nvPr/>
          </p:nvSpPr>
          <p:spPr>
            <a:xfrm flipH="1">
              <a:off x="8812424" y="3154374"/>
              <a:ext cx="80588" cy="80478"/>
            </a:xfrm>
            <a:custGeom>
              <a:rect b="b" l="l" r="r" t="t"/>
              <a:pathLst>
                <a:path extrusionOk="0" h="731" w="732">
                  <a:moveTo>
                    <a:pt x="368" y="0"/>
                  </a:moveTo>
                  <a:cubicBezTo>
                    <a:pt x="165" y="0"/>
                    <a:pt x="0" y="160"/>
                    <a:pt x="0" y="363"/>
                  </a:cubicBezTo>
                  <a:cubicBezTo>
                    <a:pt x="0" y="566"/>
                    <a:pt x="165" y="731"/>
                    <a:pt x="368" y="731"/>
                  </a:cubicBezTo>
                  <a:cubicBezTo>
                    <a:pt x="566" y="731"/>
                    <a:pt x="731" y="566"/>
                    <a:pt x="731" y="363"/>
                  </a:cubicBezTo>
                  <a:cubicBezTo>
                    <a:pt x="731" y="160"/>
                    <a:pt x="566" y="0"/>
                    <a:pt x="3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3"/>
            <p:cNvSpPr/>
            <p:nvPr/>
          </p:nvSpPr>
          <p:spPr>
            <a:xfrm flipH="1">
              <a:off x="8742406" y="3209310"/>
              <a:ext cx="79487" cy="79597"/>
            </a:xfrm>
            <a:custGeom>
              <a:rect b="b" l="l" r="r" t="t"/>
              <a:pathLst>
                <a:path extrusionOk="0" h="723" w="722">
                  <a:moveTo>
                    <a:pt x="358" y="1"/>
                  </a:moveTo>
                  <a:cubicBezTo>
                    <a:pt x="161" y="1"/>
                    <a:pt x="0" y="166"/>
                    <a:pt x="0" y="364"/>
                  </a:cubicBezTo>
                  <a:cubicBezTo>
                    <a:pt x="0" y="562"/>
                    <a:pt x="161" y="722"/>
                    <a:pt x="358" y="722"/>
                  </a:cubicBezTo>
                  <a:cubicBezTo>
                    <a:pt x="561" y="722"/>
                    <a:pt x="721" y="562"/>
                    <a:pt x="721" y="364"/>
                  </a:cubicBezTo>
                  <a:cubicBezTo>
                    <a:pt x="721" y="166"/>
                    <a:pt x="561" y="1"/>
                    <a:pt x="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3"/>
            <p:cNvSpPr/>
            <p:nvPr/>
          </p:nvSpPr>
          <p:spPr>
            <a:xfrm flipH="1">
              <a:off x="8670296" y="3261824"/>
              <a:ext cx="78496" cy="78386"/>
            </a:xfrm>
            <a:custGeom>
              <a:rect b="b" l="l" r="r" t="t"/>
              <a:pathLst>
                <a:path extrusionOk="0" h="712" w="713">
                  <a:moveTo>
                    <a:pt x="359" y="0"/>
                  </a:moveTo>
                  <a:cubicBezTo>
                    <a:pt x="161" y="0"/>
                    <a:pt x="1" y="160"/>
                    <a:pt x="1" y="354"/>
                  </a:cubicBezTo>
                  <a:cubicBezTo>
                    <a:pt x="1" y="552"/>
                    <a:pt x="161" y="712"/>
                    <a:pt x="359" y="712"/>
                  </a:cubicBezTo>
                  <a:cubicBezTo>
                    <a:pt x="552" y="712"/>
                    <a:pt x="713" y="552"/>
                    <a:pt x="713" y="354"/>
                  </a:cubicBezTo>
                  <a:cubicBezTo>
                    <a:pt x="713" y="160"/>
                    <a:pt x="552"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3"/>
            <p:cNvSpPr/>
            <p:nvPr/>
          </p:nvSpPr>
          <p:spPr>
            <a:xfrm flipH="1">
              <a:off x="8596094" y="3311034"/>
              <a:ext cx="77395" cy="77945"/>
            </a:xfrm>
            <a:custGeom>
              <a:rect b="b" l="l" r="r" t="t"/>
              <a:pathLst>
                <a:path extrusionOk="0" h="708" w="703">
                  <a:moveTo>
                    <a:pt x="349" y="1"/>
                  </a:moveTo>
                  <a:cubicBezTo>
                    <a:pt x="156" y="1"/>
                    <a:pt x="0" y="161"/>
                    <a:pt x="0" y="354"/>
                  </a:cubicBezTo>
                  <a:cubicBezTo>
                    <a:pt x="0" y="548"/>
                    <a:pt x="156" y="708"/>
                    <a:pt x="349" y="708"/>
                  </a:cubicBezTo>
                  <a:cubicBezTo>
                    <a:pt x="543" y="708"/>
                    <a:pt x="703" y="548"/>
                    <a:pt x="703" y="354"/>
                  </a:cubicBezTo>
                  <a:cubicBezTo>
                    <a:pt x="703" y="161"/>
                    <a:pt x="543"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3"/>
            <p:cNvSpPr/>
            <p:nvPr/>
          </p:nvSpPr>
          <p:spPr>
            <a:xfrm flipH="1">
              <a:off x="8520241" y="3358264"/>
              <a:ext cx="76955" cy="76404"/>
            </a:xfrm>
            <a:custGeom>
              <a:rect b="b" l="l" r="r" t="t"/>
              <a:pathLst>
                <a:path extrusionOk="0" h="694" w="699">
                  <a:moveTo>
                    <a:pt x="349" y="1"/>
                  </a:moveTo>
                  <a:cubicBezTo>
                    <a:pt x="156" y="1"/>
                    <a:pt x="0" y="156"/>
                    <a:pt x="0" y="350"/>
                  </a:cubicBezTo>
                  <a:cubicBezTo>
                    <a:pt x="0" y="538"/>
                    <a:pt x="156" y="694"/>
                    <a:pt x="349" y="694"/>
                  </a:cubicBezTo>
                  <a:cubicBezTo>
                    <a:pt x="543" y="694"/>
                    <a:pt x="698" y="538"/>
                    <a:pt x="698" y="350"/>
                  </a:cubicBezTo>
                  <a:cubicBezTo>
                    <a:pt x="698" y="156"/>
                    <a:pt x="543"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3"/>
            <p:cNvSpPr/>
            <p:nvPr/>
          </p:nvSpPr>
          <p:spPr>
            <a:xfrm flipH="1">
              <a:off x="8443508" y="3402961"/>
              <a:ext cx="75303" cy="75854"/>
            </a:xfrm>
            <a:custGeom>
              <a:rect b="b" l="l" r="r" t="t"/>
              <a:pathLst>
                <a:path extrusionOk="0" h="689" w="684">
                  <a:moveTo>
                    <a:pt x="340" y="0"/>
                  </a:moveTo>
                  <a:cubicBezTo>
                    <a:pt x="151" y="0"/>
                    <a:pt x="0" y="151"/>
                    <a:pt x="0" y="344"/>
                  </a:cubicBezTo>
                  <a:cubicBezTo>
                    <a:pt x="0" y="533"/>
                    <a:pt x="151" y="689"/>
                    <a:pt x="340" y="689"/>
                  </a:cubicBezTo>
                  <a:cubicBezTo>
                    <a:pt x="533" y="689"/>
                    <a:pt x="684" y="533"/>
                    <a:pt x="684" y="344"/>
                  </a:cubicBezTo>
                  <a:cubicBezTo>
                    <a:pt x="684" y="151"/>
                    <a:pt x="533"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3"/>
            <p:cNvSpPr/>
            <p:nvPr/>
          </p:nvSpPr>
          <p:spPr>
            <a:xfrm flipH="1">
              <a:off x="8364572" y="3445016"/>
              <a:ext cx="74863" cy="74753"/>
            </a:xfrm>
            <a:custGeom>
              <a:rect b="b" l="l" r="r" t="t"/>
              <a:pathLst>
                <a:path extrusionOk="0" h="679" w="680">
                  <a:moveTo>
                    <a:pt x="340" y="0"/>
                  </a:moveTo>
                  <a:cubicBezTo>
                    <a:pt x="151" y="0"/>
                    <a:pt x="1" y="151"/>
                    <a:pt x="1" y="340"/>
                  </a:cubicBezTo>
                  <a:cubicBezTo>
                    <a:pt x="1" y="528"/>
                    <a:pt x="151" y="679"/>
                    <a:pt x="340" y="679"/>
                  </a:cubicBezTo>
                  <a:cubicBezTo>
                    <a:pt x="524" y="679"/>
                    <a:pt x="679" y="528"/>
                    <a:pt x="679" y="340"/>
                  </a:cubicBezTo>
                  <a:cubicBezTo>
                    <a:pt x="679" y="151"/>
                    <a:pt x="524"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3"/>
            <p:cNvSpPr/>
            <p:nvPr/>
          </p:nvSpPr>
          <p:spPr>
            <a:xfrm flipH="1">
              <a:off x="8285196" y="3484428"/>
              <a:ext cx="73762" cy="73762"/>
            </a:xfrm>
            <a:custGeom>
              <a:rect b="b" l="l" r="r" t="t"/>
              <a:pathLst>
                <a:path extrusionOk="0" h="670" w="670">
                  <a:moveTo>
                    <a:pt x="335" y="0"/>
                  </a:moveTo>
                  <a:cubicBezTo>
                    <a:pt x="151" y="0"/>
                    <a:pt x="0" y="151"/>
                    <a:pt x="0" y="335"/>
                  </a:cubicBezTo>
                  <a:cubicBezTo>
                    <a:pt x="0" y="519"/>
                    <a:pt x="151" y="670"/>
                    <a:pt x="335" y="670"/>
                  </a:cubicBezTo>
                  <a:cubicBezTo>
                    <a:pt x="524" y="670"/>
                    <a:pt x="670" y="519"/>
                    <a:pt x="670" y="335"/>
                  </a:cubicBezTo>
                  <a:cubicBezTo>
                    <a:pt x="670" y="151"/>
                    <a:pt x="524"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3"/>
            <p:cNvSpPr/>
            <p:nvPr/>
          </p:nvSpPr>
          <p:spPr>
            <a:xfrm flipH="1">
              <a:off x="8203728" y="3521309"/>
              <a:ext cx="73212" cy="72771"/>
            </a:xfrm>
            <a:custGeom>
              <a:rect b="b" l="l" r="r" t="t"/>
              <a:pathLst>
                <a:path extrusionOk="0" h="661" w="665">
                  <a:moveTo>
                    <a:pt x="330" y="0"/>
                  </a:moveTo>
                  <a:cubicBezTo>
                    <a:pt x="151" y="0"/>
                    <a:pt x="0" y="146"/>
                    <a:pt x="0" y="330"/>
                  </a:cubicBezTo>
                  <a:cubicBezTo>
                    <a:pt x="0" y="514"/>
                    <a:pt x="151" y="660"/>
                    <a:pt x="330" y="660"/>
                  </a:cubicBezTo>
                  <a:cubicBezTo>
                    <a:pt x="514" y="660"/>
                    <a:pt x="665" y="514"/>
                    <a:pt x="665" y="330"/>
                  </a:cubicBezTo>
                  <a:cubicBezTo>
                    <a:pt x="665" y="146"/>
                    <a:pt x="514" y="0"/>
                    <a:pt x="3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3"/>
            <p:cNvSpPr/>
            <p:nvPr/>
          </p:nvSpPr>
          <p:spPr>
            <a:xfrm flipH="1">
              <a:off x="8121710" y="3555548"/>
              <a:ext cx="71670" cy="71670"/>
            </a:xfrm>
            <a:custGeom>
              <a:rect b="b" l="l" r="r" t="t"/>
              <a:pathLst>
                <a:path extrusionOk="0" h="651" w="651">
                  <a:moveTo>
                    <a:pt x="325" y="0"/>
                  </a:moveTo>
                  <a:cubicBezTo>
                    <a:pt x="146" y="0"/>
                    <a:pt x="0" y="146"/>
                    <a:pt x="0" y="326"/>
                  </a:cubicBezTo>
                  <a:cubicBezTo>
                    <a:pt x="0" y="505"/>
                    <a:pt x="146" y="651"/>
                    <a:pt x="325" y="651"/>
                  </a:cubicBezTo>
                  <a:cubicBezTo>
                    <a:pt x="505" y="651"/>
                    <a:pt x="651" y="505"/>
                    <a:pt x="651" y="326"/>
                  </a:cubicBezTo>
                  <a:cubicBezTo>
                    <a:pt x="651" y="146"/>
                    <a:pt x="505" y="0"/>
                    <a:pt x="3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3"/>
            <p:cNvSpPr/>
            <p:nvPr/>
          </p:nvSpPr>
          <p:spPr>
            <a:xfrm flipH="1">
              <a:off x="8038151" y="3586153"/>
              <a:ext cx="71230" cy="71230"/>
            </a:xfrm>
            <a:custGeom>
              <a:rect b="b" l="l" r="r" t="t"/>
              <a:pathLst>
                <a:path extrusionOk="0" h="647" w="647">
                  <a:moveTo>
                    <a:pt x="321" y="0"/>
                  </a:moveTo>
                  <a:cubicBezTo>
                    <a:pt x="147" y="0"/>
                    <a:pt x="1" y="147"/>
                    <a:pt x="1" y="326"/>
                  </a:cubicBezTo>
                  <a:cubicBezTo>
                    <a:pt x="1" y="500"/>
                    <a:pt x="147" y="646"/>
                    <a:pt x="321" y="646"/>
                  </a:cubicBezTo>
                  <a:cubicBezTo>
                    <a:pt x="500" y="646"/>
                    <a:pt x="647" y="500"/>
                    <a:pt x="647" y="326"/>
                  </a:cubicBezTo>
                  <a:cubicBezTo>
                    <a:pt x="647" y="147"/>
                    <a:pt x="50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3"/>
            <p:cNvSpPr/>
            <p:nvPr/>
          </p:nvSpPr>
          <p:spPr>
            <a:xfrm flipH="1">
              <a:off x="7953491" y="3614116"/>
              <a:ext cx="70239" cy="70239"/>
            </a:xfrm>
            <a:custGeom>
              <a:rect b="b" l="l" r="r" t="t"/>
              <a:pathLst>
                <a:path extrusionOk="0" h="638" w="638">
                  <a:moveTo>
                    <a:pt x="316" y="1"/>
                  </a:moveTo>
                  <a:cubicBezTo>
                    <a:pt x="142" y="1"/>
                    <a:pt x="1" y="142"/>
                    <a:pt x="1" y="322"/>
                  </a:cubicBezTo>
                  <a:cubicBezTo>
                    <a:pt x="1" y="496"/>
                    <a:pt x="142" y="637"/>
                    <a:pt x="316" y="637"/>
                  </a:cubicBezTo>
                  <a:cubicBezTo>
                    <a:pt x="491" y="637"/>
                    <a:pt x="637" y="496"/>
                    <a:pt x="637" y="322"/>
                  </a:cubicBezTo>
                  <a:cubicBezTo>
                    <a:pt x="637" y="142"/>
                    <a:pt x="491"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3"/>
            <p:cNvSpPr/>
            <p:nvPr/>
          </p:nvSpPr>
          <p:spPr>
            <a:xfrm flipH="1">
              <a:off x="7868390" y="3639107"/>
              <a:ext cx="69138" cy="69138"/>
            </a:xfrm>
            <a:custGeom>
              <a:rect b="b" l="l" r="r" t="t"/>
              <a:pathLst>
                <a:path extrusionOk="0" h="628" w="628">
                  <a:moveTo>
                    <a:pt x="316" y="0"/>
                  </a:moveTo>
                  <a:cubicBezTo>
                    <a:pt x="142" y="0"/>
                    <a:pt x="0" y="137"/>
                    <a:pt x="0" y="311"/>
                  </a:cubicBezTo>
                  <a:cubicBezTo>
                    <a:pt x="0" y="486"/>
                    <a:pt x="142" y="627"/>
                    <a:pt x="316" y="627"/>
                  </a:cubicBezTo>
                  <a:cubicBezTo>
                    <a:pt x="490" y="627"/>
                    <a:pt x="627" y="486"/>
                    <a:pt x="627" y="311"/>
                  </a:cubicBezTo>
                  <a:cubicBezTo>
                    <a:pt x="627" y="137"/>
                    <a:pt x="490" y="0"/>
                    <a:pt x="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3"/>
            <p:cNvSpPr/>
            <p:nvPr/>
          </p:nvSpPr>
          <p:spPr>
            <a:xfrm flipH="1">
              <a:off x="7781748" y="3659804"/>
              <a:ext cx="68147" cy="68698"/>
            </a:xfrm>
            <a:custGeom>
              <a:rect b="b" l="l" r="r" t="t"/>
              <a:pathLst>
                <a:path extrusionOk="0" h="624" w="619">
                  <a:moveTo>
                    <a:pt x="307" y="1"/>
                  </a:moveTo>
                  <a:cubicBezTo>
                    <a:pt x="138" y="1"/>
                    <a:pt x="1" y="142"/>
                    <a:pt x="1" y="312"/>
                  </a:cubicBezTo>
                  <a:cubicBezTo>
                    <a:pt x="1" y="482"/>
                    <a:pt x="138" y="623"/>
                    <a:pt x="307" y="623"/>
                  </a:cubicBezTo>
                  <a:cubicBezTo>
                    <a:pt x="477" y="623"/>
                    <a:pt x="618" y="482"/>
                    <a:pt x="618" y="312"/>
                  </a:cubicBezTo>
                  <a:cubicBezTo>
                    <a:pt x="618" y="142"/>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3"/>
            <p:cNvSpPr/>
            <p:nvPr/>
          </p:nvSpPr>
          <p:spPr>
            <a:xfrm flipH="1">
              <a:off x="7694555" y="3677529"/>
              <a:ext cx="67597" cy="67487"/>
            </a:xfrm>
            <a:custGeom>
              <a:rect b="b" l="l" r="r" t="t"/>
              <a:pathLst>
                <a:path extrusionOk="0" h="613" w="614">
                  <a:moveTo>
                    <a:pt x="307" y="0"/>
                  </a:moveTo>
                  <a:cubicBezTo>
                    <a:pt x="137" y="0"/>
                    <a:pt x="1" y="137"/>
                    <a:pt x="1" y="307"/>
                  </a:cubicBezTo>
                  <a:cubicBezTo>
                    <a:pt x="1" y="476"/>
                    <a:pt x="137" y="613"/>
                    <a:pt x="307" y="613"/>
                  </a:cubicBezTo>
                  <a:cubicBezTo>
                    <a:pt x="477" y="613"/>
                    <a:pt x="613" y="476"/>
                    <a:pt x="613" y="307"/>
                  </a:cubicBezTo>
                  <a:cubicBezTo>
                    <a:pt x="613" y="137"/>
                    <a:pt x="477"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3"/>
            <p:cNvSpPr/>
            <p:nvPr/>
          </p:nvSpPr>
          <p:spPr>
            <a:xfrm flipH="1">
              <a:off x="7606813" y="3691511"/>
              <a:ext cx="66606" cy="66056"/>
            </a:xfrm>
            <a:custGeom>
              <a:rect b="b" l="l" r="r" t="t"/>
              <a:pathLst>
                <a:path extrusionOk="0" h="600" w="605">
                  <a:moveTo>
                    <a:pt x="302" y="0"/>
                  </a:moveTo>
                  <a:cubicBezTo>
                    <a:pt x="137" y="0"/>
                    <a:pt x="1" y="132"/>
                    <a:pt x="1" y="297"/>
                  </a:cubicBezTo>
                  <a:cubicBezTo>
                    <a:pt x="1" y="467"/>
                    <a:pt x="137" y="599"/>
                    <a:pt x="302" y="599"/>
                  </a:cubicBezTo>
                  <a:cubicBezTo>
                    <a:pt x="467" y="599"/>
                    <a:pt x="604" y="467"/>
                    <a:pt x="604" y="297"/>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3"/>
            <p:cNvSpPr/>
            <p:nvPr/>
          </p:nvSpPr>
          <p:spPr>
            <a:xfrm flipH="1">
              <a:off x="7518629" y="3700868"/>
              <a:ext cx="65505" cy="65505"/>
            </a:xfrm>
            <a:custGeom>
              <a:rect b="b" l="l" r="r" t="t"/>
              <a:pathLst>
                <a:path extrusionOk="0" h="595" w="595">
                  <a:moveTo>
                    <a:pt x="298" y="0"/>
                  </a:moveTo>
                  <a:cubicBezTo>
                    <a:pt x="133" y="0"/>
                    <a:pt x="1" y="132"/>
                    <a:pt x="1" y="297"/>
                  </a:cubicBezTo>
                  <a:cubicBezTo>
                    <a:pt x="1" y="462"/>
                    <a:pt x="133" y="594"/>
                    <a:pt x="298" y="594"/>
                  </a:cubicBezTo>
                  <a:cubicBezTo>
                    <a:pt x="463" y="594"/>
                    <a:pt x="595" y="462"/>
                    <a:pt x="595" y="297"/>
                  </a:cubicBezTo>
                  <a:cubicBezTo>
                    <a:pt x="595" y="132"/>
                    <a:pt x="463"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3"/>
            <p:cNvSpPr/>
            <p:nvPr/>
          </p:nvSpPr>
          <p:spPr>
            <a:xfrm flipH="1">
              <a:off x="7429896" y="3706593"/>
              <a:ext cx="64404" cy="64404"/>
            </a:xfrm>
            <a:custGeom>
              <a:rect b="b" l="l" r="r" t="t"/>
              <a:pathLst>
                <a:path extrusionOk="0" h="585" w="585">
                  <a:moveTo>
                    <a:pt x="292" y="0"/>
                  </a:moveTo>
                  <a:cubicBezTo>
                    <a:pt x="132" y="0"/>
                    <a:pt x="0" y="132"/>
                    <a:pt x="0" y="292"/>
                  </a:cubicBezTo>
                  <a:cubicBezTo>
                    <a:pt x="0" y="453"/>
                    <a:pt x="132" y="585"/>
                    <a:pt x="292" y="585"/>
                  </a:cubicBezTo>
                  <a:cubicBezTo>
                    <a:pt x="453" y="585"/>
                    <a:pt x="585" y="453"/>
                    <a:pt x="585" y="292"/>
                  </a:cubicBezTo>
                  <a:cubicBezTo>
                    <a:pt x="585" y="132"/>
                    <a:pt x="453" y="0"/>
                    <a:pt x="2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3"/>
            <p:cNvSpPr/>
            <p:nvPr/>
          </p:nvSpPr>
          <p:spPr>
            <a:xfrm flipH="1">
              <a:off x="7341162" y="3707584"/>
              <a:ext cx="63413" cy="63964"/>
            </a:xfrm>
            <a:custGeom>
              <a:rect b="b" l="l" r="r" t="t"/>
              <a:pathLst>
                <a:path extrusionOk="0" h="581" w="576">
                  <a:moveTo>
                    <a:pt x="288" y="1"/>
                  </a:moveTo>
                  <a:cubicBezTo>
                    <a:pt x="128" y="1"/>
                    <a:pt x="1" y="132"/>
                    <a:pt x="1" y="293"/>
                  </a:cubicBezTo>
                  <a:cubicBezTo>
                    <a:pt x="1" y="448"/>
                    <a:pt x="128" y="580"/>
                    <a:pt x="288" y="580"/>
                  </a:cubicBezTo>
                  <a:cubicBezTo>
                    <a:pt x="448" y="580"/>
                    <a:pt x="576" y="448"/>
                    <a:pt x="576" y="293"/>
                  </a:cubicBezTo>
                  <a:cubicBezTo>
                    <a:pt x="576" y="132"/>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3"/>
            <p:cNvSpPr/>
            <p:nvPr/>
          </p:nvSpPr>
          <p:spPr>
            <a:xfrm flipH="1">
              <a:off x="7252428" y="3704501"/>
              <a:ext cx="62312" cy="62863"/>
            </a:xfrm>
            <a:custGeom>
              <a:rect b="b" l="l" r="r" t="t"/>
              <a:pathLst>
                <a:path extrusionOk="0" h="571" w="566">
                  <a:moveTo>
                    <a:pt x="283" y="0"/>
                  </a:moveTo>
                  <a:cubicBezTo>
                    <a:pt x="123" y="0"/>
                    <a:pt x="0" y="128"/>
                    <a:pt x="0" y="288"/>
                  </a:cubicBezTo>
                  <a:cubicBezTo>
                    <a:pt x="0" y="443"/>
                    <a:pt x="123" y="571"/>
                    <a:pt x="283" y="571"/>
                  </a:cubicBezTo>
                  <a:cubicBezTo>
                    <a:pt x="439" y="571"/>
                    <a:pt x="566" y="443"/>
                    <a:pt x="566" y="288"/>
                  </a:cubicBezTo>
                  <a:cubicBezTo>
                    <a:pt x="566" y="128"/>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3"/>
            <p:cNvSpPr/>
            <p:nvPr/>
          </p:nvSpPr>
          <p:spPr>
            <a:xfrm flipH="1">
              <a:off x="7164135" y="3697235"/>
              <a:ext cx="61322" cy="61322"/>
            </a:xfrm>
            <a:custGeom>
              <a:rect b="b" l="l" r="r" t="t"/>
              <a:pathLst>
                <a:path extrusionOk="0" h="557" w="557">
                  <a:moveTo>
                    <a:pt x="278" y="0"/>
                  </a:moveTo>
                  <a:cubicBezTo>
                    <a:pt x="123" y="0"/>
                    <a:pt x="0" y="123"/>
                    <a:pt x="0" y="278"/>
                  </a:cubicBezTo>
                  <a:cubicBezTo>
                    <a:pt x="0" y="434"/>
                    <a:pt x="123" y="556"/>
                    <a:pt x="278" y="556"/>
                  </a:cubicBezTo>
                  <a:cubicBezTo>
                    <a:pt x="434" y="556"/>
                    <a:pt x="556" y="434"/>
                    <a:pt x="556" y="278"/>
                  </a:cubicBezTo>
                  <a:cubicBezTo>
                    <a:pt x="556" y="123"/>
                    <a:pt x="434"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3"/>
            <p:cNvSpPr/>
            <p:nvPr/>
          </p:nvSpPr>
          <p:spPr>
            <a:xfrm flipH="1">
              <a:off x="7075952" y="3684795"/>
              <a:ext cx="60771" cy="60771"/>
            </a:xfrm>
            <a:custGeom>
              <a:rect b="b" l="l" r="r" t="t"/>
              <a:pathLst>
                <a:path extrusionOk="0" h="552" w="552">
                  <a:moveTo>
                    <a:pt x="274" y="0"/>
                  </a:moveTo>
                  <a:cubicBezTo>
                    <a:pt x="123" y="0"/>
                    <a:pt x="0" y="123"/>
                    <a:pt x="0" y="274"/>
                  </a:cubicBezTo>
                  <a:cubicBezTo>
                    <a:pt x="0" y="429"/>
                    <a:pt x="123" y="552"/>
                    <a:pt x="274" y="552"/>
                  </a:cubicBezTo>
                  <a:cubicBezTo>
                    <a:pt x="424" y="552"/>
                    <a:pt x="552" y="429"/>
                    <a:pt x="552" y="274"/>
                  </a:cubicBezTo>
                  <a:cubicBezTo>
                    <a:pt x="552" y="123"/>
                    <a:pt x="424"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3"/>
            <p:cNvSpPr/>
            <p:nvPr/>
          </p:nvSpPr>
          <p:spPr>
            <a:xfrm flipH="1">
              <a:off x="6989310" y="3667070"/>
              <a:ext cx="59780" cy="59780"/>
            </a:xfrm>
            <a:custGeom>
              <a:rect b="b" l="l" r="r" t="t"/>
              <a:pathLst>
                <a:path extrusionOk="0" h="543" w="543">
                  <a:moveTo>
                    <a:pt x="274" y="1"/>
                  </a:moveTo>
                  <a:cubicBezTo>
                    <a:pt x="123" y="1"/>
                    <a:pt x="1" y="123"/>
                    <a:pt x="1" y="270"/>
                  </a:cubicBezTo>
                  <a:cubicBezTo>
                    <a:pt x="1" y="420"/>
                    <a:pt x="123" y="543"/>
                    <a:pt x="274" y="543"/>
                  </a:cubicBezTo>
                  <a:cubicBezTo>
                    <a:pt x="420" y="543"/>
                    <a:pt x="543" y="420"/>
                    <a:pt x="543" y="270"/>
                  </a:cubicBezTo>
                  <a:cubicBezTo>
                    <a:pt x="543" y="123"/>
                    <a:pt x="42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3"/>
            <p:cNvSpPr/>
            <p:nvPr/>
          </p:nvSpPr>
          <p:spPr>
            <a:xfrm flipH="1">
              <a:off x="6903658" y="3644281"/>
              <a:ext cx="58679" cy="58789"/>
            </a:xfrm>
            <a:custGeom>
              <a:rect b="b" l="l" r="r" t="t"/>
              <a:pathLst>
                <a:path extrusionOk="0" h="534" w="533">
                  <a:moveTo>
                    <a:pt x="269" y="0"/>
                  </a:moveTo>
                  <a:cubicBezTo>
                    <a:pt x="118" y="0"/>
                    <a:pt x="0" y="118"/>
                    <a:pt x="0" y="264"/>
                  </a:cubicBezTo>
                  <a:cubicBezTo>
                    <a:pt x="0" y="415"/>
                    <a:pt x="118" y="533"/>
                    <a:pt x="269" y="533"/>
                  </a:cubicBezTo>
                  <a:cubicBezTo>
                    <a:pt x="415" y="533"/>
                    <a:pt x="533" y="415"/>
                    <a:pt x="533" y="264"/>
                  </a:cubicBezTo>
                  <a:cubicBezTo>
                    <a:pt x="533" y="118"/>
                    <a:pt x="415" y="0"/>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3"/>
            <p:cNvSpPr/>
            <p:nvPr/>
          </p:nvSpPr>
          <p:spPr>
            <a:xfrm flipH="1">
              <a:off x="6819548" y="3616208"/>
              <a:ext cx="57688" cy="57799"/>
            </a:xfrm>
            <a:custGeom>
              <a:rect b="b" l="l" r="r" t="t"/>
              <a:pathLst>
                <a:path extrusionOk="0" h="525" w="524">
                  <a:moveTo>
                    <a:pt x="264" y="1"/>
                  </a:moveTo>
                  <a:cubicBezTo>
                    <a:pt x="118" y="1"/>
                    <a:pt x="0" y="119"/>
                    <a:pt x="0" y="260"/>
                  </a:cubicBezTo>
                  <a:cubicBezTo>
                    <a:pt x="0" y="406"/>
                    <a:pt x="118" y="524"/>
                    <a:pt x="264" y="524"/>
                  </a:cubicBezTo>
                  <a:cubicBezTo>
                    <a:pt x="406" y="524"/>
                    <a:pt x="524" y="406"/>
                    <a:pt x="524" y="260"/>
                  </a:cubicBezTo>
                  <a:cubicBezTo>
                    <a:pt x="524" y="119"/>
                    <a:pt x="406"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3"/>
            <p:cNvSpPr/>
            <p:nvPr/>
          </p:nvSpPr>
          <p:spPr>
            <a:xfrm flipH="1">
              <a:off x="6736980" y="3583511"/>
              <a:ext cx="56698" cy="56698"/>
            </a:xfrm>
            <a:custGeom>
              <a:rect b="b" l="l" r="r" t="t"/>
              <a:pathLst>
                <a:path extrusionOk="0" h="515" w="515">
                  <a:moveTo>
                    <a:pt x="255" y="1"/>
                  </a:moveTo>
                  <a:cubicBezTo>
                    <a:pt x="113" y="1"/>
                    <a:pt x="0" y="114"/>
                    <a:pt x="0" y="260"/>
                  </a:cubicBezTo>
                  <a:cubicBezTo>
                    <a:pt x="0" y="402"/>
                    <a:pt x="113" y="515"/>
                    <a:pt x="255" y="515"/>
                  </a:cubicBezTo>
                  <a:cubicBezTo>
                    <a:pt x="401" y="515"/>
                    <a:pt x="514" y="402"/>
                    <a:pt x="514" y="260"/>
                  </a:cubicBezTo>
                  <a:cubicBezTo>
                    <a:pt x="514" y="114"/>
                    <a:pt x="401"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3"/>
            <p:cNvSpPr/>
            <p:nvPr/>
          </p:nvSpPr>
          <p:spPr>
            <a:xfrm flipH="1">
              <a:off x="6656063" y="3546740"/>
              <a:ext cx="56147" cy="56147"/>
            </a:xfrm>
            <a:custGeom>
              <a:rect b="b" l="l" r="r" t="t"/>
              <a:pathLst>
                <a:path extrusionOk="0" h="510" w="510">
                  <a:moveTo>
                    <a:pt x="255" y="0"/>
                  </a:moveTo>
                  <a:cubicBezTo>
                    <a:pt x="114" y="0"/>
                    <a:pt x="0" y="113"/>
                    <a:pt x="0" y="255"/>
                  </a:cubicBezTo>
                  <a:cubicBezTo>
                    <a:pt x="0" y="396"/>
                    <a:pt x="114" y="509"/>
                    <a:pt x="255" y="509"/>
                  </a:cubicBezTo>
                  <a:cubicBezTo>
                    <a:pt x="396" y="509"/>
                    <a:pt x="509" y="396"/>
                    <a:pt x="509" y="255"/>
                  </a:cubicBezTo>
                  <a:cubicBezTo>
                    <a:pt x="509" y="113"/>
                    <a:pt x="396"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3"/>
            <p:cNvSpPr/>
            <p:nvPr/>
          </p:nvSpPr>
          <p:spPr>
            <a:xfrm flipH="1">
              <a:off x="6577127" y="3506777"/>
              <a:ext cx="55156" cy="55046"/>
            </a:xfrm>
            <a:custGeom>
              <a:rect b="b" l="l" r="r" t="t"/>
              <a:pathLst>
                <a:path extrusionOk="0" h="500" w="501">
                  <a:moveTo>
                    <a:pt x="250" y="0"/>
                  </a:moveTo>
                  <a:cubicBezTo>
                    <a:pt x="113" y="0"/>
                    <a:pt x="0" y="113"/>
                    <a:pt x="0" y="250"/>
                  </a:cubicBezTo>
                  <a:cubicBezTo>
                    <a:pt x="0" y="387"/>
                    <a:pt x="113"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3"/>
            <p:cNvSpPr/>
            <p:nvPr/>
          </p:nvSpPr>
          <p:spPr>
            <a:xfrm flipH="1">
              <a:off x="6499292" y="3464172"/>
              <a:ext cx="54166" cy="54606"/>
            </a:xfrm>
            <a:custGeom>
              <a:rect b="b" l="l" r="r" t="t"/>
              <a:pathLst>
                <a:path extrusionOk="0" h="496" w="492">
                  <a:moveTo>
                    <a:pt x="246" y="1"/>
                  </a:moveTo>
                  <a:cubicBezTo>
                    <a:pt x="109" y="1"/>
                    <a:pt x="1" y="114"/>
                    <a:pt x="1" y="246"/>
                  </a:cubicBezTo>
                  <a:cubicBezTo>
                    <a:pt x="1" y="382"/>
                    <a:pt x="109" y="496"/>
                    <a:pt x="246" y="496"/>
                  </a:cubicBezTo>
                  <a:cubicBezTo>
                    <a:pt x="383" y="496"/>
                    <a:pt x="491" y="382"/>
                    <a:pt x="491" y="246"/>
                  </a:cubicBezTo>
                  <a:cubicBezTo>
                    <a:pt x="491" y="114"/>
                    <a:pt x="383"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3"/>
            <p:cNvSpPr/>
            <p:nvPr/>
          </p:nvSpPr>
          <p:spPr>
            <a:xfrm flipH="1">
              <a:off x="6422559" y="3420575"/>
              <a:ext cx="52954" cy="53065"/>
            </a:xfrm>
            <a:custGeom>
              <a:rect b="b" l="l" r="r" t="t"/>
              <a:pathLst>
                <a:path extrusionOk="0" h="482" w="481">
                  <a:moveTo>
                    <a:pt x="240" y="1"/>
                  </a:moveTo>
                  <a:cubicBezTo>
                    <a:pt x="108" y="1"/>
                    <a:pt x="0" y="104"/>
                    <a:pt x="0" y="241"/>
                  </a:cubicBezTo>
                  <a:cubicBezTo>
                    <a:pt x="0" y="373"/>
                    <a:pt x="108" y="481"/>
                    <a:pt x="240" y="481"/>
                  </a:cubicBezTo>
                  <a:cubicBezTo>
                    <a:pt x="372" y="481"/>
                    <a:pt x="481" y="373"/>
                    <a:pt x="481" y="241"/>
                  </a:cubicBezTo>
                  <a:cubicBezTo>
                    <a:pt x="481" y="104"/>
                    <a:pt x="372"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3"/>
            <p:cNvSpPr/>
            <p:nvPr/>
          </p:nvSpPr>
          <p:spPr>
            <a:xfrm flipH="1">
              <a:off x="6346265" y="3375988"/>
              <a:ext cx="51964" cy="51964"/>
            </a:xfrm>
            <a:custGeom>
              <a:rect b="b" l="l" r="r" t="t"/>
              <a:pathLst>
                <a:path extrusionOk="0" h="472" w="472">
                  <a:moveTo>
                    <a:pt x="236" y="0"/>
                  </a:moveTo>
                  <a:cubicBezTo>
                    <a:pt x="104" y="0"/>
                    <a:pt x="0" y="104"/>
                    <a:pt x="0" y="236"/>
                  </a:cubicBezTo>
                  <a:cubicBezTo>
                    <a:pt x="0" y="368"/>
                    <a:pt x="104" y="472"/>
                    <a:pt x="236" y="472"/>
                  </a:cubicBezTo>
                  <a:cubicBezTo>
                    <a:pt x="368" y="472"/>
                    <a:pt x="472" y="368"/>
                    <a:pt x="472" y="236"/>
                  </a:cubicBezTo>
                  <a:cubicBezTo>
                    <a:pt x="472" y="104"/>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3"/>
            <p:cNvSpPr/>
            <p:nvPr/>
          </p:nvSpPr>
          <p:spPr>
            <a:xfrm flipH="1">
              <a:off x="6269421" y="3331291"/>
              <a:ext cx="50973" cy="51523"/>
            </a:xfrm>
            <a:custGeom>
              <a:rect b="b" l="l" r="r" t="t"/>
              <a:pathLst>
                <a:path extrusionOk="0" h="468" w="463">
                  <a:moveTo>
                    <a:pt x="232" y="1"/>
                  </a:moveTo>
                  <a:cubicBezTo>
                    <a:pt x="104" y="1"/>
                    <a:pt x="1" y="104"/>
                    <a:pt x="1" y="236"/>
                  </a:cubicBezTo>
                  <a:cubicBezTo>
                    <a:pt x="1" y="364"/>
                    <a:pt x="104" y="467"/>
                    <a:pt x="232" y="467"/>
                  </a:cubicBezTo>
                  <a:cubicBezTo>
                    <a:pt x="359" y="467"/>
                    <a:pt x="463" y="364"/>
                    <a:pt x="463" y="236"/>
                  </a:cubicBezTo>
                  <a:cubicBezTo>
                    <a:pt x="463" y="104"/>
                    <a:pt x="359"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3"/>
            <p:cNvSpPr/>
            <p:nvPr/>
          </p:nvSpPr>
          <p:spPr>
            <a:xfrm flipH="1">
              <a:off x="6191587" y="3288796"/>
              <a:ext cx="50422" cy="50422"/>
            </a:xfrm>
            <a:custGeom>
              <a:rect b="b" l="l" r="r" t="t"/>
              <a:pathLst>
                <a:path extrusionOk="0" h="458" w="458">
                  <a:moveTo>
                    <a:pt x="227" y="0"/>
                  </a:moveTo>
                  <a:cubicBezTo>
                    <a:pt x="104" y="0"/>
                    <a:pt x="0" y="104"/>
                    <a:pt x="0" y="231"/>
                  </a:cubicBezTo>
                  <a:cubicBezTo>
                    <a:pt x="0" y="354"/>
                    <a:pt x="104" y="457"/>
                    <a:pt x="227" y="457"/>
                  </a:cubicBezTo>
                  <a:cubicBezTo>
                    <a:pt x="354" y="457"/>
                    <a:pt x="458" y="354"/>
                    <a:pt x="458" y="231"/>
                  </a:cubicBezTo>
                  <a:cubicBezTo>
                    <a:pt x="458" y="104"/>
                    <a:pt x="354"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3"/>
            <p:cNvSpPr/>
            <p:nvPr/>
          </p:nvSpPr>
          <p:spPr>
            <a:xfrm flipH="1">
              <a:off x="6112651" y="3248833"/>
              <a:ext cx="49432" cy="49432"/>
            </a:xfrm>
            <a:custGeom>
              <a:rect b="b" l="l" r="r" t="t"/>
              <a:pathLst>
                <a:path extrusionOk="0" h="449" w="449">
                  <a:moveTo>
                    <a:pt x="227" y="0"/>
                  </a:moveTo>
                  <a:cubicBezTo>
                    <a:pt x="99" y="0"/>
                    <a:pt x="0" y="104"/>
                    <a:pt x="0" y="226"/>
                  </a:cubicBezTo>
                  <a:cubicBezTo>
                    <a:pt x="0" y="349"/>
                    <a:pt x="99" y="448"/>
                    <a:pt x="227" y="448"/>
                  </a:cubicBezTo>
                  <a:cubicBezTo>
                    <a:pt x="349" y="448"/>
                    <a:pt x="448" y="349"/>
                    <a:pt x="448" y="226"/>
                  </a:cubicBezTo>
                  <a:cubicBezTo>
                    <a:pt x="448" y="104"/>
                    <a:pt x="349"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3"/>
            <p:cNvSpPr/>
            <p:nvPr/>
          </p:nvSpPr>
          <p:spPr>
            <a:xfrm flipH="1">
              <a:off x="6031734" y="3212943"/>
              <a:ext cx="48331" cy="48441"/>
            </a:xfrm>
            <a:custGeom>
              <a:rect b="b" l="l" r="r" t="t"/>
              <a:pathLst>
                <a:path extrusionOk="0" h="440" w="439">
                  <a:moveTo>
                    <a:pt x="222" y="1"/>
                  </a:moveTo>
                  <a:cubicBezTo>
                    <a:pt x="99" y="1"/>
                    <a:pt x="0" y="100"/>
                    <a:pt x="0" y="222"/>
                  </a:cubicBezTo>
                  <a:cubicBezTo>
                    <a:pt x="0" y="345"/>
                    <a:pt x="99" y="439"/>
                    <a:pt x="222" y="439"/>
                  </a:cubicBezTo>
                  <a:cubicBezTo>
                    <a:pt x="340" y="439"/>
                    <a:pt x="439" y="345"/>
                    <a:pt x="439" y="222"/>
                  </a:cubicBezTo>
                  <a:cubicBezTo>
                    <a:pt x="439" y="100"/>
                    <a:pt x="34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3"/>
            <p:cNvSpPr/>
            <p:nvPr/>
          </p:nvSpPr>
          <p:spPr>
            <a:xfrm flipH="1">
              <a:off x="5948725" y="3182337"/>
              <a:ext cx="47340" cy="47890"/>
            </a:xfrm>
            <a:custGeom>
              <a:rect b="b" l="l" r="r" t="t"/>
              <a:pathLst>
                <a:path extrusionOk="0" h="435" w="430">
                  <a:moveTo>
                    <a:pt x="218" y="1"/>
                  </a:moveTo>
                  <a:cubicBezTo>
                    <a:pt x="95" y="1"/>
                    <a:pt x="1" y="100"/>
                    <a:pt x="1" y="218"/>
                  </a:cubicBezTo>
                  <a:cubicBezTo>
                    <a:pt x="1" y="335"/>
                    <a:pt x="95" y="434"/>
                    <a:pt x="218" y="434"/>
                  </a:cubicBezTo>
                  <a:cubicBezTo>
                    <a:pt x="336" y="434"/>
                    <a:pt x="430" y="335"/>
                    <a:pt x="430" y="218"/>
                  </a:cubicBezTo>
                  <a:cubicBezTo>
                    <a:pt x="430" y="100"/>
                    <a:pt x="336" y="1"/>
                    <a:pt x="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3"/>
            <p:cNvSpPr/>
            <p:nvPr/>
          </p:nvSpPr>
          <p:spPr>
            <a:xfrm flipH="1">
              <a:off x="5863074" y="3158007"/>
              <a:ext cx="46789" cy="46789"/>
            </a:xfrm>
            <a:custGeom>
              <a:rect b="b" l="l" r="r" t="t"/>
              <a:pathLst>
                <a:path extrusionOk="0" h="425" w="425">
                  <a:moveTo>
                    <a:pt x="213" y="0"/>
                  </a:moveTo>
                  <a:cubicBezTo>
                    <a:pt x="95" y="0"/>
                    <a:pt x="0" y="94"/>
                    <a:pt x="0" y="212"/>
                  </a:cubicBezTo>
                  <a:cubicBezTo>
                    <a:pt x="0" y="330"/>
                    <a:pt x="95" y="424"/>
                    <a:pt x="213" y="424"/>
                  </a:cubicBezTo>
                  <a:cubicBezTo>
                    <a:pt x="330" y="424"/>
                    <a:pt x="425" y="330"/>
                    <a:pt x="425" y="212"/>
                  </a:cubicBezTo>
                  <a:cubicBezTo>
                    <a:pt x="425" y="94"/>
                    <a:pt x="330"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3"/>
            <p:cNvSpPr/>
            <p:nvPr/>
          </p:nvSpPr>
          <p:spPr>
            <a:xfrm flipH="1">
              <a:off x="5776322" y="3141383"/>
              <a:ext cx="45358" cy="45248"/>
            </a:xfrm>
            <a:custGeom>
              <a:rect b="b" l="l" r="r" t="t"/>
              <a:pathLst>
                <a:path extrusionOk="0" h="411" w="412">
                  <a:moveTo>
                    <a:pt x="204" y="0"/>
                  </a:moveTo>
                  <a:cubicBezTo>
                    <a:pt x="90" y="0"/>
                    <a:pt x="1" y="90"/>
                    <a:pt x="1" y="203"/>
                  </a:cubicBezTo>
                  <a:cubicBezTo>
                    <a:pt x="1" y="321"/>
                    <a:pt x="90" y="410"/>
                    <a:pt x="204" y="410"/>
                  </a:cubicBezTo>
                  <a:cubicBezTo>
                    <a:pt x="321" y="410"/>
                    <a:pt x="411" y="321"/>
                    <a:pt x="411" y="203"/>
                  </a:cubicBezTo>
                  <a:cubicBezTo>
                    <a:pt x="411" y="90"/>
                    <a:pt x="321" y="0"/>
                    <a:pt x="2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3"/>
            <p:cNvSpPr/>
            <p:nvPr/>
          </p:nvSpPr>
          <p:spPr>
            <a:xfrm flipH="1">
              <a:off x="5688139" y="3132026"/>
              <a:ext cx="44698" cy="44698"/>
            </a:xfrm>
            <a:custGeom>
              <a:rect b="b" l="l" r="r" t="t"/>
              <a:pathLst>
                <a:path extrusionOk="0" h="406" w="406">
                  <a:moveTo>
                    <a:pt x="203" y="0"/>
                  </a:moveTo>
                  <a:cubicBezTo>
                    <a:pt x="94" y="0"/>
                    <a:pt x="0" y="90"/>
                    <a:pt x="0" y="203"/>
                  </a:cubicBezTo>
                  <a:cubicBezTo>
                    <a:pt x="0" y="312"/>
                    <a:pt x="94" y="406"/>
                    <a:pt x="203" y="406"/>
                  </a:cubicBezTo>
                  <a:cubicBezTo>
                    <a:pt x="316" y="406"/>
                    <a:pt x="405" y="312"/>
                    <a:pt x="405" y="203"/>
                  </a:cubicBezTo>
                  <a:cubicBezTo>
                    <a:pt x="405" y="90"/>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3"/>
            <p:cNvSpPr/>
            <p:nvPr/>
          </p:nvSpPr>
          <p:spPr>
            <a:xfrm flipH="1">
              <a:off x="5599405" y="3129934"/>
              <a:ext cx="43707" cy="43707"/>
            </a:xfrm>
            <a:custGeom>
              <a:rect b="b" l="l" r="r" t="t"/>
              <a:pathLst>
                <a:path extrusionOk="0" h="397" w="397">
                  <a:moveTo>
                    <a:pt x="199" y="1"/>
                  </a:moveTo>
                  <a:cubicBezTo>
                    <a:pt x="90" y="1"/>
                    <a:pt x="1" y="90"/>
                    <a:pt x="1" y="199"/>
                  </a:cubicBezTo>
                  <a:cubicBezTo>
                    <a:pt x="1" y="307"/>
                    <a:pt x="90" y="397"/>
                    <a:pt x="199" y="397"/>
                  </a:cubicBezTo>
                  <a:cubicBezTo>
                    <a:pt x="312" y="397"/>
                    <a:pt x="397" y="307"/>
                    <a:pt x="397" y="199"/>
                  </a:cubicBezTo>
                  <a:cubicBezTo>
                    <a:pt x="397" y="90"/>
                    <a:pt x="31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3"/>
            <p:cNvSpPr/>
            <p:nvPr/>
          </p:nvSpPr>
          <p:spPr>
            <a:xfrm flipH="1">
              <a:off x="5510671" y="3135659"/>
              <a:ext cx="42606" cy="42716"/>
            </a:xfrm>
            <a:custGeom>
              <a:rect b="b" l="l" r="r" t="t"/>
              <a:pathLst>
                <a:path extrusionOk="0" h="388" w="387">
                  <a:moveTo>
                    <a:pt x="193" y="0"/>
                  </a:moveTo>
                  <a:cubicBezTo>
                    <a:pt x="85" y="0"/>
                    <a:pt x="0" y="85"/>
                    <a:pt x="0" y="194"/>
                  </a:cubicBezTo>
                  <a:cubicBezTo>
                    <a:pt x="0" y="302"/>
                    <a:pt x="85" y="387"/>
                    <a:pt x="193" y="387"/>
                  </a:cubicBezTo>
                  <a:cubicBezTo>
                    <a:pt x="302" y="387"/>
                    <a:pt x="387" y="302"/>
                    <a:pt x="387" y="194"/>
                  </a:cubicBezTo>
                  <a:cubicBezTo>
                    <a:pt x="387" y="85"/>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3"/>
            <p:cNvSpPr/>
            <p:nvPr/>
          </p:nvSpPr>
          <p:spPr>
            <a:xfrm flipH="1">
              <a:off x="5422378" y="3147549"/>
              <a:ext cx="42165" cy="41725"/>
            </a:xfrm>
            <a:custGeom>
              <a:rect b="b" l="l" r="r" t="t"/>
              <a:pathLst>
                <a:path extrusionOk="0" h="379" w="383">
                  <a:moveTo>
                    <a:pt x="194" y="1"/>
                  </a:moveTo>
                  <a:cubicBezTo>
                    <a:pt x="85" y="1"/>
                    <a:pt x="0" y="86"/>
                    <a:pt x="0" y="189"/>
                  </a:cubicBezTo>
                  <a:cubicBezTo>
                    <a:pt x="0" y="293"/>
                    <a:pt x="85" y="378"/>
                    <a:pt x="194" y="378"/>
                  </a:cubicBezTo>
                  <a:cubicBezTo>
                    <a:pt x="297" y="378"/>
                    <a:pt x="382" y="293"/>
                    <a:pt x="382" y="189"/>
                  </a:cubicBezTo>
                  <a:cubicBezTo>
                    <a:pt x="382" y="86"/>
                    <a:pt x="297"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3"/>
            <p:cNvSpPr/>
            <p:nvPr/>
          </p:nvSpPr>
          <p:spPr>
            <a:xfrm flipH="1">
              <a:off x="5335185" y="3165273"/>
              <a:ext cx="41175" cy="41065"/>
            </a:xfrm>
            <a:custGeom>
              <a:rect b="b" l="l" r="r" t="t"/>
              <a:pathLst>
                <a:path extrusionOk="0" h="373" w="374">
                  <a:moveTo>
                    <a:pt x="185" y="0"/>
                  </a:moveTo>
                  <a:cubicBezTo>
                    <a:pt x="86" y="0"/>
                    <a:pt x="1" y="85"/>
                    <a:pt x="1" y="189"/>
                  </a:cubicBezTo>
                  <a:cubicBezTo>
                    <a:pt x="1" y="288"/>
                    <a:pt x="86" y="373"/>
                    <a:pt x="185" y="373"/>
                  </a:cubicBezTo>
                  <a:cubicBezTo>
                    <a:pt x="288" y="373"/>
                    <a:pt x="373" y="288"/>
                    <a:pt x="373" y="189"/>
                  </a:cubicBezTo>
                  <a:cubicBezTo>
                    <a:pt x="373" y="85"/>
                    <a:pt x="288"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3"/>
            <p:cNvSpPr/>
            <p:nvPr/>
          </p:nvSpPr>
          <p:spPr>
            <a:xfrm flipH="1">
              <a:off x="5249644" y="3188613"/>
              <a:ext cx="40074" cy="40074"/>
            </a:xfrm>
            <a:custGeom>
              <a:rect b="b" l="l" r="r" t="t"/>
              <a:pathLst>
                <a:path extrusionOk="0" h="364" w="364">
                  <a:moveTo>
                    <a:pt x="185" y="0"/>
                  </a:moveTo>
                  <a:cubicBezTo>
                    <a:pt x="86" y="0"/>
                    <a:pt x="1" y="80"/>
                    <a:pt x="1" y="179"/>
                  </a:cubicBezTo>
                  <a:cubicBezTo>
                    <a:pt x="1" y="278"/>
                    <a:pt x="86" y="363"/>
                    <a:pt x="185" y="363"/>
                  </a:cubicBezTo>
                  <a:cubicBezTo>
                    <a:pt x="284" y="363"/>
                    <a:pt x="364" y="278"/>
                    <a:pt x="364" y="179"/>
                  </a:cubicBezTo>
                  <a:cubicBezTo>
                    <a:pt x="364" y="80"/>
                    <a:pt x="284"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3"/>
            <p:cNvSpPr/>
            <p:nvPr/>
          </p:nvSpPr>
          <p:spPr>
            <a:xfrm flipH="1">
              <a:off x="5164984" y="3215585"/>
              <a:ext cx="39083" cy="39083"/>
            </a:xfrm>
            <a:custGeom>
              <a:rect b="b" l="l" r="r" t="t"/>
              <a:pathLst>
                <a:path extrusionOk="0" h="355" w="355">
                  <a:moveTo>
                    <a:pt x="180" y="0"/>
                  </a:moveTo>
                  <a:cubicBezTo>
                    <a:pt x="81" y="0"/>
                    <a:pt x="1" y="81"/>
                    <a:pt x="1" y="180"/>
                  </a:cubicBezTo>
                  <a:cubicBezTo>
                    <a:pt x="1" y="279"/>
                    <a:pt x="81" y="354"/>
                    <a:pt x="180" y="354"/>
                  </a:cubicBezTo>
                  <a:cubicBezTo>
                    <a:pt x="279" y="354"/>
                    <a:pt x="354" y="279"/>
                    <a:pt x="354" y="180"/>
                  </a:cubicBezTo>
                  <a:cubicBezTo>
                    <a:pt x="354" y="81"/>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3"/>
            <p:cNvSpPr/>
            <p:nvPr/>
          </p:nvSpPr>
          <p:spPr>
            <a:xfrm flipH="1">
              <a:off x="5081425" y="3246741"/>
              <a:ext cx="37982" cy="38532"/>
            </a:xfrm>
            <a:custGeom>
              <a:rect b="b" l="l" r="r" t="t"/>
              <a:pathLst>
                <a:path extrusionOk="0" h="350" w="345">
                  <a:moveTo>
                    <a:pt x="170" y="0"/>
                  </a:moveTo>
                  <a:cubicBezTo>
                    <a:pt x="76" y="0"/>
                    <a:pt x="0" y="80"/>
                    <a:pt x="0" y="175"/>
                  </a:cubicBezTo>
                  <a:cubicBezTo>
                    <a:pt x="0" y="269"/>
                    <a:pt x="76" y="349"/>
                    <a:pt x="170" y="349"/>
                  </a:cubicBezTo>
                  <a:cubicBezTo>
                    <a:pt x="269" y="349"/>
                    <a:pt x="344" y="269"/>
                    <a:pt x="344" y="175"/>
                  </a:cubicBezTo>
                  <a:cubicBezTo>
                    <a:pt x="344" y="80"/>
                    <a:pt x="269"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3"/>
            <p:cNvSpPr/>
            <p:nvPr/>
          </p:nvSpPr>
          <p:spPr>
            <a:xfrm flipH="1">
              <a:off x="4999406" y="3281530"/>
              <a:ext cx="36991" cy="36881"/>
            </a:xfrm>
            <a:custGeom>
              <a:rect b="b" l="l" r="r" t="t"/>
              <a:pathLst>
                <a:path extrusionOk="0" h="335" w="336">
                  <a:moveTo>
                    <a:pt x="165" y="0"/>
                  </a:moveTo>
                  <a:cubicBezTo>
                    <a:pt x="76" y="0"/>
                    <a:pt x="0" y="76"/>
                    <a:pt x="0" y="165"/>
                  </a:cubicBezTo>
                  <a:cubicBezTo>
                    <a:pt x="0" y="259"/>
                    <a:pt x="76" y="335"/>
                    <a:pt x="165" y="335"/>
                  </a:cubicBezTo>
                  <a:cubicBezTo>
                    <a:pt x="260" y="335"/>
                    <a:pt x="335" y="259"/>
                    <a:pt x="335" y="165"/>
                  </a:cubicBezTo>
                  <a:cubicBezTo>
                    <a:pt x="335" y="76"/>
                    <a:pt x="260"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3"/>
            <p:cNvSpPr/>
            <p:nvPr/>
          </p:nvSpPr>
          <p:spPr>
            <a:xfrm flipH="1">
              <a:off x="4918489" y="3318300"/>
              <a:ext cx="36441" cy="36441"/>
            </a:xfrm>
            <a:custGeom>
              <a:rect b="b" l="l" r="r" t="t"/>
              <a:pathLst>
                <a:path extrusionOk="0" h="331" w="331">
                  <a:moveTo>
                    <a:pt x="166" y="1"/>
                  </a:moveTo>
                  <a:cubicBezTo>
                    <a:pt x="76" y="1"/>
                    <a:pt x="1" y="76"/>
                    <a:pt x="1" y="166"/>
                  </a:cubicBezTo>
                  <a:cubicBezTo>
                    <a:pt x="1" y="255"/>
                    <a:pt x="76" y="331"/>
                    <a:pt x="166" y="331"/>
                  </a:cubicBezTo>
                  <a:cubicBezTo>
                    <a:pt x="255" y="331"/>
                    <a:pt x="331" y="255"/>
                    <a:pt x="331" y="166"/>
                  </a:cubicBezTo>
                  <a:cubicBezTo>
                    <a:pt x="331" y="76"/>
                    <a:pt x="255"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3"/>
            <p:cNvSpPr/>
            <p:nvPr/>
          </p:nvSpPr>
          <p:spPr>
            <a:xfrm flipH="1">
              <a:off x="4838563" y="3358264"/>
              <a:ext cx="35450" cy="35450"/>
            </a:xfrm>
            <a:custGeom>
              <a:rect b="b" l="l" r="r" t="t"/>
              <a:pathLst>
                <a:path extrusionOk="0" h="322" w="322">
                  <a:moveTo>
                    <a:pt x="161" y="1"/>
                  </a:moveTo>
                  <a:cubicBezTo>
                    <a:pt x="72" y="1"/>
                    <a:pt x="1" y="72"/>
                    <a:pt x="1" y="161"/>
                  </a:cubicBezTo>
                  <a:cubicBezTo>
                    <a:pt x="1" y="246"/>
                    <a:pt x="72" y="321"/>
                    <a:pt x="161" y="321"/>
                  </a:cubicBezTo>
                  <a:cubicBezTo>
                    <a:pt x="246" y="321"/>
                    <a:pt x="322" y="246"/>
                    <a:pt x="322" y="161"/>
                  </a:cubicBezTo>
                  <a:cubicBezTo>
                    <a:pt x="322" y="72"/>
                    <a:pt x="246"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3"/>
            <p:cNvSpPr/>
            <p:nvPr/>
          </p:nvSpPr>
          <p:spPr>
            <a:xfrm flipH="1">
              <a:off x="4759187" y="3398777"/>
              <a:ext cx="34899" cy="34349"/>
            </a:xfrm>
            <a:custGeom>
              <a:rect b="b" l="l" r="r" t="t"/>
              <a:pathLst>
                <a:path extrusionOk="0" h="312" w="317">
                  <a:moveTo>
                    <a:pt x="161" y="1"/>
                  </a:moveTo>
                  <a:cubicBezTo>
                    <a:pt x="72" y="1"/>
                    <a:pt x="1" y="71"/>
                    <a:pt x="1" y="156"/>
                  </a:cubicBezTo>
                  <a:cubicBezTo>
                    <a:pt x="1" y="241"/>
                    <a:pt x="72" y="312"/>
                    <a:pt x="161" y="312"/>
                  </a:cubicBezTo>
                  <a:cubicBezTo>
                    <a:pt x="246" y="312"/>
                    <a:pt x="317" y="241"/>
                    <a:pt x="317" y="156"/>
                  </a:cubicBezTo>
                  <a:cubicBezTo>
                    <a:pt x="317" y="71"/>
                    <a:pt x="246"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3"/>
            <p:cNvSpPr/>
            <p:nvPr/>
          </p:nvSpPr>
          <p:spPr>
            <a:xfrm flipH="1">
              <a:off x="4679260" y="3437750"/>
              <a:ext cx="33248" cy="33248"/>
            </a:xfrm>
            <a:custGeom>
              <a:rect b="b" l="l" r="r" t="t"/>
              <a:pathLst>
                <a:path extrusionOk="0" h="302" w="302">
                  <a:moveTo>
                    <a:pt x="151" y="0"/>
                  </a:moveTo>
                  <a:cubicBezTo>
                    <a:pt x="66" y="0"/>
                    <a:pt x="0" y="66"/>
                    <a:pt x="0" y="151"/>
                  </a:cubicBezTo>
                  <a:cubicBezTo>
                    <a:pt x="0" y="236"/>
                    <a:pt x="66" y="302"/>
                    <a:pt x="151" y="302"/>
                  </a:cubicBezTo>
                  <a:cubicBezTo>
                    <a:pt x="231" y="302"/>
                    <a:pt x="302" y="236"/>
                    <a:pt x="302" y="151"/>
                  </a:cubicBezTo>
                  <a:cubicBezTo>
                    <a:pt x="302" y="66"/>
                    <a:pt x="231"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3"/>
            <p:cNvSpPr/>
            <p:nvPr/>
          </p:nvSpPr>
          <p:spPr>
            <a:xfrm flipH="1">
              <a:off x="4598233" y="3475071"/>
              <a:ext cx="32808" cy="32257"/>
            </a:xfrm>
            <a:custGeom>
              <a:rect b="b" l="l" r="r" t="t"/>
              <a:pathLst>
                <a:path extrusionOk="0" h="293" w="298">
                  <a:moveTo>
                    <a:pt x="146" y="1"/>
                  </a:moveTo>
                  <a:cubicBezTo>
                    <a:pt x="66" y="1"/>
                    <a:pt x="0" y="67"/>
                    <a:pt x="0" y="147"/>
                  </a:cubicBezTo>
                  <a:cubicBezTo>
                    <a:pt x="0" y="227"/>
                    <a:pt x="66" y="293"/>
                    <a:pt x="146" y="293"/>
                  </a:cubicBezTo>
                  <a:cubicBezTo>
                    <a:pt x="231" y="293"/>
                    <a:pt x="297" y="227"/>
                    <a:pt x="297" y="147"/>
                  </a:cubicBezTo>
                  <a:cubicBezTo>
                    <a:pt x="297" y="67"/>
                    <a:pt x="231" y="1"/>
                    <a:pt x="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3"/>
            <p:cNvSpPr/>
            <p:nvPr/>
          </p:nvSpPr>
          <p:spPr>
            <a:xfrm flipH="1">
              <a:off x="4516765" y="3510410"/>
              <a:ext cx="31817" cy="31707"/>
            </a:xfrm>
            <a:custGeom>
              <a:rect b="b" l="l" r="r" t="t"/>
              <a:pathLst>
                <a:path extrusionOk="0" h="288" w="289">
                  <a:moveTo>
                    <a:pt x="147" y="0"/>
                  </a:moveTo>
                  <a:cubicBezTo>
                    <a:pt x="67" y="0"/>
                    <a:pt x="1" y="66"/>
                    <a:pt x="1" y="142"/>
                  </a:cubicBezTo>
                  <a:cubicBezTo>
                    <a:pt x="1" y="222"/>
                    <a:pt x="67" y="288"/>
                    <a:pt x="147" y="288"/>
                  </a:cubicBezTo>
                  <a:cubicBezTo>
                    <a:pt x="222" y="288"/>
                    <a:pt x="288" y="222"/>
                    <a:pt x="288" y="142"/>
                  </a:cubicBezTo>
                  <a:cubicBezTo>
                    <a:pt x="288" y="66"/>
                    <a:pt x="222"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3"/>
            <p:cNvSpPr/>
            <p:nvPr/>
          </p:nvSpPr>
          <p:spPr>
            <a:xfrm flipH="1">
              <a:off x="4434307" y="3544098"/>
              <a:ext cx="30716" cy="30716"/>
            </a:xfrm>
            <a:custGeom>
              <a:rect b="b" l="l" r="r" t="t"/>
              <a:pathLst>
                <a:path extrusionOk="0" h="279" w="279">
                  <a:moveTo>
                    <a:pt x="142" y="1"/>
                  </a:moveTo>
                  <a:cubicBezTo>
                    <a:pt x="62" y="1"/>
                    <a:pt x="1" y="62"/>
                    <a:pt x="1" y="137"/>
                  </a:cubicBezTo>
                  <a:cubicBezTo>
                    <a:pt x="1" y="213"/>
                    <a:pt x="62" y="279"/>
                    <a:pt x="142" y="279"/>
                  </a:cubicBezTo>
                  <a:cubicBezTo>
                    <a:pt x="218" y="279"/>
                    <a:pt x="279" y="213"/>
                    <a:pt x="279" y="137"/>
                  </a:cubicBezTo>
                  <a:cubicBezTo>
                    <a:pt x="279" y="62"/>
                    <a:pt x="218"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3"/>
            <p:cNvSpPr/>
            <p:nvPr/>
          </p:nvSpPr>
          <p:spPr>
            <a:xfrm flipH="1">
              <a:off x="4351188" y="3575254"/>
              <a:ext cx="29725" cy="29725"/>
            </a:xfrm>
            <a:custGeom>
              <a:rect b="b" l="l" r="r" t="t"/>
              <a:pathLst>
                <a:path extrusionOk="0" h="270" w="270">
                  <a:moveTo>
                    <a:pt x="137" y="0"/>
                  </a:moveTo>
                  <a:cubicBezTo>
                    <a:pt x="62" y="0"/>
                    <a:pt x="0" y="62"/>
                    <a:pt x="0" y="137"/>
                  </a:cubicBezTo>
                  <a:cubicBezTo>
                    <a:pt x="0" y="208"/>
                    <a:pt x="62" y="269"/>
                    <a:pt x="137" y="269"/>
                  </a:cubicBezTo>
                  <a:cubicBezTo>
                    <a:pt x="213" y="269"/>
                    <a:pt x="269" y="208"/>
                    <a:pt x="269" y="137"/>
                  </a:cubicBezTo>
                  <a:cubicBezTo>
                    <a:pt x="269" y="62"/>
                    <a:pt x="213" y="0"/>
                    <a:pt x="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3"/>
            <p:cNvSpPr/>
            <p:nvPr/>
          </p:nvSpPr>
          <p:spPr>
            <a:xfrm flipH="1">
              <a:off x="4266638" y="3604318"/>
              <a:ext cx="29175" cy="28624"/>
            </a:xfrm>
            <a:custGeom>
              <a:rect b="b" l="l" r="r" t="t"/>
              <a:pathLst>
                <a:path extrusionOk="0" h="260" w="265">
                  <a:moveTo>
                    <a:pt x="133" y="0"/>
                  </a:moveTo>
                  <a:cubicBezTo>
                    <a:pt x="62" y="0"/>
                    <a:pt x="1" y="62"/>
                    <a:pt x="1" y="132"/>
                  </a:cubicBezTo>
                  <a:cubicBezTo>
                    <a:pt x="1" y="203"/>
                    <a:pt x="62" y="260"/>
                    <a:pt x="133" y="260"/>
                  </a:cubicBezTo>
                  <a:cubicBezTo>
                    <a:pt x="203" y="260"/>
                    <a:pt x="265" y="203"/>
                    <a:pt x="265" y="132"/>
                  </a:cubicBezTo>
                  <a:cubicBezTo>
                    <a:pt x="265" y="62"/>
                    <a:pt x="203" y="0"/>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3"/>
            <p:cNvSpPr/>
            <p:nvPr/>
          </p:nvSpPr>
          <p:spPr>
            <a:xfrm flipH="1">
              <a:off x="4182087" y="3631290"/>
              <a:ext cx="27523" cy="27633"/>
            </a:xfrm>
            <a:custGeom>
              <a:rect b="b" l="l" r="r" t="t"/>
              <a:pathLst>
                <a:path extrusionOk="0" h="251" w="250">
                  <a:moveTo>
                    <a:pt x="123" y="1"/>
                  </a:moveTo>
                  <a:cubicBezTo>
                    <a:pt x="57" y="1"/>
                    <a:pt x="0" y="57"/>
                    <a:pt x="0" y="123"/>
                  </a:cubicBezTo>
                  <a:cubicBezTo>
                    <a:pt x="0" y="194"/>
                    <a:pt x="57" y="250"/>
                    <a:pt x="123" y="250"/>
                  </a:cubicBezTo>
                  <a:cubicBezTo>
                    <a:pt x="193" y="250"/>
                    <a:pt x="250" y="194"/>
                    <a:pt x="250" y="123"/>
                  </a:cubicBezTo>
                  <a:cubicBezTo>
                    <a:pt x="250" y="57"/>
                    <a:pt x="193"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3"/>
            <p:cNvSpPr/>
            <p:nvPr/>
          </p:nvSpPr>
          <p:spPr>
            <a:xfrm flipH="1">
              <a:off x="4096436" y="3655180"/>
              <a:ext cx="26532" cy="27083"/>
            </a:xfrm>
            <a:custGeom>
              <a:rect b="b" l="l" r="r" t="t"/>
              <a:pathLst>
                <a:path extrusionOk="0" h="246" w="241">
                  <a:moveTo>
                    <a:pt x="118" y="0"/>
                  </a:moveTo>
                  <a:cubicBezTo>
                    <a:pt x="52" y="0"/>
                    <a:pt x="0" y="57"/>
                    <a:pt x="0" y="123"/>
                  </a:cubicBezTo>
                  <a:cubicBezTo>
                    <a:pt x="0" y="189"/>
                    <a:pt x="52" y="246"/>
                    <a:pt x="118" y="246"/>
                  </a:cubicBezTo>
                  <a:cubicBezTo>
                    <a:pt x="189" y="246"/>
                    <a:pt x="241" y="189"/>
                    <a:pt x="241" y="123"/>
                  </a:cubicBezTo>
                  <a:cubicBezTo>
                    <a:pt x="241" y="57"/>
                    <a:pt x="189"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3"/>
            <p:cNvSpPr/>
            <p:nvPr/>
          </p:nvSpPr>
          <p:spPr>
            <a:xfrm flipH="1">
              <a:off x="4010235" y="3676428"/>
              <a:ext cx="25541" cy="26092"/>
            </a:xfrm>
            <a:custGeom>
              <a:rect b="b" l="l" r="r" t="t"/>
              <a:pathLst>
                <a:path extrusionOk="0" h="237" w="232">
                  <a:moveTo>
                    <a:pt x="118" y="1"/>
                  </a:moveTo>
                  <a:cubicBezTo>
                    <a:pt x="52" y="1"/>
                    <a:pt x="0" y="53"/>
                    <a:pt x="0" y="119"/>
                  </a:cubicBezTo>
                  <a:cubicBezTo>
                    <a:pt x="0" y="185"/>
                    <a:pt x="52" y="236"/>
                    <a:pt x="118" y="236"/>
                  </a:cubicBezTo>
                  <a:cubicBezTo>
                    <a:pt x="180" y="236"/>
                    <a:pt x="231" y="185"/>
                    <a:pt x="231" y="119"/>
                  </a:cubicBezTo>
                  <a:cubicBezTo>
                    <a:pt x="231" y="53"/>
                    <a:pt x="180"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3"/>
            <p:cNvSpPr/>
            <p:nvPr/>
          </p:nvSpPr>
          <p:spPr>
            <a:xfrm flipH="1">
              <a:off x="3923042" y="3695144"/>
              <a:ext cx="24991" cy="24991"/>
            </a:xfrm>
            <a:custGeom>
              <a:rect b="b" l="l" r="r" t="t"/>
              <a:pathLst>
                <a:path extrusionOk="0" h="227" w="227">
                  <a:moveTo>
                    <a:pt x="113" y="0"/>
                  </a:moveTo>
                  <a:cubicBezTo>
                    <a:pt x="52" y="0"/>
                    <a:pt x="0" y="52"/>
                    <a:pt x="0" y="114"/>
                  </a:cubicBezTo>
                  <a:cubicBezTo>
                    <a:pt x="0" y="175"/>
                    <a:pt x="52" y="227"/>
                    <a:pt x="113" y="227"/>
                  </a:cubicBezTo>
                  <a:cubicBezTo>
                    <a:pt x="175" y="227"/>
                    <a:pt x="226" y="175"/>
                    <a:pt x="226" y="114"/>
                  </a:cubicBezTo>
                  <a:cubicBezTo>
                    <a:pt x="226" y="52"/>
                    <a:pt x="175" y="0"/>
                    <a:pt x="1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3"/>
            <p:cNvSpPr/>
            <p:nvPr/>
          </p:nvSpPr>
          <p:spPr>
            <a:xfrm flipH="1">
              <a:off x="3835299" y="3710226"/>
              <a:ext cx="24000" cy="24441"/>
            </a:xfrm>
            <a:custGeom>
              <a:rect b="b" l="l" r="r" t="t"/>
              <a:pathLst>
                <a:path extrusionOk="0" h="222" w="218">
                  <a:moveTo>
                    <a:pt x="109" y="0"/>
                  </a:moveTo>
                  <a:cubicBezTo>
                    <a:pt x="47" y="0"/>
                    <a:pt x="0" y="52"/>
                    <a:pt x="0" y="113"/>
                  </a:cubicBezTo>
                  <a:cubicBezTo>
                    <a:pt x="0" y="170"/>
                    <a:pt x="47" y="222"/>
                    <a:pt x="109" y="222"/>
                  </a:cubicBezTo>
                  <a:cubicBezTo>
                    <a:pt x="170" y="222"/>
                    <a:pt x="217" y="170"/>
                    <a:pt x="217" y="113"/>
                  </a:cubicBezTo>
                  <a:cubicBezTo>
                    <a:pt x="217" y="52"/>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3"/>
            <p:cNvSpPr/>
            <p:nvPr/>
          </p:nvSpPr>
          <p:spPr>
            <a:xfrm flipH="1">
              <a:off x="3747116" y="3722666"/>
              <a:ext cx="23450" cy="22899"/>
            </a:xfrm>
            <a:custGeom>
              <a:rect b="b" l="l" r="r" t="t"/>
              <a:pathLst>
                <a:path extrusionOk="0" h="208" w="213">
                  <a:moveTo>
                    <a:pt x="104" y="0"/>
                  </a:moveTo>
                  <a:cubicBezTo>
                    <a:pt x="47" y="0"/>
                    <a:pt x="0" y="47"/>
                    <a:pt x="0" y="104"/>
                  </a:cubicBezTo>
                  <a:cubicBezTo>
                    <a:pt x="0" y="160"/>
                    <a:pt x="47" y="208"/>
                    <a:pt x="104" y="208"/>
                  </a:cubicBezTo>
                  <a:cubicBezTo>
                    <a:pt x="165" y="208"/>
                    <a:pt x="212" y="160"/>
                    <a:pt x="212" y="104"/>
                  </a:cubicBezTo>
                  <a:cubicBezTo>
                    <a:pt x="212" y="47"/>
                    <a:pt x="165"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3"/>
            <p:cNvSpPr/>
            <p:nvPr/>
          </p:nvSpPr>
          <p:spPr>
            <a:xfrm flipH="1">
              <a:off x="3658933" y="3731474"/>
              <a:ext cx="22349" cy="22459"/>
            </a:xfrm>
            <a:custGeom>
              <a:rect b="b" l="l" r="r" t="t"/>
              <a:pathLst>
                <a:path extrusionOk="0" h="204" w="203">
                  <a:moveTo>
                    <a:pt x="104" y="0"/>
                  </a:moveTo>
                  <a:cubicBezTo>
                    <a:pt x="47" y="0"/>
                    <a:pt x="0" y="47"/>
                    <a:pt x="0" y="104"/>
                  </a:cubicBezTo>
                  <a:cubicBezTo>
                    <a:pt x="0" y="156"/>
                    <a:pt x="47" y="203"/>
                    <a:pt x="104" y="203"/>
                  </a:cubicBezTo>
                  <a:cubicBezTo>
                    <a:pt x="156" y="203"/>
                    <a:pt x="203" y="156"/>
                    <a:pt x="203" y="104"/>
                  </a:cubicBezTo>
                  <a:cubicBezTo>
                    <a:pt x="203" y="47"/>
                    <a:pt x="156"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3"/>
            <p:cNvSpPr/>
            <p:nvPr/>
          </p:nvSpPr>
          <p:spPr>
            <a:xfrm flipH="1">
              <a:off x="3570089" y="3737198"/>
              <a:ext cx="21468" cy="21358"/>
            </a:xfrm>
            <a:custGeom>
              <a:rect b="b" l="l" r="r" t="t"/>
              <a:pathLst>
                <a:path extrusionOk="0" h="194" w="195">
                  <a:moveTo>
                    <a:pt x="95" y="0"/>
                  </a:moveTo>
                  <a:cubicBezTo>
                    <a:pt x="43" y="0"/>
                    <a:pt x="1" y="43"/>
                    <a:pt x="1" y="99"/>
                  </a:cubicBezTo>
                  <a:cubicBezTo>
                    <a:pt x="1" y="151"/>
                    <a:pt x="43" y="193"/>
                    <a:pt x="95" y="193"/>
                  </a:cubicBezTo>
                  <a:cubicBezTo>
                    <a:pt x="152" y="193"/>
                    <a:pt x="194" y="151"/>
                    <a:pt x="194" y="99"/>
                  </a:cubicBezTo>
                  <a:cubicBezTo>
                    <a:pt x="194" y="43"/>
                    <a:pt x="15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3"/>
            <p:cNvSpPr/>
            <p:nvPr/>
          </p:nvSpPr>
          <p:spPr>
            <a:xfrm flipH="1">
              <a:off x="3481355" y="3739731"/>
              <a:ext cx="20367" cy="20367"/>
            </a:xfrm>
            <a:custGeom>
              <a:rect b="b" l="l" r="r" t="t"/>
              <a:pathLst>
                <a:path extrusionOk="0" h="185" w="185">
                  <a:moveTo>
                    <a:pt x="90" y="1"/>
                  </a:moveTo>
                  <a:cubicBezTo>
                    <a:pt x="43" y="1"/>
                    <a:pt x="0" y="43"/>
                    <a:pt x="0" y="90"/>
                  </a:cubicBezTo>
                  <a:cubicBezTo>
                    <a:pt x="0" y="142"/>
                    <a:pt x="43" y="185"/>
                    <a:pt x="90" y="185"/>
                  </a:cubicBezTo>
                  <a:cubicBezTo>
                    <a:pt x="142" y="185"/>
                    <a:pt x="184" y="142"/>
                    <a:pt x="184" y="90"/>
                  </a:cubicBezTo>
                  <a:cubicBezTo>
                    <a:pt x="184" y="43"/>
                    <a:pt x="142"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3"/>
            <p:cNvSpPr/>
            <p:nvPr/>
          </p:nvSpPr>
          <p:spPr>
            <a:xfrm flipH="1">
              <a:off x="3392622" y="3738740"/>
              <a:ext cx="19376" cy="19266"/>
            </a:xfrm>
            <a:custGeom>
              <a:rect b="b" l="l" r="r" t="t"/>
              <a:pathLst>
                <a:path extrusionOk="0" h="175" w="176">
                  <a:moveTo>
                    <a:pt x="86" y="0"/>
                  </a:moveTo>
                  <a:cubicBezTo>
                    <a:pt x="39" y="0"/>
                    <a:pt x="1" y="43"/>
                    <a:pt x="1" y="90"/>
                  </a:cubicBezTo>
                  <a:cubicBezTo>
                    <a:pt x="1" y="137"/>
                    <a:pt x="39" y="175"/>
                    <a:pt x="86" y="175"/>
                  </a:cubicBezTo>
                  <a:cubicBezTo>
                    <a:pt x="138" y="175"/>
                    <a:pt x="175" y="137"/>
                    <a:pt x="175" y="90"/>
                  </a:cubicBezTo>
                  <a:cubicBezTo>
                    <a:pt x="175" y="43"/>
                    <a:pt x="138" y="0"/>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3"/>
            <p:cNvSpPr/>
            <p:nvPr/>
          </p:nvSpPr>
          <p:spPr>
            <a:xfrm flipH="1">
              <a:off x="3303888" y="3735107"/>
              <a:ext cx="18275" cy="18275"/>
            </a:xfrm>
            <a:custGeom>
              <a:rect b="b" l="l" r="r" t="t"/>
              <a:pathLst>
                <a:path extrusionOk="0" h="166" w="166">
                  <a:moveTo>
                    <a:pt x="81" y="0"/>
                  </a:moveTo>
                  <a:cubicBezTo>
                    <a:pt x="38" y="0"/>
                    <a:pt x="0" y="38"/>
                    <a:pt x="0" y="80"/>
                  </a:cubicBezTo>
                  <a:cubicBezTo>
                    <a:pt x="0" y="128"/>
                    <a:pt x="38" y="165"/>
                    <a:pt x="81" y="165"/>
                  </a:cubicBezTo>
                  <a:cubicBezTo>
                    <a:pt x="128" y="165"/>
                    <a:pt x="165" y="128"/>
                    <a:pt x="165" y="80"/>
                  </a:cubicBezTo>
                  <a:cubicBezTo>
                    <a:pt x="165" y="38"/>
                    <a:pt x="12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3"/>
            <p:cNvSpPr/>
            <p:nvPr/>
          </p:nvSpPr>
          <p:spPr>
            <a:xfrm flipH="1">
              <a:off x="3215154" y="3728391"/>
              <a:ext cx="17725" cy="17174"/>
            </a:xfrm>
            <a:custGeom>
              <a:rect b="b" l="l" r="r" t="t"/>
              <a:pathLst>
                <a:path extrusionOk="0" h="156" w="161">
                  <a:moveTo>
                    <a:pt x="80" y="0"/>
                  </a:moveTo>
                  <a:cubicBezTo>
                    <a:pt x="38" y="0"/>
                    <a:pt x="0" y="33"/>
                    <a:pt x="0" y="80"/>
                  </a:cubicBezTo>
                  <a:cubicBezTo>
                    <a:pt x="0" y="123"/>
                    <a:pt x="38" y="156"/>
                    <a:pt x="80" y="156"/>
                  </a:cubicBezTo>
                  <a:cubicBezTo>
                    <a:pt x="123" y="156"/>
                    <a:pt x="161" y="123"/>
                    <a:pt x="161" y="80"/>
                  </a:cubicBezTo>
                  <a:cubicBezTo>
                    <a:pt x="161" y="33"/>
                    <a:pt x="123"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3"/>
            <p:cNvSpPr/>
            <p:nvPr/>
          </p:nvSpPr>
          <p:spPr>
            <a:xfrm flipH="1">
              <a:off x="3126971" y="3719033"/>
              <a:ext cx="16624" cy="16734"/>
            </a:xfrm>
            <a:custGeom>
              <a:rect b="b" l="l" r="r" t="t"/>
              <a:pathLst>
                <a:path extrusionOk="0" h="152" w="151">
                  <a:moveTo>
                    <a:pt x="75" y="0"/>
                  </a:moveTo>
                  <a:cubicBezTo>
                    <a:pt x="33" y="0"/>
                    <a:pt x="0" y="33"/>
                    <a:pt x="0" y="76"/>
                  </a:cubicBezTo>
                  <a:cubicBezTo>
                    <a:pt x="0" y="113"/>
                    <a:pt x="33" y="151"/>
                    <a:pt x="75" y="151"/>
                  </a:cubicBezTo>
                  <a:cubicBezTo>
                    <a:pt x="118" y="151"/>
                    <a:pt x="151" y="113"/>
                    <a:pt x="151" y="76"/>
                  </a:cubicBezTo>
                  <a:cubicBezTo>
                    <a:pt x="151" y="33"/>
                    <a:pt x="118" y="0"/>
                    <a:pt x="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3"/>
            <p:cNvSpPr/>
            <p:nvPr/>
          </p:nvSpPr>
          <p:spPr>
            <a:xfrm flipH="1">
              <a:off x="3039228" y="3707584"/>
              <a:ext cx="15633" cy="15193"/>
            </a:xfrm>
            <a:custGeom>
              <a:rect b="b" l="l" r="r" t="t"/>
              <a:pathLst>
                <a:path extrusionOk="0" h="138" w="142">
                  <a:moveTo>
                    <a:pt x="71" y="1"/>
                  </a:moveTo>
                  <a:cubicBezTo>
                    <a:pt x="33" y="1"/>
                    <a:pt x="0" y="29"/>
                    <a:pt x="0" y="67"/>
                  </a:cubicBezTo>
                  <a:cubicBezTo>
                    <a:pt x="0" y="109"/>
                    <a:pt x="33" y="137"/>
                    <a:pt x="71" y="137"/>
                  </a:cubicBezTo>
                  <a:cubicBezTo>
                    <a:pt x="113" y="137"/>
                    <a:pt x="142" y="109"/>
                    <a:pt x="142" y="67"/>
                  </a:cubicBezTo>
                  <a:cubicBezTo>
                    <a:pt x="142" y="29"/>
                    <a:pt x="113"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3"/>
            <p:cNvSpPr/>
            <p:nvPr/>
          </p:nvSpPr>
          <p:spPr>
            <a:xfrm flipH="1">
              <a:off x="2951485" y="3694043"/>
              <a:ext cx="14642" cy="14642"/>
            </a:xfrm>
            <a:custGeom>
              <a:rect b="b" l="l" r="r" t="t"/>
              <a:pathLst>
                <a:path extrusionOk="0" h="133" w="133">
                  <a:moveTo>
                    <a:pt x="66" y="1"/>
                  </a:moveTo>
                  <a:cubicBezTo>
                    <a:pt x="33" y="1"/>
                    <a:pt x="0" y="29"/>
                    <a:pt x="0" y="67"/>
                  </a:cubicBezTo>
                  <a:cubicBezTo>
                    <a:pt x="0" y="100"/>
                    <a:pt x="33" y="133"/>
                    <a:pt x="66" y="133"/>
                  </a:cubicBezTo>
                  <a:cubicBezTo>
                    <a:pt x="104" y="133"/>
                    <a:pt x="132" y="100"/>
                    <a:pt x="132" y="67"/>
                  </a:cubicBezTo>
                  <a:cubicBezTo>
                    <a:pt x="132" y="29"/>
                    <a:pt x="104"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3"/>
            <p:cNvSpPr/>
            <p:nvPr/>
          </p:nvSpPr>
          <p:spPr>
            <a:xfrm flipH="1">
              <a:off x="2863852" y="3679070"/>
              <a:ext cx="13541" cy="13541"/>
            </a:xfrm>
            <a:custGeom>
              <a:rect b="b" l="l" r="r" t="t"/>
              <a:pathLst>
                <a:path extrusionOk="0" h="123" w="123">
                  <a:moveTo>
                    <a:pt x="62" y="0"/>
                  </a:moveTo>
                  <a:cubicBezTo>
                    <a:pt x="29" y="0"/>
                    <a:pt x="0" y="29"/>
                    <a:pt x="0" y="62"/>
                  </a:cubicBezTo>
                  <a:cubicBezTo>
                    <a:pt x="0" y="95"/>
                    <a:pt x="29" y="123"/>
                    <a:pt x="62" y="123"/>
                  </a:cubicBezTo>
                  <a:cubicBezTo>
                    <a:pt x="95" y="123"/>
                    <a:pt x="123" y="95"/>
                    <a:pt x="123" y="62"/>
                  </a:cubicBezTo>
                  <a:cubicBezTo>
                    <a:pt x="123" y="29"/>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3"/>
            <p:cNvSpPr/>
            <p:nvPr/>
          </p:nvSpPr>
          <p:spPr>
            <a:xfrm flipH="1">
              <a:off x="2776660" y="3663437"/>
              <a:ext cx="12551" cy="12551"/>
            </a:xfrm>
            <a:custGeom>
              <a:rect b="b" l="l" r="r" t="t"/>
              <a:pathLst>
                <a:path extrusionOk="0" h="114" w="114">
                  <a:moveTo>
                    <a:pt x="57" y="1"/>
                  </a:moveTo>
                  <a:cubicBezTo>
                    <a:pt x="24" y="1"/>
                    <a:pt x="1" y="24"/>
                    <a:pt x="1" y="57"/>
                  </a:cubicBezTo>
                  <a:cubicBezTo>
                    <a:pt x="1" y="90"/>
                    <a:pt x="24" y="114"/>
                    <a:pt x="57" y="114"/>
                  </a:cubicBezTo>
                  <a:cubicBezTo>
                    <a:pt x="90" y="114"/>
                    <a:pt x="114" y="90"/>
                    <a:pt x="114" y="57"/>
                  </a:cubicBezTo>
                  <a:cubicBezTo>
                    <a:pt x="114" y="24"/>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3"/>
            <p:cNvSpPr/>
            <p:nvPr/>
          </p:nvSpPr>
          <p:spPr>
            <a:xfrm flipH="1">
              <a:off x="2689467" y="3646813"/>
              <a:ext cx="11450" cy="12110"/>
            </a:xfrm>
            <a:custGeom>
              <a:rect b="b" l="l" r="r" t="t"/>
              <a:pathLst>
                <a:path extrusionOk="0" h="110" w="104">
                  <a:moveTo>
                    <a:pt x="52" y="1"/>
                  </a:moveTo>
                  <a:cubicBezTo>
                    <a:pt x="24" y="1"/>
                    <a:pt x="0" y="25"/>
                    <a:pt x="0" y="58"/>
                  </a:cubicBezTo>
                  <a:cubicBezTo>
                    <a:pt x="0" y="86"/>
                    <a:pt x="24" y="109"/>
                    <a:pt x="52" y="109"/>
                  </a:cubicBezTo>
                  <a:cubicBezTo>
                    <a:pt x="80" y="109"/>
                    <a:pt x="104" y="86"/>
                    <a:pt x="104" y="58"/>
                  </a:cubicBezTo>
                  <a:cubicBezTo>
                    <a:pt x="104" y="25"/>
                    <a:pt x="80"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3"/>
            <p:cNvSpPr/>
            <p:nvPr/>
          </p:nvSpPr>
          <p:spPr>
            <a:xfrm flipH="1">
              <a:off x="2602275" y="3630740"/>
              <a:ext cx="10459" cy="11009"/>
            </a:xfrm>
            <a:custGeom>
              <a:rect b="b" l="l" r="r" t="t"/>
              <a:pathLst>
                <a:path extrusionOk="0" h="100" w="95">
                  <a:moveTo>
                    <a:pt x="48" y="1"/>
                  </a:moveTo>
                  <a:cubicBezTo>
                    <a:pt x="20" y="1"/>
                    <a:pt x="1" y="24"/>
                    <a:pt x="1" y="53"/>
                  </a:cubicBezTo>
                  <a:cubicBezTo>
                    <a:pt x="1" y="81"/>
                    <a:pt x="20" y="100"/>
                    <a:pt x="48" y="100"/>
                  </a:cubicBezTo>
                  <a:cubicBezTo>
                    <a:pt x="76" y="100"/>
                    <a:pt x="95" y="81"/>
                    <a:pt x="95" y="53"/>
                  </a:cubicBezTo>
                  <a:cubicBezTo>
                    <a:pt x="95" y="24"/>
                    <a:pt x="76"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3"/>
            <p:cNvSpPr/>
            <p:nvPr/>
          </p:nvSpPr>
          <p:spPr>
            <a:xfrm flipH="1">
              <a:off x="2514532" y="3615768"/>
              <a:ext cx="9908" cy="9908"/>
            </a:xfrm>
            <a:custGeom>
              <a:rect b="b" l="l" r="r" t="t"/>
              <a:pathLst>
                <a:path extrusionOk="0" h="90" w="90">
                  <a:moveTo>
                    <a:pt x="43" y="0"/>
                  </a:moveTo>
                  <a:cubicBezTo>
                    <a:pt x="19" y="0"/>
                    <a:pt x="0" y="19"/>
                    <a:pt x="0" y="43"/>
                  </a:cubicBezTo>
                  <a:cubicBezTo>
                    <a:pt x="0" y="71"/>
                    <a:pt x="19" y="90"/>
                    <a:pt x="43" y="90"/>
                  </a:cubicBezTo>
                  <a:cubicBezTo>
                    <a:pt x="71" y="90"/>
                    <a:pt x="90" y="71"/>
                    <a:pt x="90" y="43"/>
                  </a:cubicBezTo>
                  <a:cubicBezTo>
                    <a:pt x="90" y="19"/>
                    <a:pt x="71"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3"/>
            <p:cNvSpPr/>
            <p:nvPr/>
          </p:nvSpPr>
          <p:spPr>
            <a:xfrm flipH="1">
              <a:off x="2426789" y="3601676"/>
              <a:ext cx="9468" cy="8917"/>
            </a:xfrm>
            <a:custGeom>
              <a:rect b="b" l="l" r="r" t="t"/>
              <a:pathLst>
                <a:path extrusionOk="0" h="81" w="86">
                  <a:moveTo>
                    <a:pt x="43" y="1"/>
                  </a:moveTo>
                  <a:cubicBezTo>
                    <a:pt x="19" y="1"/>
                    <a:pt x="0" y="20"/>
                    <a:pt x="0" y="39"/>
                  </a:cubicBezTo>
                  <a:cubicBezTo>
                    <a:pt x="0" y="62"/>
                    <a:pt x="19" y="81"/>
                    <a:pt x="43" y="81"/>
                  </a:cubicBezTo>
                  <a:cubicBezTo>
                    <a:pt x="66" y="81"/>
                    <a:pt x="85" y="62"/>
                    <a:pt x="85" y="39"/>
                  </a:cubicBezTo>
                  <a:cubicBezTo>
                    <a:pt x="85" y="20"/>
                    <a:pt x="66"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3"/>
            <p:cNvSpPr/>
            <p:nvPr/>
          </p:nvSpPr>
          <p:spPr>
            <a:xfrm flipH="1">
              <a:off x="2339046" y="3589236"/>
              <a:ext cx="7927" cy="7927"/>
            </a:xfrm>
            <a:custGeom>
              <a:rect b="b" l="l" r="r" t="t"/>
              <a:pathLst>
                <a:path extrusionOk="0" h="72" w="72">
                  <a:moveTo>
                    <a:pt x="33" y="1"/>
                  </a:moveTo>
                  <a:cubicBezTo>
                    <a:pt x="14" y="1"/>
                    <a:pt x="0" y="15"/>
                    <a:pt x="0" y="38"/>
                  </a:cubicBezTo>
                  <a:cubicBezTo>
                    <a:pt x="0" y="57"/>
                    <a:pt x="14" y="71"/>
                    <a:pt x="33" y="71"/>
                  </a:cubicBezTo>
                  <a:cubicBezTo>
                    <a:pt x="57" y="71"/>
                    <a:pt x="71" y="57"/>
                    <a:pt x="71" y="38"/>
                  </a:cubicBezTo>
                  <a:cubicBezTo>
                    <a:pt x="71" y="15"/>
                    <a:pt x="57" y="1"/>
                    <a:pt x="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3"/>
            <p:cNvSpPr/>
            <p:nvPr/>
          </p:nvSpPr>
          <p:spPr>
            <a:xfrm flipH="1">
              <a:off x="2250863" y="3579437"/>
              <a:ext cx="7376" cy="6826"/>
            </a:xfrm>
            <a:custGeom>
              <a:rect b="b" l="l" r="r" t="t"/>
              <a:pathLst>
                <a:path extrusionOk="0" h="62" w="67">
                  <a:moveTo>
                    <a:pt x="33" y="0"/>
                  </a:moveTo>
                  <a:cubicBezTo>
                    <a:pt x="15" y="0"/>
                    <a:pt x="0" y="14"/>
                    <a:pt x="0" y="33"/>
                  </a:cubicBezTo>
                  <a:cubicBezTo>
                    <a:pt x="0" y="47"/>
                    <a:pt x="15" y="61"/>
                    <a:pt x="33" y="61"/>
                  </a:cubicBezTo>
                  <a:cubicBezTo>
                    <a:pt x="52" y="61"/>
                    <a:pt x="66" y="47"/>
                    <a:pt x="66" y="33"/>
                  </a:cubicBezTo>
                  <a:cubicBezTo>
                    <a:pt x="66" y="14"/>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3"/>
            <p:cNvSpPr/>
            <p:nvPr/>
          </p:nvSpPr>
          <p:spPr>
            <a:xfrm flipH="1">
              <a:off x="2162680" y="3572171"/>
              <a:ext cx="5725" cy="6275"/>
            </a:xfrm>
            <a:custGeom>
              <a:rect b="b" l="l" r="r" t="t"/>
              <a:pathLst>
                <a:path extrusionOk="0" h="57" w="52">
                  <a:moveTo>
                    <a:pt x="28" y="0"/>
                  </a:moveTo>
                  <a:cubicBezTo>
                    <a:pt x="9" y="0"/>
                    <a:pt x="0" y="14"/>
                    <a:pt x="0" y="28"/>
                  </a:cubicBezTo>
                  <a:cubicBezTo>
                    <a:pt x="0" y="43"/>
                    <a:pt x="9" y="57"/>
                    <a:pt x="28" y="57"/>
                  </a:cubicBezTo>
                  <a:cubicBezTo>
                    <a:pt x="42" y="57"/>
                    <a:pt x="52" y="43"/>
                    <a:pt x="52" y="28"/>
                  </a:cubicBezTo>
                  <a:cubicBezTo>
                    <a:pt x="52" y="14"/>
                    <a:pt x="42" y="0"/>
                    <a:pt x="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3"/>
            <p:cNvSpPr/>
            <p:nvPr/>
          </p:nvSpPr>
          <p:spPr>
            <a:xfrm flipH="1">
              <a:off x="2073946" y="3568538"/>
              <a:ext cx="5284" cy="5284"/>
            </a:xfrm>
            <a:custGeom>
              <a:rect b="b" l="l" r="r" t="t"/>
              <a:pathLst>
                <a:path extrusionOk="0" h="48" w="48">
                  <a:moveTo>
                    <a:pt x="24" y="0"/>
                  </a:moveTo>
                  <a:cubicBezTo>
                    <a:pt x="15" y="0"/>
                    <a:pt x="1" y="10"/>
                    <a:pt x="1" y="24"/>
                  </a:cubicBezTo>
                  <a:cubicBezTo>
                    <a:pt x="1" y="38"/>
                    <a:pt x="15" y="47"/>
                    <a:pt x="24" y="47"/>
                  </a:cubicBezTo>
                  <a:cubicBezTo>
                    <a:pt x="39" y="47"/>
                    <a:pt x="48" y="38"/>
                    <a:pt x="48" y="24"/>
                  </a:cubicBezTo>
                  <a:cubicBezTo>
                    <a:pt x="48" y="10"/>
                    <a:pt x="39"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3"/>
            <p:cNvSpPr/>
            <p:nvPr/>
          </p:nvSpPr>
          <p:spPr>
            <a:xfrm flipH="1">
              <a:off x="1985102" y="3568538"/>
              <a:ext cx="4294" cy="4184"/>
            </a:xfrm>
            <a:custGeom>
              <a:rect b="b" l="l" r="r" t="t"/>
              <a:pathLst>
                <a:path extrusionOk="0" h="38" w="39">
                  <a:moveTo>
                    <a:pt x="19" y="0"/>
                  </a:moveTo>
                  <a:cubicBezTo>
                    <a:pt x="10" y="0"/>
                    <a:pt x="0" y="5"/>
                    <a:pt x="0" y="19"/>
                  </a:cubicBezTo>
                  <a:cubicBezTo>
                    <a:pt x="0" y="28"/>
                    <a:pt x="10" y="38"/>
                    <a:pt x="19" y="38"/>
                  </a:cubicBezTo>
                  <a:cubicBezTo>
                    <a:pt x="33" y="38"/>
                    <a:pt x="38" y="28"/>
                    <a:pt x="38" y="19"/>
                  </a:cubicBezTo>
                  <a:cubicBezTo>
                    <a:pt x="38" y="5"/>
                    <a:pt x="33"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3"/>
            <p:cNvSpPr/>
            <p:nvPr/>
          </p:nvSpPr>
          <p:spPr>
            <a:xfrm flipH="1">
              <a:off x="1896369" y="3572171"/>
              <a:ext cx="3303" cy="3193"/>
            </a:xfrm>
            <a:custGeom>
              <a:rect b="b" l="l" r="r" t="t"/>
              <a:pathLst>
                <a:path extrusionOk="0" h="29" w="30">
                  <a:moveTo>
                    <a:pt x="15" y="0"/>
                  </a:moveTo>
                  <a:cubicBezTo>
                    <a:pt x="10" y="0"/>
                    <a:pt x="1" y="5"/>
                    <a:pt x="1" y="14"/>
                  </a:cubicBezTo>
                  <a:cubicBezTo>
                    <a:pt x="1" y="24"/>
                    <a:pt x="10" y="28"/>
                    <a:pt x="15" y="28"/>
                  </a:cubicBezTo>
                  <a:cubicBezTo>
                    <a:pt x="25" y="28"/>
                    <a:pt x="29" y="24"/>
                    <a:pt x="29" y="14"/>
                  </a:cubicBezTo>
                  <a:cubicBezTo>
                    <a:pt x="29" y="5"/>
                    <a:pt x="25"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3"/>
            <p:cNvSpPr/>
            <p:nvPr/>
          </p:nvSpPr>
          <p:spPr>
            <a:xfrm flipH="1">
              <a:off x="1807635" y="3579878"/>
              <a:ext cx="2202" cy="2752"/>
            </a:xfrm>
            <a:custGeom>
              <a:rect b="b" l="l" r="r" t="t"/>
              <a:pathLst>
                <a:path extrusionOk="0" h="25" w="20">
                  <a:moveTo>
                    <a:pt x="10" y="1"/>
                  </a:moveTo>
                  <a:cubicBezTo>
                    <a:pt x="5" y="1"/>
                    <a:pt x="1" y="6"/>
                    <a:pt x="1" y="10"/>
                  </a:cubicBezTo>
                  <a:cubicBezTo>
                    <a:pt x="1" y="15"/>
                    <a:pt x="5" y="24"/>
                    <a:pt x="10" y="24"/>
                  </a:cubicBezTo>
                  <a:cubicBezTo>
                    <a:pt x="15" y="24"/>
                    <a:pt x="19" y="15"/>
                    <a:pt x="19" y="10"/>
                  </a:cubicBezTo>
                  <a:cubicBezTo>
                    <a:pt x="19" y="6"/>
                    <a:pt x="15"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3"/>
            <p:cNvSpPr/>
            <p:nvPr/>
          </p:nvSpPr>
          <p:spPr>
            <a:xfrm flipH="1">
              <a:off x="1719452" y="3591878"/>
              <a:ext cx="1651" cy="1651"/>
            </a:xfrm>
            <a:custGeom>
              <a:rect b="b" l="l" r="r" t="t"/>
              <a:pathLst>
                <a:path extrusionOk="0" h="15" w="15">
                  <a:moveTo>
                    <a:pt x="5" y="0"/>
                  </a:moveTo>
                  <a:cubicBezTo>
                    <a:pt x="5" y="0"/>
                    <a:pt x="1" y="5"/>
                    <a:pt x="1" y="5"/>
                  </a:cubicBezTo>
                  <a:cubicBezTo>
                    <a:pt x="1" y="10"/>
                    <a:pt x="5" y="14"/>
                    <a:pt x="5" y="14"/>
                  </a:cubicBezTo>
                  <a:cubicBezTo>
                    <a:pt x="10" y="14"/>
                    <a:pt x="15" y="10"/>
                    <a:pt x="15" y="5"/>
                  </a:cubicBezTo>
                  <a:cubicBezTo>
                    <a:pt x="15" y="5"/>
                    <a:pt x="10"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3"/>
            <p:cNvSpPr/>
            <p:nvPr/>
          </p:nvSpPr>
          <p:spPr>
            <a:xfrm flipH="1">
              <a:off x="1632259" y="3607951"/>
              <a:ext cx="550" cy="661"/>
            </a:xfrm>
            <a:custGeom>
              <a:rect b="b" l="l" r="r" t="t"/>
              <a:pathLst>
                <a:path extrusionOk="0" h="6" w="5">
                  <a:moveTo>
                    <a:pt x="0" y="0"/>
                  </a:moveTo>
                  <a:cubicBezTo>
                    <a:pt x="0" y="5"/>
                    <a:pt x="0" y="5"/>
                    <a:pt x="5" y="5"/>
                  </a:cubicBezTo>
                  <a:cubicBezTo>
                    <a:pt x="5" y="5"/>
                    <a:pt x="5" y="5"/>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3"/>
            <p:cNvSpPr/>
            <p:nvPr/>
          </p:nvSpPr>
          <p:spPr>
            <a:xfrm flipH="1">
              <a:off x="8719617" y="3223402"/>
              <a:ext cx="80478" cy="80478"/>
            </a:xfrm>
            <a:custGeom>
              <a:rect b="b" l="l" r="r" t="t"/>
              <a:pathLst>
                <a:path extrusionOk="0" h="731" w="731">
                  <a:moveTo>
                    <a:pt x="363" y="0"/>
                  </a:moveTo>
                  <a:cubicBezTo>
                    <a:pt x="160" y="0"/>
                    <a:pt x="0" y="165"/>
                    <a:pt x="0" y="363"/>
                  </a:cubicBezTo>
                  <a:cubicBezTo>
                    <a:pt x="0" y="566"/>
                    <a:pt x="160" y="731"/>
                    <a:pt x="363" y="731"/>
                  </a:cubicBezTo>
                  <a:cubicBezTo>
                    <a:pt x="566" y="731"/>
                    <a:pt x="731" y="566"/>
                    <a:pt x="731" y="363"/>
                  </a:cubicBezTo>
                  <a:cubicBezTo>
                    <a:pt x="731" y="165"/>
                    <a:pt x="566"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3"/>
            <p:cNvSpPr/>
            <p:nvPr/>
          </p:nvSpPr>
          <p:spPr>
            <a:xfrm flipH="1">
              <a:off x="8650039" y="3278888"/>
              <a:ext cx="79487" cy="79487"/>
            </a:xfrm>
            <a:custGeom>
              <a:rect b="b" l="l" r="r" t="t"/>
              <a:pathLst>
                <a:path extrusionOk="0" h="722" w="722">
                  <a:moveTo>
                    <a:pt x="359" y="1"/>
                  </a:moveTo>
                  <a:cubicBezTo>
                    <a:pt x="161" y="1"/>
                    <a:pt x="0" y="161"/>
                    <a:pt x="0" y="364"/>
                  </a:cubicBezTo>
                  <a:cubicBezTo>
                    <a:pt x="0" y="562"/>
                    <a:pt x="161" y="722"/>
                    <a:pt x="359" y="722"/>
                  </a:cubicBezTo>
                  <a:cubicBezTo>
                    <a:pt x="561" y="722"/>
                    <a:pt x="722" y="562"/>
                    <a:pt x="722" y="364"/>
                  </a:cubicBezTo>
                  <a:cubicBezTo>
                    <a:pt x="722" y="161"/>
                    <a:pt x="561"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3"/>
            <p:cNvSpPr/>
            <p:nvPr/>
          </p:nvSpPr>
          <p:spPr>
            <a:xfrm flipH="1">
              <a:off x="8577929" y="3331291"/>
              <a:ext cx="78386" cy="78496"/>
            </a:xfrm>
            <a:custGeom>
              <a:rect b="b" l="l" r="r" t="t"/>
              <a:pathLst>
                <a:path extrusionOk="0" h="713" w="712">
                  <a:moveTo>
                    <a:pt x="354" y="1"/>
                  </a:moveTo>
                  <a:cubicBezTo>
                    <a:pt x="160" y="1"/>
                    <a:pt x="0" y="161"/>
                    <a:pt x="0" y="354"/>
                  </a:cubicBezTo>
                  <a:cubicBezTo>
                    <a:pt x="0" y="552"/>
                    <a:pt x="160" y="713"/>
                    <a:pt x="354" y="713"/>
                  </a:cubicBezTo>
                  <a:cubicBezTo>
                    <a:pt x="552" y="713"/>
                    <a:pt x="712" y="552"/>
                    <a:pt x="712" y="354"/>
                  </a:cubicBezTo>
                  <a:cubicBezTo>
                    <a:pt x="712" y="161"/>
                    <a:pt x="552"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3"/>
            <p:cNvSpPr/>
            <p:nvPr/>
          </p:nvSpPr>
          <p:spPr>
            <a:xfrm flipH="1">
              <a:off x="8503618" y="3381163"/>
              <a:ext cx="78056" cy="77395"/>
            </a:xfrm>
            <a:custGeom>
              <a:rect b="b" l="l" r="r" t="t"/>
              <a:pathLst>
                <a:path extrusionOk="0" h="703" w="709">
                  <a:moveTo>
                    <a:pt x="354" y="0"/>
                  </a:moveTo>
                  <a:cubicBezTo>
                    <a:pt x="161" y="0"/>
                    <a:pt x="1" y="156"/>
                    <a:pt x="1" y="349"/>
                  </a:cubicBezTo>
                  <a:cubicBezTo>
                    <a:pt x="1" y="547"/>
                    <a:pt x="161" y="703"/>
                    <a:pt x="354" y="703"/>
                  </a:cubicBezTo>
                  <a:cubicBezTo>
                    <a:pt x="548" y="703"/>
                    <a:pt x="708" y="547"/>
                    <a:pt x="708" y="349"/>
                  </a:cubicBezTo>
                  <a:cubicBezTo>
                    <a:pt x="708" y="156"/>
                    <a:pt x="548"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3"/>
            <p:cNvSpPr/>
            <p:nvPr/>
          </p:nvSpPr>
          <p:spPr>
            <a:xfrm flipH="1">
              <a:off x="8428425" y="3428392"/>
              <a:ext cx="76404" cy="76404"/>
            </a:xfrm>
            <a:custGeom>
              <a:rect b="b" l="l" r="r" t="t"/>
              <a:pathLst>
                <a:path extrusionOk="0" h="694" w="694">
                  <a:moveTo>
                    <a:pt x="345" y="0"/>
                  </a:moveTo>
                  <a:cubicBezTo>
                    <a:pt x="156" y="0"/>
                    <a:pt x="1" y="156"/>
                    <a:pt x="1" y="344"/>
                  </a:cubicBezTo>
                  <a:cubicBezTo>
                    <a:pt x="1" y="538"/>
                    <a:pt x="156" y="693"/>
                    <a:pt x="345" y="693"/>
                  </a:cubicBezTo>
                  <a:cubicBezTo>
                    <a:pt x="538" y="693"/>
                    <a:pt x="694" y="538"/>
                    <a:pt x="694" y="344"/>
                  </a:cubicBezTo>
                  <a:cubicBezTo>
                    <a:pt x="694" y="156"/>
                    <a:pt x="538" y="0"/>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3"/>
            <p:cNvSpPr/>
            <p:nvPr/>
          </p:nvSpPr>
          <p:spPr>
            <a:xfrm flipH="1">
              <a:off x="8351141" y="3472979"/>
              <a:ext cx="75854" cy="75854"/>
            </a:xfrm>
            <a:custGeom>
              <a:rect b="b" l="l" r="r" t="t"/>
              <a:pathLst>
                <a:path extrusionOk="0" h="689" w="689">
                  <a:moveTo>
                    <a:pt x="345" y="1"/>
                  </a:moveTo>
                  <a:cubicBezTo>
                    <a:pt x="152" y="1"/>
                    <a:pt x="1" y="156"/>
                    <a:pt x="1" y="345"/>
                  </a:cubicBezTo>
                  <a:cubicBezTo>
                    <a:pt x="1" y="533"/>
                    <a:pt x="152" y="689"/>
                    <a:pt x="345" y="689"/>
                  </a:cubicBezTo>
                  <a:cubicBezTo>
                    <a:pt x="533" y="689"/>
                    <a:pt x="689" y="533"/>
                    <a:pt x="689" y="345"/>
                  </a:cubicBezTo>
                  <a:cubicBezTo>
                    <a:pt x="689" y="156"/>
                    <a:pt x="533"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3"/>
            <p:cNvSpPr/>
            <p:nvPr/>
          </p:nvSpPr>
          <p:spPr>
            <a:xfrm flipH="1">
              <a:off x="8272756" y="3515034"/>
              <a:ext cx="74863" cy="74863"/>
            </a:xfrm>
            <a:custGeom>
              <a:rect b="b" l="l" r="r" t="t"/>
              <a:pathLst>
                <a:path extrusionOk="0" h="680" w="680">
                  <a:moveTo>
                    <a:pt x="340" y="1"/>
                  </a:moveTo>
                  <a:cubicBezTo>
                    <a:pt x="152" y="1"/>
                    <a:pt x="1" y="156"/>
                    <a:pt x="1" y="340"/>
                  </a:cubicBezTo>
                  <a:cubicBezTo>
                    <a:pt x="1" y="529"/>
                    <a:pt x="152" y="679"/>
                    <a:pt x="340" y="679"/>
                  </a:cubicBezTo>
                  <a:cubicBezTo>
                    <a:pt x="524" y="679"/>
                    <a:pt x="680" y="529"/>
                    <a:pt x="680" y="340"/>
                  </a:cubicBezTo>
                  <a:cubicBezTo>
                    <a:pt x="680" y="156"/>
                    <a:pt x="524"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3"/>
            <p:cNvSpPr/>
            <p:nvPr/>
          </p:nvSpPr>
          <p:spPr>
            <a:xfrm flipH="1">
              <a:off x="8193270" y="3554997"/>
              <a:ext cx="73872" cy="73762"/>
            </a:xfrm>
            <a:custGeom>
              <a:rect b="b" l="l" r="r" t="t"/>
              <a:pathLst>
                <a:path extrusionOk="0" h="670" w="671">
                  <a:moveTo>
                    <a:pt x="335" y="1"/>
                  </a:moveTo>
                  <a:cubicBezTo>
                    <a:pt x="152" y="1"/>
                    <a:pt x="1" y="147"/>
                    <a:pt x="1" y="335"/>
                  </a:cubicBezTo>
                  <a:cubicBezTo>
                    <a:pt x="1" y="519"/>
                    <a:pt x="152" y="670"/>
                    <a:pt x="335" y="670"/>
                  </a:cubicBezTo>
                  <a:cubicBezTo>
                    <a:pt x="524" y="670"/>
                    <a:pt x="670" y="519"/>
                    <a:pt x="670" y="335"/>
                  </a:cubicBezTo>
                  <a:cubicBezTo>
                    <a:pt x="670" y="147"/>
                    <a:pt x="524"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3"/>
            <p:cNvSpPr/>
            <p:nvPr/>
          </p:nvSpPr>
          <p:spPr>
            <a:xfrm flipH="1">
              <a:off x="8112353" y="3591878"/>
              <a:ext cx="72771" cy="72771"/>
            </a:xfrm>
            <a:custGeom>
              <a:rect b="b" l="l" r="r" t="t"/>
              <a:pathLst>
                <a:path extrusionOk="0" h="661" w="661">
                  <a:moveTo>
                    <a:pt x="331" y="0"/>
                  </a:moveTo>
                  <a:cubicBezTo>
                    <a:pt x="151" y="0"/>
                    <a:pt x="1" y="146"/>
                    <a:pt x="1" y="330"/>
                  </a:cubicBezTo>
                  <a:cubicBezTo>
                    <a:pt x="1" y="514"/>
                    <a:pt x="151" y="660"/>
                    <a:pt x="331" y="660"/>
                  </a:cubicBezTo>
                  <a:cubicBezTo>
                    <a:pt x="514" y="660"/>
                    <a:pt x="661" y="514"/>
                    <a:pt x="661" y="330"/>
                  </a:cubicBezTo>
                  <a:cubicBezTo>
                    <a:pt x="661" y="146"/>
                    <a:pt x="514"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3"/>
            <p:cNvSpPr/>
            <p:nvPr/>
          </p:nvSpPr>
          <p:spPr>
            <a:xfrm flipH="1">
              <a:off x="8029784" y="3625566"/>
              <a:ext cx="72331" cy="72221"/>
            </a:xfrm>
            <a:custGeom>
              <a:rect b="b" l="l" r="r" t="t"/>
              <a:pathLst>
                <a:path extrusionOk="0" h="656" w="657">
                  <a:moveTo>
                    <a:pt x="331" y="1"/>
                  </a:moveTo>
                  <a:cubicBezTo>
                    <a:pt x="147" y="1"/>
                    <a:pt x="1" y="147"/>
                    <a:pt x="1" y="331"/>
                  </a:cubicBezTo>
                  <a:cubicBezTo>
                    <a:pt x="1" y="510"/>
                    <a:pt x="147" y="656"/>
                    <a:pt x="331" y="656"/>
                  </a:cubicBezTo>
                  <a:cubicBezTo>
                    <a:pt x="510" y="656"/>
                    <a:pt x="656" y="510"/>
                    <a:pt x="656" y="331"/>
                  </a:cubicBezTo>
                  <a:cubicBezTo>
                    <a:pt x="656" y="147"/>
                    <a:pt x="510" y="1"/>
                    <a:pt x="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3"/>
            <p:cNvSpPr/>
            <p:nvPr/>
          </p:nvSpPr>
          <p:spPr>
            <a:xfrm flipH="1">
              <a:off x="7946224" y="3656722"/>
              <a:ext cx="71230" cy="71230"/>
            </a:xfrm>
            <a:custGeom>
              <a:rect b="b" l="l" r="r" t="t"/>
              <a:pathLst>
                <a:path extrusionOk="0" h="647" w="647">
                  <a:moveTo>
                    <a:pt x="321" y="1"/>
                  </a:moveTo>
                  <a:cubicBezTo>
                    <a:pt x="146" y="1"/>
                    <a:pt x="0" y="147"/>
                    <a:pt x="0" y="326"/>
                  </a:cubicBezTo>
                  <a:cubicBezTo>
                    <a:pt x="0" y="500"/>
                    <a:pt x="146" y="646"/>
                    <a:pt x="321" y="646"/>
                  </a:cubicBezTo>
                  <a:cubicBezTo>
                    <a:pt x="500" y="646"/>
                    <a:pt x="646" y="500"/>
                    <a:pt x="646" y="326"/>
                  </a:cubicBezTo>
                  <a:cubicBezTo>
                    <a:pt x="646" y="147"/>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3"/>
            <p:cNvSpPr/>
            <p:nvPr/>
          </p:nvSpPr>
          <p:spPr>
            <a:xfrm flipH="1">
              <a:off x="7861674" y="3684795"/>
              <a:ext cx="70129" cy="70129"/>
            </a:xfrm>
            <a:custGeom>
              <a:rect b="b" l="l" r="r" t="t"/>
              <a:pathLst>
                <a:path extrusionOk="0" h="637" w="637">
                  <a:moveTo>
                    <a:pt x="316" y="0"/>
                  </a:moveTo>
                  <a:cubicBezTo>
                    <a:pt x="141" y="0"/>
                    <a:pt x="0" y="142"/>
                    <a:pt x="0" y="316"/>
                  </a:cubicBezTo>
                  <a:cubicBezTo>
                    <a:pt x="0" y="495"/>
                    <a:pt x="141" y="636"/>
                    <a:pt x="316" y="636"/>
                  </a:cubicBezTo>
                  <a:cubicBezTo>
                    <a:pt x="490" y="636"/>
                    <a:pt x="636" y="495"/>
                    <a:pt x="636" y="316"/>
                  </a:cubicBezTo>
                  <a:cubicBezTo>
                    <a:pt x="636" y="142"/>
                    <a:pt x="490" y="0"/>
                    <a:pt x="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3"/>
            <p:cNvSpPr/>
            <p:nvPr/>
          </p:nvSpPr>
          <p:spPr>
            <a:xfrm flipH="1">
              <a:off x="7776574" y="3709125"/>
              <a:ext cx="69138" cy="69689"/>
            </a:xfrm>
            <a:custGeom>
              <a:rect b="b" l="l" r="r" t="t"/>
              <a:pathLst>
                <a:path extrusionOk="0" h="633" w="628">
                  <a:moveTo>
                    <a:pt x="316" y="1"/>
                  </a:moveTo>
                  <a:cubicBezTo>
                    <a:pt x="142" y="1"/>
                    <a:pt x="1" y="142"/>
                    <a:pt x="1" y="316"/>
                  </a:cubicBezTo>
                  <a:cubicBezTo>
                    <a:pt x="1" y="491"/>
                    <a:pt x="142" y="632"/>
                    <a:pt x="316" y="632"/>
                  </a:cubicBezTo>
                  <a:cubicBezTo>
                    <a:pt x="486" y="632"/>
                    <a:pt x="628" y="491"/>
                    <a:pt x="628" y="316"/>
                  </a:cubicBezTo>
                  <a:cubicBezTo>
                    <a:pt x="628" y="142"/>
                    <a:pt x="486"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3"/>
            <p:cNvSpPr/>
            <p:nvPr/>
          </p:nvSpPr>
          <p:spPr>
            <a:xfrm flipH="1">
              <a:off x="7689932" y="3730373"/>
              <a:ext cx="68588" cy="68147"/>
            </a:xfrm>
            <a:custGeom>
              <a:rect b="b" l="l" r="r" t="t"/>
              <a:pathLst>
                <a:path extrusionOk="0" h="619" w="623">
                  <a:moveTo>
                    <a:pt x="312" y="1"/>
                  </a:moveTo>
                  <a:cubicBezTo>
                    <a:pt x="142" y="1"/>
                    <a:pt x="1" y="138"/>
                    <a:pt x="1" y="312"/>
                  </a:cubicBezTo>
                  <a:cubicBezTo>
                    <a:pt x="1" y="482"/>
                    <a:pt x="142" y="618"/>
                    <a:pt x="312" y="618"/>
                  </a:cubicBezTo>
                  <a:cubicBezTo>
                    <a:pt x="481" y="618"/>
                    <a:pt x="623" y="482"/>
                    <a:pt x="623" y="312"/>
                  </a:cubicBezTo>
                  <a:cubicBezTo>
                    <a:pt x="623" y="138"/>
                    <a:pt x="481"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3"/>
            <p:cNvSpPr/>
            <p:nvPr/>
          </p:nvSpPr>
          <p:spPr>
            <a:xfrm flipH="1">
              <a:off x="7602739" y="3747547"/>
              <a:ext cx="67597" cy="67597"/>
            </a:xfrm>
            <a:custGeom>
              <a:rect b="b" l="l" r="r" t="t"/>
              <a:pathLst>
                <a:path extrusionOk="0" h="614" w="614">
                  <a:moveTo>
                    <a:pt x="307" y="0"/>
                  </a:moveTo>
                  <a:cubicBezTo>
                    <a:pt x="138" y="0"/>
                    <a:pt x="1" y="137"/>
                    <a:pt x="1" y="307"/>
                  </a:cubicBezTo>
                  <a:cubicBezTo>
                    <a:pt x="1" y="477"/>
                    <a:pt x="138" y="613"/>
                    <a:pt x="307" y="613"/>
                  </a:cubicBezTo>
                  <a:cubicBezTo>
                    <a:pt x="477" y="613"/>
                    <a:pt x="614" y="477"/>
                    <a:pt x="614" y="307"/>
                  </a:cubicBezTo>
                  <a:cubicBezTo>
                    <a:pt x="614" y="137"/>
                    <a:pt x="477"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3"/>
            <p:cNvSpPr/>
            <p:nvPr/>
          </p:nvSpPr>
          <p:spPr>
            <a:xfrm flipH="1">
              <a:off x="7514996" y="3761529"/>
              <a:ext cx="66496" cy="66056"/>
            </a:xfrm>
            <a:custGeom>
              <a:rect b="b" l="l" r="r" t="t"/>
              <a:pathLst>
                <a:path extrusionOk="0" h="600" w="604">
                  <a:moveTo>
                    <a:pt x="302" y="1"/>
                  </a:moveTo>
                  <a:cubicBezTo>
                    <a:pt x="137" y="1"/>
                    <a:pt x="0" y="133"/>
                    <a:pt x="0" y="298"/>
                  </a:cubicBezTo>
                  <a:cubicBezTo>
                    <a:pt x="0" y="467"/>
                    <a:pt x="137" y="599"/>
                    <a:pt x="302" y="599"/>
                  </a:cubicBezTo>
                  <a:cubicBezTo>
                    <a:pt x="467" y="599"/>
                    <a:pt x="604" y="467"/>
                    <a:pt x="604" y="298"/>
                  </a:cubicBezTo>
                  <a:cubicBezTo>
                    <a:pt x="604" y="133"/>
                    <a:pt x="467" y="1"/>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3"/>
            <p:cNvSpPr/>
            <p:nvPr/>
          </p:nvSpPr>
          <p:spPr>
            <a:xfrm flipH="1">
              <a:off x="7426813" y="3770886"/>
              <a:ext cx="65505" cy="65505"/>
            </a:xfrm>
            <a:custGeom>
              <a:rect b="b" l="l" r="r" t="t"/>
              <a:pathLst>
                <a:path extrusionOk="0" h="595" w="595">
                  <a:moveTo>
                    <a:pt x="298" y="1"/>
                  </a:moveTo>
                  <a:cubicBezTo>
                    <a:pt x="138" y="1"/>
                    <a:pt x="1" y="133"/>
                    <a:pt x="1" y="298"/>
                  </a:cubicBezTo>
                  <a:cubicBezTo>
                    <a:pt x="1" y="463"/>
                    <a:pt x="138" y="595"/>
                    <a:pt x="298" y="595"/>
                  </a:cubicBezTo>
                  <a:cubicBezTo>
                    <a:pt x="463" y="595"/>
                    <a:pt x="595" y="463"/>
                    <a:pt x="595" y="298"/>
                  </a:cubicBezTo>
                  <a:cubicBezTo>
                    <a:pt x="595" y="133"/>
                    <a:pt x="463" y="1"/>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3"/>
            <p:cNvSpPr/>
            <p:nvPr/>
          </p:nvSpPr>
          <p:spPr>
            <a:xfrm flipH="1">
              <a:off x="7337969" y="3776061"/>
              <a:ext cx="64514" cy="64514"/>
            </a:xfrm>
            <a:custGeom>
              <a:rect b="b" l="l" r="r" t="t"/>
              <a:pathLst>
                <a:path extrusionOk="0" h="586" w="586">
                  <a:moveTo>
                    <a:pt x="293" y="1"/>
                  </a:moveTo>
                  <a:cubicBezTo>
                    <a:pt x="133" y="1"/>
                    <a:pt x="1" y="133"/>
                    <a:pt x="1" y="293"/>
                  </a:cubicBezTo>
                  <a:cubicBezTo>
                    <a:pt x="1" y="453"/>
                    <a:pt x="133" y="585"/>
                    <a:pt x="293" y="585"/>
                  </a:cubicBezTo>
                  <a:cubicBezTo>
                    <a:pt x="453" y="585"/>
                    <a:pt x="585" y="453"/>
                    <a:pt x="585" y="293"/>
                  </a:cubicBezTo>
                  <a:cubicBezTo>
                    <a:pt x="585" y="133"/>
                    <a:pt x="453"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3"/>
            <p:cNvSpPr/>
            <p:nvPr/>
          </p:nvSpPr>
          <p:spPr>
            <a:xfrm flipH="1">
              <a:off x="7249235" y="3777162"/>
              <a:ext cx="63413" cy="63413"/>
            </a:xfrm>
            <a:custGeom>
              <a:rect b="b" l="l" r="r" t="t"/>
              <a:pathLst>
                <a:path extrusionOk="0" h="576" w="576">
                  <a:moveTo>
                    <a:pt x="288" y="0"/>
                  </a:moveTo>
                  <a:cubicBezTo>
                    <a:pt x="127" y="0"/>
                    <a:pt x="0" y="127"/>
                    <a:pt x="0" y="288"/>
                  </a:cubicBezTo>
                  <a:cubicBezTo>
                    <a:pt x="0" y="448"/>
                    <a:pt x="127" y="575"/>
                    <a:pt x="288" y="575"/>
                  </a:cubicBezTo>
                  <a:cubicBezTo>
                    <a:pt x="448" y="575"/>
                    <a:pt x="575" y="448"/>
                    <a:pt x="575" y="288"/>
                  </a:cubicBezTo>
                  <a:cubicBezTo>
                    <a:pt x="575" y="127"/>
                    <a:pt x="448" y="0"/>
                    <a:pt x="2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3"/>
            <p:cNvSpPr/>
            <p:nvPr/>
          </p:nvSpPr>
          <p:spPr>
            <a:xfrm flipH="1">
              <a:off x="7160502" y="3773529"/>
              <a:ext cx="62422" cy="62312"/>
            </a:xfrm>
            <a:custGeom>
              <a:rect b="b" l="l" r="r" t="t"/>
              <a:pathLst>
                <a:path extrusionOk="0" h="566" w="567">
                  <a:moveTo>
                    <a:pt x="283" y="0"/>
                  </a:moveTo>
                  <a:cubicBezTo>
                    <a:pt x="123" y="0"/>
                    <a:pt x="1" y="127"/>
                    <a:pt x="1" y="283"/>
                  </a:cubicBezTo>
                  <a:cubicBezTo>
                    <a:pt x="1" y="443"/>
                    <a:pt x="123" y="566"/>
                    <a:pt x="283" y="566"/>
                  </a:cubicBezTo>
                  <a:cubicBezTo>
                    <a:pt x="439" y="566"/>
                    <a:pt x="566" y="443"/>
                    <a:pt x="566" y="283"/>
                  </a:cubicBezTo>
                  <a:cubicBezTo>
                    <a:pt x="566" y="127"/>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3"/>
            <p:cNvSpPr/>
            <p:nvPr/>
          </p:nvSpPr>
          <p:spPr>
            <a:xfrm flipH="1">
              <a:off x="7072318" y="3765712"/>
              <a:ext cx="61322" cy="61322"/>
            </a:xfrm>
            <a:custGeom>
              <a:rect b="b" l="l" r="r" t="t"/>
              <a:pathLst>
                <a:path extrusionOk="0" h="557" w="557">
                  <a:moveTo>
                    <a:pt x="279" y="0"/>
                  </a:moveTo>
                  <a:cubicBezTo>
                    <a:pt x="123" y="0"/>
                    <a:pt x="0" y="123"/>
                    <a:pt x="0" y="279"/>
                  </a:cubicBezTo>
                  <a:cubicBezTo>
                    <a:pt x="0" y="434"/>
                    <a:pt x="123" y="557"/>
                    <a:pt x="279" y="557"/>
                  </a:cubicBezTo>
                  <a:cubicBezTo>
                    <a:pt x="434" y="557"/>
                    <a:pt x="557" y="434"/>
                    <a:pt x="557" y="279"/>
                  </a:cubicBezTo>
                  <a:cubicBezTo>
                    <a:pt x="557" y="123"/>
                    <a:pt x="434"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3"/>
            <p:cNvSpPr/>
            <p:nvPr/>
          </p:nvSpPr>
          <p:spPr>
            <a:xfrm flipH="1">
              <a:off x="6984576" y="3752721"/>
              <a:ext cx="60331" cy="60881"/>
            </a:xfrm>
            <a:custGeom>
              <a:rect b="b" l="l" r="r" t="t"/>
              <a:pathLst>
                <a:path extrusionOk="0" h="553" w="548">
                  <a:moveTo>
                    <a:pt x="274" y="1"/>
                  </a:moveTo>
                  <a:cubicBezTo>
                    <a:pt x="123" y="1"/>
                    <a:pt x="1" y="123"/>
                    <a:pt x="1" y="274"/>
                  </a:cubicBezTo>
                  <a:cubicBezTo>
                    <a:pt x="1" y="430"/>
                    <a:pt x="123" y="552"/>
                    <a:pt x="274" y="552"/>
                  </a:cubicBezTo>
                  <a:cubicBezTo>
                    <a:pt x="425" y="552"/>
                    <a:pt x="547" y="430"/>
                    <a:pt x="547" y="274"/>
                  </a:cubicBezTo>
                  <a:cubicBezTo>
                    <a:pt x="547"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3"/>
            <p:cNvSpPr/>
            <p:nvPr/>
          </p:nvSpPr>
          <p:spPr>
            <a:xfrm flipH="1">
              <a:off x="6897383" y="3734556"/>
              <a:ext cx="59780" cy="59780"/>
            </a:xfrm>
            <a:custGeom>
              <a:rect b="b" l="l" r="r" t="t"/>
              <a:pathLst>
                <a:path extrusionOk="0" h="543" w="543">
                  <a:moveTo>
                    <a:pt x="269" y="1"/>
                  </a:moveTo>
                  <a:cubicBezTo>
                    <a:pt x="118" y="1"/>
                    <a:pt x="0" y="123"/>
                    <a:pt x="0" y="274"/>
                  </a:cubicBezTo>
                  <a:cubicBezTo>
                    <a:pt x="0" y="425"/>
                    <a:pt x="118" y="543"/>
                    <a:pt x="269" y="543"/>
                  </a:cubicBezTo>
                  <a:cubicBezTo>
                    <a:pt x="420" y="543"/>
                    <a:pt x="542" y="425"/>
                    <a:pt x="542" y="274"/>
                  </a:cubicBezTo>
                  <a:cubicBezTo>
                    <a:pt x="542" y="123"/>
                    <a:pt x="420"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3"/>
            <p:cNvSpPr/>
            <p:nvPr/>
          </p:nvSpPr>
          <p:spPr>
            <a:xfrm flipH="1">
              <a:off x="6811732" y="3711767"/>
              <a:ext cx="58789" cy="58679"/>
            </a:xfrm>
            <a:custGeom>
              <a:rect b="b" l="l" r="r" t="t"/>
              <a:pathLst>
                <a:path extrusionOk="0" h="533" w="534">
                  <a:moveTo>
                    <a:pt x="265" y="0"/>
                  </a:moveTo>
                  <a:cubicBezTo>
                    <a:pt x="118" y="0"/>
                    <a:pt x="1" y="118"/>
                    <a:pt x="1" y="264"/>
                  </a:cubicBezTo>
                  <a:cubicBezTo>
                    <a:pt x="1" y="415"/>
                    <a:pt x="118" y="533"/>
                    <a:pt x="265" y="533"/>
                  </a:cubicBezTo>
                  <a:cubicBezTo>
                    <a:pt x="411" y="533"/>
                    <a:pt x="533" y="415"/>
                    <a:pt x="533" y="264"/>
                  </a:cubicBezTo>
                  <a:cubicBezTo>
                    <a:pt x="533" y="118"/>
                    <a:pt x="411"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3"/>
            <p:cNvSpPr/>
            <p:nvPr/>
          </p:nvSpPr>
          <p:spPr>
            <a:xfrm flipH="1">
              <a:off x="6727732" y="3683694"/>
              <a:ext cx="58239" cy="57688"/>
            </a:xfrm>
            <a:custGeom>
              <a:rect b="b" l="l" r="r" t="t"/>
              <a:pathLst>
                <a:path extrusionOk="0" h="524" w="529">
                  <a:moveTo>
                    <a:pt x="265" y="1"/>
                  </a:moveTo>
                  <a:cubicBezTo>
                    <a:pt x="119" y="1"/>
                    <a:pt x="1" y="119"/>
                    <a:pt x="1" y="260"/>
                  </a:cubicBezTo>
                  <a:cubicBezTo>
                    <a:pt x="1" y="406"/>
                    <a:pt x="119" y="524"/>
                    <a:pt x="265" y="524"/>
                  </a:cubicBezTo>
                  <a:cubicBezTo>
                    <a:pt x="411" y="524"/>
                    <a:pt x="529" y="406"/>
                    <a:pt x="529" y="260"/>
                  </a:cubicBezTo>
                  <a:cubicBezTo>
                    <a:pt x="529" y="119"/>
                    <a:pt x="411"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3"/>
            <p:cNvSpPr/>
            <p:nvPr/>
          </p:nvSpPr>
          <p:spPr>
            <a:xfrm flipH="1">
              <a:off x="6645164" y="3650997"/>
              <a:ext cx="57248" cy="56698"/>
            </a:xfrm>
            <a:custGeom>
              <a:rect b="b" l="l" r="r" t="t"/>
              <a:pathLst>
                <a:path extrusionOk="0" h="515" w="520">
                  <a:moveTo>
                    <a:pt x="260" y="1"/>
                  </a:moveTo>
                  <a:cubicBezTo>
                    <a:pt x="119" y="1"/>
                    <a:pt x="1" y="114"/>
                    <a:pt x="1" y="260"/>
                  </a:cubicBezTo>
                  <a:cubicBezTo>
                    <a:pt x="1" y="401"/>
                    <a:pt x="119" y="515"/>
                    <a:pt x="260" y="515"/>
                  </a:cubicBezTo>
                  <a:cubicBezTo>
                    <a:pt x="402" y="515"/>
                    <a:pt x="519" y="401"/>
                    <a:pt x="519" y="260"/>
                  </a:cubicBezTo>
                  <a:cubicBezTo>
                    <a:pt x="519" y="114"/>
                    <a:pt x="402"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3"/>
            <p:cNvSpPr/>
            <p:nvPr/>
          </p:nvSpPr>
          <p:spPr>
            <a:xfrm flipH="1">
              <a:off x="6564687" y="3614667"/>
              <a:ext cx="55707" cy="55707"/>
            </a:xfrm>
            <a:custGeom>
              <a:rect b="b" l="l" r="r" t="t"/>
              <a:pathLst>
                <a:path extrusionOk="0" h="506" w="506">
                  <a:moveTo>
                    <a:pt x="255" y="1"/>
                  </a:moveTo>
                  <a:cubicBezTo>
                    <a:pt x="114" y="1"/>
                    <a:pt x="1" y="114"/>
                    <a:pt x="1" y="251"/>
                  </a:cubicBezTo>
                  <a:cubicBezTo>
                    <a:pt x="1" y="392"/>
                    <a:pt x="114" y="505"/>
                    <a:pt x="255" y="505"/>
                  </a:cubicBezTo>
                  <a:cubicBezTo>
                    <a:pt x="392" y="505"/>
                    <a:pt x="505" y="392"/>
                    <a:pt x="505" y="251"/>
                  </a:cubicBezTo>
                  <a:cubicBezTo>
                    <a:pt x="505" y="114"/>
                    <a:pt x="392"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3"/>
            <p:cNvSpPr/>
            <p:nvPr/>
          </p:nvSpPr>
          <p:spPr>
            <a:xfrm flipH="1">
              <a:off x="6485311" y="3574703"/>
              <a:ext cx="55156" cy="55156"/>
            </a:xfrm>
            <a:custGeom>
              <a:rect b="b" l="l" r="r" t="t"/>
              <a:pathLst>
                <a:path extrusionOk="0" h="501" w="501">
                  <a:moveTo>
                    <a:pt x="251" y="1"/>
                  </a:moveTo>
                  <a:cubicBezTo>
                    <a:pt x="114" y="1"/>
                    <a:pt x="1" y="114"/>
                    <a:pt x="1" y="251"/>
                  </a:cubicBezTo>
                  <a:cubicBezTo>
                    <a:pt x="1" y="387"/>
                    <a:pt x="114" y="500"/>
                    <a:pt x="251" y="500"/>
                  </a:cubicBezTo>
                  <a:cubicBezTo>
                    <a:pt x="387" y="500"/>
                    <a:pt x="500" y="387"/>
                    <a:pt x="500" y="251"/>
                  </a:cubicBezTo>
                  <a:cubicBezTo>
                    <a:pt x="500" y="114"/>
                    <a:pt x="387"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3"/>
            <p:cNvSpPr/>
            <p:nvPr/>
          </p:nvSpPr>
          <p:spPr>
            <a:xfrm flipH="1">
              <a:off x="6407476" y="3532649"/>
              <a:ext cx="54055" cy="54166"/>
            </a:xfrm>
            <a:custGeom>
              <a:rect b="b" l="l" r="r" t="t"/>
              <a:pathLst>
                <a:path extrusionOk="0" h="492" w="491">
                  <a:moveTo>
                    <a:pt x="245" y="1"/>
                  </a:moveTo>
                  <a:cubicBezTo>
                    <a:pt x="109" y="1"/>
                    <a:pt x="0" y="109"/>
                    <a:pt x="0" y="246"/>
                  </a:cubicBezTo>
                  <a:cubicBezTo>
                    <a:pt x="0" y="383"/>
                    <a:pt x="109" y="491"/>
                    <a:pt x="245" y="491"/>
                  </a:cubicBezTo>
                  <a:cubicBezTo>
                    <a:pt x="382" y="491"/>
                    <a:pt x="491" y="383"/>
                    <a:pt x="491" y="246"/>
                  </a:cubicBezTo>
                  <a:cubicBezTo>
                    <a:pt x="491" y="109"/>
                    <a:pt x="382" y="1"/>
                    <a:pt x="2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3"/>
            <p:cNvSpPr/>
            <p:nvPr/>
          </p:nvSpPr>
          <p:spPr>
            <a:xfrm flipH="1">
              <a:off x="6330192" y="3489052"/>
              <a:ext cx="53505" cy="53065"/>
            </a:xfrm>
            <a:custGeom>
              <a:rect b="b" l="l" r="r" t="t"/>
              <a:pathLst>
                <a:path extrusionOk="0" h="482" w="486">
                  <a:moveTo>
                    <a:pt x="246" y="1"/>
                  </a:moveTo>
                  <a:cubicBezTo>
                    <a:pt x="109" y="1"/>
                    <a:pt x="0" y="109"/>
                    <a:pt x="0" y="241"/>
                  </a:cubicBezTo>
                  <a:cubicBezTo>
                    <a:pt x="0" y="373"/>
                    <a:pt x="109" y="482"/>
                    <a:pt x="246" y="482"/>
                  </a:cubicBezTo>
                  <a:cubicBezTo>
                    <a:pt x="378" y="482"/>
                    <a:pt x="486" y="373"/>
                    <a:pt x="486" y="241"/>
                  </a:cubicBezTo>
                  <a:cubicBezTo>
                    <a:pt x="486" y="109"/>
                    <a:pt x="378"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3"/>
            <p:cNvSpPr/>
            <p:nvPr/>
          </p:nvSpPr>
          <p:spPr>
            <a:xfrm flipH="1">
              <a:off x="6253348" y="3445016"/>
              <a:ext cx="52514" cy="51964"/>
            </a:xfrm>
            <a:custGeom>
              <a:rect b="b" l="l" r="r" t="t"/>
              <a:pathLst>
                <a:path extrusionOk="0" h="472" w="477">
                  <a:moveTo>
                    <a:pt x="236" y="0"/>
                  </a:moveTo>
                  <a:cubicBezTo>
                    <a:pt x="109" y="0"/>
                    <a:pt x="1" y="104"/>
                    <a:pt x="1" y="236"/>
                  </a:cubicBezTo>
                  <a:cubicBezTo>
                    <a:pt x="1" y="368"/>
                    <a:pt x="109" y="472"/>
                    <a:pt x="236" y="472"/>
                  </a:cubicBezTo>
                  <a:cubicBezTo>
                    <a:pt x="368" y="472"/>
                    <a:pt x="477" y="368"/>
                    <a:pt x="477" y="236"/>
                  </a:cubicBezTo>
                  <a:cubicBezTo>
                    <a:pt x="477" y="104"/>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3"/>
            <p:cNvSpPr/>
            <p:nvPr/>
          </p:nvSpPr>
          <p:spPr>
            <a:xfrm flipH="1">
              <a:off x="6176504" y="3401419"/>
              <a:ext cx="51523" cy="50973"/>
            </a:xfrm>
            <a:custGeom>
              <a:rect b="b" l="l" r="r" t="t"/>
              <a:pathLst>
                <a:path extrusionOk="0" h="463" w="468">
                  <a:moveTo>
                    <a:pt x="236" y="0"/>
                  </a:moveTo>
                  <a:cubicBezTo>
                    <a:pt x="104" y="0"/>
                    <a:pt x="1" y="104"/>
                    <a:pt x="1" y="231"/>
                  </a:cubicBezTo>
                  <a:cubicBezTo>
                    <a:pt x="1" y="358"/>
                    <a:pt x="104" y="462"/>
                    <a:pt x="236" y="462"/>
                  </a:cubicBezTo>
                  <a:cubicBezTo>
                    <a:pt x="364" y="462"/>
                    <a:pt x="467" y="358"/>
                    <a:pt x="467" y="231"/>
                  </a:cubicBezTo>
                  <a:cubicBezTo>
                    <a:pt x="467" y="104"/>
                    <a:pt x="364"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3"/>
            <p:cNvSpPr/>
            <p:nvPr/>
          </p:nvSpPr>
          <p:spPr>
            <a:xfrm flipH="1">
              <a:off x="6098670" y="3358814"/>
              <a:ext cx="50422" cy="50422"/>
            </a:xfrm>
            <a:custGeom>
              <a:rect b="b" l="l" r="r" t="t"/>
              <a:pathLst>
                <a:path extrusionOk="0" h="458" w="458">
                  <a:moveTo>
                    <a:pt x="231" y="1"/>
                  </a:moveTo>
                  <a:cubicBezTo>
                    <a:pt x="104" y="1"/>
                    <a:pt x="0" y="104"/>
                    <a:pt x="0" y="232"/>
                  </a:cubicBezTo>
                  <a:cubicBezTo>
                    <a:pt x="0" y="359"/>
                    <a:pt x="104" y="458"/>
                    <a:pt x="231" y="458"/>
                  </a:cubicBezTo>
                  <a:cubicBezTo>
                    <a:pt x="354" y="458"/>
                    <a:pt x="458" y="359"/>
                    <a:pt x="458" y="232"/>
                  </a:cubicBezTo>
                  <a:cubicBezTo>
                    <a:pt x="458" y="104"/>
                    <a:pt x="354"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3"/>
            <p:cNvSpPr/>
            <p:nvPr/>
          </p:nvSpPr>
          <p:spPr>
            <a:xfrm flipH="1">
              <a:off x="6019294" y="3319401"/>
              <a:ext cx="49432" cy="49872"/>
            </a:xfrm>
            <a:custGeom>
              <a:rect b="b" l="l" r="r" t="t"/>
              <a:pathLst>
                <a:path extrusionOk="0" h="453" w="449">
                  <a:moveTo>
                    <a:pt x="223" y="0"/>
                  </a:moveTo>
                  <a:cubicBezTo>
                    <a:pt x="100" y="0"/>
                    <a:pt x="1" y="104"/>
                    <a:pt x="1" y="227"/>
                  </a:cubicBezTo>
                  <a:cubicBezTo>
                    <a:pt x="1" y="349"/>
                    <a:pt x="100" y="453"/>
                    <a:pt x="223" y="453"/>
                  </a:cubicBezTo>
                  <a:cubicBezTo>
                    <a:pt x="350" y="453"/>
                    <a:pt x="449" y="349"/>
                    <a:pt x="449" y="227"/>
                  </a:cubicBezTo>
                  <a:cubicBezTo>
                    <a:pt x="449" y="104"/>
                    <a:pt x="350" y="0"/>
                    <a:pt x="2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3"/>
            <p:cNvSpPr/>
            <p:nvPr/>
          </p:nvSpPr>
          <p:spPr>
            <a:xfrm flipH="1">
              <a:off x="5938266" y="3284062"/>
              <a:ext cx="48441" cy="48441"/>
            </a:xfrm>
            <a:custGeom>
              <a:rect b="b" l="l" r="r" t="t"/>
              <a:pathLst>
                <a:path extrusionOk="0" h="440" w="440">
                  <a:moveTo>
                    <a:pt x="222" y="1"/>
                  </a:moveTo>
                  <a:cubicBezTo>
                    <a:pt x="100" y="1"/>
                    <a:pt x="1" y="100"/>
                    <a:pt x="1" y="222"/>
                  </a:cubicBezTo>
                  <a:cubicBezTo>
                    <a:pt x="1" y="340"/>
                    <a:pt x="100" y="439"/>
                    <a:pt x="222" y="439"/>
                  </a:cubicBezTo>
                  <a:cubicBezTo>
                    <a:pt x="340" y="439"/>
                    <a:pt x="439" y="340"/>
                    <a:pt x="439" y="222"/>
                  </a:cubicBezTo>
                  <a:cubicBezTo>
                    <a:pt x="439" y="100"/>
                    <a:pt x="34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3"/>
            <p:cNvSpPr/>
            <p:nvPr/>
          </p:nvSpPr>
          <p:spPr>
            <a:xfrm flipH="1">
              <a:off x="5854707" y="3254007"/>
              <a:ext cx="47890" cy="47340"/>
            </a:xfrm>
            <a:custGeom>
              <a:rect b="b" l="l" r="r" t="t"/>
              <a:pathLst>
                <a:path extrusionOk="0" h="430" w="435">
                  <a:moveTo>
                    <a:pt x="217" y="0"/>
                  </a:moveTo>
                  <a:cubicBezTo>
                    <a:pt x="99" y="0"/>
                    <a:pt x="0" y="95"/>
                    <a:pt x="0" y="217"/>
                  </a:cubicBezTo>
                  <a:cubicBezTo>
                    <a:pt x="0" y="335"/>
                    <a:pt x="99" y="429"/>
                    <a:pt x="217" y="429"/>
                  </a:cubicBezTo>
                  <a:cubicBezTo>
                    <a:pt x="335" y="429"/>
                    <a:pt x="434" y="335"/>
                    <a:pt x="434" y="217"/>
                  </a:cubicBezTo>
                  <a:cubicBezTo>
                    <a:pt x="434" y="95"/>
                    <a:pt x="335"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3"/>
            <p:cNvSpPr/>
            <p:nvPr/>
          </p:nvSpPr>
          <p:spPr>
            <a:xfrm flipH="1">
              <a:off x="5769606" y="3230117"/>
              <a:ext cx="46349" cy="46349"/>
            </a:xfrm>
            <a:custGeom>
              <a:rect b="b" l="l" r="r" t="t"/>
              <a:pathLst>
                <a:path extrusionOk="0" h="421" w="421">
                  <a:moveTo>
                    <a:pt x="208" y="0"/>
                  </a:moveTo>
                  <a:cubicBezTo>
                    <a:pt x="95" y="0"/>
                    <a:pt x="1" y="95"/>
                    <a:pt x="1" y="208"/>
                  </a:cubicBezTo>
                  <a:cubicBezTo>
                    <a:pt x="1" y="326"/>
                    <a:pt x="95" y="420"/>
                    <a:pt x="208" y="420"/>
                  </a:cubicBezTo>
                  <a:cubicBezTo>
                    <a:pt x="326" y="420"/>
                    <a:pt x="420" y="326"/>
                    <a:pt x="420" y="208"/>
                  </a:cubicBezTo>
                  <a:cubicBezTo>
                    <a:pt x="420" y="95"/>
                    <a:pt x="326"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3"/>
            <p:cNvSpPr/>
            <p:nvPr/>
          </p:nvSpPr>
          <p:spPr>
            <a:xfrm flipH="1">
              <a:off x="5682414" y="3212943"/>
              <a:ext cx="45798" cy="45798"/>
            </a:xfrm>
            <a:custGeom>
              <a:rect b="b" l="l" r="r" t="t"/>
              <a:pathLst>
                <a:path extrusionOk="0" h="416" w="416">
                  <a:moveTo>
                    <a:pt x="208" y="1"/>
                  </a:moveTo>
                  <a:cubicBezTo>
                    <a:pt x="95" y="1"/>
                    <a:pt x="0" y="95"/>
                    <a:pt x="0" y="208"/>
                  </a:cubicBezTo>
                  <a:cubicBezTo>
                    <a:pt x="0" y="321"/>
                    <a:pt x="95" y="416"/>
                    <a:pt x="208" y="416"/>
                  </a:cubicBezTo>
                  <a:cubicBezTo>
                    <a:pt x="321" y="416"/>
                    <a:pt x="415" y="321"/>
                    <a:pt x="415" y="208"/>
                  </a:cubicBezTo>
                  <a:cubicBezTo>
                    <a:pt x="415" y="95"/>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3"/>
            <p:cNvSpPr/>
            <p:nvPr/>
          </p:nvSpPr>
          <p:spPr>
            <a:xfrm flipH="1">
              <a:off x="5594231" y="3203695"/>
              <a:ext cx="44698" cy="44698"/>
            </a:xfrm>
            <a:custGeom>
              <a:rect b="b" l="l" r="r" t="t"/>
              <a:pathLst>
                <a:path extrusionOk="0" h="406" w="406">
                  <a:moveTo>
                    <a:pt x="203" y="0"/>
                  </a:moveTo>
                  <a:cubicBezTo>
                    <a:pt x="90" y="0"/>
                    <a:pt x="0" y="90"/>
                    <a:pt x="0" y="203"/>
                  </a:cubicBezTo>
                  <a:cubicBezTo>
                    <a:pt x="0" y="316"/>
                    <a:pt x="90" y="405"/>
                    <a:pt x="203" y="405"/>
                  </a:cubicBezTo>
                  <a:cubicBezTo>
                    <a:pt x="316" y="405"/>
                    <a:pt x="406" y="316"/>
                    <a:pt x="406" y="203"/>
                  </a:cubicBezTo>
                  <a:cubicBezTo>
                    <a:pt x="406" y="90"/>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3"/>
            <p:cNvSpPr/>
            <p:nvPr/>
          </p:nvSpPr>
          <p:spPr>
            <a:xfrm flipH="1">
              <a:off x="5505497" y="3202044"/>
              <a:ext cx="43707" cy="43707"/>
            </a:xfrm>
            <a:custGeom>
              <a:rect b="b" l="l" r="r" t="t"/>
              <a:pathLst>
                <a:path extrusionOk="0" h="397" w="397">
                  <a:moveTo>
                    <a:pt x="199" y="1"/>
                  </a:moveTo>
                  <a:cubicBezTo>
                    <a:pt x="90" y="1"/>
                    <a:pt x="1" y="86"/>
                    <a:pt x="1" y="199"/>
                  </a:cubicBezTo>
                  <a:cubicBezTo>
                    <a:pt x="1" y="307"/>
                    <a:pt x="90" y="397"/>
                    <a:pt x="199" y="397"/>
                  </a:cubicBezTo>
                  <a:cubicBezTo>
                    <a:pt x="307" y="397"/>
                    <a:pt x="397" y="307"/>
                    <a:pt x="397" y="199"/>
                  </a:cubicBezTo>
                  <a:cubicBezTo>
                    <a:pt x="397" y="86"/>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3"/>
            <p:cNvSpPr/>
            <p:nvPr/>
          </p:nvSpPr>
          <p:spPr>
            <a:xfrm flipH="1">
              <a:off x="5416763" y="3207328"/>
              <a:ext cx="42606" cy="42606"/>
            </a:xfrm>
            <a:custGeom>
              <a:rect b="b" l="l" r="r" t="t"/>
              <a:pathLst>
                <a:path extrusionOk="0" h="387" w="387">
                  <a:moveTo>
                    <a:pt x="194" y="0"/>
                  </a:moveTo>
                  <a:cubicBezTo>
                    <a:pt x="85" y="0"/>
                    <a:pt x="0" y="85"/>
                    <a:pt x="0" y="193"/>
                  </a:cubicBezTo>
                  <a:cubicBezTo>
                    <a:pt x="0" y="302"/>
                    <a:pt x="85" y="387"/>
                    <a:pt x="194" y="387"/>
                  </a:cubicBezTo>
                  <a:cubicBezTo>
                    <a:pt x="297" y="387"/>
                    <a:pt x="387" y="302"/>
                    <a:pt x="387" y="193"/>
                  </a:cubicBezTo>
                  <a:cubicBezTo>
                    <a:pt x="387" y="85"/>
                    <a:pt x="297" y="0"/>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3"/>
            <p:cNvSpPr/>
            <p:nvPr/>
          </p:nvSpPr>
          <p:spPr>
            <a:xfrm flipH="1">
              <a:off x="5328470" y="3219218"/>
              <a:ext cx="42165" cy="41615"/>
            </a:xfrm>
            <a:custGeom>
              <a:rect b="b" l="l" r="r" t="t"/>
              <a:pathLst>
                <a:path extrusionOk="0" h="378" w="383">
                  <a:moveTo>
                    <a:pt x="189" y="0"/>
                  </a:moveTo>
                  <a:cubicBezTo>
                    <a:pt x="85" y="0"/>
                    <a:pt x="1" y="85"/>
                    <a:pt x="1" y="189"/>
                  </a:cubicBezTo>
                  <a:cubicBezTo>
                    <a:pt x="1" y="293"/>
                    <a:pt x="85" y="378"/>
                    <a:pt x="189" y="378"/>
                  </a:cubicBezTo>
                  <a:cubicBezTo>
                    <a:pt x="298" y="378"/>
                    <a:pt x="382" y="293"/>
                    <a:pt x="382" y="189"/>
                  </a:cubicBezTo>
                  <a:cubicBezTo>
                    <a:pt x="382" y="85"/>
                    <a:pt x="29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3"/>
            <p:cNvSpPr/>
            <p:nvPr/>
          </p:nvSpPr>
          <p:spPr>
            <a:xfrm flipH="1">
              <a:off x="5241828" y="3236833"/>
              <a:ext cx="40624" cy="40624"/>
            </a:xfrm>
            <a:custGeom>
              <a:rect b="b" l="l" r="r" t="t"/>
              <a:pathLst>
                <a:path extrusionOk="0" h="369" w="369">
                  <a:moveTo>
                    <a:pt x="185" y="1"/>
                  </a:moveTo>
                  <a:cubicBezTo>
                    <a:pt x="81" y="1"/>
                    <a:pt x="1" y="81"/>
                    <a:pt x="1" y="185"/>
                  </a:cubicBezTo>
                  <a:cubicBezTo>
                    <a:pt x="1" y="288"/>
                    <a:pt x="81" y="368"/>
                    <a:pt x="185" y="368"/>
                  </a:cubicBezTo>
                  <a:cubicBezTo>
                    <a:pt x="288" y="368"/>
                    <a:pt x="369" y="288"/>
                    <a:pt x="369" y="185"/>
                  </a:cubicBezTo>
                  <a:cubicBezTo>
                    <a:pt x="369" y="81"/>
                    <a:pt x="288" y="1"/>
                    <a:pt x="1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3"/>
            <p:cNvSpPr/>
            <p:nvPr/>
          </p:nvSpPr>
          <p:spPr>
            <a:xfrm flipH="1">
              <a:off x="5155626" y="3259181"/>
              <a:ext cx="40074" cy="40074"/>
            </a:xfrm>
            <a:custGeom>
              <a:rect b="b" l="l" r="r" t="t"/>
              <a:pathLst>
                <a:path extrusionOk="0" h="364" w="364">
                  <a:moveTo>
                    <a:pt x="184" y="0"/>
                  </a:moveTo>
                  <a:cubicBezTo>
                    <a:pt x="80" y="0"/>
                    <a:pt x="0" y="85"/>
                    <a:pt x="0" y="184"/>
                  </a:cubicBezTo>
                  <a:cubicBezTo>
                    <a:pt x="0" y="283"/>
                    <a:pt x="80" y="363"/>
                    <a:pt x="184" y="363"/>
                  </a:cubicBezTo>
                  <a:cubicBezTo>
                    <a:pt x="283" y="363"/>
                    <a:pt x="363" y="283"/>
                    <a:pt x="363" y="184"/>
                  </a:cubicBezTo>
                  <a:cubicBezTo>
                    <a:pt x="363" y="85"/>
                    <a:pt x="283" y="0"/>
                    <a:pt x="1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3"/>
            <p:cNvSpPr/>
            <p:nvPr/>
          </p:nvSpPr>
          <p:spPr>
            <a:xfrm flipH="1">
              <a:off x="5071076" y="3286704"/>
              <a:ext cx="38973" cy="38973"/>
            </a:xfrm>
            <a:custGeom>
              <a:rect b="b" l="l" r="r" t="t"/>
              <a:pathLst>
                <a:path extrusionOk="0" h="354" w="354">
                  <a:moveTo>
                    <a:pt x="179" y="0"/>
                  </a:moveTo>
                  <a:cubicBezTo>
                    <a:pt x="80" y="0"/>
                    <a:pt x="0" y="80"/>
                    <a:pt x="0" y="175"/>
                  </a:cubicBezTo>
                  <a:cubicBezTo>
                    <a:pt x="0" y="274"/>
                    <a:pt x="80" y="354"/>
                    <a:pt x="179" y="354"/>
                  </a:cubicBezTo>
                  <a:cubicBezTo>
                    <a:pt x="273" y="354"/>
                    <a:pt x="354" y="274"/>
                    <a:pt x="354" y="175"/>
                  </a:cubicBezTo>
                  <a:cubicBezTo>
                    <a:pt x="354" y="80"/>
                    <a:pt x="273"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3"/>
            <p:cNvSpPr/>
            <p:nvPr/>
          </p:nvSpPr>
          <p:spPr>
            <a:xfrm flipH="1">
              <a:off x="4987517" y="3317310"/>
              <a:ext cx="37982" cy="38532"/>
            </a:xfrm>
            <a:custGeom>
              <a:rect b="b" l="l" r="r" t="t"/>
              <a:pathLst>
                <a:path extrusionOk="0" h="350" w="345">
                  <a:moveTo>
                    <a:pt x="170" y="0"/>
                  </a:moveTo>
                  <a:cubicBezTo>
                    <a:pt x="76" y="0"/>
                    <a:pt x="0" y="81"/>
                    <a:pt x="0" y="175"/>
                  </a:cubicBezTo>
                  <a:cubicBezTo>
                    <a:pt x="0" y="269"/>
                    <a:pt x="76" y="349"/>
                    <a:pt x="170" y="349"/>
                  </a:cubicBezTo>
                  <a:cubicBezTo>
                    <a:pt x="269" y="349"/>
                    <a:pt x="345" y="269"/>
                    <a:pt x="345" y="175"/>
                  </a:cubicBezTo>
                  <a:cubicBezTo>
                    <a:pt x="345" y="81"/>
                    <a:pt x="269"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3"/>
            <p:cNvSpPr/>
            <p:nvPr/>
          </p:nvSpPr>
          <p:spPr>
            <a:xfrm flipH="1">
              <a:off x="4905498" y="3351548"/>
              <a:ext cx="36991" cy="37431"/>
            </a:xfrm>
            <a:custGeom>
              <a:rect b="b" l="l" r="r" t="t"/>
              <a:pathLst>
                <a:path extrusionOk="0" h="340" w="336">
                  <a:moveTo>
                    <a:pt x="170" y="1"/>
                  </a:moveTo>
                  <a:cubicBezTo>
                    <a:pt x="76" y="1"/>
                    <a:pt x="1" y="76"/>
                    <a:pt x="1" y="170"/>
                  </a:cubicBezTo>
                  <a:cubicBezTo>
                    <a:pt x="1" y="265"/>
                    <a:pt x="76" y="340"/>
                    <a:pt x="170" y="340"/>
                  </a:cubicBezTo>
                  <a:cubicBezTo>
                    <a:pt x="260" y="340"/>
                    <a:pt x="335" y="265"/>
                    <a:pt x="335" y="170"/>
                  </a:cubicBezTo>
                  <a:cubicBezTo>
                    <a:pt x="335" y="76"/>
                    <a:pt x="260" y="1"/>
                    <a:pt x="1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3"/>
            <p:cNvSpPr/>
            <p:nvPr/>
          </p:nvSpPr>
          <p:spPr>
            <a:xfrm flipH="1">
              <a:off x="4824581" y="3388869"/>
              <a:ext cx="35890" cy="36000"/>
            </a:xfrm>
            <a:custGeom>
              <a:rect b="b" l="l" r="r" t="t"/>
              <a:pathLst>
                <a:path extrusionOk="0" h="327" w="326">
                  <a:moveTo>
                    <a:pt x="166" y="1"/>
                  </a:moveTo>
                  <a:cubicBezTo>
                    <a:pt x="71" y="1"/>
                    <a:pt x="1" y="72"/>
                    <a:pt x="1" y="161"/>
                  </a:cubicBezTo>
                  <a:cubicBezTo>
                    <a:pt x="1" y="256"/>
                    <a:pt x="71" y="326"/>
                    <a:pt x="166" y="326"/>
                  </a:cubicBezTo>
                  <a:cubicBezTo>
                    <a:pt x="255" y="326"/>
                    <a:pt x="326" y="256"/>
                    <a:pt x="326" y="161"/>
                  </a:cubicBezTo>
                  <a:cubicBezTo>
                    <a:pt x="326" y="72"/>
                    <a:pt x="255"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3"/>
            <p:cNvSpPr/>
            <p:nvPr/>
          </p:nvSpPr>
          <p:spPr>
            <a:xfrm flipH="1">
              <a:off x="4744655" y="3428392"/>
              <a:ext cx="35340" cy="35340"/>
            </a:xfrm>
            <a:custGeom>
              <a:rect b="b" l="l" r="r" t="t"/>
              <a:pathLst>
                <a:path extrusionOk="0" h="321" w="321">
                  <a:moveTo>
                    <a:pt x="161" y="0"/>
                  </a:moveTo>
                  <a:cubicBezTo>
                    <a:pt x="76" y="0"/>
                    <a:pt x="0" y="71"/>
                    <a:pt x="0" y="161"/>
                  </a:cubicBezTo>
                  <a:cubicBezTo>
                    <a:pt x="0" y="245"/>
                    <a:pt x="76" y="321"/>
                    <a:pt x="161" y="321"/>
                  </a:cubicBezTo>
                  <a:cubicBezTo>
                    <a:pt x="250" y="321"/>
                    <a:pt x="321" y="245"/>
                    <a:pt x="321" y="161"/>
                  </a:cubicBezTo>
                  <a:cubicBezTo>
                    <a:pt x="321" y="71"/>
                    <a:pt x="250"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3"/>
            <p:cNvSpPr/>
            <p:nvPr/>
          </p:nvSpPr>
          <p:spPr>
            <a:xfrm flipH="1">
              <a:off x="4665169" y="3468355"/>
              <a:ext cx="34459" cy="34349"/>
            </a:xfrm>
            <a:custGeom>
              <a:rect b="b" l="l" r="r" t="t"/>
              <a:pathLst>
                <a:path extrusionOk="0" h="312" w="313">
                  <a:moveTo>
                    <a:pt x="157" y="0"/>
                  </a:moveTo>
                  <a:cubicBezTo>
                    <a:pt x="72" y="0"/>
                    <a:pt x="1" y="71"/>
                    <a:pt x="1" y="156"/>
                  </a:cubicBezTo>
                  <a:cubicBezTo>
                    <a:pt x="1" y="245"/>
                    <a:pt x="72" y="311"/>
                    <a:pt x="157" y="311"/>
                  </a:cubicBezTo>
                  <a:cubicBezTo>
                    <a:pt x="246" y="311"/>
                    <a:pt x="312" y="245"/>
                    <a:pt x="312" y="156"/>
                  </a:cubicBezTo>
                  <a:cubicBezTo>
                    <a:pt x="312" y="71"/>
                    <a:pt x="246" y="0"/>
                    <a:pt x="1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3"/>
            <p:cNvSpPr/>
            <p:nvPr/>
          </p:nvSpPr>
          <p:spPr>
            <a:xfrm flipH="1">
              <a:off x="4584802" y="3507217"/>
              <a:ext cx="33248" cy="33358"/>
            </a:xfrm>
            <a:custGeom>
              <a:rect b="b" l="l" r="r" t="t"/>
              <a:pathLst>
                <a:path extrusionOk="0" h="303" w="302">
                  <a:moveTo>
                    <a:pt x="151" y="1"/>
                  </a:moveTo>
                  <a:cubicBezTo>
                    <a:pt x="66" y="1"/>
                    <a:pt x="0" y="67"/>
                    <a:pt x="0" y="152"/>
                  </a:cubicBezTo>
                  <a:cubicBezTo>
                    <a:pt x="0" y="237"/>
                    <a:pt x="66" y="303"/>
                    <a:pt x="151" y="303"/>
                  </a:cubicBezTo>
                  <a:cubicBezTo>
                    <a:pt x="231" y="303"/>
                    <a:pt x="302" y="237"/>
                    <a:pt x="302" y="152"/>
                  </a:cubicBezTo>
                  <a:cubicBezTo>
                    <a:pt x="302" y="67"/>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3"/>
            <p:cNvSpPr/>
            <p:nvPr/>
          </p:nvSpPr>
          <p:spPr>
            <a:xfrm flipH="1">
              <a:off x="4503775" y="3544098"/>
              <a:ext cx="32808" cy="32808"/>
            </a:xfrm>
            <a:custGeom>
              <a:rect b="b" l="l" r="r" t="t"/>
              <a:pathLst>
                <a:path extrusionOk="0" h="298" w="298">
                  <a:moveTo>
                    <a:pt x="151" y="1"/>
                  </a:moveTo>
                  <a:cubicBezTo>
                    <a:pt x="66" y="1"/>
                    <a:pt x="0" y="67"/>
                    <a:pt x="0" y="151"/>
                  </a:cubicBezTo>
                  <a:cubicBezTo>
                    <a:pt x="0" y="232"/>
                    <a:pt x="66" y="298"/>
                    <a:pt x="151" y="298"/>
                  </a:cubicBezTo>
                  <a:cubicBezTo>
                    <a:pt x="231" y="298"/>
                    <a:pt x="297" y="232"/>
                    <a:pt x="297" y="151"/>
                  </a:cubicBezTo>
                  <a:cubicBezTo>
                    <a:pt x="297" y="67"/>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3"/>
            <p:cNvSpPr/>
            <p:nvPr/>
          </p:nvSpPr>
          <p:spPr>
            <a:xfrm flipH="1">
              <a:off x="4422307" y="3579437"/>
              <a:ext cx="31266" cy="31707"/>
            </a:xfrm>
            <a:custGeom>
              <a:rect b="b" l="l" r="r" t="t"/>
              <a:pathLst>
                <a:path extrusionOk="0" h="288" w="284">
                  <a:moveTo>
                    <a:pt x="142" y="0"/>
                  </a:moveTo>
                  <a:cubicBezTo>
                    <a:pt x="62" y="0"/>
                    <a:pt x="0" y="66"/>
                    <a:pt x="0" y="146"/>
                  </a:cubicBezTo>
                  <a:cubicBezTo>
                    <a:pt x="0" y="222"/>
                    <a:pt x="62" y="288"/>
                    <a:pt x="142" y="288"/>
                  </a:cubicBezTo>
                  <a:cubicBezTo>
                    <a:pt x="222" y="288"/>
                    <a:pt x="283" y="222"/>
                    <a:pt x="283" y="146"/>
                  </a:cubicBezTo>
                  <a:cubicBezTo>
                    <a:pt x="283" y="66"/>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3"/>
            <p:cNvSpPr/>
            <p:nvPr/>
          </p:nvSpPr>
          <p:spPr>
            <a:xfrm flipH="1">
              <a:off x="4339848" y="3613125"/>
              <a:ext cx="30165" cy="30165"/>
            </a:xfrm>
            <a:custGeom>
              <a:rect b="b" l="l" r="r" t="t"/>
              <a:pathLst>
                <a:path extrusionOk="0" h="274" w="274">
                  <a:moveTo>
                    <a:pt x="137" y="1"/>
                  </a:moveTo>
                  <a:cubicBezTo>
                    <a:pt x="62" y="1"/>
                    <a:pt x="0" y="62"/>
                    <a:pt x="0" y="137"/>
                  </a:cubicBezTo>
                  <a:cubicBezTo>
                    <a:pt x="0" y="213"/>
                    <a:pt x="62" y="274"/>
                    <a:pt x="137" y="274"/>
                  </a:cubicBezTo>
                  <a:cubicBezTo>
                    <a:pt x="213" y="274"/>
                    <a:pt x="274" y="213"/>
                    <a:pt x="274" y="137"/>
                  </a:cubicBezTo>
                  <a:cubicBezTo>
                    <a:pt x="274" y="62"/>
                    <a:pt x="213"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3"/>
            <p:cNvSpPr/>
            <p:nvPr/>
          </p:nvSpPr>
          <p:spPr>
            <a:xfrm flipH="1">
              <a:off x="4256289" y="3644281"/>
              <a:ext cx="29615" cy="29725"/>
            </a:xfrm>
            <a:custGeom>
              <a:rect b="b" l="l" r="r" t="t"/>
              <a:pathLst>
                <a:path extrusionOk="0" h="270" w="269">
                  <a:moveTo>
                    <a:pt x="137" y="0"/>
                  </a:moveTo>
                  <a:cubicBezTo>
                    <a:pt x="61" y="0"/>
                    <a:pt x="0" y="57"/>
                    <a:pt x="0" y="132"/>
                  </a:cubicBezTo>
                  <a:cubicBezTo>
                    <a:pt x="0" y="208"/>
                    <a:pt x="61" y="269"/>
                    <a:pt x="137" y="269"/>
                  </a:cubicBezTo>
                  <a:cubicBezTo>
                    <a:pt x="208" y="269"/>
                    <a:pt x="269" y="208"/>
                    <a:pt x="269" y="132"/>
                  </a:cubicBezTo>
                  <a:cubicBezTo>
                    <a:pt x="269" y="57"/>
                    <a:pt x="208" y="0"/>
                    <a:pt x="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3"/>
            <p:cNvSpPr/>
            <p:nvPr/>
          </p:nvSpPr>
          <p:spPr>
            <a:xfrm flipH="1">
              <a:off x="4172179" y="3672795"/>
              <a:ext cx="28624" cy="29175"/>
            </a:xfrm>
            <a:custGeom>
              <a:rect b="b" l="l" r="r" t="t"/>
              <a:pathLst>
                <a:path extrusionOk="0" h="265" w="260">
                  <a:moveTo>
                    <a:pt x="132" y="1"/>
                  </a:moveTo>
                  <a:cubicBezTo>
                    <a:pt x="57" y="1"/>
                    <a:pt x="0" y="62"/>
                    <a:pt x="0" y="133"/>
                  </a:cubicBezTo>
                  <a:cubicBezTo>
                    <a:pt x="0" y="203"/>
                    <a:pt x="57" y="265"/>
                    <a:pt x="132" y="265"/>
                  </a:cubicBezTo>
                  <a:cubicBezTo>
                    <a:pt x="203" y="265"/>
                    <a:pt x="260" y="203"/>
                    <a:pt x="260" y="133"/>
                  </a:cubicBezTo>
                  <a:cubicBezTo>
                    <a:pt x="260" y="62"/>
                    <a:pt x="203"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3"/>
            <p:cNvSpPr/>
            <p:nvPr/>
          </p:nvSpPr>
          <p:spPr>
            <a:xfrm flipH="1">
              <a:off x="4087078" y="3699327"/>
              <a:ext cx="27633" cy="28074"/>
            </a:xfrm>
            <a:custGeom>
              <a:rect b="b" l="l" r="r" t="t"/>
              <a:pathLst>
                <a:path extrusionOk="0" h="255" w="251">
                  <a:moveTo>
                    <a:pt x="123" y="0"/>
                  </a:moveTo>
                  <a:cubicBezTo>
                    <a:pt x="57" y="0"/>
                    <a:pt x="1" y="57"/>
                    <a:pt x="1" y="127"/>
                  </a:cubicBezTo>
                  <a:cubicBezTo>
                    <a:pt x="1" y="198"/>
                    <a:pt x="57" y="255"/>
                    <a:pt x="123" y="255"/>
                  </a:cubicBezTo>
                  <a:cubicBezTo>
                    <a:pt x="194" y="255"/>
                    <a:pt x="251" y="198"/>
                    <a:pt x="251" y="127"/>
                  </a:cubicBezTo>
                  <a:cubicBezTo>
                    <a:pt x="251" y="57"/>
                    <a:pt x="194"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3"/>
            <p:cNvSpPr/>
            <p:nvPr/>
          </p:nvSpPr>
          <p:spPr>
            <a:xfrm flipH="1">
              <a:off x="4001427" y="3723657"/>
              <a:ext cx="26532" cy="26642"/>
            </a:xfrm>
            <a:custGeom>
              <a:rect b="b" l="l" r="r" t="t"/>
              <a:pathLst>
                <a:path extrusionOk="0" h="242" w="241">
                  <a:moveTo>
                    <a:pt x="118" y="1"/>
                  </a:moveTo>
                  <a:cubicBezTo>
                    <a:pt x="52" y="1"/>
                    <a:pt x="0" y="52"/>
                    <a:pt x="0" y="118"/>
                  </a:cubicBezTo>
                  <a:cubicBezTo>
                    <a:pt x="0" y="189"/>
                    <a:pt x="52" y="241"/>
                    <a:pt x="118" y="241"/>
                  </a:cubicBezTo>
                  <a:cubicBezTo>
                    <a:pt x="189" y="241"/>
                    <a:pt x="241" y="189"/>
                    <a:pt x="241" y="118"/>
                  </a:cubicBezTo>
                  <a:cubicBezTo>
                    <a:pt x="241" y="52"/>
                    <a:pt x="18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3"/>
            <p:cNvSpPr/>
            <p:nvPr/>
          </p:nvSpPr>
          <p:spPr>
            <a:xfrm flipH="1">
              <a:off x="3914785" y="3744465"/>
              <a:ext cx="25982" cy="25982"/>
            </a:xfrm>
            <a:custGeom>
              <a:rect b="b" l="l" r="r" t="t"/>
              <a:pathLst>
                <a:path extrusionOk="0" h="236" w="236">
                  <a:moveTo>
                    <a:pt x="118" y="0"/>
                  </a:moveTo>
                  <a:cubicBezTo>
                    <a:pt x="52" y="0"/>
                    <a:pt x="0" y="57"/>
                    <a:pt x="0" y="118"/>
                  </a:cubicBezTo>
                  <a:cubicBezTo>
                    <a:pt x="0" y="184"/>
                    <a:pt x="52" y="236"/>
                    <a:pt x="118" y="236"/>
                  </a:cubicBezTo>
                  <a:cubicBezTo>
                    <a:pt x="179" y="236"/>
                    <a:pt x="236" y="184"/>
                    <a:pt x="236" y="118"/>
                  </a:cubicBezTo>
                  <a:cubicBezTo>
                    <a:pt x="236" y="57"/>
                    <a:pt x="179"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3"/>
            <p:cNvSpPr/>
            <p:nvPr/>
          </p:nvSpPr>
          <p:spPr>
            <a:xfrm flipH="1">
              <a:off x="3828033" y="3763070"/>
              <a:ext cx="25101" cy="25101"/>
            </a:xfrm>
            <a:custGeom>
              <a:rect b="b" l="l" r="r" t="t"/>
              <a:pathLst>
                <a:path extrusionOk="0" h="228" w="228">
                  <a:moveTo>
                    <a:pt x="114" y="1"/>
                  </a:moveTo>
                  <a:cubicBezTo>
                    <a:pt x="53" y="1"/>
                    <a:pt x="1" y="48"/>
                    <a:pt x="1" y="114"/>
                  </a:cubicBezTo>
                  <a:cubicBezTo>
                    <a:pt x="1" y="175"/>
                    <a:pt x="53" y="227"/>
                    <a:pt x="114" y="227"/>
                  </a:cubicBezTo>
                  <a:cubicBezTo>
                    <a:pt x="175" y="227"/>
                    <a:pt x="227" y="175"/>
                    <a:pt x="227" y="114"/>
                  </a:cubicBezTo>
                  <a:cubicBezTo>
                    <a:pt x="227" y="48"/>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3"/>
            <p:cNvSpPr/>
            <p:nvPr/>
          </p:nvSpPr>
          <p:spPr>
            <a:xfrm flipH="1">
              <a:off x="3740400" y="3778153"/>
              <a:ext cx="24000" cy="24000"/>
            </a:xfrm>
            <a:custGeom>
              <a:rect b="b" l="l" r="r" t="t"/>
              <a:pathLst>
                <a:path extrusionOk="0" h="218" w="218">
                  <a:moveTo>
                    <a:pt x="109" y="1"/>
                  </a:moveTo>
                  <a:cubicBezTo>
                    <a:pt x="48" y="1"/>
                    <a:pt x="1" y="48"/>
                    <a:pt x="1" y="109"/>
                  </a:cubicBezTo>
                  <a:cubicBezTo>
                    <a:pt x="1" y="170"/>
                    <a:pt x="48" y="217"/>
                    <a:pt x="109" y="217"/>
                  </a:cubicBezTo>
                  <a:cubicBezTo>
                    <a:pt x="171" y="217"/>
                    <a:pt x="218" y="170"/>
                    <a:pt x="218" y="109"/>
                  </a:cubicBezTo>
                  <a:cubicBezTo>
                    <a:pt x="218" y="48"/>
                    <a:pt x="17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3"/>
            <p:cNvSpPr/>
            <p:nvPr/>
          </p:nvSpPr>
          <p:spPr>
            <a:xfrm flipH="1">
              <a:off x="3652107" y="3790152"/>
              <a:ext cx="23450" cy="23450"/>
            </a:xfrm>
            <a:custGeom>
              <a:rect b="b" l="l" r="r" t="t"/>
              <a:pathLst>
                <a:path extrusionOk="0" h="213" w="213">
                  <a:moveTo>
                    <a:pt x="108" y="0"/>
                  </a:moveTo>
                  <a:cubicBezTo>
                    <a:pt x="47" y="0"/>
                    <a:pt x="0" y="47"/>
                    <a:pt x="0" y="108"/>
                  </a:cubicBezTo>
                  <a:cubicBezTo>
                    <a:pt x="0" y="165"/>
                    <a:pt x="47" y="212"/>
                    <a:pt x="108" y="212"/>
                  </a:cubicBezTo>
                  <a:cubicBezTo>
                    <a:pt x="165" y="212"/>
                    <a:pt x="212" y="165"/>
                    <a:pt x="212" y="108"/>
                  </a:cubicBezTo>
                  <a:cubicBezTo>
                    <a:pt x="212" y="47"/>
                    <a:pt x="165" y="0"/>
                    <a:pt x="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3"/>
            <p:cNvSpPr/>
            <p:nvPr/>
          </p:nvSpPr>
          <p:spPr>
            <a:xfrm flipH="1">
              <a:off x="3563924" y="3799400"/>
              <a:ext cx="21908" cy="21908"/>
            </a:xfrm>
            <a:custGeom>
              <a:rect b="b" l="l" r="r" t="t"/>
              <a:pathLst>
                <a:path extrusionOk="0" h="199" w="199">
                  <a:moveTo>
                    <a:pt x="100" y="1"/>
                  </a:moveTo>
                  <a:cubicBezTo>
                    <a:pt x="43" y="1"/>
                    <a:pt x="1" y="43"/>
                    <a:pt x="1" y="100"/>
                  </a:cubicBezTo>
                  <a:cubicBezTo>
                    <a:pt x="1" y="152"/>
                    <a:pt x="43" y="199"/>
                    <a:pt x="100" y="199"/>
                  </a:cubicBezTo>
                  <a:cubicBezTo>
                    <a:pt x="156" y="199"/>
                    <a:pt x="199" y="152"/>
                    <a:pt x="199" y="100"/>
                  </a:cubicBezTo>
                  <a:cubicBezTo>
                    <a:pt x="199" y="43"/>
                    <a:pt x="156"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3"/>
            <p:cNvSpPr/>
            <p:nvPr/>
          </p:nvSpPr>
          <p:spPr>
            <a:xfrm flipH="1">
              <a:off x="3475190" y="3804685"/>
              <a:ext cx="21358" cy="21358"/>
            </a:xfrm>
            <a:custGeom>
              <a:rect b="b" l="l" r="r" t="t"/>
              <a:pathLst>
                <a:path extrusionOk="0" h="194" w="194">
                  <a:moveTo>
                    <a:pt x="99" y="0"/>
                  </a:moveTo>
                  <a:cubicBezTo>
                    <a:pt x="43" y="0"/>
                    <a:pt x="0" y="42"/>
                    <a:pt x="0" y="99"/>
                  </a:cubicBezTo>
                  <a:cubicBezTo>
                    <a:pt x="0" y="151"/>
                    <a:pt x="43" y="193"/>
                    <a:pt x="99" y="193"/>
                  </a:cubicBezTo>
                  <a:cubicBezTo>
                    <a:pt x="151" y="193"/>
                    <a:pt x="194" y="151"/>
                    <a:pt x="194" y="99"/>
                  </a:cubicBezTo>
                  <a:cubicBezTo>
                    <a:pt x="194" y="42"/>
                    <a:pt x="151" y="0"/>
                    <a:pt x="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3"/>
            <p:cNvSpPr/>
            <p:nvPr/>
          </p:nvSpPr>
          <p:spPr>
            <a:xfrm flipH="1">
              <a:off x="3386456" y="3807217"/>
              <a:ext cx="20367" cy="20367"/>
            </a:xfrm>
            <a:custGeom>
              <a:rect b="b" l="l" r="r" t="t"/>
              <a:pathLst>
                <a:path extrusionOk="0" h="185" w="185">
                  <a:moveTo>
                    <a:pt x="95" y="1"/>
                  </a:moveTo>
                  <a:cubicBezTo>
                    <a:pt x="43" y="1"/>
                    <a:pt x="1" y="43"/>
                    <a:pt x="1" y="90"/>
                  </a:cubicBezTo>
                  <a:cubicBezTo>
                    <a:pt x="1" y="142"/>
                    <a:pt x="43" y="184"/>
                    <a:pt x="95" y="184"/>
                  </a:cubicBezTo>
                  <a:cubicBezTo>
                    <a:pt x="142" y="184"/>
                    <a:pt x="185" y="142"/>
                    <a:pt x="185" y="90"/>
                  </a:cubicBezTo>
                  <a:cubicBezTo>
                    <a:pt x="185" y="43"/>
                    <a:pt x="142"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3"/>
            <p:cNvSpPr/>
            <p:nvPr/>
          </p:nvSpPr>
          <p:spPr>
            <a:xfrm flipH="1">
              <a:off x="3297723" y="3806226"/>
              <a:ext cx="19266" cy="19266"/>
            </a:xfrm>
            <a:custGeom>
              <a:rect b="b" l="l" r="r" t="t"/>
              <a:pathLst>
                <a:path extrusionOk="0" h="175" w="175">
                  <a:moveTo>
                    <a:pt x="90" y="0"/>
                  </a:moveTo>
                  <a:cubicBezTo>
                    <a:pt x="38" y="0"/>
                    <a:pt x="1" y="43"/>
                    <a:pt x="1" y="90"/>
                  </a:cubicBezTo>
                  <a:cubicBezTo>
                    <a:pt x="1" y="137"/>
                    <a:pt x="38" y="175"/>
                    <a:pt x="90" y="175"/>
                  </a:cubicBezTo>
                  <a:cubicBezTo>
                    <a:pt x="137" y="175"/>
                    <a:pt x="175" y="137"/>
                    <a:pt x="175" y="90"/>
                  </a:cubicBezTo>
                  <a:cubicBezTo>
                    <a:pt x="175" y="43"/>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3"/>
            <p:cNvSpPr/>
            <p:nvPr/>
          </p:nvSpPr>
          <p:spPr>
            <a:xfrm flipH="1">
              <a:off x="3208879" y="3802593"/>
              <a:ext cx="18275" cy="18275"/>
            </a:xfrm>
            <a:custGeom>
              <a:rect b="b" l="l" r="r" t="t"/>
              <a:pathLst>
                <a:path extrusionOk="0" h="166" w="166">
                  <a:moveTo>
                    <a:pt x="85" y="0"/>
                  </a:moveTo>
                  <a:cubicBezTo>
                    <a:pt x="38" y="0"/>
                    <a:pt x="0" y="38"/>
                    <a:pt x="0" y="80"/>
                  </a:cubicBezTo>
                  <a:cubicBezTo>
                    <a:pt x="0" y="127"/>
                    <a:pt x="38" y="165"/>
                    <a:pt x="85" y="165"/>
                  </a:cubicBezTo>
                  <a:cubicBezTo>
                    <a:pt x="127" y="165"/>
                    <a:pt x="165" y="127"/>
                    <a:pt x="165" y="80"/>
                  </a:cubicBezTo>
                  <a:cubicBezTo>
                    <a:pt x="165" y="38"/>
                    <a:pt x="127"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3"/>
            <p:cNvSpPr/>
            <p:nvPr/>
          </p:nvSpPr>
          <p:spPr>
            <a:xfrm flipH="1">
              <a:off x="3120145" y="3795767"/>
              <a:ext cx="17835" cy="17285"/>
            </a:xfrm>
            <a:custGeom>
              <a:rect b="b" l="l" r="r" t="t"/>
              <a:pathLst>
                <a:path extrusionOk="0" h="157" w="162">
                  <a:moveTo>
                    <a:pt x="81" y="1"/>
                  </a:moveTo>
                  <a:cubicBezTo>
                    <a:pt x="39" y="1"/>
                    <a:pt x="1" y="34"/>
                    <a:pt x="1" y="76"/>
                  </a:cubicBezTo>
                  <a:cubicBezTo>
                    <a:pt x="1" y="123"/>
                    <a:pt x="39" y="156"/>
                    <a:pt x="81" y="156"/>
                  </a:cubicBezTo>
                  <a:cubicBezTo>
                    <a:pt x="123" y="156"/>
                    <a:pt x="161" y="123"/>
                    <a:pt x="161" y="76"/>
                  </a:cubicBezTo>
                  <a:cubicBezTo>
                    <a:pt x="161" y="34"/>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3"/>
            <p:cNvSpPr/>
            <p:nvPr/>
          </p:nvSpPr>
          <p:spPr>
            <a:xfrm flipH="1">
              <a:off x="3031962" y="3786519"/>
              <a:ext cx="16734" cy="16184"/>
            </a:xfrm>
            <a:custGeom>
              <a:rect b="b" l="l" r="r" t="t"/>
              <a:pathLst>
                <a:path extrusionOk="0" h="147" w="152">
                  <a:moveTo>
                    <a:pt x="76" y="0"/>
                  </a:moveTo>
                  <a:cubicBezTo>
                    <a:pt x="34" y="0"/>
                    <a:pt x="1" y="33"/>
                    <a:pt x="1" y="75"/>
                  </a:cubicBezTo>
                  <a:cubicBezTo>
                    <a:pt x="1" y="113"/>
                    <a:pt x="34" y="146"/>
                    <a:pt x="76" y="146"/>
                  </a:cubicBezTo>
                  <a:cubicBezTo>
                    <a:pt x="119" y="146"/>
                    <a:pt x="152" y="113"/>
                    <a:pt x="152" y="75"/>
                  </a:cubicBezTo>
                  <a:cubicBezTo>
                    <a:pt x="152" y="33"/>
                    <a:pt x="119"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3"/>
            <p:cNvSpPr/>
            <p:nvPr/>
          </p:nvSpPr>
          <p:spPr>
            <a:xfrm flipH="1">
              <a:off x="2944219" y="3775070"/>
              <a:ext cx="15193" cy="15193"/>
            </a:xfrm>
            <a:custGeom>
              <a:rect b="b" l="l" r="r" t="t"/>
              <a:pathLst>
                <a:path extrusionOk="0" h="138" w="138">
                  <a:moveTo>
                    <a:pt x="71" y="0"/>
                  </a:moveTo>
                  <a:cubicBezTo>
                    <a:pt x="29" y="0"/>
                    <a:pt x="1" y="29"/>
                    <a:pt x="1" y="66"/>
                  </a:cubicBezTo>
                  <a:cubicBezTo>
                    <a:pt x="1" y="109"/>
                    <a:pt x="29" y="137"/>
                    <a:pt x="71" y="137"/>
                  </a:cubicBezTo>
                  <a:cubicBezTo>
                    <a:pt x="109" y="137"/>
                    <a:pt x="137" y="109"/>
                    <a:pt x="137" y="66"/>
                  </a:cubicBezTo>
                  <a:cubicBezTo>
                    <a:pt x="137" y="29"/>
                    <a:pt x="109"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3"/>
            <p:cNvSpPr/>
            <p:nvPr/>
          </p:nvSpPr>
          <p:spPr>
            <a:xfrm flipH="1">
              <a:off x="2856036" y="3761529"/>
              <a:ext cx="14642" cy="14642"/>
            </a:xfrm>
            <a:custGeom>
              <a:rect b="b" l="l" r="r" t="t"/>
              <a:pathLst>
                <a:path extrusionOk="0" h="133" w="133">
                  <a:moveTo>
                    <a:pt x="67" y="1"/>
                  </a:moveTo>
                  <a:cubicBezTo>
                    <a:pt x="29" y="1"/>
                    <a:pt x="1" y="29"/>
                    <a:pt x="1" y="67"/>
                  </a:cubicBezTo>
                  <a:cubicBezTo>
                    <a:pt x="1" y="100"/>
                    <a:pt x="29" y="133"/>
                    <a:pt x="67" y="133"/>
                  </a:cubicBezTo>
                  <a:cubicBezTo>
                    <a:pt x="100" y="133"/>
                    <a:pt x="133" y="100"/>
                    <a:pt x="133" y="67"/>
                  </a:cubicBezTo>
                  <a:cubicBezTo>
                    <a:pt x="133" y="29"/>
                    <a:pt x="100"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3"/>
            <p:cNvSpPr/>
            <p:nvPr/>
          </p:nvSpPr>
          <p:spPr>
            <a:xfrm flipH="1">
              <a:off x="2768843" y="3746556"/>
              <a:ext cx="13541" cy="13541"/>
            </a:xfrm>
            <a:custGeom>
              <a:rect b="b" l="l" r="r" t="t"/>
              <a:pathLst>
                <a:path extrusionOk="0" h="123" w="123">
                  <a:moveTo>
                    <a:pt x="61" y="0"/>
                  </a:moveTo>
                  <a:cubicBezTo>
                    <a:pt x="28" y="0"/>
                    <a:pt x="0" y="28"/>
                    <a:pt x="0" y="61"/>
                  </a:cubicBezTo>
                  <a:cubicBezTo>
                    <a:pt x="0" y="99"/>
                    <a:pt x="28" y="123"/>
                    <a:pt x="61" y="123"/>
                  </a:cubicBezTo>
                  <a:cubicBezTo>
                    <a:pt x="94" y="123"/>
                    <a:pt x="123" y="99"/>
                    <a:pt x="123" y="61"/>
                  </a:cubicBezTo>
                  <a:cubicBezTo>
                    <a:pt x="123" y="28"/>
                    <a:pt x="94" y="0"/>
                    <a:pt x="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3"/>
            <p:cNvSpPr/>
            <p:nvPr/>
          </p:nvSpPr>
          <p:spPr>
            <a:xfrm flipH="1">
              <a:off x="2681651" y="3730923"/>
              <a:ext cx="12551" cy="12551"/>
            </a:xfrm>
            <a:custGeom>
              <a:rect b="b" l="l" r="r" t="t"/>
              <a:pathLst>
                <a:path extrusionOk="0" h="114" w="114">
                  <a:moveTo>
                    <a:pt x="57" y="1"/>
                  </a:moveTo>
                  <a:cubicBezTo>
                    <a:pt x="29" y="1"/>
                    <a:pt x="1" y="24"/>
                    <a:pt x="1" y="57"/>
                  </a:cubicBezTo>
                  <a:cubicBezTo>
                    <a:pt x="1" y="90"/>
                    <a:pt x="29" y="114"/>
                    <a:pt x="57" y="114"/>
                  </a:cubicBezTo>
                  <a:cubicBezTo>
                    <a:pt x="90" y="114"/>
                    <a:pt x="114" y="90"/>
                    <a:pt x="114" y="57"/>
                  </a:cubicBezTo>
                  <a:cubicBezTo>
                    <a:pt x="114" y="24"/>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3"/>
            <p:cNvSpPr/>
            <p:nvPr/>
          </p:nvSpPr>
          <p:spPr>
            <a:xfrm flipH="1">
              <a:off x="2593908" y="3714850"/>
              <a:ext cx="12110" cy="12000"/>
            </a:xfrm>
            <a:custGeom>
              <a:rect b="b" l="l" r="r" t="t"/>
              <a:pathLst>
                <a:path extrusionOk="0" h="109" w="110">
                  <a:moveTo>
                    <a:pt x="53" y="1"/>
                  </a:moveTo>
                  <a:cubicBezTo>
                    <a:pt x="25" y="1"/>
                    <a:pt x="1" y="24"/>
                    <a:pt x="1" y="52"/>
                  </a:cubicBezTo>
                  <a:cubicBezTo>
                    <a:pt x="1" y="85"/>
                    <a:pt x="25" y="109"/>
                    <a:pt x="53" y="109"/>
                  </a:cubicBezTo>
                  <a:cubicBezTo>
                    <a:pt x="86" y="109"/>
                    <a:pt x="109" y="85"/>
                    <a:pt x="109" y="52"/>
                  </a:cubicBezTo>
                  <a:cubicBezTo>
                    <a:pt x="109" y="24"/>
                    <a:pt x="86"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3"/>
            <p:cNvSpPr/>
            <p:nvPr/>
          </p:nvSpPr>
          <p:spPr>
            <a:xfrm flipH="1">
              <a:off x="2506716" y="3698777"/>
              <a:ext cx="11009" cy="11009"/>
            </a:xfrm>
            <a:custGeom>
              <a:rect b="b" l="l" r="r" t="t"/>
              <a:pathLst>
                <a:path extrusionOk="0" h="100" w="100">
                  <a:moveTo>
                    <a:pt x="48" y="0"/>
                  </a:moveTo>
                  <a:cubicBezTo>
                    <a:pt x="24" y="0"/>
                    <a:pt x="0" y="24"/>
                    <a:pt x="0" y="52"/>
                  </a:cubicBezTo>
                  <a:cubicBezTo>
                    <a:pt x="0" y="76"/>
                    <a:pt x="24" y="99"/>
                    <a:pt x="48" y="99"/>
                  </a:cubicBezTo>
                  <a:cubicBezTo>
                    <a:pt x="76" y="99"/>
                    <a:pt x="99" y="76"/>
                    <a:pt x="99" y="52"/>
                  </a:cubicBezTo>
                  <a:cubicBezTo>
                    <a:pt x="99" y="24"/>
                    <a:pt x="76"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3"/>
            <p:cNvSpPr/>
            <p:nvPr/>
          </p:nvSpPr>
          <p:spPr>
            <a:xfrm flipH="1">
              <a:off x="2419523" y="3683694"/>
              <a:ext cx="10018" cy="10018"/>
            </a:xfrm>
            <a:custGeom>
              <a:rect b="b" l="l" r="r" t="t"/>
              <a:pathLst>
                <a:path extrusionOk="0" h="91" w="91">
                  <a:moveTo>
                    <a:pt x="48" y="1"/>
                  </a:moveTo>
                  <a:cubicBezTo>
                    <a:pt x="24" y="1"/>
                    <a:pt x="1" y="20"/>
                    <a:pt x="1" y="43"/>
                  </a:cubicBezTo>
                  <a:cubicBezTo>
                    <a:pt x="1" y="71"/>
                    <a:pt x="24" y="90"/>
                    <a:pt x="48" y="90"/>
                  </a:cubicBezTo>
                  <a:cubicBezTo>
                    <a:pt x="71" y="90"/>
                    <a:pt x="90" y="71"/>
                    <a:pt x="90" y="43"/>
                  </a:cubicBezTo>
                  <a:cubicBezTo>
                    <a:pt x="90" y="20"/>
                    <a:pt x="71"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3"/>
            <p:cNvSpPr/>
            <p:nvPr/>
          </p:nvSpPr>
          <p:spPr>
            <a:xfrm flipH="1">
              <a:off x="2331780" y="3669712"/>
              <a:ext cx="9028" cy="8917"/>
            </a:xfrm>
            <a:custGeom>
              <a:rect b="b" l="l" r="r" t="t"/>
              <a:pathLst>
                <a:path extrusionOk="0" h="81" w="82">
                  <a:moveTo>
                    <a:pt x="43" y="0"/>
                  </a:moveTo>
                  <a:cubicBezTo>
                    <a:pt x="20" y="0"/>
                    <a:pt x="1" y="19"/>
                    <a:pt x="1" y="43"/>
                  </a:cubicBezTo>
                  <a:cubicBezTo>
                    <a:pt x="1" y="62"/>
                    <a:pt x="20" y="81"/>
                    <a:pt x="43" y="81"/>
                  </a:cubicBezTo>
                  <a:cubicBezTo>
                    <a:pt x="62" y="81"/>
                    <a:pt x="81" y="62"/>
                    <a:pt x="81" y="43"/>
                  </a:cubicBezTo>
                  <a:cubicBezTo>
                    <a:pt x="81" y="19"/>
                    <a:pt x="62"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3"/>
            <p:cNvSpPr/>
            <p:nvPr/>
          </p:nvSpPr>
          <p:spPr>
            <a:xfrm flipH="1">
              <a:off x="2244147" y="3657712"/>
              <a:ext cx="7817" cy="7927"/>
            </a:xfrm>
            <a:custGeom>
              <a:rect b="b" l="l" r="r" t="t"/>
              <a:pathLst>
                <a:path extrusionOk="0" h="72" w="71">
                  <a:moveTo>
                    <a:pt x="38" y="1"/>
                  </a:moveTo>
                  <a:cubicBezTo>
                    <a:pt x="19" y="1"/>
                    <a:pt x="0" y="15"/>
                    <a:pt x="0" y="34"/>
                  </a:cubicBezTo>
                  <a:cubicBezTo>
                    <a:pt x="0" y="58"/>
                    <a:pt x="19" y="72"/>
                    <a:pt x="38" y="72"/>
                  </a:cubicBezTo>
                  <a:cubicBezTo>
                    <a:pt x="57" y="72"/>
                    <a:pt x="71" y="58"/>
                    <a:pt x="71" y="34"/>
                  </a:cubicBezTo>
                  <a:cubicBezTo>
                    <a:pt x="71" y="15"/>
                    <a:pt x="57"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3"/>
            <p:cNvSpPr/>
            <p:nvPr/>
          </p:nvSpPr>
          <p:spPr>
            <a:xfrm flipH="1">
              <a:off x="2155854" y="3647914"/>
              <a:ext cx="6936" cy="6826"/>
            </a:xfrm>
            <a:custGeom>
              <a:rect b="b" l="l" r="r" t="t"/>
              <a:pathLst>
                <a:path extrusionOk="0" h="62" w="63">
                  <a:moveTo>
                    <a:pt x="34" y="0"/>
                  </a:moveTo>
                  <a:cubicBezTo>
                    <a:pt x="15" y="0"/>
                    <a:pt x="1" y="15"/>
                    <a:pt x="1" y="33"/>
                  </a:cubicBezTo>
                  <a:cubicBezTo>
                    <a:pt x="1" y="48"/>
                    <a:pt x="15" y="62"/>
                    <a:pt x="34" y="62"/>
                  </a:cubicBezTo>
                  <a:cubicBezTo>
                    <a:pt x="48" y="62"/>
                    <a:pt x="62" y="48"/>
                    <a:pt x="62" y="33"/>
                  </a:cubicBezTo>
                  <a:cubicBezTo>
                    <a:pt x="62" y="15"/>
                    <a:pt x="48"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3"/>
            <p:cNvSpPr/>
            <p:nvPr/>
          </p:nvSpPr>
          <p:spPr>
            <a:xfrm flipH="1">
              <a:off x="2067120" y="3641199"/>
              <a:ext cx="6385" cy="5725"/>
            </a:xfrm>
            <a:custGeom>
              <a:rect b="b" l="l" r="r" t="t"/>
              <a:pathLst>
                <a:path extrusionOk="0" h="52" w="58">
                  <a:moveTo>
                    <a:pt x="29" y="0"/>
                  </a:moveTo>
                  <a:cubicBezTo>
                    <a:pt x="15" y="0"/>
                    <a:pt x="1" y="10"/>
                    <a:pt x="1" y="24"/>
                  </a:cubicBezTo>
                  <a:cubicBezTo>
                    <a:pt x="1" y="43"/>
                    <a:pt x="15" y="52"/>
                    <a:pt x="29" y="52"/>
                  </a:cubicBezTo>
                  <a:cubicBezTo>
                    <a:pt x="43" y="52"/>
                    <a:pt x="57" y="43"/>
                    <a:pt x="57" y="24"/>
                  </a:cubicBezTo>
                  <a:cubicBezTo>
                    <a:pt x="57" y="10"/>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3"/>
            <p:cNvSpPr/>
            <p:nvPr/>
          </p:nvSpPr>
          <p:spPr>
            <a:xfrm flipH="1">
              <a:off x="1978387" y="3637566"/>
              <a:ext cx="5284" cy="5284"/>
            </a:xfrm>
            <a:custGeom>
              <a:rect b="b" l="l" r="r" t="t"/>
              <a:pathLst>
                <a:path extrusionOk="0" h="48" w="48">
                  <a:moveTo>
                    <a:pt x="24" y="0"/>
                  </a:moveTo>
                  <a:cubicBezTo>
                    <a:pt x="10" y="0"/>
                    <a:pt x="0" y="10"/>
                    <a:pt x="0" y="24"/>
                  </a:cubicBezTo>
                  <a:cubicBezTo>
                    <a:pt x="0" y="33"/>
                    <a:pt x="10" y="47"/>
                    <a:pt x="24" y="47"/>
                  </a:cubicBezTo>
                  <a:cubicBezTo>
                    <a:pt x="38" y="47"/>
                    <a:pt x="47" y="33"/>
                    <a:pt x="47" y="24"/>
                  </a:cubicBezTo>
                  <a:cubicBezTo>
                    <a:pt x="47" y="10"/>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3"/>
            <p:cNvSpPr/>
            <p:nvPr/>
          </p:nvSpPr>
          <p:spPr>
            <a:xfrm flipH="1">
              <a:off x="1889653" y="3637566"/>
              <a:ext cx="4294" cy="4184"/>
            </a:xfrm>
            <a:custGeom>
              <a:rect b="b" l="l" r="r" t="t"/>
              <a:pathLst>
                <a:path extrusionOk="0" h="38" w="39">
                  <a:moveTo>
                    <a:pt x="20" y="0"/>
                  </a:moveTo>
                  <a:cubicBezTo>
                    <a:pt x="10" y="0"/>
                    <a:pt x="1" y="10"/>
                    <a:pt x="1" y="19"/>
                  </a:cubicBezTo>
                  <a:cubicBezTo>
                    <a:pt x="1" y="28"/>
                    <a:pt x="10" y="38"/>
                    <a:pt x="20" y="38"/>
                  </a:cubicBezTo>
                  <a:cubicBezTo>
                    <a:pt x="29" y="38"/>
                    <a:pt x="39" y="28"/>
                    <a:pt x="39" y="19"/>
                  </a:cubicBezTo>
                  <a:cubicBezTo>
                    <a:pt x="39" y="10"/>
                    <a:pt x="29" y="0"/>
                    <a:pt x="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3"/>
            <p:cNvSpPr/>
            <p:nvPr/>
          </p:nvSpPr>
          <p:spPr>
            <a:xfrm flipH="1">
              <a:off x="1800919" y="3641199"/>
              <a:ext cx="3193" cy="3743"/>
            </a:xfrm>
            <a:custGeom>
              <a:rect b="b" l="l" r="r" t="t"/>
              <a:pathLst>
                <a:path extrusionOk="0" h="34" w="29">
                  <a:moveTo>
                    <a:pt x="15" y="0"/>
                  </a:moveTo>
                  <a:cubicBezTo>
                    <a:pt x="5" y="0"/>
                    <a:pt x="0" y="10"/>
                    <a:pt x="0" y="19"/>
                  </a:cubicBezTo>
                  <a:cubicBezTo>
                    <a:pt x="0" y="24"/>
                    <a:pt x="5" y="33"/>
                    <a:pt x="15" y="33"/>
                  </a:cubicBezTo>
                  <a:cubicBezTo>
                    <a:pt x="24" y="33"/>
                    <a:pt x="29" y="24"/>
                    <a:pt x="29" y="19"/>
                  </a:cubicBezTo>
                  <a:cubicBezTo>
                    <a:pt x="29" y="10"/>
                    <a:pt x="24"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3"/>
            <p:cNvSpPr/>
            <p:nvPr/>
          </p:nvSpPr>
          <p:spPr>
            <a:xfrm flipH="1">
              <a:off x="1712626" y="3649456"/>
              <a:ext cx="2202" cy="2202"/>
            </a:xfrm>
            <a:custGeom>
              <a:rect b="b" l="l" r="r" t="t"/>
              <a:pathLst>
                <a:path extrusionOk="0" h="20" w="20">
                  <a:moveTo>
                    <a:pt x="10" y="1"/>
                  </a:moveTo>
                  <a:cubicBezTo>
                    <a:pt x="5" y="1"/>
                    <a:pt x="0" y="5"/>
                    <a:pt x="0" y="10"/>
                  </a:cubicBezTo>
                  <a:cubicBezTo>
                    <a:pt x="0" y="15"/>
                    <a:pt x="5" y="19"/>
                    <a:pt x="10" y="19"/>
                  </a:cubicBezTo>
                  <a:cubicBezTo>
                    <a:pt x="14" y="19"/>
                    <a:pt x="19" y="15"/>
                    <a:pt x="19" y="10"/>
                  </a:cubicBezTo>
                  <a:cubicBezTo>
                    <a:pt x="19" y="5"/>
                    <a:pt x="14"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3"/>
            <p:cNvSpPr/>
            <p:nvPr/>
          </p:nvSpPr>
          <p:spPr>
            <a:xfrm flipH="1">
              <a:off x="1624443" y="3661345"/>
              <a:ext cx="1101" cy="1761"/>
            </a:xfrm>
            <a:custGeom>
              <a:rect b="b" l="l" r="r" t="t"/>
              <a:pathLst>
                <a:path extrusionOk="0" h="16" w="10">
                  <a:moveTo>
                    <a:pt x="5" y="1"/>
                  </a:moveTo>
                  <a:cubicBezTo>
                    <a:pt x="0" y="1"/>
                    <a:pt x="0" y="6"/>
                    <a:pt x="0" y="10"/>
                  </a:cubicBezTo>
                  <a:cubicBezTo>
                    <a:pt x="0" y="10"/>
                    <a:pt x="0" y="15"/>
                    <a:pt x="5" y="15"/>
                  </a:cubicBezTo>
                  <a:cubicBezTo>
                    <a:pt x="9" y="15"/>
                    <a:pt x="9" y="10"/>
                    <a:pt x="9" y="10"/>
                  </a:cubicBezTo>
                  <a:cubicBezTo>
                    <a:pt x="9" y="6"/>
                    <a:pt x="9"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3"/>
            <p:cNvSpPr/>
            <p:nvPr/>
          </p:nvSpPr>
          <p:spPr>
            <a:xfrm flipH="1">
              <a:off x="1536700" y="3677529"/>
              <a:ext cx="661" cy="550"/>
            </a:xfrm>
            <a:custGeom>
              <a:rect b="b" l="l" r="r" t="t"/>
              <a:pathLst>
                <a:path extrusionOk="0" h="5" w="6">
                  <a:moveTo>
                    <a:pt x="0" y="0"/>
                  </a:moveTo>
                  <a:cubicBezTo>
                    <a:pt x="0" y="0"/>
                    <a:pt x="0" y="5"/>
                    <a:pt x="0" y="5"/>
                  </a:cubicBezTo>
                  <a:lnTo>
                    <a:pt x="5" y="5"/>
                  </a:lnTo>
                  <a:cubicBezTo>
                    <a:pt x="5" y="5"/>
                    <a:pt x="0"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3"/>
            <p:cNvSpPr/>
            <p:nvPr/>
          </p:nvSpPr>
          <p:spPr>
            <a:xfrm flipH="1">
              <a:off x="8627140" y="3292429"/>
              <a:ext cx="80588" cy="80478"/>
            </a:xfrm>
            <a:custGeom>
              <a:rect b="b" l="l" r="r" t="t"/>
              <a:pathLst>
                <a:path extrusionOk="0" h="731" w="732">
                  <a:moveTo>
                    <a:pt x="368" y="0"/>
                  </a:moveTo>
                  <a:cubicBezTo>
                    <a:pt x="165" y="0"/>
                    <a:pt x="0" y="165"/>
                    <a:pt x="0" y="368"/>
                  </a:cubicBezTo>
                  <a:cubicBezTo>
                    <a:pt x="0" y="571"/>
                    <a:pt x="165" y="731"/>
                    <a:pt x="368" y="731"/>
                  </a:cubicBezTo>
                  <a:cubicBezTo>
                    <a:pt x="566" y="731"/>
                    <a:pt x="731" y="571"/>
                    <a:pt x="731" y="368"/>
                  </a:cubicBezTo>
                  <a:cubicBezTo>
                    <a:pt x="731" y="165"/>
                    <a:pt x="566" y="0"/>
                    <a:pt x="3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3"/>
            <p:cNvSpPr/>
            <p:nvPr/>
          </p:nvSpPr>
          <p:spPr>
            <a:xfrm flipH="1">
              <a:off x="8557672" y="3348465"/>
              <a:ext cx="79487" cy="79487"/>
            </a:xfrm>
            <a:custGeom>
              <a:rect b="b" l="l" r="r" t="t"/>
              <a:pathLst>
                <a:path extrusionOk="0" h="722" w="722">
                  <a:moveTo>
                    <a:pt x="359" y="0"/>
                  </a:moveTo>
                  <a:cubicBezTo>
                    <a:pt x="161" y="0"/>
                    <a:pt x="0" y="161"/>
                    <a:pt x="0" y="359"/>
                  </a:cubicBezTo>
                  <a:cubicBezTo>
                    <a:pt x="0" y="561"/>
                    <a:pt x="161" y="722"/>
                    <a:pt x="359" y="722"/>
                  </a:cubicBezTo>
                  <a:cubicBezTo>
                    <a:pt x="561" y="722"/>
                    <a:pt x="722" y="561"/>
                    <a:pt x="722" y="359"/>
                  </a:cubicBezTo>
                  <a:cubicBezTo>
                    <a:pt x="722" y="161"/>
                    <a:pt x="561"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3"/>
            <p:cNvSpPr/>
            <p:nvPr/>
          </p:nvSpPr>
          <p:spPr>
            <a:xfrm flipH="1">
              <a:off x="8485452" y="3400869"/>
              <a:ext cx="78496" cy="78496"/>
            </a:xfrm>
            <a:custGeom>
              <a:rect b="b" l="l" r="r" t="t"/>
              <a:pathLst>
                <a:path extrusionOk="0" h="713" w="713">
                  <a:moveTo>
                    <a:pt x="354" y="0"/>
                  </a:moveTo>
                  <a:cubicBezTo>
                    <a:pt x="156" y="0"/>
                    <a:pt x="0" y="161"/>
                    <a:pt x="0" y="359"/>
                  </a:cubicBezTo>
                  <a:cubicBezTo>
                    <a:pt x="0" y="552"/>
                    <a:pt x="156" y="712"/>
                    <a:pt x="354" y="712"/>
                  </a:cubicBezTo>
                  <a:cubicBezTo>
                    <a:pt x="552" y="712"/>
                    <a:pt x="712" y="552"/>
                    <a:pt x="712" y="359"/>
                  </a:cubicBezTo>
                  <a:cubicBezTo>
                    <a:pt x="712" y="161"/>
                    <a:pt x="552"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3"/>
            <p:cNvSpPr/>
            <p:nvPr/>
          </p:nvSpPr>
          <p:spPr>
            <a:xfrm flipH="1">
              <a:off x="8411801" y="3450630"/>
              <a:ext cx="77395" cy="78056"/>
            </a:xfrm>
            <a:custGeom>
              <a:rect b="b" l="l" r="r" t="t"/>
              <a:pathLst>
                <a:path extrusionOk="0" h="709" w="703">
                  <a:moveTo>
                    <a:pt x="349" y="1"/>
                  </a:moveTo>
                  <a:cubicBezTo>
                    <a:pt x="156" y="1"/>
                    <a:pt x="0" y="161"/>
                    <a:pt x="0" y="355"/>
                  </a:cubicBezTo>
                  <a:cubicBezTo>
                    <a:pt x="0" y="548"/>
                    <a:pt x="156" y="708"/>
                    <a:pt x="349" y="708"/>
                  </a:cubicBezTo>
                  <a:cubicBezTo>
                    <a:pt x="547" y="708"/>
                    <a:pt x="702" y="548"/>
                    <a:pt x="702" y="355"/>
                  </a:cubicBezTo>
                  <a:cubicBezTo>
                    <a:pt x="702" y="161"/>
                    <a:pt x="547"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3"/>
            <p:cNvSpPr/>
            <p:nvPr/>
          </p:nvSpPr>
          <p:spPr>
            <a:xfrm flipH="1">
              <a:off x="8336058" y="3497860"/>
              <a:ext cx="76955" cy="76955"/>
            </a:xfrm>
            <a:custGeom>
              <a:rect b="b" l="l" r="r" t="t"/>
              <a:pathLst>
                <a:path extrusionOk="0" h="699" w="699">
                  <a:moveTo>
                    <a:pt x="350" y="1"/>
                  </a:moveTo>
                  <a:cubicBezTo>
                    <a:pt x="157" y="1"/>
                    <a:pt x="1" y="161"/>
                    <a:pt x="1" y="350"/>
                  </a:cubicBezTo>
                  <a:cubicBezTo>
                    <a:pt x="1" y="543"/>
                    <a:pt x="157" y="699"/>
                    <a:pt x="350" y="699"/>
                  </a:cubicBezTo>
                  <a:cubicBezTo>
                    <a:pt x="538" y="699"/>
                    <a:pt x="699" y="543"/>
                    <a:pt x="699" y="350"/>
                  </a:cubicBezTo>
                  <a:cubicBezTo>
                    <a:pt x="699" y="161"/>
                    <a:pt x="538" y="1"/>
                    <a:pt x="3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3"/>
            <p:cNvSpPr/>
            <p:nvPr/>
          </p:nvSpPr>
          <p:spPr>
            <a:xfrm flipH="1">
              <a:off x="8259214" y="3543107"/>
              <a:ext cx="75854" cy="75854"/>
            </a:xfrm>
            <a:custGeom>
              <a:rect b="b" l="l" r="r" t="t"/>
              <a:pathLst>
                <a:path extrusionOk="0" h="689" w="689">
                  <a:moveTo>
                    <a:pt x="344" y="0"/>
                  </a:moveTo>
                  <a:cubicBezTo>
                    <a:pt x="156" y="0"/>
                    <a:pt x="0" y="156"/>
                    <a:pt x="0" y="344"/>
                  </a:cubicBezTo>
                  <a:cubicBezTo>
                    <a:pt x="0" y="533"/>
                    <a:pt x="156" y="688"/>
                    <a:pt x="344" y="688"/>
                  </a:cubicBezTo>
                  <a:cubicBezTo>
                    <a:pt x="533" y="688"/>
                    <a:pt x="688" y="533"/>
                    <a:pt x="688" y="344"/>
                  </a:cubicBezTo>
                  <a:cubicBezTo>
                    <a:pt x="688" y="156"/>
                    <a:pt x="533"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3"/>
            <p:cNvSpPr/>
            <p:nvPr/>
          </p:nvSpPr>
          <p:spPr>
            <a:xfrm flipH="1">
              <a:off x="8180829" y="3585603"/>
              <a:ext cx="74863" cy="74863"/>
            </a:xfrm>
            <a:custGeom>
              <a:rect b="b" l="l" r="r" t="t"/>
              <a:pathLst>
                <a:path extrusionOk="0" h="680" w="680">
                  <a:moveTo>
                    <a:pt x="340" y="1"/>
                  </a:moveTo>
                  <a:cubicBezTo>
                    <a:pt x="151" y="1"/>
                    <a:pt x="0" y="152"/>
                    <a:pt x="0" y="340"/>
                  </a:cubicBezTo>
                  <a:cubicBezTo>
                    <a:pt x="0" y="524"/>
                    <a:pt x="151" y="680"/>
                    <a:pt x="340" y="680"/>
                  </a:cubicBezTo>
                  <a:cubicBezTo>
                    <a:pt x="528" y="680"/>
                    <a:pt x="679" y="524"/>
                    <a:pt x="679" y="340"/>
                  </a:cubicBezTo>
                  <a:cubicBezTo>
                    <a:pt x="679" y="152"/>
                    <a:pt x="528"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3"/>
            <p:cNvSpPr/>
            <p:nvPr/>
          </p:nvSpPr>
          <p:spPr>
            <a:xfrm flipH="1">
              <a:off x="8101453" y="3625015"/>
              <a:ext cx="73762" cy="73872"/>
            </a:xfrm>
            <a:custGeom>
              <a:rect b="b" l="l" r="r" t="t"/>
              <a:pathLst>
                <a:path extrusionOk="0" h="671" w="670">
                  <a:moveTo>
                    <a:pt x="335" y="1"/>
                  </a:moveTo>
                  <a:cubicBezTo>
                    <a:pt x="151" y="1"/>
                    <a:pt x="0" y="152"/>
                    <a:pt x="0" y="336"/>
                  </a:cubicBezTo>
                  <a:cubicBezTo>
                    <a:pt x="0" y="524"/>
                    <a:pt x="151" y="670"/>
                    <a:pt x="335" y="670"/>
                  </a:cubicBezTo>
                  <a:cubicBezTo>
                    <a:pt x="523" y="670"/>
                    <a:pt x="670" y="524"/>
                    <a:pt x="670" y="336"/>
                  </a:cubicBezTo>
                  <a:cubicBezTo>
                    <a:pt x="670" y="152"/>
                    <a:pt x="523"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3"/>
            <p:cNvSpPr/>
            <p:nvPr/>
          </p:nvSpPr>
          <p:spPr>
            <a:xfrm flipH="1">
              <a:off x="8020536" y="3662446"/>
              <a:ext cx="72771" cy="72771"/>
            </a:xfrm>
            <a:custGeom>
              <a:rect b="b" l="l" r="r" t="t"/>
              <a:pathLst>
                <a:path extrusionOk="0" h="661" w="661">
                  <a:moveTo>
                    <a:pt x="331" y="0"/>
                  </a:moveTo>
                  <a:cubicBezTo>
                    <a:pt x="147" y="0"/>
                    <a:pt x="1" y="147"/>
                    <a:pt x="1" y="330"/>
                  </a:cubicBezTo>
                  <a:cubicBezTo>
                    <a:pt x="1" y="510"/>
                    <a:pt x="147" y="660"/>
                    <a:pt x="331" y="660"/>
                  </a:cubicBezTo>
                  <a:cubicBezTo>
                    <a:pt x="515" y="660"/>
                    <a:pt x="661" y="510"/>
                    <a:pt x="661" y="330"/>
                  </a:cubicBezTo>
                  <a:cubicBezTo>
                    <a:pt x="661" y="147"/>
                    <a:pt x="515"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3"/>
            <p:cNvSpPr/>
            <p:nvPr/>
          </p:nvSpPr>
          <p:spPr>
            <a:xfrm flipH="1">
              <a:off x="7937968" y="3696134"/>
              <a:ext cx="72221" cy="72331"/>
            </a:xfrm>
            <a:custGeom>
              <a:rect b="b" l="l" r="r" t="t"/>
              <a:pathLst>
                <a:path extrusionOk="0" h="657" w="656">
                  <a:moveTo>
                    <a:pt x="330" y="1"/>
                  </a:moveTo>
                  <a:cubicBezTo>
                    <a:pt x="146" y="1"/>
                    <a:pt x="0" y="147"/>
                    <a:pt x="0" y="331"/>
                  </a:cubicBezTo>
                  <a:cubicBezTo>
                    <a:pt x="0" y="510"/>
                    <a:pt x="146" y="656"/>
                    <a:pt x="330" y="656"/>
                  </a:cubicBezTo>
                  <a:cubicBezTo>
                    <a:pt x="509" y="656"/>
                    <a:pt x="655" y="510"/>
                    <a:pt x="655" y="331"/>
                  </a:cubicBezTo>
                  <a:cubicBezTo>
                    <a:pt x="655" y="147"/>
                    <a:pt x="509"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3"/>
            <p:cNvSpPr/>
            <p:nvPr/>
          </p:nvSpPr>
          <p:spPr>
            <a:xfrm flipH="1">
              <a:off x="7854408" y="3727290"/>
              <a:ext cx="71230" cy="71230"/>
            </a:xfrm>
            <a:custGeom>
              <a:rect b="b" l="l" r="r" t="t"/>
              <a:pathLst>
                <a:path extrusionOk="0" h="647" w="647">
                  <a:moveTo>
                    <a:pt x="321" y="1"/>
                  </a:moveTo>
                  <a:cubicBezTo>
                    <a:pt x="142" y="1"/>
                    <a:pt x="1" y="147"/>
                    <a:pt x="1" y="326"/>
                  </a:cubicBezTo>
                  <a:cubicBezTo>
                    <a:pt x="1" y="500"/>
                    <a:pt x="142" y="646"/>
                    <a:pt x="321" y="646"/>
                  </a:cubicBezTo>
                  <a:cubicBezTo>
                    <a:pt x="500" y="646"/>
                    <a:pt x="646" y="500"/>
                    <a:pt x="646" y="326"/>
                  </a:cubicBezTo>
                  <a:cubicBezTo>
                    <a:pt x="646" y="147"/>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3"/>
            <p:cNvSpPr/>
            <p:nvPr/>
          </p:nvSpPr>
          <p:spPr>
            <a:xfrm flipH="1">
              <a:off x="7770298" y="3755364"/>
              <a:ext cx="70239" cy="70129"/>
            </a:xfrm>
            <a:custGeom>
              <a:rect b="b" l="l" r="r" t="t"/>
              <a:pathLst>
                <a:path extrusionOk="0" h="637" w="638">
                  <a:moveTo>
                    <a:pt x="321" y="0"/>
                  </a:moveTo>
                  <a:cubicBezTo>
                    <a:pt x="147" y="0"/>
                    <a:pt x="1" y="142"/>
                    <a:pt x="1" y="316"/>
                  </a:cubicBezTo>
                  <a:cubicBezTo>
                    <a:pt x="1" y="495"/>
                    <a:pt x="147" y="637"/>
                    <a:pt x="321" y="637"/>
                  </a:cubicBezTo>
                  <a:cubicBezTo>
                    <a:pt x="496" y="637"/>
                    <a:pt x="637" y="495"/>
                    <a:pt x="637" y="316"/>
                  </a:cubicBezTo>
                  <a:cubicBezTo>
                    <a:pt x="637" y="142"/>
                    <a:pt x="496"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3"/>
            <p:cNvSpPr/>
            <p:nvPr/>
          </p:nvSpPr>
          <p:spPr>
            <a:xfrm flipH="1">
              <a:off x="7684757" y="3779694"/>
              <a:ext cx="69028" cy="69138"/>
            </a:xfrm>
            <a:custGeom>
              <a:rect b="b" l="l" r="r" t="t"/>
              <a:pathLst>
                <a:path extrusionOk="0" h="628" w="627">
                  <a:moveTo>
                    <a:pt x="316" y="1"/>
                  </a:moveTo>
                  <a:cubicBezTo>
                    <a:pt x="141" y="1"/>
                    <a:pt x="0" y="142"/>
                    <a:pt x="0" y="317"/>
                  </a:cubicBezTo>
                  <a:cubicBezTo>
                    <a:pt x="0" y="491"/>
                    <a:pt x="141" y="628"/>
                    <a:pt x="316" y="628"/>
                  </a:cubicBezTo>
                  <a:cubicBezTo>
                    <a:pt x="486" y="628"/>
                    <a:pt x="627" y="491"/>
                    <a:pt x="627" y="317"/>
                  </a:cubicBezTo>
                  <a:cubicBezTo>
                    <a:pt x="627" y="142"/>
                    <a:pt x="486"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3"/>
            <p:cNvSpPr/>
            <p:nvPr/>
          </p:nvSpPr>
          <p:spPr>
            <a:xfrm flipH="1">
              <a:off x="7598005" y="3801052"/>
              <a:ext cx="68698" cy="68037"/>
            </a:xfrm>
            <a:custGeom>
              <a:rect b="b" l="l" r="r" t="t"/>
              <a:pathLst>
                <a:path extrusionOk="0" h="618" w="624">
                  <a:moveTo>
                    <a:pt x="312" y="0"/>
                  </a:moveTo>
                  <a:cubicBezTo>
                    <a:pt x="142" y="0"/>
                    <a:pt x="1" y="137"/>
                    <a:pt x="1" y="306"/>
                  </a:cubicBezTo>
                  <a:cubicBezTo>
                    <a:pt x="1" y="481"/>
                    <a:pt x="142" y="618"/>
                    <a:pt x="312" y="618"/>
                  </a:cubicBezTo>
                  <a:cubicBezTo>
                    <a:pt x="482" y="618"/>
                    <a:pt x="623" y="481"/>
                    <a:pt x="623" y="306"/>
                  </a:cubicBezTo>
                  <a:cubicBezTo>
                    <a:pt x="623" y="137"/>
                    <a:pt x="482"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3"/>
            <p:cNvSpPr/>
            <p:nvPr/>
          </p:nvSpPr>
          <p:spPr>
            <a:xfrm flipH="1">
              <a:off x="7510813" y="3818116"/>
              <a:ext cx="67597" cy="67046"/>
            </a:xfrm>
            <a:custGeom>
              <a:rect b="b" l="l" r="r" t="t"/>
              <a:pathLst>
                <a:path extrusionOk="0" h="609" w="614">
                  <a:moveTo>
                    <a:pt x="307" y="1"/>
                  </a:moveTo>
                  <a:cubicBezTo>
                    <a:pt x="137" y="1"/>
                    <a:pt x="0" y="137"/>
                    <a:pt x="0" y="307"/>
                  </a:cubicBezTo>
                  <a:cubicBezTo>
                    <a:pt x="0" y="472"/>
                    <a:pt x="137" y="609"/>
                    <a:pt x="307" y="609"/>
                  </a:cubicBezTo>
                  <a:cubicBezTo>
                    <a:pt x="477" y="609"/>
                    <a:pt x="613" y="472"/>
                    <a:pt x="613" y="307"/>
                  </a:cubicBezTo>
                  <a:cubicBezTo>
                    <a:pt x="613" y="137"/>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3"/>
            <p:cNvSpPr/>
            <p:nvPr/>
          </p:nvSpPr>
          <p:spPr>
            <a:xfrm flipH="1">
              <a:off x="7423180" y="3831657"/>
              <a:ext cx="66496" cy="65945"/>
            </a:xfrm>
            <a:custGeom>
              <a:rect b="b" l="l" r="r" t="t"/>
              <a:pathLst>
                <a:path extrusionOk="0" h="599" w="604">
                  <a:moveTo>
                    <a:pt x="302" y="0"/>
                  </a:moveTo>
                  <a:cubicBezTo>
                    <a:pt x="137" y="0"/>
                    <a:pt x="1" y="132"/>
                    <a:pt x="1" y="297"/>
                  </a:cubicBezTo>
                  <a:cubicBezTo>
                    <a:pt x="1" y="467"/>
                    <a:pt x="137" y="599"/>
                    <a:pt x="302" y="599"/>
                  </a:cubicBezTo>
                  <a:cubicBezTo>
                    <a:pt x="467" y="599"/>
                    <a:pt x="604" y="467"/>
                    <a:pt x="604" y="297"/>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3"/>
            <p:cNvSpPr/>
            <p:nvPr/>
          </p:nvSpPr>
          <p:spPr>
            <a:xfrm flipH="1">
              <a:off x="7334887" y="3840464"/>
              <a:ext cx="65505" cy="65505"/>
            </a:xfrm>
            <a:custGeom>
              <a:rect b="b" l="l" r="r" t="t"/>
              <a:pathLst>
                <a:path extrusionOk="0" h="595" w="595">
                  <a:moveTo>
                    <a:pt x="297" y="0"/>
                  </a:moveTo>
                  <a:cubicBezTo>
                    <a:pt x="137" y="0"/>
                    <a:pt x="0" y="137"/>
                    <a:pt x="0" y="297"/>
                  </a:cubicBezTo>
                  <a:cubicBezTo>
                    <a:pt x="0" y="462"/>
                    <a:pt x="137" y="594"/>
                    <a:pt x="297" y="594"/>
                  </a:cubicBezTo>
                  <a:cubicBezTo>
                    <a:pt x="462" y="594"/>
                    <a:pt x="594" y="462"/>
                    <a:pt x="594" y="297"/>
                  </a:cubicBezTo>
                  <a:cubicBezTo>
                    <a:pt x="594" y="137"/>
                    <a:pt x="462"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3"/>
            <p:cNvSpPr/>
            <p:nvPr/>
          </p:nvSpPr>
          <p:spPr>
            <a:xfrm flipH="1">
              <a:off x="7246153" y="3845639"/>
              <a:ext cx="64514" cy="64514"/>
            </a:xfrm>
            <a:custGeom>
              <a:rect b="b" l="l" r="r" t="t"/>
              <a:pathLst>
                <a:path extrusionOk="0" h="586" w="586">
                  <a:moveTo>
                    <a:pt x="293" y="0"/>
                  </a:moveTo>
                  <a:cubicBezTo>
                    <a:pt x="133" y="0"/>
                    <a:pt x="1" y="132"/>
                    <a:pt x="1" y="293"/>
                  </a:cubicBezTo>
                  <a:cubicBezTo>
                    <a:pt x="1" y="453"/>
                    <a:pt x="133"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3"/>
            <p:cNvSpPr/>
            <p:nvPr/>
          </p:nvSpPr>
          <p:spPr>
            <a:xfrm flipH="1">
              <a:off x="7157419" y="3846189"/>
              <a:ext cx="63413" cy="63413"/>
            </a:xfrm>
            <a:custGeom>
              <a:rect b="b" l="l" r="r" t="t"/>
              <a:pathLst>
                <a:path extrusionOk="0" h="576" w="576">
                  <a:moveTo>
                    <a:pt x="288" y="0"/>
                  </a:moveTo>
                  <a:cubicBezTo>
                    <a:pt x="128" y="0"/>
                    <a:pt x="0" y="132"/>
                    <a:pt x="0" y="288"/>
                  </a:cubicBezTo>
                  <a:cubicBezTo>
                    <a:pt x="0" y="448"/>
                    <a:pt x="128" y="575"/>
                    <a:pt x="288" y="575"/>
                  </a:cubicBezTo>
                  <a:cubicBezTo>
                    <a:pt x="448" y="575"/>
                    <a:pt x="576" y="448"/>
                    <a:pt x="576" y="288"/>
                  </a:cubicBezTo>
                  <a:cubicBezTo>
                    <a:pt x="576" y="132"/>
                    <a:pt x="448" y="0"/>
                    <a:pt x="2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3"/>
            <p:cNvSpPr/>
            <p:nvPr/>
          </p:nvSpPr>
          <p:spPr>
            <a:xfrm flipH="1">
              <a:off x="7068685" y="3842556"/>
              <a:ext cx="62312" cy="62312"/>
            </a:xfrm>
            <a:custGeom>
              <a:rect b="b" l="l" r="r" t="t"/>
              <a:pathLst>
                <a:path extrusionOk="0" h="566" w="566">
                  <a:moveTo>
                    <a:pt x="283" y="0"/>
                  </a:moveTo>
                  <a:cubicBezTo>
                    <a:pt x="127" y="0"/>
                    <a:pt x="0" y="127"/>
                    <a:pt x="0" y="283"/>
                  </a:cubicBezTo>
                  <a:cubicBezTo>
                    <a:pt x="0" y="439"/>
                    <a:pt x="127" y="566"/>
                    <a:pt x="283" y="566"/>
                  </a:cubicBezTo>
                  <a:cubicBezTo>
                    <a:pt x="438" y="566"/>
                    <a:pt x="566" y="439"/>
                    <a:pt x="566" y="283"/>
                  </a:cubicBezTo>
                  <a:cubicBezTo>
                    <a:pt x="566" y="127"/>
                    <a:pt x="438"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3"/>
            <p:cNvSpPr/>
            <p:nvPr/>
          </p:nvSpPr>
          <p:spPr>
            <a:xfrm flipH="1">
              <a:off x="6980392" y="3833749"/>
              <a:ext cx="61432" cy="61872"/>
            </a:xfrm>
            <a:custGeom>
              <a:rect b="b" l="l" r="r" t="t"/>
              <a:pathLst>
                <a:path extrusionOk="0" h="562" w="558">
                  <a:moveTo>
                    <a:pt x="279" y="0"/>
                  </a:moveTo>
                  <a:cubicBezTo>
                    <a:pt x="123" y="0"/>
                    <a:pt x="1" y="127"/>
                    <a:pt x="1" y="283"/>
                  </a:cubicBezTo>
                  <a:cubicBezTo>
                    <a:pt x="1" y="434"/>
                    <a:pt x="123" y="561"/>
                    <a:pt x="279" y="561"/>
                  </a:cubicBezTo>
                  <a:cubicBezTo>
                    <a:pt x="435" y="561"/>
                    <a:pt x="557" y="434"/>
                    <a:pt x="557" y="283"/>
                  </a:cubicBezTo>
                  <a:cubicBezTo>
                    <a:pt x="557" y="127"/>
                    <a:pt x="435"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3"/>
            <p:cNvSpPr/>
            <p:nvPr/>
          </p:nvSpPr>
          <p:spPr>
            <a:xfrm flipH="1">
              <a:off x="6892759" y="3820758"/>
              <a:ext cx="60771" cy="60771"/>
            </a:xfrm>
            <a:custGeom>
              <a:rect b="b" l="l" r="r" t="t"/>
              <a:pathLst>
                <a:path extrusionOk="0" h="552" w="552">
                  <a:moveTo>
                    <a:pt x="278" y="0"/>
                  </a:moveTo>
                  <a:cubicBezTo>
                    <a:pt x="128" y="0"/>
                    <a:pt x="0" y="123"/>
                    <a:pt x="0" y="274"/>
                  </a:cubicBezTo>
                  <a:cubicBezTo>
                    <a:pt x="0" y="429"/>
                    <a:pt x="128" y="552"/>
                    <a:pt x="278" y="552"/>
                  </a:cubicBezTo>
                  <a:cubicBezTo>
                    <a:pt x="429" y="552"/>
                    <a:pt x="552" y="429"/>
                    <a:pt x="552" y="274"/>
                  </a:cubicBezTo>
                  <a:cubicBezTo>
                    <a:pt x="552" y="123"/>
                    <a:pt x="429"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3"/>
            <p:cNvSpPr/>
            <p:nvPr/>
          </p:nvSpPr>
          <p:spPr>
            <a:xfrm flipH="1">
              <a:off x="6806007" y="3802593"/>
              <a:ext cx="59890" cy="59780"/>
            </a:xfrm>
            <a:custGeom>
              <a:rect b="b" l="l" r="r" t="t"/>
              <a:pathLst>
                <a:path extrusionOk="0" h="543" w="544">
                  <a:moveTo>
                    <a:pt x="274" y="0"/>
                  </a:moveTo>
                  <a:cubicBezTo>
                    <a:pt x="124" y="0"/>
                    <a:pt x="1" y="118"/>
                    <a:pt x="1" y="269"/>
                  </a:cubicBezTo>
                  <a:cubicBezTo>
                    <a:pt x="1" y="420"/>
                    <a:pt x="124" y="542"/>
                    <a:pt x="274" y="542"/>
                  </a:cubicBezTo>
                  <a:cubicBezTo>
                    <a:pt x="425" y="542"/>
                    <a:pt x="543" y="420"/>
                    <a:pt x="543" y="269"/>
                  </a:cubicBezTo>
                  <a:cubicBezTo>
                    <a:pt x="543" y="118"/>
                    <a:pt x="425"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3"/>
            <p:cNvSpPr/>
            <p:nvPr/>
          </p:nvSpPr>
          <p:spPr>
            <a:xfrm flipH="1">
              <a:off x="6720466" y="3779253"/>
              <a:ext cx="58679" cy="58679"/>
            </a:xfrm>
            <a:custGeom>
              <a:rect b="b" l="l" r="r" t="t"/>
              <a:pathLst>
                <a:path extrusionOk="0" h="533" w="533">
                  <a:moveTo>
                    <a:pt x="269" y="0"/>
                  </a:moveTo>
                  <a:cubicBezTo>
                    <a:pt x="118" y="0"/>
                    <a:pt x="0" y="118"/>
                    <a:pt x="0" y="264"/>
                  </a:cubicBezTo>
                  <a:cubicBezTo>
                    <a:pt x="0" y="415"/>
                    <a:pt x="118" y="533"/>
                    <a:pt x="269" y="533"/>
                  </a:cubicBezTo>
                  <a:cubicBezTo>
                    <a:pt x="415" y="533"/>
                    <a:pt x="533" y="415"/>
                    <a:pt x="533" y="264"/>
                  </a:cubicBezTo>
                  <a:cubicBezTo>
                    <a:pt x="533" y="118"/>
                    <a:pt x="415" y="0"/>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3"/>
            <p:cNvSpPr/>
            <p:nvPr/>
          </p:nvSpPr>
          <p:spPr>
            <a:xfrm flipH="1">
              <a:off x="6636356" y="3750630"/>
              <a:ext cx="57688" cy="58239"/>
            </a:xfrm>
            <a:custGeom>
              <a:rect b="b" l="l" r="r" t="t"/>
              <a:pathLst>
                <a:path extrusionOk="0" h="529" w="524">
                  <a:moveTo>
                    <a:pt x="264" y="1"/>
                  </a:moveTo>
                  <a:cubicBezTo>
                    <a:pt x="118" y="1"/>
                    <a:pt x="0" y="119"/>
                    <a:pt x="0" y="265"/>
                  </a:cubicBezTo>
                  <a:cubicBezTo>
                    <a:pt x="0" y="411"/>
                    <a:pt x="118" y="529"/>
                    <a:pt x="264" y="529"/>
                  </a:cubicBezTo>
                  <a:cubicBezTo>
                    <a:pt x="406" y="529"/>
                    <a:pt x="524" y="411"/>
                    <a:pt x="524" y="265"/>
                  </a:cubicBezTo>
                  <a:cubicBezTo>
                    <a:pt x="524" y="119"/>
                    <a:pt x="406"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3"/>
            <p:cNvSpPr/>
            <p:nvPr/>
          </p:nvSpPr>
          <p:spPr>
            <a:xfrm flipH="1">
              <a:off x="6553788" y="3718483"/>
              <a:ext cx="56698" cy="56698"/>
            </a:xfrm>
            <a:custGeom>
              <a:rect b="b" l="l" r="r" t="t"/>
              <a:pathLst>
                <a:path extrusionOk="0" h="515" w="515">
                  <a:moveTo>
                    <a:pt x="260" y="1"/>
                  </a:moveTo>
                  <a:cubicBezTo>
                    <a:pt x="113" y="1"/>
                    <a:pt x="0" y="114"/>
                    <a:pt x="0" y="260"/>
                  </a:cubicBezTo>
                  <a:cubicBezTo>
                    <a:pt x="0" y="401"/>
                    <a:pt x="113" y="514"/>
                    <a:pt x="260" y="514"/>
                  </a:cubicBezTo>
                  <a:cubicBezTo>
                    <a:pt x="401" y="514"/>
                    <a:pt x="514" y="401"/>
                    <a:pt x="514" y="260"/>
                  </a:cubicBezTo>
                  <a:cubicBezTo>
                    <a:pt x="514" y="114"/>
                    <a:pt x="401"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3"/>
            <p:cNvSpPr/>
            <p:nvPr/>
          </p:nvSpPr>
          <p:spPr>
            <a:xfrm flipH="1">
              <a:off x="6472870" y="3682153"/>
              <a:ext cx="56147" cy="56147"/>
            </a:xfrm>
            <a:custGeom>
              <a:rect b="b" l="l" r="r" t="t"/>
              <a:pathLst>
                <a:path extrusionOk="0" h="510" w="510">
                  <a:moveTo>
                    <a:pt x="255" y="1"/>
                  </a:moveTo>
                  <a:cubicBezTo>
                    <a:pt x="114" y="1"/>
                    <a:pt x="0" y="114"/>
                    <a:pt x="0" y="255"/>
                  </a:cubicBezTo>
                  <a:cubicBezTo>
                    <a:pt x="0" y="392"/>
                    <a:pt x="114" y="510"/>
                    <a:pt x="255" y="510"/>
                  </a:cubicBezTo>
                  <a:cubicBezTo>
                    <a:pt x="396" y="510"/>
                    <a:pt x="510" y="392"/>
                    <a:pt x="510" y="255"/>
                  </a:cubicBezTo>
                  <a:cubicBezTo>
                    <a:pt x="510" y="114"/>
                    <a:pt x="396"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3"/>
            <p:cNvSpPr/>
            <p:nvPr/>
          </p:nvSpPr>
          <p:spPr>
            <a:xfrm flipH="1">
              <a:off x="6393495" y="3642740"/>
              <a:ext cx="55046" cy="55046"/>
            </a:xfrm>
            <a:custGeom>
              <a:rect b="b" l="l" r="r" t="t"/>
              <a:pathLst>
                <a:path extrusionOk="0" h="500" w="500">
                  <a:moveTo>
                    <a:pt x="250" y="0"/>
                  </a:moveTo>
                  <a:cubicBezTo>
                    <a:pt x="113" y="0"/>
                    <a:pt x="0" y="113"/>
                    <a:pt x="0" y="250"/>
                  </a:cubicBezTo>
                  <a:cubicBezTo>
                    <a:pt x="0" y="387"/>
                    <a:pt x="113"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3"/>
            <p:cNvSpPr/>
            <p:nvPr/>
          </p:nvSpPr>
          <p:spPr>
            <a:xfrm flipH="1">
              <a:off x="6315109" y="3600685"/>
              <a:ext cx="54606" cy="54055"/>
            </a:xfrm>
            <a:custGeom>
              <a:rect b="b" l="l" r="r" t="t"/>
              <a:pathLst>
                <a:path extrusionOk="0" h="491" w="496">
                  <a:moveTo>
                    <a:pt x="246" y="0"/>
                  </a:moveTo>
                  <a:cubicBezTo>
                    <a:pt x="114" y="0"/>
                    <a:pt x="1" y="114"/>
                    <a:pt x="1" y="246"/>
                  </a:cubicBezTo>
                  <a:cubicBezTo>
                    <a:pt x="1" y="382"/>
                    <a:pt x="114" y="491"/>
                    <a:pt x="246" y="491"/>
                  </a:cubicBezTo>
                  <a:cubicBezTo>
                    <a:pt x="383" y="491"/>
                    <a:pt x="496" y="382"/>
                    <a:pt x="496" y="246"/>
                  </a:cubicBezTo>
                  <a:cubicBezTo>
                    <a:pt x="496" y="114"/>
                    <a:pt x="383"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3"/>
            <p:cNvSpPr/>
            <p:nvPr/>
          </p:nvSpPr>
          <p:spPr>
            <a:xfrm flipH="1">
              <a:off x="6237715" y="3557639"/>
              <a:ext cx="53615" cy="52954"/>
            </a:xfrm>
            <a:custGeom>
              <a:rect b="b" l="l" r="r" t="t"/>
              <a:pathLst>
                <a:path extrusionOk="0" h="481" w="487">
                  <a:moveTo>
                    <a:pt x="241" y="0"/>
                  </a:moveTo>
                  <a:cubicBezTo>
                    <a:pt x="109" y="0"/>
                    <a:pt x="1" y="109"/>
                    <a:pt x="1" y="241"/>
                  </a:cubicBezTo>
                  <a:cubicBezTo>
                    <a:pt x="1" y="377"/>
                    <a:pt x="109" y="481"/>
                    <a:pt x="241" y="481"/>
                  </a:cubicBezTo>
                  <a:cubicBezTo>
                    <a:pt x="378" y="481"/>
                    <a:pt x="486" y="377"/>
                    <a:pt x="486" y="241"/>
                  </a:cubicBezTo>
                  <a:cubicBezTo>
                    <a:pt x="486" y="109"/>
                    <a:pt x="378"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3"/>
            <p:cNvSpPr/>
            <p:nvPr/>
          </p:nvSpPr>
          <p:spPr>
            <a:xfrm flipH="1">
              <a:off x="6160981" y="3514043"/>
              <a:ext cx="52514" cy="51964"/>
            </a:xfrm>
            <a:custGeom>
              <a:rect b="b" l="l" r="r" t="t"/>
              <a:pathLst>
                <a:path extrusionOk="0" h="472" w="477">
                  <a:moveTo>
                    <a:pt x="241" y="0"/>
                  </a:moveTo>
                  <a:cubicBezTo>
                    <a:pt x="109" y="0"/>
                    <a:pt x="1" y="104"/>
                    <a:pt x="1" y="236"/>
                  </a:cubicBezTo>
                  <a:cubicBezTo>
                    <a:pt x="1" y="368"/>
                    <a:pt x="109" y="472"/>
                    <a:pt x="241" y="472"/>
                  </a:cubicBezTo>
                  <a:cubicBezTo>
                    <a:pt x="368" y="472"/>
                    <a:pt x="477" y="368"/>
                    <a:pt x="477" y="236"/>
                  </a:cubicBezTo>
                  <a:cubicBezTo>
                    <a:pt x="477" y="104"/>
                    <a:pt x="368"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3"/>
            <p:cNvSpPr/>
            <p:nvPr/>
          </p:nvSpPr>
          <p:spPr>
            <a:xfrm flipH="1">
              <a:off x="6083587" y="3470887"/>
              <a:ext cx="51523" cy="50973"/>
            </a:xfrm>
            <a:custGeom>
              <a:rect b="b" l="l" r="r" t="t"/>
              <a:pathLst>
                <a:path extrusionOk="0" h="463" w="468">
                  <a:moveTo>
                    <a:pt x="236" y="1"/>
                  </a:moveTo>
                  <a:cubicBezTo>
                    <a:pt x="104" y="1"/>
                    <a:pt x="1" y="105"/>
                    <a:pt x="1" y="232"/>
                  </a:cubicBezTo>
                  <a:cubicBezTo>
                    <a:pt x="1" y="359"/>
                    <a:pt x="104" y="463"/>
                    <a:pt x="236" y="463"/>
                  </a:cubicBezTo>
                  <a:cubicBezTo>
                    <a:pt x="364" y="463"/>
                    <a:pt x="467" y="359"/>
                    <a:pt x="467" y="232"/>
                  </a:cubicBezTo>
                  <a:cubicBezTo>
                    <a:pt x="467" y="105"/>
                    <a:pt x="364" y="1"/>
                    <a:pt x="2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3"/>
            <p:cNvSpPr/>
            <p:nvPr/>
          </p:nvSpPr>
          <p:spPr>
            <a:xfrm flipH="1">
              <a:off x="6005752" y="3429383"/>
              <a:ext cx="49982" cy="49982"/>
            </a:xfrm>
            <a:custGeom>
              <a:rect b="b" l="l" r="r" t="t"/>
              <a:pathLst>
                <a:path extrusionOk="0" h="454" w="454">
                  <a:moveTo>
                    <a:pt x="227" y="1"/>
                  </a:moveTo>
                  <a:cubicBezTo>
                    <a:pt x="100" y="1"/>
                    <a:pt x="1" y="100"/>
                    <a:pt x="1" y="227"/>
                  </a:cubicBezTo>
                  <a:cubicBezTo>
                    <a:pt x="1" y="354"/>
                    <a:pt x="100" y="453"/>
                    <a:pt x="227" y="453"/>
                  </a:cubicBezTo>
                  <a:cubicBezTo>
                    <a:pt x="354" y="453"/>
                    <a:pt x="453" y="354"/>
                    <a:pt x="453" y="227"/>
                  </a:cubicBezTo>
                  <a:cubicBezTo>
                    <a:pt x="453" y="100"/>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3"/>
            <p:cNvSpPr/>
            <p:nvPr/>
          </p:nvSpPr>
          <p:spPr>
            <a:xfrm flipH="1">
              <a:off x="5925826" y="3390520"/>
              <a:ext cx="49432" cy="49321"/>
            </a:xfrm>
            <a:custGeom>
              <a:rect b="b" l="l" r="r" t="t"/>
              <a:pathLst>
                <a:path extrusionOk="0" h="448" w="449">
                  <a:moveTo>
                    <a:pt x="222" y="0"/>
                  </a:moveTo>
                  <a:cubicBezTo>
                    <a:pt x="99" y="0"/>
                    <a:pt x="0" y="99"/>
                    <a:pt x="0" y="222"/>
                  </a:cubicBezTo>
                  <a:cubicBezTo>
                    <a:pt x="0" y="344"/>
                    <a:pt x="99" y="448"/>
                    <a:pt x="222" y="448"/>
                  </a:cubicBezTo>
                  <a:cubicBezTo>
                    <a:pt x="345" y="448"/>
                    <a:pt x="448" y="344"/>
                    <a:pt x="448" y="222"/>
                  </a:cubicBezTo>
                  <a:cubicBezTo>
                    <a:pt x="448" y="99"/>
                    <a:pt x="345"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3"/>
            <p:cNvSpPr/>
            <p:nvPr/>
          </p:nvSpPr>
          <p:spPr>
            <a:xfrm flipH="1">
              <a:off x="5844909" y="3355181"/>
              <a:ext cx="48331" cy="48331"/>
            </a:xfrm>
            <a:custGeom>
              <a:rect b="b" l="l" r="r" t="t"/>
              <a:pathLst>
                <a:path extrusionOk="0" h="439" w="439">
                  <a:moveTo>
                    <a:pt x="222" y="1"/>
                  </a:moveTo>
                  <a:cubicBezTo>
                    <a:pt x="99" y="1"/>
                    <a:pt x="0" y="100"/>
                    <a:pt x="0" y="222"/>
                  </a:cubicBezTo>
                  <a:cubicBezTo>
                    <a:pt x="0" y="340"/>
                    <a:pt x="99" y="439"/>
                    <a:pt x="222" y="439"/>
                  </a:cubicBezTo>
                  <a:cubicBezTo>
                    <a:pt x="344" y="439"/>
                    <a:pt x="439" y="340"/>
                    <a:pt x="439" y="222"/>
                  </a:cubicBezTo>
                  <a:cubicBezTo>
                    <a:pt x="439" y="100"/>
                    <a:pt x="344"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3"/>
            <p:cNvSpPr/>
            <p:nvPr/>
          </p:nvSpPr>
          <p:spPr>
            <a:xfrm flipH="1">
              <a:off x="5761349" y="3325566"/>
              <a:ext cx="47340" cy="47340"/>
            </a:xfrm>
            <a:custGeom>
              <a:rect b="b" l="l" r="r" t="t"/>
              <a:pathLst>
                <a:path extrusionOk="0" h="430" w="430">
                  <a:moveTo>
                    <a:pt x="213" y="1"/>
                  </a:moveTo>
                  <a:cubicBezTo>
                    <a:pt x="95" y="1"/>
                    <a:pt x="1" y="95"/>
                    <a:pt x="1" y="213"/>
                  </a:cubicBezTo>
                  <a:cubicBezTo>
                    <a:pt x="1" y="331"/>
                    <a:pt x="95" y="430"/>
                    <a:pt x="213" y="430"/>
                  </a:cubicBezTo>
                  <a:cubicBezTo>
                    <a:pt x="335" y="430"/>
                    <a:pt x="430" y="331"/>
                    <a:pt x="430" y="213"/>
                  </a:cubicBezTo>
                  <a:cubicBezTo>
                    <a:pt x="430" y="95"/>
                    <a:pt x="335"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3"/>
            <p:cNvSpPr/>
            <p:nvPr/>
          </p:nvSpPr>
          <p:spPr>
            <a:xfrm flipH="1">
              <a:off x="5675698" y="3301787"/>
              <a:ext cx="46789" cy="46239"/>
            </a:xfrm>
            <a:custGeom>
              <a:rect b="b" l="l" r="r" t="t"/>
              <a:pathLst>
                <a:path extrusionOk="0" h="420" w="425">
                  <a:moveTo>
                    <a:pt x="212" y="0"/>
                  </a:moveTo>
                  <a:cubicBezTo>
                    <a:pt x="95" y="0"/>
                    <a:pt x="0" y="94"/>
                    <a:pt x="0" y="212"/>
                  </a:cubicBezTo>
                  <a:cubicBezTo>
                    <a:pt x="0" y="325"/>
                    <a:pt x="95" y="420"/>
                    <a:pt x="212" y="420"/>
                  </a:cubicBezTo>
                  <a:cubicBezTo>
                    <a:pt x="330" y="420"/>
                    <a:pt x="425" y="325"/>
                    <a:pt x="425" y="212"/>
                  </a:cubicBezTo>
                  <a:cubicBezTo>
                    <a:pt x="425" y="94"/>
                    <a:pt x="330" y="0"/>
                    <a:pt x="2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3"/>
            <p:cNvSpPr/>
            <p:nvPr/>
          </p:nvSpPr>
          <p:spPr>
            <a:xfrm flipH="1">
              <a:off x="5588506" y="3285163"/>
              <a:ext cx="45798" cy="45248"/>
            </a:xfrm>
            <a:custGeom>
              <a:rect b="b" l="l" r="r" t="t"/>
              <a:pathLst>
                <a:path extrusionOk="0" h="411" w="416">
                  <a:moveTo>
                    <a:pt x="208" y="0"/>
                  </a:moveTo>
                  <a:cubicBezTo>
                    <a:pt x="90" y="0"/>
                    <a:pt x="1" y="90"/>
                    <a:pt x="1" y="203"/>
                  </a:cubicBezTo>
                  <a:cubicBezTo>
                    <a:pt x="1" y="321"/>
                    <a:pt x="90" y="410"/>
                    <a:pt x="208" y="410"/>
                  </a:cubicBezTo>
                  <a:cubicBezTo>
                    <a:pt x="321" y="410"/>
                    <a:pt x="416" y="321"/>
                    <a:pt x="416" y="203"/>
                  </a:cubicBezTo>
                  <a:cubicBezTo>
                    <a:pt x="416" y="90"/>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3"/>
            <p:cNvSpPr/>
            <p:nvPr/>
          </p:nvSpPr>
          <p:spPr>
            <a:xfrm flipH="1">
              <a:off x="5500323" y="3275805"/>
              <a:ext cx="44698" cy="44698"/>
            </a:xfrm>
            <a:custGeom>
              <a:rect b="b" l="l" r="r" t="t"/>
              <a:pathLst>
                <a:path extrusionOk="0" h="406" w="406">
                  <a:moveTo>
                    <a:pt x="203" y="0"/>
                  </a:moveTo>
                  <a:cubicBezTo>
                    <a:pt x="90" y="0"/>
                    <a:pt x="1" y="90"/>
                    <a:pt x="1" y="203"/>
                  </a:cubicBezTo>
                  <a:cubicBezTo>
                    <a:pt x="1" y="311"/>
                    <a:pt x="90" y="406"/>
                    <a:pt x="203" y="406"/>
                  </a:cubicBezTo>
                  <a:cubicBezTo>
                    <a:pt x="312" y="406"/>
                    <a:pt x="406" y="311"/>
                    <a:pt x="406" y="203"/>
                  </a:cubicBezTo>
                  <a:cubicBezTo>
                    <a:pt x="406" y="90"/>
                    <a:pt x="312"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3"/>
            <p:cNvSpPr/>
            <p:nvPr/>
          </p:nvSpPr>
          <p:spPr>
            <a:xfrm flipH="1">
              <a:off x="5411479" y="3273713"/>
              <a:ext cx="44257" cy="43707"/>
            </a:xfrm>
            <a:custGeom>
              <a:rect b="b" l="l" r="r" t="t"/>
              <a:pathLst>
                <a:path extrusionOk="0" h="397" w="402">
                  <a:moveTo>
                    <a:pt x="203" y="0"/>
                  </a:moveTo>
                  <a:cubicBezTo>
                    <a:pt x="90" y="0"/>
                    <a:pt x="0" y="90"/>
                    <a:pt x="0" y="198"/>
                  </a:cubicBezTo>
                  <a:cubicBezTo>
                    <a:pt x="0" y="307"/>
                    <a:pt x="90" y="396"/>
                    <a:pt x="203" y="396"/>
                  </a:cubicBezTo>
                  <a:cubicBezTo>
                    <a:pt x="312" y="396"/>
                    <a:pt x="401" y="307"/>
                    <a:pt x="401" y="198"/>
                  </a:cubicBezTo>
                  <a:cubicBezTo>
                    <a:pt x="401" y="90"/>
                    <a:pt x="312"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3"/>
            <p:cNvSpPr/>
            <p:nvPr/>
          </p:nvSpPr>
          <p:spPr>
            <a:xfrm flipH="1">
              <a:off x="5323295" y="3278888"/>
              <a:ext cx="42716" cy="42716"/>
            </a:xfrm>
            <a:custGeom>
              <a:rect b="b" l="l" r="r" t="t"/>
              <a:pathLst>
                <a:path extrusionOk="0" h="388" w="388">
                  <a:moveTo>
                    <a:pt x="194" y="1"/>
                  </a:moveTo>
                  <a:cubicBezTo>
                    <a:pt x="91" y="1"/>
                    <a:pt x="1" y="85"/>
                    <a:pt x="1" y="194"/>
                  </a:cubicBezTo>
                  <a:cubicBezTo>
                    <a:pt x="1" y="302"/>
                    <a:pt x="91" y="387"/>
                    <a:pt x="194" y="387"/>
                  </a:cubicBezTo>
                  <a:cubicBezTo>
                    <a:pt x="303" y="387"/>
                    <a:pt x="388" y="302"/>
                    <a:pt x="388" y="194"/>
                  </a:cubicBezTo>
                  <a:cubicBezTo>
                    <a:pt x="388" y="85"/>
                    <a:pt x="303"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3"/>
            <p:cNvSpPr/>
            <p:nvPr/>
          </p:nvSpPr>
          <p:spPr>
            <a:xfrm flipH="1">
              <a:off x="5235112" y="3290337"/>
              <a:ext cx="41615" cy="42165"/>
            </a:xfrm>
            <a:custGeom>
              <a:rect b="b" l="l" r="r" t="t"/>
              <a:pathLst>
                <a:path extrusionOk="0" h="383" w="378">
                  <a:moveTo>
                    <a:pt x="189" y="0"/>
                  </a:moveTo>
                  <a:cubicBezTo>
                    <a:pt x="86" y="0"/>
                    <a:pt x="1" y="85"/>
                    <a:pt x="1" y="194"/>
                  </a:cubicBezTo>
                  <a:cubicBezTo>
                    <a:pt x="1" y="297"/>
                    <a:pt x="86" y="382"/>
                    <a:pt x="189" y="382"/>
                  </a:cubicBezTo>
                  <a:cubicBezTo>
                    <a:pt x="293" y="382"/>
                    <a:pt x="378" y="297"/>
                    <a:pt x="378" y="194"/>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3"/>
            <p:cNvSpPr/>
            <p:nvPr/>
          </p:nvSpPr>
          <p:spPr>
            <a:xfrm flipH="1">
              <a:off x="5147920" y="3307952"/>
              <a:ext cx="41065" cy="41065"/>
            </a:xfrm>
            <a:custGeom>
              <a:rect b="b" l="l" r="r" t="t"/>
              <a:pathLst>
                <a:path extrusionOk="0" h="373" w="373">
                  <a:moveTo>
                    <a:pt x="189" y="1"/>
                  </a:moveTo>
                  <a:cubicBezTo>
                    <a:pt x="85" y="1"/>
                    <a:pt x="0" y="85"/>
                    <a:pt x="0" y="184"/>
                  </a:cubicBezTo>
                  <a:cubicBezTo>
                    <a:pt x="0" y="288"/>
                    <a:pt x="85" y="373"/>
                    <a:pt x="189" y="373"/>
                  </a:cubicBezTo>
                  <a:cubicBezTo>
                    <a:pt x="293" y="373"/>
                    <a:pt x="373" y="288"/>
                    <a:pt x="373" y="184"/>
                  </a:cubicBezTo>
                  <a:cubicBezTo>
                    <a:pt x="373" y="85"/>
                    <a:pt x="293"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3"/>
            <p:cNvSpPr/>
            <p:nvPr/>
          </p:nvSpPr>
          <p:spPr>
            <a:xfrm flipH="1">
              <a:off x="5061718" y="3330300"/>
              <a:ext cx="40074" cy="40074"/>
            </a:xfrm>
            <a:custGeom>
              <a:rect b="b" l="l" r="r" t="t"/>
              <a:pathLst>
                <a:path extrusionOk="0" h="364" w="364">
                  <a:moveTo>
                    <a:pt x="180" y="0"/>
                  </a:moveTo>
                  <a:cubicBezTo>
                    <a:pt x="81" y="0"/>
                    <a:pt x="0" y="85"/>
                    <a:pt x="0" y="184"/>
                  </a:cubicBezTo>
                  <a:cubicBezTo>
                    <a:pt x="0" y="283"/>
                    <a:pt x="81" y="363"/>
                    <a:pt x="180" y="363"/>
                  </a:cubicBezTo>
                  <a:cubicBezTo>
                    <a:pt x="283" y="363"/>
                    <a:pt x="363" y="283"/>
                    <a:pt x="363" y="184"/>
                  </a:cubicBezTo>
                  <a:cubicBezTo>
                    <a:pt x="363" y="85"/>
                    <a:pt x="283"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3"/>
            <p:cNvSpPr/>
            <p:nvPr/>
          </p:nvSpPr>
          <p:spPr>
            <a:xfrm flipH="1">
              <a:off x="4977168" y="3357273"/>
              <a:ext cx="38973" cy="38973"/>
            </a:xfrm>
            <a:custGeom>
              <a:rect b="b" l="l" r="r" t="t"/>
              <a:pathLst>
                <a:path extrusionOk="0" h="354" w="354">
                  <a:moveTo>
                    <a:pt x="179" y="0"/>
                  </a:moveTo>
                  <a:cubicBezTo>
                    <a:pt x="80" y="0"/>
                    <a:pt x="0" y="81"/>
                    <a:pt x="0" y="180"/>
                  </a:cubicBezTo>
                  <a:cubicBezTo>
                    <a:pt x="0" y="274"/>
                    <a:pt x="80" y="354"/>
                    <a:pt x="179" y="354"/>
                  </a:cubicBezTo>
                  <a:cubicBezTo>
                    <a:pt x="274" y="354"/>
                    <a:pt x="354" y="274"/>
                    <a:pt x="354" y="180"/>
                  </a:cubicBezTo>
                  <a:cubicBezTo>
                    <a:pt x="354" y="81"/>
                    <a:pt x="274"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3"/>
            <p:cNvSpPr/>
            <p:nvPr/>
          </p:nvSpPr>
          <p:spPr>
            <a:xfrm flipH="1">
              <a:off x="4893608" y="3387878"/>
              <a:ext cx="37982" cy="38532"/>
            </a:xfrm>
            <a:custGeom>
              <a:rect b="b" l="l" r="r" t="t"/>
              <a:pathLst>
                <a:path extrusionOk="0" h="350" w="345">
                  <a:moveTo>
                    <a:pt x="175" y="1"/>
                  </a:moveTo>
                  <a:cubicBezTo>
                    <a:pt x="76" y="1"/>
                    <a:pt x="1" y="81"/>
                    <a:pt x="1" y="175"/>
                  </a:cubicBezTo>
                  <a:cubicBezTo>
                    <a:pt x="1" y="269"/>
                    <a:pt x="76" y="349"/>
                    <a:pt x="175" y="349"/>
                  </a:cubicBezTo>
                  <a:cubicBezTo>
                    <a:pt x="269" y="349"/>
                    <a:pt x="345" y="269"/>
                    <a:pt x="345" y="175"/>
                  </a:cubicBezTo>
                  <a:cubicBezTo>
                    <a:pt x="345"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3"/>
            <p:cNvSpPr/>
            <p:nvPr/>
          </p:nvSpPr>
          <p:spPr>
            <a:xfrm flipH="1">
              <a:off x="4811040" y="3422117"/>
              <a:ext cx="37542" cy="36991"/>
            </a:xfrm>
            <a:custGeom>
              <a:rect b="b" l="l" r="r" t="t"/>
              <a:pathLst>
                <a:path extrusionOk="0" h="336" w="341">
                  <a:moveTo>
                    <a:pt x="171" y="1"/>
                  </a:moveTo>
                  <a:cubicBezTo>
                    <a:pt x="76" y="1"/>
                    <a:pt x="1" y="76"/>
                    <a:pt x="1" y="170"/>
                  </a:cubicBezTo>
                  <a:cubicBezTo>
                    <a:pt x="1" y="260"/>
                    <a:pt x="76" y="335"/>
                    <a:pt x="171" y="335"/>
                  </a:cubicBezTo>
                  <a:cubicBezTo>
                    <a:pt x="265" y="335"/>
                    <a:pt x="340" y="260"/>
                    <a:pt x="340" y="170"/>
                  </a:cubicBezTo>
                  <a:cubicBezTo>
                    <a:pt x="340" y="76"/>
                    <a:pt x="265"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3"/>
            <p:cNvSpPr/>
            <p:nvPr/>
          </p:nvSpPr>
          <p:spPr>
            <a:xfrm flipH="1">
              <a:off x="4730123" y="3458997"/>
              <a:ext cx="36441" cy="36441"/>
            </a:xfrm>
            <a:custGeom>
              <a:rect b="b" l="l" r="r" t="t"/>
              <a:pathLst>
                <a:path extrusionOk="0" h="331" w="331">
                  <a:moveTo>
                    <a:pt x="166" y="0"/>
                  </a:moveTo>
                  <a:cubicBezTo>
                    <a:pt x="76" y="0"/>
                    <a:pt x="1" y="76"/>
                    <a:pt x="1" y="165"/>
                  </a:cubicBezTo>
                  <a:cubicBezTo>
                    <a:pt x="1" y="255"/>
                    <a:pt x="76" y="330"/>
                    <a:pt x="166" y="330"/>
                  </a:cubicBezTo>
                  <a:cubicBezTo>
                    <a:pt x="255" y="330"/>
                    <a:pt x="331" y="255"/>
                    <a:pt x="331" y="165"/>
                  </a:cubicBezTo>
                  <a:cubicBezTo>
                    <a:pt x="331" y="76"/>
                    <a:pt x="255"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3"/>
            <p:cNvSpPr/>
            <p:nvPr/>
          </p:nvSpPr>
          <p:spPr>
            <a:xfrm flipH="1">
              <a:off x="4650196" y="3498410"/>
              <a:ext cx="35340" cy="35450"/>
            </a:xfrm>
            <a:custGeom>
              <a:rect b="b" l="l" r="r" t="t"/>
              <a:pathLst>
                <a:path extrusionOk="0" h="322" w="321">
                  <a:moveTo>
                    <a:pt x="161" y="1"/>
                  </a:moveTo>
                  <a:cubicBezTo>
                    <a:pt x="71" y="1"/>
                    <a:pt x="0" y="71"/>
                    <a:pt x="0" y="161"/>
                  </a:cubicBezTo>
                  <a:cubicBezTo>
                    <a:pt x="0" y="246"/>
                    <a:pt x="71" y="321"/>
                    <a:pt x="161" y="321"/>
                  </a:cubicBezTo>
                  <a:cubicBezTo>
                    <a:pt x="250" y="321"/>
                    <a:pt x="321" y="246"/>
                    <a:pt x="321" y="161"/>
                  </a:cubicBezTo>
                  <a:cubicBezTo>
                    <a:pt x="321" y="71"/>
                    <a:pt x="250"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3"/>
            <p:cNvSpPr/>
            <p:nvPr/>
          </p:nvSpPr>
          <p:spPr>
            <a:xfrm flipH="1">
              <a:off x="4570710" y="3538373"/>
              <a:ext cx="34459" cy="34349"/>
            </a:xfrm>
            <a:custGeom>
              <a:rect b="b" l="l" r="r" t="t"/>
              <a:pathLst>
                <a:path extrusionOk="0" h="312" w="313">
                  <a:moveTo>
                    <a:pt x="157" y="1"/>
                  </a:moveTo>
                  <a:cubicBezTo>
                    <a:pt x="72" y="1"/>
                    <a:pt x="1" y="71"/>
                    <a:pt x="1" y="156"/>
                  </a:cubicBezTo>
                  <a:cubicBezTo>
                    <a:pt x="1" y="241"/>
                    <a:pt x="72" y="312"/>
                    <a:pt x="157" y="312"/>
                  </a:cubicBezTo>
                  <a:cubicBezTo>
                    <a:pt x="241" y="312"/>
                    <a:pt x="312" y="241"/>
                    <a:pt x="312" y="156"/>
                  </a:cubicBezTo>
                  <a:cubicBezTo>
                    <a:pt x="312" y="71"/>
                    <a:pt x="241" y="1"/>
                    <a:pt x="1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3"/>
            <p:cNvSpPr/>
            <p:nvPr/>
          </p:nvSpPr>
          <p:spPr>
            <a:xfrm flipH="1">
              <a:off x="4490343" y="3576795"/>
              <a:ext cx="33248" cy="33358"/>
            </a:xfrm>
            <a:custGeom>
              <a:rect b="b" l="l" r="r" t="t"/>
              <a:pathLst>
                <a:path extrusionOk="0" h="303" w="302">
                  <a:moveTo>
                    <a:pt x="151" y="1"/>
                  </a:moveTo>
                  <a:cubicBezTo>
                    <a:pt x="66" y="1"/>
                    <a:pt x="0" y="71"/>
                    <a:pt x="0" y="151"/>
                  </a:cubicBezTo>
                  <a:cubicBezTo>
                    <a:pt x="0" y="236"/>
                    <a:pt x="66" y="302"/>
                    <a:pt x="151" y="302"/>
                  </a:cubicBezTo>
                  <a:cubicBezTo>
                    <a:pt x="231" y="302"/>
                    <a:pt x="302" y="236"/>
                    <a:pt x="302" y="151"/>
                  </a:cubicBezTo>
                  <a:cubicBezTo>
                    <a:pt x="302" y="71"/>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3"/>
            <p:cNvSpPr/>
            <p:nvPr/>
          </p:nvSpPr>
          <p:spPr>
            <a:xfrm flipH="1">
              <a:off x="4409316" y="3613676"/>
              <a:ext cx="32367" cy="32808"/>
            </a:xfrm>
            <a:custGeom>
              <a:rect b="b" l="l" r="r" t="t"/>
              <a:pathLst>
                <a:path extrusionOk="0" h="298" w="294">
                  <a:moveTo>
                    <a:pt x="147" y="0"/>
                  </a:moveTo>
                  <a:cubicBezTo>
                    <a:pt x="67" y="0"/>
                    <a:pt x="1" y="66"/>
                    <a:pt x="1" y="146"/>
                  </a:cubicBezTo>
                  <a:cubicBezTo>
                    <a:pt x="1" y="231"/>
                    <a:pt x="67" y="297"/>
                    <a:pt x="147" y="297"/>
                  </a:cubicBezTo>
                  <a:cubicBezTo>
                    <a:pt x="227" y="297"/>
                    <a:pt x="293" y="231"/>
                    <a:pt x="293" y="146"/>
                  </a:cubicBezTo>
                  <a:cubicBezTo>
                    <a:pt x="293" y="66"/>
                    <a:pt x="227"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3"/>
            <p:cNvSpPr/>
            <p:nvPr/>
          </p:nvSpPr>
          <p:spPr>
            <a:xfrm flipH="1">
              <a:off x="4327298" y="3648905"/>
              <a:ext cx="31817" cy="31266"/>
            </a:xfrm>
            <a:custGeom>
              <a:rect b="b" l="l" r="r" t="t"/>
              <a:pathLst>
                <a:path extrusionOk="0" h="284" w="289">
                  <a:moveTo>
                    <a:pt x="142" y="1"/>
                  </a:moveTo>
                  <a:cubicBezTo>
                    <a:pt x="66" y="1"/>
                    <a:pt x="0" y="62"/>
                    <a:pt x="0" y="142"/>
                  </a:cubicBezTo>
                  <a:cubicBezTo>
                    <a:pt x="0" y="222"/>
                    <a:pt x="66" y="284"/>
                    <a:pt x="142" y="284"/>
                  </a:cubicBezTo>
                  <a:cubicBezTo>
                    <a:pt x="222" y="284"/>
                    <a:pt x="288" y="222"/>
                    <a:pt x="288" y="142"/>
                  </a:cubicBezTo>
                  <a:cubicBezTo>
                    <a:pt x="288" y="62"/>
                    <a:pt x="222"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3"/>
            <p:cNvSpPr/>
            <p:nvPr/>
          </p:nvSpPr>
          <p:spPr>
            <a:xfrm flipH="1">
              <a:off x="4244840" y="3681602"/>
              <a:ext cx="30716" cy="30716"/>
            </a:xfrm>
            <a:custGeom>
              <a:rect b="b" l="l" r="r" t="t"/>
              <a:pathLst>
                <a:path extrusionOk="0" h="279" w="279">
                  <a:moveTo>
                    <a:pt x="142" y="1"/>
                  </a:moveTo>
                  <a:cubicBezTo>
                    <a:pt x="62" y="1"/>
                    <a:pt x="0" y="67"/>
                    <a:pt x="0" y="142"/>
                  </a:cubicBezTo>
                  <a:cubicBezTo>
                    <a:pt x="0" y="218"/>
                    <a:pt x="62" y="279"/>
                    <a:pt x="142" y="279"/>
                  </a:cubicBezTo>
                  <a:cubicBezTo>
                    <a:pt x="217" y="279"/>
                    <a:pt x="279" y="218"/>
                    <a:pt x="279" y="142"/>
                  </a:cubicBezTo>
                  <a:cubicBezTo>
                    <a:pt x="279" y="67"/>
                    <a:pt x="217"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3"/>
            <p:cNvSpPr/>
            <p:nvPr/>
          </p:nvSpPr>
          <p:spPr>
            <a:xfrm flipH="1">
              <a:off x="4161280" y="3712758"/>
              <a:ext cx="29725" cy="29725"/>
            </a:xfrm>
            <a:custGeom>
              <a:rect b="b" l="l" r="r" t="t"/>
              <a:pathLst>
                <a:path extrusionOk="0" h="270" w="270">
                  <a:moveTo>
                    <a:pt x="133" y="1"/>
                  </a:moveTo>
                  <a:cubicBezTo>
                    <a:pt x="62" y="1"/>
                    <a:pt x="1" y="62"/>
                    <a:pt x="1" y="137"/>
                  </a:cubicBezTo>
                  <a:cubicBezTo>
                    <a:pt x="1" y="208"/>
                    <a:pt x="62" y="269"/>
                    <a:pt x="133" y="269"/>
                  </a:cubicBezTo>
                  <a:cubicBezTo>
                    <a:pt x="208" y="269"/>
                    <a:pt x="270" y="208"/>
                    <a:pt x="270" y="137"/>
                  </a:cubicBezTo>
                  <a:cubicBezTo>
                    <a:pt x="270" y="62"/>
                    <a:pt x="208"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3"/>
            <p:cNvSpPr/>
            <p:nvPr/>
          </p:nvSpPr>
          <p:spPr>
            <a:xfrm flipH="1">
              <a:off x="4077170" y="3741822"/>
              <a:ext cx="28734" cy="28624"/>
            </a:xfrm>
            <a:custGeom>
              <a:rect b="b" l="l" r="r" t="t"/>
              <a:pathLst>
                <a:path extrusionOk="0" h="260" w="261">
                  <a:moveTo>
                    <a:pt x="128" y="1"/>
                  </a:moveTo>
                  <a:cubicBezTo>
                    <a:pt x="58" y="1"/>
                    <a:pt x="1" y="57"/>
                    <a:pt x="1" y="128"/>
                  </a:cubicBezTo>
                  <a:cubicBezTo>
                    <a:pt x="1" y="199"/>
                    <a:pt x="58" y="260"/>
                    <a:pt x="128" y="260"/>
                  </a:cubicBezTo>
                  <a:cubicBezTo>
                    <a:pt x="204" y="260"/>
                    <a:pt x="260" y="199"/>
                    <a:pt x="260" y="128"/>
                  </a:cubicBezTo>
                  <a:cubicBezTo>
                    <a:pt x="260" y="57"/>
                    <a:pt x="20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3"/>
            <p:cNvSpPr/>
            <p:nvPr/>
          </p:nvSpPr>
          <p:spPr>
            <a:xfrm flipH="1">
              <a:off x="3992070" y="3767804"/>
              <a:ext cx="27633" cy="28074"/>
            </a:xfrm>
            <a:custGeom>
              <a:rect b="b" l="l" r="r" t="t"/>
              <a:pathLst>
                <a:path extrusionOk="0" h="255" w="251">
                  <a:moveTo>
                    <a:pt x="123" y="0"/>
                  </a:moveTo>
                  <a:cubicBezTo>
                    <a:pt x="52" y="0"/>
                    <a:pt x="1" y="57"/>
                    <a:pt x="1" y="128"/>
                  </a:cubicBezTo>
                  <a:cubicBezTo>
                    <a:pt x="1" y="198"/>
                    <a:pt x="52" y="255"/>
                    <a:pt x="123" y="255"/>
                  </a:cubicBezTo>
                  <a:cubicBezTo>
                    <a:pt x="194" y="255"/>
                    <a:pt x="250" y="198"/>
                    <a:pt x="250" y="128"/>
                  </a:cubicBezTo>
                  <a:cubicBezTo>
                    <a:pt x="250" y="57"/>
                    <a:pt x="194"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3"/>
            <p:cNvSpPr/>
            <p:nvPr/>
          </p:nvSpPr>
          <p:spPr>
            <a:xfrm flipH="1">
              <a:off x="3906418" y="3791694"/>
              <a:ext cx="26642" cy="27083"/>
            </a:xfrm>
            <a:custGeom>
              <a:rect b="b" l="l" r="r" t="t"/>
              <a:pathLst>
                <a:path extrusionOk="0" h="246" w="242">
                  <a:moveTo>
                    <a:pt x="119" y="0"/>
                  </a:moveTo>
                  <a:cubicBezTo>
                    <a:pt x="53" y="0"/>
                    <a:pt x="1" y="57"/>
                    <a:pt x="1" y="123"/>
                  </a:cubicBezTo>
                  <a:cubicBezTo>
                    <a:pt x="1" y="189"/>
                    <a:pt x="53" y="245"/>
                    <a:pt x="119" y="245"/>
                  </a:cubicBezTo>
                  <a:cubicBezTo>
                    <a:pt x="185" y="245"/>
                    <a:pt x="241" y="189"/>
                    <a:pt x="241" y="123"/>
                  </a:cubicBezTo>
                  <a:cubicBezTo>
                    <a:pt x="241" y="57"/>
                    <a:pt x="185"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3"/>
            <p:cNvSpPr/>
            <p:nvPr/>
          </p:nvSpPr>
          <p:spPr>
            <a:xfrm flipH="1">
              <a:off x="3819776" y="3812941"/>
              <a:ext cx="26092" cy="25541"/>
            </a:xfrm>
            <a:custGeom>
              <a:rect b="b" l="l" r="r" t="t"/>
              <a:pathLst>
                <a:path extrusionOk="0" h="232" w="237">
                  <a:moveTo>
                    <a:pt x="119" y="0"/>
                  </a:moveTo>
                  <a:cubicBezTo>
                    <a:pt x="53" y="0"/>
                    <a:pt x="1" y="52"/>
                    <a:pt x="1" y="114"/>
                  </a:cubicBezTo>
                  <a:cubicBezTo>
                    <a:pt x="1" y="180"/>
                    <a:pt x="53" y="231"/>
                    <a:pt x="119" y="231"/>
                  </a:cubicBezTo>
                  <a:cubicBezTo>
                    <a:pt x="180" y="231"/>
                    <a:pt x="236" y="180"/>
                    <a:pt x="236" y="114"/>
                  </a:cubicBezTo>
                  <a:cubicBezTo>
                    <a:pt x="236" y="52"/>
                    <a:pt x="180"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3"/>
            <p:cNvSpPr/>
            <p:nvPr/>
          </p:nvSpPr>
          <p:spPr>
            <a:xfrm flipH="1">
              <a:off x="3733134" y="3831107"/>
              <a:ext cx="24991" cy="24551"/>
            </a:xfrm>
            <a:custGeom>
              <a:rect b="b" l="l" r="r" t="t"/>
              <a:pathLst>
                <a:path extrusionOk="0" h="223" w="227">
                  <a:moveTo>
                    <a:pt x="114" y="0"/>
                  </a:moveTo>
                  <a:cubicBezTo>
                    <a:pt x="52" y="0"/>
                    <a:pt x="0" y="48"/>
                    <a:pt x="0" y="109"/>
                  </a:cubicBezTo>
                  <a:cubicBezTo>
                    <a:pt x="0" y="175"/>
                    <a:pt x="52" y="222"/>
                    <a:pt x="114" y="222"/>
                  </a:cubicBezTo>
                  <a:cubicBezTo>
                    <a:pt x="180" y="222"/>
                    <a:pt x="227" y="175"/>
                    <a:pt x="227" y="109"/>
                  </a:cubicBezTo>
                  <a:cubicBezTo>
                    <a:pt x="227" y="48"/>
                    <a:pt x="180" y="0"/>
                    <a:pt x="1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3"/>
            <p:cNvSpPr/>
            <p:nvPr/>
          </p:nvSpPr>
          <p:spPr>
            <a:xfrm flipH="1">
              <a:off x="3645392" y="3846189"/>
              <a:ext cx="24000" cy="24000"/>
            </a:xfrm>
            <a:custGeom>
              <a:rect b="b" l="l" r="r" t="t"/>
              <a:pathLst>
                <a:path extrusionOk="0" h="218" w="218">
                  <a:moveTo>
                    <a:pt x="109" y="0"/>
                  </a:moveTo>
                  <a:cubicBezTo>
                    <a:pt x="48" y="0"/>
                    <a:pt x="1" y="47"/>
                    <a:pt x="1" y="109"/>
                  </a:cubicBezTo>
                  <a:cubicBezTo>
                    <a:pt x="1" y="165"/>
                    <a:pt x="48" y="217"/>
                    <a:pt x="109" y="217"/>
                  </a:cubicBezTo>
                  <a:cubicBezTo>
                    <a:pt x="170" y="217"/>
                    <a:pt x="217" y="165"/>
                    <a:pt x="217" y="109"/>
                  </a:cubicBezTo>
                  <a:cubicBezTo>
                    <a:pt x="217" y="47"/>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3"/>
            <p:cNvSpPr/>
            <p:nvPr/>
          </p:nvSpPr>
          <p:spPr>
            <a:xfrm flipH="1">
              <a:off x="3557208" y="3858079"/>
              <a:ext cx="22899" cy="23009"/>
            </a:xfrm>
            <a:custGeom>
              <a:rect b="b" l="l" r="r" t="t"/>
              <a:pathLst>
                <a:path extrusionOk="0" h="209" w="208">
                  <a:moveTo>
                    <a:pt x="104" y="1"/>
                  </a:moveTo>
                  <a:cubicBezTo>
                    <a:pt x="43" y="1"/>
                    <a:pt x="0" y="48"/>
                    <a:pt x="0" y="104"/>
                  </a:cubicBezTo>
                  <a:cubicBezTo>
                    <a:pt x="0" y="161"/>
                    <a:pt x="43" y="208"/>
                    <a:pt x="104" y="208"/>
                  </a:cubicBezTo>
                  <a:cubicBezTo>
                    <a:pt x="161" y="208"/>
                    <a:pt x="208" y="161"/>
                    <a:pt x="208" y="104"/>
                  </a:cubicBezTo>
                  <a:cubicBezTo>
                    <a:pt x="208" y="48"/>
                    <a:pt x="161"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3"/>
            <p:cNvSpPr/>
            <p:nvPr/>
          </p:nvSpPr>
          <p:spPr>
            <a:xfrm flipH="1">
              <a:off x="3468915" y="3866886"/>
              <a:ext cx="21908" cy="21908"/>
            </a:xfrm>
            <a:custGeom>
              <a:rect b="b" l="l" r="r" t="t"/>
              <a:pathLst>
                <a:path extrusionOk="0" h="199" w="199">
                  <a:moveTo>
                    <a:pt x="99" y="1"/>
                  </a:moveTo>
                  <a:cubicBezTo>
                    <a:pt x="43" y="1"/>
                    <a:pt x="0" y="43"/>
                    <a:pt x="0" y="100"/>
                  </a:cubicBezTo>
                  <a:cubicBezTo>
                    <a:pt x="0" y="156"/>
                    <a:pt x="43" y="199"/>
                    <a:pt x="99" y="199"/>
                  </a:cubicBezTo>
                  <a:cubicBezTo>
                    <a:pt x="156" y="199"/>
                    <a:pt x="198" y="156"/>
                    <a:pt x="198" y="100"/>
                  </a:cubicBezTo>
                  <a:cubicBezTo>
                    <a:pt x="198" y="43"/>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3"/>
            <p:cNvSpPr/>
            <p:nvPr/>
          </p:nvSpPr>
          <p:spPr>
            <a:xfrm flipH="1">
              <a:off x="3380181" y="3872061"/>
              <a:ext cx="21358" cy="21468"/>
            </a:xfrm>
            <a:custGeom>
              <a:rect b="b" l="l" r="r" t="t"/>
              <a:pathLst>
                <a:path extrusionOk="0" h="195" w="194">
                  <a:moveTo>
                    <a:pt x="99" y="1"/>
                  </a:moveTo>
                  <a:cubicBezTo>
                    <a:pt x="47" y="1"/>
                    <a:pt x="0" y="43"/>
                    <a:pt x="0" y="100"/>
                  </a:cubicBezTo>
                  <a:cubicBezTo>
                    <a:pt x="0" y="152"/>
                    <a:pt x="47" y="194"/>
                    <a:pt x="99" y="194"/>
                  </a:cubicBezTo>
                  <a:cubicBezTo>
                    <a:pt x="151" y="194"/>
                    <a:pt x="193" y="152"/>
                    <a:pt x="193" y="100"/>
                  </a:cubicBezTo>
                  <a:cubicBezTo>
                    <a:pt x="193" y="43"/>
                    <a:pt x="15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3"/>
            <p:cNvSpPr/>
            <p:nvPr/>
          </p:nvSpPr>
          <p:spPr>
            <a:xfrm flipH="1">
              <a:off x="3291447" y="3874703"/>
              <a:ext cx="20367" cy="20367"/>
            </a:xfrm>
            <a:custGeom>
              <a:rect b="b" l="l" r="r" t="t"/>
              <a:pathLst>
                <a:path extrusionOk="0" h="185" w="185">
                  <a:moveTo>
                    <a:pt x="95" y="0"/>
                  </a:moveTo>
                  <a:cubicBezTo>
                    <a:pt x="43" y="0"/>
                    <a:pt x="1" y="38"/>
                    <a:pt x="1" y="90"/>
                  </a:cubicBezTo>
                  <a:cubicBezTo>
                    <a:pt x="1" y="142"/>
                    <a:pt x="43" y="184"/>
                    <a:pt x="95" y="184"/>
                  </a:cubicBezTo>
                  <a:cubicBezTo>
                    <a:pt x="147" y="184"/>
                    <a:pt x="185" y="142"/>
                    <a:pt x="185" y="90"/>
                  </a:cubicBezTo>
                  <a:cubicBezTo>
                    <a:pt x="185" y="38"/>
                    <a:pt x="147"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3"/>
            <p:cNvSpPr/>
            <p:nvPr/>
          </p:nvSpPr>
          <p:spPr>
            <a:xfrm flipH="1">
              <a:off x="3202714" y="3873712"/>
              <a:ext cx="19266" cy="19266"/>
            </a:xfrm>
            <a:custGeom>
              <a:rect b="b" l="l" r="r" t="t"/>
              <a:pathLst>
                <a:path extrusionOk="0" h="175" w="175">
                  <a:moveTo>
                    <a:pt x="90" y="0"/>
                  </a:moveTo>
                  <a:cubicBezTo>
                    <a:pt x="43" y="0"/>
                    <a:pt x="0" y="38"/>
                    <a:pt x="0" y="90"/>
                  </a:cubicBezTo>
                  <a:cubicBezTo>
                    <a:pt x="0" y="137"/>
                    <a:pt x="43" y="174"/>
                    <a:pt x="90" y="174"/>
                  </a:cubicBezTo>
                  <a:cubicBezTo>
                    <a:pt x="137" y="174"/>
                    <a:pt x="175" y="137"/>
                    <a:pt x="175" y="90"/>
                  </a:cubicBezTo>
                  <a:cubicBezTo>
                    <a:pt x="175" y="38"/>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3"/>
            <p:cNvSpPr/>
            <p:nvPr/>
          </p:nvSpPr>
          <p:spPr>
            <a:xfrm flipH="1">
              <a:off x="3113980" y="3870079"/>
              <a:ext cx="18275" cy="18275"/>
            </a:xfrm>
            <a:custGeom>
              <a:rect b="b" l="l" r="r" t="t"/>
              <a:pathLst>
                <a:path extrusionOk="0" h="166" w="166">
                  <a:moveTo>
                    <a:pt x="86" y="0"/>
                  </a:moveTo>
                  <a:cubicBezTo>
                    <a:pt x="38" y="0"/>
                    <a:pt x="1" y="33"/>
                    <a:pt x="1" y="80"/>
                  </a:cubicBezTo>
                  <a:cubicBezTo>
                    <a:pt x="1" y="127"/>
                    <a:pt x="38" y="165"/>
                    <a:pt x="86" y="165"/>
                  </a:cubicBezTo>
                  <a:cubicBezTo>
                    <a:pt x="128" y="165"/>
                    <a:pt x="166" y="127"/>
                    <a:pt x="166" y="80"/>
                  </a:cubicBezTo>
                  <a:cubicBezTo>
                    <a:pt x="166" y="33"/>
                    <a:pt x="128" y="0"/>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3"/>
            <p:cNvSpPr/>
            <p:nvPr/>
          </p:nvSpPr>
          <p:spPr>
            <a:xfrm flipH="1">
              <a:off x="3025246" y="3863253"/>
              <a:ext cx="17174" cy="17285"/>
            </a:xfrm>
            <a:custGeom>
              <a:rect b="b" l="l" r="r" t="t"/>
              <a:pathLst>
                <a:path extrusionOk="0" h="157" w="156">
                  <a:moveTo>
                    <a:pt x="76" y="1"/>
                  </a:moveTo>
                  <a:cubicBezTo>
                    <a:pt x="33" y="1"/>
                    <a:pt x="0" y="34"/>
                    <a:pt x="0" y="76"/>
                  </a:cubicBezTo>
                  <a:cubicBezTo>
                    <a:pt x="0" y="119"/>
                    <a:pt x="33" y="156"/>
                    <a:pt x="76" y="156"/>
                  </a:cubicBezTo>
                  <a:cubicBezTo>
                    <a:pt x="118" y="156"/>
                    <a:pt x="156" y="119"/>
                    <a:pt x="156" y="76"/>
                  </a:cubicBezTo>
                  <a:cubicBezTo>
                    <a:pt x="156"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3"/>
            <p:cNvSpPr/>
            <p:nvPr/>
          </p:nvSpPr>
          <p:spPr>
            <a:xfrm flipH="1">
              <a:off x="2936953" y="3853895"/>
              <a:ext cx="16184" cy="16294"/>
            </a:xfrm>
            <a:custGeom>
              <a:rect b="b" l="l" r="r" t="t"/>
              <a:pathLst>
                <a:path extrusionOk="0" h="148" w="147">
                  <a:moveTo>
                    <a:pt x="71" y="1"/>
                  </a:moveTo>
                  <a:cubicBezTo>
                    <a:pt x="33" y="1"/>
                    <a:pt x="0" y="34"/>
                    <a:pt x="0" y="72"/>
                  </a:cubicBezTo>
                  <a:cubicBezTo>
                    <a:pt x="0" y="114"/>
                    <a:pt x="33" y="147"/>
                    <a:pt x="71" y="147"/>
                  </a:cubicBezTo>
                  <a:cubicBezTo>
                    <a:pt x="113" y="147"/>
                    <a:pt x="146" y="114"/>
                    <a:pt x="146" y="72"/>
                  </a:cubicBezTo>
                  <a:cubicBezTo>
                    <a:pt x="146" y="34"/>
                    <a:pt x="113"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3"/>
            <p:cNvSpPr/>
            <p:nvPr/>
          </p:nvSpPr>
          <p:spPr>
            <a:xfrm flipH="1">
              <a:off x="2848770" y="3842556"/>
              <a:ext cx="15633" cy="15083"/>
            </a:xfrm>
            <a:custGeom>
              <a:rect b="b" l="l" r="r" t="t"/>
              <a:pathLst>
                <a:path extrusionOk="0" h="137" w="142">
                  <a:moveTo>
                    <a:pt x="71" y="0"/>
                  </a:moveTo>
                  <a:cubicBezTo>
                    <a:pt x="33" y="0"/>
                    <a:pt x="0" y="28"/>
                    <a:pt x="0" y="66"/>
                  </a:cubicBezTo>
                  <a:cubicBezTo>
                    <a:pt x="0" y="109"/>
                    <a:pt x="33" y="137"/>
                    <a:pt x="71" y="137"/>
                  </a:cubicBezTo>
                  <a:cubicBezTo>
                    <a:pt x="109" y="137"/>
                    <a:pt x="142" y="109"/>
                    <a:pt x="142" y="66"/>
                  </a:cubicBezTo>
                  <a:cubicBezTo>
                    <a:pt x="142" y="28"/>
                    <a:pt x="109"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3"/>
            <p:cNvSpPr/>
            <p:nvPr/>
          </p:nvSpPr>
          <p:spPr>
            <a:xfrm flipH="1">
              <a:off x="2761027" y="3829015"/>
              <a:ext cx="14642" cy="14642"/>
            </a:xfrm>
            <a:custGeom>
              <a:rect b="b" l="l" r="r" t="t"/>
              <a:pathLst>
                <a:path extrusionOk="0" h="133" w="133">
                  <a:moveTo>
                    <a:pt x="66" y="1"/>
                  </a:moveTo>
                  <a:cubicBezTo>
                    <a:pt x="29" y="1"/>
                    <a:pt x="0" y="29"/>
                    <a:pt x="0" y="67"/>
                  </a:cubicBezTo>
                  <a:cubicBezTo>
                    <a:pt x="0" y="104"/>
                    <a:pt x="29" y="133"/>
                    <a:pt x="66" y="133"/>
                  </a:cubicBezTo>
                  <a:cubicBezTo>
                    <a:pt x="99" y="133"/>
                    <a:pt x="132" y="104"/>
                    <a:pt x="132" y="67"/>
                  </a:cubicBezTo>
                  <a:cubicBezTo>
                    <a:pt x="132" y="29"/>
                    <a:pt x="9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3"/>
            <p:cNvSpPr/>
            <p:nvPr/>
          </p:nvSpPr>
          <p:spPr>
            <a:xfrm flipH="1">
              <a:off x="2673834" y="3813932"/>
              <a:ext cx="13651" cy="14202"/>
            </a:xfrm>
            <a:custGeom>
              <a:rect b="b" l="l" r="r" t="t"/>
              <a:pathLst>
                <a:path extrusionOk="0" h="129" w="124">
                  <a:moveTo>
                    <a:pt x="62" y="1"/>
                  </a:moveTo>
                  <a:cubicBezTo>
                    <a:pt x="29" y="1"/>
                    <a:pt x="1" y="29"/>
                    <a:pt x="1" y="67"/>
                  </a:cubicBezTo>
                  <a:cubicBezTo>
                    <a:pt x="1" y="100"/>
                    <a:pt x="29" y="128"/>
                    <a:pt x="62" y="128"/>
                  </a:cubicBezTo>
                  <a:cubicBezTo>
                    <a:pt x="100" y="128"/>
                    <a:pt x="123" y="100"/>
                    <a:pt x="123" y="67"/>
                  </a:cubicBezTo>
                  <a:cubicBezTo>
                    <a:pt x="123" y="29"/>
                    <a:pt x="100" y="1"/>
                    <a:pt x="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3"/>
            <p:cNvSpPr/>
            <p:nvPr/>
          </p:nvSpPr>
          <p:spPr>
            <a:xfrm flipH="1">
              <a:off x="2586091" y="3798409"/>
              <a:ext cx="13101" cy="13101"/>
            </a:xfrm>
            <a:custGeom>
              <a:rect b="b" l="l" r="r" t="t"/>
              <a:pathLst>
                <a:path extrusionOk="0" h="119" w="119">
                  <a:moveTo>
                    <a:pt x="62" y="0"/>
                  </a:moveTo>
                  <a:cubicBezTo>
                    <a:pt x="29" y="0"/>
                    <a:pt x="0" y="29"/>
                    <a:pt x="0" y="62"/>
                  </a:cubicBezTo>
                  <a:cubicBezTo>
                    <a:pt x="0" y="90"/>
                    <a:pt x="29" y="118"/>
                    <a:pt x="62" y="118"/>
                  </a:cubicBezTo>
                  <a:cubicBezTo>
                    <a:pt x="90" y="118"/>
                    <a:pt x="118" y="90"/>
                    <a:pt x="118" y="62"/>
                  </a:cubicBezTo>
                  <a:cubicBezTo>
                    <a:pt x="118" y="29"/>
                    <a:pt x="90"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3"/>
            <p:cNvSpPr/>
            <p:nvPr/>
          </p:nvSpPr>
          <p:spPr>
            <a:xfrm flipH="1">
              <a:off x="2498899" y="3782886"/>
              <a:ext cx="12110" cy="11450"/>
            </a:xfrm>
            <a:custGeom>
              <a:rect b="b" l="l" r="r" t="t"/>
              <a:pathLst>
                <a:path extrusionOk="0" h="104" w="110">
                  <a:moveTo>
                    <a:pt x="57" y="0"/>
                  </a:moveTo>
                  <a:cubicBezTo>
                    <a:pt x="24" y="0"/>
                    <a:pt x="1" y="24"/>
                    <a:pt x="1" y="52"/>
                  </a:cubicBezTo>
                  <a:cubicBezTo>
                    <a:pt x="1" y="80"/>
                    <a:pt x="24" y="104"/>
                    <a:pt x="57" y="104"/>
                  </a:cubicBezTo>
                  <a:cubicBezTo>
                    <a:pt x="86" y="104"/>
                    <a:pt x="109" y="80"/>
                    <a:pt x="109" y="52"/>
                  </a:cubicBezTo>
                  <a:cubicBezTo>
                    <a:pt x="109" y="24"/>
                    <a:pt x="86"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3"/>
            <p:cNvSpPr/>
            <p:nvPr/>
          </p:nvSpPr>
          <p:spPr>
            <a:xfrm flipH="1">
              <a:off x="2411707" y="3766703"/>
              <a:ext cx="11009" cy="11009"/>
            </a:xfrm>
            <a:custGeom>
              <a:rect b="b" l="l" r="r" t="t"/>
              <a:pathLst>
                <a:path extrusionOk="0" h="100" w="100">
                  <a:moveTo>
                    <a:pt x="52" y="1"/>
                  </a:moveTo>
                  <a:cubicBezTo>
                    <a:pt x="24" y="1"/>
                    <a:pt x="0" y="24"/>
                    <a:pt x="0" y="48"/>
                  </a:cubicBezTo>
                  <a:cubicBezTo>
                    <a:pt x="0" y="76"/>
                    <a:pt x="24" y="100"/>
                    <a:pt x="52" y="100"/>
                  </a:cubicBezTo>
                  <a:cubicBezTo>
                    <a:pt x="75" y="100"/>
                    <a:pt x="99" y="76"/>
                    <a:pt x="99" y="48"/>
                  </a:cubicBezTo>
                  <a:cubicBezTo>
                    <a:pt x="99" y="24"/>
                    <a:pt x="75"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3"/>
            <p:cNvSpPr/>
            <p:nvPr/>
          </p:nvSpPr>
          <p:spPr>
            <a:xfrm flipH="1">
              <a:off x="2324074" y="3751731"/>
              <a:ext cx="9908" cy="9908"/>
            </a:xfrm>
            <a:custGeom>
              <a:rect b="b" l="l" r="r" t="t"/>
              <a:pathLst>
                <a:path extrusionOk="0" h="90" w="90">
                  <a:moveTo>
                    <a:pt x="43" y="0"/>
                  </a:moveTo>
                  <a:cubicBezTo>
                    <a:pt x="19" y="0"/>
                    <a:pt x="0" y="19"/>
                    <a:pt x="0" y="47"/>
                  </a:cubicBezTo>
                  <a:cubicBezTo>
                    <a:pt x="0" y="71"/>
                    <a:pt x="19" y="90"/>
                    <a:pt x="43" y="90"/>
                  </a:cubicBezTo>
                  <a:cubicBezTo>
                    <a:pt x="66" y="90"/>
                    <a:pt x="90" y="71"/>
                    <a:pt x="90" y="47"/>
                  </a:cubicBezTo>
                  <a:cubicBezTo>
                    <a:pt x="90" y="19"/>
                    <a:pt x="66"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3"/>
            <p:cNvSpPr/>
            <p:nvPr/>
          </p:nvSpPr>
          <p:spPr>
            <a:xfrm flipH="1">
              <a:off x="2236331" y="3737639"/>
              <a:ext cx="9468" cy="9468"/>
            </a:xfrm>
            <a:custGeom>
              <a:rect b="b" l="l" r="r" t="t"/>
              <a:pathLst>
                <a:path extrusionOk="0" h="86" w="86">
                  <a:moveTo>
                    <a:pt x="43" y="1"/>
                  </a:moveTo>
                  <a:cubicBezTo>
                    <a:pt x="19" y="1"/>
                    <a:pt x="1" y="20"/>
                    <a:pt x="1" y="43"/>
                  </a:cubicBezTo>
                  <a:cubicBezTo>
                    <a:pt x="1" y="67"/>
                    <a:pt x="19" y="86"/>
                    <a:pt x="43" y="86"/>
                  </a:cubicBezTo>
                  <a:cubicBezTo>
                    <a:pt x="67" y="86"/>
                    <a:pt x="85" y="67"/>
                    <a:pt x="85" y="43"/>
                  </a:cubicBezTo>
                  <a:cubicBezTo>
                    <a:pt x="85" y="20"/>
                    <a:pt x="67"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3"/>
            <p:cNvSpPr/>
            <p:nvPr/>
          </p:nvSpPr>
          <p:spPr>
            <a:xfrm flipH="1">
              <a:off x="2148588" y="3725749"/>
              <a:ext cx="7927" cy="8367"/>
            </a:xfrm>
            <a:custGeom>
              <a:rect b="b" l="l" r="r" t="t"/>
              <a:pathLst>
                <a:path extrusionOk="0" h="76" w="72">
                  <a:moveTo>
                    <a:pt x="33" y="0"/>
                  </a:moveTo>
                  <a:cubicBezTo>
                    <a:pt x="15" y="0"/>
                    <a:pt x="0" y="19"/>
                    <a:pt x="0" y="38"/>
                  </a:cubicBezTo>
                  <a:cubicBezTo>
                    <a:pt x="0" y="57"/>
                    <a:pt x="15" y="76"/>
                    <a:pt x="33" y="76"/>
                  </a:cubicBezTo>
                  <a:cubicBezTo>
                    <a:pt x="57" y="76"/>
                    <a:pt x="71" y="57"/>
                    <a:pt x="71" y="38"/>
                  </a:cubicBezTo>
                  <a:cubicBezTo>
                    <a:pt x="71" y="19"/>
                    <a:pt x="57"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3"/>
            <p:cNvSpPr/>
            <p:nvPr/>
          </p:nvSpPr>
          <p:spPr>
            <a:xfrm flipH="1">
              <a:off x="2060405" y="3716391"/>
              <a:ext cx="6826" cy="6826"/>
            </a:xfrm>
            <a:custGeom>
              <a:rect b="b" l="l" r="r" t="t"/>
              <a:pathLst>
                <a:path extrusionOk="0" h="62" w="62">
                  <a:moveTo>
                    <a:pt x="29" y="1"/>
                  </a:moveTo>
                  <a:cubicBezTo>
                    <a:pt x="14" y="1"/>
                    <a:pt x="0" y="15"/>
                    <a:pt x="0" y="34"/>
                  </a:cubicBezTo>
                  <a:cubicBezTo>
                    <a:pt x="0" y="48"/>
                    <a:pt x="14" y="62"/>
                    <a:pt x="29" y="62"/>
                  </a:cubicBezTo>
                  <a:cubicBezTo>
                    <a:pt x="47" y="62"/>
                    <a:pt x="62" y="48"/>
                    <a:pt x="62" y="34"/>
                  </a:cubicBezTo>
                  <a:cubicBezTo>
                    <a:pt x="62" y="15"/>
                    <a:pt x="47"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3"/>
            <p:cNvSpPr/>
            <p:nvPr/>
          </p:nvSpPr>
          <p:spPr>
            <a:xfrm flipH="1">
              <a:off x="1971671" y="3709676"/>
              <a:ext cx="6275" cy="6275"/>
            </a:xfrm>
            <a:custGeom>
              <a:rect b="b" l="l" r="r" t="t"/>
              <a:pathLst>
                <a:path extrusionOk="0" h="57" w="57">
                  <a:moveTo>
                    <a:pt x="28" y="0"/>
                  </a:moveTo>
                  <a:cubicBezTo>
                    <a:pt x="10" y="0"/>
                    <a:pt x="0" y="15"/>
                    <a:pt x="0" y="29"/>
                  </a:cubicBezTo>
                  <a:cubicBezTo>
                    <a:pt x="0" y="43"/>
                    <a:pt x="10" y="57"/>
                    <a:pt x="28" y="57"/>
                  </a:cubicBezTo>
                  <a:cubicBezTo>
                    <a:pt x="43" y="57"/>
                    <a:pt x="57" y="43"/>
                    <a:pt x="57" y="29"/>
                  </a:cubicBezTo>
                  <a:cubicBezTo>
                    <a:pt x="57" y="15"/>
                    <a:pt x="43" y="0"/>
                    <a:pt x="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3"/>
            <p:cNvSpPr/>
            <p:nvPr/>
          </p:nvSpPr>
          <p:spPr>
            <a:xfrm flipH="1">
              <a:off x="1883378" y="3706593"/>
              <a:ext cx="4844" cy="4734"/>
            </a:xfrm>
            <a:custGeom>
              <a:rect b="b" l="l" r="r" t="t"/>
              <a:pathLst>
                <a:path extrusionOk="0" h="43" w="44">
                  <a:moveTo>
                    <a:pt x="24" y="0"/>
                  </a:moveTo>
                  <a:cubicBezTo>
                    <a:pt x="10" y="0"/>
                    <a:pt x="1" y="10"/>
                    <a:pt x="1" y="19"/>
                  </a:cubicBezTo>
                  <a:cubicBezTo>
                    <a:pt x="1" y="33"/>
                    <a:pt x="10" y="43"/>
                    <a:pt x="24" y="43"/>
                  </a:cubicBezTo>
                  <a:cubicBezTo>
                    <a:pt x="34" y="43"/>
                    <a:pt x="43" y="33"/>
                    <a:pt x="43" y="19"/>
                  </a:cubicBezTo>
                  <a:cubicBezTo>
                    <a:pt x="43" y="10"/>
                    <a:pt x="34"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3"/>
            <p:cNvSpPr/>
            <p:nvPr/>
          </p:nvSpPr>
          <p:spPr>
            <a:xfrm flipH="1">
              <a:off x="1794204" y="3706593"/>
              <a:ext cx="4184" cy="4184"/>
            </a:xfrm>
            <a:custGeom>
              <a:rect b="b" l="l" r="r" t="t"/>
              <a:pathLst>
                <a:path extrusionOk="0" h="38" w="38">
                  <a:moveTo>
                    <a:pt x="19" y="0"/>
                  </a:moveTo>
                  <a:cubicBezTo>
                    <a:pt x="5" y="0"/>
                    <a:pt x="0" y="10"/>
                    <a:pt x="0" y="19"/>
                  </a:cubicBezTo>
                  <a:cubicBezTo>
                    <a:pt x="0" y="28"/>
                    <a:pt x="5" y="38"/>
                    <a:pt x="19" y="38"/>
                  </a:cubicBezTo>
                  <a:cubicBezTo>
                    <a:pt x="29" y="38"/>
                    <a:pt x="38" y="28"/>
                    <a:pt x="38" y="19"/>
                  </a:cubicBezTo>
                  <a:cubicBezTo>
                    <a:pt x="38" y="10"/>
                    <a:pt x="29"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3"/>
            <p:cNvSpPr/>
            <p:nvPr/>
          </p:nvSpPr>
          <p:spPr>
            <a:xfrm flipH="1">
              <a:off x="1705360" y="3710666"/>
              <a:ext cx="3743" cy="3303"/>
            </a:xfrm>
            <a:custGeom>
              <a:rect b="b" l="l" r="r" t="t"/>
              <a:pathLst>
                <a:path extrusionOk="0" h="30" w="34">
                  <a:moveTo>
                    <a:pt x="14" y="1"/>
                  </a:moveTo>
                  <a:cubicBezTo>
                    <a:pt x="9" y="1"/>
                    <a:pt x="0" y="6"/>
                    <a:pt x="0" y="15"/>
                  </a:cubicBezTo>
                  <a:cubicBezTo>
                    <a:pt x="0" y="24"/>
                    <a:pt x="9" y="29"/>
                    <a:pt x="14" y="29"/>
                  </a:cubicBezTo>
                  <a:cubicBezTo>
                    <a:pt x="24" y="29"/>
                    <a:pt x="33" y="24"/>
                    <a:pt x="33" y="15"/>
                  </a:cubicBezTo>
                  <a:cubicBezTo>
                    <a:pt x="33" y="6"/>
                    <a:pt x="24" y="1"/>
                    <a:pt x="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3"/>
            <p:cNvSpPr/>
            <p:nvPr/>
          </p:nvSpPr>
          <p:spPr>
            <a:xfrm flipH="1">
              <a:off x="1617177" y="3719033"/>
              <a:ext cx="2202" cy="2202"/>
            </a:xfrm>
            <a:custGeom>
              <a:rect b="b" l="l" r="r" t="t"/>
              <a:pathLst>
                <a:path extrusionOk="0" h="20" w="20">
                  <a:moveTo>
                    <a:pt x="10" y="0"/>
                  </a:moveTo>
                  <a:cubicBezTo>
                    <a:pt x="5" y="0"/>
                    <a:pt x="1" y="5"/>
                    <a:pt x="1" y="10"/>
                  </a:cubicBezTo>
                  <a:cubicBezTo>
                    <a:pt x="1" y="14"/>
                    <a:pt x="5" y="19"/>
                    <a:pt x="10" y="19"/>
                  </a:cubicBezTo>
                  <a:cubicBezTo>
                    <a:pt x="15" y="19"/>
                    <a:pt x="19" y="14"/>
                    <a:pt x="19" y="10"/>
                  </a:cubicBezTo>
                  <a:cubicBezTo>
                    <a:pt x="19" y="5"/>
                    <a:pt x="15"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3"/>
            <p:cNvSpPr/>
            <p:nvPr/>
          </p:nvSpPr>
          <p:spPr>
            <a:xfrm flipH="1">
              <a:off x="1528993" y="3730923"/>
              <a:ext cx="1651" cy="1651"/>
            </a:xfrm>
            <a:custGeom>
              <a:rect b="b" l="l" r="r" t="t"/>
              <a:pathLst>
                <a:path extrusionOk="0" h="15" w="15">
                  <a:moveTo>
                    <a:pt x="5" y="1"/>
                  </a:moveTo>
                  <a:cubicBezTo>
                    <a:pt x="5" y="1"/>
                    <a:pt x="1" y="5"/>
                    <a:pt x="1" y="10"/>
                  </a:cubicBezTo>
                  <a:cubicBezTo>
                    <a:pt x="1" y="10"/>
                    <a:pt x="5" y="15"/>
                    <a:pt x="5" y="15"/>
                  </a:cubicBezTo>
                  <a:cubicBezTo>
                    <a:pt x="10" y="15"/>
                    <a:pt x="15" y="10"/>
                    <a:pt x="15" y="10"/>
                  </a:cubicBezTo>
                  <a:cubicBezTo>
                    <a:pt x="15" y="5"/>
                    <a:pt x="10"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3"/>
            <p:cNvSpPr/>
            <p:nvPr/>
          </p:nvSpPr>
          <p:spPr>
            <a:xfrm flipH="1">
              <a:off x="1441801" y="3747547"/>
              <a:ext cx="550" cy="661"/>
            </a:xfrm>
            <a:custGeom>
              <a:rect b="b" l="l" r="r" t="t"/>
              <a:pathLst>
                <a:path extrusionOk="0" h="6" w="5">
                  <a:moveTo>
                    <a:pt x="0" y="0"/>
                  </a:moveTo>
                  <a:cubicBezTo>
                    <a:pt x="0" y="0"/>
                    <a:pt x="0" y="5"/>
                    <a:pt x="5" y="5"/>
                  </a:cubicBezTo>
                  <a:cubicBezTo>
                    <a:pt x="5" y="5"/>
                    <a:pt x="5"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3"/>
            <p:cNvSpPr/>
            <p:nvPr/>
          </p:nvSpPr>
          <p:spPr>
            <a:xfrm flipH="1">
              <a:off x="8534773" y="3361897"/>
              <a:ext cx="80037" cy="80588"/>
            </a:xfrm>
            <a:custGeom>
              <a:rect b="b" l="l" r="r" t="t"/>
              <a:pathLst>
                <a:path extrusionOk="0" h="732" w="727">
                  <a:moveTo>
                    <a:pt x="363" y="1"/>
                  </a:moveTo>
                  <a:cubicBezTo>
                    <a:pt x="160" y="1"/>
                    <a:pt x="0" y="161"/>
                    <a:pt x="0" y="364"/>
                  </a:cubicBezTo>
                  <a:cubicBezTo>
                    <a:pt x="0" y="567"/>
                    <a:pt x="160" y="732"/>
                    <a:pt x="363" y="732"/>
                  </a:cubicBezTo>
                  <a:cubicBezTo>
                    <a:pt x="566" y="732"/>
                    <a:pt x="726" y="567"/>
                    <a:pt x="726" y="364"/>
                  </a:cubicBezTo>
                  <a:cubicBezTo>
                    <a:pt x="726" y="161"/>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3"/>
            <p:cNvSpPr/>
            <p:nvPr/>
          </p:nvSpPr>
          <p:spPr>
            <a:xfrm flipH="1">
              <a:off x="8465306" y="3417933"/>
              <a:ext cx="79487" cy="79597"/>
            </a:xfrm>
            <a:custGeom>
              <a:rect b="b" l="l" r="r" t="t"/>
              <a:pathLst>
                <a:path extrusionOk="0" h="723" w="722">
                  <a:moveTo>
                    <a:pt x="364" y="1"/>
                  </a:moveTo>
                  <a:cubicBezTo>
                    <a:pt x="161" y="1"/>
                    <a:pt x="1" y="161"/>
                    <a:pt x="1" y="359"/>
                  </a:cubicBezTo>
                  <a:cubicBezTo>
                    <a:pt x="1" y="557"/>
                    <a:pt x="161" y="722"/>
                    <a:pt x="364" y="722"/>
                  </a:cubicBezTo>
                  <a:cubicBezTo>
                    <a:pt x="562" y="722"/>
                    <a:pt x="722" y="557"/>
                    <a:pt x="722" y="359"/>
                  </a:cubicBezTo>
                  <a:cubicBezTo>
                    <a:pt x="722" y="161"/>
                    <a:pt x="562" y="1"/>
                    <a:pt x="3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3"/>
            <p:cNvSpPr/>
            <p:nvPr/>
          </p:nvSpPr>
          <p:spPr>
            <a:xfrm flipH="1">
              <a:off x="8393086" y="3470447"/>
              <a:ext cx="79046" cy="78386"/>
            </a:xfrm>
            <a:custGeom>
              <a:rect b="b" l="l" r="r" t="t"/>
              <a:pathLst>
                <a:path extrusionOk="0" h="712" w="718">
                  <a:moveTo>
                    <a:pt x="359" y="0"/>
                  </a:moveTo>
                  <a:cubicBezTo>
                    <a:pt x="161" y="0"/>
                    <a:pt x="1" y="160"/>
                    <a:pt x="1" y="358"/>
                  </a:cubicBezTo>
                  <a:cubicBezTo>
                    <a:pt x="1" y="552"/>
                    <a:pt x="161" y="712"/>
                    <a:pt x="359" y="712"/>
                  </a:cubicBezTo>
                  <a:cubicBezTo>
                    <a:pt x="557" y="712"/>
                    <a:pt x="717" y="552"/>
                    <a:pt x="717" y="358"/>
                  </a:cubicBezTo>
                  <a:cubicBezTo>
                    <a:pt x="717" y="160"/>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3"/>
            <p:cNvSpPr/>
            <p:nvPr/>
          </p:nvSpPr>
          <p:spPr>
            <a:xfrm flipH="1">
              <a:off x="8319435" y="3520759"/>
              <a:ext cx="77945" cy="77395"/>
            </a:xfrm>
            <a:custGeom>
              <a:rect b="b" l="l" r="r" t="t"/>
              <a:pathLst>
                <a:path extrusionOk="0" h="703" w="708">
                  <a:moveTo>
                    <a:pt x="354" y="0"/>
                  </a:moveTo>
                  <a:cubicBezTo>
                    <a:pt x="161" y="0"/>
                    <a:pt x="0" y="156"/>
                    <a:pt x="0" y="349"/>
                  </a:cubicBezTo>
                  <a:cubicBezTo>
                    <a:pt x="0" y="547"/>
                    <a:pt x="161" y="703"/>
                    <a:pt x="354" y="703"/>
                  </a:cubicBezTo>
                  <a:cubicBezTo>
                    <a:pt x="547" y="703"/>
                    <a:pt x="708" y="547"/>
                    <a:pt x="708" y="349"/>
                  </a:cubicBezTo>
                  <a:cubicBezTo>
                    <a:pt x="708" y="156"/>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3"/>
            <p:cNvSpPr/>
            <p:nvPr/>
          </p:nvSpPr>
          <p:spPr>
            <a:xfrm flipH="1">
              <a:off x="8244132" y="3567988"/>
              <a:ext cx="76955" cy="76955"/>
            </a:xfrm>
            <a:custGeom>
              <a:rect b="b" l="l" r="r" t="t"/>
              <a:pathLst>
                <a:path extrusionOk="0" h="699" w="699">
                  <a:moveTo>
                    <a:pt x="349" y="0"/>
                  </a:moveTo>
                  <a:cubicBezTo>
                    <a:pt x="156" y="0"/>
                    <a:pt x="0" y="156"/>
                    <a:pt x="0" y="349"/>
                  </a:cubicBezTo>
                  <a:cubicBezTo>
                    <a:pt x="0" y="543"/>
                    <a:pt x="156" y="698"/>
                    <a:pt x="349" y="698"/>
                  </a:cubicBezTo>
                  <a:cubicBezTo>
                    <a:pt x="543" y="698"/>
                    <a:pt x="698" y="543"/>
                    <a:pt x="698" y="349"/>
                  </a:cubicBezTo>
                  <a:cubicBezTo>
                    <a:pt x="698" y="156"/>
                    <a:pt x="543" y="0"/>
                    <a:pt x="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3"/>
            <p:cNvSpPr/>
            <p:nvPr/>
          </p:nvSpPr>
          <p:spPr>
            <a:xfrm flipH="1">
              <a:off x="8167398" y="3613125"/>
              <a:ext cx="75854" cy="75854"/>
            </a:xfrm>
            <a:custGeom>
              <a:rect b="b" l="l" r="r" t="t"/>
              <a:pathLst>
                <a:path extrusionOk="0" h="689" w="689">
                  <a:moveTo>
                    <a:pt x="345" y="1"/>
                  </a:moveTo>
                  <a:cubicBezTo>
                    <a:pt x="156" y="1"/>
                    <a:pt x="1" y="156"/>
                    <a:pt x="1" y="345"/>
                  </a:cubicBezTo>
                  <a:cubicBezTo>
                    <a:pt x="1" y="533"/>
                    <a:pt x="156" y="689"/>
                    <a:pt x="345" y="689"/>
                  </a:cubicBezTo>
                  <a:cubicBezTo>
                    <a:pt x="533" y="689"/>
                    <a:pt x="689" y="533"/>
                    <a:pt x="689" y="345"/>
                  </a:cubicBezTo>
                  <a:cubicBezTo>
                    <a:pt x="689" y="156"/>
                    <a:pt x="533"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3"/>
            <p:cNvSpPr/>
            <p:nvPr/>
          </p:nvSpPr>
          <p:spPr>
            <a:xfrm flipH="1">
              <a:off x="8089013" y="3655731"/>
              <a:ext cx="74863" cy="74753"/>
            </a:xfrm>
            <a:custGeom>
              <a:rect b="b" l="l" r="r" t="t"/>
              <a:pathLst>
                <a:path extrusionOk="0" h="679" w="680">
                  <a:moveTo>
                    <a:pt x="340" y="0"/>
                  </a:moveTo>
                  <a:cubicBezTo>
                    <a:pt x="152" y="0"/>
                    <a:pt x="1" y="151"/>
                    <a:pt x="1" y="340"/>
                  </a:cubicBezTo>
                  <a:cubicBezTo>
                    <a:pt x="1" y="528"/>
                    <a:pt x="152" y="679"/>
                    <a:pt x="340" y="679"/>
                  </a:cubicBezTo>
                  <a:cubicBezTo>
                    <a:pt x="529" y="679"/>
                    <a:pt x="680" y="528"/>
                    <a:pt x="680" y="340"/>
                  </a:cubicBezTo>
                  <a:cubicBezTo>
                    <a:pt x="680" y="151"/>
                    <a:pt x="529"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3"/>
            <p:cNvSpPr/>
            <p:nvPr/>
          </p:nvSpPr>
          <p:spPr>
            <a:xfrm flipH="1">
              <a:off x="8009637" y="3695694"/>
              <a:ext cx="73762" cy="73762"/>
            </a:xfrm>
            <a:custGeom>
              <a:rect b="b" l="l" r="r" t="t"/>
              <a:pathLst>
                <a:path extrusionOk="0" h="670" w="670">
                  <a:moveTo>
                    <a:pt x="335" y="0"/>
                  </a:moveTo>
                  <a:cubicBezTo>
                    <a:pt x="151" y="0"/>
                    <a:pt x="0" y="151"/>
                    <a:pt x="0" y="335"/>
                  </a:cubicBezTo>
                  <a:cubicBezTo>
                    <a:pt x="0" y="519"/>
                    <a:pt x="151" y="669"/>
                    <a:pt x="335" y="669"/>
                  </a:cubicBezTo>
                  <a:cubicBezTo>
                    <a:pt x="519" y="669"/>
                    <a:pt x="670" y="519"/>
                    <a:pt x="670" y="335"/>
                  </a:cubicBezTo>
                  <a:cubicBezTo>
                    <a:pt x="670" y="151"/>
                    <a:pt x="519"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3"/>
            <p:cNvSpPr/>
            <p:nvPr/>
          </p:nvSpPr>
          <p:spPr>
            <a:xfrm flipH="1">
              <a:off x="7928610" y="3732465"/>
              <a:ext cx="72771" cy="73322"/>
            </a:xfrm>
            <a:custGeom>
              <a:rect b="b" l="l" r="r" t="t"/>
              <a:pathLst>
                <a:path extrusionOk="0" h="666" w="661">
                  <a:moveTo>
                    <a:pt x="330" y="1"/>
                  </a:moveTo>
                  <a:cubicBezTo>
                    <a:pt x="146" y="1"/>
                    <a:pt x="0" y="152"/>
                    <a:pt x="0" y="331"/>
                  </a:cubicBezTo>
                  <a:cubicBezTo>
                    <a:pt x="0" y="515"/>
                    <a:pt x="146" y="665"/>
                    <a:pt x="330" y="665"/>
                  </a:cubicBezTo>
                  <a:cubicBezTo>
                    <a:pt x="514" y="665"/>
                    <a:pt x="660" y="515"/>
                    <a:pt x="660" y="331"/>
                  </a:cubicBezTo>
                  <a:cubicBezTo>
                    <a:pt x="660" y="152"/>
                    <a:pt x="514"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3"/>
            <p:cNvSpPr/>
            <p:nvPr/>
          </p:nvSpPr>
          <p:spPr>
            <a:xfrm flipH="1">
              <a:off x="7846151" y="3766703"/>
              <a:ext cx="72221" cy="72331"/>
            </a:xfrm>
            <a:custGeom>
              <a:rect b="b" l="l" r="r" t="t"/>
              <a:pathLst>
                <a:path extrusionOk="0" h="657" w="656">
                  <a:moveTo>
                    <a:pt x="326" y="1"/>
                  </a:moveTo>
                  <a:cubicBezTo>
                    <a:pt x="147" y="1"/>
                    <a:pt x="1" y="147"/>
                    <a:pt x="1" y="326"/>
                  </a:cubicBezTo>
                  <a:cubicBezTo>
                    <a:pt x="1" y="510"/>
                    <a:pt x="147" y="656"/>
                    <a:pt x="326" y="656"/>
                  </a:cubicBezTo>
                  <a:cubicBezTo>
                    <a:pt x="510" y="656"/>
                    <a:pt x="656" y="510"/>
                    <a:pt x="656" y="326"/>
                  </a:cubicBezTo>
                  <a:cubicBezTo>
                    <a:pt x="656" y="147"/>
                    <a:pt x="510"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3"/>
            <p:cNvSpPr/>
            <p:nvPr/>
          </p:nvSpPr>
          <p:spPr>
            <a:xfrm flipH="1">
              <a:off x="7763032" y="3797859"/>
              <a:ext cx="70679" cy="71230"/>
            </a:xfrm>
            <a:custGeom>
              <a:rect b="b" l="l" r="r" t="t"/>
              <a:pathLst>
                <a:path extrusionOk="0" h="647" w="642">
                  <a:moveTo>
                    <a:pt x="321" y="1"/>
                  </a:moveTo>
                  <a:cubicBezTo>
                    <a:pt x="141" y="1"/>
                    <a:pt x="0" y="147"/>
                    <a:pt x="0" y="321"/>
                  </a:cubicBezTo>
                  <a:cubicBezTo>
                    <a:pt x="0" y="500"/>
                    <a:pt x="141" y="647"/>
                    <a:pt x="321" y="647"/>
                  </a:cubicBezTo>
                  <a:cubicBezTo>
                    <a:pt x="500" y="647"/>
                    <a:pt x="641" y="500"/>
                    <a:pt x="641" y="321"/>
                  </a:cubicBezTo>
                  <a:cubicBezTo>
                    <a:pt x="641" y="147"/>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3"/>
            <p:cNvSpPr/>
            <p:nvPr/>
          </p:nvSpPr>
          <p:spPr>
            <a:xfrm flipH="1">
              <a:off x="7678482" y="3825932"/>
              <a:ext cx="70129" cy="70129"/>
            </a:xfrm>
            <a:custGeom>
              <a:rect b="b" l="l" r="r" t="t"/>
              <a:pathLst>
                <a:path extrusionOk="0" h="637" w="637">
                  <a:moveTo>
                    <a:pt x="321" y="0"/>
                  </a:moveTo>
                  <a:cubicBezTo>
                    <a:pt x="142" y="0"/>
                    <a:pt x="0" y="142"/>
                    <a:pt x="0" y="316"/>
                  </a:cubicBezTo>
                  <a:cubicBezTo>
                    <a:pt x="0" y="495"/>
                    <a:pt x="142" y="637"/>
                    <a:pt x="321" y="637"/>
                  </a:cubicBezTo>
                  <a:cubicBezTo>
                    <a:pt x="495" y="637"/>
                    <a:pt x="637" y="495"/>
                    <a:pt x="637" y="316"/>
                  </a:cubicBezTo>
                  <a:cubicBezTo>
                    <a:pt x="637" y="142"/>
                    <a:pt x="495"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3"/>
            <p:cNvSpPr/>
            <p:nvPr/>
          </p:nvSpPr>
          <p:spPr>
            <a:xfrm flipH="1">
              <a:off x="7592831" y="3850262"/>
              <a:ext cx="69138" cy="69138"/>
            </a:xfrm>
            <a:custGeom>
              <a:rect b="b" l="l" r="r" t="t"/>
              <a:pathLst>
                <a:path extrusionOk="0" h="628" w="628">
                  <a:moveTo>
                    <a:pt x="312" y="1"/>
                  </a:moveTo>
                  <a:cubicBezTo>
                    <a:pt x="142" y="1"/>
                    <a:pt x="0" y="142"/>
                    <a:pt x="0" y="317"/>
                  </a:cubicBezTo>
                  <a:cubicBezTo>
                    <a:pt x="0" y="486"/>
                    <a:pt x="142" y="628"/>
                    <a:pt x="312" y="628"/>
                  </a:cubicBezTo>
                  <a:cubicBezTo>
                    <a:pt x="486" y="628"/>
                    <a:pt x="627" y="486"/>
                    <a:pt x="627" y="317"/>
                  </a:cubicBezTo>
                  <a:cubicBezTo>
                    <a:pt x="627" y="142"/>
                    <a:pt x="486"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3"/>
            <p:cNvSpPr/>
            <p:nvPr/>
          </p:nvSpPr>
          <p:spPr>
            <a:xfrm flipH="1">
              <a:off x="7506189" y="3871070"/>
              <a:ext cx="68588" cy="68588"/>
            </a:xfrm>
            <a:custGeom>
              <a:rect b="b" l="l" r="r" t="t"/>
              <a:pathLst>
                <a:path extrusionOk="0" h="623" w="623">
                  <a:moveTo>
                    <a:pt x="312" y="0"/>
                  </a:moveTo>
                  <a:cubicBezTo>
                    <a:pt x="142" y="0"/>
                    <a:pt x="0" y="142"/>
                    <a:pt x="0" y="312"/>
                  </a:cubicBezTo>
                  <a:cubicBezTo>
                    <a:pt x="0" y="481"/>
                    <a:pt x="142" y="623"/>
                    <a:pt x="312" y="623"/>
                  </a:cubicBezTo>
                  <a:cubicBezTo>
                    <a:pt x="481" y="623"/>
                    <a:pt x="623" y="481"/>
                    <a:pt x="623" y="312"/>
                  </a:cubicBezTo>
                  <a:cubicBezTo>
                    <a:pt x="623" y="142"/>
                    <a:pt x="481"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3"/>
            <p:cNvSpPr/>
            <p:nvPr/>
          </p:nvSpPr>
          <p:spPr>
            <a:xfrm flipH="1">
              <a:off x="7418996" y="3888244"/>
              <a:ext cx="67597" cy="67487"/>
            </a:xfrm>
            <a:custGeom>
              <a:rect b="b" l="l" r="r" t="t"/>
              <a:pathLst>
                <a:path extrusionOk="0" h="613" w="614">
                  <a:moveTo>
                    <a:pt x="307" y="0"/>
                  </a:moveTo>
                  <a:cubicBezTo>
                    <a:pt x="138" y="0"/>
                    <a:pt x="1" y="137"/>
                    <a:pt x="1" y="306"/>
                  </a:cubicBezTo>
                  <a:cubicBezTo>
                    <a:pt x="1" y="476"/>
                    <a:pt x="138" y="613"/>
                    <a:pt x="307" y="613"/>
                  </a:cubicBezTo>
                  <a:cubicBezTo>
                    <a:pt x="477" y="613"/>
                    <a:pt x="614" y="476"/>
                    <a:pt x="614" y="306"/>
                  </a:cubicBezTo>
                  <a:cubicBezTo>
                    <a:pt x="614" y="137"/>
                    <a:pt x="477"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3"/>
            <p:cNvSpPr/>
            <p:nvPr/>
          </p:nvSpPr>
          <p:spPr>
            <a:xfrm flipH="1">
              <a:off x="7331254" y="3901675"/>
              <a:ext cx="66606" cy="66056"/>
            </a:xfrm>
            <a:custGeom>
              <a:rect b="b" l="l" r="r" t="t"/>
              <a:pathLst>
                <a:path extrusionOk="0" h="600" w="605">
                  <a:moveTo>
                    <a:pt x="303" y="1"/>
                  </a:moveTo>
                  <a:cubicBezTo>
                    <a:pt x="138" y="1"/>
                    <a:pt x="1" y="133"/>
                    <a:pt x="1" y="298"/>
                  </a:cubicBezTo>
                  <a:cubicBezTo>
                    <a:pt x="1" y="467"/>
                    <a:pt x="138" y="599"/>
                    <a:pt x="303" y="599"/>
                  </a:cubicBezTo>
                  <a:cubicBezTo>
                    <a:pt x="468" y="599"/>
                    <a:pt x="604" y="467"/>
                    <a:pt x="604" y="298"/>
                  </a:cubicBezTo>
                  <a:cubicBezTo>
                    <a:pt x="604" y="133"/>
                    <a:pt x="468"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3"/>
            <p:cNvSpPr/>
            <p:nvPr/>
          </p:nvSpPr>
          <p:spPr>
            <a:xfrm flipH="1">
              <a:off x="7243070" y="3910482"/>
              <a:ext cx="65505" cy="65505"/>
            </a:xfrm>
            <a:custGeom>
              <a:rect b="b" l="l" r="r" t="t"/>
              <a:pathLst>
                <a:path extrusionOk="0" h="595" w="595">
                  <a:moveTo>
                    <a:pt x="298" y="1"/>
                  </a:moveTo>
                  <a:cubicBezTo>
                    <a:pt x="137" y="1"/>
                    <a:pt x="1" y="133"/>
                    <a:pt x="1" y="298"/>
                  </a:cubicBezTo>
                  <a:cubicBezTo>
                    <a:pt x="1" y="463"/>
                    <a:pt x="137" y="595"/>
                    <a:pt x="298" y="595"/>
                  </a:cubicBezTo>
                  <a:cubicBezTo>
                    <a:pt x="463" y="595"/>
                    <a:pt x="595" y="463"/>
                    <a:pt x="595" y="298"/>
                  </a:cubicBezTo>
                  <a:cubicBezTo>
                    <a:pt x="595" y="133"/>
                    <a:pt x="463" y="1"/>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3"/>
            <p:cNvSpPr/>
            <p:nvPr/>
          </p:nvSpPr>
          <p:spPr>
            <a:xfrm flipH="1">
              <a:off x="7154337" y="3915216"/>
              <a:ext cx="64404" cy="64404"/>
            </a:xfrm>
            <a:custGeom>
              <a:rect b="b" l="l" r="r" t="t"/>
              <a:pathLst>
                <a:path extrusionOk="0" h="585" w="585">
                  <a:moveTo>
                    <a:pt x="293" y="0"/>
                  </a:moveTo>
                  <a:cubicBezTo>
                    <a:pt x="132" y="0"/>
                    <a:pt x="0" y="132"/>
                    <a:pt x="0" y="292"/>
                  </a:cubicBezTo>
                  <a:cubicBezTo>
                    <a:pt x="0" y="453"/>
                    <a:pt x="132" y="585"/>
                    <a:pt x="293" y="585"/>
                  </a:cubicBezTo>
                  <a:cubicBezTo>
                    <a:pt x="453" y="585"/>
                    <a:pt x="585" y="453"/>
                    <a:pt x="585" y="292"/>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3"/>
            <p:cNvSpPr/>
            <p:nvPr/>
          </p:nvSpPr>
          <p:spPr>
            <a:xfrm flipH="1">
              <a:off x="7065493" y="3915657"/>
              <a:ext cx="63523" cy="63523"/>
            </a:xfrm>
            <a:custGeom>
              <a:rect b="b" l="l" r="r" t="t"/>
              <a:pathLst>
                <a:path extrusionOk="0" h="577" w="577">
                  <a:moveTo>
                    <a:pt x="288" y="1"/>
                  </a:moveTo>
                  <a:cubicBezTo>
                    <a:pt x="128" y="1"/>
                    <a:pt x="1" y="128"/>
                    <a:pt x="1" y="288"/>
                  </a:cubicBezTo>
                  <a:cubicBezTo>
                    <a:pt x="1" y="444"/>
                    <a:pt x="128" y="576"/>
                    <a:pt x="288" y="576"/>
                  </a:cubicBezTo>
                  <a:cubicBezTo>
                    <a:pt x="449" y="576"/>
                    <a:pt x="576" y="444"/>
                    <a:pt x="576" y="288"/>
                  </a:cubicBezTo>
                  <a:cubicBezTo>
                    <a:pt x="576" y="128"/>
                    <a:pt x="449"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3"/>
            <p:cNvSpPr/>
            <p:nvPr/>
          </p:nvSpPr>
          <p:spPr>
            <a:xfrm flipH="1">
              <a:off x="6976759" y="3911033"/>
              <a:ext cx="62422" cy="62863"/>
            </a:xfrm>
            <a:custGeom>
              <a:rect b="b" l="l" r="r" t="t"/>
              <a:pathLst>
                <a:path extrusionOk="0" h="571" w="567">
                  <a:moveTo>
                    <a:pt x="283" y="0"/>
                  </a:moveTo>
                  <a:cubicBezTo>
                    <a:pt x="128" y="0"/>
                    <a:pt x="0" y="128"/>
                    <a:pt x="0" y="288"/>
                  </a:cubicBezTo>
                  <a:cubicBezTo>
                    <a:pt x="0" y="444"/>
                    <a:pt x="128" y="571"/>
                    <a:pt x="283" y="571"/>
                  </a:cubicBezTo>
                  <a:cubicBezTo>
                    <a:pt x="439" y="571"/>
                    <a:pt x="566" y="444"/>
                    <a:pt x="566" y="288"/>
                  </a:cubicBezTo>
                  <a:cubicBezTo>
                    <a:pt x="566" y="128"/>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3"/>
            <p:cNvSpPr/>
            <p:nvPr/>
          </p:nvSpPr>
          <p:spPr>
            <a:xfrm flipH="1">
              <a:off x="6888576" y="3902226"/>
              <a:ext cx="61872" cy="61872"/>
            </a:xfrm>
            <a:custGeom>
              <a:rect b="b" l="l" r="r" t="t"/>
              <a:pathLst>
                <a:path extrusionOk="0" h="562" w="562">
                  <a:moveTo>
                    <a:pt x="283" y="0"/>
                  </a:moveTo>
                  <a:cubicBezTo>
                    <a:pt x="128" y="0"/>
                    <a:pt x="1" y="128"/>
                    <a:pt x="1" y="278"/>
                  </a:cubicBezTo>
                  <a:cubicBezTo>
                    <a:pt x="1" y="434"/>
                    <a:pt x="128" y="561"/>
                    <a:pt x="283" y="561"/>
                  </a:cubicBezTo>
                  <a:cubicBezTo>
                    <a:pt x="439" y="561"/>
                    <a:pt x="562" y="434"/>
                    <a:pt x="562" y="278"/>
                  </a:cubicBezTo>
                  <a:cubicBezTo>
                    <a:pt x="562" y="128"/>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3"/>
            <p:cNvSpPr/>
            <p:nvPr/>
          </p:nvSpPr>
          <p:spPr>
            <a:xfrm flipH="1">
              <a:off x="6800833" y="3888684"/>
              <a:ext cx="60881" cy="60881"/>
            </a:xfrm>
            <a:custGeom>
              <a:rect b="b" l="l" r="r" t="t"/>
              <a:pathLst>
                <a:path extrusionOk="0" h="553" w="553">
                  <a:moveTo>
                    <a:pt x="279" y="1"/>
                  </a:moveTo>
                  <a:cubicBezTo>
                    <a:pt x="123" y="1"/>
                    <a:pt x="1" y="123"/>
                    <a:pt x="1" y="274"/>
                  </a:cubicBezTo>
                  <a:cubicBezTo>
                    <a:pt x="1" y="430"/>
                    <a:pt x="123" y="552"/>
                    <a:pt x="279" y="552"/>
                  </a:cubicBezTo>
                  <a:cubicBezTo>
                    <a:pt x="430" y="552"/>
                    <a:pt x="552" y="430"/>
                    <a:pt x="552" y="274"/>
                  </a:cubicBezTo>
                  <a:cubicBezTo>
                    <a:pt x="552" y="123"/>
                    <a:pt x="430"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3"/>
            <p:cNvSpPr/>
            <p:nvPr/>
          </p:nvSpPr>
          <p:spPr>
            <a:xfrm flipH="1">
              <a:off x="6714191" y="3870079"/>
              <a:ext cx="59780" cy="59780"/>
            </a:xfrm>
            <a:custGeom>
              <a:rect b="b" l="l" r="r" t="t"/>
              <a:pathLst>
                <a:path extrusionOk="0" h="543" w="543">
                  <a:moveTo>
                    <a:pt x="274" y="0"/>
                  </a:moveTo>
                  <a:cubicBezTo>
                    <a:pt x="123" y="0"/>
                    <a:pt x="0" y="123"/>
                    <a:pt x="0" y="273"/>
                  </a:cubicBezTo>
                  <a:cubicBezTo>
                    <a:pt x="0" y="420"/>
                    <a:pt x="123" y="542"/>
                    <a:pt x="274" y="542"/>
                  </a:cubicBezTo>
                  <a:cubicBezTo>
                    <a:pt x="420" y="542"/>
                    <a:pt x="543" y="420"/>
                    <a:pt x="543" y="273"/>
                  </a:cubicBezTo>
                  <a:cubicBezTo>
                    <a:pt x="543" y="123"/>
                    <a:pt x="420"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3"/>
            <p:cNvSpPr/>
            <p:nvPr/>
          </p:nvSpPr>
          <p:spPr>
            <a:xfrm flipH="1">
              <a:off x="6628540" y="3846629"/>
              <a:ext cx="58789" cy="58789"/>
            </a:xfrm>
            <a:custGeom>
              <a:rect b="b" l="l" r="r" t="t"/>
              <a:pathLst>
                <a:path extrusionOk="0" h="534" w="534">
                  <a:moveTo>
                    <a:pt x="265" y="1"/>
                  </a:moveTo>
                  <a:cubicBezTo>
                    <a:pt x="118" y="1"/>
                    <a:pt x="1" y="119"/>
                    <a:pt x="1" y="265"/>
                  </a:cubicBezTo>
                  <a:cubicBezTo>
                    <a:pt x="1" y="416"/>
                    <a:pt x="118" y="534"/>
                    <a:pt x="265" y="534"/>
                  </a:cubicBezTo>
                  <a:cubicBezTo>
                    <a:pt x="415" y="534"/>
                    <a:pt x="533" y="416"/>
                    <a:pt x="533" y="265"/>
                  </a:cubicBezTo>
                  <a:cubicBezTo>
                    <a:pt x="533" y="119"/>
                    <a:pt x="415"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3"/>
            <p:cNvSpPr/>
            <p:nvPr/>
          </p:nvSpPr>
          <p:spPr>
            <a:xfrm flipH="1">
              <a:off x="6544430" y="3818116"/>
              <a:ext cx="57799" cy="58239"/>
            </a:xfrm>
            <a:custGeom>
              <a:rect b="b" l="l" r="r" t="t"/>
              <a:pathLst>
                <a:path extrusionOk="0" h="529" w="525">
                  <a:moveTo>
                    <a:pt x="260" y="1"/>
                  </a:moveTo>
                  <a:cubicBezTo>
                    <a:pt x="114" y="1"/>
                    <a:pt x="1" y="118"/>
                    <a:pt x="1" y="265"/>
                  </a:cubicBezTo>
                  <a:cubicBezTo>
                    <a:pt x="1" y="411"/>
                    <a:pt x="114" y="529"/>
                    <a:pt x="260" y="529"/>
                  </a:cubicBezTo>
                  <a:cubicBezTo>
                    <a:pt x="406" y="529"/>
                    <a:pt x="524" y="411"/>
                    <a:pt x="524" y="265"/>
                  </a:cubicBezTo>
                  <a:cubicBezTo>
                    <a:pt x="524" y="118"/>
                    <a:pt x="406"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3"/>
            <p:cNvSpPr/>
            <p:nvPr/>
          </p:nvSpPr>
          <p:spPr>
            <a:xfrm flipH="1">
              <a:off x="6461971" y="3785969"/>
              <a:ext cx="57138" cy="56698"/>
            </a:xfrm>
            <a:custGeom>
              <a:rect b="b" l="l" r="r" t="t"/>
              <a:pathLst>
                <a:path extrusionOk="0" h="515" w="519">
                  <a:moveTo>
                    <a:pt x="259" y="0"/>
                  </a:moveTo>
                  <a:cubicBezTo>
                    <a:pt x="118" y="0"/>
                    <a:pt x="0" y="113"/>
                    <a:pt x="0" y="260"/>
                  </a:cubicBezTo>
                  <a:cubicBezTo>
                    <a:pt x="0" y="401"/>
                    <a:pt x="118" y="514"/>
                    <a:pt x="259" y="514"/>
                  </a:cubicBezTo>
                  <a:cubicBezTo>
                    <a:pt x="401" y="514"/>
                    <a:pt x="519" y="401"/>
                    <a:pt x="519" y="260"/>
                  </a:cubicBezTo>
                  <a:cubicBezTo>
                    <a:pt x="519" y="113"/>
                    <a:pt x="401" y="0"/>
                    <a:pt x="2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3"/>
            <p:cNvSpPr/>
            <p:nvPr/>
          </p:nvSpPr>
          <p:spPr>
            <a:xfrm flipH="1">
              <a:off x="6380944" y="3749639"/>
              <a:ext cx="56257" cy="56147"/>
            </a:xfrm>
            <a:custGeom>
              <a:rect b="b" l="l" r="r" t="t"/>
              <a:pathLst>
                <a:path extrusionOk="0" h="510" w="511">
                  <a:moveTo>
                    <a:pt x="255" y="0"/>
                  </a:moveTo>
                  <a:cubicBezTo>
                    <a:pt x="114" y="0"/>
                    <a:pt x="1" y="113"/>
                    <a:pt x="1" y="255"/>
                  </a:cubicBezTo>
                  <a:cubicBezTo>
                    <a:pt x="1" y="396"/>
                    <a:pt x="114" y="509"/>
                    <a:pt x="255" y="509"/>
                  </a:cubicBezTo>
                  <a:cubicBezTo>
                    <a:pt x="397" y="509"/>
                    <a:pt x="510" y="396"/>
                    <a:pt x="510" y="255"/>
                  </a:cubicBezTo>
                  <a:cubicBezTo>
                    <a:pt x="510" y="113"/>
                    <a:pt x="397"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3"/>
            <p:cNvSpPr/>
            <p:nvPr/>
          </p:nvSpPr>
          <p:spPr>
            <a:xfrm flipH="1">
              <a:off x="6301568" y="3710666"/>
              <a:ext cx="55156" cy="54606"/>
            </a:xfrm>
            <a:custGeom>
              <a:rect b="b" l="l" r="r" t="t"/>
              <a:pathLst>
                <a:path extrusionOk="0" h="496" w="501">
                  <a:moveTo>
                    <a:pt x="250" y="1"/>
                  </a:moveTo>
                  <a:cubicBezTo>
                    <a:pt x="114" y="1"/>
                    <a:pt x="1" y="109"/>
                    <a:pt x="1" y="251"/>
                  </a:cubicBezTo>
                  <a:cubicBezTo>
                    <a:pt x="1" y="387"/>
                    <a:pt x="114" y="496"/>
                    <a:pt x="250" y="496"/>
                  </a:cubicBezTo>
                  <a:cubicBezTo>
                    <a:pt x="387" y="496"/>
                    <a:pt x="500" y="387"/>
                    <a:pt x="500" y="251"/>
                  </a:cubicBezTo>
                  <a:cubicBezTo>
                    <a:pt x="500" y="109"/>
                    <a:pt x="387" y="1"/>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3"/>
            <p:cNvSpPr/>
            <p:nvPr/>
          </p:nvSpPr>
          <p:spPr>
            <a:xfrm flipH="1">
              <a:off x="6223183" y="3669162"/>
              <a:ext cx="54166" cy="54055"/>
            </a:xfrm>
            <a:custGeom>
              <a:rect b="b" l="l" r="r" t="t"/>
              <a:pathLst>
                <a:path extrusionOk="0" h="491" w="492">
                  <a:moveTo>
                    <a:pt x="246" y="1"/>
                  </a:moveTo>
                  <a:cubicBezTo>
                    <a:pt x="109" y="1"/>
                    <a:pt x="1" y="109"/>
                    <a:pt x="1" y="246"/>
                  </a:cubicBezTo>
                  <a:cubicBezTo>
                    <a:pt x="1" y="383"/>
                    <a:pt x="109" y="491"/>
                    <a:pt x="246" y="491"/>
                  </a:cubicBezTo>
                  <a:cubicBezTo>
                    <a:pt x="383" y="491"/>
                    <a:pt x="491" y="383"/>
                    <a:pt x="491" y="246"/>
                  </a:cubicBezTo>
                  <a:cubicBezTo>
                    <a:pt x="491" y="109"/>
                    <a:pt x="383"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3"/>
            <p:cNvSpPr/>
            <p:nvPr/>
          </p:nvSpPr>
          <p:spPr>
            <a:xfrm flipH="1">
              <a:off x="6145899" y="3626116"/>
              <a:ext cx="53065" cy="53505"/>
            </a:xfrm>
            <a:custGeom>
              <a:rect b="b" l="l" r="r" t="t"/>
              <a:pathLst>
                <a:path extrusionOk="0" h="486" w="482">
                  <a:moveTo>
                    <a:pt x="241" y="0"/>
                  </a:moveTo>
                  <a:cubicBezTo>
                    <a:pt x="109" y="0"/>
                    <a:pt x="1" y="109"/>
                    <a:pt x="1" y="246"/>
                  </a:cubicBezTo>
                  <a:cubicBezTo>
                    <a:pt x="1" y="378"/>
                    <a:pt x="109" y="486"/>
                    <a:pt x="241" y="486"/>
                  </a:cubicBezTo>
                  <a:cubicBezTo>
                    <a:pt x="373" y="486"/>
                    <a:pt x="482" y="378"/>
                    <a:pt x="482" y="246"/>
                  </a:cubicBezTo>
                  <a:cubicBezTo>
                    <a:pt x="482"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3"/>
            <p:cNvSpPr/>
            <p:nvPr/>
          </p:nvSpPr>
          <p:spPr>
            <a:xfrm flipH="1">
              <a:off x="6068615" y="3583070"/>
              <a:ext cx="51964" cy="52514"/>
            </a:xfrm>
            <a:custGeom>
              <a:rect b="b" l="l" r="r" t="t"/>
              <a:pathLst>
                <a:path extrusionOk="0" h="477" w="472">
                  <a:moveTo>
                    <a:pt x="236" y="0"/>
                  </a:moveTo>
                  <a:cubicBezTo>
                    <a:pt x="104" y="0"/>
                    <a:pt x="1" y="109"/>
                    <a:pt x="1" y="236"/>
                  </a:cubicBezTo>
                  <a:cubicBezTo>
                    <a:pt x="1" y="368"/>
                    <a:pt x="104" y="476"/>
                    <a:pt x="236" y="476"/>
                  </a:cubicBezTo>
                  <a:cubicBezTo>
                    <a:pt x="368" y="476"/>
                    <a:pt x="472" y="368"/>
                    <a:pt x="472" y="236"/>
                  </a:cubicBezTo>
                  <a:cubicBezTo>
                    <a:pt x="472" y="109"/>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3"/>
            <p:cNvSpPr/>
            <p:nvPr/>
          </p:nvSpPr>
          <p:spPr>
            <a:xfrm flipH="1">
              <a:off x="5990670" y="3540465"/>
              <a:ext cx="51523" cy="51523"/>
            </a:xfrm>
            <a:custGeom>
              <a:rect b="b" l="l" r="r" t="t"/>
              <a:pathLst>
                <a:path extrusionOk="0" h="468" w="468">
                  <a:moveTo>
                    <a:pt x="231" y="1"/>
                  </a:moveTo>
                  <a:cubicBezTo>
                    <a:pt x="104" y="1"/>
                    <a:pt x="0" y="104"/>
                    <a:pt x="0" y="232"/>
                  </a:cubicBezTo>
                  <a:cubicBezTo>
                    <a:pt x="0" y="364"/>
                    <a:pt x="104" y="467"/>
                    <a:pt x="231" y="467"/>
                  </a:cubicBezTo>
                  <a:cubicBezTo>
                    <a:pt x="363" y="467"/>
                    <a:pt x="467" y="364"/>
                    <a:pt x="467" y="232"/>
                  </a:cubicBezTo>
                  <a:cubicBezTo>
                    <a:pt x="467" y="104"/>
                    <a:pt x="363"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3"/>
            <p:cNvSpPr/>
            <p:nvPr/>
          </p:nvSpPr>
          <p:spPr>
            <a:xfrm flipH="1">
              <a:off x="5912395" y="3499511"/>
              <a:ext cx="50422" cy="50422"/>
            </a:xfrm>
            <a:custGeom>
              <a:rect b="b" l="l" r="r" t="t"/>
              <a:pathLst>
                <a:path extrusionOk="0" h="458" w="458">
                  <a:moveTo>
                    <a:pt x="227" y="0"/>
                  </a:moveTo>
                  <a:cubicBezTo>
                    <a:pt x="104" y="0"/>
                    <a:pt x="1" y="99"/>
                    <a:pt x="1" y="226"/>
                  </a:cubicBezTo>
                  <a:cubicBezTo>
                    <a:pt x="1" y="354"/>
                    <a:pt x="104" y="457"/>
                    <a:pt x="227" y="457"/>
                  </a:cubicBezTo>
                  <a:cubicBezTo>
                    <a:pt x="354" y="457"/>
                    <a:pt x="458" y="354"/>
                    <a:pt x="458" y="226"/>
                  </a:cubicBezTo>
                  <a:cubicBezTo>
                    <a:pt x="458" y="99"/>
                    <a:pt x="354"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3"/>
            <p:cNvSpPr/>
            <p:nvPr/>
          </p:nvSpPr>
          <p:spPr>
            <a:xfrm flipH="1">
              <a:off x="5832909" y="3461089"/>
              <a:ext cx="49432" cy="49432"/>
            </a:xfrm>
            <a:custGeom>
              <a:rect b="b" l="l" r="r" t="t"/>
              <a:pathLst>
                <a:path extrusionOk="0" h="449" w="449">
                  <a:moveTo>
                    <a:pt x="227" y="0"/>
                  </a:moveTo>
                  <a:cubicBezTo>
                    <a:pt x="104" y="0"/>
                    <a:pt x="0" y="99"/>
                    <a:pt x="0" y="222"/>
                  </a:cubicBezTo>
                  <a:cubicBezTo>
                    <a:pt x="0" y="344"/>
                    <a:pt x="104" y="448"/>
                    <a:pt x="227" y="448"/>
                  </a:cubicBezTo>
                  <a:cubicBezTo>
                    <a:pt x="349" y="448"/>
                    <a:pt x="448" y="344"/>
                    <a:pt x="448" y="222"/>
                  </a:cubicBezTo>
                  <a:cubicBezTo>
                    <a:pt x="448" y="99"/>
                    <a:pt x="349"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3"/>
            <p:cNvSpPr/>
            <p:nvPr/>
          </p:nvSpPr>
          <p:spPr>
            <a:xfrm flipH="1">
              <a:off x="5750891" y="3426300"/>
              <a:ext cx="48991" cy="48331"/>
            </a:xfrm>
            <a:custGeom>
              <a:rect b="b" l="l" r="r" t="t"/>
              <a:pathLst>
                <a:path extrusionOk="0" h="439" w="445">
                  <a:moveTo>
                    <a:pt x="222" y="0"/>
                  </a:moveTo>
                  <a:cubicBezTo>
                    <a:pt x="100" y="0"/>
                    <a:pt x="1" y="99"/>
                    <a:pt x="1" y="222"/>
                  </a:cubicBezTo>
                  <a:cubicBezTo>
                    <a:pt x="1" y="340"/>
                    <a:pt x="100" y="439"/>
                    <a:pt x="222" y="439"/>
                  </a:cubicBezTo>
                  <a:cubicBezTo>
                    <a:pt x="345" y="439"/>
                    <a:pt x="444" y="340"/>
                    <a:pt x="444" y="222"/>
                  </a:cubicBezTo>
                  <a:cubicBezTo>
                    <a:pt x="444" y="99"/>
                    <a:pt x="345"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3"/>
            <p:cNvSpPr/>
            <p:nvPr/>
          </p:nvSpPr>
          <p:spPr>
            <a:xfrm flipH="1">
              <a:off x="5667331" y="3396686"/>
              <a:ext cx="47890" cy="47890"/>
            </a:xfrm>
            <a:custGeom>
              <a:rect b="b" l="l" r="r" t="t"/>
              <a:pathLst>
                <a:path extrusionOk="0" h="435" w="435">
                  <a:moveTo>
                    <a:pt x="217" y="1"/>
                  </a:moveTo>
                  <a:cubicBezTo>
                    <a:pt x="99" y="1"/>
                    <a:pt x="0" y="100"/>
                    <a:pt x="0" y="218"/>
                  </a:cubicBezTo>
                  <a:cubicBezTo>
                    <a:pt x="0" y="335"/>
                    <a:pt x="99" y="434"/>
                    <a:pt x="217" y="434"/>
                  </a:cubicBezTo>
                  <a:cubicBezTo>
                    <a:pt x="335" y="434"/>
                    <a:pt x="434" y="335"/>
                    <a:pt x="434" y="218"/>
                  </a:cubicBezTo>
                  <a:cubicBezTo>
                    <a:pt x="434" y="100"/>
                    <a:pt x="335"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3"/>
            <p:cNvSpPr/>
            <p:nvPr/>
          </p:nvSpPr>
          <p:spPr>
            <a:xfrm flipH="1">
              <a:off x="5582231" y="3373346"/>
              <a:ext cx="46349" cy="46789"/>
            </a:xfrm>
            <a:custGeom>
              <a:rect b="b" l="l" r="r" t="t"/>
              <a:pathLst>
                <a:path extrusionOk="0" h="425" w="421">
                  <a:moveTo>
                    <a:pt x="208" y="1"/>
                  </a:moveTo>
                  <a:cubicBezTo>
                    <a:pt x="95" y="1"/>
                    <a:pt x="1" y="95"/>
                    <a:pt x="1" y="213"/>
                  </a:cubicBezTo>
                  <a:cubicBezTo>
                    <a:pt x="1" y="326"/>
                    <a:pt x="95" y="425"/>
                    <a:pt x="208" y="425"/>
                  </a:cubicBezTo>
                  <a:cubicBezTo>
                    <a:pt x="326" y="425"/>
                    <a:pt x="420" y="326"/>
                    <a:pt x="420" y="213"/>
                  </a:cubicBezTo>
                  <a:cubicBezTo>
                    <a:pt x="420" y="95"/>
                    <a:pt x="326"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3"/>
            <p:cNvSpPr/>
            <p:nvPr/>
          </p:nvSpPr>
          <p:spPr>
            <a:xfrm flipH="1">
              <a:off x="5495038" y="3356722"/>
              <a:ext cx="45798" cy="45798"/>
            </a:xfrm>
            <a:custGeom>
              <a:rect b="b" l="l" r="r" t="t"/>
              <a:pathLst>
                <a:path extrusionOk="0" h="416" w="416">
                  <a:moveTo>
                    <a:pt x="208" y="1"/>
                  </a:moveTo>
                  <a:cubicBezTo>
                    <a:pt x="95" y="1"/>
                    <a:pt x="0" y="95"/>
                    <a:pt x="0" y="208"/>
                  </a:cubicBezTo>
                  <a:cubicBezTo>
                    <a:pt x="0" y="321"/>
                    <a:pt x="95" y="416"/>
                    <a:pt x="208" y="416"/>
                  </a:cubicBezTo>
                  <a:cubicBezTo>
                    <a:pt x="326" y="416"/>
                    <a:pt x="415" y="321"/>
                    <a:pt x="415" y="208"/>
                  </a:cubicBezTo>
                  <a:cubicBezTo>
                    <a:pt x="415" y="95"/>
                    <a:pt x="326"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3"/>
            <p:cNvSpPr/>
            <p:nvPr/>
          </p:nvSpPr>
          <p:spPr>
            <a:xfrm flipH="1">
              <a:off x="5406855" y="3347365"/>
              <a:ext cx="44698" cy="44808"/>
            </a:xfrm>
            <a:custGeom>
              <a:rect b="b" l="l" r="r" t="t"/>
              <a:pathLst>
                <a:path extrusionOk="0" h="407" w="406">
                  <a:moveTo>
                    <a:pt x="203" y="1"/>
                  </a:moveTo>
                  <a:cubicBezTo>
                    <a:pt x="94" y="1"/>
                    <a:pt x="0" y="90"/>
                    <a:pt x="0" y="204"/>
                  </a:cubicBezTo>
                  <a:cubicBezTo>
                    <a:pt x="0" y="317"/>
                    <a:pt x="94" y="406"/>
                    <a:pt x="203" y="406"/>
                  </a:cubicBezTo>
                  <a:cubicBezTo>
                    <a:pt x="316" y="406"/>
                    <a:pt x="406" y="317"/>
                    <a:pt x="406" y="204"/>
                  </a:cubicBezTo>
                  <a:cubicBezTo>
                    <a:pt x="406" y="90"/>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3"/>
            <p:cNvSpPr/>
            <p:nvPr/>
          </p:nvSpPr>
          <p:spPr>
            <a:xfrm flipH="1">
              <a:off x="5318121" y="3345383"/>
              <a:ext cx="43707" cy="43597"/>
            </a:xfrm>
            <a:custGeom>
              <a:rect b="b" l="l" r="r" t="t"/>
              <a:pathLst>
                <a:path extrusionOk="0" h="396" w="397">
                  <a:moveTo>
                    <a:pt x="199" y="0"/>
                  </a:moveTo>
                  <a:cubicBezTo>
                    <a:pt x="90" y="0"/>
                    <a:pt x="1" y="90"/>
                    <a:pt x="1" y="198"/>
                  </a:cubicBezTo>
                  <a:cubicBezTo>
                    <a:pt x="1" y="311"/>
                    <a:pt x="90" y="396"/>
                    <a:pt x="199" y="396"/>
                  </a:cubicBezTo>
                  <a:cubicBezTo>
                    <a:pt x="307" y="396"/>
                    <a:pt x="397" y="311"/>
                    <a:pt x="397" y="198"/>
                  </a:cubicBezTo>
                  <a:cubicBezTo>
                    <a:pt x="397" y="90"/>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3"/>
            <p:cNvSpPr/>
            <p:nvPr/>
          </p:nvSpPr>
          <p:spPr>
            <a:xfrm flipH="1">
              <a:off x="5229387" y="3350557"/>
              <a:ext cx="42606" cy="42606"/>
            </a:xfrm>
            <a:custGeom>
              <a:rect b="b" l="l" r="r" t="t"/>
              <a:pathLst>
                <a:path extrusionOk="0" h="387" w="387">
                  <a:moveTo>
                    <a:pt x="193" y="0"/>
                  </a:moveTo>
                  <a:cubicBezTo>
                    <a:pt x="85" y="0"/>
                    <a:pt x="0" y="90"/>
                    <a:pt x="0" y="193"/>
                  </a:cubicBezTo>
                  <a:cubicBezTo>
                    <a:pt x="0" y="302"/>
                    <a:pt x="85" y="387"/>
                    <a:pt x="193" y="387"/>
                  </a:cubicBezTo>
                  <a:cubicBezTo>
                    <a:pt x="302" y="387"/>
                    <a:pt x="387" y="302"/>
                    <a:pt x="387" y="193"/>
                  </a:cubicBezTo>
                  <a:cubicBezTo>
                    <a:pt x="387" y="90"/>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3"/>
            <p:cNvSpPr/>
            <p:nvPr/>
          </p:nvSpPr>
          <p:spPr>
            <a:xfrm flipH="1">
              <a:off x="5141094" y="3361897"/>
              <a:ext cx="42165" cy="42165"/>
            </a:xfrm>
            <a:custGeom>
              <a:rect b="b" l="l" r="r" t="t"/>
              <a:pathLst>
                <a:path extrusionOk="0" h="383" w="383">
                  <a:moveTo>
                    <a:pt x="194" y="1"/>
                  </a:moveTo>
                  <a:cubicBezTo>
                    <a:pt x="85" y="1"/>
                    <a:pt x="0" y="86"/>
                    <a:pt x="0" y="189"/>
                  </a:cubicBezTo>
                  <a:cubicBezTo>
                    <a:pt x="0" y="298"/>
                    <a:pt x="85" y="383"/>
                    <a:pt x="194" y="383"/>
                  </a:cubicBezTo>
                  <a:cubicBezTo>
                    <a:pt x="297" y="383"/>
                    <a:pt x="382" y="298"/>
                    <a:pt x="382" y="189"/>
                  </a:cubicBezTo>
                  <a:cubicBezTo>
                    <a:pt x="382" y="86"/>
                    <a:pt x="297"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3"/>
            <p:cNvSpPr/>
            <p:nvPr/>
          </p:nvSpPr>
          <p:spPr>
            <a:xfrm flipH="1">
              <a:off x="5053902" y="3379071"/>
              <a:ext cx="41175" cy="41065"/>
            </a:xfrm>
            <a:custGeom>
              <a:rect b="b" l="l" r="r" t="t"/>
              <a:pathLst>
                <a:path extrusionOk="0" h="373" w="374">
                  <a:moveTo>
                    <a:pt x="189" y="0"/>
                  </a:moveTo>
                  <a:cubicBezTo>
                    <a:pt x="86" y="0"/>
                    <a:pt x="1" y="85"/>
                    <a:pt x="1" y="189"/>
                  </a:cubicBezTo>
                  <a:cubicBezTo>
                    <a:pt x="1" y="288"/>
                    <a:pt x="86" y="373"/>
                    <a:pt x="189" y="373"/>
                  </a:cubicBezTo>
                  <a:cubicBezTo>
                    <a:pt x="288" y="373"/>
                    <a:pt x="373" y="288"/>
                    <a:pt x="373" y="189"/>
                  </a:cubicBezTo>
                  <a:cubicBezTo>
                    <a:pt x="373" y="85"/>
                    <a:pt x="28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3"/>
            <p:cNvSpPr/>
            <p:nvPr/>
          </p:nvSpPr>
          <p:spPr>
            <a:xfrm flipH="1">
              <a:off x="4967810" y="3401419"/>
              <a:ext cx="40074" cy="40074"/>
            </a:xfrm>
            <a:custGeom>
              <a:rect b="b" l="l" r="r" t="t"/>
              <a:pathLst>
                <a:path extrusionOk="0" h="364" w="364">
                  <a:moveTo>
                    <a:pt x="180" y="0"/>
                  </a:moveTo>
                  <a:cubicBezTo>
                    <a:pt x="81" y="0"/>
                    <a:pt x="1" y="80"/>
                    <a:pt x="1" y="184"/>
                  </a:cubicBezTo>
                  <a:cubicBezTo>
                    <a:pt x="1" y="283"/>
                    <a:pt x="81" y="363"/>
                    <a:pt x="180" y="363"/>
                  </a:cubicBezTo>
                  <a:cubicBezTo>
                    <a:pt x="284" y="363"/>
                    <a:pt x="364" y="283"/>
                    <a:pt x="364" y="184"/>
                  </a:cubicBezTo>
                  <a:cubicBezTo>
                    <a:pt x="364" y="80"/>
                    <a:pt x="28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3"/>
            <p:cNvSpPr/>
            <p:nvPr/>
          </p:nvSpPr>
          <p:spPr>
            <a:xfrm flipH="1">
              <a:off x="4883150" y="3428392"/>
              <a:ext cx="39083" cy="38973"/>
            </a:xfrm>
            <a:custGeom>
              <a:rect b="b" l="l" r="r" t="t"/>
              <a:pathLst>
                <a:path extrusionOk="0" h="354" w="355">
                  <a:moveTo>
                    <a:pt x="180" y="0"/>
                  </a:moveTo>
                  <a:cubicBezTo>
                    <a:pt x="81" y="0"/>
                    <a:pt x="1" y="76"/>
                    <a:pt x="1" y="175"/>
                  </a:cubicBezTo>
                  <a:cubicBezTo>
                    <a:pt x="1" y="274"/>
                    <a:pt x="81" y="354"/>
                    <a:pt x="180" y="354"/>
                  </a:cubicBezTo>
                  <a:cubicBezTo>
                    <a:pt x="274" y="354"/>
                    <a:pt x="354" y="274"/>
                    <a:pt x="354" y="175"/>
                  </a:cubicBezTo>
                  <a:cubicBezTo>
                    <a:pt x="354" y="76"/>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3"/>
            <p:cNvSpPr/>
            <p:nvPr/>
          </p:nvSpPr>
          <p:spPr>
            <a:xfrm flipH="1">
              <a:off x="4799590" y="3458447"/>
              <a:ext cx="38092" cy="38532"/>
            </a:xfrm>
            <a:custGeom>
              <a:rect b="b" l="l" r="r" t="t"/>
              <a:pathLst>
                <a:path extrusionOk="0" h="350" w="346">
                  <a:moveTo>
                    <a:pt x="175" y="1"/>
                  </a:moveTo>
                  <a:cubicBezTo>
                    <a:pt x="81" y="1"/>
                    <a:pt x="1" y="81"/>
                    <a:pt x="1" y="175"/>
                  </a:cubicBezTo>
                  <a:cubicBezTo>
                    <a:pt x="1" y="269"/>
                    <a:pt x="81" y="350"/>
                    <a:pt x="175" y="350"/>
                  </a:cubicBezTo>
                  <a:cubicBezTo>
                    <a:pt x="270" y="350"/>
                    <a:pt x="345" y="269"/>
                    <a:pt x="345" y="175"/>
                  </a:cubicBezTo>
                  <a:cubicBezTo>
                    <a:pt x="345" y="81"/>
                    <a:pt x="270"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3"/>
            <p:cNvSpPr/>
            <p:nvPr/>
          </p:nvSpPr>
          <p:spPr>
            <a:xfrm flipH="1">
              <a:off x="4717132" y="3492685"/>
              <a:ext cx="36991" cy="36991"/>
            </a:xfrm>
            <a:custGeom>
              <a:rect b="b" l="l" r="r" t="t"/>
              <a:pathLst>
                <a:path extrusionOk="0" h="336" w="336">
                  <a:moveTo>
                    <a:pt x="166" y="1"/>
                  </a:moveTo>
                  <a:cubicBezTo>
                    <a:pt x="76" y="1"/>
                    <a:pt x="1" y="72"/>
                    <a:pt x="1" y="166"/>
                  </a:cubicBezTo>
                  <a:cubicBezTo>
                    <a:pt x="1" y="260"/>
                    <a:pt x="76" y="336"/>
                    <a:pt x="166" y="336"/>
                  </a:cubicBezTo>
                  <a:cubicBezTo>
                    <a:pt x="260" y="336"/>
                    <a:pt x="336" y="260"/>
                    <a:pt x="336" y="166"/>
                  </a:cubicBezTo>
                  <a:cubicBezTo>
                    <a:pt x="336" y="72"/>
                    <a:pt x="260"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3"/>
            <p:cNvSpPr/>
            <p:nvPr/>
          </p:nvSpPr>
          <p:spPr>
            <a:xfrm flipH="1">
              <a:off x="4636105" y="3529016"/>
              <a:ext cx="36000" cy="36441"/>
            </a:xfrm>
            <a:custGeom>
              <a:rect b="b" l="l" r="r" t="t"/>
              <a:pathLst>
                <a:path extrusionOk="0" h="331" w="327">
                  <a:moveTo>
                    <a:pt x="166" y="1"/>
                  </a:moveTo>
                  <a:cubicBezTo>
                    <a:pt x="72" y="1"/>
                    <a:pt x="1" y="76"/>
                    <a:pt x="1" y="166"/>
                  </a:cubicBezTo>
                  <a:cubicBezTo>
                    <a:pt x="1" y="255"/>
                    <a:pt x="72" y="331"/>
                    <a:pt x="166" y="331"/>
                  </a:cubicBezTo>
                  <a:cubicBezTo>
                    <a:pt x="255" y="331"/>
                    <a:pt x="326" y="255"/>
                    <a:pt x="326" y="166"/>
                  </a:cubicBezTo>
                  <a:cubicBezTo>
                    <a:pt x="326" y="76"/>
                    <a:pt x="255"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3"/>
            <p:cNvSpPr/>
            <p:nvPr/>
          </p:nvSpPr>
          <p:spPr>
            <a:xfrm flipH="1">
              <a:off x="4556178" y="3568538"/>
              <a:ext cx="34899" cy="34789"/>
            </a:xfrm>
            <a:custGeom>
              <a:rect b="b" l="l" r="r" t="t"/>
              <a:pathLst>
                <a:path extrusionOk="0" h="316" w="317">
                  <a:moveTo>
                    <a:pt x="160" y="0"/>
                  </a:moveTo>
                  <a:cubicBezTo>
                    <a:pt x="71" y="0"/>
                    <a:pt x="0" y="71"/>
                    <a:pt x="0" y="160"/>
                  </a:cubicBezTo>
                  <a:cubicBezTo>
                    <a:pt x="0" y="245"/>
                    <a:pt x="71" y="316"/>
                    <a:pt x="160" y="316"/>
                  </a:cubicBezTo>
                  <a:cubicBezTo>
                    <a:pt x="245" y="316"/>
                    <a:pt x="316" y="245"/>
                    <a:pt x="316" y="160"/>
                  </a:cubicBezTo>
                  <a:cubicBezTo>
                    <a:pt x="316" y="71"/>
                    <a:pt x="245"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3"/>
            <p:cNvSpPr/>
            <p:nvPr/>
          </p:nvSpPr>
          <p:spPr>
            <a:xfrm flipH="1">
              <a:off x="4476252" y="3607951"/>
              <a:ext cx="34459" cy="34349"/>
            </a:xfrm>
            <a:custGeom>
              <a:rect b="b" l="l" r="r" t="t"/>
              <a:pathLst>
                <a:path extrusionOk="0" h="312" w="313">
                  <a:moveTo>
                    <a:pt x="156" y="0"/>
                  </a:moveTo>
                  <a:cubicBezTo>
                    <a:pt x="72" y="0"/>
                    <a:pt x="1" y="71"/>
                    <a:pt x="1" y="156"/>
                  </a:cubicBezTo>
                  <a:cubicBezTo>
                    <a:pt x="1" y="246"/>
                    <a:pt x="72" y="312"/>
                    <a:pt x="156" y="312"/>
                  </a:cubicBezTo>
                  <a:cubicBezTo>
                    <a:pt x="241" y="312"/>
                    <a:pt x="312" y="246"/>
                    <a:pt x="312" y="156"/>
                  </a:cubicBezTo>
                  <a:cubicBezTo>
                    <a:pt x="312"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3"/>
            <p:cNvSpPr/>
            <p:nvPr/>
          </p:nvSpPr>
          <p:spPr>
            <a:xfrm flipH="1">
              <a:off x="4395885" y="3646373"/>
              <a:ext cx="33248" cy="33248"/>
            </a:xfrm>
            <a:custGeom>
              <a:rect b="b" l="l" r="r" t="t"/>
              <a:pathLst>
                <a:path extrusionOk="0" h="302" w="302">
                  <a:moveTo>
                    <a:pt x="151" y="0"/>
                  </a:moveTo>
                  <a:cubicBezTo>
                    <a:pt x="66" y="0"/>
                    <a:pt x="0" y="71"/>
                    <a:pt x="0" y="151"/>
                  </a:cubicBezTo>
                  <a:cubicBezTo>
                    <a:pt x="0" y="236"/>
                    <a:pt x="66" y="302"/>
                    <a:pt x="151" y="302"/>
                  </a:cubicBezTo>
                  <a:cubicBezTo>
                    <a:pt x="231" y="302"/>
                    <a:pt x="302" y="236"/>
                    <a:pt x="302" y="151"/>
                  </a:cubicBezTo>
                  <a:cubicBezTo>
                    <a:pt x="302" y="71"/>
                    <a:pt x="231"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3"/>
            <p:cNvSpPr/>
            <p:nvPr/>
          </p:nvSpPr>
          <p:spPr>
            <a:xfrm flipH="1">
              <a:off x="4314858" y="3683144"/>
              <a:ext cx="32367" cy="32367"/>
            </a:xfrm>
            <a:custGeom>
              <a:rect b="b" l="l" r="r" t="t"/>
              <a:pathLst>
                <a:path extrusionOk="0" h="294" w="294">
                  <a:moveTo>
                    <a:pt x="147" y="1"/>
                  </a:moveTo>
                  <a:cubicBezTo>
                    <a:pt x="67" y="1"/>
                    <a:pt x="1" y="67"/>
                    <a:pt x="1" y="147"/>
                  </a:cubicBezTo>
                  <a:cubicBezTo>
                    <a:pt x="1" y="227"/>
                    <a:pt x="67" y="293"/>
                    <a:pt x="147" y="293"/>
                  </a:cubicBezTo>
                  <a:cubicBezTo>
                    <a:pt x="227" y="293"/>
                    <a:pt x="293" y="227"/>
                    <a:pt x="293" y="147"/>
                  </a:cubicBezTo>
                  <a:cubicBezTo>
                    <a:pt x="293" y="67"/>
                    <a:pt x="227"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3"/>
            <p:cNvSpPr/>
            <p:nvPr/>
          </p:nvSpPr>
          <p:spPr>
            <a:xfrm flipH="1">
              <a:off x="4232950" y="3717932"/>
              <a:ext cx="31156" cy="31266"/>
            </a:xfrm>
            <a:custGeom>
              <a:rect b="b" l="l" r="r" t="t"/>
              <a:pathLst>
                <a:path extrusionOk="0" h="284" w="283">
                  <a:moveTo>
                    <a:pt x="142" y="1"/>
                  </a:moveTo>
                  <a:cubicBezTo>
                    <a:pt x="61" y="1"/>
                    <a:pt x="0" y="62"/>
                    <a:pt x="0" y="142"/>
                  </a:cubicBezTo>
                  <a:cubicBezTo>
                    <a:pt x="0" y="222"/>
                    <a:pt x="61" y="284"/>
                    <a:pt x="142" y="284"/>
                  </a:cubicBezTo>
                  <a:cubicBezTo>
                    <a:pt x="222" y="284"/>
                    <a:pt x="283" y="222"/>
                    <a:pt x="283" y="142"/>
                  </a:cubicBezTo>
                  <a:cubicBezTo>
                    <a:pt x="283" y="62"/>
                    <a:pt x="222"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3"/>
            <p:cNvSpPr/>
            <p:nvPr/>
          </p:nvSpPr>
          <p:spPr>
            <a:xfrm flipH="1">
              <a:off x="4150381" y="3750630"/>
              <a:ext cx="30165" cy="30716"/>
            </a:xfrm>
            <a:custGeom>
              <a:rect b="b" l="l" r="r" t="t"/>
              <a:pathLst>
                <a:path extrusionOk="0" h="279" w="274">
                  <a:moveTo>
                    <a:pt x="137" y="1"/>
                  </a:moveTo>
                  <a:cubicBezTo>
                    <a:pt x="61" y="1"/>
                    <a:pt x="0" y="62"/>
                    <a:pt x="0" y="142"/>
                  </a:cubicBezTo>
                  <a:cubicBezTo>
                    <a:pt x="0" y="218"/>
                    <a:pt x="61" y="279"/>
                    <a:pt x="137" y="279"/>
                  </a:cubicBezTo>
                  <a:cubicBezTo>
                    <a:pt x="212" y="279"/>
                    <a:pt x="274" y="218"/>
                    <a:pt x="274" y="142"/>
                  </a:cubicBezTo>
                  <a:cubicBezTo>
                    <a:pt x="274" y="62"/>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3"/>
            <p:cNvSpPr/>
            <p:nvPr/>
          </p:nvSpPr>
          <p:spPr>
            <a:xfrm flipH="1">
              <a:off x="4066822" y="3781786"/>
              <a:ext cx="29175" cy="29725"/>
            </a:xfrm>
            <a:custGeom>
              <a:rect b="b" l="l" r="r" t="t"/>
              <a:pathLst>
                <a:path extrusionOk="0" h="270" w="265">
                  <a:moveTo>
                    <a:pt x="133" y="1"/>
                  </a:moveTo>
                  <a:cubicBezTo>
                    <a:pt x="57" y="1"/>
                    <a:pt x="1" y="57"/>
                    <a:pt x="1" y="133"/>
                  </a:cubicBezTo>
                  <a:cubicBezTo>
                    <a:pt x="1" y="208"/>
                    <a:pt x="57" y="269"/>
                    <a:pt x="133" y="269"/>
                  </a:cubicBezTo>
                  <a:cubicBezTo>
                    <a:pt x="208" y="269"/>
                    <a:pt x="265" y="208"/>
                    <a:pt x="265" y="133"/>
                  </a:cubicBezTo>
                  <a:cubicBezTo>
                    <a:pt x="265" y="57"/>
                    <a:pt x="208"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3"/>
            <p:cNvSpPr/>
            <p:nvPr/>
          </p:nvSpPr>
          <p:spPr>
            <a:xfrm flipH="1">
              <a:off x="3982271" y="3810299"/>
              <a:ext cx="28624" cy="28734"/>
            </a:xfrm>
            <a:custGeom>
              <a:rect b="b" l="l" r="r" t="t"/>
              <a:pathLst>
                <a:path extrusionOk="0" h="261" w="260">
                  <a:moveTo>
                    <a:pt x="128" y="1"/>
                  </a:moveTo>
                  <a:cubicBezTo>
                    <a:pt x="57" y="1"/>
                    <a:pt x="1" y="57"/>
                    <a:pt x="1" y="128"/>
                  </a:cubicBezTo>
                  <a:cubicBezTo>
                    <a:pt x="1" y="199"/>
                    <a:pt x="57" y="260"/>
                    <a:pt x="128" y="260"/>
                  </a:cubicBezTo>
                  <a:cubicBezTo>
                    <a:pt x="199" y="260"/>
                    <a:pt x="260" y="199"/>
                    <a:pt x="260" y="128"/>
                  </a:cubicBezTo>
                  <a:cubicBezTo>
                    <a:pt x="260" y="57"/>
                    <a:pt x="199"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3"/>
            <p:cNvSpPr/>
            <p:nvPr/>
          </p:nvSpPr>
          <p:spPr>
            <a:xfrm flipH="1">
              <a:off x="3897061" y="3836281"/>
              <a:ext cx="28184" cy="27633"/>
            </a:xfrm>
            <a:custGeom>
              <a:rect b="b" l="l" r="r" t="t"/>
              <a:pathLst>
                <a:path extrusionOk="0" h="251" w="256">
                  <a:moveTo>
                    <a:pt x="128" y="1"/>
                  </a:moveTo>
                  <a:cubicBezTo>
                    <a:pt x="57" y="1"/>
                    <a:pt x="1" y="57"/>
                    <a:pt x="1" y="128"/>
                  </a:cubicBezTo>
                  <a:cubicBezTo>
                    <a:pt x="1" y="194"/>
                    <a:pt x="57" y="250"/>
                    <a:pt x="128" y="250"/>
                  </a:cubicBezTo>
                  <a:cubicBezTo>
                    <a:pt x="199" y="250"/>
                    <a:pt x="255" y="194"/>
                    <a:pt x="255" y="128"/>
                  </a:cubicBezTo>
                  <a:cubicBezTo>
                    <a:pt x="255" y="57"/>
                    <a:pt x="199"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3"/>
            <p:cNvSpPr/>
            <p:nvPr/>
          </p:nvSpPr>
          <p:spPr>
            <a:xfrm flipH="1">
              <a:off x="3811520" y="3859620"/>
              <a:ext cx="26532" cy="27083"/>
            </a:xfrm>
            <a:custGeom>
              <a:rect b="b" l="l" r="r" t="t"/>
              <a:pathLst>
                <a:path extrusionOk="0" h="246" w="241">
                  <a:moveTo>
                    <a:pt x="118" y="1"/>
                  </a:moveTo>
                  <a:cubicBezTo>
                    <a:pt x="52" y="1"/>
                    <a:pt x="0" y="57"/>
                    <a:pt x="0" y="123"/>
                  </a:cubicBezTo>
                  <a:cubicBezTo>
                    <a:pt x="0" y="189"/>
                    <a:pt x="52" y="246"/>
                    <a:pt x="118" y="246"/>
                  </a:cubicBezTo>
                  <a:cubicBezTo>
                    <a:pt x="184" y="246"/>
                    <a:pt x="241" y="189"/>
                    <a:pt x="241" y="123"/>
                  </a:cubicBezTo>
                  <a:cubicBezTo>
                    <a:pt x="241" y="57"/>
                    <a:pt x="184"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3"/>
            <p:cNvSpPr/>
            <p:nvPr/>
          </p:nvSpPr>
          <p:spPr>
            <a:xfrm flipH="1">
              <a:off x="3724767" y="3880978"/>
              <a:ext cx="26092" cy="25541"/>
            </a:xfrm>
            <a:custGeom>
              <a:rect b="b" l="l" r="r" t="t"/>
              <a:pathLst>
                <a:path extrusionOk="0" h="232" w="237">
                  <a:moveTo>
                    <a:pt x="118" y="0"/>
                  </a:moveTo>
                  <a:cubicBezTo>
                    <a:pt x="52" y="0"/>
                    <a:pt x="0" y="52"/>
                    <a:pt x="0" y="113"/>
                  </a:cubicBezTo>
                  <a:cubicBezTo>
                    <a:pt x="0" y="179"/>
                    <a:pt x="52" y="231"/>
                    <a:pt x="118" y="231"/>
                  </a:cubicBezTo>
                  <a:cubicBezTo>
                    <a:pt x="180" y="231"/>
                    <a:pt x="236" y="179"/>
                    <a:pt x="236" y="113"/>
                  </a:cubicBezTo>
                  <a:cubicBezTo>
                    <a:pt x="236" y="52"/>
                    <a:pt x="180"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3"/>
            <p:cNvSpPr/>
            <p:nvPr/>
          </p:nvSpPr>
          <p:spPr>
            <a:xfrm flipH="1">
              <a:off x="3638125" y="3898593"/>
              <a:ext cx="24551" cy="24991"/>
            </a:xfrm>
            <a:custGeom>
              <a:rect b="b" l="l" r="r" t="t"/>
              <a:pathLst>
                <a:path extrusionOk="0" h="227" w="223">
                  <a:moveTo>
                    <a:pt x="109" y="0"/>
                  </a:moveTo>
                  <a:cubicBezTo>
                    <a:pt x="48" y="0"/>
                    <a:pt x="1" y="52"/>
                    <a:pt x="1" y="113"/>
                  </a:cubicBezTo>
                  <a:cubicBezTo>
                    <a:pt x="1" y="175"/>
                    <a:pt x="48" y="227"/>
                    <a:pt x="109" y="227"/>
                  </a:cubicBezTo>
                  <a:cubicBezTo>
                    <a:pt x="175" y="227"/>
                    <a:pt x="222" y="175"/>
                    <a:pt x="222" y="113"/>
                  </a:cubicBezTo>
                  <a:cubicBezTo>
                    <a:pt x="222" y="52"/>
                    <a:pt x="175"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3"/>
            <p:cNvSpPr/>
            <p:nvPr/>
          </p:nvSpPr>
          <p:spPr>
            <a:xfrm flipH="1">
              <a:off x="3550383" y="3913675"/>
              <a:ext cx="24000" cy="23890"/>
            </a:xfrm>
            <a:custGeom>
              <a:rect b="b" l="l" r="r" t="t"/>
              <a:pathLst>
                <a:path extrusionOk="0" h="217" w="218">
                  <a:moveTo>
                    <a:pt x="109" y="0"/>
                  </a:moveTo>
                  <a:cubicBezTo>
                    <a:pt x="52" y="0"/>
                    <a:pt x="0" y="52"/>
                    <a:pt x="0" y="108"/>
                  </a:cubicBezTo>
                  <a:cubicBezTo>
                    <a:pt x="0" y="170"/>
                    <a:pt x="52" y="217"/>
                    <a:pt x="109" y="217"/>
                  </a:cubicBezTo>
                  <a:cubicBezTo>
                    <a:pt x="170" y="217"/>
                    <a:pt x="217" y="170"/>
                    <a:pt x="217" y="108"/>
                  </a:cubicBezTo>
                  <a:cubicBezTo>
                    <a:pt x="217" y="52"/>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3"/>
            <p:cNvSpPr/>
            <p:nvPr/>
          </p:nvSpPr>
          <p:spPr>
            <a:xfrm flipH="1">
              <a:off x="3462199" y="3925565"/>
              <a:ext cx="22899" cy="22899"/>
            </a:xfrm>
            <a:custGeom>
              <a:rect b="b" l="l" r="r" t="t"/>
              <a:pathLst>
                <a:path extrusionOk="0" h="208" w="208">
                  <a:moveTo>
                    <a:pt x="104" y="0"/>
                  </a:moveTo>
                  <a:cubicBezTo>
                    <a:pt x="47" y="0"/>
                    <a:pt x="0" y="48"/>
                    <a:pt x="0" y="104"/>
                  </a:cubicBezTo>
                  <a:cubicBezTo>
                    <a:pt x="0" y="161"/>
                    <a:pt x="47" y="208"/>
                    <a:pt x="104" y="208"/>
                  </a:cubicBezTo>
                  <a:cubicBezTo>
                    <a:pt x="160" y="208"/>
                    <a:pt x="208" y="161"/>
                    <a:pt x="208" y="104"/>
                  </a:cubicBezTo>
                  <a:cubicBezTo>
                    <a:pt x="208" y="48"/>
                    <a:pt x="160"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3"/>
            <p:cNvSpPr/>
            <p:nvPr/>
          </p:nvSpPr>
          <p:spPr>
            <a:xfrm flipH="1">
              <a:off x="3374016" y="3934372"/>
              <a:ext cx="21908" cy="21908"/>
            </a:xfrm>
            <a:custGeom>
              <a:rect b="b" l="l" r="r" t="t"/>
              <a:pathLst>
                <a:path extrusionOk="0" h="199" w="199">
                  <a:moveTo>
                    <a:pt x="100" y="1"/>
                  </a:moveTo>
                  <a:cubicBezTo>
                    <a:pt x="43" y="1"/>
                    <a:pt x="1" y="43"/>
                    <a:pt x="1" y="100"/>
                  </a:cubicBezTo>
                  <a:cubicBezTo>
                    <a:pt x="1" y="156"/>
                    <a:pt x="43" y="199"/>
                    <a:pt x="100" y="199"/>
                  </a:cubicBezTo>
                  <a:cubicBezTo>
                    <a:pt x="157" y="199"/>
                    <a:pt x="199" y="156"/>
                    <a:pt x="199" y="100"/>
                  </a:cubicBezTo>
                  <a:cubicBezTo>
                    <a:pt x="199" y="43"/>
                    <a:pt x="157"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3"/>
            <p:cNvSpPr/>
            <p:nvPr/>
          </p:nvSpPr>
          <p:spPr>
            <a:xfrm flipH="1">
              <a:off x="3285172" y="3939547"/>
              <a:ext cx="20918" cy="21468"/>
            </a:xfrm>
            <a:custGeom>
              <a:rect b="b" l="l" r="r" t="t"/>
              <a:pathLst>
                <a:path extrusionOk="0" h="195" w="190">
                  <a:moveTo>
                    <a:pt x="95" y="1"/>
                  </a:moveTo>
                  <a:cubicBezTo>
                    <a:pt x="43" y="1"/>
                    <a:pt x="1" y="48"/>
                    <a:pt x="1" y="100"/>
                  </a:cubicBezTo>
                  <a:cubicBezTo>
                    <a:pt x="1" y="152"/>
                    <a:pt x="43" y="194"/>
                    <a:pt x="95" y="194"/>
                  </a:cubicBezTo>
                  <a:cubicBezTo>
                    <a:pt x="147" y="194"/>
                    <a:pt x="189" y="152"/>
                    <a:pt x="189" y="100"/>
                  </a:cubicBezTo>
                  <a:cubicBezTo>
                    <a:pt x="189" y="48"/>
                    <a:pt x="147"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3"/>
            <p:cNvSpPr/>
            <p:nvPr/>
          </p:nvSpPr>
          <p:spPr>
            <a:xfrm flipH="1">
              <a:off x="3196439" y="3942189"/>
              <a:ext cx="19817" cy="20367"/>
            </a:xfrm>
            <a:custGeom>
              <a:rect b="b" l="l" r="r" t="t"/>
              <a:pathLst>
                <a:path extrusionOk="0" h="185" w="180">
                  <a:moveTo>
                    <a:pt x="90" y="0"/>
                  </a:moveTo>
                  <a:cubicBezTo>
                    <a:pt x="38" y="0"/>
                    <a:pt x="0" y="38"/>
                    <a:pt x="0" y="90"/>
                  </a:cubicBezTo>
                  <a:cubicBezTo>
                    <a:pt x="0" y="142"/>
                    <a:pt x="38" y="184"/>
                    <a:pt x="90" y="184"/>
                  </a:cubicBezTo>
                  <a:cubicBezTo>
                    <a:pt x="142" y="184"/>
                    <a:pt x="179" y="142"/>
                    <a:pt x="179" y="90"/>
                  </a:cubicBezTo>
                  <a:cubicBezTo>
                    <a:pt x="179" y="38"/>
                    <a:pt x="142"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3"/>
            <p:cNvSpPr/>
            <p:nvPr/>
          </p:nvSpPr>
          <p:spPr>
            <a:xfrm flipH="1">
              <a:off x="3107154" y="3941088"/>
              <a:ext cx="19376" cy="19376"/>
            </a:xfrm>
            <a:custGeom>
              <a:rect b="b" l="l" r="r" t="t"/>
              <a:pathLst>
                <a:path extrusionOk="0" h="176" w="176">
                  <a:moveTo>
                    <a:pt x="85" y="1"/>
                  </a:moveTo>
                  <a:cubicBezTo>
                    <a:pt x="38" y="1"/>
                    <a:pt x="1" y="39"/>
                    <a:pt x="1" y="86"/>
                  </a:cubicBezTo>
                  <a:cubicBezTo>
                    <a:pt x="1" y="138"/>
                    <a:pt x="38" y="175"/>
                    <a:pt x="85" y="175"/>
                  </a:cubicBezTo>
                  <a:cubicBezTo>
                    <a:pt x="133" y="175"/>
                    <a:pt x="175" y="138"/>
                    <a:pt x="175" y="86"/>
                  </a:cubicBezTo>
                  <a:cubicBezTo>
                    <a:pt x="175" y="39"/>
                    <a:pt x="133"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3"/>
            <p:cNvSpPr/>
            <p:nvPr/>
          </p:nvSpPr>
          <p:spPr>
            <a:xfrm flipH="1">
              <a:off x="3018971" y="3937014"/>
              <a:ext cx="18275" cy="18716"/>
            </a:xfrm>
            <a:custGeom>
              <a:rect b="b" l="l" r="r" t="t"/>
              <a:pathLst>
                <a:path extrusionOk="0" h="170" w="166">
                  <a:moveTo>
                    <a:pt x="85" y="0"/>
                  </a:moveTo>
                  <a:cubicBezTo>
                    <a:pt x="38" y="0"/>
                    <a:pt x="0" y="38"/>
                    <a:pt x="0" y="85"/>
                  </a:cubicBezTo>
                  <a:cubicBezTo>
                    <a:pt x="0" y="132"/>
                    <a:pt x="38" y="170"/>
                    <a:pt x="85" y="170"/>
                  </a:cubicBezTo>
                  <a:cubicBezTo>
                    <a:pt x="132" y="170"/>
                    <a:pt x="165" y="132"/>
                    <a:pt x="165" y="85"/>
                  </a:cubicBezTo>
                  <a:cubicBezTo>
                    <a:pt x="165" y="38"/>
                    <a:pt x="132"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3"/>
            <p:cNvSpPr/>
            <p:nvPr/>
          </p:nvSpPr>
          <p:spPr>
            <a:xfrm flipH="1">
              <a:off x="2930237" y="3930189"/>
              <a:ext cx="17174" cy="17835"/>
            </a:xfrm>
            <a:custGeom>
              <a:rect b="b" l="l" r="r" t="t"/>
              <a:pathLst>
                <a:path extrusionOk="0" h="162" w="156">
                  <a:moveTo>
                    <a:pt x="75" y="1"/>
                  </a:moveTo>
                  <a:cubicBezTo>
                    <a:pt x="33" y="1"/>
                    <a:pt x="0" y="39"/>
                    <a:pt x="0" y="81"/>
                  </a:cubicBezTo>
                  <a:cubicBezTo>
                    <a:pt x="0" y="123"/>
                    <a:pt x="33" y="161"/>
                    <a:pt x="75" y="161"/>
                  </a:cubicBezTo>
                  <a:cubicBezTo>
                    <a:pt x="123" y="161"/>
                    <a:pt x="156" y="123"/>
                    <a:pt x="156" y="81"/>
                  </a:cubicBezTo>
                  <a:cubicBezTo>
                    <a:pt x="156" y="39"/>
                    <a:pt x="123" y="1"/>
                    <a:pt x="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3"/>
            <p:cNvSpPr/>
            <p:nvPr/>
          </p:nvSpPr>
          <p:spPr>
            <a:xfrm flipH="1">
              <a:off x="2842054" y="3921382"/>
              <a:ext cx="16184" cy="16184"/>
            </a:xfrm>
            <a:custGeom>
              <a:rect b="b" l="l" r="r" t="t"/>
              <a:pathLst>
                <a:path extrusionOk="0" h="147" w="147">
                  <a:moveTo>
                    <a:pt x="72" y="1"/>
                  </a:moveTo>
                  <a:cubicBezTo>
                    <a:pt x="34" y="1"/>
                    <a:pt x="1" y="34"/>
                    <a:pt x="1" y="71"/>
                  </a:cubicBezTo>
                  <a:cubicBezTo>
                    <a:pt x="1" y="114"/>
                    <a:pt x="34" y="147"/>
                    <a:pt x="72" y="147"/>
                  </a:cubicBezTo>
                  <a:cubicBezTo>
                    <a:pt x="114" y="147"/>
                    <a:pt x="147" y="114"/>
                    <a:pt x="147" y="71"/>
                  </a:cubicBezTo>
                  <a:cubicBezTo>
                    <a:pt x="147" y="34"/>
                    <a:pt x="114"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3"/>
            <p:cNvSpPr/>
            <p:nvPr/>
          </p:nvSpPr>
          <p:spPr>
            <a:xfrm flipH="1">
              <a:off x="2753761" y="3910042"/>
              <a:ext cx="15743" cy="15083"/>
            </a:xfrm>
            <a:custGeom>
              <a:rect b="b" l="l" r="r" t="t"/>
              <a:pathLst>
                <a:path extrusionOk="0" h="137" w="143">
                  <a:moveTo>
                    <a:pt x="72" y="0"/>
                  </a:moveTo>
                  <a:cubicBezTo>
                    <a:pt x="34" y="0"/>
                    <a:pt x="1" y="28"/>
                    <a:pt x="1" y="66"/>
                  </a:cubicBezTo>
                  <a:cubicBezTo>
                    <a:pt x="1" y="108"/>
                    <a:pt x="34" y="137"/>
                    <a:pt x="72" y="137"/>
                  </a:cubicBezTo>
                  <a:cubicBezTo>
                    <a:pt x="109" y="137"/>
                    <a:pt x="142" y="108"/>
                    <a:pt x="142" y="66"/>
                  </a:cubicBezTo>
                  <a:cubicBezTo>
                    <a:pt x="142" y="28"/>
                    <a:pt x="109"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3"/>
            <p:cNvSpPr/>
            <p:nvPr/>
          </p:nvSpPr>
          <p:spPr>
            <a:xfrm flipH="1">
              <a:off x="2666018" y="3896501"/>
              <a:ext cx="14642" cy="14642"/>
            </a:xfrm>
            <a:custGeom>
              <a:rect b="b" l="l" r="r" t="t"/>
              <a:pathLst>
                <a:path extrusionOk="0" h="133" w="133">
                  <a:moveTo>
                    <a:pt x="66" y="0"/>
                  </a:moveTo>
                  <a:cubicBezTo>
                    <a:pt x="28" y="0"/>
                    <a:pt x="0" y="29"/>
                    <a:pt x="0" y="66"/>
                  </a:cubicBezTo>
                  <a:cubicBezTo>
                    <a:pt x="0" y="104"/>
                    <a:pt x="28" y="132"/>
                    <a:pt x="66" y="132"/>
                  </a:cubicBezTo>
                  <a:cubicBezTo>
                    <a:pt x="104" y="132"/>
                    <a:pt x="132" y="104"/>
                    <a:pt x="132" y="66"/>
                  </a:cubicBezTo>
                  <a:cubicBezTo>
                    <a:pt x="132" y="29"/>
                    <a:pt x="104"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3"/>
            <p:cNvSpPr/>
            <p:nvPr/>
          </p:nvSpPr>
          <p:spPr>
            <a:xfrm flipH="1">
              <a:off x="2578385" y="3881969"/>
              <a:ext cx="14092" cy="13651"/>
            </a:xfrm>
            <a:custGeom>
              <a:rect b="b" l="l" r="r" t="t"/>
              <a:pathLst>
                <a:path extrusionOk="0" h="124" w="128">
                  <a:moveTo>
                    <a:pt x="67" y="0"/>
                  </a:moveTo>
                  <a:cubicBezTo>
                    <a:pt x="29" y="0"/>
                    <a:pt x="1" y="29"/>
                    <a:pt x="1" y="62"/>
                  </a:cubicBezTo>
                  <a:cubicBezTo>
                    <a:pt x="1" y="95"/>
                    <a:pt x="29" y="123"/>
                    <a:pt x="67" y="123"/>
                  </a:cubicBezTo>
                  <a:cubicBezTo>
                    <a:pt x="100" y="123"/>
                    <a:pt x="128" y="95"/>
                    <a:pt x="128" y="62"/>
                  </a:cubicBezTo>
                  <a:cubicBezTo>
                    <a:pt x="128" y="29"/>
                    <a:pt x="100" y="0"/>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3"/>
            <p:cNvSpPr/>
            <p:nvPr/>
          </p:nvSpPr>
          <p:spPr>
            <a:xfrm flipH="1">
              <a:off x="2491193" y="3866446"/>
              <a:ext cx="12551" cy="12551"/>
            </a:xfrm>
            <a:custGeom>
              <a:rect b="b" l="l" r="r" t="t"/>
              <a:pathLst>
                <a:path extrusionOk="0" h="114" w="114">
                  <a:moveTo>
                    <a:pt x="57" y="0"/>
                  </a:moveTo>
                  <a:cubicBezTo>
                    <a:pt x="24" y="0"/>
                    <a:pt x="1" y="24"/>
                    <a:pt x="1" y="57"/>
                  </a:cubicBezTo>
                  <a:cubicBezTo>
                    <a:pt x="1" y="90"/>
                    <a:pt x="24" y="113"/>
                    <a:pt x="57" y="113"/>
                  </a:cubicBezTo>
                  <a:cubicBezTo>
                    <a:pt x="86" y="113"/>
                    <a:pt x="114" y="90"/>
                    <a:pt x="114" y="57"/>
                  </a:cubicBezTo>
                  <a:cubicBezTo>
                    <a:pt x="114" y="24"/>
                    <a:pt x="86"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3"/>
            <p:cNvSpPr/>
            <p:nvPr/>
          </p:nvSpPr>
          <p:spPr>
            <a:xfrm flipH="1">
              <a:off x="2404000" y="3850262"/>
              <a:ext cx="11450" cy="12110"/>
            </a:xfrm>
            <a:custGeom>
              <a:rect b="b" l="l" r="r" t="t"/>
              <a:pathLst>
                <a:path extrusionOk="0" h="110" w="104">
                  <a:moveTo>
                    <a:pt x="52" y="1"/>
                  </a:moveTo>
                  <a:cubicBezTo>
                    <a:pt x="24" y="1"/>
                    <a:pt x="0" y="24"/>
                    <a:pt x="0" y="53"/>
                  </a:cubicBezTo>
                  <a:cubicBezTo>
                    <a:pt x="0" y="86"/>
                    <a:pt x="24" y="109"/>
                    <a:pt x="52" y="109"/>
                  </a:cubicBezTo>
                  <a:cubicBezTo>
                    <a:pt x="80" y="109"/>
                    <a:pt x="104" y="86"/>
                    <a:pt x="104" y="53"/>
                  </a:cubicBezTo>
                  <a:cubicBezTo>
                    <a:pt x="104" y="24"/>
                    <a:pt x="80"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3"/>
            <p:cNvSpPr/>
            <p:nvPr/>
          </p:nvSpPr>
          <p:spPr>
            <a:xfrm flipH="1">
              <a:off x="2316808" y="3834740"/>
              <a:ext cx="10459" cy="11009"/>
            </a:xfrm>
            <a:custGeom>
              <a:rect b="b" l="l" r="r" t="t"/>
              <a:pathLst>
                <a:path extrusionOk="0" h="100" w="95">
                  <a:moveTo>
                    <a:pt x="48" y="0"/>
                  </a:moveTo>
                  <a:cubicBezTo>
                    <a:pt x="19" y="0"/>
                    <a:pt x="0" y="24"/>
                    <a:pt x="0" y="48"/>
                  </a:cubicBezTo>
                  <a:cubicBezTo>
                    <a:pt x="0" y="76"/>
                    <a:pt x="19" y="99"/>
                    <a:pt x="48" y="99"/>
                  </a:cubicBezTo>
                  <a:cubicBezTo>
                    <a:pt x="76" y="99"/>
                    <a:pt x="95" y="76"/>
                    <a:pt x="95" y="48"/>
                  </a:cubicBezTo>
                  <a:cubicBezTo>
                    <a:pt x="95" y="24"/>
                    <a:pt x="76"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3"/>
            <p:cNvSpPr/>
            <p:nvPr/>
          </p:nvSpPr>
          <p:spPr>
            <a:xfrm flipH="1">
              <a:off x="2229065" y="3819657"/>
              <a:ext cx="10018" cy="10018"/>
            </a:xfrm>
            <a:custGeom>
              <a:rect b="b" l="l" r="r" t="t"/>
              <a:pathLst>
                <a:path extrusionOk="0" h="91" w="91">
                  <a:moveTo>
                    <a:pt x="48" y="1"/>
                  </a:moveTo>
                  <a:cubicBezTo>
                    <a:pt x="20" y="1"/>
                    <a:pt x="1" y="20"/>
                    <a:pt x="1" y="48"/>
                  </a:cubicBezTo>
                  <a:cubicBezTo>
                    <a:pt x="1" y="71"/>
                    <a:pt x="20" y="90"/>
                    <a:pt x="48" y="90"/>
                  </a:cubicBezTo>
                  <a:cubicBezTo>
                    <a:pt x="72" y="90"/>
                    <a:pt x="90" y="71"/>
                    <a:pt x="90" y="48"/>
                  </a:cubicBezTo>
                  <a:cubicBezTo>
                    <a:pt x="90" y="20"/>
                    <a:pt x="72"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3"/>
            <p:cNvSpPr/>
            <p:nvPr/>
          </p:nvSpPr>
          <p:spPr>
            <a:xfrm flipH="1">
              <a:off x="2141322" y="3806226"/>
              <a:ext cx="8917" cy="8917"/>
            </a:xfrm>
            <a:custGeom>
              <a:rect b="b" l="l" r="r" t="t"/>
              <a:pathLst>
                <a:path extrusionOk="0" h="81" w="81">
                  <a:moveTo>
                    <a:pt x="38" y="0"/>
                  </a:moveTo>
                  <a:cubicBezTo>
                    <a:pt x="19" y="0"/>
                    <a:pt x="0" y="19"/>
                    <a:pt x="0" y="38"/>
                  </a:cubicBezTo>
                  <a:cubicBezTo>
                    <a:pt x="0" y="61"/>
                    <a:pt x="19" y="80"/>
                    <a:pt x="38" y="80"/>
                  </a:cubicBezTo>
                  <a:cubicBezTo>
                    <a:pt x="61" y="80"/>
                    <a:pt x="80" y="61"/>
                    <a:pt x="80" y="38"/>
                  </a:cubicBezTo>
                  <a:cubicBezTo>
                    <a:pt x="80" y="19"/>
                    <a:pt x="61"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3"/>
            <p:cNvSpPr/>
            <p:nvPr/>
          </p:nvSpPr>
          <p:spPr>
            <a:xfrm flipH="1">
              <a:off x="2053689" y="3794226"/>
              <a:ext cx="7817" cy="7927"/>
            </a:xfrm>
            <a:custGeom>
              <a:rect b="b" l="l" r="r" t="t"/>
              <a:pathLst>
                <a:path extrusionOk="0" h="72" w="71">
                  <a:moveTo>
                    <a:pt x="38" y="1"/>
                  </a:moveTo>
                  <a:cubicBezTo>
                    <a:pt x="19" y="1"/>
                    <a:pt x="0" y="20"/>
                    <a:pt x="0" y="38"/>
                  </a:cubicBezTo>
                  <a:cubicBezTo>
                    <a:pt x="0" y="57"/>
                    <a:pt x="19" y="71"/>
                    <a:pt x="38" y="71"/>
                  </a:cubicBezTo>
                  <a:cubicBezTo>
                    <a:pt x="57" y="71"/>
                    <a:pt x="71" y="57"/>
                    <a:pt x="71" y="38"/>
                  </a:cubicBezTo>
                  <a:cubicBezTo>
                    <a:pt x="71" y="20"/>
                    <a:pt x="57"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3"/>
            <p:cNvSpPr/>
            <p:nvPr/>
          </p:nvSpPr>
          <p:spPr>
            <a:xfrm flipH="1">
              <a:off x="1965396" y="3784868"/>
              <a:ext cx="6936" cy="6936"/>
            </a:xfrm>
            <a:custGeom>
              <a:rect b="b" l="l" r="r" t="t"/>
              <a:pathLst>
                <a:path extrusionOk="0" h="63" w="63">
                  <a:moveTo>
                    <a:pt x="34" y="1"/>
                  </a:moveTo>
                  <a:cubicBezTo>
                    <a:pt x="15" y="1"/>
                    <a:pt x="1" y="15"/>
                    <a:pt x="1" y="34"/>
                  </a:cubicBezTo>
                  <a:cubicBezTo>
                    <a:pt x="1" y="48"/>
                    <a:pt x="15" y="62"/>
                    <a:pt x="34" y="62"/>
                  </a:cubicBezTo>
                  <a:cubicBezTo>
                    <a:pt x="48" y="62"/>
                    <a:pt x="62" y="48"/>
                    <a:pt x="62" y="34"/>
                  </a:cubicBezTo>
                  <a:cubicBezTo>
                    <a:pt x="62" y="15"/>
                    <a:pt x="48"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3"/>
            <p:cNvSpPr/>
            <p:nvPr/>
          </p:nvSpPr>
          <p:spPr>
            <a:xfrm flipH="1">
              <a:off x="1876662" y="3778703"/>
              <a:ext cx="6385" cy="5835"/>
            </a:xfrm>
            <a:custGeom>
              <a:rect b="b" l="l" r="r" t="t"/>
              <a:pathLst>
                <a:path extrusionOk="0" h="53" w="58">
                  <a:moveTo>
                    <a:pt x="29" y="0"/>
                  </a:moveTo>
                  <a:cubicBezTo>
                    <a:pt x="15" y="0"/>
                    <a:pt x="1" y="10"/>
                    <a:pt x="1" y="24"/>
                  </a:cubicBezTo>
                  <a:cubicBezTo>
                    <a:pt x="1" y="43"/>
                    <a:pt x="15" y="52"/>
                    <a:pt x="29" y="52"/>
                  </a:cubicBezTo>
                  <a:cubicBezTo>
                    <a:pt x="43" y="52"/>
                    <a:pt x="57" y="43"/>
                    <a:pt x="57" y="24"/>
                  </a:cubicBezTo>
                  <a:cubicBezTo>
                    <a:pt x="57" y="10"/>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3"/>
            <p:cNvSpPr/>
            <p:nvPr/>
          </p:nvSpPr>
          <p:spPr>
            <a:xfrm flipH="1">
              <a:off x="1787928" y="3775070"/>
              <a:ext cx="5284" cy="5284"/>
            </a:xfrm>
            <a:custGeom>
              <a:rect b="b" l="l" r="r" t="t"/>
              <a:pathLst>
                <a:path extrusionOk="0" h="48" w="48">
                  <a:moveTo>
                    <a:pt x="24" y="0"/>
                  </a:moveTo>
                  <a:cubicBezTo>
                    <a:pt x="10" y="0"/>
                    <a:pt x="0" y="14"/>
                    <a:pt x="0" y="24"/>
                  </a:cubicBezTo>
                  <a:cubicBezTo>
                    <a:pt x="0" y="38"/>
                    <a:pt x="10" y="47"/>
                    <a:pt x="24" y="47"/>
                  </a:cubicBezTo>
                  <a:cubicBezTo>
                    <a:pt x="38" y="47"/>
                    <a:pt x="48" y="38"/>
                    <a:pt x="48" y="24"/>
                  </a:cubicBezTo>
                  <a:cubicBezTo>
                    <a:pt x="48" y="14"/>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3"/>
            <p:cNvSpPr/>
            <p:nvPr/>
          </p:nvSpPr>
          <p:spPr>
            <a:xfrm flipH="1">
              <a:off x="1699195" y="3775620"/>
              <a:ext cx="4294" cy="4184"/>
            </a:xfrm>
            <a:custGeom>
              <a:rect b="b" l="l" r="r" t="t"/>
              <a:pathLst>
                <a:path extrusionOk="0" h="38" w="39">
                  <a:moveTo>
                    <a:pt x="20" y="0"/>
                  </a:moveTo>
                  <a:cubicBezTo>
                    <a:pt x="10" y="0"/>
                    <a:pt x="1" y="9"/>
                    <a:pt x="1" y="19"/>
                  </a:cubicBezTo>
                  <a:cubicBezTo>
                    <a:pt x="1" y="28"/>
                    <a:pt x="10" y="38"/>
                    <a:pt x="20" y="38"/>
                  </a:cubicBezTo>
                  <a:cubicBezTo>
                    <a:pt x="29" y="38"/>
                    <a:pt x="39" y="28"/>
                    <a:pt x="39" y="19"/>
                  </a:cubicBezTo>
                  <a:cubicBezTo>
                    <a:pt x="39" y="9"/>
                    <a:pt x="29" y="0"/>
                    <a:pt x="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3"/>
            <p:cNvSpPr/>
            <p:nvPr/>
          </p:nvSpPr>
          <p:spPr>
            <a:xfrm flipH="1">
              <a:off x="1610461" y="3779694"/>
              <a:ext cx="3193" cy="3743"/>
            </a:xfrm>
            <a:custGeom>
              <a:rect b="b" l="l" r="r" t="t"/>
              <a:pathLst>
                <a:path extrusionOk="0" h="34" w="29">
                  <a:moveTo>
                    <a:pt x="15" y="1"/>
                  </a:moveTo>
                  <a:cubicBezTo>
                    <a:pt x="5" y="1"/>
                    <a:pt x="0" y="10"/>
                    <a:pt x="0" y="20"/>
                  </a:cubicBezTo>
                  <a:cubicBezTo>
                    <a:pt x="0" y="24"/>
                    <a:pt x="5" y="34"/>
                    <a:pt x="15" y="34"/>
                  </a:cubicBezTo>
                  <a:cubicBezTo>
                    <a:pt x="24" y="34"/>
                    <a:pt x="29" y="24"/>
                    <a:pt x="29" y="20"/>
                  </a:cubicBezTo>
                  <a:cubicBezTo>
                    <a:pt x="29" y="10"/>
                    <a:pt x="24"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3"/>
            <p:cNvSpPr/>
            <p:nvPr/>
          </p:nvSpPr>
          <p:spPr>
            <a:xfrm flipH="1">
              <a:off x="1521727" y="3788501"/>
              <a:ext cx="2642" cy="2202"/>
            </a:xfrm>
            <a:custGeom>
              <a:rect b="b" l="l" r="r" t="t"/>
              <a:pathLst>
                <a:path extrusionOk="0" h="20" w="24">
                  <a:moveTo>
                    <a:pt x="10" y="1"/>
                  </a:moveTo>
                  <a:cubicBezTo>
                    <a:pt x="5" y="1"/>
                    <a:pt x="0" y="6"/>
                    <a:pt x="0" y="10"/>
                  </a:cubicBezTo>
                  <a:cubicBezTo>
                    <a:pt x="0" y="15"/>
                    <a:pt x="5" y="20"/>
                    <a:pt x="10" y="20"/>
                  </a:cubicBezTo>
                  <a:cubicBezTo>
                    <a:pt x="19" y="20"/>
                    <a:pt x="24" y="15"/>
                    <a:pt x="24" y="10"/>
                  </a:cubicBezTo>
                  <a:cubicBezTo>
                    <a:pt x="24" y="6"/>
                    <a:pt x="19"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3"/>
            <p:cNvSpPr/>
            <p:nvPr/>
          </p:nvSpPr>
          <p:spPr>
            <a:xfrm flipH="1">
              <a:off x="1433984" y="3801052"/>
              <a:ext cx="1101" cy="1101"/>
            </a:xfrm>
            <a:custGeom>
              <a:rect b="b" l="l" r="r" t="t"/>
              <a:pathLst>
                <a:path extrusionOk="0" h="10" w="10">
                  <a:moveTo>
                    <a:pt x="5" y="0"/>
                  </a:moveTo>
                  <a:cubicBezTo>
                    <a:pt x="0" y="0"/>
                    <a:pt x="0" y="0"/>
                    <a:pt x="0" y="5"/>
                  </a:cubicBezTo>
                  <a:cubicBezTo>
                    <a:pt x="0" y="5"/>
                    <a:pt x="0" y="9"/>
                    <a:pt x="5" y="9"/>
                  </a:cubicBezTo>
                  <a:cubicBezTo>
                    <a:pt x="10" y="9"/>
                    <a:pt x="10" y="5"/>
                    <a:pt x="10" y="5"/>
                  </a:cubicBezTo>
                  <a:cubicBezTo>
                    <a:pt x="10" y="0"/>
                    <a:pt x="10"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3"/>
            <p:cNvSpPr/>
            <p:nvPr/>
          </p:nvSpPr>
          <p:spPr>
            <a:xfrm flipH="1">
              <a:off x="1346792" y="3817125"/>
              <a:ext cx="110" cy="550"/>
            </a:xfrm>
            <a:custGeom>
              <a:rect b="b" l="l" r="r" t="t"/>
              <a:pathLst>
                <a:path extrusionOk="0" h="5" w="1">
                  <a:moveTo>
                    <a:pt x="1" y="5"/>
                  </a:moveTo>
                  <a:cubicBezTo>
                    <a:pt x="1" y="5"/>
                    <a:pt x="1" y="5"/>
                    <a:pt x="1" y="5"/>
                  </a:cubicBezTo>
                  <a:cubicBezTo>
                    <a:pt x="1" y="0"/>
                    <a:pt x="1" y="0"/>
                    <a:pt x="1" y="0"/>
                  </a:cubicBezTo>
                  <a:cubicBezTo>
                    <a:pt x="1" y="0"/>
                    <a:pt x="1" y="0"/>
                    <a:pt x="1" y="5"/>
                  </a:cubicBezTo>
                  <a:cubicBezTo>
                    <a:pt x="1" y="5"/>
                    <a:pt x="1" y="5"/>
                    <a:pt x="1" y="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3"/>
            <p:cNvSpPr/>
            <p:nvPr/>
          </p:nvSpPr>
          <p:spPr>
            <a:xfrm flipH="1">
              <a:off x="8441966" y="3430924"/>
              <a:ext cx="80478" cy="80588"/>
            </a:xfrm>
            <a:custGeom>
              <a:rect b="b" l="l" r="r" t="t"/>
              <a:pathLst>
                <a:path extrusionOk="0" h="732" w="731">
                  <a:moveTo>
                    <a:pt x="363" y="1"/>
                  </a:moveTo>
                  <a:cubicBezTo>
                    <a:pt x="165" y="1"/>
                    <a:pt x="0" y="166"/>
                    <a:pt x="0" y="364"/>
                  </a:cubicBezTo>
                  <a:cubicBezTo>
                    <a:pt x="0" y="567"/>
                    <a:pt x="165" y="732"/>
                    <a:pt x="363" y="732"/>
                  </a:cubicBezTo>
                  <a:cubicBezTo>
                    <a:pt x="566" y="732"/>
                    <a:pt x="731" y="567"/>
                    <a:pt x="731" y="364"/>
                  </a:cubicBezTo>
                  <a:cubicBezTo>
                    <a:pt x="731" y="166"/>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3"/>
            <p:cNvSpPr/>
            <p:nvPr/>
          </p:nvSpPr>
          <p:spPr>
            <a:xfrm flipH="1">
              <a:off x="8372939" y="3486961"/>
              <a:ext cx="79487" cy="79597"/>
            </a:xfrm>
            <a:custGeom>
              <a:rect b="b" l="l" r="r" t="t"/>
              <a:pathLst>
                <a:path extrusionOk="0" h="723" w="722">
                  <a:moveTo>
                    <a:pt x="364" y="1"/>
                  </a:moveTo>
                  <a:cubicBezTo>
                    <a:pt x="161" y="1"/>
                    <a:pt x="1" y="166"/>
                    <a:pt x="1" y="364"/>
                  </a:cubicBezTo>
                  <a:cubicBezTo>
                    <a:pt x="1" y="562"/>
                    <a:pt x="161" y="722"/>
                    <a:pt x="364" y="722"/>
                  </a:cubicBezTo>
                  <a:cubicBezTo>
                    <a:pt x="562" y="722"/>
                    <a:pt x="722" y="562"/>
                    <a:pt x="722" y="364"/>
                  </a:cubicBezTo>
                  <a:cubicBezTo>
                    <a:pt x="722" y="166"/>
                    <a:pt x="562" y="1"/>
                    <a:pt x="3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3"/>
            <p:cNvSpPr/>
            <p:nvPr/>
          </p:nvSpPr>
          <p:spPr>
            <a:xfrm flipH="1">
              <a:off x="8301269" y="3539915"/>
              <a:ext cx="78496" cy="78496"/>
            </a:xfrm>
            <a:custGeom>
              <a:rect b="b" l="l" r="r" t="t"/>
              <a:pathLst>
                <a:path extrusionOk="0" h="713" w="713">
                  <a:moveTo>
                    <a:pt x="359" y="1"/>
                  </a:moveTo>
                  <a:cubicBezTo>
                    <a:pt x="161" y="1"/>
                    <a:pt x="1" y="161"/>
                    <a:pt x="1" y="359"/>
                  </a:cubicBezTo>
                  <a:cubicBezTo>
                    <a:pt x="1" y="557"/>
                    <a:pt x="161" y="713"/>
                    <a:pt x="359" y="713"/>
                  </a:cubicBezTo>
                  <a:cubicBezTo>
                    <a:pt x="557" y="713"/>
                    <a:pt x="713" y="557"/>
                    <a:pt x="713" y="359"/>
                  </a:cubicBezTo>
                  <a:cubicBezTo>
                    <a:pt x="713" y="161"/>
                    <a:pt x="557"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3"/>
            <p:cNvSpPr/>
            <p:nvPr/>
          </p:nvSpPr>
          <p:spPr>
            <a:xfrm flipH="1">
              <a:off x="8227618" y="3590336"/>
              <a:ext cx="77395" cy="77945"/>
            </a:xfrm>
            <a:custGeom>
              <a:rect b="b" l="l" r="r" t="t"/>
              <a:pathLst>
                <a:path extrusionOk="0" h="708" w="703">
                  <a:moveTo>
                    <a:pt x="354" y="0"/>
                  </a:moveTo>
                  <a:cubicBezTo>
                    <a:pt x="156" y="0"/>
                    <a:pt x="1" y="160"/>
                    <a:pt x="1" y="354"/>
                  </a:cubicBezTo>
                  <a:cubicBezTo>
                    <a:pt x="1" y="547"/>
                    <a:pt x="156" y="707"/>
                    <a:pt x="354" y="707"/>
                  </a:cubicBezTo>
                  <a:cubicBezTo>
                    <a:pt x="547" y="707"/>
                    <a:pt x="703" y="547"/>
                    <a:pt x="703" y="354"/>
                  </a:cubicBezTo>
                  <a:cubicBezTo>
                    <a:pt x="703" y="160"/>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3"/>
            <p:cNvSpPr/>
            <p:nvPr/>
          </p:nvSpPr>
          <p:spPr>
            <a:xfrm flipH="1">
              <a:off x="8152316" y="3638006"/>
              <a:ext cx="76404" cy="76955"/>
            </a:xfrm>
            <a:custGeom>
              <a:rect b="b" l="l" r="r" t="t"/>
              <a:pathLst>
                <a:path extrusionOk="0" h="699" w="694">
                  <a:moveTo>
                    <a:pt x="345" y="1"/>
                  </a:moveTo>
                  <a:cubicBezTo>
                    <a:pt x="156" y="1"/>
                    <a:pt x="1" y="156"/>
                    <a:pt x="1" y="350"/>
                  </a:cubicBezTo>
                  <a:cubicBezTo>
                    <a:pt x="1" y="543"/>
                    <a:pt x="156" y="699"/>
                    <a:pt x="345" y="699"/>
                  </a:cubicBezTo>
                  <a:cubicBezTo>
                    <a:pt x="538" y="699"/>
                    <a:pt x="694" y="543"/>
                    <a:pt x="694" y="350"/>
                  </a:cubicBezTo>
                  <a:cubicBezTo>
                    <a:pt x="694" y="156"/>
                    <a:pt x="538"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3"/>
            <p:cNvSpPr/>
            <p:nvPr/>
          </p:nvSpPr>
          <p:spPr>
            <a:xfrm flipH="1">
              <a:off x="8075472" y="3683144"/>
              <a:ext cx="75964" cy="75964"/>
            </a:xfrm>
            <a:custGeom>
              <a:rect b="b" l="l" r="r" t="t"/>
              <a:pathLst>
                <a:path extrusionOk="0" h="690" w="690">
                  <a:moveTo>
                    <a:pt x="345" y="1"/>
                  </a:moveTo>
                  <a:cubicBezTo>
                    <a:pt x="157" y="1"/>
                    <a:pt x="1" y="157"/>
                    <a:pt x="1" y="345"/>
                  </a:cubicBezTo>
                  <a:cubicBezTo>
                    <a:pt x="1" y="534"/>
                    <a:pt x="157" y="689"/>
                    <a:pt x="345" y="689"/>
                  </a:cubicBezTo>
                  <a:cubicBezTo>
                    <a:pt x="538" y="689"/>
                    <a:pt x="689" y="534"/>
                    <a:pt x="689" y="345"/>
                  </a:cubicBezTo>
                  <a:cubicBezTo>
                    <a:pt x="689" y="157"/>
                    <a:pt x="538"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3"/>
            <p:cNvSpPr/>
            <p:nvPr/>
          </p:nvSpPr>
          <p:spPr>
            <a:xfrm flipH="1">
              <a:off x="7997087" y="3725749"/>
              <a:ext cx="74863" cy="74863"/>
            </a:xfrm>
            <a:custGeom>
              <a:rect b="b" l="l" r="r" t="t"/>
              <a:pathLst>
                <a:path extrusionOk="0" h="680" w="680">
                  <a:moveTo>
                    <a:pt x="340" y="0"/>
                  </a:moveTo>
                  <a:cubicBezTo>
                    <a:pt x="151" y="0"/>
                    <a:pt x="0" y="156"/>
                    <a:pt x="0" y="340"/>
                  </a:cubicBezTo>
                  <a:cubicBezTo>
                    <a:pt x="0" y="528"/>
                    <a:pt x="151" y="679"/>
                    <a:pt x="340" y="679"/>
                  </a:cubicBezTo>
                  <a:cubicBezTo>
                    <a:pt x="528" y="679"/>
                    <a:pt x="679" y="528"/>
                    <a:pt x="679" y="340"/>
                  </a:cubicBezTo>
                  <a:cubicBezTo>
                    <a:pt x="679" y="156"/>
                    <a:pt x="528"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3"/>
            <p:cNvSpPr/>
            <p:nvPr/>
          </p:nvSpPr>
          <p:spPr>
            <a:xfrm flipH="1">
              <a:off x="7917711" y="3765712"/>
              <a:ext cx="73872" cy="74312"/>
            </a:xfrm>
            <a:custGeom>
              <a:rect b="b" l="l" r="r" t="t"/>
              <a:pathLst>
                <a:path extrusionOk="0" h="675" w="671">
                  <a:moveTo>
                    <a:pt x="336" y="0"/>
                  </a:moveTo>
                  <a:cubicBezTo>
                    <a:pt x="152" y="0"/>
                    <a:pt x="1" y="151"/>
                    <a:pt x="1" y="340"/>
                  </a:cubicBezTo>
                  <a:cubicBezTo>
                    <a:pt x="1" y="524"/>
                    <a:pt x="152" y="675"/>
                    <a:pt x="336" y="675"/>
                  </a:cubicBezTo>
                  <a:cubicBezTo>
                    <a:pt x="519" y="675"/>
                    <a:pt x="670" y="524"/>
                    <a:pt x="670" y="340"/>
                  </a:cubicBezTo>
                  <a:cubicBezTo>
                    <a:pt x="670" y="151"/>
                    <a:pt x="519" y="0"/>
                    <a:pt x="3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3"/>
            <p:cNvSpPr/>
            <p:nvPr/>
          </p:nvSpPr>
          <p:spPr>
            <a:xfrm flipH="1">
              <a:off x="7836794" y="3803033"/>
              <a:ext cx="72771" cy="72771"/>
            </a:xfrm>
            <a:custGeom>
              <a:rect b="b" l="l" r="r" t="t"/>
              <a:pathLst>
                <a:path extrusionOk="0" h="661" w="661">
                  <a:moveTo>
                    <a:pt x="331" y="1"/>
                  </a:moveTo>
                  <a:cubicBezTo>
                    <a:pt x="147" y="1"/>
                    <a:pt x="1" y="147"/>
                    <a:pt x="1" y="331"/>
                  </a:cubicBezTo>
                  <a:cubicBezTo>
                    <a:pt x="1" y="515"/>
                    <a:pt x="147" y="661"/>
                    <a:pt x="331" y="661"/>
                  </a:cubicBezTo>
                  <a:cubicBezTo>
                    <a:pt x="515" y="661"/>
                    <a:pt x="661" y="515"/>
                    <a:pt x="661" y="331"/>
                  </a:cubicBezTo>
                  <a:cubicBezTo>
                    <a:pt x="661" y="147"/>
                    <a:pt x="515" y="1"/>
                    <a:pt x="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3"/>
            <p:cNvSpPr/>
            <p:nvPr/>
          </p:nvSpPr>
          <p:spPr>
            <a:xfrm flipH="1">
              <a:off x="7754225" y="3837382"/>
              <a:ext cx="72221" cy="72221"/>
            </a:xfrm>
            <a:custGeom>
              <a:rect b="b" l="l" r="r" t="t"/>
              <a:pathLst>
                <a:path extrusionOk="0" h="656" w="656">
                  <a:moveTo>
                    <a:pt x="325" y="0"/>
                  </a:moveTo>
                  <a:cubicBezTo>
                    <a:pt x="146" y="0"/>
                    <a:pt x="0" y="146"/>
                    <a:pt x="0" y="325"/>
                  </a:cubicBezTo>
                  <a:cubicBezTo>
                    <a:pt x="0" y="509"/>
                    <a:pt x="146" y="655"/>
                    <a:pt x="325" y="655"/>
                  </a:cubicBezTo>
                  <a:cubicBezTo>
                    <a:pt x="509" y="655"/>
                    <a:pt x="655" y="509"/>
                    <a:pt x="655" y="325"/>
                  </a:cubicBezTo>
                  <a:cubicBezTo>
                    <a:pt x="655" y="146"/>
                    <a:pt x="509" y="0"/>
                    <a:pt x="3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3"/>
            <p:cNvSpPr/>
            <p:nvPr/>
          </p:nvSpPr>
          <p:spPr>
            <a:xfrm flipH="1">
              <a:off x="7671216" y="3868428"/>
              <a:ext cx="71230" cy="71230"/>
            </a:xfrm>
            <a:custGeom>
              <a:rect b="b" l="l" r="r" t="t"/>
              <a:pathLst>
                <a:path extrusionOk="0" h="647" w="647">
                  <a:moveTo>
                    <a:pt x="326" y="1"/>
                  </a:moveTo>
                  <a:cubicBezTo>
                    <a:pt x="147" y="1"/>
                    <a:pt x="1" y="147"/>
                    <a:pt x="1" y="321"/>
                  </a:cubicBezTo>
                  <a:cubicBezTo>
                    <a:pt x="1" y="501"/>
                    <a:pt x="147" y="647"/>
                    <a:pt x="326" y="647"/>
                  </a:cubicBezTo>
                  <a:cubicBezTo>
                    <a:pt x="505" y="647"/>
                    <a:pt x="647" y="501"/>
                    <a:pt x="647" y="321"/>
                  </a:cubicBezTo>
                  <a:cubicBezTo>
                    <a:pt x="647" y="147"/>
                    <a:pt x="505"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3"/>
            <p:cNvSpPr/>
            <p:nvPr/>
          </p:nvSpPr>
          <p:spPr>
            <a:xfrm flipH="1">
              <a:off x="7586666" y="3896501"/>
              <a:ext cx="70129" cy="70129"/>
            </a:xfrm>
            <a:custGeom>
              <a:rect b="b" l="l" r="r" t="t"/>
              <a:pathLst>
                <a:path extrusionOk="0" h="637" w="637">
                  <a:moveTo>
                    <a:pt x="321" y="0"/>
                  </a:moveTo>
                  <a:cubicBezTo>
                    <a:pt x="142" y="0"/>
                    <a:pt x="1" y="142"/>
                    <a:pt x="1" y="316"/>
                  </a:cubicBezTo>
                  <a:cubicBezTo>
                    <a:pt x="1" y="491"/>
                    <a:pt x="142" y="637"/>
                    <a:pt x="321" y="637"/>
                  </a:cubicBezTo>
                  <a:cubicBezTo>
                    <a:pt x="496" y="637"/>
                    <a:pt x="637" y="491"/>
                    <a:pt x="637" y="316"/>
                  </a:cubicBezTo>
                  <a:cubicBezTo>
                    <a:pt x="637" y="142"/>
                    <a:pt x="496"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3"/>
            <p:cNvSpPr/>
            <p:nvPr/>
          </p:nvSpPr>
          <p:spPr>
            <a:xfrm flipH="1">
              <a:off x="7501015" y="3920941"/>
              <a:ext cx="69138" cy="69028"/>
            </a:xfrm>
            <a:custGeom>
              <a:rect b="b" l="l" r="r" t="t"/>
              <a:pathLst>
                <a:path extrusionOk="0" h="627" w="628">
                  <a:moveTo>
                    <a:pt x="312" y="0"/>
                  </a:moveTo>
                  <a:cubicBezTo>
                    <a:pt x="142" y="0"/>
                    <a:pt x="1" y="141"/>
                    <a:pt x="1" y="311"/>
                  </a:cubicBezTo>
                  <a:cubicBezTo>
                    <a:pt x="1" y="486"/>
                    <a:pt x="142" y="627"/>
                    <a:pt x="312" y="627"/>
                  </a:cubicBezTo>
                  <a:cubicBezTo>
                    <a:pt x="486" y="627"/>
                    <a:pt x="628" y="486"/>
                    <a:pt x="628" y="311"/>
                  </a:cubicBezTo>
                  <a:cubicBezTo>
                    <a:pt x="628" y="141"/>
                    <a:pt x="486"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3"/>
            <p:cNvSpPr/>
            <p:nvPr/>
          </p:nvSpPr>
          <p:spPr>
            <a:xfrm flipH="1">
              <a:off x="7414813" y="3941638"/>
              <a:ext cx="68147" cy="68147"/>
            </a:xfrm>
            <a:custGeom>
              <a:rect b="b" l="l" r="r" t="t"/>
              <a:pathLst>
                <a:path extrusionOk="0" h="619" w="619">
                  <a:moveTo>
                    <a:pt x="312" y="1"/>
                  </a:moveTo>
                  <a:cubicBezTo>
                    <a:pt x="142" y="1"/>
                    <a:pt x="1" y="137"/>
                    <a:pt x="1" y="312"/>
                  </a:cubicBezTo>
                  <a:cubicBezTo>
                    <a:pt x="1" y="481"/>
                    <a:pt x="142" y="618"/>
                    <a:pt x="312" y="618"/>
                  </a:cubicBezTo>
                  <a:cubicBezTo>
                    <a:pt x="482" y="618"/>
                    <a:pt x="618" y="481"/>
                    <a:pt x="618" y="312"/>
                  </a:cubicBezTo>
                  <a:cubicBezTo>
                    <a:pt x="618" y="137"/>
                    <a:pt x="482"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3"/>
            <p:cNvSpPr/>
            <p:nvPr/>
          </p:nvSpPr>
          <p:spPr>
            <a:xfrm flipH="1">
              <a:off x="7327070" y="3958813"/>
              <a:ext cx="67597" cy="67046"/>
            </a:xfrm>
            <a:custGeom>
              <a:rect b="b" l="l" r="r" t="t"/>
              <a:pathLst>
                <a:path extrusionOk="0" h="609" w="614">
                  <a:moveTo>
                    <a:pt x="307" y="0"/>
                  </a:moveTo>
                  <a:cubicBezTo>
                    <a:pt x="137" y="0"/>
                    <a:pt x="0" y="137"/>
                    <a:pt x="0" y="302"/>
                  </a:cubicBezTo>
                  <a:cubicBezTo>
                    <a:pt x="0" y="472"/>
                    <a:pt x="137" y="608"/>
                    <a:pt x="307" y="608"/>
                  </a:cubicBezTo>
                  <a:cubicBezTo>
                    <a:pt x="476" y="608"/>
                    <a:pt x="613" y="472"/>
                    <a:pt x="613" y="302"/>
                  </a:cubicBezTo>
                  <a:cubicBezTo>
                    <a:pt x="613" y="137"/>
                    <a:pt x="476"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3"/>
            <p:cNvSpPr/>
            <p:nvPr/>
          </p:nvSpPr>
          <p:spPr>
            <a:xfrm flipH="1">
              <a:off x="7239437" y="3971803"/>
              <a:ext cx="66496" cy="65945"/>
            </a:xfrm>
            <a:custGeom>
              <a:rect b="b" l="l" r="r" t="t"/>
              <a:pathLst>
                <a:path extrusionOk="0" h="599" w="604">
                  <a:moveTo>
                    <a:pt x="302" y="0"/>
                  </a:moveTo>
                  <a:cubicBezTo>
                    <a:pt x="137" y="0"/>
                    <a:pt x="0" y="132"/>
                    <a:pt x="0" y="297"/>
                  </a:cubicBezTo>
                  <a:cubicBezTo>
                    <a:pt x="0" y="467"/>
                    <a:pt x="137" y="599"/>
                    <a:pt x="302" y="599"/>
                  </a:cubicBezTo>
                  <a:cubicBezTo>
                    <a:pt x="467" y="599"/>
                    <a:pt x="604" y="467"/>
                    <a:pt x="604" y="297"/>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3"/>
            <p:cNvSpPr/>
            <p:nvPr/>
          </p:nvSpPr>
          <p:spPr>
            <a:xfrm flipH="1">
              <a:off x="7151144" y="3980611"/>
              <a:ext cx="65065" cy="64955"/>
            </a:xfrm>
            <a:custGeom>
              <a:rect b="b" l="l" r="r" t="t"/>
              <a:pathLst>
                <a:path extrusionOk="0" h="590" w="591">
                  <a:moveTo>
                    <a:pt x="293" y="0"/>
                  </a:moveTo>
                  <a:cubicBezTo>
                    <a:pt x="133" y="0"/>
                    <a:pt x="1" y="132"/>
                    <a:pt x="1" y="292"/>
                  </a:cubicBezTo>
                  <a:cubicBezTo>
                    <a:pt x="1" y="457"/>
                    <a:pt x="133" y="589"/>
                    <a:pt x="293" y="589"/>
                  </a:cubicBezTo>
                  <a:cubicBezTo>
                    <a:pt x="458" y="589"/>
                    <a:pt x="590" y="457"/>
                    <a:pt x="590" y="292"/>
                  </a:cubicBezTo>
                  <a:cubicBezTo>
                    <a:pt x="590" y="132"/>
                    <a:pt x="458"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3"/>
            <p:cNvSpPr/>
            <p:nvPr/>
          </p:nvSpPr>
          <p:spPr>
            <a:xfrm flipH="1">
              <a:off x="7062410" y="3984684"/>
              <a:ext cx="64514" cy="64514"/>
            </a:xfrm>
            <a:custGeom>
              <a:rect b="b" l="l" r="r" t="t"/>
              <a:pathLst>
                <a:path extrusionOk="0" h="586" w="586">
                  <a:moveTo>
                    <a:pt x="293" y="1"/>
                  </a:moveTo>
                  <a:cubicBezTo>
                    <a:pt x="133" y="1"/>
                    <a:pt x="1" y="133"/>
                    <a:pt x="1" y="293"/>
                  </a:cubicBezTo>
                  <a:cubicBezTo>
                    <a:pt x="1" y="453"/>
                    <a:pt x="133" y="585"/>
                    <a:pt x="293" y="585"/>
                  </a:cubicBezTo>
                  <a:cubicBezTo>
                    <a:pt x="458" y="585"/>
                    <a:pt x="585" y="453"/>
                    <a:pt x="585" y="293"/>
                  </a:cubicBezTo>
                  <a:cubicBezTo>
                    <a:pt x="585" y="133"/>
                    <a:pt x="458"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3"/>
            <p:cNvSpPr/>
            <p:nvPr/>
          </p:nvSpPr>
          <p:spPr>
            <a:xfrm flipH="1">
              <a:off x="6973677" y="3984684"/>
              <a:ext cx="63413" cy="63413"/>
            </a:xfrm>
            <a:custGeom>
              <a:rect b="b" l="l" r="r" t="t"/>
              <a:pathLst>
                <a:path extrusionOk="0" h="576" w="576">
                  <a:moveTo>
                    <a:pt x="288" y="1"/>
                  </a:moveTo>
                  <a:cubicBezTo>
                    <a:pt x="128" y="1"/>
                    <a:pt x="0" y="128"/>
                    <a:pt x="0" y="288"/>
                  </a:cubicBezTo>
                  <a:cubicBezTo>
                    <a:pt x="0" y="449"/>
                    <a:pt x="128" y="576"/>
                    <a:pt x="288" y="576"/>
                  </a:cubicBezTo>
                  <a:cubicBezTo>
                    <a:pt x="448" y="576"/>
                    <a:pt x="575" y="449"/>
                    <a:pt x="575" y="288"/>
                  </a:cubicBezTo>
                  <a:cubicBezTo>
                    <a:pt x="575" y="128"/>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3"/>
            <p:cNvSpPr/>
            <p:nvPr/>
          </p:nvSpPr>
          <p:spPr>
            <a:xfrm flipH="1">
              <a:off x="6884943" y="3980060"/>
              <a:ext cx="62422" cy="62422"/>
            </a:xfrm>
            <a:custGeom>
              <a:rect b="b" l="l" r="r" t="t"/>
              <a:pathLst>
                <a:path extrusionOk="0" h="567" w="567">
                  <a:moveTo>
                    <a:pt x="284" y="0"/>
                  </a:moveTo>
                  <a:cubicBezTo>
                    <a:pt x="128" y="0"/>
                    <a:pt x="1" y="128"/>
                    <a:pt x="1" y="283"/>
                  </a:cubicBezTo>
                  <a:cubicBezTo>
                    <a:pt x="1" y="439"/>
                    <a:pt x="128" y="566"/>
                    <a:pt x="284" y="566"/>
                  </a:cubicBezTo>
                  <a:cubicBezTo>
                    <a:pt x="439" y="566"/>
                    <a:pt x="567" y="439"/>
                    <a:pt x="567" y="283"/>
                  </a:cubicBezTo>
                  <a:cubicBezTo>
                    <a:pt x="567" y="128"/>
                    <a:pt x="43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3"/>
            <p:cNvSpPr/>
            <p:nvPr/>
          </p:nvSpPr>
          <p:spPr>
            <a:xfrm flipH="1">
              <a:off x="6796760" y="3970702"/>
              <a:ext cx="61872" cy="61872"/>
            </a:xfrm>
            <a:custGeom>
              <a:rect b="b" l="l" r="r" t="t"/>
              <a:pathLst>
                <a:path extrusionOk="0" h="562" w="562">
                  <a:moveTo>
                    <a:pt x="284" y="1"/>
                  </a:moveTo>
                  <a:cubicBezTo>
                    <a:pt x="128" y="1"/>
                    <a:pt x="1" y="128"/>
                    <a:pt x="1" y="279"/>
                  </a:cubicBezTo>
                  <a:cubicBezTo>
                    <a:pt x="1" y="434"/>
                    <a:pt x="128" y="562"/>
                    <a:pt x="284" y="562"/>
                  </a:cubicBezTo>
                  <a:cubicBezTo>
                    <a:pt x="435" y="562"/>
                    <a:pt x="562" y="434"/>
                    <a:pt x="562" y="279"/>
                  </a:cubicBezTo>
                  <a:cubicBezTo>
                    <a:pt x="562" y="128"/>
                    <a:pt x="435" y="1"/>
                    <a:pt x="2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3"/>
            <p:cNvSpPr/>
            <p:nvPr/>
          </p:nvSpPr>
          <p:spPr>
            <a:xfrm flipH="1">
              <a:off x="6709017" y="3956721"/>
              <a:ext cx="60771" cy="60771"/>
            </a:xfrm>
            <a:custGeom>
              <a:rect b="b" l="l" r="r" t="t"/>
              <a:pathLst>
                <a:path extrusionOk="0" h="552" w="552">
                  <a:moveTo>
                    <a:pt x="274" y="0"/>
                  </a:moveTo>
                  <a:cubicBezTo>
                    <a:pt x="123" y="0"/>
                    <a:pt x="0" y="123"/>
                    <a:pt x="0" y="274"/>
                  </a:cubicBezTo>
                  <a:cubicBezTo>
                    <a:pt x="0" y="429"/>
                    <a:pt x="123" y="552"/>
                    <a:pt x="274" y="552"/>
                  </a:cubicBezTo>
                  <a:cubicBezTo>
                    <a:pt x="429" y="552"/>
                    <a:pt x="552" y="429"/>
                    <a:pt x="552" y="274"/>
                  </a:cubicBezTo>
                  <a:cubicBezTo>
                    <a:pt x="552" y="123"/>
                    <a:pt x="42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3"/>
            <p:cNvSpPr/>
            <p:nvPr/>
          </p:nvSpPr>
          <p:spPr>
            <a:xfrm flipH="1">
              <a:off x="6622375" y="3937455"/>
              <a:ext cx="59780" cy="59780"/>
            </a:xfrm>
            <a:custGeom>
              <a:rect b="b" l="l" r="r" t="t"/>
              <a:pathLst>
                <a:path extrusionOk="0" h="543" w="543">
                  <a:moveTo>
                    <a:pt x="269" y="1"/>
                  </a:moveTo>
                  <a:cubicBezTo>
                    <a:pt x="119" y="1"/>
                    <a:pt x="1" y="123"/>
                    <a:pt x="1" y="274"/>
                  </a:cubicBezTo>
                  <a:cubicBezTo>
                    <a:pt x="1" y="425"/>
                    <a:pt x="119" y="543"/>
                    <a:pt x="269" y="543"/>
                  </a:cubicBezTo>
                  <a:cubicBezTo>
                    <a:pt x="420" y="543"/>
                    <a:pt x="543" y="425"/>
                    <a:pt x="543" y="274"/>
                  </a:cubicBezTo>
                  <a:cubicBezTo>
                    <a:pt x="543" y="123"/>
                    <a:pt x="420"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3"/>
            <p:cNvSpPr/>
            <p:nvPr/>
          </p:nvSpPr>
          <p:spPr>
            <a:xfrm flipH="1">
              <a:off x="6537164" y="3914115"/>
              <a:ext cx="58789" cy="58789"/>
            </a:xfrm>
            <a:custGeom>
              <a:rect b="b" l="l" r="r" t="t"/>
              <a:pathLst>
                <a:path extrusionOk="0" h="534" w="534">
                  <a:moveTo>
                    <a:pt x="269" y="1"/>
                  </a:moveTo>
                  <a:cubicBezTo>
                    <a:pt x="123" y="1"/>
                    <a:pt x="0" y="119"/>
                    <a:pt x="0" y="265"/>
                  </a:cubicBezTo>
                  <a:cubicBezTo>
                    <a:pt x="0" y="416"/>
                    <a:pt x="123" y="533"/>
                    <a:pt x="269" y="533"/>
                  </a:cubicBezTo>
                  <a:cubicBezTo>
                    <a:pt x="415" y="533"/>
                    <a:pt x="533" y="416"/>
                    <a:pt x="533" y="265"/>
                  </a:cubicBezTo>
                  <a:cubicBezTo>
                    <a:pt x="533" y="119"/>
                    <a:pt x="415"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3"/>
            <p:cNvSpPr/>
            <p:nvPr/>
          </p:nvSpPr>
          <p:spPr>
            <a:xfrm flipH="1">
              <a:off x="6453164" y="3885602"/>
              <a:ext cx="57688" cy="58239"/>
            </a:xfrm>
            <a:custGeom>
              <a:rect b="b" l="l" r="r" t="t"/>
              <a:pathLst>
                <a:path extrusionOk="0" h="529" w="524">
                  <a:moveTo>
                    <a:pt x="264" y="0"/>
                  </a:moveTo>
                  <a:cubicBezTo>
                    <a:pt x="118" y="0"/>
                    <a:pt x="0" y="118"/>
                    <a:pt x="0" y="264"/>
                  </a:cubicBezTo>
                  <a:cubicBezTo>
                    <a:pt x="0" y="411"/>
                    <a:pt x="118" y="528"/>
                    <a:pt x="264" y="528"/>
                  </a:cubicBezTo>
                  <a:cubicBezTo>
                    <a:pt x="406" y="528"/>
                    <a:pt x="524" y="411"/>
                    <a:pt x="524" y="264"/>
                  </a:cubicBezTo>
                  <a:cubicBezTo>
                    <a:pt x="524" y="118"/>
                    <a:pt x="406"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3"/>
            <p:cNvSpPr/>
            <p:nvPr/>
          </p:nvSpPr>
          <p:spPr>
            <a:xfrm flipH="1">
              <a:off x="6370595" y="3853455"/>
              <a:ext cx="56698" cy="56698"/>
            </a:xfrm>
            <a:custGeom>
              <a:rect b="b" l="l" r="r" t="t"/>
              <a:pathLst>
                <a:path extrusionOk="0" h="515" w="515">
                  <a:moveTo>
                    <a:pt x="260" y="0"/>
                  </a:moveTo>
                  <a:cubicBezTo>
                    <a:pt x="114" y="0"/>
                    <a:pt x="0" y="113"/>
                    <a:pt x="0" y="255"/>
                  </a:cubicBezTo>
                  <a:cubicBezTo>
                    <a:pt x="0" y="401"/>
                    <a:pt x="114" y="514"/>
                    <a:pt x="260" y="514"/>
                  </a:cubicBezTo>
                  <a:cubicBezTo>
                    <a:pt x="401" y="514"/>
                    <a:pt x="514" y="401"/>
                    <a:pt x="514" y="255"/>
                  </a:cubicBezTo>
                  <a:cubicBezTo>
                    <a:pt x="514" y="113"/>
                    <a:pt x="401"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3"/>
            <p:cNvSpPr/>
            <p:nvPr/>
          </p:nvSpPr>
          <p:spPr>
            <a:xfrm flipH="1">
              <a:off x="6289678" y="3817125"/>
              <a:ext cx="55597" cy="56147"/>
            </a:xfrm>
            <a:custGeom>
              <a:rect b="b" l="l" r="r" t="t"/>
              <a:pathLst>
                <a:path extrusionOk="0" h="510" w="505">
                  <a:moveTo>
                    <a:pt x="255" y="0"/>
                  </a:moveTo>
                  <a:cubicBezTo>
                    <a:pt x="113" y="0"/>
                    <a:pt x="0" y="113"/>
                    <a:pt x="0" y="255"/>
                  </a:cubicBezTo>
                  <a:cubicBezTo>
                    <a:pt x="0" y="396"/>
                    <a:pt x="113" y="509"/>
                    <a:pt x="255" y="509"/>
                  </a:cubicBezTo>
                  <a:cubicBezTo>
                    <a:pt x="392" y="509"/>
                    <a:pt x="505" y="396"/>
                    <a:pt x="505" y="255"/>
                  </a:cubicBezTo>
                  <a:cubicBezTo>
                    <a:pt x="505" y="113"/>
                    <a:pt x="39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3"/>
            <p:cNvSpPr/>
            <p:nvPr/>
          </p:nvSpPr>
          <p:spPr>
            <a:xfrm flipH="1">
              <a:off x="6209752" y="3778153"/>
              <a:ext cx="55156" cy="55156"/>
            </a:xfrm>
            <a:custGeom>
              <a:rect b="b" l="l" r="r" t="t"/>
              <a:pathLst>
                <a:path extrusionOk="0" h="501" w="501">
                  <a:moveTo>
                    <a:pt x="251" y="1"/>
                  </a:moveTo>
                  <a:cubicBezTo>
                    <a:pt x="114" y="1"/>
                    <a:pt x="1" y="114"/>
                    <a:pt x="1" y="250"/>
                  </a:cubicBezTo>
                  <a:cubicBezTo>
                    <a:pt x="1" y="392"/>
                    <a:pt x="114" y="500"/>
                    <a:pt x="251" y="500"/>
                  </a:cubicBezTo>
                  <a:cubicBezTo>
                    <a:pt x="388" y="500"/>
                    <a:pt x="501" y="392"/>
                    <a:pt x="501" y="250"/>
                  </a:cubicBezTo>
                  <a:cubicBezTo>
                    <a:pt x="501" y="114"/>
                    <a:pt x="388"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3"/>
            <p:cNvSpPr/>
            <p:nvPr/>
          </p:nvSpPr>
          <p:spPr>
            <a:xfrm flipH="1">
              <a:off x="6131367" y="3737198"/>
              <a:ext cx="54055" cy="54055"/>
            </a:xfrm>
            <a:custGeom>
              <a:rect b="b" l="l" r="r" t="t"/>
              <a:pathLst>
                <a:path extrusionOk="0" h="491" w="491">
                  <a:moveTo>
                    <a:pt x="245" y="0"/>
                  </a:moveTo>
                  <a:cubicBezTo>
                    <a:pt x="109" y="0"/>
                    <a:pt x="0" y="113"/>
                    <a:pt x="0" y="245"/>
                  </a:cubicBezTo>
                  <a:cubicBezTo>
                    <a:pt x="0" y="382"/>
                    <a:pt x="109" y="490"/>
                    <a:pt x="245" y="490"/>
                  </a:cubicBezTo>
                  <a:cubicBezTo>
                    <a:pt x="382" y="490"/>
                    <a:pt x="491" y="382"/>
                    <a:pt x="491" y="245"/>
                  </a:cubicBezTo>
                  <a:cubicBezTo>
                    <a:pt x="491" y="113"/>
                    <a:pt x="382" y="0"/>
                    <a:pt x="2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3"/>
            <p:cNvSpPr/>
            <p:nvPr/>
          </p:nvSpPr>
          <p:spPr>
            <a:xfrm flipH="1">
              <a:off x="6053532" y="3695144"/>
              <a:ext cx="53065" cy="53065"/>
            </a:xfrm>
            <a:custGeom>
              <a:rect b="b" l="l" r="r" t="t"/>
              <a:pathLst>
                <a:path extrusionOk="0" h="482" w="482">
                  <a:moveTo>
                    <a:pt x="241" y="0"/>
                  </a:moveTo>
                  <a:cubicBezTo>
                    <a:pt x="109" y="0"/>
                    <a:pt x="1" y="109"/>
                    <a:pt x="1" y="241"/>
                  </a:cubicBezTo>
                  <a:cubicBezTo>
                    <a:pt x="1" y="373"/>
                    <a:pt x="109" y="481"/>
                    <a:pt x="241" y="481"/>
                  </a:cubicBezTo>
                  <a:cubicBezTo>
                    <a:pt x="373" y="481"/>
                    <a:pt x="482" y="373"/>
                    <a:pt x="482" y="241"/>
                  </a:cubicBezTo>
                  <a:cubicBezTo>
                    <a:pt x="482"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3"/>
            <p:cNvSpPr/>
            <p:nvPr/>
          </p:nvSpPr>
          <p:spPr>
            <a:xfrm flipH="1">
              <a:off x="5976138" y="3652098"/>
              <a:ext cx="52074" cy="52514"/>
            </a:xfrm>
            <a:custGeom>
              <a:rect b="b" l="l" r="r" t="t"/>
              <a:pathLst>
                <a:path extrusionOk="0" h="477" w="473">
                  <a:moveTo>
                    <a:pt x="236" y="0"/>
                  </a:moveTo>
                  <a:cubicBezTo>
                    <a:pt x="109" y="0"/>
                    <a:pt x="1" y="109"/>
                    <a:pt x="1" y="241"/>
                  </a:cubicBezTo>
                  <a:cubicBezTo>
                    <a:pt x="1" y="368"/>
                    <a:pt x="109" y="476"/>
                    <a:pt x="236" y="476"/>
                  </a:cubicBezTo>
                  <a:cubicBezTo>
                    <a:pt x="368" y="476"/>
                    <a:pt x="472" y="368"/>
                    <a:pt x="472" y="241"/>
                  </a:cubicBezTo>
                  <a:cubicBezTo>
                    <a:pt x="472" y="109"/>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3"/>
            <p:cNvSpPr/>
            <p:nvPr/>
          </p:nvSpPr>
          <p:spPr>
            <a:xfrm flipH="1">
              <a:off x="5898303" y="3610043"/>
              <a:ext cx="50973" cy="51413"/>
            </a:xfrm>
            <a:custGeom>
              <a:rect b="b" l="l" r="r" t="t"/>
              <a:pathLst>
                <a:path extrusionOk="0" h="467" w="463">
                  <a:moveTo>
                    <a:pt x="231" y="0"/>
                  </a:moveTo>
                  <a:cubicBezTo>
                    <a:pt x="104" y="0"/>
                    <a:pt x="0" y="104"/>
                    <a:pt x="0" y="231"/>
                  </a:cubicBezTo>
                  <a:cubicBezTo>
                    <a:pt x="0" y="363"/>
                    <a:pt x="104" y="467"/>
                    <a:pt x="231" y="467"/>
                  </a:cubicBezTo>
                  <a:cubicBezTo>
                    <a:pt x="358" y="467"/>
                    <a:pt x="462" y="363"/>
                    <a:pt x="462" y="231"/>
                  </a:cubicBezTo>
                  <a:cubicBezTo>
                    <a:pt x="462" y="104"/>
                    <a:pt x="358" y="0"/>
                    <a:pt x="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3"/>
            <p:cNvSpPr/>
            <p:nvPr/>
          </p:nvSpPr>
          <p:spPr>
            <a:xfrm flipH="1">
              <a:off x="5819478" y="3569529"/>
              <a:ext cx="50422" cy="50422"/>
            </a:xfrm>
            <a:custGeom>
              <a:rect b="b" l="l" r="r" t="t"/>
              <a:pathLst>
                <a:path extrusionOk="0" h="458" w="458">
                  <a:moveTo>
                    <a:pt x="231" y="1"/>
                  </a:moveTo>
                  <a:cubicBezTo>
                    <a:pt x="104" y="1"/>
                    <a:pt x="0" y="104"/>
                    <a:pt x="0" y="227"/>
                  </a:cubicBezTo>
                  <a:cubicBezTo>
                    <a:pt x="0" y="354"/>
                    <a:pt x="104" y="458"/>
                    <a:pt x="231" y="458"/>
                  </a:cubicBezTo>
                  <a:cubicBezTo>
                    <a:pt x="354" y="458"/>
                    <a:pt x="458" y="354"/>
                    <a:pt x="458" y="227"/>
                  </a:cubicBezTo>
                  <a:cubicBezTo>
                    <a:pt x="458" y="104"/>
                    <a:pt x="354"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3"/>
            <p:cNvSpPr/>
            <p:nvPr/>
          </p:nvSpPr>
          <p:spPr>
            <a:xfrm flipH="1">
              <a:off x="5739551" y="3531658"/>
              <a:ext cx="49432" cy="49432"/>
            </a:xfrm>
            <a:custGeom>
              <a:rect b="b" l="l" r="r" t="t"/>
              <a:pathLst>
                <a:path extrusionOk="0" h="449" w="449">
                  <a:moveTo>
                    <a:pt x="227" y="0"/>
                  </a:moveTo>
                  <a:cubicBezTo>
                    <a:pt x="100" y="0"/>
                    <a:pt x="1" y="99"/>
                    <a:pt x="1" y="222"/>
                  </a:cubicBezTo>
                  <a:cubicBezTo>
                    <a:pt x="1" y="349"/>
                    <a:pt x="100" y="448"/>
                    <a:pt x="227" y="448"/>
                  </a:cubicBezTo>
                  <a:cubicBezTo>
                    <a:pt x="350" y="448"/>
                    <a:pt x="449" y="349"/>
                    <a:pt x="449" y="222"/>
                  </a:cubicBezTo>
                  <a:cubicBezTo>
                    <a:pt x="449" y="99"/>
                    <a:pt x="350"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3"/>
            <p:cNvSpPr/>
            <p:nvPr/>
          </p:nvSpPr>
          <p:spPr>
            <a:xfrm flipH="1">
              <a:off x="5657533" y="3497419"/>
              <a:ext cx="48331" cy="48331"/>
            </a:xfrm>
            <a:custGeom>
              <a:rect b="b" l="l" r="r" t="t"/>
              <a:pathLst>
                <a:path extrusionOk="0" h="439" w="439">
                  <a:moveTo>
                    <a:pt x="217" y="0"/>
                  </a:moveTo>
                  <a:cubicBezTo>
                    <a:pt x="94" y="0"/>
                    <a:pt x="0" y="99"/>
                    <a:pt x="0" y="222"/>
                  </a:cubicBezTo>
                  <a:cubicBezTo>
                    <a:pt x="0" y="340"/>
                    <a:pt x="94" y="439"/>
                    <a:pt x="217" y="439"/>
                  </a:cubicBezTo>
                  <a:cubicBezTo>
                    <a:pt x="340" y="439"/>
                    <a:pt x="439" y="340"/>
                    <a:pt x="439" y="222"/>
                  </a:cubicBezTo>
                  <a:cubicBezTo>
                    <a:pt x="439" y="99"/>
                    <a:pt x="340"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3"/>
            <p:cNvSpPr/>
            <p:nvPr/>
          </p:nvSpPr>
          <p:spPr>
            <a:xfrm flipH="1">
              <a:off x="5573974" y="3468355"/>
              <a:ext cx="47340" cy="47340"/>
            </a:xfrm>
            <a:custGeom>
              <a:rect b="b" l="l" r="r" t="t"/>
              <a:pathLst>
                <a:path extrusionOk="0" h="430" w="430">
                  <a:moveTo>
                    <a:pt x="213" y="0"/>
                  </a:moveTo>
                  <a:cubicBezTo>
                    <a:pt x="95" y="0"/>
                    <a:pt x="1" y="95"/>
                    <a:pt x="1" y="217"/>
                  </a:cubicBezTo>
                  <a:cubicBezTo>
                    <a:pt x="1" y="335"/>
                    <a:pt x="95" y="429"/>
                    <a:pt x="213" y="429"/>
                  </a:cubicBezTo>
                  <a:cubicBezTo>
                    <a:pt x="331" y="429"/>
                    <a:pt x="430" y="335"/>
                    <a:pt x="430" y="217"/>
                  </a:cubicBezTo>
                  <a:cubicBezTo>
                    <a:pt x="430" y="95"/>
                    <a:pt x="331"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3"/>
            <p:cNvSpPr/>
            <p:nvPr/>
          </p:nvSpPr>
          <p:spPr>
            <a:xfrm flipH="1">
              <a:off x="5488323" y="3445016"/>
              <a:ext cx="46789" cy="46789"/>
            </a:xfrm>
            <a:custGeom>
              <a:rect b="b" l="l" r="r" t="t"/>
              <a:pathLst>
                <a:path extrusionOk="0" h="425" w="425">
                  <a:moveTo>
                    <a:pt x="212" y="0"/>
                  </a:moveTo>
                  <a:cubicBezTo>
                    <a:pt x="94" y="0"/>
                    <a:pt x="0" y="94"/>
                    <a:pt x="0" y="212"/>
                  </a:cubicBezTo>
                  <a:cubicBezTo>
                    <a:pt x="0" y="330"/>
                    <a:pt x="94" y="424"/>
                    <a:pt x="212" y="424"/>
                  </a:cubicBezTo>
                  <a:cubicBezTo>
                    <a:pt x="330" y="424"/>
                    <a:pt x="424" y="330"/>
                    <a:pt x="424" y="212"/>
                  </a:cubicBezTo>
                  <a:cubicBezTo>
                    <a:pt x="424" y="94"/>
                    <a:pt x="330" y="0"/>
                    <a:pt x="2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3"/>
            <p:cNvSpPr/>
            <p:nvPr/>
          </p:nvSpPr>
          <p:spPr>
            <a:xfrm flipH="1">
              <a:off x="5401130" y="3428832"/>
              <a:ext cx="45798" cy="45358"/>
            </a:xfrm>
            <a:custGeom>
              <a:rect b="b" l="l" r="r" t="t"/>
              <a:pathLst>
                <a:path extrusionOk="0" h="412" w="416">
                  <a:moveTo>
                    <a:pt x="208" y="1"/>
                  </a:moveTo>
                  <a:cubicBezTo>
                    <a:pt x="95" y="1"/>
                    <a:pt x="1" y="91"/>
                    <a:pt x="1" y="204"/>
                  </a:cubicBezTo>
                  <a:cubicBezTo>
                    <a:pt x="1" y="322"/>
                    <a:pt x="95" y="411"/>
                    <a:pt x="208" y="411"/>
                  </a:cubicBezTo>
                  <a:cubicBezTo>
                    <a:pt x="321" y="411"/>
                    <a:pt x="415" y="322"/>
                    <a:pt x="415" y="204"/>
                  </a:cubicBezTo>
                  <a:cubicBezTo>
                    <a:pt x="415" y="91"/>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3"/>
            <p:cNvSpPr/>
            <p:nvPr/>
          </p:nvSpPr>
          <p:spPr>
            <a:xfrm flipH="1">
              <a:off x="5312947" y="3419585"/>
              <a:ext cx="44698" cy="44698"/>
            </a:xfrm>
            <a:custGeom>
              <a:rect b="b" l="l" r="r" t="t"/>
              <a:pathLst>
                <a:path extrusionOk="0" h="406" w="406">
                  <a:moveTo>
                    <a:pt x="203" y="0"/>
                  </a:moveTo>
                  <a:cubicBezTo>
                    <a:pt x="90" y="0"/>
                    <a:pt x="0" y="90"/>
                    <a:pt x="0" y="203"/>
                  </a:cubicBezTo>
                  <a:cubicBezTo>
                    <a:pt x="0" y="311"/>
                    <a:pt x="90" y="406"/>
                    <a:pt x="203" y="406"/>
                  </a:cubicBezTo>
                  <a:cubicBezTo>
                    <a:pt x="316" y="406"/>
                    <a:pt x="406" y="311"/>
                    <a:pt x="406" y="203"/>
                  </a:cubicBezTo>
                  <a:cubicBezTo>
                    <a:pt x="406" y="90"/>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3"/>
            <p:cNvSpPr/>
            <p:nvPr/>
          </p:nvSpPr>
          <p:spPr>
            <a:xfrm flipH="1">
              <a:off x="5224213" y="3417493"/>
              <a:ext cx="43707" cy="43707"/>
            </a:xfrm>
            <a:custGeom>
              <a:rect b="b" l="l" r="r" t="t"/>
              <a:pathLst>
                <a:path extrusionOk="0" h="397" w="397">
                  <a:moveTo>
                    <a:pt x="199" y="0"/>
                  </a:moveTo>
                  <a:cubicBezTo>
                    <a:pt x="90" y="0"/>
                    <a:pt x="1" y="90"/>
                    <a:pt x="1" y="198"/>
                  </a:cubicBezTo>
                  <a:cubicBezTo>
                    <a:pt x="1" y="307"/>
                    <a:pt x="90" y="396"/>
                    <a:pt x="199" y="396"/>
                  </a:cubicBezTo>
                  <a:cubicBezTo>
                    <a:pt x="307" y="396"/>
                    <a:pt x="397" y="307"/>
                    <a:pt x="397" y="198"/>
                  </a:cubicBezTo>
                  <a:cubicBezTo>
                    <a:pt x="397" y="90"/>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3"/>
            <p:cNvSpPr/>
            <p:nvPr/>
          </p:nvSpPr>
          <p:spPr>
            <a:xfrm flipH="1">
              <a:off x="5135369" y="3422117"/>
              <a:ext cx="43266" cy="42716"/>
            </a:xfrm>
            <a:custGeom>
              <a:rect b="b" l="l" r="r" t="t"/>
              <a:pathLst>
                <a:path extrusionOk="0" h="388" w="393">
                  <a:moveTo>
                    <a:pt x="199" y="1"/>
                  </a:moveTo>
                  <a:cubicBezTo>
                    <a:pt x="90" y="1"/>
                    <a:pt x="1" y="90"/>
                    <a:pt x="1" y="194"/>
                  </a:cubicBezTo>
                  <a:cubicBezTo>
                    <a:pt x="1" y="302"/>
                    <a:pt x="90" y="387"/>
                    <a:pt x="199" y="387"/>
                  </a:cubicBezTo>
                  <a:cubicBezTo>
                    <a:pt x="302" y="387"/>
                    <a:pt x="392" y="302"/>
                    <a:pt x="392" y="194"/>
                  </a:cubicBezTo>
                  <a:cubicBezTo>
                    <a:pt x="392" y="90"/>
                    <a:pt x="30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3"/>
            <p:cNvSpPr/>
            <p:nvPr/>
          </p:nvSpPr>
          <p:spPr>
            <a:xfrm flipH="1">
              <a:off x="5047186" y="3433566"/>
              <a:ext cx="42165" cy="41615"/>
            </a:xfrm>
            <a:custGeom>
              <a:rect b="b" l="l" r="r" t="t"/>
              <a:pathLst>
                <a:path extrusionOk="0" h="378" w="383">
                  <a:moveTo>
                    <a:pt x="189" y="0"/>
                  </a:moveTo>
                  <a:cubicBezTo>
                    <a:pt x="85" y="0"/>
                    <a:pt x="1" y="85"/>
                    <a:pt x="1" y="189"/>
                  </a:cubicBezTo>
                  <a:cubicBezTo>
                    <a:pt x="1" y="293"/>
                    <a:pt x="85" y="378"/>
                    <a:pt x="189" y="378"/>
                  </a:cubicBezTo>
                  <a:cubicBezTo>
                    <a:pt x="298" y="378"/>
                    <a:pt x="382" y="293"/>
                    <a:pt x="382" y="189"/>
                  </a:cubicBezTo>
                  <a:cubicBezTo>
                    <a:pt x="382" y="85"/>
                    <a:pt x="29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3"/>
            <p:cNvSpPr/>
            <p:nvPr/>
          </p:nvSpPr>
          <p:spPr>
            <a:xfrm flipH="1">
              <a:off x="4959994" y="3450630"/>
              <a:ext cx="41065" cy="40624"/>
            </a:xfrm>
            <a:custGeom>
              <a:rect b="b" l="l" r="r" t="t"/>
              <a:pathLst>
                <a:path extrusionOk="0" h="369" w="373">
                  <a:moveTo>
                    <a:pt x="184" y="1"/>
                  </a:moveTo>
                  <a:cubicBezTo>
                    <a:pt x="85" y="1"/>
                    <a:pt x="0" y="81"/>
                    <a:pt x="0" y="185"/>
                  </a:cubicBezTo>
                  <a:cubicBezTo>
                    <a:pt x="0" y="289"/>
                    <a:pt x="85" y="369"/>
                    <a:pt x="184" y="369"/>
                  </a:cubicBezTo>
                  <a:cubicBezTo>
                    <a:pt x="288" y="369"/>
                    <a:pt x="372" y="289"/>
                    <a:pt x="372" y="185"/>
                  </a:cubicBezTo>
                  <a:cubicBezTo>
                    <a:pt x="372" y="81"/>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3"/>
            <p:cNvSpPr/>
            <p:nvPr/>
          </p:nvSpPr>
          <p:spPr>
            <a:xfrm flipH="1">
              <a:off x="4873902" y="3472428"/>
              <a:ext cx="40074" cy="40074"/>
            </a:xfrm>
            <a:custGeom>
              <a:rect b="b" l="l" r="r" t="t"/>
              <a:pathLst>
                <a:path extrusionOk="0" h="364" w="364">
                  <a:moveTo>
                    <a:pt x="180" y="1"/>
                  </a:moveTo>
                  <a:cubicBezTo>
                    <a:pt x="81" y="1"/>
                    <a:pt x="1" y="81"/>
                    <a:pt x="1" y="185"/>
                  </a:cubicBezTo>
                  <a:cubicBezTo>
                    <a:pt x="1" y="284"/>
                    <a:pt x="81" y="364"/>
                    <a:pt x="180" y="364"/>
                  </a:cubicBezTo>
                  <a:cubicBezTo>
                    <a:pt x="279" y="364"/>
                    <a:pt x="364" y="284"/>
                    <a:pt x="364" y="185"/>
                  </a:cubicBezTo>
                  <a:cubicBezTo>
                    <a:pt x="364" y="81"/>
                    <a:pt x="279"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3"/>
            <p:cNvSpPr/>
            <p:nvPr/>
          </p:nvSpPr>
          <p:spPr>
            <a:xfrm flipH="1">
              <a:off x="4789242" y="3498961"/>
              <a:ext cx="39083" cy="38973"/>
            </a:xfrm>
            <a:custGeom>
              <a:rect b="b" l="l" r="r" t="t"/>
              <a:pathLst>
                <a:path extrusionOk="0" h="354" w="355">
                  <a:moveTo>
                    <a:pt x="180" y="0"/>
                  </a:moveTo>
                  <a:cubicBezTo>
                    <a:pt x="81" y="0"/>
                    <a:pt x="1" y="81"/>
                    <a:pt x="1" y="180"/>
                  </a:cubicBezTo>
                  <a:cubicBezTo>
                    <a:pt x="1" y="274"/>
                    <a:pt x="81" y="354"/>
                    <a:pt x="180" y="354"/>
                  </a:cubicBezTo>
                  <a:cubicBezTo>
                    <a:pt x="274" y="354"/>
                    <a:pt x="354" y="274"/>
                    <a:pt x="354" y="180"/>
                  </a:cubicBezTo>
                  <a:cubicBezTo>
                    <a:pt x="354" y="81"/>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3"/>
            <p:cNvSpPr/>
            <p:nvPr/>
          </p:nvSpPr>
          <p:spPr>
            <a:xfrm flipH="1">
              <a:off x="4705682" y="3529016"/>
              <a:ext cx="37982" cy="38532"/>
            </a:xfrm>
            <a:custGeom>
              <a:rect b="b" l="l" r="r" t="t"/>
              <a:pathLst>
                <a:path extrusionOk="0" h="350" w="345">
                  <a:moveTo>
                    <a:pt x="175" y="1"/>
                  </a:moveTo>
                  <a:cubicBezTo>
                    <a:pt x="80" y="1"/>
                    <a:pt x="0" y="81"/>
                    <a:pt x="0" y="175"/>
                  </a:cubicBezTo>
                  <a:cubicBezTo>
                    <a:pt x="0" y="270"/>
                    <a:pt x="80" y="350"/>
                    <a:pt x="175" y="350"/>
                  </a:cubicBezTo>
                  <a:cubicBezTo>
                    <a:pt x="269" y="350"/>
                    <a:pt x="344" y="270"/>
                    <a:pt x="344" y="175"/>
                  </a:cubicBezTo>
                  <a:cubicBezTo>
                    <a:pt x="344"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3"/>
            <p:cNvSpPr/>
            <p:nvPr/>
          </p:nvSpPr>
          <p:spPr>
            <a:xfrm flipH="1">
              <a:off x="4623224" y="3562814"/>
              <a:ext cx="36881" cy="37431"/>
            </a:xfrm>
            <a:custGeom>
              <a:rect b="b" l="l" r="r" t="t"/>
              <a:pathLst>
                <a:path extrusionOk="0" h="340" w="335">
                  <a:moveTo>
                    <a:pt x="170" y="0"/>
                  </a:moveTo>
                  <a:cubicBezTo>
                    <a:pt x="76" y="0"/>
                    <a:pt x="0" y="76"/>
                    <a:pt x="0" y="170"/>
                  </a:cubicBezTo>
                  <a:cubicBezTo>
                    <a:pt x="0" y="264"/>
                    <a:pt x="76" y="340"/>
                    <a:pt x="170" y="340"/>
                  </a:cubicBezTo>
                  <a:cubicBezTo>
                    <a:pt x="260" y="340"/>
                    <a:pt x="335" y="264"/>
                    <a:pt x="335" y="170"/>
                  </a:cubicBezTo>
                  <a:cubicBezTo>
                    <a:pt x="335" y="76"/>
                    <a:pt x="260"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3"/>
            <p:cNvSpPr/>
            <p:nvPr/>
          </p:nvSpPr>
          <p:spPr>
            <a:xfrm flipH="1">
              <a:off x="4541646" y="3599144"/>
              <a:ext cx="36441" cy="36441"/>
            </a:xfrm>
            <a:custGeom>
              <a:rect b="b" l="l" r="r" t="t"/>
              <a:pathLst>
                <a:path extrusionOk="0" h="331" w="331">
                  <a:moveTo>
                    <a:pt x="165" y="0"/>
                  </a:moveTo>
                  <a:cubicBezTo>
                    <a:pt x="75" y="0"/>
                    <a:pt x="0" y="76"/>
                    <a:pt x="0" y="165"/>
                  </a:cubicBezTo>
                  <a:cubicBezTo>
                    <a:pt x="0" y="255"/>
                    <a:pt x="75" y="330"/>
                    <a:pt x="165" y="330"/>
                  </a:cubicBezTo>
                  <a:cubicBezTo>
                    <a:pt x="255" y="330"/>
                    <a:pt x="330" y="255"/>
                    <a:pt x="330" y="165"/>
                  </a:cubicBezTo>
                  <a:cubicBezTo>
                    <a:pt x="330" y="76"/>
                    <a:pt x="255"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3"/>
            <p:cNvSpPr/>
            <p:nvPr/>
          </p:nvSpPr>
          <p:spPr>
            <a:xfrm flipH="1">
              <a:off x="4461720" y="3638557"/>
              <a:ext cx="35450" cy="34899"/>
            </a:xfrm>
            <a:custGeom>
              <a:rect b="b" l="l" r="r" t="t"/>
              <a:pathLst>
                <a:path extrusionOk="0" h="317" w="322">
                  <a:moveTo>
                    <a:pt x="161" y="1"/>
                  </a:moveTo>
                  <a:cubicBezTo>
                    <a:pt x="71" y="1"/>
                    <a:pt x="0" y="71"/>
                    <a:pt x="0" y="161"/>
                  </a:cubicBezTo>
                  <a:cubicBezTo>
                    <a:pt x="0" y="246"/>
                    <a:pt x="71" y="316"/>
                    <a:pt x="161" y="316"/>
                  </a:cubicBezTo>
                  <a:cubicBezTo>
                    <a:pt x="250" y="316"/>
                    <a:pt x="321" y="246"/>
                    <a:pt x="321" y="161"/>
                  </a:cubicBezTo>
                  <a:cubicBezTo>
                    <a:pt x="321" y="71"/>
                    <a:pt x="250"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3"/>
            <p:cNvSpPr/>
            <p:nvPr/>
          </p:nvSpPr>
          <p:spPr>
            <a:xfrm flipH="1">
              <a:off x="4381793" y="3677969"/>
              <a:ext cx="34459" cy="34349"/>
            </a:xfrm>
            <a:custGeom>
              <a:rect b="b" l="l" r="r" t="t"/>
              <a:pathLst>
                <a:path extrusionOk="0" h="312" w="313">
                  <a:moveTo>
                    <a:pt x="156" y="1"/>
                  </a:moveTo>
                  <a:cubicBezTo>
                    <a:pt x="72" y="1"/>
                    <a:pt x="1" y="72"/>
                    <a:pt x="1" y="156"/>
                  </a:cubicBezTo>
                  <a:cubicBezTo>
                    <a:pt x="1" y="241"/>
                    <a:pt x="72" y="312"/>
                    <a:pt x="156" y="312"/>
                  </a:cubicBezTo>
                  <a:cubicBezTo>
                    <a:pt x="241" y="312"/>
                    <a:pt x="312" y="241"/>
                    <a:pt x="312" y="156"/>
                  </a:cubicBezTo>
                  <a:cubicBezTo>
                    <a:pt x="312" y="72"/>
                    <a:pt x="241" y="1"/>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3"/>
            <p:cNvSpPr/>
            <p:nvPr/>
          </p:nvSpPr>
          <p:spPr>
            <a:xfrm flipH="1">
              <a:off x="4301427" y="3715841"/>
              <a:ext cx="33248" cy="33358"/>
            </a:xfrm>
            <a:custGeom>
              <a:rect b="b" l="l" r="r" t="t"/>
              <a:pathLst>
                <a:path extrusionOk="0" h="303" w="302">
                  <a:moveTo>
                    <a:pt x="151" y="1"/>
                  </a:moveTo>
                  <a:cubicBezTo>
                    <a:pt x="66" y="1"/>
                    <a:pt x="0" y="72"/>
                    <a:pt x="0" y="152"/>
                  </a:cubicBezTo>
                  <a:cubicBezTo>
                    <a:pt x="0" y="237"/>
                    <a:pt x="66" y="303"/>
                    <a:pt x="151" y="303"/>
                  </a:cubicBezTo>
                  <a:cubicBezTo>
                    <a:pt x="231" y="303"/>
                    <a:pt x="302" y="237"/>
                    <a:pt x="302" y="152"/>
                  </a:cubicBezTo>
                  <a:cubicBezTo>
                    <a:pt x="302" y="72"/>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3"/>
            <p:cNvSpPr/>
            <p:nvPr/>
          </p:nvSpPr>
          <p:spPr>
            <a:xfrm flipH="1">
              <a:off x="4220399" y="3752721"/>
              <a:ext cx="32367" cy="32257"/>
            </a:xfrm>
            <a:custGeom>
              <a:rect b="b" l="l" r="r" t="t"/>
              <a:pathLst>
                <a:path extrusionOk="0" h="293" w="294">
                  <a:moveTo>
                    <a:pt x="147" y="1"/>
                  </a:moveTo>
                  <a:cubicBezTo>
                    <a:pt x="67" y="1"/>
                    <a:pt x="1" y="62"/>
                    <a:pt x="1" y="147"/>
                  </a:cubicBezTo>
                  <a:cubicBezTo>
                    <a:pt x="1" y="227"/>
                    <a:pt x="67" y="293"/>
                    <a:pt x="147" y="293"/>
                  </a:cubicBezTo>
                  <a:cubicBezTo>
                    <a:pt x="227" y="293"/>
                    <a:pt x="293" y="227"/>
                    <a:pt x="293" y="147"/>
                  </a:cubicBezTo>
                  <a:cubicBezTo>
                    <a:pt x="293" y="62"/>
                    <a:pt x="227"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3"/>
            <p:cNvSpPr/>
            <p:nvPr/>
          </p:nvSpPr>
          <p:spPr>
            <a:xfrm flipH="1">
              <a:off x="4138491" y="3786960"/>
              <a:ext cx="31156" cy="31817"/>
            </a:xfrm>
            <a:custGeom>
              <a:rect b="b" l="l" r="r" t="t"/>
              <a:pathLst>
                <a:path extrusionOk="0" h="289" w="283">
                  <a:moveTo>
                    <a:pt x="142" y="1"/>
                  </a:moveTo>
                  <a:cubicBezTo>
                    <a:pt x="66" y="1"/>
                    <a:pt x="0" y="67"/>
                    <a:pt x="0" y="142"/>
                  </a:cubicBezTo>
                  <a:cubicBezTo>
                    <a:pt x="0" y="222"/>
                    <a:pt x="66" y="288"/>
                    <a:pt x="142" y="288"/>
                  </a:cubicBezTo>
                  <a:cubicBezTo>
                    <a:pt x="222" y="288"/>
                    <a:pt x="283" y="222"/>
                    <a:pt x="283" y="142"/>
                  </a:cubicBezTo>
                  <a:cubicBezTo>
                    <a:pt x="283" y="67"/>
                    <a:pt x="222"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3"/>
            <p:cNvSpPr/>
            <p:nvPr/>
          </p:nvSpPr>
          <p:spPr>
            <a:xfrm flipH="1">
              <a:off x="4055372" y="3819657"/>
              <a:ext cx="30716" cy="30716"/>
            </a:xfrm>
            <a:custGeom>
              <a:rect b="b" l="l" r="r" t="t"/>
              <a:pathLst>
                <a:path extrusionOk="0" h="279" w="279">
                  <a:moveTo>
                    <a:pt x="142" y="1"/>
                  </a:moveTo>
                  <a:cubicBezTo>
                    <a:pt x="61" y="1"/>
                    <a:pt x="0" y="62"/>
                    <a:pt x="0" y="142"/>
                  </a:cubicBezTo>
                  <a:cubicBezTo>
                    <a:pt x="0" y="218"/>
                    <a:pt x="61" y="279"/>
                    <a:pt x="142" y="279"/>
                  </a:cubicBezTo>
                  <a:cubicBezTo>
                    <a:pt x="217" y="279"/>
                    <a:pt x="278" y="218"/>
                    <a:pt x="278" y="142"/>
                  </a:cubicBezTo>
                  <a:cubicBezTo>
                    <a:pt x="278" y="62"/>
                    <a:pt x="217"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3"/>
            <p:cNvSpPr/>
            <p:nvPr/>
          </p:nvSpPr>
          <p:spPr>
            <a:xfrm flipH="1">
              <a:off x="3971813" y="3850262"/>
              <a:ext cx="29725" cy="29725"/>
            </a:xfrm>
            <a:custGeom>
              <a:rect b="b" l="l" r="r" t="t"/>
              <a:pathLst>
                <a:path extrusionOk="0" h="270" w="270">
                  <a:moveTo>
                    <a:pt x="137" y="1"/>
                  </a:moveTo>
                  <a:cubicBezTo>
                    <a:pt x="62" y="1"/>
                    <a:pt x="1" y="62"/>
                    <a:pt x="1" y="138"/>
                  </a:cubicBezTo>
                  <a:cubicBezTo>
                    <a:pt x="1" y="208"/>
                    <a:pt x="62" y="270"/>
                    <a:pt x="137" y="270"/>
                  </a:cubicBezTo>
                  <a:cubicBezTo>
                    <a:pt x="208" y="270"/>
                    <a:pt x="269" y="208"/>
                    <a:pt x="269" y="138"/>
                  </a:cubicBezTo>
                  <a:cubicBezTo>
                    <a:pt x="269" y="62"/>
                    <a:pt x="208"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3"/>
            <p:cNvSpPr/>
            <p:nvPr/>
          </p:nvSpPr>
          <p:spPr>
            <a:xfrm flipH="1">
              <a:off x="3887262" y="3878886"/>
              <a:ext cx="28624" cy="28624"/>
            </a:xfrm>
            <a:custGeom>
              <a:rect b="b" l="l" r="r" t="t"/>
              <a:pathLst>
                <a:path extrusionOk="0" h="260" w="260">
                  <a:moveTo>
                    <a:pt x="128" y="0"/>
                  </a:moveTo>
                  <a:cubicBezTo>
                    <a:pt x="57" y="0"/>
                    <a:pt x="0" y="57"/>
                    <a:pt x="0" y="127"/>
                  </a:cubicBezTo>
                  <a:cubicBezTo>
                    <a:pt x="0" y="198"/>
                    <a:pt x="57" y="259"/>
                    <a:pt x="128" y="259"/>
                  </a:cubicBezTo>
                  <a:cubicBezTo>
                    <a:pt x="198" y="259"/>
                    <a:pt x="260" y="198"/>
                    <a:pt x="260" y="127"/>
                  </a:cubicBezTo>
                  <a:cubicBezTo>
                    <a:pt x="260" y="57"/>
                    <a:pt x="198"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3"/>
            <p:cNvSpPr/>
            <p:nvPr/>
          </p:nvSpPr>
          <p:spPr>
            <a:xfrm flipH="1">
              <a:off x="3802162" y="3904758"/>
              <a:ext cx="28074" cy="27633"/>
            </a:xfrm>
            <a:custGeom>
              <a:rect b="b" l="l" r="r" t="t"/>
              <a:pathLst>
                <a:path extrusionOk="0" h="251" w="255">
                  <a:moveTo>
                    <a:pt x="127" y="1"/>
                  </a:moveTo>
                  <a:cubicBezTo>
                    <a:pt x="57" y="1"/>
                    <a:pt x="0" y="57"/>
                    <a:pt x="0" y="123"/>
                  </a:cubicBezTo>
                  <a:cubicBezTo>
                    <a:pt x="0" y="194"/>
                    <a:pt x="57" y="251"/>
                    <a:pt x="127" y="251"/>
                  </a:cubicBezTo>
                  <a:cubicBezTo>
                    <a:pt x="198" y="251"/>
                    <a:pt x="255" y="194"/>
                    <a:pt x="255" y="123"/>
                  </a:cubicBezTo>
                  <a:cubicBezTo>
                    <a:pt x="255" y="57"/>
                    <a:pt x="198" y="1"/>
                    <a:pt x="1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3"/>
            <p:cNvSpPr/>
            <p:nvPr/>
          </p:nvSpPr>
          <p:spPr>
            <a:xfrm flipH="1">
              <a:off x="3716511" y="3928207"/>
              <a:ext cx="26532" cy="26532"/>
            </a:xfrm>
            <a:custGeom>
              <a:rect b="b" l="l" r="r" t="t"/>
              <a:pathLst>
                <a:path extrusionOk="0" h="241" w="241">
                  <a:moveTo>
                    <a:pt x="118" y="0"/>
                  </a:moveTo>
                  <a:cubicBezTo>
                    <a:pt x="52" y="0"/>
                    <a:pt x="0" y="52"/>
                    <a:pt x="0" y="123"/>
                  </a:cubicBezTo>
                  <a:cubicBezTo>
                    <a:pt x="0" y="189"/>
                    <a:pt x="52" y="240"/>
                    <a:pt x="118" y="240"/>
                  </a:cubicBezTo>
                  <a:cubicBezTo>
                    <a:pt x="184" y="240"/>
                    <a:pt x="241" y="189"/>
                    <a:pt x="241" y="123"/>
                  </a:cubicBezTo>
                  <a:cubicBezTo>
                    <a:pt x="241" y="52"/>
                    <a:pt x="18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3"/>
            <p:cNvSpPr/>
            <p:nvPr/>
          </p:nvSpPr>
          <p:spPr>
            <a:xfrm flipH="1">
              <a:off x="3629869" y="3948904"/>
              <a:ext cx="25982" cy="25541"/>
            </a:xfrm>
            <a:custGeom>
              <a:rect b="b" l="l" r="r" t="t"/>
              <a:pathLst>
                <a:path extrusionOk="0" h="232" w="236">
                  <a:moveTo>
                    <a:pt x="118" y="1"/>
                  </a:moveTo>
                  <a:cubicBezTo>
                    <a:pt x="52" y="1"/>
                    <a:pt x="0" y="52"/>
                    <a:pt x="0" y="118"/>
                  </a:cubicBezTo>
                  <a:cubicBezTo>
                    <a:pt x="0" y="180"/>
                    <a:pt x="52" y="232"/>
                    <a:pt x="118" y="232"/>
                  </a:cubicBezTo>
                  <a:cubicBezTo>
                    <a:pt x="179" y="232"/>
                    <a:pt x="236" y="180"/>
                    <a:pt x="236" y="118"/>
                  </a:cubicBezTo>
                  <a:cubicBezTo>
                    <a:pt x="236" y="52"/>
                    <a:pt x="17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3"/>
            <p:cNvSpPr/>
            <p:nvPr/>
          </p:nvSpPr>
          <p:spPr>
            <a:xfrm flipH="1">
              <a:off x="3543117" y="3966519"/>
              <a:ext cx="24551" cy="25101"/>
            </a:xfrm>
            <a:custGeom>
              <a:rect b="b" l="l" r="r" t="t"/>
              <a:pathLst>
                <a:path extrusionOk="0" h="228" w="223">
                  <a:moveTo>
                    <a:pt x="114" y="1"/>
                  </a:moveTo>
                  <a:cubicBezTo>
                    <a:pt x="48" y="1"/>
                    <a:pt x="1" y="53"/>
                    <a:pt x="1" y="114"/>
                  </a:cubicBezTo>
                  <a:cubicBezTo>
                    <a:pt x="1" y="175"/>
                    <a:pt x="48" y="227"/>
                    <a:pt x="114" y="227"/>
                  </a:cubicBezTo>
                  <a:cubicBezTo>
                    <a:pt x="175" y="227"/>
                    <a:pt x="222" y="175"/>
                    <a:pt x="222" y="114"/>
                  </a:cubicBezTo>
                  <a:cubicBezTo>
                    <a:pt x="222" y="53"/>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3"/>
            <p:cNvSpPr/>
            <p:nvPr/>
          </p:nvSpPr>
          <p:spPr>
            <a:xfrm flipH="1">
              <a:off x="3455484" y="3981602"/>
              <a:ext cx="24000" cy="24000"/>
            </a:xfrm>
            <a:custGeom>
              <a:rect b="b" l="l" r="r" t="t"/>
              <a:pathLst>
                <a:path extrusionOk="0" h="218" w="218">
                  <a:moveTo>
                    <a:pt x="109" y="1"/>
                  </a:moveTo>
                  <a:cubicBezTo>
                    <a:pt x="53" y="1"/>
                    <a:pt x="1" y="48"/>
                    <a:pt x="1" y="109"/>
                  </a:cubicBezTo>
                  <a:cubicBezTo>
                    <a:pt x="1" y="170"/>
                    <a:pt x="53" y="217"/>
                    <a:pt x="109" y="217"/>
                  </a:cubicBezTo>
                  <a:cubicBezTo>
                    <a:pt x="171" y="217"/>
                    <a:pt x="218" y="170"/>
                    <a:pt x="218" y="109"/>
                  </a:cubicBezTo>
                  <a:cubicBezTo>
                    <a:pt x="218" y="48"/>
                    <a:pt x="17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3"/>
            <p:cNvSpPr/>
            <p:nvPr/>
          </p:nvSpPr>
          <p:spPr>
            <a:xfrm flipH="1">
              <a:off x="3367190" y="3993602"/>
              <a:ext cx="23009" cy="22899"/>
            </a:xfrm>
            <a:custGeom>
              <a:rect b="b" l="l" r="r" t="t"/>
              <a:pathLst>
                <a:path extrusionOk="0" h="208" w="209">
                  <a:moveTo>
                    <a:pt x="105" y="0"/>
                  </a:moveTo>
                  <a:cubicBezTo>
                    <a:pt x="48" y="0"/>
                    <a:pt x="1" y="42"/>
                    <a:pt x="1" y="104"/>
                  </a:cubicBezTo>
                  <a:cubicBezTo>
                    <a:pt x="1" y="160"/>
                    <a:pt x="48" y="207"/>
                    <a:pt x="105" y="207"/>
                  </a:cubicBezTo>
                  <a:cubicBezTo>
                    <a:pt x="161" y="207"/>
                    <a:pt x="208" y="160"/>
                    <a:pt x="208" y="104"/>
                  </a:cubicBezTo>
                  <a:cubicBezTo>
                    <a:pt x="208" y="42"/>
                    <a:pt x="161" y="0"/>
                    <a:pt x="1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3"/>
            <p:cNvSpPr/>
            <p:nvPr/>
          </p:nvSpPr>
          <p:spPr>
            <a:xfrm flipH="1">
              <a:off x="3278457" y="4001858"/>
              <a:ext cx="22459" cy="21908"/>
            </a:xfrm>
            <a:custGeom>
              <a:rect b="b" l="l" r="r" t="t"/>
              <a:pathLst>
                <a:path extrusionOk="0" h="199" w="204">
                  <a:moveTo>
                    <a:pt x="100" y="0"/>
                  </a:moveTo>
                  <a:cubicBezTo>
                    <a:pt x="48" y="0"/>
                    <a:pt x="1" y="48"/>
                    <a:pt x="1" y="99"/>
                  </a:cubicBezTo>
                  <a:cubicBezTo>
                    <a:pt x="1" y="156"/>
                    <a:pt x="48" y="198"/>
                    <a:pt x="100" y="198"/>
                  </a:cubicBezTo>
                  <a:cubicBezTo>
                    <a:pt x="156" y="198"/>
                    <a:pt x="203" y="156"/>
                    <a:pt x="203" y="99"/>
                  </a:cubicBezTo>
                  <a:cubicBezTo>
                    <a:pt x="203" y="48"/>
                    <a:pt x="156" y="0"/>
                    <a:pt x="1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3"/>
            <p:cNvSpPr/>
            <p:nvPr/>
          </p:nvSpPr>
          <p:spPr>
            <a:xfrm flipH="1">
              <a:off x="3190273" y="4007583"/>
              <a:ext cx="20807" cy="20807"/>
            </a:xfrm>
            <a:custGeom>
              <a:rect b="b" l="l" r="r" t="t"/>
              <a:pathLst>
                <a:path extrusionOk="0" h="189" w="189">
                  <a:moveTo>
                    <a:pt x="95" y="0"/>
                  </a:moveTo>
                  <a:cubicBezTo>
                    <a:pt x="43" y="0"/>
                    <a:pt x="0" y="43"/>
                    <a:pt x="0" y="95"/>
                  </a:cubicBezTo>
                  <a:cubicBezTo>
                    <a:pt x="0" y="146"/>
                    <a:pt x="43" y="189"/>
                    <a:pt x="95" y="189"/>
                  </a:cubicBezTo>
                  <a:cubicBezTo>
                    <a:pt x="146" y="189"/>
                    <a:pt x="189" y="146"/>
                    <a:pt x="189" y="95"/>
                  </a:cubicBezTo>
                  <a:cubicBezTo>
                    <a:pt x="189" y="43"/>
                    <a:pt x="146"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3"/>
            <p:cNvSpPr/>
            <p:nvPr/>
          </p:nvSpPr>
          <p:spPr>
            <a:xfrm flipH="1">
              <a:off x="3100989" y="4009675"/>
              <a:ext cx="20367" cy="19817"/>
            </a:xfrm>
            <a:custGeom>
              <a:rect b="b" l="l" r="r" t="t"/>
              <a:pathLst>
                <a:path extrusionOk="0" h="180" w="185">
                  <a:moveTo>
                    <a:pt x="90" y="0"/>
                  </a:moveTo>
                  <a:cubicBezTo>
                    <a:pt x="38" y="0"/>
                    <a:pt x="1" y="38"/>
                    <a:pt x="1" y="90"/>
                  </a:cubicBezTo>
                  <a:cubicBezTo>
                    <a:pt x="1" y="142"/>
                    <a:pt x="38" y="179"/>
                    <a:pt x="90" y="179"/>
                  </a:cubicBezTo>
                  <a:cubicBezTo>
                    <a:pt x="142" y="179"/>
                    <a:pt x="185" y="142"/>
                    <a:pt x="185" y="90"/>
                  </a:cubicBezTo>
                  <a:cubicBezTo>
                    <a:pt x="185" y="38"/>
                    <a:pt x="142"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3"/>
            <p:cNvSpPr/>
            <p:nvPr/>
          </p:nvSpPr>
          <p:spPr>
            <a:xfrm flipH="1">
              <a:off x="3012256" y="4008574"/>
              <a:ext cx="19266" cy="19376"/>
            </a:xfrm>
            <a:custGeom>
              <a:rect b="b" l="l" r="r" t="t"/>
              <a:pathLst>
                <a:path extrusionOk="0" h="176" w="175">
                  <a:moveTo>
                    <a:pt x="85" y="1"/>
                  </a:moveTo>
                  <a:cubicBezTo>
                    <a:pt x="38" y="1"/>
                    <a:pt x="0" y="38"/>
                    <a:pt x="0" y="86"/>
                  </a:cubicBezTo>
                  <a:cubicBezTo>
                    <a:pt x="0" y="137"/>
                    <a:pt x="38" y="175"/>
                    <a:pt x="85" y="175"/>
                  </a:cubicBezTo>
                  <a:cubicBezTo>
                    <a:pt x="132" y="175"/>
                    <a:pt x="175" y="137"/>
                    <a:pt x="175" y="86"/>
                  </a:cubicBezTo>
                  <a:cubicBezTo>
                    <a:pt x="175" y="38"/>
                    <a:pt x="132"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3"/>
            <p:cNvSpPr/>
            <p:nvPr/>
          </p:nvSpPr>
          <p:spPr>
            <a:xfrm flipH="1">
              <a:off x="2923522" y="4004501"/>
              <a:ext cx="18275" cy="18165"/>
            </a:xfrm>
            <a:custGeom>
              <a:rect b="b" l="l" r="r" t="t"/>
              <a:pathLst>
                <a:path extrusionOk="0" h="165" w="166">
                  <a:moveTo>
                    <a:pt x="81" y="0"/>
                  </a:moveTo>
                  <a:cubicBezTo>
                    <a:pt x="34" y="0"/>
                    <a:pt x="1" y="38"/>
                    <a:pt x="1" y="85"/>
                  </a:cubicBezTo>
                  <a:cubicBezTo>
                    <a:pt x="1" y="132"/>
                    <a:pt x="34" y="165"/>
                    <a:pt x="81" y="165"/>
                  </a:cubicBezTo>
                  <a:cubicBezTo>
                    <a:pt x="128" y="165"/>
                    <a:pt x="166" y="132"/>
                    <a:pt x="166" y="85"/>
                  </a:cubicBezTo>
                  <a:cubicBezTo>
                    <a:pt x="166" y="38"/>
                    <a:pt x="12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3"/>
            <p:cNvSpPr/>
            <p:nvPr/>
          </p:nvSpPr>
          <p:spPr>
            <a:xfrm flipH="1">
              <a:off x="2835228" y="3997675"/>
              <a:ext cx="17285" cy="17725"/>
            </a:xfrm>
            <a:custGeom>
              <a:rect b="b" l="l" r="r" t="t"/>
              <a:pathLst>
                <a:path extrusionOk="0" h="161" w="157">
                  <a:moveTo>
                    <a:pt x="81" y="1"/>
                  </a:moveTo>
                  <a:cubicBezTo>
                    <a:pt x="34" y="1"/>
                    <a:pt x="1" y="38"/>
                    <a:pt x="1" y="81"/>
                  </a:cubicBezTo>
                  <a:cubicBezTo>
                    <a:pt x="1" y="123"/>
                    <a:pt x="34" y="161"/>
                    <a:pt x="81" y="161"/>
                  </a:cubicBezTo>
                  <a:cubicBezTo>
                    <a:pt x="123" y="161"/>
                    <a:pt x="156" y="123"/>
                    <a:pt x="156" y="81"/>
                  </a:cubicBezTo>
                  <a:cubicBezTo>
                    <a:pt x="156" y="38"/>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3"/>
            <p:cNvSpPr/>
            <p:nvPr/>
          </p:nvSpPr>
          <p:spPr>
            <a:xfrm flipH="1">
              <a:off x="2747045" y="3988317"/>
              <a:ext cx="16184" cy="16734"/>
            </a:xfrm>
            <a:custGeom>
              <a:rect b="b" l="l" r="r" t="t"/>
              <a:pathLst>
                <a:path extrusionOk="0" h="152" w="147">
                  <a:moveTo>
                    <a:pt x="76" y="1"/>
                  </a:moveTo>
                  <a:cubicBezTo>
                    <a:pt x="34" y="1"/>
                    <a:pt x="1" y="39"/>
                    <a:pt x="1" y="76"/>
                  </a:cubicBezTo>
                  <a:cubicBezTo>
                    <a:pt x="1" y="119"/>
                    <a:pt x="34" y="152"/>
                    <a:pt x="76" y="152"/>
                  </a:cubicBezTo>
                  <a:cubicBezTo>
                    <a:pt x="114" y="152"/>
                    <a:pt x="147" y="119"/>
                    <a:pt x="147" y="76"/>
                  </a:cubicBezTo>
                  <a:cubicBezTo>
                    <a:pt x="147" y="39"/>
                    <a:pt x="114"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3"/>
            <p:cNvSpPr/>
            <p:nvPr/>
          </p:nvSpPr>
          <p:spPr>
            <a:xfrm flipH="1">
              <a:off x="2658752" y="3976978"/>
              <a:ext cx="15743" cy="15633"/>
            </a:xfrm>
            <a:custGeom>
              <a:rect b="b" l="l" r="r" t="t"/>
              <a:pathLst>
                <a:path extrusionOk="0" h="142" w="143">
                  <a:moveTo>
                    <a:pt x="71" y="0"/>
                  </a:moveTo>
                  <a:cubicBezTo>
                    <a:pt x="34" y="0"/>
                    <a:pt x="1" y="33"/>
                    <a:pt x="1" y="71"/>
                  </a:cubicBezTo>
                  <a:cubicBezTo>
                    <a:pt x="1" y="113"/>
                    <a:pt x="34" y="142"/>
                    <a:pt x="71" y="142"/>
                  </a:cubicBezTo>
                  <a:cubicBezTo>
                    <a:pt x="109" y="142"/>
                    <a:pt x="142" y="113"/>
                    <a:pt x="142" y="71"/>
                  </a:cubicBezTo>
                  <a:cubicBezTo>
                    <a:pt x="142" y="33"/>
                    <a:pt x="109"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3"/>
            <p:cNvSpPr/>
            <p:nvPr/>
          </p:nvSpPr>
          <p:spPr>
            <a:xfrm flipH="1">
              <a:off x="2571119" y="3963987"/>
              <a:ext cx="14642" cy="14642"/>
            </a:xfrm>
            <a:custGeom>
              <a:rect b="b" l="l" r="r" t="t"/>
              <a:pathLst>
                <a:path extrusionOk="0" h="133" w="133">
                  <a:moveTo>
                    <a:pt x="67" y="0"/>
                  </a:moveTo>
                  <a:cubicBezTo>
                    <a:pt x="34" y="0"/>
                    <a:pt x="1" y="29"/>
                    <a:pt x="1" y="66"/>
                  </a:cubicBezTo>
                  <a:cubicBezTo>
                    <a:pt x="1" y="104"/>
                    <a:pt x="34" y="132"/>
                    <a:pt x="67" y="132"/>
                  </a:cubicBezTo>
                  <a:cubicBezTo>
                    <a:pt x="105" y="132"/>
                    <a:pt x="133" y="104"/>
                    <a:pt x="133" y="66"/>
                  </a:cubicBezTo>
                  <a:cubicBezTo>
                    <a:pt x="133" y="29"/>
                    <a:pt x="105" y="0"/>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3"/>
            <p:cNvSpPr/>
            <p:nvPr/>
          </p:nvSpPr>
          <p:spPr>
            <a:xfrm flipH="1">
              <a:off x="2483376" y="3949455"/>
              <a:ext cx="13651" cy="13541"/>
            </a:xfrm>
            <a:custGeom>
              <a:rect b="b" l="l" r="r" t="t"/>
              <a:pathLst>
                <a:path extrusionOk="0" h="123" w="124">
                  <a:moveTo>
                    <a:pt x="62" y="0"/>
                  </a:moveTo>
                  <a:cubicBezTo>
                    <a:pt x="29" y="0"/>
                    <a:pt x="1" y="29"/>
                    <a:pt x="1" y="62"/>
                  </a:cubicBezTo>
                  <a:cubicBezTo>
                    <a:pt x="1" y="95"/>
                    <a:pt x="29" y="123"/>
                    <a:pt x="62" y="123"/>
                  </a:cubicBezTo>
                  <a:cubicBezTo>
                    <a:pt x="95" y="123"/>
                    <a:pt x="124" y="95"/>
                    <a:pt x="124" y="62"/>
                  </a:cubicBezTo>
                  <a:cubicBezTo>
                    <a:pt x="124" y="29"/>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3"/>
            <p:cNvSpPr/>
            <p:nvPr/>
          </p:nvSpPr>
          <p:spPr>
            <a:xfrm flipH="1">
              <a:off x="2396184" y="3933822"/>
              <a:ext cx="12551" cy="12661"/>
            </a:xfrm>
            <a:custGeom>
              <a:rect b="b" l="l" r="r" t="t"/>
              <a:pathLst>
                <a:path extrusionOk="0" h="115" w="114">
                  <a:moveTo>
                    <a:pt x="57" y="1"/>
                  </a:moveTo>
                  <a:cubicBezTo>
                    <a:pt x="24" y="1"/>
                    <a:pt x="0" y="29"/>
                    <a:pt x="0" y="57"/>
                  </a:cubicBezTo>
                  <a:cubicBezTo>
                    <a:pt x="0" y="90"/>
                    <a:pt x="24" y="114"/>
                    <a:pt x="57" y="114"/>
                  </a:cubicBezTo>
                  <a:cubicBezTo>
                    <a:pt x="90" y="114"/>
                    <a:pt x="113" y="90"/>
                    <a:pt x="113" y="57"/>
                  </a:cubicBezTo>
                  <a:cubicBezTo>
                    <a:pt x="113"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3"/>
            <p:cNvSpPr/>
            <p:nvPr/>
          </p:nvSpPr>
          <p:spPr>
            <a:xfrm flipH="1">
              <a:off x="2308991" y="3918299"/>
              <a:ext cx="11560" cy="11560"/>
            </a:xfrm>
            <a:custGeom>
              <a:rect b="b" l="l" r="r" t="t"/>
              <a:pathLst>
                <a:path extrusionOk="0" h="105" w="105">
                  <a:moveTo>
                    <a:pt x="53" y="0"/>
                  </a:moveTo>
                  <a:cubicBezTo>
                    <a:pt x="24" y="0"/>
                    <a:pt x="1" y="24"/>
                    <a:pt x="1" y="52"/>
                  </a:cubicBezTo>
                  <a:cubicBezTo>
                    <a:pt x="1" y="81"/>
                    <a:pt x="24" y="104"/>
                    <a:pt x="53" y="104"/>
                  </a:cubicBezTo>
                  <a:cubicBezTo>
                    <a:pt x="81" y="104"/>
                    <a:pt x="104" y="81"/>
                    <a:pt x="104" y="52"/>
                  </a:cubicBezTo>
                  <a:cubicBezTo>
                    <a:pt x="104" y="24"/>
                    <a:pt x="81" y="0"/>
                    <a:pt x="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3"/>
            <p:cNvSpPr/>
            <p:nvPr/>
          </p:nvSpPr>
          <p:spPr>
            <a:xfrm flipH="1">
              <a:off x="2221248" y="3902776"/>
              <a:ext cx="11009" cy="10459"/>
            </a:xfrm>
            <a:custGeom>
              <a:rect b="b" l="l" r="r" t="t"/>
              <a:pathLst>
                <a:path extrusionOk="0" h="95" w="100">
                  <a:moveTo>
                    <a:pt x="47" y="0"/>
                  </a:moveTo>
                  <a:cubicBezTo>
                    <a:pt x="24" y="0"/>
                    <a:pt x="0" y="19"/>
                    <a:pt x="0" y="47"/>
                  </a:cubicBezTo>
                  <a:cubicBezTo>
                    <a:pt x="0" y="75"/>
                    <a:pt x="24" y="94"/>
                    <a:pt x="47" y="94"/>
                  </a:cubicBezTo>
                  <a:cubicBezTo>
                    <a:pt x="76" y="94"/>
                    <a:pt x="99" y="75"/>
                    <a:pt x="99" y="47"/>
                  </a:cubicBezTo>
                  <a:cubicBezTo>
                    <a:pt x="99" y="19"/>
                    <a:pt x="76" y="0"/>
                    <a:pt x="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3"/>
            <p:cNvSpPr/>
            <p:nvPr/>
          </p:nvSpPr>
          <p:spPr>
            <a:xfrm flipH="1">
              <a:off x="2134056" y="3887694"/>
              <a:ext cx="9468" cy="9908"/>
            </a:xfrm>
            <a:custGeom>
              <a:rect b="b" l="l" r="r" t="t"/>
              <a:pathLst>
                <a:path extrusionOk="0" h="90" w="86">
                  <a:moveTo>
                    <a:pt x="43" y="0"/>
                  </a:moveTo>
                  <a:cubicBezTo>
                    <a:pt x="19" y="0"/>
                    <a:pt x="0" y="19"/>
                    <a:pt x="0" y="47"/>
                  </a:cubicBezTo>
                  <a:cubicBezTo>
                    <a:pt x="0" y="71"/>
                    <a:pt x="19" y="90"/>
                    <a:pt x="43" y="90"/>
                  </a:cubicBezTo>
                  <a:cubicBezTo>
                    <a:pt x="66" y="90"/>
                    <a:pt x="85" y="71"/>
                    <a:pt x="85" y="47"/>
                  </a:cubicBezTo>
                  <a:cubicBezTo>
                    <a:pt x="85" y="19"/>
                    <a:pt x="66"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3"/>
            <p:cNvSpPr/>
            <p:nvPr/>
          </p:nvSpPr>
          <p:spPr>
            <a:xfrm flipH="1">
              <a:off x="2046423" y="3874152"/>
              <a:ext cx="8917" cy="8917"/>
            </a:xfrm>
            <a:custGeom>
              <a:rect b="b" l="l" r="r" t="t"/>
              <a:pathLst>
                <a:path extrusionOk="0" h="81" w="81">
                  <a:moveTo>
                    <a:pt x="43" y="1"/>
                  </a:moveTo>
                  <a:cubicBezTo>
                    <a:pt x="20" y="1"/>
                    <a:pt x="1" y="20"/>
                    <a:pt x="1" y="43"/>
                  </a:cubicBezTo>
                  <a:cubicBezTo>
                    <a:pt x="1" y="62"/>
                    <a:pt x="20" y="81"/>
                    <a:pt x="43" y="81"/>
                  </a:cubicBezTo>
                  <a:cubicBezTo>
                    <a:pt x="67" y="81"/>
                    <a:pt x="81" y="62"/>
                    <a:pt x="81" y="43"/>
                  </a:cubicBezTo>
                  <a:cubicBezTo>
                    <a:pt x="81" y="20"/>
                    <a:pt x="67"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3"/>
            <p:cNvSpPr/>
            <p:nvPr/>
          </p:nvSpPr>
          <p:spPr>
            <a:xfrm flipH="1">
              <a:off x="1958130" y="3862813"/>
              <a:ext cx="7927" cy="7817"/>
            </a:xfrm>
            <a:custGeom>
              <a:rect b="b" l="l" r="r" t="t"/>
              <a:pathLst>
                <a:path extrusionOk="0" h="71" w="72">
                  <a:moveTo>
                    <a:pt x="34" y="0"/>
                  </a:moveTo>
                  <a:cubicBezTo>
                    <a:pt x="15" y="0"/>
                    <a:pt x="1" y="14"/>
                    <a:pt x="1" y="33"/>
                  </a:cubicBezTo>
                  <a:cubicBezTo>
                    <a:pt x="1" y="57"/>
                    <a:pt x="15" y="71"/>
                    <a:pt x="34" y="71"/>
                  </a:cubicBezTo>
                  <a:cubicBezTo>
                    <a:pt x="52" y="71"/>
                    <a:pt x="71" y="57"/>
                    <a:pt x="71" y="33"/>
                  </a:cubicBezTo>
                  <a:cubicBezTo>
                    <a:pt x="71" y="14"/>
                    <a:pt x="52"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3"/>
            <p:cNvSpPr/>
            <p:nvPr/>
          </p:nvSpPr>
          <p:spPr>
            <a:xfrm flipH="1">
              <a:off x="1869947" y="3853455"/>
              <a:ext cx="6826" cy="6826"/>
            </a:xfrm>
            <a:custGeom>
              <a:rect b="b" l="l" r="r" t="t"/>
              <a:pathLst>
                <a:path extrusionOk="0" h="62" w="62">
                  <a:moveTo>
                    <a:pt x="29" y="0"/>
                  </a:moveTo>
                  <a:cubicBezTo>
                    <a:pt x="15" y="0"/>
                    <a:pt x="0" y="14"/>
                    <a:pt x="0" y="33"/>
                  </a:cubicBezTo>
                  <a:cubicBezTo>
                    <a:pt x="0" y="47"/>
                    <a:pt x="15" y="61"/>
                    <a:pt x="29" y="61"/>
                  </a:cubicBezTo>
                  <a:cubicBezTo>
                    <a:pt x="48" y="61"/>
                    <a:pt x="62" y="47"/>
                    <a:pt x="62" y="33"/>
                  </a:cubicBezTo>
                  <a:cubicBezTo>
                    <a:pt x="62" y="14"/>
                    <a:pt x="48"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3"/>
            <p:cNvSpPr/>
            <p:nvPr/>
          </p:nvSpPr>
          <p:spPr>
            <a:xfrm flipH="1">
              <a:off x="1781213" y="3847180"/>
              <a:ext cx="6275" cy="5835"/>
            </a:xfrm>
            <a:custGeom>
              <a:rect b="b" l="l" r="r" t="t"/>
              <a:pathLst>
                <a:path extrusionOk="0" h="53" w="57">
                  <a:moveTo>
                    <a:pt x="29" y="1"/>
                  </a:moveTo>
                  <a:cubicBezTo>
                    <a:pt x="14" y="1"/>
                    <a:pt x="0" y="15"/>
                    <a:pt x="0" y="29"/>
                  </a:cubicBezTo>
                  <a:cubicBezTo>
                    <a:pt x="0" y="43"/>
                    <a:pt x="14" y="52"/>
                    <a:pt x="29" y="52"/>
                  </a:cubicBezTo>
                  <a:cubicBezTo>
                    <a:pt x="43" y="52"/>
                    <a:pt x="57" y="43"/>
                    <a:pt x="57" y="29"/>
                  </a:cubicBezTo>
                  <a:cubicBezTo>
                    <a:pt x="57" y="15"/>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3"/>
            <p:cNvSpPr/>
            <p:nvPr/>
          </p:nvSpPr>
          <p:spPr>
            <a:xfrm flipH="1">
              <a:off x="1692479" y="3844097"/>
              <a:ext cx="5284" cy="5284"/>
            </a:xfrm>
            <a:custGeom>
              <a:rect b="b" l="l" r="r" t="t"/>
              <a:pathLst>
                <a:path extrusionOk="0" h="48" w="48">
                  <a:moveTo>
                    <a:pt x="24" y="0"/>
                  </a:moveTo>
                  <a:cubicBezTo>
                    <a:pt x="10" y="0"/>
                    <a:pt x="1" y="10"/>
                    <a:pt x="1" y="24"/>
                  </a:cubicBezTo>
                  <a:cubicBezTo>
                    <a:pt x="1" y="38"/>
                    <a:pt x="10" y="47"/>
                    <a:pt x="24" y="47"/>
                  </a:cubicBezTo>
                  <a:cubicBezTo>
                    <a:pt x="34" y="47"/>
                    <a:pt x="48" y="38"/>
                    <a:pt x="48" y="24"/>
                  </a:cubicBezTo>
                  <a:cubicBezTo>
                    <a:pt x="48" y="10"/>
                    <a:pt x="34"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3"/>
            <p:cNvSpPr/>
            <p:nvPr/>
          </p:nvSpPr>
          <p:spPr>
            <a:xfrm flipH="1">
              <a:off x="1603635" y="3844648"/>
              <a:ext cx="4294" cy="4184"/>
            </a:xfrm>
            <a:custGeom>
              <a:rect b="b" l="l" r="r" t="t"/>
              <a:pathLst>
                <a:path extrusionOk="0" h="38" w="39">
                  <a:moveTo>
                    <a:pt x="19" y="0"/>
                  </a:moveTo>
                  <a:cubicBezTo>
                    <a:pt x="10" y="0"/>
                    <a:pt x="0" y="9"/>
                    <a:pt x="0" y="19"/>
                  </a:cubicBezTo>
                  <a:cubicBezTo>
                    <a:pt x="0" y="28"/>
                    <a:pt x="10" y="38"/>
                    <a:pt x="19" y="38"/>
                  </a:cubicBezTo>
                  <a:cubicBezTo>
                    <a:pt x="29" y="38"/>
                    <a:pt x="38" y="28"/>
                    <a:pt x="38" y="19"/>
                  </a:cubicBezTo>
                  <a:cubicBezTo>
                    <a:pt x="38" y="9"/>
                    <a:pt x="29"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3"/>
            <p:cNvSpPr/>
            <p:nvPr/>
          </p:nvSpPr>
          <p:spPr>
            <a:xfrm flipH="1">
              <a:off x="1514902" y="3849272"/>
              <a:ext cx="3743" cy="3193"/>
            </a:xfrm>
            <a:custGeom>
              <a:rect b="b" l="l" r="r" t="t"/>
              <a:pathLst>
                <a:path extrusionOk="0" h="29" w="34">
                  <a:moveTo>
                    <a:pt x="19" y="0"/>
                  </a:moveTo>
                  <a:cubicBezTo>
                    <a:pt x="10" y="0"/>
                    <a:pt x="0" y="5"/>
                    <a:pt x="0" y="15"/>
                  </a:cubicBezTo>
                  <a:cubicBezTo>
                    <a:pt x="0" y="24"/>
                    <a:pt x="10" y="29"/>
                    <a:pt x="19" y="29"/>
                  </a:cubicBezTo>
                  <a:cubicBezTo>
                    <a:pt x="24" y="29"/>
                    <a:pt x="33" y="24"/>
                    <a:pt x="33" y="15"/>
                  </a:cubicBezTo>
                  <a:cubicBezTo>
                    <a:pt x="33" y="5"/>
                    <a:pt x="24"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3"/>
            <p:cNvSpPr/>
            <p:nvPr/>
          </p:nvSpPr>
          <p:spPr>
            <a:xfrm flipH="1">
              <a:off x="1426718" y="3857528"/>
              <a:ext cx="2202" cy="2752"/>
            </a:xfrm>
            <a:custGeom>
              <a:rect b="b" l="l" r="r" t="t"/>
              <a:pathLst>
                <a:path extrusionOk="0" h="25" w="20">
                  <a:moveTo>
                    <a:pt x="10" y="1"/>
                  </a:moveTo>
                  <a:cubicBezTo>
                    <a:pt x="5" y="1"/>
                    <a:pt x="1" y="6"/>
                    <a:pt x="1" y="15"/>
                  </a:cubicBezTo>
                  <a:cubicBezTo>
                    <a:pt x="1" y="20"/>
                    <a:pt x="5" y="24"/>
                    <a:pt x="10" y="24"/>
                  </a:cubicBezTo>
                  <a:cubicBezTo>
                    <a:pt x="15" y="24"/>
                    <a:pt x="20" y="20"/>
                    <a:pt x="20" y="15"/>
                  </a:cubicBezTo>
                  <a:cubicBezTo>
                    <a:pt x="20" y="6"/>
                    <a:pt x="15"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3"/>
            <p:cNvSpPr/>
            <p:nvPr/>
          </p:nvSpPr>
          <p:spPr>
            <a:xfrm flipH="1">
              <a:off x="1338535" y="3870519"/>
              <a:ext cx="1651" cy="1211"/>
            </a:xfrm>
            <a:custGeom>
              <a:rect b="b" l="l" r="r" t="t"/>
              <a:pathLst>
                <a:path extrusionOk="0" h="11" w="15">
                  <a:moveTo>
                    <a:pt x="6" y="1"/>
                  </a:moveTo>
                  <a:cubicBezTo>
                    <a:pt x="6" y="1"/>
                    <a:pt x="1" y="1"/>
                    <a:pt x="1" y="5"/>
                  </a:cubicBezTo>
                  <a:cubicBezTo>
                    <a:pt x="1" y="10"/>
                    <a:pt x="6" y="10"/>
                    <a:pt x="6" y="10"/>
                  </a:cubicBezTo>
                  <a:cubicBezTo>
                    <a:pt x="10" y="10"/>
                    <a:pt x="15" y="10"/>
                    <a:pt x="15" y="5"/>
                  </a:cubicBezTo>
                  <a:cubicBezTo>
                    <a:pt x="15" y="1"/>
                    <a:pt x="10" y="1"/>
                    <a:pt x="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3"/>
            <p:cNvSpPr/>
            <p:nvPr/>
          </p:nvSpPr>
          <p:spPr>
            <a:xfrm flipH="1">
              <a:off x="1251343" y="3887143"/>
              <a:ext cx="550" cy="110"/>
            </a:xfrm>
            <a:custGeom>
              <a:rect b="b" l="l" r="r" t="t"/>
              <a:pathLst>
                <a:path extrusionOk="0" h="1" w="5">
                  <a:moveTo>
                    <a:pt x="5" y="1"/>
                  </a:moveTo>
                  <a:cubicBezTo>
                    <a:pt x="0" y="1"/>
                    <a:pt x="0" y="1"/>
                    <a:pt x="0" y="1"/>
                  </a:cubicBezTo>
                  <a:cubicBezTo>
                    <a:pt x="0" y="1"/>
                    <a:pt x="0" y="1"/>
                    <a:pt x="5" y="1"/>
                  </a:cubicBezTo>
                  <a:cubicBezTo>
                    <a:pt x="5" y="1"/>
                    <a:pt x="5" y="1"/>
                    <a:pt x="5" y="1"/>
                  </a:cubicBezTo>
                  <a:cubicBezTo>
                    <a:pt x="5" y="1"/>
                    <a:pt x="5"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3"/>
            <p:cNvSpPr/>
            <p:nvPr/>
          </p:nvSpPr>
          <p:spPr>
            <a:xfrm flipH="1">
              <a:off x="8349489" y="3499951"/>
              <a:ext cx="80588" cy="80588"/>
            </a:xfrm>
            <a:custGeom>
              <a:rect b="b" l="l" r="r" t="t"/>
              <a:pathLst>
                <a:path extrusionOk="0" h="732" w="732">
                  <a:moveTo>
                    <a:pt x="368" y="1"/>
                  </a:moveTo>
                  <a:cubicBezTo>
                    <a:pt x="165" y="1"/>
                    <a:pt x="0" y="166"/>
                    <a:pt x="0" y="369"/>
                  </a:cubicBezTo>
                  <a:cubicBezTo>
                    <a:pt x="0" y="571"/>
                    <a:pt x="165" y="732"/>
                    <a:pt x="368" y="732"/>
                  </a:cubicBezTo>
                  <a:cubicBezTo>
                    <a:pt x="571" y="732"/>
                    <a:pt x="731" y="571"/>
                    <a:pt x="731" y="369"/>
                  </a:cubicBezTo>
                  <a:cubicBezTo>
                    <a:pt x="731" y="166"/>
                    <a:pt x="571" y="1"/>
                    <a:pt x="3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3"/>
            <p:cNvSpPr/>
            <p:nvPr/>
          </p:nvSpPr>
          <p:spPr>
            <a:xfrm flipH="1">
              <a:off x="8280462" y="3556538"/>
              <a:ext cx="79597" cy="79487"/>
            </a:xfrm>
            <a:custGeom>
              <a:rect b="b" l="l" r="r" t="t"/>
              <a:pathLst>
                <a:path extrusionOk="0" h="722" w="723">
                  <a:moveTo>
                    <a:pt x="364" y="1"/>
                  </a:moveTo>
                  <a:cubicBezTo>
                    <a:pt x="166" y="1"/>
                    <a:pt x="1" y="161"/>
                    <a:pt x="1" y="364"/>
                  </a:cubicBezTo>
                  <a:cubicBezTo>
                    <a:pt x="1" y="562"/>
                    <a:pt x="166" y="722"/>
                    <a:pt x="364" y="722"/>
                  </a:cubicBezTo>
                  <a:cubicBezTo>
                    <a:pt x="562" y="722"/>
                    <a:pt x="722" y="562"/>
                    <a:pt x="722" y="364"/>
                  </a:cubicBezTo>
                  <a:cubicBezTo>
                    <a:pt x="722" y="161"/>
                    <a:pt x="562" y="1"/>
                    <a:pt x="3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3"/>
            <p:cNvSpPr/>
            <p:nvPr/>
          </p:nvSpPr>
          <p:spPr>
            <a:xfrm flipH="1">
              <a:off x="8208903" y="3609492"/>
              <a:ext cx="78496" cy="79046"/>
            </a:xfrm>
            <a:custGeom>
              <a:rect b="b" l="l" r="r" t="t"/>
              <a:pathLst>
                <a:path extrusionOk="0" h="718" w="713">
                  <a:moveTo>
                    <a:pt x="359" y="1"/>
                  </a:moveTo>
                  <a:cubicBezTo>
                    <a:pt x="161" y="1"/>
                    <a:pt x="1" y="161"/>
                    <a:pt x="1" y="359"/>
                  </a:cubicBezTo>
                  <a:cubicBezTo>
                    <a:pt x="1" y="557"/>
                    <a:pt x="161" y="717"/>
                    <a:pt x="359" y="717"/>
                  </a:cubicBezTo>
                  <a:cubicBezTo>
                    <a:pt x="552" y="717"/>
                    <a:pt x="713" y="557"/>
                    <a:pt x="713" y="359"/>
                  </a:cubicBezTo>
                  <a:cubicBezTo>
                    <a:pt x="713" y="161"/>
                    <a:pt x="552"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3"/>
            <p:cNvSpPr/>
            <p:nvPr/>
          </p:nvSpPr>
          <p:spPr>
            <a:xfrm flipH="1">
              <a:off x="8135141" y="3660355"/>
              <a:ext cx="77505" cy="77395"/>
            </a:xfrm>
            <a:custGeom>
              <a:rect b="b" l="l" r="r" t="t"/>
              <a:pathLst>
                <a:path extrusionOk="0" h="703" w="704">
                  <a:moveTo>
                    <a:pt x="350" y="1"/>
                  </a:moveTo>
                  <a:cubicBezTo>
                    <a:pt x="156" y="1"/>
                    <a:pt x="1" y="156"/>
                    <a:pt x="1" y="349"/>
                  </a:cubicBezTo>
                  <a:cubicBezTo>
                    <a:pt x="1" y="547"/>
                    <a:pt x="156" y="703"/>
                    <a:pt x="350" y="703"/>
                  </a:cubicBezTo>
                  <a:cubicBezTo>
                    <a:pt x="543" y="703"/>
                    <a:pt x="703" y="547"/>
                    <a:pt x="703" y="349"/>
                  </a:cubicBezTo>
                  <a:cubicBezTo>
                    <a:pt x="703" y="156"/>
                    <a:pt x="543" y="1"/>
                    <a:pt x="3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3"/>
            <p:cNvSpPr/>
            <p:nvPr/>
          </p:nvSpPr>
          <p:spPr>
            <a:xfrm flipH="1">
              <a:off x="8059949" y="3708134"/>
              <a:ext cx="76955" cy="76845"/>
            </a:xfrm>
            <a:custGeom>
              <a:rect b="b" l="l" r="r" t="t"/>
              <a:pathLst>
                <a:path extrusionOk="0" h="698" w="699">
                  <a:moveTo>
                    <a:pt x="350" y="0"/>
                  </a:moveTo>
                  <a:cubicBezTo>
                    <a:pt x="157" y="0"/>
                    <a:pt x="1" y="156"/>
                    <a:pt x="1" y="349"/>
                  </a:cubicBezTo>
                  <a:cubicBezTo>
                    <a:pt x="1" y="538"/>
                    <a:pt x="157" y="698"/>
                    <a:pt x="350" y="698"/>
                  </a:cubicBezTo>
                  <a:cubicBezTo>
                    <a:pt x="543" y="698"/>
                    <a:pt x="699" y="538"/>
                    <a:pt x="699" y="349"/>
                  </a:cubicBezTo>
                  <a:cubicBezTo>
                    <a:pt x="699" y="156"/>
                    <a:pt x="543" y="0"/>
                    <a:pt x="3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3"/>
            <p:cNvSpPr/>
            <p:nvPr/>
          </p:nvSpPr>
          <p:spPr>
            <a:xfrm flipH="1">
              <a:off x="7983656" y="3753272"/>
              <a:ext cx="75303" cy="75854"/>
            </a:xfrm>
            <a:custGeom>
              <a:rect b="b" l="l" r="r" t="t"/>
              <a:pathLst>
                <a:path extrusionOk="0" h="689" w="684">
                  <a:moveTo>
                    <a:pt x="344" y="0"/>
                  </a:moveTo>
                  <a:cubicBezTo>
                    <a:pt x="151" y="0"/>
                    <a:pt x="0" y="156"/>
                    <a:pt x="0" y="344"/>
                  </a:cubicBezTo>
                  <a:cubicBezTo>
                    <a:pt x="0" y="538"/>
                    <a:pt x="151" y="689"/>
                    <a:pt x="344" y="689"/>
                  </a:cubicBezTo>
                  <a:cubicBezTo>
                    <a:pt x="533" y="689"/>
                    <a:pt x="684" y="538"/>
                    <a:pt x="684" y="344"/>
                  </a:cubicBezTo>
                  <a:cubicBezTo>
                    <a:pt x="684" y="156"/>
                    <a:pt x="533"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3"/>
            <p:cNvSpPr/>
            <p:nvPr/>
          </p:nvSpPr>
          <p:spPr>
            <a:xfrm flipH="1">
              <a:off x="7905270" y="3796318"/>
              <a:ext cx="74863" cy="74863"/>
            </a:xfrm>
            <a:custGeom>
              <a:rect b="b" l="l" r="r" t="t"/>
              <a:pathLst>
                <a:path extrusionOk="0" h="680" w="680">
                  <a:moveTo>
                    <a:pt x="340" y="1"/>
                  </a:moveTo>
                  <a:cubicBezTo>
                    <a:pt x="151" y="1"/>
                    <a:pt x="1" y="151"/>
                    <a:pt x="1" y="340"/>
                  </a:cubicBezTo>
                  <a:cubicBezTo>
                    <a:pt x="1" y="529"/>
                    <a:pt x="151" y="679"/>
                    <a:pt x="340" y="679"/>
                  </a:cubicBezTo>
                  <a:cubicBezTo>
                    <a:pt x="529" y="679"/>
                    <a:pt x="679" y="529"/>
                    <a:pt x="679" y="340"/>
                  </a:cubicBezTo>
                  <a:cubicBezTo>
                    <a:pt x="679" y="151"/>
                    <a:pt x="529"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3"/>
            <p:cNvSpPr/>
            <p:nvPr/>
          </p:nvSpPr>
          <p:spPr>
            <a:xfrm flipH="1">
              <a:off x="7825894" y="3836281"/>
              <a:ext cx="73762" cy="73872"/>
            </a:xfrm>
            <a:custGeom>
              <a:rect b="b" l="l" r="r" t="t"/>
              <a:pathLst>
                <a:path extrusionOk="0" h="671" w="670">
                  <a:moveTo>
                    <a:pt x="335" y="1"/>
                  </a:moveTo>
                  <a:cubicBezTo>
                    <a:pt x="151" y="1"/>
                    <a:pt x="0" y="151"/>
                    <a:pt x="0" y="335"/>
                  </a:cubicBezTo>
                  <a:cubicBezTo>
                    <a:pt x="0" y="519"/>
                    <a:pt x="151" y="670"/>
                    <a:pt x="335" y="670"/>
                  </a:cubicBezTo>
                  <a:cubicBezTo>
                    <a:pt x="519" y="670"/>
                    <a:pt x="670" y="519"/>
                    <a:pt x="670" y="335"/>
                  </a:cubicBezTo>
                  <a:cubicBezTo>
                    <a:pt x="670" y="151"/>
                    <a:pt x="519"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3"/>
            <p:cNvSpPr/>
            <p:nvPr/>
          </p:nvSpPr>
          <p:spPr>
            <a:xfrm flipH="1">
              <a:off x="7744867" y="3873712"/>
              <a:ext cx="72771" cy="72771"/>
            </a:xfrm>
            <a:custGeom>
              <a:rect b="b" l="l" r="r" t="t"/>
              <a:pathLst>
                <a:path extrusionOk="0" h="661" w="661">
                  <a:moveTo>
                    <a:pt x="330" y="0"/>
                  </a:moveTo>
                  <a:cubicBezTo>
                    <a:pt x="146" y="0"/>
                    <a:pt x="0" y="146"/>
                    <a:pt x="0" y="330"/>
                  </a:cubicBezTo>
                  <a:cubicBezTo>
                    <a:pt x="0" y="514"/>
                    <a:pt x="146" y="660"/>
                    <a:pt x="330" y="660"/>
                  </a:cubicBezTo>
                  <a:cubicBezTo>
                    <a:pt x="514" y="660"/>
                    <a:pt x="660" y="514"/>
                    <a:pt x="660" y="330"/>
                  </a:cubicBezTo>
                  <a:cubicBezTo>
                    <a:pt x="660" y="146"/>
                    <a:pt x="514" y="0"/>
                    <a:pt x="3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3"/>
            <p:cNvSpPr/>
            <p:nvPr/>
          </p:nvSpPr>
          <p:spPr>
            <a:xfrm flipH="1">
              <a:off x="7662959" y="3907950"/>
              <a:ext cx="71670" cy="71670"/>
            </a:xfrm>
            <a:custGeom>
              <a:rect b="b" l="l" r="r" t="t"/>
              <a:pathLst>
                <a:path extrusionOk="0" h="651" w="651">
                  <a:moveTo>
                    <a:pt x="326" y="0"/>
                  </a:moveTo>
                  <a:cubicBezTo>
                    <a:pt x="147" y="0"/>
                    <a:pt x="0" y="146"/>
                    <a:pt x="0" y="325"/>
                  </a:cubicBezTo>
                  <a:cubicBezTo>
                    <a:pt x="0" y="505"/>
                    <a:pt x="147" y="651"/>
                    <a:pt x="326" y="651"/>
                  </a:cubicBezTo>
                  <a:cubicBezTo>
                    <a:pt x="505" y="651"/>
                    <a:pt x="651" y="505"/>
                    <a:pt x="651" y="325"/>
                  </a:cubicBezTo>
                  <a:cubicBezTo>
                    <a:pt x="651"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3"/>
            <p:cNvSpPr/>
            <p:nvPr/>
          </p:nvSpPr>
          <p:spPr>
            <a:xfrm flipH="1">
              <a:off x="7579400" y="3939106"/>
              <a:ext cx="71120" cy="71120"/>
            </a:xfrm>
            <a:custGeom>
              <a:rect b="b" l="l" r="r" t="t"/>
              <a:pathLst>
                <a:path extrusionOk="0" h="646" w="646">
                  <a:moveTo>
                    <a:pt x="325" y="0"/>
                  </a:moveTo>
                  <a:cubicBezTo>
                    <a:pt x="146" y="0"/>
                    <a:pt x="0" y="146"/>
                    <a:pt x="0" y="321"/>
                  </a:cubicBezTo>
                  <a:cubicBezTo>
                    <a:pt x="0" y="500"/>
                    <a:pt x="146" y="646"/>
                    <a:pt x="325" y="646"/>
                  </a:cubicBezTo>
                  <a:cubicBezTo>
                    <a:pt x="500" y="646"/>
                    <a:pt x="646" y="500"/>
                    <a:pt x="646" y="321"/>
                  </a:cubicBezTo>
                  <a:cubicBezTo>
                    <a:pt x="646" y="146"/>
                    <a:pt x="500" y="0"/>
                    <a:pt x="3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3"/>
            <p:cNvSpPr/>
            <p:nvPr/>
          </p:nvSpPr>
          <p:spPr>
            <a:xfrm flipH="1">
              <a:off x="7494739" y="3967069"/>
              <a:ext cx="70239" cy="70129"/>
            </a:xfrm>
            <a:custGeom>
              <a:rect b="b" l="l" r="r" t="t"/>
              <a:pathLst>
                <a:path extrusionOk="0" h="637" w="638">
                  <a:moveTo>
                    <a:pt x="317" y="1"/>
                  </a:moveTo>
                  <a:cubicBezTo>
                    <a:pt x="142" y="1"/>
                    <a:pt x="1" y="142"/>
                    <a:pt x="1" y="316"/>
                  </a:cubicBezTo>
                  <a:cubicBezTo>
                    <a:pt x="1" y="491"/>
                    <a:pt x="142" y="637"/>
                    <a:pt x="317" y="637"/>
                  </a:cubicBezTo>
                  <a:cubicBezTo>
                    <a:pt x="496" y="637"/>
                    <a:pt x="637" y="491"/>
                    <a:pt x="637" y="316"/>
                  </a:cubicBezTo>
                  <a:cubicBezTo>
                    <a:pt x="637" y="142"/>
                    <a:pt x="496"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3"/>
            <p:cNvSpPr/>
            <p:nvPr/>
          </p:nvSpPr>
          <p:spPr>
            <a:xfrm flipH="1">
              <a:off x="7409088" y="3991510"/>
              <a:ext cx="69138" cy="69138"/>
            </a:xfrm>
            <a:custGeom>
              <a:rect b="b" l="l" r="r" t="t"/>
              <a:pathLst>
                <a:path extrusionOk="0" h="628" w="628">
                  <a:moveTo>
                    <a:pt x="311" y="0"/>
                  </a:moveTo>
                  <a:cubicBezTo>
                    <a:pt x="137" y="0"/>
                    <a:pt x="0" y="137"/>
                    <a:pt x="0" y="311"/>
                  </a:cubicBezTo>
                  <a:cubicBezTo>
                    <a:pt x="0" y="486"/>
                    <a:pt x="137" y="627"/>
                    <a:pt x="311" y="627"/>
                  </a:cubicBezTo>
                  <a:cubicBezTo>
                    <a:pt x="486" y="627"/>
                    <a:pt x="627" y="486"/>
                    <a:pt x="627" y="311"/>
                  </a:cubicBezTo>
                  <a:cubicBezTo>
                    <a:pt x="627" y="137"/>
                    <a:pt x="486"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3"/>
            <p:cNvSpPr/>
            <p:nvPr/>
          </p:nvSpPr>
          <p:spPr>
            <a:xfrm flipH="1">
              <a:off x="7322997" y="4012207"/>
              <a:ext cx="68037" cy="68147"/>
            </a:xfrm>
            <a:custGeom>
              <a:rect b="b" l="l" r="r" t="t"/>
              <a:pathLst>
                <a:path extrusionOk="0" h="619" w="618">
                  <a:moveTo>
                    <a:pt x="311" y="1"/>
                  </a:moveTo>
                  <a:cubicBezTo>
                    <a:pt x="137" y="1"/>
                    <a:pt x="0" y="137"/>
                    <a:pt x="0" y="307"/>
                  </a:cubicBezTo>
                  <a:cubicBezTo>
                    <a:pt x="0" y="477"/>
                    <a:pt x="137" y="618"/>
                    <a:pt x="311" y="618"/>
                  </a:cubicBezTo>
                  <a:cubicBezTo>
                    <a:pt x="481" y="618"/>
                    <a:pt x="618" y="477"/>
                    <a:pt x="618" y="307"/>
                  </a:cubicBezTo>
                  <a:cubicBezTo>
                    <a:pt x="618" y="137"/>
                    <a:pt x="481"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3"/>
            <p:cNvSpPr/>
            <p:nvPr/>
          </p:nvSpPr>
          <p:spPr>
            <a:xfrm flipH="1">
              <a:off x="7235254" y="4028831"/>
              <a:ext cx="67597" cy="67597"/>
            </a:xfrm>
            <a:custGeom>
              <a:rect b="b" l="l" r="r" t="t"/>
              <a:pathLst>
                <a:path extrusionOk="0" h="614" w="614">
                  <a:moveTo>
                    <a:pt x="307" y="1"/>
                  </a:moveTo>
                  <a:cubicBezTo>
                    <a:pt x="137" y="1"/>
                    <a:pt x="1" y="137"/>
                    <a:pt x="1" y="307"/>
                  </a:cubicBezTo>
                  <a:cubicBezTo>
                    <a:pt x="1" y="477"/>
                    <a:pt x="137" y="613"/>
                    <a:pt x="307" y="613"/>
                  </a:cubicBezTo>
                  <a:cubicBezTo>
                    <a:pt x="477" y="613"/>
                    <a:pt x="613" y="477"/>
                    <a:pt x="613" y="307"/>
                  </a:cubicBezTo>
                  <a:cubicBezTo>
                    <a:pt x="613" y="137"/>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3"/>
            <p:cNvSpPr/>
            <p:nvPr/>
          </p:nvSpPr>
          <p:spPr>
            <a:xfrm flipH="1">
              <a:off x="7147511" y="4041822"/>
              <a:ext cx="66606" cy="66056"/>
            </a:xfrm>
            <a:custGeom>
              <a:rect b="b" l="l" r="r" t="t"/>
              <a:pathLst>
                <a:path extrusionOk="0" h="600" w="605">
                  <a:moveTo>
                    <a:pt x="302" y="0"/>
                  </a:moveTo>
                  <a:cubicBezTo>
                    <a:pt x="137" y="0"/>
                    <a:pt x="1" y="132"/>
                    <a:pt x="1" y="302"/>
                  </a:cubicBezTo>
                  <a:cubicBezTo>
                    <a:pt x="1" y="467"/>
                    <a:pt x="137" y="599"/>
                    <a:pt x="302" y="599"/>
                  </a:cubicBezTo>
                  <a:cubicBezTo>
                    <a:pt x="467" y="599"/>
                    <a:pt x="604" y="467"/>
                    <a:pt x="604" y="302"/>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3"/>
            <p:cNvSpPr/>
            <p:nvPr/>
          </p:nvSpPr>
          <p:spPr>
            <a:xfrm flipH="1">
              <a:off x="7059328" y="4050078"/>
              <a:ext cx="64955" cy="65505"/>
            </a:xfrm>
            <a:custGeom>
              <a:rect b="b" l="l" r="r" t="t"/>
              <a:pathLst>
                <a:path extrusionOk="0" h="595" w="590">
                  <a:moveTo>
                    <a:pt x="293" y="1"/>
                  </a:moveTo>
                  <a:cubicBezTo>
                    <a:pt x="132" y="1"/>
                    <a:pt x="0" y="133"/>
                    <a:pt x="0" y="298"/>
                  </a:cubicBezTo>
                  <a:cubicBezTo>
                    <a:pt x="0" y="463"/>
                    <a:pt x="132" y="595"/>
                    <a:pt x="293" y="595"/>
                  </a:cubicBezTo>
                  <a:cubicBezTo>
                    <a:pt x="458" y="595"/>
                    <a:pt x="590" y="463"/>
                    <a:pt x="590" y="298"/>
                  </a:cubicBezTo>
                  <a:cubicBezTo>
                    <a:pt x="590" y="133"/>
                    <a:pt x="458"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3"/>
            <p:cNvSpPr/>
            <p:nvPr/>
          </p:nvSpPr>
          <p:spPr>
            <a:xfrm flipH="1">
              <a:off x="6970594" y="4054262"/>
              <a:ext cx="64404" cy="64514"/>
            </a:xfrm>
            <a:custGeom>
              <a:rect b="b" l="l" r="r" t="t"/>
              <a:pathLst>
                <a:path extrusionOk="0" h="586" w="585">
                  <a:moveTo>
                    <a:pt x="292" y="1"/>
                  </a:moveTo>
                  <a:cubicBezTo>
                    <a:pt x="132" y="1"/>
                    <a:pt x="0" y="133"/>
                    <a:pt x="0" y="293"/>
                  </a:cubicBezTo>
                  <a:cubicBezTo>
                    <a:pt x="0" y="453"/>
                    <a:pt x="132" y="585"/>
                    <a:pt x="292" y="585"/>
                  </a:cubicBezTo>
                  <a:cubicBezTo>
                    <a:pt x="457" y="585"/>
                    <a:pt x="585" y="453"/>
                    <a:pt x="585" y="293"/>
                  </a:cubicBezTo>
                  <a:cubicBezTo>
                    <a:pt x="585" y="133"/>
                    <a:pt x="457"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3"/>
            <p:cNvSpPr/>
            <p:nvPr/>
          </p:nvSpPr>
          <p:spPr>
            <a:xfrm flipH="1">
              <a:off x="6881860" y="4053711"/>
              <a:ext cx="63413" cy="63413"/>
            </a:xfrm>
            <a:custGeom>
              <a:rect b="b" l="l" r="r" t="t"/>
              <a:pathLst>
                <a:path extrusionOk="0" h="576" w="576">
                  <a:moveTo>
                    <a:pt x="288" y="1"/>
                  </a:moveTo>
                  <a:cubicBezTo>
                    <a:pt x="133" y="1"/>
                    <a:pt x="1" y="133"/>
                    <a:pt x="1" y="288"/>
                  </a:cubicBezTo>
                  <a:cubicBezTo>
                    <a:pt x="1" y="449"/>
                    <a:pt x="133" y="576"/>
                    <a:pt x="288" y="576"/>
                  </a:cubicBezTo>
                  <a:cubicBezTo>
                    <a:pt x="449" y="576"/>
                    <a:pt x="576" y="449"/>
                    <a:pt x="576" y="288"/>
                  </a:cubicBezTo>
                  <a:cubicBezTo>
                    <a:pt x="576" y="133"/>
                    <a:pt x="449"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3"/>
            <p:cNvSpPr/>
            <p:nvPr/>
          </p:nvSpPr>
          <p:spPr>
            <a:xfrm flipH="1">
              <a:off x="6793127" y="4049088"/>
              <a:ext cx="62312" cy="62422"/>
            </a:xfrm>
            <a:custGeom>
              <a:rect b="b" l="l" r="r" t="t"/>
              <a:pathLst>
                <a:path extrusionOk="0" h="567" w="566">
                  <a:moveTo>
                    <a:pt x="283" y="0"/>
                  </a:moveTo>
                  <a:cubicBezTo>
                    <a:pt x="128" y="0"/>
                    <a:pt x="0" y="128"/>
                    <a:pt x="0" y="283"/>
                  </a:cubicBezTo>
                  <a:cubicBezTo>
                    <a:pt x="0" y="439"/>
                    <a:pt x="128" y="566"/>
                    <a:pt x="283" y="566"/>
                  </a:cubicBezTo>
                  <a:cubicBezTo>
                    <a:pt x="439" y="566"/>
                    <a:pt x="566" y="439"/>
                    <a:pt x="566" y="283"/>
                  </a:cubicBezTo>
                  <a:cubicBezTo>
                    <a:pt x="566" y="128"/>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3"/>
            <p:cNvSpPr/>
            <p:nvPr/>
          </p:nvSpPr>
          <p:spPr>
            <a:xfrm flipH="1">
              <a:off x="6704833" y="4039179"/>
              <a:ext cx="61872" cy="61432"/>
            </a:xfrm>
            <a:custGeom>
              <a:rect b="b" l="l" r="r" t="t"/>
              <a:pathLst>
                <a:path extrusionOk="0" h="558" w="562">
                  <a:moveTo>
                    <a:pt x="283" y="1"/>
                  </a:moveTo>
                  <a:cubicBezTo>
                    <a:pt x="128" y="1"/>
                    <a:pt x="0" y="123"/>
                    <a:pt x="0" y="279"/>
                  </a:cubicBezTo>
                  <a:cubicBezTo>
                    <a:pt x="0" y="435"/>
                    <a:pt x="128" y="557"/>
                    <a:pt x="283" y="557"/>
                  </a:cubicBezTo>
                  <a:cubicBezTo>
                    <a:pt x="434" y="557"/>
                    <a:pt x="561" y="435"/>
                    <a:pt x="561" y="279"/>
                  </a:cubicBezTo>
                  <a:cubicBezTo>
                    <a:pt x="561" y="123"/>
                    <a:pt x="434"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3"/>
            <p:cNvSpPr/>
            <p:nvPr/>
          </p:nvSpPr>
          <p:spPr>
            <a:xfrm flipH="1">
              <a:off x="6617090" y="4024647"/>
              <a:ext cx="60881" cy="60881"/>
            </a:xfrm>
            <a:custGeom>
              <a:rect b="b" l="l" r="r" t="t"/>
              <a:pathLst>
                <a:path extrusionOk="0" h="553" w="553">
                  <a:moveTo>
                    <a:pt x="274" y="1"/>
                  </a:moveTo>
                  <a:cubicBezTo>
                    <a:pt x="123" y="1"/>
                    <a:pt x="0" y="123"/>
                    <a:pt x="0" y="274"/>
                  </a:cubicBezTo>
                  <a:cubicBezTo>
                    <a:pt x="0" y="430"/>
                    <a:pt x="123" y="552"/>
                    <a:pt x="274" y="552"/>
                  </a:cubicBezTo>
                  <a:cubicBezTo>
                    <a:pt x="425" y="552"/>
                    <a:pt x="552" y="430"/>
                    <a:pt x="552" y="274"/>
                  </a:cubicBezTo>
                  <a:cubicBezTo>
                    <a:pt x="552"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3"/>
            <p:cNvSpPr/>
            <p:nvPr/>
          </p:nvSpPr>
          <p:spPr>
            <a:xfrm flipH="1">
              <a:off x="6530999" y="4005491"/>
              <a:ext cx="59780" cy="59780"/>
            </a:xfrm>
            <a:custGeom>
              <a:rect b="b" l="l" r="r" t="t"/>
              <a:pathLst>
                <a:path extrusionOk="0" h="543" w="543">
                  <a:moveTo>
                    <a:pt x="274" y="0"/>
                  </a:moveTo>
                  <a:cubicBezTo>
                    <a:pt x="123" y="0"/>
                    <a:pt x="0" y="123"/>
                    <a:pt x="0" y="269"/>
                  </a:cubicBezTo>
                  <a:cubicBezTo>
                    <a:pt x="0" y="420"/>
                    <a:pt x="123" y="543"/>
                    <a:pt x="274" y="543"/>
                  </a:cubicBezTo>
                  <a:cubicBezTo>
                    <a:pt x="425" y="543"/>
                    <a:pt x="543" y="420"/>
                    <a:pt x="543" y="269"/>
                  </a:cubicBezTo>
                  <a:cubicBezTo>
                    <a:pt x="543" y="123"/>
                    <a:pt x="425"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3"/>
            <p:cNvSpPr/>
            <p:nvPr/>
          </p:nvSpPr>
          <p:spPr>
            <a:xfrm flipH="1">
              <a:off x="6445348" y="3981602"/>
              <a:ext cx="58789" cy="58789"/>
            </a:xfrm>
            <a:custGeom>
              <a:rect b="b" l="l" r="r" t="t"/>
              <a:pathLst>
                <a:path extrusionOk="0" h="534" w="534">
                  <a:moveTo>
                    <a:pt x="265" y="1"/>
                  </a:moveTo>
                  <a:cubicBezTo>
                    <a:pt x="119" y="1"/>
                    <a:pt x="1" y="118"/>
                    <a:pt x="1" y="265"/>
                  </a:cubicBezTo>
                  <a:cubicBezTo>
                    <a:pt x="1" y="411"/>
                    <a:pt x="119" y="533"/>
                    <a:pt x="265" y="533"/>
                  </a:cubicBezTo>
                  <a:cubicBezTo>
                    <a:pt x="416" y="533"/>
                    <a:pt x="533" y="411"/>
                    <a:pt x="533" y="265"/>
                  </a:cubicBezTo>
                  <a:cubicBezTo>
                    <a:pt x="533" y="118"/>
                    <a:pt x="416"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3"/>
            <p:cNvSpPr/>
            <p:nvPr/>
          </p:nvSpPr>
          <p:spPr>
            <a:xfrm flipH="1">
              <a:off x="6361238" y="3953088"/>
              <a:ext cx="57799" cy="57688"/>
            </a:xfrm>
            <a:custGeom>
              <a:rect b="b" l="l" r="r" t="t"/>
              <a:pathLst>
                <a:path extrusionOk="0" h="524" w="525">
                  <a:moveTo>
                    <a:pt x="260" y="0"/>
                  </a:moveTo>
                  <a:cubicBezTo>
                    <a:pt x="114" y="0"/>
                    <a:pt x="1" y="118"/>
                    <a:pt x="1" y="264"/>
                  </a:cubicBezTo>
                  <a:cubicBezTo>
                    <a:pt x="1" y="406"/>
                    <a:pt x="114" y="524"/>
                    <a:pt x="260" y="524"/>
                  </a:cubicBezTo>
                  <a:cubicBezTo>
                    <a:pt x="406" y="524"/>
                    <a:pt x="524" y="406"/>
                    <a:pt x="524" y="264"/>
                  </a:cubicBezTo>
                  <a:cubicBezTo>
                    <a:pt x="524" y="118"/>
                    <a:pt x="406"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3"/>
            <p:cNvSpPr/>
            <p:nvPr/>
          </p:nvSpPr>
          <p:spPr>
            <a:xfrm flipH="1">
              <a:off x="6278779" y="3920941"/>
              <a:ext cx="57138" cy="56588"/>
            </a:xfrm>
            <a:custGeom>
              <a:rect b="b" l="l" r="r" t="t"/>
              <a:pathLst>
                <a:path extrusionOk="0" h="514" w="519">
                  <a:moveTo>
                    <a:pt x="259" y="0"/>
                  </a:moveTo>
                  <a:cubicBezTo>
                    <a:pt x="118" y="0"/>
                    <a:pt x="0" y="113"/>
                    <a:pt x="0" y="255"/>
                  </a:cubicBezTo>
                  <a:cubicBezTo>
                    <a:pt x="0" y="401"/>
                    <a:pt x="118" y="514"/>
                    <a:pt x="259" y="514"/>
                  </a:cubicBezTo>
                  <a:cubicBezTo>
                    <a:pt x="401" y="514"/>
                    <a:pt x="519" y="401"/>
                    <a:pt x="519" y="255"/>
                  </a:cubicBezTo>
                  <a:cubicBezTo>
                    <a:pt x="519" y="113"/>
                    <a:pt x="401" y="0"/>
                    <a:pt x="2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3"/>
            <p:cNvSpPr/>
            <p:nvPr/>
          </p:nvSpPr>
          <p:spPr>
            <a:xfrm flipH="1">
              <a:off x="6197752" y="3885051"/>
              <a:ext cx="56257" cy="55707"/>
            </a:xfrm>
            <a:custGeom>
              <a:rect b="b" l="l" r="r" t="t"/>
              <a:pathLst>
                <a:path extrusionOk="0" h="506" w="511">
                  <a:moveTo>
                    <a:pt x="256" y="1"/>
                  </a:moveTo>
                  <a:cubicBezTo>
                    <a:pt x="119" y="1"/>
                    <a:pt x="1" y="114"/>
                    <a:pt x="1" y="251"/>
                  </a:cubicBezTo>
                  <a:cubicBezTo>
                    <a:pt x="1" y="392"/>
                    <a:pt x="119" y="505"/>
                    <a:pt x="256" y="505"/>
                  </a:cubicBezTo>
                  <a:cubicBezTo>
                    <a:pt x="397" y="505"/>
                    <a:pt x="510" y="392"/>
                    <a:pt x="510" y="251"/>
                  </a:cubicBezTo>
                  <a:cubicBezTo>
                    <a:pt x="510" y="114"/>
                    <a:pt x="397" y="1"/>
                    <a:pt x="2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3"/>
            <p:cNvSpPr/>
            <p:nvPr/>
          </p:nvSpPr>
          <p:spPr>
            <a:xfrm flipH="1">
              <a:off x="6117825" y="3846189"/>
              <a:ext cx="55156" cy="55046"/>
            </a:xfrm>
            <a:custGeom>
              <a:rect b="b" l="l" r="r" t="t"/>
              <a:pathLst>
                <a:path extrusionOk="0" h="500" w="501">
                  <a:moveTo>
                    <a:pt x="250" y="0"/>
                  </a:moveTo>
                  <a:cubicBezTo>
                    <a:pt x="114" y="0"/>
                    <a:pt x="0" y="113"/>
                    <a:pt x="0" y="250"/>
                  </a:cubicBezTo>
                  <a:cubicBezTo>
                    <a:pt x="0" y="387"/>
                    <a:pt x="114"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3"/>
            <p:cNvSpPr/>
            <p:nvPr/>
          </p:nvSpPr>
          <p:spPr>
            <a:xfrm flipH="1">
              <a:off x="6039550" y="3805675"/>
              <a:ext cx="54055" cy="54055"/>
            </a:xfrm>
            <a:custGeom>
              <a:rect b="b" l="l" r="r" t="t"/>
              <a:pathLst>
                <a:path extrusionOk="0" h="491" w="491">
                  <a:moveTo>
                    <a:pt x="246" y="0"/>
                  </a:moveTo>
                  <a:cubicBezTo>
                    <a:pt x="114" y="0"/>
                    <a:pt x="1" y="109"/>
                    <a:pt x="1" y="246"/>
                  </a:cubicBezTo>
                  <a:cubicBezTo>
                    <a:pt x="1" y="382"/>
                    <a:pt x="114" y="491"/>
                    <a:pt x="246" y="491"/>
                  </a:cubicBezTo>
                  <a:cubicBezTo>
                    <a:pt x="383" y="491"/>
                    <a:pt x="491" y="382"/>
                    <a:pt x="491" y="246"/>
                  </a:cubicBezTo>
                  <a:cubicBezTo>
                    <a:pt x="491" y="109"/>
                    <a:pt x="383"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3"/>
            <p:cNvSpPr/>
            <p:nvPr/>
          </p:nvSpPr>
          <p:spPr>
            <a:xfrm flipH="1">
              <a:off x="5961165" y="3763620"/>
              <a:ext cx="53065" cy="53065"/>
            </a:xfrm>
            <a:custGeom>
              <a:rect b="b" l="l" r="r" t="t"/>
              <a:pathLst>
                <a:path extrusionOk="0" h="482" w="482">
                  <a:moveTo>
                    <a:pt x="241" y="1"/>
                  </a:moveTo>
                  <a:cubicBezTo>
                    <a:pt x="105" y="1"/>
                    <a:pt x="1" y="109"/>
                    <a:pt x="1" y="241"/>
                  </a:cubicBezTo>
                  <a:cubicBezTo>
                    <a:pt x="1" y="373"/>
                    <a:pt x="105" y="481"/>
                    <a:pt x="241" y="481"/>
                  </a:cubicBezTo>
                  <a:cubicBezTo>
                    <a:pt x="373" y="481"/>
                    <a:pt x="482" y="373"/>
                    <a:pt x="482" y="241"/>
                  </a:cubicBezTo>
                  <a:cubicBezTo>
                    <a:pt x="482" y="109"/>
                    <a:pt x="373"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3"/>
            <p:cNvSpPr/>
            <p:nvPr/>
          </p:nvSpPr>
          <p:spPr>
            <a:xfrm flipH="1">
              <a:off x="5883331" y="3721565"/>
              <a:ext cx="52514" cy="52074"/>
            </a:xfrm>
            <a:custGeom>
              <a:rect b="b" l="l" r="r" t="t"/>
              <a:pathLst>
                <a:path extrusionOk="0" h="473" w="477">
                  <a:moveTo>
                    <a:pt x="241" y="1"/>
                  </a:moveTo>
                  <a:cubicBezTo>
                    <a:pt x="109" y="1"/>
                    <a:pt x="1" y="104"/>
                    <a:pt x="1" y="236"/>
                  </a:cubicBezTo>
                  <a:cubicBezTo>
                    <a:pt x="1" y="368"/>
                    <a:pt x="109" y="472"/>
                    <a:pt x="241" y="472"/>
                  </a:cubicBezTo>
                  <a:cubicBezTo>
                    <a:pt x="368" y="472"/>
                    <a:pt x="477" y="368"/>
                    <a:pt x="477" y="236"/>
                  </a:cubicBezTo>
                  <a:cubicBezTo>
                    <a:pt x="477" y="104"/>
                    <a:pt x="368"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3"/>
            <p:cNvSpPr/>
            <p:nvPr/>
          </p:nvSpPr>
          <p:spPr>
            <a:xfrm flipH="1">
              <a:off x="5805386" y="3679511"/>
              <a:ext cx="50973" cy="51523"/>
            </a:xfrm>
            <a:custGeom>
              <a:rect b="b" l="l" r="r" t="t"/>
              <a:pathLst>
                <a:path extrusionOk="0" h="468" w="463">
                  <a:moveTo>
                    <a:pt x="231" y="1"/>
                  </a:moveTo>
                  <a:cubicBezTo>
                    <a:pt x="104" y="1"/>
                    <a:pt x="0" y="105"/>
                    <a:pt x="0" y="237"/>
                  </a:cubicBezTo>
                  <a:cubicBezTo>
                    <a:pt x="0" y="364"/>
                    <a:pt x="104" y="468"/>
                    <a:pt x="231" y="468"/>
                  </a:cubicBezTo>
                  <a:cubicBezTo>
                    <a:pt x="358" y="468"/>
                    <a:pt x="462" y="364"/>
                    <a:pt x="462" y="237"/>
                  </a:cubicBezTo>
                  <a:cubicBezTo>
                    <a:pt x="462" y="105"/>
                    <a:pt x="358"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3"/>
            <p:cNvSpPr/>
            <p:nvPr/>
          </p:nvSpPr>
          <p:spPr>
            <a:xfrm flipH="1">
              <a:off x="5726560" y="3639547"/>
              <a:ext cx="49872" cy="50532"/>
            </a:xfrm>
            <a:custGeom>
              <a:rect b="b" l="l" r="r" t="t"/>
              <a:pathLst>
                <a:path extrusionOk="0" h="459" w="453">
                  <a:moveTo>
                    <a:pt x="226" y="1"/>
                  </a:moveTo>
                  <a:cubicBezTo>
                    <a:pt x="99" y="1"/>
                    <a:pt x="0" y="105"/>
                    <a:pt x="0" y="232"/>
                  </a:cubicBezTo>
                  <a:cubicBezTo>
                    <a:pt x="0" y="355"/>
                    <a:pt x="99" y="458"/>
                    <a:pt x="226" y="458"/>
                  </a:cubicBezTo>
                  <a:cubicBezTo>
                    <a:pt x="354" y="458"/>
                    <a:pt x="453" y="355"/>
                    <a:pt x="453" y="232"/>
                  </a:cubicBezTo>
                  <a:cubicBezTo>
                    <a:pt x="453" y="105"/>
                    <a:pt x="354" y="1"/>
                    <a:pt x="2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3"/>
            <p:cNvSpPr/>
            <p:nvPr/>
          </p:nvSpPr>
          <p:spPr>
            <a:xfrm flipH="1">
              <a:off x="5646084" y="3602226"/>
              <a:ext cx="49432" cy="49432"/>
            </a:xfrm>
            <a:custGeom>
              <a:rect b="b" l="l" r="r" t="t"/>
              <a:pathLst>
                <a:path extrusionOk="0" h="449" w="449">
                  <a:moveTo>
                    <a:pt x="222" y="1"/>
                  </a:moveTo>
                  <a:cubicBezTo>
                    <a:pt x="99" y="1"/>
                    <a:pt x="0" y="100"/>
                    <a:pt x="0" y="222"/>
                  </a:cubicBezTo>
                  <a:cubicBezTo>
                    <a:pt x="0" y="349"/>
                    <a:pt x="99" y="448"/>
                    <a:pt x="222" y="448"/>
                  </a:cubicBezTo>
                  <a:cubicBezTo>
                    <a:pt x="349" y="448"/>
                    <a:pt x="448" y="349"/>
                    <a:pt x="448" y="222"/>
                  </a:cubicBezTo>
                  <a:cubicBezTo>
                    <a:pt x="448" y="100"/>
                    <a:pt x="349"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3"/>
            <p:cNvSpPr/>
            <p:nvPr/>
          </p:nvSpPr>
          <p:spPr>
            <a:xfrm flipH="1">
              <a:off x="5564065" y="3568538"/>
              <a:ext cx="48441" cy="48331"/>
            </a:xfrm>
            <a:custGeom>
              <a:rect b="b" l="l" r="r" t="t"/>
              <a:pathLst>
                <a:path extrusionOk="0" h="439" w="440">
                  <a:moveTo>
                    <a:pt x="218" y="0"/>
                  </a:moveTo>
                  <a:cubicBezTo>
                    <a:pt x="100" y="0"/>
                    <a:pt x="1" y="99"/>
                    <a:pt x="1" y="222"/>
                  </a:cubicBezTo>
                  <a:cubicBezTo>
                    <a:pt x="1" y="340"/>
                    <a:pt x="100" y="439"/>
                    <a:pt x="218" y="439"/>
                  </a:cubicBezTo>
                  <a:cubicBezTo>
                    <a:pt x="340" y="439"/>
                    <a:pt x="439" y="340"/>
                    <a:pt x="439" y="222"/>
                  </a:cubicBezTo>
                  <a:cubicBezTo>
                    <a:pt x="439" y="99"/>
                    <a:pt x="340" y="0"/>
                    <a:pt x="2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3"/>
            <p:cNvSpPr/>
            <p:nvPr/>
          </p:nvSpPr>
          <p:spPr>
            <a:xfrm flipH="1">
              <a:off x="5480506" y="3539915"/>
              <a:ext cx="47340" cy="47340"/>
            </a:xfrm>
            <a:custGeom>
              <a:rect b="b" l="l" r="r" t="t"/>
              <a:pathLst>
                <a:path extrusionOk="0" h="430" w="430">
                  <a:moveTo>
                    <a:pt x="217" y="1"/>
                  </a:moveTo>
                  <a:cubicBezTo>
                    <a:pt x="94" y="1"/>
                    <a:pt x="0" y="95"/>
                    <a:pt x="0" y="213"/>
                  </a:cubicBezTo>
                  <a:cubicBezTo>
                    <a:pt x="0" y="331"/>
                    <a:pt x="94" y="430"/>
                    <a:pt x="217" y="430"/>
                  </a:cubicBezTo>
                  <a:cubicBezTo>
                    <a:pt x="335" y="430"/>
                    <a:pt x="429" y="331"/>
                    <a:pt x="429" y="213"/>
                  </a:cubicBezTo>
                  <a:cubicBezTo>
                    <a:pt x="429" y="95"/>
                    <a:pt x="335"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3"/>
            <p:cNvSpPr/>
            <p:nvPr/>
          </p:nvSpPr>
          <p:spPr>
            <a:xfrm flipH="1">
              <a:off x="5394965" y="3516575"/>
              <a:ext cx="46239" cy="46789"/>
            </a:xfrm>
            <a:custGeom>
              <a:rect b="b" l="l" r="r" t="t"/>
              <a:pathLst>
                <a:path extrusionOk="0" h="425" w="420">
                  <a:moveTo>
                    <a:pt x="213" y="1"/>
                  </a:moveTo>
                  <a:cubicBezTo>
                    <a:pt x="95" y="1"/>
                    <a:pt x="0" y="95"/>
                    <a:pt x="0" y="213"/>
                  </a:cubicBezTo>
                  <a:cubicBezTo>
                    <a:pt x="0" y="331"/>
                    <a:pt x="95" y="425"/>
                    <a:pt x="213" y="425"/>
                  </a:cubicBezTo>
                  <a:cubicBezTo>
                    <a:pt x="326" y="425"/>
                    <a:pt x="420" y="331"/>
                    <a:pt x="420" y="213"/>
                  </a:cubicBezTo>
                  <a:cubicBezTo>
                    <a:pt x="420" y="95"/>
                    <a:pt x="326"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3"/>
            <p:cNvSpPr/>
            <p:nvPr/>
          </p:nvSpPr>
          <p:spPr>
            <a:xfrm flipH="1">
              <a:off x="5307773" y="3500502"/>
              <a:ext cx="45248" cy="45798"/>
            </a:xfrm>
            <a:custGeom>
              <a:rect b="b" l="l" r="r" t="t"/>
              <a:pathLst>
                <a:path extrusionOk="0" h="416" w="411">
                  <a:moveTo>
                    <a:pt x="204" y="1"/>
                  </a:moveTo>
                  <a:cubicBezTo>
                    <a:pt x="90" y="1"/>
                    <a:pt x="1" y="95"/>
                    <a:pt x="1" y="208"/>
                  </a:cubicBezTo>
                  <a:cubicBezTo>
                    <a:pt x="1" y="321"/>
                    <a:pt x="90" y="415"/>
                    <a:pt x="204" y="415"/>
                  </a:cubicBezTo>
                  <a:cubicBezTo>
                    <a:pt x="321" y="415"/>
                    <a:pt x="411" y="321"/>
                    <a:pt x="411" y="208"/>
                  </a:cubicBezTo>
                  <a:cubicBezTo>
                    <a:pt x="411" y="95"/>
                    <a:pt x="321" y="1"/>
                    <a:pt x="2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3"/>
            <p:cNvSpPr/>
            <p:nvPr/>
          </p:nvSpPr>
          <p:spPr>
            <a:xfrm flipH="1">
              <a:off x="5219479" y="3491144"/>
              <a:ext cx="44257" cy="44808"/>
            </a:xfrm>
            <a:custGeom>
              <a:rect b="b" l="l" r="r" t="t"/>
              <a:pathLst>
                <a:path extrusionOk="0" h="407" w="402">
                  <a:moveTo>
                    <a:pt x="199" y="1"/>
                  </a:moveTo>
                  <a:cubicBezTo>
                    <a:pt x="90" y="1"/>
                    <a:pt x="1" y="90"/>
                    <a:pt x="1" y="203"/>
                  </a:cubicBezTo>
                  <a:cubicBezTo>
                    <a:pt x="1" y="317"/>
                    <a:pt x="90" y="406"/>
                    <a:pt x="199" y="406"/>
                  </a:cubicBezTo>
                  <a:cubicBezTo>
                    <a:pt x="312" y="406"/>
                    <a:pt x="401" y="317"/>
                    <a:pt x="401" y="203"/>
                  </a:cubicBezTo>
                  <a:cubicBezTo>
                    <a:pt x="401" y="90"/>
                    <a:pt x="31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3"/>
            <p:cNvSpPr/>
            <p:nvPr/>
          </p:nvSpPr>
          <p:spPr>
            <a:xfrm flipH="1">
              <a:off x="5130745" y="3489052"/>
              <a:ext cx="43707" cy="43707"/>
            </a:xfrm>
            <a:custGeom>
              <a:rect b="b" l="l" r="r" t="t"/>
              <a:pathLst>
                <a:path extrusionOk="0" h="397" w="397">
                  <a:moveTo>
                    <a:pt x="198" y="1"/>
                  </a:moveTo>
                  <a:cubicBezTo>
                    <a:pt x="90" y="1"/>
                    <a:pt x="0" y="90"/>
                    <a:pt x="0" y="199"/>
                  </a:cubicBezTo>
                  <a:cubicBezTo>
                    <a:pt x="0" y="307"/>
                    <a:pt x="90" y="397"/>
                    <a:pt x="198" y="397"/>
                  </a:cubicBezTo>
                  <a:cubicBezTo>
                    <a:pt x="312" y="397"/>
                    <a:pt x="396" y="307"/>
                    <a:pt x="396" y="199"/>
                  </a:cubicBezTo>
                  <a:cubicBezTo>
                    <a:pt x="396" y="90"/>
                    <a:pt x="312" y="1"/>
                    <a:pt x="1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3"/>
            <p:cNvSpPr/>
            <p:nvPr/>
          </p:nvSpPr>
          <p:spPr>
            <a:xfrm flipH="1">
              <a:off x="5042012" y="3493786"/>
              <a:ext cx="42606" cy="43156"/>
            </a:xfrm>
            <a:custGeom>
              <a:rect b="b" l="l" r="r" t="t"/>
              <a:pathLst>
                <a:path extrusionOk="0" h="392" w="387">
                  <a:moveTo>
                    <a:pt x="193" y="0"/>
                  </a:moveTo>
                  <a:cubicBezTo>
                    <a:pt x="85" y="0"/>
                    <a:pt x="0" y="90"/>
                    <a:pt x="0" y="194"/>
                  </a:cubicBezTo>
                  <a:cubicBezTo>
                    <a:pt x="0" y="302"/>
                    <a:pt x="85" y="392"/>
                    <a:pt x="193" y="392"/>
                  </a:cubicBezTo>
                  <a:cubicBezTo>
                    <a:pt x="302" y="392"/>
                    <a:pt x="387" y="302"/>
                    <a:pt x="387" y="194"/>
                  </a:cubicBezTo>
                  <a:cubicBezTo>
                    <a:pt x="387" y="90"/>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3"/>
            <p:cNvSpPr/>
            <p:nvPr/>
          </p:nvSpPr>
          <p:spPr>
            <a:xfrm flipH="1">
              <a:off x="4953828" y="3505126"/>
              <a:ext cx="41615" cy="41725"/>
            </a:xfrm>
            <a:custGeom>
              <a:rect b="b" l="l" r="r" t="t"/>
              <a:pathLst>
                <a:path extrusionOk="0" h="379" w="378">
                  <a:moveTo>
                    <a:pt x="189" y="1"/>
                  </a:moveTo>
                  <a:cubicBezTo>
                    <a:pt x="86" y="1"/>
                    <a:pt x="1" y="86"/>
                    <a:pt x="1" y="190"/>
                  </a:cubicBezTo>
                  <a:cubicBezTo>
                    <a:pt x="1" y="293"/>
                    <a:pt x="86" y="378"/>
                    <a:pt x="189" y="378"/>
                  </a:cubicBezTo>
                  <a:cubicBezTo>
                    <a:pt x="293" y="378"/>
                    <a:pt x="378" y="293"/>
                    <a:pt x="378" y="190"/>
                  </a:cubicBezTo>
                  <a:cubicBezTo>
                    <a:pt x="378" y="86"/>
                    <a:pt x="293"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3"/>
            <p:cNvSpPr/>
            <p:nvPr/>
          </p:nvSpPr>
          <p:spPr>
            <a:xfrm flipH="1">
              <a:off x="4866636" y="3521749"/>
              <a:ext cx="40514" cy="41175"/>
            </a:xfrm>
            <a:custGeom>
              <a:rect b="b" l="l" r="r" t="t"/>
              <a:pathLst>
                <a:path extrusionOk="0" h="374" w="368">
                  <a:moveTo>
                    <a:pt x="184" y="1"/>
                  </a:moveTo>
                  <a:cubicBezTo>
                    <a:pt x="80" y="1"/>
                    <a:pt x="0" y="86"/>
                    <a:pt x="0" y="185"/>
                  </a:cubicBezTo>
                  <a:cubicBezTo>
                    <a:pt x="0" y="288"/>
                    <a:pt x="80" y="373"/>
                    <a:pt x="184" y="373"/>
                  </a:cubicBezTo>
                  <a:cubicBezTo>
                    <a:pt x="288" y="373"/>
                    <a:pt x="368" y="288"/>
                    <a:pt x="368" y="185"/>
                  </a:cubicBezTo>
                  <a:cubicBezTo>
                    <a:pt x="368" y="86"/>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3"/>
            <p:cNvSpPr/>
            <p:nvPr/>
          </p:nvSpPr>
          <p:spPr>
            <a:xfrm flipH="1">
              <a:off x="4780434" y="3543548"/>
              <a:ext cx="39523" cy="40074"/>
            </a:xfrm>
            <a:custGeom>
              <a:rect b="b" l="l" r="r" t="t"/>
              <a:pathLst>
                <a:path extrusionOk="0" h="364" w="359">
                  <a:moveTo>
                    <a:pt x="179" y="1"/>
                  </a:moveTo>
                  <a:cubicBezTo>
                    <a:pt x="80" y="1"/>
                    <a:pt x="0" y="81"/>
                    <a:pt x="0" y="180"/>
                  </a:cubicBezTo>
                  <a:cubicBezTo>
                    <a:pt x="0" y="284"/>
                    <a:pt x="80" y="364"/>
                    <a:pt x="179" y="364"/>
                  </a:cubicBezTo>
                  <a:cubicBezTo>
                    <a:pt x="278" y="364"/>
                    <a:pt x="359" y="284"/>
                    <a:pt x="359" y="180"/>
                  </a:cubicBezTo>
                  <a:cubicBezTo>
                    <a:pt x="359" y="81"/>
                    <a:pt x="278" y="1"/>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3"/>
            <p:cNvSpPr/>
            <p:nvPr/>
          </p:nvSpPr>
          <p:spPr>
            <a:xfrm flipH="1">
              <a:off x="4695334" y="3570080"/>
              <a:ext cx="38973" cy="38532"/>
            </a:xfrm>
            <a:custGeom>
              <a:rect b="b" l="l" r="r" t="t"/>
              <a:pathLst>
                <a:path extrusionOk="0" h="350" w="354">
                  <a:moveTo>
                    <a:pt x="179" y="0"/>
                  </a:moveTo>
                  <a:cubicBezTo>
                    <a:pt x="80" y="0"/>
                    <a:pt x="0" y="76"/>
                    <a:pt x="0" y="175"/>
                  </a:cubicBezTo>
                  <a:cubicBezTo>
                    <a:pt x="0" y="274"/>
                    <a:pt x="80" y="349"/>
                    <a:pt x="179" y="349"/>
                  </a:cubicBezTo>
                  <a:cubicBezTo>
                    <a:pt x="274" y="349"/>
                    <a:pt x="354" y="274"/>
                    <a:pt x="354" y="175"/>
                  </a:cubicBezTo>
                  <a:cubicBezTo>
                    <a:pt x="354" y="76"/>
                    <a:pt x="274"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3"/>
            <p:cNvSpPr/>
            <p:nvPr/>
          </p:nvSpPr>
          <p:spPr>
            <a:xfrm flipH="1">
              <a:off x="4611224" y="3599584"/>
              <a:ext cx="38532" cy="38532"/>
            </a:xfrm>
            <a:custGeom>
              <a:rect b="b" l="l" r="r" t="t"/>
              <a:pathLst>
                <a:path extrusionOk="0" h="350" w="350">
                  <a:moveTo>
                    <a:pt x="175" y="1"/>
                  </a:moveTo>
                  <a:cubicBezTo>
                    <a:pt x="81" y="1"/>
                    <a:pt x="1" y="81"/>
                    <a:pt x="1" y="175"/>
                  </a:cubicBezTo>
                  <a:cubicBezTo>
                    <a:pt x="1" y="270"/>
                    <a:pt x="81" y="350"/>
                    <a:pt x="175" y="350"/>
                  </a:cubicBezTo>
                  <a:cubicBezTo>
                    <a:pt x="269" y="350"/>
                    <a:pt x="349" y="270"/>
                    <a:pt x="349" y="175"/>
                  </a:cubicBezTo>
                  <a:cubicBezTo>
                    <a:pt x="349"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3"/>
            <p:cNvSpPr/>
            <p:nvPr/>
          </p:nvSpPr>
          <p:spPr>
            <a:xfrm flipH="1">
              <a:off x="4528765" y="3633382"/>
              <a:ext cx="37431" cy="36991"/>
            </a:xfrm>
            <a:custGeom>
              <a:rect b="b" l="l" r="r" t="t"/>
              <a:pathLst>
                <a:path extrusionOk="0" h="336" w="340">
                  <a:moveTo>
                    <a:pt x="170" y="0"/>
                  </a:moveTo>
                  <a:cubicBezTo>
                    <a:pt x="76" y="0"/>
                    <a:pt x="0" y="76"/>
                    <a:pt x="0" y="165"/>
                  </a:cubicBezTo>
                  <a:cubicBezTo>
                    <a:pt x="0" y="260"/>
                    <a:pt x="76" y="335"/>
                    <a:pt x="170" y="335"/>
                  </a:cubicBezTo>
                  <a:cubicBezTo>
                    <a:pt x="264" y="335"/>
                    <a:pt x="340" y="260"/>
                    <a:pt x="340" y="165"/>
                  </a:cubicBezTo>
                  <a:cubicBezTo>
                    <a:pt x="340" y="76"/>
                    <a:pt x="264"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3"/>
            <p:cNvSpPr/>
            <p:nvPr/>
          </p:nvSpPr>
          <p:spPr>
            <a:xfrm flipH="1">
              <a:off x="4447738" y="3669712"/>
              <a:ext cx="35890" cy="35890"/>
            </a:xfrm>
            <a:custGeom>
              <a:rect b="b" l="l" r="r" t="t"/>
              <a:pathLst>
                <a:path extrusionOk="0" h="326" w="326">
                  <a:moveTo>
                    <a:pt x="160" y="0"/>
                  </a:moveTo>
                  <a:cubicBezTo>
                    <a:pt x="71" y="0"/>
                    <a:pt x="0" y="71"/>
                    <a:pt x="0" y="165"/>
                  </a:cubicBezTo>
                  <a:cubicBezTo>
                    <a:pt x="0" y="255"/>
                    <a:pt x="71" y="326"/>
                    <a:pt x="160" y="326"/>
                  </a:cubicBezTo>
                  <a:cubicBezTo>
                    <a:pt x="255" y="326"/>
                    <a:pt x="325" y="255"/>
                    <a:pt x="325" y="165"/>
                  </a:cubicBezTo>
                  <a:cubicBezTo>
                    <a:pt x="325" y="71"/>
                    <a:pt x="255"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3"/>
            <p:cNvSpPr/>
            <p:nvPr/>
          </p:nvSpPr>
          <p:spPr>
            <a:xfrm flipH="1">
              <a:off x="4367261" y="3708575"/>
              <a:ext cx="35450" cy="34899"/>
            </a:xfrm>
            <a:custGeom>
              <a:rect b="b" l="l" r="r" t="t"/>
              <a:pathLst>
                <a:path extrusionOk="0" h="317" w="322">
                  <a:moveTo>
                    <a:pt x="161" y="1"/>
                  </a:moveTo>
                  <a:cubicBezTo>
                    <a:pt x="71" y="1"/>
                    <a:pt x="0" y="72"/>
                    <a:pt x="0" y="156"/>
                  </a:cubicBezTo>
                  <a:cubicBezTo>
                    <a:pt x="0" y="246"/>
                    <a:pt x="71" y="317"/>
                    <a:pt x="161" y="317"/>
                  </a:cubicBezTo>
                  <a:cubicBezTo>
                    <a:pt x="246" y="317"/>
                    <a:pt x="321" y="246"/>
                    <a:pt x="321" y="156"/>
                  </a:cubicBezTo>
                  <a:cubicBezTo>
                    <a:pt x="321" y="72"/>
                    <a:pt x="246"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3"/>
            <p:cNvSpPr/>
            <p:nvPr/>
          </p:nvSpPr>
          <p:spPr>
            <a:xfrm flipH="1">
              <a:off x="4287335" y="3748098"/>
              <a:ext cx="34459" cy="33798"/>
            </a:xfrm>
            <a:custGeom>
              <a:rect b="b" l="l" r="r" t="t"/>
              <a:pathLst>
                <a:path extrusionOk="0" h="307" w="313">
                  <a:moveTo>
                    <a:pt x="156" y="0"/>
                  </a:moveTo>
                  <a:cubicBezTo>
                    <a:pt x="67" y="0"/>
                    <a:pt x="1" y="66"/>
                    <a:pt x="1" y="151"/>
                  </a:cubicBezTo>
                  <a:cubicBezTo>
                    <a:pt x="1" y="241"/>
                    <a:pt x="67" y="307"/>
                    <a:pt x="156" y="307"/>
                  </a:cubicBezTo>
                  <a:cubicBezTo>
                    <a:pt x="241" y="307"/>
                    <a:pt x="312" y="241"/>
                    <a:pt x="312" y="151"/>
                  </a:cubicBezTo>
                  <a:cubicBezTo>
                    <a:pt x="312" y="66"/>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3"/>
            <p:cNvSpPr/>
            <p:nvPr/>
          </p:nvSpPr>
          <p:spPr>
            <a:xfrm flipH="1">
              <a:off x="4206968" y="3785419"/>
              <a:ext cx="33248" cy="33908"/>
            </a:xfrm>
            <a:custGeom>
              <a:rect b="b" l="l" r="r" t="t"/>
              <a:pathLst>
                <a:path extrusionOk="0" h="308" w="302">
                  <a:moveTo>
                    <a:pt x="151" y="1"/>
                  </a:moveTo>
                  <a:cubicBezTo>
                    <a:pt x="66" y="1"/>
                    <a:pt x="0" y="71"/>
                    <a:pt x="0" y="156"/>
                  </a:cubicBezTo>
                  <a:cubicBezTo>
                    <a:pt x="0" y="236"/>
                    <a:pt x="66" y="307"/>
                    <a:pt x="151" y="307"/>
                  </a:cubicBezTo>
                  <a:cubicBezTo>
                    <a:pt x="231" y="307"/>
                    <a:pt x="302" y="236"/>
                    <a:pt x="302" y="156"/>
                  </a:cubicBezTo>
                  <a:cubicBezTo>
                    <a:pt x="302" y="71"/>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3"/>
            <p:cNvSpPr/>
            <p:nvPr/>
          </p:nvSpPr>
          <p:spPr>
            <a:xfrm flipH="1">
              <a:off x="4125500" y="3821749"/>
              <a:ext cx="32808" cy="32257"/>
            </a:xfrm>
            <a:custGeom>
              <a:rect b="b" l="l" r="r" t="t"/>
              <a:pathLst>
                <a:path extrusionOk="0" h="293" w="298">
                  <a:moveTo>
                    <a:pt x="147" y="1"/>
                  </a:moveTo>
                  <a:cubicBezTo>
                    <a:pt x="67" y="1"/>
                    <a:pt x="1" y="67"/>
                    <a:pt x="1" y="147"/>
                  </a:cubicBezTo>
                  <a:cubicBezTo>
                    <a:pt x="1" y="232"/>
                    <a:pt x="67" y="293"/>
                    <a:pt x="147" y="293"/>
                  </a:cubicBezTo>
                  <a:cubicBezTo>
                    <a:pt x="232" y="293"/>
                    <a:pt x="298" y="232"/>
                    <a:pt x="298" y="147"/>
                  </a:cubicBezTo>
                  <a:cubicBezTo>
                    <a:pt x="298" y="67"/>
                    <a:pt x="232"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3"/>
            <p:cNvSpPr/>
            <p:nvPr/>
          </p:nvSpPr>
          <p:spPr>
            <a:xfrm flipH="1">
              <a:off x="4043482" y="3855987"/>
              <a:ext cx="31707" cy="31817"/>
            </a:xfrm>
            <a:custGeom>
              <a:rect b="b" l="l" r="r" t="t"/>
              <a:pathLst>
                <a:path extrusionOk="0" h="289" w="288">
                  <a:moveTo>
                    <a:pt x="146" y="1"/>
                  </a:moveTo>
                  <a:cubicBezTo>
                    <a:pt x="66" y="1"/>
                    <a:pt x="0" y="67"/>
                    <a:pt x="0" y="147"/>
                  </a:cubicBezTo>
                  <a:cubicBezTo>
                    <a:pt x="0" y="222"/>
                    <a:pt x="66" y="288"/>
                    <a:pt x="146" y="288"/>
                  </a:cubicBezTo>
                  <a:cubicBezTo>
                    <a:pt x="222" y="288"/>
                    <a:pt x="288" y="222"/>
                    <a:pt x="288" y="147"/>
                  </a:cubicBezTo>
                  <a:cubicBezTo>
                    <a:pt x="288" y="67"/>
                    <a:pt x="222" y="1"/>
                    <a:pt x="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3"/>
            <p:cNvSpPr/>
            <p:nvPr/>
          </p:nvSpPr>
          <p:spPr>
            <a:xfrm flipH="1">
              <a:off x="3960914" y="3888684"/>
              <a:ext cx="30275" cy="30716"/>
            </a:xfrm>
            <a:custGeom>
              <a:rect b="b" l="l" r="r" t="t"/>
              <a:pathLst>
                <a:path extrusionOk="0" h="279" w="275">
                  <a:moveTo>
                    <a:pt x="138" y="1"/>
                  </a:moveTo>
                  <a:cubicBezTo>
                    <a:pt x="62" y="1"/>
                    <a:pt x="1" y="62"/>
                    <a:pt x="1" y="137"/>
                  </a:cubicBezTo>
                  <a:cubicBezTo>
                    <a:pt x="1" y="218"/>
                    <a:pt x="62" y="279"/>
                    <a:pt x="138" y="279"/>
                  </a:cubicBezTo>
                  <a:cubicBezTo>
                    <a:pt x="213" y="279"/>
                    <a:pt x="274" y="218"/>
                    <a:pt x="274" y="137"/>
                  </a:cubicBezTo>
                  <a:cubicBezTo>
                    <a:pt x="274" y="62"/>
                    <a:pt x="213" y="1"/>
                    <a:pt x="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3"/>
            <p:cNvSpPr/>
            <p:nvPr/>
          </p:nvSpPr>
          <p:spPr>
            <a:xfrm flipH="1">
              <a:off x="3876914" y="3919290"/>
              <a:ext cx="29615" cy="29175"/>
            </a:xfrm>
            <a:custGeom>
              <a:rect b="b" l="l" r="r" t="t"/>
              <a:pathLst>
                <a:path extrusionOk="0" h="265" w="269">
                  <a:moveTo>
                    <a:pt x="132" y="1"/>
                  </a:moveTo>
                  <a:cubicBezTo>
                    <a:pt x="62" y="1"/>
                    <a:pt x="0" y="57"/>
                    <a:pt x="0" y="133"/>
                  </a:cubicBezTo>
                  <a:cubicBezTo>
                    <a:pt x="0" y="208"/>
                    <a:pt x="62" y="265"/>
                    <a:pt x="132" y="265"/>
                  </a:cubicBezTo>
                  <a:cubicBezTo>
                    <a:pt x="208" y="265"/>
                    <a:pt x="269" y="208"/>
                    <a:pt x="269" y="133"/>
                  </a:cubicBezTo>
                  <a:cubicBezTo>
                    <a:pt x="269" y="57"/>
                    <a:pt x="208"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3"/>
            <p:cNvSpPr/>
            <p:nvPr/>
          </p:nvSpPr>
          <p:spPr>
            <a:xfrm flipH="1">
              <a:off x="3792804" y="3947363"/>
              <a:ext cx="28624" cy="28624"/>
            </a:xfrm>
            <a:custGeom>
              <a:rect b="b" l="l" r="r" t="t"/>
              <a:pathLst>
                <a:path extrusionOk="0" h="260" w="260">
                  <a:moveTo>
                    <a:pt x="132" y="0"/>
                  </a:moveTo>
                  <a:cubicBezTo>
                    <a:pt x="62" y="0"/>
                    <a:pt x="0" y="57"/>
                    <a:pt x="0" y="128"/>
                  </a:cubicBezTo>
                  <a:cubicBezTo>
                    <a:pt x="0" y="203"/>
                    <a:pt x="62" y="260"/>
                    <a:pt x="132" y="260"/>
                  </a:cubicBezTo>
                  <a:cubicBezTo>
                    <a:pt x="203" y="260"/>
                    <a:pt x="260" y="203"/>
                    <a:pt x="260" y="128"/>
                  </a:cubicBezTo>
                  <a:cubicBezTo>
                    <a:pt x="260" y="57"/>
                    <a:pt x="203"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3"/>
            <p:cNvSpPr/>
            <p:nvPr/>
          </p:nvSpPr>
          <p:spPr>
            <a:xfrm flipH="1">
              <a:off x="3707703" y="3973345"/>
              <a:ext cx="27633" cy="27523"/>
            </a:xfrm>
            <a:custGeom>
              <a:rect b="b" l="l" r="r" t="t"/>
              <a:pathLst>
                <a:path extrusionOk="0" h="250" w="251">
                  <a:moveTo>
                    <a:pt x="128" y="0"/>
                  </a:moveTo>
                  <a:cubicBezTo>
                    <a:pt x="57" y="0"/>
                    <a:pt x="1" y="52"/>
                    <a:pt x="1" y="123"/>
                  </a:cubicBezTo>
                  <a:cubicBezTo>
                    <a:pt x="1" y="193"/>
                    <a:pt x="57" y="250"/>
                    <a:pt x="128" y="250"/>
                  </a:cubicBezTo>
                  <a:cubicBezTo>
                    <a:pt x="199" y="250"/>
                    <a:pt x="251" y="193"/>
                    <a:pt x="251" y="123"/>
                  </a:cubicBezTo>
                  <a:cubicBezTo>
                    <a:pt x="251" y="52"/>
                    <a:pt x="199"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3"/>
            <p:cNvSpPr/>
            <p:nvPr/>
          </p:nvSpPr>
          <p:spPr>
            <a:xfrm flipH="1">
              <a:off x="3621502" y="3996134"/>
              <a:ext cx="27083" cy="27083"/>
            </a:xfrm>
            <a:custGeom>
              <a:rect b="b" l="l" r="r" t="t"/>
              <a:pathLst>
                <a:path extrusionOk="0" h="246" w="246">
                  <a:moveTo>
                    <a:pt x="123" y="1"/>
                  </a:moveTo>
                  <a:cubicBezTo>
                    <a:pt x="57" y="1"/>
                    <a:pt x="0" y="57"/>
                    <a:pt x="0" y="123"/>
                  </a:cubicBezTo>
                  <a:cubicBezTo>
                    <a:pt x="0" y="189"/>
                    <a:pt x="57" y="246"/>
                    <a:pt x="123" y="246"/>
                  </a:cubicBezTo>
                  <a:cubicBezTo>
                    <a:pt x="189" y="246"/>
                    <a:pt x="245" y="189"/>
                    <a:pt x="245" y="123"/>
                  </a:cubicBezTo>
                  <a:cubicBezTo>
                    <a:pt x="245" y="57"/>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3"/>
            <p:cNvSpPr/>
            <p:nvPr/>
          </p:nvSpPr>
          <p:spPr>
            <a:xfrm flipH="1">
              <a:off x="3534860" y="4016941"/>
              <a:ext cx="26092" cy="25541"/>
            </a:xfrm>
            <a:custGeom>
              <a:rect b="b" l="l" r="r" t="t"/>
              <a:pathLst>
                <a:path extrusionOk="0" h="232" w="237">
                  <a:moveTo>
                    <a:pt x="119" y="0"/>
                  </a:moveTo>
                  <a:cubicBezTo>
                    <a:pt x="53" y="0"/>
                    <a:pt x="1" y="52"/>
                    <a:pt x="1" y="118"/>
                  </a:cubicBezTo>
                  <a:cubicBezTo>
                    <a:pt x="1" y="179"/>
                    <a:pt x="53" y="231"/>
                    <a:pt x="119" y="231"/>
                  </a:cubicBezTo>
                  <a:cubicBezTo>
                    <a:pt x="185" y="231"/>
                    <a:pt x="237" y="179"/>
                    <a:pt x="237" y="118"/>
                  </a:cubicBezTo>
                  <a:cubicBezTo>
                    <a:pt x="237" y="52"/>
                    <a:pt x="185"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3"/>
            <p:cNvSpPr/>
            <p:nvPr/>
          </p:nvSpPr>
          <p:spPr>
            <a:xfrm flipH="1">
              <a:off x="3447667" y="4034556"/>
              <a:ext cx="24991" cy="24991"/>
            </a:xfrm>
            <a:custGeom>
              <a:rect b="b" l="l" r="r" t="t"/>
              <a:pathLst>
                <a:path extrusionOk="0" h="227" w="227">
                  <a:moveTo>
                    <a:pt x="113" y="0"/>
                  </a:moveTo>
                  <a:cubicBezTo>
                    <a:pt x="47" y="0"/>
                    <a:pt x="0" y="52"/>
                    <a:pt x="0" y="114"/>
                  </a:cubicBezTo>
                  <a:cubicBezTo>
                    <a:pt x="0" y="175"/>
                    <a:pt x="47" y="227"/>
                    <a:pt x="113" y="227"/>
                  </a:cubicBezTo>
                  <a:cubicBezTo>
                    <a:pt x="175" y="227"/>
                    <a:pt x="227" y="175"/>
                    <a:pt x="227" y="114"/>
                  </a:cubicBezTo>
                  <a:cubicBezTo>
                    <a:pt x="227" y="52"/>
                    <a:pt x="175" y="0"/>
                    <a:pt x="1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3"/>
            <p:cNvSpPr/>
            <p:nvPr/>
          </p:nvSpPr>
          <p:spPr>
            <a:xfrm flipH="1">
              <a:off x="3360475" y="4049088"/>
              <a:ext cx="23450" cy="24000"/>
            </a:xfrm>
            <a:custGeom>
              <a:rect b="b" l="l" r="r" t="t"/>
              <a:pathLst>
                <a:path extrusionOk="0" h="218" w="213">
                  <a:moveTo>
                    <a:pt x="104" y="0"/>
                  </a:moveTo>
                  <a:cubicBezTo>
                    <a:pt x="48" y="0"/>
                    <a:pt x="0" y="52"/>
                    <a:pt x="0" y="109"/>
                  </a:cubicBezTo>
                  <a:cubicBezTo>
                    <a:pt x="0" y="170"/>
                    <a:pt x="48" y="217"/>
                    <a:pt x="104" y="217"/>
                  </a:cubicBezTo>
                  <a:cubicBezTo>
                    <a:pt x="165" y="217"/>
                    <a:pt x="213" y="170"/>
                    <a:pt x="213" y="109"/>
                  </a:cubicBezTo>
                  <a:cubicBezTo>
                    <a:pt x="213" y="52"/>
                    <a:pt x="165"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3"/>
            <p:cNvSpPr/>
            <p:nvPr/>
          </p:nvSpPr>
          <p:spPr>
            <a:xfrm flipH="1">
              <a:off x="3272292" y="4060977"/>
              <a:ext cx="22899" cy="23009"/>
            </a:xfrm>
            <a:custGeom>
              <a:rect b="b" l="l" r="r" t="t"/>
              <a:pathLst>
                <a:path extrusionOk="0" h="209" w="208">
                  <a:moveTo>
                    <a:pt x="104" y="1"/>
                  </a:moveTo>
                  <a:cubicBezTo>
                    <a:pt x="48" y="1"/>
                    <a:pt x="1" y="48"/>
                    <a:pt x="1" y="105"/>
                  </a:cubicBezTo>
                  <a:cubicBezTo>
                    <a:pt x="1" y="161"/>
                    <a:pt x="48" y="208"/>
                    <a:pt x="104" y="208"/>
                  </a:cubicBezTo>
                  <a:cubicBezTo>
                    <a:pt x="161" y="208"/>
                    <a:pt x="208" y="161"/>
                    <a:pt x="208" y="105"/>
                  </a:cubicBezTo>
                  <a:cubicBezTo>
                    <a:pt x="208" y="48"/>
                    <a:pt x="161"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3"/>
            <p:cNvSpPr/>
            <p:nvPr/>
          </p:nvSpPr>
          <p:spPr>
            <a:xfrm flipH="1">
              <a:off x="3183448" y="4069344"/>
              <a:ext cx="22459" cy="22349"/>
            </a:xfrm>
            <a:custGeom>
              <a:rect b="b" l="l" r="r" t="t"/>
              <a:pathLst>
                <a:path extrusionOk="0" h="203" w="204">
                  <a:moveTo>
                    <a:pt x="104" y="0"/>
                  </a:moveTo>
                  <a:cubicBezTo>
                    <a:pt x="48" y="0"/>
                    <a:pt x="0" y="47"/>
                    <a:pt x="0" y="99"/>
                  </a:cubicBezTo>
                  <a:cubicBezTo>
                    <a:pt x="0" y="156"/>
                    <a:pt x="48" y="203"/>
                    <a:pt x="104" y="203"/>
                  </a:cubicBezTo>
                  <a:cubicBezTo>
                    <a:pt x="156" y="203"/>
                    <a:pt x="203" y="156"/>
                    <a:pt x="203" y="99"/>
                  </a:cubicBezTo>
                  <a:cubicBezTo>
                    <a:pt x="203" y="47"/>
                    <a:pt x="156"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3"/>
            <p:cNvSpPr/>
            <p:nvPr/>
          </p:nvSpPr>
          <p:spPr>
            <a:xfrm flipH="1">
              <a:off x="3094714" y="4075069"/>
              <a:ext cx="21468" cy="20807"/>
            </a:xfrm>
            <a:custGeom>
              <a:rect b="b" l="l" r="r" t="t"/>
              <a:pathLst>
                <a:path extrusionOk="0" h="189" w="195">
                  <a:moveTo>
                    <a:pt x="95" y="0"/>
                  </a:moveTo>
                  <a:cubicBezTo>
                    <a:pt x="43" y="0"/>
                    <a:pt x="1" y="43"/>
                    <a:pt x="1" y="94"/>
                  </a:cubicBezTo>
                  <a:cubicBezTo>
                    <a:pt x="1" y="146"/>
                    <a:pt x="43" y="189"/>
                    <a:pt x="95" y="189"/>
                  </a:cubicBezTo>
                  <a:cubicBezTo>
                    <a:pt x="152" y="189"/>
                    <a:pt x="194" y="146"/>
                    <a:pt x="194" y="94"/>
                  </a:cubicBezTo>
                  <a:cubicBezTo>
                    <a:pt x="194" y="43"/>
                    <a:pt x="15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3"/>
            <p:cNvSpPr/>
            <p:nvPr/>
          </p:nvSpPr>
          <p:spPr>
            <a:xfrm flipH="1">
              <a:off x="3005980" y="4077051"/>
              <a:ext cx="20367" cy="19927"/>
            </a:xfrm>
            <a:custGeom>
              <a:rect b="b" l="l" r="r" t="t"/>
              <a:pathLst>
                <a:path extrusionOk="0" h="181" w="185">
                  <a:moveTo>
                    <a:pt x="90" y="1"/>
                  </a:moveTo>
                  <a:cubicBezTo>
                    <a:pt x="43" y="1"/>
                    <a:pt x="0" y="39"/>
                    <a:pt x="0" y="91"/>
                  </a:cubicBezTo>
                  <a:cubicBezTo>
                    <a:pt x="0" y="142"/>
                    <a:pt x="43" y="180"/>
                    <a:pt x="90" y="180"/>
                  </a:cubicBezTo>
                  <a:cubicBezTo>
                    <a:pt x="142" y="180"/>
                    <a:pt x="184" y="142"/>
                    <a:pt x="184" y="91"/>
                  </a:cubicBezTo>
                  <a:cubicBezTo>
                    <a:pt x="184" y="39"/>
                    <a:pt x="142"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3"/>
            <p:cNvSpPr/>
            <p:nvPr/>
          </p:nvSpPr>
          <p:spPr>
            <a:xfrm flipH="1">
              <a:off x="2917247" y="4076060"/>
              <a:ext cx="19266" cy="19266"/>
            </a:xfrm>
            <a:custGeom>
              <a:rect b="b" l="l" r="r" t="t"/>
              <a:pathLst>
                <a:path extrusionOk="0" h="175" w="175">
                  <a:moveTo>
                    <a:pt x="85" y="1"/>
                  </a:moveTo>
                  <a:cubicBezTo>
                    <a:pt x="38" y="1"/>
                    <a:pt x="0" y="38"/>
                    <a:pt x="0" y="85"/>
                  </a:cubicBezTo>
                  <a:cubicBezTo>
                    <a:pt x="0" y="133"/>
                    <a:pt x="38" y="175"/>
                    <a:pt x="85" y="175"/>
                  </a:cubicBezTo>
                  <a:cubicBezTo>
                    <a:pt x="137" y="175"/>
                    <a:pt x="174" y="133"/>
                    <a:pt x="174" y="85"/>
                  </a:cubicBezTo>
                  <a:cubicBezTo>
                    <a:pt x="174" y="38"/>
                    <a:pt x="137"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3"/>
            <p:cNvSpPr/>
            <p:nvPr/>
          </p:nvSpPr>
          <p:spPr>
            <a:xfrm flipH="1">
              <a:off x="2828513" y="4071877"/>
              <a:ext cx="18275" cy="18275"/>
            </a:xfrm>
            <a:custGeom>
              <a:rect b="b" l="l" r="r" t="t"/>
              <a:pathLst>
                <a:path extrusionOk="0" h="166" w="166">
                  <a:moveTo>
                    <a:pt x="81" y="1"/>
                  </a:moveTo>
                  <a:cubicBezTo>
                    <a:pt x="38" y="1"/>
                    <a:pt x="1" y="39"/>
                    <a:pt x="1" y="86"/>
                  </a:cubicBezTo>
                  <a:cubicBezTo>
                    <a:pt x="1" y="128"/>
                    <a:pt x="38" y="166"/>
                    <a:pt x="81" y="166"/>
                  </a:cubicBezTo>
                  <a:cubicBezTo>
                    <a:pt x="128" y="166"/>
                    <a:pt x="166" y="128"/>
                    <a:pt x="166" y="86"/>
                  </a:cubicBezTo>
                  <a:cubicBezTo>
                    <a:pt x="166" y="39"/>
                    <a:pt x="128"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3"/>
            <p:cNvSpPr/>
            <p:nvPr/>
          </p:nvSpPr>
          <p:spPr>
            <a:xfrm flipH="1">
              <a:off x="2740330" y="4065161"/>
              <a:ext cx="17174" cy="17285"/>
            </a:xfrm>
            <a:custGeom>
              <a:rect b="b" l="l" r="r" t="t"/>
              <a:pathLst>
                <a:path extrusionOk="0" h="157" w="156">
                  <a:moveTo>
                    <a:pt x="81" y="1"/>
                  </a:moveTo>
                  <a:cubicBezTo>
                    <a:pt x="38" y="1"/>
                    <a:pt x="0" y="38"/>
                    <a:pt x="0" y="81"/>
                  </a:cubicBezTo>
                  <a:cubicBezTo>
                    <a:pt x="0" y="123"/>
                    <a:pt x="38" y="156"/>
                    <a:pt x="81" y="156"/>
                  </a:cubicBezTo>
                  <a:cubicBezTo>
                    <a:pt x="123" y="156"/>
                    <a:pt x="156" y="123"/>
                    <a:pt x="156" y="81"/>
                  </a:cubicBezTo>
                  <a:cubicBezTo>
                    <a:pt x="156" y="38"/>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3"/>
            <p:cNvSpPr/>
            <p:nvPr/>
          </p:nvSpPr>
          <p:spPr>
            <a:xfrm flipH="1">
              <a:off x="2651486" y="4055803"/>
              <a:ext cx="16734" cy="16734"/>
            </a:xfrm>
            <a:custGeom>
              <a:rect b="b" l="l" r="r" t="t"/>
              <a:pathLst>
                <a:path extrusionOk="0" h="152" w="152">
                  <a:moveTo>
                    <a:pt x="76" y="1"/>
                  </a:moveTo>
                  <a:cubicBezTo>
                    <a:pt x="33" y="1"/>
                    <a:pt x="0" y="34"/>
                    <a:pt x="0" y="76"/>
                  </a:cubicBezTo>
                  <a:cubicBezTo>
                    <a:pt x="0" y="119"/>
                    <a:pt x="33" y="152"/>
                    <a:pt x="76" y="152"/>
                  </a:cubicBezTo>
                  <a:cubicBezTo>
                    <a:pt x="118" y="152"/>
                    <a:pt x="151" y="119"/>
                    <a:pt x="151" y="76"/>
                  </a:cubicBezTo>
                  <a:cubicBezTo>
                    <a:pt x="151"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3"/>
            <p:cNvSpPr/>
            <p:nvPr/>
          </p:nvSpPr>
          <p:spPr>
            <a:xfrm flipH="1">
              <a:off x="2563853" y="4044464"/>
              <a:ext cx="15083" cy="15633"/>
            </a:xfrm>
            <a:custGeom>
              <a:rect b="b" l="l" r="r" t="t"/>
              <a:pathLst>
                <a:path extrusionOk="0" h="142" w="137">
                  <a:moveTo>
                    <a:pt x="66" y="0"/>
                  </a:moveTo>
                  <a:cubicBezTo>
                    <a:pt x="28" y="0"/>
                    <a:pt x="0" y="33"/>
                    <a:pt x="0" y="71"/>
                  </a:cubicBezTo>
                  <a:cubicBezTo>
                    <a:pt x="0" y="108"/>
                    <a:pt x="28" y="141"/>
                    <a:pt x="66" y="141"/>
                  </a:cubicBezTo>
                  <a:cubicBezTo>
                    <a:pt x="109" y="141"/>
                    <a:pt x="137" y="108"/>
                    <a:pt x="137" y="71"/>
                  </a:cubicBezTo>
                  <a:cubicBezTo>
                    <a:pt x="137" y="33"/>
                    <a:pt x="109"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3"/>
            <p:cNvSpPr/>
            <p:nvPr/>
          </p:nvSpPr>
          <p:spPr>
            <a:xfrm flipH="1">
              <a:off x="2476110" y="4031473"/>
              <a:ext cx="14092" cy="14642"/>
            </a:xfrm>
            <a:custGeom>
              <a:rect b="b" l="l" r="r" t="t"/>
              <a:pathLst>
                <a:path extrusionOk="0" h="133" w="128">
                  <a:moveTo>
                    <a:pt x="62" y="0"/>
                  </a:moveTo>
                  <a:cubicBezTo>
                    <a:pt x="29" y="0"/>
                    <a:pt x="0" y="28"/>
                    <a:pt x="0" y="66"/>
                  </a:cubicBezTo>
                  <a:cubicBezTo>
                    <a:pt x="0" y="104"/>
                    <a:pt x="29" y="132"/>
                    <a:pt x="62" y="132"/>
                  </a:cubicBezTo>
                  <a:cubicBezTo>
                    <a:pt x="99" y="132"/>
                    <a:pt x="127" y="104"/>
                    <a:pt x="127" y="66"/>
                  </a:cubicBezTo>
                  <a:cubicBezTo>
                    <a:pt x="127" y="28"/>
                    <a:pt x="99"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3"/>
            <p:cNvSpPr/>
            <p:nvPr/>
          </p:nvSpPr>
          <p:spPr>
            <a:xfrm flipH="1">
              <a:off x="2388367" y="4016941"/>
              <a:ext cx="13651" cy="13541"/>
            </a:xfrm>
            <a:custGeom>
              <a:rect b="b" l="l" r="r" t="t"/>
              <a:pathLst>
                <a:path extrusionOk="0" h="123" w="124">
                  <a:moveTo>
                    <a:pt x="62" y="0"/>
                  </a:moveTo>
                  <a:cubicBezTo>
                    <a:pt x="29" y="0"/>
                    <a:pt x="1" y="28"/>
                    <a:pt x="1" y="61"/>
                  </a:cubicBezTo>
                  <a:cubicBezTo>
                    <a:pt x="1" y="94"/>
                    <a:pt x="29" y="123"/>
                    <a:pt x="62" y="123"/>
                  </a:cubicBezTo>
                  <a:cubicBezTo>
                    <a:pt x="95" y="123"/>
                    <a:pt x="123" y="94"/>
                    <a:pt x="123" y="61"/>
                  </a:cubicBezTo>
                  <a:cubicBezTo>
                    <a:pt x="123" y="28"/>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3"/>
            <p:cNvSpPr/>
            <p:nvPr/>
          </p:nvSpPr>
          <p:spPr>
            <a:xfrm flipH="1">
              <a:off x="2301175" y="4001858"/>
              <a:ext cx="12551" cy="12551"/>
            </a:xfrm>
            <a:custGeom>
              <a:rect b="b" l="l" r="r" t="t"/>
              <a:pathLst>
                <a:path extrusionOk="0" h="114" w="114">
                  <a:moveTo>
                    <a:pt x="57" y="0"/>
                  </a:moveTo>
                  <a:cubicBezTo>
                    <a:pt x="28" y="0"/>
                    <a:pt x="0" y="24"/>
                    <a:pt x="0" y="57"/>
                  </a:cubicBezTo>
                  <a:cubicBezTo>
                    <a:pt x="0" y="85"/>
                    <a:pt x="28" y="114"/>
                    <a:pt x="57" y="114"/>
                  </a:cubicBezTo>
                  <a:cubicBezTo>
                    <a:pt x="90" y="114"/>
                    <a:pt x="113" y="85"/>
                    <a:pt x="113" y="57"/>
                  </a:cubicBezTo>
                  <a:cubicBezTo>
                    <a:pt x="113" y="24"/>
                    <a:pt x="90"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3"/>
            <p:cNvSpPr/>
            <p:nvPr/>
          </p:nvSpPr>
          <p:spPr>
            <a:xfrm flipH="1">
              <a:off x="2213542" y="3985785"/>
              <a:ext cx="12000" cy="12000"/>
            </a:xfrm>
            <a:custGeom>
              <a:rect b="b" l="l" r="r" t="t"/>
              <a:pathLst>
                <a:path extrusionOk="0" h="109" w="109">
                  <a:moveTo>
                    <a:pt x="57" y="0"/>
                  </a:moveTo>
                  <a:cubicBezTo>
                    <a:pt x="24" y="0"/>
                    <a:pt x="0" y="24"/>
                    <a:pt x="0" y="57"/>
                  </a:cubicBezTo>
                  <a:cubicBezTo>
                    <a:pt x="0" y="85"/>
                    <a:pt x="24" y="109"/>
                    <a:pt x="57" y="109"/>
                  </a:cubicBezTo>
                  <a:cubicBezTo>
                    <a:pt x="85" y="109"/>
                    <a:pt x="109" y="85"/>
                    <a:pt x="109" y="57"/>
                  </a:cubicBezTo>
                  <a:cubicBezTo>
                    <a:pt x="109" y="24"/>
                    <a:pt x="85"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3"/>
            <p:cNvSpPr/>
            <p:nvPr/>
          </p:nvSpPr>
          <p:spPr>
            <a:xfrm flipH="1">
              <a:off x="2126350" y="3970702"/>
              <a:ext cx="10459" cy="10459"/>
            </a:xfrm>
            <a:custGeom>
              <a:rect b="b" l="l" r="r" t="t"/>
              <a:pathLst>
                <a:path extrusionOk="0" h="95" w="95">
                  <a:moveTo>
                    <a:pt x="48" y="1"/>
                  </a:moveTo>
                  <a:cubicBezTo>
                    <a:pt x="19" y="1"/>
                    <a:pt x="1" y="19"/>
                    <a:pt x="1" y="48"/>
                  </a:cubicBezTo>
                  <a:cubicBezTo>
                    <a:pt x="1" y="76"/>
                    <a:pt x="19" y="95"/>
                    <a:pt x="48" y="95"/>
                  </a:cubicBezTo>
                  <a:cubicBezTo>
                    <a:pt x="71" y="95"/>
                    <a:pt x="95" y="76"/>
                    <a:pt x="95" y="48"/>
                  </a:cubicBezTo>
                  <a:cubicBezTo>
                    <a:pt x="95" y="19"/>
                    <a:pt x="71"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3"/>
            <p:cNvSpPr/>
            <p:nvPr/>
          </p:nvSpPr>
          <p:spPr>
            <a:xfrm flipH="1">
              <a:off x="2038607" y="3955620"/>
              <a:ext cx="10018" cy="10018"/>
            </a:xfrm>
            <a:custGeom>
              <a:rect b="b" l="l" r="r" t="t"/>
              <a:pathLst>
                <a:path extrusionOk="0" h="91" w="91">
                  <a:moveTo>
                    <a:pt x="43" y="1"/>
                  </a:moveTo>
                  <a:cubicBezTo>
                    <a:pt x="20" y="1"/>
                    <a:pt x="1" y="24"/>
                    <a:pt x="1" y="48"/>
                  </a:cubicBezTo>
                  <a:cubicBezTo>
                    <a:pt x="1" y="72"/>
                    <a:pt x="20" y="90"/>
                    <a:pt x="43" y="90"/>
                  </a:cubicBezTo>
                  <a:cubicBezTo>
                    <a:pt x="72" y="90"/>
                    <a:pt x="91" y="72"/>
                    <a:pt x="91" y="48"/>
                  </a:cubicBezTo>
                  <a:cubicBezTo>
                    <a:pt x="91" y="24"/>
                    <a:pt x="72"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3"/>
            <p:cNvSpPr/>
            <p:nvPr/>
          </p:nvSpPr>
          <p:spPr>
            <a:xfrm flipH="1">
              <a:off x="1950864" y="3942739"/>
              <a:ext cx="8917" cy="8917"/>
            </a:xfrm>
            <a:custGeom>
              <a:rect b="b" l="l" r="r" t="t"/>
              <a:pathLst>
                <a:path extrusionOk="0" h="81" w="81">
                  <a:moveTo>
                    <a:pt x="38" y="0"/>
                  </a:moveTo>
                  <a:cubicBezTo>
                    <a:pt x="19" y="0"/>
                    <a:pt x="0" y="14"/>
                    <a:pt x="0" y="38"/>
                  </a:cubicBezTo>
                  <a:cubicBezTo>
                    <a:pt x="0" y="61"/>
                    <a:pt x="19" y="80"/>
                    <a:pt x="38" y="80"/>
                  </a:cubicBezTo>
                  <a:cubicBezTo>
                    <a:pt x="61" y="80"/>
                    <a:pt x="80" y="61"/>
                    <a:pt x="80" y="38"/>
                  </a:cubicBezTo>
                  <a:cubicBezTo>
                    <a:pt x="80" y="14"/>
                    <a:pt x="61"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3"/>
            <p:cNvSpPr/>
            <p:nvPr/>
          </p:nvSpPr>
          <p:spPr>
            <a:xfrm flipH="1">
              <a:off x="1863231" y="3931290"/>
              <a:ext cx="7817" cy="7927"/>
            </a:xfrm>
            <a:custGeom>
              <a:rect b="b" l="l" r="r" t="t"/>
              <a:pathLst>
                <a:path extrusionOk="0" h="72" w="71">
                  <a:moveTo>
                    <a:pt x="38" y="0"/>
                  </a:moveTo>
                  <a:cubicBezTo>
                    <a:pt x="19" y="0"/>
                    <a:pt x="0" y="14"/>
                    <a:pt x="0" y="33"/>
                  </a:cubicBezTo>
                  <a:cubicBezTo>
                    <a:pt x="0" y="52"/>
                    <a:pt x="19" y="71"/>
                    <a:pt x="38" y="71"/>
                  </a:cubicBezTo>
                  <a:cubicBezTo>
                    <a:pt x="57" y="71"/>
                    <a:pt x="71" y="52"/>
                    <a:pt x="71" y="33"/>
                  </a:cubicBezTo>
                  <a:cubicBezTo>
                    <a:pt x="71" y="14"/>
                    <a:pt x="57"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3"/>
            <p:cNvSpPr/>
            <p:nvPr/>
          </p:nvSpPr>
          <p:spPr>
            <a:xfrm flipH="1">
              <a:off x="1774938" y="3921932"/>
              <a:ext cx="6826" cy="7376"/>
            </a:xfrm>
            <a:custGeom>
              <a:rect b="b" l="l" r="r" t="t"/>
              <a:pathLst>
                <a:path extrusionOk="0" h="67" w="62">
                  <a:moveTo>
                    <a:pt x="33" y="0"/>
                  </a:moveTo>
                  <a:cubicBezTo>
                    <a:pt x="14" y="0"/>
                    <a:pt x="0" y="15"/>
                    <a:pt x="0" y="33"/>
                  </a:cubicBezTo>
                  <a:cubicBezTo>
                    <a:pt x="0" y="52"/>
                    <a:pt x="14" y="66"/>
                    <a:pt x="33" y="66"/>
                  </a:cubicBezTo>
                  <a:cubicBezTo>
                    <a:pt x="52" y="66"/>
                    <a:pt x="61" y="52"/>
                    <a:pt x="61" y="33"/>
                  </a:cubicBezTo>
                  <a:cubicBezTo>
                    <a:pt x="61" y="15"/>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3"/>
            <p:cNvSpPr/>
            <p:nvPr/>
          </p:nvSpPr>
          <p:spPr>
            <a:xfrm flipH="1">
              <a:off x="1686204" y="3915657"/>
              <a:ext cx="5835" cy="6385"/>
            </a:xfrm>
            <a:custGeom>
              <a:rect b="b" l="l" r="r" t="t"/>
              <a:pathLst>
                <a:path extrusionOk="0" h="58" w="53">
                  <a:moveTo>
                    <a:pt x="24" y="1"/>
                  </a:moveTo>
                  <a:cubicBezTo>
                    <a:pt x="10" y="1"/>
                    <a:pt x="1" y="15"/>
                    <a:pt x="1" y="29"/>
                  </a:cubicBezTo>
                  <a:cubicBezTo>
                    <a:pt x="1" y="43"/>
                    <a:pt x="10" y="57"/>
                    <a:pt x="24" y="57"/>
                  </a:cubicBezTo>
                  <a:cubicBezTo>
                    <a:pt x="43" y="57"/>
                    <a:pt x="52" y="43"/>
                    <a:pt x="52" y="29"/>
                  </a:cubicBezTo>
                  <a:cubicBezTo>
                    <a:pt x="52" y="15"/>
                    <a:pt x="4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3"/>
            <p:cNvSpPr/>
            <p:nvPr/>
          </p:nvSpPr>
          <p:spPr>
            <a:xfrm flipH="1">
              <a:off x="1597470" y="3913125"/>
              <a:ext cx="5284" cy="5284"/>
            </a:xfrm>
            <a:custGeom>
              <a:rect b="b" l="l" r="r" t="t"/>
              <a:pathLst>
                <a:path extrusionOk="0" h="48" w="48">
                  <a:moveTo>
                    <a:pt x="24" y="0"/>
                  </a:moveTo>
                  <a:cubicBezTo>
                    <a:pt x="15" y="0"/>
                    <a:pt x="0" y="10"/>
                    <a:pt x="0" y="24"/>
                  </a:cubicBezTo>
                  <a:cubicBezTo>
                    <a:pt x="0" y="33"/>
                    <a:pt x="15" y="47"/>
                    <a:pt x="24" y="47"/>
                  </a:cubicBezTo>
                  <a:cubicBezTo>
                    <a:pt x="38" y="47"/>
                    <a:pt x="48" y="33"/>
                    <a:pt x="48" y="24"/>
                  </a:cubicBezTo>
                  <a:cubicBezTo>
                    <a:pt x="48" y="10"/>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3"/>
            <p:cNvSpPr/>
            <p:nvPr/>
          </p:nvSpPr>
          <p:spPr>
            <a:xfrm flipH="1">
              <a:off x="1508736" y="3913675"/>
              <a:ext cx="4184" cy="4184"/>
            </a:xfrm>
            <a:custGeom>
              <a:rect b="b" l="l" r="r" t="t"/>
              <a:pathLst>
                <a:path extrusionOk="0" h="38" w="38">
                  <a:moveTo>
                    <a:pt x="19" y="0"/>
                  </a:moveTo>
                  <a:cubicBezTo>
                    <a:pt x="9" y="0"/>
                    <a:pt x="0" y="9"/>
                    <a:pt x="0" y="19"/>
                  </a:cubicBezTo>
                  <a:cubicBezTo>
                    <a:pt x="0" y="33"/>
                    <a:pt x="9" y="38"/>
                    <a:pt x="19" y="38"/>
                  </a:cubicBezTo>
                  <a:cubicBezTo>
                    <a:pt x="28" y="38"/>
                    <a:pt x="38" y="33"/>
                    <a:pt x="38" y="19"/>
                  </a:cubicBezTo>
                  <a:cubicBezTo>
                    <a:pt x="38" y="9"/>
                    <a:pt x="28"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3"/>
            <p:cNvSpPr/>
            <p:nvPr/>
          </p:nvSpPr>
          <p:spPr>
            <a:xfrm flipH="1">
              <a:off x="1420003" y="3918849"/>
              <a:ext cx="3193" cy="3193"/>
            </a:xfrm>
            <a:custGeom>
              <a:rect b="b" l="l" r="r" t="t"/>
              <a:pathLst>
                <a:path extrusionOk="0" h="29" w="29">
                  <a:moveTo>
                    <a:pt x="15" y="0"/>
                  </a:moveTo>
                  <a:cubicBezTo>
                    <a:pt x="5" y="0"/>
                    <a:pt x="1" y="5"/>
                    <a:pt x="1" y="14"/>
                  </a:cubicBezTo>
                  <a:cubicBezTo>
                    <a:pt x="1" y="19"/>
                    <a:pt x="5" y="28"/>
                    <a:pt x="15" y="28"/>
                  </a:cubicBezTo>
                  <a:cubicBezTo>
                    <a:pt x="24" y="28"/>
                    <a:pt x="29" y="19"/>
                    <a:pt x="29" y="14"/>
                  </a:cubicBezTo>
                  <a:cubicBezTo>
                    <a:pt x="29" y="5"/>
                    <a:pt x="24"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3"/>
            <p:cNvSpPr/>
            <p:nvPr/>
          </p:nvSpPr>
          <p:spPr>
            <a:xfrm flipH="1">
              <a:off x="1331269" y="3927106"/>
              <a:ext cx="2642" cy="2752"/>
            </a:xfrm>
            <a:custGeom>
              <a:rect b="b" l="l" r="r" t="t"/>
              <a:pathLst>
                <a:path extrusionOk="0" h="25" w="24">
                  <a:moveTo>
                    <a:pt x="10" y="1"/>
                  </a:moveTo>
                  <a:cubicBezTo>
                    <a:pt x="5" y="1"/>
                    <a:pt x="0" y="5"/>
                    <a:pt x="0" y="10"/>
                  </a:cubicBezTo>
                  <a:cubicBezTo>
                    <a:pt x="0" y="19"/>
                    <a:pt x="5" y="24"/>
                    <a:pt x="10" y="24"/>
                  </a:cubicBezTo>
                  <a:cubicBezTo>
                    <a:pt x="19" y="24"/>
                    <a:pt x="24" y="19"/>
                    <a:pt x="24" y="10"/>
                  </a:cubicBezTo>
                  <a:cubicBezTo>
                    <a:pt x="24" y="5"/>
                    <a:pt x="19"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3"/>
            <p:cNvSpPr/>
            <p:nvPr/>
          </p:nvSpPr>
          <p:spPr>
            <a:xfrm flipH="1">
              <a:off x="1243526" y="3940097"/>
              <a:ext cx="1101" cy="1101"/>
            </a:xfrm>
            <a:custGeom>
              <a:rect b="b" l="l" r="r" t="t"/>
              <a:pathLst>
                <a:path extrusionOk="0" h="10" w="10">
                  <a:moveTo>
                    <a:pt x="5" y="0"/>
                  </a:moveTo>
                  <a:cubicBezTo>
                    <a:pt x="0" y="0"/>
                    <a:pt x="0" y="0"/>
                    <a:pt x="0" y="5"/>
                  </a:cubicBezTo>
                  <a:cubicBezTo>
                    <a:pt x="0" y="10"/>
                    <a:pt x="0" y="10"/>
                    <a:pt x="5" y="10"/>
                  </a:cubicBezTo>
                  <a:cubicBezTo>
                    <a:pt x="5" y="10"/>
                    <a:pt x="10" y="10"/>
                    <a:pt x="10" y="5"/>
                  </a:cubicBezTo>
                  <a:cubicBezTo>
                    <a:pt x="10" y="0"/>
                    <a:pt x="5"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3"/>
            <p:cNvSpPr/>
            <p:nvPr/>
          </p:nvSpPr>
          <p:spPr>
            <a:xfrm flipH="1">
              <a:off x="1156334" y="3956721"/>
              <a:ext cx="110" cy="661"/>
            </a:xfrm>
            <a:custGeom>
              <a:rect b="b" l="l" r="r" t="t"/>
              <a:pathLst>
                <a:path extrusionOk="0" h="6" w="1">
                  <a:moveTo>
                    <a:pt x="1" y="5"/>
                  </a:moveTo>
                  <a:cubicBezTo>
                    <a:pt x="1" y="5"/>
                    <a:pt x="1" y="5"/>
                    <a:pt x="1" y="0"/>
                  </a:cubicBezTo>
                  <a:cubicBezTo>
                    <a:pt x="1" y="0"/>
                    <a:pt x="1" y="0"/>
                    <a:pt x="1" y="0"/>
                  </a:cubicBezTo>
                  <a:cubicBezTo>
                    <a:pt x="1" y="0"/>
                    <a:pt x="1" y="0"/>
                    <a:pt x="1" y="0"/>
                  </a:cubicBezTo>
                  <a:cubicBezTo>
                    <a:pt x="1" y="5"/>
                    <a:pt x="1" y="5"/>
                    <a:pt x="1" y="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3"/>
            <p:cNvSpPr/>
            <p:nvPr/>
          </p:nvSpPr>
          <p:spPr>
            <a:xfrm flipH="1">
              <a:off x="8256682" y="3569529"/>
              <a:ext cx="80478" cy="80588"/>
            </a:xfrm>
            <a:custGeom>
              <a:rect b="b" l="l" r="r" t="t"/>
              <a:pathLst>
                <a:path extrusionOk="0" h="732" w="731">
                  <a:moveTo>
                    <a:pt x="363" y="1"/>
                  </a:moveTo>
                  <a:cubicBezTo>
                    <a:pt x="161" y="1"/>
                    <a:pt x="0" y="161"/>
                    <a:pt x="0" y="364"/>
                  </a:cubicBezTo>
                  <a:cubicBezTo>
                    <a:pt x="0" y="566"/>
                    <a:pt x="161" y="731"/>
                    <a:pt x="363" y="731"/>
                  </a:cubicBezTo>
                  <a:cubicBezTo>
                    <a:pt x="566" y="731"/>
                    <a:pt x="731" y="566"/>
                    <a:pt x="731" y="364"/>
                  </a:cubicBezTo>
                  <a:cubicBezTo>
                    <a:pt x="731" y="161"/>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3"/>
            <p:cNvSpPr/>
            <p:nvPr/>
          </p:nvSpPr>
          <p:spPr>
            <a:xfrm flipH="1">
              <a:off x="8188095" y="3626116"/>
              <a:ext cx="79597" cy="79487"/>
            </a:xfrm>
            <a:custGeom>
              <a:rect b="b" l="l" r="r" t="t"/>
              <a:pathLst>
                <a:path extrusionOk="0" h="722" w="723">
                  <a:moveTo>
                    <a:pt x="364" y="0"/>
                  </a:moveTo>
                  <a:cubicBezTo>
                    <a:pt x="166" y="0"/>
                    <a:pt x="1" y="161"/>
                    <a:pt x="1" y="359"/>
                  </a:cubicBezTo>
                  <a:cubicBezTo>
                    <a:pt x="1" y="561"/>
                    <a:pt x="166" y="722"/>
                    <a:pt x="364" y="722"/>
                  </a:cubicBezTo>
                  <a:cubicBezTo>
                    <a:pt x="562" y="722"/>
                    <a:pt x="722" y="561"/>
                    <a:pt x="722" y="359"/>
                  </a:cubicBezTo>
                  <a:cubicBezTo>
                    <a:pt x="722" y="161"/>
                    <a:pt x="562" y="0"/>
                    <a:pt x="3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3"/>
            <p:cNvSpPr/>
            <p:nvPr/>
          </p:nvSpPr>
          <p:spPr>
            <a:xfrm flipH="1">
              <a:off x="8116536" y="3679070"/>
              <a:ext cx="78496" cy="78936"/>
            </a:xfrm>
            <a:custGeom>
              <a:rect b="b" l="l" r="r" t="t"/>
              <a:pathLst>
                <a:path extrusionOk="0" h="717" w="713">
                  <a:moveTo>
                    <a:pt x="359" y="0"/>
                  </a:moveTo>
                  <a:cubicBezTo>
                    <a:pt x="161" y="0"/>
                    <a:pt x="1" y="161"/>
                    <a:pt x="1" y="359"/>
                  </a:cubicBezTo>
                  <a:cubicBezTo>
                    <a:pt x="1" y="556"/>
                    <a:pt x="161" y="717"/>
                    <a:pt x="359" y="717"/>
                  </a:cubicBezTo>
                  <a:cubicBezTo>
                    <a:pt x="553" y="717"/>
                    <a:pt x="713" y="556"/>
                    <a:pt x="713" y="359"/>
                  </a:cubicBezTo>
                  <a:cubicBezTo>
                    <a:pt x="713" y="161"/>
                    <a:pt x="553"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3"/>
            <p:cNvSpPr/>
            <p:nvPr/>
          </p:nvSpPr>
          <p:spPr>
            <a:xfrm flipH="1">
              <a:off x="8042775" y="3729932"/>
              <a:ext cx="77945" cy="77395"/>
            </a:xfrm>
            <a:custGeom>
              <a:rect b="b" l="l" r="r" t="t"/>
              <a:pathLst>
                <a:path extrusionOk="0" h="703" w="708">
                  <a:moveTo>
                    <a:pt x="354" y="0"/>
                  </a:moveTo>
                  <a:cubicBezTo>
                    <a:pt x="160" y="0"/>
                    <a:pt x="0" y="160"/>
                    <a:pt x="0" y="354"/>
                  </a:cubicBezTo>
                  <a:cubicBezTo>
                    <a:pt x="0" y="547"/>
                    <a:pt x="160" y="703"/>
                    <a:pt x="354" y="703"/>
                  </a:cubicBezTo>
                  <a:cubicBezTo>
                    <a:pt x="547" y="703"/>
                    <a:pt x="707" y="547"/>
                    <a:pt x="707" y="354"/>
                  </a:cubicBezTo>
                  <a:cubicBezTo>
                    <a:pt x="707" y="160"/>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3"/>
            <p:cNvSpPr/>
            <p:nvPr/>
          </p:nvSpPr>
          <p:spPr>
            <a:xfrm flipH="1">
              <a:off x="7968023" y="3778153"/>
              <a:ext cx="76955" cy="76404"/>
            </a:xfrm>
            <a:custGeom>
              <a:rect b="b" l="l" r="r" t="t"/>
              <a:pathLst>
                <a:path extrusionOk="0" h="694" w="699">
                  <a:moveTo>
                    <a:pt x="349" y="1"/>
                  </a:moveTo>
                  <a:cubicBezTo>
                    <a:pt x="161" y="1"/>
                    <a:pt x="0" y="156"/>
                    <a:pt x="0" y="349"/>
                  </a:cubicBezTo>
                  <a:cubicBezTo>
                    <a:pt x="0" y="538"/>
                    <a:pt x="161" y="694"/>
                    <a:pt x="349" y="694"/>
                  </a:cubicBezTo>
                  <a:cubicBezTo>
                    <a:pt x="542" y="694"/>
                    <a:pt x="698" y="538"/>
                    <a:pt x="698" y="349"/>
                  </a:cubicBezTo>
                  <a:cubicBezTo>
                    <a:pt x="698" y="156"/>
                    <a:pt x="542"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3"/>
            <p:cNvSpPr/>
            <p:nvPr/>
          </p:nvSpPr>
          <p:spPr>
            <a:xfrm flipH="1">
              <a:off x="7891289" y="3823290"/>
              <a:ext cx="75854" cy="75964"/>
            </a:xfrm>
            <a:custGeom>
              <a:rect b="b" l="l" r="r" t="t"/>
              <a:pathLst>
                <a:path extrusionOk="0" h="690" w="689">
                  <a:moveTo>
                    <a:pt x="345" y="1"/>
                  </a:moveTo>
                  <a:cubicBezTo>
                    <a:pt x="156" y="1"/>
                    <a:pt x="0" y="156"/>
                    <a:pt x="0" y="345"/>
                  </a:cubicBezTo>
                  <a:cubicBezTo>
                    <a:pt x="0" y="538"/>
                    <a:pt x="156" y="689"/>
                    <a:pt x="345" y="689"/>
                  </a:cubicBezTo>
                  <a:cubicBezTo>
                    <a:pt x="533" y="689"/>
                    <a:pt x="689" y="538"/>
                    <a:pt x="689" y="345"/>
                  </a:cubicBezTo>
                  <a:cubicBezTo>
                    <a:pt x="689" y="156"/>
                    <a:pt x="533"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3"/>
            <p:cNvSpPr/>
            <p:nvPr/>
          </p:nvSpPr>
          <p:spPr>
            <a:xfrm flipH="1">
              <a:off x="7813454" y="3866446"/>
              <a:ext cx="74753" cy="74753"/>
            </a:xfrm>
            <a:custGeom>
              <a:rect b="b" l="l" r="r" t="t"/>
              <a:pathLst>
                <a:path extrusionOk="0" h="679" w="679">
                  <a:moveTo>
                    <a:pt x="339" y="0"/>
                  </a:moveTo>
                  <a:cubicBezTo>
                    <a:pt x="151" y="0"/>
                    <a:pt x="0" y="151"/>
                    <a:pt x="0" y="339"/>
                  </a:cubicBezTo>
                  <a:cubicBezTo>
                    <a:pt x="0" y="528"/>
                    <a:pt x="151" y="679"/>
                    <a:pt x="339" y="679"/>
                  </a:cubicBezTo>
                  <a:cubicBezTo>
                    <a:pt x="528" y="679"/>
                    <a:pt x="679" y="528"/>
                    <a:pt x="679" y="339"/>
                  </a:cubicBezTo>
                  <a:cubicBezTo>
                    <a:pt x="679" y="151"/>
                    <a:pt x="528" y="0"/>
                    <a:pt x="3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3"/>
            <p:cNvSpPr/>
            <p:nvPr/>
          </p:nvSpPr>
          <p:spPr>
            <a:xfrm flipH="1">
              <a:off x="7733968" y="3906849"/>
              <a:ext cx="73872" cy="73872"/>
            </a:xfrm>
            <a:custGeom>
              <a:rect b="b" l="l" r="r" t="t"/>
              <a:pathLst>
                <a:path extrusionOk="0" h="671" w="671">
                  <a:moveTo>
                    <a:pt x="335" y="1"/>
                  </a:moveTo>
                  <a:cubicBezTo>
                    <a:pt x="152" y="1"/>
                    <a:pt x="1" y="147"/>
                    <a:pt x="1" y="335"/>
                  </a:cubicBezTo>
                  <a:cubicBezTo>
                    <a:pt x="1" y="519"/>
                    <a:pt x="152" y="670"/>
                    <a:pt x="335" y="670"/>
                  </a:cubicBezTo>
                  <a:cubicBezTo>
                    <a:pt x="519" y="670"/>
                    <a:pt x="670" y="519"/>
                    <a:pt x="670" y="335"/>
                  </a:cubicBezTo>
                  <a:cubicBezTo>
                    <a:pt x="670" y="147"/>
                    <a:pt x="519"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3"/>
            <p:cNvSpPr/>
            <p:nvPr/>
          </p:nvSpPr>
          <p:spPr>
            <a:xfrm flipH="1">
              <a:off x="7653051" y="3944281"/>
              <a:ext cx="72771" cy="72771"/>
            </a:xfrm>
            <a:custGeom>
              <a:rect b="b" l="l" r="r" t="t"/>
              <a:pathLst>
                <a:path extrusionOk="0" h="661" w="661">
                  <a:moveTo>
                    <a:pt x="331" y="0"/>
                  </a:moveTo>
                  <a:cubicBezTo>
                    <a:pt x="147" y="0"/>
                    <a:pt x="1" y="146"/>
                    <a:pt x="1" y="330"/>
                  </a:cubicBezTo>
                  <a:cubicBezTo>
                    <a:pt x="1" y="509"/>
                    <a:pt x="147" y="660"/>
                    <a:pt x="331" y="660"/>
                  </a:cubicBezTo>
                  <a:cubicBezTo>
                    <a:pt x="514" y="660"/>
                    <a:pt x="661" y="509"/>
                    <a:pt x="661" y="330"/>
                  </a:cubicBezTo>
                  <a:cubicBezTo>
                    <a:pt x="661" y="146"/>
                    <a:pt x="514"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3"/>
            <p:cNvSpPr/>
            <p:nvPr/>
          </p:nvSpPr>
          <p:spPr>
            <a:xfrm flipH="1">
              <a:off x="7571033" y="3978519"/>
              <a:ext cx="71780" cy="71670"/>
            </a:xfrm>
            <a:custGeom>
              <a:rect b="b" l="l" r="r" t="t"/>
              <a:pathLst>
                <a:path extrusionOk="0" h="651" w="652">
                  <a:moveTo>
                    <a:pt x="326" y="0"/>
                  </a:moveTo>
                  <a:cubicBezTo>
                    <a:pt x="147" y="0"/>
                    <a:pt x="1" y="146"/>
                    <a:pt x="1" y="326"/>
                  </a:cubicBezTo>
                  <a:cubicBezTo>
                    <a:pt x="1" y="505"/>
                    <a:pt x="147" y="651"/>
                    <a:pt x="326" y="651"/>
                  </a:cubicBezTo>
                  <a:cubicBezTo>
                    <a:pt x="505" y="651"/>
                    <a:pt x="651" y="505"/>
                    <a:pt x="651" y="326"/>
                  </a:cubicBezTo>
                  <a:cubicBezTo>
                    <a:pt x="651"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3"/>
            <p:cNvSpPr/>
            <p:nvPr/>
          </p:nvSpPr>
          <p:spPr>
            <a:xfrm flipH="1">
              <a:off x="7487473" y="4009675"/>
              <a:ext cx="71230" cy="71120"/>
            </a:xfrm>
            <a:custGeom>
              <a:rect b="b" l="l" r="r" t="t"/>
              <a:pathLst>
                <a:path extrusionOk="0" h="646" w="647">
                  <a:moveTo>
                    <a:pt x="326" y="0"/>
                  </a:moveTo>
                  <a:cubicBezTo>
                    <a:pt x="147" y="0"/>
                    <a:pt x="1" y="146"/>
                    <a:pt x="1" y="321"/>
                  </a:cubicBezTo>
                  <a:cubicBezTo>
                    <a:pt x="1" y="500"/>
                    <a:pt x="147" y="646"/>
                    <a:pt x="326" y="646"/>
                  </a:cubicBezTo>
                  <a:cubicBezTo>
                    <a:pt x="500" y="646"/>
                    <a:pt x="646" y="500"/>
                    <a:pt x="646" y="321"/>
                  </a:cubicBezTo>
                  <a:cubicBezTo>
                    <a:pt x="646" y="146"/>
                    <a:pt x="500"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3"/>
            <p:cNvSpPr/>
            <p:nvPr/>
          </p:nvSpPr>
          <p:spPr>
            <a:xfrm flipH="1">
              <a:off x="7402923" y="4037638"/>
              <a:ext cx="70129" cy="70239"/>
            </a:xfrm>
            <a:custGeom>
              <a:rect b="b" l="l" r="r" t="t"/>
              <a:pathLst>
                <a:path extrusionOk="0" h="638" w="637">
                  <a:moveTo>
                    <a:pt x="316" y="1"/>
                  </a:moveTo>
                  <a:cubicBezTo>
                    <a:pt x="142" y="1"/>
                    <a:pt x="0" y="142"/>
                    <a:pt x="0" y="317"/>
                  </a:cubicBezTo>
                  <a:cubicBezTo>
                    <a:pt x="0" y="491"/>
                    <a:pt x="142" y="637"/>
                    <a:pt x="316" y="637"/>
                  </a:cubicBezTo>
                  <a:cubicBezTo>
                    <a:pt x="495" y="637"/>
                    <a:pt x="637" y="491"/>
                    <a:pt x="637" y="317"/>
                  </a:cubicBezTo>
                  <a:cubicBezTo>
                    <a:pt x="637" y="142"/>
                    <a:pt x="495"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3"/>
            <p:cNvSpPr/>
            <p:nvPr/>
          </p:nvSpPr>
          <p:spPr>
            <a:xfrm flipH="1">
              <a:off x="7317272" y="4062078"/>
              <a:ext cx="69689" cy="69138"/>
            </a:xfrm>
            <a:custGeom>
              <a:rect b="b" l="l" r="r" t="t"/>
              <a:pathLst>
                <a:path extrusionOk="0" h="628" w="633">
                  <a:moveTo>
                    <a:pt x="317" y="0"/>
                  </a:moveTo>
                  <a:cubicBezTo>
                    <a:pt x="142" y="0"/>
                    <a:pt x="1" y="137"/>
                    <a:pt x="1" y="311"/>
                  </a:cubicBezTo>
                  <a:cubicBezTo>
                    <a:pt x="1" y="486"/>
                    <a:pt x="142" y="627"/>
                    <a:pt x="317" y="627"/>
                  </a:cubicBezTo>
                  <a:cubicBezTo>
                    <a:pt x="491" y="627"/>
                    <a:pt x="633" y="486"/>
                    <a:pt x="633" y="311"/>
                  </a:cubicBezTo>
                  <a:cubicBezTo>
                    <a:pt x="633" y="137"/>
                    <a:pt x="491"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3"/>
            <p:cNvSpPr/>
            <p:nvPr/>
          </p:nvSpPr>
          <p:spPr>
            <a:xfrm flipH="1">
              <a:off x="7231070" y="4082335"/>
              <a:ext cx="68147" cy="68588"/>
            </a:xfrm>
            <a:custGeom>
              <a:rect b="b" l="l" r="r" t="t"/>
              <a:pathLst>
                <a:path extrusionOk="0" h="623" w="619">
                  <a:moveTo>
                    <a:pt x="312" y="0"/>
                  </a:moveTo>
                  <a:cubicBezTo>
                    <a:pt x="137" y="0"/>
                    <a:pt x="1" y="142"/>
                    <a:pt x="1" y="311"/>
                  </a:cubicBezTo>
                  <a:cubicBezTo>
                    <a:pt x="1" y="481"/>
                    <a:pt x="137" y="622"/>
                    <a:pt x="312" y="622"/>
                  </a:cubicBezTo>
                  <a:cubicBezTo>
                    <a:pt x="481" y="622"/>
                    <a:pt x="618" y="481"/>
                    <a:pt x="618" y="311"/>
                  </a:cubicBezTo>
                  <a:cubicBezTo>
                    <a:pt x="618" y="142"/>
                    <a:pt x="481"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3"/>
            <p:cNvSpPr/>
            <p:nvPr/>
          </p:nvSpPr>
          <p:spPr>
            <a:xfrm flipH="1">
              <a:off x="7143878" y="4098849"/>
              <a:ext cx="67046" cy="67597"/>
            </a:xfrm>
            <a:custGeom>
              <a:rect b="b" l="l" r="r" t="t"/>
              <a:pathLst>
                <a:path extrusionOk="0" h="614" w="609">
                  <a:moveTo>
                    <a:pt x="306" y="1"/>
                  </a:moveTo>
                  <a:cubicBezTo>
                    <a:pt x="137" y="1"/>
                    <a:pt x="0" y="138"/>
                    <a:pt x="0" y="307"/>
                  </a:cubicBezTo>
                  <a:cubicBezTo>
                    <a:pt x="0" y="477"/>
                    <a:pt x="137" y="614"/>
                    <a:pt x="306" y="614"/>
                  </a:cubicBezTo>
                  <a:cubicBezTo>
                    <a:pt x="476" y="614"/>
                    <a:pt x="608" y="477"/>
                    <a:pt x="608" y="307"/>
                  </a:cubicBezTo>
                  <a:cubicBezTo>
                    <a:pt x="608" y="138"/>
                    <a:pt x="476" y="1"/>
                    <a:pt x="3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3"/>
            <p:cNvSpPr/>
            <p:nvPr/>
          </p:nvSpPr>
          <p:spPr>
            <a:xfrm flipH="1">
              <a:off x="7055695" y="4111840"/>
              <a:ext cx="66496" cy="66056"/>
            </a:xfrm>
            <a:custGeom>
              <a:rect b="b" l="l" r="r" t="t"/>
              <a:pathLst>
                <a:path extrusionOk="0" h="600" w="604">
                  <a:moveTo>
                    <a:pt x="302" y="1"/>
                  </a:moveTo>
                  <a:cubicBezTo>
                    <a:pt x="137" y="1"/>
                    <a:pt x="0" y="133"/>
                    <a:pt x="0" y="303"/>
                  </a:cubicBezTo>
                  <a:cubicBezTo>
                    <a:pt x="0" y="468"/>
                    <a:pt x="137" y="600"/>
                    <a:pt x="302" y="600"/>
                  </a:cubicBezTo>
                  <a:cubicBezTo>
                    <a:pt x="467" y="600"/>
                    <a:pt x="604" y="468"/>
                    <a:pt x="604" y="303"/>
                  </a:cubicBezTo>
                  <a:cubicBezTo>
                    <a:pt x="604" y="133"/>
                    <a:pt x="467" y="1"/>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3"/>
            <p:cNvSpPr/>
            <p:nvPr/>
          </p:nvSpPr>
          <p:spPr>
            <a:xfrm flipH="1">
              <a:off x="6967511" y="4120207"/>
              <a:ext cx="64955" cy="65505"/>
            </a:xfrm>
            <a:custGeom>
              <a:rect b="b" l="l" r="r" t="t"/>
              <a:pathLst>
                <a:path extrusionOk="0" h="595" w="590">
                  <a:moveTo>
                    <a:pt x="298" y="0"/>
                  </a:moveTo>
                  <a:cubicBezTo>
                    <a:pt x="133" y="0"/>
                    <a:pt x="1" y="132"/>
                    <a:pt x="1" y="297"/>
                  </a:cubicBezTo>
                  <a:cubicBezTo>
                    <a:pt x="1" y="458"/>
                    <a:pt x="133" y="594"/>
                    <a:pt x="298" y="594"/>
                  </a:cubicBezTo>
                  <a:cubicBezTo>
                    <a:pt x="458" y="594"/>
                    <a:pt x="590" y="458"/>
                    <a:pt x="590" y="297"/>
                  </a:cubicBezTo>
                  <a:cubicBezTo>
                    <a:pt x="590" y="132"/>
                    <a:pt x="458"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3"/>
            <p:cNvSpPr/>
            <p:nvPr/>
          </p:nvSpPr>
          <p:spPr>
            <a:xfrm flipH="1">
              <a:off x="6878668" y="4123840"/>
              <a:ext cx="64514" cy="64404"/>
            </a:xfrm>
            <a:custGeom>
              <a:rect b="b" l="l" r="r" t="t"/>
              <a:pathLst>
                <a:path extrusionOk="0" h="585" w="586">
                  <a:moveTo>
                    <a:pt x="293" y="0"/>
                  </a:moveTo>
                  <a:cubicBezTo>
                    <a:pt x="133" y="0"/>
                    <a:pt x="1" y="132"/>
                    <a:pt x="1" y="293"/>
                  </a:cubicBezTo>
                  <a:cubicBezTo>
                    <a:pt x="1" y="453"/>
                    <a:pt x="133" y="585"/>
                    <a:pt x="293" y="585"/>
                  </a:cubicBezTo>
                  <a:cubicBezTo>
                    <a:pt x="458" y="585"/>
                    <a:pt x="585" y="453"/>
                    <a:pt x="585" y="293"/>
                  </a:cubicBezTo>
                  <a:cubicBezTo>
                    <a:pt x="585" y="132"/>
                    <a:pt x="458"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3"/>
            <p:cNvSpPr/>
            <p:nvPr/>
          </p:nvSpPr>
          <p:spPr>
            <a:xfrm flipH="1">
              <a:off x="6789934" y="4123289"/>
              <a:ext cx="63413" cy="63413"/>
            </a:xfrm>
            <a:custGeom>
              <a:rect b="b" l="l" r="r" t="t"/>
              <a:pathLst>
                <a:path extrusionOk="0" h="576" w="576">
                  <a:moveTo>
                    <a:pt x="288" y="1"/>
                  </a:moveTo>
                  <a:cubicBezTo>
                    <a:pt x="132" y="1"/>
                    <a:pt x="0" y="128"/>
                    <a:pt x="0" y="288"/>
                  </a:cubicBezTo>
                  <a:cubicBezTo>
                    <a:pt x="0" y="444"/>
                    <a:pt x="132" y="576"/>
                    <a:pt x="288" y="576"/>
                  </a:cubicBezTo>
                  <a:cubicBezTo>
                    <a:pt x="448" y="576"/>
                    <a:pt x="575" y="444"/>
                    <a:pt x="575" y="288"/>
                  </a:cubicBezTo>
                  <a:cubicBezTo>
                    <a:pt x="575" y="128"/>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3"/>
            <p:cNvSpPr/>
            <p:nvPr/>
          </p:nvSpPr>
          <p:spPr>
            <a:xfrm flipH="1">
              <a:off x="6701200" y="4117565"/>
              <a:ext cx="62422" cy="62973"/>
            </a:xfrm>
            <a:custGeom>
              <a:rect b="b" l="l" r="r" t="t"/>
              <a:pathLst>
                <a:path extrusionOk="0" h="572" w="567">
                  <a:moveTo>
                    <a:pt x="284" y="1"/>
                  </a:moveTo>
                  <a:cubicBezTo>
                    <a:pt x="128" y="1"/>
                    <a:pt x="1" y="128"/>
                    <a:pt x="1" y="284"/>
                  </a:cubicBezTo>
                  <a:cubicBezTo>
                    <a:pt x="1" y="444"/>
                    <a:pt x="128" y="571"/>
                    <a:pt x="284" y="571"/>
                  </a:cubicBezTo>
                  <a:cubicBezTo>
                    <a:pt x="439" y="571"/>
                    <a:pt x="566" y="444"/>
                    <a:pt x="566" y="284"/>
                  </a:cubicBezTo>
                  <a:cubicBezTo>
                    <a:pt x="566" y="128"/>
                    <a:pt x="439" y="1"/>
                    <a:pt x="2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3"/>
            <p:cNvSpPr/>
            <p:nvPr/>
          </p:nvSpPr>
          <p:spPr>
            <a:xfrm flipH="1">
              <a:off x="6613017" y="4107766"/>
              <a:ext cx="61872" cy="61322"/>
            </a:xfrm>
            <a:custGeom>
              <a:rect b="b" l="l" r="r" t="t"/>
              <a:pathLst>
                <a:path extrusionOk="0" h="557" w="562">
                  <a:moveTo>
                    <a:pt x="284" y="0"/>
                  </a:moveTo>
                  <a:cubicBezTo>
                    <a:pt x="128" y="0"/>
                    <a:pt x="1" y="123"/>
                    <a:pt x="1" y="278"/>
                  </a:cubicBezTo>
                  <a:cubicBezTo>
                    <a:pt x="1" y="434"/>
                    <a:pt x="128" y="556"/>
                    <a:pt x="284" y="556"/>
                  </a:cubicBezTo>
                  <a:cubicBezTo>
                    <a:pt x="434" y="556"/>
                    <a:pt x="562" y="434"/>
                    <a:pt x="562" y="278"/>
                  </a:cubicBezTo>
                  <a:cubicBezTo>
                    <a:pt x="562" y="123"/>
                    <a:pt x="434"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3"/>
            <p:cNvSpPr/>
            <p:nvPr/>
          </p:nvSpPr>
          <p:spPr>
            <a:xfrm flipH="1">
              <a:off x="6525824" y="4092684"/>
              <a:ext cx="60331" cy="60771"/>
            </a:xfrm>
            <a:custGeom>
              <a:rect b="b" l="l" r="r" t="t"/>
              <a:pathLst>
                <a:path extrusionOk="0" h="552" w="548">
                  <a:moveTo>
                    <a:pt x="274" y="0"/>
                  </a:moveTo>
                  <a:cubicBezTo>
                    <a:pt x="123" y="0"/>
                    <a:pt x="1" y="123"/>
                    <a:pt x="1" y="274"/>
                  </a:cubicBezTo>
                  <a:cubicBezTo>
                    <a:pt x="1" y="429"/>
                    <a:pt x="123" y="552"/>
                    <a:pt x="274" y="552"/>
                  </a:cubicBezTo>
                  <a:cubicBezTo>
                    <a:pt x="425" y="552"/>
                    <a:pt x="548" y="429"/>
                    <a:pt x="548" y="274"/>
                  </a:cubicBezTo>
                  <a:cubicBezTo>
                    <a:pt x="548" y="123"/>
                    <a:pt x="425"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3"/>
            <p:cNvSpPr/>
            <p:nvPr/>
          </p:nvSpPr>
          <p:spPr>
            <a:xfrm flipH="1">
              <a:off x="6439072" y="4072977"/>
              <a:ext cx="59890" cy="59780"/>
            </a:xfrm>
            <a:custGeom>
              <a:rect b="b" l="l" r="r" t="t"/>
              <a:pathLst>
                <a:path extrusionOk="0" h="543" w="544">
                  <a:moveTo>
                    <a:pt x="274" y="0"/>
                  </a:moveTo>
                  <a:cubicBezTo>
                    <a:pt x="123" y="0"/>
                    <a:pt x="1" y="123"/>
                    <a:pt x="1" y="274"/>
                  </a:cubicBezTo>
                  <a:cubicBezTo>
                    <a:pt x="1" y="420"/>
                    <a:pt x="123" y="542"/>
                    <a:pt x="274" y="542"/>
                  </a:cubicBezTo>
                  <a:cubicBezTo>
                    <a:pt x="420" y="542"/>
                    <a:pt x="543" y="420"/>
                    <a:pt x="543" y="274"/>
                  </a:cubicBezTo>
                  <a:cubicBezTo>
                    <a:pt x="543" y="123"/>
                    <a:pt x="420"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3"/>
            <p:cNvSpPr/>
            <p:nvPr/>
          </p:nvSpPr>
          <p:spPr>
            <a:xfrm flipH="1">
              <a:off x="6353972" y="4049088"/>
              <a:ext cx="58789" cy="58789"/>
            </a:xfrm>
            <a:custGeom>
              <a:rect b="b" l="l" r="r" t="t"/>
              <a:pathLst>
                <a:path extrusionOk="0" h="534" w="534">
                  <a:moveTo>
                    <a:pt x="269" y="0"/>
                  </a:moveTo>
                  <a:cubicBezTo>
                    <a:pt x="123" y="0"/>
                    <a:pt x="0" y="118"/>
                    <a:pt x="0" y="264"/>
                  </a:cubicBezTo>
                  <a:cubicBezTo>
                    <a:pt x="0" y="411"/>
                    <a:pt x="123" y="533"/>
                    <a:pt x="269" y="533"/>
                  </a:cubicBezTo>
                  <a:cubicBezTo>
                    <a:pt x="415" y="533"/>
                    <a:pt x="533" y="411"/>
                    <a:pt x="533" y="264"/>
                  </a:cubicBezTo>
                  <a:cubicBezTo>
                    <a:pt x="533" y="118"/>
                    <a:pt x="415" y="0"/>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3"/>
            <p:cNvSpPr/>
            <p:nvPr/>
          </p:nvSpPr>
          <p:spPr>
            <a:xfrm flipH="1">
              <a:off x="6269972" y="4020574"/>
              <a:ext cx="57688" cy="57688"/>
            </a:xfrm>
            <a:custGeom>
              <a:rect b="b" l="l" r="r" t="t"/>
              <a:pathLst>
                <a:path extrusionOk="0" h="524" w="524">
                  <a:moveTo>
                    <a:pt x="265" y="0"/>
                  </a:moveTo>
                  <a:cubicBezTo>
                    <a:pt x="118" y="0"/>
                    <a:pt x="1" y="118"/>
                    <a:pt x="1" y="264"/>
                  </a:cubicBezTo>
                  <a:cubicBezTo>
                    <a:pt x="1" y="406"/>
                    <a:pt x="118" y="523"/>
                    <a:pt x="265" y="523"/>
                  </a:cubicBezTo>
                  <a:cubicBezTo>
                    <a:pt x="406" y="523"/>
                    <a:pt x="524" y="406"/>
                    <a:pt x="524" y="264"/>
                  </a:cubicBezTo>
                  <a:cubicBezTo>
                    <a:pt x="524" y="118"/>
                    <a:pt x="406"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3"/>
            <p:cNvSpPr/>
            <p:nvPr/>
          </p:nvSpPr>
          <p:spPr>
            <a:xfrm flipH="1">
              <a:off x="6187403" y="3988317"/>
              <a:ext cx="56698" cy="56698"/>
            </a:xfrm>
            <a:custGeom>
              <a:rect b="b" l="l" r="r" t="t"/>
              <a:pathLst>
                <a:path extrusionOk="0" h="515" w="515">
                  <a:moveTo>
                    <a:pt x="260" y="1"/>
                  </a:moveTo>
                  <a:cubicBezTo>
                    <a:pt x="114" y="1"/>
                    <a:pt x="1" y="114"/>
                    <a:pt x="1" y="255"/>
                  </a:cubicBezTo>
                  <a:cubicBezTo>
                    <a:pt x="1" y="402"/>
                    <a:pt x="114" y="515"/>
                    <a:pt x="260" y="515"/>
                  </a:cubicBezTo>
                  <a:cubicBezTo>
                    <a:pt x="401" y="515"/>
                    <a:pt x="514" y="402"/>
                    <a:pt x="514" y="255"/>
                  </a:cubicBezTo>
                  <a:cubicBezTo>
                    <a:pt x="514" y="114"/>
                    <a:pt x="401"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3"/>
            <p:cNvSpPr/>
            <p:nvPr/>
          </p:nvSpPr>
          <p:spPr>
            <a:xfrm flipH="1">
              <a:off x="6105936" y="3952537"/>
              <a:ext cx="56147" cy="56147"/>
            </a:xfrm>
            <a:custGeom>
              <a:rect b="b" l="l" r="r" t="t"/>
              <a:pathLst>
                <a:path extrusionOk="0" h="510" w="510">
                  <a:moveTo>
                    <a:pt x="255" y="1"/>
                  </a:moveTo>
                  <a:cubicBezTo>
                    <a:pt x="114" y="1"/>
                    <a:pt x="0" y="114"/>
                    <a:pt x="0" y="255"/>
                  </a:cubicBezTo>
                  <a:cubicBezTo>
                    <a:pt x="0" y="392"/>
                    <a:pt x="114" y="510"/>
                    <a:pt x="255" y="510"/>
                  </a:cubicBezTo>
                  <a:cubicBezTo>
                    <a:pt x="396" y="510"/>
                    <a:pt x="510" y="392"/>
                    <a:pt x="510" y="255"/>
                  </a:cubicBezTo>
                  <a:cubicBezTo>
                    <a:pt x="510" y="114"/>
                    <a:pt x="396"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3"/>
            <p:cNvSpPr/>
            <p:nvPr/>
          </p:nvSpPr>
          <p:spPr>
            <a:xfrm flipH="1">
              <a:off x="6026009" y="3914115"/>
              <a:ext cx="55156" cy="55156"/>
            </a:xfrm>
            <a:custGeom>
              <a:rect b="b" l="l" r="r" t="t"/>
              <a:pathLst>
                <a:path extrusionOk="0" h="501" w="501">
                  <a:moveTo>
                    <a:pt x="251" y="1"/>
                  </a:moveTo>
                  <a:cubicBezTo>
                    <a:pt x="114" y="1"/>
                    <a:pt x="1" y="114"/>
                    <a:pt x="1" y="251"/>
                  </a:cubicBezTo>
                  <a:cubicBezTo>
                    <a:pt x="1" y="387"/>
                    <a:pt x="114" y="500"/>
                    <a:pt x="251" y="500"/>
                  </a:cubicBezTo>
                  <a:cubicBezTo>
                    <a:pt x="387" y="500"/>
                    <a:pt x="501" y="387"/>
                    <a:pt x="501" y="251"/>
                  </a:cubicBezTo>
                  <a:cubicBezTo>
                    <a:pt x="501" y="114"/>
                    <a:pt x="387"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3"/>
            <p:cNvSpPr/>
            <p:nvPr/>
          </p:nvSpPr>
          <p:spPr>
            <a:xfrm flipH="1">
              <a:off x="5947074" y="3873712"/>
              <a:ext cx="54166" cy="54055"/>
            </a:xfrm>
            <a:custGeom>
              <a:rect b="b" l="l" r="r" t="t"/>
              <a:pathLst>
                <a:path extrusionOk="0" h="491" w="492">
                  <a:moveTo>
                    <a:pt x="246" y="0"/>
                  </a:moveTo>
                  <a:cubicBezTo>
                    <a:pt x="109" y="0"/>
                    <a:pt x="1" y="113"/>
                    <a:pt x="1" y="245"/>
                  </a:cubicBezTo>
                  <a:cubicBezTo>
                    <a:pt x="1" y="382"/>
                    <a:pt x="109" y="490"/>
                    <a:pt x="246" y="490"/>
                  </a:cubicBezTo>
                  <a:cubicBezTo>
                    <a:pt x="378" y="490"/>
                    <a:pt x="491" y="382"/>
                    <a:pt x="491" y="245"/>
                  </a:cubicBezTo>
                  <a:cubicBezTo>
                    <a:pt x="491" y="113"/>
                    <a:pt x="378"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3"/>
            <p:cNvSpPr/>
            <p:nvPr/>
          </p:nvSpPr>
          <p:spPr>
            <a:xfrm flipH="1">
              <a:off x="5868799" y="3832097"/>
              <a:ext cx="53505" cy="53615"/>
            </a:xfrm>
            <a:custGeom>
              <a:rect b="b" l="l" r="r" t="t"/>
              <a:pathLst>
                <a:path extrusionOk="0" h="487" w="486">
                  <a:moveTo>
                    <a:pt x="241" y="1"/>
                  </a:moveTo>
                  <a:cubicBezTo>
                    <a:pt x="109" y="1"/>
                    <a:pt x="0" y="109"/>
                    <a:pt x="0" y="246"/>
                  </a:cubicBezTo>
                  <a:cubicBezTo>
                    <a:pt x="0" y="378"/>
                    <a:pt x="109" y="486"/>
                    <a:pt x="241" y="486"/>
                  </a:cubicBezTo>
                  <a:cubicBezTo>
                    <a:pt x="377" y="486"/>
                    <a:pt x="486" y="378"/>
                    <a:pt x="486" y="246"/>
                  </a:cubicBezTo>
                  <a:cubicBezTo>
                    <a:pt x="486" y="109"/>
                    <a:pt x="377"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3"/>
            <p:cNvSpPr/>
            <p:nvPr/>
          </p:nvSpPr>
          <p:spPr>
            <a:xfrm flipH="1">
              <a:off x="5790854" y="3790593"/>
              <a:ext cx="52074" cy="52074"/>
            </a:xfrm>
            <a:custGeom>
              <a:rect b="b" l="l" r="r" t="t"/>
              <a:pathLst>
                <a:path extrusionOk="0" h="473" w="473">
                  <a:moveTo>
                    <a:pt x="236" y="1"/>
                  </a:moveTo>
                  <a:cubicBezTo>
                    <a:pt x="104" y="1"/>
                    <a:pt x="1" y="104"/>
                    <a:pt x="1" y="236"/>
                  </a:cubicBezTo>
                  <a:cubicBezTo>
                    <a:pt x="1" y="368"/>
                    <a:pt x="104" y="472"/>
                    <a:pt x="236" y="472"/>
                  </a:cubicBezTo>
                  <a:cubicBezTo>
                    <a:pt x="368" y="472"/>
                    <a:pt x="472" y="368"/>
                    <a:pt x="472" y="236"/>
                  </a:cubicBezTo>
                  <a:cubicBezTo>
                    <a:pt x="472" y="104"/>
                    <a:pt x="368" y="1"/>
                    <a:pt x="2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3"/>
            <p:cNvSpPr/>
            <p:nvPr/>
          </p:nvSpPr>
          <p:spPr>
            <a:xfrm flipH="1">
              <a:off x="5712579" y="3749639"/>
              <a:ext cx="51413" cy="50973"/>
            </a:xfrm>
            <a:custGeom>
              <a:rect b="b" l="l" r="r" t="t"/>
              <a:pathLst>
                <a:path extrusionOk="0" h="463" w="467">
                  <a:moveTo>
                    <a:pt x="236" y="0"/>
                  </a:moveTo>
                  <a:cubicBezTo>
                    <a:pt x="109" y="0"/>
                    <a:pt x="0" y="104"/>
                    <a:pt x="0" y="231"/>
                  </a:cubicBezTo>
                  <a:cubicBezTo>
                    <a:pt x="0" y="359"/>
                    <a:pt x="109" y="462"/>
                    <a:pt x="236" y="462"/>
                  </a:cubicBezTo>
                  <a:cubicBezTo>
                    <a:pt x="363" y="462"/>
                    <a:pt x="467" y="359"/>
                    <a:pt x="467" y="231"/>
                  </a:cubicBezTo>
                  <a:cubicBezTo>
                    <a:pt x="467" y="104"/>
                    <a:pt x="363"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3"/>
            <p:cNvSpPr/>
            <p:nvPr/>
          </p:nvSpPr>
          <p:spPr>
            <a:xfrm flipH="1">
              <a:off x="5633093" y="3709676"/>
              <a:ext cx="50532" cy="50422"/>
            </a:xfrm>
            <a:custGeom>
              <a:rect b="b" l="l" r="r" t="t"/>
              <a:pathLst>
                <a:path extrusionOk="0" h="458" w="459">
                  <a:moveTo>
                    <a:pt x="227" y="0"/>
                  </a:moveTo>
                  <a:cubicBezTo>
                    <a:pt x="105" y="0"/>
                    <a:pt x="1" y="104"/>
                    <a:pt x="1" y="231"/>
                  </a:cubicBezTo>
                  <a:cubicBezTo>
                    <a:pt x="1" y="354"/>
                    <a:pt x="105" y="458"/>
                    <a:pt x="227" y="458"/>
                  </a:cubicBezTo>
                  <a:cubicBezTo>
                    <a:pt x="354" y="458"/>
                    <a:pt x="458" y="354"/>
                    <a:pt x="458" y="231"/>
                  </a:cubicBezTo>
                  <a:cubicBezTo>
                    <a:pt x="458" y="104"/>
                    <a:pt x="354"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3"/>
            <p:cNvSpPr/>
            <p:nvPr/>
          </p:nvSpPr>
          <p:spPr>
            <a:xfrm flipH="1">
              <a:off x="5552726" y="3672795"/>
              <a:ext cx="49432" cy="49432"/>
            </a:xfrm>
            <a:custGeom>
              <a:rect b="b" l="l" r="r" t="t"/>
              <a:pathLst>
                <a:path extrusionOk="0" h="449" w="449">
                  <a:moveTo>
                    <a:pt x="223" y="1"/>
                  </a:moveTo>
                  <a:cubicBezTo>
                    <a:pt x="100" y="1"/>
                    <a:pt x="1" y="100"/>
                    <a:pt x="1" y="227"/>
                  </a:cubicBezTo>
                  <a:cubicBezTo>
                    <a:pt x="1" y="350"/>
                    <a:pt x="100" y="448"/>
                    <a:pt x="223" y="448"/>
                  </a:cubicBezTo>
                  <a:cubicBezTo>
                    <a:pt x="345" y="448"/>
                    <a:pt x="449" y="350"/>
                    <a:pt x="449" y="227"/>
                  </a:cubicBezTo>
                  <a:cubicBezTo>
                    <a:pt x="449" y="100"/>
                    <a:pt x="345" y="1"/>
                    <a:pt x="2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3"/>
            <p:cNvSpPr/>
            <p:nvPr/>
          </p:nvSpPr>
          <p:spPr>
            <a:xfrm flipH="1">
              <a:off x="5470708" y="3639547"/>
              <a:ext cx="48331" cy="48441"/>
            </a:xfrm>
            <a:custGeom>
              <a:rect b="b" l="l" r="r" t="t"/>
              <a:pathLst>
                <a:path extrusionOk="0" h="440" w="439">
                  <a:moveTo>
                    <a:pt x="217" y="1"/>
                  </a:moveTo>
                  <a:cubicBezTo>
                    <a:pt x="99" y="1"/>
                    <a:pt x="0" y="100"/>
                    <a:pt x="0" y="223"/>
                  </a:cubicBezTo>
                  <a:cubicBezTo>
                    <a:pt x="0" y="340"/>
                    <a:pt x="99" y="439"/>
                    <a:pt x="217" y="439"/>
                  </a:cubicBezTo>
                  <a:cubicBezTo>
                    <a:pt x="340" y="439"/>
                    <a:pt x="439" y="340"/>
                    <a:pt x="439" y="223"/>
                  </a:cubicBezTo>
                  <a:cubicBezTo>
                    <a:pt x="439" y="100"/>
                    <a:pt x="340"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3"/>
            <p:cNvSpPr/>
            <p:nvPr/>
          </p:nvSpPr>
          <p:spPr>
            <a:xfrm flipH="1">
              <a:off x="5386598" y="3611034"/>
              <a:ext cx="47890" cy="47890"/>
            </a:xfrm>
            <a:custGeom>
              <a:rect b="b" l="l" r="r" t="t"/>
              <a:pathLst>
                <a:path extrusionOk="0" h="435" w="435">
                  <a:moveTo>
                    <a:pt x="218" y="1"/>
                  </a:moveTo>
                  <a:cubicBezTo>
                    <a:pt x="100" y="1"/>
                    <a:pt x="1" y="100"/>
                    <a:pt x="1" y="218"/>
                  </a:cubicBezTo>
                  <a:cubicBezTo>
                    <a:pt x="1" y="335"/>
                    <a:pt x="100" y="434"/>
                    <a:pt x="218" y="434"/>
                  </a:cubicBezTo>
                  <a:cubicBezTo>
                    <a:pt x="335" y="434"/>
                    <a:pt x="434" y="335"/>
                    <a:pt x="434" y="218"/>
                  </a:cubicBezTo>
                  <a:cubicBezTo>
                    <a:pt x="434" y="100"/>
                    <a:pt x="335" y="1"/>
                    <a:pt x="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3"/>
            <p:cNvSpPr/>
            <p:nvPr/>
          </p:nvSpPr>
          <p:spPr>
            <a:xfrm flipH="1">
              <a:off x="5300947" y="3588685"/>
              <a:ext cx="46899" cy="46349"/>
            </a:xfrm>
            <a:custGeom>
              <a:rect b="b" l="l" r="r" t="t"/>
              <a:pathLst>
                <a:path extrusionOk="0" h="421" w="426">
                  <a:moveTo>
                    <a:pt x="213" y="1"/>
                  </a:moveTo>
                  <a:cubicBezTo>
                    <a:pt x="95" y="1"/>
                    <a:pt x="1" y="95"/>
                    <a:pt x="1" y="208"/>
                  </a:cubicBezTo>
                  <a:cubicBezTo>
                    <a:pt x="1" y="326"/>
                    <a:pt x="95" y="421"/>
                    <a:pt x="213" y="421"/>
                  </a:cubicBezTo>
                  <a:cubicBezTo>
                    <a:pt x="331" y="421"/>
                    <a:pt x="425" y="326"/>
                    <a:pt x="425" y="208"/>
                  </a:cubicBezTo>
                  <a:cubicBezTo>
                    <a:pt x="425" y="95"/>
                    <a:pt x="331"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3"/>
            <p:cNvSpPr/>
            <p:nvPr/>
          </p:nvSpPr>
          <p:spPr>
            <a:xfrm flipH="1">
              <a:off x="5213754" y="3572171"/>
              <a:ext cx="45798" cy="45688"/>
            </a:xfrm>
            <a:custGeom>
              <a:rect b="b" l="l" r="r" t="t"/>
              <a:pathLst>
                <a:path extrusionOk="0" h="415" w="416">
                  <a:moveTo>
                    <a:pt x="208" y="0"/>
                  </a:moveTo>
                  <a:cubicBezTo>
                    <a:pt x="95" y="0"/>
                    <a:pt x="0" y="94"/>
                    <a:pt x="0" y="208"/>
                  </a:cubicBezTo>
                  <a:cubicBezTo>
                    <a:pt x="0" y="325"/>
                    <a:pt x="95" y="415"/>
                    <a:pt x="208" y="415"/>
                  </a:cubicBezTo>
                  <a:cubicBezTo>
                    <a:pt x="321" y="415"/>
                    <a:pt x="415" y="325"/>
                    <a:pt x="415" y="208"/>
                  </a:cubicBezTo>
                  <a:cubicBezTo>
                    <a:pt x="415" y="94"/>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3"/>
            <p:cNvSpPr/>
            <p:nvPr/>
          </p:nvSpPr>
          <p:spPr>
            <a:xfrm flipH="1">
              <a:off x="5125571" y="3563254"/>
              <a:ext cx="44698" cy="44808"/>
            </a:xfrm>
            <a:custGeom>
              <a:rect b="b" l="l" r="r" t="t"/>
              <a:pathLst>
                <a:path extrusionOk="0" h="407" w="406">
                  <a:moveTo>
                    <a:pt x="203" y="1"/>
                  </a:moveTo>
                  <a:cubicBezTo>
                    <a:pt x="90" y="1"/>
                    <a:pt x="0" y="91"/>
                    <a:pt x="0" y="204"/>
                  </a:cubicBezTo>
                  <a:cubicBezTo>
                    <a:pt x="0" y="312"/>
                    <a:pt x="90" y="406"/>
                    <a:pt x="203" y="406"/>
                  </a:cubicBezTo>
                  <a:cubicBezTo>
                    <a:pt x="316" y="406"/>
                    <a:pt x="406" y="312"/>
                    <a:pt x="406" y="204"/>
                  </a:cubicBezTo>
                  <a:cubicBezTo>
                    <a:pt x="406" y="91"/>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3"/>
            <p:cNvSpPr/>
            <p:nvPr/>
          </p:nvSpPr>
          <p:spPr>
            <a:xfrm flipH="1">
              <a:off x="5036837" y="3561272"/>
              <a:ext cx="43707" cy="43707"/>
            </a:xfrm>
            <a:custGeom>
              <a:rect b="b" l="l" r="r" t="t"/>
              <a:pathLst>
                <a:path extrusionOk="0" h="397" w="397">
                  <a:moveTo>
                    <a:pt x="199" y="0"/>
                  </a:moveTo>
                  <a:cubicBezTo>
                    <a:pt x="90" y="0"/>
                    <a:pt x="1" y="85"/>
                    <a:pt x="1" y="198"/>
                  </a:cubicBezTo>
                  <a:cubicBezTo>
                    <a:pt x="1" y="307"/>
                    <a:pt x="90" y="396"/>
                    <a:pt x="199" y="396"/>
                  </a:cubicBezTo>
                  <a:cubicBezTo>
                    <a:pt x="307" y="396"/>
                    <a:pt x="397" y="307"/>
                    <a:pt x="397" y="198"/>
                  </a:cubicBezTo>
                  <a:cubicBezTo>
                    <a:pt x="397" y="85"/>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3"/>
            <p:cNvSpPr/>
            <p:nvPr/>
          </p:nvSpPr>
          <p:spPr>
            <a:xfrm flipH="1">
              <a:off x="4948104" y="3565346"/>
              <a:ext cx="42606" cy="43266"/>
            </a:xfrm>
            <a:custGeom>
              <a:rect b="b" l="l" r="r" t="t"/>
              <a:pathLst>
                <a:path extrusionOk="0" h="393" w="387">
                  <a:moveTo>
                    <a:pt x="194" y="1"/>
                  </a:moveTo>
                  <a:cubicBezTo>
                    <a:pt x="85" y="1"/>
                    <a:pt x="0" y="90"/>
                    <a:pt x="0" y="199"/>
                  </a:cubicBezTo>
                  <a:cubicBezTo>
                    <a:pt x="0" y="303"/>
                    <a:pt x="85" y="392"/>
                    <a:pt x="194" y="392"/>
                  </a:cubicBezTo>
                  <a:cubicBezTo>
                    <a:pt x="297" y="392"/>
                    <a:pt x="387" y="303"/>
                    <a:pt x="387" y="199"/>
                  </a:cubicBezTo>
                  <a:cubicBezTo>
                    <a:pt x="387" y="90"/>
                    <a:pt x="297"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3"/>
            <p:cNvSpPr/>
            <p:nvPr/>
          </p:nvSpPr>
          <p:spPr>
            <a:xfrm flipH="1">
              <a:off x="4859810" y="3576245"/>
              <a:ext cx="42165" cy="42165"/>
            </a:xfrm>
            <a:custGeom>
              <a:rect b="b" l="l" r="r" t="t"/>
              <a:pathLst>
                <a:path extrusionOk="0" h="383" w="383">
                  <a:moveTo>
                    <a:pt x="194" y="1"/>
                  </a:moveTo>
                  <a:cubicBezTo>
                    <a:pt x="85" y="1"/>
                    <a:pt x="0" y="86"/>
                    <a:pt x="0" y="194"/>
                  </a:cubicBezTo>
                  <a:cubicBezTo>
                    <a:pt x="0" y="298"/>
                    <a:pt x="85" y="383"/>
                    <a:pt x="194" y="383"/>
                  </a:cubicBezTo>
                  <a:cubicBezTo>
                    <a:pt x="297" y="383"/>
                    <a:pt x="382" y="298"/>
                    <a:pt x="382" y="194"/>
                  </a:cubicBezTo>
                  <a:cubicBezTo>
                    <a:pt x="382" y="86"/>
                    <a:pt x="297"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3"/>
            <p:cNvSpPr/>
            <p:nvPr/>
          </p:nvSpPr>
          <p:spPr>
            <a:xfrm flipH="1">
              <a:off x="4772618" y="3592869"/>
              <a:ext cx="40624" cy="41175"/>
            </a:xfrm>
            <a:custGeom>
              <a:rect b="b" l="l" r="r" t="t"/>
              <a:pathLst>
                <a:path extrusionOk="0" h="374" w="369">
                  <a:moveTo>
                    <a:pt x="184" y="1"/>
                  </a:moveTo>
                  <a:cubicBezTo>
                    <a:pt x="81" y="1"/>
                    <a:pt x="1" y="86"/>
                    <a:pt x="1" y="189"/>
                  </a:cubicBezTo>
                  <a:cubicBezTo>
                    <a:pt x="1" y="288"/>
                    <a:pt x="81" y="373"/>
                    <a:pt x="184" y="373"/>
                  </a:cubicBezTo>
                  <a:cubicBezTo>
                    <a:pt x="288" y="373"/>
                    <a:pt x="368" y="288"/>
                    <a:pt x="368" y="189"/>
                  </a:cubicBezTo>
                  <a:cubicBezTo>
                    <a:pt x="368" y="86"/>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3"/>
            <p:cNvSpPr/>
            <p:nvPr/>
          </p:nvSpPr>
          <p:spPr>
            <a:xfrm flipH="1">
              <a:off x="4686526" y="3614667"/>
              <a:ext cx="39523" cy="40074"/>
            </a:xfrm>
            <a:custGeom>
              <a:rect b="b" l="l" r="r" t="t"/>
              <a:pathLst>
                <a:path extrusionOk="0" h="364" w="359">
                  <a:moveTo>
                    <a:pt x="180" y="1"/>
                  </a:moveTo>
                  <a:cubicBezTo>
                    <a:pt x="81" y="1"/>
                    <a:pt x="1" y="81"/>
                    <a:pt x="1" y="180"/>
                  </a:cubicBezTo>
                  <a:cubicBezTo>
                    <a:pt x="1" y="279"/>
                    <a:pt x="81" y="364"/>
                    <a:pt x="180" y="364"/>
                  </a:cubicBezTo>
                  <a:cubicBezTo>
                    <a:pt x="279" y="364"/>
                    <a:pt x="359" y="279"/>
                    <a:pt x="359" y="180"/>
                  </a:cubicBezTo>
                  <a:cubicBezTo>
                    <a:pt x="359" y="81"/>
                    <a:pt x="279"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3"/>
            <p:cNvSpPr/>
            <p:nvPr/>
          </p:nvSpPr>
          <p:spPr>
            <a:xfrm flipH="1">
              <a:off x="4601426" y="3640648"/>
              <a:ext cx="38973" cy="38973"/>
            </a:xfrm>
            <a:custGeom>
              <a:rect b="b" l="l" r="r" t="t"/>
              <a:pathLst>
                <a:path extrusionOk="0" h="354" w="354">
                  <a:moveTo>
                    <a:pt x="180" y="0"/>
                  </a:moveTo>
                  <a:cubicBezTo>
                    <a:pt x="81" y="0"/>
                    <a:pt x="0" y="81"/>
                    <a:pt x="0" y="175"/>
                  </a:cubicBezTo>
                  <a:cubicBezTo>
                    <a:pt x="0" y="274"/>
                    <a:pt x="81" y="354"/>
                    <a:pt x="180" y="354"/>
                  </a:cubicBezTo>
                  <a:cubicBezTo>
                    <a:pt x="274" y="354"/>
                    <a:pt x="354" y="274"/>
                    <a:pt x="354" y="175"/>
                  </a:cubicBezTo>
                  <a:cubicBezTo>
                    <a:pt x="354" y="81"/>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3"/>
            <p:cNvSpPr/>
            <p:nvPr/>
          </p:nvSpPr>
          <p:spPr>
            <a:xfrm flipH="1">
              <a:off x="4517316" y="3670263"/>
              <a:ext cx="37982" cy="38422"/>
            </a:xfrm>
            <a:custGeom>
              <a:rect b="b" l="l" r="r" t="t"/>
              <a:pathLst>
                <a:path extrusionOk="0" h="349" w="345">
                  <a:moveTo>
                    <a:pt x="170" y="0"/>
                  </a:moveTo>
                  <a:cubicBezTo>
                    <a:pt x="76" y="0"/>
                    <a:pt x="0" y="80"/>
                    <a:pt x="0" y="175"/>
                  </a:cubicBezTo>
                  <a:cubicBezTo>
                    <a:pt x="0" y="269"/>
                    <a:pt x="76" y="349"/>
                    <a:pt x="170" y="349"/>
                  </a:cubicBezTo>
                  <a:cubicBezTo>
                    <a:pt x="264" y="349"/>
                    <a:pt x="345" y="269"/>
                    <a:pt x="345" y="175"/>
                  </a:cubicBezTo>
                  <a:cubicBezTo>
                    <a:pt x="345" y="80"/>
                    <a:pt x="264"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3"/>
            <p:cNvSpPr/>
            <p:nvPr/>
          </p:nvSpPr>
          <p:spPr>
            <a:xfrm flipH="1">
              <a:off x="4434747" y="3703400"/>
              <a:ext cx="36991" cy="37542"/>
            </a:xfrm>
            <a:custGeom>
              <a:rect b="b" l="l" r="r" t="t"/>
              <a:pathLst>
                <a:path extrusionOk="0" h="341" w="336">
                  <a:moveTo>
                    <a:pt x="165" y="1"/>
                  </a:moveTo>
                  <a:cubicBezTo>
                    <a:pt x="71" y="1"/>
                    <a:pt x="0" y="76"/>
                    <a:pt x="0" y="170"/>
                  </a:cubicBezTo>
                  <a:cubicBezTo>
                    <a:pt x="0" y="265"/>
                    <a:pt x="71" y="340"/>
                    <a:pt x="165" y="340"/>
                  </a:cubicBezTo>
                  <a:cubicBezTo>
                    <a:pt x="260" y="340"/>
                    <a:pt x="335" y="265"/>
                    <a:pt x="335" y="170"/>
                  </a:cubicBezTo>
                  <a:cubicBezTo>
                    <a:pt x="335" y="76"/>
                    <a:pt x="260"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3"/>
            <p:cNvSpPr/>
            <p:nvPr/>
          </p:nvSpPr>
          <p:spPr>
            <a:xfrm flipH="1">
              <a:off x="4353280" y="3739731"/>
              <a:ext cx="36441" cy="36441"/>
            </a:xfrm>
            <a:custGeom>
              <a:rect b="b" l="l" r="r" t="t"/>
              <a:pathLst>
                <a:path extrusionOk="0" h="331" w="331">
                  <a:moveTo>
                    <a:pt x="165" y="1"/>
                  </a:moveTo>
                  <a:cubicBezTo>
                    <a:pt x="76" y="1"/>
                    <a:pt x="0" y="76"/>
                    <a:pt x="0" y="166"/>
                  </a:cubicBezTo>
                  <a:cubicBezTo>
                    <a:pt x="0" y="255"/>
                    <a:pt x="76" y="331"/>
                    <a:pt x="165" y="331"/>
                  </a:cubicBezTo>
                  <a:cubicBezTo>
                    <a:pt x="255" y="331"/>
                    <a:pt x="330" y="255"/>
                    <a:pt x="330" y="166"/>
                  </a:cubicBezTo>
                  <a:cubicBezTo>
                    <a:pt x="330" y="76"/>
                    <a:pt x="255"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3"/>
            <p:cNvSpPr/>
            <p:nvPr/>
          </p:nvSpPr>
          <p:spPr>
            <a:xfrm flipH="1">
              <a:off x="4273353" y="3778703"/>
              <a:ext cx="34899" cy="34899"/>
            </a:xfrm>
            <a:custGeom>
              <a:rect b="b" l="l" r="r" t="t"/>
              <a:pathLst>
                <a:path extrusionOk="0" h="317" w="317">
                  <a:moveTo>
                    <a:pt x="156" y="0"/>
                  </a:moveTo>
                  <a:cubicBezTo>
                    <a:pt x="71" y="0"/>
                    <a:pt x="0" y="71"/>
                    <a:pt x="0" y="156"/>
                  </a:cubicBezTo>
                  <a:cubicBezTo>
                    <a:pt x="0" y="245"/>
                    <a:pt x="71" y="316"/>
                    <a:pt x="156" y="316"/>
                  </a:cubicBezTo>
                  <a:cubicBezTo>
                    <a:pt x="246" y="316"/>
                    <a:pt x="316" y="245"/>
                    <a:pt x="316" y="156"/>
                  </a:cubicBezTo>
                  <a:cubicBezTo>
                    <a:pt x="316" y="71"/>
                    <a:pt x="246"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3"/>
            <p:cNvSpPr/>
            <p:nvPr/>
          </p:nvSpPr>
          <p:spPr>
            <a:xfrm flipH="1">
              <a:off x="4193427" y="3817565"/>
              <a:ext cx="34349" cy="34459"/>
            </a:xfrm>
            <a:custGeom>
              <a:rect b="b" l="l" r="r" t="t"/>
              <a:pathLst>
                <a:path extrusionOk="0" h="313" w="312">
                  <a:moveTo>
                    <a:pt x="156" y="1"/>
                  </a:moveTo>
                  <a:cubicBezTo>
                    <a:pt x="71" y="1"/>
                    <a:pt x="0" y="72"/>
                    <a:pt x="0" y="156"/>
                  </a:cubicBezTo>
                  <a:cubicBezTo>
                    <a:pt x="0" y="241"/>
                    <a:pt x="71" y="312"/>
                    <a:pt x="156" y="312"/>
                  </a:cubicBezTo>
                  <a:cubicBezTo>
                    <a:pt x="245" y="312"/>
                    <a:pt x="311" y="241"/>
                    <a:pt x="311" y="156"/>
                  </a:cubicBezTo>
                  <a:cubicBezTo>
                    <a:pt x="311" y="72"/>
                    <a:pt x="245" y="1"/>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3"/>
            <p:cNvSpPr/>
            <p:nvPr/>
          </p:nvSpPr>
          <p:spPr>
            <a:xfrm flipH="1">
              <a:off x="4112510" y="3855547"/>
              <a:ext cx="33358" cy="33248"/>
            </a:xfrm>
            <a:custGeom>
              <a:rect b="b" l="l" r="r" t="t"/>
              <a:pathLst>
                <a:path extrusionOk="0" h="302" w="303">
                  <a:moveTo>
                    <a:pt x="152" y="0"/>
                  </a:moveTo>
                  <a:cubicBezTo>
                    <a:pt x="67" y="0"/>
                    <a:pt x="1" y="66"/>
                    <a:pt x="1" y="151"/>
                  </a:cubicBezTo>
                  <a:cubicBezTo>
                    <a:pt x="1" y="231"/>
                    <a:pt x="67" y="302"/>
                    <a:pt x="152" y="302"/>
                  </a:cubicBezTo>
                  <a:cubicBezTo>
                    <a:pt x="232" y="302"/>
                    <a:pt x="303" y="231"/>
                    <a:pt x="303" y="151"/>
                  </a:cubicBezTo>
                  <a:cubicBezTo>
                    <a:pt x="303" y="66"/>
                    <a:pt x="232"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3"/>
            <p:cNvSpPr/>
            <p:nvPr/>
          </p:nvSpPr>
          <p:spPr>
            <a:xfrm flipH="1">
              <a:off x="4031042" y="3891327"/>
              <a:ext cx="32257" cy="32257"/>
            </a:xfrm>
            <a:custGeom>
              <a:rect b="b" l="l" r="r" t="t"/>
              <a:pathLst>
                <a:path extrusionOk="0" h="293" w="293">
                  <a:moveTo>
                    <a:pt x="147" y="0"/>
                  </a:moveTo>
                  <a:cubicBezTo>
                    <a:pt x="62" y="0"/>
                    <a:pt x="1" y="66"/>
                    <a:pt x="1" y="146"/>
                  </a:cubicBezTo>
                  <a:cubicBezTo>
                    <a:pt x="1" y="227"/>
                    <a:pt x="62" y="293"/>
                    <a:pt x="147" y="293"/>
                  </a:cubicBezTo>
                  <a:cubicBezTo>
                    <a:pt x="227" y="293"/>
                    <a:pt x="293" y="227"/>
                    <a:pt x="293" y="146"/>
                  </a:cubicBezTo>
                  <a:cubicBezTo>
                    <a:pt x="293" y="66"/>
                    <a:pt x="227"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3"/>
            <p:cNvSpPr/>
            <p:nvPr/>
          </p:nvSpPr>
          <p:spPr>
            <a:xfrm flipH="1">
              <a:off x="3949024" y="3925565"/>
              <a:ext cx="31266" cy="31266"/>
            </a:xfrm>
            <a:custGeom>
              <a:rect b="b" l="l" r="r" t="t"/>
              <a:pathLst>
                <a:path extrusionOk="0" h="284" w="284">
                  <a:moveTo>
                    <a:pt x="142" y="0"/>
                  </a:moveTo>
                  <a:cubicBezTo>
                    <a:pt x="62" y="0"/>
                    <a:pt x="1" y="62"/>
                    <a:pt x="1" y="142"/>
                  </a:cubicBezTo>
                  <a:cubicBezTo>
                    <a:pt x="1" y="222"/>
                    <a:pt x="62" y="283"/>
                    <a:pt x="142" y="283"/>
                  </a:cubicBezTo>
                  <a:cubicBezTo>
                    <a:pt x="222" y="283"/>
                    <a:pt x="284" y="222"/>
                    <a:pt x="284" y="142"/>
                  </a:cubicBezTo>
                  <a:cubicBezTo>
                    <a:pt x="284" y="62"/>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3"/>
            <p:cNvSpPr/>
            <p:nvPr/>
          </p:nvSpPr>
          <p:spPr>
            <a:xfrm flipH="1">
              <a:off x="3866015" y="3957712"/>
              <a:ext cx="30716" cy="30275"/>
            </a:xfrm>
            <a:custGeom>
              <a:rect b="b" l="l" r="r" t="t"/>
              <a:pathLst>
                <a:path extrusionOk="0" h="275" w="279">
                  <a:moveTo>
                    <a:pt x="142" y="1"/>
                  </a:moveTo>
                  <a:cubicBezTo>
                    <a:pt x="67" y="1"/>
                    <a:pt x="1" y="62"/>
                    <a:pt x="1" y="137"/>
                  </a:cubicBezTo>
                  <a:cubicBezTo>
                    <a:pt x="1" y="213"/>
                    <a:pt x="67" y="274"/>
                    <a:pt x="142" y="274"/>
                  </a:cubicBezTo>
                  <a:cubicBezTo>
                    <a:pt x="218" y="274"/>
                    <a:pt x="279" y="213"/>
                    <a:pt x="279" y="137"/>
                  </a:cubicBezTo>
                  <a:cubicBezTo>
                    <a:pt x="279" y="62"/>
                    <a:pt x="218"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3"/>
            <p:cNvSpPr/>
            <p:nvPr/>
          </p:nvSpPr>
          <p:spPr>
            <a:xfrm flipH="1">
              <a:off x="3782455" y="3987877"/>
              <a:ext cx="29175" cy="29615"/>
            </a:xfrm>
            <a:custGeom>
              <a:rect b="b" l="l" r="r" t="t"/>
              <a:pathLst>
                <a:path extrusionOk="0" h="269" w="265">
                  <a:moveTo>
                    <a:pt x="133" y="0"/>
                  </a:moveTo>
                  <a:cubicBezTo>
                    <a:pt x="57" y="0"/>
                    <a:pt x="1" y="61"/>
                    <a:pt x="1" y="132"/>
                  </a:cubicBezTo>
                  <a:cubicBezTo>
                    <a:pt x="1" y="208"/>
                    <a:pt x="57" y="269"/>
                    <a:pt x="133" y="269"/>
                  </a:cubicBezTo>
                  <a:cubicBezTo>
                    <a:pt x="208" y="269"/>
                    <a:pt x="265" y="208"/>
                    <a:pt x="265" y="132"/>
                  </a:cubicBezTo>
                  <a:cubicBezTo>
                    <a:pt x="265" y="61"/>
                    <a:pt x="208" y="0"/>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3"/>
            <p:cNvSpPr/>
            <p:nvPr/>
          </p:nvSpPr>
          <p:spPr>
            <a:xfrm flipH="1">
              <a:off x="3697795" y="4015840"/>
              <a:ext cx="28624" cy="28624"/>
            </a:xfrm>
            <a:custGeom>
              <a:rect b="b" l="l" r="r" t="t"/>
              <a:pathLst>
                <a:path extrusionOk="0" h="260" w="260">
                  <a:moveTo>
                    <a:pt x="132" y="1"/>
                  </a:moveTo>
                  <a:cubicBezTo>
                    <a:pt x="57" y="1"/>
                    <a:pt x="0" y="57"/>
                    <a:pt x="0" y="128"/>
                  </a:cubicBezTo>
                  <a:cubicBezTo>
                    <a:pt x="0" y="203"/>
                    <a:pt x="57" y="260"/>
                    <a:pt x="132" y="260"/>
                  </a:cubicBezTo>
                  <a:cubicBezTo>
                    <a:pt x="203" y="260"/>
                    <a:pt x="259" y="203"/>
                    <a:pt x="259" y="128"/>
                  </a:cubicBezTo>
                  <a:cubicBezTo>
                    <a:pt x="259" y="57"/>
                    <a:pt x="203"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3"/>
            <p:cNvSpPr/>
            <p:nvPr/>
          </p:nvSpPr>
          <p:spPr>
            <a:xfrm flipH="1">
              <a:off x="3612694" y="4041271"/>
              <a:ext cx="27633" cy="27633"/>
            </a:xfrm>
            <a:custGeom>
              <a:rect b="b" l="l" r="r" t="t"/>
              <a:pathLst>
                <a:path extrusionOk="0" h="251" w="251">
                  <a:moveTo>
                    <a:pt x="128" y="1"/>
                  </a:moveTo>
                  <a:cubicBezTo>
                    <a:pt x="57" y="1"/>
                    <a:pt x="1" y="57"/>
                    <a:pt x="1" y="128"/>
                  </a:cubicBezTo>
                  <a:cubicBezTo>
                    <a:pt x="1" y="199"/>
                    <a:pt x="57" y="251"/>
                    <a:pt x="128" y="251"/>
                  </a:cubicBezTo>
                  <a:cubicBezTo>
                    <a:pt x="194" y="251"/>
                    <a:pt x="250" y="199"/>
                    <a:pt x="250" y="128"/>
                  </a:cubicBezTo>
                  <a:cubicBezTo>
                    <a:pt x="250" y="57"/>
                    <a:pt x="19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3"/>
            <p:cNvSpPr/>
            <p:nvPr/>
          </p:nvSpPr>
          <p:spPr>
            <a:xfrm flipH="1">
              <a:off x="3526603" y="4064611"/>
              <a:ext cx="27083" cy="26642"/>
            </a:xfrm>
            <a:custGeom>
              <a:rect b="b" l="l" r="r" t="t"/>
              <a:pathLst>
                <a:path extrusionOk="0" h="242" w="246">
                  <a:moveTo>
                    <a:pt x="123" y="1"/>
                  </a:moveTo>
                  <a:cubicBezTo>
                    <a:pt x="57" y="1"/>
                    <a:pt x="1" y="53"/>
                    <a:pt x="1" y="119"/>
                  </a:cubicBezTo>
                  <a:cubicBezTo>
                    <a:pt x="1" y="189"/>
                    <a:pt x="57" y="241"/>
                    <a:pt x="123" y="241"/>
                  </a:cubicBezTo>
                  <a:cubicBezTo>
                    <a:pt x="189" y="241"/>
                    <a:pt x="246" y="189"/>
                    <a:pt x="246" y="119"/>
                  </a:cubicBezTo>
                  <a:cubicBezTo>
                    <a:pt x="246" y="53"/>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3"/>
            <p:cNvSpPr/>
            <p:nvPr/>
          </p:nvSpPr>
          <p:spPr>
            <a:xfrm flipH="1">
              <a:off x="3439851" y="4084867"/>
              <a:ext cx="26092" cy="26092"/>
            </a:xfrm>
            <a:custGeom>
              <a:rect b="b" l="l" r="r" t="t"/>
              <a:pathLst>
                <a:path extrusionOk="0" h="237" w="237">
                  <a:moveTo>
                    <a:pt x="118" y="1"/>
                  </a:moveTo>
                  <a:cubicBezTo>
                    <a:pt x="52" y="1"/>
                    <a:pt x="1" y="53"/>
                    <a:pt x="1" y="119"/>
                  </a:cubicBezTo>
                  <a:cubicBezTo>
                    <a:pt x="1" y="180"/>
                    <a:pt x="52" y="236"/>
                    <a:pt x="118" y="236"/>
                  </a:cubicBezTo>
                  <a:cubicBezTo>
                    <a:pt x="184" y="236"/>
                    <a:pt x="236" y="180"/>
                    <a:pt x="236" y="119"/>
                  </a:cubicBezTo>
                  <a:cubicBezTo>
                    <a:pt x="236" y="53"/>
                    <a:pt x="184"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3"/>
            <p:cNvSpPr/>
            <p:nvPr/>
          </p:nvSpPr>
          <p:spPr>
            <a:xfrm flipH="1">
              <a:off x="3352658" y="4102482"/>
              <a:ext cx="25101" cy="25101"/>
            </a:xfrm>
            <a:custGeom>
              <a:rect b="b" l="l" r="r" t="t"/>
              <a:pathLst>
                <a:path extrusionOk="0" h="228" w="228">
                  <a:moveTo>
                    <a:pt x="114" y="1"/>
                  </a:moveTo>
                  <a:cubicBezTo>
                    <a:pt x="53" y="1"/>
                    <a:pt x="1" y="53"/>
                    <a:pt x="1" y="114"/>
                  </a:cubicBezTo>
                  <a:cubicBezTo>
                    <a:pt x="1" y="175"/>
                    <a:pt x="53" y="227"/>
                    <a:pt x="114" y="227"/>
                  </a:cubicBezTo>
                  <a:cubicBezTo>
                    <a:pt x="175" y="227"/>
                    <a:pt x="227" y="175"/>
                    <a:pt x="227" y="114"/>
                  </a:cubicBezTo>
                  <a:cubicBezTo>
                    <a:pt x="227" y="53"/>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3"/>
            <p:cNvSpPr/>
            <p:nvPr/>
          </p:nvSpPr>
          <p:spPr>
            <a:xfrm flipH="1">
              <a:off x="3265025" y="4117014"/>
              <a:ext cx="23890" cy="24000"/>
            </a:xfrm>
            <a:custGeom>
              <a:rect b="b" l="l" r="r" t="t"/>
              <a:pathLst>
                <a:path extrusionOk="0" h="218" w="217">
                  <a:moveTo>
                    <a:pt x="109" y="1"/>
                  </a:moveTo>
                  <a:cubicBezTo>
                    <a:pt x="47" y="1"/>
                    <a:pt x="0" y="48"/>
                    <a:pt x="0" y="109"/>
                  </a:cubicBezTo>
                  <a:cubicBezTo>
                    <a:pt x="0" y="171"/>
                    <a:pt x="47" y="218"/>
                    <a:pt x="109" y="218"/>
                  </a:cubicBezTo>
                  <a:cubicBezTo>
                    <a:pt x="165" y="218"/>
                    <a:pt x="217" y="171"/>
                    <a:pt x="217" y="109"/>
                  </a:cubicBezTo>
                  <a:cubicBezTo>
                    <a:pt x="217" y="48"/>
                    <a:pt x="165"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3"/>
            <p:cNvSpPr/>
            <p:nvPr/>
          </p:nvSpPr>
          <p:spPr>
            <a:xfrm flipH="1">
              <a:off x="3177283" y="4128464"/>
              <a:ext cx="22899" cy="23009"/>
            </a:xfrm>
            <a:custGeom>
              <a:rect b="b" l="l" r="r" t="t"/>
              <a:pathLst>
                <a:path extrusionOk="0" h="209" w="208">
                  <a:moveTo>
                    <a:pt x="104" y="1"/>
                  </a:moveTo>
                  <a:cubicBezTo>
                    <a:pt x="47" y="1"/>
                    <a:pt x="0" y="48"/>
                    <a:pt x="0" y="104"/>
                  </a:cubicBezTo>
                  <a:cubicBezTo>
                    <a:pt x="0" y="166"/>
                    <a:pt x="47" y="208"/>
                    <a:pt x="104" y="208"/>
                  </a:cubicBezTo>
                  <a:cubicBezTo>
                    <a:pt x="165" y="208"/>
                    <a:pt x="208" y="166"/>
                    <a:pt x="208" y="104"/>
                  </a:cubicBezTo>
                  <a:cubicBezTo>
                    <a:pt x="208" y="48"/>
                    <a:pt x="165"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3"/>
            <p:cNvSpPr/>
            <p:nvPr/>
          </p:nvSpPr>
          <p:spPr>
            <a:xfrm flipH="1">
              <a:off x="3088549" y="4137271"/>
              <a:ext cx="21908" cy="21908"/>
            </a:xfrm>
            <a:custGeom>
              <a:rect b="b" l="l" r="r" t="t"/>
              <a:pathLst>
                <a:path extrusionOk="0" h="199" w="199">
                  <a:moveTo>
                    <a:pt x="100" y="1"/>
                  </a:moveTo>
                  <a:cubicBezTo>
                    <a:pt x="43" y="1"/>
                    <a:pt x="1" y="43"/>
                    <a:pt x="1" y="100"/>
                  </a:cubicBezTo>
                  <a:cubicBezTo>
                    <a:pt x="1" y="152"/>
                    <a:pt x="43" y="199"/>
                    <a:pt x="100" y="199"/>
                  </a:cubicBezTo>
                  <a:cubicBezTo>
                    <a:pt x="152" y="199"/>
                    <a:pt x="199" y="152"/>
                    <a:pt x="199" y="100"/>
                  </a:cubicBezTo>
                  <a:cubicBezTo>
                    <a:pt x="199" y="43"/>
                    <a:pt x="152"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3"/>
            <p:cNvSpPr/>
            <p:nvPr/>
          </p:nvSpPr>
          <p:spPr>
            <a:xfrm flipH="1">
              <a:off x="2999815" y="4142445"/>
              <a:ext cx="21358" cy="20918"/>
            </a:xfrm>
            <a:custGeom>
              <a:rect b="b" l="l" r="r" t="t"/>
              <a:pathLst>
                <a:path extrusionOk="0" h="190" w="194">
                  <a:moveTo>
                    <a:pt x="100" y="1"/>
                  </a:moveTo>
                  <a:cubicBezTo>
                    <a:pt x="43" y="1"/>
                    <a:pt x="1" y="43"/>
                    <a:pt x="1" y="95"/>
                  </a:cubicBezTo>
                  <a:cubicBezTo>
                    <a:pt x="1" y="147"/>
                    <a:pt x="43" y="190"/>
                    <a:pt x="100" y="190"/>
                  </a:cubicBezTo>
                  <a:cubicBezTo>
                    <a:pt x="151" y="190"/>
                    <a:pt x="194" y="147"/>
                    <a:pt x="194" y="95"/>
                  </a:cubicBezTo>
                  <a:cubicBezTo>
                    <a:pt x="194" y="43"/>
                    <a:pt x="151"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3"/>
            <p:cNvSpPr/>
            <p:nvPr/>
          </p:nvSpPr>
          <p:spPr>
            <a:xfrm flipH="1">
              <a:off x="2910971" y="4144537"/>
              <a:ext cx="20367" cy="19817"/>
            </a:xfrm>
            <a:custGeom>
              <a:rect b="b" l="l" r="r" t="t"/>
              <a:pathLst>
                <a:path extrusionOk="0" h="180" w="185">
                  <a:moveTo>
                    <a:pt x="94" y="1"/>
                  </a:moveTo>
                  <a:cubicBezTo>
                    <a:pt x="43" y="1"/>
                    <a:pt x="0" y="39"/>
                    <a:pt x="0" y="90"/>
                  </a:cubicBezTo>
                  <a:cubicBezTo>
                    <a:pt x="0" y="142"/>
                    <a:pt x="43" y="180"/>
                    <a:pt x="94" y="180"/>
                  </a:cubicBezTo>
                  <a:cubicBezTo>
                    <a:pt x="142" y="180"/>
                    <a:pt x="184" y="142"/>
                    <a:pt x="184" y="90"/>
                  </a:cubicBezTo>
                  <a:cubicBezTo>
                    <a:pt x="184" y="39"/>
                    <a:pt x="142" y="1"/>
                    <a:pt x="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3"/>
            <p:cNvSpPr/>
            <p:nvPr/>
          </p:nvSpPr>
          <p:spPr>
            <a:xfrm flipH="1">
              <a:off x="2822238" y="4143546"/>
              <a:ext cx="19376" cy="18826"/>
            </a:xfrm>
            <a:custGeom>
              <a:rect b="b" l="l" r="r" t="t"/>
              <a:pathLst>
                <a:path extrusionOk="0" h="171" w="176">
                  <a:moveTo>
                    <a:pt x="90" y="0"/>
                  </a:moveTo>
                  <a:cubicBezTo>
                    <a:pt x="38" y="0"/>
                    <a:pt x="1" y="38"/>
                    <a:pt x="1" y="85"/>
                  </a:cubicBezTo>
                  <a:cubicBezTo>
                    <a:pt x="1" y="132"/>
                    <a:pt x="38" y="170"/>
                    <a:pt x="90" y="170"/>
                  </a:cubicBezTo>
                  <a:cubicBezTo>
                    <a:pt x="137" y="170"/>
                    <a:pt x="175" y="132"/>
                    <a:pt x="175" y="85"/>
                  </a:cubicBezTo>
                  <a:cubicBezTo>
                    <a:pt x="175" y="38"/>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3"/>
            <p:cNvSpPr/>
            <p:nvPr/>
          </p:nvSpPr>
          <p:spPr>
            <a:xfrm flipH="1">
              <a:off x="2733504" y="4139363"/>
              <a:ext cx="18275" cy="18275"/>
            </a:xfrm>
            <a:custGeom>
              <a:rect b="b" l="l" r="r" t="t"/>
              <a:pathLst>
                <a:path extrusionOk="0" h="166" w="166">
                  <a:moveTo>
                    <a:pt x="80" y="1"/>
                  </a:moveTo>
                  <a:cubicBezTo>
                    <a:pt x="38" y="1"/>
                    <a:pt x="0" y="38"/>
                    <a:pt x="0" y="86"/>
                  </a:cubicBezTo>
                  <a:cubicBezTo>
                    <a:pt x="0" y="128"/>
                    <a:pt x="38" y="166"/>
                    <a:pt x="80" y="166"/>
                  </a:cubicBezTo>
                  <a:cubicBezTo>
                    <a:pt x="128" y="166"/>
                    <a:pt x="165" y="128"/>
                    <a:pt x="165" y="86"/>
                  </a:cubicBezTo>
                  <a:cubicBezTo>
                    <a:pt x="165" y="38"/>
                    <a:pt x="128" y="1"/>
                    <a:pt x="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3"/>
            <p:cNvSpPr/>
            <p:nvPr/>
          </p:nvSpPr>
          <p:spPr>
            <a:xfrm flipH="1">
              <a:off x="2644770" y="4132647"/>
              <a:ext cx="17725" cy="17174"/>
            </a:xfrm>
            <a:custGeom>
              <a:rect b="b" l="l" r="r" t="t"/>
              <a:pathLst>
                <a:path extrusionOk="0" h="156" w="161">
                  <a:moveTo>
                    <a:pt x="80" y="0"/>
                  </a:moveTo>
                  <a:cubicBezTo>
                    <a:pt x="38" y="0"/>
                    <a:pt x="0" y="33"/>
                    <a:pt x="0" y="81"/>
                  </a:cubicBezTo>
                  <a:cubicBezTo>
                    <a:pt x="0" y="123"/>
                    <a:pt x="38" y="156"/>
                    <a:pt x="80" y="156"/>
                  </a:cubicBezTo>
                  <a:cubicBezTo>
                    <a:pt x="123" y="156"/>
                    <a:pt x="160" y="123"/>
                    <a:pt x="160" y="81"/>
                  </a:cubicBezTo>
                  <a:cubicBezTo>
                    <a:pt x="160" y="33"/>
                    <a:pt x="123"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3"/>
            <p:cNvSpPr/>
            <p:nvPr/>
          </p:nvSpPr>
          <p:spPr>
            <a:xfrm flipH="1">
              <a:off x="2556587" y="4123289"/>
              <a:ext cx="16734" cy="16734"/>
            </a:xfrm>
            <a:custGeom>
              <a:rect b="b" l="l" r="r" t="t"/>
              <a:pathLst>
                <a:path extrusionOk="0" h="152" w="152">
                  <a:moveTo>
                    <a:pt x="76" y="1"/>
                  </a:moveTo>
                  <a:cubicBezTo>
                    <a:pt x="34" y="1"/>
                    <a:pt x="1" y="34"/>
                    <a:pt x="1" y="76"/>
                  </a:cubicBezTo>
                  <a:cubicBezTo>
                    <a:pt x="1" y="118"/>
                    <a:pt x="34" y="151"/>
                    <a:pt x="76" y="151"/>
                  </a:cubicBezTo>
                  <a:cubicBezTo>
                    <a:pt x="119" y="151"/>
                    <a:pt x="152" y="118"/>
                    <a:pt x="152" y="76"/>
                  </a:cubicBezTo>
                  <a:cubicBezTo>
                    <a:pt x="152" y="34"/>
                    <a:pt x="119"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3"/>
            <p:cNvSpPr/>
            <p:nvPr/>
          </p:nvSpPr>
          <p:spPr>
            <a:xfrm flipH="1">
              <a:off x="2468844" y="4111840"/>
              <a:ext cx="15193" cy="15743"/>
            </a:xfrm>
            <a:custGeom>
              <a:rect b="b" l="l" r="r" t="t"/>
              <a:pathLst>
                <a:path extrusionOk="0" h="143" w="138">
                  <a:moveTo>
                    <a:pt x="71" y="1"/>
                  </a:moveTo>
                  <a:cubicBezTo>
                    <a:pt x="29" y="1"/>
                    <a:pt x="1" y="34"/>
                    <a:pt x="1" y="72"/>
                  </a:cubicBezTo>
                  <a:cubicBezTo>
                    <a:pt x="1" y="109"/>
                    <a:pt x="29" y="142"/>
                    <a:pt x="71" y="142"/>
                  </a:cubicBezTo>
                  <a:cubicBezTo>
                    <a:pt x="109" y="142"/>
                    <a:pt x="137" y="109"/>
                    <a:pt x="137" y="72"/>
                  </a:cubicBezTo>
                  <a:cubicBezTo>
                    <a:pt x="137" y="34"/>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3"/>
            <p:cNvSpPr/>
            <p:nvPr/>
          </p:nvSpPr>
          <p:spPr>
            <a:xfrm flipH="1">
              <a:off x="2381101" y="4098849"/>
              <a:ext cx="14202" cy="14642"/>
            </a:xfrm>
            <a:custGeom>
              <a:rect b="b" l="l" r="r" t="t"/>
              <a:pathLst>
                <a:path extrusionOk="0" h="133" w="129">
                  <a:moveTo>
                    <a:pt x="67" y="1"/>
                  </a:moveTo>
                  <a:cubicBezTo>
                    <a:pt x="29" y="1"/>
                    <a:pt x="1" y="29"/>
                    <a:pt x="1" y="67"/>
                  </a:cubicBezTo>
                  <a:cubicBezTo>
                    <a:pt x="1" y="105"/>
                    <a:pt x="29" y="133"/>
                    <a:pt x="67" y="133"/>
                  </a:cubicBezTo>
                  <a:cubicBezTo>
                    <a:pt x="100" y="133"/>
                    <a:pt x="128" y="105"/>
                    <a:pt x="128" y="67"/>
                  </a:cubicBezTo>
                  <a:cubicBezTo>
                    <a:pt x="128" y="29"/>
                    <a:pt x="100"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3"/>
            <p:cNvSpPr/>
            <p:nvPr/>
          </p:nvSpPr>
          <p:spPr>
            <a:xfrm flipH="1">
              <a:off x="2293468" y="4084317"/>
              <a:ext cx="13541" cy="13651"/>
            </a:xfrm>
            <a:custGeom>
              <a:rect b="b" l="l" r="r" t="t"/>
              <a:pathLst>
                <a:path extrusionOk="0" h="124" w="123">
                  <a:moveTo>
                    <a:pt x="62" y="1"/>
                  </a:moveTo>
                  <a:cubicBezTo>
                    <a:pt x="29" y="1"/>
                    <a:pt x="0" y="29"/>
                    <a:pt x="0" y="62"/>
                  </a:cubicBezTo>
                  <a:cubicBezTo>
                    <a:pt x="0" y="100"/>
                    <a:pt x="29" y="124"/>
                    <a:pt x="62" y="124"/>
                  </a:cubicBezTo>
                  <a:cubicBezTo>
                    <a:pt x="95" y="124"/>
                    <a:pt x="123" y="100"/>
                    <a:pt x="123" y="62"/>
                  </a:cubicBezTo>
                  <a:cubicBezTo>
                    <a:pt x="123" y="29"/>
                    <a:pt x="95" y="1"/>
                    <a:pt x="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3"/>
            <p:cNvSpPr/>
            <p:nvPr/>
          </p:nvSpPr>
          <p:spPr>
            <a:xfrm flipH="1">
              <a:off x="2205725" y="4069344"/>
              <a:ext cx="12551" cy="12551"/>
            </a:xfrm>
            <a:custGeom>
              <a:rect b="b" l="l" r="r" t="t"/>
              <a:pathLst>
                <a:path extrusionOk="0" h="114" w="114">
                  <a:moveTo>
                    <a:pt x="57" y="0"/>
                  </a:moveTo>
                  <a:cubicBezTo>
                    <a:pt x="24" y="0"/>
                    <a:pt x="0" y="24"/>
                    <a:pt x="0" y="57"/>
                  </a:cubicBezTo>
                  <a:cubicBezTo>
                    <a:pt x="0" y="90"/>
                    <a:pt x="24" y="113"/>
                    <a:pt x="57" y="113"/>
                  </a:cubicBezTo>
                  <a:cubicBezTo>
                    <a:pt x="85" y="113"/>
                    <a:pt x="114" y="90"/>
                    <a:pt x="114" y="57"/>
                  </a:cubicBezTo>
                  <a:cubicBezTo>
                    <a:pt x="114" y="24"/>
                    <a:pt x="85"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3"/>
            <p:cNvSpPr/>
            <p:nvPr/>
          </p:nvSpPr>
          <p:spPr>
            <a:xfrm flipH="1">
              <a:off x="2118533" y="4053711"/>
              <a:ext cx="11560" cy="11560"/>
            </a:xfrm>
            <a:custGeom>
              <a:rect b="b" l="l" r="r" t="t"/>
              <a:pathLst>
                <a:path extrusionOk="0" h="105" w="105">
                  <a:moveTo>
                    <a:pt x="53" y="1"/>
                  </a:moveTo>
                  <a:cubicBezTo>
                    <a:pt x="24" y="1"/>
                    <a:pt x="1" y="24"/>
                    <a:pt x="1" y="53"/>
                  </a:cubicBezTo>
                  <a:cubicBezTo>
                    <a:pt x="1" y="81"/>
                    <a:pt x="24" y="105"/>
                    <a:pt x="53" y="105"/>
                  </a:cubicBezTo>
                  <a:cubicBezTo>
                    <a:pt x="81" y="105"/>
                    <a:pt x="105" y="81"/>
                    <a:pt x="105" y="53"/>
                  </a:cubicBezTo>
                  <a:cubicBezTo>
                    <a:pt x="105" y="24"/>
                    <a:pt x="81"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3"/>
            <p:cNvSpPr/>
            <p:nvPr/>
          </p:nvSpPr>
          <p:spPr>
            <a:xfrm flipH="1">
              <a:off x="2031341" y="4038739"/>
              <a:ext cx="10459" cy="10459"/>
            </a:xfrm>
            <a:custGeom>
              <a:rect b="b" l="l" r="r" t="t"/>
              <a:pathLst>
                <a:path extrusionOk="0" h="95" w="95">
                  <a:moveTo>
                    <a:pt x="47" y="0"/>
                  </a:moveTo>
                  <a:cubicBezTo>
                    <a:pt x="24" y="0"/>
                    <a:pt x="0" y="19"/>
                    <a:pt x="0" y="47"/>
                  </a:cubicBezTo>
                  <a:cubicBezTo>
                    <a:pt x="0" y="71"/>
                    <a:pt x="24" y="94"/>
                    <a:pt x="47" y="94"/>
                  </a:cubicBezTo>
                  <a:cubicBezTo>
                    <a:pt x="76" y="94"/>
                    <a:pt x="95" y="71"/>
                    <a:pt x="95" y="47"/>
                  </a:cubicBezTo>
                  <a:cubicBezTo>
                    <a:pt x="95" y="19"/>
                    <a:pt x="76" y="0"/>
                    <a:pt x="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3"/>
            <p:cNvSpPr/>
            <p:nvPr/>
          </p:nvSpPr>
          <p:spPr>
            <a:xfrm flipH="1">
              <a:off x="1943598" y="4024207"/>
              <a:ext cx="10018" cy="9358"/>
            </a:xfrm>
            <a:custGeom>
              <a:rect b="b" l="l" r="r" t="t"/>
              <a:pathLst>
                <a:path extrusionOk="0" h="85" w="91">
                  <a:moveTo>
                    <a:pt x="48" y="0"/>
                  </a:moveTo>
                  <a:cubicBezTo>
                    <a:pt x="24" y="0"/>
                    <a:pt x="1" y="19"/>
                    <a:pt x="1" y="43"/>
                  </a:cubicBezTo>
                  <a:cubicBezTo>
                    <a:pt x="1" y="66"/>
                    <a:pt x="24" y="85"/>
                    <a:pt x="48" y="85"/>
                  </a:cubicBezTo>
                  <a:cubicBezTo>
                    <a:pt x="71" y="85"/>
                    <a:pt x="90" y="66"/>
                    <a:pt x="90" y="43"/>
                  </a:cubicBezTo>
                  <a:cubicBezTo>
                    <a:pt x="90" y="19"/>
                    <a:pt x="71"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3"/>
            <p:cNvSpPr/>
            <p:nvPr/>
          </p:nvSpPr>
          <p:spPr>
            <a:xfrm flipH="1">
              <a:off x="1855965" y="4010666"/>
              <a:ext cx="8917" cy="8917"/>
            </a:xfrm>
            <a:custGeom>
              <a:rect b="b" l="l" r="r" t="t"/>
              <a:pathLst>
                <a:path extrusionOk="0" h="81" w="81">
                  <a:moveTo>
                    <a:pt x="43" y="1"/>
                  </a:moveTo>
                  <a:cubicBezTo>
                    <a:pt x="20" y="1"/>
                    <a:pt x="1" y="19"/>
                    <a:pt x="1" y="43"/>
                  </a:cubicBezTo>
                  <a:cubicBezTo>
                    <a:pt x="1" y="62"/>
                    <a:pt x="20" y="81"/>
                    <a:pt x="43" y="81"/>
                  </a:cubicBezTo>
                  <a:cubicBezTo>
                    <a:pt x="62" y="81"/>
                    <a:pt x="81" y="62"/>
                    <a:pt x="81" y="43"/>
                  </a:cubicBezTo>
                  <a:cubicBezTo>
                    <a:pt x="81" y="19"/>
                    <a:pt x="62"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3"/>
            <p:cNvSpPr/>
            <p:nvPr/>
          </p:nvSpPr>
          <p:spPr>
            <a:xfrm flipH="1">
              <a:off x="1767672" y="3999216"/>
              <a:ext cx="7927" cy="7927"/>
            </a:xfrm>
            <a:custGeom>
              <a:rect b="b" l="l" r="r" t="t"/>
              <a:pathLst>
                <a:path extrusionOk="0" h="72" w="72">
                  <a:moveTo>
                    <a:pt x="34" y="1"/>
                  </a:moveTo>
                  <a:cubicBezTo>
                    <a:pt x="15" y="1"/>
                    <a:pt x="1" y="20"/>
                    <a:pt x="1" y="39"/>
                  </a:cubicBezTo>
                  <a:cubicBezTo>
                    <a:pt x="1" y="57"/>
                    <a:pt x="15" y="72"/>
                    <a:pt x="34" y="72"/>
                  </a:cubicBezTo>
                  <a:cubicBezTo>
                    <a:pt x="52" y="72"/>
                    <a:pt x="71" y="57"/>
                    <a:pt x="71" y="39"/>
                  </a:cubicBezTo>
                  <a:cubicBezTo>
                    <a:pt x="71" y="20"/>
                    <a:pt x="52"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3"/>
            <p:cNvSpPr/>
            <p:nvPr/>
          </p:nvSpPr>
          <p:spPr>
            <a:xfrm flipH="1">
              <a:off x="1679488" y="3990409"/>
              <a:ext cx="6826" cy="7376"/>
            </a:xfrm>
            <a:custGeom>
              <a:rect b="b" l="l" r="r" t="t"/>
              <a:pathLst>
                <a:path extrusionOk="0" h="67" w="62">
                  <a:moveTo>
                    <a:pt x="29" y="1"/>
                  </a:moveTo>
                  <a:cubicBezTo>
                    <a:pt x="15" y="1"/>
                    <a:pt x="0" y="15"/>
                    <a:pt x="0" y="34"/>
                  </a:cubicBezTo>
                  <a:cubicBezTo>
                    <a:pt x="0" y="53"/>
                    <a:pt x="15" y="67"/>
                    <a:pt x="29" y="67"/>
                  </a:cubicBezTo>
                  <a:cubicBezTo>
                    <a:pt x="48" y="67"/>
                    <a:pt x="62" y="53"/>
                    <a:pt x="62" y="34"/>
                  </a:cubicBezTo>
                  <a:cubicBezTo>
                    <a:pt x="62" y="15"/>
                    <a:pt x="48"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3"/>
            <p:cNvSpPr/>
            <p:nvPr/>
          </p:nvSpPr>
          <p:spPr>
            <a:xfrm flipH="1">
              <a:off x="1590755" y="3984684"/>
              <a:ext cx="6275" cy="5835"/>
            </a:xfrm>
            <a:custGeom>
              <a:rect b="b" l="l" r="r" t="t"/>
              <a:pathLst>
                <a:path extrusionOk="0" h="53" w="57">
                  <a:moveTo>
                    <a:pt x="29" y="1"/>
                  </a:moveTo>
                  <a:cubicBezTo>
                    <a:pt x="14" y="1"/>
                    <a:pt x="0" y="10"/>
                    <a:pt x="0" y="29"/>
                  </a:cubicBezTo>
                  <a:cubicBezTo>
                    <a:pt x="0" y="43"/>
                    <a:pt x="14" y="53"/>
                    <a:pt x="29" y="53"/>
                  </a:cubicBezTo>
                  <a:cubicBezTo>
                    <a:pt x="43" y="53"/>
                    <a:pt x="57" y="43"/>
                    <a:pt x="57" y="29"/>
                  </a:cubicBezTo>
                  <a:cubicBezTo>
                    <a:pt x="57" y="10"/>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3"/>
            <p:cNvSpPr/>
            <p:nvPr/>
          </p:nvSpPr>
          <p:spPr>
            <a:xfrm flipH="1">
              <a:off x="1501911" y="3982152"/>
              <a:ext cx="5395" cy="4734"/>
            </a:xfrm>
            <a:custGeom>
              <a:rect b="b" l="l" r="r" t="t"/>
              <a:pathLst>
                <a:path extrusionOk="0" h="43" w="49">
                  <a:moveTo>
                    <a:pt x="24" y="0"/>
                  </a:moveTo>
                  <a:cubicBezTo>
                    <a:pt x="10" y="0"/>
                    <a:pt x="1" y="10"/>
                    <a:pt x="1" y="24"/>
                  </a:cubicBezTo>
                  <a:cubicBezTo>
                    <a:pt x="1" y="33"/>
                    <a:pt x="10" y="43"/>
                    <a:pt x="24" y="43"/>
                  </a:cubicBezTo>
                  <a:cubicBezTo>
                    <a:pt x="39" y="43"/>
                    <a:pt x="48" y="33"/>
                    <a:pt x="48" y="24"/>
                  </a:cubicBezTo>
                  <a:cubicBezTo>
                    <a:pt x="48" y="10"/>
                    <a:pt x="39"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3"/>
            <p:cNvSpPr/>
            <p:nvPr/>
          </p:nvSpPr>
          <p:spPr>
            <a:xfrm flipH="1">
              <a:off x="1413177" y="3983143"/>
              <a:ext cx="4294" cy="3743"/>
            </a:xfrm>
            <a:custGeom>
              <a:rect b="b" l="l" r="r" t="t"/>
              <a:pathLst>
                <a:path extrusionOk="0" h="34" w="39">
                  <a:moveTo>
                    <a:pt x="19" y="1"/>
                  </a:moveTo>
                  <a:cubicBezTo>
                    <a:pt x="10" y="1"/>
                    <a:pt x="0" y="5"/>
                    <a:pt x="0" y="20"/>
                  </a:cubicBezTo>
                  <a:cubicBezTo>
                    <a:pt x="0" y="29"/>
                    <a:pt x="10" y="34"/>
                    <a:pt x="19" y="34"/>
                  </a:cubicBezTo>
                  <a:cubicBezTo>
                    <a:pt x="29" y="34"/>
                    <a:pt x="38" y="29"/>
                    <a:pt x="38" y="20"/>
                  </a:cubicBezTo>
                  <a:cubicBezTo>
                    <a:pt x="38" y="5"/>
                    <a:pt x="29"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3"/>
            <p:cNvSpPr/>
            <p:nvPr/>
          </p:nvSpPr>
          <p:spPr>
            <a:xfrm flipH="1">
              <a:off x="1324443" y="3987877"/>
              <a:ext cx="3303" cy="3193"/>
            </a:xfrm>
            <a:custGeom>
              <a:rect b="b" l="l" r="r" t="t"/>
              <a:pathLst>
                <a:path extrusionOk="0" h="29" w="30">
                  <a:moveTo>
                    <a:pt x="15" y="0"/>
                  </a:moveTo>
                  <a:cubicBezTo>
                    <a:pt x="6" y="0"/>
                    <a:pt x="1" y="5"/>
                    <a:pt x="1" y="14"/>
                  </a:cubicBezTo>
                  <a:cubicBezTo>
                    <a:pt x="1" y="24"/>
                    <a:pt x="6" y="28"/>
                    <a:pt x="15" y="28"/>
                  </a:cubicBezTo>
                  <a:cubicBezTo>
                    <a:pt x="20" y="28"/>
                    <a:pt x="29" y="24"/>
                    <a:pt x="29" y="14"/>
                  </a:cubicBezTo>
                  <a:cubicBezTo>
                    <a:pt x="29" y="5"/>
                    <a:pt x="20"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3"/>
            <p:cNvSpPr/>
            <p:nvPr/>
          </p:nvSpPr>
          <p:spPr>
            <a:xfrm flipH="1">
              <a:off x="1236260" y="3996684"/>
              <a:ext cx="2202" cy="2202"/>
            </a:xfrm>
            <a:custGeom>
              <a:rect b="b" l="l" r="r" t="t"/>
              <a:pathLst>
                <a:path extrusionOk="0" h="20" w="20">
                  <a:moveTo>
                    <a:pt x="10" y="0"/>
                  </a:moveTo>
                  <a:cubicBezTo>
                    <a:pt x="6" y="0"/>
                    <a:pt x="1" y="5"/>
                    <a:pt x="1" y="10"/>
                  </a:cubicBezTo>
                  <a:cubicBezTo>
                    <a:pt x="1" y="14"/>
                    <a:pt x="6" y="19"/>
                    <a:pt x="10" y="19"/>
                  </a:cubicBezTo>
                  <a:cubicBezTo>
                    <a:pt x="15" y="19"/>
                    <a:pt x="20" y="14"/>
                    <a:pt x="20" y="10"/>
                  </a:cubicBezTo>
                  <a:cubicBezTo>
                    <a:pt x="20" y="5"/>
                    <a:pt x="15"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3"/>
            <p:cNvSpPr/>
            <p:nvPr/>
          </p:nvSpPr>
          <p:spPr>
            <a:xfrm flipH="1">
              <a:off x="1148517" y="4009675"/>
              <a:ext cx="1211" cy="1101"/>
            </a:xfrm>
            <a:custGeom>
              <a:rect b="b" l="l" r="r" t="t"/>
              <a:pathLst>
                <a:path extrusionOk="0" h="10" w="11">
                  <a:moveTo>
                    <a:pt x="6" y="0"/>
                  </a:moveTo>
                  <a:cubicBezTo>
                    <a:pt x="6" y="0"/>
                    <a:pt x="1" y="5"/>
                    <a:pt x="1" y="5"/>
                  </a:cubicBezTo>
                  <a:cubicBezTo>
                    <a:pt x="1" y="10"/>
                    <a:pt x="6" y="10"/>
                    <a:pt x="6" y="10"/>
                  </a:cubicBezTo>
                  <a:cubicBezTo>
                    <a:pt x="10" y="10"/>
                    <a:pt x="10" y="10"/>
                    <a:pt x="10" y="5"/>
                  </a:cubicBezTo>
                  <a:cubicBezTo>
                    <a:pt x="10" y="5"/>
                    <a:pt x="10" y="0"/>
                    <a:pt x="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3"/>
            <p:cNvSpPr/>
            <p:nvPr/>
          </p:nvSpPr>
          <p:spPr>
            <a:xfrm flipH="1">
              <a:off x="1060774" y="4026299"/>
              <a:ext cx="661" cy="550"/>
            </a:xfrm>
            <a:custGeom>
              <a:rect b="b" l="l" r="r" t="t"/>
              <a:pathLst>
                <a:path extrusionOk="0" h="5" w="6">
                  <a:moveTo>
                    <a:pt x="0" y="0"/>
                  </a:moveTo>
                  <a:cubicBezTo>
                    <a:pt x="0" y="0"/>
                    <a:pt x="0" y="5"/>
                    <a:pt x="0" y="5"/>
                  </a:cubicBezTo>
                  <a:lnTo>
                    <a:pt x="5" y="5"/>
                  </a:lnTo>
                  <a:cubicBezTo>
                    <a:pt x="5" y="5"/>
                    <a:pt x="5"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3"/>
            <p:cNvSpPr/>
            <p:nvPr/>
          </p:nvSpPr>
          <p:spPr>
            <a:xfrm flipH="1">
              <a:off x="8164206" y="3638557"/>
              <a:ext cx="80588" cy="80588"/>
            </a:xfrm>
            <a:custGeom>
              <a:rect b="b" l="l" r="r" t="t"/>
              <a:pathLst>
                <a:path extrusionOk="0" h="732" w="732">
                  <a:moveTo>
                    <a:pt x="368" y="1"/>
                  </a:moveTo>
                  <a:cubicBezTo>
                    <a:pt x="165" y="1"/>
                    <a:pt x="0" y="166"/>
                    <a:pt x="0" y="364"/>
                  </a:cubicBezTo>
                  <a:cubicBezTo>
                    <a:pt x="0" y="566"/>
                    <a:pt x="165" y="731"/>
                    <a:pt x="368" y="731"/>
                  </a:cubicBezTo>
                  <a:cubicBezTo>
                    <a:pt x="566" y="731"/>
                    <a:pt x="731" y="566"/>
                    <a:pt x="731" y="364"/>
                  </a:cubicBezTo>
                  <a:cubicBezTo>
                    <a:pt x="731" y="166"/>
                    <a:pt x="566" y="1"/>
                    <a:pt x="3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3"/>
            <p:cNvSpPr/>
            <p:nvPr/>
          </p:nvSpPr>
          <p:spPr>
            <a:xfrm flipH="1">
              <a:off x="8095178" y="3695144"/>
              <a:ext cx="79597" cy="80037"/>
            </a:xfrm>
            <a:custGeom>
              <a:rect b="b" l="l" r="r" t="t"/>
              <a:pathLst>
                <a:path extrusionOk="0" h="727" w="723">
                  <a:moveTo>
                    <a:pt x="359" y="0"/>
                  </a:moveTo>
                  <a:cubicBezTo>
                    <a:pt x="161" y="0"/>
                    <a:pt x="1" y="165"/>
                    <a:pt x="1" y="363"/>
                  </a:cubicBezTo>
                  <a:cubicBezTo>
                    <a:pt x="1" y="561"/>
                    <a:pt x="161" y="726"/>
                    <a:pt x="359" y="726"/>
                  </a:cubicBezTo>
                  <a:cubicBezTo>
                    <a:pt x="557" y="726"/>
                    <a:pt x="722" y="561"/>
                    <a:pt x="722" y="363"/>
                  </a:cubicBezTo>
                  <a:cubicBezTo>
                    <a:pt x="722" y="165"/>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3"/>
            <p:cNvSpPr/>
            <p:nvPr/>
          </p:nvSpPr>
          <p:spPr>
            <a:xfrm flipH="1">
              <a:off x="8024169" y="3749088"/>
              <a:ext cx="78386" cy="78496"/>
            </a:xfrm>
            <a:custGeom>
              <a:rect b="b" l="l" r="r" t="t"/>
              <a:pathLst>
                <a:path extrusionOk="0" h="713" w="712">
                  <a:moveTo>
                    <a:pt x="354" y="1"/>
                  </a:moveTo>
                  <a:cubicBezTo>
                    <a:pt x="160" y="1"/>
                    <a:pt x="0" y="156"/>
                    <a:pt x="0" y="354"/>
                  </a:cubicBezTo>
                  <a:cubicBezTo>
                    <a:pt x="0" y="552"/>
                    <a:pt x="160" y="712"/>
                    <a:pt x="354" y="712"/>
                  </a:cubicBezTo>
                  <a:cubicBezTo>
                    <a:pt x="552" y="712"/>
                    <a:pt x="712" y="552"/>
                    <a:pt x="712" y="354"/>
                  </a:cubicBezTo>
                  <a:cubicBezTo>
                    <a:pt x="712" y="156"/>
                    <a:pt x="552"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3"/>
            <p:cNvSpPr/>
            <p:nvPr/>
          </p:nvSpPr>
          <p:spPr>
            <a:xfrm flipH="1">
              <a:off x="7950958" y="3799951"/>
              <a:ext cx="77395" cy="77505"/>
            </a:xfrm>
            <a:custGeom>
              <a:rect b="b" l="l" r="r" t="t"/>
              <a:pathLst>
                <a:path extrusionOk="0" h="704" w="703">
                  <a:moveTo>
                    <a:pt x="349" y="1"/>
                  </a:moveTo>
                  <a:cubicBezTo>
                    <a:pt x="156" y="1"/>
                    <a:pt x="0" y="156"/>
                    <a:pt x="0" y="349"/>
                  </a:cubicBezTo>
                  <a:cubicBezTo>
                    <a:pt x="0" y="547"/>
                    <a:pt x="156" y="703"/>
                    <a:pt x="349" y="703"/>
                  </a:cubicBezTo>
                  <a:cubicBezTo>
                    <a:pt x="547" y="703"/>
                    <a:pt x="703" y="547"/>
                    <a:pt x="703" y="349"/>
                  </a:cubicBezTo>
                  <a:cubicBezTo>
                    <a:pt x="703" y="156"/>
                    <a:pt x="547"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3"/>
            <p:cNvSpPr/>
            <p:nvPr/>
          </p:nvSpPr>
          <p:spPr>
            <a:xfrm flipH="1">
              <a:off x="7876206" y="3848281"/>
              <a:ext cx="76404" cy="76404"/>
            </a:xfrm>
            <a:custGeom>
              <a:rect b="b" l="l" r="r" t="t"/>
              <a:pathLst>
                <a:path extrusionOk="0" h="694" w="694">
                  <a:moveTo>
                    <a:pt x="349" y="0"/>
                  </a:moveTo>
                  <a:cubicBezTo>
                    <a:pt x="156" y="0"/>
                    <a:pt x="0" y="156"/>
                    <a:pt x="0" y="344"/>
                  </a:cubicBezTo>
                  <a:cubicBezTo>
                    <a:pt x="0" y="537"/>
                    <a:pt x="156" y="693"/>
                    <a:pt x="349" y="693"/>
                  </a:cubicBezTo>
                  <a:cubicBezTo>
                    <a:pt x="538" y="693"/>
                    <a:pt x="693" y="537"/>
                    <a:pt x="693" y="344"/>
                  </a:cubicBezTo>
                  <a:cubicBezTo>
                    <a:pt x="693" y="156"/>
                    <a:pt x="538" y="0"/>
                    <a:pt x="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3"/>
            <p:cNvSpPr/>
            <p:nvPr/>
          </p:nvSpPr>
          <p:spPr>
            <a:xfrm flipH="1">
              <a:off x="7799362" y="3893859"/>
              <a:ext cx="75964" cy="75413"/>
            </a:xfrm>
            <a:custGeom>
              <a:rect b="b" l="l" r="r" t="t"/>
              <a:pathLst>
                <a:path extrusionOk="0" h="685" w="690">
                  <a:moveTo>
                    <a:pt x="345" y="1"/>
                  </a:moveTo>
                  <a:cubicBezTo>
                    <a:pt x="156" y="1"/>
                    <a:pt x="1" y="152"/>
                    <a:pt x="1" y="340"/>
                  </a:cubicBezTo>
                  <a:cubicBezTo>
                    <a:pt x="1" y="534"/>
                    <a:pt x="156" y="684"/>
                    <a:pt x="345" y="684"/>
                  </a:cubicBezTo>
                  <a:cubicBezTo>
                    <a:pt x="534" y="684"/>
                    <a:pt x="689" y="534"/>
                    <a:pt x="689" y="340"/>
                  </a:cubicBezTo>
                  <a:cubicBezTo>
                    <a:pt x="689" y="152"/>
                    <a:pt x="534"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3"/>
            <p:cNvSpPr/>
            <p:nvPr/>
          </p:nvSpPr>
          <p:spPr>
            <a:xfrm flipH="1">
              <a:off x="7721528" y="3937014"/>
              <a:ext cx="74863" cy="74312"/>
            </a:xfrm>
            <a:custGeom>
              <a:rect b="b" l="l" r="r" t="t"/>
              <a:pathLst>
                <a:path extrusionOk="0" h="675" w="680">
                  <a:moveTo>
                    <a:pt x="340" y="0"/>
                  </a:moveTo>
                  <a:cubicBezTo>
                    <a:pt x="151" y="0"/>
                    <a:pt x="0" y="151"/>
                    <a:pt x="0" y="340"/>
                  </a:cubicBezTo>
                  <a:cubicBezTo>
                    <a:pt x="0" y="523"/>
                    <a:pt x="151" y="674"/>
                    <a:pt x="340" y="674"/>
                  </a:cubicBezTo>
                  <a:cubicBezTo>
                    <a:pt x="528" y="674"/>
                    <a:pt x="679" y="523"/>
                    <a:pt x="679" y="340"/>
                  </a:cubicBezTo>
                  <a:cubicBezTo>
                    <a:pt x="679" y="151"/>
                    <a:pt x="528"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3"/>
            <p:cNvSpPr/>
            <p:nvPr/>
          </p:nvSpPr>
          <p:spPr>
            <a:xfrm flipH="1">
              <a:off x="7642152" y="3976978"/>
              <a:ext cx="73762" cy="73762"/>
            </a:xfrm>
            <a:custGeom>
              <a:rect b="b" l="l" r="r" t="t"/>
              <a:pathLst>
                <a:path extrusionOk="0" h="670" w="670">
                  <a:moveTo>
                    <a:pt x="335" y="0"/>
                  </a:moveTo>
                  <a:cubicBezTo>
                    <a:pt x="151" y="0"/>
                    <a:pt x="0" y="151"/>
                    <a:pt x="0" y="335"/>
                  </a:cubicBezTo>
                  <a:cubicBezTo>
                    <a:pt x="0" y="523"/>
                    <a:pt x="151" y="670"/>
                    <a:pt x="335" y="670"/>
                  </a:cubicBezTo>
                  <a:cubicBezTo>
                    <a:pt x="519" y="670"/>
                    <a:pt x="670" y="523"/>
                    <a:pt x="670" y="335"/>
                  </a:cubicBezTo>
                  <a:cubicBezTo>
                    <a:pt x="670" y="151"/>
                    <a:pt x="519"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3"/>
            <p:cNvSpPr/>
            <p:nvPr/>
          </p:nvSpPr>
          <p:spPr>
            <a:xfrm flipH="1">
              <a:off x="7561235" y="4014299"/>
              <a:ext cx="72771" cy="73322"/>
            </a:xfrm>
            <a:custGeom>
              <a:rect b="b" l="l" r="r" t="t"/>
              <a:pathLst>
                <a:path extrusionOk="0" h="666" w="661">
                  <a:moveTo>
                    <a:pt x="331" y="1"/>
                  </a:moveTo>
                  <a:cubicBezTo>
                    <a:pt x="147" y="1"/>
                    <a:pt x="1" y="151"/>
                    <a:pt x="1" y="335"/>
                  </a:cubicBezTo>
                  <a:cubicBezTo>
                    <a:pt x="1" y="514"/>
                    <a:pt x="147" y="665"/>
                    <a:pt x="331" y="665"/>
                  </a:cubicBezTo>
                  <a:cubicBezTo>
                    <a:pt x="510" y="665"/>
                    <a:pt x="661" y="514"/>
                    <a:pt x="661" y="335"/>
                  </a:cubicBezTo>
                  <a:cubicBezTo>
                    <a:pt x="661" y="151"/>
                    <a:pt x="510" y="1"/>
                    <a:pt x="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3"/>
            <p:cNvSpPr/>
            <p:nvPr/>
          </p:nvSpPr>
          <p:spPr>
            <a:xfrm flipH="1">
              <a:off x="7479216" y="4049088"/>
              <a:ext cx="71670" cy="71670"/>
            </a:xfrm>
            <a:custGeom>
              <a:rect b="b" l="l" r="r" t="t"/>
              <a:pathLst>
                <a:path extrusionOk="0" h="651" w="651">
                  <a:moveTo>
                    <a:pt x="326" y="0"/>
                  </a:moveTo>
                  <a:cubicBezTo>
                    <a:pt x="146" y="0"/>
                    <a:pt x="0" y="147"/>
                    <a:pt x="0" y="326"/>
                  </a:cubicBezTo>
                  <a:cubicBezTo>
                    <a:pt x="0" y="505"/>
                    <a:pt x="146" y="651"/>
                    <a:pt x="326" y="651"/>
                  </a:cubicBezTo>
                  <a:cubicBezTo>
                    <a:pt x="505" y="651"/>
                    <a:pt x="651" y="505"/>
                    <a:pt x="651" y="326"/>
                  </a:cubicBezTo>
                  <a:cubicBezTo>
                    <a:pt x="651" y="147"/>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3"/>
            <p:cNvSpPr/>
            <p:nvPr/>
          </p:nvSpPr>
          <p:spPr>
            <a:xfrm flipH="1">
              <a:off x="7395657" y="4080244"/>
              <a:ext cx="71230" cy="71230"/>
            </a:xfrm>
            <a:custGeom>
              <a:rect b="b" l="l" r="r" t="t"/>
              <a:pathLst>
                <a:path extrusionOk="0" h="647" w="647">
                  <a:moveTo>
                    <a:pt x="322" y="0"/>
                  </a:moveTo>
                  <a:cubicBezTo>
                    <a:pt x="147" y="0"/>
                    <a:pt x="1" y="142"/>
                    <a:pt x="1" y="321"/>
                  </a:cubicBezTo>
                  <a:cubicBezTo>
                    <a:pt x="1" y="500"/>
                    <a:pt x="147" y="646"/>
                    <a:pt x="322" y="646"/>
                  </a:cubicBezTo>
                  <a:cubicBezTo>
                    <a:pt x="501" y="646"/>
                    <a:pt x="647" y="500"/>
                    <a:pt x="647" y="321"/>
                  </a:cubicBezTo>
                  <a:cubicBezTo>
                    <a:pt x="647" y="142"/>
                    <a:pt x="501" y="0"/>
                    <a:pt x="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3"/>
            <p:cNvSpPr/>
            <p:nvPr/>
          </p:nvSpPr>
          <p:spPr>
            <a:xfrm flipH="1">
              <a:off x="7310997" y="4108207"/>
              <a:ext cx="70239" cy="69689"/>
            </a:xfrm>
            <a:custGeom>
              <a:rect b="b" l="l" r="r" t="t"/>
              <a:pathLst>
                <a:path extrusionOk="0" h="633" w="638">
                  <a:moveTo>
                    <a:pt x="317" y="1"/>
                  </a:moveTo>
                  <a:cubicBezTo>
                    <a:pt x="142" y="1"/>
                    <a:pt x="1" y="142"/>
                    <a:pt x="1" y="317"/>
                  </a:cubicBezTo>
                  <a:cubicBezTo>
                    <a:pt x="1" y="491"/>
                    <a:pt x="142" y="633"/>
                    <a:pt x="317" y="633"/>
                  </a:cubicBezTo>
                  <a:cubicBezTo>
                    <a:pt x="491" y="633"/>
                    <a:pt x="637" y="491"/>
                    <a:pt x="637" y="317"/>
                  </a:cubicBezTo>
                  <a:cubicBezTo>
                    <a:pt x="637" y="142"/>
                    <a:pt x="491"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3"/>
            <p:cNvSpPr/>
            <p:nvPr/>
          </p:nvSpPr>
          <p:spPr>
            <a:xfrm flipH="1">
              <a:off x="7225896" y="4132097"/>
              <a:ext cx="69138" cy="69138"/>
            </a:xfrm>
            <a:custGeom>
              <a:rect b="b" l="l" r="r" t="t"/>
              <a:pathLst>
                <a:path extrusionOk="0" h="628" w="628">
                  <a:moveTo>
                    <a:pt x="316" y="1"/>
                  </a:moveTo>
                  <a:cubicBezTo>
                    <a:pt x="142" y="1"/>
                    <a:pt x="0" y="142"/>
                    <a:pt x="0" y="317"/>
                  </a:cubicBezTo>
                  <a:cubicBezTo>
                    <a:pt x="0" y="491"/>
                    <a:pt x="142" y="628"/>
                    <a:pt x="316" y="628"/>
                  </a:cubicBezTo>
                  <a:cubicBezTo>
                    <a:pt x="491" y="628"/>
                    <a:pt x="627" y="491"/>
                    <a:pt x="627" y="317"/>
                  </a:cubicBezTo>
                  <a:cubicBezTo>
                    <a:pt x="627" y="142"/>
                    <a:pt x="491"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3"/>
            <p:cNvSpPr/>
            <p:nvPr/>
          </p:nvSpPr>
          <p:spPr>
            <a:xfrm flipH="1">
              <a:off x="7139254" y="4152904"/>
              <a:ext cx="68037" cy="68037"/>
            </a:xfrm>
            <a:custGeom>
              <a:rect b="b" l="l" r="r" t="t"/>
              <a:pathLst>
                <a:path extrusionOk="0" h="618" w="618">
                  <a:moveTo>
                    <a:pt x="311" y="0"/>
                  </a:moveTo>
                  <a:cubicBezTo>
                    <a:pt x="137" y="0"/>
                    <a:pt x="0" y="137"/>
                    <a:pt x="0" y="311"/>
                  </a:cubicBezTo>
                  <a:cubicBezTo>
                    <a:pt x="0" y="481"/>
                    <a:pt x="137" y="618"/>
                    <a:pt x="311" y="618"/>
                  </a:cubicBezTo>
                  <a:cubicBezTo>
                    <a:pt x="481" y="618"/>
                    <a:pt x="618" y="481"/>
                    <a:pt x="618" y="311"/>
                  </a:cubicBezTo>
                  <a:cubicBezTo>
                    <a:pt x="618" y="137"/>
                    <a:pt x="481"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3"/>
            <p:cNvSpPr/>
            <p:nvPr/>
          </p:nvSpPr>
          <p:spPr>
            <a:xfrm flipH="1">
              <a:off x="7052062" y="4169528"/>
              <a:ext cx="67046" cy="67046"/>
            </a:xfrm>
            <a:custGeom>
              <a:rect b="b" l="l" r="r" t="t"/>
              <a:pathLst>
                <a:path extrusionOk="0" h="609" w="609">
                  <a:moveTo>
                    <a:pt x="307" y="0"/>
                  </a:moveTo>
                  <a:cubicBezTo>
                    <a:pt x="137" y="0"/>
                    <a:pt x="0" y="137"/>
                    <a:pt x="0" y="307"/>
                  </a:cubicBezTo>
                  <a:cubicBezTo>
                    <a:pt x="0" y="472"/>
                    <a:pt x="137" y="608"/>
                    <a:pt x="307" y="608"/>
                  </a:cubicBezTo>
                  <a:cubicBezTo>
                    <a:pt x="472" y="608"/>
                    <a:pt x="609" y="472"/>
                    <a:pt x="609" y="307"/>
                  </a:cubicBezTo>
                  <a:cubicBezTo>
                    <a:pt x="609" y="137"/>
                    <a:pt x="47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3"/>
            <p:cNvSpPr/>
            <p:nvPr/>
          </p:nvSpPr>
          <p:spPr>
            <a:xfrm flipH="1">
              <a:off x="6963878" y="4181968"/>
              <a:ext cx="66496" cy="65945"/>
            </a:xfrm>
            <a:custGeom>
              <a:rect b="b" l="l" r="r" t="t"/>
              <a:pathLst>
                <a:path extrusionOk="0" h="599" w="604">
                  <a:moveTo>
                    <a:pt x="302" y="0"/>
                  </a:moveTo>
                  <a:cubicBezTo>
                    <a:pt x="137" y="0"/>
                    <a:pt x="1" y="132"/>
                    <a:pt x="1" y="302"/>
                  </a:cubicBezTo>
                  <a:cubicBezTo>
                    <a:pt x="1" y="467"/>
                    <a:pt x="137" y="599"/>
                    <a:pt x="302" y="599"/>
                  </a:cubicBezTo>
                  <a:cubicBezTo>
                    <a:pt x="467" y="599"/>
                    <a:pt x="604" y="467"/>
                    <a:pt x="604" y="302"/>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3"/>
            <p:cNvSpPr/>
            <p:nvPr/>
          </p:nvSpPr>
          <p:spPr>
            <a:xfrm flipH="1">
              <a:off x="6875585" y="4189674"/>
              <a:ext cx="64955" cy="65505"/>
            </a:xfrm>
            <a:custGeom>
              <a:rect b="b" l="l" r="r" t="t"/>
              <a:pathLst>
                <a:path extrusionOk="0" h="595" w="590">
                  <a:moveTo>
                    <a:pt x="297" y="1"/>
                  </a:moveTo>
                  <a:cubicBezTo>
                    <a:pt x="132" y="1"/>
                    <a:pt x="0" y="133"/>
                    <a:pt x="0" y="298"/>
                  </a:cubicBezTo>
                  <a:cubicBezTo>
                    <a:pt x="0" y="463"/>
                    <a:pt x="132" y="595"/>
                    <a:pt x="297" y="595"/>
                  </a:cubicBezTo>
                  <a:cubicBezTo>
                    <a:pt x="457" y="595"/>
                    <a:pt x="589" y="463"/>
                    <a:pt x="589" y="298"/>
                  </a:cubicBezTo>
                  <a:cubicBezTo>
                    <a:pt x="589" y="133"/>
                    <a:pt x="457" y="1"/>
                    <a:pt x="2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3"/>
            <p:cNvSpPr/>
            <p:nvPr/>
          </p:nvSpPr>
          <p:spPr>
            <a:xfrm flipH="1">
              <a:off x="6786851" y="4193307"/>
              <a:ext cx="64514" cy="64514"/>
            </a:xfrm>
            <a:custGeom>
              <a:rect b="b" l="l" r="r" t="t"/>
              <a:pathLst>
                <a:path extrusionOk="0" h="586" w="586">
                  <a:moveTo>
                    <a:pt x="293" y="1"/>
                  </a:moveTo>
                  <a:cubicBezTo>
                    <a:pt x="133" y="1"/>
                    <a:pt x="1" y="133"/>
                    <a:pt x="1" y="293"/>
                  </a:cubicBezTo>
                  <a:cubicBezTo>
                    <a:pt x="1" y="454"/>
                    <a:pt x="133" y="586"/>
                    <a:pt x="293" y="586"/>
                  </a:cubicBezTo>
                  <a:cubicBezTo>
                    <a:pt x="458" y="586"/>
                    <a:pt x="586" y="454"/>
                    <a:pt x="586" y="293"/>
                  </a:cubicBezTo>
                  <a:cubicBezTo>
                    <a:pt x="586" y="133"/>
                    <a:pt x="458"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3"/>
            <p:cNvSpPr/>
            <p:nvPr/>
          </p:nvSpPr>
          <p:spPr>
            <a:xfrm flipH="1">
              <a:off x="6697567" y="4192317"/>
              <a:ext cx="63964" cy="63413"/>
            </a:xfrm>
            <a:custGeom>
              <a:rect b="b" l="l" r="r" t="t"/>
              <a:pathLst>
                <a:path extrusionOk="0" h="576" w="581">
                  <a:moveTo>
                    <a:pt x="288" y="1"/>
                  </a:moveTo>
                  <a:cubicBezTo>
                    <a:pt x="133" y="1"/>
                    <a:pt x="1" y="128"/>
                    <a:pt x="1" y="288"/>
                  </a:cubicBezTo>
                  <a:cubicBezTo>
                    <a:pt x="1" y="448"/>
                    <a:pt x="133" y="576"/>
                    <a:pt x="288" y="576"/>
                  </a:cubicBezTo>
                  <a:cubicBezTo>
                    <a:pt x="448" y="576"/>
                    <a:pt x="580" y="448"/>
                    <a:pt x="580" y="288"/>
                  </a:cubicBezTo>
                  <a:cubicBezTo>
                    <a:pt x="580" y="128"/>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3"/>
            <p:cNvSpPr/>
            <p:nvPr/>
          </p:nvSpPr>
          <p:spPr>
            <a:xfrm flipH="1">
              <a:off x="6609384" y="4186592"/>
              <a:ext cx="62312" cy="62422"/>
            </a:xfrm>
            <a:custGeom>
              <a:rect b="b" l="l" r="r" t="t"/>
              <a:pathLst>
                <a:path extrusionOk="0" h="567" w="566">
                  <a:moveTo>
                    <a:pt x="283" y="1"/>
                  </a:moveTo>
                  <a:cubicBezTo>
                    <a:pt x="127" y="1"/>
                    <a:pt x="0" y="128"/>
                    <a:pt x="0" y="284"/>
                  </a:cubicBezTo>
                  <a:cubicBezTo>
                    <a:pt x="0" y="439"/>
                    <a:pt x="127" y="566"/>
                    <a:pt x="283" y="566"/>
                  </a:cubicBezTo>
                  <a:cubicBezTo>
                    <a:pt x="438" y="566"/>
                    <a:pt x="566" y="439"/>
                    <a:pt x="566" y="284"/>
                  </a:cubicBezTo>
                  <a:cubicBezTo>
                    <a:pt x="566" y="128"/>
                    <a:pt x="438"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3"/>
            <p:cNvSpPr/>
            <p:nvPr/>
          </p:nvSpPr>
          <p:spPr>
            <a:xfrm flipH="1">
              <a:off x="6521090" y="4175693"/>
              <a:ext cx="61872" cy="61872"/>
            </a:xfrm>
            <a:custGeom>
              <a:rect b="b" l="l" r="r" t="t"/>
              <a:pathLst>
                <a:path extrusionOk="0" h="562" w="562">
                  <a:moveTo>
                    <a:pt x="283" y="1"/>
                  </a:moveTo>
                  <a:cubicBezTo>
                    <a:pt x="127" y="1"/>
                    <a:pt x="0" y="128"/>
                    <a:pt x="0" y="284"/>
                  </a:cubicBezTo>
                  <a:cubicBezTo>
                    <a:pt x="0" y="434"/>
                    <a:pt x="127" y="562"/>
                    <a:pt x="283" y="562"/>
                  </a:cubicBezTo>
                  <a:cubicBezTo>
                    <a:pt x="434" y="562"/>
                    <a:pt x="561" y="434"/>
                    <a:pt x="561" y="284"/>
                  </a:cubicBezTo>
                  <a:cubicBezTo>
                    <a:pt x="561" y="128"/>
                    <a:pt x="434"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3"/>
            <p:cNvSpPr/>
            <p:nvPr/>
          </p:nvSpPr>
          <p:spPr>
            <a:xfrm flipH="1">
              <a:off x="6433898" y="4160610"/>
              <a:ext cx="60881" cy="60881"/>
            </a:xfrm>
            <a:custGeom>
              <a:rect b="b" l="l" r="r" t="t"/>
              <a:pathLst>
                <a:path extrusionOk="0" h="553" w="553">
                  <a:moveTo>
                    <a:pt x="279" y="1"/>
                  </a:moveTo>
                  <a:cubicBezTo>
                    <a:pt x="128" y="1"/>
                    <a:pt x="1" y="124"/>
                    <a:pt x="1" y="274"/>
                  </a:cubicBezTo>
                  <a:cubicBezTo>
                    <a:pt x="1" y="430"/>
                    <a:pt x="128" y="553"/>
                    <a:pt x="279" y="553"/>
                  </a:cubicBezTo>
                  <a:cubicBezTo>
                    <a:pt x="430" y="553"/>
                    <a:pt x="552" y="430"/>
                    <a:pt x="552" y="274"/>
                  </a:cubicBezTo>
                  <a:cubicBezTo>
                    <a:pt x="552" y="124"/>
                    <a:pt x="430"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3"/>
            <p:cNvSpPr/>
            <p:nvPr/>
          </p:nvSpPr>
          <p:spPr>
            <a:xfrm flipH="1">
              <a:off x="6347256" y="4140904"/>
              <a:ext cx="59780" cy="59780"/>
            </a:xfrm>
            <a:custGeom>
              <a:rect b="b" l="l" r="r" t="t"/>
              <a:pathLst>
                <a:path extrusionOk="0" h="543" w="543">
                  <a:moveTo>
                    <a:pt x="269" y="1"/>
                  </a:moveTo>
                  <a:cubicBezTo>
                    <a:pt x="123" y="1"/>
                    <a:pt x="0" y="119"/>
                    <a:pt x="0" y="270"/>
                  </a:cubicBezTo>
                  <a:cubicBezTo>
                    <a:pt x="0" y="420"/>
                    <a:pt x="123" y="543"/>
                    <a:pt x="269" y="543"/>
                  </a:cubicBezTo>
                  <a:cubicBezTo>
                    <a:pt x="420" y="543"/>
                    <a:pt x="542" y="420"/>
                    <a:pt x="542" y="270"/>
                  </a:cubicBezTo>
                  <a:cubicBezTo>
                    <a:pt x="542" y="119"/>
                    <a:pt x="420"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3"/>
            <p:cNvSpPr/>
            <p:nvPr/>
          </p:nvSpPr>
          <p:spPr>
            <a:xfrm flipH="1">
              <a:off x="6262155" y="4116574"/>
              <a:ext cx="58789" cy="58679"/>
            </a:xfrm>
            <a:custGeom>
              <a:rect b="b" l="l" r="r" t="t"/>
              <a:pathLst>
                <a:path extrusionOk="0" h="533" w="534">
                  <a:moveTo>
                    <a:pt x="265" y="0"/>
                  </a:moveTo>
                  <a:cubicBezTo>
                    <a:pt x="119" y="0"/>
                    <a:pt x="1" y="118"/>
                    <a:pt x="1" y="264"/>
                  </a:cubicBezTo>
                  <a:cubicBezTo>
                    <a:pt x="1" y="410"/>
                    <a:pt x="119" y="533"/>
                    <a:pt x="265" y="533"/>
                  </a:cubicBezTo>
                  <a:cubicBezTo>
                    <a:pt x="416" y="533"/>
                    <a:pt x="534" y="410"/>
                    <a:pt x="534" y="264"/>
                  </a:cubicBezTo>
                  <a:cubicBezTo>
                    <a:pt x="534" y="118"/>
                    <a:pt x="416"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3"/>
            <p:cNvSpPr/>
            <p:nvPr/>
          </p:nvSpPr>
          <p:spPr>
            <a:xfrm flipH="1">
              <a:off x="6178045" y="4087950"/>
              <a:ext cx="57799" cy="57799"/>
            </a:xfrm>
            <a:custGeom>
              <a:rect b="b" l="l" r="r" t="t"/>
              <a:pathLst>
                <a:path extrusionOk="0" h="525" w="525">
                  <a:moveTo>
                    <a:pt x="260" y="1"/>
                  </a:moveTo>
                  <a:cubicBezTo>
                    <a:pt x="119" y="1"/>
                    <a:pt x="1" y="119"/>
                    <a:pt x="1" y="260"/>
                  </a:cubicBezTo>
                  <a:cubicBezTo>
                    <a:pt x="1" y="406"/>
                    <a:pt x="119" y="524"/>
                    <a:pt x="260" y="524"/>
                  </a:cubicBezTo>
                  <a:cubicBezTo>
                    <a:pt x="406" y="524"/>
                    <a:pt x="524" y="406"/>
                    <a:pt x="524" y="260"/>
                  </a:cubicBezTo>
                  <a:cubicBezTo>
                    <a:pt x="524" y="119"/>
                    <a:pt x="406"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3"/>
            <p:cNvSpPr/>
            <p:nvPr/>
          </p:nvSpPr>
          <p:spPr>
            <a:xfrm flipH="1">
              <a:off x="6095587" y="4055803"/>
              <a:ext cx="56698" cy="56698"/>
            </a:xfrm>
            <a:custGeom>
              <a:rect b="b" l="l" r="r" t="t"/>
              <a:pathLst>
                <a:path extrusionOk="0" h="515" w="515">
                  <a:moveTo>
                    <a:pt x="256" y="1"/>
                  </a:moveTo>
                  <a:cubicBezTo>
                    <a:pt x="114" y="1"/>
                    <a:pt x="1" y="114"/>
                    <a:pt x="1" y="255"/>
                  </a:cubicBezTo>
                  <a:cubicBezTo>
                    <a:pt x="1" y="401"/>
                    <a:pt x="114" y="515"/>
                    <a:pt x="256" y="515"/>
                  </a:cubicBezTo>
                  <a:cubicBezTo>
                    <a:pt x="397" y="515"/>
                    <a:pt x="515" y="401"/>
                    <a:pt x="515" y="255"/>
                  </a:cubicBezTo>
                  <a:cubicBezTo>
                    <a:pt x="515" y="114"/>
                    <a:pt x="397" y="1"/>
                    <a:pt x="2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3"/>
            <p:cNvSpPr/>
            <p:nvPr/>
          </p:nvSpPr>
          <p:spPr>
            <a:xfrm flipH="1">
              <a:off x="6014119" y="4020023"/>
              <a:ext cx="56147" cy="56147"/>
            </a:xfrm>
            <a:custGeom>
              <a:rect b="b" l="l" r="r" t="t"/>
              <a:pathLst>
                <a:path extrusionOk="0" h="510" w="510">
                  <a:moveTo>
                    <a:pt x="255" y="0"/>
                  </a:moveTo>
                  <a:cubicBezTo>
                    <a:pt x="114" y="0"/>
                    <a:pt x="1" y="114"/>
                    <a:pt x="1" y="255"/>
                  </a:cubicBezTo>
                  <a:cubicBezTo>
                    <a:pt x="1" y="396"/>
                    <a:pt x="114" y="510"/>
                    <a:pt x="255" y="510"/>
                  </a:cubicBezTo>
                  <a:cubicBezTo>
                    <a:pt x="392" y="510"/>
                    <a:pt x="510" y="396"/>
                    <a:pt x="510" y="255"/>
                  </a:cubicBezTo>
                  <a:cubicBezTo>
                    <a:pt x="510" y="114"/>
                    <a:pt x="39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3"/>
            <p:cNvSpPr/>
            <p:nvPr/>
          </p:nvSpPr>
          <p:spPr>
            <a:xfrm flipH="1">
              <a:off x="5934193" y="3982152"/>
              <a:ext cx="55046" cy="55046"/>
            </a:xfrm>
            <a:custGeom>
              <a:rect b="b" l="l" r="r" t="t"/>
              <a:pathLst>
                <a:path extrusionOk="0" h="500" w="500">
                  <a:moveTo>
                    <a:pt x="250" y="0"/>
                  </a:moveTo>
                  <a:cubicBezTo>
                    <a:pt x="113" y="0"/>
                    <a:pt x="0" y="113"/>
                    <a:pt x="0" y="250"/>
                  </a:cubicBezTo>
                  <a:cubicBezTo>
                    <a:pt x="0" y="387"/>
                    <a:pt x="113"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3"/>
            <p:cNvSpPr/>
            <p:nvPr/>
          </p:nvSpPr>
          <p:spPr>
            <a:xfrm flipH="1">
              <a:off x="5855257" y="3942189"/>
              <a:ext cx="54055" cy="54055"/>
            </a:xfrm>
            <a:custGeom>
              <a:rect b="b" l="l" r="r" t="t"/>
              <a:pathLst>
                <a:path extrusionOk="0" h="491" w="491">
                  <a:moveTo>
                    <a:pt x="245" y="0"/>
                  </a:moveTo>
                  <a:cubicBezTo>
                    <a:pt x="109" y="0"/>
                    <a:pt x="0" y="109"/>
                    <a:pt x="0" y="245"/>
                  </a:cubicBezTo>
                  <a:cubicBezTo>
                    <a:pt x="0" y="382"/>
                    <a:pt x="109" y="491"/>
                    <a:pt x="245" y="491"/>
                  </a:cubicBezTo>
                  <a:cubicBezTo>
                    <a:pt x="382" y="491"/>
                    <a:pt x="490" y="382"/>
                    <a:pt x="490" y="245"/>
                  </a:cubicBezTo>
                  <a:cubicBezTo>
                    <a:pt x="490" y="109"/>
                    <a:pt x="382" y="0"/>
                    <a:pt x="2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3"/>
            <p:cNvSpPr/>
            <p:nvPr/>
          </p:nvSpPr>
          <p:spPr>
            <a:xfrm flipH="1">
              <a:off x="5776872" y="3901125"/>
              <a:ext cx="53065" cy="53065"/>
            </a:xfrm>
            <a:custGeom>
              <a:rect b="b" l="l" r="r" t="t"/>
              <a:pathLst>
                <a:path extrusionOk="0" h="482" w="482">
                  <a:moveTo>
                    <a:pt x="241" y="1"/>
                  </a:moveTo>
                  <a:cubicBezTo>
                    <a:pt x="109" y="1"/>
                    <a:pt x="0" y="109"/>
                    <a:pt x="0" y="241"/>
                  </a:cubicBezTo>
                  <a:cubicBezTo>
                    <a:pt x="0" y="373"/>
                    <a:pt x="109" y="482"/>
                    <a:pt x="241" y="482"/>
                  </a:cubicBezTo>
                  <a:cubicBezTo>
                    <a:pt x="373" y="482"/>
                    <a:pt x="481" y="373"/>
                    <a:pt x="481" y="241"/>
                  </a:cubicBezTo>
                  <a:cubicBezTo>
                    <a:pt x="481" y="109"/>
                    <a:pt x="373"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3"/>
            <p:cNvSpPr/>
            <p:nvPr/>
          </p:nvSpPr>
          <p:spPr>
            <a:xfrm flipH="1">
              <a:off x="5698487" y="3859620"/>
              <a:ext cx="52074" cy="52514"/>
            </a:xfrm>
            <a:custGeom>
              <a:rect b="b" l="l" r="r" t="t"/>
              <a:pathLst>
                <a:path extrusionOk="0" h="477" w="473">
                  <a:moveTo>
                    <a:pt x="236" y="1"/>
                  </a:moveTo>
                  <a:cubicBezTo>
                    <a:pt x="104" y="1"/>
                    <a:pt x="1" y="109"/>
                    <a:pt x="1" y="236"/>
                  </a:cubicBezTo>
                  <a:cubicBezTo>
                    <a:pt x="1" y="368"/>
                    <a:pt x="104" y="477"/>
                    <a:pt x="236" y="477"/>
                  </a:cubicBezTo>
                  <a:cubicBezTo>
                    <a:pt x="368" y="477"/>
                    <a:pt x="472" y="368"/>
                    <a:pt x="472" y="236"/>
                  </a:cubicBezTo>
                  <a:cubicBezTo>
                    <a:pt x="472" y="109"/>
                    <a:pt x="368" y="1"/>
                    <a:pt x="2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3"/>
            <p:cNvSpPr/>
            <p:nvPr/>
          </p:nvSpPr>
          <p:spPr>
            <a:xfrm flipH="1">
              <a:off x="5619662" y="3819217"/>
              <a:ext cx="51413" cy="50973"/>
            </a:xfrm>
            <a:custGeom>
              <a:rect b="b" l="l" r="r" t="t"/>
              <a:pathLst>
                <a:path extrusionOk="0" h="463" w="467">
                  <a:moveTo>
                    <a:pt x="236" y="0"/>
                  </a:moveTo>
                  <a:cubicBezTo>
                    <a:pt x="104" y="0"/>
                    <a:pt x="0" y="104"/>
                    <a:pt x="0" y="231"/>
                  </a:cubicBezTo>
                  <a:cubicBezTo>
                    <a:pt x="0" y="358"/>
                    <a:pt x="104" y="462"/>
                    <a:pt x="236" y="462"/>
                  </a:cubicBezTo>
                  <a:cubicBezTo>
                    <a:pt x="363" y="462"/>
                    <a:pt x="467" y="358"/>
                    <a:pt x="467" y="231"/>
                  </a:cubicBezTo>
                  <a:cubicBezTo>
                    <a:pt x="467" y="104"/>
                    <a:pt x="363"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3"/>
            <p:cNvSpPr/>
            <p:nvPr/>
          </p:nvSpPr>
          <p:spPr>
            <a:xfrm flipH="1">
              <a:off x="5540286" y="3779694"/>
              <a:ext cx="50422" cy="50532"/>
            </a:xfrm>
            <a:custGeom>
              <a:rect b="b" l="l" r="r" t="t"/>
              <a:pathLst>
                <a:path extrusionOk="0" h="459" w="458">
                  <a:moveTo>
                    <a:pt x="232" y="1"/>
                  </a:moveTo>
                  <a:cubicBezTo>
                    <a:pt x="104" y="1"/>
                    <a:pt x="1" y="104"/>
                    <a:pt x="1" y="232"/>
                  </a:cubicBezTo>
                  <a:cubicBezTo>
                    <a:pt x="1" y="359"/>
                    <a:pt x="104" y="458"/>
                    <a:pt x="232" y="458"/>
                  </a:cubicBezTo>
                  <a:cubicBezTo>
                    <a:pt x="354" y="458"/>
                    <a:pt x="458" y="359"/>
                    <a:pt x="458" y="232"/>
                  </a:cubicBezTo>
                  <a:cubicBezTo>
                    <a:pt x="458" y="104"/>
                    <a:pt x="354"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3"/>
            <p:cNvSpPr/>
            <p:nvPr/>
          </p:nvSpPr>
          <p:spPr>
            <a:xfrm flipH="1">
              <a:off x="5459809" y="3743364"/>
              <a:ext cx="48881" cy="49432"/>
            </a:xfrm>
            <a:custGeom>
              <a:rect b="b" l="l" r="r" t="t"/>
              <a:pathLst>
                <a:path extrusionOk="0" h="449" w="444">
                  <a:moveTo>
                    <a:pt x="222" y="1"/>
                  </a:moveTo>
                  <a:cubicBezTo>
                    <a:pt x="100" y="1"/>
                    <a:pt x="1" y="100"/>
                    <a:pt x="1" y="227"/>
                  </a:cubicBezTo>
                  <a:cubicBezTo>
                    <a:pt x="1" y="350"/>
                    <a:pt x="100" y="449"/>
                    <a:pt x="222" y="449"/>
                  </a:cubicBezTo>
                  <a:cubicBezTo>
                    <a:pt x="345" y="449"/>
                    <a:pt x="444" y="350"/>
                    <a:pt x="444" y="227"/>
                  </a:cubicBezTo>
                  <a:cubicBezTo>
                    <a:pt x="444" y="100"/>
                    <a:pt x="345"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3"/>
            <p:cNvSpPr/>
            <p:nvPr/>
          </p:nvSpPr>
          <p:spPr>
            <a:xfrm flipH="1">
              <a:off x="5377240" y="3710666"/>
              <a:ext cx="48441" cy="48441"/>
            </a:xfrm>
            <a:custGeom>
              <a:rect b="b" l="l" r="r" t="t"/>
              <a:pathLst>
                <a:path extrusionOk="0" h="440" w="440">
                  <a:moveTo>
                    <a:pt x="222" y="1"/>
                  </a:moveTo>
                  <a:cubicBezTo>
                    <a:pt x="100" y="1"/>
                    <a:pt x="1" y="100"/>
                    <a:pt x="1" y="222"/>
                  </a:cubicBezTo>
                  <a:cubicBezTo>
                    <a:pt x="1" y="340"/>
                    <a:pt x="100" y="439"/>
                    <a:pt x="222" y="439"/>
                  </a:cubicBezTo>
                  <a:cubicBezTo>
                    <a:pt x="340" y="439"/>
                    <a:pt x="439" y="340"/>
                    <a:pt x="439" y="222"/>
                  </a:cubicBezTo>
                  <a:cubicBezTo>
                    <a:pt x="439" y="100"/>
                    <a:pt x="34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3"/>
            <p:cNvSpPr/>
            <p:nvPr/>
          </p:nvSpPr>
          <p:spPr>
            <a:xfrm flipH="1">
              <a:off x="5293240" y="3682703"/>
              <a:ext cx="47340" cy="47340"/>
            </a:xfrm>
            <a:custGeom>
              <a:rect b="b" l="l" r="r" t="t"/>
              <a:pathLst>
                <a:path extrusionOk="0" h="430" w="430">
                  <a:moveTo>
                    <a:pt x="213" y="0"/>
                  </a:moveTo>
                  <a:cubicBezTo>
                    <a:pt x="95" y="0"/>
                    <a:pt x="1" y="95"/>
                    <a:pt x="1" y="217"/>
                  </a:cubicBezTo>
                  <a:cubicBezTo>
                    <a:pt x="1" y="335"/>
                    <a:pt x="95" y="429"/>
                    <a:pt x="213" y="429"/>
                  </a:cubicBezTo>
                  <a:cubicBezTo>
                    <a:pt x="336" y="429"/>
                    <a:pt x="430" y="335"/>
                    <a:pt x="430" y="217"/>
                  </a:cubicBezTo>
                  <a:cubicBezTo>
                    <a:pt x="430" y="95"/>
                    <a:pt x="336"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3"/>
            <p:cNvSpPr/>
            <p:nvPr/>
          </p:nvSpPr>
          <p:spPr>
            <a:xfrm flipH="1">
              <a:off x="5207589" y="3660355"/>
              <a:ext cx="46239" cy="46349"/>
            </a:xfrm>
            <a:custGeom>
              <a:rect b="b" l="l" r="r" t="t"/>
              <a:pathLst>
                <a:path extrusionOk="0" h="421" w="420">
                  <a:moveTo>
                    <a:pt x="212" y="1"/>
                  </a:moveTo>
                  <a:cubicBezTo>
                    <a:pt x="94" y="1"/>
                    <a:pt x="0" y="95"/>
                    <a:pt x="0" y="213"/>
                  </a:cubicBezTo>
                  <a:cubicBezTo>
                    <a:pt x="0" y="326"/>
                    <a:pt x="94" y="420"/>
                    <a:pt x="212" y="420"/>
                  </a:cubicBezTo>
                  <a:cubicBezTo>
                    <a:pt x="325" y="420"/>
                    <a:pt x="420" y="326"/>
                    <a:pt x="420" y="213"/>
                  </a:cubicBezTo>
                  <a:cubicBezTo>
                    <a:pt x="420" y="95"/>
                    <a:pt x="325"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3"/>
            <p:cNvSpPr/>
            <p:nvPr/>
          </p:nvSpPr>
          <p:spPr>
            <a:xfrm flipH="1">
              <a:off x="5120397" y="3644281"/>
              <a:ext cx="45248" cy="45798"/>
            </a:xfrm>
            <a:custGeom>
              <a:rect b="b" l="l" r="r" t="t"/>
              <a:pathLst>
                <a:path extrusionOk="0" h="416" w="411">
                  <a:moveTo>
                    <a:pt x="208" y="0"/>
                  </a:moveTo>
                  <a:cubicBezTo>
                    <a:pt x="90" y="0"/>
                    <a:pt x="1" y="95"/>
                    <a:pt x="1" y="208"/>
                  </a:cubicBezTo>
                  <a:cubicBezTo>
                    <a:pt x="1" y="321"/>
                    <a:pt x="90" y="415"/>
                    <a:pt x="208" y="415"/>
                  </a:cubicBezTo>
                  <a:cubicBezTo>
                    <a:pt x="321" y="415"/>
                    <a:pt x="411" y="321"/>
                    <a:pt x="411" y="208"/>
                  </a:cubicBezTo>
                  <a:cubicBezTo>
                    <a:pt x="411" y="95"/>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3"/>
            <p:cNvSpPr/>
            <p:nvPr/>
          </p:nvSpPr>
          <p:spPr>
            <a:xfrm flipH="1">
              <a:off x="5031663" y="3634924"/>
              <a:ext cx="44698" cy="44698"/>
            </a:xfrm>
            <a:custGeom>
              <a:rect b="b" l="l" r="r" t="t"/>
              <a:pathLst>
                <a:path extrusionOk="0" h="406" w="406">
                  <a:moveTo>
                    <a:pt x="203" y="1"/>
                  </a:moveTo>
                  <a:cubicBezTo>
                    <a:pt x="90" y="1"/>
                    <a:pt x="0" y="95"/>
                    <a:pt x="0" y="203"/>
                  </a:cubicBezTo>
                  <a:cubicBezTo>
                    <a:pt x="0" y="316"/>
                    <a:pt x="90" y="406"/>
                    <a:pt x="203" y="406"/>
                  </a:cubicBezTo>
                  <a:cubicBezTo>
                    <a:pt x="312" y="406"/>
                    <a:pt x="406" y="316"/>
                    <a:pt x="406" y="203"/>
                  </a:cubicBezTo>
                  <a:cubicBezTo>
                    <a:pt x="406" y="95"/>
                    <a:pt x="312"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3"/>
            <p:cNvSpPr/>
            <p:nvPr/>
          </p:nvSpPr>
          <p:spPr>
            <a:xfrm flipH="1">
              <a:off x="4942929" y="3632832"/>
              <a:ext cx="43597" cy="43707"/>
            </a:xfrm>
            <a:custGeom>
              <a:rect b="b" l="l" r="r" t="t"/>
              <a:pathLst>
                <a:path extrusionOk="0" h="397" w="396">
                  <a:moveTo>
                    <a:pt x="198" y="1"/>
                  </a:moveTo>
                  <a:cubicBezTo>
                    <a:pt x="85" y="1"/>
                    <a:pt x="0" y="90"/>
                    <a:pt x="0" y="199"/>
                  </a:cubicBezTo>
                  <a:cubicBezTo>
                    <a:pt x="0" y="307"/>
                    <a:pt x="85" y="397"/>
                    <a:pt x="198" y="397"/>
                  </a:cubicBezTo>
                  <a:cubicBezTo>
                    <a:pt x="306" y="397"/>
                    <a:pt x="396" y="307"/>
                    <a:pt x="396" y="199"/>
                  </a:cubicBezTo>
                  <a:cubicBezTo>
                    <a:pt x="396" y="90"/>
                    <a:pt x="306" y="1"/>
                    <a:pt x="1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3"/>
            <p:cNvSpPr/>
            <p:nvPr/>
          </p:nvSpPr>
          <p:spPr>
            <a:xfrm flipH="1">
              <a:off x="4854636" y="3637566"/>
              <a:ext cx="42716" cy="42606"/>
            </a:xfrm>
            <a:custGeom>
              <a:rect b="b" l="l" r="r" t="t"/>
              <a:pathLst>
                <a:path extrusionOk="0" h="387" w="388">
                  <a:moveTo>
                    <a:pt x="194" y="0"/>
                  </a:moveTo>
                  <a:cubicBezTo>
                    <a:pt x="90" y="0"/>
                    <a:pt x="1" y="85"/>
                    <a:pt x="1" y="193"/>
                  </a:cubicBezTo>
                  <a:cubicBezTo>
                    <a:pt x="1" y="297"/>
                    <a:pt x="90" y="387"/>
                    <a:pt x="194" y="387"/>
                  </a:cubicBezTo>
                  <a:cubicBezTo>
                    <a:pt x="303" y="387"/>
                    <a:pt x="387" y="297"/>
                    <a:pt x="387" y="193"/>
                  </a:cubicBezTo>
                  <a:cubicBezTo>
                    <a:pt x="387" y="85"/>
                    <a:pt x="303" y="0"/>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3"/>
            <p:cNvSpPr/>
            <p:nvPr/>
          </p:nvSpPr>
          <p:spPr>
            <a:xfrm flipH="1">
              <a:off x="4766453" y="3647914"/>
              <a:ext cx="41615" cy="42165"/>
            </a:xfrm>
            <a:custGeom>
              <a:rect b="b" l="l" r="r" t="t"/>
              <a:pathLst>
                <a:path extrusionOk="0" h="383" w="378">
                  <a:moveTo>
                    <a:pt x="189" y="0"/>
                  </a:moveTo>
                  <a:cubicBezTo>
                    <a:pt x="86" y="0"/>
                    <a:pt x="1" y="85"/>
                    <a:pt x="1" y="189"/>
                  </a:cubicBezTo>
                  <a:cubicBezTo>
                    <a:pt x="1" y="297"/>
                    <a:pt x="86" y="382"/>
                    <a:pt x="189" y="382"/>
                  </a:cubicBezTo>
                  <a:cubicBezTo>
                    <a:pt x="293" y="382"/>
                    <a:pt x="378" y="297"/>
                    <a:pt x="378" y="189"/>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3"/>
            <p:cNvSpPr/>
            <p:nvPr/>
          </p:nvSpPr>
          <p:spPr>
            <a:xfrm flipH="1">
              <a:off x="4678710" y="3664538"/>
              <a:ext cx="41065" cy="40514"/>
            </a:xfrm>
            <a:custGeom>
              <a:rect b="b" l="l" r="r" t="t"/>
              <a:pathLst>
                <a:path extrusionOk="0" h="368" w="373">
                  <a:moveTo>
                    <a:pt x="189" y="0"/>
                  </a:moveTo>
                  <a:cubicBezTo>
                    <a:pt x="85" y="0"/>
                    <a:pt x="0" y="80"/>
                    <a:pt x="0" y="184"/>
                  </a:cubicBezTo>
                  <a:cubicBezTo>
                    <a:pt x="0" y="288"/>
                    <a:pt x="85" y="368"/>
                    <a:pt x="189" y="368"/>
                  </a:cubicBezTo>
                  <a:cubicBezTo>
                    <a:pt x="288" y="368"/>
                    <a:pt x="373" y="288"/>
                    <a:pt x="373" y="184"/>
                  </a:cubicBezTo>
                  <a:cubicBezTo>
                    <a:pt x="373" y="80"/>
                    <a:pt x="28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3"/>
            <p:cNvSpPr/>
            <p:nvPr/>
          </p:nvSpPr>
          <p:spPr>
            <a:xfrm flipH="1">
              <a:off x="4592508" y="3685786"/>
              <a:ext cx="40074" cy="39523"/>
            </a:xfrm>
            <a:custGeom>
              <a:rect b="b" l="l" r="r" t="t"/>
              <a:pathLst>
                <a:path extrusionOk="0" h="359" w="364">
                  <a:moveTo>
                    <a:pt x="184" y="1"/>
                  </a:moveTo>
                  <a:cubicBezTo>
                    <a:pt x="85" y="1"/>
                    <a:pt x="0" y="81"/>
                    <a:pt x="0" y="180"/>
                  </a:cubicBezTo>
                  <a:cubicBezTo>
                    <a:pt x="0" y="279"/>
                    <a:pt x="85" y="359"/>
                    <a:pt x="184" y="359"/>
                  </a:cubicBezTo>
                  <a:cubicBezTo>
                    <a:pt x="283" y="359"/>
                    <a:pt x="363" y="279"/>
                    <a:pt x="363" y="180"/>
                  </a:cubicBezTo>
                  <a:cubicBezTo>
                    <a:pt x="363" y="81"/>
                    <a:pt x="283"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3"/>
            <p:cNvSpPr/>
            <p:nvPr/>
          </p:nvSpPr>
          <p:spPr>
            <a:xfrm flipH="1">
              <a:off x="4507408" y="3711217"/>
              <a:ext cx="39083" cy="39083"/>
            </a:xfrm>
            <a:custGeom>
              <a:rect b="b" l="l" r="r" t="t"/>
              <a:pathLst>
                <a:path extrusionOk="0" h="355" w="355">
                  <a:moveTo>
                    <a:pt x="180" y="1"/>
                  </a:moveTo>
                  <a:cubicBezTo>
                    <a:pt x="81" y="1"/>
                    <a:pt x="1" y="81"/>
                    <a:pt x="1" y="180"/>
                  </a:cubicBezTo>
                  <a:cubicBezTo>
                    <a:pt x="1" y="274"/>
                    <a:pt x="81" y="354"/>
                    <a:pt x="180" y="354"/>
                  </a:cubicBezTo>
                  <a:cubicBezTo>
                    <a:pt x="274" y="354"/>
                    <a:pt x="354" y="274"/>
                    <a:pt x="354" y="180"/>
                  </a:cubicBezTo>
                  <a:cubicBezTo>
                    <a:pt x="354" y="81"/>
                    <a:pt x="274"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3"/>
            <p:cNvSpPr/>
            <p:nvPr/>
          </p:nvSpPr>
          <p:spPr>
            <a:xfrm flipH="1">
              <a:off x="4423408" y="3740831"/>
              <a:ext cx="37982" cy="38532"/>
            </a:xfrm>
            <a:custGeom>
              <a:rect b="b" l="l" r="r" t="t"/>
              <a:pathLst>
                <a:path extrusionOk="0" h="350" w="345">
                  <a:moveTo>
                    <a:pt x="170" y="0"/>
                  </a:moveTo>
                  <a:cubicBezTo>
                    <a:pt x="76" y="0"/>
                    <a:pt x="1" y="80"/>
                    <a:pt x="1" y="175"/>
                  </a:cubicBezTo>
                  <a:cubicBezTo>
                    <a:pt x="1" y="269"/>
                    <a:pt x="76" y="349"/>
                    <a:pt x="170" y="349"/>
                  </a:cubicBezTo>
                  <a:cubicBezTo>
                    <a:pt x="265" y="349"/>
                    <a:pt x="345" y="269"/>
                    <a:pt x="345" y="175"/>
                  </a:cubicBezTo>
                  <a:cubicBezTo>
                    <a:pt x="345" y="80"/>
                    <a:pt x="265"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3"/>
            <p:cNvSpPr/>
            <p:nvPr/>
          </p:nvSpPr>
          <p:spPr>
            <a:xfrm flipH="1">
              <a:off x="4340839" y="3773969"/>
              <a:ext cx="36991" cy="36991"/>
            </a:xfrm>
            <a:custGeom>
              <a:rect b="b" l="l" r="r" t="t"/>
              <a:pathLst>
                <a:path extrusionOk="0" h="336" w="336">
                  <a:moveTo>
                    <a:pt x="166" y="1"/>
                  </a:moveTo>
                  <a:cubicBezTo>
                    <a:pt x="76" y="1"/>
                    <a:pt x="1" y="76"/>
                    <a:pt x="1" y="171"/>
                  </a:cubicBezTo>
                  <a:cubicBezTo>
                    <a:pt x="1" y="260"/>
                    <a:pt x="76" y="336"/>
                    <a:pt x="166" y="336"/>
                  </a:cubicBezTo>
                  <a:cubicBezTo>
                    <a:pt x="260" y="336"/>
                    <a:pt x="335" y="260"/>
                    <a:pt x="335" y="171"/>
                  </a:cubicBezTo>
                  <a:cubicBezTo>
                    <a:pt x="335" y="76"/>
                    <a:pt x="260"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3"/>
            <p:cNvSpPr/>
            <p:nvPr/>
          </p:nvSpPr>
          <p:spPr>
            <a:xfrm flipH="1">
              <a:off x="4259372" y="3809859"/>
              <a:ext cx="35890" cy="36441"/>
            </a:xfrm>
            <a:custGeom>
              <a:rect b="b" l="l" r="r" t="t"/>
              <a:pathLst>
                <a:path extrusionOk="0" h="331" w="326">
                  <a:moveTo>
                    <a:pt x="161" y="0"/>
                  </a:moveTo>
                  <a:cubicBezTo>
                    <a:pt x="71" y="0"/>
                    <a:pt x="0" y="76"/>
                    <a:pt x="0" y="165"/>
                  </a:cubicBezTo>
                  <a:cubicBezTo>
                    <a:pt x="0" y="255"/>
                    <a:pt x="71" y="330"/>
                    <a:pt x="161" y="330"/>
                  </a:cubicBezTo>
                  <a:cubicBezTo>
                    <a:pt x="250" y="330"/>
                    <a:pt x="326" y="255"/>
                    <a:pt x="326" y="165"/>
                  </a:cubicBezTo>
                  <a:cubicBezTo>
                    <a:pt x="326" y="76"/>
                    <a:pt x="250"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3"/>
            <p:cNvSpPr/>
            <p:nvPr/>
          </p:nvSpPr>
          <p:spPr>
            <a:xfrm flipH="1">
              <a:off x="4178895" y="3848721"/>
              <a:ext cx="35450" cy="34899"/>
            </a:xfrm>
            <a:custGeom>
              <a:rect b="b" l="l" r="r" t="t"/>
              <a:pathLst>
                <a:path extrusionOk="0" h="317" w="322">
                  <a:moveTo>
                    <a:pt x="161" y="1"/>
                  </a:moveTo>
                  <a:cubicBezTo>
                    <a:pt x="71" y="1"/>
                    <a:pt x="1" y="71"/>
                    <a:pt x="1" y="156"/>
                  </a:cubicBezTo>
                  <a:cubicBezTo>
                    <a:pt x="1" y="246"/>
                    <a:pt x="71" y="317"/>
                    <a:pt x="161" y="317"/>
                  </a:cubicBezTo>
                  <a:cubicBezTo>
                    <a:pt x="251" y="317"/>
                    <a:pt x="321" y="246"/>
                    <a:pt x="321" y="156"/>
                  </a:cubicBezTo>
                  <a:cubicBezTo>
                    <a:pt x="321" y="71"/>
                    <a:pt x="251"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3"/>
            <p:cNvSpPr/>
            <p:nvPr/>
          </p:nvSpPr>
          <p:spPr>
            <a:xfrm flipH="1">
              <a:off x="4098968" y="3887694"/>
              <a:ext cx="34349" cy="33798"/>
            </a:xfrm>
            <a:custGeom>
              <a:rect b="b" l="l" r="r" t="t"/>
              <a:pathLst>
                <a:path extrusionOk="0" h="307" w="312">
                  <a:moveTo>
                    <a:pt x="156" y="0"/>
                  </a:moveTo>
                  <a:cubicBezTo>
                    <a:pt x="71" y="0"/>
                    <a:pt x="0" y="66"/>
                    <a:pt x="0" y="151"/>
                  </a:cubicBezTo>
                  <a:cubicBezTo>
                    <a:pt x="0" y="241"/>
                    <a:pt x="71" y="307"/>
                    <a:pt x="156" y="307"/>
                  </a:cubicBezTo>
                  <a:cubicBezTo>
                    <a:pt x="241" y="307"/>
                    <a:pt x="311" y="241"/>
                    <a:pt x="311" y="151"/>
                  </a:cubicBezTo>
                  <a:cubicBezTo>
                    <a:pt x="311" y="66"/>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3"/>
            <p:cNvSpPr/>
            <p:nvPr/>
          </p:nvSpPr>
          <p:spPr>
            <a:xfrm flipH="1">
              <a:off x="4018051" y="3925015"/>
              <a:ext cx="33358" cy="33358"/>
            </a:xfrm>
            <a:custGeom>
              <a:rect b="b" l="l" r="r" t="t"/>
              <a:pathLst>
                <a:path extrusionOk="0" h="303" w="303">
                  <a:moveTo>
                    <a:pt x="152" y="1"/>
                  </a:moveTo>
                  <a:cubicBezTo>
                    <a:pt x="67" y="1"/>
                    <a:pt x="1" y="67"/>
                    <a:pt x="1" y="152"/>
                  </a:cubicBezTo>
                  <a:cubicBezTo>
                    <a:pt x="1" y="232"/>
                    <a:pt x="67" y="302"/>
                    <a:pt x="152" y="302"/>
                  </a:cubicBezTo>
                  <a:cubicBezTo>
                    <a:pt x="232" y="302"/>
                    <a:pt x="303" y="232"/>
                    <a:pt x="303" y="152"/>
                  </a:cubicBezTo>
                  <a:cubicBezTo>
                    <a:pt x="303" y="67"/>
                    <a:pt x="232" y="1"/>
                    <a:pt x="1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3"/>
            <p:cNvSpPr/>
            <p:nvPr/>
          </p:nvSpPr>
          <p:spPr>
            <a:xfrm flipH="1">
              <a:off x="3936583" y="3960904"/>
              <a:ext cx="32257" cy="32257"/>
            </a:xfrm>
            <a:custGeom>
              <a:rect b="b" l="l" r="r" t="t"/>
              <a:pathLst>
                <a:path extrusionOk="0" h="293" w="293">
                  <a:moveTo>
                    <a:pt x="147" y="0"/>
                  </a:moveTo>
                  <a:cubicBezTo>
                    <a:pt x="67" y="0"/>
                    <a:pt x="1" y="61"/>
                    <a:pt x="1" y="146"/>
                  </a:cubicBezTo>
                  <a:cubicBezTo>
                    <a:pt x="1" y="226"/>
                    <a:pt x="67" y="292"/>
                    <a:pt x="147" y="292"/>
                  </a:cubicBezTo>
                  <a:cubicBezTo>
                    <a:pt x="227" y="292"/>
                    <a:pt x="293" y="226"/>
                    <a:pt x="293" y="146"/>
                  </a:cubicBezTo>
                  <a:cubicBezTo>
                    <a:pt x="293" y="61"/>
                    <a:pt x="227"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3"/>
            <p:cNvSpPr/>
            <p:nvPr/>
          </p:nvSpPr>
          <p:spPr>
            <a:xfrm flipH="1">
              <a:off x="3854565" y="3994592"/>
              <a:ext cx="31266" cy="31266"/>
            </a:xfrm>
            <a:custGeom>
              <a:rect b="b" l="l" r="r" t="t"/>
              <a:pathLst>
                <a:path extrusionOk="0" h="284" w="284">
                  <a:moveTo>
                    <a:pt x="142" y="0"/>
                  </a:moveTo>
                  <a:cubicBezTo>
                    <a:pt x="67" y="0"/>
                    <a:pt x="1" y="66"/>
                    <a:pt x="1" y="142"/>
                  </a:cubicBezTo>
                  <a:cubicBezTo>
                    <a:pt x="1" y="222"/>
                    <a:pt x="67" y="283"/>
                    <a:pt x="142" y="283"/>
                  </a:cubicBezTo>
                  <a:cubicBezTo>
                    <a:pt x="222" y="283"/>
                    <a:pt x="284" y="222"/>
                    <a:pt x="284" y="142"/>
                  </a:cubicBezTo>
                  <a:cubicBezTo>
                    <a:pt x="284" y="66"/>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3"/>
            <p:cNvSpPr/>
            <p:nvPr/>
          </p:nvSpPr>
          <p:spPr>
            <a:xfrm flipH="1">
              <a:off x="3771556" y="4026739"/>
              <a:ext cx="30165" cy="30275"/>
            </a:xfrm>
            <a:custGeom>
              <a:rect b="b" l="l" r="r" t="t"/>
              <a:pathLst>
                <a:path extrusionOk="0" h="275" w="274">
                  <a:moveTo>
                    <a:pt x="137" y="1"/>
                  </a:moveTo>
                  <a:cubicBezTo>
                    <a:pt x="62" y="1"/>
                    <a:pt x="0" y="62"/>
                    <a:pt x="0" y="137"/>
                  </a:cubicBezTo>
                  <a:cubicBezTo>
                    <a:pt x="0" y="213"/>
                    <a:pt x="62" y="274"/>
                    <a:pt x="137" y="274"/>
                  </a:cubicBezTo>
                  <a:cubicBezTo>
                    <a:pt x="213" y="274"/>
                    <a:pt x="274" y="213"/>
                    <a:pt x="274" y="137"/>
                  </a:cubicBezTo>
                  <a:cubicBezTo>
                    <a:pt x="274" y="62"/>
                    <a:pt x="213"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3"/>
            <p:cNvSpPr/>
            <p:nvPr/>
          </p:nvSpPr>
          <p:spPr>
            <a:xfrm flipH="1">
              <a:off x="3687446" y="4056904"/>
              <a:ext cx="29725" cy="29175"/>
            </a:xfrm>
            <a:custGeom>
              <a:rect b="b" l="l" r="r" t="t"/>
              <a:pathLst>
                <a:path extrusionOk="0" h="265" w="270">
                  <a:moveTo>
                    <a:pt x="138" y="0"/>
                  </a:moveTo>
                  <a:cubicBezTo>
                    <a:pt x="62" y="0"/>
                    <a:pt x="1" y="57"/>
                    <a:pt x="1" y="132"/>
                  </a:cubicBezTo>
                  <a:cubicBezTo>
                    <a:pt x="1" y="208"/>
                    <a:pt x="62" y="264"/>
                    <a:pt x="138" y="264"/>
                  </a:cubicBezTo>
                  <a:cubicBezTo>
                    <a:pt x="208" y="264"/>
                    <a:pt x="270" y="208"/>
                    <a:pt x="270" y="132"/>
                  </a:cubicBezTo>
                  <a:cubicBezTo>
                    <a:pt x="270" y="57"/>
                    <a:pt x="208" y="0"/>
                    <a:pt x="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3"/>
            <p:cNvSpPr/>
            <p:nvPr/>
          </p:nvSpPr>
          <p:spPr>
            <a:xfrm flipH="1">
              <a:off x="3602786" y="4084317"/>
              <a:ext cx="28734" cy="28734"/>
            </a:xfrm>
            <a:custGeom>
              <a:rect b="b" l="l" r="r" t="t"/>
              <a:pathLst>
                <a:path extrusionOk="0" h="261" w="261">
                  <a:moveTo>
                    <a:pt x="128" y="1"/>
                  </a:moveTo>
                  <a:cubicBezTo>
                    <a:pt x="57" y="1"/>
                    <a:pt x="1" y="58"/>
                    <a:pt x="1" y="133"/>
                  </a:cubicBezTo>
                  <a:cubicBezTo>
                    <a:pt x="1" y="204"/>
                    <a:pt x="57" y="260"/>
                    <a:pt x="128" y="260"/>
                  </a:cubicBezTo>
                  <a:cubicBezTo>
                    <a:pt x="203" y="260"/>
                    <a:pt x="260" y="204"/>
                    <a:pt x="260" y="133"/>
                  </a:cubicBezTo>
                  <a:cubicBezTo>
                    <a:pt x="260" y="58"/>
                    <a:pt x="203"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3"/>
            <p:cNvSpPr/>
            <p:nvPr/>
          </p:nvSpPr>
          <p:spPr>
            <a:xfrm flipH="1">
              <a:off x="3517685" y="4109748"/>
              <a:ext cx="27633" cy="27633"/>
            </a:xfrm>
            <a:custGeom>
              <a:rect b="b" l="l" r="r" t="t"/>
              <a:pathLst>
                <a:path extrusionOk="0" h="251" w="251">
                  <a:moveTo>
                    <a:pt x="128" y="1"/>
                  </a:moveTo>
                  <a:cubicBezTo>
                    <a:pt x="57" y="1"/>
                    <a:pt x="0" y="58"/>
                    <a:pt x="0" y="128"/>
                  </a:cubicBezTo>
                  <a:cubicBezTo>
                    <a:pt x="0" y="194"/>
                    <a:pt x="57" y="251"/>
                    <a:pt x="128" y="251"/>
                  </a:cubicBezTo>
                  <a:cubicBezTo>
                    <a:pt x="194" y="251"/>
                    <a:pt x="250" y="194"/>
                    <a:pt x="250" y="128"/>
                  </a:cubicBezTo>
                  <a:cubicBezTo>
                    <a:pt x="250" y="58"/>
                    <a:pt x="19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3"/>
            <p:cNvSpPr/>
            <p:nvPr/>
          </p:nvSpPr>
          <p:spPr>
            <a:xfrm flipH="1">
              <a:off x="3431594" y="4132647"/>
              <a:ext cx="27083" cy="26532"/>
            </a:xfrm>
            <a:custGeom>
              <a:rect b="b" l="l" r="r" t="t"/>
              <a:pathLst>
                <a:path extrusionOk="0" h="241" w="246">
                  <a:moveTo>
                    <a:pt x="123" y="0"/>
                  </a:moveTo>
                  <a:cubicBezTo>
                    <a:pt x="57" y="0"/>
                    <a:pt x="1" y="57"/>
                    <a:pt x="1" y="123"/>
                  </a:cubicBezTo>
                  <a:cubicBezTo>
                    <a:pt x="1" y="189"/>
                    <a:pt x="57" y="241"/>
                    <a:pt x="123" y="241"/>
                  </a:cubicBezTo>
                  <a:cubicBezTo>
                    <a:pt x="189" y="241"/>
                    <a:pt x="246" y="189"/>
                    <a:pt x="246" y="123"/>
                  </a:cubicBezTo>
                  <a:cubicBezTo>
                    <a:pt x="246" y="57"/>
                    <a:pt x="189"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3"/>
            <p:cNvSpPr/>
            <p:nvPr/>
          </p:nvSpPr>
          <p:spPr>
            <a:xfrm flipH="1">
              <a:off x="3344952" y="4152904"/>
              <a:ext cx="25982" cy="25982"/>
            </a:xfrm>
            <a:custGeom>
              <a:rect b="b" l="l" r="r" t="t"/>
              <a:pathLst>
                <a:path extrusionOk="0" h="236" w="236">
                  <a:moveTo>
                    <a:pt x="118" y="0"/>
                  </a:moveTo>
                  <a:cubicBezTo>
                    <a:pt x="52" y="0"/>
                    <a:pt x="0" y="52"/>
                    <a:pt x="0" y="118"/>
                  </a:cubicBezTo>
                  <a:cubicBezTo>
                    <a:pt x="0" y="184"/>
                    <a:pt x="52" y="236"/>
                    <a:pt x="118" y="236"/>
                  </a:cubicBezTo>
                  <a:cubicBezTo>
                    <a:pt x="184" y="236"/>
                    <a:pt x="236" y="184"/>
                    <a:pt x="236" y="118"/>
                  </a:cubicBezTo>
                  <a:cubicBezTo>
                    <a:pt x="236" y="52"/>
                    <a:pt x="18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3"/>
            <p:cNvSpPr/>
            <p:nvPr/>
          </p:nvSpPr>
          <p:spPr>
            <a:xfrm flipH="1">
              <a:off x="3257759" y="4170519"/>
              <a:ext cx="24991" cy="24551"/>
            </a:xfrm>
            <a:custGeom>
              <a:rect b="b" l="l" r="r" t="t"/>
              <a:pathLst>
                <a:path extrusionOk="0" h="223" w="227">
                  <a:moveTo>
                    <a:pt x="114" y="1"/>
                  </a:moveTo>
                  <a:cubicBezTo>
                    <a:pt x="53" y="1"/>
                    <a:pt x="1" y="48"/>
                    <a:pt x="1" y="114"/>
                  </a:cubicBezTo>
                  <a:cubicBezTo>
                    <a:pt x="1" y="175"/>
                    <a:pt x="53" y="222"/>
                    <a:pt x="114" y="222"/>
                  </a:cubicBezTo>
                  <a:cubicBezTo>
                    <a:pt x="175" y="222"/>
                    <a:pt x="227" y="175"/>
                    <a:pt x="227" y="114"/>
                  </a:cubicBezTo>
                  <a:cubicBezTo>
                    <a:pt x="227" y="48"/>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3"/>
            <p:cNvSpPr/>
            <p:nvPr/>
          </p:nvSpPr>
          <p:spPr>
            <a:xfrm flipH="1">
              <a:off x="3170017" y="4185051"/>
              <a:ext cx="24000" cy="24000"/>
            </a:xfrm>
            <a:custGeom>
              <a:rect b="b" l="l" r="r" t="t"/>
              <a:pathLst>
                <a:path extrusionOk="0" h="218" w="218">
                  <a:moveTo>
                    <a:pt x="109" y="1"/>
                  </a:moveTo>
                  <a:cubicBezTo>
                    <a:pt x="48" y="1"/>
                    <a:pt x="1" y="48"/>
                    <a:pt x="1" y="109"/>
                  </a:cubicBezTo>
                  <a:cubicBezTo>
                    <a:pt x="1" y="166"/>
                    <a:pt x="48" y="217"/>
                    <a:pt x="109" y="217"/>
                  </a:cubicBezTo>
                  <a:cubicBezTo>
                    <a:pt x="166" y="217"/>
                    <a:pt x="218" y="166"/>
                    <a:pt x="218" y="109"/>
                  </a:cubicBezTo>
                  <a:cubicBezTo>
                    <a:pt x="218" y="48"/>
                    <a:pt x="166"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3"/>
            <p:cNvSpPr/>
            <p:nvPr/>
          </p:nvSpPr>
          <p:spPr>
            <a:xfrm flipH="1">
              <a:off x="3081723" y="4196500"/>
              <a:ext cx="23009" cy="22899"/>
            </a:xfrm>
            <a:custGeom>
              <a:rect b="b" l="l" r="r" t="t"/>
              <a:pathLst>
                <a:path extrusionOk="0" h="208" w="209">
                  <a:moveTo>
                    <a:pt x="104" y="0"/>
                  </a:moveTo>
                  <a:cubicBezTo>
                    <a:pt x="43" y="0"/>
                    <a:pt x="1" y="47"/>
                    <a:pt x="1" y="104"/>
                  </a:cubicBezTo>
                  <a:cubicBezTo>
                    <a:pt x="1" y="161"/>
                    <a:pt x="43" y="208"/>
                    <a:pt x="104" y="208"/>
                  </a:cubicBezTo>
                  <a:cubicBezTo>
                    <a:pt x="161" y="208"/>
                    <a:pt x="208" y="161"/>
                    <a:pt x="208" y="104"/>
                  </a:cubicBezTo>
                  <a:cubicBezTo>
                    <a:pt x="208" y="47"/>
                    <a:pt x="161"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3"/>
            <p:cNvSpPr/>
            <p:nvPr/>
          </p:nvSpPr>
          <p:spPr>
            <a:xfrm flipH="1">
              <a:off x="2993540" y="4204757"/>
              <a:ext cx="21908" cy="21908"/>
            </a:xfrm>
            <a:custGeom>
              <a:rect b="b" l="l" r="r" t="t"/>
              <a:pathLst>
                <a:path extrusionOk="0" h="199" w="199">
                  <a:moveTo>
                    <a:pt x="99" y="1"/>
                  </a:moveTo>
                  <a:cubicBezTo>
                    <a:pt x="43" y="1"/>
                    <a:pt x="0" y="43"/>
                    <a:pt x="0" y="100"/>
                  </a:cubicBezTo>
                  <a:cubicBezTo>
                    <a:pt x="0" y="156"/>
                    <a:pt x="43" y="199"/>
                    <a:pt x="99" y="199"/>
                  </a:cubicBezTo>
                  <a:cubicBezTo>
                    <a:pt x="156" y="199"/>
                    <a:pt x="198" y="156"/>
                    <a:pt x="198" y="100"/>
                  </a:cubicBezTo>
                  <a:cubicBezTo>
                    <a:pt x="198" y="43"/>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3"/>
            <p:cNvSpPr/>
            <p:nvPr/>
          </p:nvSpPr>
          <p:spPr>
            <a:xfrm flipH="1">
              <a:off x="2904806" y="4209931"/>
              <a:ext cx="20807" cy="20918"/>
            </a:xfrm>
            <a:custGeom>
              <a:rect b="b" l="l" r="r" t="t"/>
              <a:pathLst>
                <a:path extrusionOk="0" h="190" w="189">
                  <a:moveTo>
                    <a:pt x="94" y="1"/>
                  </a:moveTo>
                  <a:cubicBezTo>
                    <a:pt x="42" y="1"/>
                    <a:pt x="0" y="43"/>
                    <a:pt x="0" y="95"/>
                  </a:cubicBezTo>
                  <a:cubicBezTo>
                    <a:pt x="0" y="147"/>
                    <a:pt x="42" y="189"/>
                    <a:pt x="94" y="189"/>
                  </a:cubicBezTo>
                  <a:cubicBezTo>
                    <a:pt x="146" y="189"/>
                    <a:pt x="189" y="147"/>
                    <a:pt x="189" y="95"/>
                  </a:cubicBezTo>
                  <a:cubicBezTo>
                    <a:pt x="189" y="43"/>
                    <a:pt x="146" y="1"/>
                    <a:pt x="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3"/>
            <p:cNvSpPr/>
            <p:nvPr/>
          </p:nvSpPr>
          <p:spPr>
            <a:xfrm flipH="1">
              <a:off x="2816073" y="4212023"/>
              <a:ext cx="20367" cy="19817"/>
            </a:xfrm>
            <a:custGeom>
              <a:rect b="b" l="l" r="r" t="t"/>
              <a:pathLst>
                <a:path extrusionOk="0" h="180" w="185">
                  <a:moveTo>
                    <a:pt x="95" y="1"/>
                  </a:moveTo>
                  <a:cubicBezTo>
                    <a:pt x="43" y="1"/>
                    <a:pt x="1" y="38"/>
                    <a:pt x="1" y="90"/>
                  </a:cubicBezTo>
                  <a:cubicBezTo>
                    <a:pt x="1" y="142"/>
                    <a:pt x="43" y="180"/>
                    <a:pt x="95" y="180"/>
                  </a:cubicBezTo>
                  <a:cubicBezTo>
                    <a:pt x="142" y="180"/>
                    <a:pt x="185" y="142"/>
                    <a:pt x="185" y="90"/>
                  </a:cubicBezTo>
                  <a:cubicBezTo>
                    <a:pt x="185" y="38"/>
                    <a:pt x="142"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3"/>
            <p:cNvSpPr/>
            <p:nvPr/>
          </p:nvSpPr>
          <p:spPr>
            <a:xfrm flipH="1">
              <a:off x="2727339" y="4211032"/>
              <a:ext cx="19266" cy="18716"/>
            </a:xfrm>
            <a:custGeom>
              <a:rect b="b" l="l" r="r" t="t"/>
              <a:pathLst>
                <a:path extrusionOk="0" h="170" w="175">
                  <a:moveTo>
                    <a:pt x="90" y="0"/>
                  </a:moveTo>
                  <a:cubicBezTo>
                    <a:pt x="43" y="0"/>
                    <a:pt x="0" y="38"/>
                    <a:pt x="0" y="85"/>
                  </a:cubicBezTo>
                  <a:cubicBezTo>
                    <a:pt x="0" y="132"/>
                    <a:pt x="43" y="170"/>
                    <a:pt x="90" y="170"/>
                  </a:cubicBezTo>
                  <a:cubicBezTo>
                    <a:pt x="137" y="170"/>
                    <a:pt x="175" y="132"/>
                    <a:pt x="175" y="85"/>
                  </a:cubicBezTo>
                  <a:cubicBezTo>
                    <a:pt x="175" y="38"/>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3"/>
            <p:cNvSpPr/>
            <p:nvPr/>
          </p:nvSpPr>
          <p:spPr>
            <a:xfrm flipH="1">
              <a:off x="2638605" y="4206849"/>
              <a:ext cx="18275" cy="18275"/>
            </a:xfrm>
            <a:custGeom>
              <a:rect b="b" l="l" r="r" t="t"/>
              <a:pathLst>
                <a:path extrusionOk="0" h="166" w="166">
                  <a:moveTo>
                    <a:pt x="86" y="1"/>
                  </a:moveTo>
                  <a:cubicBezTo>
                    <a:pt x="39" y="1"/>
                    <a:pt x="1" y="38"/>
                    <a:pt x="1" y="81"/>
                  </a:cubicBezTo>
                  <a:cubicBezTo>
                    <a:pt x="1" y="128"/>
                    <a:pt x="39" y="166"/>
                    <a:pt x="86" y="166"/>
                  </a:cubicBezTo>
                  <a:cubicBezTo>
                    <a:pt x="128" y="166"/>
                    <a:pt x="166" y="128"/>
                    <a:pt x="166" y="81"/>
                  </a:cubicBezTo>
                  <a:cubicBezTo>
                    <a:pt x="166" y="38"/>
                    <a:pt x="128" y="1"/>
                    <a:pt x="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3"/>
            <p:cNvSpPr/>
            <p:nvPr/>
          </p:nvSpPr>
          <p:spPr>
            <a:xfrm flipH="1">
              <a:off x="2549761" y="4200133"/>
              <a:ext cx="17285" cy="17174"/>
            </a:xfrm>
            <a:custGeom>
              <a:rect b="b" l="l" r="r" t="t"/>
              <a:pathLst>
                <a:path extrusionOk="0" h="156" w="157">
                  <a:moveTo>
                    <a:pt x="76" y="0"/>
                  </a:moveTo>
                  <a:cubicBezTo>
                    <a:pt x="34" y="0"/>
                    <a:pt x="1" y="33"/>
                    <a:pt x="1" y="76"/>
                  </a:cubicBezTo>
                  <a:cubicBezTo>
                    <a:pt x="1" y="123"/>
                    <a:pt x="34" y="156"/>
                    <a:pt x="76" y="156"/>
                  </a:cubicBezTo>
                  <a:cubicBezTo>
                    <a:pt x="118" y="156"/>
                    <a:pt x="156" y="123"/>
                    <a:pt x="156" y="76"/>
                  </a:cubicBezTo>
                  <a:cubicBezTo>
                    <a:pt x="156" y="33"/>
                    <a:pt x="118"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3"/>
            <p:cNvSpPr/>
            <p:nvPr/>
          </p:nvSpPr>
          <p:spPr>
            <a:xfrm flipH="1">
              <a:off x="2461578" y="4190775"/>
              <a:ext cx="16184" cy="16734"/>
            </a:xfrm>
            <a:custGeom>
              <a:rect b="b" l="l" r="r" t="t"/>
              <a:pathLst>
                <a:path extrusionOk="0" h="152" w="147">
                  <a:moveTo>
                    <a:pt x="71" y="0"/>
                  </a:moveTo>
                  <a:cubicBezTo>
                    <a:pt x="33" y="0"/>
                    <a:pt x="0" y="33"/>
                    <a:pt x="0" y="76"/>
                  </a:cubicBezTo>
                  <a:cubicBezTo>
                    <a:pt x="0" y="118"/>
                    <a:pt x="33" y="151"/>
                    <a:pt x="71" y="151"/>
                  </a:cubicBezTo>
                  <a:cubicBezTo>
                    <a:pt x="113" y="151"/>
                    <a:pt x="146" y="118"/>
                    <a:pt x="146" y="76"/>
                  </a:cubicBezTo>
                  <a:cubicBezTo>
                    <a:pt x="146" y="33"/>
                    <a:pt x="113"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3"/>
            <p:cNvSpPr/>
            <p:nvPr/>
          </p:nvSpPr>
          <p:spPr>
            <a:xfrm flipH="1">
              <a:off x="2373395" y="4179326"/>
              <a:ext cx="15633" cy="15743"/>
            </a:xfrm>
            <a:custGeom>
              <a:rect b="b" l="l" r="r" t="t"/>
              <a:pathLst>
                <a:path extrusionOk="0" h="143" w="142">
                  <a:moveTo>
                    <a:pt x="71" y="1"/>
                  </a:moveTo>
                  <a:cubicBezTo>
                    <a:pt x="33" y="1"/>
                    <a:pt x="0" y="34"/>
                    <a:pt x="0" y="71"/>
                  </a:cubicBezTo>
                  <a:cubicBezTo>
                    <a:pt x="0" y="109"/>
                    <a:pt x="33" y="142"/>
                    <a:pt x="71" y="142"/>
                  </a:cubicBezTo>
                  <a:cubicBezTo>
                    <a:pt x="109" y="142"/>
                    <a:pt x="142" y="109"/>
                    <a:pt x="142" y="71"/>
                  </a:cubicBezTo>
                  <a:cubicBezTo>
                    <a:pt x="142" y="34"/>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3"/>
            <p:cNvSpPr/>
            <p:nvPr/>
          </p:nvSpPr>
          <p:spPr>
            <a:xfrm flipH="1">
              <a:off x="2285652" y="4166335"/>
              <a:ext cx="14642" cy="14642"/>
            </a:xfrm>
            <a:custGeom>
              <a:rect b="b" l="l" r="r" t="t"/>
              <a:pathLst>
                <a:path extrusionOk="0" h="133" w="133">
                  <a:moveTo>
                    <a:pt x="67" y="1"/>
                  </a:moveTo>
                  <a:cubicBezTo>
                    <a:pt x="29" y="1"/>
                    <a:pt x="1" y="29"/>
                    <a:pt x="1" y="67"/>
                  </a:cubicBezTo>
                  <a:cubicBezTo>
                    <a:pt x="1" y="105"/>
                    <a:pt x="29" y="133"/>
                    <a:pt x="67" y="133"/>
                  </a:cubicBezTo>
                  <a:cubicBezTo>
                    <a:pt x="100" y="133"/>
                    <a:pt x="133" y="105"/>
                    <a:pt x="133" y="67"/>
                  </a:cubicBezTo>
                  <a:cubicBezTo>
                    <a:pt x="133" y="29"/>
                    <a:pt x="100"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3"/>
            <p:cNvSpPr/>
            <p:nvPr/>
          </p:nvSpPr>
          <p:spPr>
            <a:xfrm flipH="1">
              <a:off x="2198459" y="4152353"/>
              <a:ext cx="13101" cy="13651"/>
            </a:xfrm>
            <a:custGeom>
              <a:rect b="b" l="l" r="r" t="t"/>
              <a:pathLst>
                <a:path extrusionOk="0" h="124" w="119">
                  <a:moveTo>
                    <a:pt x="57" y="1"/>
                  </a:moveTo>
                  <a:cubicBezTo>
                    <a:pt x="24" y="1"/>
                    <a:pt x="1" y="24"/>
                    <a:pt x="1" y="62"/>
                  </a:cubicBezTo>
                  <a:cubicBezTo>
                    <a:pt x="1" y="95"/>
                    <a:pt x="24" y="123"/>
                    <a:pt x="57" y="123"/>
                  </a:cubicBezTo>
                  <a:cubicBezTo>
                    <a:pt x="95" y="123"/>
                    <a:pt x="119" y="95"/>
                    <a:pt x="119" y="62"/>
                  </a:cubicBezTo>
                  <a:cubicBezTo>
                    <a:pt x="119" y="24"/>
                    <a:pt x="95"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3"/>
            <p:cNvSpPr/>
            <p:nvPr/>
          </p:nvSpPr>
          <p:spPr>
            <a:xfrm flipH="1">
              <a:off x="2110717" y="4136831"/>
              <a:ext cx="12551" cy="12551"/>
            </a:xfrm>
            <a:custGeom>
              <a:rect b="b" l="l" r="r" t="t"/>
              <a:pathLst>
                <a:path extrusionOk="0" h="114" w="114">
                  <a:moveTo>
                    <a:pt x="57" y="0"/>
                  </a:moveTo>
                  <a:cubicBezTo>
                    <a:pt x="24" y="0"/>
                    <a:pt x="0" y="28"/>
                    <a:pt x="0" y="57"/>
                  </a:cubicBezTo>
                  <a:cubicBezTo>
                    <a:pt x="0" y="90"/>
                    <a:pt x="24" y="113"/>
                    <a:pt x="57" y="113"/>
                  </a:cubicBezTo>
                  <a:cubicBezTo>
                    <a:pt x="90" y="113"/>
                    <a:pt x="113" y="90"/>
                    <a:pt x="113" y="57"/>
                  </a:cubicBezTo>
                  <a:cubicBezTo>
                    <a:pt x="113" y="28"/>
                    <a:pt x="90"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3"/>
            <p:cNvSpPr/>
            <p:nvPr/>
          </p:nvSpPr>
          <p:spPr>
            <a:xfrm flipH="1">
              <a:off x="2023524" y="4121748"/>
              <a:ext cx="11560" cy="11560"/>
            </a:xfrm>
            <a:custGeom>
              <a:rect b="b" l="l" r="r" t="t"/>
              <a:pathLst>
                <a:path extrusionOk="0" h="105" w="105">
                  <a:moveTo>
                    <a:pt x="52" y="0"/>
                  </a:moveTo>
                  <a:cubicBezTo>
                    <a:pt x="24" y="0"/>
                    <a:pt x="1" y="24"/>
                    <a:pt x="1" y="52"/>
                  </a:cubicBezTo>
                  <a:cubicBezTo>
                    <a:pt x="1" y="81"/>
                    <a:pt x="24" y="104"/>
                    <a:pt x="52" y="104"/>
                  </a:cubicBezTo>
                  <a:cubicBezTo>
                    <a:pt x="81" y="104"/>
                    <a:pt x="104" y="81"/>
                    <a:pt x="104" y="52"/>
                  </a:cubicBezTo>
                  <a:cubicBezTo>
                    <a:pt x="104" y="24"/>
                    <a:pt x="81"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3"/>
            <p:cNvSpPr/>
            <p:nvPr/>
          </p:nvSpPr>
          <p:spPr>
            <a:xfrm flipH="1">
              <a:off x="1935891" y="4106115"/>
              <a:ext cx="11009" cy="11009"/>
            </a:xfrm>
            <a:custGeom>
              <a:rect b="b" l="l" r="r" t="t"/>
              <a:pathLst>
                <a:path extrusionOk="0" h="100" w="100">
                  <a:moveTo>
                    <a:pt x="53" y="1"/>
                  </a:moveTo>
                  <a:cubicBezTo>
                    <a:pt x="25" y="1"/>
                    <a:pt x="1" y="25"/>
                    <a:pt x="1" y="53"/>
                  </a:cubicBezTo>
                  <a:cubicBezTo>
                    <a:pt x="1" y="76"/>
                    <a:pt x="25" y="100"/>
                    <a:pt x="53" y="100"/>
                  </a:cubicBezTo>
                  <a:cubicBezTo>
                    <a:pt x="76" y="100"/>
                    <a:pt x="100" y="76"/>
                    <a:pt x="100" y="53"/>
                  </a:cubicBezTo>
                  <a:cubicBezTo>
                    <a:pt x="100" y="25"/>
                    <a:pt x="76"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3"/>
            <p:cNvSpPr/>
            <p:nvPr/>
          </p:nvSpPr>
          <p:spPr>
            <a:xfrm flipH="1">
              <a:off x="1848699" y="4092133"/>
              <a:ext cx="9358" cy="9468"/>
            </a:xfrm>
            <a:custGeom>
              <a:rect b="b" l="l" r="r" t="t"/>
              <a:pathLst>
                <a:path extrusionOk="0" h="86" w="85">
                  <a:moveTo>
                    <a:pt x="43" y="1"/>
                  </a:moveTo>
                  <a:cubicBezTo>
                    <a:pt x="19" y="1"/>
                    <a:pt x="0" y="20"/>
                    <a:pt x="0" y="43"/>
                  </a:cubicBezTo>
                  <a:cubicBezTo>
                    <a:pt x="0" y="67"/>
                    <a:pt x="19" y="86"/>
                    <a:pt x="43" y="86"/>
                  </a:cubicBezTo>
                  <a:cubicBezTo>
                    <a:pt x="66" y="86"/>
                    <a:pt x="85" y="67"/>
                    <a:pt x="85" y="43"/>
                  </a:cubicBezTo>
                  <a:cubicBezTo>
                    <a:pt x="85" y="20"/>
                    <a:pt x="66"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3"/>
            <p:cNvSpPr/>
            <p:nvPr/>
          </p:nvSpPr>
          <p:spPr>
            <a:xfrm flipH="1">
              <a:off x="1760405" y="4078702"/>
              <a:ext cx="8917" cy="8917"/>
            </a:xfrm>
            <a:custGeom>
              <a:rect b="b" l="l" r="r" t="t"/>
              <a:pathLst>
                <a:path extrusionOk="0" h="81" w="81">
                  <a:moveTo>
                    <a:pt x="38" y="0"/>
                  </a:moveTo>
                  <a:cubicBezTo>
                    <a:pt x="19" y="0"/>
                    <a:pt x="0" y="19"/>
                    <a:pt x="0" y="43"/>
                  </a:cubicBezTo>
                  <a:cubicBezTo>
                    <a:pt x="0" y="66"/>
                    <a:pt x="19" y="80"/>
                    <a:pt x="38" y="80"/>
                  </a:cubicBezTo>
                  <a:cubicBezTo>
                    <a:pt x="61" y="80"/>
                    <a:pt x="80" y="66"/>
                    <a:pt x="80" y="43"/>
                  </a:cubicBezTo>
                  <a:cubicBezTo>
                    <a:pt x="80" y="19"/>
                    <a:pt x="61"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3"/>
            <p:cNvSpPr/>
            <p:nvPr/>
          </p:nvSpPr>
          <p:spPr>
            <a:xfrm flipH="1">
              <a:off x="1672663" y="4067803"/>
              <a:ext cx="7927" cy="7817"/>
            </a:xfrm>
            <a:custGeom>
              <a:rect b="b" l="l" r="r" t="t"/>
              <a:pathLst>
                <a:path extrusionOk="0" h="71" w="72">
                  <a:moveTo>
                    <a:pt x="38" y="0"/>
                  </a:moveTo>
                  <a:cubicBezTo>
                    <a:pt x="19" y="0"/>
                    <a:pt x="0" y="14"/>
                    <a:pt x="0" y="38"/>
                  </a:cubicBezTo>
                  <a:cubicBezTo>
                    <a:pt x="0" y="57"/>
                    <a:pt x="19" y="71"/>
                    <a:pt x="38" y="71"/>
                  </a:cubicBezTo>
                  <a:cubicBezTo>
                    <a:pt x="57" y="71"/>
                    <a:pt x="71" y="57"/>
                    <a:pt x="71" y="38"/>
                  </a:cubicBezTo>
                  <a:cubicBezTo>
                    <a:pt x="71" y="14"/>
                    <a:pt x="57"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3"/>
            <p:cNvSpPr/>
            <p:nvPr/>
          </p:nvSpPr>
          <p:spPr>
            <a:xfrm flipH="1">
              <a:off x="1583929" y="4058996"/>
              <a:ext cx="7376" cy="7266"/>
            </a:xfrm>
            <a:custGeom>
              <a:rect b="b" l="l" r="r" t="t"/>
              <a:pathLst>
                <a:path extrusionOk="0" h="66" w="67">
                  <a:moveTo>
                    <a:pt x="33" y="0"/>
                  </a:moveTo>
                  <a:cubicBezTo>
                    <a:pt x="14" y="0"/>
                    <a:pt x="0" y="14"/>
                    <a:pt x="0" y="33"/>
                  </a:cubicBezTo>
                  <a:cubicBezTo>
                    <a:pt x="0" y="52"/>
                    <a:pt x="14" y="66"/>
                    <a:pt x="33" y="66"/>
                  </a:cubicBezTo>
                  <a:cubicBezTo>
                    <a:pt x="52" y="66"/>
                    <a:pt x="66" y="52"/>
                    <a:pt x="66" y="33"/>
                  </a:cubicBezTo>
                  <a:cubicBezTo>
                    <a:pt x="66" y="14"/>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3"/>
            <p:cNvSpPr/>
            <p:nvPr/>
          </p:nvSpPr>
          <p:spPr>
            <a:xfrm flipH="1">
              <a:off x="1495746" y="4053271"/>
              <a:ext cx="5835" cy="6275"/>
            </a:xfrm>
            <a:custGeom>
              <a:rect b="b" l="l" r="r" t="t"/>
              <a:pathLst>
                <a:path extrusionOk="0" h="57" w="53">
                  <a:moveTo>
                    <a:pt x="29" y="0"/>
                  </a:moveTo>
                  <a:cubicBezTo>
                    <a:pt x="10" y="0"/>
                    <a:pt x="1" y="14"/>
                    <a:pt x="1" y="28"/>
                  </a:cubicBezTo>
                  <a:cubicBezTo>
                    <a:pt x="1" y="43"/>
                    <a:pt x="10" y="57"/>
                    <a:pt x="29" y="57"/>
                  </a:cubicBezTo>
                  <a:cubicBezTo>
                    <a:pt x="43" y="57"/>
                    <a:pt x="53" y="43"/>
                    <a:pt x="53" y="28"/>
                  </a:cubicBezTo>
                  <a:cubicBezTo>
                    <a:pt x="53" y="14"/>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3"/>
            <p:cNvSpPr/>
            <p:nvPr/>
          </p:nvSpPr>
          <p:spPr>
            <a:xfrm flipH="1">
              <a:off x="1407012" y="4051179"/>
              <a:ext cx="4734" cy="4734"/>
            </a:xfrm>
            <a:custGeom>
              <a:rect b="b" l="l" r="r" t="t"/>
              <a:pathLst>
                <a:path extrusionOk="0" h="43" w="43">
                  <a:moveTo>
                    <a:pt x="19" y="0"/>
                  </a:moveTo>
                  <a:cubicBezTo>
                    <a:pt x="10" y="0"/>
                    <a:pt x="0" y="10"/>
                    <a:pt x="0" y="19"/>
                  </a:cubicBezTo>
                  <a:cubicBezTo>
                    <a:pt x="0" y="33"/>
                    <a:pt x="10" y="43"/>
                    <a:pt x="19" y="43"/>
                  </a:cubicBezTo>
                  <a:cubicBezTo>
                    <a:pt x="33" y="43"/>
                    <a:pt x="43" y="33"/>
                    <a:pt x="43" y="19"/>
                  </a:cubicBezTo>
                  <a:cubicBezTo>
                    <a:pt x="43" y="10"/>
                    <a:pt x="33"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3"/>
            <p:cNvSpPr/>
            <p:nvPr/>
          </p:nvSpPr>
          <p:spPr>
            <a:xfrm flipH="1">
              <a:off x="1318278" y="4052170"/>
              <a:ext cx="3743" cy="4294"/>
            </a:xfrm>
            <a:custGeom>
              <a:rect b="b" l="l" r="r" t="t"/>
              <a:pathLst>
                <a:path extrusionOk="0" h="39" w="34">
                  <a:moveTo>
                    <a:pt x="15" y="1"/>
                  </a:moveTo>
                  <a:cubicBezTo>
                    <a:pt x="6" y="1"/>
                    <a:pt x="1" y="10"/>
                    <a:pt x="1" y="20"/>
                  </a:cubicBezTo>
                  <a:cubicBezTo>
                    <a:pt x="1" y="29"/>
                    <a:pt x="6" y="38"/>
                    <a:pt x="15" y="38"/>
                  </a:cubicBezTo>
                  <a:cubicBezTo>
                    <a:pt x="29" y="38"/>
                    <a:pt x="34" y="29"/>
                    <a:pt x="34" y="20"/>
                  </a:cubicBezTo>
                  <a:cubicBezTo>
                    <a:pt x="34" y="10"/>
                    <a:pt x="29"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3"/>
            <p:cNvSpPr/>
            <p:nvPr/>
          </p:nvSpPr>
          <p:spPr>
            <a:xfrm flipH="1">
              <a:off x="1229544" y="4057344"/>
              <a:ext cx="3193" cy="3303"/>
            </a:xfrm>
            <a:custGeom>
              <a:rect b="b" l="l" r="r" t="t"/>
              <a:pathLst>
                <a:path extrusionOk="0" h="30" w="29">
                  <a:moveTo>
                    <a:pt x="15" y="1"/>
                  </a:moveTo>
                  <a:cubicBezTo>
                    <a:pt x="10" y="1"/>
                    <a:pt x="1" y="6"/>
                    <a:pt x="1" y="15"/>
                  </a:cubicBezTo>
                  <a:cubicBezTo>
                    <a:pt x="1" y="20"/>
                    <a:pt x="10" y="29"/>
                    <a:pt x="15" y="29"/>
                  </a:cubicBezTo>
                  <a:cubicBezTo>
                    <a:pt x="24" y="29"/>
                    <a:pt x="29" y="20"/>
                    <a:pt x="29" y="15"/>
                  </a:cubicBezTo>
                  <a:cubicBezTo>
                    <a:pt x="29" y="6"/>
                    <a:pt x="24"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3"/>
            <p:cNvSpPr/>
            <p:nvPr/>
          </p:nvSpPr>
          <p:spPr>
            <a:xfrm flipH="1">
              <a:off x="1140701" y="4066152"/>
              <a:ext cx="2752" cy="2202"/>
            </a:xfrm>
            <a:custGeom>
              <a:rect b="b" l="l" r="r" t="t"/>
              <a:pathLst>
                <a:path extrusionOk="0" h="20" w="25">
                  <a:moveTo>
                    <a:pt x="10" y="1"/>
                  </a:moveTo>
                  <a:cubicBezTo>
                    <a:pt x="5" y="1"/>
                    <a:pt x="1" y="6"/>
                    <a:pt x="1" y="10"/>
                  </a:cubicBezTo>
                  <a:cubicBezTo>
                    <a:pt x="1" y="15"/>
                    <a:pt x="5" y="20"/>
                    <a:pt x="10" y="20"/>
                  </a:cubicBezTo>
                  <a:cubicBezTo>
                    <a:pt x="19" y="20"/>
                    <a:pt x="24" y="15"/>
                    <a:pt x="24" y="10"/>
                  </a:cubicBezTo>
                  <a:cubicBezTo>
                    <a:pt x="24" y="6"/>
                    <a:pt x="19"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3"/>
            <p:cNvSpPr/>
            <p:nvPr/>
          </p:nvSpPr>
          <p:spPr>
            <a:xfrm flipH="1">
              <a:off x="1053068" y="4079143"/>
              <a:ext cx="1101" cy="1211"/>
            </a:xfrm>
            <a:custGeom>
              <a:rect b="b" l="l" r="r" t="t"/>
              <a:pathLst>
                <a:path extrusionOk="0" h="11" w="10">
                  <a:moveTo>
                    <a:pt x="5" y="1"/>
                  </a:moveTo>
                  <a:cubicBezTo>
                    <a:pt x="0" y="1"/>
                    <a:pt x="0" y="6"/>
                    <a:pt x="0" y="6"/>
                  </a:cubicBezTo>
                  <a:cubicBezTo>
                    <a:pt x="0" y="10"/>
                    <a:pt x="0" y="10"/>
                    <a:pt x="5" y="10"/>
                  </a:cubicBezTo>
                  <a:cubicBezTo>
                    <a:pt x="5" y="10"/>
                    <a:pt x="10" y="10"/>
                    <a:pt x="10" y="6"/>
                  </a:cubicBezTo>
                  <a:cubicBezTo>
                    <a:pt x="10" y="6"/>
                    <a:pt x="5"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3"/>
            <p:cNvSpPr/>
            <p:nvPr/>
          </p:nvSpPr>
          <p:spPr>
            <a:xfrm flipH="1">
              <a:off x="965875" y="4096317"/>
              <a:ext cx="110" cy="110"/>
            </a:xfrm>
            <a:custGeom>
              <a:rect b="b" l="l" r="r" t="t"/>
              <a:pathLst>
                <a:path extrusionOk="0" h="1" w="1">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3"/>
            <p:cNvSpPr/>
            <p:nvPr/>
          </p:nvSpPr>
          <p:spPr>
            <a:xfrm flipH="1">
              <a:off x="8071398" y="3707584"/>
              <a:ext cx="80478" cy="80588"/>
            </a:xfrm>
            <a:custGeom>
              <a:rect b="b" l="l" r="r" t="t"/>
              <a:pathLst>
                <a:path extrusionOk="0" h="732" w="731">
                  <a:moveTo>
                    <a:pt x="363" y="1"/>
                  </a:moveTo>
                  <a:cubicBezTo>
                    <a:pt x="161" y="1"/>
                    <a:pt x="0" y="165"/>
                    <a:pt x="0" y="368"/>
                  </a:cubicBezTo>
                  <a:cubicBezTo>
                    <a:pt x="0" y="571"/>
                    <a:pt x="161" y="731"/>
                    <a:pt x="363" y="731"/>
                  </a:cubicBezTo>
                  <a:cubicBezTo>
                    <a:pt x="566" y="731"/>
                    <a:pt x="731" y="571"/>
                    <a:pt x="731" y="368"/>
                  </a:cubicBezTo>
                  <a:cubicBezTo>
                    <a:pt x="731" y="165"/>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3"/>
            <p:cNvSpPr/>
            <p:nvPr/>
          </p:nvSpPr>
          <p:spPr>
            <a:xfrm flipH="1">
              <a:off x="8002811" y="3764721"/>
              <a:ext cx="79597" cy="79487"/>
            </a:xfrm>
            <a:custGeom>
              <a:rect b="b" l="l" r="r" t="t"/>
              <a:pathLst>
                <a:path extrusionOk="0" h="722" w="723">
                  <a:moveTo>
                    <a:pt x="359" y="0"/>
                  </a:moveTo>
                  <a:cubicBezTo>
                    <a:pt x="161" y="0"/>
                    <a:pt x="1" y="165"/>
                    <a:pt x="1" y="363"/>
                  </a:cubicBezTo>
                  <a:cubicBezTo>
                    <a:pt x="1" y="561"/>
                    <a:pt x="161" y="721"/>
                    <a:pt x="359" y="721"/>
                  </a:cubicBezTo>
                  <a:cubicBezTo>
                    <a:pt x="557" y="721"/>
                    <a:pt x="722" y="561"/>
                    <a:pt x="722" y="363"/>
                  </a:cubicBezTo>
                  <a:cubicBezTo>
                    <a:pt x="722" y="165"/>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3"/>
            <p:cNvSpPr/>
            <p:nvPr/>
          </p:nvSpPr>
          <p:spPr>
            <a:xfrm flipH="1">
              <a:off x="7931692" y="3818666"/>
              <a:ext cx="78496" cy="78496"/>
            </a:xfrm>
            <a:custGeom>
              <a:rect b="b" l="l" r="r" t="t"/>
              <a:pathLst>
                <a:path extrusionOk="0" h="713" w="713">
                  <a:moveTo>
                    <a:pt x="354" y="0"/>
                  </a:moveTo>
                  <a:cubicBezTo>
                    <a:pt x="156" y="0"/>
                    <a:pt x="0" y="161"/>
                    <a:pt x="0" y="354"/>
                  </a:cubicBezTo>
                  <a:cubicBezTo>
                    <a:pt x="0" y="552"/>
                    <a:pt x="156" y="712"/>
                    <a:pt x="354" y="712"/>
                  </a:cubicBezTo>
                  <a:cubicBezTo>
                    <a:pt x="552" y="712"/>
                    <a:pt x="712" y="552"/>
                    <a:pt x="712" y="354"/>
                  </a:cubicBezTo>
                  <a:cubicBezTo>
                    <a:pt x="712" y="161"/>
                    <a:pt x="552"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3"/>
            <p:cNvSpPr/>
            <p:nvPr/>
          </p:nvSpPr>
          <p:spPr>
            <a:xfrm flipH="1">
              <a:off x="7858592" y="3869528"/>
              <a:ext cx="77945" cy="77395"/>
            </a:xfrm>
            <a:custGeom>
              <a:rect b="b" l="l" r="r" t="t"/>
              <a:pathLst>
                <a:path extrusionOk="0" h="703" w="708">
                  <a:moveTo>
                    <a:pt x="354" y="0"/>
                  </a:moveTo>
                  <a:cubicBezTo>
                    <a:pt x="161" y="0"/>
                    <a:pt x="1" y="156"/>
                    <a:pt x="1" y="354"/>
                  </a:cubicBezTo>
                  <a:cubicBezTo>
                    <a:pt x="1" y="547"/>
                    <a:pt x="161" y="703"/>
                    <a:pt x="354" y="703"/>
                  </a:cubicBezTo>
                  <a:cubicBezTo>
                    <a:pt x="547" y="703"/>
                    <a:pt x="708" y="547"/>
                    <a:pt x="708" y="354"/>
                  </a:cubicBezTo>
                  <a:cubicBezTo>
                    <a:pt x="708" y="156"/>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3"/>
            <p:cNvSpPr/>
            <p:nvPr/>
          </p:nvSpPr>
          <p:spPr>
            <a:xfrm flipH="1">
              <a:off x="7783840" y="3917748"/>
              <a:ext cx="76955" cy="76955"/>
            </a:xfrm>
            <a:custGeom>
              <a:rect b="b" l="l" r="r" t="t"/>
              <a:pathLst>
                <a:path extrusionOk="0" h="699" w="699">
                  <a:moveTo>
                    <a:pt x="350" y="1"/>
                  </a:moveTo>
                  <a:cubicBezTo>
                    <a:pt x="156" y="1"/>
                    <a:pt x="1" y="156"/>
                    <a:pt x="1" y="350"/>
                  </a:cubicBezTo>
                  <a:cubicBezTo>
                    <a:pt x="1" y="543"/>
                    <a:pt x="156" y="698"/>
                    <a:pt x="350" y="698"/>
                  </a:cubicBezTo>
                  <a:cubicBezTo>
                    <a:pt x="543" y="698"/>
                    <a:pt x="699" y="543"/>
                    <a:pt x="699" y="350"/>
                  </a:cubicBezTo>
                  <a:cubicBezTo>
                    <a:pt x="699" y="156"/>
                    <a:pt x="543" y="1"/>
                    <a:pt x="3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3"/>
            <p:cNvSpPr/>
            <p:nvPr/>
          </p:nvSpPr>
          <p:spPr>
            <a:xfrm flipH="1">
              <a:off x="7707546" y="3963987"/>
              <a:ext cx="75854" cy="75303"/>
            </a:xfrm>
            <a:custGeom>
              <a:rect b="b" l="l" r="r" t="t"/>
              <a:pathLst>
                <a:path extrusionOk="0" h="684" w="689">
                  <a:moveTo>
                    <a:pt x="344" y="0"/>
                  </a:moveTo>
                  <a:cubicBezTo>
                    <a:pt x="156" y="0"/>
                    <a:pt x="0" y="151"/>
                    <a:pt x="0" y="344"/>
                  </a:cubicBezTo>
                  <a:cubicBezTo>
                    <a:pt x="0" y="533"/>
                    <a:pt x="156" y="684"/>
                    <a:pt x="344" y="684"/>
                  </a:cubicBezTo>
                  <a:cubicBezTo>
                    <a:pt x="533" y="684"/>
                    <a:pt x="689" y="533"/>
                    <a:pt x="689" y="344"/>
                  </a:cubicBezTo>
                  <a:cubicBezTo>
                    <a:pt x="689" y="151"/>
                    <a:pt x="533"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3"/>
            <p:cNvSpPr/>
            <p:nvPr/>
          </p:nvSpPr>
          <p:spPr>
            <a:xfrm flipH="1">
              <a:off x="7629711" y="4007033"/>
              <a:ext cx="74863" cy="74863"/>
            </a:xfrm>
            <a:custGeom>
              <a:rect b="b" l="l" r="r" t="t"/>
              <a:pathLst>
                <a:path extrusionOk="0" h="680" w="680">
                  <a:moveTo>
                    <a:pt x="340" y="1"/>
                  </a:moveTo>
                  <a:cubicBezTo>
                    <a:pt x="156" y="1"/>
                    <a:pt x="1" y="151"/>
                    <a:pt x="1" y="340"/>
                  </a:cubicBezTo>
                  <a:cubicBezTo>
                    <a:pt x="1" y="529"/>
                    <a:pt x="156" y="679"/>
                    <a:pt x="340" y="679"/>
                  </a:cubicBezTo>
                  <a:cubicBezTo>
                    <a:pt x="529" y="679"/>
                    <a:pt x="680" y="529"/>
                    <a:pt x="680" y="340"/>
                  </a:cubicBezTo>
                  <a:cubicBezTo>
                    <a:pt x="680" y="151"/>
                    <a:pt x="529"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3"/>
            <p:cNvSpPr/>
            <p:nvPr/>
          </p:nvSpPr>
          <p:spPr>
            <a:xfrm flipH="1">
              <a:off x="7550336" y="4047546"/>
              <a:ext cx="73762" cy="73762"/>
            </a:xfrm>
            <a:custGeom>
              <a:rect b="b" l="l" r="r" t="t"/>
              <a:pathLst>
                <a:path extrusionOk="0" h="670" w="670">
                  <a:moveTo>
                    <a:pt x="335" y="0"/>
                  </a:moveTo>
                  <a:cubicBezTo>
                    <a:pt x="151" y="0"/>
                    <a:pt x="1" y="151"/>
                    <a:pt x="1" y="335"/>
                  </a:cubicBezTo>
                  <a:cubicBezTo>
                    <a:pt x="1" y="519"/>
                    <a:pt x="151" y="670"/>
                    <a:pt x="335" y="670"/>
                  </a:cubicBezTo>
                  <a:cubicBezTo>
                    <a:pt x="519" y="670"/>
                    <a:pt x="670" y="519"/>
                    <a:pt x="670" y="335"/>
                  </a:cubicBezTo>
                  <a:cubicBezTo>
                    <a:pt x="670" y="151"/>
                    <a:pt x="519"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3"/>
            <p:cNvSpPr/>
            <p:nvPr/>
          </p:nvSpPr>
          <p:spPr>
            <a:xfrm flipH="1">
              <a:off x="7469308" y="4084867"/>
              <a:ext cx="73322" cy="72771"/>
            </a:xfrm>
            <a:custGeom>
              <a:rect b="b" l="l" r="r" t="t"/>
              <a:pathLst>
                <a:path extrusionOk="0" h="661" w="666">
                  <a:moveTo>
                    <a:pt x="335" y="1"/>
                  </a:moveTo>
                  <a:cubicBezTo>
                    <a:pt x="152" y="1"/>
                    <a:pt x="1" y="152"/>
                    <a:pt x="1" y="331"/>
                  </a:cubicBezTo>
                  <a:cubicBezTo>
                    <a:pt x="1" y="515"/>
                    <a:pt x="152" y="661"/>
                    <a:pt x="335" y="661"/>
                  </a:cubicBezTo>
                  <a:cubicBezTo>
                    <a:pt x="515" y="661"/>
                    <a:pt x="665" y="515"/>
                    <a:pt x="665" y="331"/>
                  </a:cubicBezTo>
                  <a:cubicBezTo>
                    <a:pt x="665" y="152"/>
                    <a:pt x="515"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3"/>
            <p:cNvSpPr/>
            <p:nvPr/>
          </p:nvSpPr>
          <p:spPr>
            <a:xfrm flipH="1">
              <a:off x="7387290" y="4119656"/>
              <a:ext cx="72331" cy="71780"/>
            </a:xfrm>
            <a:custGeom>
              <a:rect b="b" l="l" r="r" t="t"/>
              <a:pathLst>
                <a:path extrusionOk="0" h="652" w="657">
                  <a:moveTo>
                    <a:pt x="331" y="1"/>
                  </a:moveTo>
                  <a:cubicBezTo>
                    <a:pt x="147" y="1"/>
                    <a:pt x="1" y="147"/>
                    <a:pt x="1" y="326"/>
                  </a:cubicBezTo>
                  <a:cubicBezTo>
                    <a:pt x="1" y="505"/>
                    <a:pt x="147" y="651"/>
                    <a:pt x="331" y="651"/>
                  </a:cubicBezTo>
                  <a:cubicBezTo>
                    <a:pt x="510" y="651"/>
                    <a:pt x="656" y="505"/>
                    <a:pt x="656" y="326"/>
                  </a:cubicBezTo>
                  <a:cubicBezTo>
                    <a:pt x="656" y="147"/>
                    <a:pt x="510" y="1"/>
                    <a:pt x="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3"/>
            <p:cNvSpPr/>
            <p:nvPr/>
          </p:nvSpPr>
          <p:spPr>
            <a:xfrm flipH="1">
              <a:off x="7303731" y="4150812"/>
              <a:ext cx="71230" cy="70679"/>
            </a:xfrm>
            <a:custGeom>
              <a:rect b="b" l="l" r="r" t="t"/>
              <a:pathLst>
                <a:path extrusionOk="0" h="642" w="647">
                  <a:moveTo>
                    <a:pt x="321" y="0"/>
                  </a:moveTo>
                  <a:cubicBezTo>
                    <a:pt x="142" y="0"/>
                    <a:pt x="0" y="142"/>
                    <a:pt x="0" y="321"/>
                  </a:cubicBezTo>
                  <a:cubicBezTo>
                    <a:pt x="0" y="500"/>
                    <a:pt x="142" y="642"/>
                    <a:pt x="321" y="642"/>
                  </a:cubicBezTo>
                  <a:cubicBezTo>
                    <a:pt x="500" y="642"/>
                    <a:pt x="646" y="500"/>
                    <a:pt x="646" y="321"/>
                  </a:cubicBezTo>
                  <a:cubicBezTo>
                    <a:pt x="646" y="142"/>
                    <a:pt x="50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3"/>
            <p:cNvSpPr/>
            <p:nvPr/>
          </p:nvSpPr>
          <p:spPr>
            <a:xfrm flipH="1">
              <a:off x="7219731" y="4178335"/>
              <a:ext cx="69578" cy="70129"/>
            </a:xfrm>
            <a:custGeom>
              <a:rect b="b" l="l" r="r" t="t"/>
              <a:pathLst>
                <a:path extrusionOk="0" h="637" w="632">
                  <a:moveTo>
                    <a:pt x="316" y="0"/>
                  </a:moveTo>
                  <a:cubicBezTo>
                    <a:pt x="142" y="0"/>
                    <a:pt x="0" y="146"/>
                    <a:pt x="0" y="321"/>
                  </a:cubicBezTo>
                  <a:cubicBezTo>
                    <a:pt x="0" y="495"/>
                    <a:pt x="142" y="637"/>
                    <a:pt x="316" y="637"/>
                  </a:cubicBezTo>
                  <a:cubicBezTo>
                    <a:pt x="490" y="637"/>
                    <a:pt x="632" y="495"/>
                    <a:pt x="632" y="321"/>
                  </a:cubicBezTo>
                  <a:cubicBezTo>
                    <a:pt x="632" y="146"/>
                    <a:pt x="490" y="0"/>
                    <a:pt x="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3"/>
            <p:cNvSpPr/>
            <p:nvPr/>
          </p:nvSpPr>
          <p:spPr>
            <a:xfrm flipH="1">
              <a:off x="7134080" y="4202665"/>
              <a:ext cx="69138" cy="69138"/>
            </a:xfrm>
            <a:custGeom>
              <a:rect b="b" l="l" r="r" t="t"/>
              <a:pathLst>
                <a:path extrusionOk="0" h="628" w="628">
                  <a:moveTo>
                    <a:pt x="317" y="1"/>
                  </a:moveTo>
                  <a:cubicBezTo>
                    <a:pt x="142" y="1"/>
                    <a:pt x="1" y="142"/>
                    <a:pt x="1" y="317"/>
                  </a:cubicBezTo>
                  <a:cubicBezTo>
                    <a:pt x="1" y="486"/>
                    <a:pt x="142" y="628"/>
                    <a:pt x="317" y="628"/>
                  </a:cubicBezTo>
                  <a:cubicBezTo>
                    <a:pt x="491" y="628"/>
                    <a:pt x="628" y="486"/>
                    <a:pt x="628" y="317"/>
                  </a:cubicBezTo>
                  <a:cubicBezTo>
                    <a:pt x="628" y="142"/>
                    <a:pt x="491"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3"/>
            <p:cNvSpPr/>
            <p:nvPr/>
          </p:nvSpPr>
          <p:spPr>
            <a:xfrm flipH="1">
              <a:off x="7047438" y="4223473"/>
              <a:ext cx="68037" cy="68037"/>
            </a:xfrm>
            <a:custGeom>
              <a:rect b="b" l="l" r="r" t="t"/>
              <a:pathLst>
                <a:path extrusionOk="0" h="618" w="618">
                  <a:moveTo>
                    <a:pt x="307" y="0"/>
                  </a:moveTo>
                  <a:cubicBezTo>
                    <a:pt x="137" y="0"/>
                    <a:pt x="0" y="137"/>
                    <a:pt x="0" y="307"/>
                  </a:cubicBezTo>
                  <a:cubicBezTo>
                    <a:pt x="0" y="477"/>
                    <a:pt x="137" y="618"/>
                    <a:pt x="307" y="618"/>
                  </a:cubicBezTo>
                  <a:cubicBezTo>
                    <a:pt x="481" y="618"/>
                    <a:pt x="618" y="477"/>
                    <a:pt x="618" y="307"/>
                  </a:cubicBezTo>
                  <a:cubicBezTo>
                    <a:pt x="618" y="137"/>
                    <a:pt x="481"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3"/>
            <p:cNvSpPr/>
            <p:nvPr/>
          </p:nvSpPr>
          <p:spPr>
            <a:xfrm flipH="1">
              <a:off x="6960245" y="4239546"/>
              <a:ext cx="67046" cy="67597"/>
            </a:xfrm>
            <a:custGeom>
              <a:rect b="b" l="l" r="r" t="t"/>
              <a:pathLst>
                <a:path extrusionOk="0" h="614" w="609">
                  <a:moveTo>
                    <a:pt x="307" y="1"/>
                  </a:moveTo>
                  <a:cubicBezTo>
                    <a:pt x="138" y="1"/>
                    <a:pt x="1" y="137"/>
                    <a:pt x="1" y="307"/>
                  </a:cubicBezTo>
                  <a:cubicBezTo>
                    <a:pt x="1" y="477"/>
                    <a:pt x="138" y="613"/>
                    <a:pt x="307" y="613"/>
                  </a:cubicBezTo>
                  <a:cubicBezTo>
                    <a:pt x="472" y="613"/>
                    <a:pt x="609" y="477"/>
                    <a:pt x="609" y="307"/>
                  </a:cubicBezTo>
                  <a:cubicBezTo>
                    <a:pt x="609" y="137"/>
                    <a:pt x="472"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3"/>
            <p:cNvSpPr/>
            <p:nvPr/>
          </p:nvSpPr>
          <p:spPr>
            <a:xfrm flipH="1">
              <a:off x="6871952" y="4251986"/>
              <a:ext cx="66606" cy="66056"/>
            </a:xfrm>
            <a:custGeom>
              <a:rect b="b" l="l" r="r" t="t"/>
              <a:pathLst>
                <a:path extrusionOk="0" h="600" w="605">
                  <a:moveTo>
                    <a:pt x="303" y="1"/>
                  </a:moveTo>
                  <a:cubicBezTo>
                    <a:pt x="138" y="1"/>
                    <a:pt x="1" y="133"/>
                    <a:pt x="1" y="302"/>
                  </a:cubicBezTo>
                  <a:cubicBezTo>
                    <a:pt x="1" y="467"/>
                    <a:pt x="138" y="599"/>
                    <a:pt x="303" y="599"/>
                  </a:cubicBezTo>
                  <a:cubicBezTo>
                    <a:pt x="468" y="599"/>
                    <a:pt x="604" y="467"/>
                    <a:pt x="604" y="302"/>
                  </a:cubicBezTo>
                  <a:cubicBezTo>
                    <a:pt x="604" y="133"/>
                    <a:pt x="468"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3"/>
            <p:cNvSpPr/>
            <p:nvPr/>
          </p:nvSpPr>
          <p:spPr>
            <a:xfrm flipH="1">
              <a:off x="6783218" y="4259803"/>
              <a:ext cx="65505" cy="65505"/>
            </a:xfrm>
            <a:custGeom>
              <a:rect b="b" l="l" r="r" t="t"/>
              <a:pathLst>
                <a:path extrusionOk="0" h="595" w="595">
                  <a:moveTo>
                    <a:pt x="298" y="0"/>
                  </a:moveTo>
                  <a:cubicBezTo>
                    <a:pt x="133" y="0"/>
                    <a:pt x="1" y="132"/>
                    <a:pt x="1" y="297"/>
                  </a:cubicBezTo>
                  <a:cubicBezTo>
                    <a:pt x="1" y="458"/>
                    <a:pt x="133" y="594"/>
                    <a:pt x="298" y="594"/>
                  </a:cubicBezTo>
                  <a:cubicBezTo>
                    <a:pt x="458" y="594"/>
                    <a:pt x="595" y="458"/>
                    <a:pt x="595" y="297"/>
                  </a:cubicBezTo>
                  <a:cubicBezTo>
                    <a:pt x="595" y="132"/>
                    <a:pt x="458"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3"/>
            <p:cNvSpPr/>
            <p:nvPr/>
          </p:nvSpPr>
          <p:spPr>
            <a:xfrm flipH="1">
              <a:off x="6694485" y="4262885"/>
              <a:ext cx="64404" cy="64514"/>
            </a:xfrm>
            <a:custGeom>
              <a:rect b="b" l="l" r="r" t="t"/>
              <a:pathLst>
                <a:path extrusionOk="0" h="586" w="585">
                  <a:moveTo>
                    <a:pt x="292" y="1"/>
                  </a:moveTo>
                  <a:cubicBezTo>
                    <a:pt x="127" y="1"/>
                    <a:pt x="0" y="133"/>
                    <a:pt x="0" y="293"/>
                  </a:cubicBezTo>
                  <a:cubicBezTo>
                    <a:pt x="0" y="453"/>
                    <a:pt x="127" y="585"/>
                    <a:pt x="292" y="585"/>
                  </a:cubicBezTo>
                  <a:cubicBezTo>
                    <a:pt x="453" y="585"/>
                    <a:pt x="585" y="453"/>
                    <a:pt x="585" y="293"/>
                  </a:cubicBezTo>
                  <a:cubicBezTo>
                    <a:pt x="585" y="133"/>
                    <a:pt x="453"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3"/>
            <p:cNvSpPr/>
            <p:nvPr/>
          </p:nvSpPr>
          <p:spPr>
            <a:xfrm flipH="1">
              <a:off x="6605751" y="4261344"/>
              <a:ext cx="63964" cy="63964"/>
            </a:xfrm>
            <a:custGeom>
              <a:rect b="b" l="l" r="r" t="t"/>
              <a:pathLst>
                <a:path extrusionOk="0" h="581" w="581">
                  <a:moveTo>
                    <a:pt x="288" y="1"/>
                  </a:moveTo>
                  <a:cubicBezTo>
                    <a:pt x="133" y="1"/>
                    <a:pt x="1" y="133"/>
                    <a:pt x="1" y="288"/>
                  </a:cubicBezTo>
                  <a:cubicBezTo>
                    <a:pt x="1" y="448"/>
                    <a:pt x="133" y="580"/>
                    <a:pt x="288" y="580"/>
                  </a:cubicBezTo>
                  <a:cubicBezTo>
                    <a:pt x="449" y="580"/>
                    <a:pt x="581" y="448"/>
                    <a:pt x="581" y="288"/>
                  </a:cubicBezTo>
                  <a:cubicBezTo>
                    <a:pt x="581" y="133"/>
                    <a:pt x="449"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3"/>
            <p:cNvSpPr/>
            <p:nvPr/>
          </p:nvSpPr>
          <p:spPr>
            <a:xfrm flipH="1">
              <a:off x="6517457" y="4255069"/>
              <a:ext cx="62422" cy="62973"/>
            </a:xfrm>
            <a:custGeom>
              <a:rect b="b" l="l" r="r" t="t"/>
              <a:pathLst>
                <a:path extrusionOk="0" h="572" w="567">
                  <a:moveTo>
                    <a:pt x="283" y="1"/>
                  </a:moveTo>
                  <a:cubicBezTo>
                    <a:pt x="128" y="1"/>
                    <a:pt x="0" y="128"/>
                    <a:pt x="0" y="289"/>
                  </a:cubicBezTo>
                  <a:cubicBezTo>
                    <a:pt x="0" y="444"/>
                    <a:pt x="128" y="571"/>
                    <a:pt x="283" y="571"/>
                  </a:cubicBezTo>
                  <a:cubicBezTo>
                    <a:pt x="439" y="571"/>
                    <a:pt x="566" y="444"/>
                    <a:pt x="566" y="289"/>
                  </a:cubicBezTo>
                  <a:cubicBezTo>
                    <a:pt x="566" y="128"/>
                    <a:pt x="439"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3"/>
            <p:cNvSpPr/>
            <p:nvPr/>
          </p:nvSpPr>
          <p:spPr>
            <a:xfrm flipH="1">
              <a:off x="6429274" y="4244170"/>
              <a:ext cx="61872" cy="61872"/>
            </a:xfrm>
            <a:custGeom>
              <a:rect b="b" l="l" r="r" t="t"/>
              <a:pathLst>
                <a:path extrusionOk="0" h="562" w="562">
                  <a:moveTo>
                    <a:pt x="279" y="1"/>
                  </a:moveTo>
                  <a:cubicBezTo>
                    <a:pt x="128" y="1"/>
                    <a:pt x="1" y="128"/>
                    <a:pt x="1" y="279"/>
                  </a:cubicBezTo>
                  <a:cubicBezTo>
                    <a:pt x="1" y="435"/>
                    <a:pt x="128" y="562"/>
                    <a:pt x="279" y="562"/>
                  </a:cubicBezTo>
                  <a:cubicBezTo>
                    <a:pt x="434" y="562"/>
                    <a:pt x="562" y="435"/>
                    <a:pt x="562" y="279"/>
                  </a:cubicBezTo>
                  <a:cubicBezTo>
                    <a:pt x="562" y="128"/>
                    <a:pt x="434"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3"/>
            <p:cNvSpPr/>
            <p:nvPr/>
          </p:nvSpPr>
          <p:spPr>
            <a:xfrm flipH="1">
              <a:off x="6342082" y="4228647"/>
              <a:ext cx="60771" cy="60881"/>
            </a:xfrm>
            <a:custGeom>
              <a:rect b="b" l="l" r="r" t="t"/>
              <a:pathLst>
                <a:path extrusionOk="0" h="553" w="552">
                  <a:moveTo>
                    <a:pt x="278" y="1"/>
                  </a:moveTo>
                  <a:cubicBezTo>
                    <a:pt x="123" y="1"/>
                    <a:pt x="0" y="123"/>
                    <a:pt x="0" y="274"/>
                  </a:cubicBezTo>
                  <a:cubicBezTo>
                    <a:pt x="0" y="430"/>
                    <a:pt x="123" y="552"/>
                    <a:pt x="278" y="552"/>
                  </a:cubicBezTo>
                  <a:cubicBezTo>
                    <a:pt x="429" y="552"/>
                    <a:pt x="552" y="430"/>
                    <a:pt x="552" y="274"/>
                  </a:cubicBezTo>
                  <a:cubicBezTo>
                    <a:pt x="552" y="123"/>
                    <a:pt x="429"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3"/>
            <p:cNvSpPr/>
            <p:nvPr/>
          </p:nvSpPr>
          <p:spPr>
            <a:xfrm flipH="1">
              <a:off x="6255880" y="4208390"/>
              <a:ext cx="59890" cy="59780"/>
            </a:xfrm>
            <a:custGeom>
              <a:rect b="b" l="l" r="r" t="t"/>
              <a:pathLst>
                <a:path extrusionOk="0" h="543" w="544">
                  <a:moveTo>
                    <a:pt x="274" y="1"/>
                  </a:moveTo>
                  <a:cubicBezTo>
                    <a:pt x="124" y="1"/>
                    <a:pt x="1" y="123"/>
                    <a:pt x="1" y="269"/>
                  </a:cubicBezTo>
                  <a:cubicBezTo>
                    <a:pt x="1" y="420"/>
                    <a:pt x="124" y="543"/>
                    <a:pt x="274" y="543"/>
                  </a:cubicBezTo>
                  <a:cubicBezTo>
                    <a:pt x="425" y="543"/>
                    <a:pt x="543" y="420"/>
                    <a:pt x="543" y="269"/>
                  </a:cubicBezTo>
                  <a:cubicBezTo>
                    <a:pt x="543"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3"/>
            <p:cNvSpPr/>
            <p:nvPr/>
          </p:nvSpPr>
          <p:spPr>
            <a:xfrm flipH="1">
              <a:off x="6170339" y="4184060"/>
              <a:ext cx="58679" cy="58679"/>
            </a:xfrm>
            <a:custGeom>
              <a:rect b="b" l="l" r="r" t="t"/>
              <a:pathLst>
                <a:path extrusionOk="0" h="533" w="533">
                  <a:moveTo>
                    <a:pt x="264" y="0"/>
                  </a:moveTo>
                  <a:cubicBezTo>
                    <a:pt x="118" y="0"/>
                    <a:pt x="0" y="118"/>
                    <a:pt x="0" y="264"/>
                  </a:cubicBezTo>
                  <a:cubicBezTo>
                    <a:pt x="0" y="410"/>
                    <a:pt x="118" y="533"/>
                    <a:pt x="264" y="533"/>
                  </a:cubicBezTo>
                  <a:cubicBezTo>
                    <a:pt x="410" y="533"/>
                    <a:pt x="533" y="410"/>
                    <a:pt x="533" y="264"/>
                  </a:cubicBezTo>
                  <a:cubicBezTo>
                    <a:pt x="533" y="118"/>
                    <a:pt x="410"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3"/>
            <p:cNvSpPr/>
            <p:nvPr/>
          </p:nvSpPr>
          <p:spPr>
            <a:xfrm flipH="1">
              <a:off x="6086780" y="4155436"/>
              <a:ext cx="57688" cy="57799"/>
            </a:xfrm>
            <a:custGeom>
              <a:rect b="b" l="l" r="r" t="t"/>
              <a:pathLst>
                <a:path extrusionOk="0" h="525" w="524">
                  <a:moveTo>
                    <a:pt x="265" y="1"/>
                  </a:moveTo>
                  <a:cubicBezTo>
                    <a:pt x="119" y="1"/>
                    <a:pt x="1" y="119"/>
                    <a:pt x="1" y="260"/>
                  </a:cubicBezTo>
                  <a:cubicBezTo>
                    <a:pt x="1" y="406"/>
                    <a:pt x="119" y="524"/>
                    <a:pt x="265" y="524"/>
                  </a:cubicBezTo>
                  <a:cubicBezTo>
                    <a:pt x="406" y="524"/>
                    <a:pt x="524" y="406"/>
                    <a:pt x="524" y="260"/>
                  </a:cubicBezTo>
                  <a:cubicBezTo>
                    <a:pt x="524" y="119"/>
                    <a:pt x="406"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3"/>
            <p:cNvSpPr/>
            <p:nvPr/>
          </p:nvSpPr>
          <p:spPr>
            <a:xfrm flipH="1">
              <a:off x="6003661" y="4123289"/>
              <a:ext cx="57248" cy="56698"/>
            </a:xfrm>
            <a:custGeom>
              <a:rect b="b" l="l" r="r" t="t"/>
              <a:pathLst>
                <a:path extrusionOk="0" h="515" w="520">
                  <a:moveTo>
                    <a:pt x="260" y="1"/>
                  </a:moveTo>
                  <a:cubicBezTo>
                    <a:pt x="119" y="1"/>
                    <a:pt x="1" y="114"/>
                    <a:pt x="1" y="255"/>
                  </a:cubicBezTo>
                  <a:cubicBezTo>
                    <a:pt x="1" y="401"/>
                    <a:pt x="119" y="514"/>
                    <a:pt x="260" y="514"/>
                  </a:cubicBezTo>
                  <a:cubicBezTo>
                    <a:pt x="401" y="514"/>
                    <a:pt x="519" y="401"/>
                    <a:pt x="519" y="255"/>
                  </a:cubicBezTo>
                  <a:cubicBezTo>
                    <a:pt x="519" y="114"/>
                    <a:pt x="401"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3"/>
            <p:cNvSpPr/>
            <p:nvPr/>
          </p:nvSpPr>
          <p:spPr>
            <a:xfrm flipH="1">
              <a:off x="5922743" y="4087510"/>
              <a:ext cx="55597" cy="56147"/>
            </a:xfrm>
            <a:custGeom>
              <a:rect b="b" l="l" r="r" t="t"/>
              <a:pathLst>
                <a:path extrusionOk="0" h="510" w="505">
                  <a:moveTo>
                    <a:pt x="250" y="0"/>
                  </a:moveTo>
                  <a:cubicBezTo>
                    <a:pt x="113" y="0"/>
                    <a:pt x="0" y="118"/>
                    <a:pt x="0" y="255"/>
                  </a:cubicBezTo>
                  <a:cubicBezTo>
                    <a:pt x="0" y="396"/>
                    <a:pt x="113" y="509"/>
                    <a:pt x="250" y="509"/>
                  </a:cubicBezTo>
                  <a:cubicBezTo>
                    <a:pt x="391" y="509"/>
                    <a:pt x="505" y="396"/>
                    <a:pt x="505" y="255"/>
                  </a:cubicBezTo>
                  <a:cubicBezTo>
                    <a:pt x="505" y="118"/>
                    <a:pt x="391"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3"/>
            <p:cNvSpPr/>
            <p:nvPr/>
          </p:nvSpPr>
          <p:spPr>
            <a:xfrm flipH="1">
              <a:off x="5842267" y="4050078"/>
              <a:ext cx="55156" cy="54606"/>
            </a:xfrm>
            <a:custGeom>
              <a:rect b="b" l="l" r="r" t="t"/>
              <a:pathLst>
                <a:path extrusionOk="0" h="496" w="501">
                  <a:moveTo>
                    <a:pt x="250" y="1"/>
                  </a:moveTo>
                  <a:cubicBezTo>
                    <a:pt x="114" y="1"/>
                    <a:pt x="1" y="109"/>
                    <a:pt x="1" y="251"/>
                  </a:cubicBezTo>
                  <a:cubicBezTo>
                    <a:pt x="1" y="387"/>
                    <a:pt x="114" y="496"/>
                    <a:pt x="250" y="496"/>
                  </a:cubicBezTo>
                  <a:cubicBezTo>
                    <a:pt x="387" y="496"/>
                    <a:pt x="500" y="387"/>
                    <a:pt x="500" y="251"/>
                  </a:cubicBezTo>
                  <a:cubicBezTo>
                    <a:pt x="500" y="109"/>
                    <a:pt x="387" y="1"/>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3"/>
            <p:cNvSpPr/>
            <p:nvPr/>
          </p:nvSpPr>
          <p:spPr>
            <a:xfrm flipH="1">
              <a:off x="5763441" y="4010115"/>
              <a:ext cx="54055" cy="54166"/>
            </a:xfrm>
            <a:custGeom>
              <a:rect b="b" l="l" r="r" t="t"/>
              <a:pathLst>
                <a:path extrusionOk="0" h="492" w="491">
                  <a:moveTo>
                    <a:pt x="246" y="1"/>
                  </a:moveTo>
                  <a:cubicBezTo>
                    <a:pt x="114" y="1"/>
                    <a:pt x="1" y="114"/>
                    <a:pt x="1" y="246"/>
                  </a:cubicBezTo>
                  <a:cubicBezTo>
                    <a:pt x="1" y="383"/>
                    <a:pt x="114" y="491"/>
                    <a:pt x="246" y="491"/>
                  </a:cubicBezTo>
                  <a:cubicBezTo>
                    <a:pt x="382" y="491"/>
                    <a:pt x="491" y="383"/>
                    <a:pt x="491" y="246"/>
                  </a:cubicBezTo>
                  <a:cubicBezTo>
                    <a:pt x="491" y="114"/>
                    <a:pt x="382"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3"/>
            <p:cNvSpPr/>
            <p:nvPr/>
          </p:nvSpPr>
          <p:spPr>
            <a:xfrm flipH="1">
              <a:off x="5684505" y="3969712"/>
              <a:ext cx="53065" cy="52954"/>
            </a:xfrm>
            <a:custGeom>
              <a:rect b="b" l="l" r="r" t="t"/>
              <a:pathLst>
                <a:path extrusionOk="0" h="481" w="482">
                  <a:moveTo>
                    <a:pt x="241" y="0"/>
                  </a:moveTo>
                  <a:cubicBezTo>
                    <a:pt x="109" y="0"/>
                    <a:pt x="1" y="109"/>
                    <a:pt x="1" y="241"/>
                  </a:cubicBezTo>
                  <a:cubicBezTo>
                    <a:pt x="1" y="373"/>
                    <a:pt x="109" y="481"/>
                    <a:pt x="241" y="481"/>
                  </a:cubicBezTo>
                  <a:cubicBezTo>
                    <a:pt x="373" y="481"/>
                    <a:pt x="481" y="373"/>
                    <a:pt x="481" y="241"/>
                  </a:cubicBezTo>
                  <a:cubicBezTo>
                    <a:pt x="481"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3"/>
            <p:cNvSpPr/>
            <p:nvPr/>
          </p:nvSpPr>
          <p:spPr>
            <a:xfrm flipH="1">
              <a:off x="5605680" y="3928648"/>
              <a:ext cx="52514" cy="52514"/>
            </a:xfrm>
            <a:custGeom>
              <a:rect b="b" l="l" r="r" t="t"/>
              <a:pathLst>
                <a:path extrusionOk="0" h="477" w="477">
                  <a:moveTo>
                    <a:pt x="237" y="1"/>
                  </a:moveTo>
                  <a:cubicBezTo>
                    <a:pt x="109" y="1"/>
                    <a:pt x="1" y="109"/>
                    <a:pt x="1" y="241"/>
                  </a:cubicBezTo>
                  <a:cubicBezTo>
                    <a:pt x="1" y="368"/>
                    <a:pt x="109" y="477"/>
                    <a:pt x="237" y="477"/>
                  </a:cubicBezTo>
                  <a:cubicBezTo>
                    <a:pt x="369" y="477"/>
                    <a:pt x="477" y="368"/>
                    <a:pt x="477" y="241"/>
                  </a:cubicBezTo>
                  <a:cubicBezTo>
                    <a:pt x="477" y="109"/>
                    <a:pt x="369" y="1"/>
                    <a:pt x="2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3"/>
            <p:cNvSpPr/>
            <p:nvPr/>
          </p:nvSpPr>
          <p:spPr>
            <a:xfrm flipH="1">
              <a:off x="5526744" y="3888684"/>
              <a:ext cx="51523" cy="51523"/>
            </a:xfrm>
            <a:custGeom>
              <a:rect b="b" l="l" r="r" t="t"/>
              <a:pathLst>
                <a:path extrusionOk="0" h="468" w="468">
                  <a:moveTo>
                    <a:pt x="232" y="1"/>
                  </a:moveTo>
                  <a:cubicBezTo>
                    <a:pt x="105" y="1"/>
                    <a:pt x="1" y="104"/>
                    <a:pt x="1" y="232"/>
                  </a:cubicBezTo>
                  <a:cubicBezTo>
                    <a:pt x="1" y="359"/>
                    <a:pt x="105" y="467"/>
                    <a:pt x="232" y="467"/>
                  </a:cubicBezTo>
                  <a:cubicBezTo>
                    <a:pt x="364" y="467"/>
                    <a:pt x="468" y="359"/>
                    <a:pt x="468" y="232"/>
                  </a:cubicBezTo>
                  <a:cubicBezTo>
                    <a:pt x="468" y="104"/>
                    <a:pt x="364"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3"/>
            <p:cNvSpPr/>
            <p:nvPr/>
          </p:nvSpPr>
          <p:spPr>
            <a:xfrm flipH="1">
              <a:off x="5447368" y="3850262"/>
              <a:ext cx="49872" cy="49982"/>
            </a:xfrm>
            <a:custGeom>
              <a:rect b="b" l="l" r="r" t="t"/>
              <a:pathLst>
                <a:path extrusionOk="0" h="454" w="453">
                  <a:moveTo>
                    <a:pt x="227" y="1"/>
                  </a:moveTo>
                  <a:cubicBezTo>
                    <a:pt x="99" y="1"/>
                    <a:pt x="0" y="100"/>
                    <a:pt x="0" y="227"/>
                  </a:cubicBezTo>
                  <a:cubicBezTo>
                    <a:pt x="0" y="354"/>
                    <a:pt x="99" y="453"/>
                    <a:pt x="227" y="453"/>
                  </a:cubicBezTo>
                  <a:cubicBezTo>
                    <a:pt x="354" y="453"/>
                    <a:pt x="453" y="354"/>
                    <a:pt x="453" y="227"/>
                  </a:cubicBezTo>
                  <a:cubicBezTo>
                    <a:pt x="453" y="100"/>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3"/>
            <p:cNvSpPr/>
            <p:nvPr/>
          </p:nvSpPr>
          <p:spPr>
            <a:xfrm flipH="1">
              <a:off x="5366341" y="3813932"/>
              <a:ext cx="49432" cy="49432"/>
            </a:xfrm>
            <a:custGeom>
              <a:rect b="b" l="l" r="r" t="t"/>
              <a:pathLst>
                <a:path extrusionOk="0" h="449" w="449">
                  <a:moveTo>
                    <a:pt x="227" y="1"/>
                  </a:moveTo>
                  <a:cubicBezTo>
                    <a:pt x="104" y="1"/>
                    <a:pt x="0" y="105"/>
                    <a:pt x="0" y="227"/>
                  </a:cubicBezTo>
                  <a:cubicBezTo>
                    <a:pt x="0" y="350"/>
                    <a:pt x="104" y="449"/>
                    <a:pt x="227" y="449"/>
                  </a:cubicBezTo>
                  <a:cubicBezTo>
                    <a:pt x="349" y="449"/>
                    <a:pt x="448" y="350"/>
                    <a:pt x="448" y="227"/>
                  </a:cubicBezTo>
                  <a:cubicBezTo>
                    <a:pt x="448" y="105"/>
                    <a:pt x="349"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3"/>
            <p:cNvSpPr/>
            <p:nvPr/>
          </p:nvSpPr>
          <p:spPr>
            <a:xfrm flipH="1">
              <a:off x="5283883" y="3781786"/>
              <a:ext cx="48331" cy="48441"/>
            </a:xfrm>
            <a:custGeom>
              <a:rect b="b" l="l" r="r" t="t"/>
              <a:pathLst>
                <a:path extrusionOk="0" h="440" w="439">
                  <a:moveTo>
                    <a:pt x="222" y="1"/>
                  </a:moveTo>
                  <a:cubicBezTo>
                    <a:pt x="99" y="1"/>
                    <a:pt x="0" y="100"/>
                    <a:pt x="0" y="222"/>
                  </a:cubicBezTo>
                  <a:cubicBezTo>
                    <a:pt x="0" y="340"/>
                    <a:pt x="99" y="439"/>
                    <a:pt x="222" y="439"/>
                  </a:cubicBezTo>
                  <a:cubicBezTo>
                    <a:pt x="340" y="439"/>
                    <a:pt x="439" y="340"/>
                    <a:pt x="439" y="222"/>
                  </a:cubicBezTo>
                  <a:cubicBezTo>
                    <a:pt x="439" y="100"/>
                    <a:pt x="34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3"/>
            <p:cNvSpPr/>
            <p:nvPr/>
          </p:nvSpPr>
          <p:spPr>
            <a:xfrm flipH="1">
              <a:off x="5199773" y="3754263"/>
              <a:ext cx="47340" cy="47340"/>
            </a:xfrm>
            <a:custGeom>
              <a:rect b="b" l="l" r="r" t="t"/>
              <a:pathLst>
                <a:path extrusionOk="0" h="430" w="430">
                  <a:moveTo>
                    <a:pt x="217" y="1"/>
                  </a:moveTo>
                  <a:cubicBezTo>
                    <a:pt x="99" y="1"/>
                    <a:pt x="0" y="95"/>
                    <a:pt x="0" y="213"/>
                  </a:cubicBezTo>
                  <a:cubicBezTo>
                    <a:pt x="0" y="331"/>
                    <a:pt x="99" y="430"/>
                    <a:pt x="217" y="430"/>
                  </a:cubicBezTo>
                  <a:cubicBezTo>
                    <a:pt x="335" y="430"/>
                    <a:pt x="429" y="331"/>
                    <a:pt x="429" y="213"/>
                  </a:cubicBezTo>
                  <a:cubicBezTo>
                    <a:pt x="429" y="95"/>
                    <a:pt x="335"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3"/>
            <p:cNvSpPr/>
            <p:nvPr/>
          </p:nvSpPr>
          <p:spPr>
            <a:xfrm flipH="1">
              <a:off x="5113571" y="3732024"/>
              <a:ext cx="46899" cy="46239"/>
            </a:xfrm>
            <a:custGeom>
              <a:rect b="b" l="l" r="r" t="t"/>
              <a:pathLst>
                <a:path extrusionOk="0" h="420" w="426">
                  <a:moveTo>
                    <a:pt x="213" y="0"/>
                  </a:moveTo>
                  <a:cubicBezTo>
                    <a:pt x="95" y="0"/>
                    <a:pt x="1" y="94"/>
                    <a:pt x="1" y="212"/>
                  </a:cubicBezTo>
                  <a:cubicBezTo>
                    <a:pt x="1" y="325"/>
                    <a:pt x="95" y="420"/>
                    <a:pt x="213" y="420"/>
                  </a:cubicBezTo>
                  <a:cubicBezTo>
                    <a:pt x="331" y="420"/>
                    <a:pt x="425" y="325"/>
                    <a:pt x="425" y="212"/>
                  </a:cubicBezTo>
                  <a:cubicBezTo>
                    <a:pt x="425" y="94"/>
                    <a:pt x="331"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3"/>
            <p:cNvSpPr/>
            <p:nvPr/>
          </p:nvSpPr>
          <p:spPr>
            <a:xfrm flipH="1">
              <a:off x="5026379" y="3715841"/>
              <a:ext cx="45798" cy="45798"/>
            </a:xfrm>
            <a:custGeom>
              <a:rect b="b" l="l" r="r" t="t"/>
              <a:pathLst>
                <a:path extrusionOk="0" h="416" w="416">
                  <a:moveTo>
                    <a:pt x="208" y="1"/>
                  </a:moveTo>
                  <a:cubicBezTo>
                    <a:pt x="94" y="1"/>
                    <a:pt x="0" y="95"/>
                    <a:pt x="0" y="208"/>
                  </a:cubicBezTo>
                  <a:cubicBezTo>
                    <a:pt x="0" y="321"/>
                    <a:pt x="94" y="416"/>
                    <a:pt x="208" y="416"/>
                  </a:cubicBezTo>
                  <a:cubicBezTo>
                    <a:pt x="321" y="416"/>
                    <a:pt x="415" y="321"/>
                    <a:pt x="415" y="208"/>
                  </a:cubicBezTo>
                  <a:cubicBezTo>
                    <a:pt x="415" y="95"/>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3"/>
            <p:cNvSpPr/>
            <p:nvPr/>
          </p:nvSpPr>
          <p:spPr>
            <a:xfrm flipH="1">
              <a:off x="4938195" y="3707033"/>
              <a:ext cx="44698" cy="44808"/>
            </a:xfrm>
            <a:custGeom>
              <a:rect b="b" l="l" r="r" t="t"/>
              <a:pathLst>
                <a:path extrusionOk="0" h="407" w="406">
                  <a:moveTo>
                    <a:pt x="203" y="1"/>
                  </a:moveTo>
                  <a:cubicBezTo>
                    <a:pt x="94" y="1"/>
                    <a:pt x="0" y="90"/>
                    <a:pt x="0" y="203"/>
                  </a:cubicBezTo>
                  <a:cubicBezTo>
                    <a:pt x="0" y="312"/>
                    <a:pt x="94" y="406"/>
                    <a:pt x="203" y="406"/>
                  </a:cubicBezTo>
                  <a:cubicBezTo>
                    <a:pt x="316" y="406"/>
                    <a:pt x="405" y="312"/>
                    <a:pt x="405" y="203"/>
                  </a:cubicBezTo>
                  <a:cubicBezTo>
                    <a:pt x="405" y="90"/>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3"/>
            <p:cNvSpPr/>
            <p:nvPr/>
          </p:nvSpPr>
          <p:spPr>
            <a:xfrm flipH="1">
              <a:off x="4849462" y="3704501"/>
              <a:ext cx="43707" cy="43707"/>
            </a:xfrm>
            <a:custGeom>
              <a:rect b="b" l="l" r="r" t="t"/>
              <a:pathLst>
                <a:path extrusionOk="0" h="397" w="397">
                  <a:moveTo>
                    <a:pt x="199" y="0"/>
                  </a:moveTo>
                  <a:cubicBezTo>
                    <a:pt x="90" y="0"/>
                    <a:pt x="1" y="90"/>
                    <a:pt x="1" y="198"/>
                  </a:cubicBezTo>
                  <a:cubicBezTo>
                    <a:pt x="1" y="311"/>
                    <a:pt x="90" y="396"/>
                    <a:pt x="199" y="396"/>
                  </a:cubicBezTo>
                  <a:cubicBezTo>
                    <a:pt x="307" y="396"/>
                    <a:pt x="397" y="311"/>
                    <a:pt x="397" y="198"/>
                  </a:cubicBezTo>
                  <a:cubicBezTo>
                    <a:pt x="397" y="90"/>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3"/>
            <p:cNvSpPr/>
            <p:nvPr/>
          </p:nvSpPr>
          <p:spPr>
            <a:xfrm flipH="1">
              <a:off x="4760728" y="3709125"/>
              <a:ext cx="42606" cy="42716"/>
            </a:xfrm>
            <a:custGeom>
              <a:rect b="b" l="l" r="r" t="t"/>
              <a:pathLst>
                <a:path extrusionOk="0" h="388" w="387">
                  <a:moveTo>
                    <a:pt x="193" y="1"/>
                  </a:moveTo>
                  <a:cubicBezTo>
                    <a:pt x="85" y="1"/>
                    <a:pt x="0" y="86"/>
                    <a:pt x="0" y="194"/>
                  </a:cubicBezTo>
                  <a:cubicBezTo>
                    <a:pt x="0" y="298"/>
                    <a:pt x="85" y="387"/>
                    <a:pt x="193" y="387"/>
                  </a:cubicBezTo>
                  <a:cubicBezTo>
                    <a:pt x="302" y="387"/>
                    <a:pt x="387" y="298"/>
                    <a:pt x="387" y="194"/>
                  </a:cubicBezTo>
                  <a:cubicBezTo>
                    <a:pt x="387" y="86"/>
                    <a:pt x="302" y="1"/>
                    <a:pt x="1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3"/>
            <p:cNvSpPr/>
            <p:nvPr/>
          </p:nvSpPr>
          <p:spPr>
            <a:xfrm flipH="1">
              <a:off x="4672435" y="3719474"/>
              <a:ext cx="41725" cy="41725"/>
            </a:xfrm>
            <a:custGeom>
              <a:rect b="b" l="l" r="r" t="t"/>
              <a:pathLst>
                <a:path extrusionOk="0" h="379" w="379">
                  <a:moveTo>
                    <a:pt x="190" y="1"/>
                  </a:moveTo>
                  <a:cubicBezTo>
                    <a:pt x="86" y="1"/>
                    <a:pt x="1" y="86"/>
                    <a:pt x="1" y="189"/>
                  </a:cubicBezTo>
                  <a:cubicBezTo>
                    <a:pt x="1" y="293"/>
                    <a:pt x="86" y="378"/>
                    <a:pt x="190" y="378"/>
                  </a:cubicBezTo>
                  <a:cubicBezTo>
                    <a:pt x="293" y="378"/>
                    <a:pt x="378" y="293"/>
                    <a:pt x="378" y="189"/>
                  </a:cubicBezTo>
                  <a:cubicBezTo>
                    <a:pt x="378" y="86"/>
                    <a:pt x="293" y="1"/>
                    <a:pt x="1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3"/>
            <p:cNvSpPr/>
            <p:nvPr/>
          </p:nvSpPr>
          <p:spPr>
            <a:xfrm flipH="1">
              <a:off x="4584802" y="3735657"/>
              <a:ext cx="41065" cy="40514"/>
            </a:xfrm>
            <a:custGeom>
              <a:rect b="b" l="l" r="r" t="t"/>
              <a:pathLst>
                <a:path extrusionOk="0" h="368" w="373">
                  <a:moveTo>
                    <a:pt x="184" y="0"/>
                  </a:moveTo>
                  <a:cubicBezTo>
                    <a:pt x="85" y="0"/>
                    <a:pt x="0" y="85"/>
                    <a:pt x="0" y="184"/>
                  </a:cubicBezTo>
                  <a:cubicBezTo>
                    <a:pt x="0" y="288"/>
                    <a:pt x="85" y="368"/>
                    <a:pt x="184" y="368"/>
                  </a:cubicBezTo>
                  <a:cubicBezTo>
                    <a:pt x="288" y="368"/>
                    <a:pt x="373" y="288"/>
                    <a:pt x="373" y="184"/>
                  </a:cubicBezTo>
                  <a:cubicBezTo>
                    <a:pt x="373" y="85"/>
                    <a:pt x="288" y="0"/>
                    <a:pt x="1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3"/>
            <p:cNvSpPr/>
            <p:nvPr/>
          </p:nvSpPr>
          <p:spPr>
            <a:xfrm flipH="1">
              <a:off x="4498600" y="3756905"/>
              <a:ext cx="40074" cy="39523"/>
            </a:xfrm>
            <a:custGeom>
              <a:rect b="b" l="l" r="r" t="t"/>
              <a:pathLst>
                <a:path extrusionOk="0" h="359" w="364">
                  <a:moveTo>
                    <a:pt x="184" y="0"/>
                  </a:moveTo>
                  <a:cubicBezTo>
                    <a:pt x="80" y="0"/>
                    <a:pt x="0" y="80"/>
                    <a:pt x="0" y="179"/>
                  </a:cubicBezTo>
                  <a:cubicBezTo>
                    <a:pt x="0" y="278"/>
                    <a:pt x="80" y="359"/>
                    <a:pt x="184" y="359"/>
                  </a:cubicBezTo>
                  <a:cubicBezTo>
                    <a:pt x="283" y="359"/>
                    <a:pt x="363" y="278"/>
                    <a:pt x="363" y="179"/>
                  </a:cubicBezTo>
                  <a:cubicBezTo>
                    <a:pt x="363" y="80"/>
                    <a:pt x="283" y="0"/>
                    <a:pt x="1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3"/>
            <p:cNvSpPr/>
            <p:nvPr/>
          </p:nvSpPr>
          <p:spPr>
            <a:xfrm flipH="1">
              <a:off x="4413500" y="3782336"/>
              <a:ext cx="39083" cy="38973"/>
            </a:xfrm>
            <a:custGeom>
              <a:rect b="b" l="l" r="r" t="t"/>
              <a:pathLst>
                <a:path extrusionOk="0" h="354" w="355">
                  <a:moveTo>
                    <a:pt x="180" y="0"/>
                  </a:moveTo>
                  <a:cubicBezTo>
                    <a:pt x="81" y="0"/>
                    <a:pt x="1" y="80"/>
                    <a:pt x="1" y="175"/>
                  </a:cubicBezTo>
                  <a:cubicBezTo>
                    <a:pt x="1" y="274"/>
                    <a:pt x="81" y="354"/>
                    <a:pt x="180" y="354"/>
                  </a:cubicBezTo>
                  <a:cubicBezTo>
                    <a:pt x="274" y="354"/>
                    <a:pt x="354" y="274"/>
                    <a:pt x="354" y="175"/>
                  </a:cubicBezTo>
                  <a:cubicBezTo>
                    <a:pt x="354" y="80"/>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3"/>
            <p:cNvSpPr/>
            <p:nvPr/>
          </p:nvSpPr>
          <p:spPr>
            <a:xfrm flipH="1">
              <a:off x="4329390" y="3811400"/>
              <a:ext cx="37982" cy="38532"/>
            </a:xfrm>
            <a:custGeom>
              <a:rect b="b" l="l" r="r" t="t"/>
              <a:pathLst>
                <a:path extrusionOk="0" h="350" w="345">
                  <a:moveTo>
                    <a:pt x="170" y="0"/>
                  </a:moveTo>
                  <a:cubicBezTo>
                    <a:pt x="75" y="0"/>
                    <a:pt x="0" y="80"/>
                    <a:pt x="0" y="175"/>
                  </a:cubicBezTo>
                  <a:cubicBezTo>
                    <a:pt x="0" y="269"/>
                    <a:pt x="75" y="349"/>
                    <a:pt x="170" y="349"/>
                  </a:cubicBezTo>
                  <a:cubicBezTo>
                    <a:pt x="269" y="349"/>
                    <a:pt x="344" y="269"/>
                    <a:pt x="344" y="175"/>
                  </a:cubicBezTo>
                  <a:cubicBezTo>
                    <a:pt x="344" y="80"/>
                    <a:pt x="269"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3"/>
            <p:cNvSpPr/>
            <p:nvPr/>
          </p:nvSpPr>
          <p:spPr>
            <a:xfrm flipH="1">
              <a:off x="4246931" y="3844648"/>
              <a:ext cx="36881" cy="36881"/>
            </a:xfrm>
            <a:custGeom>
              <a:rect b="b" l="l" r="r" t="t"/>
              <a:pathLst>
                <a:path extrusionOk="0" h="335" w="335">
                  <a:moveTo>
                    <a:pt x="170" y="0"/>
                  </a:moveTo>
                  <a:cubicBezTo>
                    <a:pt x="75" y="0"/>
                    <a:pt x="0" y="75"/>
                    <a:pt x="0" y="165"/>
                  </a:cubicBezTo>
                  <a:cubicBezTo>
                    <a:pt x="0" y="259"/>
                    <a:pt x="75" y="335"/>
                    <a:pt x="170" y="335"/>
                  </a:cubicBezTo>
                  <a:cubicBezTo>
                    <a:pt x="259" y="335"/>
                    <a:pt x="335" y="259"/>
                    <a:pt x="335" y="165"/>
                  </a:cubicBezTo>
                  <a:cubicBezTo>
                    <a:pt x="335" y="75"/>
                    <a:pt x="259"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3"/>
            <p:cNvSpPr/>
            <p:nvPr/>
          </p:nvSpPr>
          <p:spPr>
            <a:xfrm flipH="1">
              <a:off x="4165464" y="3880427"/>
              <a:ext cx="35890" cy="35890"/>
            </a:xfrm>
            <a:custGeom>
              <a:rect b="b" l="l" r="r" t="t"/>
              <a:pathLst>
                <a:path extrusionOk="0" h="326" w="326">
                  <a:moveTo>
                    <a:pt x="166" y="0"/>
                  </a:moveTo>
                  <a:cubicBezTo>
                    <a:pt x="76" y="0"/>
                    <a:pt x="1" y="71"/>
                    <a:pt x="1" y="161"/>
                  </a:cubicBezTo>
                  <a:cubicBezTo>
                    <a:pt x="1" y="250"/>
                    <a:pt x="76" y="326"/>
                    <a:pt x="166" y="326"/>
                  </a:cubicBezTo>
                  <a:cubicBezTo>
                    <a:pt x="255" y="326"/>
                    <a:pt x="326" y="250"/>
                    <a:pt x="326" y="161"/>
                  </a:cubicBezTo>
                  <a:cubicBezTo>
                    <a:pt x="326" y="71"/>
                    <a:pt x="255"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3"/>
            <p:cNvSpPr/>
            <p:nvPr/>
          </p:nvSpPr>
          <p:spPr>
            <a:xfrm flipH="1">
              <a:off x="4084987" y="3918849"/>
              <a:ext cx="34899" cy="34899"/>
            </a:xfrm>
            <a:custGeom>
              <a:rect b="b" l="l" r="r" t="t"/>
              <a:pathLst>
                <a:path extrusionOk="0" h="317" w="317">
                  <a:moveTo>
                    <a:pt x="161" y="0"/>
                  </a:moveTo>
                  <a:cubicBezTo>
                    <a:pt x="71" y="0"/>
                    <a:pt x="1" y="71"/>
                    <a:pt x="1" y="156"/>
                  </a:cubicBezTo>
                  <a:cubicBezTo>
                    <a:pt x="1" y="245"/>
                    <a:pt x="71" y="316"/>
                    <a:pt x="161" y="316"/>
                  </a:cubicBezTo>
                  <a:cubicBezTo>
                    <a:pt x="246" y="316"/>
                    <a:pt x="317" y="245"/>
                    <a:pt x="317" y="156"/>
                  </a:cubicBezTo>
                  <a:cubicBezTo>
                    <a:pt x="317" y="71"/>
                    <a:pt x="24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3"/>
            <p:cNvSpPr/>
            <p:nvPr/>
          </p:nvSpPr>
          <p:spPr>
            <a:xfrm flipH="1">
              <a:off x="4004510" y="3957271"/>
              <a:ext cx="34349" cy="34349"/>
            </a:xfrm>
            <a:custGeom>
              <a:rect b="b" l="l" r="r" t="t"/>
              <a:pathLst>
                <a:path extrusionOk="0" h="312" w="312">
                  <a:moveTo>
                    <a:pt x="156" y="0"/>
                  </a:moveTo>
                  <a:cubicBezTo>
                    <a:pt x="71" y="0"/>
                    <a:pt x="0" y="71"/>
                    <a:pt x="0" y="156"/>
                  </a:cubicBezTo>
                  <a:cubicBezTo>
                    <a:pt x="0" y="240"/>
                    <a:pt x="71" y="311"/>
                    <a:pt x="156" y="311"/>
                  </a:cubicBezTo>
                  <a:cubicBezTo>
                    <a:pt x="241" y="311"/>
                    <a:pt x="311" y="240"/>
                    <a:pt x="311" y="156"/>
                  </a:cubicBezTo>
                  <a:cubicBezTo>
                    <a:pt x="311"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3"/>
            <p:cNvSpPr/>
            <p:nvPr/>
          </p:nvSpPr>
          <p:spPr>
            <a:xfrm flipH="1">
              <a:off x="3923593" y="3994592"/>
              <a:ext cx="33358" cy="33358"/>
            </a:xfrm>
            <a:custGeom>
              <a:rect b="b" l="l" r="r" t="t"/>
              <a:pathLst>
                <a:path extrusionOk="0" h="303" w="303">
                  <a:moveTo>
                    <a:pt x="152" y="0"/>
                  </a:moveTo>
                  <a:cubicBezTo>
                    <a:pt x="67" y="0"/>
                    <a:pt x="1" y="66"/>
                    <a:pt x="1" y="151"/>
                  </a:cubicBezTo>
                  <a:cubicBezTo>
                    <a:pt x="1" y="231"/>
                    <a:pt x="67" y="302"/>
                    <a:pt x="152" y="302"/>
                  </a:cubicBezTo>
                  <a:cubicBezTo>
                    <a:pt x="232" y="302"/>
                    <a:pt x="303" y="231"/>
                    <a:pt x="303" y="151"/>
                  </a:cubicBezTo>
                  <a:cubicBezTo>
                    <a:pt x="303" y="66"/>
                    <a:pt x="232"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3"/>
            <p:cNvSpPr/>
            <p:nvPr/>
          </p:nvSpPr>
          <p:spPr>
            <a:xfrm flipH="1">
              <a:off x="3842125" y="4029932"/>
              <a:ext cx="32257" cy="32257"/>
            </a:xfrm>
            <a:custGeom>
              <a:rect b="b" l="l" r="r" t="t"/>
              <a:pathLst>
                <a:path extrusionOk="0" h="293" w="293">
                  <a:moveTo>
                    <a:pt x="147" y="0"/>
                  </a:moveTo>
                  <a:cubicBezTo>
                    <a:pt x="66" y="0"/>
                    <a:pt x="0" y="66"/>
                    <a:pt x="0" y="146"/>
                  </a:cubicBezTo>
                  <a:cubicBezTo>
                    <a:pt x="0" y="226"/>
                    <a:pt x="66" y="292"/>
                    <a:pt x="147" y="292"/>
                  </a:cubicBezTo>
                  <a:cubicBezTo>
                    <a:pt x="227" y="292"/>
                    <a:pt x="293" y="226"/>
                    <a:pt x="293" y="146"/>
                  </a:cubicBezTo>
                  <a:cubicBezTo>
                    <a:pt x="293" y="66"/>
                    <a:pt x="227"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3"/>
            <p:cNvSpPr/>
            <p:nvPr/>
          </p:nvSpPr>
          <p:spPr>
            <a:xfrm flipH="1">
              <a:off x="3759556" y="4063620"/>
              <a:ext cx="31266" cy="31707"/>
            </a:xfrm>
            <a:custGeom>
              <a:rect b="b" l="l" r="r" t="t"/>
              <a:pathLst>
                <a:path extrusionOk="0" h="288" w="284">
                  <a:moveTo>
                    <a:pt x="142" y="0"/>
                  </a:moveTo>
                  <a:cubicBezTo>
                    <a:pt x="62" y="0"/>
                    <a:pt x="0" y="66"/>
                    <a:pt x="0" y="142"/>
                  </a:cubicBezTo>
                  <a:cubicBezTo>
                    <a:pt x="0" y="222"/>
                    <a:pt x="62" y="288"/>
                    <a:pt x="142" y="288"/>
                  </a:cubicBezTo>
                  <a:cubicBezTo>
                    <a:pt x="217" y="288"/>
                    <a:pt x="283" y="222"/>
                    <a:pt x="283" y="142"/>
                  </a:cubicBezTo>
                  <a:cubicBezTo>
                    <a:pt x="283" y="66"/>
                    <a:pt x="217"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3"/>
            <p:cNvSpPr/>
            <p:nvPr/>
          </p:nvSpPr>
          <p:spPr>
            <a:xfrm flipH="1">
              <a:off x="3676547" y="4095766"/>
              <a:ext cx="30165" cy="30275"/>
            </a:xfrm>
            <a:custGeom>
              <a:rect b="b" l="l" r="r" t="t"/>
              <a:pathLst>
                <a:path extrusionOk="0" h="275" w="274">
                  <a:moveTo>
                    <a:pt x="137" y="1"/>
                  </a:moveTo>
                  <a:cubicBezTo>
                    <a:pt x="61" y="1"/>
                    <a:pt x="0" y="62"/>
                    <a:pt x="0" y="137"/>
                  </a:cubicBezTo>
                  <a:cubicBezTo>
                    <a:pt x="0" y="213"/>
                    <a:pt x="61" y="274"/>
                    <a:pt x="137" y="274"/>
                  </a:cubicBezTo>
                  <a:cubicBezTo>
                    <a:pt x="212" y="274"/>
                    <a:pt x="274" y="213"/>
                    <a:pt x="274" y="137"/>
                  </a:cubicBezTo>
                  <a:cubicBezTo>
                    <a:pt x="274" y="62"/>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3"/>
            <p:cNvSpPr/>
            <p:nvPr/>
          </p:nvSpPr>
          <p:spPr>
            <a:xfrm flipH="1">
              <a:off x="3592437" y="4125381"/>
              <a:ext cx="29725" cy="29725"/>
            </a:xfrm>
            <a:custGeom>
              <a:rect b="b" l="l" r="r" t="t"/>
              <a:pathLst>
                <a:path extrusionOk="0" h="270" w="270">
                  <a:moveTo>
                    <a:pt x="133" y="0"/>
                  </a:moveTo>
                  <a:cubicBezTo>
                    <a:pt x="62" y="0"/>
                    <a:pt x="1" y="62"/>
                    <a:pt x="1" y="132"/>
                  </a:cubicBezTo>
                  <a:cubicBezTo>
                    <a:pt x="1" y="208"/>
                    <a:pt x="62" y="269"/>
                    <a:pt x="133" y="269"/>
                  </a:cubicBezTo>
                  <a:cubicBezTo>
                    <a:pt x="208" y="269"/>
                    <a:pt x="269" y="208"/>
                    <a:pt x="269" y="132"/>
                  </a:cubicBezTo>
                  <a:cubicBezTo>
                    <a:pt x="269" y="62"/>
                    <a:pt x="208" y="0"/>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3"/>
            <p:cNvSpPr/>
            <p:nvPr/>
          </p:nvSpPr>
          <p:spPr>
            <a:xfrm flipH="1">
              <a:off x="3507887" y="4152904"/>
              <a:ext cx="28624" cy="28624"/>
            </a:xfrm>
            <a:custGeom>
              <a:rect b="b" l="l" r="r" t="t"/>
              <a:pathLst>
                <a:path extrusionOk="0" h="260" w="260">
                  <a:moveTo>
                    <a:pt x="128" y="0"/>
                  </a:moveTo>
                  <a:cubicBezTo>
                    <a:pt x="57" y="0"/>
                    <a:pt x="0" y="57"/>
                    <a:pt x="0" y="132"/>
                  </a:cubicBezTo>
                  <a:cubicBezTo>
                    <a:pt x="0" y="203"/>
                    <a:pt x="57" y="260"/>
                    <a:pt x="128" y="260"/>
                  </a:cubicBezTo>
                  <a:cubicBezTo>
                    <a:pt x="198" y="260"/>
                    <a:pt x="260" y="203"/>
                    <a:pt x="260" y="132"/>
                  </a:cubicBezTo>
                  <a:cubicBezTo>
                    <a:pt x="260" y="57"/>
                    <a:pt x="198"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3"/>
            <p:cNvSpPr/>
            <p:nvPr/>
          </p:nvSpPr>
          <p:spPr>
            <a:xfrm flipH="1">
              <a:off x="3422787" y="4178335"/>
              <a:ext cx="27633" cy="27633"/>
            </a:xfrm>
            <a:custGeom>
              <a:rect b="b" l="l" r="r" t="t"/>
              <a:pathLst>
                <a:path extrusionOk="0" h="251" w="251">
                  <a:moveTo>
                    <a:pt x="124" y="0"/>
                  </a:moveTo>
                  <a:cubicBezTo>
                    <a:pt x="58" y="0"/>
                    <a:pt x="1" y="57"/>
                    <a:pt x="1" y="123"/>
                  </a:cubicBezTo>
                  <a:cubicBezTo>
                    <a:pt x="1" y="194"/>
                    <a:pt x="58" y="250"/>
                    <a:pt x="124" y="250"/>
                  </a:cubicBezTo>
                  <a:cubicBezTo>
                    <a:pt x="194" y="250"/>
                    <a:pt x="251" y="194"/>
                    <a:pt x="251" y="123"/>
                  </a:cubicBezTo>
                  <a:cubicBezTo>
                    <a:pt x="251" y="57"/>
                    <a:pt x="194" y="0"/>
                    <a:pt x="1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3"/>
            <p:cNvSpPr/>
            <p:nvPr/>
          </p:nvSpPr>
          <p:spPr>
            <a:xfrm flipH="1">
              <a:off x="3336585" y="4201124"/>
              <a:ext cx="27083" cy="26642"/>
            </a:xfrm>
            <a:custGeom>
              <a:rect b="b" l="l" r="r" t="t"/>
              <a:pathLst>
                <a:path extrusionOk="0" h="242" w="246">
                  <a:moveTo>
                    <a:pt x="123" y="1"/>
                  </a:moveTo>
                  <a:cubicBezTo>
                    <a:pt x="57" y="1"/>
                    <a:pt x="0" y="53"/>
                    <a:pt x="0" y="119"/>
                  </a:cubicBezTo>
                  <a:cubicBezTo>
                    <a:pt x="0" y="185"/>
                    <a:pt x="57" y="241"/>
                    <a:pt x="123" y="241"/>
                  </a:cubicBezTo>
                  <a:cubicBezTo>
                    <a:pt x="189" y="241"/>
                    <a:pt x="245" y="185"/>
                    <a:pt x="245" y="119"/>
                  </a:cubicBezTo>
                  <a:cubicBezTo>
                    <a:pt x="245" y="53"/>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3"/>
            <p:cNvSpPr/>
            <p:nvPr/>
          </p:nvSpPr>
          <p:spPr>
            <a:xfrm flipH="1">
              <a:off x="3249943" y="4220830"/>
              <a:ext cx="26092" cy="26092"/>
            </a:xfrm>
            <a:custGeom>
              <a:rect b="b" l="l" r="r" t="t"/>
              <a:pathLst>
                <a:path extrusionOk="0" h="237" w="237">
                  <a:moveTo>
                    <a:pt x="119" y="1"/>
                  </a:moveTo>
                  <a:cubicBezTo>
                    <a:pt x="53" y="1"/>
                    <a:pt x="1" y="53"/>
                    <a:pt x="1" y="119"/>
                  </a:cubicBezTo>
                  <a:cubicBezTo>
                    <a:pt x="1" y="185"/>
                    <a:pt x="53" y="237"/>
                    <a:pt x="119" y="237"/>
                  </a:cubicBezTo>
                  <a:cubicBezTo>
                    <a:pt x="185" y="237"/>
                    <a:pt x="237" y="185"/>
                    <a:pt x="237" y="119"/>
                  </a:cubicBezTo>
                  <a:cubicBezTo>
                    <a:pt x="237" y="53"/>
                    <a:pt x="185"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3"/>
            <p:cNvSpPr/>
            <p:nvPr/>
          </p:nvSpPr>
          <p:spPr>
            <a:xfrm flipH="1">
              <a:off x="3162750" y="4238555"/>
              <a:ext cx="24991" cy="24441"/>
            </a:xfrm>
            <a:custGeom>
              <a:rect b="b" l="l" r="r" t="t"/>
              <a:pathLst>
                <a:path extrusionOk="0" h="222" w="227">
                  <a:moveTo>
                    <a:pt x="113" y="0"/>
                  </a:moveTo>
                  <a:cubicBezTo>
                    <a:pt x="52" y="0"/>
                    <a:pt x="0" y="47"/>
                    <a:pt x="0" y="109"/>
                  </a:cubicBezTo>
                  <a:cubicBezTo>
                    <a:pt x="0" y="175"/>
                    <a:pt x="52" y="222"/>
                    <a:pt x="113" y="222"/>
                  </a:cubicBezTo>
                  <a:cubicBezTo>
                    <a:pt x="175" y="222"/>
                    <a:pt x="227" y="175"/>
                    <a:pt x="227" y="109"/>
                  </a:cubicBezTo>
                  <a:cubicBezTo>
                    <a:pt x="227" y="47"/>
                    <a:pt x="175" y="0"/>
                    <a:pt x="1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3"/>
            <p:cNvSpPr/>
            <p:nvPr/>
          </p:nvSpPr>
          <p:spPr>
            <a:xfrm flipH="1">
              <a:off x="3075008" y="4252537"/>
              <a:ext cx="24000" cy="24000"/>
            </a:xfrm>
            <a:custGeom>
              <a:rect b="b" l="l" r="r" t="t"/>
              <a:pathLst>
                <a:path extrusionOk="0" h="218" w="218">
                  <a:moveTo>
                    <a:pt x="109" y="0"/>
                  </a:moveTo>
                  <a:cubicBezTo>
                    <a:pt x="48" y="0"/>
                    <a:pt x="0" y="52"/>
                    <a:pt x="0" y="109"/>
                  </a:cubicBezTo>
                  <a:cubicBezTo>
                    <a:pt x="0" y="170"/>
                    <a:pt x="48" y="217"/>
                    <a:pt x="109" y="217"/>
                  </a:cubicBezTo>
                  <a:cubicBezTo>
                    <a:pt x="170" y="217"/>
                    <a:pt x="217" y="170"/>
                    <a:pt x="217" y="109"/>
                  </a:cubicBezTo>
                  <a:cubicBezTo>
                    <a:pt x="217" y="52"/>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3"/>
            <p:cNvSpPr/>
            <p:nvPr/>
          </p:nvSpPr>
          <p:spPr>
            <a:xfrm flipH="1">
              <a:off x="2986824" y="4263986"/>
              <a:ext cx="22899" cy="22899"/>
            </a:xfrm>
            <a:custGeom>
              <a:rect b="b" l="l" r="r" t="t"/>
              <a:pathLst>
                <a:path extrusionOk="0" h="208" w="208">
                  <a:moveTo>
                    <a:pt x="104" y="0"/>
                  </a:moveTo>
                  <a:cubicBezTo>
                    <a:pt x="47" y="0"/>
                    <a:pt x="0" y="47"/>
                    <a:pt x="0" y="104"/>
                  </a:cubicBezTo>
                  <a:cubicBezTo>
                    <a:pt x="0" y="160"/>
                    <a:pt x="47" y="208"/>
                    <a:pt x="104" y="208"/>
                  </a:cubicBezTo>
                  <a:cubicBezTo>
                    <a:pt x="161" y="208"/>
                    <a:pt x="208" y="160"/>
                    <a:pt x="208" y="104"/>
                  </a:cubicBezTo>
                  <a:cubicBezTo>
                    <a:pt x="208" y="47"/>
                    <a:pt x="161"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3"/>
            <p:cNvSpPr/>
            <p:nvPr/>
          </p:nvSpPr>
          <p:spPr>
            <a:xfrm flipH="1">
              <a:off x="2898531" y="4272243"/>
              <a:ext cx="21908" cy="21908"/>
            </a:xfrm>
            <a:custGeom>
              <a:rect b="b" l="l" r="r" t="t"/>
              <a:pathLst>
                <a:path extrusionOk="0" h="199" w="199">
                  <a:moveTo>
                    <a:pt x="99" y="1"/>
                  </a:moveTo>
                  <a:cubicBezTo>
                    <a:pt x="43" y="1"/>
                    <a:pt x="0" y="43"/>
                    <a:pt x="0" y="100"/>
                  </a:cubicBezTo>
                  <a:cubicBezTo>
                    <a:pt x="0" y="156"/>
                    <a:pt x="43" y="199"/>
                    <a:pt x="99" y="199"/>
                  </a:cubicBezTo>
                  <a:cubicBezTo>
                    <a:pt x="156" y="199"/>
                    <a:pt x="198" y="156"/>
                    <a:pt x="198" y="100"/>
                  </a:cubicBezTo>
                  <a:cubicBezTo>
                    <a:pt x="198" y="43"/>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3"/>
            <p:cNvSpPr/>
            <p:nvPr/>
          </p:nvSpPr>
          <p:spPr>
            <a:xfrm flipH="1">
              <a:off x="2809797" y="4277417"/>
              <a:ext cx="20918" cy="20918"/>
            </a:xfrm>
            <a:custGeom>
              <a:rect b="b" l="l" r="r" t="t"/>
              <a:pathLst>
                <a:path extrusionOk="0" h="190" w="190">
                  <a:moveTo>
                    <a:pt x="95" y="1"/>
                  </a:moveTo>
                  <a:cubicBezTo>
                    <a:pt x="43" y="1"/>
                    <a:pt x="1" y="43"/>
                    <a:pt x="1" y="95"/>
                  </a:cubicBezTo>
                  <a:cubicBezTo>
                    <a:pt x="1" y="147"/>
                    <a:pt x="43" y="189"/>
                    <a:pt x="95" y="189"/>
                  </a:cubicBezTo>
                  <a:cubicBezTo>
                    <a:pt x="147" y="189"/>
                    <a:pt x="189" y="147"/>
                    <a:pt x="189" y="95"/>
                  </a:cubicBezTo>
                  <a:cubicBezTo>
                    <a:pt x="189" y="43"/>
                    <a:pt x="147"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3"/>
            <p:cNvSpPr/>
            <p:nvPr/>
          </p:nvSpPr>
          <p:spPr>
            <a:xfrm flipH="1">
              <a:off x="2721064" y="4279509"/>
              <a:ext cx="19817" cy="19817"/>
            </a:xfrm>
            <a:custGeom>
              <a:rect b="b" l="l" r="r" t="t"/>
              <a:pathLst>
                <a:path extrusionOk="0" h="180" w="180">
                  <a:moveTo>
                    <a:pt x="90" y="1"/>
                  </a:moveTo>
                  <a:cubicBezTo>
                    <a:pt x="38" y="1"/>
                    <a:pt x="0" y="38"/>
                    <a:pt x="0" y="90"/>
                  </a:cubicBezTo>
                  <a:cubicBezTo>
                    <a:pt x="0" y="137"/>
                    <a:pt x="38" y="180"/>
                    <a:pt x="90" y="180"/>
                  </a:cubicBezTo>
                  <a:cubicBezTo>
                    <a:pt x="142" y="180"/>
                    <a:pt x="179" y="137"/>
                    <a:pt x="179" y="90"/>
                  </a:cubicBezTo>
                  <a:cubicBezTo>
                    <a:pt x="179" y="38"/>
                    <a:pt x="142"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3"/>
            <p:cNvSpPr/>
            <p:nvPr/>
          </p:nvSpPr>
          <p:spPr>
            <a:xfrm flipH="1">
              <a:off x="2632330" y="4277968"/>
              <a:ext cx="18826" cy="19266"/>
            </a:xfrm>
            <a:custGeom>
              <a:rect b="b" l="l" r="r" t="t"/>
              <a:pathLst>
                <a:path extrusionOk="0" h="175" w="171">
                  <a:moveTo>
                    <a:pt x="86" y="0"/>
                  </a:moveTo>
                  <a:cubicBezTo>
                    <a:pt x="39" y="0"/>
                    <a:pt x="1" y="43"/>
                    <a:pt x="1" y="90"/>
                  </a:cubicBezTo>
                  <a:cubicBezTo>
                    <a:pt x="1" y="137"/>
                    <a:pt x="39" y="175"/>
                    <a:pt x="86" y="175"/>
                  </a:cubicBezTo>
                  <a:cubicBezTo>
                    <a:pt x="133" y="175"/>
                    <a:pt x="171" y="137"/>
                    <a:pt x="171" y="90"/>
                  </a:cubicBezTo>
                  <a:cubicBezTo>
                    <a:pt x="171" y="43"/>
                    <a:pt x="133" y="0"/>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3"/>
            <p:cNvSpPr/>
            <p:nvPr/>
          </p:nvSpPr>
          <p:spPr>
            <a:xfrm flipH="1">
              <a:off x="2543596" y="4274335"/>
              <a:ext cx="18275" cy="18275"/>
            </a:xfrm>
            <a:custGeom>
              <a:rect b="b" l="l" r="r" t="t"/>
              <a:pathLst>
                <a:path extrusionOk="0" h="166" w="166">
                  <a:moveTo>
                    <a:pt x="86" y="0"/>
                  </a:moveTo>
                  <a:cubicBezTo>
                    <a:pt x="38" y="0"/>
                    <a:pt x="1" y="38"/>
                    <a:pt x="1" y="81"/>
                  </a:cubicBezTo>
                  <a:cubicBezTo>
                    <a:pt x="1" y="128"/>
                    <a:pt x="38" y="165"/>
                    <a:pt x="86" y="165"/>
                  </a:cubicBezTo>
                  <a:cubicBezTo>
                    <a:pt x="128" y="165"/>
                    <a:pt x="166" y="128"/>
                    <a:pt x="166" y="81"/>
                  </a:cubicBezTo>
                  <a:cubicBezTo>
                    <a:pt x="166" y="38"/>
                    <a:pt x="128" y="0"/>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3"/>
            <p:cNvSpPr/>
            <p:nvPr/>
          </p:nvSpPr>
          <p:spPr>
            <a:xfrm flipH="1">
              <a:off x="2454862" y="4267619"/>
              <a:ext cx="17174" cy="17174"/>
            </a:xfrm>
            <a:custGeom>
              <a:rect b="b" l="l" r="r" t="t"/>
              <a:pathLst>
                <a:path extrusionOk="0" h="156" w="156">
                  <a:moveTo>
                    <a:pt x="76" y="0"/>
                  </a:moveTo>
                  <a:cubicBezTo>
                    <a:pt x="33" y="0"/>
                    <a:pt x="0" y="33"/>
                    <a:pt x="0" y="76"/>
                  </a:cubicBezTo>
                  <a:cubicBezTo>
                    <a:pt x="0" y="118"/>
                    <a:pt x="33" y="156"/>
                    <a:pt x="76" y="156"/>
                  </a:cubicBezTo>
                  <a:cubicBezTo>
                    <a:pt x="118" y="156"/>
                    <a:pt x="156" y="118"/>
                    <a:pt x="156" y="76"/>
                  </a:cubicBezTo>
                  <a:cubicBezTo>
                    <a:pt x="156" y="33"/>
                    <a:pt x="118"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3"/>
            <p:cNvSpPr/>
            <p:nvPr/>
          </p:nvSpPr>
          <p:spPr>
            <a:xfrm flipH="1">
              <a:off x="2366569" y="4258261"/>
              <a:ext cx="16184" cy="16184"/>
            </a:xfrm>
            <a:custGeom>
              <a:rect b="b" l="l" r="r" t="t"/>
              <a:pathLst>
                <a:path extrusionOk="0" h="147" w="147">
                  <a:moveTo>
                    <a:pt x="71" y="0"/>
                  </a:moveTo>
                  <a:cubicBezTo>
                    <a:pt x="33" y="0"/>
                    <a:pt x="0" y="33"/>
                    <a:pt x="0" y="76"/>
                  </a:cubicBezTo>
                  <a:cubicBezTo>
                    <a:pt x="0" y="113"/>
                    <a:pt x="33" y="146"/>
                    <a:pt x="71" y="146"/>
                  </a:cubicBezTo>
                  <a:cubicBezTo>
                    <a:pt x="113" y="146"/>
                    <a:pt x="146" y="113"/>
                    <a:pt x="146" y="76"/>
                  </a:cubicBezTo>
                  <a:cubicBezTo>
                    <a:pt x="146" y="33"/>
                    <a:pt x="113"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3"/>
            <p:cNvSpPr/>
            <p:nvPr/>
          </p:nvSpPr>
          <p:spPr>
            <a:xfrm flipH="1">
              <a:off x="2278386" y="4246812"/>
              <a:ext cx="15633" cy="15633"/>
            </a:xfrm>
            <a:custGeom>
              <a:rect b="b" l="l" r="r" t="t"/>
              <a:pathLst>
                <a:path extrusionOk="0" h="142" w="142">
                  <a:moveTo>
                    <a:pt x="71" y="1"/>
                  </a:moveTo>
                  <a:cubicBezTo>
                    <a:pt x="33" y="1"/>
                    <a:pt x="0" y="34"/>
                    <a:pt x="0" y="71"/>
                  </a:cubicBezTo>
                  <a:cubicBezTo>
                    <a:pt x="0" y="109"/>
                    <a:pt x="33" y="142"/>
                    <a:pt x="71" y="142"/>
                  </a:cubicBezTo>
                  <a:cubicBezTo>
                    <a:pt x="109" y="142"/>
                    <a:pt x="142" y="109"/>
                    <a:pt x="142" y="71"/>
                  </a:cubicBezTo>
                  <a:cubicBezTo>
                    <a:pt x="142" y="34"/>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3"/>
            <p:cNvSpPr/>
            <p:nvPr/>
          </p:nvSpPr>
          <p:spPr>
            <a:xfrm flipH="1">
              <a:off x="2190643" y="4233821"/>
              <a:ext cx="14642" cy="14642"/>
            </a:xfrm>
            <a:custGeom>
              <a:rect b="b" l="l" r="r" t="t"/>
              <a:pathLst>
                <a:path extrusionOk="0" h="133" w="133">
                  <a:moveTo>
                    <a:pt x="66" y="1"/>
                  </a:moveTo>
                  <a:cubicBezTo>
                    <a:pt x="29" y="1"/>
                    <a:pt x="0" y="34"/>
                    <a:pt x="0" y="67"/>
                  </a:cubicBezTo>
                  <a:cubicBezTo>
                    <a:pt x="0" y="104"/>
                    <a:pt x="29" y="133"/>
                    <a:pt x="66" y="133"/>
                  </a:cubicBezTo>
                  <a:cubicBezTo>
                    <a:pt x="104" y="133"/>
                    <a:pt x="132" y="104"/>
                    <a:pt x="132" y="67"/>
                  </a:cubicBezTo>
                  <a:cubicBezTo>
                    <a:pt x="132" y="34"/>
                    <a:pt x="104"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3"/>
            <p:cNvSpPr/>
            <p:nvPr/>
          </p:nvSpPr>
          <p:spPr>
            <a:xfrm flipH="1">
              <a:off x="2103010" y="4219839"/>
              <a:ext cx="13541" cy="13541"/>
            </a:xfrm>
            <a:custGeom>
              <a:rect b="b" l="l" r="r" t="t"/>
              <a:pathLst>
                <a:path extrusionOk="0" h="123" w="123">
                  <a:moveTo>
                    <a:pt x="62" y="0"/>
                  </a:moveTo>
                  <a:cubicBezTo>
                    <a:pt x="29" y="0"/>
                    <a:pt x="0" y="29"/>
                    <a:pt x="0" y="62"/>
                  </a:cubicBezTo>
                  <a:cubicBezTo>
                    <a:pt x="0" y="95"/>
                    <a:pt x="29" y="123"/>
                    <a:pt x="62" y="123"/>
                  </a:cubicBezTo>
                  <a:cubicBezTo>
                    <a:pt x="95" y="123"/>
                    <a:pt x="123" y="95"/>
                    <a:pt x="123" y="62"/>
                  </a:cubicBezTo>
                  <a:cubicBezTo>
                    <a:pt x="123" y="29"/>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3"/>
            <p:cNvSpPr/>
            <p:nvPr/>
          </p:nvSpPr>
          <p:spPr>
            <a:xfrm flipH="1">
              <a:off x="2015818" y="4204757"/>
              <a:ext cx="12551" cy="12551"/>
            </a:xfrm>
            <a:custGeom>
              <a:rect b="b" l="l" r="r" t="t"/>
              <a:pathLst>
                <a:path extrusionOk="0" h="114" w="114">
                  <a:moveTo>
                    <a:pt x="57" y="1"/>
                  </a:moveTo>
                  <a:cubicBezTo>
                    <a:pt x="29" y="1"/>
                    <a:pt x="1" y="24"/>
                    <a:pt x="1" y="57"/>
                  </a:cubicBezTo>
                  <a:cubicBezTo>
                    <a:pt x="1" y="86"/>
                    <a:pt x="29" y="114"/>
                    <a:pt x="57" y="114"/>
                  </a:cubicBezTo>
                  <a:cubicBezTo>
                    <a:pt x="90" y="114"/>
                    <a:pt x="114" y="86"/>
                    <a:pt x="114" y="57"/>
                  </a:cubicBezTo>
                  <a:cubicBezTo>
                    <a:pt x="114" y="24"/>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3"/>
            <p:cNvSpPr/>
            <p:nvPr/>
          </p:nvSpPr>
          <p:spPr>
            <a:xfrm flipH="1">
              <a:off x="1928075" y="4189234"/>
              <a:ext cx="12000" cy="11450"/>
            </a:xfrm>
            <a:custGeom>
              <a:rect b="b" l="l" r="r" t="t"/>
              <a:pathLst>
                <a:path extrusionOk="0" h="104" w="109">
                  <a:moveTo>
                    <a:pt x="52" y="0"/>
                  </a:moveTo>
                  <a:cubicBezTo>
                    <a:pt x="24" y="0"/>
                    <a:pt x="0" y="24"/>
                    <a:pt x="0" y="52"/>
                  </a:cubicBezTo>
                  <a:cubicBezTo>
                    <a:pt x="0" y="80"/>
                    <a:pt x="24" y="104"/>
                    <a:pt x="52" y="104"/>
                  </a:cubicBezTo>
                  <a:cubicBezTo>
                    <a:pt x="85" y="104"/>
                    <a:pt x="109" y="80"/>
                    <a:pt x="109" y="52"/>
                  </a:cubicBezTo>
                  <a:cubicBezTo>
                    <a:pt x="109" y="24"/>
                    <a:pt x="85"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3"/>
            <p:cNvSpPr/>
            <p:nvPr/>
          </p:nvSpPr>
          <p:spPr>
            <a:xfrm flipH="1">
              <a:off x="1840882" y="4174152"/>
              <a:ext cx="10459" cy="11009"/>
            </a:xfrm>
            <a:custGeom>
              <a:rect b="b" l="l" r="r" t="t"/>
              <a:pathLst>
                <a:path extrusionOk="0" h="100" w="95">
                  <a:moveTo>
                    <a:pt x="48" y="1"/>
                  </a:moveTo>
                  <a:cubicBezTo>
                    <a:pt x="19" y="1"/>
                    <a:pt x="0" y="24"/>
                    <a:pt x="0" y="48"/>
                  </a:cubicBezTo>
                  <a:cubicBezTo>
                    <a:pt x="0" y="76"/>
                    <a:pt x="19" y="100"/>
                    <a:pt x="48" y="100"/>
                  </a:cubicBezTo>
                  <a:cubicBezTo>
                    <a:pt x="76" y="100"/>
                    <a:pt x="95" y="76"/>
                    <a:pt x="95" y="48"/>
                  </a:cubicBezTo>
                  <a:cubicBezTo>
                    <a:pt x="95" y="24"/>
                    <a:pt x="76"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3"/>
            <p:cNvSpPr/>
            <p:nvPr/>
          </p:nvSpPr>
          <p:spPr>
            <a:xfrm flipH="1">
              <a:off x="1753139" y="4160170"/>
              <a:ext cx="10018" cy="9468"/>
            </a:xfrm>
            <a:custGeom>
              <a:rect b="b" l="l" r="r" t="t"/>
              <a:pathLst>
                <a:path extrusionOk="0" h="86" w="91">
                  <a:moveTo>
                    <a:pt x="48" y="0"/>
                  </a:moveTo>
                  <a:cubicBezTo>
                    <a:pt x="20" y="0"/>
                    <a:pt x="1" y="19"/>
                    <a:pt x="1" y="43"/>
                  </a:cubicBezTo>
                  <a:cubicBezTo>
                    <a:pt x="1" y="66"/>
                    <a:pt x="20" y="85"/>
                    <a:pt x="48" y="85"/>
                  </a:cubicBezTo>
                  <a:cubicBezTo>
                    <a:pt x="71" y="85"/>
                    <a:pt x="90" y="66"/>
                    <a:pt x="90" y="43"/>
                  </a:cubicBezTo>
                  <a:cubicBezTo>
                    <a:pt x="90" y="19"/>
                    <a:pt x="71"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3"/>
            <p:cNvSpPr/>
            <p:nvPr/>
          </p:nvSpPr>
          <p:spPr>
            <a:xfrm flipH="1">
              <a:off x="1665397" y="4147179"/>
              <a:ext cx="9028" cy="8917"/>
            </a:xfrm>
            <a:custGeom>
              <a:rect b="b" l="l" r="r" t="t"/>
              <a:pathLst>
                <a:path extrusionOk="0" h="81" w="82">
                  <a:moveTo>
                    <a:pt x="43" y="0"/>
                  </a:moveTo>
                  <a:cubicBezTo>
                    <a:pt x="20" y="0"/>
                    <a:pt x="1" y="19"/>
                    <a:pt x="1" y="38"/>
                  </a:cubicBezTo>
                  <a:cubicBezTo>
                    <a:pt x="1" y="62"/>
                    <a:pt x="20" y="81"/>
                    <a:pt x="43" y="81"/>
                  </a:cubicBezTo>
                  <a:cubicBezTo>
                    <a:pt x="62" y="81"/>
                    <a:pt x="81" y="62"/>
                    <a:pt x="81" y="38"/>
                  </a:cubicBezTo>
                  <a:cubicBezTo>
                    <a:pt x="81" y="19"/>
                    <a:pt x="62"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3"/>
            <p:cNvSpPr/>
            <p:nvPr/>
          </p:nvSpPr>
          <p:spPr>
            <a:xfrm flipH="1">
              <a:off x="1577213" y="4136280"/>
              <a:ext cx="7927" cy="7927"/>
            </a:xfrm>
            <a:custGeom>
              <a:rect b="b" l="l" r="r" t="t"/>
              <a:pathLst>
                <a:path extrusionOk="0" h="72" w="72">
                  <a:moveTo>
                    <a:pt x="34" y="0"/>
                  </a:moveTo>
                  <a:cubicBezTo>
                    <a:pt x="15" y="0"/>
                    <a:pt x="1" y="15"/>
                    <a:pt x="1" y="33"/>
                  </a:cubicBezTo>
                  <a:cubicBezTo>
                    <a:pt x="1" y="52"/>
                    <a:pt x="15" y="71"/>
                    <a:pt x="34" y="71"/>
                  </a:cubicBezTo>
                  <a:cubicBezTo>
                    <a:pt x="53" y="71"/>
                    <a:pt x="71" y="52"/>
                    <a:pt x="71" y="33"/>
                  </a:cubicBezTo>
                  <a:cubicBezTo>
                    <a:pt x="71" y="15"/>
                    <a:pt x="53"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3"/>
            <p:cNvSpPr/>
            <p:nvPr/>
          </p:nvSpPr>
          <p:spPr>
            <a:xfrm flipH="1">
              <a:off x="1489030" y="4127473"/>
              <a:ext cx="6826" cy="7376"/>
            </a:xfrm>
            <a:custGeom>
              <a:rect b="b" l="l" r="r" t="t"/>
              <a:pathLst>
                <a:path extrusionOk="0" h="67" w="62">
                  <a:moveTo>
                    <a:pt x="29" y="0"/>
                  </a:moveTo>
                  <a:cubicBezTo>
                    <a:pt x="15" y="0"/>
                    <a:pt x="1" y="14"/>
                    <a:pt x="1" y="33"/>
                  </a:cubicBezTo>
                  <a:cubicBezTo>
                    <a:pt x="1" y="52"/>
                    <a:pt x="15" y="66"/>
                    <a:pt x="29" y="66"/>
                  </a:cubicBezTo>
                  <a:cubicBezTo>
                    <a:pt x="48" y="66"/>
                    <a:pt x="62" y="52"/>
                    <a:pt x="62" y="33"/>
                  </a:cubicBezTo>
                  <a:cubicBezTo>
                    <a:pt x="62" y="14"/>
                    <a:pt x="48"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3"/>
            <p:cNvSpPr/>
            <p:nvPr/>
          </p:nvSpPr>
          <p:spPr>
            <a:xfrm flipH="1">
              <a:off x="1400296" y="4122298"/>
              <a:ext cx="6275" cy="5725"/>
            </a:xfrm>
            <a:custGeom>
              <a:rect b="b" l="l" r="r" t="t"/>
              <a:pathLst>
                <a:path extrusionOk="0" h="52" w="57">
                  <a:moveTo>
                    <a:pt x="29" y="0"/>
                  </a:moveTo>
                  <a:cubicBezTo>
                    <a:pt x="15" y="0"/>
                    <a:pt x="0" y="10"/>
                    <a:pt x="0" y="24"/>
                  </a:cubicBezTo>
                  <a:cubicBezTo>
                    <a:pt x="0" y="38"/>
                    <a:pt x="15" y="52"/>
                    <a:pt x="29" y="52"/>
                  </a:cubicBezTo>
                  <a:cubicBezTo>
                    <a:pt x="43" y="52"/>
                    <a:pt x="57" y="38"/>
                    <a:pt x="57" y="24"/>
                  </a:cubicBezTo>
                  <a:cubicBezTo>
                    <a:pt x="57" y="10"/>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3"/>
            <p:cNvSpPr/>
            <p:nvPr/>
          </p:nvSpPr>
          <p:spPr>
            <a:xfrm flipH="1">
              <a:off x="1311453" y="4119656"/>
              <a:ext cx="5395" cy="5284"/>
            </a:xfrm>
            <a:custGeom>
              <a:rect b="b" l="l" r="r" t="t"/>
              <a:pathLst>
                <a:path extrusionOk="0" h="48" w="49">
                  <a:moveTo>
                    <a:pt x="25" y="1"/>
                  </a:moveTo>
                  <a:cubicBezTo>
                    <a:pt x="10" y="1"/>
                    <a:pt x="1" y="10"/>
                    <a:pt x="1" y="24"/>
                  </a:cubicBezTo>
                  <a:cubicBezTo>
                    <a:pt x="1" y="38"/>
                    <a:pt x="10" y="48"/>
                    <a:pt x="25" y="48"/>
                  </a:cubicBezTo>
                  <a:cubicBezTo>
                    <a:pt x="39" y="48"/>
                    <a:pt x="48" y="38"/>
                    <a:pt x="48" y="24"/>
                  </a:cubicBezTo>
                  <a:cubicBezTo>
                    <a:pt x="48" y="10"/>
                    <a:pt x="39" y="1"/>
                    <a:pt x="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3"/>
            <p:cNvSpPr/>
            <p:nvPr/>
          </p:nvSpPr>
          <p:spPr>
            <a:xfrm flipH="1">
              <a:off x="1222719" y="4121198"/>
              <a:ext cx="4294" cy="4294"/>
            </a:xfrm>
            <a:custGeom>
              <a:rect b="b" l="l" r="r" t="t"/>
              <a:pathLst>
                <a:path extrusionOk="0" h="39" w="39">
                  <a:moveTo>
                    <a:pt x="19" y="1"/>
                  </a:moveTo>
                  <a:cubicBezTo>
                    <a:pt x="10" y="1"/>
                    <a:pt x="1" y="10"/>
                    <a:pt x="1" y="20"/>
                  </a:cubicBezTo>
                  <a:cubicBezTo>
                    <a:pt x="1" y="29"/>
                    <a:pt x="10" y="38"/>
                    <a:pt x="19" y="38"/>
                  </a:cubicBezTo>
                  <a:cubicBezTo>
                    <a:pt x="29" y="38"/>
                    <a:pt x="38" y="29"/>
                    <a:pt x="38" y="20"/>
                  </a:cubicBezTo>
                  <a:cubicBezTo>
                    <a:pt x="38" y="10"/>
                    <a:pt x="29"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3"/>
            <p:cNvSpPr/>
            <p:nvPr/>
          </p:nvSpPr>
          <p:spPr>
            <a:xfrm flipH="1">
              <a:off x="1133985" y="4126372"/>
              <a:ext cx="3193" cy="3303"/>
            </a:xfrm>
            <a:custGeom>
              <a:rect b="b" l="l" r="r" t="t"/>
              <a:pathLst>
                <a:path extrusionOk="0" h="30" w="29">
                  <a:moveTo>
                    <a:pt x="14" y="1"/>
                  </a:moveTo>
                  <a:cubicBezTo>
                    <a:pt x="5" y="1"/>
                    <a:pt x="0" y="6"/>
                    <a:pt x="0" y="15"/>
                  </a:cubicBezTo>
                  <a:cubicBezTo>
                    <a:pt x="0" y="24"/>
                    <a:pt x="5" y="29"/>
                    <a:pt x="14" y="29"/>
                  </a:cubicBezTo>
                  <a:cubicBezTo>
                    <a:pt x="19" y="29"/>
                    <a:pt x="28" y="24"/>
                    <a:pt x="28" y="15"/>
                  </a:cubicBezTo>
                  <a:cubicBezTo>
                    <a:pt x="28" y="6"/>
                    <a:pt x="19" y="1"/>
                    <a:pt x="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3"/>
            <p:cNvSpPr/>
            <p:nvPr/>
          </p:nvSpPr>
          <p:spPr>
            <a:xfrm flipH="1">
              <a:off x="1045802" y="4135730"/>
              <a:ext cx="2202" cy="2202"/>
            </a:xfrm>
            <a:custGeom>
              <a:rect b="b" l="l" r="r" t="t"/>
              <a:pathLst>
                <a:path extrusionOk="0" h="20" w="20">
                  <a:moveTo>
                    <a:pt x="10" y="1"/>
                  </a:moveTo>
                  <a:cubicBezTo>
                    <a:pt x="6" y="1"/>
                    <a:pt x="1" y="5"/>
                    <a:pt x="1" y="10"/>
                  </a:cubicBezTo>
                  <a:cubicBezTo>
                    <a:pt x="1" y="15"/>
                    <a:pt x="6" y="20"/>
                    <a:pt x="10" y="20"/>
                  </a:cubicBezTo>
                  <a:cubicBezTo>
                    <a:pt x="15" y="20"/>
                    <a:pt x="20" y="15"/>
                    <a:pt x="20" y="10"/>
                  </a:cubicBezTo>
                  <a:cubicBezTo>
                    <a:pt x="20" y="5"/>
                    <a:pt x="15"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3"/>
            <p:cNvSpPr/>
            <p:nvPr/>
          </p:nvSpPr>
          <p:spPr>
            <a:xfrm flipH="1">
              <a:off x="958059" y="4148720"/>
              <a:ext cx="1101" cy="1651"/>
            </a:xfrm>
            <a:custGeom>
              <a:rect b="b" l="l" r="r" t="t"/>
              <a:pathLst>
                <a:path extrusionOk="0" h="15" w="10">
                  <a:moveTo>
                    <a:pt x="5" y="1"/>
                  </a:moveTo>
                  <a:cubicBezTo>
                    <a:pt x="5" y="1"/>
                    <a:pt x="0" y="5"/>
                    <a:pt x="0" y="5"/>
                  </a:cubicBezTo>
                  <a:cubicBezTo>
                    <a:pt x="0" y="10"/>
                    <a:pt x="5" y="15"/>
                    <a:pt x="5" y="15"/>
                  </a:cubicBezTo>
                  <a:cubicBezTo>
                    <a:pt x="9" y="15"/>
                    <a:pt x="9" y="10"/>
                    <a:pt x="9" y="5"/>
                  </a:cubicBezTo>
                  <a:cubicBezTo>
                    <a:pt x="9" y="5"/>
                    <a:pt x="9"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3"/>
            <p:cNvSpPr/>
            <p:nvPr/>
          </p:nvSpPr>
          <p:spPr>
            <a:xfrm flipH="1">
              <a:off x="870316" y="4165895"/>
              <a:ext cx="661" cy="550"/>
            </a:xfrm>
            <a:custGeom>
              <a:rect b="b" l="l" r="r" t="t"/>
              <a:pathLst>
                <a:path extrusionOk="0" h="5" w="6">
                  <a:moveTo>
                    <a:pt x="0" y="0"/>
                  </a:moveTo>
                  <a:cubicBezTo>
                    <a:pt x="0" y="0"/>
                    <a:pt x="0" y="0"/>
                    <a:pt x="0" y="5"/>
                  </a:cubicBezTo>
                  <a:lnTo>
                    <a:pt x="5" y="5"/>
                  </a:lnTo>
                  <a:cubicBezTo>
                    <a:pt x="5" y="0"/>
                    <a:pt x="0"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3"/>
            <p:cNvSpPr/>
            <p:nvPr/>
          </p:nvSpPr>
          <p:spPr>
            <a:xfrm flipH="1">
              <a:off x="7978922" y="3777162"/>
              <a:ext cx="80588" cy="80478"/>
            </a:xfrm>
            <a:custGeom>
              <a:rect b="b" l="l" r="r" t="t"/>
              <a:pathLst>
                <a:path extrusionOk="0" h="731" w="732">
                  <a:moveTo>
                    <a:pt x="363" y="0"/>
                  </a:moveTo>
                  <a:cubicBezTo>
                    <a:pt x="165" y="0"/>
                    <a:pt x="0" y="160"/>
                    <a:pt x="0" y="363"/>
                  </a:cubicBezTo>
                  <a:cubicBezTo>
                    <a:pt x="0" y="566"/>
                    <a:pt x="165" y="731"/>
                    <a:pt x="363" y="731"/>
                  </a:cubicBezTo>
                  <a:cubicBezTo>
                    <a:pt x="566" y="731"/>
                    <a:pt x="731" y="566"/>
                    <a:pt x="731" y="363"/>
                  </a:cubicBezTo>
                  <a:cubicBezTo>
                    <a:pt x="731" y="160"/>
                    <a:pt x="566"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3"/>
            <p:cNvSpPr/>
            <p:nvPr/>
          </p:nvSpPr>
          <p:spPr>
            <a:xfrm flipH="1">
              <a:off x="7910445" y="3834189"/>
              <a:ext cx="79487" cy="79597"/>
            </a:xfrm>
            <a:custGeom>
              <a:rect b="b" l="l" r="r" t="t"/>
              <a:pathLst>
                <a:path extrusionOk="0" h="723" w="722">
                  <a:moveTo>
                    <a:pt x="358" y="1"/>
                  </a:moveTo>
                  <a:cubicBezTo>
                    <a:pt x="160" y="1"/>
                    <a:pt x="0" y="161"/>
                    <a:pt x="0" y="364"/>
                  </a:cubicBezTo>
                  <a:cubicBezTo>
                    <a:pt x="0" y="562"/>
                    <a:pt x="160" y="722"/>
                    <a:pt x="358" y="722"/>
                  </a:cubicBezTo>
                  <a:cubicBezTo>
                    <a:pt x="561" y="722"/>
                    <a:pt x="721" y="562"/>
                    <a:pt x="721" y="364"/>
                  </a:cubicBezTo>
                  <a:cubicBezTo>
                    <a:pt x="721" y="161"/>
                    <a:pt x="561" y="1"/>
                    <a:pt x="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3"/>
            <p:cNvSpPr/>
            <p:nvPr/>
          </p:nvSpPr>
          <p:spPr>
            <a:xfrm flipH="1">
              <a:off x="7839326" y="3888244"/>
              <a:ext cx="79046" cy="78386"/>
            </a:xfrm>
            <a:custGeom>
              <a:rect b="b" l="l" r="r" t="t"/>
              <a:pathLst>
                <a:path extrusionOk="0" h="712" w="718">
                  <a:moveTo>
                    <a:pt x="359" y="0"/>
                  </a:moveTo>
                  <a:cubicBezTo>
                    <a:pt x="161" y="0"/>
                    <a:pt x="1" y="160"/>
                    <a:pt x="1" y="354"/>
                  </a:cubicBezTo>
                  <a:cubicBezTo>
                    <a:pt x="1" y="552"/>
                    <a:pt x="161" y="712"/>
                    <a:pt x="359" y="712"/>
                  </a:cubicBezTo>
                  <a:cubicBezTo>
                    <a:pt x="557" y="712"/>
                    <a:pt x="717" y="552"/>
                    <a:pt x="717" y="354"/>
                  </a:cubicBezTo>
                  <a:cubicBezTo>
                    <a:pt x="717" y="160"/>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3"/>
            <p:cNvSpPr/>
            <p:nvPr/>
          </p:nvSpPr>
          <p:spPr>
            <a:xfrm flipH="1">
              <a:off x="7766665" y="3939547"/>
              <a:ext cx="77505" cy="77505"/>
            </a:xfrm>
            <a:custGeom>
              <a:rect b="b" l="l" r="r" t="t"/>
              <a:pathLst>
                <a:path extrusionOk="0" h="704" w="704">
                  <a:moveTo>
                    <a:pt x="354" y="1"/>
                  </a:moveTo>
                  <a:cubicBezTo>
                    <a:pt x="156" y="1"/>
                    <a:pt x="1" y="156"/>
                    <a:pt x="1" y="350"/>
                  </a:cubicBezTo>
                  <a:cubicBezTo>
                    <a:pt x="1" y="543"/>
                    <a:pt x="156" y="703"/>
                    <a:pt x="354" y="703"/>
                  </a:cubicBezTo>
                  <a:cubicBezTo>
                    <a:pt x="548" y="703"/>
                    <a:pt x="703" y="543"/>
                    <a:pt x="703" y="350"/>
                  </a:cubicBezTo>
                  <a:cubicBezTo>
                    <a:pt x="703" y="156"/>
                    <a:pt x="548"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3"/>
            <p:cNvSpPr/>
            <p:nvPr/>
          </p:nvSpPr>
          <p:spPr>
            <a:xfrm flipH="1">
              <a:off x="7692023" y="3987877"/>
              <a:ext cx="76294" cy="76845"/>
            </a:xfrm>
            <a:custGeom>
              <a:rect b="b" l="l" r="r" t="t"/>
              <a:pathLst>
                <a:path extrusionOk="0" h="698" w="693">
                  <a:moveTo>
                    <a:pt x="344" y="0"/>
                  </a:moveTo>
                  <a:cubicBezTo>
                    <a:pt x="156" y="0"/>
                    <a:pt x="0" y="156"/>
                    <a:pt x="0" y="349"/>
                  </a:cubicBezTo>
                  <a:cubicBezTo>
                    <a:pt x="0" y="542"/>
                    <a:pt x="156" y="698"/>
                    <a:pt x="344" y="698"/>
                  </a:cubicBezTo>
                  <a:cubicBezTo>
                    <a:pt x="537" y="698"/>
                    <a:pt x="693" y="542"/>
                    <a:pt x="693" y="349"/>
                  </a:cubicBezTo>
                  <a:cubicBezTo>
                    <a:pt x="693" y="156"/>
                    <a:pt x="537"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3"/>
            <p:cNvSpPr/>
            <p:nvPr/>
          </p:nvSpPr>
          <p:spPr>
            <a:xfrm flipH="1">
              <a:off x="7615730" y="4034005"/>
              <a:ext cx="75303" cy="75854"/>
            </a:xfrm>
            <a:custGeom>
              <a:rect b="b" l="l" r="r" t="t"/>
              <a:pathLst>
                <a:path extrusionOk="0" h="689" w="684">
                  <a:moveTo>
                    <a:pt x="340" y="1"/>
                  </a:moveTo>
                  <a:cubicBezTo>
                    <a:pt x="151" y="1"/>
                    <a:pt x="0" y="152"/>
                    <a:pt x="0" y="345"/>
                  </a:cubicBezTo>
                  <a:cubicBezTo>
                    <a:pt x="0" y="533"/>
                    <a:pt x="151" y="689"/>
                    <a:pt x="340" y="689"/>
                  </a:cubicBezTo>
                  <a:cubicBezTo>
                    <a:pt x="533" y="689"/>
                    <a:pt x="684" y="533"/>
                    <a:pt x="684" y="345"/>
                  </a:cubicBezTo>
                  <a:cubicBezTo>
                    <a:pt x="684" y="152"/>
                    <a:pt x="533"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3"/>
            <p:cNvSpPr/>
            <p:nvPr/>
          </p:nvSpPr>
          <p:spPr>
            <a:xfrm flipH="1">
              <a:off x="7537785" y="4077051"/>
              <a:ext cx="74863" cy="74863"/>
            </a:xfrm>
            <a:custGeom>
              <a:rect b="b" l="l" r="r" t="t"/>
              <a:pathLst>
                <a:path extrusionOk="0" h="680" w="680">
                  <a:moveTo>
                    <a:pt x="340" y="1"/>
                  </a:moveTo>
                  <a:cubicBezTo>
                    <a:pt x="156" y="1"/>
                    <a:pt x="0" y="152"/>
                    <a:pt x="0" y="340"/>
                  </a:cubicBezTo>
                  <a:cubicBezTo>
                    <a:pt x="0" y="529"/>
                    <a:pt x="156" y="680"/>
                    <a:pt x="340" y="680"/>
                  </a:cubicBezTo>
                  <a:cubicBezTo>
                    <a:pt x="528" y="680"/>
                    <a:pt x="679" y="529"/>
                    <a:pt x="679" y="340"/>
                  </a:cubicBezTo>
                  <a:cubicBezTo>
                    <a:pt x="679" y="152"/>
                    <a:pt x="528"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3"/>
            <p:cNvSpPr/>
            <p:nvPr/>
          </p:nvSpPr>
          <p:spPr>
            <a:xfrm flipH="1">
              <a:off x="7458409" y="4117565"/>
              <a:ext cx="73872" cy="74312"/>
            </a:xfrm>
            <a:custGeom>
              <a:rect b="b" l="l" r="r" t="t"/>
              <a:pathLst>
                <a:path extrusionOk="0" h="675" w="671">
                  <a:moveTo>
                    <a:pt x="336" y="1"/>
                  </a:moveTo>
                  <a:cubicBezTo>
                    <a:pt x="152" y="1"/>
                    <a:pt x="1" y="152"/>
                    <a:pt x="1" y="335"/>
                  </a:cubicBezTo>
                  <a:cubicBezTo>
                    <a:pt x="1" y="524"/>
                    <a:pt x="152" y="675"/>
                    <a:pt x="336" y="675"/>
                  </a:cubicBezTo>
                  <a:cubicBezTo>
                    <a:pt x="520" y="675"/>
                    <a:pt x="670" y="524"/>
                    <a:pt x="670" y="335"/>
                  </a:cubicBezTo>
                  <a:cubicBezTo>
                    <a:pt x="670" y="152"/>
                    <a:pt x="520" y="1"/>
                    <a:pt x="3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3"/>
            <p:cNvSpPr/>
            <p:nvPr/>
          </p:nvSpPr>
          <p:spPr>
            <a:xfrm flipH="1">
              <a:off x="7377492" y="4155436"/>
              <a:ext cx="73212" cy="72771"/>
            </a:xfrm>
            <a:custGeom>
              <a:rect b="b" l="l" r="r" t="t"/>
              <a:pathLst>
                <a:path extrusionOk="0" h="661" w="665">
                  <a:moveTo>
                    <a:pt x="335" y="1"/>
                  </a:moveTo>
                  <a:cubicBezTo>
                    <a:pt x="151" y="1"/>
                    <a:pt x="0" y="147"/>
                    <a:pt x="0" y="331"/>
                  </a:cubicBezTo>
                  <a:cubicBezTo>
                    <a:pt x="0" y="515"/>
                    <a:pt x="151" y="661"/>
                    <a:pt x="335" y="661"/>
                  </a:cubicBezTo>
                  <a:cubicBezTo>
                    <a:pt x="514" y="661"/>
                    <a:pt x="665" y="515"/>
                    <a:pt x="665" y="331"/>
                  </a:cubicBezTo>
                  <a:cubicBezTo>
                    <a:pt x="665" y="147"/>
                    <a:pt x="514"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3"/>
            <p:cNvSpPr/>
            <p:nvPr/>
          </p:nvSpPr>
          <p:spPr>
            <a:xfrm flipH="1">
              <a:off x="7295474" y="4189674"/>
              <a:ext cx="72221" cy="72331"/>
            </a:xfrm>
            <a:custGeom>
              <a:rect b="b" l="l" r="r" t="t"/>
              <a:pathLst>
                <a:path extrusionOk="0" h="657" w="656">
                  <a:moveTo>
                    <a:pt x="330" y="1"/>
                  </a:moveTo>
                  <a:cubicBezTo>
                    <a:pt x="146" y="1"/>
                    <a:pt x="0" y="147"/>
                    <a:pt x="0" y="331"/>
                  </a:cubicBezTo>
                  <a:cubicBezTo>
                    <a:pt x="0" y="510"/>
                    <a:pt x="146" y="656"/>
                    <a:pt x="330" y="656"/>
                  </a:cubicBezTo>
                  <a:cubicBezTo>
                    <a:pt x="509" y="656"/>
                    <a:pt x="656" y="510"/>
                    <a:pt x="656" y="331"/>
                  </a:cubicBezTo>
                  <a:cubicBezTo>
                    <a:pt x="656" y="147"/>
                    <a:pt x="509"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3"/>
            <p:cNvSpPr/>
            <p:nvPr/>
          </p:nvSpPr>
          <p:spPr>
            <a:xfrm flipH="1">
              <a:off x="7212465" y="4221381"/>
              <a:ext cx="70679" cy="70679"/>
            </a:xfrm>
            <a:custGeom>
              <a:rect b="b" l="l" r="r" t="t"/>
              <a:pathLst>
                <a:path extrusionOk="0" h="642" w="642">
                  <a:moveTo>
                    <a:pt x="321" y="1"/>
                  </a:moveTo>
                  <a:cubicBezTo>
                    <a:pt x="142" y="1"/>
                    <a:pt x="1" y="142"/>
                    <a:pt x="1" y="321"/>
                  </a:cubicBezTo>
                  <a:cubicBezTo>
                    <a:pt x="1" y="500"/>
                    <a:pt x="142" y="642"/>
                    <a:pt x="321" y="642"/>
                  </a:cubicBezTo>
                  <a:cubicBezTo>
                    <a:pt x="500" y="642"/>
                    <a:pt x="642" y="500"/>
                    <a:pt x="642" y="321"/>
                  </a:cubicBezTo>
                  <a:cubicBezTo>
                    <a:pt x="642" y="142"/>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3"/>
            <p:cNvSpPr/>
            <p:nvPr/>
          </p:nvSpPr>
          <p:spPr>
            <a:xfrm flipH="1">
              <a:off x="7127804" y="4248904"/>
              <a:ext cx="70239" cy="70129"/>
            </a:xfrm>
            <a:custGeom>
              <a:rect b="b" l="l" r="r" t="t"/>
              <a:pathLst>
                <a:path extrusionOk="0" h="637" w="638">
                  <a:moveTo>
                    <a:pt x="321" y="0"/>
                  </a:moveTo>
                  <a:cubicBezTo>
                    <a:pt x="147" y="0"/>
                    <a:pt x="1" y="147"/>
                    <a:pt x="1" y="321"/>
                  </a:cubicBezTo>
                  <a:cubicBezTo>
                    <a:pt x="1" y="495"/>
                    <a:pt x="147" y="637"/>
                    <a:pt x="321" y="637"/>
                  </a:cubicBezTo>
                  <a:cubicBezTo>
                    <a:pt x="496" y="637"/>
                    <a:pt x="637" y="495"/>
                    <a:pt x="637" y="321"/>
                  </a:cubicBezTo>
                  <a:cubicBezTo>
                    <a:pt x="637" y="147"/>
                    <a:pt x="496"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3"/>
            <p:cNvSpPr/>
            <p:nvPr/>
          </p:nvSpPr>
          <p:spPr>
            <a:xfrm flipH="1">
              <a:off x="7042153" y="4273234"/>
              <a:ext cx="69138" cy="69138"/>
            </a:xfrm>
            <a:custGeom>
              <a:rect b="b" l="l" r="r" t="t"/>
              <a:pathLst>
                <a:path extrusionOk="0" h="628" w="628">
                  <a:moveTo>
                    <a:pt x="316" y="1"/>
                  </a:moveTo>
                  <a:cubicBezTo>
                    <a:pt x="142" y="1"/>
                    <a:pt x="0" y="142"/>
                    <a:pt x="0" y="317"/>
                  </a:cubicBezTo>
                  <a:cubicBezTo>
                    <a:pt x="0" y="487"/>
                    <a:pt x="142" y="628"/>
                    <a:pt x="316" y="628"/>
                  </a:cubicBezTo>
                  <a:cubicBezTo>
                    <a:pt x="486" y="628"/>
                    <a:pt x="627" y="487"/>
                    <a:pt x="627" y="317"/>
                  </a:cubicBezTo>
                  <a:cubicBezTo>
                    <a:pt x="627" y="142"/>
                    <a:pt x="486"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3"/>
            <p:cNvSpPr/>
            <p:nvPr/>
          </p:nvSpPr>
          <p:spPr>
            <a:xfrm flipH="1">
              <a:off x="6955511" y="4293491"/>
              <a:ext cx="68147" cy="68147"/>
            </a:xfrm>
            <a:custGeom>
              <a:rect b="b" l="l" r="r" t="t"/>
              <a:pathLst>
                <a:path extrusionOk="0" h="619" w="619">
                  <a:moveTo>
                    <a:pt x="307" y="1"/>
                  </a:moveTo>
                  <a:cubicBezTo>
                    <a:pt x="138" y="1"/>
                    <a:pt x="1" y="142"/>
                    <a:pt x="1" y="312"/>
                  </a:cubicBezTo>
                  <a:cubicBezTo>
                    <a:pt x="1" y="482"/>
                    <a:pt x="138" y="618"/>
                    <a:pt x="307" y="618"/>
                  </a:cubicBezTo>
                  <a:cubicBezTo>
                    <a:pt x="482" y="618"/>
                    <a:pt x="618" y="482"/>
                    <a:pt x="618" y="312"/>
                  </a:cubicBezTo>
                  <a:cubicBezTo>
                    <a:pt x="618" y="142"/>
                    <a:pt x="482"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3"/>
            <p:cNvSpPr/>
            <p:nvPr/>
          </p:nvSpPr>
          <p:spPr>
            <a:xfrm flipH="1">
              <a:off x="6868319" y="4310114"/>
              <a:ext cx="67046" cy="67046"/>
            </a:xfrm>
            <a:custGeom>
              <a:rect b="b" l="l" r="r" t="t"/>
              <a:pathLst>
                <a:path extrusionOk="0" h="609" w="609">
                  <a:moveTo>
                    <a:pt x="307" y="1"/>
                  </a:moveTo>
                  <a:cubicBezTo>
                    <a:pt x="137" y="1"/>
                    <a:pt x="0" y="137"/>
                    <a:pt x="0" y="302"/>
                  </a:cubicBezTo>
                  <a:cubicBezTo>
                    <a:pt x="0" y="472"/>
                    <a:pt x="137" y="609"/>
                    <a:pt x="307" y="609"/>
                  </a:cubicBezTo>
                  <a:cubicBezTo>
                    <a:pt x="472" y="609"/>
                    <a:pt x="608" y="472"/>
                    <a:pt x="608" y="302"/>
                  </a:cubicBezTo>
                  <a:cubicBezTo>
                    <a:pt x="608" y="137"/>
                    <a:pt x="472"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3"/>
            <p:cNvSpPr/>
            <p:nvPr/>
          </p:nvSpPr>
          <p:spPr>
            <a:xfrm flipH="1">
              <a:off x="6780136" y="4322114"/>
              <a:ext cx="66496" cy="65945"/>
            </a:xfrm>
            <a:custGeom>
              <a:rect b="b" l="l" r="r" t="t"/>
              <a:pathLst>
                <a:path extrusionOk="0" h="599" w="604">
                  <a:moveTo>
                    <a:pt x="302" y="0"/>
                  </a:moveTo>
                  <a:cubicBezTo>
                    <a:pt x="137" y="0"/>
                    <a:pt x="0" y="132"/>
                    <a:pt x="0" y="302"/>
                  </a:cubicBezTo>
                  <a:cubicBezTo>
                    <a:pt x="0" y="467"/>
                    <a:pt x="137" y="599"/>
                    <a:pt x="302" y="599"/>
                  </a:cubicBezTo>
                  <a:cubicBezTo>
                    <a:pt x="467" y="599"/>
                    <a:pt x="604" y="467"/>
                    <a:pt x="604" y="302"/>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3"/>
            <p:cNvSpPr/>
            <p:nvPr/>
          </p:nvSpPr>
          <p:spPr>
            <a:xfrm flipH="1">
              <a:off x="6691402" y="4329381"/>
              <a:ext cx="65505" cy="65505"/>
            </a:xfrm>
            <a:custGeom>
              <a:rect b="b" l="l" r="r" t="t"/>
              <a:pathLst>
                <a:path extrusionOk="0" h="595" w="595">
                  <a:moveTo>
                    <a:pt x="298" y="0"/>
                  </a:moveTo>
                  <a:cubicBezTo>
                    <a:pt x="133" y="0"/>
                    <a:pt x="1" y="137"/>
                    <a:pt x="1" y="297"/>
                  </a:cubicBezTo>
                  <a:cubicBezTo>
                    <a:pt x="1" y="462"/>
                    <a:pt x="133" y="594"/>
                    <a:pt x="298" y="594"/>
                  </a:cubicBezTo>
                  <a:cubicBezTo>
                    <a:pt x="458" y="594"/>
                    <a:pt x="595" y="462"/>
                    <a:pt x="595" y="297"/>
                  </a:cubicBezTo>
                  <a:cubicBezTo>
                    <a:pt x="595" y="137"/>
                    <a:pt x="458"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3"/>
            <p:cNvSpPr/>
            <p:nvPr/>
          </p:nvSpPr>
          <p:spPr>
            <a:xfrm flipH="1">
              <a:off x="6602558" y="4332463"/>
              <a:ext cx="64514" cy="64404"/>
            </a:xfrm>
            <a:custGeom>
              <a:rect b="b" l="l" r="r" t="t"/>
              <a:pathLst>
                <a:path extrusionOk="0" h="585" w="586">
                  <a:moveTo>
                    <a:pt x="293" y="0"/>
                  </a:moveTo>
                  <a:cubicBezTo>
                    <a:pt x="128" y="0"/>
                    <a:pt x="0" y="132"/>
                    <a:pt x="0" y="293"/>
                  </a:cubicBezTo>
                  <a:cubicBezTo>
                    <a:pt x="0" y="453"/>
                    <a:pt x="128"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3"/>
            <p:cNvSpPr/>
            <p:nvPr/>
          </p:nvSpPr>
          <p:spPr>
            <a:xfrm flipH="1">
              <a:off x="6513824" y="4330922"/>
              <a:ext cx="63964" cy="63413"/>
            </a:xfrm>
            <a:custGeom>
              <a:rect b="b" l="l" r="r" t="t"/>
              <a:pathLst>
                <a:path extrusionOk="0" h="576" w="581">
                  <a:moveTo>
                    <a:pt x="293" y="0"/>
                  </a:moveTo>
                  <a:cubicBezTo>
                    <a:pt x="132" y="0"/>
                    <a:pt x="0" y="128"/>
                    <a:pt x="0" y="288"/>
                  </a:cubicBezTo>
                  <a:cubicBezTo>
                    <a:pt x="0" y="448"/>
                    <a:pt x="132" y="575"/>
                    <a:pt x="293" y="575"/>
                  </a:cubicBezTo>
                  <a:cubicBezTo>
                    <a:pt x="448" y="575"/>
                    <a:pt x="580" y="448"/>
                    <a:pt x="580" y="288"/>
                  </a:cubicBezTo>
                  <a:cubicBezTo>
                    <a:pt x="580" y="128"/>
                    <a:pt x="448"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3"/>
            <p:cNvSpPr/>
            <p:nvPr/>
          </p:nvSpPr>
          <p:spPr>
            <a:xfrm flipH="1">
              <a:off x="6425641" y="4324096"/>
              <a:ext cx="62422" cy="62422"/>
            </a:xfrm>
            <a:custGeom>
              <a:rect b="b" l="l" r="r" t="t"/>
              <a:pathLst>
                <a:path extrusionOk="0" h="567" w="567">
                  <a:moveTo>
                    <a:pt x="284" y="1"/>
                  </a:moveTo>
                  <a:cubicBezTo>
                    <a:pt x="128" y="1"/>
                    <a:pt x="1" y="128"/>
                    <a:pt x="1" y="284"/>
                  </a:cubicBezTo>
                  <a:cubicBezTo>
                    <a:pt x="1" y="439"/>
                    <a:pt x="128" y="567"/>
                    <a:pt x="284" y="567"/>
                  </a:cubicBezTo>
                  <a:cubicBezTo>
                    <a:pt x="439" y="567"/>
                    <a:pt x="567" y="439"/>
                    <a:pt x="567" y="284"/>
                  </a:cubicBezTo>
                  <a:cubicBezTo>
                    <a:pt x="567" y="128"/>
                    <a:pt x="439" y="1"/>
                    <a:pt x="2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3"/>
            <p:cNvSpPr/>
            <p:nvPr/>
          </p:nvSpPr>
          <p:spPr>
            <a:xfrm flipH="1">
              <a:off x="6337458" y="4312757"/>
              <a:ext cx="61762" cy="61872"/>
            </a:xfrm>
            <a:custGeom>
              <a:rect b="b" l="l" r="r" t="t"/>
              <a:pathLst>
                <a:path extrusionOk="0" h="562" w="561">
                  <a:moveTo>
                    <a:pt x="278" y="0"/>
                  </a:moveTo>
                  <a:cubicBezTo>
                    <a:pt x="127" y="0"/>
                    <a:pt x="0" y="128"/>
                    <a:pt x="0" y="278"/>
                  </a:cubicBezTo>
                  <a:cubicBezTo>
                    <a:pt x="0" y="434"/>
                    <a:pt x="127" y="561"/>
                    <a:pt x="278" y="561"/>
                  </a:cubicBezTo>
                  <a:cubicBezTo>
                    <a:pt x="434" y="561"/>
                    <a:pt x="561" y="434"/>
                    <a:pt x="561" y="278"/>
                  </a:cubicBezTo>
                  <a:cubicBezTo>
                    <a:pt x="561" y="128"/>
                    <a:pt x="434"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3"/>
            <p:cNvSpPr/>
            <p:nvPr/>
          </p:nvSpPr>
          <p:spPr>
            <a:xfrm flipH="1">
              <a:off x="6250265" y="4296683"/>
              <a:ext cx="60771" cy="60771"/>
            </a:xfrm>
            <a:custGeom>
              <a:rect b="b" l="l" r="r" t="t"/>
              <a:pathLst>
                <a:path extrusionOk="0" h="552" w="552">
                  <a:moveTo>
                    <a:pt x="274" y="0"/>
                  </a:moveTo>
                  <a:cubicBezTo>
                    <a:pt x="123" y="0"/>
                    <a:pt x="0" y="123"/>
                    <a:pt x="0" y="274"/>
                  </a:cubicBezTo>
                  <a:cubicBezTo>
                    <a:pt x="0" y="424"/>
                    <a:pt x="123" y="552"/>
                    <a:pt x="274" y="552"/>
                  </a:cubicBezTo>
                  <a:cubicBezTo>
                    <a:pt x="429" y="552"/>
                    <a:pt x="552" y="424"/>
                    <a:pt x="552" y="274"/>
                  </a:cubicBezTo>
                  <a:cubicBezTo>
                    <a:pt x="552" y="123"/>
                    <a:pt x="42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3"/>
            <p:cNvSpPr/>
            <p:nvPr/>
          </p:nvSpPr>
          <p:spPr>
            <a:xfrm flipH="1">
              <a:off x="6164064" y="4275876"/>
              <a:ext cx="59780" cy="59780"/>
            </a:xfrm>
            <a:custGeom>
              <a:rect b="b" l="l" r="r" t="t"/>
              <a:pathLst>
                <a:path extrusionOk="0" h="543" w="543">
                  <a:moveTo>
                    <a:pt x="274" y="1"/>
                  </a:moveTo>
                  <a:cubicBezTo>
                    <a:pt x="123" y="1"/>
                    <a:pt x="0" y="123"/>
                    <a:pt x="0" y="274"/>
                  </a:cubicBezTo>
                  <a:cubicBezTo>
                    <a:pt x="0" y="425"/>
                    <a:pt x="123" y="543"/>
                    <a:pt x="274" y="543"/>
                  </a:cubicBezTo>
                  <a:cubicBezTo>
                    <a:pt x="420" y="543"/>
                    <a:pt x="543" y="425"/>
                    <a:pt x="543" y="274"/>
                  </a:cubicBezTo>
                  <a:cubicBezTo>
                    <a:pt x="543" y="123"/>
                    <a:pt x="42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3"/>
            <p:cNvSpPr/>
            <p:nvPr/>
          </p:nvSpPr>
          <p:spPr>
            <a:xfrm flipH="1">
              <a:off x="6078963" y="4251436"/>
              <a:ext cx="58789" cy="58789"/>
            </a:xfrm>
            <a:custGeom>
              <a:rect b="b" l="l" r="r" t="t"/>
              <a:pathLst>
                <a:path extrusionOk="0" h="534" w="534">
                  <a:moveTo>
                    <a:pt x="270" y="1"/>
                  </a:moveTo>
                  <a:cubicBezTo>
                    <a:pt x="119" y="1"/>
                    <a:pt x="1" y="119"/>
                    <a:pt x="1" y="265"/>
                  </a:cubicBezTo>
                  <a:cubicBezTo>
                    <a:pt x="1" y="411"/>
                    <a:pt x="119" y="534"/>
                    <a:pt x="270" y="534"/>
                  </a:cubicBezTo>
                  <a:cubicBezTo>
                    <a:pt x="416" y="534"/>
                    <a:pt x="534" y="411"/>
                    <a:pt x="534" y="265"/>
                  </a:cubicBezTo>
                  <a:cubicBezTo>
                    <a:pt x="534" y="119"/>
                    <a:pt x="416" y="1"/>
                    <a:pt x="2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3"/>
            <p:cNvSpPr/>
            <p:nvPr/>
          </p:nvSpPr>
          <p:spPr>
            <a:xfrm flipH="1">
              <a:off x="5994853" y="4222372"/>
              <a:ext cx="57688" cy="58239"/>
            </a:xfrm>
            <a:custGeom>
              <a:rect b="b" l="l" r="r" t="t"/>
              <a:pathLst>
                <a:path extrusionOk="0" h="529" w="524">
                  <a:moveTo>
                    <a:pt x="259" y="1"/>
                  </a:moveTo>
                  <a:cubicBezTo>
                    <a:pt x="118" y="1"/>
                    <a:pt x="0" y="119"/>
                    <a:pt x="0" y="265"/>
                  </a:cubicBezTo>
                  <a:cubicBezTo>
                    <a:pt x="0" y="411"/>
                    <a:pt x="118" y="529"/>
                    <a:pt x="259" y="529"/>
                  </a:cubicBezTo>
                  <a:cubicBezTo>
                    <a:pt x="406" y="529"/>
                    <a:pt x="523" y="411"/>
                    <a:pt x="523" y="265"/>
                  </a:cubicBezTo>
                  <a:cubicBezTo>
                    <a:pt x="523" y="119"/>
                    <a:pt x="406"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3"/>
            <p:cNvSpPr/>
            <p:nvPr/>
          </p:nvSpPr>
          <p:spPr>
            <a:xfrm flipH="1">
              <a:off x="5912395" y="4190775"/>
              <a:ext cx="56588" cy="56698"/>
            </a:xfrm>
            <a:custGeom>
              <a:rect b="b" l="l" r="r" t="t"/>
              <a:pathLst>
                <a:path extrusionOk="0" h="515" w="514">
                  <a:moveTo>
                    <a:pt x="255" y="0"/>
                  </a:moveTo>
                  <a:cubicBezTo>
                    <a:pt x="113" y="0"/>
                    <a:pt x="0" y="114"/>
                    <a:pt x="0" y="255"/>
                  </a:cubicBezTo>
                  <a:cubicBezTo>
                    <a:pt x="0" y="396"/>
                    <a:pt x="113" y="514"/>
                    <a:pt x="255" y="514"/>
                  </a:cubicBezTo>
                  <a:cubicBezTo>
                    <a:pt x="401" y="514"/>
                    <a:pt x="514" y="396"/>
                    <a:pt x="514" y="255"/>
                  </a:cubicBezTo>
                  <a:cubicBezTo>
                    <a:pt x="514" y="114"/>
                    <a:pt x="401"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3"/>
            <p:cNvSpPr/>
            <p:nvPr/>
          </p:nvSpPr>
          <p:spPr>
            <a:xfrm flipH="1">
              <a:off x="5830817" y="4155436"/>
              <a:ext cx="56257" cy="55707"/>
            </a:xfrm>
            <a:custGeom>
              <a:rect b="b" l="l" r="r" t="t"/>
              <a:pathLst>
                <a:path extrusionOk="0" h="506" w="511">
                  <a:moveTo>
                    <a:pt x="255" y="1"/>
                  </a:moveTo>
                  <a:cubicBezTo>
                    <a:pt x="114" y="1"/>
                    <a:pt x="1" y="114"/>
                    <a:pt x="1" y="255"/>
                  </a:cubicBezTo>
                  <a:cubicBezTo>
                    <a:pt x="1" y="392"/>
                    <a:pt x="114" y="505"/>
                    <a:pt x="255" y="505"/>
                  </a:cubicBezTo>
                  <a:cubicBezTo>
                    <a:pt x="397" y="505"/>
                    <a:pt x="510" y="392"/>
                    <a:pt x="510" y="255"/>
                  </a:cubicBezTo>
                  <a:cubicBezTo>
                    <a:pt x="510" y="114"/>
                    <a:pt x="397"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3"/>
            <p:cNvSpPr/>
            <p:nvPr/>
          </p:nvSpPr>
          <p:spPr>
            <a:xfrm flipH="1">
              <a:off x="5750450" y="4117565"/>
              <a:ext cx="55046" cy="55156"/>
            </a:xfrm>
            <a:custGeom>
              <a:rect b="b" l="l" r="r" t="t"/>
              <a:pathLst>
                <a:path extrusionOk="0" h="501" w="500">
                  <a:moveTo>
                    <a:pt x="250" y="1"/>
                  </a:moveTo>
                  <a:cubicBezTo>
                    <a:pt x="113" y="1"/>
                    <a:pt x="0" y="114"/>
                    <a:pt x="0" y="251"/>
                  </a:cubicBezTo>
                  <a:cubicBezTo>
                    <a:pt x="0" y="392"/>
                    <a:pt x="113" y="500"/>
                    <a:pt x="250" y="500"/>
                  </a:cubicBezTo>
                  <a:cubicBezTo>
                    <a:pt x="387" y="500"/>
                    <a:pt x="500" y="392"/>
                    <a:pt x="500" y="251"/>
                  </a:cubicBezTo>
                  <a:cubicBezTo>
                    <a:pt x="500" y="114"/>
                    <a:pt x="387" y="1"/>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3"/>
            <p:cNvSpPr/>
            <p:nvPr/>
          </p:nvSpPr>
          <p:spPr>
            <a:xfrm flipH="1">
              <a:off x="5670964" y="4078702"/>
              <a:ext cx="54166" cy="54055"/>
            </a:xfrm>
            <a:custGeom>
              <a:rect b="b" l="l" r="r" t="t"/>
              <a:pathLst>
                <a:path extrusionOk="0" h="491" w="492">
                  <a:moveTo>
                    <a:pt x="246" y="0"/>
                  </a:moveTo>
                  <a:cubicBezTo>
                    <a:pt x="109" y="0"/>
                    <a:pt x="1" y="109"/>
                    <a:pt x="1" y="245"/>
                  </a:cubicBezTo>
                  <a:cubicBezTo>
                    <a:pt x="1" y="382"/>
                    <a:pt x="109" y="490"/>
                    <a:pt x="246" y="490"/>
                  </a:cubicBezTo>
                  <a:cubicBezTo>
                    <a:pt x="378" y="490"/>
                    <a:pt x="491" y="382"/>
                    <a:pt x="491" y="245"/>
                  </a:cubicBezTo>
                  <a:cubicBezTo>
                    <a:pt x="491" y="109"/>
                    <a:pt x="378"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3"/>
            <p:cNvSpPr/>
            <p:nvPr/>
          </p:nvSpPr>
          <p:spPr>
            <a:xfrm flipH="1">
              <a:off x="5592139" y="4038189"/>
              <a:ext cx="53065" cy="53505"/>
            </a:xfrm>
            <a:custGeom>
              <a:rect b="b" l="l" r="r" t="t"/>
              <a:pathLst>
                <a:path extrusionOk="0" h="486" w="482">
                  <a:moveTo>
                    <a:pt x="241" y="0"/>
                  </a:moveTo>
                  <a:cubicBezTo>
                    <a:pt x="109" y="0"/>
                    <a:pt x="1" y="109"/>
                    <a:pt x="1" y="241"/>
                  </a:cubicBezTo>
                  <a:cubicBezTo>
                    <a:pt x="1" y="378"/>
                    <a:pt x="109" y="486"/>
                    <a:pt x="241" y="486"/>
                  </a:cubicBezTo>
                  <a:cubicBezTo>
                    <a:pt x="373" y="486"/>
                    <a:pt x="482" y="378"/>
                    <a:pt x="482" y="241"/>
                  </a:cubicBezTo>
                  <a:cubicBezTo>
                    <a:pt x="482"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3"/>
            <p:cNvSpPr/>
            <p:nvPr/>
          </p:nvSpPr>
          <p:spPr>
            <a:xfrm flipH="1">
              <a:off x="5513203" y="3998225"/>
              <a:ext cx="52624" cy="51964"/>
            </a:xfrm>
            <a:custGeom>
              <a:rect b="b" l="l" r="r" t="t"/>
              <a:pathLst>
                <a:path extrusionOk="0" h="472" w="478">
                  <a:moveTo>
                    <a:pt x="241" y="0"/>
                  </a:moveTo>
                  <a:cubicBezTo>
                    <a:pt x="109" y="0"/>
                    <a:pt x="1" y="104"/>
                    <a:pt x="1" y="236"/>
                  </a:cubicBezTo>
                  <a:cubicBezTo>
                    <a:pt x="1" y="363"/>
                    <a:pt x="109" y="472"/>
                    <a:pt x="241" y="472"/>
                  </a:cubicBezTo>
                  <a:cubicBezTo>
                    <a:pt x="369" y="472"/>
                    <a:pt x="477" y="363"/>
                    <a:pt x="477" y="236"/>
                  </a:cubicBezTo>
                  <a:cubicBezTo>
                    <a:pt x="477" y="104"/>
                    <a:pt x="369"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3"/>
            <p:cNvSpPr/>
            <p:nvPr/>
          </p:nvSpPr>
          <p:spPr>
            <a:xfrm flipH="1">
              <a:off x="5434378" y="3958262"/>
              <a:ext cx="50973" cy="51523"/>
            </a:xfrm>
            <a:custGeom>
              <a:rect b="b" l="l" r="r" t="t"/>
              <a:pathLst>
                <a:path extrusionOk="0" h="468" w="463">
                  <a:moveTo>
                    <a:pt x="232" y="0"/>
                  </a:moveTo>
                  <a:cubicBezTo>
                    <a:pt x="104" y="0"/>
                    <a:pt x="1" y="104"/>
                    <a:pt x="1" y="231"/>
                  </a:cubicBezTo>
                  <a:cubicBezTo>
                    <a:pt x="1" y="363"/>
                    <a:pt x="104" y="467"/>
                    <a:pt x="232" y="467"/>
                  </a:cubicBezTo>
                  <a:cubicBezTo>
                    <a:pt x="359" y="467"/>
                    <a:pt x="463" y="363"/>
                    <a:pt x="463" y="231"/>
                  </a:cubicBezTo>
                  <a:cubicBezTo>
                    <a:pt x="463" y="104"/>
                    <a:pt x="359"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3"/>
            <p:cNvSpPr/>
            <p:nvPr/>
          </p:nvSpPr>
          <p:spPr>
            <a:xfrm flipH="1">
              <a:off x="5353901" y="3920391"/>
              <a:ext cx="50422" cy="50422"/>
            </a:xfrm>
            <a:custGeom>
              <a:rect b="b" l="l" r="r" t="t"/>
              <a:pathLst>
                <a:path extrusionOk="0" h="458" w="458">
                  <a:moveTo>
                    <a:pt x="226" y="0"/>
                  </a:moveTo>
                  <a:cubicBezTo>
                    <a:pt x="104" y="0"/>
                    <a:pt x="0" y="99"/>
                    <a:pt x="0" y="227"/>
                  </a:cubicBezTo>
                  <a:cubicBezTo>
                    <a:pt x="0" y="354"/>
                    <a:pt x="104" y="458"/>
                    <a:pt x="226" y="458"/>
                  </a:cubicBezTo>
                  <a:cubicBezTo>
                    <a:pt x="354" y="458"/>
                    <a:pt x="457" y="354"/>
                    <a:pt x="457" y="227"/>
                  </a:cubicBezTo>
                  <a:cubicBezTo>
                    <a:pt x="457" y="99"/>
                    <a:pt x="354" y="0"/>
                    <a:pt x="2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3"/>
            <p:cNvSpPr/>
            <p:nvPr/>
          </p:nvSpPr>
          <p:spPr>
            <a:xfrm flipH="1">
              <a:off x="5272984" y="3884611"/>
              <a:ext cx="49432" cy="49321"/>
            </a:xfrm>
            <a:custGeom>
              <a:rect b="b" l="l" r="r" t="t"/>
              <a:pathLst>
                <a:path extrusionOk="0" h="448" w="449">
                  <a:moveTo>
                    <a:pt x="227" y="0"/>
                  </a:moveTo>
                  <a:cubicBezTo>
                    <a:pt x="100" y="0"/>
                    <a:pt x="1" y="104"/>
                    <a:pt x="1" y="226"/>
                  </a:cubicBezTo>
                  <a:cubicBezTo>
                    <a:pt x="1" y="349"/>
                    <a:pt x="100" y="448"/>
                    <a:pt x="227" y="448"/>
                  </a:cubicBezTo>
                  <a:cubicBezTo>
                    <a:pt x="350" y="448"/>
                    <a:pt x="449" y="349"/>
                    <a:pt x="449" y="226"/>
                  </a:cubicBezTo>
                  <a:cubicBezTo>
                    <a:pt x="449" y="104"/>
                    <a:pt x="350"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3"/>
            <p:cNvSpPr/>
            <p:nvPr/>
          </p:nvSpPr>
          <p:spPr>
            <a:xfrm flipH="1">
              <a:off x="5190415" y="3852905"/>
              <a:ext cx="48441" cy="48331"/>
            </a:xfrm>
            <a:custGeom>
              <a:rect b="b" l="l" r="r" t="t"/>
              <a:pathLst>
                <a:path extrusionOk="0" h="439" w="440">
                  <a:moveTo>
                    <a:pt x="222" y="0"/>
                  </a:moveTo>
                  <a:cubicBezTo>
                    <a:pt x="100" y="0"/>
                    <a:pt x="1" y="99"/>
                    <a:pt x="1" y="222"/>
                  </a:cubicBezTo>
                  <a:cubicBezTo>
                    <a:pt x="1" y="340"/>
                    <a:pt x="100" y="439"/>
                    <a:pt x="222" y="439"/>
                  </a:cubicBezTo>
                  <a:cubicBezTo>
                    <a:pt x="340" y="439"/>
                    <a:pt x="439" y="340"/>
                    <a:pt x="439" y="222"/>
                  </a:cubicBezTo>
                  <a:cubicBezTo>
                    <a:pt x="439" y="99"/>
                    <a:pt x="340"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3"/>
            <p:cNvSpPr/>
            <p:nvPr/>
          </p:nvSpPr>
          <p:spPr>
            <a:xfrm flipH="1">
              <a:off x="5105865" y="3825382"/>
              <a:ext cx="47340" cy="47890"/>
            </a:xfrm>
            <a:custGeom>
              <a:rect b="b" l="l" r="r" t="t"/>
              <a:pathLst>
                <a:path extrusionOk="0" h="435" w="430">
                  <a:moveTo>
                    <a:pt x="213" y="1"/>
                  </a:moveTo>
                  <a:cubicBezTo>
                    <a:pt x="95" y="1"/>
                    <a:pt x="1" y="100"/>
                    <a:pt x="1" y="217"/>
                  </a:cubicBezTo>
                  <a:cubicBezTo>
                    <a:pt x="1" y="335"/>
                    <a:pt x="95" y="434"/>
                    <a:pt x="213" y="434"/>
                  </a:cubicBezTo>
                  <a:cubicBezTo>
                    <a:pt x="331" y="434"/>
                    <a:pt x="430" y="335"/>
                    <a:pt x="430" y="217"/>
                  </a:cubicBezTo>
                  <a:cubicBezTo>
                    <a:pt x="430" y="100"/>
                    <a:pt x="331"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3"/>
            <p:cNvSpPr/>
            <p:nvPr/>
          </p:nvSpPr>
          <p:spPr>
            <a:xfrm flipH="1">
              <a:off x="5020214" y="3803584"/>
              <a:ext cx="46239" cy="46789"/>
            </a:xfrm>
            <a:custGeom>
              <a:rect b="b" l="l" r="r" t="t"/>
              <a:pathLst>
                <a:path extrusionOk="0" h="425" w="420">
                  <a:moveTo>
                    <a:pt x="212" y="1"/>
                  </a:moveTo>
                  <a:cubicBezTo>
                    <a:pt x="94" y="1"/>
                    <a:pt x="0" y="95"/>
                    <a:pt x="0" y="213"/>
                  </a:cubicBezTo>
                  <a:cubicBezTo>
                    <a:pt x="0" y="331"/>
                    <a:pt x="94" y="425"/>
                    <a:pt x="212" y="425"/>
                  </a:cubicBezTo>
                  <a:cubicBezTo>
                    <a:pt x="325" y="425"/>
                    <a:pt x="420" y="331"/>
                    <a:pt x="420" y="213"/>
                  </a:cubicBezTo>
                  <a:cubicBezTo>
                    <a:pt x="420" y="95"/>
                    <a:pt x="325"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3"/>
            <p:cNvSpPr/>
            <p:nvPr/>
          </p:nvSpPr>
          <p:spPr>
            <a:xfrm flipH="1">
              <a:off x="4932471" y="3788061"/>
              <a:ext cx="45798" cy="45798"/>
            </a:xfrm>
            <a:custGeom>
              <a:rect b="b" l="l" r="r" t="t"/>
              <a:pathLst>
                <a:path extrusionOk="0" h="416" w="416">
                  <a:moveTo>
                    <a:pt x="208" y="0"/>
                  </a:moveTo>
                  <a:cubicBezTo>
                    <a:pt x="95" y="0"/>
                    <a:pt x="0" y="94"/>
                    <a:pt x="0" y="208"/>
                  </a:cubicBezTo>
                  <a:cubicBezTo>
                    <a:pt x="0" y="321"/>
                    <a:pt x="95" y="415"/>
                    <a:pt x="208" y="415"/>
                  </a:cubicBezTo>
                  <a:cubicBezTo>
                    <a:pt x="321" y="415"/>
                    <a:pt x="415" y="321"/>
                    <a:pt x="415" y="208"/>
                  </a:cubicBezTo>
                  <a:cubicBezTo>
                    <a:pt x="415" y="94"/>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3"/>
            <p:cNvSpPr/>
            <p:nvPr/>
          </p:nvSpPr>
          <p:spPr>
            <a:xfrm flipH="1">
              <a:off x="4844287" y="3778703"/>
              <a:ext cx="44698" cy="44698"/>
            </a:xfrm>
            <a:custGeom>
              <a:rect b="b" l="l" r="r" t="t"/>
              <a:pathLst>
                <a:path extrusionOk="0" h="406" w="406">
                  <a:moveTo>
                    <a:pt x="203" y="0"/>
                  </a:moveTo>
                  <a:cubicBezTo>
                    <a:pt x="90" y="0"/>
                    <a:pt x="0" y="95"/>
                    <a:pt x="0" y="203"/>
                  </a:cubicBezTo>
                  <a:cubicBezTo>
                    <a:pt x="0" y="316"/>
                    <a:pt x="90" y="406"/>
                    <a:pt x="203" y="406"/>
                  </a:cubicBezTo>
                  <a:cubicBezTo>
                    <a:pt x="316" y="406"/>
                    <a:pt x="406" y="316"/>
                    <a:pt x="406" y="203"/>
                  </a:cubicBezTo>
                  <a:cubicBezTo>
                    <a:pt x="406" y="95"/>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3"/>
            <p:cNvSpPr/>
            <p:nvPr/>
          </p:nvSpPr>
          <p:spPr>
            <a:xfrm flipH="1">
              <a:off x="4755554" y="3776611"/>
              <a:ext cx="43707" cy="43707"/>
            </a:xfrm>
            <a:custGeom>
              <a:rect b="b" l="l" r="r" t="t"/>
              <a:pathLst>
                <a:path extrusionOk="0" h="397" w="397">
                  <a:moveTo>
                    <a:pt x="199" y="0"/>
                  </a:moveTo>
                  <a:cubicBezTo>
                    <a:pt x="90" y="0"/>
                    <a:pt x="1" y="90"/>
                    <a:pt x="1" y="198"/>
                  </a:cubicBezTo>
                  <a:cubicBezTo>
                    <a:pt x="1" y="307"/>
                    <a:pt x="90" y="396"/>
                    <a:pt x="199" y="396"/>
                  </a:cubicBezTo>
                  <a:cubicBezTo>
                    <a:pt x="307" y="396"/>
                    <a:pt x="397" y="307"/>
                    <a:pt x="397" y="198"/>
                  </a:cubicBezTo>
                  <a:cubicBezTo>
                    <a:pt x="397" y="90"/>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3"/>
            <p:cNvSpPr/>
            <p:nvPr/>
          </p:nvSpPr>
          <p:spPr>
            <a:xfrm flipH="1">
              <a:off x="4666820" y="3780795"/>
              <a:ext cx="42606" cy="42606"/>
            </a:xfrm>
            <a:custGeom>
              <a:rect b="b" l="l" r="r" t="t"/>
              <a:pathLst>
                <a:path extrusionOk="0" h="387" w="387">
                  <a:moveTo>
                    <a:pt x="194" y="0"/>
                  </a:moveTo>
                  <a:cubicBezTo>
                    <a:pt x="85" y="0"/>
                    <a:pt x="0" y="85"/>
                    <a:pt x="0" y="193"/>
                  </a:cubicBezTo>
                  <a:cubicBezTo>
                    <a:pt x="0" y="302"/>
                    <a:pt x="85" y="387"/>
                    <a:pt x="194" y="387"/>
                  </a:cubicBezTo>
                  <a:cubicBezTo>
                    <a:pt x="297" y="387"/>
                    <a:pt x="387" y="302"/>
                    <a:pt x="387" y="193"/>
                  </a:cubicBezTo>
                  <a:cubicBezTo>
                    <a:pt x="387" y="85"/>
                    <a:pt x="297" y="0"/>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3"/>
            <p:cNvSpPr/>
            <p:nvPr/>
          </p:nvSpPr>
          <p:spPr>
            <a:xfrm flipH="1">
              <a:off x="4578527" y="3791143"/>
              <a:ext cx="42165" cy="41615"/>
            </a:xfrm>
            <a:custGeom>
              <a:rect b="b" l="l" r="r" t="t"/>
              <a:pathLst>
                <a:path extrusionOk="0" h="378" w="383">
                  <a:moveTo>
                    <a:pt x="194" y="0"/>
                  </a:moveTo>
                  <a:cubicBezTo>
                    <a:pt x="85" y="0"/>
                    <a:pt x="1" y="85"/>
                    <a:pt x="1" y="189"/>
                  </a:cubicBezTo>
                  <a:cubicBezTo>
                    <a:pt x="1" y="293"/>
                    <a:pt x="85" y="378"/>
                    <a:pt x="194" y="378"/>
                  </a:cubicBezTo>
                  <a:cubicBezTo>
                    <a:pt x="298" y="378"/>
                    <a:pt x="382" y="293"/>
                    <a:pt x="382" y="189"/>
                  </a:cubicBezTo>
                  <a:cubicBezTo>
                    <a:pt x="382" y="85"/>
                    <a:pt x="298" y="0"/>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3"/>
            <p:cNvSpPr/>
            <p:nvPr/>
          </p:nvSpPr>
          <p:spPr>
            <a:xfrm flipH="1">
              <a:off x="4491334" y="3806666"/>
              <a:ext cx="40624" cy="41175"/>
            </a:xfrm>
            <a:custGeom>
              <a:rect b="b" l="l" r="r" t="t"/>
              <a:pathLst>
                <a:path extrusionOk="0" h="374" w="369">
                  <a:moveTo>
                    <a:pt x="184" y="1"/>
                  </a:moveTo>
                  <a:cubicBezTo>
                    <a:pt x="81" y="1"/>
                    <a:pt x="1" y="86"/>
                    <a:pt x="1" y="185"/>
                  </a:cubicBezTo>
                  <a:cubicBezTo>
                    <a:pt x="1" y="288"/>
                    <a:pt x="81" y="373"/>
                    <a:pt x="184" y="373"/>
                  </a:cubicBezTo>
                  <a:cubicBezTo>
                    <a:pt x="288" y="373"/>
                    <a:pt x="368" y="288"/>
                    <a:pt x="368" y="185"/>
                  </a:cubicBezTo>
                  <a:cubicBezTo>
                    <a:pt x="368" y="86"/>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3"/>
            <p:cNvSpPr/>
            <p:nvPr/>
          </p:nvSpPr>
          <p:spPr>
            <a:xfrm flipH="1">
              <a:off x="4404692" y="3827473"/>
              <a:ext cx="40074" cy="40074"/>
            </a:xfrm>
            <a:custGeom>
              <a:rect b="b" l="l" r="r" t="t"/>
              <a:pathLst>
                <a:path extrusionOk="0" h="364" w="364">
                  <a:moveTo>
                    <a:pt x="180" y="0"/>
                  </a:moveTo>
                  <a:cubicBezTo>
                    <a:pt x="81" y="0"/>
                    <a:pt x="1" y="85"/>
                    <a:pt x="1" y="184"/>
                  </a:cubicBezTo>
                  <a:cubicBezTo>
                    <a:pt x="1" y="283"/>
                    <a:pt x="81" y="363"/>
                    <a:pt x="180" y="363"/>
                  </a:cubicBezTo>
                  <a:cubicBezTo>
                    <a:pt x="283" y="363"/>
                    <a:pt x="364" y="283"/>
                    <a:pt x="364" y="184"/>
                  </a:cubicBezTo>
                  <a:cubicBezTo>
                    <a:pt x="364" y="85"/>
                    <a:pt x="283"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3"/>
            <p:cNvSpPr/>
            <p:nvPr/>
          </p:nvSpPr>
          <p:spPr>
            <a:xfrm flipH="1">
              <a:off x="4319592" y="3852905"/>
              <a:ext cx="38973" cy="39083"/>
            </a:xfrm>
            <a:custGeom>
              <a:rect b="b" l="l" r="r" t="t"/>
              <a:pathLst>
                <a:path extrusionOk="0" h="355" w="354">
                  <a:moveTo>
                    <a:pt x="179" y="0"/>
                  </a:moveTo>
                  <a:cubicBezTo>
                    <a:pt x="80" y="0"/>
                    <a:pt x="0" y="81"/>
                    <a:pt x="0" y="180"/>
                  </a:cubicBezTo>
                  <a:cubicBezTo>
                    <a:pt x="0" y="274"/>
                    <a:pt x="80" y="354"/>
                    <a:pt x="179" y="354"/>
                  </a:cubicBezTo>
                  <a:cubicBezTo>
                    <a:pt x="274" y="354"/>
                    <a:pt x="354" y="274"/>
                    <a:pt x="354" y="180"/>
                  </a:cubicBezTo>
                  <a:cubicBezTo>
                    <a:pt x="354" y="81"/>
                    <a:pt x="274"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3"/>
            <p:cNvSpPr/>
            <p:nvPr/>
          </p:nvSpPr>
          <p:spPr>
            <a:xfrm flipH="1">
              <a:off x="4235482" y="3882519"/>
              <a:ext cx="37982" cy="37982"/>
            </a:xfrm>
            <a:custGeom>
              <a:rect b="b" l="l" r="r" t="t"/>
              <a:pathLst>
                <a:path extrusionOk="0" h="345" w="345">
                  <a:moveTo>
                    <a:pt x="175" y="0"/>
                  </a:moveTo>
                  <a:cubicBezTo>
                    <a:pt x="76" y="0"/>
                    <a:pt x="0" y="76"/>
                    <a:pt x="0" y="170"/>
                  </a:cubicBezTo>
                  <a:cubicBezTo>
                    <a:pt x="0" y="264"/>
                    <a:pt x="76" y="344"/>
                    <a:pt x="175" y="344"/>
                  </a:cubicBezTo>
                  <a:cubicBezTo>
                    <a:pt x="269" y="344"/>
                    <a:pt x="344" y="264"/>
                    <a:pt x="344" y="170"/>
                  </a:cubicBezTo>
                  <a:cubicBezTo>
                    <a:pt x="344" y="76"/>
                    <a:pt x="269" y="0"/>
                    <a:pt x="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3"/>
            <p:cNvSpPr/>
            <p:nvPr/>
          </p:nvSpPr>
          <p:spPr>
            <a:xfrm flipH="1">
              <a:off x="4152473" y="3914666"/>
              <a:ext cx="37431" cy="37431"/>
            </a:xfrm>
            <a:custGeom>
              <a:rect b="b" l="l" r="r" t="t"/>
              <a:pathLst>
                <a:path extrusionOk="0" h="340" w="340">
                  <a:moveTo>
                    <a:pt x="170" y="0"/>
                  </a:moveTo>
                  <a:cubicBezTo>
                    <a:pt x="76" y="0"/>
                    <a:pt x="0" y="76"/>
                    <a:pt x="0" y="170"/>
                  </a:cubicBezTo>
                  <a:cubicBezTo>
                    <a:pt x="0" y="264"/>
                    <a:pt x="76" y="340"/>
                    <a:pt x="170" y="340"/>
                  </a:cubicBezTo>
                  <a:cubicBezTo>
                    <a:pt x="264" y="340"/>
                    <a:pt x="340" y="264"/>
                    <a:pt x="340" y="170"/>
                  </a:cubicBezTo>
                  <a:cubicBezTo>
                    <a:pt x="340" y="76"/>
                    <a:pt x="264"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3"/>
            <p:cNvSpPr/>
            <p:nvPr/>
          </p:nvSpPr>
          <p:spPr>
            <a:xfrm flipH="1">
              <a:off x="4071005" y="3950446"/>
              <a:ext cx="35890" cy="36000"/>
            </a:xfrm>
            <a:custGeom>
              <a:rect b="b" l="l" r="r" t="t"/>
              <a:pathLst>
                <a:path extrusionOk="0" h="327" w="326">
                  <a:moveTo>
                    <a:pt x="161" y="1"/>
                  </a:moveTo>
                  <a:cubicBezTo>
                    <a:pt x="71" y="1"/>
                    <a:pt x="1" y="71"/>
                    <a:pt x="1" y="166"/>
                  </a:cubicBezTo>
                  <a:cubicBezTo>
                    <a:pt x="1" y="255"/>
                    <a:pt x="71" y="326"/>
                    <a:pt x="161" y="326"/>
                  </a:cubicBezTo>
                  <a:cubicBezTo>
                    <a:pt x="250" y="326"/>
                    <a:pt x="326" y="255"/>
                    <a:pt x="326" y="166"/>
                  </a:cubicBezTo>
                  <a:cubicBezTo>
                    <a:pt x="326" y="71"/>
                    <a:pt x="250"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3"/>
            <p:cNvSpPr/>
            <p:nvPr/>
          </p:nvSpPr>
          <p:spPr>
            <a:xfrm flipH="1">
              <a:off x="3990528" y="3988868"/>
              <a:ext cx="35450" cy="34899"/>
            </a:xfrm>
            <a:custGeom>
              <a:rect b="b" l="l" r="r" t="t"/>
              <a:pathLst>
                <a:path extrusionOk="0" h="317" w="322">
                  <a:moveTo>
                    <a:pt x="161" y="1"/>
                  </a:moveTo>
                  <a:cubicBezTo>
                    <a:pt x="76" y="1"/>
                    <a:pt x="1" y="71"/>
                    <a:pt x="1" y="156"/>
                  </a:cubicBezTo>
                  <a:cubicBezTo>
                    <a:pt x="1" y="246"/>
                    <a:pt x="76" y="316"/>
                    <a:pt x="161" y="316"/>
                  </a:cubicBezTo>
                  <a:cubicBezTo>
                    <a:pt x="251" y="316"/>
                    <a:pt x="322" y="246"/>
                    <a:pt x="322" y="156"/>
                  </a:cubicBezTo>
                  <a:cubicBezTo>
                    <a:pt x="322" y="71"/>
                    <a:pt x="251"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3"/>
            <p:cNvSpPr/>
            <p:nvPr/>
          </p:nvSpPr>
          <p:spPr>
            <a:xfrm flipH="1">
              <a:off x="3910051" y="4027290"/>
              <a:ext cx="34349" cy="33798"/>
            </a:xfrm>
            <a:custGeom>
              <a:rect b="b" l="l" r="r" t="t"/>
              <a:pathLst>
                <a:path extrusionOk="0" h="307" w="312">
                  <a:moveTo>
                    <a:pt x="156" y="0"/>
                  </a:moveTo>
                  <a:cubicBezTo>
                    <a:pt x="71" y="0"/>
                    <a:pt x="0" y="66"/>
                    <a:pt x="0" y="156"/>
                  </a:cubicBezTo>
                  <a:cubicBezTo>
                    <a:pt x="0" y="241"/>
                    <a:pt x="71" y="307"/>
                    <a:pt x="156" y="307"/>
                  </a:cubicBezTo>
                  <a:cubicBezTo>
                    <a:pt x="241" y="307"/>
                    <a:pt x="311" y="241"/>
                    <a:pt x="311" y="156"/>
                  </a:cubicBezTo>
                  <a:cubicBezTo>
                    <a:pt x="311" y="66"/>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3"/>
            <p:cNvSpPr/>
            <p:nvPr/>
          </p:nvSpPr>
          <p:spPr>
            <a:xfrm flipH="1">
              <a:off x="3829134" y="4064170"/>
              <a:ext cx="33358" cy="33248"/>
            </a:xfrm>
            <a:custGeom>
              <a:rect b="b" l="l" r="r" t="t"/>
              <a:pathLst>
                <a:path extrusionOk="0" h="302" w="303">
                  <a:moveTo>
                    <a:pt x="152" y="0"/>
                  </a:moveTo>
                  <a:cubicBezTo>
                    <a:pt x="67" y="0"/>
                    <a:pt x="1" y="66"/>
                    <a:pt x="1" y="151"/>
                  </a:cubicBezTo>
                  <a:cubicBezTo>
                    <a:pt x="1" y="236"/>
                    <a:pt x="67" y="302"/>
                    <a:pt x="152" y="302"/>
                  </a:cubicBezTo>
                  <a:cubicBezTo>
                    <a:pt x="232" y="302"/>
                    <a:pt x="303" y="236"/>
                    <a:pt x="303" y="151"/>
                  </a:cubicBezTo>
                  <a:cubicBezTo>
                    <a:pt x="303" y="66"/>
                    <a:pt x="232"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3"/>
            <p:cNvSpPr/>
            <p:nvPr/>
          </p:nvSpPr>
          <p:spPr>
            <a:xfrm flipH="1">
              <a:off x="3747666" y="4099399"/>
              <a:ext cx="32257" cy="32257"/>
            </a:xfrm>
            <a:custGeom>
              <a:rect b="b" l="l" r="r" t="t"/>
              <a:pathLst>
                <a:path extrusionOk="0" h="293" w="293">
                  <a:moveTo>
                    <a:pt x="147" y="1"/>
                  </a:moveTo>
                  <a:cubicBezTo>
                    <a:pt x="66" y="1"/>
                    <a:pt x="0" y="67"/>
                    <a:pt x="0" y="147"/>
                  </a:cubicBezTo>
                  <a:cubicBezTo>
                    <a:pt x="0" y="227"/>
                    <a:pt x="66" y="293"/>
                    <a:pt x="147" y="293"/>
                  </a:cubicBezTo>
                  <a:cubicBezTo>
                    <a:pt x="227" y="293"/>
                    <a:pt x="293" y="227"/>
                    <a:pt x="293" y="147"/>
                  </a:cubicBezTo>
                  <a:cubicBezTo>
                    <a:pt x="293" y="67"/>
                    <a:pt x="227"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3"/>
            <p:cNvSpPr/>
            <p:nvPr/>
          </p:nvSpPr>
          <p:spPr>
            <a:xfrm flipH="1">
              <a:off x="3665098" y="4133197"/>
              <a:ext cx="31266" cy="31156"/>
            </a:xfrm>
            <a:custGeom>
              <a:rect b="b" l="l" r="r" t="t"/>
              <a:pathLst>
                <a:path extrusionOk="0" h="283" w="284">
                  <a:moveTo>
                    <a:pt x="142" y="0"/>
                  </a:moveTo>
                  <a:cubicBezTo>
                    <a:pt x="62" y="0"/>
                    <a:pt x="0" y="61"/>
                    <a:pt x="0" y="142"/>
                  </a:cubicBezTo>
                  <a:cubicBezTo>
                    <a:pt x="0" y="217"/>
                    <a:pt x="62" y="283"/>
                    <a:pt x="142" y="283"/>
                  </a:cubicBezTo>
                  <a:cubicBezTo>
                    <a:pt x="222" y="283"/>
                    <a:pt x="283" y="217"/>
                    <a:pt x="283" y="142"/>
                  </a:cubicBezTo>
                  <a:cubicBezTo>
                    <a:pt x="283" y="61"/>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3"/>
            <p:cNvSpPr/>
            <p:nvPr/>
          </p:nvSpPr>
          <p:spPr>
            <a:xfrm flipH="1">
              <a:off x="3581538" y="4164243"/>
              <a:ext cx="30716" cy="30826"/>
            </a:xfrm>
            <a:custGeom>
              <a:rect b="b" l="l" r="r" t="t"/>
              <a:pathLst>
                <a:path extrusionOk="0" h="280" w="279">
                  <a:moveTo>
                    <a:pt x="137" y="1"/>
                  </a:moveTo>
                  <a:cubicBezTo>
                    <a:pt x="61" y="1"/>
                    <a:pt x="0" y="67"/>
                    <a:pt x="0" y="142"/>
                  </a:cubicBezTo>
                  <a:cubicBezTo>
                    <a:pt x="0" y="218"/>
                    <a:pt x="61" y="279"/>
                    <a:pt x="137" y="279"/>
                  </a:cubicBezTo>
                  <a:cubicBezTo>
                    <a:pt x="212" y="279"/>
                    <a:pt x="278" y="218"/>
                    <a:pt x="278" y="142"/>
                  </a:cubicBezTo>
                  <a:cubicBezTo>
                    <a:pt x="278" y="67"/>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3"/>
            <p:cNvSpPr/>
            <p:nvPr/>
          </p:nvSpPr>
          <p:spPr>
            <a:xfrm flipH="1">
              <a:off x="3497979" y="4194408"/>
              <a:ext cx="29175" cy="29175"/>
            </a:xfrm>
            <a:custGeom>
              <a:rect b="b" l="l" r="r" t="t"/>
              <a:pathLst>
                <a:path extrusionOk="0" h="265" w="265">
                  <a:moveTo>
                    <a:pt x="132" y="0"/>
                  </a:moveTo>
                  <a:cubicBezTo>
                    <a:pt x="57" y="0"/>
                    <a:pt x="0" y="57"/>
                    <a:pt x="0" y="132"/>
                  </a:cubicBezTo>
                  <a:cubicBezTo>
                    <a:pt x="0" y="203"/>
                    <a:pt x="57" y="264"/>
                    <a:pt x="132" y="264"/>
                  </a:cubicBezTo>
                  <a:cubicBezTo>
                    <a:pt x="208" y="264"/>
                    <a:pt x="264" y="203"/>
                    <a:pt x="264" y="132"/>
                  </a:cubicBezTo>
                  <a:cubicBezTo>
                    <a:pt x="264" y="57"/>
                    <a:pt x="208"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3"/>
            <p:cNvSpPr/>
            <p:nvPr/>
          </p:nvSpPr>
          <p:spPr>
            <a:xfrm flipH="1">
              <a:off x="3413429" y="4221381"/>
              <a:ext cx="28074" cy="28624"/>
            </a:xfrm>
            <a:custGeom>
              <a:rect b="b" l="l" r="r" t="t"/>
              <a:pathLst>
                <a:path extrusionOk="0" h="260" w="255">
                  <a:moveTo>
                    <a:pt x="127" y="1"/>
                  </a:moveTo>
                  <a:cubicBezTo>
                    <a:pt x="57" y="1"/>
                    <a:pt x="0" y="62"/>
                    <a:pt x="0" y="133"/>
                  </a:cubicBezTo>
                  <a:cubicBezTo>
                    <a:pt x="0" y="203"/>
                    <a:pt x="57" y="260"/>
                    <a:pt x="127" y="260"/>
                  </a:cubicBezTo>
                  <a:cubicBezTo>
                    <a:pt x="198" y="260"/>
                    <a:pt x="255" y="203"/>
                    <a:pt x="255" y="133"/>
                  </a:cubicBezTo>
                  <a:cubicBezTo>
                    <a:pt x="255" y="62"/>
                    <a:pt x="198" y="1"/>
                    <a:pt x="1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3"/>
            <p:cNvSpPr/>
            <p:nvPr/>
          </p:nvSpPr>
          <p:spPr>
            <a:xfrm flipH="1">
              <a:off x="3327778" y="4246812"/>
              <a:ext cx="27633" cy="27633"/>
            </a:xfrm>
            <a:custGeom>
              <a:rect b="b" l="l" r="r" t="t"/>
              <a:pathLst>
                <a:path extrusionOk="0" h="251" w="251">
                  <a:moveTo>
                    <a:pt x="123" y="1"/>
                  </a:moveTo>
                  <a:cubicBezTo>
                    <a:pt x="57" y="1"/>
                    <a:pt x="1" y="52"/>
                    <a:pt x="1" y="123"/>
                  </a:cubicBezTo>
                  <a:cubicBezTo>
                    <a:pt x="1" y="194"/>
                    <a:pt x="57" y="250"/>
                    <a:pt x="123" y="250"/>
                  </a:cubicBezTo>
                  <a:cubicBezTo>
                    <a:pt x="194" y="250"/>
                    <a:pt x="251" y="194"/>
                    <a:pt x="251" y="123"/>
                  </a:cubicBezTo>
                  <a:cubicBezTo>
                    <a:pt x="251" y="52"/>
                    <a:pt x="194"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3"/>
            <p:cNvSpPr/>
            <p:nvPr/>
          </p:nvSpPr>
          <p:spPr>
            <a:xfrm flipH="1">
              <a:off x="3241576" y="4269160"/>
              <a:ext cx="27193" cy="26532"/>
            </a:xfrm>
            <a:custGeom>
              <a:rect b="b" l="l" r="r" t="t"/>
              <a:pathLst>
                <a:path extrusionOk="0" h="241" w="247">
                  <a:moveTo>
                    <a:pt x="124" y="0"/>
                  </a:moveTo>
                  <a:cubicBezTo>
                    <a:pt x="58" y="0"/>
                    <a:pt x="1" y="52"/>
                    <a:pt x="1" y="123"/>
                  </a:cubicBezTo>
                  <a:cubicBezTo>
                    <a:pt x="1" y="189"/>
                    <a:pt x="58" y="241"/>
                    <a:pt x="124" y="241"/>
                  </a:cubicBezTo>
                  <a:cubicBezTo>
                    <a:pt x="190" y="241"/>
                    <a:pt x="246" y="189"/>
                    <a:pt x="246" y="123"/>
                  </a:cubicBezTo>
                  <a:cubicBezTo>
                    <a:pt x="246" y="52"/>
                    <a:pt x="190" y="0"/>
                    <a:pt x="1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3"/>
            <p:cNvSpPr/>
            <p:nvPr/>
          </p:nvSpPr>
          <p:spPr>
            <a:xfrm flipH="1">
              <a:off x="3154934" y="4288867"/>
              <a:ext cx="26092" cy="26092"/>
            </a:xfrm>
            <a:custGeom>
              <a:rect b="b" l="l" r="r" t="t"/>
              <a:pathLst>
                <a:path extrusionOk="0" h="237" w="237">
                  <a:moveTo>
                    <a:pt x="118" y="0"/>
                  </a:moveTo>
                  <a:cubicBezTo>
                    <a:pt x="52" y="0"/>
                    <a:pt x="1" y="52"/>
                    <a:pt x="1" y="118"/>
                  </a:cubicBezTo>
                  <a:cubicBezTo>
                    <a:pt x="1" y="184"/>
                    <a:pt x="52" y="236"/>
                    <a:pt x="118" y="236"/>
                  </a:cubicBezTo>
                  <a:cubicBezTo>
                    <a:pt x="184" y="236"/>
                    <a:pt x="236" y="184"/>
                    <a:pt x="236" y="118"/>
                  </a:cubicBezTo>
                  <a:cubicBezTo>
                    <a:pt x="236" y="52"/>
                    <a:pt x="18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3"/>
            <p:cNvSpPr/>
            <p:nvPr/>
          </p:nvSpPr>
          <p:spPr>
            <a:xfrm flipH="1">
              <a:off x="3067742" y="4305931"/>
              <a:ext cx="24991" cy="25101"/>
            </a:xfrm>
            <a:custGeom>
              <a:rect b="b" l="l" r="r" t="t"/>
              <a:pathLst>
                <a:path extrusionOk="0" h="228" w="227">
                  <a:moveTo>
                    <a:pt x="113" y="1"/>
                  </a:moveTo>
                  <a:cubicBezTo>
                    <a:pt x="52" y="1"/>
                    <a:pt x="0" y="53"/>
                    <a:pt x="0" y="114"/>
                  </a:cubicBezTo>
                  <a:cubicBezTo>
                    <a:pt x="0" y="175"/>
                    <a:pt x="52" y="227"/>
                    <a:pt x="113" y="227"/>
                  </a:cubicBezTo>
                  <a:cubicBezTo>
                    <a:pt x="174" y="227"/>
                    <a:pt x="226" y="175"/>
                    <a:pt x="226" y="114"/>
                  </a:cubicBezTo>
                  <a:cubicBezTo>
                    <a:pt x="226" y="53"/>
                    <a:pt x="174" y="1"/>
                    <a:pt x="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3"/>
            <p:cNvSpPr/>
            <p:nvPr/>
          </p:nvSpPr>
          <p:spPr>
            <a:xfrm flipH="1">
              <a:off x="2979999" y="4320463"/>
              <a:ext cx="24000" cy="24000"/>
            </a:xfrm>
            <a:custGeom>
              <a:rect b="b" l="l" r="r" t="t"/>
              <a:pathLst>
                <a:path extrusionOk="0" h="218" w="218">
                  <a:moveTo>
                    <a:pt x="109" y="1"/>
                  </a:moveTo>
                  <a:cubicBezTo>
                    <a:pt x="47" y="1"/>
                    <a:pt x="0" y="48"/>
                    <a:pt x="0" y="109"/>
                  </a:cubicBezTo>
                  <a:cubicBezTo>
                    <a:pt x="0" y="166"/>
                    <a:pt x="47" y="218"/>
                    <a:pt x="109" y="218"/>
                  </a:cubicBezTo>
                  <a:cubicBezTo>
                    <a:pt x="170" y="218"/>
                    <a:pt x="217" y="166"/>
                    <a:pt x="217" y="109"/>
                  </a:cubicBezTo>
                  <a:cubicBezTo>
                    <a:pt x="217" y="48"/>
                    <a:pt x="170"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3"/>
            <p:cNvSpPr/>
            <p:nvPr/>
          </p:nvSpPr>
          <p:spPr>
            <a:xfrm flipH="1">
              <a:off x="2891815" y="4331913"/>
              <a:ext cx="22899" cy="22459"/>
            </a:xfrm>
            <a:custGeom>
              <a:rect b="b" l="l" r="r" t="t"/>
              <a:pathLst>
                <a:path extrusionOk="0" h="204" w="208">
                  <a:moveTo>
                    <a:pt x="104" y="1"/>
                  </a:moveTo>
                  <a:cubicBezTo>
                    <a:pt x="47" y="1"/>
                    <a:pt x="0" y="43"/>
                    <a:pt x="0" y="100"/>
                  </a:cubicBezTo>
                  <a:cubicBezTo>
                    <a:pt x="0" y="161"/>
                    <a:pt x="47" y="203"/>
                    <a:pt x="104" y="203"/>
                  </a:cubicBezTo>
                  <a:cubicBezTo>
                    <a:pt x="160" y="203"/>
                    <a:pt x="207" y="161"/>
                    <a:pt x="207" y="100"/>
                  </a:cubicBezTo>
                  <a:cubicBezTo>
                    <a:pt x="207" y="43"/>
                    <a:pt x="160"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3"/>
            <p:cNvSpPr/>
            <p:nvPr/>
          </p:nvSpPr>
          <p:spPr>
            <a:xfrm flipH="1">
              <a:off x="2803632" y="4339729"/>
              <a:ext cx="21908" cy="21908"/>
            </a:xfrm>
            <a:custGeom>
              <a:rect b="b" l="l" r="r" t="t"/>
              <a:pathLst>
                <a:path extrusionOk="0" h="199" w="199">
                  <a:moveTo>
                    <a:pt x="100" y="0"/>
                  </a:moveTo>
                  <a:cubicBezTo>
                    <a:pt x="48" y="0"/>
                    <a:pt x="1" y="48"/>
                    <a:pt x="1" y="99"/>
                  </a:cubicBezTo>
                  <a:cubicBezTo>
                    <a:pt x="1" y="156"/>
                    <a:pt x="48" y="198"/>
                    <a:pt x="100" y="198"/>
                  </a:cubicBezTo>
                  <a:cubicBezTo>
                    <a:pt x="156" y="198"/>
                    <a:pt x="199" y="156"/>
                    <a:pt x="199" y="99"/>
                  </a:cubicBezTo>
                  <a:cubicBezTo>
                    <a:pt x="199" y="48"/>
                    <a:pt x="156" y="0"/>
                    <a:pt x="1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3"/>
            <p:cNvSpPr/>
            <p:nvPr/>
          </p:nvSpPr>
          <p:spPr>
            <a:xfrm flipH="1">
              <a:off x="2714898" y="4344903"/>
              <a:ext cx="20807" cy="20918"/>
            </a:xfrm>
            <a:custGeom>
              <a:rect b="b" l="l" r="r" t="t"/>
              <a:pathLst>
                <a:path extrusionOk="0" h="190" w="189">
                  <a:moveTo>
                    <a:pt x="95" y="1"/>
                  </a:moveTo>
                  <a:cubicBezTo>
                    <a:pt x="43" y="1"/>
                    <a:pt x="0" y="43"/>
                    <a:pt x="0" y="95"/>
                  </a:cubicBezTo>
                  <a:cubicBezTo>
                    <a:pt x="0" y="147"/>
                    <a:pt x="43" y="189"/>
                    <a:pt x="95" y="189"/>
                  </a:cubicBezTo>
                  <a:cubicBezTo>
                    <a:pt x="147" y="189"/>
                    <a:pt x="189" y="147"/>
                    <a:pt x="189" y="95"/>
                  </a:cubicBezTo>
                  <a:cubicBezTo>
                    <a:pt x="189" y="43"/>
                    <a:pt x="147"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3"/>
            <p:cNvSpPr/>
            <p:nvPr/>
          </p:nvSpPr>
          <p:spPr>
            <a:xfrm flipH="1">
              <a:off x="2626055" y="4346995"/>
              <a:ext cx="19927" cy="19817"/>
            </a:xfrm>
            <a:custGeom>
              <a:rect b="b" l="l" r="r" t="t"/>
              <a:pathLst>
                <a:path extrusionOk="0" h="180" w="181">
                  <a:moveTo>
                    <a:pt x="91" y="0"/>
                  </a:moveTo>
                  <a:cubicBezTo>
                    <a:pt x="43" y="0"/>
                    <a:pt x="1" y="38"/>
                    <a:pt x="1" y="90"/>
                  </a:cubicBezTo>
                  <a:cubicBezTo>
                    <a:pt x="1" y="137"/>
                    <a:pt x="43" y="180"/>
                    <a:pt x="91" y="180"/>
                  </a:cubicBezTo>
                  <a:cubicBezTo>
                    <a:pt x="142" y="180"/>
                    <a:pt x="180" y="137"/>
                    <a:pt x="180" y="90"/>
                  </a:cubicBezTo>
                  <a:cubicBezTo>
                    <a:pt x="180" y="38"/>
                    <a:pt x="142" y="0"/>
                    <a:pt x="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3"/>
            <p:cNvSpPr/>
            <p:nvPr/>
          </p:nvSpPr>
          <p:spPr>
            <a:xfrm flipH="1">
              <a:off x="2536881" y="4345454"/>
              <a:ext cx="19266" cy="19266"/>
            </a:xfrm>
            <a:custGeom>
              <a:rect b="b" l="l" r="r" t="t"/>
              <a:pathLst>
                <a:path extrusionOk="0" h="175" w="175">
                  <a:moveTo>
                    <a:pt x="85" y="0"/>
                  </a:moveTo>
                  <a:cubicBezTo>
                    <a:pt x="38" y="0"/>
                    <a:pt x="1" y="43"/>
                    <a:pt x="1" y="90"/>
                  </a:cubicBezTo>
                  <a:cubicBezTo>
                    <a:pt x="1" y="137"/>
                    <a:pt x="38" y="175"/>
                    <a:pt x="85" y="175"/>
                  </a:cubicBezTo>
                  <a:cubicBezTo>
                    <a:pt x="133" y="175"/>
                    <a:pt x="175" y="137"/>
                    <a:pt x="175" y="90"/>
                  </a:cubicBezTo>
                  <a:cubicBezTo>
                    <a:pt x="175" y="43"/>
                    <a:pt x="133"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3"/>
            <p:cNvSpPr/>
            <p:nvPr/>
          </p:nvSpPr>
          <p:spPr>
            <a:xfrm flipH="1">
              <a:off x="2448587" y="4341821"/>
              <a:ext cx="17725" cy="17725"/>
            </a:xfrm>
            <a:custGeom>
              <a:rect b="b" l="l" r="r" t="t"/>
              <a:pathLst>
                <a:path extrusionOk="0" h="161" w="161">
                  <a:moveTo>
                    <a:pt x="80" y="0"/>
                  </a:moveTo>
                  <a:cubicBezTo>
                    <a:pt x="33" y="0"/>
                    <a:pt x="0" y="33"/>
                    <a:pt x="0" y="80"/>
                  </a:cubicBezTo>
                  <a:cubicBezTo>
                    <a:pt x="0" y="128"/>
                    <a:pt x="33" y="161"/>
                    <a:pt x="80" y="161"/>
                  </a:cubicBezTo>
                  <a:cubicBezTo>
                    <a:pt x="127" y="161"/>
                    <a:pt x="160" y="128"/>
                    <a:pt x="160" y="80"/>
                  </a:cubicBezTo>
                  <a:cubicBezTo>
                    <a:pt x="160" y="33"/>
                    <a:pt x="127"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3"/>
            <p:cNvSpPr/>
            <p:nvPr/>
          </p:nvSpPr>
          <p:spPr>
            <a:xfrm flipH="1">
              <a:off x="2359853" y="4334995"/>
              <a:ext cx="17285" cy="17285"/>
            </a:xfrm>
            <a:custGeom>
              <a:rect b="b" l="l" r="r" t="t"/>
              <a:pathLst>
                <a:path extrusionOk="0" h="157" w="157">
                  <a:moveTo>
                    <a:pt x="81" y="1"/>
                  </a:moveTo>
                  <a:cubicBezTo>
                    <a:pt x="34" y="1"/>
                    <a:pt x="1" y="34"/>
                    <a:pt x="1" y="76"/>
                  </a:cubicBezTo>
                  <a:cubicBezTo>
                    <a:pt x="1" y="119"/>
                    <a:pt x="34" y="157"/>
                    <a:pt x="81" y="157"/>
                  </a:cubicBezTo>
                  <a:cubicBezTo>
                    <a:pt x="123" y="157"/>
                    <a:pt x="156" y="119"/>
                    <a:pt x="156" y="76"/>
                  </a:cubicBezTo>
                  <a:cubicBezTo>
                    <a:pt x="156" y="34"/>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3"/>
            <p:cNvSpPr/>
            <p:nvPr/>
          </p:nvSpPr>
          <p:spPr>
            <a:xfrm flipH="1">
              <a:off x="2271670" y="4325747"/>
              <a:ext cx="16184" cy="16184"/>
            </a:xfrm>
            <a:custGeom>
              <a:rect b="b" l="l" r="r" t="t"/>
              <a:pathLst>
                <a:path extrusionOk="0" h="147" w="147">
                  <a:moveTo>
                    <a:pt x="76" y="0"/>
                  </a:moveTo>
                  <a:cubicBezTo>
                    <a:pt x="34" y="0"/>
                    <a:pt x="1" y="33"/>
                    <a:pt x="1" y="76"/>
                  </a:cubicBezTo>
                  <a:cubicBezTo>
                    <a:pt x="1" y="113"/>
                    <a:pt x="34" y="146"/>
                    <a:pt x="76" y="146"/>
                  </a:cubicBezTo>
                  <a:cubicBezTo>
                    <a:pt x="114" y="146"/>
                    <a:pt x="147" y="113"/>
                    <a:pt x="147" y="76"/>
                  </a:cubicBezTo>
                  <a:cubicBezTo>
                    <a:pt x="147" y="33"/>
                    <a:pt x="114"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3"/>
            <p:cNvSpPr/>
            <p:nvPr/>
          </p:nvSpPr>
          <p:spPr>
            <a:xfrm flipH="1">
              <a:off x="2183377" y="4314298"/>
              <a:ext cx="15743" cy="15633"/>
            </a:xfrm>
            <a:custGeom>
              <a:rect b="b" l="l" r="r" t="t"/>
              <a:pathLst>
                <a:path extrusionOk="0" h="142" w="143">
                  <a:moveTo>
                    <a:pt x="72" y="0"/>
                  </a:moveTo>
                  <a:cubicBezTo>
                    <a:pt x="34" y="0"/>
                    <a:pt x="1" y="33"/>
                    <a:pt x="1" y="71"/>
                  </a:cubicBezTo>
                  <a:cubicBezTo>
                    <a:pt x="1" y="109"/>
                    <a:pt x="34" y="142"/>
                    <a:pt x="72" y="142"/>
                  </a:cubicBezTo>
                  <a:cubicBezTo>
                    <a:pt x="109" y="142"/>
                    <a:pt x="142" y="109"/>
                    <a:pt x="142" y="71"/>
                  </a:cubicBezTo>
                  <a:cubicBezTo>
                    <a:pt x="142" y="33"/>
                    <a:pt x="109"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3"/>
            <p:cNvSpPr/>
            <p:nvPr/>
          </p:nvSpPr>
          <p:spPr>
            <a:xfrm flipH="1">
              <a:off x="2095744" y="4301307"/>
              <a:ext cx="14642" cy="14642"/>
            </a:xfrm>
            <a:custGeom>
              <a:rect b="b" l="l" r="r" t="t"/>
              <a:pathLst>
                <a:path extrusionOk="0" h="133" w="133">
                  <a:moveTo>
                    <a:pt x="67" y="1"/>
                  </a:moveTo>
                  <a:cubicBezTo>
                    <a:pt x="34" y="1"/>
                    <a:pt x="1" y="34"/>
                    <a:pt x="1" y="67"/>
                  </a:cubicBezTo>
                  <a:cubicBezTo>
                    <a:pt x="1" y="104"/>
                    <a:pt x="34" y="133"/>
                    <a:pt x="67" y="133"/>
                  </a:cubicBezTo>
                  <a:cubicBezTo>
                    <a:pt x="105" y="133"/>
                    <a:pt x="133" y="104"/>
                    <a:pt x="133" y="67"/>
                  </a:cubicBezTo>
                  <a:cubicBezTo>
                    <a:pt x="133" y="34"/>
                    <a:pt x="105"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3"/>
            <p:cNvSpPr/>
            <p:nvPr/>
          </p:nvSpPr>
          <p:spPr>
            <a:xfrm flipH="1">
              <a:off x="2008001" y="4287326"/>
              <a:ext cx="13541" cy="13541"/>
            </a:xfrm>
            <a:custGeom>
              <a:rect b="b" l="l" r="r" t="t"/>
              <a:pathLst>
                <a:path extrusionOk="0" h="123" w="123">
                  <a:moveTo>
                    <a:pt x="61" y="0"/>
                  </a:moveTo>
                  <a:cubicBezTo>
                    <a:pt x="28" y="0"/>
                    <a:pt x="0" y="29"/>
                    <a:pt x="0" y="62"/>
                  </a:cubicBezTo>
                  <a:cubicBezTo>
                    <a:pt x="0" y="95"/>
                    <a:pt x="28" y="123"/>
                    <a:pt x="61" y="123"/>
                  </a:cubicBezTo>
                  <a:cubicBezTo>
                    <a:pt x="94" y="123"/>
                    <a:pt x="123" y="95"/>
                    <a:pt x="123" y="62"/>
                  </a:cubicBezTo>
                  <a:cubicBezTo>
                    <a:pt x="123" y="29"/>
                    <a:pt x="94" y="0"/>
                    <a:pt x="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3"/>
            <p:cNvSpPr/>
            <p:nvPr/>
          </p:nvSpPr>
          <p:spPr>
            <a:xfrm flipH="1">
              <a:off x="1920809" y="4272243"/>
              <a:ext cx="12551" cy="12551"/>
            </a:xfrm>
            <a:custGeom>
              <a:rect b="b" l="l" r="r" t="t"/>
              <a:pathLst>
                <a:path extrusionOk="0" h="114" w="114">
                  <a:moveTo>
                    <a:pt x="57" y="1"/>
                  </a:moveTo>
                  <a:cubicBezTo>
                    <a:pt x="29" y="1"/>
                    <a:pt x="1" y="29"/>
                    <a:pt x="1" y="57"/>
                  </a:cubicBezTo>
                  <a:cubicBezTo>
                    <a:pt x="1" y="90"/>
                    <a:pt x="29" y="114"/>
                    <a:pt x="57" y="114"/>
                  </a:cubicBezTo>
                  <a:cubicBezTo>
                    <a:pt x="90" y="114"/>
                    <a:pt x="114" y="90"/>
                    <a:pt x="114" y="57"/>
                  </a:cubicBezTo>
                  <a:cubicBezTo>
                    <a:pt x="114"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3"/>
            <p:cNvSpPr/>
            <p:nvPr/>
          </p:nvSpPr>
          <p:spPr>
            <a:xfrm flipH="1">
              <a:off x="1833066" y="4257160"/>
              <a:ext cx="11560" cy="11560"/>
            </a:xfrm>
            <a:custGeom>
              <a:rect b="b" l="l" r="r" t="t"/>
              <a:pathLst>
                <a:path extrusionOk="0" h="105" w="105">
                  <a:moveTo>
                    <a:pt x="53" y="1"/>
                  </a:moveTo>
                  <a:cubicBezTo>
                    <a:pt x="24" y="1"/>
                    <a:pt x="1" y="24"/>
                    <a:pt x="1" y="53"/>
                  </a:cubicBezTo>
                  <a:cubicBezTo>
                    <a:pt x="1" y="81"/>
                    <a:pt x="24" y="105"/>
                    <a:pt x="53" y="105"/>
                  </a:cubicBezTo>
                  <a:cubicBezTo>
                    <a:pt x="81" y="105"/>
                    <a:pt x="104" y="81"/>
                    <a:pt x="104" y="53"/>
                  </a:cubicBezTo>
                  <a:cubicBezTo>
                    <a:pt x="104" y="24"/>
                    <a:pt x="81"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3"/>
            <p:cNvSpPr/>
            <p:nvPr/>
          </p:nvSpPr>
          <p:spPr>
            <a:xfrm flipH="1">
              <a:off x="1745873" y="4242188"/>
              <a:ext cx="10459" cy="10459"/>
            </a:xfrm>
            <a:custGeom>
              <a:rect b="b" l="l" r="r" t="t"/>
              <a:pathLst>
                <a:path extrusionOk="0" h="95" w="95">
                  <a:moveTo>
                    <a:pt x="47" y="0"/>
                  </a:moveTo>
                  <a:cubicBezTo>
                    <a:pt x="24" y="0"/>
                    <a:pt x="0" y="24"/>
                    <a:pt x="0" y="47"/>
                  </a:cubicBezTo>
                  <a:cubicBezTo>
                    <a:pt x="0" y="76"/>
                    <a:pt x="24" y="94"/>
                    <a:pt x="47" y="94"/>
                  </a:cubicBezTo>
                  <a:cubicBezTo>
                    <a:pt x="75" y="94"/>
                    <a:pt x="94" y="76"/>
                    <a:pt x="94" y="47"/>
                  </a:cubicBezTo>
                  <a:cubicBezTo>
                    <a:pt x="94" y="24"/>
                    <a:pt x="75" y="0"/>
                    <a:pt x="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3"/>
            <p:cNvSpPr/>
            <p:nvPr/>
          </p:nvSpPr>
          <p:spPr>
            <a:xfrm flipH="1">
              <a:off x="1658131" y="4228096"/>
              <a:ext cx="9468" cy="9468"/>
            </a:xfrm>
            <a:custGeom>
              <a:rect b="b" l="l" r="r" t="t"/>
              <a:pathLst>
                <a:path extrusionOk="0" h="86" w="86">
                  <a:moveTo>
                    <a:pt x="43" y="1"/>
                  </a:moveTo>
                  <a:cubicBezTo>
                    <a:pt x="19" y="1"/>
                    <a:pt x="0" y="20"/>
                    <a:pt x="0" y="43"/>
                  </a:cubicBezTo>
                  <a:cubicBezTo>
                    <a:pt x="0" y="67"/>
                    <a:pt x="19" y="86"/>
                    <a:pt x="43" y="86"/>
                  </a:cubicBezTo>
                  <a:cubicBezTo>
                    <a:pt x="66" y="86"/>
                    <a:pt x="85" y="67"/>
                    <a:pt x="85" y="43"/>
                  </a:cubicBezTo>
                  <a:cubicBezTo>
                    <a:pt x="85" y="20"/>
                    <a:pt x="66"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3"/>
            <p:cNvSpPr/>
            <p:nvPr/>
          </p:nvSpPr>
          <p:spPr>
            <a:xfrm flipH="1">
              <a:off x="1570498" y="4215106"/>
              <a:ext cx="8367" cy="9028"/>
            </a:xfrm>
            <a:custGeom>
              <a:rect b="b" l="l" r="r" t="t"/>
              <a:pathLst>
                <a:path extrusionOk="0" h="82" w="76">
                  <a:moveTo>
                    <a:pt x="38" y="1"/>
                  </a:moveTo>
                  <a:cubicBezTo>
                    <a:pt x="19" y="1"/>
                    <a:pt x="0" y="20"/>
                    <a:pt x="0" y="43"/>
                  </a:cubicBezTo>
                  <a:cubicBezTo>
                    <a:pt x="0" y="62"/>
                    <a:pt x="19" y="81"/>
                    <a:pt x="38" y="81"/>
                  </a:cubicBezTo>
                  <a:cubicBezTo>
                    <a:pt x="62" y="81"/>
                    <a:pt x="76" y="62"/>
                    <a:pt x="76" y="43"/>
                  </a:cubicBezTo>
                  <a:cubicBezTo>
                    <a:pt x="76" y="20"/>
                    <a:pt x="62"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3"/>
            <p:cNvSpPr/>
            <p:nvPr/>
          </p:nvSpPr>
          <p:spPr>
            <a:xfrm flipH="1">
              <a:off x="1482204" y="4204757"/>
              <a:ext cx="7927" cy="7376"/>
            </a:xfrm>
            <a:custGeom>
              <a:rect b="b" l="l" r="r" t="t"/>
              <a:pathLst>
                <a:path extrusionOk="0" h="67" w="72">
                  <a:moveTo>
                    <a:pt x="38" y="1"/>
                  </a:moveTo>
                  <a:cubicBezTo>
                    <a:pt x="19" y="1"/>
                    <a:pt x="0" y="15"/>
                    <a:pt x="0" y="34"/>
                  </a:cubicBezTo>
                  <a:cubicBezTo>
                    <a:pt x="0" y="53"/>
                    <a:pt x="19" y="67"/>
                    <a:pt x="38" y="67"/>
                  </a:cubicBezTo>
                  <a:cubicBezTo>
                    <a:pt x="57" y="67"/>
                    <a:pt x="71" y="53"/>
                    <a:pt x="71" y="34"/>
                  </a:cubicBezTo>
                  <a:cubicBezTo>
                    <a:pt x="71" y="15"/>
                    <a:pt x="57"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3"/>
            <p:cNvSpPr/>
            <p:nvPr/>
          </p:nvSpPr>
          <p:spPr>
            <a:xfrm flipH="1">
              <a:off x="1393471" y="4196500"/>
              <a:ext cx="7376" cy="6826"/>
            </a:xfrm>
            <a:custGeom>
              <a:rect b="b" l="l" r="r" t="t"/>
              <a:pathLst>
                <a:path extrusionOk="0" h="62" w="67">
                  <a:moveTo>
                    <a:pt x="33" y="0"/>
                  </a:moveTo>
                  <a:cubicBezTo>
                    <a:pt x="14" y="0"/>
                    <a:pt x="0" y="10"/>
                    <a:pt x="0" y="29"/>
                  </a:cubicBezTo>
                  <a:cubicBezTo>
                    <a:pt x="0" y="47"/>
                    <a:pt x="14" y="62"/>
                    <a:pt x="33" y="62"/>
                  </a:cubicBezTo>
                  <a:cubicBezTo>
                    <a:pt x="52" y="62"/>
                    <a:pt x="66" y="47"/>
                    <a:pt x="66" y="29"/>
                  </a:cubicBezTo>
                  <a:cubicBezTo>
                    <a:pt x="66" y="10"/>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3"/>
            <p:cNvSpPr/>
            <p:nvPr/>
          </p:nvSpPr>
          <p:spPr>
            <a:xfrm flipH="1">
              <a:off x="1305287" y="4190775"/>
              <a:ext cx="5835" cy="5835"/>
            </a:xfrm>
            <a:custGeom>
              <a:rect b="b" l="l" r="r" t="t"/>
              <a:pathLst>
                <a:path extrusionOk="0" h="53" w="53">
                  <a:moveTo>
                    <a:pt x="29" y="0"/>
                  </a:moveTo>
                  <a:cubicBezTo>
                    <a:pt x="15" y="0"/>
                    <a:pt x="1" y="15"/>
                    <a:pt x="1" y="29"/>
                  </a:cubicBezTo>
                  <a:cubicBezTo>
                    <a:pt x="1" y="43"/>
                    <a:pt x="15" y="52"/>
                    <a:pt x="29" y="52"/>
                  </a:cubicBezTo>
                  <a:cubicBezTo>
                    <a:pt x="43" y="52"/>
                    <a:pt x="53" y="43"/>
                    <a:pt x="53" y="29"/>
                  </a:cubicBezTo>
                  <a:cubicBezTo>
                    <a:pt x="53" y="15"/>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3"/>
            <p:cNvSpPr/>
            <p:nvPr/>
          </p:nvSpPr>
          <p:spPr>
            <a:xfrm flipH="1">
              <a:off x="1216554" y="4188684"/>
              <a:ext cx="4734" cy="5284"/>
            </a:xfrm>
            <a:custGeom>
              <a:rect b="b" l="l" r="r" t="t"/>
              <a:pathLst>
                <a:path extrusionOk="0" h="48" w="43">
                  <a:moveTo>
                    <a:pt x="24" y="1"/>
                  </a:moveTo>
                  <a:cubicBezTo>
                    <a:pt x="10" y="1"/>
                    <a:pt x="0" y="10"/>
                    <a:pt x="0" y="24"/>
                  </a:cubicBezTo>
                  <a:cubicBezTo>
                    <a:pt x="0" y="34"/>
                    <a:pt x="10" y="48"/>
                    <a:pt x="24" y="48"/>
                  </a:cubicBezTo>
                  <a:cubicBezTo>
                    <a:pt x="33" y="48"/>
                    <a:pt x="43" y="34"/>
                    <a:pt x="43" y="24"/>
                  </a:cubicBezTo>
                  <a:cubicBezTo>
                    <a:pt x="43" y="10"/>
                    <a:pt x="3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3"/>
            <p:cNvSpPr/>
            <p:nvPr/>
          </p:nvSpPr>
          <p:spPr>
            <a:xfrm flipH="1">
              <a:off x="1127820" y="4190225"/>
              <a:ext cx="3743" cy="4294"/>
            </a:xfrm>
            <a:custGeom>
              <a:rect b="b" l="l" r="r" t="t"/>
              <a:pathLst>
                <a:path extrusionOk="0" h="39" w="34">
                  <a:moveTo>
                    <a:pt x="20" y="1"/>
                  </a:moveTo>
                  <a:cubicBezTo>
                    <a:pt x="6" y="1"/>
                    <a:pt x="1" y="10"/>
                    <a:pt x="1" y="20"/>
                  </a:cubicBezTo>
                  <a:cubicBezTo>
                    <a:pt x="1" y="29"/>
                    <a:pt x="6" y="38"/>
                    <a:pt x="20" y="38"/>
                  </a:cubicBezTo>
                  <a:cubicBezTo>
                    <a:pt x="29" y="38"/>
                    <a:pt x="34" y="29"/>
                    <a:pt x="34" y="20"/>
                  </a:cubicBezTo>
                  <a:cubicBezTo>
                    <a:pt x="34" y="10"/>
                    <a:pt x="29" y="1"/>
                    <a:pt x="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3"/>
            <p:cNvSpPr/>
            <p:nvPr/>
          </p:nvSpPr>
          <p:spPr>
            <a:xfrm flipH="1">
              <a:off x="1038976" y="4195950"/>
              <a:ext cx="3303" cy="2752"/>
            </a:xfrm>
            <a:custGeom>
              <a:rect b="b" l="l" r="r" t="t"/>
              <a:pathLst>
                <a:path extrusionOk="0" h="25" w="30">
                  <a:moveTo>
                    <a:pt x="15" y="1"/>
                  </a:moveTo>
                  <a:cubicBezTo>
                    <a:pt x="10" y="1"/>
                    <a:pt x="1" y="5"/>
                    <a:pt x="1" y="15"/>
                  </a:cubicBezTo>
                  <a:cubicBezTo>
                    <a:pt x="1" y="19"/>
                    <a:pt x="10" y="24"/>
                    <a:pt x="15" y="24"/>
                  </a:cubicBezTo>
                  <a:cubicBezTo>
                    <a:pt x="24" y="24"/>
                    <a:pt x="29" y="19"/>
                    <a:pt x="29" y="15"/>
                  </a:cubicBezTo>
                  <a:cubicBezTo>
                    <a:pt x="29" y="5"/>
                    <a:pt x="24"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3"/>
            <p:cNvSpPr/>
            <p:nvPr/>
          </p:nvSpPr>
          <p:spPr>
            <a:xfrm flipH="1">
              <a:off x="950242" y="4205307"/>
              <a:ext cx="2202" cy="2202"/>
            </a:xfrm>
            <a:custGeom>
              <a:rect b="b" l="l" r="r" t="t"/>
              <a:pathLst>
                <a:path extrusionOk="0" h="20" w="20">
                  <a:moveTo>
                    <a:pt x="10" y="0"/>
                  </a:moveTo>
                  <a:cubicBezTo>
                    <a:pt x="0" y="0"/>
                    <a:pt x="0" y="5"/>
                    <a:pt x="0" y="10"/>
                  </a:cubicBezTo>
                  <a:cubicBezTo>
                    <a:pt x="0" y="15"/>
                    <a:pt x="0" y="19"/>
                    <a:pt x="10" y="19"/>
                  </a:cubicBezTo>
                  <a:cubicBezTo>
                    <a:pt x="14" y="19"/>
                    <a:pt x="19" y="15"/>
                    <a:pt x="19" y="10"/>
                  </a:cubicBezTo>
                  <a:cubicBezTo>
                    <a:pt x="19" y="5"/>
                    <a:pt x="14"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3"/>
            <p:cNvSpPr/>
            <p:nvPr/>
          </p:nvSpPr>
          <p:spPr>
            <a:xfrm flipH="1">
              <a:off x="862610" y="4218298"/>
              <a:ext cx="1101" cy="1651"/>
            </a:xfrm>
            <a:custGeom>
              <a:rect b="b" l="l" r="r" t="t"/>
              <a:pathLst>
                <a:path extrusionOk="0" h="15" w="10">
                  <a:moveTo>
                    <a:pt x="5" y="0"/>
                  </a:moveTo>
                  <a:cubicBezTo>
                    <a:pt x="0" y="0"/>
                    <a:pt x="0" y="5"/>
                    <a:pt x="0" y="10"/>
                  </a:cubicBezTo>
                  <a:cubicBezTo>
                    <a:pt x="0" y="10"/>
                    <a:pt x="0" y="14"/>
                    <a:pt x="5" y="14"/>
                  </a:cubicBezTo>
                  <a:cubicBezTo>
                    <a:pt x="5" y="14"/>
                    <a:pt x="10" y="10"/>
                    <a:pt x="10" y="10"/>
                  </a:cubicBezTo>
                  <a:cubicBezTo>
                    <a:pt x="10" y="5"/>
                    <a:pt x="5"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3"/>
            <p:cNvSpPr/>
            <p:nvPr/>
          </p:nvSpPr>
          <p:spPr>
            <a:xfrm flipH="1">
              <a:off x="775417" y="4235913"/>
              <a:ext cx="110" cy="110"/>
            </a:xfrm>
            <a:custGeom>
              <a:rect b="b" l="l" r="r" t="t"/>
              <a:pathLst>
                <a:path extrusionOk="0" h="1" w="1">
                  <a:moveTo>
                    <a:pt x="1" y="1"/>
                  </a:moveTo>
                  <a:cubicBezTo>
                    <a:pt x="1" y="1"/>
                    <a:pt x="1" y="1"/>
                    <a:pt x="1" y="1"/>
                  </a:cubicBezTo>
                  <a:cubicBezTo>
                    <a:pt x="1" y="1"/>
                    <a:pt x="1" y="1"/>
                    <a:pt x="1" y="1"/>
                  </a:cubicBezTo>
                  <a:cubicBezTo>
                    <a:pt x="1" y="1"/>
                    <a:pt x="1" y="1"/>
                    <a:pt x="1" y="1"/>
                  </a:cubicBezTo>
                  <a:cubicBezTo>
                    <a:pt x="1" y="1"/>
                    <a:pt x="1"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3"/>
            <p:cNvSpPr/>
            <p:nvPr/>
          </p:nvSpPr>
          <p:spPr>
            <a:xfrm flipH="1">
              <a:off x="7886555" y="3846189"/>
              <a:ext cx="80588" cy="80478"/>
            </a:xfrm>
            <a:custGeom>
              <a:rect b="b" l="l" r="r" t="t"/>
              <a:pathLst>
                <a:path extrusionOk="0" h="731" w="732">
                  <a:moveTo>
                    <a:pt x="368" y="0"/>
                  </a:moveTo>
                  <a:cubicBezTo>
                    <a:pt x="165" y="0"/>
                    <a:pt x="0" y="165"/>
                    <a:pt x="0" y="368"/>
                  </a:cubicBezTo>
                  <a:cubicBezTo>
                    <a:pt x="0" y="566"/>
                    <a:pt x="165" y="731"/>
                    <a:pt x="368" y="731"/>
                  </a:cubicBezTo>
                  <a:cubicBezTo>
                    <a:pt x="571" y="731"/>
                    <a:pt x="731" y="566"/>
                    <a:pt x="731" y="368"/>
                  </a:cubicBezTo>
                  <a:cubicBezTo>
                    <a:pt x="731" y="165"/>
                    <a:pt x="571" y="0"/>
                    <a:pt x="3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3"/>
            <p:cNvSpPr/>
            <p:nvPr/>
          </p:nvSpPr>
          <p:spPr>
            <a:xfrm flipH="1">
              <a:off x="7818078" y="3903767"/>
              <a:ext cx="79487" cy="79487"/>
            </a:xfrm>
            <a:custGeom>
              <a:rect b="b" l="l" r="r" t="t"/>
              <a:pathLst>
                <a:path extrusionOk="0" h="722" w="722">
                  <a:moveTo>
                    <a:pt x="358" y="0"/>
                  </a:moveTo>
                  <a:cubicBezTo>
                    <a:pt x="160" y="0"/>
                    <a:pt x="0" y="161"/>
                    <a:pt x="0" y="359"/>
                  </a:cubicBezTo>
                  <a:cubicBezTo>
                    <a:pt x="0" y="561"/>
                    <a:pt x="160" y="722"/>
                    <a:pt x="358" y="722"/>
                  </a:cubicBezTo>
                  <a:cubicBezTo>
                    <a:pt x="561" y="722"/>
                    <a:pt x="721" y="561"/>
                    <a:pt x="721" y="359"/>
                  </a:cubicBezTo>
                  <a:cubicBezTo>
                    <a:pt x="721" y="161"/>
                    <a:pt x="561" y="0"/>
                    <a:pt x="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3"/>
            <p:cNvSpPr/>
            <p:nvPr/>
          </p:nvSpPr>
          <p:spPr>
            <a:xfrm flipH="1">
              <a:off x="7747509" y="3957712"/>
              <a:ext cx="78496" cy="78496"/>
            </a:xfrm>
            <a:custGeom>
              <a:rect b="b" l="l" r="r" t="t"/>
              <a:pathLst>
                <a:path extrusionOk="0" h="713" w="713">
                  <a:moveTo>
                    <a:pt x="359" y="1"/>
                  </a:moveTo>
                  <a:cubicBezTo>
                    <a:pt x="161" y="1"/>
                    <a:pt x="1" y="161"/>
                    <a:pt x="1" y="359"/>
                  </a:cubicBezTo>
                  <a:cubicBezTo>
                    <a:pt x="1" y="552"/>
                    <a:pt x="161" y="713"/>
                    <a:pt x="359" y="713"/>
                  </a:cubicBezTo>
                  <a:cubicBezTo>
                    <a:pt x="557" y="713"/>
                    <a:pt x="713" y="552"/>
                    <a:pt x="713" y="359"/>
                  </a:cubicBezTo>
                  <a:cubicBezTo>
                    <a:pt x="713" y="161"/>
                    <a:pt x="557"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3"/>
            <p:cNvSpPr/>
            <p:nvPr/>
          </p:nvSpPr>
          <p:spPr>
            <a:xfrm flipH="1">
              <a:off x="7674298" y="4009124"/>
              <a:ext cx="77945" cy="77395"/>
            </a:xfrm>
            <a:custGeom>
              <a:rect b="b" l="l" r="r" t="t"/>
              <a:pathLst>
                <a:path extrusionOk="0" h="703" w="708">
                  <a:moveTo>
                    <a:pt x="354" y="0"/>
                  </a:moveTo>
                  <a:cubicBezTo>
                    <a:pt x="160" y="0"/>
                    <a:pt x="0" y="156"/>
                    <a:pt x="0" y="354"/>
                  </a:cubicBezTo>
                  <a:cubicBezTo>
                    <a:pt x="0" y="547"/>
                    <a:pt x="160" y="703"/>
                    <a:pt x="354" y="703"/>
                  </a:cubicBezTo>
                  <a:cubicBezTo>
                    <a:pt x="547" y="703"/>
                    <a:pt x="707" y="547"/>
                    <a:pt x="707" y="354"/>
                  </a:cubicBezTo>
                  <a:cubicBezTo>
                    <a:pt x="707" y="156"/>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3"/>
            <p:cNvSpPr/>
            <p:nvPr/>
          </p:nvSpPr>
          <p:spPr>
            <a:xfrm flipH="1">
              <a:off x="7599546" y="4057895"/>
              <a:ext cx="76955" cy="76955"/>
            </a:xfrm>
            <a:custGeom>
              <a:rect b="b" l="l" r="r" t="t"/>
              <a:pathLst>
                <a:path extrusionOk="0" h="699" w="699">
                  <a:moveTo>
                    <a:pt x="349" y="1"/>
                  </a:moveTo>
                  <a:cubicBezTo>
                    <a:pt x="156" y="1"/>
                    <a:pt x="0" y="156"/>
                    <a:pt x="0" y="349"/>
                  </a:cubicBezTo>
                  <a:cubicBezTo>
                    <a:pt x="0" y="543"/>
                    <a:pt x="156" y="698"/>
                    <a:pt x="349" y="698"/>
                  </a:cubicBezTo>
                  <a:cubicBezTo>
                    <a:pt x="543" y="698"/>
                    <a:pt x="698" y="543"/>
                    <a:pt x="698" y="349"/>
                  </a:cubicBezTo>
                  <a:cubicBezTo>
                    <a:pt x="698" y="156"/>
                    <a:pt x="543"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3"/>
            <p:cNvSpPr/>
            <p:nvPr/>
          </p:nvSpPr>
          <p:spPr>
            <a:xfrm flipH="1">
              <a:off x="7523253" y="4104133"/>
              <a:ext cx="75964" cy="75854"/>
            </a:xfrm>
            <a:custGeom>
              <a:rect b="b" l="l" r="r" t="t"/>
              <a:pathLst>
                <a:path extrusionOk="0" h="689" w="690">
                  <a:moveTo>
                    <a:pt x="345" y="0"/>
                  </a:moveTo>
                  <a:cubicBezTo>
                    <a:pt x="152" y="0"/>
                    <a:pt x="1" y="156"/>
                    <a:pt x="1" y="344"/>
                  </a:cubicBezTo>
                  <a:cubicBezTo>
                    <a:pt x="1" y="533"/>
                    <a:pt x="152" y="688"/>
                    <a:pt x="345" y="688"/>
                  </a:cubicBezTo>
                  <a:cubicBezTo>
                    <a:pt x="534" y="688"/>
                    <a:pt x="689" y="533"/>
                    <a:pt x="689" y="344"/>
                  </a:cubicBezTo>
                  <a:cubicBezTo>
                    <a:pt x="689" y="156"/>
                    <a:pt x="534" y="0"/>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3"/>
            <p:cNvSpPr/>
            <p:nvPr/>
          </p:nvSpPr>
          <p:spPr>
            <a:xfrm flipH="1">
              <a:off x="7445969" y="4147730"/>
              <a:ext cx="74863" cy="74753"/>
            </a:xfrm>
            <a:custGeom>
              <a:rect b="b" l="l" r="r" t="t"/>
              <a:pathLst>
                <a:path extrusionOk="0" h="679" w="680">
                  <a:moveTo>
                    <a:pt x="340" y="0"/>
                  </a:moveTo>
                  <a:cubicBezTo>
                    <a:pt x="156" y="0"/>
                    <a:pt x="1" y="151"/>
                    <a:pt x="1" y="340"/>
                  </a:cubicBezTo>
                  <a:cubicBezTo>
                    <a:pt x="1" y="523"/>
                    <a:pt x="156" y="679"/>
                    <a:pt x="340" y="679"/>
                  </a:cubicBezTo>
                  <a:cubicBezTo>
                    <a:pt x="529" y="679"/>
                    <a:pt x="680" y="523"/>
                    <a:pt x="680" y="340"/>
                  </a:cubicBezTo>
                  <a:cubicBezTo>
                    <a:pt x="680" y="151"/>
                    <a:pt x="529"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3"/>
            <p:cNvSpPr/>
            <p:nvPr/>
          </p:nvSpPr>
          <p:spPr>
            <a:xfrm flipH="1">
              <a:off x="7366593" y="4188133"/>
              <a:ext cx="73762" cy="73872"/>
            </a:xfrm>
            <a:custGeom>
              <a:rect b="b" l="l" r="r" t="t"/>
              <a:pathLst>
                <a:path extrusionOk="0" h="671" w="670">
                  <a:moveTo>
                    <a:pt x="335" y="1"/>
                  </a:moveTo>
                  <a:cubicBezTo>
                    <a:pt x="151" y="1"/>
                    <a:pt x="0" y="152"/>
                    <a:pt x="0" y="336"/>
                  </a:cubicBezTo>
                  <a:cubicBezTo>
                    <a:pt x="0" y="519"/>
                    <a:pt x="151" y="670"/>
                    <a:pt x="335" y="670"/>
                  </a:cubicBezTo>
                  <a:cubicBezTo>
                    <a:pt x="519" y="670"/>
                    <a:pt x="670" y="519"/>
                    <a:pt x="670" y="336"/>
                  </a:cubicBezTo>
                  <a:cubicBezTo>
                    <a:pt x="670" y="152"/>
                    <a:pt x="519"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3"/>
            <p:cNvSpPr/>
            <p:nvPr/>
          </p:nvSpPr>
          <p:spPr>
            <a:xfrm flipH="1">
              <a:off x="7285566" y="4226005"/>
              <a:ext cx="73322" cy="72771"/>
            </a:xfrm>
            <a:custGeom>
              <a:rect b="b" l="l" r="r" t="t"/>
              <a:pathLst>
                <a:path extrusionOk="0" h="661" w="666">
                  <a:moveTo>
                    <a:pt x="330" y="1"/>
                  </a:moveTo>
                  <a:cubicBezTo>
                    <a:pt x="151" y="1"/>
                    <a:pt x="0" y="147"/>
                    <a:pt x="0" y="331"/>
                  </a:cubicBezTo>
                  <a:cubicBezTo>
                    <a:pt x="0" y="515"/>
                    <a:pt x="151" y="661"/>
                    <a:pt x="330" y="661"/>
                  </a:cubicBezTo>
                  <a:cubicBezTo>
                    <a:pt x="514" y="661"/>
                    <a:pt x="665" y="515"/>
                    <a:pt x="665" y="331"/>
                  </a:cubicBezTo>
                  <a:cubicBezTo>
                    <a:pt x="665" y="147"/>
                    <a:pt x="514"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3"/>
            <p:cNvSpPr/>
            <p:nvPr/>
          </p:nvSpPr>
          <p:spPr>
            <a:xfrm flipH="1">
              <a:off x="7203547" y="4260353"/>
              <a:ext cx="72331" cy="72221"/>
            </a:xfrm>
            <a:custGeom>
              <a:rect b="b" l="l" r="r" t="t"/>
              <a:pathLst>
                <a:path extrusionOk="0" h="656" w="657">
                  <a:moveTo>
                    <a:pt x="326" y="0"/>
                  </a:moveTo>
                  <a:cubicBezTo>
                    <a:pt x="147" y="0"/>
                    <a:pt x="1" y="146"/>
                    <a:pt x="1" y="330"/>
                  </a:cubicBezTo>
                  <a:cubicBezTo>
                    <a:pt x="1" y="509"/>
                    <a:pt x="147" y="655"/>
                    <a:pt x="326" y="655"/>
                  </a:cubicBezTo>
                  <a:cubicBezTo>
                    <a:pt x="510" y="655"/>
                    <a:pt x="656" y="509"/>
                    <a:pt x="656" y="330"/>
                  </a:cubicBezTo>
                  <a:cubicBezTo>
                    <a:pt x="656" y="146"/>
                    <a:pt x="510"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3"/>
            <p:cNvSpPr/>
            <p:nvPr/>
          </p:nvSpPr>
          <p:spPr>
            <a:xfrm flipH="1">
              <a:off x="7120538" y="4291949"/>
              <a:ext cx="70679" cy="70679"/>
            </a:xfrm>
            <a:custGeom>
              <a:rect b="b" l="l" r="r" t="t"/>
              <a:pathLst>
                <a:path extrusionOk="0" h="642" w="642">
                  <a:moveTo>
                    <a:pt x="321" y="1"/>
                  </a:moveTo>
                  <a:cubicBezTo>
                    <a:pt x="142" y="1"/>
                    <a:pt x="0" y="142"/>
                    <a:pt x="0" y="321"/>
                  </a:cubicBezTo>
                  <a:cubicBezTo>
                    <a:pt x="0" y="500"/>
                    <a:pt x="142" y="642"/>
                    <a:pt x="321" y="642"/>
                  </a:cubicBezTo>
                  <a:cubicBezTo>
                    <a:pt x="500" y="642"/>
                    <a:pt x="641" y="500"/>
                    <a:pt x="641" y="321"/>
                  </a:cubicBezTo>
                  <a:cubicBezTo>
                    <a:pt x="641" y="142"/>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3"/>
            <p:cNvSpPr/>
            <p:nvPr/>
          </p:nvSpPr>
          <p:spPr>
            <a:xfrm flipH="1">
              <a:off x="7035988" y="4319472"/>
              <a:ext cx="70129" cy="70129"/>
            </a:xfrm>
            <a:custGeom>
              <a:rect b="b" l="l" r="r" t="t"/>
              <a:pathLst>
                <a:path extrusionOk="0" h="637" w="637">
                  <a:moveTo>
                    <a:pt x="321" y="1"/>
                  </a:moveTo>
                  <a:cubicBezTo>
                    <a:pt x="142" y="1"/>
                    <a:pt x="0" y="142"/>
                    <a:pt x="0" y="321"/>
                  </a:cubicBezTo>
                  <a:cubicBezTo>
                    <a:pt x="0" y="496"/>
                    <a:pt x="142" y="637"/>
                    <a:pt x="321" y="637"/>
                  </a:cubicBezTo>
                  <a:cubicBezTo>
                    <a:pt x="495" y="637"/>
                    <a:pt x="637" y="496"/>
                    <a:pt x="637" y="321"/>
                  </a:cubicBezTo>
                  <a:cubicBezTo>
                    <a:pt x="637" y="142"/>
                    <a:pt x="495"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3"/>
            <p:cNvSpPr/>
            <p:nvPr/>
          </p:nvSpPr>
          <p:spPr>
            <a:xfrm flipH="1">
              <a:off x="6950337" y="4343913"/>
              <a:ext cx="69138" cy="69138"/>
            </a:xfrm>
            <a:custGeom>
              <a:rect b="b" l="l" r="r" t="t"/>
              <a:pathLst>
                <a:path extrusionOk="0" h="628" w="628">
                  <a:moveTo>
                    <a:pt x="312" y="0"/>
                  </a:moveTo>
                  <a:cubicBezTo>
                    <a:pt x="142" y="0"/>
                    <a:pt x="1" y="142"/>
                    <a:pt x="1" y="311"/>
                  </a:cubicBezTo>
                  <a:cubicBezTo>
                    <a:pt x="1" y="486"/>
                    <a:pt x="142" y="627"/>
                    <a:pt x="312" y="627"/>
                  </a:cubicBezTo>
                  <a:cubicBezTo>
                    <a:pt x="486" y="627"/>
                    <a:pt x="628" y="486"/>
                    <a:pt x="628" y="311"/>
                  </a:cubicBezTo>
                  <a:cubicBezTo>
                    <a:pt x="628" y="142"/>
                    <a:pt x="486"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3"/>
            <p:cNvSpPr/>
            <p:nvPr/>
          </p:nvSpPr>
          <p:spPr>
            <a:xfrm flipH="1">
              <a:off x="6863695" y="4364059"/>
              <a:ext cx="68037" cy="68147"/>
            </a:xfrm>
            <a:custGeom>
              <a:rect b="b" l="l" r="r" t="t"/>
              <a:pathLst>
                <a:path extrusionOk="0" h="619" w="618">
                  <a:moveTo>
                    <a:pt x="307" y="1"/>
                  </a:moveTo>
                  <a:cubicBezTo>
                    <a:pt x="137" y="1"/>
                    <a:pt x="0" y="138"/>
                    <a:pt x="0" y="307"/>
                  </a:cubicBezTo>
                  <a:cubicBezTo>
                    <a:pt x="0" y="482"/>
                    <a:pt x="137" y="618"/>
                    <a:pt x="307" y="618"/>
                  </a:cubicBezTo>
                  <a:cubicBezTo>
                    <a:pt x="476" y="618"/>
                    <a:pt x="618" y="482"/>
                    <a:pt x="618" y="307"/>
                  </a:cubicBezTo>
                  <a:cubicBezTo>
                    <a:pt x="618" y="138"/>
                    <a:pt x="476"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3"/>
            <p:cNvSpPr/>
            <p:nvPr/>
          </p:nvSpPr>
          <p:spPr>
            <a:xfrm flipH="1">
              <a:off x="6776503" y="4380243"/>
              <a:ext cx="67046" cy="67046"/>
            </a:xfrm>
            <a:custGeom>
              <a:rect b="b" l="l" r="r" t="t"/>
              <a:pathLst>
                <a:path extrusionOk="0" h="609" w="609">
                  <a:moveTo>
                    <a:pt x="307" y="0"/>
                  </a:moveTo>
                  <a:cubicBezTo>
                    <a:pt x="137" y="0"/>
                    <a:pt x="1" y="137"/>
                    <a:pt x="1" y="306"/>
                  </a:cubicBezTo>
                  <a:cubicBezTo>
                    <a:pt x="1" y="471"/>
                    <a:pt x="137" y="608"/>
                    <a:pt x="307" y="608"/>
                  </a:cubicBezTo>
                  <a:cubicBezTo>
                    <a:pt x="472" y="608"/>
                    <a:pt x="609" y="471"/>
                    <a:pt x="609" y="306"/>
                  </a:cubicBezTo>
                  <a:cubicBezTo>
                    <a:pt x="609" y="137"/>
                    <a:pt x="47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3"/>
            <p:cNvSpPr/>
            <p:nvPr/>
          </p:nvSpPr>
          <p:spPr>
            <a:xfrm flipH="1">
              <a:off x="6688209" y="4392133"/>
              <a:ext cx="66606" cy="66056"/>
            </a:xfrm>
            <a:custGeom>
              <a:rect b="b" l="l" r="r" t="t"/>
              <a:pathLst>
                <a:path extrusionOk="0" h="600" w="605">
                  <a:moveTo>
                    <a:pt x="303" y="1"/>
                  </a:moveTo>
                  <a:cubicBezTo>
                    <a:pt x="138" y="1"/>
                    <a:pt x="1" y="132"/>
                    <a:pt x="1" y="302"/>
                  </a:cubicBezTo>
                  <a:cubicBezTo>
                    <a:pt x="1" y="467"/>
                    <a:pt x="138" y="599"/>
                    <a:pt x="303" y="599"/>
                  </a:cubicBezTo>
                  <a:cubicBezTo>
                    <a:pt x="468" y="599"/>
                    <a:pt x="604" y="467"/>
                    <a:pt x="604" y="302"/>
                  </a:cubicBezTo>
                  <a:cubicBezTo>
                    <a:pt x="604" y="132"/>
                    <a:pt x="468"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3"/>
            <p:cNvSpPr/>
            <p:nvPr/>
          </p:nvSpPr>
          <p:spPr>
            <a:xfrm flipH="1">
              <a:off x="6599476" y="4399399"/>
              <a:ext cx="65505" cy="65505"/>
            </a:xfrm>
            <a:custGeom>
              <a:rect b="b" l="l" r="r" t="t"/>
              <a:pathLst>
                <a:path extrusionOk="0" h="595" w="595">
                  <a:moveTo>
                    <a:pt x="297" y="1"/>
                  </a:moveTo>
                  <a:cubicBezTo>
                    <a:pt x="132" y="1"/>
                    <a:pt x="0" y="132"/>
                    <a:pt x="0" y="297"/>
                  </a:cubicBezTo>
                  <a:cubicBezTo>
                    <a:pt x="0" y="462"/>
                    <a:pt x="132" y="594"/>
                    <a:pt x="297" y="594"/>
                  </a:cubicBezTo>
                  <a:cubicBezTo>
                    <a:pt x="458" y="594"/>
                    <a:pt x="594" y="462"/>
                    <a:pt x="594" y="297"/>
                  </a:cubicBezTo>
                  <a:cubicBezTo>
                    <a:pt x="594" y="132"/>
                    <a:pt x="458" y="1"/>
                    <a:pt x="2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3"/>
            <p:cNvSpPr/>
            <p:nvPr/>
          </p:nvSpPr>
          <p:spPr>
            <a:xfrm flipH="1">
              <a:off x="6510742" y="4402041"/>
              <a:ext cx="64514" cy="64404"/>
            </a:xfrm>
            <a:custGeom>
              <a:rect b="b" l="l" r="r" t="t"/>
              <a:pathLst>
                <a:path extrusionOk="0" h="585" w="586">
                  <a:moveTo>
                    <a:pt x="293" y="0"/>
                  </a:moveTo>
                  <a:cubicBezTo>
                    <a:pt x="128" y="0"/>
                    <a:pt x="1" y="132"/>
                    <a:pt x="1" y="292"/>
                  </a:cubicBezTo>
                  <a:cubicBezTo>
                    <a:pt x="1" y="453"/>
                    <a:pt x="128" y="585"/>
                    <a:pt x="293" y="585"/>
                  </a:cubicBezTo>
                  <a:cubicBezTo>
                    <a:pt x="453" y="585"/>
                    <a:pt x="585" y="453"/>
                    <a:pt x="585" y="292"/>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3"/>
            <p:cNvSpPr/>
            <p:nvPr/>
          </p:nvSpPr>
          <p:spPr>
            <a:xfrm flipH="1">
              <a:off x="6422008" y="4399949"/>
              <a:ext cx="63413" cy="63413"/>
            </a:xfrm>
            <a:custGeom>
              <a:rect b="b" l="l" r="r" t="t"/>
              <a:pathLst>
                <a:path extrusionOk="0" h="576" w="576">
                  <a:moveTo>
                    <a:pt x="288" y="0"/>
                  </a:moveTo>
                  <a:cubicBezTo>
                    <a:pt x="128" y="0"/>
                    <a:pt x="0" y="127"/>
                    <a:pt x="0" y="288"/>
                  </a:cubicBezTo>
                  <a:cubicBezTo>
                    <a:pt x="0" y="448"/>
                    <a:pt x="128" y="575"/>
                    <a:pt x="288" y="575"/>
                  </a:cubicBezTo>
                  <a:cubicBezTo>
                    <a:pt x="444" y="575"/>
                    <a:pt x="576" y="448"/>
                    <a:pt x="576" y="288"/>
                  </a:cubicBezTo>
                  <a:cubicBezTo>
                    <a:pt x="576" y="127"/>
                    <a:pt x="444" y="0"/>
                    <a:pt x="2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3"/>
            <p:cNvSpPr/>
            <p:nvPr/>
          </p:nvSpPr>
          <p:spPr>
            <a:xfrm flipH="1">
              <a:off x="6333825" y="4393123"/>
              <a:ext cx="62312" cy="62422"/>
            </a:xfrm>
            <a:custGeom>
              <a:rect b="b" l="l" r="r" t="t"/>
              <a:pathLst>
                <a:path extrusionOk="0" h="567" w="566">
                  <a:moveTo>
                    <a:pt x="283" y="1"/>
                  </a:moveTo>
                  <a:cubicBezTo>
                    <a:pt x="128" y="1"/>
                    <a:pt x="0" y="128"/>
                    <a:pt x="0" y="284"/>
                  </a:cubicBezTo>
                  <a:cubicBezTo>
                    <a:pt x="0" y="439"/>
                    <a:pt x="128" y="567"/>
                    <a:pt x="283" y="567"/>
                  </a:cubicBezTo>
                  <a:cubicBezTo>
                    <a:pt x="439" y="567"/>
                    <a:pt x="566" y="439"/>
                    <a:pt x="566" y="284"/>
                  </a:cubicBezTo>
                  <a:cubicBezTo>
                    <a:pt x="566" y="128"/>
                    <a:pt x="439"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3"/>
            <p:cNvSpPr/>
            <p:nvPr/>
          </p:nvSpPr>
          <p:spPr>
            <a:xfrm flipH="1">
              <a:off x="6245532" y="4381234"/>
              <a:ext cx="61872" cy="61322"/>
            </a:xfrm>
            <a:custGeom>
              <a:rect b="b" l="l" r="r" t="t"/>
              <a:pathLst>
                <a:path extrusionOk="0" h="557" w="562">
                  <a:moveTo>
                    <a:pt x="279" y="1"/>
                  </a:moveTo>
                  <a:cubicBezTo>
                    <a:pt x="128" y="1"/>
                    <a:pt x="0" y="123"/>
                    <a:pt x="0" y="279"/>
                  </a:cubicBezTo>
                  <a:cubicBezTo>
                    <a:pt x="0" y="434"/>
                    <a:pt x="128" y="557"/>
                    <a:pt x="279" y="557"/>
                  </a:cubicBezTo>
                  <a:cubicBezTo>
                    <a:pt x="434" y="557"/>
                    <a:pt x="561" y="434"/>
                    <a:pt x="561" y="279"/>
                  </a:cubicBezTo>
                  <a:cubicBezTo>
                    <a:pt x="561" y="123"/>
                    <a:pt x="434"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3"/>
            <p:cNvSpPr/>
            <p:nvPr/>
          </p:nvSpPr>
          <p:spPr>
            <a:xfrm flipH="1">
              <a:off x="6158339" y="4364610"/>
              <a:ext cx="60881" cy="60881"/>
            </a:xfrm>
            <a:custGeom>
              <a:rect b="b" l="l" r="r" t="t"/>
              <a:pathLst>
                <a:path extrusionOk="0" h="553" w="553">
                  <a:moveTo>
                    <a:pt x="274" y="1"/>
                  </a:moveTo>
                  <a:cubicBezTo>
                    <a:pt x="123" y="1"/>
                    <a:pt x="1" y="123"/>
                    <a:pt x="1" y="274"/>
                  </a:cubicBezTo>
                  <a:cubicBezTo>
                    <a:pt x="1" y="425"/>
                    <a:pt x="123" y="552"/>
                    <a:pt x="274" y="552"/>
                  </a:cubicBezTo>
                  <a:cubicBezTo>
                    <a:pt x="425" y="552"/>
                    <a:pt x="552" y="425"/>
                    <a:pt x="552" y="274"/>
                  </a:cubicBezTo>
                  <a:cubicBezTo>
                    <a:pt x="552"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3"/>
            <p:cNvSpPr/>
            <p:nvPr/>
          </p:nvSpPr>
          <p:spPr>
            <a:xfrm flipH="1">
              <a:off x="6072248" y="4343913"/>
              <a:ext cx="59780" cy="59780"/>
            </a:xfrm>
            <a:custGeom>
              <a:rect b="b" l="l" r="r" t="t"/>
              <a:pathLst>
                <a:path extrusionOk="0" h="543" w="543">
                  <a:moveTo>
                    <a:pt x="270" y="0"/>
                  </a:moveTo>
                  <a:cubicBezTo>
                    <a:pt x="123" y="0"/>
                    <a:pt x="1" y="118"/>
                    <a:pt x="1" y="269"/>
                  </a:cubicBezTo>
                  <a:cubicBezTo>
                    <a:pt x="1" y="420"/>
                    <a:pt x="123" y="542"/>
                    <a:pt x="270" y="542"/>
                  </a:cubicBezTo>
                  <a:cubicBezTo>
                    <a:pt x="420" y="542"/>
                    <a:pt x="543" y="420"/>
                    <a:pt x="543" y="269"/>
                  </a:cubicBezTo>
                  <a:cubicBezTo>
                    <a:pt x="543" y="118"/>
                    <a:pt x="420" y="0"/>
                    <a:pt x="2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3"/>
            <p:cNvSpPr/>
            <p:nvPr/>
          </p:nvSpPr>
          <p:spPr>
            <a:xfrm flipH="1">
              <a:off x="5987037" y="4318922"/>
              <a:ext cx="58789" cy="58789"/>
            </a:xfrm>
            <a:custGeom>
              <a:rect b="b" l="l" r="r" t="t"/>
              <a:pathLst>
                <a:path extrusionOk="0" h="534" w="534">
                  <a:moveTo>
                    <a:pt x="264" y="1"/>
                  </a:moveTo>
                  <a:cubicBezTo>
                    <a:pt x="118" y="1"/>
                    <a:pt x="0" y="119"/>
                    <a:pt x="0" y="265"/>
                  </a:cubicBezTo>
                  <a:cubicBezTo>
                    <a:pt x="0" y="411"/>
                    <a:pt x="118" y="534"/>
                    <a:pt x="264" y="534"/>
                  </a:cubicBezTo>
                  <a:cubicBezTo>
                    <a:pt x="411" y="534"/>
                    <a:pt x="533" y="411"/>
                    <a:pt x="533" y="265"/>
                  </a:cubicBezTo>
                  <a:cubicBezTo>
                    <a:pt x="533" y="119"/>
                    <a:pt x="411"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3"/>
            <p:cNvSpPr/>
            <p:nvPr/>
          </p:nvSpPr>
          <p:spPr>
            <a:xfrm flipH="1">
              <a:off x="5903477" y="4289858"/>
              <a:ext cx="57799" cy="58239"/>
            </a:xfrm>
            <a:custGeom>
              <a:rect b="b" l="l" r="r" t="t"/>
              <a:pathLst>
                <a:path extrusionOk="0" h="529" w="525">
                  <a:moveTo>
                    <a:pt x="265" y="1"/>
                  </a:moveTo>
                  <a:cubicBezTo>
                    <a:pt x="119" y="1"/>
                    <a:pt x="1" y="119"/>
                    <a:pt x="1" y="265"/>
                  </a:cubicBezTo>
                  <a:cubicBezTo>
                    <a:pt x="1" y="411"/>
                    <a:pt x="119" y="529"/>
                    <a:pt x="265" y="529"/>
                  </a:cubicBezTo>
                  <a:cubicBezTo>
                    <a:pt x="406" y="529"/>
                    <a:pt x="524" y="411"/>
                    <a:pt x="524" y="265"/>
                  </a:cubicBezTo>
                  <a:cubicBezTo>
                    <a:pt x="524" y="119"/>
                    <a:pt x="406"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3"/>
            <p:cNvSpPr/>
            <p:nvPr/>
          </p:nvSpPr>
          <p:spPr>
            <a:xfrm flipH="1">
              <a:off x="5820468" y="4257711"/>
              <a:ext cx="57248" cy="57248"/>
            </a:xfrm>
            <a:custGeom>
              <a:rect b="b" l="l" r="r" t="t"/>
              <a:pathLst>
                <a:path extrusionOk="0" h="520" w="520">
                  <a:moveTo>
                    <a:pt x="260" y="1"/>
                  </a:moveTo>
                  <a:cubicBezTo>
                    <a:pt x="119" y="1"/>
                    <a:pt x="1" y="118"/>
                    <a:pt x="1" y="260"/>
                  </a:cubicBezTo>
                  <a:cubicBezTo>
                    <a:pt x="1" y="401"/>
                    <a:pt x="119" y="519"/>
                    <a:pt x="260" y="519"/>
                  </a:cubicBezTo>
                  <a:cubicBezTo>
                    <a:pt x="401" y="519"/>
                    <a:pt x="519" y="401"/>
                    <a:pt x="519" y="260"/>
                  </a:cubicBezTo>
                  <a:cubicBezTo>
                    <a:pt x="519" y="118"/>
                    <a:pt x="401"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3"/>
            <p:cNvSpPr/>
            <p:nvPr/>
          </p:nvSpPr>
          <p:spPr>
            <a:xfrm flipH="1">
              <a:off x="5739001" y="4222922"/>
              <a:ext cx="56147" cy="56147"/>
            </a:xfrm>
            <a:custGeom>
              <a:rect b="b" l="l" r="r" t="t"/>
              <a:pathLst>
                <a:path extrusionOk="0" h="510" w="510">
                  <a:moveTo>
                    <a:pt x="255" y="1"/>
                  </a:moveTo>
                  <a:cubicBezTo>
                    <a:pt x="113" y="1"/>
                    <a:pt x="0" y="114"/>
                    <a:pt x="0" y="255"/>
                  </a:cubicBezTo>
                  <a:cubicBezTo>
                    <a:pt x="0" y="397"/>
                    <a:pt x="113" y="510"/>
                    <a:pt x="255" y="510"/>
                  </a:cubicBezTo>
                  <a:cubicBezTo>
                    <a:pt x="396" y="510"/>
                    <a:pt x="509" y="397"/>
                    <a:pt x="509" y="255"/>
                  </a:cubicBezTo>
                  <a:cubicBezTo>
                    <a:pt x="509" y="114"/>
                    <a:pt x="396"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3"/>
            <p:cNvSpPr/>
            <p:nvPr/>
          </p:nvSpPr>
          <p:spPr>
            <a:xfrm flipH="1">
              <a:off x="5658524" y="4185601"/>
              <a:ext cx="55156" cy="55046"/>
            </a:xfrm>
            <a:custGeom>
              <a:rect b="b" l="l" r="r" t="t"/>
              <a:pathLst>
                <a:path extrusionOk="0" h="500" w="501">
                  <a:moveTo>
                    <a:pt x="250" y="0"/>
                  </a:moveTo>
                  <a:cubicBezTo>
                    <a:pt x="109" y="0"/>
                    <a:pt x="0" y="113"/>
                    <a:pt x="0" y="250"/>
                  </a:cubicBezTo>
                  <a:cubicBezTo>
                    <a:pt x="0" y="387"/>
                    <a:pt x="109"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3"/>
            <p:cNvSpPr/>
            <p:nvPr/>
          </p:nvSpPr>
          <p:spPr>
            <a:xfrm flipH="1">
              <a:off x="5579148" y="4146629"/>
              <a:ext cx="54055" cy="54055"/>
            </a:xfrm>
            <a:custGeom>
              <a:rect b="b" l="l" r="r" t="t"/>
              <a:pathLst>
                <a:path extrusionOk="0" h="491" w="491">
                  <a:moveTo>
                    <a:pt x="245" y="1"/>
                  </a:moveTo>
                  <a:cubicBezTo>
                    <a:pt x="109" y="1"/>
                    <a:pt x="0" y="114"/>
                    <a:pt x="0" y="246"/>
                  </a:cubicBezTo>
                  <a:cubicBezTo>
                    <a:pt x="0" y="383"/>
                    <a:pt x="109" y="491"/>
                    <a:pt x="245" y="491"/>
                  </a:cubicBezTo>
                  <a:cubicBezTo>
                    <a:pt x="382" y="491"/>
                    <a:pt x="490" y="383"/>
                    <a:pt x="490" y="246"/>
                  </a:cubicBezTo>
                  <a:cubicBezTo>
                    <a:pt x="490" y="114"/>
                    <a:pt x="382" y="1"/>
                    <a:pt x="2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3"/>
            <p:cNvSpPr/>
            <p:nvPr/>
          </p:nvSpPr>
          <p:spPr>
            <a:xfrm flipH="1">
              <a:off x="5499772" y="4107216"/>
              <a:ext cx="53065" cy="53065"/>
            </a:xfrm>
            <a:custGeom>
              <a:rect b="b" l="l" r="r" t="t"/>
              <a:pathLst>
                <a:path extrusionOk="0" h="482" w="482">
                  <a:moveTo>
                    <a:pt x="241" y="0"/>
                  </a:moveTo>
                  <a:cubicBezTo>
                    <a:pt x="105" y="0"/>
                    <a:pt x="1" y="109"/>
                    <a:pt x="1" y="241"/>
                  </a:cubicBezTo>
                  <a:cubicBezTo>
                    <a:pt x="1" y="373"/>
                    <a:pt x="105" y="481"/>
                    <a:pt x="241" y="481"/>
                  </a:cubicBezTo>
                  <a:cubicBezTo>
                    <a:pt x="373" y="481"/>
                    <a:pt x="482" y="373"/>
                    <a:pt x="482" y="241"/>
                  </a:cubicBezTo>
                  <a:cubicBezTo>
                    <a:pt x="482"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3"/>
            <p:cNvSpPr/>
            <p:nvPr/>
          </p:nvSpPr>
          <p:spPr>
            <a:xfrm flipH="1">
              <a:off x="5420836" y="4067253"/>
              <a:ext cx="52074" cy="51964"/>
            </a:xfrm>
            <a:custGeom>
              <a:rect b="b" l="l" r="r" t="t"/>
              <a:pathLst>
                <a:path extrusionOk="0" h="472" w="473">
                  <a:moveTo>
                    <a:pt x="237" y="0"/>
                  </a:moveTo>
                  <a:cubicBezTo>
                    <a:pt x="105" y="0"/>
                    <a:pt x="1" y="104"/>
                    <a:pt x="1" y="236"/>
                  </a:cubicBezTo>
                  <a:cubicBezTo>
                    <a:pt x="1" y="368"/>
                    <a:pt x="105" y="472"/>
                    <a:pt x="237" y="472"/>
                  </a:cubicBezTo>
                  <a:cubicBezTo>
                    <a:pt x="369" y="472"/>
                    <a:pt x="472" y="368"/>
                    <a:pt x="472" y="236"/>
                  </a:cubicBezTo>
                  <a:cubicBezTo>
                    <a:pt x="472" y="104"/>
                    <a:pt x="36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3"/>
            <p:cNvSpPr/>
            <p:nvPr/>
          </p:nvSpPr>
          <p:spPr>
            <a:xfrm flipH="1">
              <a:off x="5341460" y="4027840"/>
              <a:ext cx="50973" cy="51413"/>
            </a:xfrm>
            <a:custGeom>
              <a:rect b="b" l="l" r="r" t="t"/>
              <a:pathLst>
                <a:path extrusionOk="0" h="467" w="463">
                  <a:moveTo>
                    <a:pt x="232" y="0"/>
                  </a:moveTo>
                  <a:cubicBezTo>
                    <a:pt x="104" y="0"/>
                    <a:pt x="1" y="104"/>
                    <a:pt x="1" y="236"/>
                  </a:cubicBezTo>
                  <a:cubicBezTo>
                    <a:pt x="1" y="363"/>
                    <a:pt x="104" y="467"/>
                    <a:pt x="232" y="467"/>
                  </a:cubicBezTo>
                  <a:cubicBezTo>
                    <a:pt x="359" y="467"/>
                    <a:pt x="463" y="363"/>
                    <a:pt x="463" y="236"/>
                  </a:cubicBezTo>
                  <a:cubicBezTo>
                    <a:pt x="463" y="104"/>
                    <a:pt x="359"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3"/>
            <p:cNvSpPr/>
            <p:nvPr/>
          </p:nvSpPr>
          <p:spPr>
            <a:xfrm flipH="1">
              <a:off x="5260984" y="3990409"/>
              <a:ext cx="50532" cy="50422"/>
            </a:xfrm>
            <a:custGeom>
              <a:rect b="b" l="l" r="r" t="t"/>
              <a:pathLst>
                <a:path extrusionOk="0" h="458" w="459">
                  <a:moveTo>
                    <a:pt x="232" y="1"/>
                  </a:moveTo>
                  <a:cubicBezTo>
                    <a:pt x="105" y="1"/>
                    <a:pt x="1" y="104"/>
                    <a:pt x="1" y="227"/>
                  </a:cubicBezTo>
                  <a:cubicBezTo>
                    <a:pt x="1" y="354"/>
                    <a:pt x="105" y="458"/>
                    <a:pt x="232" y="458"/>
                  </a:cubicBezTo>
                  <a:cubicBezTo>
                    <a:pt x="354" y="458"/>
                    <a:pt x="458" y="354"/>
                    <a:pt x="458" y="227"/>
                  </a:cubicBezTo>
                  <a:cubicBezTo>
                    <a:pt x="458" y="104"/>
                    <a:pt x="354"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3"/>
            <p:cNvSpPr/>
            <p:nvPr/>
          </p:nvSpPr>
          <p:spPr>
            <a:xfrm flipH="1">
              <a:off x="5179516" y="3955620"/>
              <a:ext cx="49432" cy="48881"/>
            </a:xfrm>
            <a:custGeom>
              <a:rect b="b" l="l" r="r" t="t"/>
              <a:pathLst>
                <a:path extrusionOk="0" h="444" w="449">
                  <a:moveTo>
                    <a:pt x="222" y="1"/>
                  </a:moveTo>
                  <a:cubicBezTo>
                    <a:pt x="99" y="1"/>
                    <a:pt x="0" y="100"/>
                    <a:pt x="0" y="222"/>
                  </a:cubicBezTo>
                  <a:cubicBezTo>
                    <a:pt x="0" y="345"/>
                    <a:pt x="99" y="444"/>
                    <a:pt x="222" y="444"/>
                  </a:cubicBezTo>
                  <a:cubicBezTo>
                    <a:pt x="349" y="444"/>
                    <a:pt x="448" y="345"/>
                    <a:pt x="448" y="222"/>
                  </a:cubicBezTo>
                  <a:cubicBezTo>
                    <a:pt x="448" y="100"/>
                    <a:pt x="349"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3"/>
            <p:cNvSpPr/>
            <p:nvPr/>
          </p:nvSpPr>
          <p:spPr>
            <a:xfrm flipH="1">
              <a:off x="5097057" y="3924024"/>
              <a:ext cx="48331" cy="48331"/>
            </a:xfrm>
            <a:custGeom>
              <a:rect b="b" l="l" r="r" t="t"/>
              <a:pathLst>
                <a:path extrusionOk="0" h="439" w="439">
                  <a:moveTo>
                    <a:pt x="222" y="0"/>
                  </a:moveTo>
                  <a:cubicBezTo>
                    <a:pt x="99" y="0"/>
                    <a:pt x="0" y="99"/>
                    <a:pt x="0" y="217"/>
                  </a:cubicBezTo>
                  <a:cubicBezTo>
                    <a:pt x="0" y="340"/>
                    <a:pt x="99" y="439"/>
                    <a:pt x="222" y="439"/>
                  </a:cubicBezTo>
                  <a:cubicBezTo>
                    <a:pt x="345" y="439"/>
                    <a:pt x="439" y="340"/>
                    <a:pt x="439" y="217"/>
                  </a:cubicBezTo>
                  <a:cubicBezTo>
                    <a:pt x="439" y="99"/>
                    <a:pt x="345"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3"/>
            <p:cNvSpPr/>
            <p:nvPr/>
          </p:nvSpPr>
          <p:spPr>
            <a:xfrm flipH="1">
              <a:off x="5012397" y="3897051"/>
              <a:ext cx="47340" cy="47340"/>
            </a:xfrm>
            <a:custGeom>
              <a:rect b="b" l="l" r="r" t="t"/>
              <a:pathLst>
                <a:path extrusionOk="0" h="430" w="430">
                  <a:moveTo>
                    <a:pt x="217" y="0"/>
                  </a:moveTo>
                  <a:cubicBezTo>
                    <a:pt x="95" y="0"/>
                    <a:pt x="0" y="94"/>
                    <a:pt x="0" y="217"/>
                  </a:cubicBezTo>
                  <a:cubicBezTo>
                    <a:pt x="0" y="335"/>
                    <a:pt x="95" y="429"/>
                    <a:pt x="217" y="429"/>
                  </a:cubicBezTo>
                  <a:cubicBezTo>
                    <a:pt x="335" y="429"/>
                    <a:pt x="429" y="335"/>
                    <a:pt x="429" y="217"/>
                  </a:cubicBezTo>
                  <a:cubicBezTo>
                    <a:pt x="429" y="94"/>
                    <a:pt x="335"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3"/>
            <p:cNvSpPr/>
            <p:nvPr/>
          </p:nvSpPr>
          <p:spPr>
            <a:xfrm flipH="1">
              <a:off x="4926306" y="3875253"/>
              <a:ext cx="46239" cy="46789"/>
            </a:xfrm>
            <a:custGeom>
              <a:rect b="b" l="l" r="r" t="t"/>
              <a:pathLst>
                <a:path extrusionOk="0" h="425" w="420">
                  <a:moveTo>
                    <a:pt x="208" y="0"/>
                  </a:moveTo>
                  <a:cubicBezTo>
                    <a:pt x="95" y="0"/>
                    <a:pt x="0" y="94"/>
                    <a:pt x="0" y="212"/>
                  </a:cubicBezTo>
                  <a:cubicBezTo>
                    <a:pt x="0" y="330"/>
                    <a:pt x="95" y="424"/>
                    <a:pt x="208" y="424"/>
                  </a:cubicBezTo>
                  <a:cubicBezTo>
                    <a:pt x="326" y="424"/>
                    <a:pt x="420" y="330"/>
                    <a:pt x="420" y="212"/>
                  </a:cubicBezTo>
                  <a:cubicBezTo>
                    <a:pt x="420" y="94"/>
                    <a:pt x="326"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3"/>
            <p:cNvSpPr/>
            <p:nvPr/>
          </p:nvSpPr>
          <p:spPr>
            <a:xfrm flipH="1">
              <a:off x="4839113" y="3859620"/>
              <a:ext cx="45248" cy="45798"/>
            </a:xfrm>
            <a:custGeom>
              <a:rect b="b" l="l" r="r" t="t"/>
              <a:pathLst>
                <a:path extrusionOk="0" h="416" w="411">
                  <a:moveTo>
                    <a:pt x="203" y="1"/>
                  </a:moveTo>
                  <a:cubicBezTo>
                    <a:pt x="90" y="1"/>
                    <a:pt x="1" y="95"/>
                    <a:pt x="1" y="208"/>
                  </a:cubicBezTo>
                  <a:cubicBezTo>
                    <a:pt x="1" y="321"/>
                    <a:pt x="90" y="416"/>
                    <a:pt x="203" y="416"/>
                  </a:cubicBezTo>
                  <a:cubicBezTo>
                    <a:pt x="321" y="416"/>
                    <a:pt x="411" y="321"/>
                    <a:pt x="411" y="208"/>
                  </a:cubicBezTo>
                  <a:cubicBezTo>
                    <a:pt x="411" y="95"/>
                    <a:pt x="321"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3"/>
            <p:cNvSpPr/>
            <p:nvPr/>
          </p:nvSpPr>
          <p:spPr>
            <a:xfrm flipH="1">
              <a:off x="4750820" y="3850813"/>
              <a:ext cx="44257" cy="44808"/>
            </a:xfrm>
            <a:custGeom>
              <a:rect b="b" l="l" r="r" t="t"/>
              <a:pathLst>
                <a:path extrusionOk="0" h="407" w="402">
                  <a:moveTo>
                    <a:pt x="199" y="1"/>
                  </a:moveTo>
                  <a:cubicBezTo>
                    <a:pt x="90" y="1"/>
                    <a:pt x="1" y="90"/>
                    <a:pt x="1" y="203"/>
                  </a:cubicBezTo>
                  <a:cubicBezTo>
                    <a:pt x="1" y="316"/>
                    <a:pt x="90" y="406"/>
                    <a:pt x="199" y="406"/>
                  </a:cubicBezTo>
                  <a:cubicBezTo>
                    <a:pt x="312" y="406"/>
                    <a:pt x="401" y="316"/>
                    <a:pt x="401" y="203"/>
                  </a:cubicBezTo>
                  <a:cubicBezTo>
                    <a:pt x="401" y="90"/>
                    <a:pt x="31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3"/>
            <p:cNvSpPr/>
            <p:nvPr/>
          </p:nvSpPr>
          <p:spPr>
            <a:xfrm flipH="1">
              <a:off x="4662086" y="3848281"/>
              <a:ext cx="43707" cy="43707"/>
            </a:xfrm>
            <a:custGeom>
              <a:rect b="b" l="l" r="r" t="t"/>
              <a:pathLst>
                <a:path extrusionOk="0" h="397" w="397">
                  <a:moveTo>
                    <a:pt x="198" y="0"/>
                  </a:moveTo>
                  <a:cubicBezTo>
                    <a:pt x="90" y="0"/>
                    <a:pt x="0" y="90"/>
                    <a:pt x="0" y="198"/>
                  </a:cubicBezTo>
                  <a:cubicBezTo>
                    <a:pt x="0" y="306"/>
                    <a:pt x="90" y="396"/>
                    <a:pt x="198" y="396"/>
                  </a:cubicBezTo>
                  <a:cubicBezTo>
                    <a:pt x="312" y="396"/>
                    <a:pt x="396" y="306"/>
                    <a:pt x="396" y="198"/>
                  </a:cubicBezTo>
                  <a:cubicBezTo>
                    <a:pt x="396" y="90"/>
                    <a:pt x="312" y="0"/>
                    <a:pt x="1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3"/>
            <p:cNvSpPr/>
            <p:nvPr/>
          </p:nvSpPr>
          <p:spPr>
            <a:xfrm flipH="1">
              <a:off x="4573352" y="3852354"/>
              <a:ext cx="42716" cy="42716"/>
            </a:xfrm>
            <a:custGeom>
              <a:rect b="b" l="l" r="r" t="t"/>
              <a:pathLst>
                <a:path extrusionOk="0" h="388" w="388">
                  <a:moveTo>
                    <a:pt x="194" y="1"/>
                  </a:moveTo>
                  <a:cubicBezTo>
                    <a:pt x="91" y="1"/>
                    <a:pt x="1" y="86"/>
                    <a:pt x="1" y="194"/>
                  </a:cubicBezTo>
                  <a:cubicBezTo>
                    <a:pt x="1" y="302"/>
                    <a:pt x="91" y="387"/>
                    <a:pt x="194" y="387"/>
                  </a:cubicBezTo>
                  <a:cubicBezTo>
                    <a:pt x="303" y="387"/>
                    <a:pt x="387" y="302"/>
                    <a:pt x="387" y="194"/>
                  </a:cubicBezTo>
                  <a:cubicBezTo>
                    <a:pt x="387" y="86"/>
                    <a:pt x="303"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3"/>
            <p:cNvSpPr/>
            <p:nvPr/>
          </p:nvSpPr>
          <p:spPr>
            <a:xfrm flipH="1">
              <a:off x="4485169" y="3862262"/>
              <a:ext cx="41615" cy="42165"/>
            </a:xfrm>
            <a:custGeom>
              <a:rect b="b" l="l" r="r" t="t"/>
              <a:pathLst>
                <a:path extrusionOk="0" h="383" w="378">
                  <a:moveTo>
                    <a:pt x="189" y="0"/>
                  </a:moveTo>
                  <a:cubicBezTo>
                    <a:pt x="86" y="0"/>
                    <a:pt x="1" y="85"/>
                    <a:pt x="1" y="194"/>
                  </a:cubicBezTo>
                  <a:cubicBezTo>
                    <a:pt x="1" y="297"/>
                    <a:pt x="86" y="382"/>
                    <a:pt x="189" y="382"/>
                  </a:cubicBezTo>
                  <a:cubicBezTo>
                    <a:pt x="293" y="382"/>
                    <a:pt x="378" y="297"/>
                    <a:pt x="378" y="194"/>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3"/>
            <p:cNvSpPr/>
            <p:nvPr/>
          </p:nvSpPr>
          <p:spPr>
            <a:xfrm flipH="1">
              <a:off x="4397426" y="3878336"/>
              <a:ext cx="40624" cy="40624"/>
            </a:xfrm>
            <a:custGeom>
              <a:rect b="b" l="l" r="r" t="t"/>
              <a:pathLst>
                <a:path extrusionOk="0" h="369" w="369">
                  <a:moveTo>
                    <a:pt x="185" y="0"/>
                  </a:moveTo>
                  <a:cubicBezTo>
                    <a:pt x="81" y="0"/>
                    <a:pt x="1" y="81"/>
                    <a:pt x="1" y="184"/>
                  </a:cubicBezTo>
                  <a:cubicBezTo>
                    <a:pt x="1" y="283"/>
                    <a:pt x="81" y="368"/>
                    <a:pt x="185" y="368"/>
                  </a:cubicBezTo>
                  <a:cubicBezTo>
                    <a:pt x="284" y="368"/>
                    <a:pt x="369" y="283"/>
                    <a:pt x="369" y="184"/>
                  </a:cubicBezTo>
                  <a:cubicBezTo>
                    <a:pt x="369" y="81"/>
                    <a:pt x="284"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3"/>
            <p:cNvSpPr/>
            <p:nvPr/>
          </p:nvSpPr>
          <p:spPr>
            <a:xfrm flipH="1">
              <a:off x="4310784" y="3898593"/>
              <a:ext cx="40074" cy="40074"/>
            </a:xfrm>
            <a:custGeom>
              <a:rect b="b" l="l" r="r" t="t"/>
              <a:pathLst>
                <a:path extrusionOk="0" h="364" w="364">
                  <a:moveTo>
                    <a:pt x="180" y="0"/>
                  </a:moveTo>
                  <a:cubicBezTo>
                    <a:pt x="81" y="0"/>
                    <a:pt x="1" y="85"/>
                    <a:pt x="1" y="184"/>
                  </a:cubicBezTo>
                  <a:cubicBezTo>
                    <a:pt x="1" y="283"/>
                    <a:pt x="81" y="363"/>
                    <a:pt x="180" y="363"/>
                  </a:cubicBezTo>
                  <a:cubicBezTo>
                    <a:pt x="284" y="363"/>
                    <a:pt x="364" y="283"/>
                    <a:pt x="364" y="184"/>
                  </a:cubicBezTo>
                  <a:cubicBezTo>
                    <a:pt x="364" y="85"/>
                    <a:pt x="28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3"/>
            <p:cNvSpPr/>
            <p:nvPr/>
          </p:nvSpPr>
          <p:spPr>
            <a:xfrm flipH="1">
              <a:off x="4225684" y="3924024"/>
              <a:ext cx="38973" cy="38532"/>
            </a:xfrm>
            <a:custGeom>
              <a:rect b="b" l="l" r="r" t="t"/>
              <a:pathLst>
                <a:path extrusionOk="0" h="350" w="354">
                  <a:moveTo>
                    <a:pt x="180" y="0"/>
                  </a:moveTo>
                  <a:cubicBezTo>
                    <a:pt x="81" y="0"/>
                    <a:pt x="0" y="76"/>
                    <a:pt x="0" y="175"/>
                  </a:cubicBezTo>
                  <a:cubicBezTo>
                    <a:pt x="0" y="274"/>
                    <a:pt x="81" y="349"/>
                    <a:pt x="180" y="349"/>
                  </a:cubicBezTo>
                  <a:cubicBezTo>
                    <a:pt x="274" y="349"/>
                    <a:pt x="354" y="274"/>
                    <a:pt x="354" y="175"/>
                  </a:cubicBezTo>
                  <a:cubicBezTo>
                    <a:pt x="354" y="76"/>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3"/>
            <p:cNvSpPr/>
            <p:nvPr/>
          </p:nvSpPr>
          <p:spPr>
            <a:xfrm flipH="1">
              <a:off x="4141574" y="3953088"/>
              <a:ext cx="37982" cy="37982"/>
            </a:xfrm>
            <a:custGeom>
              <a:rect b="b" l="l" r="r" t="t"/>
              <a:pathLst>
                <a:path extrusionOk="0" h="345" w="345">
                  <a:moveTo>
                    <a:pt x="175" y="0"/>
                  </a:moveTo>
                  <a:cubicBezTo>
                    <a:pt x="81" y="0"/>
                    <a:pt x="1" y="76"/>
                    <a:pt x="1" y="170"/>
                  </a:cubicBezTo>
                  <a:cubicBezTo>
                    <a:pt x="1" y="264"/>
                    <a:pt x="81" y="344"/>
                    <a:pt x="175" y="344"/>
                  </a:cubicBezTo>
                  <a:cubicBezTo>
                    <a:pt x="269" y="344"/>
                    <a:pt x="345" y="264"/>
                    <a:pt x="345" y="170"/>
                  </a:cubicBezTo>
                  <a:cubicBezTo>
                    <a:pt x="345" y="76"/>
                    <a:pt x="269" y="0"/>
                    <a:pt x="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3"/>
            <p:cNvSpPr/>
            <p:nvPr/>
          </p:nvSpPr>
          <p:spPr>
            <a:xfrm flipH="1">
              <a:off x="4058565" y="3985235"/>
              <a:ext cx="36881" cy="36991"/>
            </a:xfrm>
            <a:custGeom>
              <a:rect b="b" l="l" r="r" t="t"/>
              <a:pathLst>
                <a:path extrusionOk="0" h="336" w="335">
                  <a:moveTo>
                    <a:pt x="165" y="1"/>
                  </a:moveTo>
                  <a:cubicBezTo>
                    <a:pt x="76" y="1"/>
                    <a:pt x="0" y="76"/>
                    <a:pt x="0" y="170"/>
                  </a:cubicBezTo>
                  <a:cubicBezTo>
                    <a:pt x="0" y="260"/>
                    <a:pt x="76" y="335"/>
                    <a:pt x="165" y="335"/>
                  </a:cubicBezTo>
                  <a:cubicBezTo>
                    <a:pt x="260" y="335"/>
                    <a:pt x="335" y="260"/>
                    <a:pt x="335" y="170"/>
                  </a:cubicBezTo>
                  <a:cubicBezTo>
                    <a:pt x="335" y="76"/>
                    <a:pt x="260"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3"/>
            <p:cNvSpPr/>
            <p:nvPr/>
          </p:nvSpPr>
          <p:spPr>
            <a:xfrm flipH="1">
              <a:off x="3976987" y="4020574"/>
              <a:ext cx="36000" cy="36441"/>
            </a:xfrm>
            <a:custGeom>
              <a:rect b="b" l="l" r="r" t="t"/>
              <a:pathLst>
                <a:path extrusionOk="0" h="331" w="327">
                  <a:moveTo>
                    <a:pt x="166" y="0"/>
                  </a:moveTo>
                  <a:cubicBezTo>
                    <a:pt x="76" y="0"/>
                    <a:pt x="1" y="76"/>
                    <a:pt x="1" y="165"/>
                  </a:cubicBezTo>
                  <a:cubicBezTo>
                    <a:pt x="1" y="255"/>
                    <a:pt x="76" y="330"/>
                    <a:pt x="166" y="330"/>
                  </a:cubicBezTo>
                  <a:cubicBezTo>
                    <a:pt x="255" y="330"/>
                    <a:pt x="326" y="255"/>
                    <a:pt x="326" y="165"/>
                  </a:cubicBezTo>
                  <a:cubicBezTo>
                    <a:pt x="326" y="76"/>
                    <a:pt x="255"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3"/>
            <p:cNvSpPr/>
            <p:nvPr/>
          </p:nvSpPr>
          <p:spPr>
            <a:xfrm flipH="1">
              <a:off x="3896070" y="4058445"/>
              <a:ext cx="35450" cy="35340"/>
            </a:xfrm>
            <a:custGeom>
              <a:rect b="b" l="l" r="r" t="t"/>
              <a:pathLst>
                <a:path extrusionOk="0" h="321" w="322">
                  <a:moveTo>
                    <a:pt x="161" y="0"/>
                  </a:moveTo>
                  <a:cubicBezTo>
                    <a:pt x="72" y="0"/>
                    <a:pt x="1" y="76"/>
                    <a:pt x="1" y="161"/>
                  </a:cubicBezTo>
                  <a:cubicBezTo>
                    <a:pt x="1" y="250"/>
                    <a:pt x="72" y="321"/>
                    <a:pt x="161" y="321"/>
                  </a:cubicBezTo>
                  <a:cubicBezTo>
                    <a:pt x="246" y="321"/>
                    <a:pt x="322" y="250"/>
                    <a:pt x="322" y="161"/>
                  </a:cubicBezTo>
                  <a:cubicBezTo>
                    <a:pt x="322" y="76"/>
                    <a:pt x="24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3"/>
            <p:cNvSpPr/>
            <p:nvPr/>
          </p:nvSpPr>
          <p:spPr>
            <a:xfrm flipH="1">
              <a:off x="3816143" y="4096867"/>
              <a:ext cx="33798" cy="34349"/>
            </a:xfrm>
            <a:custGeom>
              <a:rect b="b" l="l" r="r" t="t"/>
              <a:pathLst>
                <a:path extrusionOk="0" h="312" w="307">
                  <a:moveTo>
                    <a:pt x="156" y="0"/>
                  </a:moveTo>
                  <a:cubicBezTo>
                    <a:pt x="71" y="0"/>
                    <a:pt x="0" y="71"/>
                    <a:pt x="0" y="156"/>
                  </a:cubicBezTo>
                  <a:cubicBezTo>
                    <a:pt x="0" y="241"/>
                    <a:pt x="71" y="311"/>
                    <a:pt x="156" y="311"/>
                  </a:cubicBezTo>
                  <a:cubicBezTo>
                    <a:pt x="240" y="311"/>
                    <a:pt x="306" y="241"/>
                    <a:pt x="306" y="156"/>
                  </a:cubicBezTo>
                  <a:cubicBezTo>
                    <a:pt x="306" y="71"/>
                    <a:pt x="240"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3"/>
            <p:cNvSpPr/>
            <p:nvPr/>
          </p:nvSpPr>
          <p:spPr>
            <a:xfrm flipH="1">
              <a:off x="3734676" y="4133638"/>
              <a:ext cx="33358" cy="33358"/>
            </a:xfrm>
            <a:custGeom>
              <a:rect b="b" l="l" r="r" t="t"/>
              <a:pathLst>
                <a:path extrusionOk="0" h="303" w="303">
                  <a:moveTo>
                    <a:pt x="152" y="1"/>
                  </a:moveTo>
                  <a:cubicBezTo>
                    <a:pt x="67" y="1"/>
                    <a:pt x="1" y="67"/>
                    <a:pt x="1" y="152"/>
                  </a:cubicBezTo>
                  <a:cubicBezTo>
                    <a:pt x="1" y="237"/>
                    <a:pt x="67" y="303"/>
                    <a:pt x="152" y="303"/>
                  </a:cubicBezTo>
                  <a:cubicBezTo>
                    <a:pt x="232" y="303"/>
                    <a:pt x="303" y="237"/>
                    <a:pt x="303" y="152"/>
                  </a:cubicBezTo>
                  <a:cubicBezTo>
                    <a:pt x="303" y="67"/>
                    <a:pt x="232" y="1"/>
                    <a:pt x="1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3"/>
            <p:cNvSpPr/>
            <p:nvPr/>
          </p:nvSpPr>
          <p:spPr>
            <a:xfrm flipH="1">
              <a:off x="3653208" y="4168977"/>
              <a:ext cx="32257" cy="32257"/>
            </a:xfrm>
            <a:custGeom>
              <a:rect b="b" l="l" r="r" t="t"/>
              <a:pathLst>
                <a:path extrusionOk="0" h="293" w="293">
                  <a:moveTo>
                    <a:pt x="147" y="0"/>
                  </a:moveTo>
                  <a:cubicBezTo>
                    <a:pt x="66" y="0"/>
                    <a:pt x="0" y="66"/>
                    <a:pt x="0" y="147"/>
                  </a:cubicBezTo>
                  <a:cubicBezTo>
                    <a:pt x="0" y="227"/>
                    <a:pt x="66" y="293"/>
                    <a:pt x="147" y="293"/>
                  </a:cubicBezTo>
                  <a:cubicBezTo>
                    <a:pt x="231" y="293"/>
                    <a:pt x="293" y="227"/>
                    <a:pt x="293" y="147"/>
                  </a:cubicBezTo>
                  <a:cubicBezTo>
                    <a:pt x="293" y="66"/>
                    <a:pt x="231"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3"/>
            <p:cNvSpPr/>
            <p:nvPr/>
          </p:nvSpPr>
          <p:spPr>
            <a:xfrm flipH="1">
              <a:off x="3570089" y="4202225"/>
              <a:ext cx="31817" cy="31156"/>
            </a:xfrm>
            <a:custGeom>
              <a:rect b="b" l="l" r="r" t="t"/>
              <a:pathLst>
                <a:path extrusionOk="0" h="283" w="289">
                  <a:moveTo>
                    <a:pt x="142" y="0"/>
                  </a:moveTo>
                  <a:cubicBezTo>
                    <a:pt x="66" y="0"/>
                    <a:pt x="0" y="61"/>
                    <a:pt x="0" y="142"/>
                  </a:cubicBezTo>
                  <a:cubicBezTo>
                    <a:pt x="0" y="222"/>
                    <a:pt x="66" y="283"/>
                    <a:pt x="142" y="283"/>
                  </a:cubicBezTo>
                  <a:cubicBezTo>
                    <a:pt x="222" y="283"/>
                    <a:pt x="288" y="222"/>
                    <a:pt x="288" y="142"/>
                  </a:cubicBezTo>
                  <a:cubicBezTo>
                    <a:pt x="288" y="61"/>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3"/>
            <p:cNvSpPr/>
            <p:nvPr/>
          </p:nvSpPr>
          <p:spPr>
            <a:xfrm flipH="1">
              <a:off x="3487080" y="4233271"/>
              <a:ext cx="30275" cy="30826"/>
            </a:xfrm>
            <a:custGeom>
              <a:rect b="b" l="l" r="r" t="t"/>
              <a:pathLst>
                <a:path extrusionOk="0" h="280" w="275">
                  <a:moveTo>
                    <a:pt x="138" y="1"/>
                  </a:moveTo>
                  <a:cubicBezTo>
                    <a:pt x="62" y="1"/>
                    <a:pt x="1" y="62"/>
                    <a:pt x="1" y="142"/>
                  </a:cubicBezTo>
                  <a:cubicBezTo>
                    <a:pt x="1" y="218"/>
                    <a:pt x="62" y="279"/>
                    <a:pt x="138" y="279"/>
                  </a:cubicBezTo>
                  <a:cubicBezTo>
                    <a:pt x="213" y="279"/>
                    <a:pt x="274" y="218"/>
                    <a:pt x="274" y="142"/>
                  </a:cubicBezTo>
                  <a:cubicBezTo>
                    <a:pt x="274" y="62"/>
                    <a:pt x="213" y="1"/>
                    <a:pt x="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3"/>
            <p:cNvSpPr/>
            <p:nvPr/>
          </p:nvSpPr>
          <p:spPr>
            <a:xfrm flipH="1">
              <a:off x="3403080" y="4262885"/>
              <a:ext cx="29615" cy="29725"/>
            </a:xfrm>
            <a:custGeom>
              <a:rect b="b" l="l" r="r" t="t"/>
              <a:pathLst>
                <a:path extrusionOk="0" h="270" w="269">
                  <a:moveTo>
                    <a:pt x="137" y="1"/>
                  </a:moveTo>
                  <a:cubicBezTo>
                    <a:pt x="62" y="1"/>
                    <a:pt x="0" y="62"/>
                    <a:pt x="0" y="133"/>
                  </a:cubicBezTo>
                  <a:cubicBezTo>
                    <a:pt x="0" y="208"/>
                    <a:pt x="62" y="269"/>
                    <a:pt x="137" y="269"/>
                  </a:cubicBezTo>
                  <a:cubicBezTo>
                    <a:pt x="208" y="269"/>
                    <a:pt x="269" y="208"/>
                    <a:pt x="269" y="133"/>
                  </a:cubicBezTo>
                  <a:cubicBezTo>
                    <a:pt x="269" y="62"/>
                    <a:pt x="208"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3"/>
            <p:cNvSpPr/>
            <p:nvPr/>
          </p:nvSpPr>
          <p:spPr>
            <a:xfrm flipH="1">
              <a:off x="3318420" y="4289858"/>
              <a:ext cx="28624" cy="28734"/>
            </a:xfrm>
            <a:custGeom>
              <a:rect b="b" l="l" r="r" t="t"/>
              <a:pathLst>
                <a:path extrusionOk="0" h="261" w="260">
                  <a:moveTo>
                    <a:pt x="132" y="1"/>
                  </a:moveTo>
                  <a:cubicBezTo>
                    <a:pt x="61" y="1"/>
                    <a:pt x="0" y="62"/>
                    <a:pt x="0" y="133"/>
                  </a:cubicBezTo>
                  <a:cubicBezTo>
                    <a:pt x="0" y="204"/>
                    <a:pt x="61" y="260"/>
                    <a:pt x="132" y="260"/>
                  </a:cubicBezTo>
                  <a:cubicBezTo>
                    <a:pt x="203" y="260"/>
                    <a:pt x="259" y="204"/>
                    <a:pt x="259" y="133"/>
                  </a:cubicBezTo>
                  <a:cubicBezTo>
                    <a:pt x="259" y="62"/>
                    <a:pt x="203"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3"/>
            <p:cNvSpPr/>
            <p:nvPr/>
          </p:nvSpPr>
          <p:spPr>
            <a:xfrm flipH="1">
              <a:off x="3232769" y="4314848"/>
              <a:ext cx="27633" cy="27523"/>
            </a:xfrm>
            <a:custGeom>
              <a:rect b="b" l="l" r="r" t="t"/>
              <a:pathLst>
                <a:path extrusionOk="0" h="250" w="251">
                  <a:moveTo>
                    <a:pt x="123" y="0"/>
                  </a:moveTo>
                  <a:cubicBezTo>
                    <a:pt x="57" y="0"/>
                    <a:pt x="0" y="57"/>
                    <a:pt x="0" y="127"/>
                  </a:cubicBezTo>
                  <a:cubicBezTo>
                    <a:pt x="0" y="193"/>
                    <a:pt x="57" y="250"/>
                    <a:pt x="123" y="250"/>
                  </a:cubicBezTo>
                  <a:cubicBezTo>
                    <a:pt x="194" y="250"/>
                    <a:pt x="250" y="193"/>
                    <a:pt x="250" y="127"/>
                  </a:cubicBezTo>
                  <a:cubicBezTo>
                    <a:pt x="250" y="57"/>
                    <a:pt x="194"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3"/>
            <p:cNvSpPr/>
            <p:nvPr/>
          </p:nvSpPr>
          <p:spPr>
            <a:xfrm flipH="1">
              <a:off x="3146677" y="4337087"/>
              <a:ext cx="27083" cy="27083"/>
            </a:xfrm>
            <a:custGeom>
              <a:rect b="b" l="l" r="r" t="t"/>
              <a:pathLst>
                <a:path extrusionOk="0" h="246" w="246">
                  <a:moveTo>
                    <a:pt x="123" y="1"/>
                  </a:moveTo>
                  <a:cubicBezTo>
                    <a:pt x="57" y="1"/>
                    <a:pt x="1" y="57"/>
                    <a:pt x="1" y="123"/>
                  </a:cubicBezTo>
                  <a:cubicBezTo>
                    <a:pt x="1" y="189"/>
                    <a:pt x="57" y="246"/>
                    <a:pt x="123" y="246"/>
                  </a:cubicBezTo>
                  <a:cubicBezTo>
                    <a:pt x="189" y="246"/>
                    <a:pt x="246" y="189"/>
                    <a:pt x="246" y="123"/>
                  </a:cubicBezTo>
                  <a:cubicBezTo>
                    <a:pt x="246" y="57"/>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3"/>
            <p:cNvSpPr/>
            <p:nvPr/>
          </p:nvSpPr>
          <p:spPr>
            <a:xfrm flipH="1">
              <a:off x="3059925" y="4357344"/>
              <a:ext cx="26092" cy="25541"/>
            </a:xfrm>
            <a:custGeom>
              <a:rect b="b" l="l" r="r" t="t"/>
              <a:pathLst>
                <a:path extrusionOk="0" h="232" w="237">
                  <a:moveTo>
                    <a:pt x="118" y="1"/>
                  </a:moveTo>
                  <a:cubicBezTo>
                    <a:pt x="52" y="1"/>
                    <a:pt x="0" y="53"/>
                    <a:pt x="0" y="114"/>
                  </a:cubicBezTo>
                  <a:cubicBezTo>
                    <a:pt x="0" y="180"/>
                    <a:pt x="52" y="232"/>
                    <a:pt x="118" y="232"/>
                  </a:cubicBezTo>
                  <a:cubicBezTo>
                    <a:pt x="184" y="232"/>
                    <a:pt x="236" y="180"/>
                    <a:pt x="236" y="114"/>
                  </a:cubicBezTo>
                  <a:cubicBezTo>
                    <a:pt x="236" y="53"/>
                    <a:pt x="184"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3"/>
            <p:cNvSpPr/>
            <p:nvPr/>
          </p:nvSpPr>
          <p:spPr>
            <a:xfrm flipH="1">
              <a:off x="2972733" y="4373968"/>
              <a:ext cx="25101" cy="24991"/>
            </a:xfrm>
            <a:custGeom>
              <a:rect b="b" l="l" r="r" t="t"/>
              <a:pathLst>
                <a:path extrusionOk="0" h="227" w="228">
                  <a:moveTo>
                    <a:pt x="114" y="1"/>
                  </a:moveTo>
                  <a:cubicBezTo>
                    <a:pt x="53" y="1"/>
                    <a:pt x="1" y="52"/>
                    <a:pt x="1" y="114"/>
                  </a:cubicBezTo>
                  <a:cubicBezTo>
                    <a:pt x="1" y="175"/>
                    <a:pt x="53" y="227"/>
                    <a:pt x="114" y="227"/>
                  </a:cubicBezTo>
                  <a:cubicBezTo>
                    <a:pt x="175" y="227"/>
                    <a:pt x="227" y="175"/>
                    <a:pt x="227" y="114"/>
                  </a:cubicBezTo>
                  <a:cubicBezTo>
                    <a:pt x="227" y="52"/>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3"/>
            <p:cNvSpPr/>
            <p:nvPr/>
          </p:nvSpPr>
          <p:spPr>
            <a:xfrm flipH="1">
              <a:off x="2885100" y="4388500"/>
              <a:ext cx="24000" cy="23450"/>
            </a:xfrm>
            <a:custGeom>
              <a:rect b="b" l="l" r="r" t="t"/>
              <a:pathLst>
                <a:path extrusionOk="0" h="213" w="218">
                  <a:moveTo>
                    <a:pt x="109" y="1"/>
                  </a:moveTo>
                  <a:cubicBezTo>
                    <a:pt x="53" y="1"/>
                    <a:pt x="1" y="48"/>
                    <a:pt x="1" y="104"/>
                  </a:cubicBezTo>
                  <a:cubicBezTo>
                    <a:pt x="1" y="165"/>
                    <a:pt x="53" y="213"/>
                    <a:pt x="109" y="213"/>
                  </a:cubicBezTo>
                  <a:cubicBezTo>
                    <a:pt x="171" y="213"/>
                    <a:pt x="218" y="165"/>
                    <a:pt x="218" y="104"/>
                  </a:cubicBezTo>
                  <a:cubicBezTo>
                    <a:pt x="218" y="48"/>
                    <a:pt x="17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3"/>
            <p:cNvSpPr/>
            <p:nvPr/>
          </p:nvSpPr>
          <p:spPr>
            <a:xfrm flipH="1">
              <a:off x="2796806" y="4399399"/>
              <a:ext cx="23009" cy="22899"/>
            </a:xfrm>
            <a:custGeom>
              <a:rect b="b" l="l" r="r" t="t"/>
              <a:pathLst>
                <a:path extrusionOk="0" h="208" w="209">
                  <a:moveTo>
                    <a:pt x="104" y="1"/>
                  </a:moveTo>
                  <a:cubicBezTo>
                    <a:pt x="48" y="1"/>
                    <a:pt x="1" y="48"/>
                    <a:pt x="1" y="104"/>
                  </a:cubicBezTo>
                  <a:cubicBezTo>
                    <a:pt x="1" y="161"/>
                    <a:pt x="48" y="208"/>
                    <a:pt x="104" y="208"/>
                  </a:cubicBezTo>
                  <a:cubicBezTo>
                    <a:pt x="161" y="208"/>
                    <a:pt x="208" y="161"/>
                    <a:pt x="208" y="104"/>
                  </a:cubicBezTo>
                  <a:cubicBezTo>
                    <a:pt x="208" y="48"/>
                    <a:pt x="161"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3"/>
            <p:cNvSpPr/>
            <p:nvPr/>
          </p:nvSpPr>
          <p:spPr>
            <a:xfrm flipH="1">
              <a:off x="2708623" y="4407215"/>
              <a:ext cx="21908" cy="21908"/>
            </a:xfrm>
            <a:custGeom>
              <a:rect b="b" l="l" r="r" t="t"/>
              <a:pathLst>
                <a:path extrusionOk="0" h="199" w="199">
                  <a:moveTo>
                    <a:pt x="100" y="0"/>
                  </a:moveTo>
                  <a:cubicBezTo>
                    <a:pt x="48" y="0"/>
                    <a:pt x="1" y="47"/>
                    <a:pt x="1" y="99"/>
                  </a:cubicBezTo>
                  <a:cubicBezTo>
                    <a:pt x="1" y="156"/>
                    <a:pt x="48" y="198"/>
                    <a:pt x="100" y="198"/>
                  </a:cubicBezTo>
                  <a:cubicBezTo>
                    <a:pt x="156" y="198"/>
                    <a:pt x="199" y="156"/>
                    <a:pt x="199" y="99"/>
                  </a:cubicBezTo>
                  <a:cubicBezTo>
                    <a:pt x="199" y="47"/>
                    <a:pt x="156" y="0"/>
                    <a:pt x="1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3"/>
            <p:cNvSpPr/>
            <p:nvPr/>
          </p:nvSpPr>
          <p:spPr>
            <a:xfrm flipH="1">
              <a:off x="2619889" y="4412389"/>
              <a:ext cx="20807" cy="20807"/>
            </a:xfrm>
            <a:custGeom>
              <a:rect b="b" l="l" r="r" t="t"/>
              <a:pathLst>
                <a:path extrusionOk="0" h="189" w="189">
                  <a:moveTo>
                    <a:pt x="94" y="0"/>
                  </a:moveTo>
                  <a:cubicBezTo>
                    <a:pt x="43" y="0"/>
                    <a:pt x="0" y="43"/>
                    <a:pt x="0" y="95"/>
                  </a:cubicBezTo>
                  <a:cubicBezTo>
                    <a:pt x="0" y="146"/>
                    <a:pt x="43" y="189"/>
                    <a:pt x="94" y="189"/>
                  </a:cubicBezTo>
                  <a:cubicBezTo>
                    <a:pt x="146" y="189"/>
                    <a:pt x="189" y="146"/>
                    <a:pt x="189" y="95"/>
                  </a:cubicBezTo>
                  <a:cubicBezTo>
                    <a:pt x="189" y="43"/>
                    <a:pt x="146" y="0"/>
                    <a:pt x="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3"/>
            <p:cNvSpPr/>
            <p:nvPr/>
          </p:nvSpPr>
          <p:spPr>
            <a:xfrm flipH="1">
              <a:off x="2530605" y="4413931"/>
              <a:ext cx="20367" cy="20367"/>
            </a:xfrm>
            <a:custGeom>
              <a:rect b="b" l="l" r="r" t="t"/>
              <a:pathLst>
                <a:path extrusionOk="0" h="185" w="185">
                  <a:moveTo>
                    <a:pt x="90" y="0"/>
                  </a:moveTo>
                  <a:cubicBezTo>
                    <a:pt x="43" y="0"/>
                    <a:pt x="1" y="43"/>
                    <a:pt x="1" y="95"/>
                  </a:cubicBezTo>
                  <a:cubicBezTo>
                    <a:pt x="1" y="142"/>
                    <a:pt x="43" y="184"/>
                    <a:pt x="90" y="184"/>
                  </a:cubicBezTo>
                  <a:cubicBezTo>
                    <a:pt x="142" y="184"/>
                    <a:pt x="185" y="142"/>
                    <a:pt x="185" y="95"/>
                  </a:cubicBezTo>
                  <a:cubicBezTo>
                    <a:pt x="185" y="43"/>
                    <a:pt x="142"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3"/>
            <p:cNvSpPr/>
            <p:nvPr/>
          </p:nvSpPr>
          <p:spPr>
            <a:xfrm flipH="1">
              <a:off x="2441872" y="4412940"/>
              <a:ext cx="19266" cy="19266"/>
            </a:xfrm>
            <a:custGeom>
              <a:rect b="b" l="l" r="r" t="t"/>
              <a:pathLst>
                <a:path extrusionOk="0" h="175" w="175">
                  <a:moveTo>
                    <a:pt x="85" y="0"/>
                  </a:moveTo>
                  <a:cubicBezTo>
                    <a:pt x="38" y="0"/>
                    <a:pt x="0" y="38"/>
                    <a:pt x="0" y="90"/>
                  </a:cubicBezTo>
                  <a:cubicBezTo>
                    <a:pt x="0" y="137"/>
                    <a:pt x="38" y="174"/>
                    <a:pt x="85" y="174"/>
                  </a:cubicBezTo>
                  <a:cubicBezTo>
                    <a:pt x="132" y="174"/>
                    <a:pt x="175" y="137"/>
                    <a:pt x="175" y="90"/>
                  </a:cubicBezTo>
                  <a:cubicBezTo>
                    <a:pt x="175" y="38"/>
                    <a:pt x="132"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3"/>
            <p:cNvSpPr/>
            <p:nvPr/>
          </p:nvSpPr>
          <p:spPr>
            <a:xfrm flipH="1">
              <a:off x="2353138" y="4408756"/>
              <a:ext cx="18275" cy="18275"/>
            </a:xfrm>
            <a:custGeom>
              <a:rect b="b" l="l" r="r" t="t"/>
              <a:pathLst>
                <a:path extrusionOk="0" h="166" w="166">
                  <a:moveTo>
                    <a:pt x="81" y="0"/>
                  </a:moveTo>
                  <a:cubicBezTo>
                    <a:pt x="38" y="0"/>
                    <a:pt x="1" y="38"/>
                    <a:pt x="1" y="85"/>
                  </a:cubicBezTo>
                  <a:cubicBezTo>
                    <a:pt x="1" y="128"/>
                    <a:pt x="38" y="165"/>
                    <a:pt x="81" y="165"/>
                  </a:cubicBezTo>
                  <a:cubicBezTo>
                    <a:pt x="128" y="165"/>
                    <a:pt x="166" y="128"/>
                    <a:pt x="166" y="85"/>
                  </a:cubicBezTo>
                  <a:cubicBezTo>
                    <a:pt x="166" y="38"/>
                    <a:pt x="12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3"/>
            <p:cNvSpPr/>
            <p:nvPr/>
          </p:nvSpPr>
          <p:spPr>
            <a:xfrm flipH="1">
              <a:off x="2264845" y="4402481"/>
              <a:ext cx="17285" cy="17285"/>
            </a:xfrm>
            <a:custGeom>
              <a:rect b="b" l="l" r="r" t="t"/>
              <a:pathLst>
                <a:path extrusionOk="0" h="157" w="157">
                  <a:moveTo>
                    <a:pt x="81" y="1"/>
                  </a:moveTo>
                  <a:cubicBezTo>
                    <a:pt x="38" y="1"/>
                    <a:pt x="1" y="34"/>
                    <a:pt x="1" y="76"/>
                  </a:cubicBezTo>
                  <a:cubicBezTo>
                    <a:pt x="1" y="119"/>
                    <a:pt x="38" y="156"/>
                    <a:pt x="81" y="156"/>
                  </a:cubicBezTo>
                  <a:cubicBezTo>
                    <a:pt x="123" y="156"/>
                    <a:pt x="156" y="119"/>
                    <a:pt x="156" y="76"/>
                  </a:cubicBezTo>
                  <a:cubicBezTo>
                    <a:pt x="156" y="34"/>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3"/>
            <p:cNvSpPr/>
            <p:nvPr/>
          </p:nvSpPr>
          <p:spPr>
            <a:xfrm flipH="1">
              <a:off x="2176661" y="4393123"/>
              <a:ext cx="16184" cy="16294"/>
            </a:xfrm>
            <a:custGeom>
              <a:rect b="b" l="l" r="r" t="t"/>
              <a:pathLst>
                <a:path extrusionOk="0" h="148" w="147">
                  <a:moveTo>
                    <a:pt x="76" y="1"/>
                  </a:moveTo>
                  <a:cubicBezTo>
                    <a:pt x="33" y="1"/>
                    <a:pt x="0" y="34"/>
                    <a:pt x="0" y="76"/>
                  </a:cubicBezTo>
                  <a:cubicBezTo>
                    <a:pt x="0" y="114"/>
                    <a:pt x="33" y="147"/>
                    <a:pt x="76" y="147"/>
                  </a:cubicBezTo>
                  <a:cubicBezTo>
                    <a:pt x="114" y="147"/>
                    <a:pt x="147" y="114"/>
                    <a:pt x="147" y="76"/>
                  </a:cubicBezTo>
                  <a:cubicBezTo>
                    <a:pt x="147" y="34"/>
                    <a:pt x="114"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3"/>
            <p:cNvSpPr/>
            <p:nvPr/>
          </p:nvSpPr>
          <p:spPr>
            <a:xfrm flipH="1">
              <a:off x="2088478" y="4381784"/>
              <a:ext cx="15083" cy="15633"/>
            </a:xfrm>
            <a:custGeom>
              <a:rect b="b" l="l" r="r" t="t"/>
              <a:pathLst>
                <a:path extrusionOk="0" h="142" w="137">
                  <a:moveTo>
                    <a:pt x="66" y="0"/>
                  </a:moveTo>
                  <a:cubicBezTo>
                    <a:pt x="29" y="0"/>
                    <a:pt x="0" y="33"/>
                    <a:pt x="0" y="71"/>
                  </a:cubicBezTo>
                  <a:cubicBezTo>
                    <a:pt x="0" y="109"/>
                    <a:pt x="29" y="142"/>
                    <a:pt x="66" y="142"/>
                  </a:cubicBezTo>
                  <a:cubicBezTo>
                    <a:pt x="104" y="142"/>
                    <a:pt x="137" y="109"/>
                    <a:pt x="137" y="71"/>
                  </a:cubicBezTo>
                  <a:cubicBezTo>
                    <a:pt x="137" y="33"/>
                    <a:pt x="104"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3"/>
            <p:cNvSpPr/>
            <p:nvPr/>
          </p:nvSpPr>
          <p:spPr>
            <a:xfrm flipH="1">
              <a:off x="2000735" y="4369344"/>
              <a:ext cx="14092" cy="14092"/>
            </a:xfrm>
            <a:custGeom>
              <a:rect b="b" l="l" r="r" t="t"/>
              <a:pathLst>
                <a:path extrusionOk="0" h="128" w="128">
                  <a:moveTo>
                    <a:pt x="62" y="0"/>
                  </a:moveTo>
                  <a:cubicBezTo>
                    <a:pt x="29" y="0"/>
                    <a:pt x="0" y="28"/>
                    <a:pt x="0" y="61"/>
                  </a:cubicBezTo>
                  <a:cubicBezTo>
                    <a:pt x="0" y="99"/>
                    <a:pt x="29" y="127"/>
                    <a:pt x="62" y="127"/>
                  </a:cubicBezTo>
                  <a:cubicBezTo>
                    <a:pt x="99" y="127"/>
                    <a:pt x="128" y="99"/>
                    <a:pt x="128" y="61"/>
                  </a:cubicBezTo>
                  <a:cubicBezTo>
                    <a:pt x="128" y="28"/>
                    <a:pt x="99"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3"/>
            <p:cNvSpPr/>
            <p:nvPr/>
          </p:nvSpPr>
          <p:spPr>
            <a:xfrm flipH="1">
              <a:off x="1912992" y="4354812"/>
              <a:ext cx="13651" cy="13541"/>
            </a:xfrm>
            <a:custGeom>
              <a:rect b="b" l="l" r="r" t="t"/>
              <a:pathLst>
                <a:path extrusionOk="0" h="123" w="124">
                  <a:moveTo>
                    <a:pt x="62" y="0"/>
                  </a:moveTo>
                  <a:cubicBezTo>
                    <a:pt x="29" y="0"/>
                    <a:pt x="1" y="28"/>
                    <a:pt x="1" y="61"/>
                  </a:cubicBezTo>
                  <a:cubicBezTo>
                    <a:pt x="1" y="94"/>
                    <a:pt x="29" y="123"/>
                    <a:pt x="62" y="123"/>
                  </a:cubicBezTo>
                  <a:cubicBezTo>
                    <a:pt x="95" y="123"/>
                    <a:pt x="123" y="94"/>
                    <a:pt x="123" y="61"/>
                  </a:cubicBezTo>
                  <a:cubicBezTo>
                    <a:pt x="123" y="28"/>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3"/>
            <p:cNvSpPr/>
            <p:nvPr/>
          </p:nvSpPr>
          <p:spPr>
            <a:xfrm flipH="1">
              <a:off x="1825249" y="4340280"/>
              <a:ext cx="12661" cy="12551"/>
            </a:xfrm>
            <a:custGeom>
              <a:rect b="b" l="l" r="r" t="t"/>
              <a:pathLst>
                <a:path extrusionOk="0" h="114" w="115">
                  <a:moveTo>
                    <a:pt x="58" y="0"/>
                  </a:moveTo>
                  <a:cubicBezTo>
                    <a:pt x="25" y="0"/>
                    <a:pt x="1" y="24"/>
                    <a:pt x="1" y="57"/>
                  </a:cubicBezTo>
                  <a:cubicBezTo>
                    <a:pt x="1" y="85"/>
                    <a:pt x="25" y="113"/>
                    <a:pt x="58" y="113"/>
                  </a:cubicBezTo>
                  <a:cubicBezTo>
                    <a:pt x="86" y="113"/>
                    <a:pt x="114" y="85"/>
                    <a:pt x="114" y="57"/>
                  </a:cubicBezTo>
                  <a:cubicBezTo>
                    <a:pt x="114" y="24"/>
                    <a:pt x="86" y="0"/>
                    <a:pt x="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3"/>
            <p:cNvSpPr/>
            <p:nvPr/>
          </p:nvSpPr>
          <p:spPr>
            <a:xfrm flipH="1">
              <a:off x="1738057" y="4324647"/>
              <a:ext cx="11560" cy="12110"/>
            </a:xfrm>
            <a:custGeom>
              <a:rect b="b" l="l" r="r" t="t"/>
              <a:pathLst>
                <a:path extrusionOk="0" h="110" w="105">
                  <a:moveTo>
                    <a:pt x="52" y="1"/>
                  </a:moveTo>
                  <a:cubicBezTo>
                    <a:pt x="24" y="1"/>
                    <a:pt x="0" y="24"/>
                    <a:pt x="0" y="57"/>
                  </a:cubicBezTo>
                  <a:cubicBezTo>
                    <a:pt x="0" y="86"/>
                    <a:pt x="24" y="109"/>
                    <a:pt x="52" y="109"/>
                  </a:cubicBezTo>
                  <a:cubicBezTo>
                    <a:pt x="80" y="109"/>
                    <a:pt x="104" y="86"/>
                    <a:pt x="104" y="57"/>
                  </a:cubicBezTo>
                  <a:cubicBezTo>
                    <a:pt x="104" y="24"/>
                    <a:pt x="80"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3"/>
            <p:cNvSpPr/>
            <p:nvPr/>
          </p:nvSpPr>
          <p:spPr>
            <a:xfrm flipH="1">
              <a:off x="1650424" y="4310114"/>
              <a:ext cx="11009" cy="10459"/>
            </a:xfrm>
            <a:custGeom>
              <a:rect b="b" l="l" r="r" t="t"/>
              <a:pathLst>
                <a:path extrusionOk="0" h="95" w="100">
                  <a:moveTo>
                    <a:pt x="53" y="1"/>
                  </a:moveTo>
                  <a:cubicBezTo>
                    <a:pt x="24" y="1"/>
                    <a:pt x="1" y="20"/>
                    <a:pt x="1" y="48"/>
                  </a:cubicBezTo>
                  <a:cubicBezTo>
                    <a:pt x="1" y="76"/>
                    <a:pt x="24" y="95"/>
                    <a:pt x="53" y="95"/>
                  </a:cubicBezTo>
                  <a:cubicBezTo>
                    <a:pt x="76" y="95"/>
                    <a:pt x="100" y="76"/>
                    <a:pt x="100" y="48"/>
                  </a:cubicBezTo>
                  <a:cubicBezTo>
                    <a:pt x="100" y="20"/>
                    <a:pt x="76"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3"/>
            <p:cNvSpPr/>
            <p:nvPr/>
          </p:nvSpPr>
          <p:spPr>
            <a:xfrm flipH="1">
              <a:off x="1562681" y="4296133"/>
              <a:ext cx="10018" cy="9468"/>
            </a:xfrm>
            <a:custGeom>
              <a:rect b="b" l="l" r="r" t="t"/>
              <a:pathLst>
                <a:path extrusionOk="0" h="86" w="91">
                  <a:moveTo>
                    <a:pt x="43" y="0"/>
                  </a:moveTo>
                  <a:cubicBezTo>
                    <a:pt x="20" y="0"/>
                    <a:pt x="1" y="19"/>
                    <a:pt x="1" y="43"/>
                  </a:cubicBezTo>
                  <a:cubicBezTo>
                    <a:pt x="1" y="66"/>
                    <a:pt x="20" y="85"/>
                    <a:pt x="43" y="85"/>
                  </a:cubicBezTo>
                  <a:cubicBezTo>
                    <a:pt x="67" y="85"/>
                    <a:pt x="90" y="66"/>
                    <a:pt x="90" y="43"/>
                  </a:cubicBezTo>
                  <a:cubicBezTo>
                    <a:pt x="90" y="19"/>
                    <a:pt x="67"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3"/>
            <p:cNvSpPr/>
            <p:nvPr/>
          </p:nvSpPr>
          <p:spPr>
            <a:xfrm flipH="1">
              <a:off x="1474938" y="4283693"/>
              <a:ext cx="8917" cy="8367"/>
            </a:xfrm>
            <a:custGeom>
              <a:rect b="b" l="l" r="r" t="t"/>
              <a:pathLst>
                <a:path extrusionOk="0" h="76" w="81">
                  <a:moveTo>
                    <a:pt x="42" y="0"/>
                  </a:moveTo>
                  <a:cubicBezTo>
                    <a:pt x="19" y="0"/>
                    <a:pt x="0" y="14"/>
                    <a:pt x="0" y="38"/>
                  </a:cubicBezTo>
                  <a:cubicBezTo>
                    <a:pt x="0" y="62"/>
                    <a:pt x="19" y="76"/>
                    <a:pt x="42" y="76"/>
                  </a:cubicBezTo>
                  <a:cubicBezTo>
                    <a:pt x="61" y="76"/>
                    <a:pt x="80" y="62"/>
                    <a:pt x="80" y="38"/>
                  </a:cubicBezTo>
                  <a:cubicBezTo>
                    <a:pt x="80" y="14"/>
                    <a:pt x="61" y="0"/>
                    <a:pt x="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3"/>
            <p:cNvSpPr/>
            <p:nvPr/>
          </p:nvSpPr>
          <p:spPr>
            <a:xfrm flipH="1">
              <a:off x="1386755" y="4272793"/>
              <a:ext cx="7927" cy="7817"/>
            </a:xfrm>
            <a:custGeom>
              <a:rect b="b" l="l" r="r" t="t"/>
              <a:pathLst>
                <a:path extrusionOk="0" h="71" w="72">
                  <a:moveTo>
                    <a:pt x="34" y="0"/>
                  </a:moveTo>
                  <a:cubicBezTo>
                    <a:pt x="15" y="0"/>
                    <a:pt x="1" y="19"/>
                    <a:pt x="1" y="38"/>
                  </a:cubicBezTo>
                  <a:cubicBezTo>
                    <a:pt x="1" y="57"/>
                    <a:pt x="15" y="71"/>
                    <a:pt x="34" y="71"/>
                  </a:cubicBezTo>
                  <a:cubicBezTo>
                    <a:pt x="53" y="71"/>
                    <a:pt x="72" y="57"/>
                    <a:pt x="72" y="38"/>
                  </a:cubicBezTo>
                  <a:cubicBezTo>
                    <a:pt x="72" y="19"/>
                    <a:pt x="53"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3"/>
            <p:cNvSpPr/>
            <p:nvPr/>
          </p:nvSpPr>
          <p:spPr>
            <a:xfrm flipH="1">
              <a:off x="1298572" y="4264977"/>
              <a:ext cx="6826" cy="6826"/>
            </a:xfrm>
            <a:custGeom>
              <a:rect b="b" l="l" r="r" t="t"/>
              <a:pathLst>
                <a:path extrusionOk="0" h="62" w="62">
                  <a:moveTo>
                    <a:pt x="34" y="1"/>
                  </a:moveTo>
                  <a:cubicBezTo>
                    <a:pt x="15" y="1"/>
                    <a:pt x="1" y="10"/>
                    <a:pt x="1" y="29"/>
                  </a:cubicBezTo>
                  <a:cubicBezTo>
                    <a:pt x="1" y="48"/>
                    <a:pt x="15" y="62"/>
                    <a:pt x="34" y="62"/>
                  </a:cubicBezTo>
                  <a:cubicBezTo>
                    <a:pt x="48" y="62"/>
                    <a:pt x="62" y="48"/>
                    <a:pt x="62" y="29"/>
                  </a:cubicBezTo>
                  <a:cubicBezTo>
                    <a:pt x="62" y="10"/>
                    <a:pt x="48"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3"/>
            <p:cNvSpPr/>
            <p:nvPr/>
          </p:nvSpPr>
          <p:spPr>
            <a:xfrm flipH="1">
              <a:off x="1209728" y="4259803"/>
              <a:ext cx="5835" cy="5835"/>
            </a:xfrm>
            <a:custGeom>
              <a:rect b="b" l="l" r="r" t="t"/>
              <a:pathLst>
                <a:path extrusionOk="0" h="53" w="53">
                  <a:moveTo>
                    <a:pt x="24" y="0"/>
                  </a:moveTo>
                  <a:cubicBezTo>
                    <a:pt x="10" y="0"/>
                    <a:pt x="0" y="10"/>
                    <a:pt x="0" y="24"/>
                  </a:cubicBezTo>
                  <a:cubicBezTo>
                    <a:pt x="0" y="38"/>
                    <a:pt x="10" y="52"/>
                    <a:pt x="24" y="52"/>
                  </a:cubicBezTo>
                  <a:cubicBezTo>
                    <a:pt x="38" y="52"/>
                    <a:pt x="52" y="38"/>
                    <a:pt x="52" y="24"/>
                  </a:cubicBezTo>
                  <a:cubicBezTo>
                    <a:pt x="52" y="10"/>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3"/>
            <p:cNvSpPr/>
            <p:nvPr/>
          </p:nvSpPr>
          <p:spPr>
            <a:xfrm flipH="1">
              <a:off x="1120994" y="4257711"/>
              <a:ext cx="5284" cy="4734"/>
            </a:xfrm>
            <a:custGeom>
              <a:rect b="b" l="l" r="r" t="t"/>
              <a:pathLst>
                <a:path extrusionOk="0" h="43" w="48">
                  <a:moveTo>
                    <a:pt x="24" y="1"/>
                  </a:moveTo>
                  <a:cubicBezTo>
                    <a:pt x="14" y="1"/>
                    <a:pt x="0" y="10"/>
                    <a:pt x="0" y="24"/>
                  </a:cubicBezTo>
                  <a:cubicBezTo>
                    <a:pt x="0" y="34"/>
                    <a:pt x="14" y="43"/>
                    <a:pt x="24" y="43"/>
                  </a:cubicBezTo>
                  <a:cubicBezTo>
                    <a:pt x="38" y="43"/>
                    <a:pt x="47" y="34"/>
                    <a:pt x="47" y="24"/>
                  </a:cubicBezTo>
                  <a:cubicBezTo>
                    <a:pt x="47" y="10"/>
                    <a:pt x="38"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3"/>
            <p:cNvSpPr/>
            <p:nvPr/>
          </p:nvSpPr>
          <p:spPr>
            <a:xfrm flipH="1">
              <a:off x="1032261" y="4259252"/>
              <a:ext cx="4294" cy="4294"/>
            </a:xfrm>
            <a:custGeom>
              <a:rect b="b" l="l" r="r" t="t"/>
              <a:pathLst>
                <a:path extrusionOk="0" h="39" w="39">
                  <a:moveTo>
                    <a:pt x="19" y="1"/>
                  </a:moveTo>
                  <a:cubicBezTo>
                    <a:pt x="10" y="1"/>
                    <a:pt x="1" y="10"/>
                    <a:pt x="1" y="20"/>
                  </a:cubicBezTo>
                  <a:cubicBezTo>
                    <a:pt x="1" y="29"/>
                    <a:pt x="10" y="38"/>
                    <a:pt x="19" y="38"/>
                  </a:cubicBezTo>
                  <a:cubicBezTo>
                    <a:pt x="29" y="38"/>
                    <a:pt x="38" y="29"/>
                    <a:pt x="38" y="20"/>
                  </a:cubicBezTo>
                  <a:cubicBezTo>
                    <a:pt x="38" y="10"/>
                    <a:pt x="29"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3"/>
            <p:cNvSpPr/>
            <p:nvPr/>
          </p:nvSpPr>
          <p:spPr>
            <a:xfrm flipH="1">
              <a:off x="943527" y="4264977"/>
              <a:ext cx="3193" cy="3193"/>
            </a:xfrm>
            <a:custGeom>
              <a:rect b="b" l="l" r="r" t="t"/>
              <a:pathLst>
                <a:path extrusionOk="0" h="29" w="29">
                  <a:moveTo>
                    <a:pt x="14" y="1"/>
                  </a:moveTo>
                  <a:cubicBezTo>
                    <a:pt x="5" y="1"/>
                    <a:pt x="0" y="5"/>
                    <a:pt x="0" y="15"/>
                  </a:cubicBezTo>
                  <a:cubicBezTo>
                    <a:pt x="0" y="24"/>
                    <a:pt x="5" y="29"/>
                    <a:pt x="14" y="29"/>
                  </a:cubicBezTo>
                  <a:cubicBezTo>
                    <a:pt x="24" y="29"/>
                    <a:pt x="28" y="24"/>
                    <a:pt x="28" y="15"/>
                  </a:cubicBezTo>
                  <a:cubicBezTo>
                    <a:pt x="28" y="5"/>
                    <a:pt x="24" y="1"/>
                    <a:pt x="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3"/>
            <p:cNvSpPr/>
            <p:nvPr/>
          </p:nvSpPr>
          <p:spPr>
            <a:xfrm flipH="1">
              <a:off x="855344" y="4274885"/>
              <a:ext cx="2092" cy="2092"/>
            </a:xfrm>
            <a:custGeom>
              <a:rect b="b" l="l" r="r" t="t"/>
              <a:pathLst>
                <a:path extrusionOk="0" h="19" w="19">
                  <a:moveTo>
                    <a:pt x="9" y="0"/>
                  </a:moveTo>
                  <a:cubicBezTo>
                    <a:pt x="5" y="0"/>
                    <a:pt x="0" y="0"/>
                    <a:pt x="0" y="10"/>
                  </a:cubicBezTo>
                  <a:cubicBezTo>
                    <a:pt x="0" y="14"/>
                    <a:pt x="5" y="19"/>
                    <a:pt x="9" y="19"/>
                  </a:cubicBezTo>
                  <a:cubicBezTo>
                    <a:pt x="14" y="19"/>
                    <a:pt x="19" y="14"/>
                    <a:pt x="19" y="10"/>
                  </a:cubicBezTo>
                  <a:cubicBezTo>
                    <a:pt x="19" y="0"/>
                    <a:pt x="14" y="0"/>
                    <a:pt x="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3"/>
            <p:cNvSpPr/>
            <p:nvPr/>
          </p:nvSpPr>
          <p:spPr>
            <a:xfrm flipH="1">
              <a:off x="767601" y="4288316"/>
              <a:ext cx="1101" cy="1211"/>
            </a:xfrm>
            <a:custGeom>
              <a:rect b="b" l="l" r="r" t="t"/>
              <a:pathLst>
                <a:path extrusionOk="0" h="11" w="10">
                  <a:moveTo>
                    <a:pt x="5" y="1"/>
                  </a:moveTo>
                  <a:cubicBezTo>
                    <a:pt x="5" y="1"/>
                    <a:pt x="0" y="1"/>
                    <a:pt x="0" y="5"/>
                  </a:cubicBezTo>
                  <a:cubicBezTo>
                    <a:pt x="0" y="5"/>
                    <a:pt x="5" y="10"/>
                    <a:pt x="5" y="10"/>
                  </a:cubicBezTo>
                  <a:cubicBezTo>
                    <a:pt x="10" y="10"/>
                    <a:pt x="10" y="5"/>
                    <a:pt x="10" y="5"/>
                  </a:cubicBezTo>
                  <a:cubicBezTo>
                    <a:pt x="10" y="1"/>
                    <a:pt x="10"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3"/>
            <p:cNvSpPr/>
            <p:nvPr/>
          </p:nvSpPr>
          <p:spPr>
            <a:xfrm flipH="1">
              <a:off x="680408" y="4305491"/>
              <a:ext cx="110" cy="110"/>
            </a:xfrm>
            <a:custGeom>
              <a:rect b="b" l="l" r="r" t="t"/>
              <a:pathLst>
                <a:path extrusionOk="0" h="1" w="1">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3"/>
            <p:cNvSpPr/>
            <p:nvPr/>
          </p:nvSpPr>
          <p:spPr>
            <a:xfrm flipH="1">
              <a:off x="7793638" y="3915216"/>
              <a:ext cx="80588" cy="80478"/>
            </a:xfrm>
            <a:custGeom>
              <a:rect b="b" l="l" r="r" t="t"/>
              <a:pathLst>
                <a:path extrusionOk="0" h="731" w="732">
                  <a:moveTo>
                    <a:pt x="363" y="0"/>
                  </a:moveTo>
                  <a:cubicBezTo>
                    <a:pt x="165" y="0"/>
                    <a:pt x="0" y="165"/>
                    <a:pt x="0" y="368"/>
                  </a:cubicBezTo>
                  <a:cubicBezTo>
                    <a:pt x="0" y="571"/>
                    <a:pt x="165" y="731"/>
                    <a:pt x="363" y="731"/>
                  </a:cubicBezTo>
                  <a:cubicBezTo>
                    <a:pt x="566" y="731"/>
                    <a:pt x="731" y="571"/>
                    <a:pt x="731" y="368"/>
                  </a:cubicBezTo>
                  <a:cubicBezTo>
                    <a:pt x="731" y="165"/>
                    <a:pt x="566"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3"/>
            <p:cNvSpPr/>
            <p:nvPr/>
          </p:nvSpPr>
          <p:spPr>
            <a:xfrm flipH="1">
              <a:off x="7725711" y="3972794"/>
              <a:ext cx="79487" cy="80037"/>
            </a:xfrm>
            <a:custGeom>
              <a:rect b="b" l="l" r="r" t="t"/>
              <a:pathLst>
                <a:path extrusionOk="0" h="727" w="722">
                  <a:moveTo>
                    <a:pt x="359" y="0"/>
                  </a:moveTo>
                  <a:cubicBezTo>
                    <a:pt x="161" y="0"/>
                    <a:pt x="0" y="165"/>
                    <a:pt x="0" y="363"/>
                  </a:cubicBezTo>
                  <a:cubicBezTo>
                    <a:pt x="0" y="561"/>
                    <a:pt x="161" y="726"/>
                    <a:pt x="359" y="726"/>
                  </a:cubicBezTo>
                  <a:cubicBezTo>
                    <a:pt x="561" y="726"/>
                    <a:pt x="722" y="561"/>
                    <a:pt x="722" y="363"/>
                  </a:cubicBezTo>
                  <a:cubicBezTo>
                    <a:pt x="722" y="165"/>
                    <a:pt x="561"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3"/>
            <p:cNvSpPr/>
            <p:nvPr/>
          </p:nvSpPr>
          <p:spPr>
            <a:xfrm flipH="1">
              <a:off x="7655143" y="4027290"/>
              <a:ext cx="78496" cy="78496"/>
            </a:xfrm>
            <a:custGeom>
              <a:rect b="b" l="l" r="r" t="t"/>
              <a:pathLst>
                <a:path extrusionOk="0" h="713" w="713">
                  <a:moveTo>
                    <a:pt x="359" y="0"/>
                  </a:moveTo>
                  <a:cubicBezTo>
                    <a:pt x="161" y="0"/>
                    <a:pt x="1" y="161"/>
                    <a:pt x="1" y="359"/>
                  </a:cubicBezTo>
                  <a:cubicBezTo>
                    <a:pt x="1" y="552"/>
                    <a:pt x="161" y="712"/>
                    <a:pt x="359" y="712"/>
                  </a:cubicBezTo>
                  <a:cubicBezTo>
                    <a:pt x="552" y="712"/>
                    <a:pt x="713" y="552"/>
                    <a:pt x="713" y="359"/>
                  </a:cubicBezTo>
                  <a:cubicBezTo>
                    <a:pt x="713" y="161"/>
                    <a:pt x="552"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3"/>
            <p:cNvSpPr/>
            <p:nvPr/>
          </p:nvSpPr>
          <p:spPr>
            <a:xfrm flipH="1">
              <a:off x="7582482" y="4078702"/>
              <a:ext cx="77395" cy="77945"/>
            </a:xfrm>
            <a:custGeom>
              <a:rect b="b" l="l" r="r" t="t"/>
              <a:pathLst>
                <a:path extrusionOk="0" h="708" w="703">
                  <a:moveTo>
                    <a:pt x="354" y="0"/>
                  </a:moveTo>
                  <a:cubicBezTo>
                    <a:pt x="161" y="0"/>
                    <a:pt x="0" y="160"/>
                    <a:pt x="0" y="354"/>
                  </a:cubicBezTo>
                  <a:cubicBezTo>
                    <a:pt x="0" y="547"/>
                    <a:pt x="161" y="707"/>
                    <a:pt x="354" y="707"/>
                  </a:cubicBezTo>
                  <a:cubicBezTo>
                    <a:pt x="547" y="707"/>
                    <a:pt x="703" y="547"/>
                    <a:pt x="703" y="354"/>
                  </a:cubicBezTo>
                  <a:cubicBezTo>
                    <a:pt x="703" y="160"/>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3"/>
            <p:cNvSpPr/>
            <p:nvPr/>
          </p:nvSpPr>
          <p:spPr>
            <a:xfrm flipH="1">
              <a:off x="7507730" y="4127913"/>
              <a:ext cx="76955" cy="76404"/>
            </a:xfrm>
            <a:custGeom>
              <a:rect b="b" l="l" r="r" t="t"/>
              <a:pathLst>
                <a:path extrusionOk="0" h="694" w="699">
                  <a:moveTo>
                    <a:pt x="350" y="1"/>
                  </a:moveTo>
                  <a:cubicBezTo>
                    <a:pt x="161" y="1"/>
                    <a:pt x="1" y="157"/>
                    <a:pt x="1" y="350"/>
                  </a:cubicBezTo>
                  <a:cubicBezTo>
                    <a:pt x="1" y="538"/>
                    <a:pt x="161" y="694"/>
                    <a:pt x="350" y="694"/>
                  </a:cubicBezTo>
                  <a:cubicBezTo>
                    <a:pt x="543" y="694"/>
                    <a:pt x="699" y="538"/>
                    <a:pt x="699" y="350"/>
                  </a:cubicBezTo>
                  <a:cubicBezTo>
                    <a:pt x="699" y="157"/>
                    <a:pt x="543" y="1"/>
                    <a:pt x="3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3"/>
            <p:cNvSpPr/>
            <p:nvPr/>
          </p:nvSpPr>
          <p:spPr>
            <a:xfrm flipH="1">
              <a:off x="7431437" y="4174152"/>
              <a:ext cx="75854" cy="75854"/>
            </a:xfrm>
            <a:custGeom>
              <a:rect b="b" l="l" r="r" t="t"/>
              <a:pathLst>
                <a:path extrusionOk="0" h="689" w="689">
                  <a:moveTo>
                    <a:pt x="344" y="1"/>
                  </a:moveTo>
                  <a:cubicBezTo>
                    <a:pt x="156" y="1"/>
                    <a:pt x="0" y="156"/>
                    <a:pt x="0" y="345"/>
                  </a:cubicBezTo>
                  <a:cubicBezTo>
                    <a:pt x="0" y="533"/>
                    <a:pt x="156" y="689"/>
                    <a:pt x="344" y="689"/>
                  </a:cubicBezTo>
                  <a:cubicBezTo>
                    <a:pt x="533" y="689"/>
                    <a:pt x="689" y="533"/>
                    <a:pt x="689" y="345"/>
                  </a:cubicBezTo>
                  <a:cubicBezTo>
                    <a:pt x="689" y="156"/>
                    <a:pt x="533" y="1"/>
                    <a:pt x="3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3"/>
            <p:cNvSpPr/>
            <p:nvPr/>
          </p:nvSpPr>
          <p:spPr>
            <a:xfrm flipH="1">
              <a:off x="7353602" y="4217748"/>
              <a:ext cx="74863" cy="74863"/>
            </a:xfrm>
            <a:custGeom>
              <a:rect b="b" l="l" r="r" t="t"/>
              <a:pathLst>
                <a:path extrusionOk="0" h="680" w="680">
                  <a:moveTo>
                    <a:pt x="340" y="1"/>
                  </a:moveTo>
                  <a:cubicBezTo>
                    <a:pt x="152" y="1"/>
                    <a:pt x="1" y="151"/>
                    <a:pt x="1" y="340"/>
                  </a:cubicBezTo>
                  <a:cubicBezTo>
                    <a:pt x="1" y="529"/>
                    <a:pt x="152" y="679"/>
                    <a:pt x="340" y="679"/>
                  </a:cubicBezTo>
                  <a:cubicBezTo>
                    <a:pt x="524" y="679"/>
                    <a:pt x="680" y="529"/>
                    <a:pt x="680" y="340"/>
                  </a:cubicBezTo>
                  <a:cubicBezTo>
                    <a:pt x="680" y="151"/>
                    <a:pt x="524"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3"/>
            <p:cNvSpPr/>
            <p:nvPr/>
          </p:nvSpPr>
          <p:spPr>
            <a:xfrm flipH="1">
              <a:off x="7274666" y="4258702"/>
              <a:ext cx="73872" cy="73872"/>
            </a:xfrm>
            <a:custGeom>
              <a:rect b="b" l="l" r="r" t="t"/>
              <a:pathLst>
                <a:path extrusionOk="0" h="671" w="671">
                  <a:moveTo>
                    <a:pt x="335" y="1"/>
                  </a:moveTo>
                  <a:cubicBezTo>
                    <a:pt x="152" y="1"/>
                    <a:pt x="1" y="147"/>
                    <a:pt x="1" y="336"/>
                  </a:cubicBezTo>
                  <a:cubicBezTo>
                    <a:pt x="1" y="520"/>
                    <a:pt x="152" y="670"/>
                    <a:pt x="335" y="670"/>
                  </a:cubicBezTo>
                  <a:cubicBezTo>
                    <a:pt x="519" y="670"/>
                    <a:pt x="670" y="520"/>
                    <a:pt x="670" y="336"/>
                  </a:cubicBezTo>
                  <a:cubicBezTo>
                    <a:pt x="670" y="147"/>
                    <a:pt x="519"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3"/>
            <p:cNvSpPr/>
            <p:nvPr/>
          </p:nvSpPr>
          <p:spPr>
            <a:xfrm flipH="1">
              <a:off x="7193749" y="4296133"/>
              <a:ext cx="73322" cy="73322"/>
            </a:xfrm>
            <a:custGeom>
              <a:rect b="b" l="l" r="r" t="t"/>
              <a:pathLst>
                <a:path extrusionOk="0" h="666" w="666">
                  <a:moveTo>
                    <a:pt x="331" y="0"/>
                  </a:moveTo>
                  <a:cubicBezTo>
                    <a:pt x="152" y="0"/>
                    <a:pt x="1" y="151"/>
                    <a:pt x="1" y="335"/>
                  </a:cubicBezTo>
                  <a:cubicBezTo>
                    <a:pt x="1" y="514"/>
                    <a:pt x="152" y="665"/>
                    <a:pt x="331" y="665"/>
                  </a:cubicBezTo>
                  <a:cubicBezTo>
                    <a:pt x="515" y="665"/>
                    <a:pt x="666" y="514"/>
                    <a:pt x="666" y="335"/>
                  </a:cubicBezTo>
                  <a:cubicBezTo>
                    <a:pt x="666" y="151"/>
                    <a:pt x="515"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3"/>
            <p:cNvSpPr/>
            <p:nvPr/>
          </p:nvSpPr>
          <p:spPr>
            <a:xfrm flipH="1">
              <a:off x="7111731" y="4330922"/>
              <a:ext cx="72221" cy="72221"/>
            </a:xfrm>
            <a:custGeom>
              <a:rect b="b" l="l" r="r" t="t"/>
              <a:pathLst>
                <a:path extrusionOk="0" h="656" w="656">
                  <a:moveTo>
                    <a:pt x="325" y="0"/>
                  </a:moveTo>
                  <a:cubicBezTo>
                    <a:pt x="146" y="0"/>
                    <a:pt x="0" y="146"/>
                    <a:pt x="0" y="326"/>
                  </a:cubicBezTo>
                  <a:cubicBezTo>
                    <a:pt x="0" y="509"/>
                    <a:pt x="146" y="656"/>
                    <a:pt x="325" y="656"/>
                  </a:cubicBezTo>
                  <a:cubicBezTo>
                    <a:pt x="509" y="656"/>
                    <a:pt x="655" y="509"/>
                    <a:pt x="655" y="326"/>
                  </a:cubicBezTo>
                  <a:cubicBezTo>
                    <a:pt x="655" y="146"/>
                    <a:pt x="509" y="0"/>
                    <a:pt x="3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3"/>
            <p:cNvSpPr/>
            <p:nvPr/>
          </p:nvSpPr>
          <p:spPr>
            <a:xfrm flipH="1">
              <a:off x="7028722" y="4362518"/>
              <a:ext cx="71230" cy="70679"/>
            </a:xfrm>
            <a:custGeom>
              <a:rect b="b" l="l" r="r" t="t"/>
              <a:pathLst>
                <a:path extrusionOk="0" h="642" w="647">
                  <a:moveTo>
                    <a:pt x="326" y="1"/>
                  </a:moveTo>
                  <a:cubicBezTo>
                    <a:pt x="147" y="1"/>
                    <a:pt x="1" y="142"/>
                    <a:pt x="1" y="321"/>
                  </a:cubicBezTo>
                  <a:cubicBezTo>
                    <a:pt x="1" y="500"/>
                    <a:pt x="147" y="642"/>
                    <a:pt x="326" y="642"/>
                  </a:cubicBezTo>
                  <a:cubicBezTo>
                    <a:pt x="501" y="642"/>
                    <a:pt x="647" y="500"/>
                    <a:pt x="647" y="321"/>
                  </a:cubicBezTo>
                  <a:cubicBezTo>
                    <a:pt x="647" y="142"/>
                    <a:pt x="501"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3"/>
            <p:cNvSpPr/>
            <p:nvPr/>
          </p:nvSpPr>
          <p:spPr>
            <a:xfrm flipH="1">
              <a:off x="6944062" y="4390041"/>
              <a:ext cx="70239" cy="70239"/>
            </a:xfrm>
            <a:custGeom>
              <a:rect b="b" l="l" r="r" t="t"/>
              <a:pathLst>
                <a:path extrusionOk="0" h="638" w="638">
                  <a:moveTo>
                    <a:pt x="317" y="1"/>
                  </a:moveTo>
                  <a:cubicBezTo>
                    <a:pt x="142" y="1"/>
                    <a:pt x="1" y="142"/>
                    <a:pt x="1" y="321"/>
                  </a:cubicBezTo>
                  <a:cubicBezTo>
                    <a:pt x="1" y="496"/>
                    <a:pt x="142" y="637"/>
                    <a:pt x="317" y="637"/>
                  </a:cubicBezTo>
                  <a:cubicBezTo>
                    <a:pt x="496" y="637"/>
                    <a:pt x="637" y="496"/>
                    <a:pt x="637" y="321"/>
                  </a:cubicBezTo>
                  <a:cubicBezTo>
                    <a:pt x="637" y="142"/>
                    <a:pt x="496"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3"/>
            <p:cNvSpPr/>
            <p:nvPr/>
          </p:nvSpPr>
          <p:spPr>
            <a:xfrm flipH="1">
              <a:off x="6858521" y="4414481"/>
              <a:ext cx="69138" cy="69138"/>
            </a:xfrm>
            <a:custGeom>
              <a:rect b="b" l="l" r="r" t="t"/>
              <a:pathLst>
                <a:path extrusionOk="0" h="628" w="628">
                  <a:moveTo>
                    <a:pt x="312" y="0"/>
                  </a:moveTo>
                  <a:cubicBezTo>
                    <a:pt x="142" y="0"/>
                    <a:pt x="1" y="137"/>
                    <a:pt x="1" y="311"/>
                  </a:cubicBezTo>
                  <a:cubicBezTo>
                    <a:pt x="1" y="486"/>
                    <a:pt x="142" y="627"/>
                    <a:pt x="312" y="627"/>
                  </a:cubicBezTo>
                  <a:cubicBezTo>
                    <a:pt x="487" y="627"/>
                    <a:pt x="628" y="486"/>
                    <a:pt x="628" y="311"/>
                  </a:cubicBezTo>
                  <a:cubicBezTo>
                    <a:pt x="628" y="137"/>
                    <a:pt x="487"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3"/>
            <p:cNvSpPr/>
            <p:nvPr/>
          </p:nvSpPr>
          <p:spPr>
            <a:xfrm flipH="1">
              <a:off x="6771769" y="4434738"/>
              <a:ext cx="68147" cy="68037"/>
            </a:xfrm>
            <a:custGeom>
              <a:rect b="b" l="l" r="r" t="t"/>
              <a:pathLst>
                <a:path extrusionOk="0" h="618" w="619">
                  <a:moveTo>
                    <a:pt x="307" y="0"/>
                  </a:moveTo>
                  <a:cubicBezTo>
                    <a:pt x="137" y="0"/>
                    <a:pt x="1" y="137"/>
                    <a:pt x="1" y="306"/>
                  </a:cubicBezTo>
                  <a:cubicBezTo>
                    <a:pt x="1" y="476"/>
                    <a:pt x="137" y="618"/>
                    <a:pt x="307" y="618"/>
                  </a:cubicBezTo>
                  <a:cubicBezTo>
                    <a:pt x="477" y="618"/>
                    <a:pt x="618" y="476"/>
                    <a:pt x="618" y="306"/>
                  </a:cubicBezTo>
                  <a:cubicBezTo>
                    <a:pt x="618" y="137"/>
                    <a:pt x="477"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3"/>
            <p:cNvSpPr/>
            <p:nvPr/>
          </p:nvSpPr>
          <p:spPr>
            <a:xfrm flipH="1">
              <a:off x="6684576" y="4450261"/>
              <a:ext cx="67046" cy="67597"/>
            </a:xfrm>
            <a:custGeom>
              <a:rect b="b" l="l" r="r" t="t"/>
              <a:pathLst>
                <a:path extrusionOk="0" h="614" w="609">
                  <a:moveTo>
                    <a:pt x="307" y="0"/>
                  </a:moveTo>
                  <a:cubicBezTo>
                    <a:pt x="137" y="0"/>
                    <a:pt x="0" y="137"/>
                    <a:pt x="0" y="307"/>
                  </a:cubicBezTo>
                  <a:cubicBezTo>
                    <a:pt x="0" y="477"/>
                    <a:pt x="137" y="613"/>
                    <a:pt x="307" y="613"/>
                  </a:cubicBezTo>
                  <a:cubicBezTo>
                    <a:pt x="472" y="613"/>
                    <a:pt x="608" y="477"/>
                    <a:pt x="608" y="307"/>
                  </a:cubicBezTo>
                  <a:cubicBezTo>
                    <a:pt x="608" y="137"/>
                    <a:pt x="47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3"/>
            <p:cNvSpPr/>
            <p:nvPr/>
          </p:nvSpPr>
          <p:spPr>
            <a:xfrm flipH="1">
              <a:off x="6596393" y="4462151"/>
              <a:ext cx="66496" cy="66056"/>
            </a:xfrm>
            <a:custGeom>
              <a:rect b="b" l="l" r="r" t="t"/>
              <a:pathLst>
                <a:path extrusionOk="0" h="600" w="604">
                  <a:moveTo>
                    <a:pt x="302" y="1"/>
                  </a:moveTo>
                  <a:cubicBezTo>
                    <a:pt x="137" y="1"/>
                    <a:pt x="0" y="133"/>
                    <a:pt x="0" y="303"/>
                  </a:cubicBezTo>
                  <a:cubicBezTo>
                    <a:pt x="0" y="468"/>
                    <a:pt x="137" y="600"/>
                    <a:pt x="302" y="600"/>
                  </a:cubicBezTo>
                  <a:cubicBezTo>
                    <a:pt x="467" y="600"/>
                    <a:pt x="604" y="468"/>
                    <a:pt x="604" y="303"/>
                  </a:cubicBezTo>
                  <a:cubicBezTo>
                    <a:pt x="604" y="133"/>
                    <a:pt x="467" y="1"/>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3"/>
            <p:cNvSpPr/>
            <p:nvPr/>
          </p:nvSpPr>
          <p:spPr>
            <a:xfrm flipH="1">
              <a:off x="6507659" y="4469417"/>
              <a:ext cx="65505" cy="65065"/>
            </a:xfrm>
            <a:custGeom>
              <a:rect b="b" l="l" r="r" t="t"/>
              <a:pathLst>
                <a:path extrusionOk="0" h="591" w="595">
                  <a:moveTo>
                    <a:pt x="298" y="1"/>
                  </a:moveTo>
                  <a:cubicBezTo>
                    <a:pt x="133" y="1"/>
                    <a:pt x="1" y="133"/>
                    <a:pt x="1" y="293"/>
                  </a:cubicBezTo>
                  <a:cubicBezTo>
                    <a:pt x="1" y="458"/>
                    <a:pt x="133" y="590"/>
                    <a:pt x="298" y="590"/>
                  </a:cubicBezTo>
                  <a:cubicBezTo>
                    <a:pt x="463" y="590"/>
                    <a:pt x="595" y="458"/>
                    <a:pt x="595" y="293"/>
                  </a:cubicBezTo>
                  <a:cubicBezTo>
                    <a:pt x="595" y="133"/>
                    <a:pt x="463" y="1"/>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3"/>
            <p:cNvSpPr/>
            <p:nvPr/>
          </p:nvSpPr>
          <p:spPr>
            <a:xfrm flipH="1">
              <a:off x="6418926" y="4471509"/>
              <a:ext cx="64404" cy="64514"/>
            </a:xfrm>
            <a:custGeom>
              <a:rect b="b" l="l" r="r" t="t"/>
              <a:pathLst>
                <a:path extrusionOk="0" h="586" w="585">
                  <a:moveTo>
                    <a:pt x="293" y="1"/>
                  </a:moveTo>
                  <a:cubicBezTo>
                    <a:pt x="132" y="1"/>
                    <a:pt x="0" y="133"/>
                    <a:pt x="0" y="293"/>
                  </a:cubicBezTo>
                  <a:cubicBezTo>
                    <a:pt x="0" y="453"/>
                    <a:pt x="132" y="585"/>
                    <a:pt x="293" y="585"/>
                  </a:cubicBezTo>
                  <a:cubicBezTo>
                    <a:pt x="453" y="585"/>
                    <a:pt x="585" y="453"/>
                    <a:pt x="585" y="293"/>
                  </a:cubicBezTo>
                  <a:cubicBezTo>
                    <a:pt x="585" y="133"/>
                    <a:pt x="453"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3"/>
            <p:cNvSpPr/>
            <p:nvPr/>
          </p:nvSpPr>
          <p:spPr>
            <a:xfrm flipH="1">
              <a:off x="6330192" y="4469417"/>
              <a:ext cx="63413" cy="63523"/>
            </a:xfrm>
            <a:custGeom>
              <a:rect b="b" l="l" r="r" t="t"/>
              <a:pathLst>
                <a:path extrusionOk="0" h="577" w="576">
                  <a:moveTo>
                    <a:pt x="288" y="1"/>
                  </a:moveTo>
                  <a:cubicBezTo>
                    <a:pt x="128" y="1"/>
                    <a:pt x="1" y="128"/>
                    <a:pt x="1" y="288"/>
                  </a:cubicBezTo>
                  <a:cubicBezTo>
                    <a:pt x="1" y="444"/>
                    <a:pt x="128" y="576"/>
                    <a:pt x="288" y="576"/>
                  </a:cubicBezTo>
                  <a:cubicBezTo>
                    <a:pt x="444" y="576"/>
                    <a:pt x="576" y="444"/>
                    <a:pt x="576" y="288"/>
                  </a:cubicBezTo>
                  <a:cubicBezTo>
                    <a:pt x="576" y="128"/>
                    <a:pt x="444"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3"/>
            <p:cNvSpPr/>
            <p:nvPr/>
          </p:nvSpPr>
          <p:spPr>
            <a:xfrm flipH="1">
              <a:off x="6241899" y="4461710"/>
              <a:ext cx="62422" cy="62863"/>
            </a:xfrm>
            <a:custGeom>
              <a:rect b="b" l="l" r="r" t="t"/>
              <a:pathLst>
                <a:path extrusionOk="0" h="571" w="567">
                  <a:moveTo>
                    <a:pt x="284" y="0"/>
                  </a:moveTo>
                  <a:cubicBezTo>
                    <a:pt x="128" y="0"/>
                    <a:pt x="1" y="127"/>
                    <a:pt x="1" y="283"/>
                  </a:cubicBezTo>
                  <a:cubicBezTo>
                    <a:pt x="1" y="443"/>
                    <a:pt x="128" y="571"/>
                    <a:pt x="284" y="571"/>
                  </a:cubicBezTo>
                  <a:cubicBezTo>
                    <a:pt x="439" y="571"/>
                    <a:pt x="566" y="443"/>
                    <a:pt x="566" y="283"/>
                  </a:cubicBezTo>
                  <a:cubicBezTo>
                    <a:pt x="566" y="127"/>
                    <a:pt x="43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3"/>
            <p:cNvSpPr/>
            <p:nvPr/>
          </p:nvSpPr>
          <p:spPr>
            <a:xfrm flipH="1">
              <a:off x="6153715" y="4449710"/>
              <a:ext cx="61872" cy="61432"/>
            </a:xfrm>
            <a:custGeom>
              <a:rect b="b" l="l" r="r" t="t"/>
              <a:pathLst>
                <a:path extrusionOk="0" h="558" w="562">
                  <a:moveTo>
                    <a:pt x="279" y="1"/>
                  </a:moveTo>
                  <a:cubicBezTo>
                    <a:pt x="128" y="1"/>
                    <a:pt x="1" y="123"/>
                    <a:pt x="1" y="279"/>
                  </a:cubicBezTo>
                  <a:cubicBezTo>
                    <a:pt x="1" y="434"/>
                    <a:pt x="128" y="557"/>
                    <a:pt x="279" y="557"/>
                  </a:cubicBezTo>
                  <a:cubicBezTo>
                    <a:pt x="435" y="557"/>
                    <a:pt x="562" y="434"/>
                    <a:pt x="562" y="279"/>
                  </a:cubicBezTo>
                  <a:cubicBezTo>
                    <a:pt x="562" y="123"/>
                    <a:pt x="435"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3"/>
            <p:cNvSpPr/>
            <p:nvPr/>
          </p:nvSpPr>
          <p:spPr>
            <a:xfrm flipH="1">
              <a:off x="6066963" y="4432646"/>
              <a:ext cx="60331" cy="60771"/>
            </a:xfrm>
            <a:custGeom>
              <a:rect b="b" l="l" r="r" t="t"/>
              <a:pathLst>
                <a:path extrusionOk="0" h="552" w="548">
                  <a:moveTo>
                    <a:pt x="274" y="0"/>
                  </a:moveTo>
                  <a:cubicBezTo>
                    <a:pt x="123" y="0"/>
                    <a:pt x="0" y="123"/>
                    <a:pt x="0" y="274"/>
                  </a:cubicBezTo>
                  <a:cubicBezTo>
                    <a:pt x="0" y="424"/>
                    <a:pt x="123" y="552"/>
                    <a:pt x="274" y="552"/>
                  </a:cubicBezTo>
                  <a:cubicBezTo>
                    <a:pt x="425" y="552"/>
                    <a:pt x="547" y="424"/>
                    <a:pt x="547" y="274"/>
                  </a:cubicBezTo>
                  <a:cubicBezTo>
                    <a:pt x="547" y="123"/>
                    <a:pt x="425"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3"/>
            <p:cNvSpPr/>
            <p:nvPr/>
          </p:nvSpPr>
          <p:spPr>
            <a:xfrm flipH="1">
              <a:off x="5980872" y="4411289"/>
              <a:ext cx="59780" cy="59890"/>
            </a:xfrm>
            <a:custGeom>
              <a:rect b="b" l="l" r="r" t="t"/>
              <a:pathLst>
                <a:path extrusionOk="0" h="544" w="543">
                  <a:moveTo>
                    <a:pt x="274" y="1"/>
                  </a:moveTo>
                  <a:cubicBezTo>
                    <a:pt x="123" y="1"/>
                    <a:pt x="1" y="123"/>
                    <a:pt x="1" y="274"/>
                  </a:cubicBezTo>
                  <a:cubicBezTo>
                    <a:pt x="1" y="420"/>
                    <a:pt x="123" y="543"/>
                    <a:pt x="274" y="543"/>
                  </a:cubicBezTo>
                  <a:cubicBezTo>
                    <a:pt x="425" y="543"/>
                    <a:pt x="543" y="420"/>
                    <a:pt x="543" y="274"/>
                  </a:cubicBezTo>
                  <a:cubicBezTo>
                    <a:pt x="543"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3"/>
            <p:cNvSpPr/>
            <p:nvPr/>
          </p:nvSpPr>
          <p:spPr>
            <a:xfrm flipH="1">
              <a:off x="5895771" y="4386408"/>
              <a:ext cx="58679" cy="58789"/>
            </a:xfrm>
            <a:custGeom>
              <a:rect b="b" l="l" r="r" t="t"/>
              <a:pathLst>
                <a:path extrusionOk="0" h="534" w="533">
                  <a:moveTo>
                    <a:pt x="269" y="1"/>
                  </a:moveTo>
                  <a:cubicBezTo>
                    <a:pt x="123" y="1"/>
                    <a:pt x="0" y="119"/>
                    <a:pt x="0" y="265"/>
                  </a:cubicBezTo>
                  <a:cubicBezTo>
                    <a:pt x="0" y="411"/>
                    <a:pt x="123" y="533"/>
                    <a:pt x="269" y="533"/>
                  </a:cubicBezTo>
                  <a:cubicBezTo>
                    <a:pt x="415" y="533"/>
                    <a:pt x="533" y="411"/>
                    <a:pt x="533" y="265"/>
                  </a:cubicBezTo>
                  <a:cubicBezTo>
                    <a:pt x="533" y="119"/>
                    <a:pt x="415"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3"/>
            <p:cNvSpPr/>
            <p:nvPr/>
          </p:nvSpPr>
          <p:spPr>
            <a:xfrm flipH="1">
              <a:off x="5811661" y="4357344"/>
              <a:ext cx="57688" cy="57688"/>
            </a:xfrm>
            <a:custGeom>
              <a:rect b="b" l="l" r="r" t="t"/>
              <a:pathLst>
                <a:path extrusionOk="0" h="524" w="524">
                  <a:moveTo>
                    <a:pt x="259" y="1"/>
                  </a:moveTo>
                  <a:cubicBezTo>
                    <a:pt x="118" y="1"/>
                    <a:pt x="0" y="119"/>
                    <a:pt x="0" y="265"/>
                  </a:cubicBezTo>
                  <a:cubicBezTo>
                    <a:pt x="0" y="411"/>
                    <a:pt x="118" y="524"/>
                    <a:pt x="259" y="524"/>
                  </a:cubicBezTo>
                  <a:cubicBezTo>
                    <a:pt x="406" y="524"/>
                    <a:pt x="523" y="411"/>
                    <a:pt x="523" y="265"/>
                  </a:cubicBezTo>
                  <a:cubicBezTo>
                    <a:pt x="523" y="119"/>
                    <a:pt x="406"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3"/>
            <p:cNvSpPr/>
            <p:nvPr/>
          </p:nvSpPr>
          <p:spPr>
            <a:xfrm flipH="1">
              <a:off x="5729092" y="4325197"/>
              <a:ext cx="56698" cy="57138"/>
            </a:xfrm>
            <a:custGeom>
              <a:rect b="b" l="l" r="r" t="t"/>
              <a:pathLst>
                <a:path extrusionOk="0" h="519" w="515">
                  <a:moveTo>
                    <a:pt x="255" y="0"/>
                  </a:moveTo>
                  <a:cubicBezTo>
                    <a:pt x="113" y="0"/>
                    <a:pt x="0" y="118"/>
                    <a:pt x="0" y="260"/>
                  </a:cubicBezTo>
                  <a:cubicBezTo>
                    <a:pt x="0" y="401"/>
                    <a:pt x="113" y="519"/>
                    <a:pt x="255" y="519"/>
                  </a:cubicBezTo>
                  <a:cubicBezTo>
                    <a:pt x="401" y="519"/>
                    <a:pt x="514" y="401"/>
                    <a:pt x="514" y="260"/>
                  </a:cubicBezTo>
                  <a:cubicBezTo>
                    <a:pt x="514" y="118"/>
                    <a:pt x="401"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3"/>
            <p:cNvSpPr/>
            <p:nvPr/>
          </p:nvSpPr>
          <p:spPr>
            <a:xfrm flipH="1">
              <a:off x="5647625" y="4290408"/>
              <a:ext cx="55707" cy="56147"/>
            </a:xfrm>
            <a:custGeom>
              <a:rect b="b" l="l" r="r" t="t"/>
              <a:pathLst>
                <a:path extrusionOk="0" h="510" w="506">
                  <a:moveTo>
                    <a:pt x="255" y="1"/>
                  </a:moveTo>
                  <a:cubicBezTo>
                    <a:pt x="114" y="1"/>
                    <a:pt x="1" y="114"/>
                    <a:pt x="1" y="255"/>
                  </a:cubicBezTo>
                  <a:cubicBezTo>
                    <a:pt x="1" y="397"/>
                    <a:pt x="114" y="510"/>
                    <a:pt x="255" y="510"/>
                  </a:cubicBezTo>
                  <a:cubicBezTo>
                    <a:pt x="392" y="510"/>
                    <a:pt x="505" y="397"/>
                    <a:pt x="505" y="255"/>
                  </a:cubicBezTo>
                  <a:cubicBezTo>
                    <a:pt x="505" y="114"/>
                    <a:pt x="392"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3"/>
            <p:cNvSpPr/>
            <p:nvPr/>
          </p:nvSpPr>
          <p:spPr>
            <a:xfrm flipH="1">
              <a:off x="5566708" y="4253527"/>
              <a:ext cx="55156" cy="55156"/>
            </a:xfrm>
            <a:custGeom>
              <a:rect b="b" l="l" r="r" t="t"/>
              <a:pathLst>
                <a:path extrusionOk="0" h="501" w="501">
                  <a:moveTo>
                    <a:pt x="251" y="1"/>
                  </a:moveTo>
                  <a:cubicBezTo>
                    <a:pt x="109" y="1"/>
                    <a:pt x="1" y="114"/>
                    <a:pt x="1" y="251"/>
                  </a:cubicBezTo>
                  <a:cubicBezTo>
                    <a:pt x="1" y="387"/>
                    <a:pt x="109" y="501"/>
                    <a:pt x="251" y="501"/>
                  </a:cubicBezTo>
                  <a:cubicBezTo>
                    <a:pt x="387" y="501"/>
                    <a:pt x="501" y="387"/>
                    <a:pt x="501" y="251"/>
                  </a:cubicBezTo>
                  <a:cubicBezTo>
                    <a:pt x="501" y="114"/>
                    <a:pt x="387"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3"/>
            <p:cNvSpPr/>
            <p:nvPr/>
          </p:nvSpPr>
          <p:spPr>
            <a:xfrm flipH="1">
              <a:off x="5487332" y="4215106"/>
              <a:ext cx="54055" cy="54166"/>
            </a:xfrm>
            <a:custGeom>
              <a:rect b="b" l="l" r="r" t="t"/>
              <a:pathLst>
                <a:path extrusionOk="0" h="492" w="491">
                  <a:moveTo>
                    <a:pt x="246" y="1"/>
                  </a:moveTo>
                  <a:cubicBezTo>
                    <a:pt x="114" y="1"/>
                    <a:pt x="1" y="109"/>
                    <a:pt x="1" y="246"/>
                  </a:cubicBezTo>
                  <a:cubicBezTo>
                    <a:pt x="1" y="378"/>
                    <a:pt x="114" y="491"/>
                    <a:pt x="246" y="491"/>
                  </a:cubicBezTo>
                  <a:cubicBezTo>
                    <a:pt x="382" y="491"/>
                    <a:pt x="491" y="378"/>
                    <a:pt x="491" y="246"/>
                  </a:cubicBezTo>
                  <a:cubicBezTo>
                    <a:pt x="491" y="109"/>
                    <a:pt x="382"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3"/>
            <p:cNvSpPr/>
            <p:nvPr/>
          </p:nvSpPr>
          <p:spPr>
            <a:xfrm flipH="1">
              <a:off x="5407846" y="4175693"/>
              <a:ext cx="53065" cy="53065"/>
            </a:xfrm>
            <a:custGeom>
              <a:rect b="b" l="l" r="r" t="t"/>
              <a:pathLst>
                <a:path extrusionOk="0" h="482" w="482">
                  <a:moveTo>
                    <a:pt x="241" y="1"/>
                  </a:moveTo>
                  <a:cubicBezTo>
                    <a:pt x="109" y="1"/>
                    <a:pt x="0" y="109"/>
                    <a:pt x="0" y="241"/>
                  </a:cubicBezTo>
                  <a:cubicBezTo>
                    <a:pt x="0" y="373"/>
                    <a:pt x="109" y="482"/>
                    <a:pt x="241" y="482"/>
                  </a:cubicBezTo>
                  <a:cubicBezTo>
                    <a:pt x="377" y="482"/>
                    <a:pt x="481" y="373"/>
                    <a:pt x="481" y="241"/>
                  </a:cubicBezTo>
                  <a:cubicBezTo>
                    <a:pt x="481" y="109"/>
                    <a:pt x="377"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3"/>
            <p:cNvSpPr/>
            <p:nvPr/>
          </p:nvSpPr>
          <p:spPr>
            <a:xfrm flipH="1">
              <a:off x="5328470" y="4136280"/>
              <a:ext cx="52074" cy="51964"/>
            </a:xfrm>
            <a:custGeom>
              <a:rect b="b" l="l" r="r" t="t"/>
              <a:pathLst>
                <a:path extrusionOk="0" h="472" w="473">
                  <a:moveTo>
                    <a:pt x="237" y="0"/>
                  </a:moveTo>
                  <a:cubicBezTo>
                    <a:pt x="109" y="0"/>
                    <a:pt x="1" y="109"/>
                    <a:pt x="1" y="236"/>
                  </a:cubicBezTo>
                  <a:cubicBezTo>
                    <a:pt x="1" y="368"/>
                    <a:pt x="109" y="472"/>
                    <a:pt x="237" y="472"/>
                  </a:cubicBezTo>
                  <a:cubicBezTo>
                    <a:pt x="369" y="472"/>
                    <a:pt x="472" y="368"/>
                    <a:pt x="472" y="236"/>
                  </a:cubicBezTo>
                  <a:cubicBezTo>
                    <a:pt x="472" y="109"/>
                    <a:pt x="36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3"/>
            <p:cNvSpPr/>
            <p:nvPr/>
          </p:nvSpPr>
          <p:spPr>
            <a:xfrm flipH="1">
              <a:off x="5248543" y="4097858"/>
              <a:ext cx="50973" cy="50973"/>
            </a:xfrm>
            <a:custGeom>
              <a:rect b="b" l="l" r="r" t="t"/>
              <a:pathLst>
                <a:path extrusionOk="0" h="463" w="463">
                  <a:moveTo>
                    <a:pt x="231" y="1"/>
                  </a:moveTo>
                  <a:cubicBezTo>
                    <a:pt x="104" y="1"/>
                    <a:pt x="0" y="104"/>
                    <a:pt x="0" y="232"/>
                  </a:cubicBezTo>
                  <a:cubicBezTo>
                    <a:pt x="0" y="359"/>
                    <a:pt x="104" y="463"/>
                    <a:pt x="231" y="463"/>
                  </a:cubicBezTo>
                  <a:cubicBezTo>
                    <a:pt x="359" y="463"/>
                    <a:pt x="462" y="359"/>
                    <a:pt x="462" y="232"/>
                  </a:cubicBezTo>
                  <a:cubicBezTo>
                    <a:pt x="462" y="104"/>
                    <a:pt x="359"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3"/>
            <p:cNvSpPr/>
            <p:nvPr/>
          </p:nvSpPr>
          <p:spPr>
            <a:xfrm flipH="1">
              <a:off x="5168066" y="4060537"/>
              <a:ext cx="49982" cy="50422"/>
            </a:xfrm>
            <a:custGeom>
              <a:rect b="b" l="l" r="r" t="t"/>
              <a:pathLst>
                <a:path extrusionOk="0" h="458" w="454">
                  <a:moveTo>
                    <a:pt x="227" y="0"/>
                  </a:moveTo>
                  <a:cubicBezTo>
                    <a:pt x="99" y="0"/>
                    <a:pt x="0" y="104"/>
                    <a:pt x="0" y="231"/>
                  </a:cubicBezTo>
                  <a:cubicBezTo>
                    <a:pt x="0" y="354"/>
                    <a:pt x="99" y="457"/>
                    <a:pt x="227" y="457"/>
                  </a:cubicBezTo>
                  <a:cubicBezTo>
                    <a:pt x="354" y="457"/>
                    <a:pt x="453" y="354"/>
                    <a:pt x="453" y="231"/>
                  </a:cubicBezTo>
                  <a:cubicBezTo>
                    <a:pt x="453" y="104"/>
                    <a:pt x="354"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3"/>
            <p:cNvSpPr/>
            <p:nvPr/>
          </p:nvSpPr>
          <p:spPr>
            <a:xfrm flipH="1">
              <a:off x="5086158" y="4026299"/>
              <a:ext cx="49321" cy="49321"/>
            </a:xfrm>
            <a:custGeom>
              <a:rect b="b" l="l" r="r" t="t"/>
              <a:pathLst>
                <a:path extrusionOk="0" h="448" w="448">
                  <a:moveTo>
                    <a:pt x="222" y="0"/>
                  </a:moveTo>
                  <a:cubicBezTo>
                    <a:pt x="99" y="0"/>
                    <a:pt x="0" y="99"/>
                    <a:pt x="0" y="222"/>
                  </a:cubicBezTo>
                  <a:cubicBezTo>
                    <a:pt x="0" y="344"/>
                    <a:pt x="99" y="448"/>
                    <a:pt x="222" y="448"/>
                  </a:cubicBezTo>
                  <a:cubicBezTo>
                    <a:pt x="344" y="448"/>
                    <a:pt x="448" y="344"/>
                    <a:pt x="448" y="222"/>
                  </a:cubicBezTo>
                  <a:cubicBezTo>
                    <a:pt x="448" y="99"/>
                    <a:pt x="344"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3"/>
            <p:cNvSpPr/>
            <p:nvPr/>
          </p:nvSpPr>
          <p:spPr>
            <a:xfrm flipH="1">
              <a:off x="5003039" y="3995143"/>
              <a:ext cx="48441" cy="48331"/>
            </a:xfrm>
            <a:custGeom>
              <a:rect b="b" l="l" r="r" t="t"/>
              <a:pathLst>
                <a:path extrusionOk="0" h="439" w="440">
                  <a:moveTo>
                    <a:pt x="218" y="0"/>
                  </a:moveTo>
                  <a:cubicBezTo>
                    <a:pt x="95" y="0"/>
                    <a:pt x="1" y="99"/>
                    <a:pt x="1" y="217"/>
                  </a:cubicBezTo>
                  <a:cubicBezTo>
                    <a:pt x="1" y="340"/>
                    <a:pt x="95" y="439"/>
                    <a:pt x="218" y="439"/>
                  </a:cubicBezTo>
                  <a:cubicBezTo>
                    <a:pt x="340" y="439"/>
                    <a:pt x="439" y="340"/>
                    <a:pt x="439" y="217"/>
                  </a:cubicBezTo>
                  <a:cubicBezTo>
                    <a:pt x="439" y="99"/>
                    <a:pt x="340" y="0"/>
                    <a:pt x="2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3"/>
            <p:cNvSpPr/>
            <p:nvPr/>
          </p:nvSpPr>
          <p:spPr>
            <a:xfrm flipH="1">
              <a:off x="4918489" y="3968611"/>
              <a:ext cx="47890" cy="47340"/>
            </a:xfrm>
            <a:custGeom>
              <a:rect b="b" l="l" r="r" t="t"/>
              <a:pathLst>
                <a:path extrusionOk="0" h="430" w="435">
                  <a:moveTo>
                    <a:pt x="218" y="1"/>
                  </a:moveTo>
                  <a:cubicBezTo>
                    <a:pt x="100" y="1"/>
                    <a:pt x="1" y="95"/>
                    <a:pt x="1" y="213"/>
                  </a:cubicBezTo>
                  <a:cubicBezTo>
                    <a:pt x="1" y="331"/>
                    <a:pt x="100" y="430"/>
                    <a:pt x="218" y="430"/>
                  </a:cubicBezTo>
                  <a:cubicBezTo>
                    <a:pt x="336" y="430"/>
                    <a:pt x="435" y="331"/>
                    <a:pt x="435" y="213"/>
                  </a:cubicBezTo>
                  <a:cubicBezTo>
                    <a:pt x="435" y="95"/>
                    <a:pt x="336" y="1"/>
                    <a:pt x="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3"/>
            <p:cNvSpPr/>
            <p:nvPr/>
          </p:nvSpPr>
          <p:spPr>
            <a:xfrm flipH="1">
              <a:off x="4832838" y="3947363"/>
              <a:ext cx="46349" cy="46239"/>
            </a:xfrm>
            <a:custGeom>
              <a:rect b="b" l="l" r="r" t="t"/>
              <a:pathLst>
                <a:path extrusionOk="0" h="420" w="421">
                  <a:moveTo>
                    <a:pt x="213" y="0"/>
                  </a:moveTo>
                  <a:cubicBezTo>
                    <a:pt x="95" y="0"/>
                    <a:pt x="1" y="95"/>
                    <a:pt x="1" y="208"/>
                  </a:cubicBezTo>
                  <a:cubicBezTo>
                    <a:pt x="1" y="326"/>
                    <a:pt x="95" y="420"/>
                    <a:pt x="213" y="420"/>
                  </a:cubicBezTo>
                  <a:cubicBezTo>
                    <a:pt x="326" y="420"/>
                    <a:pt x="420" y="326"/>
                    <a:pt x="420" y="208"/>
                  </a:cubicBezTo>
                  <a:cubicBezTo>
                    <a:pt x="420" y="95"/>
                    <a:pt x="326"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3"/>
            <p:cNvSpPr/>
            <p:nvPr/>
          </p:nvSpPr>
          <p:spPr>
            <a:xfrm flipH="1">
              <a:off x="4745095" y="3931840"/>
              <a:ext cx="45798" cy="45248"/>
            </a:xfrm>
            <a:custGeom>
              <a:rect b="b" l="l" r="r" t="t"/>
              <a:pathLst>
                <a:path extrusionOk="0" h="411" w="416">
                  <a:moveTo>
                    <a:pt x="208" y="0"/>
                  </a:moveTo>
                  <a:cubicBezTo>
                    <a:pt x="95" y="0"/>
                    <a:pt x="0" y="94"/>
                    <a:pt x="0" y="207"/>
                  </a:cubicBezTo>
                  <a:cubicBezTo>
                    <a:pt x="0" y="321"/>
                    <a:pt x="95" y="410"/>
                    <a:pt x="208" y="410"/>
                  </a:cubicBezTo>
                  <a:cubicBezTo>
                    <a:pt x="321" y="410"/>
                    <a:pt x="415" y="321"/>
                    <a:pt x="415" y="207"/>
                  </a:cubicBezTo>
                  <a:cubicBezTo>
                    <a:pt x="415" y="94"/>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3"/>
            <p:cNvSpPr/>
            <p:nvPr/>
          </p:nvSpPr>
          <p:spPr>
            <a:xfrm flipH="1">
              <a:off x="4656912" y="3922923"/>
              <a:ext cx="44698" cy="44257"/>
            </a:xfrm>
            <a:custGeom>
              <a:rect b="b" l="l" r="r" t="t"/>
              <a:pathLst>
                <a:path extrusionOk="0" h="402" w="406">
                  <a:moveTo>
                    <a:pt x="203" y="1"/>
                  </a:moveTo>
                  <a:cubicBezTo>
                    <a:pt x="90" y="1"/>
                    <a:pt x="0" y="90"/>
                    <a:pt x="0" y="199"/>
                  </a:cubicBezTo>
                  <a:cubicBezTo>
                    <a:pt x="0" y="312"/>
                    <a:pt x="90" y="402"/>
                    <a:pt x="203" y="402"/>
                  </a:cubicBezTo>
                  <a:cubicBezTo>
                    <a:pt x="316" y="402"/>
                    <a:pt x="406" y="312"/>
                    <a:pt x="406" y="199"/>
                  </a:cubicBezTo>
                  <a:cubicBezTo>
                    <a:pt x="406" y="90"/>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3"/>
            <p:cNvSpPr/>
            <p:nvPr/>
          </p:nvSpPr>
          <p:spPr>
            <a:xfrm flipH="1">
              <a:off x="4568178" y="3920391"/>
              <a:ext cx="43707" cy="43707"/>
            </a:xfrm>
            <a:custGeom>
              <a:rect b="b" l="l" r="r" t="t"/>
              <a:pathLst>
                <a:path extrusionOk="0" h="397" w="397">
                  <a:moveTo>
                    <a:pt x="199" y="0"/>
                  </a:moveTo>
                  <a:cubicBezTo>
                    <a:pt x="90" y="0"/>
                    <a:pt x="1" y="85"/>
                    <a:pt x="1" y="198"/>
                  </a:cubicBezTo>
                  <a:cubicBezTo>
                    <a:pt x="1" y="307"/>
                    <a:pt x="90" y="396"/>
                    <a:pt x="199" y="396"/>
                  </a:cubicBezTo>
                  <a:cubicBezTo>
                    <a:pt x="307" y="396"/>
                    <a:pt x="397" y="307"/>
                    <a:pt x="397" y="198"/>
                  </a:cubicBezTo>
                  <a:cubicBezTo>
                    <a:pt x="397" y="85"/>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3"/>
            <p:cNvSpPr/>
            <p:nvPr/>
          </p:nvSpPr>
          <p:spPr>
            <a:xfrm flipH="1">
              <a:off x="4479444" y="3924024"/>
              <a:ext cx="42606" cy="42606"/>
            </a:xfrm>
            <a:custGeom>
              <a:rect b="b" l="l" r="r" t="t"/>
              <a:pathLst>
                <a:path extrusionOk="0" h="387" w="387">
                  <a:moveTo>
                    <a:pt x="193" y="0"/>
                  </a:moveTo>
                  <a:cubicBezTo>
                    <a:pt x="85" y="0"/>
                    <a:pt x="0" y="85"/>
                    <a:pt x="0" y="194"/>
                  </a:cubicBezTo>
                  <a:cubicBezTo>
                    <a:pt x="0" y="302"/>
                    <a:pt x="85" y="387"/>
                    <a:pt x="193" y="387"/>
                  </a:cubicBezTo>
                  <a:cubicBezTo>
                    <a:pt x="302" y="387"/>
                    <a:pt x="387" y="302"/>
                    <a:pt x="387" y="194"/>
                  </a:cubicBezTo>
                  <a:cubicBezTo>
                    <a:pt x="387" y="85"/>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3"/>
            <p:cNvSpPr/>
            <p:nvPr/>
          </p:nvSpPr>
          <p:spPr>
            <a:xfrm flipH="1">
              <a:off x="4391151" y="3933822"/>
              <a:ext cx="41615" cy="41725"/>
            </a:xfrm>
            <a:custGeom>
              <a:rect b="b" l="l" r="r" t="t"/>
              <a:pathLst>
                <a:path extrusionOk="0" h="379" w="378">
                  <a:moveTo>
                    <a:pt x="189" y="1"/>
                  </a:moveTo>
                  <a:cubicBezTo>
                    <a:pt x="85" y="1"/>
                    <a:pt x="0" y="86"/>
                    <a:pt x="0" y="189"/>
                  </a:cubicBezTo>
                  <a:cubicBezTo>
                    <a:pt x="0" y="293"/>
                    <a:pt x="85" y="378"/>
                    <a:pt x="189" y="378"/>
                  </a:cubicBezTo>
                  <a:cubicBezTo>
                    <a:pt x="292" y="378"/>
                    <a:pt x="377" y="293"/>
                    <a:pt x="377" y="189"/>
                  </a:cubicBezTo>
                  <a:cubicBezTo>
                    <a:pt x="377" y="86"/>
                    <a:pt x="292"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3"/>
            <p:cNvSpPr/>
            <p:nvPr/>
          </p:nvSpPr>
          <p:spPr>
            <a:xfrm flipH="1">
              <a:off x="4303518" y="3949455"/>
              <a:ext cx="41065" cy="40514"/>
            </a:xfrm>
            <a:custGeom>
              <a:rect b="b" l="l" r="r" t="t"/>
              <a:pathLst>
                <a:path extrusionOk="0" h="368" w="373">
                  <a:moveTo>
                    <a:pt x="189" y="0"/>
                  </a:moveTo>
                  <a:cubicBezTo>
                    <a:pt x="85" y="0"/>
                    <a:pt x="0" y="80"/>
                    <a:pt x="0" y="184"/>
                  </a:cubicBezTo>
                  <a:cubicBezTo>
                    <a:pt x="0" y="288"/>
                    <a:pt x="85" y="368"/>
                    <a:pt x="189" y="368"/>
                  </a:cubicBezTo>
                  <a:cubicBezTo>
                    <a:pt x="288" y="368"/>
                    <a:pt x="373" y="288"/>
                    <a:pt x="373" y="184"/>
                  </a:cubicBezTo>
                  <a:cubicBezTo>
                    <a:pt x="373" y="80"/>
                    <a:pt x="28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3"/>
            <p:cNvSpPr/>
            <p:nvPr/>
          </p:nvSpPr>
          <p:spPr>
            <a:xfrm flipH="1">
              <a:off x="4217317" y="3969712"/>
              <a:ext cx="39523" cy="40074"/>
            </a:xfrm>
            <a:custGeom>
              <a:rect b="b" l="l" r="r" t="t"/>
              <a:pathLst>
                <a:path extrusionOk="0" h="364" w="359">
                  <a:moveTo>
                    <a:pt x="179" y="0"/>
                  </a:moveTo>
                  <a:cubicBezTo>
                    <a:pt x="80" y="0"/>
                    <a:pt x="0" y="80"/>
                    <a:pt x="0" y="184"/>
                  </a:cubicBezTo>
                  <a:cubicBezTo>
                    <a:pt x="0" y="283"/>
                    <a:pt x="80" y="363"/>
                    <a:pt x="179" y="363"/>
                  </a:cubicBezTo>
                  <a:cubicBezTo>
                    <a:pt x="278" y="363"/>
                    <a:pt x="358" y="283"/>
                    <a:pt x="358" y="184"/>
                  </a:cubicBezTo>
                  <a:cubicBezTo>
                    <a:pt x="358" y="80"/>
                    <a:pt x="278"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3"/>
            <p:cNvSpPr/>
            <p:nvPr/>
          </p:nvSpPr>
          <p:spPr>
            <a:xfrm flipH="1">
              <a:off x="4131665" y="3994592"/>
              <a:ext cx="39083" cy="38973"/>
            </a:xfrm>
            <a:custGeom>
              <a:rect b="b" l="l" r="r" t="t"/>
              <a:pathLst>
                <a:path extrusionOk="0" h="354" w="355">
                  <a:moveTo>
                    <a:pt x="180" y="0"/>
                  </a:moveTo>
                  <a:cubicBezTo>
                    <a:pt x="81" y="0"/>
                    <a:pt x="1" y="81"/>
                    <a:pt x="1" y="175"/>
                  </a:cubicBezTo>
                  <a:cubicBezTo>
                    <a:pt x="1" y="274"/>
                    <a:pt x="81" y="354"/>
                    <a:pt x="180" y="354"/>
                  </a:cubicBezTo>
                  <a:cubicBezTo>
                    <a:pt x="274" y="354"/>
                    <a:pt x="354" y="274"/>
                    <a:pt x="354" y="175"/>
                  </a:cubicBezTo>
                  <a:cubicBezTo>
                    <a:pt x="354" y="81"/>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3"/>
            <p:cNvSpPr/>
            <p:nvPr/>
          </p:nvSpPr>
          <p:spPr>
            <a:xfrm flipH="1">
              <a:off x="4047666" y="4023656"/>
              <a:ext cx="37982" cy="37431"/>
            </a:xfrm>
            <a:custGeom>
              <a:rect b="b" l="l" r="r" t="t"/>
              <a:pathLst>
                <a:path extrusionOk="0" h="340" w="345">
                  <a:moveTo>
                    <a:pt x="175" y="0"/>
                  </a:moveTo>
                  <a:cubicBezTo>
                    <a:pt x="81" y="0"/>
                    <a:pt x="1" y="76"/>
                    <a:pt x="1" y="170"/>
                  </a:cubicBezTo>
                  <a:cubicBezTo>
                    <a:pt x="1" y="264"/>
                    <a:pt x="81" y="340"/>
                    <a:pt x="175" y="340"/>
                  </a:cubicBezTo>
                  <a:cubicBezTo>
                    <a:pt x="270" y="340"/>
                    <a:pt x="345" y="264"/>
                    <a:pt x="345" y="170"/>
                  </a:cubicBezTo>
                  <a:cubicBezTo>
                    <a:pt x="345" y="76"/>
                    <a:pt x="270" y="0"/>
                    <a:pt x="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3"/>
            <p:cNvSpPr/>
            <p:nvPr/>
          </p:nvSpPr>
          <p:spPr>
            <a:xfrm flipH="1">
              <a:off x="3964547" y="4055803"/>
              <a:ext cx="36991" cy="36991"/>
            </a:xfrm>
            <a:custGeom>
              <a:rect b="b" l="l" r="r" t="t"/>
              <a:pathLst>
                <a:path extrusionOk="0" h="336" w="336">
                  <a:moveTo>
                    <a:pt x="170" y="1"/>
                  </a:moveTo>
                  <a:cubicBezTo>
                    <a:pt x="76" y="1"/>
                    <a:pt x="1" y="76"/>
                    <a:pt x="1" y="166"/>
                  </a:cubicBezTo>
                  <a:cubicBezTo>
                    <a:pt x="1" y="260"/>
                    <a:pt x="76" y="335"/>
                    <a:pt x="170" y="335"/>
                  </a:cubicBezTo>
                  <a:cubicBezTo>
                    <a:pt x="260" y="335"/>
                    <a:pt x="335" y="260"/>
                    <a:pt x="335" y="166"/>
                  </a:cubicBezTo>
                  <a:cubicBezTo>
                    <a:pt x="335" y="76"/>
                    <a:pt x="260" y="1"/>
                    <a:pt x="1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3"/>
            <p:cNvSpPr/>
            <p:nvPr/>
          </p:nvSpPr>
          <p:spPr>
            <a:xfrm flipH="1">
              <a:off x="3882528" y="4090592"/>
              <a:ext cx="36441" cy="36441"/>
            </a:xfrm>
            <a:custGeom>
              <a:rect b="b" l="l" r="r" t="t"/>
              <a:pathLst>
                <a:path extrusionOk="0" h="331" w="331">
                  <a:moveTo>
                    <a:pt x="165" y="1"/>
                  </a:moveTo>
                  <a:cubicBezTo>
                    <a:pt x="76" y="1"/>
                    <a:pt x="0" y="76"/>
                    <a:pt x="0" y="166"/>
                  </a:cubicBezTo>
                  <a:cubicBezTo>
                    <a:pt x="0" y="255"/>
                    <a:pt x="76" y="331"/>
                    <a:pt x="165" y="331"/>
                  </a:cubicBezTo>
                  <a:cubicBezTo>
                    <a:pt x="255" y="331"/>
                    <a:pt x="330" y="255"/>
                    <a:pt x="330" y="166"/>
                  </a:cubicBezTo>
                  <a:cubicBezTo>
                    <a:pt x="330" y="76"/>
                    <a:pt x="255"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3"/>
            <p:cNvSpPr/>
            <p:nvPr/>
          </p:nvSpPr>
          <p:spPr>
            <a:xfrm flipH="1">
              <a:off x="3802162" y="4128464"/>
              <a:ext cx="34899" cy="35450"/>
            </a:xfrm>
            <a:custGeom>
              <a:rect b="b" l="l" r="r" t="t"/>
              <a:pathLst>
                <a:path extrusionOk="0" h="322" w="317">
                  <a:moveTo>
                    <a:pt x="156" y="1"/>
                  </a:moveTo>
                  <a:cubicBezTo>
                    <a:pt x="72" y="1"/>
                    <a:pt x="1" y="76"/>
                    <a:pt x="1" y="161"/>
                  </a:cubicBezTo>
                  <a:cubicBezTo>
                    <a:pt x="1" y="251"/>
                    <a:pt x="72" y="321"/>
                    <a:pt x="156" y="321"/>
                  </a:cubicBezTo>
                  <a:cubicBezTo>
                    <a:pt x="246" y="321"/>
                    <a:pt x="317" y="251"/>
                    <a:pt x="317" y="161"/>
                  </a:cubicBezTo>
                  <a:cubicBezTo>
                    <a:pt x="317" y="76"/>
                    <a:pt x="246" y="1"/>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3"/>
            <p:cNvSpPr/>
            <p:nvPr/>
          </p:nvSpPr>
          <p:spPr>
            <a:xfrm flipH="1">
              <a:off x="3721685" y="4166885"/>
              <a:ext cx="33798" cy="33798"/>
            </a:xfrm>
            <a:custGeom>
              <a:rect b="b" l="l" r="r" t="t"/>
              <a:pathLst>
                <a:path extrusionOk="0" h="307" w="307">
                  <a:moveTo>
                    <a:pt x="151" y="1"/>
                  </a:moveTo>
                  <a:cubicBezTo>
                    <a:pt x="66" y="1"/>
                    <a:pt x="0" y="67"/>
                    <a:pt x="0" y="156"/>
                  </a:cubicBezTo>
                  <a:cubicBezTo>
                    <a:pt x="0" y="241"/>
                    <a:pt x="66" y="307"/>
                    <a:pt x="151" y="307"/>
                  </a:cubicBezTo>
                  <a:cubicBezTo>
                    <a:pt x="240" y="307"/>
                    <a:pt x="306" y="241"/>
                    <a:pt x="306" y="156"/>
                  </a:cubicBezTo>
                  <a:cubicBezTo>
                    <a:pt x="306" y="67"/>
                    <a:pt x="240"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3"/>
            <p:cNvSpPr/>
            <p:nvPr/>
          </p:nvSpPr>
          <p:spPr>
            <a:xfrm flipH="1">
              <a:off x="3640217" y="4203216"/>
              <a:ext cx="33358" cy="33358"/>
            </a:xfrm>
            <a:custGeom>
              <a:rect b="b" l="l" r="r" t="t"/>
              <a:pathLst>
                <a:path extrusionOk="0" h="303" w="303">
                  <a:moveTo>
                    <a:pt x="152" y="1"/>
                  </a:moveTo>
                  <a:cubicBezTo>
                    <a:pt x="67" y="1"/>
                    <a:pt x="1" y="67"/>
                    <a:pt x="1" y="151"/>
                  </a:cubicBezTo>
                  <a:cubicBezTo>
                    <a:pt x="1" y="236"/>
                    <a:pt x="67" y="302"/>
                    <a:pt x="152" y="302"/>
                  </a:cubicBezTo>
                  <a:cubicBezTo>
                    <a:pt x="232" y="302"/>
                    <a:pt x="303" y="236"/>
                    <a:pt x="303" y="151"/>
                  </a:cubicBezTo>
                  <a:cubicBezTo>
                    <a:pt x="303" y="67"/>
                    <a:pt x="232" y="1"/>
                    <a:pt x="1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3"/>
            <p:cNvSpPr/>
            <p:nvPr/>
          </p:nvSpPr>
          <p:spPr>
            <a:xfrm flipH="1">
              <a:off x="3558199" y="4238005"/>
              <a:ext cx="32257" cy="32257"/>
            </a:xfrm>
            <a:custGeom>
              <a:rect b="b" l="l" r="r" t="t"/>
              <a:pathLst>
                <a:path extrusionOk="0" h="293" w="293">
                  <a:moveTo>
                    <a:pt x="146" y="0"/>
                  </a:moveTo>
                  <a:cubicBezTo>
                    <a:pt x="66" y="0"/>
                    <a:pt x="0" y="66"/>
                    <a:pt x="0" y="147"/>
                  </a:cubicBezTo>
                  <a:cubicBezTo>
                    <a:pt x="0" y="227"/>
                    <a:pt x="66" y="293"/>
                    <a:pt x="146" y="293"/>
                  </a:cubicBezTo>
                  <a:cubicBezTo>
                    <a:pt x="226" y="293"/>
                    <a:pt x="292" y="227"/>
                    <a:pt x="292" y="147"/>
                  </a:cubicBezTo>
                  <a:cubicBezTo>
                    <a:pt x="292" y="66"/>
                    <a:pt x="226"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3"/>
            <p:cNvSpPr/>
            <p:nvPr/>
          </p:nvSpPr>
          <p:spPr>
            <a:xfrm flipH="1">
              <a:off x="3475740" y="4271252"/>
              <a:ext cx="31156" cy="31156"/>
            </a:xfrm>
            <a:custGeom>
              <a:rect b="b" l="l" r="r" t="t"/>
              <a:pathLst>
                <a:path extrusionOk="0" h="283" w="283">
                  <a:moveTo>
                    <a:pt x="142" y="0"/>
                  </a:moveTo>
                  <a:cubicBezTo>
                    <a:pt x="61" y="0"/>
                    <a:pt x="0" y="66"/>
                    <a:pt x="0" y="142"/>
                  </a:cubicBezTo>
                  <a:cubicBezTo>
                    <a:pt x="0" y="222"/>
                    <a:pt x="61" y="283"/>
                    <a:pt x="142" y="283"/>
                  </a:cubicBezTo>
                  <a:cubicBezTo>
                    <a:pt x="217" y="283"/>
                    <a:pt x="283" y="222"/>
                    <a:pt x="283" y="142"/>
                  </a:cubicBezTo>
                  <a:cubicBezTo>
                    <a:pt x="283" y="66"/>
                    <a:pt x="217"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3"/>
            <p:cNvSpPr/>
            <p:nvPr/>
          </p:nvSpPr>
          <p:spPr>
            <a:xfrm flipH="1">
              <a:off x="3392181" y="4302298"/>
              <a:ext cx="30716" cy="30826"/>
            </a:xfrm>
            <a:custGeom>
              <a:rect b="b" l="l" r="r" t="t"/>
              <a:pathLst>
                <a:path extrusionOk="0" h="280" w="279">
                  <a:moveTo>
                    <a:pt x="138" y="1"/>
                  </a:moveTo>
                  <a:cubicBezTo>
                    <a:pt x="62" y="1"/>
                    <a:pt x="1" y="62"/>
                    <a:pt x="1" y="138"/>
                  </a:cubicBezTo>
                  <a:cubicBezTo>
                    <a:pt x="1" y="218"/>
                    <a:pt x="62" y="279"/>
                    <a:pt x="138" y="279"/>
                  </a:cubicBezTo>
                  <a:cubicBezTo>
                    <a:pt x="213" y="279"/>
                    <a:pt x="279" y="218"/>
                    <a:pt x="279" y="138"/>
                  </a:cubicBezTo>
                  <a:cubicBezTo>
                    <a:pt x="279" y="62"/>
                    <a:pt x="213" y="1"/>
                    <a:pt x="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3"/>
            <p:cNvSpPr/>
            <p:nvPr/>
          </p:nvSpPr>
          <p:spPr>
            <a:xfrm flipH="1">
              <a:off x="3308071" y="4331362"/>
              <a:ext cx="29725" cy="29725"/>
            </a:xfrm>
            <a:custGeom>
              <a:rect b="b" l="l" r="r" t="t"/>
              <a:pathLst>
                <a:path extrusionOk="0" h="270" w="270">
                  <a:moveTo>
                    <a:pt x="133" y="1"/>
                  </a:moveTo>
                  <a:cubicBezTo>
                    <a:pt x="62" y="1"/>
                    <a:pt x="1" y="62"/>
                    <a:pt x="1" y="138"/>
                  </a:cubicBezTo>
                  <a:cubicBezTo>
                    <a:pt x="1" y="208"/>
                    <a:pt x="62" y="270"/>
                    <a:pt x="133" y="270"/>
                  </a:cubicBezTo>
                  <a:cubicBezTo>
                    <a:pt x="208" y="270"/>
                    <a:pt x="270" y="208"/>
                    <a:pt x="270" y="138"/>
                  </a:cubicBezTo>
                  <a:cubicBezTo>
                    <a:pt x="270" y="62"/>
                    <a:pt x="208"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3"/>
            <p:cNvSpPr/>
            <p:nvPr/>
          </p:nvSpPr>
          <p:spPr>
            <a:xfrm flipH="1">
              <a:off x="3223411" y="4358885"/>
              <a:ext cx="28734" cy="28184"/>
            </a:xfrm>
            <a:custGeom>
              <a:rect b="b" l="l" r="r" t="t"/>
              <a:pathLst>
                <a:path extrusionOk="0" h="256" w="261">
                  <a:moveTo>
                    <a:pt x="133" y="1"/>
                  </a:moveTo>
                  <a:cubicBezTo>
                    <a:pt x="57" y="1"/>
                    <a:pt x="1" y="57"/>
                    <a:pt x="1" y="128"/>
                  </a:cubicBezTo>
                  <a:cubicBezTo>
                    <a:pt x="1" y="199"/>
                    <a:pt x="57" y="255"/>
                    <a:pt x="133" y="255"/>
                  </a:cubicBezTo>
                  <a:cubicBezTo>
                    <a:pt x="204" y="255"/>
                    <a:pt x="260" y="199"/>
                    <a:pt x="260" y="128"/>
                  </a:cubicBezTo>
                  <a:cubicBezTo>
                    <a:pt x="260" y="57"/>
                    <a:pt x="204"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3"/>
            <p:cNvSpPr/>
            <p:nvPr/>
          </p:nvSpPr>
          <p:spPr>
            <a:xfrm flipH="1">
              <a:off x="3137870" y="4383325"/>
              <a:ext cx="27523" cy="27633"/>
            </a:xfrm>
            <a:custGeom>
              <a:rect b="b" l="l" r="r" t="t"/>
              <a:pathLst>
                <a:path extrusionOk="0" h="251" w="250">
                  <a:moveTo>
                    <a:pt x="123" y="0"/>
                  </a:moveTo>
                  <a:cubicBezTo>
                    <a:pt x="57" y="0"/>
                    <a:pt x="0" y="57"/>
                    <a:pt x="0" y="128"/>
                  </a:cubicBezTo>
                  <a:cubicBezTo>
                    <a:pt x="0" y="194"/>
                    <a:pt x="57" y="250"/>
                    <a:pt x="123" y="250"/>
                  </a:cubicBezTo>
                  <a:cubicBezTo>
                    <a:pt x="193" y="250"/>
                    <a:pt x="250" y="194"/>
                    <a:pt x="250" y="128"/>
                  </a:cubicBezTo>
                  <a:cubicBezTo>
                    <a:pt x="250" y="57"/>
                    <a:pt x="193"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3"/>
            <p:cNvSpPr/>
            <p:nvPr/>
          </p:nvSpPr>
          <p:spPr>
            <a:xfrm flipH="1">
              <a:off x="3051668" y="4405674"/>
              <a:ext cx="27083" cy="26532"/>
            </a:xfrm>
            <a:custGeom>
              <a:rect b="b" l="l" r="r" t="t"/>
              <a:pathLst>
                <a:path extrusionOk="0" h="241" w="246">
                  <a:moveTo>
                    <a:pt x="123" y="0"/>
                  </a:moveTo>
                  <a:cubicBezTo>
                    <a:pt x="57" y="0"/>
                    <a:pt x="0" y="52"/>
                    <a:pt x="0" y="118"/>
                  </a:cubicBezTo>
                  <a:cubicBezTo>
                    <a:pt x="0" y="189"/>
                    <a:pt x="57" y="240"/>
                    <a:pt x="123" y="240"/>
                  </a:cubicBezTo>
                  <a:cubicBezTo>
                    <a:pt x="189" y="240"/>
                    <a:pt x="245" y="189"/>
                    <a:pt x="245" y="118"/>
                  </a:cubicBezTo>
                  <a:cubicBezTo>
                    <a:pt x="245" y="52"/>
                    <a:pt x="189"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3"/>
            <p:cNvSpPr/>
            <p:nvPr/>
          </p:nvSpPr>
          <p:spPr>
            <a:xfrm flipH="1">
              <a:off x="2965026" y="4425380"/>
              <a:ext cx="25982" cy="25541"/>
            </a:xfrm>
            <a:custGeom>
              <a:rect b="b" l="l" r="r" t="t"/>
              <a:pathLst>
                <a:path extrusionOk="0" h="232" w="236">
                  <a:moveTo>
                    <a:pt x="118" y="0"/>
                  </a:moveTo>
                  <a:cubicBezTo>
                    <a:pt x="52" y="0"/>
                    <a:pt x="0" y="52"/>
                    <a:pt x="0" y="113"/>
                  </a:cubicBezTo>
                  <a:cubicBezTo>
                    <a:pt x="0" y="179"/>
                    <a:pt x="52" y="231"/>
                    <a:pt x="118" y="231"/>
                  </a:cubicBezTo>
                  <a:cubicBezTo>
                    <a:pt x="184" y="231"/>
                    <a:pt x="236" y="179"/>
                    <a:pt x="236" y="113"/>
                  </a:cubicBezTo>
                  <a:cubicBezTo>
                    <a:pt x="236" y="52"/>
                    <a:pt x="18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3"/>
            <p:cNvSpPr/>
            <p:nvPr/>
          </p:nvSpPr>
          <p:spPr>
            <a:xfrm flipH="1">
              <a:off x="2877834" y="4442004"/>
              <a:ext cx="24991" cy="24991"/>
            </a:xfrm>
            <a:custGeom>
              <a:rect b="b" l="l" r="r" t="t"/>
              <a:pathLst>
                <a:path extrusionOk="0" h="227" w="227">
                  <a:moveTo>
                    <a:pt x="114" y="0"/>
                  </a:moveTo>
                  <a:cubicBezTo>
                    <a:pt x="52" y="0"/>
                    <a:pt x="0" y="52"/>
                    <a:pt x="0" y="113"/>
                  </a:cubicBezTo>
                  <a:cubicBezTo>
                    <a:pt x="0" y="174"/>
                    <a:pt x="52" y="226"/>
                    <a:pt x="114" y="226"/>
                  </a:cubicBezTo>
                  <a:cubicBezTo>
                    <a:pt x="175" y="226"/>
                    <a:pt x="227" y="174"/>
                    <a:pt x="227" y="113"/>
                  </a:cubicBezTo>
                  <a:cubicBezTo>
                    <a:pt x="227" y="52"/>
                    <a:pt x="175" y="0"/>
                    <a:pt x="1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3"/>
            <p:cNvSpPr/>
            <p:nvPr/>
          </p:nvSpPr>
          <p:spPr>
            <a:xfrm flipH="1">
              <a:off x="2790091" y="4455986"/>
              <a:ext cx="24000" cy="24000"/>
            </a:xfrm>
            <a:custGeom>
              <a:rect b="b" l="l" r="r" t="t"/>
              <a:pathLst>
                <a:path extrusionOk="0" h="218" w="218">
                  <a:moveTo>
                    <a:pt x="109" y="0"/>
                  </a:moveTo>
                  <a:cubicBezTo>
                    <a:pt x="52" y="0"/>
                    <a:pt x="1" y="47"/>
                    <a:pt x="1" y="109"/>
                  </a:cubicBezTo>
                  <a:cubicBezTo>
                    <a:pt x="1" y="170"/>
                    <a:pt x="52" y="217"/>
                    <a:pt x="109" y="217"/>
                  </a:cubicBezTo>
                  <a:cubicBezTo>
                    <a:pt x="170" y="217"/>
                    <a:pt x="217" y="170"/>
                    <a:pt x="217" y="109"/>
                  </a:cubicBezTo>
                  <a:cubicBezTo>
                    <a:pt x="217" y="47"/>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3"/>
            <p:cNvSpPr/>
            <p:nvPr/>
          </p:nvSpPr>
          <p:spPr>
            <a:xfrm flipH="1">
              <a:off x="2701908" y="4466885"/>
              <a:ext cx="22899" cy="22899"/>
            </a:xfrm>
            <a:custGeom>
              <a:rect b="b" l="l" r="r" t="t"/>
              <a:pathLst>
                <a:path extrusionOk="0" h="208" w="208">
                  <a:moveTo>
                    <a:pt x="104" y="0"/>
                  </a:moveTo>
                  <a:cubicBezTo>
                    <a:pt x="48" y="0"/>
                    <a:pt x="0" y="47"/>
                    <a:pt x="0" y="104"/>
                  </a:cubicBezTo>
                  <a:cubicBezTo>
                    <a:pt x="0" y="161"/>
                    <a:pt x="48" y="208"/>
                    <a:pt x="104" y="208"/>
                  </a:cubicBezTo>
                  <a:cubicBezTo>
                    <a:pt x="161" y="208"/>
                    <a:pt x="208" y="161"/>
                    <a:pt x="208" y="104"/>
                  </a:cubicBezTo>
                  <a:cubicBezTo>
                    <a:pt x="208" y="47"/>
                    <a:pt x="161"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3"/>
            <p:cNvSpPr/>
            <p:nvPr/>
          </p:nvSpPr>
          <p:spPr>
            <a:xfrm flipH="1">
              <a:off x="2613174" y="4475142"/>
              <a:ext cx="21908" cy="21908"/>
            </a:xfrm>
            <a:custGeom>
              <a:rect b="b" l="l" r="r" t="t"/>
              <a:pathLst>
                <a:path extrusionOk="0" h="199" w="199">
                  <a:moveTo>
                    <a:pt x="100" y="1"/>
                  </a:moveTo>
                  <a:cubicBezTo>
                    <a:pt x="43" y="1"/>
                    <a:pt x="1" y="43"/>
                    <a:pt x="1" y="100"/>
                  </a:cubicBezTo>
                  <a:cubicBezTo>
                    <a:pt x="1" y="152"/>
                    <a:pt x="43" y="199"/>
                    <a:pt x="100" y="199"/>
                  </a:cubicBezTo>
                  <a:cubicBezTo>
                    <a:pt x="152" y="199"/>
                    <a:pt x="199" y="152"/>
                    <a:pt x="199" y="100"/>
                  </a:cubicBezTo>
                  <a:cubicBezTo>
                    <a:pt x="199" y="43"/>
                    <a:pt x="152"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3"/>
            <p:cNvSpPr/>
            <p:nvPr/>
          </p:nvSpPr>
          <p:spPr>
            <a:xfrm flipH="1">
              <a:off x="2524330" y="4479876"/>
              <a:ext cx="21468" cy="20807"/>
            </a:xfrm>
            <a:custGeom>
              <a:rect b="b" l="l" r="r" t="t"/>
              <a:pathLst>
                <a:path extrusionOk="0" h="189" w="195">
                  <a:moveTo>
                    <a:pt x="95" y="0"/>
                  </a:moveTo>
                  <a:cubicBezTo>
                    <a:pt x="43" y="0"/>
                    <a:pt x="1" y="43"/>
                    <a:pt x="1" y="94"/>
                  </a:cubicBezTo>
                  <a:cubicBezTo>
                    <a:pt x="1" y="146"/>
                    <a:pt x="43" y="189"/>
                    <a:pt x="95" y="189"/>
                  </a:cubicBezTo>
                  <a:cubicBezTo>
                    <a:pt x="152" y="189"/>
                    <a:pt x="194" y="146"/>
                    <a:pt x="194" y="94"/>
                  </a:cubicBezTo>
                  <a:cubicBezTo>
                    <a:pt x="194" y="43"/>
                    <a:pt x="15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3"/>
            <p:cNvSpPr/>
            <p:nvPr/>
          </p:nvSpPr>
          <p:spPr>
            <a:xfrm flipH="1">
              <a:off x="2435596" y="4481417"/>
              <a:ext cx="20367" cy="20367"/>
            </a:xfrm>
            <a:custGeom>
              <a:rect b="b" l="l" r="r" t="t"/>
              <a:pathLst>
                <a:path extrusionOk="0" h="185" w="185">
                  <a:moveTo>
                    <a:pt x="95" y="0"/>
                  </a:moveTo>
                  <a:cubicBezTo>
                    <a:pt x="43" y="0"/>
                    <a:pt x="0" y="43"/>
                    <a:pt x="0" y="95"/>
                  </a:cubicBezTo>
                  <a:cubicBezTo>
                    <a:pt x="0" y="142"/>
                    <a:pt x="43" y="184"/>
                    <a:pt x="95" y="184"/>
                  </a:cubicBezTo>
                  <a:cubicBezTo>
                    <a:pt x="142" y="184"/>
                    <a:pt x="184" y="142"/>
                    <a:pt x="184" y="95"/>
                  </a:cubicBezTo>
                  <a:cubicBezTo>
                    <a:pt x="184" y="43"/>
                    <a:pt x="14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3"/>
            <p:cNvSpPr/>
            <p:nvPr/>
          </p:nvSpPr>
          <p:spPr>
            <a:xfrm flipH="1">
              <a:off x="2346863" y="4480316"/>
              <a:ext cx="19376" cy="19376"/>
            </a:xfrm>
            <a:custGeom>
              <a:rect b="b" l="l" r="r" t="t"/>
              <a:pathLst>
                <a:path extrusionOk="0" h="176" w="176">
                  <a:moveTo>
                    <a:pt x="90" y="1"/>
                  </a:moveTo>
                  <a:cubicBezTo>
                    <a:pt x="39" y="1"/>
                    <a:pt x="1" y="39"/>
                    <a:pt x="1" y="86"/>
                  </a:cubicBezTo>
                  <a:cubicBezTo>
                    <a:pt x="1" y="138"/>
                    <a:pt x="39" y="175"/>
                    <a:pt x="90" y="175"/>
                  </a:cubicBezTo>
                  <a:cubicBezTo>
                    <a:pt x="138" y="175"/>
                    <a:pt x="175" y="138"/>
                    <a:pt x="175" y="86"/>
                  </a:cubicBezTo>
                  <a:cubicBezTo>
                    <a:pt x="175" y="39"/>
                    <a:pt x="138"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3"/>
            <p:cNvSpPr/>
            <p:nvPr/>
          </p:nvSpPr>
          <p:spPr>
            <a:xfrm flipH="1">
              <a:off x="2258129" y="4476243"/>
              <a:ext cx="18275" cy="18275"/>
            </a:xfrm>
            <a:custGeom>
              <a:rect b="b" l="l" r="r" t="t"/>
              <a:pathLst>
                <a:path extrusionOk="0" h="166" w="166">
                  <a:moveTo>
                    <a:pt x="81" y="0"/>
                  </a:moveTo>
                  <a:cubicBezTo>
                    <a:pt x="38" y="0"/>
                    <a:pt x="0" y="38"/>
                    <a:pt x="0" y="85"/>
                  </a:cubicBezTo>
                  <a:cubicBezTo>
                    <a:pt x="0" y="127"/>
                    <a:pt x="38" y="165"/>
                    <a:pt x="81" y="165"/>
                  </a:cubicBezTo>
                  <a:cubicBezTo>
                    <a:pt x="128" y="165"/>
                    <a:pt x="165" y="127"/>
                    <a:pt x="165" y="85"/>
                  </a:cubicBezTo>
                  <a:cubicBezTo>
                    <a:pt x="165" y="38"/>
                    <a:pt x="12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3"/>
            <p:cNvSpPr/>
            <p:nvPr/>
          </p:nvSpPr>
          <p:spPr>
            <a:xfrm flipH="1">
              <a:off x="2169946" y="4469417"/>
              <a:ext cx="17174" cy="17285"/>
            </a:xfrm>
            <a:custGeom>
              <a:rect b="b" l="l" r="r" t="t"/>
              <a:pathLst>
                <a:path extrusionOk="0" h="157" w="156">
                  <a:moveTo>
                    <a:pt x="80" y="1"/>
                  </a:moveTo>
                  <a:cubicBezTo>
                    <a:pt x="38" y="1"/>
                    <a:pt x="0" y="39"/>
                    <a:pt x="0" y="81"/>
                  </a:cubicBezTo>
                  <a:cubicBezTo>
                    <a:pt x="0" y="123"/>
                    <a:pt x="38" y="156"/>
                    <a:pt x="80" y="156"/>
                  </a:cubicBezTo>
                  <a:cubicBezTo>
                    <a:pt x="123" y="156"/>
                    <a:pt x="156" y="123"/>
                    <a:pt x="156" y="81"/>
                  </a:cubicBezTo>
                  <a:cubicBezTo>
                    <a:pt x="156" y="39"/>
                    <a:pt x="123" y="1"/>
                    <a:pt x="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3"/>
            <p:cNvSpPr/>
            <p:nvPr/>
          </p:nvSpPr>
          <p:spPr>
            <a:xfrm flipH="1">
              <a:off x="2081212" y="4460610"/>
              <a:ext cx="16624" cy="16184"/>
            </a:xfrm>
            <a:custGeom>
              <a:rect b="b" l="l" r="r" t="t"/>
              <a:pathLst>
                <a:path extrusionOk="0" h="147" w="151">
                  <a:moveTo>
                    <a:pt x="76" y="1"/>
                  </a:moveTo>
                  <a:cubicBezTo>
                    <a:pt x="33" y="1"/>
                    <a:pt x="0" y="34"/>
                    <a:pt x="0" y="71"/>
                  </a:cubicBezTo>
                  <a:cubicBezTo>
                    <a:pt x="0" y="114"/>
                    <a:pt x="33" y="147"/>
                    <a:pt x="76" y="147"/>
                  </a:cubicBezTo>
                  <a:cubicBezTo>
                    <a:pt x="118" y="147"/>
                    <a:pt x="151" y="114"/>
                    <a:pt x="151" y="71"/>
                  </a:cubicBezTo>
                  <a:cubicBezTo>
                    <a:pt x="151"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3"/>
            <p:cNvSpPr/>
            <p:nvPr/>
          </p:nvSpPr>
          <p:spPr>
            <a:xfrm flipH="1">
              <a:off x="1993469" y="4449270"/>
              <a:ext cx="15193" cy="15633"/>
            </a:xfrm>
            <a:custGeom>
              <a:rect b="b" l="l" r="r" t="t"/>
              <a:pathLst>
                <a:path extrusionOk="0" h="142" w="138">
                  <a:moveTo>
                    <a:pt x="72" y="0"/>
                  </a:moveTo>
                  <a:cubicBezTo>
                    <a:pt x="29" y="0"/>
                    <a:pt x="1" y="33"/>
                    <a:pt x="1" y="71"/>
                  </a:cubicBezTo>
                  <a:cubicBezTo>
                    <a:pt x="1" y="108"/>
                    <a:pt x="29" y="141"/>
                    <a:pt x="72" y="141"/>
                  </a:cubicBezTo>
                  <a:cubicBezTo>
                    <a:pt x="109" y="141"/>
                    <a:pt x="138" y="108"/>
                    <a:pt x="138" y="71"/>
                  </a:cubicBezTo>
                  <a:cubicBezTo>
                    <a:pt x="138" y="33"/>
                    <a:pt x="109"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3"/>
            <p:cNvSpPr/>
            <p:nvPr/>
          </p:nvSpPr>
          <p:spPr>
            <a:xfrm flipH="1">
              <a:off x="1905726" y="4436720"/>
              <a:ext cx="14092" cy="14202"/>
            </a:xfrm>
            <a:custGeom>
              <a:rect b="b" l="l" r="r" t="t"/>
              <a:pathLst>
                <a:path extrusionOk="0" h="129" w="128">
                  <a:moveTo>
                    <a:pt x="66" y="1"/>
                  </a:moveTo>
                  <a:cubicBezTo>
                    <a:pt x="28" y="1"/>
                    <a:pt x="0" y="29"/>
                    <a:pt x="0" y="62"/>
                  </a:cubicBezTo>
                  <a:cubicBezTo>
                    <a:pt x="0" y="100"/>
                    <a:pt x="28" y="128"/>
                    <a:pt x="66" y="128"/>
                  </a:cubicBezTo>
                  <a:cubicBezTo>
                    <a:pt x="99" y="128"/>
                    <a:pt x="127" y="100"/>
                    <a:pt x="127" y="62"/>
                  </a:cubicBezTo>
                  <a:cubicBezTo>
                    <a:pt x="127" y="29"/>
                    <a:pt x="9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3"/>
            <p:cNvSpPr/>
            <p:nvPr/>
          </p:nvSpPr>
          <p:spPr>
            <a:xfrm flipH="1">
              <a:off x="1817983" y="4422738"/>
              <a:ext cx="13101" cy="13101"/>
            </a:xfrm>
            <a:custGeom>
              <a:rect b="b" l="l" r="r" t="t"/>
              <a:pathLst>
                <a:path extrusionOk="0" h="119" w="119">
                  <a:moveTo>
                    <a:pt x="57" y="1"/>
                  </a:moveTo>
                  <a:cubicBezTo>
                    <a:pt x="24" y="1"/>
                    <a:pt x="0" y="24"/>
                    <a:pt x="0" y="57"/>
                  </a:cubicBezTo>
                  <a:cubicBezTo>
                    <a:pt x="0" y="90"/>
                    <a:pt x="24" y="118"/>
                    <a:pt x="57" y="118"/>
                  </a:cubicBezTo>
                  <a:cubicBezTo>
                    <a:pt x="95" y="118"/>
                    <a:pt x="118" y="90"/>
                    <a:pt x="118" y="57"/>
                  </a:cubicBezTo>
                  <a:cubicBezTo>
                    <a:pt x="118" y="24"/>
                    <a:pt x="95"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3"/>
            <p:cNvSpPr/>
            <p:nvPr/>
          </p:nvSpPr>
          <p:spPr>
            <a:xfrm flipH="1">
              <a:off x="1730350" y="4407656"/>
              <a:ext cx="12551" cy="12661"/>
            </a:xfrm>
            <a:custGeom>
              <a:rect b="b" l="l" r="r" t="t"/>
              <a:pathLst>
                <a:path extrusionOk="0" h="115" w="114">
                  <a:moveTo>
                    <a:pt x="57" y="1"/>
                  </a:moveTo>
                  <a:cubicBezTo>
                    <a:pt x="24" y="1"/>
                    <a:pt x="1" y="24"/>
                    <a:pt x="1" y="57"/>
                  </a:cubicBezTo>
                  <a:cubicBezTo>
                    <a:pt x="1" y="90"/>
                    <a:pt x="24" y="114"/>
                    <a:pt x="57" y="114"/>
                  </a:cubicBezTo>
                  <a:cubicBezTo>
                    <a:pt x="90" y="114"/>
                    <a:pt x="114" y="90"/>
                    <a:pt x="114" y="57"/>
                  </a:cubicBezTo>
                  <a:cubicBezTo>
                    <a:pt x="114" y="24"/>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3"/>
            <p:cNvSpPr/>
            <p:nvPr/>
          </p:nvSpPr>
          <p:spPr>
            <a:xfrm flipH="1">
              <a:off x="1643158" y="4392683"/>
              <a:ext cx="11450" cy="11450"/>
            </a:xfrm>
            <a:custGeom>
              <a:rect b="b" l="l" r="r" t="t"/>
              <a:pathLst>
                <a:path extrusionOk="0" h="104" w="104">
                  <a:moveTo>
                    <a:pt x="52" y="0"/>
                  </a:moveTo>
                  <a:cubicBezTo>
                    <a:pt x="24" y="0"/>
                    <a:pt x="0" y="24"/>
                    <a:pt x="0" y="52"/>
                  </a:cubicBezTo>
                  <a:cubicBezTo>
                    <a:pt x="0" y="80"/>
                    <a:pt x="24" y="104"/>
                    <a:pt x="52" y="104"/>
                  </a:cubicBezTo>
                  <a:cubicBezTo>
                    <a:pt x="80" y="104"/>
                    <a:pt x="104" y="80"/>
                    <a:pt x="104" y="52"/>
                  </a:cubicBezTo>
                  <a:cubicBezTo>
                    <a:pt x="104" y="24"/>
                    <a:pt x="80"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3"/>
            <p:cNvSpPr/>
            <p:nvPr/>
          </p:nvSpPr>
          <p:spPr>
            <a:xfrm flipH="1">
              <a:off x="1555415" y="4378151"/>
              <a:ext cx="10459" cy="10459"/>
            </a:xfrm>
            <a:custGeom>
              <a:rect b="b" l="l" r="r" t="t"/>
              <a:pathLst>
                <a:path extrusionOk="0" h="95" w="95">
                  <a:moveTo>
                    <a:pt x="47" y="0"/>
                  </a:moveTo>
                  <a:cubicBezTo>
                    <a:pt x="19" y="0"/>
                    <a:pt x="0" y="19"/>
                    <a:pt x="0" y="47"/>
                  </a:cubicBezTo>
                  <a:cubicBezTo>
                    <a:pt x="0" y="71"/>
                    <a:pt x="19" y="95"/>
                    <a:pt x="47" y="95"/>
                  </a:cubicBezTo>
                  <a:cubicBezTo>
                    <a:pt x="76" y="95"/>
                    <a:pt x="94" y="71"/>
                    <a:pt x="94" y="47"/>
                  </a:cubicBezTo>
                  <a:cubicBezTo>
                    <a:pt x="94" y="19"/>
                    <a:pt x="76" y="0"/>
                    <a:pt x="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3"/>
            <p:cNvSpPr/>
            <p:nvPr/>
          </p:nvSpPr>
          <p:spPr>
            <a:xfrm flipH="1">
              <a:off x="1467672" y="4364059"/>
              <a:ext cx="9468" cy="9468"/>
            </a:xfrm>
            <a:custGeom>
              <a:rect b="b" l="l" r="r" t="t"/>
              <a:pathLst>
                <a:path extrusionOk="0" h="86" w="86">
                  <a:moveTo>
                    <a:pt x="43" y="1"/>
                  </a:moveTo>
                  <a:cubicBezTo>
                    <a:pt x="19" y="1"/>
                    <a:pt x="0" y="20"/>
                    <a:pt x="0" y="43"/>
                  </a:cubicBezTo>
                  <a:cubicBezTo>
                    <a:pt x="0" y="67"/>
                    <a:pt x="19" y="86"/>
                    <a:pt x="43" y="86"/>
                  </a:cubicBezTo>
                  <a:cubicBezTo>
                    <a:pt x="66" y="86"/>
                    <a:pt x="85" y="67"/>
                    <a:pt x="85" y="43"/>
                  </a:cubicBezTo>
                  <a:cubicBezTo>
                    <a:pt x="85" y="20"/>
                    <a:pt x="66"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3"/>
            <p:cNvSpPr/>
            <p:nvPr/>
          </p:nvSpPr>
          <p:spPr>
            <a:xfrm flipH="1">
              <a:off x="1380039" y="4351619"/>
              <a:ext cx="8367" cy="8917"/>
            </a:xfrm>
            <a:custGeom>
              <a:rect b="b" l="l" r="r" t="t"/>
              <a:pathLst>
                <a:path extrusionOk="0" h="81" w="76">
                  <a:moveTo>
                    <a:pt x="38" y="1"/>
                  </a:moveTo>
                  <a:cubicBezTo>
                    <a:pt x="15" y="1"/>
                    <a:pt x="0" y="20"/>
                    <a:pt x="0" y="39"/>
                  </a:cubicBezTo>
                  <a:cubicBezTo>
                    <a:pt x="0" y="62"/>
                    <a:pt x="15" y="81"/>
                    <a:pt x="38" y="81"/>
                  </a:cubicBezTo>
                  <a:cubicBezTo>
                    <a:pt x="62" y="81"/>
                    <a:pt x="76" y="62"/>
                    <a:pt x="76" y="39"/>
                  </a:cubicBezTo>
                  <a:cubicBezTo>
                    <a:pt x="76" y="20"/>
                    <a:pt x="62"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3"/>
            <p:cNvSpPr/>
            <p:nvPr/>
          </p:nvSpPr>
          <p:spPr>
            <a:xfrm flipH="1">
              <a:off x="1291746" y="4341270"/>
              <a:ext cx="7927" cy="7927"/>
            </a:xfrm>
            <a:custGeom>
              <a:rect b="b" l="l" r="r" t="t"/>
              <a:pathLst>
                <a:path extrusionOk="0" h="72" w="72">
                  <a:moveTo>
                    <a:pt x="38" y="1"/>
                  </a:moveTo>
                  <a:cubicBezTo>
                    <a:pt x="19" y="1"/>
                    <a:pt x="1" y="15"/>
                    <a:pt x="1" y="34"/>
                  </a:cubicBezTo>
                  <a:cubicBezTo>
                    <a:pt x="1" y="52"/>
                    <a:pt x="19" y="71"/>
                    <a:pt x="38" y="71"/>
                  </a:cubicBezTo>
                  <a:cubicBezTo>
                    <a:pt x="57" y="71"/>
                    <a:pt x="71" y="52"/>
                    <a:pt x="71" y="34"/>
                  </a:cubicBezTo>
                  <a:cubicBezTo>
                    <a:pt x="71" y="15"/>
                    <a:pt x="57"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3"/>
            <p:cNvSpPr/>
            <p:nvPr/>
          </p:nvSpPr>
          <p:spPr>
            <a:xfrm flipH="1">
              <a:off x="1203012" y="4333454"/>
              <a:ext cx="6826" cy="6936"/>
            </a:xfrm>
            <a:custGeom>
              <a:rect b="b" l="l" r="r" t="t"/>
              <a:pathLst>
                <a:path extrusionOk="0" h="63" w="62">
                  <a:moveTo>
                    <a:pt x="28" y="1"/>
                  </a:moveTo>
                  <a:cubicBezTo>
                    <a:pt x="10" y="1"/>
                    <a:pt x="0" y="15"/>
                    <a:pt x="0" y="29"/>
                  </a:cubicBezTo>
                  <a:cubicBezTo>
                    <a:pt x="0" y="48"/>
                    <a:pt x="10" y="62"/>
                    <a:pt x="28" y="62"/>
                  </a:cubicBezTo>
                  <a:cubicBezTo>
                    <a:pt x="47" y="62"/>
                    <a:pt x="61" y="48"/>
                    <a:pt x="61" y="29"/>
                  </a:cubicBezTo>
                  <a:cubicBezTo>
                    <a:pt x="61" y="15"/>
                    <a:pt x="47" y="1"/>
                    <a:pt x="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3"/>
            <p:cNvSpPr/>
            <p:nvPr/>
          </p:nvSpPr>
          <p:spPr>
            <a:xfrm flipH="1">
              <a:off x="1114829" y="4328280"/>
              <a:ext cx="5835" cy="5835"/>
            </a:xfrm>
            <a:custGeom>
              <a:rect b="b" l="l" r="r" t="t"/>
              <a:pathLst>
                <a:path extrusionOk="0" h="53" w="53">
                  <a:moveTo>
                    <a:pt x="29" y="1"/>
                  </a:moveTo>
                  <a:cubicBezTo>
                    <a:pt x="15" y="1"/>
                    <a:pt x="1" y="10"/>
                    <a:pt x="1" y="29"/>
                  </a:cubicBezTo>
                  <a:cubicBezTo>
                    <a:pt x="1" y="43"/>
                    <a:pt x="15" y="53"/>
                    <a:pt x="29" y="53"/>
                  </a:cubicBezTo>
                  <a:cubicBezTo>
                    <a:pt x="43" y="53"/>
                    <a:pt x="53" y="43"/>
                    <a:pt x="53" y="29"/>
                  </a:cubicBezTo>
                  <a:cubicBezTo>
                    <a:pt x="53" y="10"/>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3"/>
            <p:cNvSpPr/>
            <p:nvPr/>
          </p:nvSpPr>
          <p:spPr>
            <a:xfrm flipH="1">
              <a:off x="1026095" y="4326738"/>
              <a:ext cx="4734" cy="4734"/>
            </a:xfrm>
            <a:custGeom>
              <a:rect b="b" l="l" r="r" t="t"/>
              <a:pathLst>
                <a:path extrusionOk="0" h="43" w="43">
                  <a:moveTo>
                    <a:pt x="24" y="1"/>
                  </a:moveTo>
                  <a:cubicBezTo>
                    <a:pt x="10" y="1"/>
                    <a:pt x="0" y="10"/>
                    <a:pt x="0" y="19"/>
                  </a:cubicBezTo>
                  <a:cubicBezTo>
                    <a:pt x="0" y="34"/>
                    <a:pt x="10" y="43"/>
                    <a:pt x="24" y="43"/>
                  </a:cubicBezTo>
                  <a:cubicBezTo>
                    <a:pt x="33" y="43"/>
                    <a:pt x="43" y="34"/>
                    <a:pt x="43" y="19"/>
                  </a:cubicBezTo>
                  <a:cubicBezTo>
                    <a:pt x="43" y="10"/>
                    <a:pt x="3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3"/>
            <p:cNvSpPr/>
            <p:nvPr/>
          </p:nvSpPr>
          <p:spPr>
            <a:xfrm flipH="1">
              <a:off x="936811" y="4328280"/>
              <a:ext cx="4184" cy="4294"/>
            </a:xfrm>
            <a:custGeom>
              <a:rect b="b" l="l" r="r" t="t"/>
              <a:pathLst>
                <a:path extrusionOk="0" h="39" w="38">
                  <a:moveTo>
                    <a:pt x="19" y="1"/>
                  </a:moveTo>
                  <a:cubicBezTo>
                    <a:pt x="9" y="1"/>
                    <a:pt x="0" y="10"/>
                    <a:pt x="0" y="20"/>
                  </a:cubicBezTo>
                  <a:cubicBezTo>
                    <a:pt x="0" y="29"/>
                    <a:pt x="9" y="38"/>
                    <a:pt x="19" y="38"/>
                  </a:cubicBezTo>
                  <a:cubicBezTo>
                    <a:pt x="28" y="38"/>
                    <a:pt x="38" y="29"/>
                    <a:pt x="38" y="20"/>
                  </a:cubicBezTo>
                  <a:cubicBezTo>
                    <a:pt x="38" y="10"/>
                    <a:pt x="28"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3"/>
            <p:cNvSpPr/>
            <p:nvPr/>
          </p:nvSpPr>
          <p:spPr>
            <a:xfrm flipH="1">
              <a:off x="848518" y="4334555"/>
              <a:ext cx="2752" cy="2642"/>
            </a:xfrm>
            <a:custGeom>
              <a:rect b="b" l="l" r="r" t="t"/>
              <a:pathLst>
                <a:path extrusionOk="0" h="24" w="25">
                  <a:moveTo>
                    <a:pt x="10" y="0"/>
                  </a:moveTo>
                  <a:cubicBezTo>
                    <a:pt x="5" y="0"/>
                    <a:pt x="1" y="5"/>
                    <a:pt x="1" y="14"/>
                  </a:cubicBezTo>
                  <a:cubicBezTo>
                    <a:pt x="1" y="19"/>
                    <a:pt x="5" y="24"/>
                    <a:pt x="10" y="24"/>
                  </a:cubicBezTo>
                  <a:cubicBezTo>
                    <a:pt x="19" y="24"/>
                    <a:pt x="24" y="19"/>
                    <a:pt x="24" y="14"/>
                  </a:cubicBezTo>
                  <a:cubicBezTo>
                    <a:pt x="24" y="5"/>
                    <a:pt x="19"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3"/>
            <p:cNvSpPr/>
            <p:nvPr/>
          </p:nvSpPr>
          <p:spPr>
            <a:xfrm flipH="1">
              <a:off x="759784" y="4343913"/>
              <a:ext cx="2202" cy="2092"/>
            </a:xfrm>
            <a:custGeom>
              <a:rect b="b" l="l" r="r" t="t"/>
              <a:pathLst>
                <a:path extrusionOk="0" h="19" w="20">
                  <a:moveTo>
                    <a:pt x="10" y="0"/>
                  </a:moveTo>
                  <a:cubicBezTo>
                    <a:pt x="5" y="0"/>
                    <a:pt x="0" y="5"/>
                    <a:pt x="0" y="10"/>
                  </a:cubicBezTo>
                  <a:cubicBezTo>
                    <a:pt x="0" y="14"/>
                    <a:pt x="5" y="19"/>
                    <a:pt x="10" y="19"/>
                  </a:cubicBezTo>
                  <a:cubicBezTo>
                    <a:pt x="15" y="19"/>
                    <a:pt x="19" y="14"/>
                    <a:pt x="19" y="10"/>
                  </a:cubicBezTo>
                  <a:cubicBezTo>
                    <a:pt x="19" y="5"/>
                    <a:pt x="15"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3"/>
            <p:cNvSpPr/>
            <p:nvPr/>
          </p:nvSpPr>
          <p:spPr>
            <a:xfrm flipH="1">
              <a:off x="672151" y="4357894"/>
              <a:ext cx="1101" cy="1101"/>
            </a:xfrm>
            <a:custGeom>
              <a:rect b="b" l="l" r="r" t="t"/>
              <a:pathLst>
                <a:path extrusionOk="0" h="10" w="10">
                  <a:moveTo>
                    <a:pt x="5" y="0"/>
                  </a:moveTo>
                  <a:cubicBezTo>
                    <a:pt x="1" y="0"/>
                    <a:pt x="1" y="0"/>
                    <a:pt x="1" y="5"/>
                  </a:cubicBezTo>
                  <a:cubicBezTo>
                    <a:pt x="1" y="5"/>
                    <a:pt x="1" y="10"/>
                    <a:pt x="5" y="10"/>
                  </a:cubicBezTo>
                  <a:cubicBezTo>
                    <a:pt x="5" y="10"/>
                    <a:pt x="10" y="5"/>
                    <a:pt x="10" y="5"/>
                  </a:cubicBezTo>
                  <a:cubicBezTo>
                    <a:pt x="10" y="0"/>
                    <a:pt x="5"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3"/>
            <p:cNvSpPr/>
            <p:nvPr/>
          </p:nvSpPr>
          <p:spPr>
            <a:xfrm flipH="1">
              <a:off x="584959" y="4374958"/>
              <a:ext cx="550" cy="661"/>
            </a:xfrm>
            <a:custGeom>
              <a:rect b="b" l="l" r="r" t="t"/>
              <a:pathLst>
                <a:path extrusionOk="0" h="6" w="5">
                  <a:moveTo>
                    <a:pt x="5" y="1"/>
                  </a:moveTo>
                  <a:cubicBezTo>
                    <a:pt x="5" y="1"/>
                    <a:pt x="0" y="6"/>
                    <a:pt x="0" y="6"/>
                  </a:cubicBezTo>
                  <a:lnTo>
                    <a:pt x="5" y="6"/>
                  </a:lnTo>
                  <a:cubicBezTo>
                    <a:pt x="5" y="6"/>
                    <a:pt x="5"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3"/>
            <p:cNvSpPr/>
            <p:nvPr/>
          </p:nvSpPr>
          <p:spPr>
            <a:xfrm flipH="1">
              <a:off x="7701271" y="3984684"/>
              <a:ext cx="80588" cy="80588"/>
            </a:xfrm>
            <a:custGeom>
              <a:rect b="b" l="l" r="r" t="t"/>
              <a:pathLst>
                <a:path extrusionOk="0" h="732" w="732">
                  <a:moveTo>
                    <a:pt x="368" y="1"/>
                  </a:moveTo>
                  <a:cubicBezTo>
                    <a:pt x="165" y="1"/>
                    <a:pt x="0" y="161"/>
                    <a:pt x="0" y="364"/>
                  </a:cubicBezTo>
                  <a:cubicBezTo>
                    <a:pt x="0" y="567"/>
                    <a:pt x="165" y="732"/>
                    <a:pt x="368" y="732"/>
                  </a:cubicBezTo>
                  <a:cubicBezTo>
                    <a:pt x="571" y="732"/>
                    <a:pt x="731" y="567"/>
                    <a:pt x="731" y="364"/>
                  </a:cubicBezTo>
                  <a:cubicBezTo>
                    <a:pt x="731" y="161"/>
                    <a:pt x="571" y="1"/>
                    <a:pt x="3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3"/>
            <p:cNvSpPr/>
            <p:nvPr/>
          </p:nvSpPr>
          <p:spPr>
            <a:xfrm flipH="1">
              <a:off x="7633344" y="4042372"/>
              <a:ext cx="79487" cy="79487"/>
            </a:xfrm>
            <a:custGeom>
              <a:rect b="b" l="l" r="r" t="t"/>
              <a:pathLst>
                <a:path extrusionOk="0" h="722" w="722">
                  <a:moveTo>
                    <a:pt x="363" y="0"/>
                  </a:moveTo>
                  <a:cubicBezTo>
                    <a:pt x="161" y="0"/>
                    <a:pt x="0" y="160"/>
                    <a:pt x="0" y="363"/>
                  </a:cubicBezTo>
                  <a:cubicBezTo>
                    <a:pt x="0" y="561"/>
                    <a:pt x="161" y="721"/>
                    <a:pt x="363" y="721"/>
                  </a:cubicBezTo>
                  <a:cubicBezTo>
                    <a:pt x="561" y="721"/>
                    <a:pt x="722" y="561"/>
                    <a:pt x="722" y="363"/>
                  </a:cubicBezTo>
                  <a:cubicBezTo>
                    <a:pt x="722" y="160"/>
                    <a:pt x="561"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3"/>
            <p:cNvSpPr/>
            <p:nvPr/>
          </p:nvSpPr>
          <p:spPr>
            <a:xfrm flipH="1">
              <a:off x="7562776" y="4096867"/>
              <a:ext cx="78496" cy="78386"/>
            </a:xfrm>
            <a:custGeom>
              <a:rect b="b" l="l" r="r" t="t"/>
              <a:pathLst>
                <a:path extrusionOk="0" h="712" w="713">
                  <a:moveTo>
                    <a:pt x="359" y="0"/>
                  </a:moveTo>
                  <a:cubicBezTo>
                    <a:pt x="161" y="0"/>
                    <a:pt x="1" y="160"/>
                    <a:pt x="1" y="358"/>
                  </a:cubicBezTo>
                  <a:cubicBezTo>
                    <a:pt x="1" y="556"/>
                    <a:pt x="161" y="712"/>
                    <a:pt x="359" y="712"/>
                  </a:cubicBezTo>
                  <a:cubicBezTo>
                    <a:pt x="553" y="712"/>
                    <a:pt x="713" y="556"/>
                    <a:pt x="713" y="358"/>
                  </a:cubicBezTo>
                  <a:cubicBezTo>
                    <a:pt x="713" y="160"/>
                    <a:pt x="553"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3"/>
            <p:cNvSpPr/>
            <p:nvPr/>
          </p:nvSpPr>
          <p:spPr>
            <a:xfrm flipH="1">
              <a:off x="7490115" y="4148720"/>
              <a:ext cx="77395" cy="77395"/>
            </a:xfrm>
            <a:custGeom>
              <a:rect b="b" l="l" r="r" t="t"/>
              <a:pathLst>
                <a:path extrusionOk="0" h="703" w="703">
                  <a:moveTo>
                    <a:pt x="349" y="1"/>
                  </a:moveTo>
                  <a:cubicBezTo>
                    <a:pt x="156" y="1"/>
                    <a:pt x="0" y="156"/>
                    <a:pt x="0" y="354"/>
                  </a:cubicBezTo>
                  <a:cubicBezTo>
                    <a:pt x="0" y="547"/>
                    <a:pt x="156" y="703"/>
                    <a:pt x="349" y="703"/>
                  </a:cubicBezTo>
                  <a:cubicBezTo>
                    <a:pt x="547" y="703"/>
                    <a:pt x="703" y="547"/>
                    <a:pt x="703" y="354"/>
                  </a:cubicBezTo>
                  <a:cubicBezTo>
                    <a:pt x="703" y="156"/>
                    <a:pt x="547"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3"/>
            <p:cNvSpPr/>
            <p:nvPr/>
          </p:nvSpPr>
          <p:spPr>
            <a:xfrm flipH="1">
              <a:off x="7415914" y="4198041"/>
              <a:ext cx="76404" cy="76404"/>
            </a:xfrm>
            <a:custGeom>
              <a:rect b="b" l="l" r="r" t="t"/>
              <a:pathLst>
                <a:path extrusionOk="0" h="694" w="694">
                  <a:moveTo>
                    <a:pt x="350" y="0"/>
                  </a:moveTo>
                  <a:cubicBezTo>
                    <a:pt x="157" y="0"/>
                    <a:pt x="1" y="156"/>
                    <a:pt x="1" y="345"/>
                  </a:cubicBezTo>
                  <a:cubicBezTo>
                    <a:pt x="1" y="538"/>
                    <a:pt x="157" y="693"/>
                    <a:pt x="350" y="693"/>
                  </a:cubicBezTo>
                  <a:cubicBezTo>
                    <a:pt x="538" y="693"/>
                    <a:pt x="694" y="538"/>
                    <a:pt x="694" y="345"/>
                  </a:cubicBezTo>
                  <a:cubicBezTo>
                    <a:pt x="694" y="156"/>
                    <a:pt x="538" y="0"/>
                    <a:pt x="3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3"/>
            <p:cNvSpPr/>
            <p:nvPr/>
          </p:nvSpPr>
          <p:spPr>
            <a:xfrm flipH="1">
              <a:off x="7339620" y="4244170"/>
              <a:ext cx="75854" cy="75964"/>
            </a:xfrm>
            <a:custGeom>
              <a:rect b="b" l="l" r="r" t="t"/>
              <a:pathLst>
                <a:path extrusionOk="0" h="690" w="689">
                  <a:moveTo>
                    <a:pt x="345" y="1"/>
                  </a:moveTo>
                  <a:cubicBezTo>
                    <a:pt x="156" y="1"/>
                    <a:pt x="1" y="157"/>
                    <a:pt x="1" y="345"/>
                  </a:cubicBezTo>
                  <a:cubicBezTo>
                    <a:pt x="1" y="534"/>
                    <a:pt x="156" y="689"/>
                    <a:pt x="345" y="689"/>
                  </a:cubicBezTo>
                  <a:cubicBezTo>
                    <a:pt x="533" y="689"/>
                    <a:pt x="689" y="534"/>
                    <a:pt x="689" y="345"/>
                  </a:cubicBezTo>
                  <a:cubicBezTo>
                    <a:pt x="689" y="157"/>
                    <a:pt x="533"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3"/>
            <p:cNvSpPr/>
            <p:nvPr/>
          </p:nvSpPr>
          <p:spPr>
            <a:xfrm flipH="1">
              <a:off x="7261676" y="4287766"/>
              <a:ext cx="74863" cy="74863"/>
            </a:xfrm>
            <a:custGeom>
              <a:rect b="b" l="l" r="r" t="t"/>
              <a:pathLst>
                <a:path extrusionOk="0" h="680" w="680">
                  <a:moveTo>
                    <a:pt x="340" y="1"/>
                  </a:moveTo>
                  <a:cubicBezTo>
                    <a:pt x="151" y="1"/>
                    <a:pt x="0" y="157"/>
                    <a:pt x="0" y="340"/>
                  </a:cubicBezTo>
                  <a:cubicBezTo>
                    <a:pt x="0" y="529"/>
                    <a:pt x="151" y="680"/>
                    <a:pt x="340" y="680"/>
                  </a:cubicBezTo>
                  <a:cubicBezTo>
                    <a:pt x="523" y="680"/>
                    <a:pt x="679" y="529"/>
                    <a:pt x="679" y="340"/>
                  </a:cubicBezTo>
                  <a:cubicBezTo>
                    <a:pt x="679" y="157"/>
                    <a:pt x="523"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3"/>
            <p:cNvSpPr/>
            <p:nvPr/>
          </p:nvSpPr>
          <p:spPr>
            <a:xfrm flipH="1">
              <a:off x="7182850" y="4328830"/>
              <a:ext cx="73762" cy="73762"/>
            </a:xfrm>
            <a:custGeom>
              <a:rect b="b" l="l" r="r" t="t"/>
              <a:pathLst>
                <a:path extrusionOk="0" h="670" w="670">
                  <a:moveTo>
                    <a:pt x="335" y="0"/>
                  </a:moveTo>
                  <a:cubicBezTo>
                    <a:pt x="151" y="0"/>
                    <a:pt x="0" y="151"/>
                    <a:pt x="0" y="335"/>
                  </a:cubicBezTo>
                  <a:cubicBezTo>
                    <a:pt x="0" y="519"/>
                    <a:pt x="151" y="670"/>
                    <a:pt x="335" y="670"/>
                  </a:cubicBezTo>
                  <a:cubicBezTo>
                    <a:pt x="519" y="670"/>
                    <a:pt x="670" y="519"/>
                    <a:pt x="670" y="335"/>
                  </a:cubicBezTo>
                  <a:cubicBezTo>
                    <a:pt x="670" y="151"/>
                    <a:pt x="519"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3"/>
            <p:cNvSpPr/>
            <p:nvPr/>
          </p:nvSpPr>
          <p:spPr>
            <a:xfrm flipH="1">
              <a:off x="7102373" y="4366702"/>
              <a:ext cx="72771" cy="72771"/>
            </a:xfrm>
            <a:custGeom>
              <a:rect b="b" l="l" r="r" t="t"/>
              <a:pathLst>
                <a:path extrusionOk="0" h="661" w="661">
                  <a:moveTo>
                    <a:pt x="330" y="1"/>
                  </a:moveTo>
                  <a:cubicBezTo>
                    <a:pt x="146" y="1"/>
                    <a:pt x="0" y="151"/>
                    <a:pt x="0" y="331"/>
                  </a:cubicBezTo>
                  <a:cubicBezTo>
                    <a:pt x="0" y="514"/>
                    <a:pt x="146" y="660"/>
                    <a:pt x="330" y="660"/>
                  </a:cubicBezTo>
                  <a:cubicBezTo>
                    <a:pt x="514" y="660"/>
                    <a:pt x="660" y="514"/>
                    <a:pt x="660" y="331"/>
                  </a:cubicBezTo>
                  <a:cubicBezTo>
                    <a:pt x="660" y="151"/>
                    <a:pt x="514"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3"/>
            <p:cNvSpPr/>
            <p:nvPr/>
          </p:nvSpPr>
          <p:spPr>
            <a:xfrm flipH="1">
              <a:off x="7020355" y="4401490"/>
              <a:ext cx="71780" cy="72221"/>
            </a:xfrm>
            <a:custGeom>
              <a:rect b="b" l="l" r="r" t="t"/>
              <a:pathLst>
                <a:path extrusionOk="0" h="656" w="652">
                  <a:moveTo>
                    <a:pt x="326" y="0"/>
                  </a:moveTo>
                  <a:cubicBezTo>
                    <a:pt x="147" y="0"/>
                    <a:pt x="1" y="146"/>
                    <a:pt x="1" y="326"/>
                  </a:cubicBezTo>
                  <a:cubicBezTo>
                    <a:pt x="1" y="509"/>
                    <a:pt x="147" y="656"/>
                    <a:pt x="326" y="656"/>
                  </a:cubicBezTo>
                  <a:cubicBezTo>
                    <a:pt x="505" y="656"/>
                    <a:pt x="651" y="509"/>
                    <a:pt x="651" y="326"/>
                  </a:cubicBezTo>
                  <a:cubicBezTo>
                    <a:pt x="651"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3"/>
            <p:cNvSpPr/>
            <p:nvPr/>
          </p:nvSpPr>
          <p:spPr>
            <a:xfrm flipH="1">
              <a:off x="6936796" y="4432646"/>
              <a:ext cx="71230" cy="71230"/>
            </a:xfrm>
            <a:custGeom>
              <a:rect b="b" l="l" r="r" t="t"/>
              <a:pathLst>
                <a:path extrusionOk="0" h="647" w="647">
                  <a:moveTo>
                    <a:pt x="326" y="0"/>
                  </a:moveTo>
                  <a:cubicBezTo>
                    <a:pt x="146" y="0"/>
                    <a:pt x="0" y="146"/>
                    <a:pt x="0" y="325"/>
                  </a:cubicBezTo>
                  <a:cubicBezTo>
                    <a:pt x="0" y="505"/>
                    <a:pt x="146" y="646"/>
                    <a:pt x="326" y="646"/>
                  </a:cubicBezTo>
                  <a:cubicBezTo>
                    <a:pt x="500" y="646"/>
                    <a:pt x="646" y="505"/>
                    <a:pt x="646" y="325"/>
                  </a:cubicBezTo>
                  <a:cubicBezTo>
                    <a:pt x="646" y="146"/>
                    <a:pt x="500"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3"/>
            <p:cNvSpPr/>
            <p:nvPr/>
          </p:nvSpPr>
          <p:spPr>
            <a:xfrm flipH="1">
              <a:off x="6852246" y="4460610"/>
              <a:ext cx="70129" cy="70239"/>
            </a:xfrm>
            <a:custGeom>
              <a:rect b="b" l="l" r="r" t="t"/>
              <a:pathLst>
                <a:path extrusionOk="0" h="638" w="637">
                  <a:moveTo>
                    <a:pt x="316" y="1"/>
                  </a:moveTo>
                  <a:cubicBezTo>
                    <a:pt x="142" y="1"/>
                    <a:pt x="0" y="142"/>
                    <a:pt x="0" y="321"/>
                  </a:cubicBezTo>
                  <a:cubicBezTo>
                    <a:pt x="0" y="496"/>
                    <a:pt x="142" y="637"/>
                    <a:pt x="316" y="637"/>
                  </a:cubicBezTo>
                  <a:cubicBezTo>
                    <a:pt x="495" y="637"/>
                    <a:pt x="637" y="496"/>
                    <a:pt x="637" y="321"/>
                  </a:cubicBezTo>
                  <a:cubicBezTo>
                    <a:pt x="637" y="142"/>
                    <a:pt x="495"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3"/>
            <p:cNvSpPr/>
            <p:nvPr/>
          </p:nvSpPr>
          <p:spPr>
            <a:xfrm flipH="1">
              <a:off x="6766594" y="4484499"/>
              <a:ext cx="69138" cy="69138"/>
            </a:xfrm>
            <a:custGeom>
              <a:rect b="b" l="l" r="r" t="t"/>
              <a:pathLst>
                <a:path extrusionOk="0" h="628" w="628">
                  <a:moveTo>
                    <a:pt x="312" y="1"/>
                  </a:moveTo>
                  <a:cubicBezTo>
                    <a:pt x="137" y="1"/>
                    <a:pt x="0" y="142"/>
                    <a:pt x="0" y="316"/>
                  </a:cubicBezTo>
                  <a:cubicBezTo>
                    <a:pt x="0" y="491"/>
                    <a:pt x="137" y="628"/>
                    <a:pt x="312" y="628"/>
                  </a:cubicBezTo>
                  <a:cubicBezTo>
                    <a:pt x="486" y="628"/>
                    <a:pt x="627" y="491"/>
                    <a:pt x="627" y="316"/>
                  </a:cubicBezTo>
                  <a:cubicBezTo>
                    <a:pt x="627" y="142"/>
                    <a:pt x="486"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3"/>
            <p:cNvSpPr/>
            <p:nvPr/>
          </p:nvSpPr>
          <p:spPr>
            <a:xfrm flipH="1">
              <a:off x="6679952" y="4504756"/>
              <a:ext cx="68588" cy="68147"/>
            </a:xfrm>
            <a:custGeom>
              <a:rect b="b" l="l" r="r" t="t"/>
              <a:pathLst>
                <a:path extrusionOk="0" h="619" w="623">
                  <a:moveTo>
                    <a:pt x="312" y="0"/>
                  </a:moveTo>
                  <a:cubicBezTo>
                    <a:pt x="142" y="0"/>
                    <a:pt x="0" y="142"/>
                    <a:pt x="0" y="312"/>
                  </a:cubicBezTo>
                  <a:cubicBezTo>
                    <a:pt x="0" y="481"/>
                    <a:pt x="142" y="618"/>
                    <a:pt x="312" y="618"/>
                  </a:cubicBezTo>
                  <a:cubicBezTo>
                    <a:pt x="481" y="618"/>
                    <a:pt x="623" y="481"/>
                    <a:pt x="623" y="312"/>
                  </a:cubicBezTo>
                  <a:cubicBezTo>
                    <a:pt x="623" y="142"/>
                    <a:pt x="481"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3"/>
            <p:cNvSpPr/>
            <p:nvPr/>
          </p:nvSpPr>
          <p:spPr>
            <a:xfrm flipH="1">
              <a:off x="6592760" y="4520830"/>
              <a:ext cx="67046" cy="67046"/>
            </a:xfrm>
            <a:custGeom>
              <a:rect b="b" l="l" r="r" t="t"/>
              <a:pathLst>
                <a:path extrusionOk="0" h="609" w="609">
                  <a:moveTo>
                    <a:pt x="307" y="1"/>
                  </a:moveTo>
                  <a:cubicBezTo>
                    <a:pt x="137" y="1"/>
                    <a:pt x="0" y="137"/>
                    <a:pt x="0" y="302"/>
                  </a:cubicBezTo>
                  <a:cubicBezTo>
                    <a:pt x="0" y="472"/>
                    <a:pt x="137" y="609"/>
                    <a:pt x="307" y="609"/>
                  </a:cubicBezTo>
                  <a:cubicBezTo>
                    <a:pt x="472" y="609"/>
                    <a:pt x="609" y="472"/>
                    <a:pt x="609" y="302"/>
                  </a:cubicBezTo>
                  <a:cubicBezTo>
                    <a:pt x="609" y="137"/>
                    <a:pt x="472"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3"/>
            <p:cNvSpPr/>
            <p:nvPr/>
          </p:nvSpPr>
          <p:spPr>
            <a:xfrm flipH="1">
              <a:off x="6504467" y="4532279"/>
              <a:ext cx="66606" cy="66056"/>
            </a:xfrm>
            <a:custGeom>
              <a:rect b="b" l="l" r="r" t="t"/>
              <a:pathLst>
                <a:path extrusionOk="0" h="600" w="605">
                  <a:moveTo>
                    <a:pt x="302" y="0"/>
                  </a:moveTo>
                  <a:cubicBezTo>
                    <a:pt x="137" y="0"/>
                    <a:pt x="1" y="132"/>
                    <a:pt x="1" y="302"/>
                  </a:cubicBezTo>
                  <a:cubicBezTo>
                    <a:pt x="1" y="467"/>
                    <a:pt x="137" y="599"/>
                    <a:pt x="302" y="599"/>
                  </a:cubicBezTo>
                  <a:cubicBezTo>
                    <a:pt x="467" y="599"/>
                    <a:pt x="604" y="467"/>
                    <a:pt x="604" y="302"/>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3"/>
            <p:cNvSpPr/>
            <p:nvPr/>
          </p:nvSpPr>
          <p:spPr>
            <a:xfrm flipH="1">
              <a:off x="6415733" y="4538995"/>
              <a:ext cx="65505" cy="65505"/>
            </a:xfrm>
            <a:custGeom>
              <a:rect b="b" l="l" r="r" t="t"/>
              <a:pathLst>
                <a:path extrusionOk="0" h="595" w="595">
                  <a:moveTo>
                    <a:pt x="297" y="1"/>
                  </a:moveTo>
                  <a:cubicBezTo>
                    <a:pt x="132" y="1"/>
                    <a:pt x="0" y="133"/>
                    <a:pt x="0" y="298"/>
                  </a:cubicBezTo>
                  <a:cubicBezTo>
                    <a:pt x="0" y="463"/>
                    <a:pt x="132" y="595"/>
                    <a:pt x="297" y="595"/>
                  </a:cubicBezTo>
                  <a:cubicBezTo>
                    <a:pt x="462" y="595"/>
                    <a:pt x="594" y="463"/>
                    <a:pt x="594" y="298"/>
                  </a:cubicBezTo>
                  <a:cubicBezTo>
                    <a:pt x="594" y="133"/>
                    <a:pt x="462" y="1"/>
                    <a:pt x="2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3"/>
            <p:cNvSpPr/>
            <p:nvPr/>
          </p:nvSpPr>
          <p:spPr>
            <a:xfrm flipH="1">
              <a:off x="6326999" y="4541086"/>
              <a:ext cx="64514" cy="64514"/>
            </a:xfrm>
            <a:custGeom>
              <a:rect b="b" l="l" r="r" t="t"/>
              <a:pathLst>
                <a:path extrusionOk="0" h="586" w="586">
                  <a:moveTo>
                    <a:pt x="293" y="0"/>
                  </a:moveTo>
                  <a:cubicBezTo>
                    <a:pt x="133" y="0"/>
                    <a:pt x="1" y="132"/>
                    <a:pt x="1" y="293"/>
                  </a:cubicBezTo>
                  <a:cubicBezTo>
                    <a:pt x="1" y="453"/>
                    <a:pt x="133"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3"/>
            <p:cNvSpPr/>
            <p:nvPr/>
          </p:nvSpPr>
          <p:spPr>
            <a:xfrm flipH="1">
              <a:off x="6238265" y="4538444"/>
              <a:ext cx="63413" cy="63523"/>
            </a:xfrm>
            <a:custGeom>
              <a:rect b="b" l="l" r="r" t="t"/>
              <a:pathLst>
                <a:path extrusionOk="0" h="577" w="576">
                  <a:moveTo>
                    <a:pt x="288" y="1"/>
                  </a:moveTo>
                  <a:cubicBezTo>
                    <a:pt x="128" y="1"/>
                    <a:pt x="0" y="128"/>
                    <a:pt x="0" y="288"/>
                  </a:cubicBezTo>
                  <a:cubicBezTo>
                    <a:pt x="0" y="449"/>
                    <a:pt x="128" y="576"/>
                    <a:pt x="288" y="576"/>
                  </a:cubicBezTo>
                  <a:cubicBezTo>
                    <a:pt x="443" y="576"/>
                    <a:pt x="575" y="449"/>
                    <a:pt x="575" y="288"/>
                  </a:cubicBezTo>
                  <a:cubicBezTo>
                    <a:pt x="575" y="128"/>
                    <a:pt x="443"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3"/>
            <p:cNvSpPr/>
            <p:nvPr/>
          </p:nvSpPr>
          <p:spPr>
            <a:xfrm flipH="1">
              <a:off x="6150082" y="4530738"/>
              <a:ext cx="62312" cy="62312"/>
            </a:xfrm>
            <a:custGeom>
              <a:rect b="b" l="l" r="r" t="t"/>
              <a:pathLst>
                <a:path extrusionOk="0" h="566" w="566">
                  <a:moveTo>
                    <a:pt x="283" y="0"/>
                  </a:moveTo>
                  <a:cubicBezTo>
                    <a:pt x="127" y="0"/>
                    <a:pt x="0" y="127"/>
                    <a:pt x="0" y="283"/>
                  </a:cubicBezTo>
                  <a:cubicBezTo>
                    <a:pt x="0" y="439"/>
                    <a:pt x="127" y="566"/>
                    <a:pt x="283" y="566"/>
                  </a:cubicBezTo>
                  <a:cubicBezTo>
                    <a:pt x="439" y="566"/>
                    <a:pt x="566" y="439"/>
                    <a:pt x="566" y="283"/>
                  </a:cubicBezTo>
                  <a:cubicBezTo>
                    <a:pt x="566" y="127"/>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3"/>
            <p:cNvSpPr/>
            <p:nvPr/>
          </p:nvSpPr>
          <p:spPr>
            <a:xfrm flipH="1">
              <a:off x="6062339" y="4517747"/>
              <a:ext cx="61322" cy="61872"/>
            </a:xfrm>
            <a:custGeom>
              <a:rect b="b" l="l" r="r" t="t"/>
              <a:pathLst>
                <a:path extrusionOk="0" h="562" w="557">
                  <a:moveTo>
                    <a:pt x="278" y="0"/>
                  </a:moveTo>
                  <a:cubicBezTo>
                    <a:pt x="128" y="0"/>
                    <a:pt x="0" y="128"/>
                    <a:pt x="0" y="283"/>
                  </a:cubicBezTo>
                  <a:cubicBezTo>
                    <a:pt x="0" y="434"/>
                    <a:pt x="128" y="561"/>
                    <a:pt x="278" y="561"/>
                  </a:cubicBezTo>
                  <a:cubicBezTo>
                    <a:pt x="434" y="561"/>
                    <a:pt x="557" y="434"/>
                    <a:pt x="557" y="283"/>
                  </a:cubicBezTo>
                  <a:cubicBezTo>
                    <a:pt x="557" y="128"/>
                    <a:pt x="434"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3"/>
            <p:cNvSpPr/>
            <p:nvPr/>
          </p:nvSpPr>
          <p:spPr>
            <a:xfrm flipH="1">
              <a:off x="5975147" y="4500573"/>
              <a:ext cx="60881" cy="60881"/>
            </a:xfrm>
            <a:custGeom>
              <a:rect b="b" l="l" r="r" t="t"/>
              <a:pathLst>
                <a:path extrusionOk="0" h="553" w="553">
                  <a:moveTo>
                    <a:pt x="279" y="1"/>
                  </a:moveTo>
                  <a:cubicBezTo>
                    <a:pt x="128" y="1"/>
                    <a:pt x="1" y="123"/>
                    <a:pt x="1" y="274"/>
                  </a:cubicBezTo>
                  <a:cubicBezTo>
                    <a:pt x="1" y="425"/>
                    <a:pt x="128" y="552"/>
                    <a:pt x="279" y="552"/>
                  </a:cubicBezTo>
                  <a:cubicBezTo>
                    <a:pt x="430" y="552"/>
                    <a:pt x="552" y="425"/>
                    <a:pt x="552" y="274"/>
                  </a:cubicBezTo>
                  <a:cubicBezTo>
                    <a:pt x="552" y="123"/>
                    <a:pt x="430"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3"/>
            <p:cNvSpPr/>
            <p:nvPr/>
          </p:nvSpPr>
          <p:spPr>
            <a:xfrm flipH="1">
              <a:off x="5888945" y="4479325"/>
              <a:ext cx="59890" cy="59230"/>
            </a:xfrm>
            <a:custGeom>
              <a:rect b="b" l="l" r="r" t="t"/>
              <a:pathLst>
                <a:path extrusionOk="0" h="538" w="544">
                  <a:moveTo>
                    <a:pt x="274" y="0"/>
                  </a:moveTo>
                  <a:cubicBezTo>
                    <a:pt x="123" y="0"/>
                    <a:pt x="1" y="118"/>
                    <a:pt x="1" y="269"/>
                  </a:cubicBezTo>
                  <a:cubicBezTo>
                    <a:pt x="1" y="420"/>
                    <a:pt x="123" y="538"/>
                    <a:pt x="274" y="538"/>
                  </a:cubicBezTo>
                  <a:cubicBezTo>
                    <a:pt x="420" y="538"/>
                    <a:pt x="543" y="420"/>
                    <a:pt x="543" y="269"/>
                  </a:cubicBezTo>
                  <a:cubicBezTo>
                    <a:pt x="543" y="118"/>
                    <a:pt x="420"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3"/>
            <p:cNvSpPr/>
            <p:nvPr/>
          </p:nvSpPr>
          <p:spPr>
            <a:xfrm flipH="1">
              <a:off x="5803845" y="4453894"/>
              <a:ext cx="58789" cy="58789"/>
            </a:xfrm>
            <a:custGeom>
              <a:rect b="b" l="l" r="r" t="t"/>
              <a:pathLst>
                <a:path extrusionOk="0" h="534" w="534">
                  <a:moveTo>
                    <a:pt x="264" y="0"/>
                  </a:moveTo>
                  <a:cubicBezTo>
                    <a:pt x="118" y="0"/>
                    <a:pt x="0" y="118"/>
                    <a:pt x="0" y="264"/>
                  </a:cubicBezTo>
                  <a:cubicBezTo>
                    <a:pt x="0" y="411"/>
                    <a:pt x="118" y="533"/>
                    <a:pt x="264" y="533"/>
                  </a:cubicBezTo>
                  <a:cubicBezTo>
                    <a:pt x="411" y="533"/>
                    <a:pt x="533" y="411"/>
                    <a:pt x="533" y="264"/>
                  </a:cubicBezTo>
                  <a:cubicBezTo>
                    <a:pt x="533" y="118"/>
                    <a:pt x="411"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3"/>
            <p:cNvSpPr/>
            <p:nvPr/>
          </p:nvSpPr>
          <p:spPr>
            <a:xfrm flipH="1">
              <a:off x="5720285" y="4424830"/>
              <a:ext cx="57799" cy="57688"/>
            </a:xfrm>
            <a:custGeom>
              <a:rect b="b" l="l" r="r" t="t"/>
              <a:pathLst>
                <a:path extrusionOk="0" h="524" w="525">
                  <a:moveTo>
                    <a:pt x="265" y="0"/>
                  </a:moveTo>
                  <a:cubicBezTo>
                    <a:pt x="119" y="0"/>
                    <a:pt x="1" y="118"/>
                    <a:pt x="1" y="264"/>
                  </a:cubicBezTo>
                  <a:cubicBezTo>
                    <a:pt x="1" y="406"/>
                    <a:pt x="119" y="524"/>
                    <a:pt x="265" y="524"/>
                  </a:cubicBezTo>
                  <a:cubicBezTo>
                    <a:pt x="406" y="524"/>
                    <a:pt x="524" y="406"/>
                    <a:pt x="524" y="264"/>
                  </a:cubicBezTo>
                  <a:cubicBezTo>
                    <a:pt x="524" y="118"/>
                    <a:pt x="406"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3"/>
            <p:cNvSpPr/>
            <p:nvPr/>
          </p:nvSpPr>
          <p:spPr>
            <a:xfrm flipH="1">
              <a:off x="5637276" y="4392683"/>
              <a:ext cx="57248" cy="57138"/>
            </a:xfrm>
            <a:custGeom>
              <a:rect b="b" l="l" r="r" t="t"/>
              <a:pathLst>
                <a:path extrusionOk="0" h="519" w="520">
                  <a:moveTo>
                    <a:pt x="260" y="0"/>
                  </a:moveTo>
                  <a:cubicBezTo>
                    <a:pt x="119" y="0"/>
                    <a:pt x="1" y="118"/>
                    <a:pt x="1" y="259"/>
                  </a:cubicBezTo>
                  <a:cubicBezTo>
                    <a:pt x="1" y="401"/>
                    <a:pt x="119" y="519"/>
                    <a:pt x="260" y="519"/>
                  </a:cubicBezTo>
                  <a:cubicBezTo>
                    <a:pt x="402" y="519"/>
                    <a:pt x="519" y="401"/>
                    <a:pt x="519" y="259"/>
                  </a:cubicBezTo>
                  <a:cubicBezTo>
                    <a:pt x="519" y="118"/>
                    <a:pt x="402"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3"/>
            <p:cNvSpPr/>
            <p:nvPr/>
          </p:nvSpPr>
          <p:spPr>
            <a:xfrm flipH="1">
              <a:off x="5555809" y="4358445"/>
              <a:ext cx="56147" cy="55597"/>
            </a:xfrm>
            <a:custGeom>
              <a:rect b="b" l="l" r="r" t="t"/>
              <a:pathLst>
                <a:path extrusionOk="0" h="505" w="510">
                  <a:moveTo>
                    <a:pt x="255" y="0"/>
                  </a:moveTo>
                  <a:cubicBezTo>
                    <a:pt x="114" y="0"/>
                    <a:pt x="0" y="113"/>
                    <a:pt x="0" y="250"/>
                  </a:cubicBezTo>
                  <a:cubicBezTo>
                    <a:pt x="0" y="391"/>
                    <a:pt x="114" y="504"/>
                    <a:pt x="255" y="504"/>
                  </a:cubicBezTo>
                  <a:cubicBezTo>
                    <a:pt x="396" y="504"/>
                    <a:pt x="510" y="391"/>
                    <a:pt x="510" y="250"/>
                  </a:cubicBezTo>
                  <a:cubicBezTo>
                    <a:pt x="510" y="113"/>
                    <a:pt x="396"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3"/>
            <p:cNvSpPr/>
            <p:nvPr/>
          </p:nvSpPr>
          <p:spPr>
            <a:xfrm flipH="1">
              <a:off x="5475332" y="4321564"/>
              <a:ext cx="54606" cy="55156"/>
            </a:xfrm>
            <a:custGeom>
              <a:rect b="b" l="l" r="r" t="t"/>
              <a:pathLst>
                <a:path extrusionOk="0" h="501" w="496">
                  <a:moveTo>
                    <a:pt x="250" y="0"/>
                  </a:moveTo>
                  <a:cubicBezTo>
                    <a:pt x="109" y="0"/>
                    <a:pt x="0" y="114"/>
                    <a:pt x="0" y="250"/>
                  </a:cubicBezTo>
                  <a:cubicBezTo>
                    <a:pt x="0" y="387"/>
                    <a:pt x="109" y="500"/>
                    <a:pt x="250" y="500"/>
                  </a:cubicBezTo>
                  <a:cubicBezTo>
                    <a:pt x="387" y="500"/>
                    <a:pt x="495" y="387"/>
                    <a:pt x="495" y="250"/>
                  </a:cubicBezTo>
                  <a:cubicBezTo>
                    <a:pt x="495" y="114"/>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3"/>
            <p:cNvSpPr/>
            <p:nvPr/>
          </p:nvSpPr>
          <p:spPr>
            <a:xfrm flipH="1">
              <a:off x="5394965" y="4283142"/>
              <a:ext cx="54055" cy="54055"/>
            </a:xfrm>
            <a:custGeom>
              <a:rect b="b" l="l" r="r" t="t"/>
              <a:pathLst>
                <a:path extrusionOk="0" h="491" w="491">
                  <a:moveTo>
                    <a:pt x="246" y="1"/>
                  </a:moveTo>
                  <a:cubicBezTo>
                    <a:pt x="109" y="1"/>
                    <a:pt x="1" y="114"/>
                    <a:pt x="1" y="246"/>
                  </a:cubicBezTo>
                  <a:cubicBezTo>
                    <a:pt x="1" y="382"/>
                    <a:pt x="109" y="491"/>
                    <a:pt x="246" y="491"/>
                  </a:cubicBezTo>
                  <a:cubicBezTo>
                    <a:pt x="378" y="491"/>
                    <a:pt x="491" y="382"/>
                    <a:pt x="491" y="246"/>
                  </a:cubicBezTo>
                  <a:cubicBezTo>
                    <a:pt x="491" y="114"/>
                    <a:pt x="378"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3"/>
            <p:cNvSpPr/>
            <p:nvPr/>
          </p:nvSpPr>
          <p:spPr>
            <a:xfrm flipH="1">
              <a:off x="5315479" y="4244170"/>
              <a:ext cx="53065" cy="53065"/>
            </a:xfrm>
            <a:custGeom>
              <a:rect b="b" l="l" r="r" t="t"/>
              <a:pathLst>
                <a:path extrusionOk="0" h="482" w="482">
                  <a:moveTo>
                    <a:pt x="241" y="1"/>
                  </a:moveTo>
                  <a:cubicBezTo>
                    <a:pt x="109" y="1"/>
                    <a:pt x="0" y="109"/>
                    <a:pt x="0" y="241"/>
                  </a:cubicBezTo>
                  <a:cubicBezTo>
                    <a:pt x="0" y="378"/>
                    <a:pt x="109" y="482"/>
                    <a:pt x="241" y="482"/>
                  </a:cubicBezTo>
                  <a:cubicBezTo>
                    <a:pt x="373" y="482"/>
                    <a:pt x="481" y="378"/>
                    <a:pt x="481" y="241"/>
                  </a:cubicBezTo>
                  <a:cubicBezTo>
                    <a:pt x="481" y="109"/>
                    <a:pt x="373"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3"/>
            <p:cNvSpPr/>
            <p:nvPr/>
          </p:nvSpPr>
          <p:spPr>
            <a:xfrm flipH="1">
              <a:off x="5235552" y="4205307"/>
              <a:ext cx="52514" cy="52514"/>
            </a:xfrm>
            <a:custGeom>
              <a:rect b="b" l="l" r="r" t="t"/>
              <a:pathLst>
                <a:path extrusionOk="0" h="477" w="477">
                  <a:moveTo>
                    <a:pt x="236" y="0"/>
                  </a:moveTo>
                  <a:cubicBezTo>
                    <a:pt x="108" y="0"/>
                    <a:pt x="0" y="109"/>
                    <a:pt x="0" y="236"/>
                  </a:cubicBezTo>
                  <a:cubicBezTo>
                    <a:pt x="0" y="368"/>
                    <a:pt x="108" y="477"/>
                    <a:pt x="236" y="477"/>
                  </a:cubicBezTo>
                  <a:cubicBezTo>
                    <a:pt x="368" y="477"/>
                    <a:pt x="476" y="368"/>
                    <a:pt x="476" y="236"/>
                  </a:cubicBezTo>
                  <a:cubicBezTo>
                    <a:pt x="476" y="109"/>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3"/>
            <p:cNvSpPr/>
            <p:nvPr/>
          </p:nvSpPr>
          <p:spPr>
            <a:xfrm flipH="1">
              <a:off x="5155626" y="4167436"/>
              <a:ext cx="51523" cy="50973"/>
            </a:xfrm>
            <a:custGeom>
              <a:rect b="b" l="l" r="r" t="t"/>
              <a:pathLst>
                <a:path extrusionOk="0" h="463" w="468">
                  <a:moveTo>
                    <a:pt x="236" y="0"/>
                  </a:moveTo>
                  <a:cubicBezTo>
                    <a:pt x="104" y="0"/>
                    <a:pt x="0" y="104"/>
                    <a:pt x="0" y="231"/>
                  </a:cubicBezTo>
                  <a:cubicBezTo>
                    <a:pt x="0" y="359"/>
                    <a:pt x="104" y="462"/>
                    <a:pt x="236" y="462"/>
                  </a:cubicBezTo>
                  <a:cubicBezTo>
                    <a:pt x="363" y="462"/>
                    <a:pt x="467" y="359"/>
                    <a:pt x="467" y="231"/>
                  </a:cubicBezTo>
                  <a:cubicBezTo>
                    <a:pt x="467" y="104"/>
                    <a:pt x="363"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3"/>
            <p:cNvSpPr/>
            <p:nvPr/>
          </p:nvSpPr>
          <p:spPr>
            <a:xfrm flipH="1">
              <a:off x="5075259" y="4130555"/>
              <a:ext cx="49872" cy="50422"/>
            </a:xfrm>
            <a:custGeom>
              <a:rect b="b" l="l" r="r" t="t"/>
              <a:pathLst>
                <a:path extrusionOk="0" h="458" w="453">
                  <a:moveTo>
                    <a:pt x="227" y="1"/>
                  </a:moveTo>
                  <a:cubicBezTo>
                    <a:pt x="104" y="1"/>
                    <a:pt x="0" y="104"/>
                    <a:pt x="0" y="232"/>
                  </a:cubicBezTo>
                  <a:cubicBezTo>
                    <a:pt x="0" y="354"/>
                    <a:pt x="104" y="458"/>
                    <a:pt x="227" y="458"/>
                  </a:cubicBezTo>
                  <a:cubicBezTo>
                    <a:pt x="354" y="458"/>
                    <a:pt x="453" y="354"/>
                    <a:pt x="453" y="232"/>
                  </a:cubicBezTo>
                  <a:cubicBezTo>
                    <a:pt x="453" y="104"/>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3"/>
            <p:cNvSpPr/>
            <p:nvPr/>
          </p:nvSpPr>
          <p:spPr>
            <a:xfrm flipH="1">
              <a:off x="4993241" y="4096867"/>
              <a:ext cx="49432" cy="49321"/>
            </a:xfrm>
            <a:custGeom>
              <a:rect b="b" l="l" r="r" t="t"/>
              <a:pathLst>
                <a:path extrusionOk="0" h="448" w="449">
                  <a:moveTo>
                    <a:pt x="227" y="0"/>
                  </a:moveTo>
                  <a:cubicBezTo>
                    <a:pt x="105" y="0"/>
                    <a:pt x="1" y="99"/>
                    <a:pt x="1" y="222"/>
                  </a:cubicBezTo>
                  <a:cubicBezTo>
                    <a:pt x="1" y="344"/>
                    <a:pt x="105" y="448"/>
                    <a:pt x="227" y="448"/>
                  </a:cubicBezTo>
                  <a:cubicBezTo>
                    <a:pt x="350" y="448"/>
                    <a:pt x="449" y="344"/>
                    <a:pt x="449" y="222"/>
                  </a:cubicBezTo>
                  <a:cubicBezTo>
                    <a:pt x="449" y="99"/>
                    <a:pt x="350"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3"/>
            <p:cNvSpPr/>
            <p:nvPr/>
          </p:nvSpPr>
          <p:spPr>
            <a:xfrm flipH="1">
              <a:off x="4909682" y="4066152"/>
              <a:ext cx="48331" cy="48441"/>
            </a:xfrm>
            <a:custGeom>
              <a:rect b="b" l="l" r="r" t="t"/>
              <a:pathLst>
                <a:path extrusionOk="0" h="440" w="439">
                  <a:moveTo>
                    <a:pt x="217" y="1"/>
                  </a:moveTo>
                  <a:cubicBezTo>
                    <a:pt x="99" y="1"/>
                    <a:pt x="0" y="100"/>
                    <a:pt x="0" y="218"/>
                  </a:cubicBezTo>
                  <a:cubicBezTo>
                    <a:pt x="0" y="340"/>
                    <a:pt x="99" y="439"/>
                    <a:pt x="217" y="439"/>
                  </a:cubicBezTo>
                  <a:cubicBezTo>
                    <a:pt x="340" y="439"/>
                    <a:pt x="439" y="340"/>
                    <a:pt x="439" y="218"/>
                  </a:cubicBezTo>
                  <a:cubicBezTo>
                    <a:pt x="439" y="100"/>
                    <a:pt x="340"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3"/>
            <p:cNvSpPr/>
            <p:nvPr/>
          </p:nvSpPr>
          <p:spPr>
            <a:xfrm flipH="1">
              <a:off x="4825021" y="4039730"/>
              <a:ext cx="47340" cy="47890"/>
            </a:xfrm>
            <a:custGeom>
              <a:rect b="b" l="l" r="r" t="t"/>
              <a:pathLst>
                <a:path extrusionOk="0" h="435" w="430">
                  <a:moveTo>
                    <a:pt x="212" y="1"/>
                  </a:moveTo>
                  <a:cubicBezTo>
                    <a:pt x="94" y="1"/>
                    <a:pt x="0" y="100"/>
                    <a:pt x="0" y="217"/>
                  </a:cubicBezTo>
                  <a:cubicBezTo>
                    <a:pt x="0" y="335"/>
                    <a:pt x="94" y="434"/>
                    <a:pt x="212" y="434"/>
                  </a:cubicBezTo>
                  <a:cubicBezTo>
                    <a:pt x="335" y="434"/>
                    <a:pt x="429" y="335"/>
                    <a:pt x="429" y="217"/>
                  </a:cubicBezTo>
                  <a:cubicBezTo>
                    <a:pt x="429" y="100"/>
                    <a:pt x="335"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3"/>
            <p:cNvSpPr/>
            <p:nvPr/>
          </p:nvSpPr>
          <p:spPr>
            <a:xfrm flipH="1">
              <a:off x="4738930" y="4019033"/>
              <a:ext cx="46239" cy="46239"/>
            </a:xfrm>
            <a:custGeom>
              <a:rect b="b" l="l" r="r" t="t"/>
              <a:pathLst>
                <a:path extrusionOk="0" h="420" w="420">
                  <a:moveTo>
                    <a:pt x="208" y="0"/>
                  </a:moveTo>
                  <a:cubicBezTo>
                    <a:pt x="94" y="0"/>
                    <a:pt x="0" y="94"/>
                    <a:pt x="0" y="207"/>
                  </a:cubicBezTo>
                  <a:cubicBezTo>
                    <a:pt x="0" y="325"/>
                    <a:pt x="94" y="420"/>
                    <a:pt x="208" y="420"/>
                  </a:cubicBezTo>
                  <a:cubicBezTo>
                    <a:pt x="325" y="420"/>
                    <a:pt x="420" y="325"/>
                    <a:pt x="420" y="207"/>
                  </a:cubicBezTo>
                  <a:cubicBezTo>
                    <a:pt x="420" y="94"/>
                    <a:pt x="325"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3"/>
            <p:cNvSpPr/>
            <p:nvPr/>
          </p:nvSpPr>
          <p:spPr>
            <a:xfrm flipH="1">
              <a:off x="4651737" y="4003400"/>
              <a:ext cx="45248" cy="45798"/>
            </a:xfrm>
            <a:custGeom>
              <a:rect b="b" l="l" r="r" t="t"/>
              <a:pathLst>
                <a:path extrusionOk="0" h="416" w="411">
                  <a:moveTo>
                    <a:pt x="208" y="1"/>
                  </a:moveTo>
                  <a:cubicBezTo>
                    <a:pt x="90" y="1"/>
                    <a:pt x="1" y="95"/>
                    <a:pt x="1" y="208"/>
                  </a:cubicBezTo>
                  <a:cubicBezTo>
                    <a:pt x="1" y="321"/>
                    <a:pt x="90" y="415"/>
                    <a:pt x="208" y="415"/>
                  </a:cubicBezTo>
                  <a:cubicBezTo>
                    <a:pt x="321" y="415"/>
                    <a:pt x="411" y="321"/>
                    <a:pt x="411" y="208"/>
                  </a:cubicBezTo>
                  <a:cubicBezTo>
                    <a:pt x="411" y="95"/>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3"/>
            <p:cNvSpPr/>
            <p:nvPr/>
          </p:nvSpPr>
          <p:spPr>
            <a:xfrm flipH="1">
              <a:off x="4563444" y="3994592"/>
              <a:ext cx="44257" cy="44698"/>
            </a:xfrm>
            <a:custGeom>
              <a:rect b="b" l="l" r="r" t="t"/>
              <a:pathLst>
                <a:path extrusionOk="0" h="406" w="402">
                  <a:moveTo>
                    <a:pt x="203" y="0"/>
                  </a:moveTo>
                  <a:cubicBezTo>
                    <a:pt x="90" y="0"/>
                    <a:pt x="0" y="90"/>
                    <a:pt x="0" y="203"/>
                  </a:cubicBezTo>
                  <a:cubicBezTo>
                    <a:pt x="0" y="316"/>
                    <a:pt x="90" y="406"/>
                    <a:pt x="203" y="406"/>
                  </a:cubicBezTo>
                  <a:cubicBezTo>
                    <a:pt x="311" y="406"/>
                    <a:pt x="401" y="316"/>
                    <a:pt x="401" y="203"/>
                  </a:cubicBezTo>
                  <a:cubicBezTo>
                    <a:pt x="401" y="90"/>
                    <a:pt x="311"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3"/>
            <p:cNvSpPr/>
            <p:nvPr/>
          </p:nvSpPr>
          <p:spPr>
            <a:xfrm flipH="1">
              <a:off x="4474270" y="3991950"/>
              <a:ext cx="43707" cy="43707"/>
            </a:xfrm>
            <a:custGeom>
              <a:rect b="b" l="l" r="r" t="t"/>
              <a:pathLst>
                <a:path extrusionOk="0" h="397" w="397">
                  <a:moveTo>
                    <a:pt x="199" y="1"/>
                  </a:moveTo>
                  <a:cubicBezTo>
                    <a:pt x="86" y="1"/>
                    <a:pt x="1" y="90"/>
                    <a:pt x="1" y="199"/>
                  </a:cubicBezTo>
                  <a:cubicBezTo>
                    <a:pt x="1" y="307"/>
                    <a:pt x="86" y="397"/>
                    <a:pt x="199" y="397"/>
                  </a:cubicBezTo>
                  <a:cubicBezTo>
                    <a:pt x="307" y="397"/>
                    <a:pt x="397" y="307"/>
                    <a:pt x="397" y="199"/>
                  </a:cubicBezTo>
                  <a:cubicBezTo>
                    <a:pt x="397" y="90"/>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3"/>
            <p:cNvSpPr/>
            <p:nvPr/>
          </p:nvSpPr>
          <p:spPr>
            <a:xfrm flipH="1">
              <a:off x="4385977" y="3995583"/>
              <a:ext cx="42716" cy="42716"/>
            </a:xfrm>
            <a:custGeom>
              <a:rect b="b" l="l" r="r" t="t"/>
              <a:pathLst>
                <a:path extrusionOk="0" h="388" w="388">
                  <a:moveTo>
                    <a:pt x="194" y="1"/>
                  </a:moveTo>
                  <a:cubicBezTo>
                    <a:pt x="90" y="1"/>
                    <a:pt x="1" y="90"/>
                    <a:pt x="1" y="194"/>
                  </a:cubicBezTo>
                  <a:cubicBezTo>
                    <a:pt x="1" y="303"/>
                    <a:pt x="90" y="387"/>
                    <a:pt x="194" y="387"/>
                  </a:cubicBezTo>
                  <a:cubicBezTo>
                    <a:pt x="302" y="387"/>
                    <a:pt x="387" y="303"/>
                    <a:pt x="387" y="194"/>
                  </a:cubicBezTo>
                  <a:cubicBezTo>
                    <a:pt x="387" y="90"/>
                    <a:pt x="3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3"/>
            <p:cNvSpPr/>
            <p:nvPr/>
          </p:nvSpPr>
          <p:spPr>
            <a:xfrm flipH="1">
              <a:off x="4297243" y="4005491"/>
              <a:ext cx="41615" cy="41615"/>
            </a:xfrm>
            <a:custGeom>
              <a:rect b="b" l="l" r="r" t="t"/>
              <a:pathLst>
                <a:path extrusionOk="0" h="378" w="378">
                  <a:moveTo>
                    <a:pt x="189" y="0"/>
                  </a:moveTo>
                  <a:cubicBezTo>
                    <a:pt x="80" y="0"/>
                    <a:pt x="0" y="85"/>
                    <a:pt x="0" y="189"/>
                  </a:cubicBezTo>
                  <a:cubicBezTo>
                    <a:pt x="0" y="293"/>
                    <a:pt x="80" y="378"/>
                    <a:pt x="189" y="378"/>
                  </a:cubicBezTo>
                  <a:cubicBezTo>
                    <a:pt x="293" y="378"/>
                    <a:pt x="377" y="293"/>
                    <a:pt x="377" y="189"/>
                  </a:cubicBezTo>
                  <a:cubicBezTo>
                    <a:pt x="377"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3"/>
            <p:cNvSpPr/>
            <p:nvPr/>
          </p:nvSpPr>
          <p:spPr>
            <a:xfrm flipH="1">
              <a:off x="4210051" y="4020574"/>
              <a:ext cx="40624" cy="41065"/>
            </a:xfrm>
            <a:custGeom>
              <a:rect b="b" l="l" r="r" t="t"/>
              <a:pathLst>
                <a:path extrusionOk="0" h="373" w="369">
                  <a:moveTo>
                    <a:pt x="185" y="0"/>
                  </a:moveTo>
                  <a:cubicBezTo>
                    <a:pt x="86" y="0"/>
                    <a:pt x="1" y="85"/>
                    <a:pt x="1" y="184"/>
                  </a:cubicBezTo>
                  <a:cubicBezTo>
                    <a:pt x="1" y="288"/>
                    <a:pt x="86" y="373"/>
                    <a:pt x="185" y="373"/>
                  </a:cubicBezTo>
                  <a:cubicBezTo>
                    <a:pt x="288" y="373"/>
                    <a:pt x="368" y="288"/>
                    <a:pt x="368" y="184"/>
                  </a:cubicBezTo>
                  <a:cubicBezTo>
                    <a:pt x="368" y="85"/>
                    <a:pt x="288"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3"/>
            <p:cNvSpPr/>
            <p:nvPr/>
          </p:nvSpPr>
          <p:spPr>
            <a:xfrm flipH="1">
              <a:off x="4123409" y="4040831"/>
              <a:ext cx="39523" cy="39964"/>
            </a:xfrm>
            <a:custGeom>
              <a:rect b="b" l="l" r="r" t="t"/>
              <a:pathLst>
                <a:path extrusionOk="0" h="363" w="359">
                  <a:moveTo>
                    <a:pt x="180" y="0"/>
                  </a:moveTo>
                  <a:cubicBezTo>
                    <a:pt x="81" y="0"/>
                    <a:pt x="0" y="80"/>
                    <a:pt x="0" y="179"/>
                  </a:cubicBezTo>
                  <a:cubicBezTo>
                    <a:pt x="0" y="283"/>
                    <a:pt x="81" y="363"/>
                    <a:pt x="180" y="363"/>
                  </a:cubicBezTo>
                  <a:cubicBezTo>
                    <a:pt x="279" y="363"/>
                    <a:pt x="359" y="283"/>
                    <a:pt x="359" y="179"/>
                  </a:cubicBezTo>
                  <a:cubicBezTo>
                    <a:pt x="359" y="80"/>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3"/>
            <p:cNvSpPr/>
            <p:nvPr/>
          </p:nvSpPr>
          <p:spPr>
            <a:xfrm flipH="1">
              <a:off x="4037757" y="4065711"/>
              <a:ext cx="39083" cy="38532"/>
            </a:xfrm>
            <a:custGeom>
              <a:rect b="b" l="l" r="r" t="t"/>
              <a:pathLst>
                <a:path extrusionOk="0" h="350" w="355">
                  <a:moveTo>
                    <a:pt x="180" y="0"/>
                  </a:moveTo>
                  <a:cubicBezTo>
                    <a:pt x="81" y="0"/>
                    <a:pt x="1" y="76"/>
                    <a:pt x="1" y="175"/>
                  </a:cubicBezTo>
                  <a:cubicBezTo>
                    <a:pt x="1" y="274"/>
                    <a:pt x="81" y="349"/>
                    <a:pt x="180" y="349"/>
                  </a:cubicBezTo>
                  <a:cubicBezTo>
                    <a:pt x="274" y="349"/>
                    <a:pt x="355" y="274"/>
                    <a:pt x="355" y="175"/>
                  </a:cubicBezTo>
                  <a:cubicBezTo>
                    <a:pt x="355" y="76"/>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3"/>
            <p:cNvSpPr/>
            <p:nvPr/>
          </p:nvSpPr>
          <p:spPr>
            <a:xfrm flipH="1">
              <a:off x="3953648" y="4094225"/>
              <a:ext cx="37542" cy="37431"/>
            </a:xfrm>
            <a:custGeom>
              <a:rect b="b" l="l" r="r" t="t"/>
              <a:pathLst>
                <a:path extrusionOk="0" h="340" w="341">
                  <a:moveTo>
                    <a:pt x="171" y="1"/>
                  </a:moveTo>
                  <a:cubicBezTo>
                    <a:pt x="76" y="1"/>
                    <a:pt x="1" y="76"/>
                    <a:pt x="1" y="170"/>
                  </a:cubicBezTo>
                  <a:cubicBezTo>
                    <a:pt x="1" y="265"/>
                    <a:pt x="76" y="340"/>
                    <a:pt x="171" y="340"/>
                  </a:cubicBezTo>
                  <a:cubicBezTo>
                    <a:pt x="265" y="340"/>
                    <a:pt x="340" y="265"/>
                    <a:pt x="340" y="170"/>
                  </a:cubicBezTo>
                  <a:cubicBezTo>
                    <a:pt x="340" y="76"/>
                    <a:pt x="265"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3"/>
            <p:cNvSpPr/>
            <p:nvPr/>
          </p:nvSpPr>
          <p:spPr>
            <a:xfrm flipH="1">
              <a:off x="3870639" y="4125931"/>
              <a:ext cx="36991" cy="36881"/>
            </a:xfrm>
            <a:custGeom>
              <a:rect b="b" l="l" r="r" t="t"/>
              <a:pathLst>
                <a:path extrusionOk="0" h="335" w="336">
                  <a:moveTo>
                    <a:pt x="171" y="0"/>
                  </a:moveTo>
                  <a:cubicBezTo>
                    <a:pt x="76" y="0"/>
                    <a:pt x="1" y="76"/>
                    <a:pt x="1" y="170"/>
                  </a:cubicBezTo>
                  <a:cubicBezTo>
                    <a:pt x="1" y="259"/>
                    <a:pt x="76" y="335"/>
                    <a:pt x="171" y="335"/>
                  </a:cubicBezTo>
                  <a:cubicBezTo>
                    <a:pt x="265" y="335"/>
                    <a:pt x="335" y="259"/>
                    <a:pt x="335" y="170"/>
                  </a:cubicBezTo>
                  <a:cubicBezTo>
                    <a:pt x="335" y="76"/>
                    <a:pt x="265"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3"/>
            <p:cNvSpPr/>
            <p:nvPr/>
          </p:nvSpPr>
          <p:spPr>
            <a:xfrm flipH="1">
              <a:off x="3788620" y="4161161"/>
              <a:ext cx="35890" cy="35890"/>
            </a:xfrm>
            <a:custGeom>
              <a:rect b="b" l="l" r="r" t="t"/>
              <a:pathLst>
                <a:path extrusionOk="0" h="326" w="326">
                  <a:moveTo>
                    <a:pt x="165" y="1"/>
                  </a:moveTo>
                  <a:cubicBezTo>
                    <a:pt x="71" y="1"/>
                    <a:pt x="0" y="71"/>
                    <a:pt x="0" y="161"/>
                  </a:cubicBezTo>
                  <a:cubicBezTo>
                    <a:pt x="0" y="255"/>
                    <a:pt x="71" y="326"/>
                    <a:pt x="165" y="326"/>
                  </a:cubicBezTo>
                  <a:cubicBezTo>
                    <a:pt x="255" y="326"/>
                    <a:pt x="325" y="255"/>
                    <a:pt x="325" y="161"/>
                  </a:cubicBezTo>
                  <a:cubicBezTo>
                    <a:pt x="325" y="71"/>
                    <a:pt x="255"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3"/>
            <p:cNvSpPr/>
            <p:nvPr/>
          </p:nvSpPr>
          <p:spPr>
            <a:xfrm flipH="1">
              <a:off x="3707703" y="4198592"/>
              <a:ext cx="35340" cy="35340"/>
            </a:xfrm>
            <a:custGeom>
              <a:rect b="b" l="l" r="r" t="t"/>
              <a:pathLst>
                <a:path extrusionOk="0" h="321" w="321">
                  <a:moveTo>
                    <a:pt x="160" y="0"/>
                  </a:moveTo>
                  <a:cubicBezTo>
                    <a:pt x="71" y="0"/>
                    <a:pt x="0" y="76"/>
                    <a:pt x="0" y="160"/>
                  </a:cubicBezTo>
                  <a:cubicBezTo>
                    <a:pt x="0" y="250"/>
                    <a:pt x="71" y="321"/>
                    <a:pt x="160" y="321"/>
                  </a:cubicBezTo>
                  <a:cubicBezTo>
                    <a:pt x="250" y="321"/>
                    <a:pt x="321" y="250"/>
                    <a:pt x="321" y="160"/>
                  </a:cubicBezTo>
                  <a:cubicBezTo>
                    <a:pt x="321" y="76"/>
                    <a:pt x="250"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3"/>
            <p:cNvSpPr/>
            <p:nvPr/>
          </p:nvSpPr>
          <p:spPr>
            <a:xfrm flipH="1">
              <a:off x="3627226" y="4236463"/>
              <a:ext cx="34349" cy="34349"/>
            </a:xfrm>
            <a:custGeom>
              <a:rect b="b" l="l" r="r" t="t"/>
              <a:pathLst>
                <a:path extrusionOk="0" h="312" w="312">
                  <a:moveTo>
                    <a:pt x="156" y="0"/>
                  </a:moveTo>
                  <a:cubicBezTo>
                    <a:pt x="71" y="0"/>
                    <a:pt x="0" y="71"/>
                    <a:pt x="0" y="156"/>
                  </a:cubicBezTo>
                  <a:cubicBezTo>
                    <a:pt x="0" y="241"/>
                    <a:pt x="71" y="311"/>
                    <a:pt x="156" y="311"/>
                  </a:cubicBezTo>
                  <a:cubicBezTo>
                    <a:pt x="241" y="311"/>
                    <a:pt x="311" y="241"/>
                    <a:pt x="311" y="156"/>
                  </a:cubicBezTo>
                  <a:cubicBezTo>
                    <a:pt x="311"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3"/>
            <p:cNvSpPr/>
            <p:nvPr/>
          </p:nvSpPr>
          <p:spPr>
            <a:xfrm flipH="1">
              <a:off x="3545759" y="4272793"/>
              <a:ext cx="33358" cy="33248"/>
            </a:xfrm>
            <a:custGeom>
              <a:rect b="b" l="l" r="r" t="t"/>
              <a:pathLst>
                <a:path extrusionOk="0" h="302" w="303">
                  <a:moveTo>
                    <a:pt x="152" y="0"/>
                  </a:moveTo>
                  <a:cubicBezTo>
                    <a:pt x="67" y="0"/>
                    <a:pt x="1" y="71"/>
                    <a:pt x="1" y="151"/>
                  </a:cubicBezTo>
                  <a:cubicBezTo>
                    <a:pt x="1" y="236"/>
                    <a:pt x="67" y="302"/>
                    <a:pt x="152" y="302"/>
                  </a:cubicBezTo>
                  <a:cubicBezTo>
                    <a:pt x="232" y="302"/>
                    <a:pt x="303" y="236"/>
                    <a:pt x="303" y="151"/>
                  </a:cubicBezTo>
                  <a:cubicBezTo>
                    <a:pt x="303" y="71"/>
                    <a:pt x="232"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3"/>
            <p:cNvSpPr/>
            <p:nvPr/>
          </p:nvSpPr>
          <p:spPr>
            <a:xfrm flipH="1">
              <a:off x="3463741" y="4307582"/>
              <a:ext cx="32257" cy="32257"/>
            </a:xfrm>
            <a:custGeom>
              <a:rect b="b" l="l" r="r" t="t"/>
              <a:pathLst>
                <a:path extrusionOk="0" h="293" w="293">
                  <a:moveTo>
                    <a:pt x="146" y="0"/>
                  </a:moveTo>
                  <a:cubicBezTo>
                    <a:pt x="66" y="0"/>
                    <a:pt x="0" y="66"/>
                    <a:pt x="0" y="146"/>
                  </a:cubicBezTo>
                  <a:cubicBezTo>
                    <a:pt x="0" y="226"/>
                    <a:pt x="66" y="292"/>
                    <a:pt x="146" y="292"/>
                  </a:cubicBezTo>
                  <a:cubicBezTo>
                    <a:pt x="226" y="292"/>
                    <a:pt x="292" y="226"/>
                    <a:pt x="292" y="146"/>
                  </a:cubicBezTo>
                  <a:cubicBezTo>
                    <a:pt x="292" y="66"/>
                    <a:pt x="226"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3"/>
            <p:cNvSpPr/>
            <p:nvPr/>
          </p:nvSpPr>
          <p:spPr>
            <a:xfrm flipH="1">
              <a:off x="3381282" y="4340280"/>
              <a:ext cx="31156" cy="31707"/>
            </a:xfrm>
            <a:custGeom>
              <a:rect b="b" l="l" r="r" t="t"/>
              <a:pathLst>
                <a:path extrusionOk="0" h="288" w="283">
                  <a:moveTo>
                    <a:pt x="142" y="0"/>
                  </a:moveTo>
                  <a:cubicBezTo>
                    <a:pt x="66" y="0"/>
                    <a:pt x="0" y="66"/>
                    <a:pt x="0" y="142"/>
                  </a:cubicBezTo>
                  <a:cubicBezTo>
                    <a:pt x="0" y="222"/>
                    <a:pt x="66" y="288"/>
                    <a:pt x="142" y="288"/>
                  </a:cubicBezTo>
                  <a:cubicBezTo>
                    <a:pt x="222" y="288"/>
                    <a:pt x="283" y="222"/>
                    <a:pt x="283" y="142"/>
                  </a:cubicBezTo>
                  <a:cubicBezTo>
                    <a:pt x="283" y="66"/>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3"/>
            <p:cNvSpPr/>
            <p:nvPr/>
          </p:nvSpPr>
          <p:spPr>
            <a:xfrm flipH="1">
              <a:off x="3297723" y="4371325"/>
              <a:ext cx="30165" cy="30275"/>
            </a:xfrm>
            <a:custGeom>
              <a:rect b="b" l="l" r="r" t="t"/>
              <a:pathLst>
                <a:path extrusionOk="0" h="275" w="274">
                  <a:moveTo>
                    <a:pt x="137" y="1"/>
                  </a:moveTo>
                  <a:cubicBezTo>
                    <a:pt x="62" y="1"/>
                    <a:pt x="1" y="62"/>
                    <a:pt x="1" y="138"/>
                  </a:cubicBezTo>
                  <a:cubicBezTo>
                    <a:pt x="1" y="213"/>
                    <a:pt x="62" y="274"/>
                    <a:pt x="137" y="274"/>
                  </a:cubicBezTo>
                  <a:cubicBezTo>
                    <a:pt x="213" y="274"/>
                    <a:pt x="274" y="213"/>
                    <a:pt x="274" y="138"/>
                  </a:cubicBezTo>
                  <a:cubicBezTo>
                    <a:pt x="274" y="62"/>
                    <a:pt x="213"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3"/>
            <p:cNvSpPr/>
            <p:nvPr/>
          </p:nvSpPr>
          <p:spPr>
            <a:xfrm flipH="1">
              <a:off x="3213613" y="4400389"/>
              <a:ext cx="29175" cy="29175"/>
            </a:xfrm>
            <a:custGeom>
              <a:rect b="b" l="l" r="r" t="t"/>
              <a:pathLst>
                <a:path extrusionOk="0" h="265" w="265">
                  <a:moveTo>
                    <a:pt x="133" y="1"/>
                  </a:moveTo>
                  <a:cubicBezTo>
                    <a:pt x="57" y="1"/>
                    <a:pt x="1" y="62"/>
                    <a:pt x="1" y="133"/>
                  </a:cubicBezTo>
                  <a:cubicBezTo>
                    <a:pt x="1" y="208"/>
                    <a:pt x="57" y="265"/>
                    <a:pt x="133" y="265"/>
                  </a:cubicBezTo>
                  <a:cubicBezTo>
                    <a:pt x="208" y="265"/>
                    <a:pt x="265" y="208"/>
                    <a:pt x="265" y="133"/>
                  </a:cubicBezTo>
                  <a:cubicBezTo>
                    <a:pt x="265" y="62"/>
                    <a:pt x="208"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3"/>
            <p:cNvSpPr/>
            <p:nvPr/>
          </p:nvSpPr>
          <p:spPr>
            <a:xfrm flipH="1">
              <a:off x="3128512" y="4427472"/>
              <a:ext cx="28624" cy="28074"/>
            </a:xfrm>
            <a:custGeom>
              <a:rect b="b" l="l" r="r" t="t"/>
              <a:pathLst>
                <a:path extrusionOk="0" h="255" w="260">
                  <a:moveTo>
                    <a:pt x="128" y="0"/>
                  </a:moveTo>
                  <a:cubicBezTo>
                    <a:pt x="57" y="0"/>
                    <a:pt x="0" y="57"/>
                    <a:pt x="0" y="127"/>
                  </a:cubicBezTo>
                  <a:cubicBezTo>
                    <a:pt x="0" y="198"/>
                    <a:pt x="57" y="255"/>
                    <a:pt x="128" y="255"/>
                  </a:cubicBezTo>
                  <a:cubicBezTo>
                    <a:pt x="198" y="255"/>
                    <a:pt x="260" y="198"/>
                    <a:pt x="260" y="127"/>
                  </a:cubicBezTo>
                  <a:cubicBezTo>
                    <a:pt x="260" y="57"/>
                    <a:pt x="198"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3"/>
            <p:cNvSpPr/>
            <p:nvPr/>
          </p:nvSpPr>
          <p:spPr>
            <a:xfrm flipH="1">
              <a:off x="3043411" y="4451802"/>
              <a:ext cx="27083" cy="27633"/>
            </a:xfrm>
            <a:custGeom>
              <a:rect b="b" l="l" r="r" t="t"/>
              <a:pathLst>
                <a:path extrusionOk="0" h="251" w="246">
                  <a:moveTo>
                    <a:pt x="123" y="1"/>
                  </a:moveTo>
                  <a:cubicBezTo>
                    <a:pt x="53" y="1"/>
                    <a:pt x="1" y="57"/>
                    <a:pt x="1" y="123"/>
                  </a:cubicBezTo>
                  <a:cubicBezTo>
                    <a:pt x="1" y="194"/>
                    <a:pt x="53" y="250"/>
                    <a:pt x="123" y="250"/>
                  </a:cubicBezTo>
                  <a:cubicBezTo>
                    <a:pt x="194" y="250"/>
                    <a:pt x="246" y="194"/>
                    <a:pt x="246" y="123"/>
                  </a:cubicBezTo>
                  <a:cubicBezTo>
                    <a:pt x="246" y="57"/>
                    <a:pt x="194"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3"/>
            <p:cNvSpPr/>
            <p:nvPr/>
          </p:nvSpPr>
          <p:spPr>
            <a:xfrm flipH="1">
              <a:off x="2956659" y="4473600"/>
              <a:ext cx="27083" cy="26642"/>
            </a:xfrm>
            <a:custGeom>
              <a:rect b="b" l="l" r="r" t="t"/>
              <a:pathLst>
                <a:path extrusionOk="0" h="242" w="246">
                  <a:moveTo>
                    <a:pt x="123" y="1"/>
                  </a:moveTo>
                  <a:cubicBezTo>
                    <a:pt x="57" y="1"/>
                    <a:pt x="0" y="57"/>
                    <a:pt x="0" y="123"/>
                  </a:cubicBezTo>
                  <a:cubicBezTo>
                    <a:pt x="0" y="189"/>
                    <a:pt x="57" y="241"/>
                    <a:pt x="123" y="241"/>
                  </a:cubicBezTo>
                  <a:cubicBezTo>
                    <a:pt x="189" y="241"/>
                    <a:pt x="245" y="189"/>
                    <a:pt x="245" y="123"/>
                  </a:cubicBezTo>
                  <a:cubicBezTo>
                    <a:pt x="245" y="57"/>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3"/>
            <p:cNvSpPr/>
            <p:nvPr/>
          </p:nvSpPr>
          <p:spPr>
            <a:xfrm flipH="1">
              <a:off x="2870017" y="4493307"/>
              <a:ext cx="26092" cy="25541"/>
            </a:xfrm>
            <a:custGeom>
              <a:rect b="b" l="l" r="r" t="t"/>
              <a:pathLst>
                <a:path extrusionOk="0" h="232" w="237">
                  <a:moveTo>
                    <a:pt x="119" y="1"/>
                  </a:moveTo>
                  <a:cubicBezTo>
                    <a:pt x="57" y="1"/>
                    <a:pt x="1" y="53"/>
                    <a:pt x="1" y="114"/>
                  </a:cubicBezTo>
                  <a:cubicBezTo>
                    <a:pt x="1" y="180"/>
                    <a:pt x="57" y="232"/>
                    <a:pt x="119" y="232"/>
                  </a:cubicBezTo>
                  <a:cubicBezTo>
                    <a:pt x="185" y="232"/>
                    <a:pt x="236" y="180"/>
                    <a:pt x="236" y="114"/>
                  </a:cubicBezTo>
                  <a:cubicBezTo>
                    <a:pt x="236" y="53"/>
                    <a:pt x="185"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3"/>
            <p:cNvSpPr/>
            <p:nvPr/>
          </p:nvSpPr>
          <p:spPr>
            <a:xfrm flipH="1">
              <a:off x="2782825" y="4509931"/>
              <a:ext cx="24551" cy="24551"/>
            </a:xfrm>
            <a:custGeom>
              <a:rect b="b" l="l" r="r" t="t"/>
              <a:pathLst>
                <a:path extrusionOk="0" h="223" w="223">
                  <a:moveTo>
                    <a:pt x="109" y="1"/>
                  </a:moveTo>
                  <a:cubicBezTo>
                    <a:pt x="48" y="1"/>
                    <a:pt x="1" y="52"/>
                    <a:pt x="1" y="114"/>
                  </a:cubicBezTo>
                  <a:cubicBezTo>
                    <a:pt x="1" y="175"/>
                    <a:pt x="48" y="222"/>
                    <a:pt x="109" y="222"/>
                  </a:cubicBezTo>
                  <a:cubicBezTo>
                    <a:pt x="171" y="222"/>
                    <a:pt x="222" y="175"/>
                    <a:pt x="222" y="114"/>
                  </a:cubicBezTo>
                  <a:cubicBezTo>
                    <a:pt x="222" y="52"/>
                    <a:pt x="17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3"/>
            <p:cNvSpPr/>
            <p:nvPr/>
          </p:nvSpPr>
          <p:spPr>
            <a:xfrm flipH="1">
              <a:off x="2695082" y="4523912"/>
              <a:ext cx="23560" cy="23560"/>
            </a:xfrm>
            <a:custGeom>
              <a:rect b="b" l="l" r="r" t="t"/>
              <a:pathLst>
                <a:path extrusionOk="0" h="214" w="214">
                  <a:moveTo>
                    <a:pt x="105" y="1"/>
                  </a:moveTo>
                  <a:cubicBezTo>
                    <a:pt x="48" y="1"/>
                    <a:pt x="1" y="48"/>
                    <a:pt x="1" y="109"/>
                  </a:cubicBezTo>
                  <a:cubicBezTo>
                    <a:pt x="1" y="166"/>
                    <a:pt x="48" y="213"/>
                    <a:pt x="105" y="213"/>
                  </a:cubicBezTo>
                  <a:cubicBezTo>
                    <a:pt x="166" y="213"/>
                    <a:pt x="213" y="166"/>
                    <a:pt x="213" y="109"/>
                  </a:cubicBezTo>
                  <a:cubicBezTo>
                    <a:pt x="213" y="48"/>
                    <a:pt x="166" y="1"/>
                    <a:pt x="1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3"/>
            <p:cNvSpPr/>
            <p:nvPr/>
          </p:nvSpPr>
          <p:spPr>
            <a:xfrm flipH="1">
              <a:off x="2606899" y="4534811"/>
              <a:ext cx="22899" cy="23009"/>
            </a:xfrm>
            <a:custGeom>
              <a:rect b="b" l="l" r="r" t="t"/>
              <a:pathLst>
                <a:path extrusionOk="0" h="209" w="208">
                  <a:moveTo>
                    <a:pt x="104" y="1"/>
                  </a:moveTo>
                  <a:cubicBezTo>
                    <a:pt x="47" y="1"/>
                    <a:pt x="0" y="43"/>
                    <a:pt x="0" y="105"/>
                  </a:cubicBezTo>
                  <a:cubicBezTo>
                    <a:pt x="0" y="161"/>
                    <a:pt x="47" y="208"/>
                    <a:pt x="104" y="208"/>
                  </a:cubicBezTo>
                  <a:cubicBezTo>
                    <a:pt x="160" y="208"/>
                    <a:pt x="208" y="161"/>
                    <a:pt x="208" y="105"/>
                  </a:cubicBezTo>
                  <a:cubicBezTo>
                    <a:pt x="208" y="43"/>
                    <a:pt x="160"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3"/>
            <p:cNvSpPr/>
            <p:nvPr/>
          </p:nvSpPr>
          <p:spPr>
            <a:xfrm flipH="1">
              <a:off x="2518165" y="4542628"/>
              <a:ext cx="21908" cy="21908"/>
            </a:xfrm>
            <a:custGeom>
              <a:rect b="b" l="l" r="r" t="t"/>
              <a:pathLst>
                <a:path extrusionOk="0" h="199" w="199">
                  <a:moveTo>
                    <a:pt x="100" y="1"/>
                  </a:moveTo>
                  <a:cubicBezTo>
                    <a:pt x="43" y="1"/>
                    <a:pt x="1" y="43"/>
                    <a:pt x="1" y="100"/>
                  </a:cubicBezTo>
                  <a:cubicBezTo>
                    <a:pt x="1" y="151"/>
                    <a:pt x="43" y="199"/>
                    <a:pt x="100" y="199"/>
                  </a:cubicBezTo>
                  <a:cubicBezTo>
                    <a:pt x="152" y="199"/>
                    <a:pt x="199" y="151"/>
                    <a:pt x="199" y="100"/>
                  </a:cubicBezTo>
                  <a:cubicBezTo>
                    <a:pt x="199" y="43"/>
                    <a:pt x="152"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3"/>
            <p:cNvSpPr/>
            <p:nvPr/>
          </p:nvSpPr>
          <p:spPr>
            <a:xfrm flipH="1">
              <a:off x="2429431" y="4547362"/>
              <a:ext cx="20807" cy="20807"/>
            </a:xfrm>
            <a:custGeom>
              <a:rect b="b" l="l" r="r" t="t"/>
              <a:pathLst>
                <a:path extrusionOk="0" h="189" w="189">
                  <a:moveTo>
                    <a:pt x="94" y="0"/>
                  </a:moveTo>
                  <a:cubicBezTo>
                    <a:pt x="43" y="0"/>
                    <a:pt x="0" y="42"/>
                    <a:pt x="0" y="94"/>
                  </a:cubicBezTo>
                  <a:cubicBezTo>
                    <a:pt x="0" y="146"/>
                    <a:pt x="43" y="189"/>
                    <a:pt x="94" y="189"/>
                  </a:cubicBezTo>
                  <a:cubicBezTo>
                    <a:pt x="146" y="189"/>
                    <a:pt x="189" y="146"/>
                    <a:pt x="189" y="94"/>
                  </a:cubicBezTo>
                  <a:cubicBezTo>
                    <a:pt x="189" y="42"/>
                    <a:pt x="146" y="0"/>
                    <a:pt x="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3"/>
            <p:cNvSpPr/>
            <p:nvPr/>
          </p:nvSpPr>
          <p:spPr>
            <a:xfrm flipH="1">
              <a:off x="2340698" y="4548903"/>
              <a:ext cx="19817" cy="20367"/>
            </a:xfrm>
            <a:custGeom>
              <a:rect b="b" l="l" r="r" t="t"/>
              <a:pathLst>
                <a:path extrusionOk="0" h="185" w="180">
                  <a:moveTo>
                    <a:pt x="90" y="0"/>
                  </a:moveTo>
                  <a:cubicBezTo>
                    <a:pt x="38" y="0"/>
                    <a:pt x="1" y="43"/>
                    <a:pt x="1" y="94"/>
                  </a:cubicBezTo>
                  <a:cubicBezTo>
                    <a:pt x="1" y="142"/>
                    <a:pt x="38" y="184"/>
                    <a:pt x="90" y="184"/>
                  </a:cubicBezTo>
                  <a:cubicBezTo>
                    <a:pt x="137" y="184"/>
                    <a:pt x="180" y="142"/>
                    <a:pt x="180" y="94"/>
                  </a:cubicBezTo>
                  <a:cubicBezTo>
                    <a:pt x="180" y="43"/>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3"/>
            <p:cNvSpPr/>
            <p:nvPr/>
          </p:nvSpPr>
          <p:spPr>
            <a:xfrm flipH="1">
              <a:off x="2251854" y="4547802"/>
              <a:ext cx="19376" cy="19376"/>
            </a:xfrm>
            <a:custGeom>
              <a:rect b="b" l="l" r="r" t="t"/>
              <a:pathLst>
                <a:path extrusionOk="0" h="176" w="176">
                  <a:moveTo>
                    <a:pt x="90" y="1"/>
                  </a:moveTo>
                  <a:cubicBezTo>
                    <a:pt x="43" y="1"/>
                    <a:pt x="1" y="38"/>
                    <a:pt x="1" y="86"/>
                  </a:cubicBezTo>
                  <a:cubicBezTo>
                    <a:pt x="1" y="133"/>
                    <a:pt x="43" y="175"/>
                    <a:pt x="90" y="175"/>
                  </a:cubicBezTo>
                  <a:cubicBezTo>
                    <a:pt x="137" y="175"/>
                    <a:pt x="175" y="133"/>
                    <a:pt x="175" y="86"/>
                  </a:cubicBezTo>
                  <a:cubicBezTo>
                    <a:pt x="175" y="38"/>
                    <a:pt x="137"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3"/>
            <p:cNvSpPr/>
            <p:nvPr/>
          </p:nvSpPr>
          <p:spPr>
            <a:xfrm flipH="1">
              <a:off x="2163120" y="4543729"/>
              <a:ext cx="18275" cy="18275"/>
            </a:xfrm>
            <a:custGeom>
              <a:rect b="b" l="l" r="r" t="t"/>
              <a:pathLst>
                <a:path extrusionOk="0" h="166" w="166">
                  <a:moveTo>
                    <a:pt x="85" y="0"/>
                  </a:moveTo>
                  <a:cubicBezTo>
                    <a:pt x="38" y="0"/>
                    <a:pt x="0" y="38"/>
                    <a:pt x="0" y="85"/>
                  </a:cubicBezTo>
                  <a:cubicBezTo>
                    <a:pt x="0" y="127"/>
                    <a:pt x="38" y="165"/>
                    <a:pt x="85" y="165"/>
                  </a:cubicBezTo>
                  <a:cubicBezTo>
                    <a:pt x="127" y="165"/>
                    <a:pt x="165" y="127"/>
                    <a:pt x="165" y="85"/>
                  </a:cubicBezTo>
                  <a:cubicBezTo>
                    <a:pt x="165" y="38"/>
                    <a:pt x="127"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3"/>
            <p:cNvSpPr/>
            <p:nvPr/>
          </p:nvSpPr>
          <p:spPr>
            <a:xfrm flipH="1">
              <a:off x="2074386" y="4536903"/>
              <a:ext cx="17285" cy="17285"/>
            </a:xfrm>
            <a:custGeom>
              <a:rect b="b" l="l" r="r" t="t"/>
              <a:pathLst>
                <a:path extrusionOk="0" h="157" w="157">
                  <a:moveTo>
                    <a:pt x="76" y="1"/>
                  </a:moveTo>
                  <a:cubicBezTo>
                    <a:pt x="34" y="1"/>
                    <a:pt x="1" y="38"/>
                    <a:pt x="1" y="81"/>
                  </a:cubicBezTo>
                  <a:cubicBezTo>
                    <a:pt x="1" y="123"/>
                    <a:pt x="34" y="156"/>
                    <a:pt x="76" y="156"/>
                  </a:cubicBezTo>
                  <a:cubicBezTo>
                    <a:pt x="119" y="156"/>
                    <a:pt x="156" y="123"/>
                    <a:pt x="156" y="81"/>
                  </a:cubicBezTo>
                  <a:cubicBezTo>
                    <a:pt x="156" y="38"/>
                    <a:pt x="119"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3"/>
            <p:cNvSpPr/>
            <p:nvPr/>
          </p:nvSpPr>
          <p:spPr>
            <a:xfrm flipH="1">
              <a:off x="1986203" y="4528096"/>
              <a:ext cx="16184" cy="16184"/>
            </a:xfrm>
            <a:custGeom>
              <a:rect b="b" l="l" r="r" t="t"/>
              <a:pathLst>
                <a:path extrusionOk="0" h="147" w="147">
                  <a:moveTo>
                    <a:pt x="71" y="1"/>
                  </a:moveTo>
                  <a:cubicBezTo>
                    <a:pt x="34" y="1"/>
                    <a:pt x="1" y="34"/>
                    <a:pt x="1" y="71"/>
                  </a:cubicBezTo>
                  <a:cubicBezTo>
                    <a:pt x="1" y="114"/>
                    <a:pt x="34" y="147"/>
                    <a:pt x="71" y="147"/>
                  </a:cubicBezTo>
                  <a:cubicBezTo>
                    <a:pt x="114" y="147"/>
                    <a:pt x="147" y="114"/>
                    <a:pt x="147" y="71"/>
                  </a:cubicBezTo>
                  <a:cubicBezTo>
                    <a:pt x="147" y="34"/>
                    <a:pt x="114"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3"/>
            <p:cNvSpPr/>
            <p:nvPr/>
          </p:nvSpPr>
          <p:spPr>
            <a:xfrm flipH="1">
              <a:off x="1898460" y="4516646"/>
              <a:ext cx="15193" cy="15743"/>
            </a:xfrm>
            <a:custGeom>
              <a:rect b="b" l="l" r="r" t="t"/>
              <a:pathLst>
                <a:path extrusionOk="0" h="143" w="138">
                  <a:moveTo>
                    <a:pt x="71" y="1"/>
                  </a:moveTo>
                  <a:cubicBezTo>
                    <a:pt x="34" y="1"/>
                    <a:pt x="1" y="34"/>
                    <a:pt x="1" y="72"/>
                  </a:cubicBezTo>
                  <a:cubicBezTo>
                    <a:pt x="1" y="109"/>
                    <a:pt x="34" y="142"/>
                    <a:pt x="71" y="142"/>
                  </a:cubicBezTo>
                  <a:cubicBezTo>
                    <a:pt x="109" y="142"/>
                    <a:pt x="137" y="109"/>
                    <a:pt x="137" y="72"/>
                  </a:cubicBezTo>
                  <a:cubicBezTo>
                    <a:pt x="137" y="34"/>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3"/>
            <p:cNvSpPr/>
            <p:nvPr/>
          </p:nvSpPr>
          <p:spPr>
            <a:xfrm flipH="1">
              <a:off x="1810277" y="4504206"/>
              <a:ext cx="14642" cy="14202"/>
            </a:xfrm>
            <a:custGeom>
              <a:rect b="b" l="l" r="r" t="t"/>
              <a:pathLst>
                <a:path extrusionOk="0" h="129" w="133">
                  <a:moveTo>
                    <a:pt x="67" y="1"/>
                  </a:moveTo>
                  <a:cubicBezTo>
                    <a:pt x="29" y="1"/>
                    <a:pt x="1" y="29"/>
                    <a:pt x="1" y="62"/>
                  </a:cubicBezTo>
                  <a:cubicBezTo>
                    <a:pt x="1" y="100"/>
                    <a:pt x="29" y="128"/>
                    <a:pt x="67" y="128"/>
                  </a:cubicBezTo>
                  <a:cubicBezTo>
                    <a:pt x="100" y="128"/>
                    <a:pt x="133" y="100"/>
                    <a:pt x="133" y="62"/>
                  </a:cubicBezTo>
                  <a:cubicBezTo>
                    <a:pt x="133" y="29"/>
                    <a:pt x="100"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3"/>
            <p:cNvSpPr/>
            <p:nvPr/>
          </p:nvSpPr>
          <p:spPr>
            <a:xfrm flipH="1">
              <a:off x="1722534" y="4490224"/>
              <a:ext cx="13651" cy="13101"/>
            </a:xfrm>
            <a:custGeom>
              <a:rect b="b" l="l" r="r" t="t"/>
              <a:pathLst>
                <a:path extrusionOk="0" h="119" w="124">
                  <a:moveTo>
                    <a:pt x="62" y="0"/>
                  </a:moveTo>
                  <a:cubicBezTo>
                    <a:pt x="29" y="0"/>
                    <a:pt x="1" y="29"/>
                    <a:pt x="1" y="62"/>
                  </a:cubicBezTo>
                  <a:cubicBezTo>
                    <a:pt x="1" y="95"/>
                    <a:pt x="29" y="118"/>
                    <a:pt x="62" y="118"/>
                  </a:cubicBezTo>
                  <a:cubicBezTo>
                    <a:pt x="95" y="118"/>
                    <a:pt x="123" y="95"/>
                    <a:pt x="123" y="62"/>
                  </a:cubicBezTo>
                  <a:cubicBezTo>
                    <a:pt x="123" y="29"/>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3"/>
            <p:cNvSpPr/>
            <p:nvPr/>
          </p:nvSpPr>
          <p:spPr>
            <a:xfrm flipH="1">
              <a:off x="1635342" y="4475142"/>
              <a:ext cx="12551" cy="12551"/>
            </a:xfrm>
            <a:custGeom>
              <a:rect b="b" l="l" r="r" t="t"/>
              <a:pathLst>
                <a:path extrusionOk="0" h="114" w="114">
                  <a:moveTo>
                    <a:pt x="57" y="1"/>
                  </a:moveTo>
                  <a:cubicBezTo>
                    <a:pt x="29" y="1"/>
                    <a:pt x="0" y="29"/>
                    <a:pt x="0" y="57"/>
                  </a:cubicBezTo>
                  <a:cubicBezTo>
                    <a:pt x="0" y="90"/>
                    <a:pt x="29" y="114"/>
                    <a:pt x="57" y="114"/>
                  </a:cubicBezTo>
                  <a:cubicBezTo>
                    <a:pt x="90" y="114"/>
                    <a:pt x="113" y="90"/>
                    <a:pt x="113" y="57"/>
                  </a:cubicBezTo>
                  <a:cubicBezTo>
                    <a:pt x="113"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3"/>
            <p:cNvSpPr/>
            <p:nvPr/>
          </p:nvSpPr>
          <p:spPr>
            <a:xfrm flipH="1">
              <a:off x="1547599" y="4460610"/>
              <a:ext cx="11560" cy="11560"/>
            </a:xfrm>
            <a:custGeom>
              <a:rect b="b" l="l" r="r" t="t"/>
              <a:pathLst>
                <a:path extrusionOk="0" h="105" w="105">
                  <a:moveTo>
                    <a:pt x="52" y="1"/>
                  </a:moveTo>
                  <a:cubicBezTo>
                    <a:pt x="24" y="1"/>
                    <a:pt x="0" y="24"/>
                    <a:pt x="0" y="53"/>
                  </a:cubicBezTo>
                  <a:cubicBezTo>
                    <a:pt x="0" y="81"/>
                    <a:pt x="24" y="104"/>
                    <a:pt x="52" y="104"/>
                  </a:cubicBezTo>
                  <a:cubicBezTo>
                    <a:pt x="81" y="104"/>
                    <a:pt x="104" y="81"/>
                    <a:pt x="104" y="53"/>
                  </a:cubicBezTo>
                  <a:cubicBezTo>
                    <a:pt x="104" y="24"/>
                    <a:pt x="81"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3"/>
            <p:cNvSpPr/>
            <p:nvPr/>
          </p:nvSpPr>
          <p:spPr>
            <a:xfrm flipH="1">
              <a:off x="1460406" y="4446077"/>
              <a:ext cx="10569" cy="10569"/>
            </a:xfrm>
            <a:custGeom>
              <a:rect b="b" l="l" r="r" t="t"/>
              <a:pathLst>
                <a:path extrusionOk="0" h="96" w="96">
                  <a:moveTo>
                    <a:pt x="48" y="1"/>
                  </a:moveTo>
                  <a:cubicBezTo>
                    <a:pt x="24" y="1"/>
                    <a:pt x="1" y="20"/>
                    <a:pt x="1" y="48"/>
                  </a:cubicBezTo>
                  <a:cubicBezTo>
                    <a:pt x="1" y="71"/>
                    <a:pt x="24" y="95"/>
                    <a:pt x="48" y="95"/>
                  </a:cubicBezTo>
                  <a:cubicBezTo>
                    <a:pt x="76" y="95"/>
                    <a:pt x="95" y="71"/>
                    <a:pt x="95" y="48"/>
                  </a:cubicBezTo>
                  <a:cubicBezTo>
                    <a:pt x="95" y="20"/>
                    <a:pt x="76"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3"/>
            <p:cNvSpPr/>
            <p:nvPr/>
          </p:nvSpPr>
          <p:spPr>
            <a:xfrm flipH="1">
              <a:off x="1372773" y="4432096"/>
              <a:ext cx="9468" cy="10018"/>
            </a:xfrm>
            <a:custGeom>
              <a:rect b="b" l="l" r="r" t="t"/>
              <a:pathLst>
                <a:path extrusionOk="0" h="91" w="86">
                  <a:moveTo>
                    <a:pt x="43" y="0"/>
                  </a:moveTo>
                  <a:cubicBezTo>
                    <a:pt x="20" y="0"/>
                    <a:pt x="1" y="19"/>
                    <a:pt x="1" y="43"/>
                  </a:cubicBezTo>
                  <a:cubicBezTo>
                    <a:pt x="1" y="66"/>
                    <a:pt x="20" y="90"/>
                    <a:pt x="43" y="90"/>
                  </a:cubicBezTo>
                  <a:cubicBezTo>
                    <a:pt x="67" y="90"/>
                    <a:pt x="86" y="66"/>
                    <a:pt x="86" y="43"/>
                  </a:cubicBezTo>
                  <a:cubicBezTo>
                    <a:pt x="86" y="19"/>
                    <a:pt x="67"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3"/>
            <p:cNvSpPr/>
            <p:nvPr/>
          </p:nvSpPr>
          <p:spPr>
            <a:xfrm flipH="1">
              <a:off x="1284480" y="4420206"/>
              <a:ext cx="8917" cy="8367"/>
            </a:xfrm>
            <a:custGeom>
              <a:rect b="b" l="l" r="r" t="t"/>
              <a:pathLst>
                <a:path extrusionOk="0" h="76" w="81">
                  <a:moveTo>
                    <a:pt x="38" y="0"/>
                  </a:moveTo>
                  <a:cubicBezTo>
                    <a:pt x="19" y="0"/>
                    <a:pt x="0" y="14"/>
                    <a:pt x="0" y="38"/>
                  </a:cubicBezTo>
                  <a:cubicBezTo>
                    <a:pt x="0" y="57"/>
                    <a:pt x="19" y="75"/>
                    <a:pt x="38" y="75"/>
                  </a:cubicBezTo>
                  <a:cubicBezTo>
                    <a:pt x="61" y="75"/>
                    <a:pt x="80" y="57"/>
                    <a:pt x="80" y="38"/>
                  </a:cubicBezTo>
                  <a:cubicBezTo>
                    <a:pt x="80" y="14"/>
                    <a:pt x="61"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3"/>
            <p:cNvSpPr/>
            <p:nvPr/>
          </p:nvSpPr>
          <p:spPr>
            <a:xfrm flipH="1">
              <a:off x="1196297" y="4409747"/>
              <a:ext cx="7927" cy="7376"/>
            </a:xfrm>
            <a:custGeom>
              <a:rect b="b" l="l" r="r" t="t"/>
              <a:pathLst>
                <a:path extrusionOk="0" h="67" w="72">
                  <a:moveTo>
                    <a:pt x="34" y="1"/>
                  </a:moveTo>
                  <a:cubicBezTo>
                    <a:pt x="15" y="1"/>
                    <a:pt x="1" y="15"/>
                    <a:pt x="1" y="34"/>
                  </a:cubicBezTo>
                  <a:cubicBezTo>
                    <a:pt x="1" y="53"/>
                    <a:pt x="15" y="67"/>
                    <a:pt x="34" y="67"/>
                  </a:cubicBezTo>
                  <a:cubicBezTo>
                    <a:pt x="53" y="67"/>
                    <a:pt x="72" y="53"/>
                    <a:pt x="72" y="34"/>
                  </a:cubicBezTo>
                  <a:cubicBezTo>
                    <a:pt x="72" y="15"/>
                    <a:pt x="53"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3"/>
            <p:cNvSpPr/>
            <p:nvPr/>
          </p:nvSpPr>
          <p:spPr>
            <a:xfrm flipH="1">
              <a:off x="1108003" y="4402041"/>
              <a:ext cx="6936" cy="6826"/>
            </a:xfrm>
            <a:custGeom>
              <a:rect b="b" l="l" r="r" t="t"/>
              <a:pathLst>
                <a:path extrusionOk="0" h="62" w="63">
                  <a:moveTo>
                    <a:pt x="34" y="0"/>
                  </a:moveTo>
                  <a:cubicBezTo>
                    <a:pt x="15" y="0"/>
                    <a:pt x="1" y="14"/>
                    <a:pt x="1" y="28"/>
                  </a:cubicBezTo>
                  <a:cubicBezTo>
                    <a:pt x="1" y="47"/>
                    <a:pt x="15" y="61"/>
                    <a:pt x="34" y="61"/>
                  </a:cubicBezTo>
                  <a:cubicBezTo>
                    <a:pt x="48" y="61"/>
                    <a:pt x="62" y="47"/>
                    <a:pt x="62" y="28"/>
                  </a:cubicBezTo>
                  <a:cubicBezTo>
                    <a:pt x="62" y="14"/>
                    <a:pt x="48"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3"/>
            <p:cNvSpPr/>
            <p:nvPr/>
          </p:nvSpPr>
          <p:spPr>
            <a:xfrm flipH="1">
              <a:off x="1019270" y="4396756"/>
              <a:ext cx="5835" cy="6385"/>
            </a:xfrm>
            <a:custGeom>
              <a:rect b="b" l="l" r="r" t="t"/>
              <a:pathLst>
                <a:path extrusionOk="0" h="58" w="53">
                  <a:moveTo>
                    <a:pt x="24" y="1"/>
                  </a:moveTo>
                  <a:cubicBezTo>
                    <a:pt x="10" y="1"/>
                    <a:pt x="0" y="15"/>
                    <a:pt x="0" y="29"/>
                  </a:cubicBezTo>
                  <a:cubicBezTo>
                    <a:pt x="0" y="43"/>
                    <a:pt x="10" y="58"/>
                    <a:pt x="24" y="58"/>
                  </a:cubicBezTo>
                  <a:cubicBezTo>
                    <a:pt x="38" y="58"/>
                    <a:pt x="52" y="43"/>
                    <a:pt x="52" y="29"/>
                  </a:cubicBezTo>
                  <a:cubicBezTo>
                    <a:pt x="52" y="15"/>
                    <a:pt x="38"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3"/>
            <p:cNvSpPr/>
            <p:nvPr/>
          </p:nvSpPr>
          <p:spPr>
            <a:xfrm flipH="1">
              <a:off x="930536" y="4395766"/>
              <a:ext cx="4844" cy="4734"/>
            </a:xfrm>
            <a:custGeom>
              <a:rect b="b" l="l" r="r" t="t"/>
              <a:pathLst>
                <a:path extrusionOk="0" h="43" w="44">
                  <a:moveTo>
                    <a:pt x="20" y="1"/>
                  </a:moveTo>
                  <a:cubicBezTo>
                    <a:pt x="10" y="1"/>
                    <a:pt x="1" y="10"/>
                    <a:pt x="1" y="19"/>
                  </a:cubicBezTo>
                  <a:cubicBezTo>
                    <a:pt x="1" y="34"/>
                    <a:pt x="10" y="43"/>
                    <a:pt x="20" y="43"/>
                  </a:cubicBezTo>
                  <a:cubicBezTo>
                    <a:pt x="34" y="43"/>
                    <a:pt x="43" y="34"/>
                    <a:pt x="43" y="19"/>
                  </a:cubicBezTo>
                  <a:cubicBezTo>
                    <a:pt x="43" y="10"/>
                    <a:pt x="34" y="1"/>
                    <a:pt x="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3"/>
            <p:cNvSpPr/>
            <p:nvPr/>
          </p:nvSpPr>
          <p:spPr>
            <a:xfrm flipH="1">
              <a:off x="841802" y="4397857"/>
              <a:ext cx="3743" cy="3743"/>
            </a:xfrm>
            <a:custGeom>
              <a:rect b="b" l="l" r="r" t="t"/>
              <a:pathLst>
                <a:path extrusionOk="0" h="34" w="34">
                  <a:moveTo>
                    <a:pt x="15" y="0"/>
                  </a:moveTo>
                  <a:cubicBezTo>
                    <a:pt x="5" y="0"/>
                    <a:pt x="0" y="5"/>
                    <a:pt x="0" y="15"/>
                  </a:cubicBezTo>
                  <a:cubicBezTo>
                    <a:pt x="0" y="24"/>
                    <a:pt x="5" y="33"/>
                    <a:pt x="15" y="33"/>
                  </a:cubicBezTo>
                  <a:cubicBezTo>
                    <a:pt x="24" y="33"/>
                    <a:pt x="33" y="24"/>
                    <a:pt x="33" y="15"/>
                  </a:cubicBezTo>
                  <a:cubicBezTo>
                    <a:pt x="33" y="5"/>
                    <a:pt x="24"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3"/>
            <p:cNvSpPr/>
            <p:nvPr/>
          </p:nvSpPr>
          <p:spPr>
            <a:xfrm flipH="1">
              <a:off x="753069" y="4403582"/>
              <a:ext cx="3193" cy="3193"/>
            </a:xfrm>
            <a:custGeom>
              <a:rect b="b" l="l" r="r" t="t"/>
              <a:pathLst>
                <a:path extrusionOk="0" h="29" w="29">
                  <a:moveTo>
                    <a:pt x="14" y="0"/>
                  </a:moveTo>
                  <a:cubicBezTo>
                    <a:pt x="5" y="0"/>
                    <a:pt x="0" y="5"/>
                    <a:pt x="0" y="14"/>
                  </a:cubicBezTo>
                  <a:cubicBezTo>
                    <a:pt x="0" y="24"/>
                    <a:pt x="5" y="28"/>
                    <a:pt x="14" y="28"/>
                  </a:cubicBezTo>
                  <a:cubicBezTo>
                    <a:pt x="24" y="28"/>
                    <a:pt x="29" y="24"/>
                    <a:pt x="29" y="14"/>
                  </a:cubicBezTo>
                  <a:cubicBezTo>
                    <a:pt x="29" y="5"/>
                    <a:pt x="24" y="0"/>
                    <a:pt x="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3"/>
            <p:cNvSpPr/>
            <p:nvPr/>
          </p:nvSpPr>
          <p:spPr>
            <a:xfrm flipH="1">
              <a:off x="664885" y="4413380"/>
              <a:ext cx="2092" cy="2202"/>
            </a:xfrm>
            <a:custGeom>
              <a:rect b="b" l="l" r="r" t="t"/>
              <a:pathLst>
                <a:path extrusionOk="0" h="20" w="19">
                  <a:moveTo>
                    <a:pt x="10" y="1"/>
                  </a:moveTo>
                  <a:cubicBezTo>
                    <a:pt x="5" y="1"/>
                    <a:pt x="0" y="5"/>
                    <a:pt x="0" y="10"/>
                  </a:cubicBezTo>
                  <a:cubicBezTo>
                    <a:pt x="0" y="15"/>
                    <a:pt x="5" y="20"/>
                    <a:pt x="10" y="20"/>
                  </a:cubicBezTo>
                  <a:cubicBezTo>
                    <a:pt x="14" y="20"/>
                    <a:pt x="19" y="15"/>
                    <a:pt x="19" y="10"/>
                  </a:cubicBezTo>
                  <a:cubicBezTo>
                    <a:pt x="19" y="5"/>
                    <a:pt x="14"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3"/>
            <p:cNvSpPr/>
            <p:nvPr/>
          </p:nvSpPr>
          <p:spPr>
            <a:xfrm flipH="1">
              <a:off x="577142" y="4427472"/>
              <a:ext cx="1101" cy="1101"/>
            </a:xfrm>
            <a:custGeom>
              <a:rect b="b" l="l" r="r" t="t"/>
              <a:pathLst>
                <a:path extrusionOk="0" h="10" w="10">
                  <a:moveTo>
                    <a:pt x="5" y="0"/>
                  </a:moveTo>
                  <a:cubicBezTo>
                    <a:pt x="5" y="0"/>
                    <a:pt x="0" y="0"/>
                    <a:pt x="0" y="5"/>
                  </a:cubicBezTo>
                  <a:cubicBezTo>
                    <a:pt x="0" y="5"/>
                    <a:pt x="5" y="9"/>
                    <a:pt x="5" y="9"/>
                  </a:cubicBezTo>
                  <a:cubicBezTo>
                    <a:pt x="10" y="9"/>
                    <a:pt x="10" y="5"/>
                    <a:pt x="10" y="5"/>
                  </a:cubicBezTo>
                  <a:cubicBezTo>
                    <a:pt x="10" y="0"/>
                    <a:pt x="10"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3"/>
            <p:cNvSpPr/>
            <p:nvPr/>
          </p:nvSpPr>
          <p:spPr>
            <a:xfrm flipH="1">
              <a:off x="489950" y="4445087"/>
              <a:ext cx="110" cy="110"/>
            </a:xfrm>
            <a:custGeom>
              <a:rect b="b" l="l" r="r" t="t"/>
              <a:pathLst>
                <a:path extrusionOk="0" h="1" w="1">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2" name="Google Shape;7212;p73"/>
          <p:cNvGrpSpPr/>
          <p:nvPr/>
        </p:nvGrpSpPr>
        <p:grpSpPr>
          <a:xfrm>
            <a:off x="5744303" y="2471377"/>
            <a:ext cx="3036363" cy="610252"/>
            <a:chOff x="489950" y="2842375"/>
            <a:chExt cx="8773079" cy="1763226"/>
          </a:xfrm>
        </p:grpSpPr>
        <p:sp>
          <p:nvSpPr>
            <p:cNvPr id="7213" name="Google Shape;7213;p73"/>
            <p:cNvSpPr/>
            <p:nvPr/>
          </p:nvSpPr>
          <p:spPr>
            <a:xfrm flipH="1">
              <a:off x="9182992" y="2877164"/>
              <a:ext cx="80037" cy="80588"/>
            </a:xfrm>
            <a:custGeom>
              <a:rect b="b" l="l" r="r" t="t"/>
              <a:pathLst>
                <a:path extrusionOk="0" h="732" w="727">
                  <a:moveTo>
                    <a:pt x="363" y="1"/>
                  </a:moveTo>
                  <a:cubicBezTo>
                    <a:pt x="160" y="1"/>
                    <a:pt x="0" y="166"/>
                    <a:pt x="0" y="369"/>
                  </a:cubicBezTo>
                  <a:cubicBezTo>
                    <a:pt x="0" y="567"/>
                    <a:pt x="160" y="732"/>
                    <a:pt x="363" y="732"/>
                  </a:cubicBezTo>
                  <a:cubicBezTo>
                    <a:pt x="566" y="732"/>
                    <a:pt x="726" y="567"/>
                    <a:pt x="726" y="369"/>
                  </a:cubicBezTo>
                  <a:cubicBezTo>
                    <a:pt x="726" y="166"/>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3"/>
            <p:cNvSpPr/>
            <p:nvPr/>
          </p:nvSpPr>
          <p:spPr>
            <a:xfrm flipH="1">
              <a:off x="9112423" y="2931659"/>
              <a:ext cx="79487" cy="79597"/>
            </a:xfrm>
            <a:custGeom>
              <a:rect b="b" l="l" r="r" t="t"/>
              <a:pathLst>
                <a:path extrusionOk="0" h="723" w="722">
                  <a:moveTo>
                    <a:pt x="363" y="1"/>
                  </a:moveTo>
                  <a:cubicBezTo>
                    <a:pt x="165" y="1"/>
                    <a:pt x="0" y="166"/>
                    <a:pt x="0" y="364"/>
                  </a:cubicBezTo>
                  <a:cubicBezTo>
                    <a:pt x="0" y="562"/>
                    <a:pt x="165" y="722"/>
                    <a:pt x="363" y="722"/>
                  </a:cubicBezTo>
                  <a:cubicBezTo>
                    <a:pt x="561" y="722"/>
                    <a:pt x="721" y="562"/>
                    <a:pt x="721" y="364"/>
                  </a:cubicBezTo>
                  <a:cubicBezTo>
                    <a:pt x="721" y="166"/>
                    <a:pt x="561"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3"/>
            <p:cNvSpPr/>
            <p:nvPr/>
          </p:nvSpPr>
          <p:spPr>
            <a:xfrm flipH="1">
              <a:off x="9039323" y="2983072"/>
              <a:ext cx="78386" cy="78496"/>
            </a:xfrm>
            <a:custGeom>
              <a:rect b="b" l="l" r="r" t="t"/>
              <a:pathLst>
                <a:path extrusionOk="0" h="713" w="712">
                  <a:moveTo>
                    <a:pt x="354" y="1"/>
                  </a:moveTo>
                  <a:cubicBezTo>
                    <a:pt x="156" y="1"/>
                    <a:pt x="0" y="161"/>
                    <a:pt x="0" y="359"/>
                  </a:cubicBezTo>
                  <a:cubicBezTo>
                    <a:pt x="0" y="557"/>
                    <a:pt x="156" y="712"/>
                    <a:pt x="354" y="712"/>
                  </a:cubicBezTo>
                  <a:cubicBezTo>
                    <a:pt x="552" y="712"/>
                    <a:pt x="712" y="557"/>
                    <a:pt x="712" y="359"/>
                  </a:cubicBezTo>
                  <a:cubicBezTo>
                    <a:pt x="712" y="161"/>
                    <a:pt x="552"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3"/>
            <p:cNvSpPr/>
            <p:nvPr/>
          </p:nvSpPr>
          <p:spPr>
            <a:xfrm flipH="1">
              <a:off x="8964571" y="3031842"/>
              <a:ext cx="77945" cy="77945"/>
            </a:xfrm>
            <a:custGeom>
              <a:rect b="b" l="l" r="r" t="t"/>
              <a:pathLst>
                <a:path extrusionOk="0" h="708" w="708">
                  <a:moveTo>
                    <a:pt x="354" y="1"/>
                  </a:moveTo>
                  <a:cubicBezTo>
                    <a:pt x="161" y="1"/>
                    <a:pt x="1" y="161"/>
                    <a:pt x="1" y="354"/>
                  </a:cubicBezTo>
                  <a:cubicBezTo>
                    <a:pt x="1" y="547"/>
                    <a:pt x="161" y="708"/>
                    <a:pt x="354" y="708"/>
                  </a:cubicBezTo>
                  <a:cubicBezTo>
                    <a:pt x="548" y="708"/>
                    <a:pt x="708" y="547"/>
                    <a:pt x="708" y="354"/>
                  </a:cubicBezTo>
                  <a:cubicBezTo>
                    <a:pt x="708" y="161"/>
                    <a:pt x="548"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3"/>
            <p:cNvSpPr/>
            <p:nvPr/>
          </p:nvSpPr>
          <p:spPr>
            <a:xfrm flipH="1">
              <a:off x="8888718" y="3078521"/>
              <a:ext cx="76404" cy="76404"/>
            </a:xfrm>
            <a:custGeom>
              <a:rect b="b" l="l" r="r" t="t"/>
              <a:pathLst>
                <a:path extrusionOk="0" h="694" w="694">
                  <a:moveTo>
                    <a:pt x="344" y="1"/>
                  </a:moveTo>
                  <a:cubicBezTo>
                    <a:pt x="156" y="1"/>
                    <a:pt x="0" y="156"/>
                    <a:pt x="0" y="345"/>
                  </a:cubicBezTo>
                  <a:cubicBezTo>
                    <a:pt x="0" y="538"/>
                    <a:pt x="156" y="694"/>
                    <a:pt x="344" y="694"/>
                  </a:cubicBezTo>
                  <a:cubicBezTo>
                    <a:pt x="538" y="694"/>
                    <a:pt x="693" y="538"/>
                    <a:pt x="693" y="345"/>
                  </a:cubicBezTo>
                  <a:cubicBezTo>
                    <a:pt x="693" y="156"/>
                    <a:pt x="538" y="1"/>
                    <a:pt x="3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3"/>
            <p:cNvSpPr/>
            <p:nvPr/>
          </p:nvSpPr>
          <p:spPr>
            <a:xfrm flipH="1">
              <a:off x="8811433" y="3122117"/>
              <a:ext cx="75413" cy="75964"/>
            </a:xfrm>
            <a:custGeom>
              <a:rect b="b" l="l" r="r" t="t"/>
              <a:pathLst>
                <a:path extrusionOk="0" h="690" w="685">
                  <a:moveTo>
                    <a:pt x="345" y="1"/>
                  </a:moveTo>
                  <a:cubicBezTo>
                    <a:pt x="152" y="1"/>
                    <a:pt x="1" y="156"/>
                    <a:pt x="1" y="345"/>
                  </a:cubicBezTo>
                  <a:cubicBezTo>
                    <a:pt x="1" y="538"/>
                    <a:pt x="152" y="689"/>
                    <a:pt x="345" y="689"/>
                  </a:cubicBezTo>
                  <a:cubicBezTo>
                    <a:pt x="534" y="689"/>
                    <a:pt x="685" y="538"/>
                    <a:pt x="685" y="345"/>
                  </a:cubicBezTo>
                  <a:cubicBezTo>
                    <a:pt x="685" y="156"/>
                    <a:pt x="534"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3"/>
            <p:cNvSpPr/>
            <p:nvPr/>
          </p:nvSpPr>
          <p:spPr>
            <a:xfrm flipH="1">
              <a:off x="8732498" y="3163732"/>
              <a:ext cx="74863" cy="74753"/>
            </a:xfrm>
            <a:custGeom>
              <a:rect b="b" l="l" r="r" t="t"/>
              <a:pathLst>
                <a:path extrusionOk="0" h="679" w="680">
                  <a:moveTo>
                    <a:pt x="340" y="0"/>
                  </a:moveTo>
                  <a:cubicBezTo>
                    <a:pt x="151" y="0"/>
                    <a:pt x="0" y="156"/>
                    <a:pt x="0" y="339"/>
                  </a:cubicBezTo>
                  <a:cubicBezTo>
                    <a:pt x="0" y="528"/>
                    <a:pt x="151" y="679"/>
                    <a:pt x="340" y="679"/>
                  </a:cubicBezTo>
                  <a:cubicBezTo>
                    <a:pt x="528" y="679"/>
                    <a:pt x="679" y="528"/>
                    <a:pt x="679" y="339"/>
                  </a:cubicBezTo>
                  <a:cubicBezTo>
                    <a:pt x="679" y="156"/>
                    <a:pt x="528"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3"/>
            <p:cNvSpPr/>
            <p:nvPr/>
          </p:nvSpPr>
          <p:spPr>
            <a:xfrm flipH="1">
              <a:off x="8652571" y="3203145"/>
              <a:ext cx="73872" cy="73762"/>
            </a:xfrm>
            <a:custGeom>
              <a:rect b="b" l="l" r="r" t="t"/>
              <a:pathLst>
                <a:path extrusionOk="0" h="670" w="671">
                  <a:moveTo>
                    <a:pt x="335" y="0"/>
                  </a:moveTo>
                  <a:cubicBezTo>
                    <a:pt x="151" y="0"/>
                    <a:pt x="1" y="151"/>
                    <a:pt x="1" y="335"/>
                  </a:cubicBezTo>
                  <a:cubicBezTo>
                    <a:pt x="1" y="519"/>
                    <a:pt x="151" y="670"/>
                    <a:pt x="335" y="670"/>
                  </a:cubicBezTo>
                  <a:cubicBezTo>
                    <a:pt x="524" y="670"/>
                    <a:pt x="670" y="519"/>
                    <a:pt x="670" y="335"/>
                  </a:cubicBezTo>
                  <a:cubicBezTo>
                    <a:pt x="670" y="151"/>
                    <a:pt x="524"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3"/>
            <p:cNvSpPr/>
            <p:nvPr/>
          </p:nvSpPr>
          <p:spPr>
            <a:xfrm flipH="1">
              <a:off x="8571104" y="3239475"/>
              <a:ext cx="72771" cy="72771"/>
            </a:xfrm>
            <a:custGeom>
              <a:rect b="b" l="l" r="r" t="t"/>
              <a:pathLst>
                <a:path extrusionOk="0" h="661" w="661">
                  <a:moveTo>
                    <a:pt x="330" y="0"/>
                  </a:moveTo>
                  <a:cubicBezTo>
                    <a:pt x="146" y="0"/>
                    <a:pt x="0" y="146"/>
                    <a:pt x="0" y="330"/>
                  </a:cubicBezTo>
                  <a:cubicBezTo>
                    <a:pt x="0" y="514"/>
                    <a:pt x="146" y="660"/>
                    <a:pt x="330" y="660"/>
                  </a:cubicBezTo>
                  <a:cubicBezTo>
                    <a:pt x="514" y="660"/>
                    <a:pt x="660" y="514"/>
                    <a:pt x="660" y="330"/>
                  </a:cubicBezTo>
                  <a:cubicBezTo>
                    <a:pt x="660" y="146"/>
                    <a:pt x="514" y="0"/>
                    <a:pt x="3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3"/>
            <p:cNvSpPr/>
            <p:nvPr/>
          </p:nvSpPr>
          <p:spPr>
            <a:xfrm flipH="1">
              <a:off x="8488645" y="3273163"/>
              <a:ext cx="72221" cy="72221"/>
            </a:xfrm>
            <a:custGeom>
              <a:rect b="b" l="l" r="r" t="t"/>
              <a:pathLst>
                <a:path extrusionOk="0" h="656" w="656">
                  <a:moveTo>
                    <a:pt x="326" y="1"/>
                  </a:moveTo>
                  <a:cubicBezTo>
                    <a:pt x="147" y="1"/>
                    <a:pt x="0" y="147"/>
                    <a:pt x="0" y="326"/>
                  </a:cubicBezTo>
                  <a:cubicBezTo>
                    <a:pt x="0" y="510"/>
                    <a:pt x="147" y="656"/>
                    <a:pt x="326" y="656"/>
                  </a:cubicBezTo>
                  <a:cubicBezTo>
                    <a:pt x="510" y="656"/>
                    <a:pt x="656" y="510"/>
                    <a:pt x="656" y="326"/>
                  </a:cubicBezTo>
                  <a:cubicBezTo>
                    <a:pt x="656" y="147"/>
                    <a:pt x="510"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3"/>
            <p:cNvSpPr/>
            <p:nvPr/>
          </p:nvSpPr>
          <p:spPr>
            <a:xfrm flipH="1">
              <a:off x="8405086" y="3304319"/>
              <a:ext cx="71230" cy="70679"/>
            </a:xfrm>
            <a:custGeom>
              <a:rect b="b" l="l" r="r" t="t"/>
              <a:pathLst>
                <a:path extrusionOk="0" h="642" w="647">
                  <a:moveTo>
                    <a:pt x="321" y="1"/>
                  </a:moveTo>
                  <a:cubicBezTo>
                    <a:pt x="142" y="1"/>
                    <a:pt x="1" y="142"/>
                    <a:pt x="1" y="321"/>
                  </a:cubicBezTo>
                  <a:cubicBezTo>
                    <a:pt x="1" y="500"/>
                    <a:pt x="142" y="642"/>
                    <a:pt x="321" y="642"/>
                  </a:cubicBezTo>
                  <a:cubicBezTo>
                    <a:pt x="501" y="642"/>
                    <a:pt x="647" y="500"/>
                    <a:pt x="647" y="321"/>
                  </a:cubicBezTo>
                  <a:cubicBezTo>
                    <a:pt x="647" y="142"/>
                    <a:pt x="501"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3"/>
            <p:cNvSpPr/>
            <p:nvPr/>
          </p:nvSpPr>
          <p:spPr>
            <a:xfrm flipH="1">
              <a:off x="8320976" y="3331842"/>
              <a:ext cx="70239" cy="70129"/>
            </a:xfrm>
            <a:custGeom>
              <a:rect b="b" l="l" r="r" t="t"/>
              <a:pathLst>
                <a:path extrusionOk="0" h="637" w="638">
                  <a:moveTo>
                    <a:pt x="322" y="0"/>
                  </a:moveTo>
                  <a:cubicBezTo>
                    <a:pt x="147" y="0"/>
                    <a:pt x="1" y="147"/>
                    <a:pt x="1" y="321"/>
                  </a:cubicBezTo>
                  <a:cubicBezTo>
                    <a:pt x="1" y="495"/>
                    <a:pt x="147" y="637"/>
                    <a:pt x="322" y="637"/>
                  </a:cubicBezTo>
                  <a:cubicBezTo>
                    <a:pt x="496" y="637"/>
                    <a:pt x="637" y="495"/>
                    <a:pt x="637" y="321"/>
                  </a:cubicBezTo>
                  <a:cubicBezTo>
                    <a:pt x="637" y="147"/>
                    <a:pt x="496" y="0"/>
                    <a:pt x="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3"/>
            <p:cNvSpPr/>
            <p:nvPr/>
          </p:nvSpPr>
          <p:spPr>
            <a:xfrm flipH="1">
              <a:off x="8235325" y="3356722"/>
              <a:ext cx="69138" cy="69138"/>
            </a:xfrm>
            <a:custGeom>
              <a:rect b="b" l="l" r="r" t="t"/>
              <a:pathLst>
                <a:path extrusionOk="0" h="628" w="628">
                  <a:moveTo>
                    <a:pt x="311" y="1"/>
                  </a:moveTo>
                  <a:cubicBezTo>
                    <a:pt x="142" y="1"/>
                    <a:pt x="0" y="142"/>
                    <a:pt x="0" y="317"/>
                  </a:cubicBezTo>
                  <a:cubicBezTo>
                    <a:pt x="0" y="491"/>
                    <a:pt x="142" y="628"/>
                    <a:pt x="311" y="628"/>
                  </a:cubicBezTo>
                  <a:cubicBezTo>
                    <a:pt x="486" y="628"/>
                    <a:pt x="627" y="491"/>
                    <a:pt x="627" y="317"/>
                  </a:cubicBezTo>
                  <a:cubicBezTo>
                    <a:pt x="627" y="142"/>
                    <a:pt x="486"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3"/>
            <p:cNvSpPr/>
            <p:nvPr/>
          </p:nvSpPr>
          <p:spPr>
            <a:xfrm flipH="1">
              <a:off x="8149233" y="3378520"/>
              <a:ext cx="68037" cy="68147"/>
            </a:xfrm>
            <a:custGeom>
              <a:rect b="b" l="l" r="r" t="t"/>
              <a:pathLst>
                <a:path extrusionOk="0" h="619" w="618">
                  <a:moveTo>
                    <a:pt x="311" y="1"/>
                  </a:moveTo>
                  <a:cubicBezTo>
                    <a:pt x="137" y="1"/>
                    <a:pt x="0" y="137"/>
                    <a:pt x="0" y="307"/>
                  </a:cubicBezTo>
                  <a:cubicBezTo>
                    <a:pt x="0" y="482"/>
                    <a:pt x="137" y="618"/>
                    <a:pt x="311" y="618"/>
                  </a:cubicBezTo>
                  <a:cubicBezTo>
                    <a:pt x="481" y="618"/>
                    <a:pt x="618" y="482"/>
                    <a:pt x="618" y="307"/>
                  </a:cubicBezTo>
                  <a:cubicBezTo>
                    <a:pt x="618" y="137"/>
                    <a:pt x="481"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3"/>
            <p:cNvSpPr/>
            <p:nvPr/>
          </p:nvSpPr>
          <p:spPr>
            <a:xfrm flipH="1">
              <a:off x="8062041" y="3396686"/>
              <a:ext cx="67597" cy="67046"/>
            </a:xfrm>
            <a:custGeom>
              <a:rect b="b" l="l" r="r" t="t"/>
              <a:pathLst>
                <a:path extrusionOk="0" h="609" w="614">
                  <a:moveTo>
                    <a:pt x="307" y="1"/>
                  </a:moveTo>
                  <a:cubicBezTo>
                    <a:pt x="138" y="1"/>
                    <a:pt x="1" y="137"/>
                    <a:pt x="1" y="302"/>
                  </a:cubicBezTo>
                  <a:cubicBezTo>
                    <a:pt x="1" y="472"/>
                    <a:pt x="138" y="609"/>
                    <a:pt x="307" y="609"/>
                  </a:cubicBezTo>
                  <a:cubicBezTo>
                    <a:pt x="477" y="609"/>
                    <a:pt x="614" y="472"/>
                    <a:pt x="614" y="302"/>
                  </a:cubicBezTo>
                  <a:cubicBezTo>
                    <a:pt x="614" y="137"/>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3"/>
            <p:cNvSpPr/>
            <p:nvPr/>
          </p:nvSpPr>
          <p:spPr>
            <a:xfrm flipH="1">
              <a:off x="7974298" y="3410667"/>
              <a:ext cx="66496" cy="66606"/>
            </a:xfrm>
            <a:custGeom>
              <a:rect b="b" l="l" r="r" t="t"/>
              <a:pathLst>
                <a:path extrusionOk="0" h="605" w="604">
                  <a:moveTo>
                    <a:pt x="302" y="1"/>
                  </a:moveTo>
                  <a:cubicBezTo>
                    <a:pt x="137" y="1"/>
                    <a:pt x="0" y="138"/>
                    <a:pt x="0" y="303"/>
                  </a:cubicBezTo>
                  <a:cubicBezTo>
                    <a:pt x="0" y="472"/>
                    <a:pt x="137" y="604"/>
                    <a:pt x="302" y="604"/>
                  </a:cubicBezTo>
                  <a:cubicBezTo>
                    <a:pt x="467" y="604"/>
                    <a:pt x="603" y="472"/>
                    <a:pt x="603" y="303"/>
                  </a:cubicBezTo>
                  <a:cubicBezTo>
                    <a:pt x="603" y="138"/>
                    <a:pt x="467" y="1"/>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3"/>
            <p:cNvSpPr/>
            <p:nvPr/>
          </p:nvSpPr>
          <p:spPr>
            <a:xfrm flipH="1">
              <a:off x="7886115" y="3421566"/>
              <a:ext cx="65505" cy="65505"/>
            </a:xfrm>
            <a:custGeom>
              <a:rect b="b" l="l" r="r" t="t"/>
              <a:pathLst>
                <a:path extrusionOk="0" h="595" w="595">
                  <a:moveTo>
                    <a:pt x="298" y="1"/>
                  </a:moveTo>
                  <a:cubicBezTo>
                    <a:pt x="133" y="1"/>
                    <a:pt x="1" y="133"/>
                    <a:pt x="1" y="298"/>
                  </a:cubicBezTo>
                  <a:cubicBezTo>
                    <a:pt x="1" y="463"/>
                    <a:pt x="133" y="595"/>
                    <a:pt x="298" y="595"/>
                  </a:cubicBezTo>
                  <a:cubicBezTo>
                    <a:pt x="463" y="595"/>
                    <a:pt x="595" y="463"/>
                    <a:pt x="595" y="298"/>
                  </a:cubicBezTo>
                  <a:cubicBezTo>
                    <a:pt x="595" y="133"/>
                    <a:pt x="463" y="1"/>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3"/>
            <p:cNvSpPr/>
            <p:nvPr/>
          </p:nvSpPr>
          <p:spPr>
            <a:xfrm flipH="1">
              <a:off x="7797271" y="3428392"/>
              <a:ext cx="64514" cy="64404"/>
            </a:xfrm>
            <a:custGeom>
              <a:rect b="b" l="l" r="r" t="t"/>
              <a:pathLst>
                <a:path extrusionOk="0" h="585" w="586">
                  <a:moveTo>
                    <a:pt x="293" y="0"/>
                  </a:moveTo>
                  <a:cubicBezTo>
                    <a:pt x="128" y="0"/>
                    <a:pt x="0" y="132"/>
                    <a:pt x="0" y="293"/>
                  </a:cubicBezTo>
                  <a:cubicBezTo>
                    <a:pt x="0" y="453"/>
                    <a:pt x="128"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3"/>
            <p:cNvSpPr/>
            <p:nvPr/>
          </p:nvSpPr>
          <p:spPr>
            <a:xfrm flipH="1">
              <a:off x="7708537" y="3430924"/>
              <a:ext cx="63964" cy="63413"/>
            </a:xfrm>
            <a:custGeom>
              <a:rect b="b" l="l" r="r" t="t"/>
              <a:pathLst>
                <a:path extrusionOk="0" h="576" w="581">
                  <a:moveTo>
                    <a:pt x="293" y="1"/>
                  </a:moveTo>
                  <a:cubicBezTo>
                    <a:pt x="132" y="1"/>
                    <a:pt x="0" y="128"/>
                    <a:pt x="0" y="288"/>
                  </a:cubicBezTo>
                  <a:cubicBezTo>
                    <a:pt x="0" y="449"/>
                    <a:pt x="132" y="576"/>
                    <a:pt x="293" y="576"/>
                  </a:cubicBezTo>
                  <a:cubicBezTo>
                    <a:pt x="448" y="576"/>
                    <a:pt x="580" y="449"/>
                    <a:pt x="580" y="288"/>
                  </a:cubicBezTo>
                  <a:cubicBezTo>
                    <a:pt x="580" y="128"/>
                    <a:pt x="448"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3"/>
            <p:cNvSpPr/>
            <p:nvPr/>
          </p:nvSpPr>
          <p:spPr>
            <a:xfrm flipH="1">
              <a:off x="7619803" y="3429383"/>
              <a:ext cx="62973" cy="62422"/>
            </a:xfrm>
            <a:custGeom>
              <a:rect b="b" l="l" r="r" t="t"/>
              <a:pathLst>
                <a:path extrusionOk="0" h="567" w="572">
                  <a:moveTo>
                    <a:pt x="288" y="1"/>
                  </a:moveTo>
                  <a:cubicBezTo>
                    <a:pt x="128" y="1"/>
                    <a:pt x="1" y="128"/>
                    <a:pt x="1" y="284"/>
                  </a:cubicBezTo>
                  <a:cubicBezTo>
                    <a:pt x="1" y="439"/>
                    <a:pt x="128" y="566"/>
                    <a:pt x="288" y="566"/>
                  </a:cubicBezTo>
                  <a:cubicBezTo>
                    <a:pt x="444" y="566"/>
                    <a:pt x="571" y="439"/>
                    <a:pt x="571" y="284"/>
                  </a:cubicBezTo>
                  <a:cubicBezTo>
                    <a:pt x="571" y="128"/>
                    <a:pt x="444"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3"/>
            <p:cNvSpPr/>
            <p:nvPr/>
          </p:nvSpPr>
          <p:spPr>
            <a:xfrm flipH="1">
              <a:off x="7531070" y="3423658"/>
              <a:ext cx="61872" cy="61432"/>
            </a:xfrm>
            <a:custGeom>
              <a:rect b="b" l="l" r="r" t="t"/>
              <a:pathLst>
                <a:path extrusionOk="0" h="558" w="562">
                  <a:moveTo>
                    <a:pt x="279" y="1"/>
                  </a:moveTo>
                  <a:cubicBezTo>
                    <a:pt x="123" y="1"/>
                    <a:pt x="0" y="123"/>
                    <a:pt x="0" y="279"/>
                  </a:cubicBezTo>
                  <a:cubicBezTo>
                    <a:pt x="0" y="435"/>
                    <a:pt x="123" y="557"/>
                    <a:pt x="279" y="557"/>
                  </a:cubicBezTo>
                  <a:cubicBezTo>
                    <a:pt x="434" y="557"/>
                    <a:pt x="561" y="435"/>
                    <a:pt x="561" y="279"/>
                  </a:cubicBezTo>
                  <a:cubicBezTo>
                    <a:pt x="561" y="123"/>
                    <a:pt x="434"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3"/>
            <p:cNvSpPr/>
            <p:nvPr/>
          </p:nvSpPr>
          <p:spPr>
            <a:xfrm flipH="1">
              <a:off x="7443327" y="3412759"/>
              <a:ext cx="60331" cy="60881"/>
            </a:xfrm>
            <a:custGeom>
              <a:rect b="b" l="l" r="r" t="t"/>
              <a:pathLst>
                <a:path extrusionOk="0" h="553" w="548">
                  <a:moveTo>
                    <a:pt x="274" y="1"/>
                  </a:moveTo>
                  <a:cubicBezTo>
                    <a:pt x="123" y="1"/>
                    <a:pt x="0" y="123"/>
                    <a:pt x="0" y="274"/>
                  </a:cubicBezTo>
                  <a:cubicBezTo>
                    <a:pt x="0" y="430"/>
                    <a:pt x="123" y="552"/>
                    <a:pt x="274" y="552"/>
                  </a:cubicBezTo>
                  <a:cubicBezTo>
                    <a:pt x="425" y="552"/>
                    <a:pt x="547" y="430"/>
                    <a:pt x="547" y="274"/>
                  </a:cubicBezTo>
                  <a:cubicBezTo>
                    <a:pt x="547"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3"/>
            <p:cNvSpPr/>
            <p:nvPr/>
          </p:nvSpPr>
          <p:spPr>
            <a:xfrm flipH="1">
              <a:off x="7356134" y="3396135"/>
              <a:ext cx="59890" cy="59890"/>
            </a:xfrm>
            <a:custGeom>
              <a:rect b="b" l="l" r="r" t="t"/>
              <a:pathLst>
                <a:path extrusionOk="0" h="544" w="544">
                  <a:moveTo>
                    <a:pt x="274" y="1"/>
                  </a:moveTo>
                  <a:cubicBezTo>
                    <a:pt x="124" y="1"/>
                    <a:pt x="1" y="124"/>
                    <a:pt x="1" y="274"/>
                  </a:cubicBezTo>
                  <a:cubicBezTo>
                    <a:pt x="1" y="425"/>
                    <a:pt x="124" y="543"/>
                    <a:pt x="274" y="543"/>
                  </a:cubicBezTo>
                  <a:cubicBezTo>
                    <a:pt x="425" y="543"/>
                    <a:pt x="543" y="425"/>
                    <a:pt x="543" y="274"/>
                  </a:cubicBezTo>
                  <a:cubicBezTo>
                    <a:pt x="543" y="124"/>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3"/>
            <p:cNvSpPr/>
            <p:nvPr/>
          </p:nvSpPr>
          <p:spPr>
            <a:xfrm flipH="1">
              <a:off x="7270043" y="3374447"/>
              <a:ext cx="58789" cy="58679"/>
            </a:xfrm>
            <a:custGeom>
              <a:rect b="b" l="l" r="r" t="t"/>
              <a:pathLst>
                <a:path extrusionOk="0" h="533" w="534">
                  <a:moveTo>
                    <a:pt x="265" y="0"/>
                  </a:moveTo>
                  <a:cubicBezTo>
                    <a:pt x="119" y="0"/>
                    <a:pt x="1" y="118"/>
                    <a:pt x="1" y="264"/>
                  </a:cubicBezTo>
                  <a:cubicBezTo>
                    <a:pt x="1" y="415"/>
                    <a:pt x="119" y="533"/>
                    <a:pt x="265" y="533"/>
                  </a:cubicBezTo>
                  <a:cubicBezTo>
                    <a:pt x="416" y="533"/>
                    <a:pt x="534" y="415"/>
                    <a:pt x="534" y="264"/>
                  </a:cubicBezTo>
                  <a:cubicBezTo>
                    <a:pt x="534" y="118"/>
                    <a:pt x="416"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3"/>
            <p:cNvSpPr/>
            <p:nvPr/>
          </p:nvSpPr>
          <p:spPr>
            <a:xfrm flipH="1">
              <a:off x="7185933" y="3346374"/>
              <a:ext cx="57688" cy="58239"/>
            </a:xfrm>
            <a:custGeom>
              <a:rect b="b" l="l" r="r" t="t"/>
              <a:pathLst>
                <a:path extrusionOk="0" h="529" w="524">
                  <a:moveTo>
                    <a:pt x="264" y="0"/>
                  </a:moveTo>
                  <a:cubicBezTo>
                    <a:pt x="118" y="0"/>
                    <a:pt x="0" y="118"/>
                    <a:pt x="0" y="264"/>
                  </a:cubicBezTo>
                  <a:cubicBezTo>
                    <a:pt x="0" y="411"/>
                    <a:pt x="118" y="528"/>
                    <a:pt x="264" y="528"/>
                  </a:cubicBezTo>
                  <a:cubicBezTo>
                    <a:pt x="405" y="528"/>
                    <a:pt x="523" y="411"/>
                    <a:pt x="523" y="264"/>
                  </a:cubicBezTo>
                  <a:cubicBezTo>
                    <a:pt x="523" y="118"/>
                    <a:pt x="405"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3"/>
            <p:cNvSpPr/>
            <p:nvPr/>
          </p:nvSpPr>
          <p:spPr>
            <a:xfrm flipH="1">
              <a:off x="7103474" y="3313677"/>
              <a:ext cx="57138" cy="57138"/>
            </a:xfrm>
            <a:custGeom>
              <a:rect b="b" l="l" r="r" t="t"/>
              <a:pathLst>
                <a:path extrusionOk="0" h="519" w="519">
                  <a:moveTo>
                    <a:pt x="260" y="0"/>
                  </a:moveTo>
                  <a:cubicBezTo>
                    <a:pt x="118" y="0"/>
                    <a:pt x="0" y="118"/>
                    <a:pt x="0" y="260"/>
                  </a:cubicBezTo>
                  <a:cubicBezTo>
                    <a:pt x="0" y="401"/>
                    <a:pt x="118" y="519"/>
                    <a:pt x="260" y="519"/>
                  </a:cubicBezTo>
                  <a:cubicBezTo>
                    <a:pt x="401" y="519"/>
                    <a:pt x="519" y="401"/>
                    <a:pt x="519" y="260"/>
                  </a:cubicBezTo>
                  <a:cubicBezTo>
                    <a:pt x="519" y="118"/>
                    <a:pt x="401"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3"/>
            <p:cNvSpPr/>
            <p:nvPr/>
          </p:nvSpPr>
          <p:spPr>
            <a:xfrm flipH="1">
              <a:off x="7022998" y="3276356"/>
              <a:ext cx="56147" cy="56147"/>
            </a:xfrm>
            <a:custGeom>
              <a:rect b="b" l="l" r="r" t="t"/>
              <a:pathLst>
                <a:path extrusionOk="0" h="510" w="510">
                  <a:moveTo>
                    <a:pt x="255" y="0"/>
                  </a:moveTo>
                  <a:cubicBezTo>
                    <a:pt x="114" y="0"/>
                    <a:pt x="0" y="113"/>
                    <a:pt x="0" y="255"/>
                  </a:cubicBezTo>
                  <a:cubicBezTo>
                    <a:pt x="0" y="396"/>
                    <a:pt x="114" y="509"/>
                    <a:pt x="255" y="509"/>
                  </a:cubicBezTo>
                  <a:cubicBezTo>
                    <a:pt x="396" y="509"/>
                    <a:pt x="510" y="396"/>
                    <a:pt x="510" y="255"/>
                  </a:cubicBezTo>
                  <a:cubicBezTo>
                    <a:pt x="510" y="113"/>
                    <a:pt x="396"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3"/>
            <p:cNvSpPr/>
            <p:nvPr/>
          </p:nvSpPr>
          <p:spPr>
            <a:xfrm flipH="1">
              <a:off x="6944612" y="3235291"/>
              <a:ext cx="55156" cy="55156"/>
            </a:xfrm>
            <a:custGeom>
              <a:rect b="b" l="l" r="r" t="t"/>
              <a:pathLst>
                <a:path extrusionOk="0" h="501" w="501">
                  <a:moveTo>
                    <a:pt x="251" y="1"/>
                  </a:moveTo>
                  <a:cubicBezTo>
                    <a:pt x="114" y="1"/>
                    <a:pt x="1" y="114"/>
                    <a:pt x="1" y="250"/>
                  </a:cubicBezTo>
                  <a:cubicBezTo>
                    <a:pt x="1" y="387"/>
                    <a:pt x="114" y="500"/>
                    <a:pt x="251" y="500"/>
                  </a:cubicBezTo>
                  <a:cubicBezTo>
                    <a:pt x="392" y="500"/>
                    <a:pt x="500" y="387"/>
                    <a:pt x="500" y="250"/>
                  </a:cubicBezTo>
                  <a:cubicBezTo>
                    <a:pt x="500" y="114"/>
                    <a:pt x="392"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3"/>
            <p:cNvSpPr/>
            <p:nvPr/>
          </p:nvSpPr>
          <p:spPr>
            <a:xfrm flipH="1">
              <a:off x="6867328" y="3191145"/>
              <a:ext cx="54606" cy="54606"/>
            </a:xfrm>
            <a:custGeom>
              <a:rect b="b" l="l" r="r" t="t"/>
              <a:pathLst>
                <a:path extrusionOk="0" h="496" w="496">
                  <a:moveTo>
                    <a:pt x="251" y="1"/>
                  </a:moveTo>
                  <a:cubicBezTo>
                    <a:pt x="114" y="1"/>
                    <a:pt x="1" y="114"/>
                    <a:pt x="1" y="246"/>
                  </a:cubicBezTo>
                  <a:cubicBezTo>
                    <a:pt x="1" y="383"/>
                    <a:pt x="114" y="496"/>
                    <a:pt x="251" y="496"/>
                  </a:cubicBezTo>
                  <a:cubicBezTo>
                    <a:pt x="383" y="496"/>
                    <a:pt x="496" y="383"/>
                    <a:pt x="496" y="246"/>
                  </a:cubicBezTo>
                  <a:cubicBezTo>
                    <a:pt x="496" y="114"/>
                    <a:pt x="383"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3"/>
            <p:cNvSpPr/>
            <p:nvPr/>
          </p:nvSpPr>
          <p:spPr>
            <a:xfrm flipH="1">
              <a:off x="6791475" y="3145567"/>
              <a:ext cx="53065" cy="53505"/>
            </a:xfrm>
            <a:custGeom>
              <a:rect b="b" l="l" r="r" t="t"/>
              <a:pathLst>
                <a:path extrusionOk="0" h="486" w="482">
                  <a:moveTo>
                    <a:pt x="241" y="0"/>
                  </a:moveTo>
                  <a:cubicBezTo>
                    <a:pt x="104" y="0"/>
                    <a:pt x="0" y="108"/>
                    <a:pt x="0" y="240"/>
                  </a:cubicBezTo>
                  <a:cubicBezTo>
                    <a:pt x="0" y="377"/>
                    <a:pt x="104" y="486"/>
                    <a:pt x="241" y="486"/>
                  </a:cubicBezTo>
                  <a:cubicBezTo>
                    <a:pt x="373" y="486"/>
                    <a:pt x="481" y="377"/>
                    <a:pt x="481" y="240"/>
                  </a:cubicBezTo>
                  <a:cubicBezTo>
                    <a:pt x="481" y="108"/>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3"/>
            <p:cNvSpPr/>
            <p:nvPr/>
          </p:nvSpPr>
          <p:spPr>
            <a:xfrm flipH="1">
              <a:off x="6716283" y="3099328"/>
              <a:ext cx="51964" cy="51964"/>
            </a:xfrm>
            <a:custGeom>
              <a:rect b="b" l="l" r="r" t="t"/>
              <a:pathLst>
                <a:path extrusionOk="0" h="472" w="472">
                  <a:moveTo>
                    <a:pt x="236" y="0"/>
                  </a:moveTo>
                  <a:cubicBezTo>
                    <a:pt x="104" y="0"/>
                    <a:pt x="0" y="104"/>
                    <a:pt x="0" y="236"/>
                  </a:cubicBezTo>
                  <a:cubicBezTo>
                    <a:pt x="0" y="368"/>
                    <a:pt x="104" y="472"/>
                    <a:pt x="236" y="472"/>
                  </a:cubicBezTo>
                  <a:cubicBezTo>
                    <a:pt x="368" y="472"/>
                    <a:pt x="472" y="368"/>
                    <a:pt x="472" y="236"/>
                  </a:cubicBezTo>
                  <a:cubicBezTo>
                    <a:pt x="472" y="104"/>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3"/>
            <p:cNvSpPr/>
            <p:nvPr/>
          </p:nvSpPr>
          <p:spPr>
            <a:xfrm flipH="1">
              <a:off x="6640540" y="3053090"/>
              <a:ext cx="51413" cy="50973"/>
            </a:xfrm>
            <a:custGeom>
              <a:rect b="b" l="l" r="r" t="t"/>
              <a:pathLst>
                <a:path extrusionOk="0" h="463" w="467">
                  <a:moveTo>
                    <a:pt x="236" y="1"/>
                  </a:moveTo>
                  <a:cubicBezTo>
                    <a:pt x="104" y="1"/>
                    <a:pt x="0" y="105"/>
                    <a:pt x="0" y="232"/>
                  </a:cubicBezTo>
                  <a:cubicBezTo>
                    <a:pt x="0" y="359"/>
                    <a:pt x="104" y="463"/>
                    <a:pt x="236" y="463"/>
                  </a:cubicBezTo>
                  <a:cubicBezTo>
                    <a:pt x="363" y="463"/>
                    <a:pt x="467" y="359"/>
                    <a:pt x="467" y="232"/>
                  </a:cubicBezTo>
                  <a:cubicBezTo>
                    <a:pt x="467" y="105"/>
                    <a:pt x="363" y="1"/>
                    <a:pt x="2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3"/>
            <p:cNvSpPr/>
            <p:nvPr/>
          </p:nvSpPr>
          <p:spPr>
            <a:xfrm flipH="1">
              <a:off x="6564246" y="3008503"/>
              <a:ext cx="49872" cy="49982"/>
            </a:xfrm>
            <a:custGeom>
              <a:rect b="b" l="l" r="r" t="t"/>
              <a:pathLst>
                <a:path extrusionOk="0" h="454" w="453">
                  <a:moveTo>
                    <a:pt x="227" y="1"/>
                  </a:moveTo>
                  <a:cubicBezTo>
                    <a:pt x="99" y="1"/>
                    <a:pt x="0" y="100"/>
                    <a:pt x="0" y="227"/>
                  </a:cubicBezTo>
                  <a:cubicBezTo>
                    <a:pt x="0" y="354"/>
                    <a:pt x="99" y="453"/>
                    <a:pt x="227" y="453"/>
                  </a:cubicBezTo>
                  <a:cubicBezTo>
                    <a:pt x="354" y="453"/>
                    <a:pt x="453" y="354"/>
                    <a:pt x="453" y="227"/>
                  </a:cubicBezTo>
                  <a:cubicBezTo>
                    <a:pt x="453" y="100"/>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3"/>
            <p:cNvSpPr/>
            <p:nvPr/>
          </p:nvSpPr>
          <p:spPr>
            <a:xfrm flipH="1">
              <a:off x="6485861" y="2966448"/>
              <a:ext cx="49432" cy="49432"/>
            </a:xfrm>
            <a:custGeom>
              <a:rect b="b" l="l" r="r" t="t"/>
              <a:pathLst>
                <a:path extrusionOk="0" h="449" w="449">
                  <a:moveTo>
                    <a:pt x="222" y="1"/>
                  </a:moveTo>
                  <a:cubicBezTo>
                    <a:pt x="100" y="1"/>
                    <a:pt x="1" y="100"/>
                    <a:pt x="1" y="222"/>
                  </a:cubicBezTo>
                  <a:cubicBezTo>
                    <a:pt x="1" y="350"/>
                    <a:pt x="100" y="449"/>
                    <a:pt x="222" y="449"/>
                  </a:cubicBezTo>
                  <a:cubicBezTo>
                    <a:pt x="350" y="449"/>
                    <a:pt x="449" y="350"/>
                    <a:pt x="449" y="222"/>
                  </a:cubicBezTo>
                  <a:cubicBezTo>
                    <a:pt x="449" y="100"/>
                    <a:pt x="35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3"/>
            <p:cNvSpPr/>
            <p:nvPr/>
          </p:nvSpPr>
          <p:spPr>
            <a:xfrm flipH="1">
              <a:off x="6405384" y="2928577"/>
              <a:ext cx="48881" cy="48881"/>
            </a:xfrm>
            <a:custGeom>
              <a:rect b="b" l="l" r="r" t="t"/>
              <a:pathLst>
                <a:path extrusionOk="0" h="444" w="444">
                  <a:moveTo>
                    <a:pt x="222" y="1"/>
                  </a:moveTo>
                  <a:cubicBezTo>
                    <a:pt x="99" y="1"/>
                    <a:pt x="0" y="100"/>
                    <a:pt x="0" y="222"/>
                  </a:cubicBezTo>
                  <a:cubicBezTo>
                    <a:pt x="0" y="345"/>
                    <a:pt x="99" y="444"/>
                    <a:pt x="222" y="444"/>
                  </a:cubicBezTo>
                  <a:cubicBezTo>
                    <a:pt x="344" y="444"/>
                    <a:pt x="443" y="345"/>
                    <a:pt x="443" y="222"/>
                  </a:cubicBezTo>
                  <a:cubicBezTo>
                    <a:pt x="443" y="100"/>
                    <a:pt x="344"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3"/>
            <p:cNvSpPr/>
            <p:nvPr/>
          </p:nvSpPr>
          <p:spPr>
            <a:xfrm flipH="1">
              <a:off x="6322926" y="2896430"/>
              <a:ext cx="47780" cy="47780"/>
            </a:xfrm>
            <a:custGeom>
              <a:rect b="b" l="l" r="r" t="t"/>
              <a:pathLst>
                <a:path extrusionOk="0" h="434" w="434">
                  <a:moveTo>
                    <a:pt x="217" y="0"/>
                  </a:moveTo>
                  <a:cubicBezTo>
                    <a:pt x="99" y="0"/>
                    <a:pt x="0" y="99"/>
                    <a:pt x="0" y="217"/>
                  </a:cubicBezTo>
                  <a:cubicBezTo>
                    <a:pt x="0" y="335"/>
                    <a:pt x="99" y="434"/>
                    <a:pt x="217" y="434"/>
                  </a:cubicBezTo>
                  <a:cubicBezTo>
                    <a:pt x="335" y="434"/>
                    <a:pt x="434" y="335"/>
                    <a:pt x="434" y="217"/>
                  </a:cubicBezTo>
                  <a:cubicBezTo>
                    <a:pt x="434" y="99"/>
                    <a:pt x="335"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3"/>
            <p:cNvSpPr/>
            <p:nvPr/>
          </p:nvSpPr>
          <p:spPr>
            <a:xfrm flipH="1">
              <a:off x="6237715" y="2871439"/>
              <a:ext cx="46899" cy="46349"/>
            </a:xfrm>
            <a:custGeom>
              <a:rect b="b" l="l" r="r" t="t"/>
              <a:pathLst>
                <a:path extrusionOk="0" h="421" w="426">
                  <a:moveTo>
                    <a:pt x="213" y="1"/>
                  </a:moveTo>
                  <a:cubicBezTo>
                    <a:pt x="95" y="1"/>
                    <a:pt x="1" y="95"/>
                    <a:pt x="1" y="208"/>
                  </a:cubicBezTo>
                  <a:cubicBezTo>
                    <a:pt x="1" y="326"/>
                    <a:pt x="95" y="421"/>
                    <a:pt x="213" y="421"/>
                  </a:cubicBezTo>
                  <a:cubicBezTo>
                    <a:pt x="331" y="421"/>
                    <a:pt x="425" y="326"/>
                    <a:pt x="425" y="208"/>
                  </a:cubicBezTo>
                  <a:cubicBezTo>
                    <a:pt x="425" y="95"/>
                    <a:pt x="331"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3"/>
            <p:cNvSpPr/>
            <p:nvPr/>
          </p:nvSpPr>
          <p:spPr>
            <a:xfrm flipH="1">
              <a:off x="6151073" y="2853825"/>
              <a:ext cx="45798" cy="45798"/>
            </a:xfrm>
            <a:custGeom>
              <a:rect b="b" l="l" r="r" t="t"/>
              <a:pathLst>
                <a:path extrusionOk="0" h="416" w="416">
                  <a:moveTo>
                    <a:pt x="208" y="1"/>
                  </a:moveTo>
                  <a:cubicBezTo>
                    <a:pt x="95" y="1"/>
                    <a:pt x="1" y="90"/>
                    <a:pt x="1" y="208"/>
                  </a:cubicBezTo>
                  <a:cubicBezTo>
                    <a:pt x="1" y="321"/>
                    <a:pt x="95" y="416"/>
                    <a:pt x="208" y="416"/>
                  </a:cubicBezTo>
                  <a:cubicBezTo>
                    <a:pt x="321" y="416"/>
                    <a:pt x="415" y="321"/>
                    <a:pt x="415" y="208"/>
                  </a:cubicBezTo>
                  <a:cubicBezTo>
                    <a:pt x="415" y="90"/>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3"/>
            <p:cNvSpPr/>
            <p:nvPr/>
          </p:nvSpPr>
          <p:spPr>
            <a:xfrm flipH="1">
              <a:off x="6062890" y="2844026"/>
              <a:ext cx="44698" cy="44698"/>
            </a:xfrm>
            <a:custGeom>
              <a:rect b="b" l="l" r="r" t="t"/>
              <a:pathLst>
                <a:path extrusionOk="0" h="406" w="406">
                  <a:moveTo>
                    <a:pt x="203" y="0"/>
                  </a:moveTo>
                  <a:cubicBezTo>
                    <a:pt x="90" y="0"/>
                    <a:pt x="0" y="94"/>
                    <a:pt x="0" y="203"/>
                  </a:cubicBezTo>
                  <a:cubicBezTo>
                    <a:pt x="0" y="316"/>
                    <a:pt x="90" y="406"/>
                    <a:pt x="203" y="406"/>
                  </a:cubicBezTo>
                  <a:cubicBezTo>
                    <a:pt x="316" y="406"/>
                    <a:pt x="406" y="316"/>
                    <a:pt x="406" y="203"/>
                  </a:cubicBezTo>
                  <a:cubicBezTo>
                    <a:pt x="406" y="94"/>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3"/>
            <p:cNvSpPr/>
            <p:nvPr/>
          </p:nvSpPr>
          <p:spPr>
            <a:xfrm flipH="1">
              <a:off x="5974156" y="2842375"/>
              <a:ext cx="43707" cy="44257"/>
            </a:xfrm>
            <a:custGeom>
              <a:rect b="b" l="l" r="r" t="t"/>
              <a:pathLst>
                <a:path extrusionOk="0" h="402" w="397">
                  <a:moveTo>
                    <a:pt x="199" y="1"/>
                  </a:moveTo>
                  <a:cubicBezTo>
                    <a:pt x="91" y="1"/>
                    <a:pt x="1" y="91"/>
                    <a:pt x="1" y="204"/>
                  </a:cubicBezTo>
                  <a:cubicBezTo>
                    <a:pt x="1" y="312"/>
                    <a:pt x="91" y="402"/>
                    <a:pt x="199" y="402"/>
                  </a:cubicBezTo>
                  <a:cubicBezTo>
                    <a:pt x="307" y="402"/>
                    <a:pt x="397" y="312"/>
                    <a:pt x="397" y="204"/>
                  </a:cubicBezTo>
                  <a:cubicBezTo>
                    <a:pt x="397" y="91"/>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3"/>
            <p:cNvSpPr/>
            <p:nvPr/>
          </p:nvSpPr>
          <p:spPr>
            <a:xfrm flipH="1">
              <a:off x="5885312" y="2848650"/>
              <a:ext cx="43266" cy="43156"/>
            </a:xfrm>
            <a:custGeom>
              <a:rect b="b" l="l" r="r" t="t"/>
              <a:pathLst>
                <a:path extrusionOk="0" h="392" w="393">
                  <a:moveTo>
                    <a:pt x="199" y="1"/>
                  </a:moveTo>
                  <a:cubicBezTo>
                    <a:pt x="90" y="1"/>
                    <a:pt x="1" y="90"/>
                    <a:pt x="1" y="194"/>
                  </a:cubicBezTo>
                  <a:cubicBezTo>
                    <a:pt x="1" y="302"/>
                    <a:pt x="90" y="392"/>
                    <a:pt x="199" y="392"/>
                  </a:cubicBezTo>
                  <a:cubicBezTo>
                    <a:pt x="302" y="392"/>
                    <a:pt x="392" y="302"/>
                    <a:pt x="392" y="194"/>
                  </a:cubicBezTo>
                  <a:cubicBezTo>
                    <a:pt x="392" y="90"/>
                    <a:pt x="30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3"/>
            <p:cNvSpPr/>
            <p:nvPr/>
          </p:nvSpPr>
          <p:spPr>
            <a:xfrm flipH="1">
              <a:off x="5797680" y="2861641"/>
              <a:ext cx="41615" cy="42165"/>
            </a:xfrm>
            <a:custGeom>
              <a:rect b="b" l="l" r="r" t="t"/>
              <a:pathLst>
                <a:path extrusionOk="0" h="383" w="378">
                  <a:moveTo>
                    <a:pt x="189" y="0"/>
                  </a:moveTo>
                  <a:cubicBezTo>
                    <a:pt x="85" y="0"/>
                    <a:pt x="1" y="85"/>
                    <a:pt x="1" y="189"/>
                  </a:cubicBezTo>
                  <a:cubicBezTo>
                    <a:pt x="1" y="297"/>
                    <a:pt x="85" y="382"/>
                    <a:pt x="189" y="382"/>
                  </a:cubicBezTo>
                  <a:cubicBezTo>
                    <a:pt x="293" y="382"/>
                    <a:pt x="378" y="297"/>
                    <a:pt x="378" y="189"/>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3"/>
            <p:cNvSpPr/>
            <p:nvPr/>
          </p:nvSpPr>
          <p:spPr>
            <a:xfrm flipH="1">
              <a:off x="5710487" y="2880357"/>
              <a:ext cx="41065" cy="41065"/>
            </a:xfrm>
            <a:custGeom>
              <a:rect b="b" l="l" r="r" t="t"/>
              <a:pathLst>
                <a:path extrusionOk="0" h="373" w="373">
                  <a:moveTo>
                    <a:pt x="184" y="0"/>
                  </a:moveTo>
                  <a:cubicBezTo>
                    <a:pt x="85" y="0"/>
                    <a:pt x="0" y="85"/>
                    <a:pt x="0" y="189"/>
                  </a:cubicBezTo>
                  <a:cubicBezTo>
                    <a:pt x="0" y="288"/>
                    <a:pt x="85" y="373"/>
                    <a:pt x="184" y="373"/>
                  </a:cubicBezTo>
                  <a:cubicBezTo>
                    <a:pt x="288" y="373"/>
                    <a:pt x="373" y="288"/>
                    <a:pt x="373" y="189"/>
                  </a:cubicBezTo>
                  <a:cubicBezTo>
                    <a:pt x="373" y="85"/>
                    <a:pt x="288" y="0"/>
                    <a:pt x="1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3"/>
            <p:cNvSpPr/>
            <p:nvPr/>
          </p:nvSpPr>
          <p:spPr>
            <a:xfrm flipH="1">
              <a:off x="5624836" y="2904136"/>
              <a:ext cx="40074" cy="40074"/>
            </a:xfrm>
            <a:custGeom>
              <a:rect b="b" l="l" r="r" t="t"/>
              <a:pathLst>
                <a:path extrusionOk="0" h="364" w="364">
                  <a:moveTo>
                    <a:pt x="180" y="1"/>
                  </a:moveTo>
                  <a:cubicBezTo>
                    <a:pt x="81" y="1"/>
                    <a:pt x="1" y="81"/>
                    <a:pt x="1" y="185"/>
                  </a:cubicBezTo>
                  <a:cubicBezTo>
                    <a:pt x="1" y="284"/>
                    <a:pt x="81" y="364"/>
                    <a:pt x="180" y="364"/>
                  </a:cubicBezTo>
                  <a:cubicBezTo>
                    <a:pt x="283" y="364"/>
                    <a:pt x="364" y="284"/>
                    <a:pt x="364" y="185"/>
                  </a:cubicBezTo>
                  <a:cubicBezTo>
                    <a:pt x="364" y="81"/>
                    <a:pt x="283"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3"/>
            <p:cNvSpPr/>
            <p:nvPr/>
          </p:nvSpPr>
          <p:spPr>
            <a:xfrm flipH="1">
              <a:off x="5540726" y="2932760"/>
              <a:ext cx="39083" cy="38973"/>
            </a:xfrm>
            <a:custGeom>
              <a:rect b="b" l="l" r="r" t="t"/>
              <a:pathLst>
                <a:path extrusionOk="0" h="354" w="355">
                  <a:moveTo>
                    <a:pt x="180" y="0"/>
                  </a:moveTo>
                  <a:cubicBezTo>
                    <a:pt x="81" y="0"/>
                    <a:pt x="1" y="76"/>
                    <a:pt x="1" y="175"/>
                  </a:cubicBezTo>
                  <a:cubicBezTo>
                    <a:pt x="1" y="274"/>
                    <a:pt x="81" y="354"/>
                    <a:pt x="180" y="354"/>
                  </a:cubicBezTo>
                  <a:cubicBezTo>
                    <a:pt x="279" y="354"/>
                    <a:pt x="354" y="274"/>
                    <a:pt x="354" y="175"/>
                  </a:cubicBezTo>
                  <a:cubicBezTo>
                    <a:pt x="354" y="76"/>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3"/>
            <p:cNvSpPr/>
            <p:nvPr/>
          </p:nvSpPr>
          <p:spPr>
            <a:xfrm flipH="1">
              <a:off x="5457717" y="2964356"/>
              <a:ext cx="37982" cy="38532"/>
            </a:xfrm>
            <a:custGeom>
              <a:rect b="b" l="l" r="r" t="t"/>
              <a:pathLst>
                <a:path extrusionOk="0" h="350" w="345">
                  <a:moveTo>
                    <a:pt x="175" y="1"/>
                  </a:moveTo>
                  <a:cubicBezTo>
                    <a:pt x="76" y="1"/>
                    <a:pt x="0" y="81"/>
                    <a:pt x="0" y="175"/>
                  </a:cubicBezTo>
                  <a:cubicBezTo>
                    <a:pt x="0" y="270"/>
                    <a:pt x="76" y="350"/>
                    <a:pt x="175" y="350"/>
                  </a:cubicBezTo>
                  <a:cubicBezTo>
                    <a:pt x="269" y="350"/>
                    <a:pt x="345" y="270"/>
                    <a:pt x="345" y="175"/>
                  </a:cubicBezTo>
                  <a:cubicBezTo>
                    <a:pt x="345"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3"/>
            <p:cNvSpPr/>
            <p:nvPr/>
          </p:nvSpPr>
          <p:spPr>
            <a:xfrm flipH="1">
              <a:off x="5375699" y="2999696"/>
              <a:ext cx="37542" cy="37431"/>
            </a:xfrm>
            <a:custGeom>
              <a:rect b="b" l="l" r="r" t="t"/>
              <a:pathLst>
                <a:path extrusionOk="0" h="340" w="341">
                  <a:moveTo>
                    <a:pt x="171" y="0"/>
                  </a:moveTo>
                  <a:cubicBezTo>
                    <a:pt x="76" y="0"/>
                    <a:pt x="1" y="76"/>
                    <a:pt x="1" y="170"/>
                  </a:cubicBezTo>
                  <a:cubicBezTo>
                    <a:pt x="1" y="264"/>
                    <a:pt x="76" y="340"/>
                    <a:pt x="171" y="340"/>
                  </a:cubicBezTo>
                  <a:cubicBezTo>
                    <a:pt x="265" y="340"/>
                    <a:pt x="340" y="264"/>
                    <a:pt x="340" y="170"/>
                  </a:cubicBezTo>
                  <a:cubicBezTo>
                    <a:pt x="340" y="76"/>
                    <a:pt x="265"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3"/>
            <p:cNvSpPr/>
            <p:nvPr/>
          </p:nvSpPr>
          <p:spPr>
            <a:xfrm flipH="1">
              <a:off x="5295222" y="3037567"/>
              <a:ext cx="36441" cy="36441"/>
            </a:xfrm>
            <a:custGeom>
              <a:rect b="b" l="l" r="r" t="t"/>
              <a:pathLst>
                <a:path extrusionOk="0" h="331" w="331">
                  <a:moveTo>
                    <a:pt x="165" y="1"/>
                  </a:moveTo>
                  <a:cubicBezTo>
                    <a:pt x="76" y="1"/>
                    <a:pt x="0" y="76"/>
                    <a:pt x="0" y="165"/>
                  </a:cubicBezTo>
                  <a:cubicBezTo>
                    <a:pt x="0" y="255"/>
                    <a:pt x="76" y="330"/>
                    <a:pt x="165" y="330"/>
                  </a:cubicBezTo>
                  <a:cubicBezTo>
                    <a:pt x="259" y="330"/>
                    <a:pt x="330" y="255"/>
                    <a:pt x="330" y="165"/>
                  </a:cubicBezTo>
                  <a:cubicBezTo>
                    <a:pt x="330" y="76"/>
                    <a:pt x="259"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3"/>
            <p:cNvSpPr/>
            <p:nvPr/>
          </p:nvSpPr>
          <p:spPr>
            <a:xfrm flipH="1">
              <a:off x="5215846" y="3078081"/>
              <a:ext cx="35450" cy="35340"/>
            </a:xfrm>
            <a:custGeom>
              <a:rect b="b" l="l" r="r" t="t"/>
              <a:pathLst>
                <a:path extrusionOk="0" h="321" w="322">
                  <a:moveTo>
                    <a:pt x="161" y="0"/>
                  </a:moveTo>
                  <a:cubicBezTo>
                    <a:pt x="76" y="0"/>
                    <a:pt x="1" y="71"/>
                    <a:pt x="1" y="160"/>
                  </a:cubicBezTo>
                  <a:cubicBezTo>
                    <a:pt x="1" y="250"/>
                    <a:pt x="76" y="321"/>
                    <a:pt x="161" y="321"/>
                  </a:cubicBezTo>
                  <a:cubicBezTo>
                    <a:pt x="251" y="321"/>
                    <a:pt x="321" y="250"/>
                    <a:pt x="321" y="160"/>
                  </a:cubicBezTo>
                  <a:cubicBezTo>
                    <a:pt x="321" y="71"/>
                    <a:pt x="251"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3"/>
            <p:cNvSpPr/>
            <p:nvPr/>
          </p:nvSpPr>
          <p:spPr>
            <a:xfrm flipH="1">
              <a:off x="5137021" y="3119585"/>
              <a:ext cx="34349" cy="34349"/>
            </a:xfrm>
            <a:custGeom>
              <a:rect b="b" l="l" r="r" t="t"/>
              <a:pathLst>
                <a:path extrusionOk="0" h="312" w="312">
                  <a:moveTo>
                    <a:pt x="156" y="0"/>
                  </a:moveTo>
                  <a:cubicBezTo>
                    <a:pt x="71" y="0"/>
                    <a:pt x="1" y="71"/>
                    <a:pt x="1" y="156"/>
                  </a:cubicBezTo>
                  <a:cubicBezTo>
                    <a:pt x="1" y="241"/>
                    <a:pt x="71" y="311"/>
                    <a:pt x="156" y="311"/>
                  </a:cubicBezTo>
                  <a:cubicBezTo>
                    <a:pt x="246" y="311"/>
                    <a:pt x="312" y="241"/>
                    <a:pt x="312" y="156"/>
                  </a:cubicBezTo>
                  <a:cubicBezTo>
                    <a:pt x="312" y="71"/>
                    <a:pt x="246"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3"/>
            <p:cNvSpPr/>
            <p:nvPr/>
          </p:nvSpPr>
          <p:spPr>
            <a:xfrm flipH="1">
              <a:off x="5057094" y="3159549"/>
              <a:ext cx="33798" cy="33358"/>
            </a:xfrm>
            <a:custGeom>
              <a:rect b="b" l="l" r="r" t="t"/>
              <a:pathLst>
                <a:path extrusionOk="0" h="303" w="307">
                  <a:moveTo>
                    <a:pt x="156" y="0"/>
                  </a:moveTo>
                  <a:cubicBezTo>
                    <a:pt x="71" y="0"/>
                    <a:pt x="0" y="66"/>
                    <a:pt x="0" y="151"/>
                  </a:cubicBezTo>
                  <a:cubicBezTo>
                    <a:pt x="0" y="236"/>
                    <a:pt x="71" y="302"/>
                    <a:pt x="156" y="302"/>
                  </a:cubicBezTo>
                  <a:cubicBezTo>
                    <a:pt x="236" y="302"/>
                    <a:pt x="307" y="236"/>
                    <a:pt x="307" y="151"/>
                  </a:cubicBezTo>
                  <a:cubicBezTo>
                    <a:pt x="307" y="66"/>
                    <a:pt x="236"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3"/>
            <p:cNvSpPr/>
            <p:nvPr/>
          </p:nvSpPr>
          <p:spPr>
            <a:xfrm flipH="1">
              <a:off x="4976618" y="3197420"/>
              <a:ext cx="32808" cy="32808"/>
            </a:xfrm>
            <a:custGeom>
              <a:rect b="b" l="l" r="r" t="t"/>
              <a:pathLst>
                <a:path extrusionOk="0" h="298" w="298">
                  <a:moveTo>
                    <a:pt x="151" y="0"/>
                  </a:moveTo>
                  <a:cubicBezTo>
                    <a:pt x="67" y="0"/>
                    <a:pt x="1" y="66"/>
                    <a:pt x="1" y="147"/>
                  </a:cubicBezTo>
                  <a:cubicBezTo>
                    <a:pt x="1" y="231"/>
                    <a:pt x="67" y="297"/>
                    <a:pt x="151" y="297"/>
                  </a:cubicBezTo>
                  <a:cubicBezTo>
                    <a:pt x="232" y="297"/>
                    <a:pt x="298" y="231"/>
                    <a:pt x="298" y="147"/>
                  </a:cubicBezTo>
                  <a:cubicBezTo>
                    <a:pt x="298" y="66"/>
                    <a:pt x="232"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3"/>
            <p:cNvSpPr/>
            <p:nvPr/>
          </p:nvSpPr>
          <p:spPr>
            <a:xfrm flipH="1">
              <a:off x="4895150" y="3233750"/>
              <a:ext cx="31707" cy="31817"/>
            </a:xfrm>
            <a:custGeom>
              <a:rect b="b" l="l" r="r" t="t"/>
              <a:pathLst>
                <a:path extrusionOk="0" h="289" w="288">
                  <a:moveTo>
                    <a:pt x="142" y="0"/>
                  </a:moveTo>
                  <a:cubicBezTo>
                    <a:pt x="61" y="0"/>
                    <a:pt x="0" y="66"/>
                    <a:pt x="0" y="142"/>
                  </a:cubicBezTo>
                  <a:cubicBezTo>
                    <a:pt x="0" y="222"/>
                    <a:pt x="61" y="288"/>
                    <a:pt x="142" y="288"/>
                  </a:cubicBezTo>
                  <a:cubicBezTo>
                    <a:pt x="222" y="288"/>
                    <a:pt x="288" y="222"/>
                    <a:pt x="288" y="142"/>
                  </a:cubicBezTo>
                  <a:cubicBezTo>
                    <a:pt x="288" y="66"/>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3"/>
            <p:cNvSpPr/>
            <p:nvPr/>
          </p:nvSpPr>
          <p:spPr>
            <a:xfrm flipH="1">
              <a:off x="4813132" y="3267989"/>
              <a:ext cx="30716" cy="30716"/>
            </a:xfrm>
            <a:custGeom>
              <a:rect b="b" l="l" r="r" t="t"/>
              <a:pathLst>
                <a:path extrusionOk="0" h="279" w="279">
                  <a:moveTo>
                    <a:pt x="137" y="1"/>
                  </a:moveTo>
                  <a:cubicBezTo>
                    <a:pt x="62" y="1"/>
                    <a:pt x="0" y="62"/>
                    <a:pt x="0" y="142"/>
                  </a:cubicBezTo>
                  <a:cubicBezTo>
                    <a:pt x="0" y="217"/>
                    <a:pt x="62" y="279"/>
                    <a:pt x="137" y="279"/>
                  </a:cubicBezTo>
                  <a:cubicBezTo>
                    <a:pt x="217" y="279"/>
                    <a:pt x="279" y="217"/>
                    <a:pt x="279" y="142"/>
                  </a:cubicBezTo>
                  <a:cubicBezTo>
                    <a:pt x="279" y="62"/>
                    <a:pt x="217"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3"/>
            <p:cNvSpPr/>
            <p:nvPr/>
          </p:nvSpPr>
          <p:spPr>
            <a:xfrm flipH="1">
              <a:off x="4730123" y="3300135"/>
              <a:ext cx="29615" cy="29725"/>
            </a:xfrm>
            <a:custGeom>
              <a:rect b="b" l="l" r="r" t="t"/>
              <a:pathLst>
                <a:path extrusionOk="0" h="270" w="269">
                  <a:moveTo>
                    <a:pt x="132" y="1"/>
                  </a:moveTo>
                  <a:cubicBezTo>
                    <a:pt x="61" y="1"/>
                    <a:pt x="0" y="62"/>
                    <a:pt x="0" y="138"/>
                  </a:cubicBezTo>
                  <a:cubicBezTo>
                    <a:pt x="0" y="213"/>
                    <a:pt x="61" y="270"/>
                    <a:pt x="132" y="270"/>
                  </a:cubicBezTo>
                  <a:cubicBezTo>
                    <a:pt x="208" y="270"/>
                    <a:pt x="269" y="213"/>
                    <a:pt x="269" y="138"/>
                  </a:cubicBezTo>
                  <a:cubicBezTo>
                    <a:pt x="269" y="62"/>
                    <a:pt x="208"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3"/>
            <p:cNvSpPr/>
            <p:nvPr/>
          </p:nvSpPr>
          <p:spPr>
            <a:xfrm flipH="1">
              <a:off x="4646563" y="3330300"/>
              <a:ext cx="28624" cy="28624"/>
            </a:xfrm>
            <a:custGeom>
              <a:rect b="b" l="l" r="r" t="t"/>
              <a:pathLst>
                <a:path extrusionOk="0" h="260" w="260">
                  <a:moveTo>
                    <a:pt x="133" y="0"/>
                  </a:moveTo>
                  <a:cubicBezTo>
                    <a:pt x="62" y="0"/>
                    <a:pt x="1" y="57"/>
                    <a:pt x="1" y="132"/>
                  </a:cubicBezTo>
                  <a:cubicBezTo>
                    <a:pt x="1" y="203"/>
                    <a:pt x="62" y="260"/>
                    <a:pt x="133" y="260"/>
                  </a:cubicBezTo>
                  <a:cubicBezTo>
                    <a:pt x="203" y="260"/>
                    <a:pt x="260" y="203"/>
                    <a:pt x="260" y="132"/>
                  </a:cubicBezTo>
                  <a:cubicBezTo>
                    <a:pt x="260" y="57"/>
                    <a:pt x="203" y="0"/>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3"/>
            <p:cNvSpPr/>
            <p:nvPr/>
          </p:nvSpPr>
          <p:spPr>
            <a:xfrm flipH="1">
              <a:off x="4561463" y="3357823"/>
              <a:ext cx="28074" cy="27523"/>
            </a:xfrm>
            <a:custGeom>
              <a:rect b="b" l="l" r="r" t="t"/>
              <a:pathLst>
                <a:path extrusionOk="0" h="250" w="255">
                  <a:moveTo>
                    <a:pt x="128" y="0"/>
                  </a:moveTo>
                  <a:cubicBezTo>
                    <a:pt x="57" y="0"/>
                    <a:pt x="0" y="57"/>
                    <a:pt x="0" y="123"/>
                  </a:cubicBezTo>
                  <a:cubicBezTo>
                    <a:pt x="0" y="193"/>
                    <a:pt x="57" y="250"/>
                    <a:pt x="128" y="250"/>
                  </a:cubicBezTo>
                  <a:cubicBezTo>
                    <a:pt x="198" y="250"/>
                    <a:pt x="255" y="193"/>
                    <a:pt x="255" y="123"/>
                  </a:cubicBezTo>
                  <a:cubicBezTo>
                    <a:pt x="255" y="57"/>
                    <a:pt x="198"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3"/>
            <p:cNvSpPr/>
            <p:nvPr/>
          </p:nvSpPr>
          <p:spPr>
            <a:xfrm flipH="1">
              <a:off x="4476252" y="3382153"/>
              <a:ext cx="26642" cy="27083"/>
            </a:xfrm>
            <a:custGeom>
              <a:rect b="b" l="l" r="r" t="t"/>
              <a:pathLst>
                <a:path extrusionOk="0" h="246" w="242">
                  <a:moveTo>
                    <a:pt x="118" y="1"/>
                  </a:moveTo>
                  <a:cubicBezTo>
                    <a:pt x="52" y="1"/>
                    <a:pt x="1" y="57"/>
                    <a:pt x="1" y="123"/>
                  </a:cubicBezTo>
                  <a:cubicBezTo>
                    <a:pt x="1" y="194"/>
                    <a:pt x="52" y="246"/>
                    <a:pt x="118" y="246"/>
                  </a:cubicBezTo>
                  <a:cubicBezTo>
                    <a:pt x="189" y="246"/>
                    <a:pt x="241" y="194"/>
                    <a:pt x="241" y="123"/>
                  </a:cubicBezTo>
                  <a:cubicBezTo>
                    <a:pt x="241" y="57"/>
                    <a:pt x="18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3"/>
            <p:cNvSpPr/>
            <p:nvPr/>
          </p:nvSpPr>
          <p:spPr>
            <a:xfrm flipH="1">
              <a:off x="4390160" y="3404502"/>
              <a:ext cx="26092" cy="26092"/>
            </a:xfrm>
            <a:custGeom>
              <a:rect b="b" l="l" r="r" t="t"/>
              <a:pathLst>
                <a:path extrusionOk="0" h="237" w="237">
                  <a:moveTo>
                    <a:pt x="119" y="0"/>
                  </a:moveTo>
                  <a:cubicBezTo>
                    <a:pt x="57" y="0"/>
                    <a:pt x="1" y="52"/>
                    <a:pt x="1" y="118"/>
                  </a:cubicBezTo>
                  <a:cubicBezTo>
                    <a:pt x="1" y="184"/>
                    <a:pt x="57" y="236"/>
                    <a:pt x="119" y="236"/>
                  </a:cubicBezTo>
                  <a:cubicBezTo>
                    <a:pt x="185" y="236"/>
                    <a:pt x="237" y="184"/>
                    <a:pt x="237" y="118"/>
                  </a:cubicBezTo>
                  <a:cubicBezTo>
                    <a:pt x="237" y="52"/>
                    <a:pt x="185"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3"/>
            <p:cNvSpPr/>
            <p:nvPr/>
          </p:nvSpPr>
          <p:spPr>
            <a:xfrm flipH="1">
              <a:off x="4302968" y="3423218"/>
              <a:ext cx="24991" cy="25541"/>
            </a:xfrm>
            <a:custGeom>
              <a:rect b="b" l="l" r="r" t="t"/>
              <a:pathLst>
                <a:path extrusionOk="0" h="232" w="227">
                  <a:moveTo>
                    <a:pt x="113" y="0"/>
                  </a:moveTo>
                  <a:cubicBezTo>
                    <a:pt x="47" y="0"/>
                    <a:pt x="0" y="52"/>
                    <a:pt x="0" y="113"/>
                  </a:cubicBezTo>
                  <a:cubicBezTo>
                    <a:pt x="0" y="179"/>
                    <a:pt x="47" y="231"/>
                    <a:pt x="113" y="231"/>
                  </a:cubicBezTo>
                  <a:cubicBezTo>
                    <a:pt x="175" y="231"/>
                    <a:pt x="227" y="179"/>
                    <a:pt x="227" y="113"/>
                  </a:cubicBezTo>
                  <a:cubicBezTo>
                    <a:pt x="227" y="52"/>
                    <a:pt x="175" y="0"/>
                    <a:pt x="1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3"/>
            <p:cNvSpPr/>
            <p:nvPr/>
          </p:nvSpPr>
          <p:spPr>
            <a:xfrm flipH="1">
              <a:off x="4215775" y="3439291"/>
              <a:ext cx="24000" cy="24000"/>
            </a:xfrm>
            <a:custGeom>
              <a:rect b="b" l="l" r="r" t="t"/>
              <a:pathLst>
                <a:path extrusionOk="0" h="218" w="218">
                  <a:moveTo>
                    <a:pt x="109" y="0"/>
                  </a:moveTo>
                  <a:cubicBezTo>
                    <a:pt x="48" y="0"/>
                    <a:pt x="1" y="47"/>
                    <a:pt x="1" y="109"/>
                  </a:cubicBezTo>
                  <a:cubicBezTo>
                    <a:pt x="1" y="170"/>
                    <a:pt x="48" y="217"/>
                    <a:pt x="109" y="217"/>
                  </a:cubicBezTo>
                  <a:cubicBezTo>
                    <a:pt x="170" y="217"/>
                    <a:pt x="218" y="170"/>
                    <a:pt x="218" y="109"/>
                  </a:cubicBezTo>
                  <a:cubicBezTo>
                    <a:pt x="218" y="47"/>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3"/>
            <p:cNvSpPr/>
            <p:nvPr/>
          </p:nvSpPr>
          <p:spPr>
            <a:xfrm flipH="1">
              <a:off x="4127592" y="3451731"/>
              <a:ext cx="23450" cy="23450"/>
            </a:xfrm>
            <a:custGeom>
              <a:rect b="b" l="l" r="r" t="t"/>
              <a:pathLst>
                <a:path extrusionOk="0" h="213" w="213">
                  <a:moveTo>
                    <a:pt x="109" y="0"/>
                  </a:moveTo>
                  <a:cubicBezTo>
                    <a:pt x="48" y="0"/>
                    <a:pt x="1" y="48"/>
                    <a:pt x="1" y="109"/>
                  </a:cubicBezTo>
                  <a:cubicBezTo>
                    <a:pt x="1" y="165"/>
                    <a:pt x="48" y="213"/>
                    <a:pt x="109" y="213"/>
                  </a:cubicBezTo>
                  <a:cubicBezTo>
                    <a:pt x="166" y="213"/>
                    <a:pt x="213" y="165"/>
                    <a:pt x="213" y="109"/>
                  </a:cubicBezTo>
                  <a:cubicBezTo>
                    <a:pt x="213" y="48"/>
                    <a:pt x="166"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3"/>
            <p:cNvSpPr/>
            <p:nvPr/>
          </p:nvSpPr>
          <p:spPr>
            <a:xfrm flipH="1">
              <a:off x="4039299" y="3461089"/>
              <a:ext cx="21908" cy="22349"/>
            </a:xfrm>
            <a:custGeom>
              <a:rect b="b" l="l" r="r" t="t"/>
              <a:pathLst>
                <a:path extrusionOk="0" h="203" w="199">
                  <a:moveTo>
                    <a:pt x="99" y="0"/>
                  </a:moveTo>
                  <a:cubicBezTo>
                    <a:pt x="43" y="0"/>
                    <a:pt x="0" y="47"/>
                    <a:pt x="0" y="104"/>
                  </a:cubicBezTo>
                  <a:cubicBezTo>
                    <a:pt x="0" y="161"/>
                    <a:pt x="43" y="203"/>
                    <a:pt x="99" y="203"/>
                  </a:cubicBezTo>
                  <a:cubicBezTo>
                    <a:pt x="156" y="203"/>
                    <a:pt x="198" y="161"/>
                    <a:pt x="198" y="104"/>
                  </a:cubicBezTo>
                  <a:cubicBezTo>
                    <a:pt x="198" y="47"/>
                    <a:pt x="156" y="0"/>
                    <a:pt x="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3"/>
            <p:cNvSpPr/>
            <p:nvPr/>
          </p:nvSpPr>
          <p:spPr>
            <a:xfrm flipH="1">
              <a:off x="3950565" y="3467254"/>
              <a:ext cx="21358" cy="21468"/>
            </a:xfrm>
            <a:custGeom>
              <a:rect b="b" l="l" r="r" t="t"/>
              <a:pathLst>
                <a:path extrusionOk="0" h="195" w="194">
                  <a:moveTo>
                    <a:pt x="99" y="1"/>
                  </a:moveTo>
                  <a:cubicBezTo>
                    <a:pt x="43" y="1"/>
                    <a:pt x="0" y="43"/>
                    <a:pt x="0" y="95"/>
                  </a:cubicBezTo>
                  <a:cubicBezTo>
                    <a:pt x="0" y="152"/>
                    <a:pt x="43" y="194"/>
                    <a:pt x="99" y="194"/>
                  </a:cubicBezTo>
                  <a:cubicBezTo>
                    <a:pt x="151" y="194"/>
                    <a:pt x="194" y="152"/>
                    <a:pt x="194" y="95"/>
                  </a:cubicBezTo>
                  <a:cubicBezTo>
                    <a:pt x="194" y="43"/>
                    <a:pt x="15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3"/>
            <p:cNvSpPr/>
            <p:nvPr/>
          </p:nvSpPr>
          <p:spPr>
            <a:xfrm flipH="1">
              <a:off x="3861831" y="3469896"/>
              <a:ext cx="20367" cy="20367"/>
            </a:xfrm>
            <a:custGeom>
              <a:rect b="b" l="l" r="r" t="t"/>
              <a:pathLst>
                <a:path extrusionOk="0" h="185" w="185">
                  <a:moveTo>
                    <a:pt x="95" y="0"/>
                  </a:moveTo>
                  <a:cubicBezTo>
                    <a:pt x="43" y="0"/>
                    <a:pt x="1" y="43"/>
                    <a:pt x="1" y="95"/>
                  </a:cubicBezTo>
                  <a:cubicBezTo>
                    <a:pt x="1" y="142"/>
                    <a:pt x="43" y="184"/>
                    <a:pt x="95" y="184"/>
                  </a:cubicBezTo>
                  <a:cubicBezTo>
                    <a:pt x="142" y="184"/>
                    <a:pt x="185" y="142"/>
                    <a:pt x="185" y="95"/>
                  </a:cubicBezTo>
                  <a:cubicBezTo>
                    <a:pt x="185" y="43"/>
                    <a:pt x="14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3"/>
            <p:cNvSpPr/>
            <p:nvPr/>
          </p:nvSpPr>
          <p:spPr>
            <a:xfrm flipH="1">
              <a:off x="3773098" y="3469346"/>
              <a:ext cx="19266" cy="19376"/>
            </a:xfrm>
            <a:custGeom>
              <a:rect b="b" l="l" r="r" t="t"/>
              <a:pathLst>
                <a:path extrusionOk="0" h="176" w="175">
                  <a:moveTo>
                    <a:pt x="90" y="1"/>
                  </a:moveTo>
                  <a:cubicBezTo>
                    <a:pt x="38" y="1"/>
                    <a:pt x="0" y="38"/>
                    <a:pt x="0" y="86"/>
                  </a:cubicBezTo>
                  <a:cubicBezTo>
                    <a:pt x="0" y="137"/>
                    <a:pt x="38" y="175"/>
                    <a:pt x="90" y="175"/>
                  </a:cubicBezTo>
                  <a:cubicBezTo>
                    <a:pt x="137" y="175"/>
                    <a:pt x="175" y="137"/>
                    <a:pt x="175" y="86"/>
                  </a:cubicBezTo>
                  <a:cubicBezTo>
                    <a:pt x="175" y="38"/>
                    <a:pt x="137"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3"/>
            <p:cNvSpPr/>
            <p:nvPr/>
          </p:nvSpPr>
          <p:spPr>
            <a:xfrm flipH="1">
              <a:off x="3684364" y="3465162"/>
              <a:ext cx="18275" cy="18826"/>
            </a:xfrm>
            <a:custGeom>
              <a:rect b="b" l="l" r="r" t="t"/>
              <a:pathLst>
                <a:path extrusionOk="0" h="171" w="166">
                  <a:moveTo>
                    <a:pt x="86" y="1"/>
                  </a:moveTo>
                  <a:cubicBezTo>
                    <a:pt x="39" y="1"/>
                    <a:pt x="1" y="39"/>
                    <a:pt x="1" y="86"/>
                  </a:cubicBezTo>
                  <a:cubicBezTo>
                    <a:pt x="1" y="133"/>
                    <a:pt x="39" y="171"/>
                    <a:pt x="86" y="171"/>
                  </a:cubicBezTo>
                  <a:cubicBezTo>
                    <a:pt x="128" y="171"/>
                    <a:pt x="166" y="133"/>
                    <a:pt x="166" y="86"/>
                  </a:cubicBezTo>
                  <a:cubicBezTo>
                    <a:pt x="166" y="39"/>
                    <a:pt x="128" y="1"/>
                    <a:pt x="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3"/>
            <p:cNvSpPr/>
            <p:nvPr/>
          </p:nvSpPr>
          <p:spPr>
            <a:xfrm flipH="1">
              <a:off x="3595520" y="3458447"/>
              <a:ext cx="17835" cy="17725"/>
            </a:xfrm>
            <a:custGeom>
              <a:rect b="b" l="l" r="r" t="t"/>
              <a:pathLst>
                <a:path extrusionOk="0" h="161" w="162">
                  <a:moveTo>
                    <a:pt x="81" y="1"/>
                  </a:moveTo>
                  <a:cubicBezTo>
                    <a:pt x="38" y="1"/>
                    <a:pt x="1" y="38"/>
                    <a:pt x="1" y="81"/>
                  </a:cubicBezTo>
                  <a:cubicBezTo>
                    <a:pt x="1" y="128"/>
                    <a:pt x="38" y="161"/>
                    <a:pt x="81" y="161"/>
                  </a:cubicBezTo>
                  <a:cubicBezTo>
                    <a:pt x="123" y="161"/>
                    <a:pt x="161" y="128"/>
                    <a:pt x="161" y="81"/>
                  </a:cubicBezTo>
                  <a:cubicBezTo>
                    <a:pt x="161" y="38"/>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3"/>
            <p:cNvSpPr/>
            <p:nvPr/>
          </p:nvSpPr>
          <p:spPr>
            <a:xfrm flipH="1">
              <a:off x="3507337" y="3449089"/>
              <a:ext cx="16734" cy="16734"/>
            </a:xfrm>
            <a:custGeom>
              <a:rect b="b" l="l" r="r" t="t"/>
              <a:pathLst>
                <a:path extrusionOk="0" h="152" w="152">
                  <a:moveTo>
                    <a:pt x="76" y="1"/>
                  </a:moveTo>
                  <a:cubicBezTo>
                    <a:pt x="34" y="1"/>
                    <a:pt x="1" y="34"/>
                    <a:pt x="1" y="76"/>
                  </a:cubicBezTo>
                  <a:cubicBezTo>
                    <a:pt x="1" y="119"/>
                    <a:pt x="34" y="152"/>
                    <a:pt x="76" y="152"/>
                  </a:cubicBezTo>
                  <a:cubicBezTo>
                    <a:pt x="118" y="152"/>
                    <a:pt x="151" y="119"/>
                    <a:pt x="151" y="76"/>
                  </a:cubicBezTo>
                  <a:cubicBezTo>
                    <a:pt x="151"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3"/>
            <p:cNvSpPr/>
            <p:nvPr/>
          </p:nvSpPr>
          <p:spPr>
            <a:xfrm flipH="1">
              <a:off x="3419154" y="3437750"/>
              <a:ext cx="15633" cy="15633"/>
            </a:xfrm>
            <a:custGeom>
              <a:rect b="b" l="l" r="r" t="t"/>
              <a:pathLst>
                <a:path extrusionOk="0" h="142" w="142">
                  <a:moveTo>
                    <a:pt x="71" y="0"/>
                  </a:moveTo>
                  <a:cubicBezTo>
                    <a:pt x="29" y="0"/>
                    <a:pt x="0" y="28"/>
                    <a:pt x="0" y="71"/>
                  </a:cubicBezTo>
                  <a:cubicBezTo>
                    <a:pt x="0" y="109"/>
                    <a:pt x="29" y="142"/>
                    <a:pt x="71" y="142"/>
                  </a:cubicBezTo>
                  <a:cubicBezTo>
                    <a:pt x="109" y="142"/>
                    <a:pt x="142" y="109"/>
                    <a:pt x="142" y="71"/>
                  </a:cubicBezTo>
                  <a:cubicBezTo>
                    <a:pt x="142" y="28"/>
                    <a:pt x="109"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3"/>
            <p:cNvSpPr/>
            <p:nvPr/>
          </p:nvSpPr>
          <p:spPr>
            <a:xfrm flipH="1">
              <a:off x="3331411" y="3423658"/>
              <a:ext cx="15193" cy="15193"/>
            </a:xfrm>
            <a:custGeom>
              <a:rect b="b" l="l" r="r" t="t"/>
              <a:pathLst>
                <a:path extrusionOk="0" h="138" w="138">
                  <a:moveTo>
                    <a:pt x="67" y="1"/>
                  </a:moveTo>
                  <a:cubicBezTo>
                    <a:pt x="34" y="1"/>
                    <a:pt x="1" y="34"/>
                    <a:pt x="1" y="67"/>
                  </a:cubicBezTo>
                  <a:cubicBezTo>
                    <a:pt x="1" y="105"/>
                    <a:pt x="34" y="138"/>
                    <a:pt x="67" y="138"/>
                  </a:cubicBezTo>
                  <a:cubicBezTo>
                    <a:pt x="105" y="138"/>
                    <a:pt x="138" y="105"/>
                    <a:pt x="138" y="67"/>
                  </a:cubicBezTo>
                  <a:cubicBezTo>
                    <a:pt x="138" y="34"/>
                    <a:pt x="105"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3"/>
            <p:cNvSpPr/>
            <p:nvPr/>
          </p:nvSpPr>
          <p:spPr>
            <a:xfrm flipH="1">
              <a:off x="3244218" y="3408686"/>
              <a:ext cx="13651" cy="14092"/>
            </a:xfrm>
            <a:custGeom>
              <a:rect b="b" l="l" r="r" t="t"/>
              <a:pathLst>
                <a:path extrusionOk="0" h="128" w="124">
                  <a:moveTo>
                    <a:pt x="62" y="0"/>
                  </a:moveTo>
                  <a:cubicBezTo>
                    <a:pt x="29" y="0"/>
                    <a:pt x="1" y="28"/>
                    <a:pt x="1" y="61"/>
                  </a:cubicBezTo>
                  <a:cubicBezTo>
                    <a:pt x="1" y="99"/>
                    <a:pt x="29" y="127"/>
                    <a:pt x="62" y="127"/>
                  </a:cubicBezTo>
                  <a:cubicBezTo>
                    <a:pt x="95" y="127"/>
                    <a:pt x="124" y="99"/>
                    <a:pt x="124" y="61"/>
                  </a:cubicBezTo>
                  <a:cubicBezTo>
                    <a:pt x="124" y="28"/>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3"/>
            <p:cNvSpPr/>
            <p:nvPr/>
          </p:nvSpPr>
          <p:spPr>
            <a:xfrm flipH="1">
              <a:off x="3157026" y="3392502"/>
              <a:ext cx="12551" cy="13101"/>
            </a:xfrm>
            <a:custGeom>
              <a:rect b="b" l="l" r="r" t="t"/>
              <a:pathLst>
                <a:path extrusionOk="0" h="119" w="114">
                  <a:moveTo>
                    <a:pt x="57" y="1"/>
                  </a:moveTo>
                  <a:cubicBezTo>
                    <a:pt x="24" y="1"/>
                    <a:pt x="0" y="29"/>
                    <a:pt x="0" y="58"/>
                  </a:cubicBezTo>
                  <a:cubicBezTo>
                    <a:pt x="0" y="91"/>
                    <a:pt x="24" y="119"/>
                    <a:pt x="57" y="119"/>
                  </a:cubicBezTo>
                  <a:cubicBezTo>
                    <a:pt x="90" y="119"/>
                    <a:pt x="113" y="91"/>
                    <a:pt x="113" y="58"/>
                  </a:cubicBezTo>
                  <a:cubicBezTo>
                    <a:pt x="113"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3"/>
            <p:cNvSpPr/>
            <p:nvPr/>
          </p:nvSpPr>
          <p:spPr>
            <a:xfrm flipH="1">
              <a:off x="3069833" y="3375988"/>
              <a:ext cx="12000" cy="12000"/>
            </a:xfrm>
            <a:custGeom>
              <a:rect b="b" l="l" r="r" t="t"/>
              <a:pathLst>
                <a:path extrusionOk="0" h="109" w="109">
                  <a:moveTo>
                    <a:pt x="57" y="0"/>
                  </a:moveTo>
                  <a:cubicBezTo>
                    <a:pt x="24" y="0"/>
                    <a:pt x="0" y="24"/>
                    <a:pt x="0" y="52"/>
                  </a:cubicBezTo>
                  <a:cubicBezTo>
                    <a:pt x="0" y="85"/>
                    <a:pt x="24" y="109"/>
                    <a:pt x="57" y="109"/>
                  </a:cubicBezTo>
                  <a:cubicBezTo>
                    <a:pt x="85" y="109"/>
                    <a:pt x="108" y="85"/>
                    <a:pt x="108" y="52"/>
                  </a:cubicBezTo>
                  <a:cubicBezTo>
                    <a:pt x="108" y="24"/>
                    <a:pt x="85"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3"/>
            <p:cNvSpPr/>
            <p:nvPr/>
          </p:nvSpPr>
          <p:spPr>
            <a:xfrm flipH="1">
              <a:off x="2982641" y="3359365"/>
              <a:ext cx="11009" cy="11009"/>
            </a:xfrm>
            <a:custGeom>
              <a:rect b="b" l="l" r="r" t="t"/>
              <a:pathLst>
                <a:path extrusionOk="0" h="100" w="100">
                  <a:moveTo>
                    <a:pt x="52" y="0"/>
                  </a:moveTo>
                  <a:cubicBezTo>
                    <a:pt x="24" y="0"/>
                    <a:pt x="0" y="24"/>
                    <a:pt x="0" y="52"/>
                  </a:cubicBezTo>
                  <a:cubicBezTo>
                    <a:pt x="0" y="76"/>
                    <a:pt x="24" y="99"/>
                    <a:pt x="52" y="99"/>
                  </a:cubicBezTo>
                  <a:cubicBezTo>
                    <a:pt x="76" y="99"/>
                    <a:pt x="99" y="76"/>
                    <a:pt x="99" y="52"/>
                  </a:cubicBezTo>
                  <a:cubicBezTo>
                    <a:pt x="99" y="24"/>
                    <a:pt x="76"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3"/>
            <p:cNvSpPr/>
            <p:nvPr/>
          </p:nvSpPr>
          <p:spPr>
            <a:xfrm flipH="1">
              <a:off x="2895449" y="3343291"/>
              <a:ext cx="10018" cy="10459"/>
            </a:xfrm>
            <a:custGeom>
              <a:rect b="b" l="l" r="r" t="t"/>
              <a:pathLst>
                <a:path extrusionOk="0" h="95" w="91">
                  <a:moveTo>
                    <a:pt x="48" y="0"/>
                  </a:moveTo>
                  <a:cubicBezTo>
                    <a:pt x="20" y="0"/>
                    <a:pt x="1" y="24"/>
                    <a:pt x="1" y="47"/>
                  </a:cubicBezTo>
                  <a:cubicBezTo>
                    <a:pt x="1" y="71"/>
                    <a:pt x="20" y="94"/>
                    <a:pt x="48" y="94"/>
                  </a:cubicBezTo>
                  <a:cubicBezTo>
                    <a:pt x="72" y="94"/>
                    <a:pt x="90" y="71"/>
                    <a:pt x="90" y="47"/>
                  </a:cubicBezTo>
                  <a:cubicBezTo>
                    <a:pt x="90" y="24"/>
                    <a:pt x="72"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3"/>
            <p:cNvSpPr/>
            <p:nvPr/>
          </p:nvSpPr>
          <p:spPr>
            <a:xfrm flipH="1">
              <a:off x="2807706" y="3328759"/>
              <a:ext cx="9028" cy="8917"/>
            </a:xfrm>
            <a:custGeom>
              <a:rect b="b" l="l" r="r" t="t"/>
              <a:pathLst>
                <a:path extrusionOk="0" h="81" w="82">
                  <a:moveTo>
                    <a:pt x="39" y="0"/>
                  </a:moveTo>
                  <a:cubicBezTo>
                    <a:pt x="20" y="0"/>
                    <a:pt x="1" y="19"/>
                    <a:pt x="1" y="43"/>
                  </a:cubicBezTo>
                  <a:cubicBezTo>
                    <a:pt x="1" y="66"/>
                    <a:pt x="20" y="80"/>
                    <a:pt x="39" y="80"/>
                  </a:cubicBezTo>
                  <a:cubicBezTo>
                    <a:pt x="62" y="80"/>
                    <a:pt x="81" y="66"/>
                    <a:pt x="81" y="43"/>
                  </a:cubicBezTo>
                  <a:cubicBezTo>
                    <a:pt x="81" y="19"/>
                    <a:pt x="62" y="0"/>
                    <a:pt x="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3"/>
            <p:cNvSpPr/>
            <p:nvPr/>
          </p:nvSpPr>
          <p:spPr>
            <a:xfrm flipH="1">
              <a:off x="2720073" y="3315768"/>
              <a:ext cx="7817" cy="8367"/>
            </a:xfrm>
            <a:custGeom>
              <a:rect b="b" l="l" r="r" t="t"/>
              <a:pathLst>
                <a:path extrusionOk="0" h="76" w="71">
                  <a:moveTo>
                    <a:pt x="33" y="0"/>
                  </a:moveTo>
                  <a:cubicBezTo>
                    <a:pt x="14" y="0"/>
                    <a:pt x="0" y="19"/>
                    <a:pt x="0" y="38"/>
                  </a:cubicBezTo>
                  <a:cubicBezTo>
                    <a:pt x="0" y="57"/>
                    <a:pt x="14" y="76"/>
                    <a:pt x="33" y="76"/>
                  </a:cubicBezTo>
                  <a:cubicBezTo>
                    <a:pt x="57" y="76"/>
                    <a:pt x="71" y="57"/>
                    <a:pt x="71" y="38"/>
                  </a:cubicBezTo>
                  <a:cubicBezTo>
                    <a:pt x="71" y="19"/>
                    <a:pt x="57"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3"/>
            <p:cNvSpPr/>
            <p:nvPr/>
          </p:nvSpPr>
          <p:spPr>
            <a:xfrm flipH="1">
              <a:off x="2631780" y="3305420"/>
              <a:ext cx="7376" cy="6826"/>
            </a:xfrm>
            <a:custGeom>
              <a:rect b="b" l="l" r="r" t="t"/>
              <a:pathLst>
                <a:path extrusionOk="0" h="62" w="67">
                  <a:moveTo>
                    <a:pt x="33" y="0"/>
                  </a:moveTo>
                  <a:cubicBezTo>
                    <a:pt x="14" y="0"/>
                    <a:pt x="0" y="14"/>
                    <a:pt x="0" y="28"/>
                  </a:cubicBezTo>
                  <a:cubicBezTo>
                    <a:pt x="0" y="47"/>
                    <a:pt x="14" y="61"/>
                    <a:pt x="33" y="61"/>
                  </a:cubicBezTo>
                  <a:cubicBezTo>
                    <a:pt x="52" y="61"/>
                    <a:pt x="66" y="47"/>
                    <a:pt x="66" y="28"/>
                  </a:cubicBezTo>
                  <a:cubicBezTo>
                    <a:pt x="66" y="14"/>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3"/>
            <p:cNvSpPr/>
            <p:nvPr/>
          </p:nvSpPr>
          <p:spPr>
            <a:xfrm flipH="1">
              <a:off x="2543596" y="3297053"/>
              <a:ext cx="6275" cy="6385"/>
            </a:xfrm>
            <a:custGeom>
              <a:rect b="b" l="l" r="r" t="t"/>
              <a:pathLst>
                <a:path extrusionOk="0" h="58" w="57">
                  <a:moveTo>
                    <a:pt x="28" y="1"/>
                  </a:moveTo>
                  <a:cubicBezTo>
                    <a:pt x="14" y="1"/>
                    <a:pt x="0" y="15"/>
                    <a:pt x="0" y="29"/>
                  </a:cubicBezTo>
                  <a:cubicBezTo>
                    <a:pt x="0" y="48"/>
                    <a:pt x="14" y="57"/>
                    <a:pt x="28" y="57"/>
                  </a:cubicBezTo>
                  <a:cubicBezTo>
                    <a:pt x="47" y="57"/>
                    <a:pt x="57" y="48"/>
                    <a:pt x="57" y="29"/>
                  </a:cubicBezTo>
                  <a:cubicBezTo>
                    <a:pt x="57" y="15"/>
                    <a:pt x="47" y="1"/>
                    <a:pt x="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3"/>
            <p:cNvSpPr/>
            <p:nvPr/>
          </p:nvSpPr>
          <p:spPr>
            <a:xfrm flipH="1">
              <a:off x="2454863" y="3292869"/>
              <a:ext cx="5284" cy="5395"/>
            </a:xfrm>
            <a:custGeom>
              <a:rect b="b" l="l" r="r" t="t"/>
              <a:pathLst>
                <a:path extrusionOk="0" h="49" w="48">
                  <a:moveTo>
                    <a:pt x="24" y="1"/>
                  </a:moveTo>
                  <a:cubicBezTo>
                    <a:pt x="10" y="1"/>
                    <a:pt x="1" y="10"/>
                    <a:pt x="1" y="24"/>
                  </a:cubicBezTo>
                  <a:cubicBezTo>
                    <a:pt x="1" y="39"/>
                    <a:pt x="10" y="48"/>
                    <a:pt x="24" y="48"/>
                  </a:cubicBezTo>
                  <a:cubicBezTo>
                    <a:pt x="38" y="48"/>
                    <a:pt x="48" y="39"/>
                    <a:pt x="48" y="24"/>
                  </a:cubicBezTo>
                  <a:cubicBezTo>
                    <a:pt x="48" y="10"/>
                    <a:pt x="38"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3"/>
            <p:cNvSpPr/>
            <p:nvPr/>
          </p:nvSpPr>
          <p:spPr>
            <a:xfrm flipH="1">
              <a:off x="2366129" y="3291878"/>
              <a:ext cx="4184" cy="4294"/>
            </a:xfrm>
            <a:custGeom>
              <a:rect b="b" l="l" r="r" t="t"/>
              <a:pathLst>
                <a:path extrusionOk="0" h="39" w="38">
                  <a:moveTo>
                    <a:pt x="19" y="0"/>
                  </a:moveTo>
                  <a:cubicBezTo>
                    <a:pt x="10" y="0"/>
                    <a:pt x="0" y="10"/>
                    <a:pt x="0" y="19"/>
                  </a:cubicBezTo>
                  <a:cubicBezTo>
                    <a:pt x="0" y="29"/>
                    <a:pt x="10" y="38"/>
                    <a:pt x="19" y="38"/>
                  </a:cubicBezTo>
                  <a:cubicBezTo>
                    <a:pt x="28" y="38"/>
                    <a:pt x="38" y="29"/>
                    <a:pt x="38" y="19"/>
                  </a:cubicBezTo>
                  <a:cubicBezTo>
                    <a:pt x="38" y="10"/>
                    <a:pt x="28"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3"/>
            <p:cNvSpPr/>
            <p:nvPr/>
          </p:nvSpPr>
          <p:spPr>
            <a:xfrm flipH="1">
              <a:off x="2277285" y="3294961"/>
              <a:ext cx="3303" cy="3303"/>
            </a:xfrm>
            <a:custGeom>
              <a:rect b="b" l="l" r="r" t="t"/>
              <a:pathLst>
                <a:path extrusionOk="0" h="30" w="30">
                  <a:moveTo>
                    <a:pt x="15" y="1"/>
                  </a:moveTo>
                  <a:cubicBezTo>
                    <a:pt x="5" y="1"/>
                    <a:pt x="1" y="5"/>
                    <a:pt x="1" y="15"/>
                  </a:cubicBezTo>
                  <a:cubicBezTo>
                    <a:pt x="1" y="24"/>
                    <a:pt x="5" y="29"/>
                    <a:pt x="15" y="29"/>
                  </a:cubicBezTo>
                  <a:cubicBezTo>
                    <a:pt x="24" y="29"/>
                    <a:pt x="29" y="24"/>
                    <a:pt x="29" y="15"/>
                  </a:cubicBezTo>
                  <a:cubicBezTo>
                    <a:pt x="29" y="5"/>
                    <a:pt x="24"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3"/>
            <p:cNvSpPr/>
            <p:nvPr/>
          </p:nvSpPr>
          <p:spPr>
            <a:xfrm flipH="1">
              <a:off x="2188551" y="3302227"/>
              <a:ext cx="2752" cy="2202"/>
            </a:xfrm>
            <a:custGeom>
              <a:rect b="b" l="l" r="r" t="t"/>
              <a:pathLst>
                <a:path extrusionOk="0" h="20" w="25">
                  <a:moveTo>
                    <a:pt x="15" y="1"/>
                  </a:moveTo>
                  <a:cubicBezTo>
                    <a:pt x="5" y="1"/>
                    <a:pt x="1" y="5"/>
                    <a:pt x="1" y="10"/>
                  </a:cubicBezTo>
                  <a:cubicBezTo>
                    <a:pt x="1" y="15"/>
                    <a:pt x="5" y="20"/>
                    <a:pt x="15" y="20"/>
                  </a:cubicBezTo>
                  <a:cubicBezTo>
                    <a:pt x="19" y="20"/>
                    <a:pt x="24" y="15"/>
                    <a:pt x="24" y="10"/>
                  </a:cubicBezTo>
                  <a:cubicBezTo>
                    <a:pt x="24" y="5"/>
                    <a:pt x="19"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3"/>
            <p:cNvSpPr/>
            <p:nvPr/>
          </p:nvSpPr>
          <p:spPr>
            <a:xfrm flipH="1">
              <a:off x="2100368" y="3313126"/>
              <a:ext cx="1651" cy="1651"/>
            </a:xfrm>
            <a:custGeom>
              <a:rect b="b" l="l" r="r" t="t"/>
              <a:pathLst>
                <a:path extrusionOk="0" h="15" w="15">
                  <a:moveTo>
                    <a:pt x="5" y="1"/>
                  </a:moveTo>
                  <a:cubicBezTo>
                    <a:pt x="5" y="1"/>
                    <a:pt x="0" y="5"/>
                    <a:pt x="0" y="10"/>
                  </a:cubicBezTo>
                  <a:cubicBezTo>
                    <a:pt x="0" y="15"/>
                    <a:pt x="5" y="15"/>
                    <a:pt x="5" y="15"/>
                  </a:cubicBezTo>
                  <a:cubicBezTo>
                    <a:pt x="10" y="15"/>
                    <a:pt x="15" y="15"/>
                    <a:pt x="15" y="10"/>
                  </a:cubicBezTo>
                  <a:cubicBezTo>
                    <a:pt x="15" y="5"/>
                    <a:pt x="10"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3"/>
            <p:cNvSpPr/>
            <p:nvPr/>
          </p:nvSpPr>
          <p:spPr>
            <a:xfrm flipH="1">
              <a:off x="2012625" y="3328759"/>
              <a:ext cx="1211" cy="550"/>
            </a:xfrm>
            <a:custGeom>
              <a:rect b="b" l="l" r="r" t="t"/>
              <a:pathLst>
                <a:path extrusionOk="0" h="5" w="11">
                  <a:moveTo>
                    <a:pt x="6" y="0"/>
                  </a:moveTo>
                  <a:cubicBezTo>
                    <a:pt x="6" y="0"/>
                    <a:pt x="1" y="5"/>
                    <a:pt x="1" y="5"/>
                  </a:cubicBezTo>
                  <a:lnTo>
                    <a:pt x="10" y="5"/>
                  </a:lnTo>
                  <a:cubicBezTo>
                    <a:pt x="10" y="5"/>
                    <a:pt x="6" y="0"/>
                    <a:pt x="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3"/>
            <p:cNvSpPr/>
            <p:nvPr/>
          </p:nvSpPr>
          <p:spPr>
            <a:xfrm flipH="1">
              <a:off x="9090185" y="2946742"/>
              <a:ext cx="80478" cy="80037"/>
            </a:xfrm>
            <a:custGeom>
              <a:rect b="b" l="l" r="r" t="t"/>
              <a:pathLst>
                <a:path extrusionOk="0" h="727" w="731">
                  <a:moveTo>
                    <a:pt x="363" y="1"/>
                  </a:moveTo>
                  <a:cubicBezTo>
                    <a:pt x="165" y="1"/>
                    <a:pt x="0" y="161"/>
                    <a:pt x="0" y="364"/>
                  </a:cubicBezTo>
                  <a:cubicBezTo>
                    <a:pt x="0" y="566"/>
                    <a:pt x="165" y="727"/>
                    <a:pt x="363" y="727"/>
                  </a:cubicBezTo>
                  <a:cubicBezTo>
                    <a:pt x="566" y="727"/>
                    <a:pt x="731" y="566"/>
                    <a:pt x="731" y="364"/>
                  </a:cubicBezTo>
                  <a:cubicBezTo>
                    <a:pt x="731" y="161"/>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3"/>
            <p:cNvSpPr/>
            <p:nvPr/>
          </p:nvSpPr>
          <p:spPr>
            <a:xfrm flipH="1">
              <a:off x="9020057" y="3001237"/>
              <a:ext cx="79487" cy="79487"/>
            </a:xfrm>
            <a:custGeom>
              <a:rect b="b" l="l" r="r" t="t"/>
              <a:pathLst>
                <a:path extrusionOk="0" h="722" w="722">
                  <a:moveTo>
                    <a:pt x="363" y="1"/>
                  </a:moveTo>
                  <a:cubicBezTo>
                    <a:pt x="165" y="1"/>
                    <a:pt x="0" y="161"/>
                    <a:pt x="0" y="363"/>
                  </a:cubicBezTo>
                  <a:cubicBezTo>
                    <a:pt x="0" y="561"/>
                    <a:pt x="165" y="722"/>
                    <a:pt x="363" y="722"/>
                  </a:cubicBezTo>
                  <a:cubicBezTo>
                    <a:pt x="561" y="722"/>
                    <a:pt x="721" y="561"/>
                    <a:pt x="721" y="363"/>
                  </a:cubicBezTo>
                  <a:cubicBezTo>
                    <a:pt x="721" y="161"/>
                    <a:pt x="561"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3"/>
            <p:cNvSpPr/>
            <p:nvPr/>
          </p:nvSpPr>
          <p:spPr>
            <a:xfrm flipH="1">
              <a:off x="8946846" y="3052650"/>
              <a:ext cx="79046" cy="78936"/>
            </a:xfrm>
            <a:custGeom>
              <a:rect b="b" l="l" r="r" t="t"/>
              <a:pathLst>
                <a:path extrusionOk="0" h="717" w="718">
                  <a:moveTo>
                    <a:pt x="359" y="0"/>
                  </a:moveTo>
                  <a:cubicBezTo>
                    <a:pt x="161" y="0"/>
                    <a:pt x="1" y="160"/>
                    <a:pt x="1" y="358"/>
                  </a:cubicBezTo>
                  <a:cubicBezTo>
                    <a:pt x="1" y="556"/>
                    <a:pt x="161" y="717"/>
                    <a:pt x="359" y="717"/>
                  </a:cubicBezTo>
                  <a:cubicBezTo>
                    <a:pt x="557" y="717"/>
                    <a:pt x="717" y="556"/>
                    <a:pt x="717" y="358"/>
                  </a:cubicBezTo>
                  <a:cubicBezTo>
                    <a:pt x="717" y="160"/>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3"/>
            <p:cNvSpPr/>
            <p:nvPr/>
          </p:nvSpPr>
          <p:spPr>
            <a:xfrm flipH="1">
              <a:off x="8872644" y="3101971"/>
              <a:ext cx="77505" cy="77395"/>
            </a:xfrm>
            <a:custGeom>
              <a:rect b="b" l="l" r="r" t="t"/>
              <a:pathLst>
                <a:path extrusionOk="0" h="703" w="704">
                  <a:moveTo>
                    <a:pt x="350" y="0"/>
                  </a:moveTo>
                  <a:cubicBezTo>
                    <a:pt x="156" y="0"/>
                    <a:pt x="1" y="156"/>
                    <a:pt x="1" y="349"/>
                  </a:cubicBezTo>
                  <a:cubicBezTo>
                    <a:pt x="1" y="547"/>
                    <a:pt x="156" y="702"/>
                    <a:pt x="350" y="702"/>
                  </a:cubicBezTo>
                  <a:cubicBezTo>
                    <a:pt x="548" y="702"/>
                    <a:pt x="703" y="547"/>
                    <a:pt x="703" y="349"/>
                  </a:cubicBezTo>
                  <a:cubicBezTo>
                    <a:pt x="703" y="156"/>
                    <a:pt x="548" y="0"/>
                    <a:pt x="3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3"/>
            <p:cNvSpPr/>
            <p:nvPr/>
          </p:nvSpPr>
          <p:spPr>
            <a:xfrm flipH="1">
              <a:off x="8796351" y="3148099"/>
              <a:ext cx="76955" cy="76955"/>
            </a:xfrm>
            <a:custGeom>
              <a:rect b="b" l="l" r="r" t="t"/>
              <a:pathLst>
                <a:path extrusionOk="0" h="699" w="699">
                  <a:moveTo>
                    <a:pt x="349" y="1"/>
                  </a:moveTo>
                  <a:cubicBezTo>
                    <a:pt x="156" y="1"/>
                    <a:pt x="1" y="156"/>
                    <a:pt x="1" y="349"/>
                  </a:cubicBezTo>
                  <a:cubicBezTo>
                    <a:pt x="1" y="543"/>
                    <a:pt x="156" y="698"/>
                    <a:pt x="349" y="698"/>
                  </a:cubicBezTo>
                  <a:cubicBezTo>
                    <a:pt x="543" y="698"/>
                    <a:pt x="698" y="543"/>
                    <a:pt x="698" y="349"/>
                  </a:cubicBezTo>
                  <a:cubicBezTo>
                    <a:pt x="698" y="156"/>
                    <a:pt x="543"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3"/>
            <p:cNvSpPr/>
            <p:nvPr/>
          </p:nvSpPr>
          <p:spPr>
            <a:xfrm flipH="1">
              <a:off x="8719067" y="3192796"/>
              <a:ext cx="75854" cy="75303"/>
            </a:xfrm>
            <a:custGeom>
              <a:rect b="b" l="l" r="r" t="t"/>
              <a:pathLst>
                <a:path extrusionOk="0" h="684" w="689">
                  <a:moveTo>
                    <a:pt x="344" y="0"/>
                  </a:moveTo>
                  <a:cubicBezTo>
                    <a:pt x="151" y="0"/>
                    <a:pt x="0" y="151"/>
                    <a:pt x="0" y="339"/>
                  </a:cubicBezTo>
                  <a:cubicBezTo>
                    <a:pt x="0" y="533"/>
                    <a:pt x="151" y="684"/>
                    <a:pt x="344" y="684"/>
                  </a:cubicBezTo>
                  <a:cubicBezTo>
                    <a:pt x="533" y="684"/>
                    <a:pt x="689" y="533"/>
                    <a:pt x="689" y="339"/>
                  </a:cubicBezTo>
                  <a:cubicBezTo>
                    <a:pt x="689" y="151"/>
                    <a:pt x="533"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3"/>
            <p:cNvSpPr/>
            <p:nvPr/>
          </p:nvSpPr>
          <p:spPr>
            <a:xfrm flipH="1">
              <a:off x="8640681" y="3234301"/>
              <a:ext cx="74863" cy="74753"/>
            </a:xfrm>
            <a:custGeom>
              <a:rect b="b" l="l" r="r" t="t"/>
              <a:pathLst>
                <a:path extrusionOk="0" h="679" w="680">
                  <a:moveTo>
                    <a:pt x="340" y="0"/>
                  </a:moveTo>
                  <a:cubicBezTo>
                    <a:pt x="156" y="0"/>
                    <a:pt x="1" y="151"/>
                    <a:pt x="1" y="340"/>
                  </a:cubicBezTo>
                  <a:cubicBezTo>
                    <a:pt x="1" y="528"/>
                    <a:pt x="156" y="679"/>
                    <a:pt x="340" y="679"/>
                  </a:cubicBezTo>
                  <a:cubicBezTo>
                    <a:pt x="529" y="679"/>
                    <a:pt x="679" y="528"/>
                    <a:pt x="679" y="340"/>
                  </a:cubicBezTo>
                  <a:cubicBezTo>
                    <a:pt x="679" y="151"/>
                    <a:pt x="529"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3"/>
            <p:cNvSpPr/>
            <p:nvPr/>
          </p:nvSpPr>
          <p:spPr>
            <a:xfrm flipH="1">
              <a:off x="8560755" y="3273163"/>
              <a:ext cx="73762" cy="73872"/>
            </a:xfrm>
            <a:custGeom>
              <a:rect b="b" l="l" r="r" t="t"/>
              <a:pathLst>
                <a:path extrusionOk="0" h="671" w="670">
                  <a:moveTo>
                    <a:pt x="335" y="1"/>
                  </a:moveTo>
                  <a:cubicBezTo>
                    <a:pt x="151" y="1"/>
                    <a:pt x="0" y="152"/>
                    <a:pt x="0" y="335"/>
                  </a:cubicBezTo>
                  <a:cubicBezTo>
                    <a:pt x="0" y="524"/>
                    <a:pt x="151" y="670"/>
                    <a:pt x="335" y="670"/>
                  </a:cubicBezTo>
                  <a:cubicBezTo>
                    <a:pt x="523" y="670"/>
                    <a:pt x="669" y="524"/>
                    <a:pt x="669" y="335"/>
                  </a:cubicBezTo>
                  <a:cubicBezTo>
                    <a:pt x="669" y="152"/>
                    <a:pt x="523"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3"/>
            <p:cNvSpPr/>
            <p:nvPr/>
          </p:nvSpPr>
          <p:spPr>
            <a:xfrm flipH="1">
              <a:off x="8479287" y="3310044"/>
              <a:ext cx="72771" cy="72771"/>
            </a:xfrm>
            <a:custGeom>
              <a:rect b="b" l="l" r="r" t="t"/>
              <a:pathLst>
                <a:path extrusionOk="0" h="661" w="661">
                  <a:moveTo>
                    <a:pt x="331" y="0"/>
                  </a:moveTo>
                  <a:cubicBezTo>
                    <a:pt x="147" y="0"/>
                    <a:pt x="1" y="147"/>
                    <a:pt x="1" y="330"/>
                  </a:cubicBezTo>
                  <a:cubicBezTo>
                    <a:pt x="1" y="514"/>
                    <a:pt x="147" y="660"/>
                    <a:pt x="331" y="660"/>
                  </a:cubicBezTo>
                  <a:cubicBezTo>
                    <a:pt x="510" y="660"/>
                    <a:pt x="661" y="514"/>
                    <a:pt x="661" y="330"/>
                  </a:cubicBezTo>
                  <a:cubicBezTo>
                    <a:pt x="661" y="147"/>
                    <a:pt x="510"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3"/>
            <p:cNvSpPr/>
            <p:nvPr/>
          </p:nvSpPr>
          <p:spPr>
            <a:xfrm flipH="1">
              <a:off x="8396719" y="3343732"/>
              <a:ext cx="72331" cy="71780"/>
            </a:xfrm>
            <a:custGeom>
              <a:rect b="b" l="l" r="r" t="t"/>
              <a:pathLst>
                <a:path extrusionOk="0" h="652" w="657">
                  <a:moveTo>
                    <a:pt x="326" y="1"/>
                  </a:moveTo>
                  <a:cubicBezTo>
                    <a:pt x="147" y="1"/>
                    <a:pt x="1" y="147"/>
                    <a:pt x="1" y="326"/>
                  </a:cubicBezTo>
                  <a:cubicBezTo>
                    <a:pt x="1" y="505"/>
                    <a:pt x="147" y="651"/>
                    <a:pt x="326" y="651"/>
                  </a:cubicBezTo>
                  <a:cubicBezTo>
                    <a:pt x="510" y="651"/>
                    <a:pt x="656" y="505"/>
                    <a:pt x="656" y="326"/>
                  </a:cubicBezTo>
                  <a:cubicBezTo>
                    <a:pt x="656" y="147"/>
                    <a:pt x="510"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3"/>
            <p:cNvSpPr/>
            <p:nvPr/>
          </p:nvSpPr>
          <p:spPr>
            <a:xfrm flipH="1">
              <a:off x="8313710" y="3374887"/>
              <a:ext cx="70679" cy="70679"/>
            </a:xfrm>
            <a:custGeom>
              <a:rect b="b" l="l" r="r" t="t"/>
              <a:pathLst>
                <a:path extrusionOk="0" h="642" w="642">
                  <a:moveTo>
                    <a:pt x="321" y="1"/>
                  </a:moveTo>
                  <a:cubicBezTo>
                    <a:pt x="142" y="1"/>
                    <a:pt x="0" y="142"/>
                    <a:pt x="0" y="321"/>
                  </a:cubicBezTo>
                  <a:cubicBezTo>
                    <a:pt x="0" y="500"/>
                    <a:pt x="142" y="642"/>
                    <a:pt x="321" y="642"/>
                  </a:cubicBezTo>
                  <a:cubicBezTo>
                    <a:pt x="500" y="642"/>
                    <a:pt x="641" y="500"/>
                    <a:pt x="641" y="321"/>
                  </a:cubicBezTo>
                  <a:cubicBezTo>
                    <a:pt x="641" y="142"/>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3"/>
            <p:cNvSpPr/>
            <p:nvPr/>
          </p:nvSpPr>
          <p:spPr>
            <a:xfrm flipH="1">
              <a:off x="8229160" y="3402410"/>
              <a:ext cx="70129" cy="70129"/>
            </a:xfrm>
            <a:custGeom>
              <a:rect b="b" l="l" r="r" t="t"/>
              <a:pathLst>
                <a:path extrusionOk="0" h="637" w="637">
                  <a:moveTo>
                    <a:pt x="321" y="1"/>
                  </a:moveTo>
                  <a:cubicBezTo>
                    <a:pt x="142" y="1"/>
                    <a:pt x="0" y="147"/>
                    <a:pt x="0" y="321"/>
                  </a:cubicBezTo>
                  <a:cubicBezTo>
                    <a:pt x="0" y="496"/>
                    <a:pt x="142" y="637"/>
                    <a:pt x="321" y="637"/>
                  </a:cubicBezTo>
                  <a:cubicBezTo>
                    <a:pt x="495" y="637"/>
                    <a:pt x="637" y="496"/>
                    <a:pt x="637" y="321"/>
                  </a:cubicBezTo>
                  <a:cubicBezTo>
                    <a:pt x="637" y="147"/>
                    <a:pt x="495"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3"/>
            <p:cNvSpPr/>
            <p:nvPr/>
          </p:nvSpPr>
          <p:spPr>
            <a:xfrm flipH="1">
              <a:off x="8143508" y="3427291"/>
              <a:ext cx="69138" cy="69138"/>
            </a:xfrm>
            <a:custGeom>
              <a:rect b="b" l="l" r="r" t="t"/>
              <a:pathLst>
                <a:path extrusionOk="0" h="628" w="628">
                  <a:moveTo>
                    <a:pt x="312" y="1"/>
                  </a:moveTo>
                  <a:cubicBezTo>
                    <a:pt x="137" y="1"/>
                    <a:pt x="1" y="142"/>
                    <a:pt x="1" y="317"/>
                  </a:cubicBezTo>
                  <a:cubicBezTo>
                    <a:pt x="1" y="486"/>
                    <a:pt x="137" y="628"/>
                    <a:pt x="312" y="628"/>
                  </a:cubicBezTo>
                  <a:cubicBezTo>
                    <a:pt x="486" y="628"/>
                    <a:pt x="628" y="486"/>
                    <a:pt x="628" y="317"/>
                  </a:cubicBezTo>
                  <a:cubicBezTo>
                    <a:pt x="628" y="142"/>
                    <a:pt x="486"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3"/>
            <p:cNvSpPr/>
            <p:nvPr/>
          </p:nvSpPr>
          <p:spPr>
            <a:xfrm flipH="1">
              <a:off x="8057307" y="3448649"/>
              <a:ext cx="68147" cy="68588"/>
            </a:xfrm>
            <a:custGeom>
              <a:rect b="b" l="l" r="r" t="t"/>
              <a:pathLst>
                <a:path extrusionOk="0" h="623" w="619">
                  <a:moveTo>
                    <a:pt x="307" y="0"/>
                  </a:moveTo>
                  <a:cubicBezTo>
                    <a:pt x="137" y="0"/>
                    <a:pt x="1" y="142"/>
                    <a:pt x="1" y="311"/>
                  </a:cubicBezTo>
                  <a:cubicBezTo>
                    <a:pt x="1" y="481"/>
                    <a:pt x="137" y="622"/>
                    <a:pt x="307" y="622"/>
                  </a:cubicBezTo>
                  <a:cubicBezTo>
                    <a:pt x="481" y="622"/>
                    <a:pt x="618" y="481"/>
                    <a:pt x="618" y="311"/>
                  </a:cubicBezTo>
                  <a:cubicBezTo>
                    <a:pt x="618" y="142"/>
                    <a:pt x="481"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3"/>
            <p:cNvSpPr/>
            <p:nvPr/>
          </p:nvSpPr>
          <p:spPr>
            <a:xfrm flipH="1">
              <a:off x="7970114" y="3466814"/>
              <a:ext cx="67597" cy="67046"/>
            </a:xfrm>
            <a:custGeom>
              <a:rect b="b" l="l" r="r" t="t"/>
              <a:pathLst>
                <a:path extrusionOk="0" h="609" w="614">
                  <a:moveTo>
                    <a:pt x="307" y="0"/>
                  </a:moveTo>
                  <a:cubicBezTo>
                    <a:pt x="137" y="0"/>
                    <a:pt x="0" y="137"/>
                    <a:pt x="0" y="307"/>
                  </a:cubicBezTo>
                  <a:cubicBezTo>
                    <a:pt x="0" y="472"/>
                    <a:pt x="137" y="608"/>
                    <a:pt x="307" y="608"/>
                  </a:cubicBezTo>
                  <a:cubicBezTo>
                    <a:pt x="476" y="608"/>
                    <a:pt x="613" y="472"/>
                    <a:pt x="613" y="307"/>
                  </a:cubicBezTo>
                  <a:cubicBezTo>
                    <a:pt x="613" y="137"/>
                    <a:pt x="476"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3"/>
            <p:cNvSpPr/>
            <p:nvPr/>
          </p:nvSpPr>
          <p:spPr>
            <a:xfrm flipH="1">
              <a:off x="7882482" y="3480795"/>
              <a:ext cx="66496" cy="66496"/>
            </a:xfrm>
            <a:custGeom>
              <a:rect b="b" l="l" r="r" t="t"/>
              <a:pathLst>
                <a:path extrusionOk="0" h="604" w="604">
                  <a:moveTo>
                    <a:pt x="302" y="0"/>
                  </a:moveTo>
                  <a:cubicBezTo>
                    <a:pt x="137" y="0"/>
                    <a:pt x="0" y="137"/>
                    <a:pt x="0" y="302"/>
                  </a:cubicBezTo>
                  <a:cubicBezTo>
                    <a:pt x="0" y="472"/>
                    <a:pt x="137" y="604"/>
                    <a:pt x="302" y="604"/>
                  </a:cubicBezTo>
                  <a:cubicBezTo>
                    <a:pt x="467" y="604"/>
                    <a:pt x="604" y="472"/>
                    <a:pt x="604" y="302"/>
                  </a:cubicBezTo>
                  <a:cubicBezTo>
                    <a:pt x="604" y="137"/>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3"/>
            <p:cNvSpPr/>
            <p:nvPr/>
          </p:nvSpPr>
          <p:spPr>
            <a:xfrm flipH="1">
              <a:off x="7794188" y="3491694"/>
              <a:ext cx="65505" cy="64955"/>
            </a:xfrm>
            <a:custGeom>
              <a:rect b="b" l="l" r="r" t="t"/>
              <a:pathLst>
                <a:path extrusionOk="0" h="590" w="595">
                  <a:moveTo>
                    <a:pt x="297" y="0"/>
                  </a:moveTo>
                  <a:cubicBezTo>
                    <a:pt x="132" y="0"/>
                    <a:pt x="0" y="132"/>
                    <a:pt x="0" y="293"/>
                  </a:cubicBezTo>
                  <a:cubicBezTo>
                    <a:pt x="0" y="458"/>
                    <a:pt x="132" y="590"/>
                    <a:pt x="297" y="590"/>
                  </a:cubicBezTo>
                  <a:cubicBezTo>
                    <a:pt x="462" y="590"/>
                    <a:pt x="594" y="458"/>
                    <a:pt x="594" y="293"/>
                  </a:cubicBezTo>
                  <a:cubicBezTo>
                    <a:pt x="594" y="132"/>
                    <a:pt x="462"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3"/>
            <p:cNvSpPr/>
            <p:nvPr/>
          </p:nvSpPr>
          <p:spPr>
            <a:xfrm flipH="1">
              <a:off x="7705455" y="3497860"/>
              <a:ext cx="64514" cy="64514"/>
            </a:xfrm>
            <a:custGeom>
              <a:rect b="b" l="l" r="r" t="t"/>
              <a:pathLst>
                <a:path extrusionOk="0" h="586" w="586">
                  <a:moveTo>
                    <a:pt x="293" y="1"/>
                  </a:moveTo>
                  <a:cubicBezTo>
                    <a:pt x="128" y="1"/>
                    <a:pt x="1" y="133"/>
                    <a:pt x="1" y="293"/>
                  </a:cubicBezTo>
                  <a:cubicBezTo>
                    <a:pt x="1" y="454"/>
                    <a:pt x="128" y="586"/>
                    <a:pt x="293" y="586"/>
                  </a:cubicBezTo>
                  <a:cubicBezTo>
                    <a:pt x="453" y="586"/>
                    <a:pt x="585" y="454"/>
                    <a:pt x="585" y="293"/>
                  </a:cubicBezTo>
                  <a:cubicBezTo>
                    <a:pt x="585" y="133"/>
                    <a:pt x="453"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3"/>
            <p:cNvSpPr/>
            <p:nvPr/>
          </p:nvSpPr>
          <p:spPr>
            <a:xfrm flipH="1">
              <a:off x="7616721" y="3499951"/>
              <a:ext cx="63413" cy="63964"/>
            </a:xfrm>
            <a:custGeom>
              <a:rect b="b" l="l" r="r" t="t"/>
              <a:pathLst>
                <a:path extrusionOk="0" h="581" w="576">
                  <a:moveTo>
                    <a:pt x="288" y="1"/>
                  </a:moveTo>
                  <a:cubicBezTo>
                    <a:pt x="128" y="1"/>
                    <a:pt x="0" y="133"/>
                    <a:pt x="0" y="288"/>
                  </a:cubicBezTo>
                  <a:cubicBezTo>
                    <a:pt x="0" y="449"/>
                    <a:pt x="128" y="581"/>
                    <a:pt x="288" y="581"/>
                  </a:cubicBezTo>
                  <a:cubicBezTo>
                    <a:pt x="444" y="581"/>
                    <a:pt x="576" y="449"/>
                    <a:pt x="576" y="288"/>
                  </a:cubicBezTo>
                  <a:cubicBezTo>
                    <a:pt x="576" y="133"/>
                    <a:pt x="444"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3"/>
            <p:cNvSpPr/>
            <p:nvPr/>
          </p:nvSpPr>
          <p:spPr>
            <a:xfrm flipH="1">
              <a:off x="7527987" y="3498410"/>
              <a:ext cx="62863" cy="62422"/>
            </a:xfrm>
            <a:custGeom>
              <a:rect b="b" l="l" r="r" t="t"/>
              <a:pathLst>
                <a:path extrusionOk="0" h="567" w="571">
                  <a:moveTo>
                    <a:pt x="288" y="1"/>
                  </a:moveTo>
                  <a:cubicBezTo>
                    <a:pt x="128" y="1"/>
                    <a:pt x="0" y="128"/>
                    <a:pt x="0" y="284"/>
                  </a:cubicBezTo>
                  <a:cubicBezTo>
                    <a:pt x="0" y="439"/>
                    <a:pt x="128" y="566"/>
                    <a:pt x="288" y="566"/>
                  </a:cubicBezTo>
                  <a:cubicBezTo>
                    <a:pt x="443" y="566"/>
                    <a:pt x="571" y="439"/>
                    <a:pt x="571" y="284"/>
                  </a:cubicBezTo>
                  <a:cubicBezTo>
                    <a:pt x="571" y="128"/>
                    <a:pt x="443"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3"/>
            <p:cNvSpPr/>
            <p:nvPr/>
          </p:nvSpPr>
          <p:spPr>
            <a:xfrm flipH="1">
              <a:off x="7439253" y="3491694"/>
              <a:ext cx="61872" cy="61872"/>
            </a:xfrm>
            <a:custGeom>
              <a:rect b="b" l="l" r="r" t="t"/>
              <a:pathLst>
                <a:path extrusionOk="0" h="562" w="562">
                  <a:moveTo>
                    <a:pt x="279" y="0"/>
                  </a:moveTo>
                  <a:cubicBezTo>
                    <a:pt x="123" y="0"/>
                    <a:pt x="1" y="128"/>
                    <a:pt x="1" y="283"/>
                  </a:cubicBezTo>
                  <a:cubicBezTo>
                    <a:pt x="1" y="434"/>
                    <a:pt x="123" y="561"/>
                    <a:pt x="279" y="561"/>
                  </a:cubicBezTo>
                  <a:cubicBezTo>
                    <a:pt x="435" y="561"/>
                    <a:pt x="562" y="434"/>
                    <a:pt x="562" y="283"/>
                  </a:cubicBezTo>
                  <a:cubicBezTo>
                    <a:pt x="562" y="128"/>
                    <a:pt x="435"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3"/>
            <p:cNvSpPr/>
            <p:nvPr/>
          </p:nvSpPr>
          <p:spPr>
            <a:xfrm flipH="1">
              <a:off x="7351510" y="3480795"/>
              <a:ext cx="60881" cy="60771"/>
            </a:xfrm>
            <a:custGeom>
              <a:rect b="b" l="l" r="r" t="t"/>
              <a:pathLst>
                <a:path extrusionOk="0" h="552" w="553">
                  <a:moveTo>
                    <a:pt x="279" y="0"/>
                  </a:moveTo>
                  <a:cubicBezTo>
                    <a:pt x="124" y="0"/>
                    <a:pt x="1" y="123"/>
                    <a:pt x="1" y="274"/>
                  </a:cubicBezTo>
                  <a:cubicBezTo>
                    <a:pt x="1" y="429"/>
                    <a:pt x="124" y="552"/>
                    <a:pt x="279" y="552"/>
                  </a:cubicBezTo>
                  <a:cubicBezTo>
                    <a:pt x="430" y="552"/>
                    <a:pt x="552" y="429"/>
                    <a:pt x="552" y="274"/>
                  </a:cubicBezTo>
                  <a:cubicBezTo>
                    <a:pt x="552" y="123"/>
                    <a:pt x="430"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3"/>
            <p:cNvSpPr/>
            <p:nvPr/>
          </p:nvSpPr>
          <p:spPr>
            <a:xfrm flipH="1">
              <a:off x="7264318" y="3464172"/>
              <a:ext cx="59780" cy="59780"/>
            </a:xfrm>
            <a:custGeom>
              <a:rect b="b" l="l" r="r" t="t"/>
              <a:pathLst>
                <a:path extrusionOk="0" h="543" w="543">
                  <a:moveTo>
                    <a:pt x="274" y="1"/>
                  </a:moveTo>
                  <a:cubicBezTo>
                    <a:pt x="123" y="1"/>
                    <a:pt x="0" y="123"/>
                    <a:pt x="0" y="269"/>
                  </a:cubicBezTo>
                  <a:cubicBezTo>
                    <a:pt x="0" y="420"/>
                    <a:pt x="123" y="543"/>
                    <a:pt x="274" y="543"/>
                  </a:cubicBezTo>
                  <a:cubicBezTo>
                    <a:pt x="420" y="543"/>
                    <a:pt x="542" y="420"/>
                    <a:pt x="542" y="269"/>
                  </a:cubicBezTo>
                  <a:cubicBezTo>
                    <a:pt x="542" y="123"/>
                    <a:pt x="42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3"/>
            <p:cNvSpPr/>
            <p:nvPr/>
          </p:nvSpPr>
          <p:spPr>
            <a:xfrm flipH="1">
              <a:off x="7178116" y="3441823"/>
              <a:ext cx="59340" cy="58789"/>
            </a:xfrm>
            <a:custGeom>
              <a:rect b="b" l="l" r="r" t="t"/>
              <a:pathLst>
                <a:path extrusionOk="0" h="534" w="539">
                  <a:moveTo>
                    <a:pt x="269" y="1"/>
                  </a:moveTo>
                  <a:cubicBezTo>
                    <a:pt x="123" y="1"/>
                    <a:pt x="1" y="119"/>
                    <a:pt x="1" y="265"/>
                  </a:cubicBezTo>
                  <a:cubicBezTo>
                    <a:pt x="1" y="416"/>
                    <a:pt x="123" y="534"/>
                    <a:pt x="269" y="534"/>
                  </a:cubicBezTo>
                  <a:cubicBezTo>
                    <a:pt x="415" y="534"/>
                    <a:pt x="538" y="416"/>
                    <a:pt x="538" y="265"/>
                  </a:cubicBezTo>
                  <a:cubicBezTo>
                    <a:pt x="538" y="119"/>
                    <a:pt x="415"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3"/>
            <p:cNvSpPr/>
            <p:nvPr/>
          </p:nvSpPr>
          <p:spPr>
            <a:xfrm flipH="1">
              <a:off x="7094117" y="3413860"/>
              <a:ext cx="58239" cy="58239"/>
            </a:xfrm>
            <a:custGeom>
              <a:rect b="b" l="l" r="r" t="t"/>
              <a:pathLst>
                <a:path extrusionOk="0" h="529" w="529">
                  <a:moveTo>
                    <a:pt x="265" y="0"/>
                  </a:moveTo>
                  <a:cubicBezTo>
                    <a:pt x="119" y="0"/>
                    <a:pt x="1" y="118"/>
                    <a:pt x="1" y="264"/>
                  </a:cubicBezTo>
                  <a:cubicBezTo>
                    <a:pt x="1" y="410"/>
                    <a:pt x="119" y="528"/>
                    <a:pt x="265" y="528"/>
                  </a:cubicBezTo>
                  <a:cubicBezTo>
                    <a:pt x="411" y="528"/>
                    <a:pt x="529" y="410"/>
                    <a:pt x="529" y="264"/>
                  </a:cubicBezTo>
                  <a:cubicBezTo>
                    <a:pt x="529" y="118"/>
                    <a:pt x="411"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3"/>
            <p:cNvSpPr/>
            <p:nvPr/>
          </p:nvSpPr>
          <p:spPr>
            <a:xfrm flipH="1">
              <a:off x="7011548" y="3381163"/>
              <a:ext cx="57248" cy="57138"/>
            </a:xfrm>
            <a:custGeom>
              <a:rect b="b" l="l" r="r" t="t"/>
              <a:pathLst>
                <a:path extrusionOk="0" h="519" w="520">
                  <a:moveTo>
                    <a:pt x="260" y="0"/>
                  </a:moveTo>
                  <a:cubicBezTo>
                    <a:pt x="114" y="0"/>
                    <a:pt x="1" y="118"/>
                    <a:pt x="1" y="260"/>
                  </a:cubicBezTo>
                  <a:cubicBezTo>
                    <a:pt x="1" y="401"/>
                    <a:pt x="114" y="519"/>
                    <a:pt x="260" y="519"/>
                  </a:cubicBezTo>
                  <a:cubicBezTo>
                    <a:pt x="401" y="519"/>
                    <a:pt x="519" y="401"/>
                    <a:pt x="519" y="260"/>
                  </a:cubicBezTo>
                  <a:cubicBezTo>
                    <a:pt x="519" y="118"/>
                    <a:pt x="401"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3"/>
            <p:cNvSpPr/>
            <p:nvPr/>
          </p:nvSpPr>
          <p:spPr>
            <a:xfrm flipH="1">
              <a:off x="6931181" y="3343732"/>
              <a:ext cx="56147" cy="56147"/>
            </a:xfrm>
            <a:custGeom>
              <a:rect b="b" l="l" r="r" t="t"/>
              <a:pathLst>
                <a:path extrusionOk="0" h="510" w="510">
                  <a:moveTo>
                    <a:pt x="255" y="1"/>
                  </a:moveTo>
                  <a:cubicBezTo>
                    <a:pt x="114" y="1"/>
                    <a:pt x="1" y="119"/>
                    <a:pt x="1" y="255"/>
                  </a:cubicBezTo>
                  <a:cubicBezTo>
                    <a:pt x="1" y="397"/>
                    <a:pt x="114" y="510"/>
                    <a:pt x="255" y="510"/>
                  </a:cubicBezTo>
                  <a:cubicBezTo>
                    <a:pt x="397" y="510"/>
                    <a:pt x="510" y="397"/>
                    <a:pt x="510" y="255"/>
                  </a:cubicBezTo>
                  <a:cubicBezTo>
                    <a:pt x="510" y="119"/>
                    <a:pt x="397"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3"/>
            <p:cNvSpPr/>
            <p:nvPr/>
          </p:nvSpPr>
          <p:spPr>
            <a:xfrm flipH="1">
              <a:off x="6852796" y="3303328"/>
              <a:ext cx="55046" cy="55046"/>
            </a:xfrm>
            <a:custGeom>
              <a:rect b="b" l="l" r="r" t="t"/>
              <a:pathLst>
                <a:path extrusionOk="0" h="500" w="500">
                  <a:moveTo>
                    <a:pt x="250" y="0"/>
                  </a:moveTo>
                  <a:cubicBezTo>
                    <a:pt x="113" y="0"/>
                    <a:pt x="0" y="109"/>
                    <a:pt x="0" y="250"/>
                  </a:cubicBezTo>
                  <a:cubicBezTo>
                    <a:pt x="0" y="387"/>
                    <a:pt x="113" y="500"/>
                    <a:pt x="250" y="500"/>
                  </a:cubicBezTo>
                  <a:cubicBezTo>
                    <a:pt x="391" y="500"/>
                    <a:pt x="500" y="387"/>
                    <a:pt x="500" y="250"/>
                  </a:cubicBezTo>
                  <a:cubicBezTo>
                    <a:pt x="500" y="109"/>
                    <a:pt x="391"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3"/>
            <p:cNvSpPr/>
            <p:nvPr/>
          </p:nvSpPr>
          <p:spPr>
            <a:xfrm flipH="1">
              <a:off x="6775402" y="3259732"/>
              <a:ext cx="54166" cy="54055"/>
            </a:xfrm>
            <a:custGeom>
              <a:rect b="b" l="l" r="r" t="t"/>
              <a:pathLst>
                <a:path extrusionOk="0" h="491" w="492">
                  <a:moveTo>
                    <a:pt x="246" y="0"/>
                  </a:moveTo>
                  <a:cubicBezTo>
                    <a:pt x="109" y="0"/>
                    <a:pt x="1" y="109"/>
                    <a:pt x="1" y="245"/>
                  </a:cubicBezTo>
                  <a:cubicBezTo>
                    <a:pt x="1" y="382"/>
                    <a:pt x="109" y="490"/>
                    <a:pt x="246" y="490"/>
                  </a:cubicBezTo>
                  <a:cubicBezTo>
                    <a:pt x="383" y="490"/>
                    <a:pt x="491" y="382"/>
                    <a:pt x="491" y="245"/>
                  </a:cubicBezTo>
                  <a:cubicBezTo>
                    <a:pt x="491" y="109"/>
                    <a:pt x="383"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3"/>
            <p:cNvSpPr/>
            <p:nvPr/>
          </p:nvSpPr>
          <p:spPr>
            <a:xfrm flipH="1">
              <a:off x="6699108" y="3214594"/>
              <a:ext cx="53615" cy="52954"/>
            </a:xfrm>
            <a:custGeom>
              <a:rect b="b" l="l" r="r" t="t"/>
              <a:pathLst>
                <a:path extrusionOk="0" h="481" w="487">
                  <a:moveTo>
                    <a:pt x="246" y="0"/>
                  </a:moveTo>
                  <a:cubicBezTo>
                    <a:pt x="109" y="0"/>
                    <a:pt x="1" y="104"/>
                    <a:pt x="1" y="240"/>
                  </a:cubicBezTo>
                  <a:cubicBezTo>
                    <a:pt x="1" y="372"/>
                    <a:pt x="109" y="481"/>
                    <a:pt x="246" y="481"/>
                  </a:cubicBezTo>
                  <a:cubicBezTo>
                    <a:pt x="378" y="481"/>
                    <a:pt x="486" y="372"/>
                    <a:pt x="486" y="240"/>
                  </a:cubicBezTo>
                  <a:cubicBezTo>
                    <a:pt x="486" y="104"/>
                    <a:pt x="378"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3"/>
            <p:cNvSpPr/>
            <p:nvPr/>
          </p:nvSpPr>
          <p:spPr>
            <a:xfrm flipH="1">
              <a:off x="6623366" y="3168356"/>
              <a:ext cx="52514" cy="51964"/>
            </a:xfrm>
            <a:custGeom>
              <a:rect b="b" l="l" r="r" t="t"/>
              <a:pathLst>
                <a:path extrusionOk="0" h="472" w="477">
                  <a:moveTo>
                    <a:pt x="236" y="0"/>
                  </a:moveTo>
                  <a:cubicBezTo>
                    <a:pt x="109" y="0"/>
                    <a:pt x="0" y="104"/>
                    <a:pt x="0" y="236"/>
                  </a:cubicBezTo>
                  <a:cubicBezTo>
                    <a:pt x="0" y="368"/>
                    <a:pt x="109" y="472"/>
                    <a:pt x="236" y="472"/>
                  </a:cubicBezTo>
                  <a:cubicBezTo>
                    <a:pt x="368" y="472"/>
                    <a:pt x="476" y="368"/>
                    <a:pt x="476" y="236"/>
                  </a:cubicBezTo>
                  <a:cubicBezTo>
                    <a:pt x="476" y="104"/>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3"/>
            <p:cNvSpPr/>
            <p:nvPr/>
          </p:nvSpPr>
          <p:spPr>
            <a:xfrm flipH="1">
              <a:off x="6547623" y="3122668"/>
              <a:ext cx="51413" cy="51523"/>
            </a:xfrm>
            <a:custGeom>
              <a:rect b="b" l="l" r="r" t="t"/>
              <a:pathLst>
                <a:path extrusionOk="0" h="468" w="467">
                  <a:moveTo>
                    <a:pt x="231" y="1"/>
                  </a:moveTo>
                  <a:cubicBezTo>
                    <a:pt x="104" y="1"/>
                    <a:pt x="0" y="104"/>
                    <a:pt x="0" y="232"/>
                  </a:cubicBezTo>
                  <a:cubicBezTo>
                    <a:pt x="0" y="359"/>
                    <a:pt x="104" y="467"/>
                    <a:pt x="231" y="467"/>
                  </a:cubicBezTo>
                  <a:cubicBezTo>
                    <a:pt x="363" y="467"/>
                    <a:pt x="467" y="359"/>
                    <a:pt x="467" y="232"/>
                  </a:cubicBezTo>
                  <a:cubicBezTo>
                    <a:pt x="467" y="104"/>
                    <a:pt x="363"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3"/>
            <p:cNvSpPr/>
            <p:nvPr/>
          </p:nvSpPr>
          <p:spPr>
            <a:xfrm flipH="1">
              <a:off x="6470779" y="3078521"/>
              <a:ext cx="50422" cy="50532"/>
            </a:xfrm>
            <a:custGeom>
              <a:rect b="b" l="l" r="r" t="t"/>
              <a:pathLst>
                <a:path extrusionOk="0" h="459" w="458">
                  <a:moveTo>
                    <a:pt x="226" y="1"/>
                  </a:moveTo>
                  <a:cubicBezTo>
                    <a:pt x="104" y="1"/>
                    <a:pt x="0" y="100"/>
                    <a:pt x="0" y="227"/>
                  </a:cubicBezTo>
                  <a:cubicBezTo>
                    <a:pt x="0" y="354"/>
                    <a:pt x="104" y="458"/>
                    <a:pt x="226" y="458"/>
                  </a:cubicBezTo>
                  <a:cubicBezTo>
                    <a:pt x="354" y="458"/>
                    <a:pt x="457" y="354"/>
                    <a:pt x="457" y="227"/>
                  </a:cubicBezTo>
                  <a:cubicBezTo>
                    <a:pt x="457" y="100"/>
                    <a:pt x="354" y="1"/>
                    <a:pt x="2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3"/>
            <p:cNvSpPr/>
            <p:nvPr/>
          </p:nvSpPr>
          <p:spPr>
            <a:xfrm flipH="1">
              <a:off x="6392394" y="3037017"/>
              <a:ext cx="49432" cy="49432"/>
            </a:xfrm>
            <a:custGeom>
              <a:rect b="b" l="l" r="r" t="t"/>
              <a:pathLst>
                <a:path extrusionOk="0" h="449" w="449">
                  <a:moveTo>
                    <a:pt x="222" y="1"/>
                  </a:moveTo>
                  <a:cubicBezTo>
                    <a:pt x="99" y="1"/>
                    <a:pt x="0" y="100"/>
                    <a:pt x="0" y="227"/>
                  </a:cubicBezTo>
                  <a:cubicBezTo>
                    <a:pt x="0" y="350"/>
                    <a:pt x="99" y="449"/>
                    <a:pt x="222" y="449"/>
                  </a:cubicBezTo>
                  <a:cubicBezTo>
                    <a:pt x="349" y="449"/>
                    <a:pt x="448" y="350"/>
                    <a:pt x="448" y="227"/>
                  </a:cubicBezTo>
                  <a:cubicBezTo>
                    <a:pt x="448" y="100"/>
                    <a:pt x="349"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3"/>
            <p:cNvSpPr/>
            <p:nvPr/>
          </p:nvSpPr>
          <p:spPr>
            <a:xfrm flipH="1">
              <a:off x="6312027" y="2999696"/>
              <a:ext cx="48881" cy="48881"/>
            </a:xfrm>
            <a:custGeom>
              <a:rect b="b" l="l" r="r" t="t"/>
              <a:pathLst>
                <a:path extrusionOk="0" h="444" w="444">
                  <a:moveTo>
                    <a:pt x="222" y="0"/>
                  </a:moveTo>
                  <a:cubicBezTo>
                    <a:pt x="100" y="0"/>
                    <a:pt x="1" y="99"/>
                    <a:pt x="1" y="222"/>
                  </a:cubicBezTo>
                  <a:cubicBezTo>
                    <a:pt x="1" y="345"/>
                    <a:pt x="100" y="443"/>
                    <a:pt x="222" y="443"/>
                  </a:cubicBezTo>
                  <a:cubicBezTo>
                    <a:pt x="345" y="443"/>
                    <a:pt x="444" y="345"/>
                    <a:pt x="444" y="222"/>
                  </a:cubicBezTo>
                  <a:cubicBezTo>
                    <a:pt x="444" y="99"/>
                    <a:pt x="345"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3"/>
            <p:cNvSpPr/>
            <p:nvPr/>
          </p:nvSpPr>
          <p:spPr>
            <a:xfrm flipH="1">
              <a:off x="6229458" y="2967989"/>
              <a:ext cx="47340" cy="47890"/>
            </a:xfrm>
            <a:custGeom>
              <a:rect b="b" l="l" r="r" t="t"/>
              <a:pathLst>
                <a:path extrusionOk="0" h="435" w="430">
                  <a:moveTo>
                    <a:pt x="217" y="1"/>
                  </a:moveTo>
                  <a:cubicBezTo>
                    <a:pt x="95" y="1"/>
                    <a:pt x="1" y="100"/>
                    <a:pt x="1" y="218"/>
                  </a:cubicBezTo>
                  <a:cubicBezTo>
                    <a:pt x="1" y="336"/>
                    <a:pt x="95" y="435"/>
                    <a:pt x="217" y="435"/>
                  </a:cubicBezTo>
                  <a:cubicBezTo>
                    <a:pt x="335" y="435"/>
                    <a:pt x="430" y="336"/>
                    <a:pt x="430" y="218"/>
                  </a:cubicBezTo>
                  <a:cubicBezTo>
                    <a:pt x="430" y="100"/>
                    <a:pt x="335"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3"/>
            <p:cNvSpPr/>
            <p:nvPr/>
          </p:nvSpPr>
          <p:spPr>
            <a:xfrm flipH="1">
              <a:off x="6144358" y="2943109"/>
              <a:ext cx="46789" cy="46349"/>
            </a:xfrm>
            <a:custGeom>
              <a:rect b="b" l="l" r="r" t="t"/>
              <a:pathLst>
                <a:path extrusionOk="0" h="421" w="425">
                  <a:moveTo>
                    <a:pt x="213" y="1"/>
                  </a:moveTo>
                  <a:cubicBezTo>
                    <a:pt x="99" y="1"/>
                    <a:pt x="0" y="95"/>
                    <a:pt x="0" y="213"/>
                  </a:cubicBezTo>
                  <a:cubicBezTo>
                    <a:pt x="0" y="326"/>
                    <a:pt x="99" y="420"/>
                    <a:pt x="213" y="420"/>
                  </a:cubicBezTo>
                  <a:cubicBezTo>
                    <a:pt x="330" y="420"/>
                    <a:pt x="425" y="326"/>
                    <a:pt x="425" y="213"/>
                  </a:cubicBezTo>
                  <a:cubicBezTo>
                    <a:pt x="425" y="95"/>
                    <a:pt x="330"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3"/>
            <p:cNvSpPr/>
            <p:nvPr/>
          </p:nvSpPr>
          <p:spPr>
            <a:xfrm flipH="1">
              <a:off x="6057165" y="2925494"/>
              <a:ext cx="45798" cy="45798"/>
            </a:xfrm>
            <a:custGeom>
              <a:rect b="b" l="l" r="r" t="t"/>
              <a:pathLst>
                <a:path extrusionOk="0" h="416" w="416">
                  <a:moveTo>
                    <a:pt x="208" y="0"/>
                  </a:moveTo>
                  <a:cubicBezTo>
                    <a:pt x="90" y="0"/>
                    <a:pt x="1" y="95"/>
                    <a:pt x="1" y="208"/>
                  </a:cubicBezTo>
                  <a:cubicBezTo>
                    <a:pt x="1" y="321"/>
                    <a:pt x="90" y="415"/>
                    <a:pt x="208" y="415"/>
                  </a:cubicBezTo>
                  <a:cubicBezTo>
                    <a:pt x="321" y="415"/>
                    <a:pt x="416" y="321"/>
                    <a:pt x="416" y="208"/>
                  </a:cubicBezTo>
                  <a:cubicBezTo>
                    <a:pt x="416" y="95"/>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3"/>
            <p:cNvSpPr/>
            <p:nvPr/>
          </p:nvSpPr>
          <p:spPr>
            <a:xfrm flipH="1">
              <a:off x="5968872" y="2916136"/>
              <a:ext cx="44808" cy="44698"/>
            </a:xfrm>
            <a:custGeom>
              <a:rect b="b" l="l" r="r" t="t"/>
              <a:pathLst>
                <a:path extrusionOk="0" h="406" w="407">
                  <a:moveTo>
                    <a:pt x="203" y="0"/>
                  </a:moveTo>
                  <a:cubicBezTo>
                    <a:pt x="90" y="0"/>
                    <a:pt x="1" y="90"/>
                    <a:pt x="1" y="203"/>
                  </a:cubicBezTo>
                  <a:cubicBezTo>
                    <a:pt x="1" y="316"/>
                    <a:pt x="90" y="406"/>
                    <a:pt x="203" y="406"/>
                  </a:cubicBezTo>
                  <a:cubicBezTo>
                    <a:pt x="312" y="406"/>
                    <a:pt x="406" y="316"/>
                    <a:pt x="406" y="203"/>
                  </a:cubicBezTo>
                  <a:cubicBezTo>
                    <a:pt x="406" y="90"/>
                    <a:pt x="312"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3"/>
            <p:cNvSpPr/>
            <p:nvPr/>
          </p:nvSpPr>
          <p:spPr>
            <a:xfrm flipH="1">
              <a:off x="5880138" y="2914595"/>
              <a:ext cx="44257" cy="43707"/>
            </a:xfrm>
            <a:custGeom>
              <a:rect b="b" l="l" r="r" t="t"/>
              <a:pathLst>
                <a:path extrusionOk="0" h="397" w="402">
                  <a:moveTo>
                    <a:pt x="203" y="0"/>
                  </a:moveTo>
                  <a:cubicBezTo>
                    <a:pt x="90" y="0"/>
                    <a:pt x="0" y="90"/>
                    <a:pt x="0" y="198"/>
                  </a:cubicBezTo>
                  <a:cubicBezTo>
                    <a:pt x="0" y="307"/>
                    <a:pt x="90" y="396"/>
                    <a:pt x="203" y="396"/>
                  </a:cubicBezTo>
                  <a:cubicBezTo>
                    <a:pt x="312" y="396"/>
                    <a:pt x="401" y="307"/>
                    <a:pt x="401" y="198"/>
                  </a:cubicBezTo>
                  <a:cubicBezTo>
                    <a:pt x="401" y="90"/>
                    <a:pt x="312"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3"/>
            <p:cNvSpPr/>
            <p:nvPr/>
          </p:nvSpPr>
          <p:spPr>
            <a:xfrm flipH="1">
              <a:off x="5791955" y="2920320"/>
              <a:ext cx="42606" cy="43156"/>
            </a:xfrm>
            <a:custGeom>
              <a:rect b="b" l="l" r="r" t="t"/>
              <a:pathLst>
                <a:path extrusionOk="0" h="392" w="387">
                  <a:moveTo>
                    <a:pt x="193" y="0"/>
                  </a:moveTo>
                  <a:cubicBezTo>
                    <a:pt x="85" y="0"/>
                    <a:pt x="0" y="90"/>
                    <a:pt x="0" y="198"/>
                  </a:cubicBezTo>
                  <a:cubicBezTo>
                    <a:pt x="0" y="302"/>
                    <a:pt x="85" y="391"/>
                    <a:pt x="193" y="391"/>
                  </a:cubicBezTo>
                  <a:cubicBezTo>
                    <a:pt x="302" y="391"/>
                    <a:pt x="387" y="302"/>
                    <a:pt x="387" y="198"/>
                  </a:cubicBezTo>
                  <a:cubicBezTo>
                    <a:pt x="387" y="90"/>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3"/>
            <p:cNvSpPr/>
            <p:nvPr/>
          </p:nvSpPr>
          <p:spPr>
            <a:xfrm flipH="1">
              <a:off x="5703661" y="2933200"/>
              <a:ext cx="42165" cy="41725"/>
            </a:xfrm>
            <a:custGeom>
              <a:rect b="b" l="l" r="r" t="t"/>
              <a:pathLst>
                <a:path extrusionOk="0" h="379" w="383">
                  <a:moveTo>
                    <a:pt x="193" y="1"/>
                  </a:moveTo>
                  <a:cubicBezTo>
                    <a:pt x="85" y="1"/>
                    <a:pt x="0" y="86"/>
                    <a:pt x="0" y="190"/>
                  </a:cubicBezTo>
                  <a:cubicBezTo>
                    <a:pt x="0" y="293"/>
                    <a:pt x="85" y="378"/>
                    <a:pt x="193" y="378"/>
                  </a:cubicBezTo>
                  <a:cubicBezTo>
                    <a:pt x="297" y="378"/>
                    <a:pt x="382" y="293"/>
                    <a:pt x="382" y="190"/>
                  </a:cubicBezTo>
                  <a:cubicBezTo>
                    <a:pt x="382" y="86"/>
                    <a:pt x="297" y="1"/>
                    <a:pt x="1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3"/>
            <p:cNvSpPr/>
            <p:nvPr/>
          </p:nvSpPr>
          <p:spPr>
            <a:xfrm flipH="1">
              <a:off x="5616579" y="2951366"/>
              <a:ext cx="41065" cy="41175"/>
            </a:xfrm>
            <a:custGeom>
              <a:rect b="b" l="l" r="r" t="t"/>
              <a:pathLst>
                <a:path extrusionOk="0" h="374" w="373">
                  <a:moveTo>
                    <a:pt x="184" y="1"/>
                  </a:moveTo>
                  <a:cubicBezTo>
                    <a:pt x="81" y="1"/>
                    <a:pt x="1" y="86"/>
                    <a:pt x="1" y="190"/>
                  </a:cubicBezTo>
                  <a:cubicBezTo>
                    <a:pt x="1" y="293"/>
                    <a:pt x="81" y="373"/>
                    <a:pt x="184" y="373"/>
                  </a:cubicBezTo>
                  <a:cubicBezTo>
                    <a:pt x="288" y="373"/>
                    <a:pt x="373" y="293"/>
                    <a:pt x="373" y="190"/>
                  </a:cubicBezTo>
                  <a:cubicBezTo>
                    <a:pt x="373" y="86"/>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3"/>
            <p:cNvSpPr/>
            <p:nvPr/>
          </p:nvSpPr>
          <p:spPr>
            <a:xfrm flipH="1">
              <a:off x="5530928" y="2975255"/>
              <a:ext cx="40074" cy="40074"/>
            </a:xfrm>
            <a:custGeom>
              <a:rect b="b" l="l" r="r" t="t"/>
              <a:pathLst>
                <a:path extrusionOk="0" h="364" w="364">
                  <a:moveTo>
                    <a:pt x="180" y="1"/>
                  </a:moveTo>
                  <a:cubicBezTo>
                    <a:pt x="81" y="1"/>
                    <a:pt x="1" y="81"/>
                    <a:pt x="1" y="180"/>
                  </a:cubicBezTo>
                  <a:cubicBezTo>
                    <a:pt x="1" y="284"/>
                    <a:pt x="81" y="364"/>
                    <a:pt x="180" y="364"/>
                  </a:cubicBezTo>
                  <a:cubicBezTo>
                    <a:pt x="279" y="364"/>
                    <a:pt x="364" y="284"/>
                    <a:pt x="364" y="180"/>
                  </a:cubicBezTo>
                  <a:cubicBezTo>
                    <a:pt x="364" y="81"/>
                    <a:pt x="279"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3"/>
            <p:cNvSpPr/>
            <p:nvPr/>
          </p:nvSpPr>
          <p:spPr>
            <a:xfrm flipH="1">
              <a:off x="5446818" y="3003329"/>
              <a:ext cx="39083" cy="38973"/>
            </a:xfrm>
            <a:custGeom>
              <a:rect b="b" l="l" r="r" t="t"/>
              <a:pathLst>
                <a:path extrusionOk="0" h="354" w="355">
                  <a:moveTo>
                    <a:pt x="180" y="0"/>
                  </a:moveTo>
                  <a:cubicBezTo>
                    <a:pt x="81" y="0"/>
                    <a:pt x="1" y="81"/>
                    <a:pt x="1" y="180"/>
                  </a:cubicBezTo>
                  <a:cubicBezTo>
                    <a:pt x="1" y="274"/>
                    <a:pt x="81" y="354"/>
                    <a:pt x="180" y="354"/>
                  </a:cubicBezTo>
                  <a:cubicBezTo>
                    <a:pt x="279" y="354"/>
                    <a:pt x="355" y="274"/>
                    <a:pt x="355" y="180"/>
                  </a:cubicBezTo>
                  <a:cubicBezTo>
                    <a:pt x="355" y="81"/>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3"/>
            <p:cNvSpPr/>
            <p:nvPr/>
          </p:nvSpPr>
          <p:spPr>
            <a:xfrm flipH="1">
              <a:off x="5363259" y="3034925"/>
              <a:ext cx="38532" cy="38532"/>
            </a:xfrm>
            <a:custGeom>
              <a:rect b="b" l="l" r="r" t="t"/>
              <a:pathLst>
                <a:path extrusionOk="0" h="350" w="350">
                  <a:moveTo>
                    <a:pt x="175" y="1"/>
                  </a:moveTo>
                  <a:cubicBezTo>
                    <a:pt x="81" y="1"/>
                    <a:pt x="1" y="81"/>
                    <a:pt x="1" y="175"/>
                  </a:cubicBezTo>
                  <a:cubicBezTo>
                    <a:pt x="1" y="270"/>
                    <a:pt x="81" y="350"/>
                    <a:pt x="175" y="350"/>
                  </a:cubicBezTo>
                  <a:cubicBezTo>
                    <a:pt x="269" y="350"/>
                    <a:pt x="350" y="270"/>
                    <a:pt x="350" y="175"/>
                  </a:cubicBezTo>
                  <a:cubicBezTo>
                    <a:pt x="350"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3"/>
            <p:cNvSpPr/>
            <p:nvPr/>
          </p:nvSpPr>
          <p:spPr>
            <a:xfrm flipH="1">
              <a:off x="5281791" y="3070264"/>
              <a:ext cx="36991" cy="36991"/>
            </a:xfrm>
            <a:custGeom>
              <a:rect b="b" l="l" r="r" t="t"/>
              <a:pathLst>
                <a:path extrusionOk="0" h="336" w="336">
                  <a:moveTo>
                    <a:pt x="171" y="0"/>
                  </a:moveTo>
                  <a:cubicBezTo>
                    <a:pt x="76" y="0"/>
                    <a:pt x="1" y="76"/>
                    <a:pt x="1" y="170"/>
                  </a:cubicBezTo>
                  <a:cubicBezTo>
                    <a:pt x="1" y="260"/>
                    <a:pt x="76" y="335"/>
                    <a:pt x="171" y="335"/>
                  </a:cubicBezTo>
                  <a:cubicBezTo>
                    <a:pt x="260" y="335"/>
                    <a:pt x="336" y="260"/>
                    <a:pt x="336" y="170"/>
                  </a:cubicBezTo>
                  <a:cubicBezTo>
                    <a:pt x="336" y="76"/>
                    <a:pt x="260"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3"/>
            <p:cNvSpPr/>
            <p:nvPr/>
          </p:nvSpPr>
          <p:spPr>
            <a:xfrm flipH="1">
              <a:off x="5200764" y="3108136"/>
              <a:ext cx="36441" cy="35890"/>
            </a:xfrm>
            <a:custGeom>
              <a:rect b="b" l="l" r="r" t="t"/>
              <a:pathLst>
                <a:path extrusionOk="0" h="326" w="331">
                  <a:moveTo>
                    <a:pt x="165" y="1"/>
                  </a:moveTo>
                  <a:cubicBezTo>
                    <a:pt x="75" y="1"/>
                    <a:pt x="0" y="71"/>
                    <a:pt x="0" y="161"/>
                  </a:cubicBezTo>
                  <a:cubicBezTo>
                    <a:pt x="0" y="255"/>
                    <a:pt x="75" y="326"/>
                    <a:pt x="165" y="326"/>
                  </a:cubicBezTo>
                  <a:cubicBezTo>
                    <a:pt x="255" y="326"/>
                    <a:pt x="330" y="255"/>
                    <a:pt x="330" y="161"/>
                  </a:cubicBezTo>
                  <a:cubicBezTo>
                    <a:pt x="330" y="71"/>
                    <a:pt x="255"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3"/>
            <p:cNvSpPr/>
            <p:nvPr/>
          </p:nvSpPr>
          <p:spPr>
            <a:xfrm flipH="1">
              <a:off x="5121388" y="3148099"/>
              <a:ext cx="35450" cy="35450"/>
            </a:xfrm>
            <a:custGeom>
              <a:rect b="b" l="l" r="r" t="t"/>
              <a:pathLst>
                <a:path extrusionOk="0" h="322" w="322">
                  <a:moveTo>
                    <a:pt x="161" y="1"/>
                  </a:moveTo>
                  <a:cubicBezTo>
                    <a:pt x="71" y="1"/>
                    <a:pt x="1" y="71"/>
                    <a:pt x="1" y="161"/>
                  </a:cubicBezTo>
                  <a:cubicBezTo>
                    <a:pt x="1" y="250"/>
                    <a:pt x="71" y="321"/>
                    <a:pt x="161" y="321"/>
                  </a:cubicBezTo>
                  <a:cubicBezTo>
                    <a:pt x="251" y="321"/>
                    <a:pt x="321" y="250"/>
                    <a:pt x="321" y="161"/>
                  </a:cubicBezTo>
                  <a:cubicBezTo>
                    <a:pt x="321" y="71"/>
                    <a:pt x="251"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3"/>
            <p:cNvSpPr/>
            <p:nvPr/>
          </p:nvSpPr>
          <p:spPr>
            <a:xfrm flipH="1">
              <a:off x="5042562" y="3189163"/>
              <a:ext cx="34349" cy="34349"/>
            </a:xfrm>
            <a:custGeom>
              <a:rect b="b" l="l" r="r" t="t"/>
              <a:pathLst>
                <a:path extrusionOk="0" h="312" w="312">
                  <a:moveTo>
                    <a:pt x="156" y="0"/>
                  </a:moveTo>
                  <a:cubicBezTo>
                    <a:pt x="71" y="0"/>
                    <a:pt x="1" y="71"/>
                    <a:pt x="1" y="156"/>
                  </a:cubicBezTo>
                  <a:cubicBezTo>
                    <a:pt x="1" y="245"/>
                    <a:pt x="71" y="311"/>
                    <a:pt x="156" y="311"/>
                  </a:cubicBezTo>
                  <a:cubicBezTo>
                    <a:pt x="241" y="311"/>
                    <a:pt x="312" y="245"/>
                    <a:pt x="312" y="156"/>
                  </a:cubicBezTo>
                  <a:cubicBezTo>
                    <a:pt x="312"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3"/>
            <p:cNvSpPr/>
            <p:nvPr/>
          </p:nvSpPr>
          <p:spPr>
            <a:xfrm flipH="1">
              <a:off x="4962636" y="3229126"/>
              <a:ext cx="33248" cy="33248"/>
            </a:xfrm>
            <a:custGeom>
              <a:rect b="b" l="l" r="r" t="t"/>
              <a:pathLst>
                <a:path extrusionOk="0" h="302" w="302">
                  <a:moveTo>
                    <a:pt x="151" y="0"/>
                  </a:moveTo>
                  <a:cubicBezTo>
                    <a:pt x="66" y="0"/>
                    <a:pt x="0" y="66"/>
                    <a:pt x="0" y="151"/>
                  </a:cubicBezTo>
                  <a:cubicBezTo>
                    <a:pt x="0" y="236"/>
                    <a:pt x="66" y="302"/>
                    <a:pt x="151" y="302"/>
                  </a:cubicBezTo>
                  <a:cubicBezTo>
                    <a:pt x="231" y="302"/>
                    <a:pt x="302" y="236"/>
                    <a:pt x="302" y="151"/>
                  </a:cubicBezTo>
                  <a:cubicBezTo>
                    <a:pt x="302" y="66"/>
                    <a:pt x="231"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3"/>
            <p:cNvSpPr/>
            <p:nvPr/>
          </p:nvSpPr>
          <p:spPr>
            <a:xfrm flipH="1">
              <a:off x="4882159" y="3266998"/>
              <a:ext cx="32257" cy="32257"/>
            </a:xfrm>
            <a:custGeom>
              <a:rect b="b" l="l" r="r" t="t"/>
              <a:pathLst>
                <a:path extrusionOk="0" h="293" w="293">
                  <a:moveTo>
                    <a:pt x="146" y="0"/>
                  </a:moveTo>
                  <a:cubicBezTo>
                    <a:pt x="66" y="0"/>
                    <a:pt x="0" y="66"/>
                    <a:pt x="0" y="146"/>
                  </a:cubicBezTo>
                  <a:cubicBezTo>
                    <a:pt x="0" y="226"/>
                    <a:pt x="66" y="292"/>
                    <a:pt x="146" y="292"/>
                  </a:cubicBezTo>
                  <a:cubicBezTo>
                    <a:pt x="227" y="292"/>
                    <a:pt x="293" y="226"/>
                    <a:pt x="293" y="146"/>
                  </a:cubicBezTo>
                  <a:cubicBezTo>
                    <a:pt x="293" y="66"/>
                    <a:pt x="227"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3"/>
            <p:cNvSpPr/>
            <p:nvPr/>
          </p:nvSpPr>
          <p:spPr>
            <a:xfrm flipH="1">
              <a:off x="4800691" y="3302778"/>
              <a:ext cx="31707" cy="31707"/>
            </a:xfrm>
            <a:custGeom>
              <a:rect b="b" l="l" r="r" t="t"/>
              <a:pathLst>
                <a:path extrusionOk="0" h="288" w="288">
                  <a:moveTo>
                    <a:pt x="146" y="0"/>
                  </a:moveTo>
                  <a:cubicBezTo>
                    <a:pt x="66" y="0"/>
                    <a:pt x="0" y="66"/>
                    <a:pt x="0" y="147"/>
                  </a:cubicBezTo>
                  <a:cubicBezTo>
                    <a:pt x="0" y="227"/>
                    <a:pt x="66" y="288"/>
                    <a:pt x="146" y="288"/>
                  </a:cubicBezTo>
                  <a:cubicBezTo>
                    <a:pt x="222" y="288"/>
                    <a:pt x="288" y="227"/>
                    <a:pt x="288" y="147"/>
                  </a:cubicBezTo>
                  <a:cubicBezTo>
                    <a:pt x="288" y="66"/>
                    <a:pt x="222"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3"/>
            <p:cNvSpPr/>
            <p:nvPr/>
          </p:nvSpPr>
          <p:spPr>
            <a:xfrm flipH="1">
              <a:off x="4718673" y="3337016"/>
              <a:ext cx="30165" cy="30716"/>
            </a:xfrm>
            <a:custGeom>
              <a:rect b="b" l="l" r="r" t="t"/>
              <a:pathLst>
                <a:path extrusionOk="0" h="279" w="274">
                  <a:moveTo>
                    <a:pt x="137" y="1"/>
                  </a:moveTo>
                  <a:cubicBezTo>
                    <a:pt x="61" y="1"/>
                    <a:pt x="0" y="62"/>
                    <a:pt x="0" y="142"/>
                  </a:cubicBezTo>
                  <a:cubicBezTo>
                    <a:pt x="0" y="217"/>
                    <a:pt x="61" y="279"/>
                    <a:pt x="137" y="279"/>
                  </a:cubicBezTo>
                  <a:cubicBezTo>
                    <a:pt x="212" y="279"/>
                    <a:pt x="274" y="217"/>
                    <a:pt x="274" y="142"/>
                  </a:cubicBezTo>
                  <a:cubicBezTo>
                    <a:pt x="274" y="62"/>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3"/>
            <p:cNvSpPr/>
            <p:nvPr/>
          </p:nvSpPr>
          <p:spPr>
            <a:xfrm flipH="1">
              <a:off x="4635114" y="3369163"/>
              <a:ext cx="30165" cy="29725"/>
            </a:xfrm>
            <a:custGeom>
              <a:rect b="b" l="l" r="r" t="t"/>
              <a:pathLst>
                <a:path extrusionOk="0" h="270" w="274">
                  <a:moveTo>
                    <a:pt x="137" y="1"/>
                  </a:moveTo>
                  <a:cubicBezTo>
                    <a:pt x="61" y="1"/>
                    <a:pt x="0" y="62"/>
                    <a:pt x="0" y="133"/>
                  </a:cubicBezTo>
                  <a:cubicBezTo>
                    <a:pt x="0" y="208"/>
                    <a:pt x="61" y="270"/>
                    <a:pt x="137" y="270"/>
                  </a:cubicBezTo>
                  <a:cubicBezTo>
                    <a:pt x="212" y="270"/>
                    <a:pt x="274" y="208"/>
                    <a:pt x="274" y="133"/>
                  </a:cubicBezTo>
                  <a:cubicBezTo>
                    <a:pt x="274" y="62"/>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3"/>
            <p:cNvSpPr/>
            <p:nvPr/>
          </p:nvSpPr>
          <p:spPr>
            <a:xfrm flipH="1">
              <a:off x="4551554" y="3398777"/>
              <a:ext cx="28624" cy="28624"/>
            </a:xfrm>
            <a:custGeom>
              <a:rect b="b" l="l" r="r" t="t"/>
              <a:pathLst>
                <a:path extrusionOk="0" h="260" w="260">
                  <a:moveTo>
                    <a:pt x="132" y="1"/>
                  </a:moveTo>
                  <a:cubicBezTo>
                    <a:pt x="57" y="1"/>
                    <a:pt x="0" y="57"/>
                    <a:pt x="0" y="133"/>
                  </a:cubicBezTo>
                  <a:cubicBezTo>
                    <a:pt x="0" y="203"/>
                    <a:pt x="57" y="260"/>
                    <a:pt x="132" y="260"/>
                  </a:cubicBezTo>
                  <a:cubicBezTo>
                    <a:pt x="203" y="260"/>
                    <a:pt x="259" y="203"/>
                    <a:pt x="259" y="133"/>
                  </a:cubicBezTo>
                  <a:cubicBezTo>
                    <a:pt x="259" y="57"/>
                    <a:pt x="203"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3"/>
            <p:cNvSpPr/>
            <p:nvPr/>
          </p:nvSpPr>
          <p:spPr>
            <a:xfrm flipH="1">
              <a:off x="4466454" y="3425750"/>
              <a:ext cx="28074" cy="28184"/>
            </a:xfrm>
            <a:custGeom>
              <a:rect b="b" l="l" r="r" t="t"/>
              <a:pathLst>
                <a:path extrusionOk="0" h="256" w="255">
                  <a:moveTo>
                    <a:pt x="127" y="1"/>
                  </a:moveTo>
                  <a:cubicBezTo>
                    <a:pt x="57" y="1"/>
                    <a:pt x="0" y="57"/>
                    <a:pt x="0" y="128"/>
                  </a:cubicBezTo>
                  <a:cubicBezTo>
                    <a:pt x="0" y="199"/>
                    <a:pt x="57" y="255"/>
                    <a:pt x="127" y="255"/>
                  </a:cubicBezTo>
                  <a:cubicBezTo>
                    <a:pt x="198" y="255"/>
                    <a:pt x="255" y="199"/>
                    <a:pt x="255" y="128"/>
                  </a:cubicBezTo>
                  <a:cubicBezTo>
                    <a:pt x="255" y="57"/>
                    <a:pt x="198" y="1"/>
                    <a:pt x="1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3"/>
            <p:cNvSpPr/>
            <p:nvPr/>
          </p:nvSpPr>
          <p:spPr>
            <a:xfrm flipH="1">
              <a:off x="4381353" y="3450630"/>
              <a:ext cx="26532" cy="27193"/>
            </a:xfrm>
            <a:custGeom>
              <a:rect b="b" l="l" r="r" t="t"/>
              <a:pathLst>
                <a:path extrusionOk="0" h="247" w="241">
                  <a:moveTo>
                    <a:pt x="118" y="1"/>
                  </a:moveTo>
                  <a:cubicBezTo>
                    <a:pt x="52" y="1"/>
                    <a:pt x="0" y="53"/>
                    <a:pt x="0" y="124"/>
                  </a:cubicBezTo>
                  <a:cubicBezTo>
                    <a:pt x="0" y="190"/>
                    <a:pt x="52" y="246"/>
                    <a:pt x="118" y="246"/>
                  </a:cubicBezTo>
                  <a:cubicBezTo>
                    <a:pt x="189" y="246"/>
                    <a:pt x="241" y="190"/>
                    <a:pt x="241" y="124"/>
                  </a:cubicBezTo>
                  <a:cubicBezTo>
                    <a:pt x="241" y="53"/>
                    <a:pt x="18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3"/>
            <p:cNvSpPr/>
            <p:nvPr/>
          </p:nvSpPr>
          <p:spPr>
            <a:xfrm flipH="1">
              <a:off x="4295151" y="3472428"/>
              <a:ext cx="25541" cy="26092"/>
            </a:xfrm>
            <a:custGeom>
              <a:rect b="b" l="l" r="r" t="t"/>
              <a:pathLst>
                <a:path extrusionOk="0" h="237" w="232">
                  <a:moveTo>
                    <a:pt x="113" y="1"/>
                  </a:moveTo>
                  <a:cubicBezTo>
                    <a:pt x="52" y="1"/>
                    <a:pt x="0" y="53"/>
                    <a:pt x="0" y="119"/>
                  </a:cubicBezTo>
                  <a:cubicBezTo>
                    <a:pt x="0" y="185"/>
                    <a:pt x="52" y="237"/>
                    <a:pt x="113" y="237"/>
                  </a:cubicBezTo>
                  <a:cubicBezTo>
                    <a:pt x="179" y="237"/>
                    <a:pt x="231" y="185"/>
                    <a:pt x="231" y="119"/>
                  </a:cubicBezTo>
                  <a:cubicBezTo>
                    <a:pt x="231" y="53"/>
                    <a:pt x="179" y="1"/>
                    <a:pt x="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3"/>
            <p:cNvSpPr/>
            <p:nvPr/>
          </p:nvSpPr>
          <p:spPr>
            <a:xfrm flipH="1">
              <a:off x="4207959" y="3491144"/>
              <a:ext cx="24991" cy="24991"/>
            </a:xfrm>
            <a:custGeom>
              <a:rect b="b" l="l" r="r" t="t"/>
              <a:pathLst>
                <a:path extrusionOk="0" h="227" w="227">
                  <a:moveTo>
                    <a:pt x="113" y="1"/>
                  </a:moveTo>
                  <a:cubicBezTo>
                    <a:pt x="52" y="1"/>
                    <a:pt x="0" y="53"/>
                    <a:pt x="0" y="114"/>
                  </a:cubicBezTo>
                  <a:cubicBezTo>
                    <a:pt x="0" y="180"/>
                    <a:pt x="52" y="227"/>
                    <a:pt x="113" y="227"/>
                  </a:cubicBezTo>
                  <a:cubicBezTo>
                    <a:pt x="174" y="227"/>
                    <a:pt x="226" y="180"/>
                    <a:pt x="226" y="114"/>
                  </a:cubicBezTo>
                  <a:cubicBezTo>
                    <a:pt x="226" y="53"/>
                    <a:pt x="174" y="1"/>
                    <a:pt x="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3"/>
            <p:cNvSpPr/>
            <p:nvPr/>
          </p:nvSpPr>
          <p:spPr>
            <a:xfrm flipH="1">
              <a:off x="4120326" y="3507217"/>
              <a:ext cx="24441" cy="24000"/>
            </a:xfrm>
            <a:custGeom>
              <a:rect b="b" l="l" r="r" t="t"/>
              <a:pathLst>
                <a:path extrusionOk="0" h="218" w="222">
                  <a:moveTo>
                    <a:pt x="109" y="1"/>
                  </a:moveTo>
                  <a:cubicBezTo>
                    <a:pt x="52" y="1"/>
                    <a:pt x="0" y="48"/>
                    <a:pt x="0" y="109"/>
                  </a:cubicBezTo>
                  <a:cubicBezTo>
                    <a:pt x="0" y="171"/>
                    <a:pt x="52" y="218"/>
                    <a:pt x="109" y="218"/>
                  </a:cubicBezTo>
                  <a:cubicBezTo>
                    <a:pt x="170" y="218"/>
                    <a:pt x="222" y="171"/>
                    <a:pt x="222" y="109"/>
                  </a:cubicBezTo>
                  <a:cubicBezTo>
                    <a:pt x="222" y="48"/>
                    <a:pt x="170"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3"/>
            <p:cNvSpPr/>
            <p:nvPr/>
          </p:nvSpPr>
          <p:spPr>
            <a:xfrm flipH="1">
              <a:off x="4032583" y="3519658"/>
              <a:ext cx="22899" cy="23009"/>
            </a:xfrm>
            <a:custGeom>
              <a:rect b="b" l="l" r="r" t="t"/>
              <a:pathLst>
                <a:path extrusionOk="0" h="209" w="208">
                  <a:moveTo>
                    <a:pt x="104" y="1"/>
                  </a:moveTo>
                  <a:cubicBezTo>
                    <a:pt x="47" y="1"/>
                    <a:pt x="0" y="48"/>
                    <a:pt x="0" y="105"/>
                  </a:cubicBezTo>
                  <a:cubicBezTo>
                    <a:pt x="0" y="161"/>
                    <a:pt x="47" y="208"/>
                    <a:pt x="104" y="208"/>
                  </a:cubicBezTo>
                  <a:cubicBezTo>
                    <a:pt x="161" y="208"/>
                    <a:pt x="208" y="161"/>
                    <a:pt x="208" y="105"/>
                  </a:cubicBezTo>
                  <a:cubicBezTo>
                    <a:pt x="208" y="48"/>
                    <a:pt x="161"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3"/>
            <p:cNvSpPr/>
            <p:nvPr/>
          </p:nvSpPr>
          <p:spPr>
            <a:xfrm flipH="1">
              <a:off x="3944290" y="3529016"/>
              <a:ext cx="21908" cy="21908"/>
            </a:xfrm>
            <a:custGeom>
              <a:rect b="b" l="l" r="r" t="t"/>
              <a:pathLst>
                <a:path extrusionOk="0" h="199" w="199">
                  <a:moveTo>
                    <a:pt x="99" y="1"/>
                  </a:moveTo>
                  <a:cubicBezTo>
                    <a:pt x="43" y="1"/>
                    <a:pt x="0" y="43"/>
                    <a:pt x="0" y="100"/>
                  </a:cubicBezTo>
                  <a:cubicBezTo>
                    <a:pt x="0" y="156"/>
                    <a:pt x="43" y="199"/>
                    <a:pt x="99" y="199"/>
                  </a:cubicBezTo>
                  <a:cubicBezTo>
                    <a:pt x="156" y="199"/>
                    <a:pt x="198" y="156"/>
                    <a:pt x="198" y="100"/>
                  </a:cubicBezTo>
                  <a:cubicBezTo>
                    <a:pt x="198" y="43"/>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3"/>
            <p:cNvSpPr/>
            <p:nvPr/>
          </p:nvSpPr>
          <p:spPr>
            <a:xfrm flipH="1">
              <a:off x="3855556" y="3534740"/>
              <a:ext cx="21468" cy="21358"/>
            </a:xfrm>
            <a:custGeom>
              <a:rect b="b" l="l" r="r" t="t"/>
              <a:pathLst>
                <a:path extrusionOk="0" h="194" w="195">
                  <a:moveTo>
                    <a:pt x="100" y="1"/>
                  </a:moveTo>
                  <a:cubicBezTo>
                    <a:pt x="48" y="1"/>
                    <a:pt x="1" y="43"/>
                    <a:pt x="1" y="95"/>
                  </a:cubicBezTo>
                  <a:cubicBezTo>
                    <a:pt x="1" y="152"/>
                    <a:pt x="48" y="194"/>
                    <a:pt x="100" y="194"/>
                  </a:cubicBezTo>
                  <a:cubicBezTo>
                    <a:pt x="152" y="194"/>
                    <a:pt x="194" y="152"/>
                    <a:pt x="194" y="95"/>
                  </a:cubicBezTo>
                  <a:cubicBezTo>
                    <a:pt x="194" y="43"/>
                    <a:pt x="152"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3"/>
            <p:cNvSpPr/>
            <p:nvPr/>
          </p:nvSpPr>
          <p:spPr>
            <a:xfrm flipH="1">
              <a:off x="3766822" y="3537382"/>
              <a:ext cx="20367" cy="20367"/>
            </a:xfrm>
            <a:custGeom>
              <a:rect b="b" l="l" r="r" t="t"/>
              <a:pathLst>
                <a:path extrusionOk="0" h="185" w="185">
                  <a:moveTo>
                    <a:pt x="95" y="0"/>
                  </a:moveTo>
                  <a:cubicBezTo>
                    <a:pt x="43" y="0"/>
                    <a:pt x="0" y="43"/>
                    <a:pt x="0" y="95"/>
                  </a:cubicBezTo>
                  <a:cubicBezTo>
                    <a:pt x="0" y="142"/>
                    <a:pt x="43" y="184"/>
                    <a:pt x="95" y="184"/>
                  </a:cubicBezTo>
                  <a:cubicBezTo>
                    <a:pt x="147" y="184"/>
                    <a:pt x="184" y="142"/>
                    <a:pt x="184" y="95"/>
                  </a:cubicBezTo>
                  <a:cubicBezTo>
                    <a:pt x="184" y="43"/>
                    <a:pt x="147"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3"/>
            <p:cNvSpPr/>
            <p:nvPr/>
          </p:nvSpPr>
          <p:spPr>
            <a:xfrm flipH="1">
              <a:off x="3678089" y="3536832"/>
              <a:ext cx="19266" cy="19266"/>
            </a:xfrm>
            <a:custGeom>
              <a:rect b="b" l="l" r="r" t="t"/>
              <a:pathLst>
                <a:path extrusionOk="0" h="175" w="175">
                  <a:moveTo>
                    <a:pt x="90" y="1"/>
                  </a:moveTo>
                  <a:cubicBezTo>
                    <a:pt x="42" y="1"/>
                    <a:pt x="0" y="38"/>
                    <a:pt x="0" y="85"/>
                  </a:cubicBezTo>
                  <a:cubicBezTo>
                    <a:pt x="0" y="137"/>
                    <a:pt x="42" y="175"/>
                    <a:pt x="90" y="175"/>
                  </a:cubicBezTo>
                  <a:cubicBezTo>
                    <a:pt x="137" y="175"/>
                    <a:pt x="174" y="137"/>
                    <a:pt x="174" y="85"/>
                  </a:cubicBezTo>
                  <a:cubicBezTo>
                    <a:pt x="174" y="38"/>
                    <a:pt x="137"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3"/>
            <p:cNvSpPr/>
            <p:nvPr/>
          </p:nvSpPr>
          <p:spPr>
            <a:xfrm flipH="1">
              <a:off x="3589355" y="3532649"/>
              <a:ext cx="18275" cy="18826"/>
            </a:xfrm>
            <a:custGeom>
              <a:rect b="b" l="l" r="r" t="t"/>
              <a:pathLst>
                <a:path extrusionOk="0" h="171" w="166">
                  <a:moveTo>
                    <a:pt x="85" y="1"/>
                  </a:moveTo>
                  <a:cubicBezTo>
                    <a:pt x="38" y="1"/>
                    <a:pt x="1" y="39"/>
                    <a:pt x="1" y="86"/>
                  </a:cubicBezTo>
                  <a:cubicBezTo>
                    <a:pt x="1" y="133"/>
                    <a:pt x="38" y="171"/>
                    <a:pt x="85" y="171"/>
                  </a:cubicBezTo>
                  <a:cubicBezTo>
                    <a:pt x="133" y="171"/>
                    <a:pt x="166" y="133"/>
                    <a:pt x="166" y="86"/>
                  </a:cubicBezTo>
                  <a:cubicBezTo>
                    <a:pt x="166" y="39"/>
                    <a:pt x="133"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3"/>
            <p:cNvSpPr/>
            <p:nvPr/>
          </p:nvSpPr>
          <p:spPr>
            <a:xfrm flipH="1">
              <a:off x="3500621" y="3525933"/>
              <a:ext cx="17725" cy="17725"/>
            </a:xfrm>
            <a:custGeom>
              <a:rect b="b" l="l" r="r" t="t"/>
              <a:pathLst>
                <a:path extrusionOk="0" h="161" w="161">
                  <a:moveTo>
                    <a:pt x="81" y="1"/>
                  </a:moveTo>
                  <a:cubicBezTo>
                    <a:pt x="38" y="1"/>
                    <a:pt x="0" y="38"/>
                    <a:pt x="0" y="81"/>
                  </a:cubicBezTo>
                  <a:cubicBezTo>
                    <a:pt x="0" y="123"/>
                    <a:pt x="38" y="161"/>
                    <a:pt x="81" y="161"/>
                  </a:cubicBezTo>
                  <a:cubicBezTo>
                    <a:pt x="128" y="161"/>
                    <a:pt x="161" y="123"/>
                    <a:pt x="161" y="81"/>
                  </a:cubicBezTo>
                  <a:cubicBezTo>
                    <a:pt x="161" y="38"/>
                    <a:pt x="128"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3"/>
            <p:cNvSpPr/>
            <p:nvPr/>
          </p:nvSpPr>
          <p:spPr>
            <a:xfrm flipH="1">
              <a:off x="3412328" y="3516575"/>
              <a:ext cx="16734" cy="16734"/>
            </a:xfrm>
            <a:custGeom>
              <a:rect b="b" l="l" r="r" t="t"/>
              <a:pathLst>
                <a:path extrusionOk="0" h="152" w="152">
                  <a:moveTo>
                    <a:pt x="76" y="1"/>
                  </a:moveTo>
                  <a:cubicBezTo>
                    <a:pt x="38" y="1"/>
                    <a:pt x="0" y="34"/>
                    <a:pt x="0" y="76"/>
                  </a:cubicBezTo>
                  <a:cubicBezTo>
                    <a:pt x="0" y="119"/>
                    <a:pt x="38" y="152"/>
                    <a:pt x="76" y="152"/>
                  </a:cubicBezTo>
                  <a:cubicBezTo>
                    <a:pt x="118" y="152"/>
                    <a:pt x="151" y="119"/>
                    <a:pt x="151" y="76"/>
                  </a:cubicBezTo>
                  <a:cubicBezTo>
                    <a:pt x="151"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3"/>
            <p:cNvSpPr/>
            <p:nvPr/>
          </p:nvSpPr>
          <p:spPr>
            <a:xfrm flipH="1">
              <a:off x="3324145" y="3505126"/>
              <a:ext cx="15633" cy="15743"/>
            </a:xfrm>
            <a:custGeom>
              <a:rect b="b" l="l" r="r" t="t"/>
              <a:pathLst>
                <a:path extrusionOk="0" h="143" w="142">
                  <a:moveTo>
                    <a:pt x="71" y="1"/>
                  </a:moveTo>
                  <a:cubicBezTo>
                    <a:pt x="33" y="1"/>
                    <a:pt x="0" y="29"/>
                    <a:pt x="0" y="72"/>
                  </a:cubicBezTo>
                  <a:cubicBezTo>
                    <a:pt x="0" y="109"/>
                    <a:pt x="33" y="142"/>
                    <a:pt x="71" y="142"/>
                  </a:cubicBezTo>
                  <a:cubicBezTo>
                    <a:pt x="109" y="142"/>
                    <a:pt x="142" y="109"/>
                    <a:pt x="142" y="72"/>
                  </a:cubicBezTo>
                  <a:cubicBezTo>
                    <a:pt x="142" y="29"/>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3"/>
            <p:cNvSpPr/>
            <p:nvPr/>
          </p:nvSpPr>
          <p:spPr>
            <a:xfrm flipH="1">
              <a:off x="3236402" y="3491144"/>
              <a:ext cx="14642" cy="15193"/>
            </a:xfrm>
            <a:custGeom>
              <a:rect b="b" l="l" r="r" t="t"/>
              <a:pathLst>
                <a:path extrusionOk="0" h="138" w="133">
                  <a:moveTo>
                    <a:pt x="66" y="1"/>
                  </a:moveTo>
                  <a:cubicBezTo>
                    <a:pt x="29" y="1"/>
                    <a:pt x="0" y="34"/>
                    <a:pt x="0" y="67"/>
                  </a:cubicBezTo>
                  <a:cubicBezTo>
                    <a:pt x="0" y="104"/>
                    <a:pt x="29" y="137"/>
                    <a:pt x="66" y="137"/>
                  </a:cubicBezTo>
                  <a:cubicBezTo>
                    <a:pt x="99" y="137"/>
                    <a:pt x="132" y="104"/>
                    <a:pt x="132" y="67"/>
                  </a:cubicBezTo>
                  <a:cubicBezTo>
                    <a:pt x="132" y="34"/>
                    <a:pt x="9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3"/>
            <p:cNvSpPr/>
            <p:nvPr/>
          </p:nvSpPr>
          <p:spPr>
            <a:xfrm flipH="1">
              <a:off x="3149209" y="3476062"/>
              <a:ext cx="13651" cy="14202"/>
            </a:xfrm>
            <a:custGeom>
              <a:rect b="b" l="l" r="r" t="t"/>
              <a:pathLst>
                <a:path extrusionOk="0" h="129" w="124">
                  <a:moveTo>
                    <a:pt x="62" y="1"/>
                  </a:moveTo>
                  <a:cubicBezTo>
                    <a:pt x="29" y="1"/>
                    <a:pt x="1" y="29"/>
                    <a:pt x="1" y="67"/>
                  </a:cubicBezTo>
                  <a:cubicBezTo>
                    <a:pt x="1" y="100"/>
                    <a:pt x="29" y="128"/>
                    <a:pt x="62" y="128"/>
                  </a:cubicBezTo>
                  <a:cubicBezTo>
                    <a:pt x="95" y="128"/>
                    <a:pt x="123" y="100"/>
                    <a:pt x="123" y="67"/>
                  </a:cubicBezTo>
                  <a:cubicBezTo>
                    <a:pt x="123" y="29"/>
                    <a:pt x="95" y="1"/>
                    <a:pt x="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3"/>
            <p:cNvSpPr/>
            <p:nvPr/>
          </p:nvSpPr>
          <p:spPr>
            <a:xfrm flipH="1">
              <a:off x="3062017" y="3459988"/>
              <a:ext cx="12551" cy="13101"/>
            </a:xfrm>
            <a:custGeom>
              <a:rect b="b" l="l" r="r" t="t"/>
              <a:pathLst>
                <a:path extrusionOk="0" h="119" w="114">
                  <a:moveTo>
                    <a:pt x="57" y="1"/>
                  </a:moveTo>
                  <a:cubicBezTo>
                    <a:pt x="24" y="1"/>
                    <a:pt x="0" y="29"/>
                    <a:pt x="0" y="62"/>
                  </a:cubicBezTo>
                  <a:cubicBezTo>
                    <a:pt x="0" y="90"/>
                    <a:pt x="24" y="119"/>
                    <a:pt x="57" y="119"/>
                  </a:cubicBezTo>
                  <a:cubicBezTo>
                    <a:pt x="90" y="119"/>
                    <a:pt x="113" y="90"/>
                    <a:pt x="113" y="62"/>
                  </a:cubicBezTo>
                  <a:cubicBezTo>
                    <a:pt x="113"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3"/>
            <p:cNvSpPr/>
            <p:nvPr/>
          </p:nvSpPr>
          <p:spPr>
            <a:xfrm flipH="1">
              <a:off x="2974824" y="3443915"/>
              <a:ext cx="11560" cy="11560"/>
            </a:xfrm>
            <a:custGeom>
              <a:rect b="b" l="l" r="r" t="t"/>
              <a:pathLst>
                <a:path extrusionOk="0" h="105" w="105">
                  <a:moveTo>
                    <a:pt x="52" y="1"/>
                  </a:moveTo>
                  <a:cubicBezTo>
                    <a:pt x="24" y="1"/>
                    <a:pt x="0" y="24"/>
                    <a:pt x="0" y="53"/>
                  </a:cubicBezTo>
                  <a:cubicBezTo>
                    <a:pt x="0" y="81"/>
                    <a:pt x="24" y="104"/>
                    <a:pt x="52" y="104"/>
                  </a:cubicBezTo>
                  <a:cubicBezTo>
                    <a:pt x="81" y="104"/>
                    <a:pt x="104" y="81"/>
                    <a:pt x="104" y="53"/>
                  </a:cubicBezTo>
                  <a:cubicBezTo>
                    <a:pt x="104" y="24"/>
                    <a:pt x="81"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3"/>
            <p:cNvSpPr/>
            <p:nvPr/>
          </p:nvSpPr>
          <p:spPr>
            <a:xfrm flipH="1">
              <a:off x="2887632" y="3427291"/>
              <a:ext cx="10569" cy="11009"/>
            </a:xfrm>
            <a:custGeom>
              <a:rect b="b" l="l" r="r" t="t"/>
              <a:pathLst>
                <a:path extrusionOk="0" h="100" w="96">
                  <a:moveTo>
                    <a:pt x="48" y="1"/>
                  </a:moveTo>
                  <a:cubicBezTo>
                    <a:pt x="20" y="1"/>
                    <a:pt x="1" y="24"/>
                    <a:pt x="1" y="48"/>
                  </a:cubicBezTo>
                  <a:cubicBezTo>
                    <a:pt x="1" y="76"/>
                    <a:pt x="20" y="100"/>
                    <a:pt x="48" y="100"/>
                  </a:cubicBezTo>
                  <a:cubicBezTo>
                    <a:pt x="76" y="100"/>
                    <a:pt x="95" y="76"/>
                    <a:pt x="95" y="48"/>
                  </a:cubicBezTo>
                  <a:cubicBezTo>
                    <a:pt x="95" y="24"/>
                    <a:pt x="76"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3"/>
            <p:cNvSpPr/>
            <p:nvPr/>
          </p:nvSpPr>
          <p:spPr>
            <a:xfrm flipH="1">
              <a:off x="2799999" y="3411768"/>
              <a:ext cx="9908" cy="9908"/>
            </a:xfrm>
            <a:custGeom>
              <a:rect b="b" l="l" r="r" t="t"/>
              <a:pathLst>
                <a:path extrusionOk="0" h="90" w="90">
                  <a:moveTo>
                    <a:pt x="43" y="0"/>
                  </a:moveTo>
                  <a:cubicBezTo>
                    <a:pt x="19" y="0"/>
                    <a:pt x="0" y="19"/>
                    <a:pt x="0" y="43"/>
                  </a:cubicBezTo>
                  <a:cubicBezTo>
                    <a:pt x="0" y="66"/>
                    <a:pt x="19" y="90"/>
                    <a:pt x="43" y="90"/>
                  </a:cubicBezTo>
                  <a:cubicBezTo>
                    <a:pt x="66" y="90"/>
                    <a:pt x="90" y="66"/>
                    <a:pt x="90" y="43"/>
                  </a:cubicBezTo>
                  <a:cubicBezTo>
                    <a:pt x="90" y="19"/>
                    <a:pt x="66"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3"/>
            <p:cNvSpPr/>
            <p:nvPr/>
          </p:nvSpPr>
          <p:spPr>
            <a:xfrm flipH="1">
              <a:off x="2712807" y="3396686"/>
              <a:ext cx="8917" cy="9468"/>
            </a:xfrm>
            <a:custGeom>
              <a:rect b="b" l="l" r="r" t="t"/>
              <a:pathLst>
                <a:path extrusionOk="0" h="86" w="81">
                  <a:moveTo>
                    <a:pt x="43" y="1"/>
                  </a:moveTo>
                  <a:cubicBezTo>
                    <a:pt x="20" y="1"/>
                    <a:pt x="1" y="20"/>
                    <a:pt x="1" y="43"/>
                  </a:cubicBezTo>
                  <a:cubicBezTo>
                    <a:pt x="1" y="67"/>
                    <a:pt x="20" y="86"/>
                    <a:pt x="43" y="86"/>
                  </a:cubicBezTo>
                  <a:cubicBezTo>
                    <a:pt x="67" y="86"/>
                    <a:pt x="81" y="67"/>
                    <a:pt x="81" y="43"/>
                  </a:cubicBezTo>
                  <a:cubicBezTo>
                    <a:pt x="81" y="20"/>
                    <a:pt x="67"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3"/>
            <p:cNvSpPr/>
            <p:nvPr/>
          </p:nvSpPr>
          <p:spPr>
            <a:xfrm flipH="1">
              <a:off x="2624513" y="3384245"/>
              <a:ext cx="8477" cy="7927"/>
            </a:xfrm>
            <a:custGeom>
              <a:rect b="b" l="l" r="r" t="t"/>
              <a:pathLst>
                <a:path extrusionOk="0" h="72" w="77">
                  <a:moveTo>
                    <a:pt x="39" y="1"/>
                  </a:moveTo>
                  <a:cubicBezTo>
                    <a:pt x="20" y="1"/>
                    <a:pt x="1" y="15"/>
                    <a:pt x="1" y="38"/>
                  </a:cubicBezTo>
                  <a:cubicBezTo>
                    <a:pt x="1" y="57"/>
                    <a:pt x="20" y="71"/>
                    <a:pt x="39" y="71"/>
                  </a:cubicBezTo>
                  <a:cubicBezTo>
                    <a:pt x="57" y="71"/>
                    <a:pt x="76" y="57"/>
                    <a:pt x="76" y="38"/>
                  </a:cubicBezTo>
                  <a:cubicBezTo>
                    <a:pt x="76" y="15"/>
                    <a:pt x="57" y="1"/>
                    <a:pt x="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3"/>
            <p:cNvSpPr/>
            <p:nvPr/>
          </p:nvSpPr>
          <p:spPr>
            <a:xfrm flipH="1">
              <a:off x="2536881" y="3373897"/>
              <a:ext cx="6826" cy="6826"/>
            </a:xfrm>
            <a:custGeom>
              <a:rect b="b" l="l" r="r" t="t"/>
              <a:pathLst>
                <a:path extrusionOk="0" h="62" w="62">
                  <a:moveTo>
                    <a:pt x="34" y="0"/>
                  </a:moveTo>
                  <a:cubicBezTo>
                    <a:pt x="15" y="0"/>
                    <a:pt x="1" y="14"/>
                    <a:pt x="1" y="29"/>
                  </a:cubicBezTo>
                  <a:cubicBezTo>
                    <a:pt x="1" y="47"/>
                    <a:pt x="15" y="62"/>
                    <a:pt x="34" y="62"/>
                  </a:cubicBezTo>
                  <a:cubicBezTo>
                    <a:pt x="48" y="62"/>
                    <a:pt x="62" y="47"/>
                    <a:pt x="62" y="29"/>
                  </a:cubicBezTo>
                  <a:cubicBezTo>
                    <a:pt x="62" y="14"/>
                    <a:pt x="48"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3"/>
            <p:cNvSpPr/>
            <p:nvPr/>
          </p:nvSpPr>
          <p:spPr>
            <a:xfrm flipH="1">
              <a:off x="2448037" y="3366080"/>
              <a:ext cx="6385" cy="6385"/>
            </a:xfrm>
            <a:custGeom>
              <a:rect b="b" l="l" r="r" t="t"/>
              <a:pathLst>
                <a:path extrusionOk="0" h="58" w="58">
                  <a:moveTo>
                    <a:pt x="29" y="1"/>
                  </a:moveTo>
                  <a:cubicBezTo>
                    <a:pt x="15" y="1"/>
                    <a:pt x="0" y="15"/>
                    <a:pt x="0" y="29"/>
                  </a:cubicBezTo>
                  <a:cubicBezTo>
                    <a:pt x="0" y="43"/>
                    <a:pt x="15" y="57"/>
                    <a:pt x="29" y="57"/>
                  </a:cubicBezTo>
                  <a:cubicBezTo>
                    <a:pt x="43" y="57"/>
                    <a:pt x="57" y="43"/>
                    <a:pt x="57" y="29"/>
                  </a:cubicBezTo>
                  <a:cubicBezTo>
                    <a:pt x="57" y="15"/>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3"/>
            <p:cNvSpPr/>
            <p:nvPr/>
          </p:nvSpPr>
          <p:spPr>
            <a:xfrm flipH="1">
              <a:off x="2359303" y="3361897"/>
              <a:ext cx="5284" cy="5284"/>
            </a:xfrm>
            <a:custGeom>
              <a:rect b="b" l="l" r="r" t="t"/>
              <a:pathLst>
                <a:path extrusionOk="0" h="48" w="48">
                  <a:moveTo>
                    <a:pt x="24" y="1"/>
                  </a:moveTo>
                  <a:cubicBezTo>
                    <a:pt x="9" y="1"/>
                    <a:pt x="0" y="10"/>
                    <a:pt x="0" y="24"/>
                  </a:cubicBezTo>
                  <a:cubicBezTo>
                    <a:pt x="0" y="34"/>
                    <a:pt x="9" y="48"/>
                    <a:pt x="24" y="48"/>
                  </a:cubicBezTo>
                  <a:cubicBezTo>
                    <a:pt x="33" y="48"/>
                    <a:pt x="47" y="34"/>
                    <a:pt x="47" y="24"/>
                  </a:cubicBezTo>
                  <a:cubicBezTo>
                    <a:pt x="47" y="10"/>
                    <a:pt x="3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3"/>
            <p:cNvSpPr/>
            <p:nvPr/>
          </p:nvSpPr>
          <p:spPr>
            <a:xfrm flipH="1">
              <a:off x="2270569" y="3360906"/>
              <a:ext cx="4294" cy="4294"/>
            </a:xfrm>
            <a:custGeom>
              <a:rect b="b" l="l" r="r" t="t"/>
              <a:pathLst>
                <a:path extrusionOk="0" h="39" w="39">
                  <a:moveTo>
                    <a:pt x="19" y="0"/>
                  </a:moveTo>
                  <a:cubicBezTo>
                    <a:pt x="5" y="0"/>
                    <a:pt x="1" y="10"/>
                    <a:pt x="1" y="19"/>
                  </a:cubicBezTo>
                  <a:cubicBezTo>
                    <a:pt x="1" y="33"/>
                    <a:pt x="5" y="38"/>
                    <a:pt x="19" y="38"/>
                  </a:cubicBezTo>
                  <a:cubicBezTo>
                    <a:pt x="29" y="38"/>
                    <a:pt x="38" y="33"/>
                    <a:pt x="38" y="19"/>
                  </a:cubicBezTo>
                  <a:cubicBezTo>
                    <a:pt x="38" y="10"/>
                    <a:pt x="29"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3"/>
            <p:cNvSpPr/>
            <p:nvPr/>
          </p:nvSpPr>
          <p:spPr>
            <a:xfrm flipH="1">
              <a:off x="2181836" y="3363988"/>
              <a:ext cx="3743" cy="3743"/>
            </a:xfrm>
            <a:custGeom>
              <a:rect b="b" l="l" r="r" t="t"/>
              <a:pathLst>
                <a:path extrusionOk="0" h="34" w="34">
                  <a:moveTo>
                    <a:pt x="19" y="1"/>
                  </a:moveTo>
                  <a:cubicBezTo>
                    <a:pt x="10" y="1"/>
                    <a:pt x="0" y="10"/>
                    <a:pt x="0" y="20"/>
                  </a:cubicBezTo>
                  <a:cubicBezTo>
                    <a:pt x="0" y="24"/>
                    <a:pt x="10" y="34"/>
                    <a:pt x="19" y="34"/>
                  </a:cubicBezTo>
                  <a:cubicBezTo>
                    <a:pt x="24" y="34"/>
                    <a:pt x="33" y="24"/>
                    <a:pt x="33" y="20"/>
                  </a:cubicBezTo>
                  <a:cubicBezTo>
                    <a:pt x="33" y="10"/>
                    <a:pt x="24"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3"/>
            <p:cNvSpPr/>
            <p:nvPr/>
          </p:nvSpPr>
          <p:spPr>
            <a:xfrm flipH="1">
              <a:off x="2093652" y="3371254"/>
              <a:ext cx="2202" cy="2752"/>
            </a:xfrm>
            <a:custGeom>
              <a:rect b="b" l="l" r="r" t="t"/>
              <a:pathLst>
                <a:path extrusionOk="0" h="25" w="20">
                  <a:moveTo>
                    <a:pt x="10" y="1"/>
                  </a:moveTo>
                  <a:cubicBezTo>
                    <a:pt x="6" y="1"/>
                    <a:pt x="1" y="5"/>
                    <a:pt x="1" y="15"/>
                  </a:cubicBezTo>
                  <a:cubicBezTo>
                    <a:pt x="1" y="20"/>
                    <a:pt x="6" y="24"/>
                    <a:pt x="10" y="24"/>
                  </a:cubicBezTo>
                  <a:cubicBezTo>
                    <a:pt x="15" y="24"/>
                    <a:pt x="20" y="20"/>
                    <a:pt x="20" y="15"/>
                  </a:cubicBezTo>
                  <a:cubicBezTo>
                    <a:pt x="20" y="5"/>
                    <a:pt x="15"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3"/>
            <p:cNvSpPr/>
            <p:nvPr/>
          </p:nvSpPr>
          <p:spPr>
            <a:xfrm flipH="1">
              <a:off x="2005359" y="3383254"/>
              <a:ext cx="1651" cy="1101"/>
            </a:xfrm>
            <a:custGeom>
              <a:rect b="b" l="l" r="r" t="t"/>
              <a:pathLst>
                <a:path extrusionOk="0" h="10" w="15">
                  <a:moveTo>
                    <a:pt x="10" y="0"/>
                  </a:moveTo>
                  <a:cubicBezTo>
                    <a:pt x="5" y="0"/>
                    <a:pt x="0" y="0"/>
                    <a:pt x="0" y="5"/>
                  </a:cubicBezTo>
                  <a:cubicBezTo>
                    <a:pt x="0" y="10"/>
                    <a:pt x="5" y="10"/>
                    <a:pt x="10" y="10"/>
                  </a:cubicBezTo>
                  <a:cubicBezTo>
                    <a:pt x="14" y="10"/>
                    <a:pt x="14" y="10"/>
                    <a:pt x="14" y="5"/>
                  </a:cubicBezTo>
                  <a:cubicBezTo>
                    <a:pt x="14" y="0"/>
                    <a:pt x="14"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3"/>
            <p:cNvSpPr/>
            <p:nvPr/>
          </p:nvSpPr>
          <p:spPr>
            <a:xfrm flipH="1">
              <a:off x="1917726" y="3398777"/>
              <a:ext cx="550" cy="661"/>
            </a:xfrm>
            <a:custGeom>
              <a:rect b="b" l="l" r="r" t="t"/>
              <a:pathLst>
                <a:path extrusionOk="0" h="6" w="5">
                  <a:moveTo>
                    <a:pt x="0" y="1"/>
                  </a:moveTo>
                  <a:cubicBezTo>
                    <a:pt x="0" y="5"/>
                    <a:pt x="0" y="5"/>
                    <a:pt x="0" y="5"/>
                  </a:cubicBezTo>
                  <a:cubicBezTo>
                    <a:pt x="5" y="5"/>
                    <a:pt x="5" y="5"/>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3"/>
            <p:cNvSpPr/>
            <p:nvPr/>
          </p:nvSpPr>
          <p:spPr>
            <a:xfrm flipH="1">
              <a:off x="8997708" y="3015769"/>
              <a:ext cx="80588" cy="80588"/>
            </a:xfrm>
            <a:custGeom>
              <a:rect b="b" l="l" r="r" t="t"/>
              <a:pathLst>
                <a:path extrusionOk="0" h="732" w="732">
                  <a:moveTo>
                    <a:pt x="368" y="1"/>
                  </a:moveTo>
                  <a:cubicBezTo>
                    <a:pt x="165" y="1"/>
                    <a:pt x="0" y="166"/>
                    <a:pt x="0" y="363"/>
                  </a:cubicBezTo>
                  <a:cubicBezTo>
                    <a:pt x="0" y="566"/>
                    <a:pt x="165" y="731"/>
                    <a:pt x="368" y="731"/>
                  </a:cubicBezTo>
                  <a:cubicBezTo>
                    <a:pt x="571" y="731"/>
                    <a:pt x="731" y="566"/>
                    <a:pt x="731" y="363"/>
                  </a:cubicBezTo>
                  <a:cubicBezTo>
                    <a:pt x="731" y="166"/>
                    <a:pt x="571" y="1"/>
                    <a:pt x="3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3"/>
            <p:cNvSpPr/>
            <p:nvPr/>
          </p:nvSpPr>
          <p:spPr>
            <a:xfrm flipH="1">
              <a:off x="8927139" y="3070815"/>
              <a:ext cx="79597" cy="79487"/>
            </a:xfrm>
            <a:custGeom>
              <a:rect b="b" l="l" r="r" t="t"/>
              <a:pathLst>
                <a:path extrusionOk="0" h="722" w="723">
                  <a:moveTo>
                    <a:pt x="359" y="0"/>
                  </a:moveTo>
                  <a:cubicBezTo>
                    <a:pt x="161" y="0"/>
                    <a:pt x="1" y="160"/>
                    <a:pt x="1" y="358"/>
                  </a:cubicBezTo>
                  <a:cubicBezTo>
                    <a:pt x="1" y="561"/>
                    <a:pt x="161" y="721"/>
                    <a:pt x="359" y="721"/>
                  </a:cubicBezTo>
                  <a:cubicBezTo>
                    <a:pt x="557" y="721"/>
                    <a:pt x="722" y="561"/>
                    <a:pt x="722" y="358"/>
                  </a:cubicBezTo>
                  <a:cubicBezTo>
                    <a:pt x="722" y="160"/>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3"/>
            <p:cNvSpPr/>
            <p:nvPr/>
          </p:nvSpPr>
          <p:spPr>
            <a:xfrm flipH="1">
              <a:off x="8855030" y="3122117"/>
              <a:ext cx="78496" cy="79046"/>
            </a:xfrm>
            <a:custGeom>
              <a:rect b="b" l="l" r="r" t="t"/>
              <a:pathLst>
                <a:path extrusionOk="0" h="718" w="713">
                  <a:moveTo>
                    <a:pt x="359" y="1"/>
                  </a:moveTo>
                  <a:cubicBezTo>
                    <a:pt x="161" y="1"/>
                    <a:pt x="1" y="161"/>
                    <a:pt x="1" y="359"/>
                  </a:cubicBezTo>
                  <a:cubicBezTo>
                    <a:pt x="1" y="557"/>
                    <a:pt x="161" y="717"/>
                    <a:pt x="359" y="717"/>
                  </a:cubicBezTo>
                  <a:cubicBezTo>
                    <a:pt x="557" y="717"/>
                    <a:pt x="713" y="557"/>
                    <a:pt x="713" y="359"/>
                  </a:cubicBezTo>
                  <a:cubicBezTo>
                    <a:pt x="713" y="161"/>
                    <a:pt x="557"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3"/>
            <p:cNvSpPr/>
            <p:nvPr/>
          </p:nvSpPr>
          <p:spPr>
            <a:xfrm flipH="1">
              <a:off x="8780277" y="3171438"/>
              <a:ext cx="77945" cy="77945"/>
            </a:xfrm>
            <a:custGeom>
              <a:rect b="b" l="l" r="r" t="t"/>
              <a:pathLst>
                <a:path extrusionOk="0" h="708" w="708">
                  <a:moveTo>
                    <a:pt x="354" y="1"/>
                  </a:moveTo>
                  <a:cubicBezTo>
                    <a:pt x="161" y="1"/>
                    <a:pt x="0" y="161"/>
                    <a:pt x="0" y="354"/>
                  </a:cubicBezTo>
                  <a:cubicBezTo>
                    <a:pt x="0" y="548"/>
                    <a:pt x="161" y="708"/>
                    <a:pt x="354" y="708"/>
                  </a:cubicBezTo>
                  <a:cubicBezTo>
                    <a:pt x="547" y="708"/>
                    <a:pt x="707" y="548"/>
                    <a:pt x="707" y="354"/>
                  </a:cubicBezTo>
                  <a:cubicBezTo>
                    <a:pt x="707" y="161"/>
                    <a:pt x="547"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3"/>
            <p:cNvSpPr/>
            <p:nvPr/>
          </p:nvSpPr>
          <p:spPr>
            <a:xfrm flipH="1">
              <a:off x="8704534" y="3218227"/>
              <a:ext cx="76955" cy="76845"/>
            </a:xfrm>
            <a:custGeom>
              <a:rect b="b" l="l" r="r" t="t"/>
              <a:pathLst>
                <a:path extrusionOk="0" h="698" w="699">
                  <a:moveTo>
                    <a:pt x="350" y="0"/>
                  </a:moveTo>
                  <a:cubicBezTo>
                    <a:pt x="156" y="0"/>
                    <a:pt x="1" y="156"/>
                    <a:pt x="1" y="349"/>
                  </a:cubicBezTo>
                  <a:cubicBezTo>
                    <a:pt x="1" y="542"/>
                    <a:pt x="156" y="698"/>
                    <a:pt x="350" y="698"/>
                  </a:cubicBezTo>
                  <a:cubicBezTo>
                    <a:pt x="543" y="698"/>
                    <a:pt x="699" y="542"/>
                    <a:pt x="699" y="349"/>
                  </a:cubicBezTo>
                  <a:cubicBezTo>
                    <a:pt x="699" y="156"/>
                    <a:pt x="543" y="0"/>
                    <a:pt x="3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3"/>
            <p:cNvSpPr/>
            <p:nvPr/>
          </p:nvSpPr>
          <p:spPr>
            <a:xfrm flipH="1">
              <a:off x="8627140" y="3262814"/>
              <a:ext cx="75964" cy="75303"/>
            </a:xfrm>
            <a:custGeom>
              <a:rect b="b" l="l" r="r" t="t"/>
              <a:pathLst>
                <a:path extrusionOk="0" h="684" w="690">
                  <a:moveTo>
                    <a:pt x="345" y="0"/>
                  </a:moveTo>
                  <a:cubicBezTo>
                    <a:pt x="156" y="0"/>
                    <a:pt x="1" y="151"/>
                    <a:pt x="1" y="345"/>
                  </a:cubicBezTo>
                  <a:cubicBezTo>
                    <a:pt x="1" y="533"/>
                    <a:pt x="156" y="684"/>
                    <a:pt x="345" y="684"/>
                  </a:cubicBezTo>
                  <a:cubicBezTo>
                    <a:pt x="533" y="684"/>
                    <a:pt x="689" y="533"/>
                    <a:pt x="689" y="345"/>
                  </a:cubicBezTo>
                  <a:cubicBezTo>
                    <a:pt x="689" y="151"/>
                    <a:pt x="533" y="0"/>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3"/>
            <p:cNvSpPr/>
            <p:nvPr/>
          </p:nvSpPr>
          <p:spPr>
            <a:xfrm flipH="1">
              <a:off x="8548865" y="3304319"/>
              <a:ext cx="74753" cy="74863"/>
            </a:xfrm>
            <a:custGeom>
              <a:rect b="b" l="l" r="r" t="t"/>
              <a:pathLst>
                <a:path extrusionOk="0" h="680" w="679">
                  <a:moveTo>
                    <a:pt x="339" y="1"/>
                  </a:moveTo>
                  <a:cubicBezTo>
                    <a:pt x="156" y="1"/>
                    <a:pt x="0" y="151"/>
                    <a:pt x="0" y="340"/>
                  </a:cubicBezTo>
                  <a:cubicBezTo>
                    <a:pt x="0" y="529"/>
                    <a:pt x="156" y="679"/>
                    <a:pt x="339" y="679"/>
                  </a:cubicBezTo>
                  <a:cubicBezTo>
                    <a:pt x="528" y="679"/>
                    <a:pt x="679" y="529"/>
                    <a:pt x="679" y="340"/>
                  </a:cubicBezTo>
                  <a:cubicBezTo>
                    <a:pt x="679" y="151"/>
                    <a:pt x="528" y="1"/>
                    <a:pt x="3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3"/>
            <p:cNvSpPr/>
            <p:nvPr/>
          </p:nvSpPr>
          <p:spPr>
            <a:xfrm flipH="1">
              <a:off x="8468939" y="3343732"/>
              <a:ext cx="73762" cy="73872"/>
            </a:xfrm>
            <a:custGeom>
              <a:rect b="b" l="l" r="r" t="t"/>
              <a:pathLst>
                <a:path extrusionOk="0" h="671" w="670">
                  <a:moveTo>
                    <a:pt x="335" y="1"/>
                  </a:moveTo>
                  <a:cubicBezTo>
                    <a:pt x="151" y="1"/>
                    <a:pt x="0" y="152"/>
                    <a:pt x="0" y="336"/>
                  </a:cubicBezTo>
                  <a:cubicBezTo>
                    <a:pt x="0" y="519"/>
                    <a:pt x="151" y="670"/>
                    <a:pt x="335" y="670"/>
                  </a:cubicBezTo>
                  <a:cubicBezTo>
                    <a:pt x="524" y="670"/>
                    <a:pt x="670" y="519"/>
                    <a:pt x="670" y="336"/>
                  </a:cubicBezTo>
                  <a:cubicBezTo>
                    <a:pt x="670" y="152"/>
                    <a:pt x="524"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3"/>
            <p:cNvSpPr/>
            <p:nvPr/>
          </p:nvSpPr>
          <p:spPr>
            <a:xfrm flipH="1">
              <a:off x="8387471" y="3380062"/>
              <a:ext cx="73212" cy="73322"/>
            </a:xfrm>
            <a:custGeom>
              <a:rect b="b" l="l" r="r" t="t"/>
              <a:pathLst>
                <a:path extrusionOk="0" h="666" w="665">
                  <a:moveTo>
                    <a:pt x="335" y="1"/>
                  </a:moveTo>
                  <a:cubicBezTo>
                    <a:pt x="151" y="1"/>
                    <a:pt x="0" y="152"/>
                    <a:pt x="0" y="336"/>
                  </a:cubicBezTo>
                  <a:cubicBezTo>
                    <a:pt x="0" y="515"/>
                    <a:pt x="151" y="666"/>
                    <a:pt x="335" y="666"/>
                  </a:cubicBezTo>
                  <a:cubicBezTo>
                    <a:pt x="514" y="666"/>
                    <a:pt x="665" y="515"/>
                    <a:pt x="665" y="336"/>
                  </a:cubicBezTo>
                  <a:cubicBezTo>
                    <a:pt x="665" y="152"/>
                    <a:pt x="514"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3"/>
            <p:cNvSpPr/>
            <p:nvPr/>
          </p:nvSpPr>
          <p:spPr>
            <a:xfrm flipH="1">
              <a:off x="8305453" y="3414300"/>
              <a:ext cx="71670" cy="71780"/>
            </a:xfrm>
            <a:custGeom>
              <a:rect b="b" l="l" r="r" t="t"/>
              <a:pathLst>
                <a:path extrusionOk="0" h="652" w="651">
                  <a:moveTo>
                    <a:pt x="326" y="1"/>
                  </a:moveTo>
                  <a:cubicBezTo>
                    <a:pt x="146" y="1"/>
                    <a:pt x="0" y="147"/>
                    <a:pt x="0" y="326"/>
                  </a:cubicBezTo>
                  <a:cubicBezTo>
                    <a:pt x="0" y="505"/>
                    <a:pt x="146" y="652"/>
                    <a:pt x="326" y="652"/>
                  </a:cubicBezTo>
                  <a:cubicBezTo>
                    <a:pt x="505" y="652"/>
                    <a:pt x="651" y="505"/>
                    <a:pt x="651" y="326"/>
                  </a:cubicBezTo>
                  <a:cubicBezTo>
                    <a:pt x="651" y="147"/>
                    <a:pt x="505"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3"/>
            <p:cNvSpPr/>
            <p:nvPr/>
          </p:nvSpPr>
          <p:spPr>
            <a:xfrm flipH="1">
              <a:off x="8221894" y="3445016"/>
              <a:ext cx="71230" cy="71120"/>
            </a:xfrm>
            <a:custGeom>
              <a:rect b="b" l="l" r="r" t="t"/>
              <a:pathLst>
                <a:path extrusionOk="0" h="646" w="647">
                  <a:moveTo>
                    <a:pt x="326" y="0"/>
                  </a:moveTo>
                  <a:cubicBezTo>
                    <a:pt x="147" y="0"/>
                    <a:pt x="1" y="146"/>
                    <a:pt x="1" y="325"/>
                  </a:cubicBezTo>
                  <a:cubicBezTo>
                    <a:pt x="1" y="505"/>
                    <a:pt x="147" y="646"/>
                    <a:pt x="326" y="646"/>
                  </a:cubicBezTo>
                  <a:cubicBezTo>
                    <a:pt x="505" y="646"/>
                    <a:pt x="647" y="505"/>
                    <a:pt x="647" y="325"/>
                  </a:cubicBezTo>
                  <a:cubicBezTo>
                    <a:pt x="647"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3"/>
            <p:cNvSpPr/>
            <p:nvPr/>
          </p:nvSpPr>
          <p:spPr>
            <a:xfrm flipH="1">
              <a:off x="8137233" y="3472979"/>
              <a:ext cx="70239" cy="70239"/>
            </a:xfrm>
            <a:custGeom>
              <a:rect b="b" l="l" r="r" t="t"/>
              <a:pathLst>
                <a:path extrusionOk="0" h="638" w="638">
                  <a:moveTo>
                    <a:pt x="321" y="1"/>
                  </a:moveTo>
                  <a:cubicBezTo>
                    <a:pt x="142" y="1"/>
                    <a:pt x="1" y="147"/>
                    <a:pt x="1" y="321"/>
                  </a:cubicBezTo>
                  <a:cubicBezTo>
                    <a:pt x="1" y="496"/>
                    <a:pt x="142" y="637"/>
                    <a:pt x="321" y="637"/>
                  </a:cubicBezTo>
                  <a:cubicBezTo>
                    <a:pt x="496" y="637"/>
                    <a:pt x="637" y="496"/>
                    <a:pt x="637" y="321"/>
                  </a:cubicBezTo>
                  <a:cubicBezTo>
                    <a:pt x="637" y="147"/>
                    <a:pt x="496"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3"/>
            <p:cNvSpPr/>
            <p:nvPr/>
          </p:nvSpPr>
          <p:spPr>
            <a:xfrm flipH="1">
              <a:off x="8051582" y="3497860"/>
              <a:ext cx="69138" cy="69138"/>
            </a:xfrm>
            <a:custGeom>
              <a:rect b="b" l="l" r="r" t="t"/>
              <a:pathLst>
                <a:path extrusionOk="0" h="628" w="628">
                  <a:moveTo>
                    <a:pt x="311" y="1"/>
                  </a:moveTo>
                  <a:cubicBezTo>
                    <a:pt x="137" y="1"/>
                    <a:pt x="0" y="142"/>
                    <a:pt x="0" y="312"/>
                  </a:cubicBezTo>
                  <a:cubicBezTo>
                    <a:pt x="0" y="487"/>
                    <a:pt x="137" y="628"/>
                    <a:pt x="311" y="628"/>
                  </a:cubicBezTo>
                  <a:cubicBezTo>
                    <a:pt x="486" y="628"/>
                    <a:pt x="627" y="487"/>
                    <a:pt x="627" y="312"/>
                  </a:cubicBezTo>
                  <a:cubicBezTo>
                    <a:pt x="627" y="142"/>
                    <a:pt x="486"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3"/>
            <p:cNvSpPr/>
            <p:nvPr/>
          </p:nvSpPr>
          <p:spPr>
            <a:xfrm flipH="1">
              <a:off x="7965491" y="3519217"/>
              <a:ext cx="68037" cy="68037"/>
            </a:xfrm>
            <a:custGeom>
              <a:rect b="b" l="l" r="r" t="t"/>
              <a:pathLst>
                <a:path extrusionOk="0" h="618" w="618">
                  <a:moveTo>
                    <a:pt x="306" y="0"/>
                  </a:moveTo>
                  <a:cubicBezTo>
                    <a:pt x="137" y="0"/>
                    <a:pt x="0" y="137"/>
                    <a:pt x="0" y="311"/>
                  </a:cubicBezTo>
                  <a:cubicBezTo>
                    <a:pt x="0" y="481"/>
                    <a:pt x="137" y="618"/>
                    <a:pt x="306" y="618"/>
                  </a:cubicBezTo>
                  <a:cubicBezTo>
                    <a:pt x="481" y="618"/>
                    <a:pt x="618" y="481"/>
                    <a:pt x="618" y="311"/>
                  </a:cubicBezTo>
                  <a:cubicBezTo>
                    <a:pt x="618" y="137"/>
                    <a:pt x="481" y="0"/>
                    <a:pt x="3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3"/>
            <p:cNvSpPr/>
            <p:nvPr/>
          </p:nvSpPr>
          <p:spPr>
            <a:xfrm flipH="1">
              <a:off x="7878298" y="3536832"/>
              <a:ext cx="67597" cy="67597"/>
            </a:xfrm>
            <a:custGeom>
              <a:rect b="b" l="l" r="r" t="t"/>
              <a:pathLst>
                <a:path extrusionOk="0" h="614" w="614">
                  <a:moveTo>
                    <a:pt x="307" y="1"/>
                  </a:moveTo>
                  <a:cubicBezTo>
                    <a:pt x="137" y="1"/>
                    <a:pt x="1" y="137"/>
                    <a:pt x="1" y="307"/>
                  </a:cubicBezTo>
                  <a:cubicBezTo>
                    <a:pt x="1" y="477"/>
                    <a:pt x="137" y="613"/>
                    <a:pt x="307" y="613"/>
                  </a:cubicBezTo>
                  <a:cubicBezTo>
                    <a:pt x="477" y="613"/>
                    <a:pt x="614" y="477"/>
                    <a:pt x="614" y="307"/>
                  </a:cubicBezTo>
                  <a:cubicBezTo>
                    <a:pt x="614" y="137"/>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3"/>
            <p:cNvSpPr/>
            <p:nvPr/>
          </p:nvSpPr>
          <p:spPr>
            <a:xfrm flipH="1">
              <a:off x="7790555" y="3550814"/>
              <a:ext cx="66606" cy="66606"/>
            </a:xfrm>
            <a:custGeom>
              <a:rect b="b" l="l" r="r" t="t"/>
              <a:pathLst>
                <a:path extrusionOk="0" h="605" w="605">
                  <a:moveTo>
                    <a:pt x="303" y="1"/>
                  </a:moveTo>
                  <a:cubicBezTo>
                    <a:pt x="138" y="1"/>
                    <a:pt x="1" y="138"/>
                    <a:pt x="1" y="303"/>
                  </a:cubicBezTo>
                  <a:cubicBezTo>
                    <a:pt x="1" y="472"/>
                    <a:pt x="138" y="604"/>
                    <a:pt x="303" y="604"/>
                  </a:cubicBezTo>
                  <a:cubicBezTo>
                    <a:pt x="468" y="604"/>
                    <a:pt x="604" y="472"/>
                    <a:pt x="604" y="303"/>
                  </a:cubicBezTo>
                  <a:cubicBezTo>
                    <a:pt x="604" y="138"/>
                    <a:pt x="468"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3"/>
            <p:cNvSpPr/>
            <p:nvPr/>
          </p:nvSpPr>
          <p:spPr>
            <a:xfrm flipH="1">
              <a:off x="7702372" y="3561272"/>
              <a:ext cx="65505" cy="65505"/>
            </a:xfrm>
            <a:custGeom>
              <a:rect b="b" l="l" r="r" t="t"/>
              <a:pathLst>
                <a:path extrusionOk="0" h="595" w="595">
                  <a:moveTo>
                    <a:pt x="298" y="0"/>
                  </a:moveTo>
                  <a:cubicBezTo>
                    <a:pt x="133" y="0"/>
                    <a:pt x="1" y="132"/>
                    <a:pt x="1" y="297"/>
                  </a:cubicBezTo>
                  <a:cubicBezTo>
                    <a:pt x="1" y="462"/>
                    <a:pt x="133" y="594"/>
                    <a:pt x="298" y="594"/>
                  </a:cubicBezTo>
                  <a:cubicBezTo>
                    <a:pt x="463" y="594"/>
                    <a:pt x="595" y="462"/>
                    <a:pt x="595" y="297"/>
                  </a:cubicBezTo>
                  <a:cubicBezTo>
                    <a:pt x="595" y="132"/>
                    <a:pt x="463"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3"/>
            <p:cNvSpPr/>
            <p:nvPr/>
          </p:nvSpPr>
          <p:spPr>
            <a:xfrm flipH="1">
              <a:off x="7613638" y="3567437"/>
              <a:ext cx="64404" cy="64514"/>
            </a:xfrm>
            <a:custGeom>
              <a:rect b="b" l="l" r="r" t="t"/>
              <a:pathLst>
                <a:path extrusionOk="0" h="586" w="585">
                  <a:moveTo>
                    <a:pt x="293" y="1"/>
                  </a:moveTo>
                  <a:cubicBezTo>
                    <a:pt x="132" y="1"/>
                    <a:pt x="0" y="133"/>
                    <a:pt x="0" y="293"/>
                  </a:cubicBezTo>
                  <a:cubicBezTo>
                    <a:pt x="0" y="453"/>
                    <a:pt x="132" y="585"/>
                    <a:pt x="293" y="585"/>
                  </a:cubicBezTo>
                  <a:cubicBezTo>
                    <a:pt x="453" y="585"/>
                    <a:pt x="585" y="453"/>
                    <a:pt x="585" y="293"/>
                  </a:cubicBezTo>
                  <a:cubicBezTo>
                    <a:pt x="585" y="133"/>
                    <a:pt x="453"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3"/>
            <p:cNvSpPr/>
            <p:nvPr/>
          </p:nvSpPr>
          <p:spPr>
            <a:xfrm flipH="1">
              <a:off x="7524904" y="3569529"/>
              <a:ext cx="63413" cy="63413"/>
            </a:xfrm>
            <a:custGeom>
              <a:rect b="b" l="l" r="r" t="t"/>
              <a:pathLst>
                <a:path extrusionOk="0" h="576" w="576">
                  <a:moveTo>
                    <a:pt x="288" y="1"/>
                  </a:moveTo>
                  <a:cubicBezTo>
                    <a:pt x="128" y="1"/>
                    <a:pt x="1" y="128"/>
                    <a:pt x="1" y="288"/>
                  </a:cubicBezTo>
                  <a:cubicBezTo>
                    <a:pt x="1" y="448"/>
                    <a:pt x="128" y="576"/>
                    <a:pt x="288" y="576"/>
                  </a:cubicBezTo>
                  <a:cubicBezTo>
                    <a:pt x="449" y="576"/>
                    <a:pt x="576" y="448"/>
                    <a:pt x="576" y="288"/>
                  </a:cubicBezTo>
                  <a:cubicBezTo>
                    <a:pt x="576" y="128"/>
                    <a:pt x="449"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3"/>
            <p:cNvSpPr/>
            <p:nvPr/>
          </p:nvSpPr>
          <p:spPr>
            <a:xfrm flipH="1">
              <a:off x="7436061" y="3566887"/>
              <a:ext cx="62973" cy="62973"/>
            </a:xfrm>
            <a:custGeom>
              <a:rect b="b" l="l" r="r" t="t"/>
              <a:pathLst>
                <a:path extrusionOk="0" h="572" w="572">
                  <a:moveTo>
                    <a:pt x="288" y="1"/>
                  </a:moveTo>
                  <a:cubicBezTo>
                    <a:pt x="128" y="1"/>
                    <a:pt x="1" y="128"/>
                    <a:pt x="1" y="284"/>
                  </a:cubicBezTo>
                  <a:cubicBezTo>
                    <a:pt x="1" y="444"/>
                    <a:pt x="128" y="571"/>
                    <a:pt x="288" y="571"/>
                  </a:cubicBezTo>
                  <a:cubicBezTo>
                    <a:pt x="444" y="571"/>
                    <a:pt x="571" y="444"/>
                    <a:pt x="571" y="284"/>
                  </a:cubicBezTo>
                  <a:cubicBezTo>
                    <a:pt x="571" y="128"/>
                    <a:pt x="444"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3"/>
            <p:cNvSpPr/>
            <p:nvPr/>
          </p:nvSpPr>
          <p:spPr>
            <a:xfrm flipH="1">
              <a:off x="7347877" y="3560171"/>
              <a:ext cx="61322" cy="61872"/>
            </a:xfrm>
            <a:custGeom>
              <a:rect b="b" l="l" r="r" t="t"/>
              <a:pathLst>
                <a:path extrusionOk="0" h="562" w="557">
                  <a:moveTo>
                    <a:pt x="278" y="1"/>
                  </a:moveTo>
                  <a:cubicBezTo>
                    <a:pt x="123" y="1"/>
                    <a:pt x="0" y="128"/>
                    <a:pt x="0" y="284"/>
                  </a:cubicBezTo>
                  <a:cubicBezTo>
                    <a:pt x="0" y="434"/>
                    <a:pt x="123" y="562"/>
                    <a:pt x="278" y="562"/>
                  </a:cubicBezTo>
                  <a:cubicBezTo>
                    <a:pt x="434" y="562"/>
                    <a:pt x="556" y="434"/>
                    <a:pt x="556" y="284"/>
                  </a:cubicBezTo>
                  <a:cubicBezTo>
                    <a:pt x="556" y="128"/>
                    <a:pt x="434"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3"/>
            <p:cNvSpPr/>
            <p:nvPr/>
          </p:nvSpPr>
          <p:spPr>
            <a:xfrm flipH="1">
              <a:off x="7259694" y="3548722"/>
              <a:ext cx="60771" cy="60881"/>
            </a:xfrm>
            <a:custGeom>
              <a:rect b="b" l="l" r="r" t="t"/>
              <a:pathLst>
                <a:path extrusionOk="0" h="553" w="552">
                  <a:moveTo>
                    <a:pt x="278" y="1"/>
                  </a:moveTo>
                  <a:cubicBezTo>
                    <a:pt x="123" y="1"/>
                    <a:pt x="0" y="124"/>
                    <a:pt x="0" y="274"/>
                  </a:cubicBezTo>
                  <a:cubicBezTo>
                    <a:pt x="0" y="430"/>
                    <a:pt x="123" y="553"/>
                    <a:pt x="278" y="553"/>
                  </a:cubicBezTo>
                  <a:cubicBezTo>
                    <a:pt x="429" y="553"/>
                    <a:pt x="552" y="430"/>
                    <a:pt x="552" y="274"/>
                  </a:cubicBezTo>
                  <a:cubicBezTo>
                    <a:pt x="552" y="124"/>
                    <a:pt x="429"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3"/>
            <p:cNvSpPr/>
            <p:nvPr/>
          </p:nvSpPr>
          <p:spPr>
            <a:xfrm flipH="1">
              <a:off x="7172502" y="3531658"/>
              <a:ext cx="59780" cy="59780"/>
            </a:xfrm>
            <a:custGeom>
              <a:rect b="b" l="l" r="r" t="t"/>
              <a:pathLst>
                <a:path extrusionOk="0" h="543" w="543">
                  <a:moveTo>
                    <a:pt x="269" y="0"/>
                  </a:moveTo>
                  <a:cubicBezTo>
                    <a:pt x="119" y="0"/>
                    <a:pt x="1" y="123"/>
                    <a:pt x="1" y="274"/>
                  </a:cubicBezTo>
                  <a:cubicBezTo>
                    <a:pt x="1" y="420"/>
                    <a:pt x="119" y="543"/>
                    <a:pt x="269" y="543"/>
                  </a:cubicBezTo>
                  <a:cubicBezTo>
                    <a:pt x="420" y="543"/>
                    <a:pt x="543" y="420"/>
                    <a:pt x="543" y="274"/>
                  </a:cubicBezTo>
                  <a:cubicBezTo>
                    <a:pt x="543" y="123"/>
                    <a:pt x="420" y="0"/>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3"/>
            <p:cNvSpPr/>
            <p:nvPr/>
          </p:nvSpPr>
          <p:spPr>
            <a:xfrm flipH="1">
              <a:off x="7086851" y="3509309"/>
              <a:ext cx="58679" cy="58789"/>
            </a:xfrm>
            <a:custGeom>
              <a:rect b="b" l="l" r="r" t="t"/>
              <a:pathLst>
                <a:path extrusionOk="0" h="534" w="533">
                  <a:moveTo>
                    <a:pt x="264" y="1"/>
                  </a:moveTo>
                  <a:cubicBezTo>
                    <a:pt x="118" y="1"/>
                    <a:pt x="0" y="119"/>
                    <a:pt x="0" y="265"/>
                  </a:cubicBezTo>
                  <a:cubicBezTo>
                    <a:pt x="0" y="416"/>
                    <a:pt x="118" y="533"/>
                    <a:pt x="264" y="533"/>
                  </a:cubicBezTo>
                  <a:cubicBezTo>
                    <a:pt x="415" y="533"/>
                    <a:pt x="533" y="416"/>
                    <a:pt x="533" y="265"/>
                  </a:cubicBezTo>
                  <a:cubicBezTo>
                    <a:pt x="533" y="119"/>
                    <a:pt x="415"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3"/>
            <p:cNvSpPr/>
            <p:nvPr/>
          </p:nvSpPr>
          <p:spPr>
            <a:xfrm flipH="1">
              <a:off x="7002741" y="3481346"/>
              <a:ext cx="57688" cy="57688"/>
            </a:xfrm>
            <a:custGeom>
              <a:rect b="b" l="l" r="r" t="t"/>
              <a:pathLst>
                <a:path extrusionOk="0" h="524" w="524">
                  <a:moveTo>
                    <a:pt x="264" y="0"/>
                  </a:moveTo>
                  <a:cubicBezTo>
                    <a:pt x="118" y="0"/>
                    <a:pt x="0" y="118"/>
                    <a:pt x="0" y="264"/>
                  </a:cubicBezTo>
                  <a:cubicBezTo>
                    <a:pt x="0" y="410"/>
                    <a:pt x="118" y="523"/>
                    <a:pt x="264" y="523"/>
                  </a:cubicBezTo>
                  <a:cubicBezTo>
                    <a:pt x="406" y="523"/>
                    <a:pt x="523" y="410"/>
                    <a:pt x="523" y="264"/>
                  </a:cubicBezTo>
                  <a:cubicBezTo>
                    <a:pt x="523" y="118"/>
                    <a:pt x="406"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3"/>
            <p:cNvSpPr/>
            <p:nvPr/>
          </p:nvSpPr>
          <p:spPr>
            <a:xfrm flipH="1">
              <a:off x="6920282" y="3448649"/>
              <a:ext cx="57138" cy="57138"/>
            </a:xfrm>
            <a:custGeom>
              <a:rect b="b" l="l" r="r" t="t"/>
              <a:pathLst>
                <a:path extrusionOk="0" h="519" w="519">
                  <a:moveTo>
                    <a:pt x="260" y="0"/>
                  </a:moveTo>
                  <a:cubicBezTo>
                    <a:pt x="118" y="0"/>
                    <a:pt x="0" y="118"/>
                    <a:pt x="0" y="259"/>
                  </a:cubicBezTo>
                  <a:cubicBezTo>
                    <a:pt x="0" y="401"/>
                    <a:pt x="118" y="519"/>
                    <a:pt x="260" y="519"/>
                  </a:cubicBezTo>
                  <a:cubicBezTo>
                    <a:pt x="406" y="519"/>
                    <a:pt x="519" y="401"/>
                    <a:pt x="519" y="259"/>
                  </a:cubicBezTo>
                  <a:cubicBezTo>
                    <a:pt x="519" y="118"/>
                    <a:pt x="406"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3"/>
            <p:cNvSpPr/>
            <p:nvPr/>
          </p:nvSpPr>
          <p:spPr>
            <a:xfrm flipH="1">
              <a:off x="6839805" y="3411768"/>
              <a:ext cx="55597" cy="55597"/>
            </a:xfrm>
            <a:custGeom>
              <a:rect b="b" l="l" r="r" t="t"/>
              <a:pathLst>
                <a:path extrusionOk="0" h="505" w="505">
                  <a:moveTo>
                    <a:pt x="250" y="0"/>
                  </a:moveTo>
                  <a:cubicBezTo>
                    <a:pt x="113" y="0"/>
                    <a:pt x="0" y="114"/>
                    <a:pt x="0" y="255"/>
                  </a:cubicBezTo>
                  <a:cubicBezTo>
                    <a:pt x="0" y="392"/>
                    <a:pt x="113" y="505"/>
                    <a:pt x="250" y="505"/>
                  </a:cubicBezTo>
                  <a:cubicBezTo>
                    <a:pt x="392" y="505"/>
                    <a:pt x="505" y="392"/>
                    <a:pt x="505" y="255"/>
                  </a:cubicBezTo>
                  <a:cubicBezTo>
                    <a:pt x="505" y="114"/>
                    <a:pt x="392"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3"/>
            <p:cNvSpPr/>
            <p:nvPr/>
          </p:nvSpPr>
          <p:spPr>
            <a:xfrm flipH="1">
              <a:off x="6760870" y="3371254"/>
              <a:ext cx="55156" cy="55156"/>
            </a:xfrm>
            <a:custGeom>
              <a:rect b="b" l="l" r="r" t="t"/>
              <a:pathLst>
                <a:path extrusionOk="0" h="501" w="501">
                  <a:moveTo>
                    <a:pt x="250" y="1"/>
                  </a:moveTo>
                  <a:cubicBezTo>
                    <a:pt x="114" y="1"/>
                    <a:pt x="1" y="109"/>
                    <a:pt x="1" y="251"/>
                  </a:cubicBezTo>
                  <a:cubicBezTo>
                    <a:pt x="1" y="387"/>
                    <a:pt x="114" y="500"/>
                    <a:pt x="250" y="500"/>
                  </a:cubicBezTo>
                  <a:cubicBezTo>
                    <a:pt x="387" y="500"/>
                    <a:pt x="500" y="387"/>
                    <a:pt x="500" y="251"/>
                  </a:cubicBezTo>
                  <a:cubicBezTo>
                    <a:pt x="500" y="109"/>
                    <a:pt x="387" y="1"/>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3"/>
            <p:cNvSpPr/>
            <p:nvPr/>
          </p:nvSpPr>
          <p:spPr>
            <a:xfrm flipH="1">
              <a:off x="6683586" y="3327658"/>
              <a:ext cx="54055" cy="54606"/>
            </a:xfrm>
            <a:custGeom>
              <a:rect b="b" l="l" r="r" t="t"/>
              <a:pathLst>
                <a:path extrusionOk="0" h="496" w="491">
                  <a:moveTo>
                    <a:pt x="246" y="1"/>
                  </a:moveTo>
                  <a:cubicBezTo>
                    <a:pt x="109" y="1"/>
                    <a:pt x="0" y="114"/>
                    <a:pt x="0" y="246"/>
                  </a:cubicBezTo>
                  <a:cubicBezTo>
                    <a:pt x="0" y="383"/>
                    <a:pt x="109" y="496"/>
                    <a:pt x="246" y="496"/>
                  </a:cubicBezTo>
                  <a:cubicBezTo>
                    <a:pt x="382" y="496"/>
                    <a:pt x="491" y="383"/>
                    <a:pt x="491" y="246"/>
                  </a:cubicBezTo>
                  <a:cubicBezTo>
                    <a:pt x="491" y="114"/>
                    <a:pt x="382"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3"/>
            <p:cNvSpPr/>
            <p:nvPr/>
          </p:nvSpPr>
          <p:spPr>
            <a:xfrm flipH="1">
              <a:off x="6607292" y="3283071"/>
              <a:ext cx="53065" cy="53065"/>
            </a:xfrm>
            <a:custGeom>
              <a:rect b="b" l="l" r="r" t="t"/>
              <a:pathLst>
                <a:path extrusionOk="0" h="482" w="482">
                  <a:moveTo>
                    <a:pt x="241" y="0"/>
                  </a:moveTo>
                  <a:cubicBezTo>
                    <a:pt x="109" y="0"/>
                    <a:pt x="1" y="109"/>
                    <a:pt x="1" y="241"/>
                  </a:cubicBezTo>
                  <a:cubicBezTo>
                    <a:pt x="1" y="373"/>
                    <a:pt x="109" y="481"/>
                    <a:pt x="241" y="481"/>
                  </a:cubicBezTo>
                  <a:cubicBezTo>
                    <a:pt x="378" y="481"/>
                    <a:pt x="482" y="373"/>
                    <a:pt x="482" y="241"/>
                  </a:cubicBezTo>
                  <a:cubicBezTo>
                    <a:pt x="482" y="109"/>
                    <a:pt x="378"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3"/>
            <p:cNvSpPr/>
            <p:nvPr/>
          </p:nvSpPr>
          <p:spPr>
            <a:xfrm flipH="1">
              <a:off x="6530999" y="3237383"/>
              <a:ext cx="52514" cy="52514"/>
            </a:xfrm>
            <a:custGeom>
              <a:rect b="b" l="l" r="r" t="t"/>
              <a:pathLst>
                <a:path extrusionOk="0" h="477" w="477">
                  <a:moveTo>
                    <a:pt x="241" y="0"/>
                  </a:moveTo>
                  <a:cubicBezTo>
                    <a:pt x="109" y="0"/>
                    <a:pt x="0" y="109"/>
                    <a:pt x="0" y="236"/>
                  </a:cubicBezTo>
                  <a:cubicBezTo>
                    <a:pt x="0" y="368"/>
                    <a:pt x="109" y="477"/>
                    <a:pt x="241" y="477"/>
                  </a:cubicBezTo>
                  <a:cubicBezTo>
                    <a:pt x="368" y="477"/>
                    <a:pt x="477" y="368"/>
                    <a:pt x="477" y="236"/>
                  </a:cubicBezTo>
                  <a:cubicBezTo>
                    <a:pt x="477" y="109"/>
                    <a:pt x="368"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3"/>
            <p:cNvSpPr/>
            <p:nvPr/>
          </p:nvSpPr>
          <p:spPr>
            <a:xfrm flipH="1">
              <a:off x="6454705" y="3192246"/>
              <a:ext cx="51523" cy="51523"/>
            </a:xfrm>
            <a:custGeom>
              <a:rect b="b" l="l" r="r" t="t"/>
              <a:pathLst>
                <a:path extrusionOk="0" h="468" w="468">
                  <a:moveTo>
                    <a:pt x="232" y="0"/>
                  </a:moveTo>
                  <a:cubicBezTo>
                    <a:pt x="105" y="0"/>
                    <a:pt x="1" y="104"/>
                    <a:pt x="1" y="231"/>
                  </a:cubicBezTo>
                  <a:cubicBezTo>
                    <a:pt x="1" y="363"/>
                    <a:pt x="105" y="467"/>
                    <a:pt x="232" y="467"/>
                  </a:cubicBezTo>
                  <a:cubicBezTo>
                    <a:pt x="364" y="467"/>
                    <a:pt x="468" y="363"/>
                    <a:pt x="468" y="231"/>
                  </a:cubicBezTo>
                  <a:cubicBezTo>
                    <a:pt x="468" y="104"/>
                    <a:pt x="364"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3"/>
            <p:cNvSpPr/>
            <p:nvPr/>
          </p:nvSpPr>
          <p:spPr>
            <a:xfrm flipH="1">
              <a:off x="6377862" y="3148649"/>
              <a:ext cx="50422" cy="50422"/>
            </a:xfrm>
            <a:custGeom>
              <a:rect b="b" l="l" r="r" t="t"/>
              <a:pathLst>
                <a:path extrusionOk="0" h="458" w="458">
                  <a:moveTo>
                    <a:pt x="231" y="0"/>
                  </a:moveTo>
                  <a:cubicBezTo>
                    <a:pt x="104" y="0"/>
                    <a:pt x="0" y="104"/>
                    <a:pt x="0" y="227"/>
                  </a:cubicBezTo>
                  <a:cubicBezTo>
                    <a:pt x="0" y="354"/>
                    <a:pt x="104" y="458"/>
                    <a:pt x="231" y="458"/>
                  </a:cubicBezTo>
                  <a:cubicBezTo>
                    <a:pt x="354" y="458"/>
                    <a:pt x="457" y="354"/>
                    <a:pt x="457" y="227"/>
                  </a:cubicBezTo>
                  <a:cubicBezTo>
                    <a:pt x="457" y="104"/>
                    <a:pt x="354" y="0"/>
                    <a:pt x="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3"/>
            <p:cNvSpPr/>
            <p:nvPr/>
          </p:nvSpPr>
          <p:spPr>
            <a:xfrm flipH="1">
              <a:off x="6299036" y="3107585"/>
              <a:ext cx="49872" cy="49432"/>
            </a:xfrm>
            <a:custGeom>
              <a:rect b="b" l="l" r="r" t="t"/>
              <a:pathLst>
                <a:path extrusionOk="0" h="449" w="453">
                  <a:moveTo>
                    <a:pt x="227" y="1"/>
                  </a:moveTo>
                  <a:cubicBezTo>
                    <a:pt x="104" y="1"/>
                    <a:pt x="0" y="100"/>
                    <a:pt x="0" y="227"/>
                  </a:cubicBezTo>
                  <a:cubicBezTo>
                    <a:pt x="0" y="350"/>
                    <a:pt x="104" y="449"/>
                    <a:pt x="227" y="449"/>
                  </a:cubicBezTo>
                  <a:cubicBezTo>
                    <a:pt x="349" y="449"/>
                    <a:pt x="453" y="350"/>
                    <a:pt x="453" y="227"/>
                  </a:cubicBezTo>
                  <a:cubicBezTo>
                    <a:pt x="453" y="100"/>
                    <a:pt x="349"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3"/>
            <p:cNvSpPr/>
            <p:nvPr/>
          </p:nvSpPr>
          <p:spPr>
            <a:xfrm flipH="1">
              <a:off x="6218559" y="3070815"/>
              <a:ext cx="48331" cy="48881"/>
            </a:xfrm>
            <a:custGeom>
              <a:rect b="b" l="l" r="r" t="t"/>
              <a:pathLst>
                <a:path extrusionOk="0" h="444" w="439">
                  <a:moveTo>
                    <a:pt x="217" y="0"/>
                  </a:moveTo>
                  <a:cubicBezTo>
                    <a:pt x="99" y="0"/>
                    <a:pt x="0" y="99"/>
                    <a:pt x="0" y="222"/>
                  </a:cubicBezTo>
                  <a:cubicBezTo>
                    <a:pt x="0" y="344"/>
                    <a:pt x="99" y="443"/>
                    <a:pt x="217" y="443"/>
                  </a:cubicBezTo>
                  <a:cubicBezTo>
                    <a:pt x="340" y="443"/>
                    <a:pt x="439" y="344"/>
                    <a:pt x="439" y="222"/>
                  </a:cubicBezTo>
                  <a:cubicBezTo>
                    <a:pt x="439" y="99"/>
                    <a:pt x="340"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3"/>
            <p:cNvSpPr/>
            <p:nvPr/>
          </p:nvSpPr>
          <p:spPr>
            <a:xfrm flipH="1">
              <a:off x="6135550" y="3039659"/>
              <a:ext cx="47780" cy="47340"/>
            </a:xfrm>
            <a:custGeom>
              <a:rect b="b" l="l" r="r" t="t"/>
              <a:pathLst>
                <a:path extrusionOk="0" h="430" w="434">
                  <a:moveTo>
                    <a:pt x="217" y="0"/>
                  </a:moveTo>
                  <a:cubicBezTo>
                    <a:pt x="99" y="0"/>
                    <a:pt x="0" y="95"/>
                    <a:pt x="0" y="212"/>
                  </a:cubicBezTo>
                  <a:cubicBezTo>
                    <a:pt x="0" y="335"/>
                    <a:pt x="99" y="429"/>
                    <a:pt x="217" y="429"/>
                  </a:cubicBezTo>
                  <a:cubicBezTo>
                    <a:pt x="335" y="429"/>
                    <a:pt x="434" y="335"/>
                    <a:pt x="434" y="212"/>
                  </a:cubicBezTo>
                  <a:cubicBezTo>
                    <a:pt x="434" y="95"/>
                    <a:pt x="335"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3"/>
            <p:cNvSpPr/>
            <p:nvPr/>
          </p:nvSpPr>
          <p:spPr>
            <a:xfrm flipH="1">
              <a:off x="6050450" y="3014778"/>
              <a:ext cx="46789" cy="46789"/>
            </a:xfrm>
            <a:custGeom>
              <a:rect b="b" l="l" r="r" t="t"/>
              <a:pathLst>
                <a:path extrusionOk="0" h="425" w="425">
                  <a:moveTo>
                    <a:pt x="213" y="0"/>
                  </a:moveTo>
                  <a:cubicBezTo>
                    <a:pt x="95" y="0"/>
                    <a:pt x="1" y="94"/>
                    <a:pt x="1" y="212"/>
                  </a:cubicBezTo>
                  <a:cubicBezTo>
                    <a:pt x="1" y="330"/>
                    <a:pt x="95" y="424"/>
                    <a:pt x="213" y="424"/>
                  </a:cubicBezTo>
                  <a:cubicBezTo>
                    <a:pt x="331" y="424"/>
                    <a:pt x="425" y="330"/>
                    <a:pt x="425" y="212"/>
                  </a:cubicBezTo>
                  <a:cubicBezTo>
                    <a:pt x="425" y="94"/>
                    <a:pt x="331"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3"/>
            <p:cNvSpPr/>
            <p:nvPr/>
          </p:nvSpPr>
          <p:spPr>
            <a:xfrm flipH="1">
              <a:off x="5963698" y="2997604"/>
              <a:ext cx="45798" cy="45248"/>
            </a:xfrm>
            <a:custGeom>
              <a:rect b="b" l="l" r="r" t="t"/>
              <a:pathLst>
                <a:path extrusionOk="0" h="411" w="416">
                  <a:moveTo>
                    <a:pt x="208" y="1"/>
                  </a:moveTo>
                  <a:cubicBezTo>
                    <a:pt x="95" y="1"/>
                    <a:pt x="0" y="90"/>
                    <a:pt x="0" y="208"/>
                  </a:cubicBezTo>
                  <a:cubicBezTo>
                    <a:pt x="0" y="321"/>
                    <a:pt x="95" y="411"/>
                    <a:pt x="208" y="411"/>
                  </a:cubicBezTo>
                  <a:cubicBezTo>
                    <a:pt x="326" y="411"/>
                    <a:pt x="415" y="321"/>
                    <a:pt x="415" y="208"/>
                  </a:cubicBezTo>
                  <a:cubicBezTo>
                    <a:pt x="415" y="90"/>
                    <a:pt x="326"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3"/>
            <p:cNvSpPr/>
            <p:nvPr/>
          </p:nvSpPr>
          <p:spPr>
            <a:xfrm flipH="1">
              <a:off x="5875514" y="2987696"/>
              <a:ext cx="44698" cy="44808"/>
            </a:xfrm>
            <a:custGeom>
              <a:rect b="b" l="l" r="r" t="t"/>
              <a:pathLst>
                <a:path extrusionOk="0" h="407" w="406">
                  <a:moveTo>
                    <a:pt x="203" y="1"/>
                  </a:moveTo>
                  <a:cubicBezTo>
                    <a:pt x="90" y="1"/>
                    <a:pt x="0" y="95"/>
                    <a:pt x="0" y="204"/>
                  </a:cubicBezTo>
                  <a:cubicBezTo>
                    <a:pt x="0" y="317"/>
                    <a:pt x="90" y="406"/>
                    <a:pt x="203" y="406"/>
                  </a:cubicBezTo>
                  <a:cubicBezTo>
                    <a:pt x="316" y="406"/>
                    <a:pt x="406" y="317"/>
                    <a:pt x="406" y="204"/>
                  </a:cubicBezTo>
                  <a:cubicBezTo>
                    <a:pt x="406" y="95"/>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3"/>
            <p:cNvSpPr/>
            <p:nvPr/>
          </p:nvSpPr>
          <p:spPr>
            <a:xfrm flipH="1">
              <a:off x="5786781" y="2986154"/>
              <a:ext cx="43707" cy="44257"/>
            </a:xfrm>
            <a:custGeom>
              <a:rect b="b" l="l" r="r" t="t"/>
              <a:pathLst>
                <a:path extrusionOk="0" h="402" w="397">
                  <a:moveTo>
                    <a:pt x="199" y="1"/>
                  </a:moveTo>
                  <a:cubicBezTo>
                    <a:pt x="90" y="1"/>
                    <a:pt x="1" y="90"/>
                    <a:pt x="1" y="199"/>
                  </a:cubicBezTo>
                  <a:cubicBezTo>
                    <a:pt x="1" y="312"/>
                    <a:pt x="90" y="402"/>
                    <a:pt x="199" y="402"/>
                  </a:cubicBezTo>
                  <a:cubicBezTo>
                    <a:pt x="307" y="402"/>
                    <a:pt x="397" y="312"/>
                    <a:pt x="397" y="199"/>
                  </a:cubicBezTo>
                  <a:cubicBezTo>
                    <a:pt x="397" y="90"/>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3"/>
            <p:cNvSpPr/>
            <p:nvPr/>
          </p:nvSpPr>
          <p:spPr>
            <a:xfrm flipH="1">
              <a:off x="5698047" y="2991879"/>
              <a:ext cx="42606" cy="43156"/>
            </a:xfrm>
            <a:custGeom>
              <a:rect b="b" l="l" r="r" t="t"/>
              <a:pathLst>
                <a:path extrusionOk="0" h="392" w="387">
                  <a:moveTo>
                    <a:pt x="194" y="1"/>
                  </a:moveTo>
                  <a:cubicBezTo>
                    <a:pt x="85" y="1"/>
                    <a:pt x="0" y="90"/>
                    <a:pt x="0" y="199"/>
                  </a:cubicBezTo>
                  <a:cubicBezTo>
                    <a:pt x="0" y="302"/>
                    <a:pt x="85" y="392"/>
                    <a:pt x="194" y="392"/>
                  </a:cubicBezTo>
                  <a:cubicBezTo>
                    <a:pt x="302" y="392"/>
                    <a:pt x="387" y="302"/>
                    <a:pt x="387" y="199"/>
                  </a:cubicBezTo>
                  <a:cubicBezTo>
                    <a:pt x="387" y="90"/>
                    <a:pt x="3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3"/>
            <p:cNvSpPr/>
            <p:nvPr/>
          </p:nvSpPr>
          <p:spPr>
            <a:xfrm flipH="1">
              <a:off x="5609753" y="3004320"/>
              <a:ext cx="42165" cy="42165"/>
            </a:xfrm>
            <a:custGeom>
              <a:rect b="b" l="l" r="r" t="t"/>
              <a:pathLst>
                <a:path extrusionOk="0" h="383" w="383">
                  <a:moveTo>
                    <a:pt x="189" y="1"/>
                  </a:moveTo>
                  <a:cubicBezTo>
                    <a:pt x="85" y="1"/>
                    <a:pt x="0" y="86"/>
                    <a:pt x="0" y="194"/>
                  </a:cubicBezTo>
                  <a:cubicBezTo>
                    <a:pt x="0" y="298"/>
                    <a:pt x="85" y="383"/>
                    <a:pt x="189" y="383"/>
                  </a:cubicBezTo>
                  <a:cubicBezTo>
                    <a:pt x="297" y="383"/>
                    <a:pt x="382" y="298"/>
                    <a:pt x="382" y="194"/>
                  </a:cubicBezTo>
                  <a:cubicBezTo>
                    <a:pt x="382" y="86"/>
                    <a:pt x="297"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3"/>
            <p:cNvSpPr/>
            <p:nvPr/>
          </p:nvSpPr>
          <p:spPr>
            <a:xfrm flipH="1">
              <a:off x="5523111" y="3023035"/>
              <a:ext cx="41065" cy="41065"/>
            </a:xfrm>
            <a:custGeom>
              <a:rect b="b" l="l" r="r" t="t"/>
              <a:pathLst>
                <a:path extrusionOk="0" h="373" w="373">
                  <a:moveTo>
                    <a:pt x="189" y="1"/>
                  </a:moveTo>
                  <a:cubicBezTo>
                    <a:pt x="85" y="1"/>
                    <a:pt x="0" y="81"/>
                    <a:pt x="0" y="184"/>
                  </a:cubicBezTo>
                  <a:cubicBezTo>
                    <a:pt x="0" y="288"/>
                    <a:pt x="85" y="373"/>
                    <a:pt x="189" y="373"/>
                  </a:cubicBezTo>
                  <a:cubicBezTo>
                    <a:pt x="292" y="373"/>
                    <a:pt x="373" y="288"/>
                    <a:pt x="373" y="184"/>
                  </a:cubicBezTo>
                  <a:cubicBezTo>
                    <a:pt x="373" y="81"/>
                    <a:pt x="292"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3"/>
            <p:cNvSpPr/>
            <p:nvPr/>
          </p:nvSpPr>
          <p:spPr>
            <a:xfrm flipH="1">
              <a:off x="5436910" y="3046374"/>
              <a:ext cx="40074" cy="40074"/>
            </a:xfrm>
            <a:custGeom>
              <a:rect b="b" l="l" r="r" t="t"/>
              <a:pathLst>
                <a:path extrusionOk="0" h="364" w="364">
                  <a:moveTo>
                    <a:pt x="179" y="1"/>
                  </a:moveTo>
                  <a:cubicBezTo>
                    <a:pt x="80" y="1"/>
                    <a:pt x="0" y="81"/>
                    <a:pt x="0" y="180"/>
                  </a:cubicBezTo>
                  <a:cubicBezTo>
                    <a:pt x="0" y="283"/>
                    <a:pt x="80" y="364"/>
                    <a:pt x="179" y="364"/>
                  </a:cubicBezTo>
                  <a:cubicBezTo>
                    <a:pt x="278" y="364"/>
                    <a:pt x="363" y="283"/>
                    <a:pt x="363" y="180"/>
                  </a:cubicBezTo>
                  <a:cubicBezTo>
                    <a:pt x="363" y="81"/>
                    <a:pt x="278" y="1"/>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3"/>
            <p:cNvSpPr/>
            <p:nvPr/>
          </p:nvSpPr>
          <p:spPr>
            <a:xfrm flipH="1">
              <a:off x="5352910" y="3073897"/>
              <a:ext cx="38973" cy="39523"/>
            </a:xfrm>
            <a:custGeom>
              <a:rect b="b" l="l" r="r" t="t"/>
              <a:pathLst>
                <a:path extrusionOk="0" h="359" w="354">
                  <a:moveTo>
                    <a:pt x="179" y="0"/>
                  </a:moveTo>
                  <a:cubicBezTo>
                    <a:pt x="80" y="0"/>
                    <a:pt x="0" y="81"/>
                    <a:pt x="0" y="180"/>
                  </a:cubicBezTo>
                  <a:cubicBezTo>
                    <a:pt x="0" y="279"/>
                    <a:pt x="80" y="359"/>
                    <a:pt x="179" y="359"/>
                  </a:cubicBezTo>
                  <a:cubicBezTo>
                    <a:pt x="278" y="359"/>
                    <a:pt x="354" y="279"/>
                    <a:pt x="354" y="180"/>
                  </a:cubicBezTo>
                  <a:cubicBezTo>
                    <a:pt x="354" y="81"/>
                    <a:pt x="278"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3"/>
            <p:cNvSpPr/>
            <p:nvPr/>
          </p:nvSpPr>
          <p:spPr>
            <a:xfrm flipH="1">
              <a:off x="5269351" y="3105604"/>
              <a:ext cx="38532" cy="38422"/>
            </a:xfrm>
            <a:custGeom>
              <a:rect b="b" l="l" r="r" t="t"/>
              <a:pathLst>
                <a:path extrusionOk="0" h="349" w="350">
                  <a:moveTo>
                    <a:pt x="175" y="0"/>
                  </a:moveTo>
                  <a:cubicBezTo>
                    <a:pt x="81" y="0"/>
                    <a:pt x="1" y="80"/>
                    <a:pt x="1" y="174"/>
                  </a:cubicBezTo>
                  <a:cubicBezTo>
                    <a:pt x="1" y="269"/>
                    <a:pt x="81" y="349"/>
                    <a:pt x="175" y="349"/>
                  </a:cubicBezTo>
                  <a:cubicBezTo>
                    <a:pt x="270" y="349"/>
                    <a:pt x="350" y="269"/>
                    <a:pt x="350" y="174"/>
                  </a:cubicBezTo>
                  <a:cubicBezTo>
                    <a:pt x="350" y="80"/>
                    <a:pt x="270" y="0"/>
                    <a:pt x="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3"/>
            <p:cNvSpPr/>
            <p:nvPr/>
          </p:nvSpPr>
          <p:spPr>
            <a:xfrm flipH="1">
              <a:off x="5187333" y="3140283"/>
              <a:ext cx="37431" cy="37542"/>
            </a:xfrm>
            <a:custGeom>
              <a:rect b="b" l="l" r="r" t="t"/>
              <a:pathLst>
                <a:path extrusionOk="0" h="341" w="340">
                  <a:moveTo>
                    <a:pt x="170" y="1"/>
                  </a:moveTo>
                  <a:cubicBezTo>
                    <a:pt x="76" y="1"/>
                    <a:pt x="0" y="76"/>
                    <a:pt x="0" y="171"/>
                  </a:cubicBezTo>
                  <a:cubicBezTo>
                    <a:pt x="0" y="265"/>
                    <a:pt x="76" y="340"/>
                    <a:pt x="170" y="340"/>
                  </a:cubicBezTo>
                  <a:cubicBezTo>
                    <a:pt x="264" y="340"/>
                    <a:pt x="340" y="265"/>
                    <a:pt x="340" y="171"/>
                  </a:cubicBezTo>
                  <a:cubicBezTo>
                    <a:pt x="340" y="76"/>
                    <a:pt x="264" y="1"/>
                    <a:pt x="1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3"/>
            <p:cNvSpPr/>
            <p:nvPr/>
          </p:nvSpPr>
          <p:spPr>
            <a:xfrm flipH="1">
              <a:off x="5106856" y="3178264"/>
              <a:ext cx="36441" cy="36441"/>
            </a:xfrm>
            <a:custGeom>
              <a:rect b="b" l="l" r="r" t="t"/>
              <a:pathLst>
                <a:path extrusionOk="0" h="331" w="331">
                  <a:moveTo>
                    <a:pt x="165" y="0"/>
                  </a:moveTo>
                  <a:cubicBezTo>
                    <a:pt x="76" y="0"/>
                    <a:pt x="0" y="71"/>
                    <a:pt x="0" y="165"/>
                  </a:cubicBezTo>
                  <a:cubicBezTo>
                    <a:pt x="0" y="255"/>
                    <a:pt x="76" y="330"/>
                    <a:pt x="165" y="330"/>
                  </a:cubicBezTo>
                  <a:cubicBezTo>
                    <a:pt x="260" y="330"/>
                    <a:pt x="330" y="255"/>
                    <a:pt x="330" y="165"/>
                  </a:cubicBezTo>
                  <a:cubicBezTo>
                    <a:pt x="330" y="71"/>
                    <a:pt x="260"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3"/>
            <p:cNvSpPr/>
            <p:nvPr/>
          </p:nvSpPr>
          <p:spPr>
            <a:xfrm flipH="1">
              <a:off x="5027480" y="3218227"/>
              <a:ext cx="34899" cy="35340"/>
            </a:xfrm>
            <a:custGeom>
              <a:rect b="b" l="l" r="r" t="t"/>
              <a:pathLst>
                <a:path extrusionOk="0" h="321" w="317">
                  <a:moveTo>
                    <a:pt x="161" y="0"/>
                  </a:moveTo>
                  <a:cubicBezTo>
                    <a:pt x="71" y="0"/>
                    <a:pt x="1" y="71"/>
                    <a:pt x="1" y="160"/>
                  </a:cubicBezTo>
                  <a:cubicBezTo>
                    <a:pt x="1" y="250"/>
                    <a:pt x="71" y="321"/>
                    <a:pt x="161" y="321"/>
                  </a:cubicBezTo>
                  <a:cubicBezTo>
                    <a:pt x="246" y="321"/>
                    <a:pt x="317" y="250"/>
                    <a:pt x="317" y="160"/>
                  </a:cubicBezTo>
                  <a:cubicBezTo>
                    <a:pt x="317" y="71"/>
                    <a:pt x="24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3"/>
            <p:cNvSpPr/>
            <p:nvPr/>
          </p:nvSpPr>
          <p:spPr>
            <a:xfrm flipH="1">
              <a:off x="4948104" y="3259181"/>
              <a:ext cx="34349" cy="34349"/>
            </a:xfrm>
            <a:custGeom>
              <a:rect b="b" l="l" r="r" t="t"/>
              <a:pathLst>
                <a:path extrusionOk="0" h="312" w="312">
                  <a:moveTo>
                    <a:pt x="156" y="0"/>
                  </a:moveTo>
                  <a:cubicBezTo>
                    <a:pt x="71" y="0"/>
                    <a:pt x="1" y="71"/>
                    <a:pt x="1" y="156"/>
                  </a:cubicBezTo>
                  <a:cubicBezTo>
                    <a:pt x="1" y="241"/>
                    <a:pt x="71" y="312"/>
                    <a:pt x="156" y="312"/>
                  </a:cubicBezTo>
                  <a:cubicBezTo>
                    <a:pt x="241" y="312"/>
                    <a:pt x="312" y="241"/>
                    <a:pt x="312" y="156"/>
                  </a:cubicBezTo>
                  <a:cubicBezTo>
                    <a:pt x="312"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3"/>
            <p:cNvSpPr/>
            <p:nvPr/>
          </p:nvSpPr>
          <p:spPr>
            <a:xfrm flipH="1">
              <a:off x="4868177" y="3298594"/>
              <a:ext cx="33248" cy="33358"/>
            </a:xfrm>
            <a:custGeom>
              <a:rect b="b" l="l" r="r" t="t"/>
              <a:pathLst>
                <a:path extrusionOk="0" h="303" w="302">
                  <a:moveTo>
                    <a:pt x="151" y="1"/>
                  </a:moveTo>
                  <a:cubicBezTo>
                    <a:pt x="66" y="1"/>
                    <a:pt x="0" y="67"/>
                    <a:pt x="0" y="152"/>
                  </a:cubicBezTo>
                  <a:cubicBezTo>
                    <a:pt x="0" y="236"/>
                    <a:pt x="66" y="302"/>
                    <a:pt x="151" y="302"/>
                  </a:cubicBezTo>
                  <a:cubicBezTo>
                    <a:pt x="231" y="302"/>
                    <a:pt x="302" y="236"/>
                    <a:pt x="302" y="152"/>
                  </a:cubicBezTo>
                  <a:cubicBezTo>
                    <a:pt x="302" y="67"/>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3"/>
            <p:cNvSpPr/>
            <p:nvPr/>
          </p:nvSpPr>
          <p:spPr>
            <a:xfrm flipH="1">
              <a:off x="4787701" y="3336025"/>
              <a:ext cx="32257" cy="32808"/>
            </a:xfrm>
            <a:custGeom>
              <a:rect b="b" l="l" r="r" t="t"/>
              <a:pathLst>
                <a:path extrusionOk="0" h="298" w="293">
                  <a:moveTo>
                    <a:pt x="146" y="0"/>
                  </a:moveTo>
                  <a:cubicBezTo>
                    <a:pt x="66" y="0"/>
                    <a:pt x="0" y="66"/>
                    <a:pt x="0" y="151"/>
                  </a:cubicBezTo>
                  <a:cubicBezTo>
                    <a:pt x="0" y="231"/>
                    <a:pt x="66" y="297"/>
                    <a:pt x="146" y="297"/>
                  </a:cubicBezTo>
                  <a:cubicBezTo>
                    <a:pt x="227" y="297"/>
                    <a:pt x="293" y="231"/>
                    <a:pt x="293" y="151"/>
                  </a:cubicBezTo>
                  <a:cubicBezTo>
                    <a:pt x="293" y="66"/>
                    <a:pt x="227"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3"/>
            <p:cNvSpPr/>
            <p:nvPr/>
          </p:nvSpPr>
          <p:spPr>
            <a:xfrm flipH="1">
              <a:off x="4706233" y="3372355"/>
              <a:ext cx="31266" cy="31156"/>
            </a:xfrm>
            <a:custGeom>
              <a:rect b="b" l="l" r="r" t="t"/>
              <a:pathLst>
                <a:path extrusionOk="0" h="283" w="284">
                  <a:moveTo>
                    <a:pt x="142" y="0"/>
                  </a:moveTo>
                  <a:cubicBezTo>
                    <a:pt x="62" y="0"/>
                    <a:pt x="1" y="61"/>
                    <a:pt x="1" y="142"/>
                  </a:cubicBezTo>
                  <a:cubicBezTo>
                    <a:pt x="1" y="222"/>
                    <a:pt x="62" y="283"/>
                    <a:pt x="142" y="283"/>
                  </a:cubicBezTo>
                  <a:cubicBezTo>
                    <a:pt x="222" y="283"/>
                    <a:pt x="284" y="222"/>
                    <a:pt x="284" y="142"/>
                  </a:cubicBezTo>
                  <a:cubicBezTo>
                    <a:pt x="284" y="61"/>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3"/>
            <p:cNvSpPr/>
            <p:nvPr/>
          </p:nvSpPr>
          <p:spPr>
            <a:xfrm flipH="1">
              <a:off x="4623664" y="3406043"/>
              <a:ext cx="30716" cy="30716"/>
            </a:xfrm>
            <a:custGeom>
              <a:rect b="b" l="l" r="r" t="t"/>
              <a:pathLst>
                <a:path extrusionOk="0" h="279" w="279">
                  <a:moveTo>
                    <a:pt x="142" y="1"/>
                  </a:moveTo>
                  <a:cubicBezTo>
                    <a:pt x="61" y="1"/>
                    <a:pt x="0" y="62"/>
                    <a:pt x="0" y="137"/>
                  </a:cubicBezTo>
                  <a:cubicBezTo>
                    <a:pt x="0" y="217"/>
                    <a:pt x="61" y="279"/>
                    <a:pt x="142" y="279"/>
                  </a:cubicBezTo>
                  <a:cubicBezTo>
                    <a:pt x="217" y="279"/>
                    <a:pt x="278" y="217"/>
                    <a:pt x="278" y="137"/>
                  </a:cubicBezTo>
                  <a:cubicBezTo>
                    <a:pt x="278" y="62"/>
                    <a:pt x="217"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3"/>
            <p:cNvSpPr/>
            <p:nvPr/>
          </p:nvSpPr>
          <p:spPr>
            <a:xfrm flipH="1">
              <a:off x="4540655" y="3437750"/>
              <a:ext cx="29725" cy="29615"/>
            </a:xfrm>
            <a:custGeom>
              <a:rect b="b" l="l" r="r" t="t"/>
              <a:pathLst>
                <a:path extrusionOk="0" h="269" w="270">
                  <a:moveTo>
                    <a:pt x="137" y="0"/>
                  </a:moveTo>
                  <a:cubicBezTo>
                    <a:pt x="62" y="0"/>
                    <a:pt x="1" y="61"/>
                    <a:pt x="1" y="137"/>
                  </a:cubicBezTo>
                  <a:cubicBezTo>
                    <a:pt x="1" y="212"/>
                    <a:pt x="62" y="269"/>
                    <a:pt x="137" y="269"/>
                  </a:cubicBezTo>
                  <a:cubicBezTo>
                    <a:pt x="208" y="269"/>
                    <a:pt x="269" y="212"/>
                    <a:pt x="269" y="137"/>
                  </a:cubicBezTo>
                  <a:cubicBezTo>
                    <a:pt x="269" y="61"/>
                    <a:pt x="208" y="0"/>
                    <a:pt x="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3"/>
            <p:cNvSpPr/>
            <p:nvPr/>
          </p:nvSpPr>
          <p:spPr>
            <a:xfrm flipH="1">
              <a:off x="4456545" y="3467254"/>
              <a:ext cx="28734" cy="28734"/>
            </a:xfrm>
            <a:custGeom>
              <a:rect b="b" l="l" r="r" t="t"/>
              <a:pathLst>
                <a:path extrusionOk="0" h="261" w="261">
                  <a:moveTo>
                    <a:pt x="128" y="1"/>
                  </a:moveTo>
                  <a:cubicBezTo>
                    <a:pt x="57" y="1"/>
                    <a:pt x="1" y="57"/>
                    <a:pt x="1" y="133"/>
                  </a:cubicBezTo>
                  <a:cubicBezTo>
                    <a:pt x="1" y="204"/>
                    <a:pt x="57" y="260"/>
                    <a:pt x="128" y="260"/>
                  </a:cubicBezTo>
                  <a:cubicBezTo>
                    <a:pt x="204" y="260"/>
                    <a:pt x="260" y="204"/>
                    <a:pt x="260" y="133"/>
                  </a:cubicBezTo>
                  <a:cubicBezTo>
                    <a:pt x="260" y="57"/>
                    <a:pt x="20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3"/>
            <p:cNvSpPr/>
            <p:nvPr/>
          </p:nvSpPr>
          <p:spPr>
            <a:xfrm flipH="1">
              <a:off x="4371995" y="3494227"/>
              <a:ext cx="27633" cy="28184"/>
            </a:xfrm>
            <a:custGeom>
              <a:rect b="b" l="l" r="r" t="t"/>
              <a:pathLst>
                <a:path extrusionOk="0" h="256" w="251">
                  <a:moveTo>
                    <a:pt x="128" y="1"/>
                  </a:moveTo>
                  <a:cubicBezTo>
                    <a:pt x="57" y="1"/>
                    <a:pt x="1" y="58"/>
                    <a:pt x="1" y="128"/>
                  </a:cubicBezTo>
                  <a:cubicBezTo>
                    <a:pt x="1" y="199"/>
                    <a:pt x="57" y="256"/>
                    <a:pt x="128" y="256"/>
                  </a:cubicBezTo>
                  <a:cubicBezTo>
                    <a:pt x="194" y="256"/>
                    <a:pt x="251" y="199"/>
                    <a:pt x="251" y="128"/>
                  </a:cubicBezTo>
                  <a:cubicBezTo>
                    <a:pt x="251" y="58"/>
                    <a:pt x="19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3"/>
            <p:cNvSpPr/>
            <p:nvPr/>
          </p:nvSpPr>
          <p:spPr>
            <a:xfrm flipH="1">
              <a:off x="4286344" y="3518667"/>
              <a:ext cx="26532" cy="27083"/>
            </a:xfrm>
            <a:custGeom>
              <a:rect b="b" l="l" r="r" t="t"/>
              <a:pathLst>
                <a:path extrusionOk="0" h="246" w="241">
                  <a:moveTo>
                    <a:pt x="118" y="1"/>
                  </a:moveTo>
                  <a:cubicBezTo>
                    <a:pt x="52" y="1"/>
                    <a:pt x="0" y="57"/>
                    <a:pt x="0" y="123"/>
                  </a:cubicBezTo>
                  <a:cubicBezTo>
                    <a:pt x="0" y="189"/>
                    <a:pt x="52" y="246"/>
                    <a:pt x="118" y="246"/>
                  </a:cubicBezTo>
                  <a:cubicBezTo>
                    <a:pt x="189" y="246"/>
                    <a:pt x="240" y="189"/>
                    <a:pt x="240" y="123"/>
                  </a:cubicBezTo>
                  <a:cubicBezTo>
                    <a:pt x="240" y="57"/>
                    <a:pt x="18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3"/>
            <p:cNvSpPr/>
            <p:nvPr/>
          </p:nvSpPr>
          <p:spPr>
            <a:xfrm flipH="1">
              <a:off x="4200253" y="3540465"/>
              <a:ext cx="25541" cy="26092"/>
            </a:xfrm>
            <a:custGeom>
              <a:rect b="b" l="l" r="r" t="t"/>
              <a:pathLst>
                <a:path extrusionOk="0" h="237" w="232">
                  <a:moveTo>
                    <a:pt x="119" y="1"/>
                  </a:moveTo>
                  <a:cubicBezTo>
                    <a:pt x="53" y="1"/>
                    <a:pt x="1" y="52"/>
                    <a:pt x="1" y="118"/>
                  </a:cubicBezTo>
                  <a:cubicBezTo>
                    <a:pt x="1" y="184"/>
                    <a:pt x="53" y="236"/>
                    <a:pt x="119" y="236"/>
                  </a:cubicBezTo>
                  <a:cubicBezTo>
                    <a:pt x="180" y="236"/>
                    <a:pt x="232" y="184"/>
                    <a:pt x="232" y="118"/>
                  </a:cubicBezTo>
                  <a:cubicBezTo>
                    <a:pt x="232" y="52"/>
                    <a:pt x="180"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3"/>
            <p:cNvSpPr/>
            <p:nvPr/>
          </p:nvSpPr>
          <p:spPr>
            <a:xfrm flipH="1">
              <a:off x="4113060" y="3559181"/>
              <a:ext cx="24991" cy="24991"/>
            </a:xfrm>
            <a:custGeom>
              <a:rect b="b" l="l" r="r" t="t"/>
              <a:pathLst>
                <a:path extrusionOk="0" h="227" w="227">
                  <a:moveTo>
                    <a:pt x="114" y="0"/>
                  </a:moveTo>
                  <a:cubicBezTo>
                    <a:pt x="53" y="0"/>
                    <a:pt x="1" y="52"/>
                    <a:pt x="1" y="113"/>
                  </a:cubicBezTo>
                  <a:cubicBezTo>
                    <a:pt x="1" y="175"/>
                    <a:pt x="53" y="227"/>
                    <a:pt x="114" y="227"/>
                  </a:cubicBezTo>
                  <a:cubicBezTo>
                    <a:pt x="175" y="227"/>
                    <a:pt x="227" y="175"/>
                    <a:pt x="227" y="113"/>
                  </a:cubicBezTo>
                  <a:cubicBezTo>
                    <a:pt x="227" y="52"/>
                    <a:pt x="175" y="0"/>
                    <a:pt x="1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3"/>
            <p:cNvSpPr/>
            <p:nvPr/>
          </p:nvSpPr>
          <p:spPr>
            <a:xfrm flipH="1">
              <a:off x="4025317" y="3574703"/>
              <a:ext cx="24441" cy="24000"/>
            </a:xfrm>
            <a:custGeom>
              <a:rect b="b" l="l" r="r" t="t"/>
              <a:pathLst>
                <a:path extrusionOk="0" h="218" w="222">
                  <a:moveTo>
                    <a:pt x="113" y="1"/>
                  </a:moveTo>
                  <a:cubicBezTo>
                    <a:pt x="52" y="1"/>
                    <a:pt x="0" y="53"/>
                    <a:pt x="0" y="109"/>
                  </a:cubicBezTo>
                  <a:cubicBezTo>
                    <a:pt x="0" y="170"/>
                    <a:pt x="52" y="218"/>
                    <a:pt x="113" y="218"/>
                  </a:cubicBezTo>
                  <a:cubicBezTo>
                    <a:pt x="170" y="218"/>
                    <a:pt x="222" y="170"/>
                    <a:pt x="222" y="109"/>
                  </a:cubicBezTo>
                  <a:cubicBezTo>
                    <a:pt x="222" y="53"/>
                    <a:pt x="170" y="1"/>
                    <a:pt x="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3"/>
            <p:cNvSpPr/>
            <p:nvPr/>
          </p:nvSpPr>
          <p:spPr>
            <a:xfrm flipH="1">
              <a:off x="3937574" y="3587144"/>
              <a:ext cx="23009" cy="23450"/>
            </a:xfrm>
            <a:custGeom>
              <a:rect b="b" l="l" r="r" t="t"/>
              <a:pathLst>
                <a:path extrusionOk="0" h="213" w="209">
                  <a:moveTo>
                    <a:pt x="105" y="1"/>
                  </a:moveTo>
                  <a:cubicBezTo>
                    <a:pt x="48" y="1"/>
                    <a:pt x="1" y="48"/>
                    <a:pt x="1" y="105"/>
                  </a:cubicBezTo>
                  <a:cubicBezTo>
                    <a:pt x="1" y="166"/>
                    <a:pt x="48" y="213"/>
                    <a:pt x="105" y="213"/>
                  </a:cubicBezTo>
                  <a:cubicBezTo>
                    <a:pt x="161" y="213"/>
                    <a:pt x="208" y="166"/>
                    <a:pt x="208" y="105"/>
                  </a:cubicBezTo>
                  <a:cubicBezTo>
                    <a:pt x="208" y="48"/>
                    <a:pt x="161" y="1"/>
                    <a:pt x="1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3"/>
            <p:cNvSpPr/>
            <p:nvPr/>
          </p:nvSpPr>
          <p:spPr>
            <a:xfrm flipH="1">
              <a:off x="3848841" y="3596502"/>
              <a:ext cx="22459" cy="21908"/>
            </a:xfrm>
            <a:custGeom>
              <a:rect b="b" l="l" r="r" t="t"/>
              <a:pathLst>
                <a:path extrusionOk="0" h="199" w="204">
                  <a:moveTo>
                    <a:pt x="100" y="1"/>
                  </a:moveTo>
                  <a:cubicBezTo>
                    <a:pt x="48" y="1"/>
                    <a:pt x="1" y="43"/>
                    <a:pt x="1" y="100"/>
                  </a:cubicBezTo>
                  <a:cubicBezTo>
                    <a:pt x="1" y="156"/>
                    <a:pt x="48" y="199"/>
                    <a:pt x="100" y="199"/>
                  </a:cubicBezTo>
                  <a:cubicBezTo>
                    <a:pt x="156" y="199"/>
                    <a:pt x="203" y="156"/>
                    <a:pt x="203" y="100"/>
                  </a:cubicBezTo>
                  <a:cubicBezTo>
                    <a:pt x="203" y="43"/>
                    <a:pt x="156"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3"/>
            <p:cNvSpPr/>
            <p:nvPr/>
          </p:nvSpPr>
          <p:spPr>
            <a:xfrm flipH="1">
              <a:off x="3760657" y="3602226"/>
              <a:ext cx="20807" cy="21358"/>
            </a:xfrm>
            <a:custGeom>
              <a:rect b="b" l="l" r="r" t="t"/>
              <a:pathLst>
                <a:path extrusionOk="0" h="194" w="189">
                  <a:moveTo>
                    <a:pt x="95" y="1"/>
                  </a:moveTo>
                  <a:cubicBezTo>
                    <a:pt x="43" y="1"/>
                    <a:pt x="0" y="43"/>
                    <a:pt x="0" y="100"/>
                  </a:cubicBezTo>
                  <a:cubicBezTo>
                    <a:pt x="0" y="151"/>
                    <a:pt x="43" y="194"/>
                    <a:pt x="95" y="194"/>
                  </a:cubicBezTo>
                  <a:cubicBezTo>
                    <a:pt x="146" y="194"/>
                    <a:pt x="189" y="151"/>
                    <a:pt x="189" y="100"/>
                  </a:cubicBezTo>
                  <a:cubicBezTo>
                    <a:pt x="189" y="43"/>
                    <a:pt x="146"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3"/>
            <p:cNvSpPr/>
            <p:nvPr/>
          </p:nvSpPr>
          <p:spPr>
            <a:xfrm flipH="1">
              <a:off x="3671373" y="3604869"/>
              <a:ext cx="20367" cy="20257"/>
            </a:xfrm>
            <a:custGeom>
              <a:rect b="b" l="l" r="r" t="t"/>
              <a:pathLst>
                <a:path extrusionOk="0" h="184" w="185">
                  <a:moveTo>
                    <a:pt x="90" y="0"/>
                  </a:moveTo>
                  <a:cubicBezTo>
                    <a:pt x="39" y="0"/>
                    <a:pt x="1" y="43"/>
                    <a:pt x="1" y="90"/>
                  </a:cubicBezTo>
                  <a:cubicBezTo>
                    <a:pt x="1" y="142"/>
                    <a:pt x="39" y="184"/>
                    <a:pt x="90" y="184"/>
                  </a:cubicBezTo>
                  <a:cubicBezTo>
                    <a:pt x="142" y="184"/>
                    <a:pt x="185" y="142"/>
                    <a:pt x="185" y="90"/>
                  </a:cubicBezTo>
                  <a:cubicBezTo>
                    <a:pt x="185" y="43"/>
                    <a:pt x="142"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3"/>
            <p:cNvSpPr/>
            <p:nvPr/>
          </p:nvSpPr>
          <p:spPr>
            <a:xfrm flipH="1">
              <a:off x="3582639" y="3604318"/>
              <a:ext cx="19817" cy="19266"/>
            </a:xfrm>
            <a:custGeom>
              <a:rect b="b" l="l" r="r" t="t"/>
              <a:pathLst>
                <a:path extrusionOk="0" h="175" w="180">
                  <a:moveTo>
                    <a:pt x="90" y="0"/>
                  </a:moveTo>
                  <a:cubicBezTo>
                    <a:pt x="43" y="0"/>
                    <a:pt x="1" y="38"/>
                    <a:pt x="1" y="85"/>
                  </a:cubicBezTo>
                  <a:cubicBezTo>
                    <a:pt x="1" y="132"/>
                    <a:pt x="43" y="175"/>
                    <a:pt x="90" y="175"/>
                  </a:cubicBezTo>
                  <a:cubicBezTo>
                    <a:pt x="137" y="175"/>
                    <a:pt x="180" y="132"/>
                    <a:pt x="180" y="85"/>
                  </a:cubicBezTo>
                  <a:cubicBezTo>
                    <a:pt x="180" y="38"/>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3"/>
            <p:cNvSpPr/>
            <p:nvPr/>
          </p:nvSpPr>
          <p:spPr>
            <a:xfrm flipH="1">
              <a:off x="3493906" y="3600135"/>
              <a:ext cx="18716" cy="18275"/>
            </a:xfrm>
            <a:custGeom>
              <a:rect b="b" l="l" r="r" t="t"/>
              <a:pathLst>
                <a:path extrusionOk="0" h="166" w="170">
                  <a:moveTo>
                    <a:pt x="85" y="1"/>
                  </a:moveTo>
                  <a:cubicBezTo>
                    <a:pt x="38" y="1"/>
                    <a:pt x="0" y="38"/>
                    <a:pt x="0" y="86"/>
                  </a:cubicBezTo>
                  <a:cubicBezTo>
                    <a:pt x="0" y="133"/>
                    <a:pt x="38" y="166"/>
                    <a:pt x="85" y="166"/>
                  </a:cubicBezTo>
                  <a:cubicBezTo>
                    <a:pt x="132" y="166"/>
                    <a:pt x="170" y="133"/>
                    <a:pt x="170" y="86"/>
                  </a:cubicBezTo>
                  <a:cubicBezTo>
                    <a:pt x="170" y="38"/>
                    <a:pt x="132"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3"/>
            <p:cNvSpPr/>
            <p:nvPr/>
          </p:nvSpPr>
          <p:spPr>
            <a:xfrm flipH="1">
              <a:off x="3405612" y="3593419"/>
              <a:ext cx="17285" cy="17725"/>
            </a:xfrm>
            <a:custGeom>
              <a:rect b="b" l="l" r="r" t="t"/>
              <a:pathLst>
                <a:path extrusionOk="0" h="161" w="157">
                  <a:moveTo>
                    <a:pt x="76" y="0"/>
                  </a:moveTo>
                  <a:cubicBezTo>
                    <a:pt x="34" y="0"/>
                    <a:pt x="1" y="38"/>
                    <a:pt x="1" y="81"/>
                  </a:cubicBezTo>
                  <a:cubicBezTo>
                    <a:pt x="1" y="123"/>
                    <a:pt x="34" y="161"/>
                    <a:pt x="76" y="161"/>
                  </a:cubicBezTo>
                  <a:cubicBezTo>
                    <a:pt x="123" y="161"/>
                    <a:pt x="156" y="123"/>
                    <a:pt x="156" y="81"/>
                  </a:cubicBezTo>
                  <a:cubicBezTo>
                    <a:pt x="156" y="38"/>
                    <a:pt x="123"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3"/>
            <p:cNvSpPr/>
            <p:nvPr/>
          </p:nvSpPr>
          <p:spPr>
            <a:xfrm flipH="1">
              <a:off x="3317429" y="3584061"/>
              <a:ext cx="16184" cy="16734"/>
            </a:xfrm>
            <a:custGeom>
              <a:rect b="b" l="l" r="r" t="t"/>
              <a:pathLst>
                <a:path extrusionOk="0" h="152" w="147">
                  <a:moveTo>
                    <a:pt x="76" y="1"/>
                  </a:moveTo>
                  <a:cubicBezTo>
                    <a:pt x="34" y="1"/>
                    <a:pt x="1" y="34"/>
                    <a:pt x="1" y="76"/>
                  </a:cubicBezTo>
                  <a:cubicBezTo>
                    <a:pt x="1" y="118"/>
                    <a:pt x="34" y="151"/>
                    <a:pt x="76" y="151"/>
                  </a:cubicBezTo>
                  <a:cubicBezTo>
                    <a:pt x="114" y="151"/>
                    <a:pt x="147" y="118"/>
                    <a:pt x="147" y="76"/>
                  </a:cubicBezTo>
                  <a:cubicBezTo>
                    <a:pt x="147" y="34"/>
                    <a:pt x="114"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3"/>
            <p:cNvSpPr/>
            <p:nvPr/>
          </p:nvSpPr>
          <p:spPr>
            <a:xfrm flipH="1">
              <a:off x="3229136" y="3572612"/>
              <a:ext cx="15743" cy="15743"/>
            </a:xfrm>
            <a:custGeom>
              <a:rect b="b" l="l" r="r" t="t"/>
              <a:pathLst>
                <a:path extrusionOk="0" h="143" w="143">
                  <a:moveTo>
                    <a:pt x="72" y="1"/>
                  </a:moveTo>
                  <a:cubicBezTo>
                    <a:pt x="34" y="1"/>
                    <a:pt x="1" y="29"/>
                    <a:pt x="1" y="72"/>
                  </a:cubicBezTo>
                  <a:cubicBezTo>
                    <a:pt x="1" y="109"/>
                    <a:pt x="34" y="142"/>
                    <a:pt x="72" y="142"/>
                  </a:cubicBezTo>
                  <a:cubicBezTo>
                    <a:pt x="109" y="142"/>
                    <a:pt x="142" y="109"/>
                    <a:pt x="142" y="72"/>
                  </a:cubicBezTo>
                  <a:cubicBezTo>
                    <a:pt x="142" y="29"/>
                    <a:pt x="10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3"/>
            <p:cNvSpPr/>
            <p:nvPr/>
          </p:nvSpPr>
          <p:spPr>
            <a:xfrm flipH="1">
              <a:off x="3141503" y="3558630"/>
              <a:ext cx="14642" cy="15193"/>
            </a:xfrm>
            <a:custGeom>
              <a:rect b="b" l="l" r="r" t="t"/>
              <a:pathLst>
                <a:path extrusionOk="0" h="138" w="133">
                  <a:moveTo>
                    <a:pt x="67" y="1"/>
                  </a:moveTo>
                  <a:cubicBezTo>
                    <a:pt x="29" y="1"/>
                    <a:pt x="1" y="34"/>
                    <a:pt x="1" y="71"/>
                  </a:cubicBezTo>
                  <a:cubicBezTo>
                    <a:pt x="1" y="104"/>
                    <a:pt x="29" y="137"/>
                    <a:pt x="67" y="137"/>
                  </a:cubicBezTo>
                  <a:cubicBezTo>
                    <a:pt x="105" y="137"/>
                    <a:pt x="133" y="104"/>
                    <a:pt x="133" y="71"/>
                  </a:cubicBezTo>
                  <a:cubicBezTo>
                    <a:pt x="133" y="34"/>
                    <a:pt x="105"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3"/>
            <p:cNvSpPr/>
            <p:nvPr/>
          </p:nvSpPr>
          <p:spPr>
            <a:xfrm flipH="1">
              <a:off x="3054311" y="3544098"/>
              <a:ext cx="13541" cy="13651"/>
            </a:xfrm>
            <a:custGeom>
              <a:rect b="b" l="l" r="r" t="t"/>
              <a:pathLst>
                <a:path extrusionOk="0" h="124" w="123">
                  <a:moveTo>
                    <a:pt x="62" y="1"/>
                  </a:moveTo>
                  <a:cubicBezTo>
                    <a:pt x="29" y="1"/>
                    <a:pt x="0" y="24"/>
                    <a:pt x="0" y="62"/>
                  </a:cubicBezTo>
                  <a:cubicBezTo>
                    <a:pt x="0" y="95"/>
                    <a:pt x="29" y="123"/>
                    <a:pt x="62" y="123"/>
                  </a:cubicBezTo>
                  <a:cubicBezTo>
                    <a:pt x="99" y="123"/>
                    <a:pt x="123" y="95"/>
                    <a:pt x="123" y="62"/>
                  </a:cubicBezTo>
                  <a:cubicBezTo>
                    <a:pt x="123" y="24"/>
                    <a:pt x="99" y="1"/>
                    <a:pt x="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3"/>
            <p:cNvSpPr/>
            <p:nvPr/>
          </p:nvSpPr>
          <p:spPr>
            <a:xfrm flipH="1">
              <a:off x="2966568" y="3528025"/>
              <a:ext cx="13101" cy="12551"/>
            </a:xfrm>
            <a:custGeom>
              <a:rect b="b" l="l" r="r" t="t"/>
              <a:pathLst>
                <a:path extrusionOk="0" h="114" w="119">
                  <a:moveTo>
                    <a:pt x="57" y="0"/>
                  </a:moveTo>
                  <a:cubicBezTo>
                    <a:pt x="29" y="0"/>
                    <a:pt x="1" y="24"/>
                    <a:pt x="1" y="57"/>
                  </a:cubicBezTo>
                  <a:cubicBezTo>
                    <a:pt x="1" y="90"/>
                    <a:pt x="29" y="114"/>
                    <a:pt x="57" y="114"/>
                  </a:cubicBezTo>
                  <a:cubicBezTo>
                    <a:pt x="90" y="114"/>
                    <a:pt x="119" y="90"/>
                    <a:pt x="119" y="57"/>
                  </a:cubicBezTo>
                  <a:cubicBezTo>
                    <a:pt x="119" y="24"/>
                    <a:pt x="90"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3"/>
            <p:cNvSpPr/>
            <p:nvPr/>
          </p:nvSpPr>
          <p:spPr>
            <a:xfrm flipH="1">
              <a:off x="2879375" y="3511401"/>
              <a:ext cx="12000" cy="12000"/>
            </a:xfrm>
            <a:custGeom>
              <a:rect b="b" l="l" r="r" t="t"/>
              <a:pathLst>
                <a:path extrusionOk="0" h="109" w="109">
                  <a:moveTo>
                    <a:pt x="52" y="1"/>
                  </a:moveTo>
                  <a:cubicBezTo>
                    <a:pt x="24" y="1"/>
                    <a:pt x="0" y="24"/>
                    <a:pt x="0" y="57"/>
                  </a:cubicBezTo>
                  <a:cubicBezTo>
                    <a:pt x="0" y="85"/>
                    <a:pt x="24" y="109"/>
                    <a:pt x="52" y="109"/>
                  </a:cubicBezTo>
                  <a:cubicBezTo>
                    <a:pt x="85" y="109"/>
                    <a:pt x="109" y="85"/>
                    <a:pt x="109" y="57"/>
                  </a:cubicBezTo>
                  <a:cubicBezTo>
                    <a:pt x="109" y="24"/>
                    <a:pt x="85"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3"/>
            <p:cNvSpPr/>
            <p:nvPr/>
          </p:nvSpPr>
          <p:spPr>
            <a:xfrm flipH="1">
              <a:off x="2792183" y="3495328"/>
              <a:ext cx="11009" cy="11009"/>
            </a:xfrm>
            <a:custGeom>
              <a:rect b="b" l="l" r="r" t="t"/>
              <a:pathLst>
                <a:path extrusionOk="0" h="100" w="100">
                  <a:moveTo>
                    <a:pt x="48" y="0"/>
                  </a:moveTo>
                  <a:cubicBezTo>
                    <a:pt x="24" y="0"/>
                    <a:pt x="1" y="19"/>
                    <a:pt x="1" y="48"/>
                  </a:cubicBezTo>
                  <a:cubicBezTo>
                    <a:pt x="1" y="76"/>
                    <a:pt x="24" y="99"/>
                    <a:pt x="48" y="99"/>
                  </a:cubicBezTo>
                  <a:cubicBezTo>
                    <a:pt x="76" y="99"/>
                    <a:pt x="100" y="76"/>
                    <a:pt x="100" y="48"/>
                  </a:cubicBezTo>
                  <a:cubicBezTo>
                    <a:pt x="100" y="19"/>
                    <a:pt x="76"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3"/>
            <p:cNvSpPr/>
            <p:nvPr/>
          </p:nvSpPr>
          <p:spPr>
            <a:xfrm flipH="1">
              <a:off x="2704990" y="3479695"/>
              <a:ext cx="10018" cy="10018"/>
            </a:xfrm>
            <a:custGeom>
              <a:rect b="b" l="l" r="r" t="t"/>
              <a:pathLst>
                <a:path extrusionOk="0" h="91" w="91">
                  <a:moveTo>
                    <a:pt x="48" y="1"/>
                  </a:moveTo>
                  <a:cubicBezTo>
                    <a:pt x="20" y="1"/>
                    <a:pt x="1" y="20"/>
                    <a:pt x="1" y="43"/>
                  </a:cubicBezTo>
                  <a:cubicBezTo>
                    <a:pt x="1" y="67"/>
                    <a:pt x="20" y="91"/>
                    <a:pt x="48" y="91"/>
                  </a:cubicBezTo>
                  <a:cubicBezTo>
                    <a:pt x="72" y="91"/>
                    <a:pt x="91" y="67"/>
                    <a:pt x="91" y="43"/>
                  </a:cubicBezTo>
                  <a:cubicBezTo>
                    <a:pt x="91" y="20"/>
                    <a:pt x="72"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3"/>
            <p:cNvSpPr/>
            <p:nvPr/>
          </p:nvSpPr>
          <p:spPr>
            <a:xfrm flipH="1">
              <a:off x="2617247" y="3465162"/>
              <a:ext cx="8917" cy="9028"/>
            </a:xfrm>
            <a:custGeom>
              <a:rect b="b" l="l" r="r" t="t"/>
              <a:pathLst>
                <a:path extrusionOk="0" h="82" w="81">
                  <a:moveTo>
                    <a:pt x="38" y="1"/>
                  </a:moveTo>
                  <a:cubicBezTo>
                    <a:pt x="14" y="1"/>
                    <a:pt x="0" y="20"/>
                    <a:pt x="0" y="39"/>
                  </a:cubicBezTo>
                  <a:cubicBezTo>
                    <a:pt x="0" y="62"/>
                    <a:pt x="14" y="81"/>
                    <a:pt x="38" y="81"/>
                  </a:cubicBezTo>
                  <a:cubicBezTo>
                    <a:pt x="61" y="81"/>
                    <a:pt x="80" y="62"/>
                    <a:pt x="80" y="39"/>
                  </a:cubicBezTo>
                  <a:cubicBezTo>
                    <a:pt x="80" y="20"/>
                    <a:pt x="61"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3"/>
            <p:cNvSpPr/>
            <p:nvPr/>
          </p:nvSpPr>
          <p:spPr>
            <a:xfrm flipH="1">
              <a:off x="2529615" y="3452722"/>
              <a:ext cx="7817" cy="7927"/>
            </a:xfrm>
            <a:custGeom>
              <a:rect b="b" l="l" r="r" t="t"/>
              <a:pathLst>
                <a:path extrusionOk="0" h="72" w="71">
                  <a:moveTo>
                    <a:pt x="33" y="1"/>
                  </a:moveTo>
                  <a:cubicBezTo>
                    <a:pt x="14" y="1"/>
                    <a:pt x="0" y="15"/>
                    <a:pt x="0" y="34"/>
                  </a:cubicBezTo>
                  <a:cubicBezTo>
                    <a:pt x="0" y="57"/>
                    <a:pt x="14" y="72"/>
                    <a:pt x="33" y="72"/>
                  </a:cubicBezTo>
                  <a:cubicBezTo>
                    <a:pt x="57" y="72"/>
                    <a:pt x="71" y="57"/>
                    <a:pt x="71" y="34"/>
                  </a:cubicBezTo>
                  <a:cubicBezTo>
                    <a:pt x="71" y="15"/>
                    <a:pt x="57" y="1"/>
                    <a:pt x="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3"/>
            <p:cNvSpPr/>
            <p:nvPr/>
          </p:nvSpPr>
          <p:spPr>
            <a:xfrm flipH="1">
              <a:off x="2441321" y="3442374"/>
              <a:ext cx="7376" cy="6826"/>
            </a:xfrm>
            <a:custGeom>
              <a:rect b="b" l="l" r="r" t="t"/>
              <a:pathLst>
                <a:path extrusionOk="0" h="62" w="67">
                  <a:moveTo>
                    <a:pt x="33" y="1"/>
                  </a:moveTo>
                  <a:cubicBezTo>
                    <a:pt x="14" y="1"/>
                    <a:pt x="0" y="15"/>
                    <a:pt x="0" y="34"/>
                  </a:cubicBezTo>
                  <a:cubicBezTo>
                    <a:pt x="0" y="48"/>
                    <a:pt x="14" y="62"/>
                    <a:pt x="33" y="62"/>
                  </a:cubicBezTo>
                  <a:cubicBezTo>
                    <a:pt x="52" y="62"/>
                    <a:pt x="66" y="48"/>
                    <a:pt x="66" y="34"/>
                  </a:cubicBezTo>
                  <a:cubicBezTo>
                    <a:pt x="66" y="15"/>
                    <a:pt x="52" y="1"/>
                    <a:pt x="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3"/>
            <p:cNvSpPr/>
            <p:nvPr/>
          </p:nvSpPr>
          <p:spPr>
            <a:xfrm flipH="1">
              <a:off x="2353138" y="3434557"/>
              <a:ext cx="5835" cy="6385"/>
            </a:xfrm>
            <a:custGeom>
              <a:rect b="b" l="l" r="r" t="t"/>
              <a:pathLst>
                <a:path extrusionOk="0" h="58" w="53">
                  <a:moveTo>
                    <a:pt x="24" y="1"/>
                  </a:moveTo>
                  <a:cubicBezTo>
                    <a:pt x="10" y="1"/>
                    <a:pt x="1" y="15"/>
                    <a:pt x="1" y="29"/>
                  </a:cubicBezTo>
                  <a:cubicBezTo>
                    <a:pt x="1" y="48"/>
                    <a:pt x="10" y="57"/>
                    <a:pt x="24" y="57"/>
                  </a:cubicBezTo>
                  <a:cubicBezTo>
                    <a:pt x="43" y="57"/>
                    <a:pt x="53" y="48"/>
                    <a:pt x="53" y="29"/>
                  </a:cubicBezTo>
                  <a:cubicBezTo>
                    <a:pt x="53" y="15"/>
                    <a:pt x="4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3"/>
            <p:cNvSpPr/>
            <p:nvPr/>
          </p:nvSpPr>
          <p:spPr>
            <a:xfrm flipH="1">
              <a:off x="2264404" y="3430484"/>
              <a:ext cx="5284" cy="5284"/>
            </a:xfrm>
            <a:custGeom>
              <a:rect b="b" l="l" r="r" t="t"/>
              <a:pathLst>
                <a:path extrusionOk="0" h="48" w="48">
                  <a:moveTo>
                    <a:pt x="24" y="0"/>
                  </a:moveTo>
                  <a:cubicBezTo>
                    <a:pt x="10" y="0"/>
                    <a:pt x="1" y="14"/>
                    <a:pt x="1" y="24"/>
                  </a:cubicBezTo>
                  <a:cubicBezTo>
                    <a:pt x="1" y="38"/>
                    <a:pt x="10" y="47"/>
                    <a:pt x="24" y="47"/>
                  </a:cubicBezTo>
                  <a:cubicBezTo>
                    <a:pt x="38" y="47"/>
                    <a:pt x="48" y="38"/>
                    <a:pt x="48" y="24"/>
                  </a:cubicBezTo>
                  <a:cubicBezTo>
                    <a:pt x="48" y="14"/>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3"/>
            <p:cNvSpPr/>
            <p:nvPr/>
          </p:nvSpPr>
          <p:spPr>
            <a:xfrm flipH="1">
              <a:off x="2175560" y="3429933"/>
              <a:ext cx="4294" cy="4294"/>
            </a:xfrm>
            <a:custGeom>
              <a:rect b="b" l="l" r="r" t="t"/>
              <a:pathLst>
                <a:path extrusionOk="0" h="39" w="39">
                  <a:moveTo>
                    <a:pt x="19" y="0"/>
                  </a:moveTo>
                  <a:cubicBezTo>
                    <a:pt x="10" y="0"/>
                    <a:pt x="0" y="10"/>
                    <a:pt x="0" y="19"/>
                  </a:cubicBezTo>
                  <a:cubicBezTo>
                    <a:pt x="0" y="33"/>
                    <a:pt x="10" y="38"/>
                    <a:pt x="19" y="38"/>
                  </a:cubicBezTo>
                  <a:cubicBezTo>
                    <a:pt x="33" y="38"/>
                    <a:pt x="38" y="33"/>
                    <a:pt x="38" y="19"/>
                  </a:cubicBezTo>
                  <a:cubicBezTo>
                    <a:pt x="38" y="10"/>
                    <a:pt x="33"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3"/>
            <p:cNvSpPr/>
            <p:nvPr/>
          </p:nvSpPr>
          <p:spPr>
            <a:xfrm flipH="1">
              <a:off x="2086827" y="3433566"/>
              <a:ext cx="3303" cy="3193"/>
            </a:xfrm>
            <a:custGeom>
              <a:rect b="b" l="l" r="r" t="t"/>
              <a:pathLst>
                <a:path extrusionOk="0" h="29" w="30">
                  <a:moveTo>
                    <a:pt x="15" y="0"/>
                  </a:moveTo>
                  <a:cubicBezTo>
                    <a:pt x="6" y="0"/>
                    <a:pt x="1" y="5"/>
                    <a:pt x="1" y="15"/>
                  </a:cubicBezTo>
                  <a:cubicBezTo>
                    <a:pt x="1" y="24"/>
                    <a:pt x="6" y="29"/>
                    <a:pt x="15" y="29"/>
                  </a:cubicBezTo>
                  <a:cubicBezTo>
                    <a:pt x="24" y="29"/>
                    <a:pt x="29" y="24"/>
                    <a:pt x="29" y="15"/>
                  </a:cubicBezTo>
                  <a:cubicBezTo>
                    <a:pt x="29" y="5"/>
                    <a:pt x="24"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3"/>
            <p:cNvSpPr/>
            <p:nvPr/>
          </p:nvSpPr>
          <p:spPr>
            <a:xfrm flipH="1">
              <a:off x="1998093" y="3440832"/>
              <a:ext cx="2752" cy="2642"/>
            </a:xfrm>
            <a:custGeom>
              <a:rect b="b" l="l" r="r" t="t"/>
              <a:pathLst>
                <a:path extrusionOk="0" h="24" w="25">
                  <a:moveTo>
                    <a:pt x="15" y="0"/>
                  </a:moveTo>
                  <a:cubicBezTo>
                    <a:pt x="5" y="0"/>
                    <a:pt x="1" y="5"/>
                    <a:pt x="1" y="15"/>
                  </a:cubicBezTo>
                  <a:cubicBezTo>
                    <a:pt x="1" y="19"/>
                    <a:pt x="5" y="24"/>
                    <a:pt x="15" y="24"/>
                  </a:cubicBezTo>
                  <a:cubicBezTo>
                    <a:pt x="20" y="24"/>
                    <a:pt x="24" y="19"/>
                    <a:pt x="24" y="15"/>
                  </a:cubicBezTo>
                  <a:cubicBezTo>
                    <a:pt x="24" y="5"/>
                    <a:pt x="20"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3"/>
            <p:cNvSpPr/>
            <p:nvPr/>
          </p:nvSpPr>
          <p:spPr>
            <a:xfrm flipH="1">
              <a:off x="1909910" y="3452722"/>
              <a:ext cx="1651" cy="1651"/>
            </a:xfrm>
            <a:custGeom>
              <a:rect b="b" l="l" r="r" t="t"/>
              <a:pathLst>
                <a:path extrusionOk="0" h="15" w="15">
                  <a:moveTo>
                    <a:pt x="5" y="1"/>
                  </a:moveTo>
                  <a:cubicBezTo>
                    <a:pt x="5" y="1"/>
                    <a:pt x="1" y="1"/>
                    <a:pt x="1" y="6"/>
                  </a:cubicBezTo>
                  <a:cubicBezTo>
                    <a:pt x="1" y="10"/>
                    <a:pt x="5" y="15"/>
                    <a:pt x="5" y="15"/>
                  </a:cubicBezTo>
                  <a:cubicBezTo>
                    <a:pt x="10" y="15"/>
                    <a:pt x="15" y="10"/>
                    <a:pt x="15" y="6"/>
                  </a:cubicBezTo>
                  <a:cubicBezTo>
                    <a:pt x="15" y="1"/>
                    <a:pt x="10"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3"/>
            <p:cNvSpPr/>
            <p:nvPr/>
          </p:nvSpPr>
          <p:spPr>
            <a:xfrm flipH="1">
              <a:off x="1822717" y="3468355"/>
              <a:ext cx="661" cy="550"/>
            </a:xfrm>
            <a:custGeom>
              <a:rect b="b" l="l" r="r" t="t"/>
              <a:pathLst>
                <a:path extrusionOk="0" h="5" w="6">
                  <a:moveTo>
                    <a:pt x="6" y="0"/>
                  </a:moveTo>
                  <a:cubicBezTo>
                    <a:pt x="6" y="0"/>
                    <a:pt x="1" y="0"/>
                    <a:pt x="1" y="5"/>
                  </a:cubicBezTo>
                  <a:lnTo>
                    <a:pt x="6" y="5"/>
                  </a:lnTo>
                  <a:cubicBezTo>
                    <a:pt x="6" y="0"/>
                    <a:pt x="6" y="0"/>
                    <a:pt x="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3"/>
            <p:cNvSpPr/>
            <p:nvPr/>
          </p:nvSpPr>
          <p:spPr>
            <a:xfrm flipH="1">
              <a:off x="8904901" y="3084796"/>
              <a:ext cx="80478" cy="80588"/>
            </a:xfrm>
            <a:custGeom>
              <a:rect b="b" l="l" r="r" t="t"/>
              <a:pathLst>
                <a:path extrusionOk="0" h="732" w="731">
                  <a:moveTo>
                    <a:pt x="363" y="0"/>
                  </a:moveTo>
                  <a:cubicBezTo>
                    <a:pt x="161" y="0"/>
                    <a:pt x="0" y="165"/>
                    <a:pt x="0" y="368"/>
                  </a:cubicBezTo>
                  <a:cubicBezTo>
                    <a:pt x="0" y="566"/>
                    <a:pt x="161" y="731"/>
                    <a:pt x="363" y="731"/>
                  </a:cubicBezTo>
                  <a:cubicBezTo>
                    <a:pt x="566" y="731"/>
                    <a:pt x="731" y="566"/>
                    <a:pt x="731" y="368"/>
                  </a:cubicBezTo>
                  <a:cubicBezTo>
                    <a:pt x="731" y="165"/>
                    <a:pt x="566"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3"/>
            <p:cNvSpPr/>
            <p:nvPr/>
          </p:nvSpPr>
          <p:spPr>
            <a:xfrm flipH="1">
              <a:off x="8834773" y="3140283"/>
              <a:ext cx="79487" cy="79597"/>
            </a:xfrm>
            <a:custGeom>
              <a:rect b="b" l="l" r="r" t="t"/>
              <a:pathLst>
                <a:path extrusionOk="0" h="723" w="722">
                  <a:moveTo>
                    <a:pt x="358" y="1"/>
                  </a:moveTo>
                  <a:cubicBezTo>
                    <a:pt x="160" y="1"/>
                    <a:pt x="0" y="161"/>
                    <a:pt x="0" y="359"/>
                  </a:cubicBezTo>
                  <a:cubicBezTo>
                    <a:pt x="0" y="557"/>
                    <a:pt x="160" y="722"/>
                    <a:pt x="358" y="722"/>
                  </a:cubicBezTo>
                  <a:cubicBezTo>
                    <a:pt x="556" y="722"/>
                    <a:pt x="721" y="557"/>
                    <a:pt x="721" y="359"/>
                  </a:cubicBezTo>
                  <a:cubicBezTo>
                    <a:pt x="721" y="161"/>
                    <a:pt x="556" y="1"/>
                    <a:pt x="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3"/>
            <p:cNvSpPr/>
            <p:nvPr/>
          </p:nvSpPr>
          <p:spPr>
            <a:xfrm flipH="1">
              <a:off x="8762663" y="3192246"/>
              <a:ext cx="78496" cy="78496"/>
            </a:xfrm>
            <a:custGeom>
              <a:rect b="b" l="l" r="r" t="t"/>
              <a:pathLst>
                <a:path extrusionOk="0" h="713" w="713">
                  <a:moveTo>
                    <a:pt x="359" y="0"/>
                  </a:moveTo>
                  <a:cubicBezTo>
                    <a:pt x="161" y="0"/>
                    <a:pt x="1" y="156"/>
                    <a:pt x="1" y="354"/>
                  </a:cubicBezTo>
                  <a:cubicBezTo>
                    <a:pt x="1" y="552"/>
                    <a:pt x="161" y="712"/>
                    <a:pt x="359" y="712"/>
                  </a:cubicBezTo>
                  <a:cubicBezTo>
                    <a:pt x="552" y="712"/>
                    <a:pt x="713" y="552"/>
                    <a:pt x="713" y="354"/>
                  </a:cubicBezTo>
                  <a:cubicBezTo>
                    <a:pt x="713" y="156"/>
                    <a:pt x="552"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3"/>
            <p:cNvSpPr/>
            <p:nvPr/>
          </p:nvSpPr>
          <p:spPr>
            <a:xfrm flipH="1">
              <a:off x="8688461" y="3241567"/>
              <a:ext cx="77395" cy="77395"/>
            </a:xfrm>
            <a:custGeom>
              <a:rect b="b" l="l" r="r" t="t"/>
              <a:pathLst>
                <a:path extrusionOk="0" h="703" w="703">
                  <a:moveTo>
                    <a:pt x="354" y="0"/>
                  </a:moveTo>
                  <a:cubicBezTo>
                    <a:pt x="156" y="0"/>
                    <a:pt x="0" y="156"/>
                    <a:pt x="0" y="349"/>
                  </a:cubicBezTo>
                  <a:cubicBezTo>
                    <a:pt x="0" y="547"/>
                    <a:pt x="156" y="703"/>
                    <a:pt x="354" y="703"/>
                  </a:cubicBezTo>
                  <a:cubicBezTo>
                    <a:pt x="547" y="703"/>
                    <a:pt x="703" y="547"/>
                    <a:pt x="703" y="349"/>
                  </a:cubicBezTo>
                  <a:cubicBezTo>
                    <a:pt x="703" y="156"/>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3"/>
            <p:cNvSpPr/>
            <p:nvPr/>
          </p:nvSpPr>
          <p:spPr>
            <a:xfrm flipH="1">
              <a:off x="8612608" y="3288245"/>
              <a:ext cx="76404" cy="76955"/>
            </a:xfrm>
            <a:custGeom>
              <a:rect b="b" l="l" r="r" t="t"/>
              <a:pathLst>
                <a:path extrusionOk="0" h="699" w="694">
                  <a:moveTo>
                    <a:pt x="349" y="0"/>
                  </a:moveTo>
                  <a:cubicBezTo>
                    <a:pt x="156" y="0"/>
                    <a:pt x="0" y="156"/>
                    <a:pt x="0" y="349"/>
                  </a:cubicBezTo>
                  <a:cubicBezTo>
                    <a:pt x="0" y="543"/>
                    <a:pt x="156" y="698"/>
                    <a:pt x="349" y="698"/>
                  </a:cubicBezTo>
                  <a:cubicBezTo>
                    <a:pt x="537" y="698"/>
                    <a:pt x="693" y="543"/>
                    <a:pt x="693" y="349"/>
                  </a:cubicBezTo>
                  <a:cubicBezTo>
                    <a:pt x="693" y="156"/>
                    <a:pt x="537" y="0"/>
                    <a:pt x="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3"/>
            <p:cNvSpPr/>
            <p:nvPr/>
          </p:nvSpPr>
          <p:spPr>
            <a:xfrm flipH="1">
              <a:off x="8535324" y="3332833"/>
              <a:ext cx="75854" cy="75413"/>
            </a:xfrm>
            <a:custGeom>
              <a:rect b="b" l="l" r="r" t="t"/>
              <a:pathLst>
                <a:path extrusionOk="0" h="685" w="689">
                  <a:moveTo>
                    <a:pt x="344" y="1"/>
                  </a:moveTo>
                  <a:cubicBezTo>
                    <a:pt x="156" y="1"/>
                    <a:pt x="0" y="152"/>
                    <a:pt x="0" y="345"/>
                  </a:cubicBezTo>
                  <a:cubicBezTo>
                    <a:pt x="0" y="534"/>
                    <a:pt x="156" y="684"/>
                    <a:pt x="344" y="684"/>
                  </a:cubicBezTo>
                  <a:cubicBezTo>
                    <a:pt x="533" y="684"/>
                    <a:pt x="688" y="534"/>
                    <a:pt x="688" y="345"/>
                  </a:cubicBezTo>
                  <a:cubicBezTo>
                    <a:pt x="688" y="152"/>
                    <a:pt x="533" y="1"/>
                    <a:pt x="3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3"/>
            <p:cNvSpPr/>
            <p:nvPr/>
          </p:nvSpPr>
          <p:spPr>
            <a:xfrm flipH="1">
              <a:off x="8456388" y="3374887"/>
              <a:ext cx="74863" cy="74863"/>
            </a:xfrm>
            <a:custGeom>
              <a:rect b="b" l="l" r="r" t="t"/>
              <a:pathLst>
                <a:path extrusionOk="0" h="680" w="680">
                  <a:moveTo>
                    <a:pt x="340" y="1"/>
                  </a:moveTo>
                  <a:cubicBezTo>
                    <a:pt x="151" y="1"/>
                    <a:pt x="0" y="152"/>
                    <a:pt x="0" y="340"/>
                  </a:cubicBezTo>
                  <a:cubicBezTo>
                    <a:pt x="0" y="524"/>
                    <a:pt x="151" y="680"/>
                    <a:pt x="340" y="680"/>
                  </a:cubicBezTo>
                  <a:cubicBezTo>
                    <a:pt x="523" y="680"/>
                    <a:pt x="679" y="524"/>
                    <a:pt x="679" y="340"/>
                  </a:cubicBezTo>
                  <a:cubicBezTo>
                    <a:pt x="679" y="152"/>
                    <a:pt x="523"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3"/>
            <p:cNvSpPr/>
            <p:nvPr/>
          </p:nvSpPr>
          <p:spPr>
            <a:xfrm flipH="1">
              <a:off x="8377012" y="3413860"/>
              <a:ext cx="73872" cy="74312"/>
            </a:xfrm>
            <a:custGeom>
              <a:rect b="b" l="l" r="r" t="t"/>
              <a:pathLst>
                <a:path extrusionOk="0" h="675" w="671">
                  <a:moveTo>
                    <a:pt x="336" y="0"/>
                  </a:moveTo>
                  <a:cubicBezTo>
                    <a:pt x="152" y="0"/>
                    <a:pt x="1" y="151"/>
                    <a:pt x="1" y="340"/>
                  </a:cubicBezTo>
                  <a:cubicBezTo>
                    <a:pt x="1" y="524"/>
                    <a:pt x="152" y="674"/>
                    <a:pt x="336" y="674"/>
                  </a:cubicBezTo>
                  <a:cubicBezTo>
                    <a:pt x="524" y="674"/>
                    <a:pt x="670" y="524"/>
                    <a:pt x="670" y="340"/>
                  </a:cubicBezTo>
                  <a:cubicBezTo>
                    <a:pt x="670" y="151"/>
                    <a:pt x="524" y="0"/>
                    <a:pt x="3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3"/>
            <p:cNvSpPr/>
            <p:nvPr/>
          </p:nvSpPr>
          <p:spPr>
            <a:xfrm flipH="1">
              <a:off x="8295545" y="3450630"/>
              <a:ext cx="73322" cy="73322"/>
            </a:xfrm>
            <a:custGeom>
              <a:rect b="b" l="l" r="r" t="t"/>
              <a:pathLst>
                <a:path extrusionOk="0" h="666" w="666">
                  <a:moveTo>
                    <a:pt x="335" y="1"/>
                  </a:moveTo>
                  <a:cubicBezTo>
                    <a:pt x="152" y="1"/>
                    <a:pt x="1" y="152"/>
                    <a:pt x="1" y="331"/>
                  </a:cubicBezTo>
                  <a:cubicBezTo>
                    <a:pt x="1" y="515"/>
                    <a:pt x="152" y="666"/>
                    <a:pt x="335" y="666"/>
                  </a:cubicBezTo>
                  <a:cubicBezTo>
                    <a:pt x="515" y="666"/>
                    <a:pt x="665" y="515"/>
                    <a:pt x="665" y="331"/>
                  </a:cubicBezTo>
                  <a:cubicBezTo>
                    <a:pt x="665" y="152"/>
                    <a:pt x="515"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3"/>
            <p:cNvSpPr/>
            <p:nvPr/>
          </p:nvSpPr>
          <p:spPr>
            <a:xfrm flipH="1">
              <a:off x="8213527" y="3484979"/>
              <a:ext cx="71780" cy="71670"/>
            </a:xfrm>
            <a:custGeom>
              <a:rect b="b" l="l" r="r" t="t"/>
              <a:pathLst>
                <a:path extrusionOk="0" h="651" w="652">
                  <a:moveTo>
                    <a:pt x="326" y="0"/>
                  </a:moveTo>
                  <a:cubicBezTo>
                    <a:pt x="147" y="0"/>
                    <a:pt x="1" y="146"/>
                    <a:pt x="1" y="325"/>
                  </a:cubicBezTo>
                  <a:cubicBezTo>
                    <a:pt x="1" y="505"/>
                    <a:pt x="147" y="651"/>
                    <a:pt x="326" y="651"/>
                  </a:cubicBezTo>
                  <a:cubicBezTo>
                    <a:pt x="505" y="651"/>
                    <a:pt x="651" y="505"/>
                    <a:pt x="651" y="325"/>
                  </a:cubicBezTo>
                  <a:cubicBezTo>
                    <a:pt x="651"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3"/>
            <p:cNvSpPr/>
            <p:nvPr/>
          </p:nvSpPr>
          <p:spPr>
            <a:xfrm flipH="1">
              <a:off x="8129967" y="3515584"/>
              <a:ext cx="71230" cy="71230"/>
            </a:xfrm>
            <a:custGeom>
              <a:rect b="b" l="l" r="r" t="t"/>
              <a:pathLst>
                <a:path extrusionOk="0" h="647" w="647">
                  <a:moveTo>
                    <a:pt x="326" y="0"/>
                  </a:moveTo>
                  <a:cubicBezTo>
                    <a:pt x="147" y="0"/>
                    <a:pt x="0" y="146"/>
                    <a:pt x="0" y="326"/>
                  </a:cubicBezTo>
                  <a:cubicBezTo>
                    <a:pt x="0" y="505"/>
                    <a:pt x="147" y="646"/>
                    <a:pt x="326" y="646"/>
                  </a:cubicBezTo>
                  <a:cubicBezTo>
                    <a:pt x="500" y="646"/>
                    <a:pt x="646" y="505"/>
                    <a:pt x="646" y="326"/>
                  </a:cubicBezTo>
                  <a:cubicBezTo>
                    <a:pt x="646" y="146"/>
                    <a:pt x="500"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3"/>
            <p:cNvSpPr/>
            <p:nvPr/>
          </p:nvSpPr>
          <p:spPr>
            <a:xfrm flipH="1">
              <a:off x="8045417" y="3543548"/>
              <a:ext cx="70129" cy="70239"/>
            </a:xfrm>
            <a:custGeom>
              <a:rect b="b" l="l" r="r" t="t"/>
              <a:pathLst>
                <a:path extrusionOk="0" h="638" w="637">
                  <a:moveTo>
                    <a:pt x="316" y="1"/>
                  </a:moveTo>
                  <a:cubicBezTo>
                    <a:pt x="142" y="1"/>
                    <a:pt x="0" y="142"/>
                    <a:pt x="0" y="321"/>
                  </a:cubicBezTo>
                  <a:cubicBezTo>
                    <a:pt x="0" y="496"/>
                    <a:pt x="142" y="637"/>
                    <a:pt x="316" y="637"/>
                  </a:cubicBezTo>
                  <a:cubicBezTo>
                    <a:pt x="495" y="637"/>
                    <a:pt x="637" y="496"/>
                    <a:pt x="637" y="321"/>
                  </a:cubicBezTo>
                  <a:cubicBezTo>
                    <a:pt x="637" y="142"/>
                    <a:pt x="495"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3"/>
            <p:cNvSpPr/>
            <p:nvPr/>
          </p:nvSpPr>
          <p:spPr>
            <a:xfrm flipH="1">
              <a:off x="7959766" y="3568538"/>
              <a:ext cx="69689" cy="69138"/>
            </a:xfrm>
            <a:custGeom>
              <a:rect b="b" l="l" r="r" t="t"/>
              <a:pathLst>
                <a:path extrusionOk="0" h="628" w="633">
                  <a:moveTo>
                    <a:pt x="317" y="0"/>
                  </a:moveTo>
                  <a:cubicBezTo>
                    <a:pt x="142" y="0"/>
                    <a:pt x="1" y="142"/>
                    <a:pt x="1" y="311"/>
                  </a:cubicBezTo>
                  <a:cubicBezTo>
                    <a:pt x="1" y="486"/>
                    <a:pt x="142" y="627"/>
                    <a:pt x="317" y="627"/>
                  </a:cubicBezTo>
                  <a:cubicBezTo>
                    <a:pt x="491" y="627"/>
                    <a:pt x="632" y="486"/>
                    <a:pt x="632" y="311"/>
                  </a:cubicBezTo>
                  <a:cubicBezTo>
                    <a:pt x="632" y="142"/>
                    <a:pt x="491"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3"/>
            <p:cNvSpPr/>
            <p:nvPr/>
          </p:nvSpPr>
          <p:spPr>
            <a:xfrm flipH="1">
              <a:off x="7873564" y="3589786"/>
              <a:ext cx="68147" cy="68037"/>
            </a:xfrm>
            <a:custGeom>
              <a:rect b="b" l="l" r="r" t="t"/>
              <a:pathLst>
                <a:path extrusionOk="0" h="618" w="619">
                  <a:moveTo>
                    <a:pt x="307" y="0"/>
                  </a:moveTo>
                  <a:cubicBezTo>
                    <a:pt x="137" y="0"/>
                    <a:pt x="0" y="137"/>
                    <a:pt x="0" y="307"/>
                  </a:cubicBezTo>
                  <a:cubicBezTo>
                    <a:pt x="0" y="481"/>
                    <a:pt x="137" y="618"/>
                    <a:pt x="307" y="618"/>
                  </a:cubicBezTo>
                  <a:cubicBezTo>
                    <a:pt x="481" y="618"/>
                    <a:pt x="618" y="481"/>
                    <a:pt x="618" y="307"/>
                  </a:cubicBezTo>
                  <a:cubicBezTo>
                    <a:pt x="618" y="137"/>
                    <a:pt x="481"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3"/>
            <p:cNvSpPr/>
            <p:nvPr/>
          </p:nvSpPr>
          <p:spPr>
            <a:xfrm flipH="1">
              <a:off x="7786372" y="3607401"/>
              <a:ext cx="67597" cy="67046"/>
            </a:xfrm>
            <a:custGeom>
              <a:rect b="b" l="l" r="r" t="t"/>
              <a:pathLst>
                <a:path extrusionOk="0" h="609" w="614">
                  <a:moveTo>
                    <a:pt x="307" y="1"/>
                  </a:moveTo>
                  <a:cubicBezTo>
                    <a:pt x="137" y="1"/>
                    <a:pt x="0" y="137"/>
                    <a:pt x="0" y="302"/>
                  </a:cubicBezTo>
                  <a:cubicBezTo>
                    <a:pt x="0" y="472"/>
                    <a:pt x="137" y="609"/>
                    <a:pt x="307" y="609"/>
                  </a:cubicBezTo>
                  <a:cubicBezTo>
                    <a:pt x="476" y="609"/>
                    <a:pt x="613" y="472"/>
                    <a:pt x="613" y="302"/>
                  </a:cubicBezTo>
                  <a:cubicBezTo>
                    <a:pt x="613" y="137"/>
                    <a:pt x="476"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3"/>
            <p:cNvSpPr/>
            <p:nvPr/>
          </p:nvSpPr>
          <p:spPr>
            <a:xfrm flipH="1">
              <a:off x="7698739" y="3620942"/>
              <a:ext cx="66496" cy="66496"/>
            </a:xfrm>
            <a:custGeom>
              <a:rect b="b" l="l" r="r" t="t"/>
              <a:pathLst>
                <a:path extrusionOk="0" h="604" w="604">
                  <a:moveTo>
                    <a:pt x="302" y="0"/>
                  </a:moveTo>
                  <a:cubicBezTo>
                    <a:pt x="137" y="0"/>
                    <a:pt x="0" y="137"/>
                    <a:pt x="0" y="302"/>
                  </a:cubicBezTo>
                  <a:cubicBezTo>
                    <a:pt x="0" y="472"/>
                    <a:pt x="137" y="604"/>
                    <a:pt x="302" y="604"/>
                  </a:cubicBezTo>
                  <a:cubicBezTo>
                    <a:pt x="467" y="604"/>
                    <a:pt x="604" y="472"/>
                    <a:pt x="604" y="302"/>
                  </a:cubicBezTo>
                  <a:cubicBezTo>
                    <a:pt x="604" y="137"/>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3"/>
            <p:cNvSpPr/>
            <p:nvPr/>
          </p:nvSpPr>
          <p:spPr>
            <a:xfrm flipH="1">
              <a:off x="7610446" y="3631290"/>
              <a:ext cx="65505" cy="65505"/>
            </a:xfrm>
            <a:custGeom>
              <a:rect b="b" l="l" r="r" t="t"/>
              <a:pathLst>
                <a:path extrusionOk="0" h="595" w="595">
                  <a:moveTo>
                    <a:pt x="297" y="1"/>
                  </a:moveTo>
                  <a:cubicBezTo>
                    <a:pt x="132" y="1"/>
                    <a:pt x="0" y="133"/>
                    <a:pt x="0" y="298"/>
                  </a:cubicBezTo>
                  <a:cubicBezTo>
                    <a:pt x="0" y="458"/>
                    <a:pt x="132" y="595"/>
                    <a:pt x="297" y="595"/>
                  </a:cubicBezTo>
                  <a:cubicBezTo>
                    <a:pt x="462" y="595"/>
                    <a:pt x="594" y="458"/>
                    <a:pt x="594" y="298"/>
                  </a:cubicBezTo>
                  <a:cubicBezTo>
                    <a:pt x="594" y="133"/>
                    <a:pt x="462" y="1"/>
                    <a:pt x="2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3"/>
            <p:cNvSpPr/>
            <p:nvPr/>
          </p:nvSpPr>
          <p:spPr>
            <a:xfrm flipH="1">
              <a:off x="7521712" y="3637015"/>
              <a:ext cx="64514" cy="64404"/>
            </a:xfrm>
            <a:custGeom>
              <a:rect b="b" l="l" r="r" t="t"/>
              <a:pathLst>
                <a:path extrusionOk="0" h="585" w="586">
                  <a:moveTo>
                    <a:pt x="293" y="0"/>
                  </a:moveTo>
                  <a:cubicBezTo>
                    <a:pt x="133" y="0"/>
                    <a:pt x="1" y="132"/>
                    <a:pt x="1" y="293"/>
                  </a:cubicBezTo>
                  <a:cubicBezTo>
                    <a:pt x="1" y="453"/>
                    <a:pt x="133"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3"/>
            <p:cNvSpPr/>
            <p:nvPr/>
          </p:nvSpPr>
          <p:spPr>
            <a:xfrm flipH="1">
              <a:off x="7432978" y="3638557"/>
              <a:ext cx="63413" cy="63413"/>
            </a:xfrm>
            <a:custGeom>
              <a:rect b="b" l="l" r="r" t="t"/>
              <a:pathLst>
                <a:path extrusionOk="0" h="576" w="576">
                  <a:moveTo>
                    <a:pt x="288" y="1"/>
                  </a:moveTo>
                  <a:cubicBezTo>
                    <a:pt x="128" y="1"/>
                    <a:pt x="0" y="128"/>
                    <a:pt x="0" y="288"/>
                  </a:cubicBezTo>
                  <a:cubicBezTo>
                    <a:pt x="0" y="448"/>
                    <a:pt x="128" y="576"/>
                    <a:pt x="288" y="576"/>
                  </a:cubicBezTo>
                  <a:cubicBezTo>
                    <a:pt x="448" y="576"/>
                    <a:pt x="575" y="448"/>
                    <a:pt x="575" y="288"/>
                  </a:cubicBezTo>
                  <a:cubicBezTo>
                    <a:pt x="575" y="128"/>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3"/>
            <p:cNvSpPr/>
            <p:nvPr/>
          </p:nvSpPr>
          <p:spPr>
            <a:xfrm flipH="1">
              <a:off x="7344244" y="3635914"/>
              <a:ext cx="62863" cy="62422"/>
            </a:xfrm>
            <a:custGeom>
              <a:rect b="b" l="l" r="r" t="t"/>
              <a:pathLst>
                <a:path extrusionOk="0" h="567" w="571">
                  <a:moveTo>
                    <a:pt x="288" y="1"/>
                  </a:moveTo>
                  <a:cubicBezTo>
                    <a:pt x="127" y="1"/>
                    <a:pt x="0" y="128"/>
                    <a:pt x="0" y="284"/>
                  </a:cubicBezTo>
                  <a:cubicBezTo>
                    <a:pt x="0" y="439"/>
                    <a:pt x="127" y="567"/>
                    <a:pt x="288" y="567"/>
                  </a:cubicBezTo>
                  <a:cubicBezTo>
                    <a:pt x="443" y="567"/>
                    <a:pt x="570" y="439"/>
                    <a:pt x="570" y="284"/>
                  </a:cubicBezTo>
                  <a:cubicBezTo>
                    <a:pt x="570" y="128"/>
                    <a:pt x="443"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3"/>
            <p:cNvSpPr/>
            <p:nvPr/>
          </p:nvSpPr>
          <p:spPr>
            <a:xfrm flipH="1">
              <a:off x="7256061" y="3628648"/>
              <a:ext cx="61322" cy="61872"/>
            </a:xfrm>
            <a:custGeom>
              <a:rect b="b" l="l" r="r" t="t"/>
              <a:pathLst>
                <a:path extrusionOk="0" h="562" w="557">
                  <a:moveTo>
                    <a:pt x="279" y="1"/>
                  </a:moveTo>
                  <a:cubicBezTo>
                    <a:pt x="123" y="1"/>
                    <a:pt x="1" y="128"/>
                    <a:pt x="1" y="279"/>
                  </a:cubicBezTo>
                  <a:cubicBezTo>
                    <a:pt x="1" y="435"/>
                    <a:pt x="123" y="562"/>
                    <a:pt x="279" y="562"/>
                  </a:cubicBezTo>
                  <a:cubicBezTo>
                    <a:pt x="434" y="562"/>
                    <a:pt x="557" y="435"/>
                    <a:pt x="557" y="279"/>
                  </a:cubicBezTo>
                  <a:cubicBezTo>
                    <a:pt x="557" y="128"/>
                    <a:pt x="434"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3"/>
            <p:cNvSpPr/>
            <p:nvPr/>
          </p:nvSpPr>
          <p:spPr>
            <a:xfrm flipH="1">
              <a:off x="7167768" y="3616758"/>
              <a:ext cx="60881" cy="60881"/>
            </a:xfrm>
            <a:custGeom>
              <a:rect b="b" l="l" r="r" t="t"/>
              <a:pathLst>
                <a:path extrusionOk="0" h="553" w="553">
                  <a:moveTo>
                    <a:pt x="274" y="1"/>
                  </a:moveTo>
                  <a:cubicBezTo>
                    <a:pt x="123" y="1"/>
                    <a:pt x="1" y="123"/>
                    <a:pt x="1" y="274"/>
                  </a:cubicBezTo>
                  <a:cubicBezTo>
                    <a:pt x="1" y="430"/>
                    <a:pt x="123" y="552"/>
                    <a:pt x="274" y="552"/>
                  </a:cubicBezTo>
                  <a:cubicBezTo>
                    <a:pt x="430" y="552"/>
                    <a:pt x="552" y="430"/>
                    <a:pt x="552" y="274"/>
                  </a:cubicBezTo>
                  <a:cubicBezTo>
                    <a:pt x="552" y="123"/>
                    <a:pt x="43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3"/>
            <p:cNvSpPr/>
            <p:nvPr/>
          </p:nvSpPr>
          <p:spPr>
            <a:xfrm flipH="1">
              <a:off x="7081126" y="3599584"/>
              <a:ext cx="59780" cy="59890"/>
            </a:xfrm>
            <a:custGeom>
              <a:rect b="b" l="l" r="r" t="t"/>
              <a:pathLst>
                <a:path extrusionOk="0" h="544" w="543">
                  <a:moveTo>
                    <a:pt x="274" y="1"/>
                  </a:moveTo>
                  <a:cubicBezTo>
                    <a:pt x="123" y="1"/>
                    <a:pt x="0" y="119"/>
                    <a:pt x="0" y="270"/>
                  </a:cubicBezTo>
                  <a:cubicBezTo>
                    <a:pt x="0" y="421"/>
                    <a:pt x="123" y="543"/>
                    <a:pt x="274" y="543"/>
                  </a:cubicBezTo>
                  <a:cubicBezTo>
                    <a:pt x="425" y="543"/>
                    <a:pt x="543" y="421"/>
                    <a:pt x="543" y="270"/>
                  </a:cubicBezTo>
                  <a:cubicBezTo>
                    <a:pt x="543" y="119"/>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3"/>
            <p:cNvSpPr/>
            <p:nvPr/>
          </p:nvSpPr>
          <p:spPr>
            <a:xfrm flipH="1">
              <a:off x="6994924" y="3576795"/>
              <a:ext cx="59340" cy="58789"/>
            </a:xfrm>
            <a:custGeom>
              <a:rect b="b" l="l" r="r" t="t"/>
              <a:pathLst>
                <a:path extrusionOk="0" h="534" w="539">
                  <a:moveTo>
                    <a:pt x="269" y="1"/>
                  </a:moveTo>
                  <a:cubicBezTo>
                    <a:pt x="123" y="1"/>
                    <a:pt x="1" y="118"/>
                    <a:pt x="1" y="265"/>
                  </a:cubicBezTo>
                  <a:cubicBezTo>
                    <a:pt x="1" y="415"/>
                    <a:pt x="123" y="533"/>
                    <a:pt x="269" y="533"/>
                  </a:cubicBezTo>
                  <a:cubicBezTo>
                    <a:pt x="416" y="533"/>
                    <a:pt x="538" y="415"/>
                    <a:pt x="538" y="265"/>
                  </a:cubicBezTo>
                  <a:cubicBezTo>
                    <a:pt x="538" y="118"/>
                    <a:pt x="416"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3"/>
            <p:cNvSpPr/>
            <p:nvPr/>
          </p:nvSpPr>
          <p:spPr>
            <a:xfrm flipH="1">
              <a:off x="6910924" y="3548722"/>
              <a:ext cx="58239" cy="57799"/>
            </a:xfrm>
            <a:custGeom>
              <a:rect b="b" l="l" r="r" t="t"/>
              <a:pathLst>
                <a:path extrusionOk="0" h="525" w="529">
                  <a:moveTo>
                    <a:pt x="265" y="1"/>
                  </a:moveTo>
                  <a:cubicBezTo>
                    <a:pt x="119" y="1"/>
                    <a:pt x="1" y="119"/>
                    <a:pt x="1" y="265"/>
                  </a:cubicBezTo>
                  <a:cubicBezTo>
                    <a:pt x="1" y="406"/>
                    <a:pt x="119" y="524"/>
                    <a:pt x="265" y="524"/>
                  </a:cubicBezTo>
                  <a:cubicBezTo>
                    <a:pt x="411" y="524"/>
                    <a:pt x="529" y="406"/>
                    <a:pt x="529" y="265"/>
                  </a:cubicBezTo>
                  <a:cubicBezTo>
                    <a:pt x="529" y="119"/>
                    <a:pt x="411"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3"/>
            <p:cNvSpPr/>
            <p:nvPr/>
          </p:nvSpPr>
          <p:spPr>
            <a:xfrm flipH="1">
              <a:off x="6828356" y="3516025"/>
              <a:ext cx="57248" cy="57248"/>
            </a:xfrm>
            <a:custGeom>
              <a:rect b="b" l="l" r="r" t="t"/>
              <a:pathLst>
                <a:path extrusionOk="0" h="520" w="520">
                  <a:moveTo>
                    <a:pt x="260" y="1"/>
                  </a:moveTo>
                  <a:cubicBezTo>
                    <a:pt x="119" y="1"/>
                    <a:pt x="1" y="114"/>
                    <a:pt x="1" y="260"/>
                  </a:cubicBezTo>
                  <a:cubicBezTo>
                    <a:pt x="1" y="402"/>
                    <a:pt x="119" y="520"/>
                    <a:pt x="260" y="520"/>
                  </a:cubicBezTo>
                  <a:cubicBezTo>
                    <a:pt x="402" y="520"/>
                    <a:pt x="519" y="402"/>
                    <a:pt x="519" y="260"/>
                  </a:cubicBezTo>
                  <a:cubicBezTo>
                    <a:pt x="519" y="114"/>
                    <a:pt x="402"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3"/>
            <p:cNvSpPr/>
            <p:nvPr/>
          </p:nvSpPr>
          <p:spPr>
            <a:xfrm flipH="1">
              <a:off x="6747879" y="3479254"/>
              <a:ext cx="56257" cy="56147"/>
            </a:xfrm>
            <a:custGeom>
              <a:rect b="b" l="l" r="r" t="t"/>
              <a:pathLst>
                <a:path extrusionOk="0" h="510" w="511">
                  <a:moveTo>
                    <a:pt x="256" y="0"/>
                  </a:moveTo>
                  <a:cubicBezTo>
                    <a:pt x="114" y="0"/>
                    <a:pt x="1" y="113"/>
                    <a:pt x="1" y="255"/>
                  </a:cubicBezTo>
                  <a:cubicBezTo>
                    <a:pt x="1" y="396"/>
                    <a:pt x="114" y="509"/>
                    <a:pt x="256" y="509"/>
                  </a:cubicBezTo>
                  <a:cubicBezTo>
                    <a:pt x="397" y="509"/>
                    <a:pt x="510" y="396"/>
                    <a:pt x="510" y="255"/>
                  </a:cubicBezTo>
                  <a:cubicBezTo>
                    <a:pt x="510" y="113"/>
                    <a:pt x="397" y="0"/>
                    <a:pt x="2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3"/>
            <p:cNvSpPr/>
            <p:nvPr/>
          </p:nvSpPr>
          <p:spPr>
            <a:xfrm flipH="1">
              <a:off x="6669053" y="3438740"/>
              <a:ext cx="55156" cy="55156"/>
            </a:xfrm>
            <a:custGeom>
              <a:rect b="b" l="l" r="r" t="t"/>
              <a:pathLst>
                <a:path extrusionOk="0" h="501" w="501">
                  <a:moveTo>
                    <a:pt x="251" y="1"/>
                  </a:moveTo>
                  <a:cubicBezTo>
                    <a:pt x="114" y="1"/>
                    <a:pt x="1" y="114"/>
                    <a:pt x="1" y="250"/>
                  </a:cubicBezTo>
                  <a:cubicBezTo>
                    <a:pt x="1" y="392"/>
                    <a:pt x="114" y="500"/>
                    <a:pt x="251" y="500"/>
                  </a:cubicBezTo>
                  <a:cubicBezTo>
                    <a:pt x="387" y="500"/>
                    <a:pt x="501" y="392"/>
                    <a:pt x="501" y="250"/>
                  </a:cubicBezTo>
                  <a:cubicBezTo>
                    <a:pt x="501" y="114"/>
                    <a:pt x="387"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3"/>
            <p:cNvSpPr/>
            <p:nvPr/>
          </p:nvSpPr>
          <p:spPr>
            <a:xfrm flipH="1">
              <a:off x="6591219" y="3396135"/>
              <a:ext cx="54606" cy="54166"/>
            </a:xfrm>
            <a:custGeom>
              <a:rect b="b" l="l" r="r" t="t"/>
              <a:pathLst>
                <a:path extrusionOk="0" h="492" w="496">
                  <a:moveTo>
                    <a:pt x="251" y="1"/>
                  </a:moveTo>
                  <a:cubicBezTo>
                    <a:pt x="114" y="1"/>
                    <a:pt x="1" y="109"/>
                    <a:pt x="1" y="246"/>
                  </a:cubicBezTo>
                  <a:cubicBezTo>
                    <a:pt x="1" y="383"/>
                    <a:pt x="114" y="491"/>
                    <a:pt x="251" y="491"/>
                  </a:cubicBezTo>
                  <a:cubicBezTo>
                    <a:pt x="383" y="491"/>
                    <a:pt x="496" y="383"/>
                    <a:pt x="496" y="246"/>
                  </a:cubicBezTo>
                  <a:cubicBezTo>
                    <a:pt x="496" y="109"/>
                    <a:pt x="383"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3"/>
            <p:cNvSpPr/>
            <p:nvPr/>
          </p:nvSpPr>
          <p:spPr>
            <a:xfrm flipH="1">
              <a:off x="6514925" y="3351548"/>
              <a:ext cx="53065" cy="53615"/>
            </a:xfrm>
            <a:custGeom>
              <a:rect b="b" l="l" r="r" t="t"/>
              <a:pathLst>
                <a:path extrusionOk="0" h="487" w="482">
                  <a:moveTo>
                    <a:pt x="241" y="1"/>
                  </a:moveTo>
                  <a:cubicBezTo>
                    <a:pt x="109" y="1"/>
                    <a:pt x="1" y="109"/>
                    <a:pt x="1" y="241"/>
                  </a:cubicBezTo>
                  <a:cubicBezTo>
                    <a:pt x="1" y="378"/>
                    <a:pt x="109" y="486"/>
                    <a:pt x="241" y="486"/>
                  </a:cubicBezTo>
                  <a:cubicBezTo>
                    <a:pt x="373" y="486"/>
                    <a:pt x="482" y="378"/>
                    <a:pt x="482" y="241"/>
                  </a:cubicBezTo>
                  <a:cubicBezTo>
                    <a:pt x="482" y="109"/>
                    <a:pt x="373"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3"/>
            <p:cNvSpPr/>
            <p:nvPr/>
          </p:nvSpPr>
          <p:spPr>
            <a:xfrm flipH="1">
              <a:off x="6438632" y="3306411"/>
              <a:ext cx="51964" cy="52514"/>
            </a:xfrm>
            <a:custGeom>
              <a:rect b="b" l="l" r="r" t="t"/>
              <a:pathLst>
                <a:path extrusionOk="0" h="477" w="472">
                  <a:moveTo>
                    <a:pt x="236" y="0"/>
                  </a:moveTo>
                  <a:cubicBezTo>
                    <a:pt x="104" y="0"/>
                    <a:pt x="0" y="109"/>
                    <a:pt x="0" y="241"/>
                  </a:cubicBezTo>
                  <a:cubicBezTo>
                    <a:pt x="0" y="368"/>
                    <a:pt x="104" y="477"/>
                    <a:pt x="236" y="477"/>
                  </a:cubicBezTo>
                  <a:cubicBezTo>
                    <a:pt x="368" y="477"/>
                    <a:pt x="472" y="368"/>
                    <a:pt x="472" y="241"/>
                  </a:cubicBezTo>
                  <a:cubicBezTo>
                    <a:pt x="472" y="109"/>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3"/>
            <p:cNvSpPr/>
            <p:nvPr/>
          </p:nvSpPr>
          <p:spPr>
            <a:xfrm flipH="1">
              <a:off x="6362339" y="3261824"/>
              <a:ext cx="50973" cy="51413"/>
            </a:xfrm>
            <a:custGeom>
              <a:rect b="b" l="l" r="r" t="t"/>
              <a:pathLst>
                <a:path extrusionOk="0" h="467" w="463">
                  <a:moveTo>
                    <a:pt x="232" y="0"/>
                  </a:moveTo>
                  <a:cubicBezTo>
                    <a:pt x="104" y="0"/>
                    <a:pt x="1" y="104"/>
                    <a:pt x="1" y="236"/>
                  </a:cubicBezTo>
                  <a:cubicBezTo>
                    <a:pt x="1" y="363"/>
                    <a:pt x="104" y="467"/>
                    <a:pt x="232" y="467"/>
                  </a:cubicBezTo>
                  <a:cubicBezTo>
                    <a:pt x="359" y="467"/>
                    <a:pt x="463" y="363"/>
                    <a:pt x="463" y="236"/>
                  </a:cubicBezTo>
                  <a:cubicBezTo>
                    <a:pt x="463" y="104"/>
                    <a:pt x="359"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3"/>
            <p:cNvSpPr/>
            <p:nvPr/>
          </p:nvSpPr>
          <p:spPr>
            <a:xfrm flipH="1">
              <a:off x="6284944" y="3218668"/>
              <a:ext cx="49982" cy="50532"/>
            </a:xfrm>
            <a:custGeom>
              <a:rect b="b" l="l" r="r" t="t"/>
              <a:pathLst>
                <a:path extrusionOk="0" h="459" w="454">
                  <a:moveTo>
                    <a:pt x="227" y="1"/>
                  </a:moveTo>
                  <a:cubicBezTo>
                    <a:pt x="100" y="1"/>
                    <a:pt x="1" y="104"/>
                    <a:pt x="1" y="227"/>
                  </a:cubicBezTo>
                  <a:cubicBezTo>
                    <a:pt x="1" y="354"/>
                    <a:pt x="100" y="458"/>
                    <a:pt x="227" y="458"/>
                  </a:cubicBezTo>
                  <a:cubicBezTo>
                    <a:pt x="354" y="458"/>
                    <a:pt x="453" y="354"/>
                    <a:pt x="453" y="227"/>
                  </a:cubicBezTo>
                  <a:cubicBezTo>
                    <a:pt x="453" y="104"/>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3"/>
            <p:cNvSpPr/>
            <p:nvPr/>
          </p:nvSpPr>
          <p:spPr>
            <a:xfrm flipH="1">
              <a:off x="6206119" y="3178264"/>
              <a:ext cx="49432" cy="49321"/>
            </a:xfrm>
            <a:custGeom>
              <a:rect b="b" l="l" r="r" t="t"/>
              <a:pathLst>
                <a:path extrusionOk="0" h="448" w="449">
                  <a:moveTo>
                    <a:pt x="227" y="0"/>
                  </a:moveTo>
                  <a:cubicBezTo>
                    <a:pt x="105" y="0"/>
                    <a:pt x="1" y="99"/>
                    <a:pt x="1" y="226"/>
                  </a:cubicBezTo>
                  <a:cubicBezTo>
                    <a:pt x="1" y="349"/>
                    <a:pt x="105" y="448"/>
                    <a:pt x="227" y="448"/>
                  </a:cubicBezTo>
                  <a:cubicBezTo>
                    <a:pt x="350" y="448"/>
                    <a:pt x="449" y="349"/>
                    <a:pt x="449" y="226"/>
                  </a:cubicBezTo>
                  <a:cubicBezTo>
                    <a:pt x="449" y="99"/>
                    <a:pt x="350"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3"/>
            <p:cNvSpPr/>
            <p:nvPr/>
          </p:nvSpPr>
          <p:spPr>
            <a:xfrm flipH="1">
              <a:off x="6125092" y="3141934"/>
              <a:ext cx="48441" cy="48331"/>
            </a:xfrm>
            <a:custGeom>
              <a:rect b="b" l="l" r="r" t="t"/>
              <a:pathLst>
                <a:path extrusionOk="0" h="439" w="440">
                  <a:moveTo>
                    <a:pt x="218" y="0"/>
                  </a:moveTo>
                  <a:cubicBezTo>
                    <a:pt x="100" y="0"/>
                    <a:pt x="1" y="99"/>
                    <a:pt x="1" y="222"/>
                  </a:cubicBezTo>
                  <a:cubicBezTo>
                    <a:pt x="1" y="344"/>
                    <a:pt x="100" y="438"/>
                    <a:pt x="218" y="438"/>
                  </a:cubicBezTo>
                  <a:cubicBezTo>
                    <a:pt x="340" y="438"/>
                    <a:pt x="439" y="344"/>
                    <a:pt x="439" y="222"/>
                  </a:cubicBezTo>
                  <a:cubicBezTo>
                    <a:pt x="439" y="99"/>
                    <a:pt x="340" y="0"/>
                    <a:pt x="2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3"/>
            <p:cNvSpPr/>
            <p:nvPr/>
          </p:nvSpPr>
          <p:spPr>
            <a:xfrm flipH="1">
              <a:off x="6042083" y="3110778"/>
              <a:ext cx="47340" cy="47780"/>
            </a:xfrm>
            <a:custGeom>
              <a:rect b="b" l="l" r="r" t="t"/>
              <a:pathLst>
                <a:path extrusionOk="0" h="434" w="430">
                  <a:moveTo>
                    <a:pt x="213" y="0"/>
                  </a:moveTo>
                  <a:cubicBezTo>
                    <a:pt x="95" y="0"/>
                    <a:pt x="0" y="99"/>
                    <a:pt x="0" y="217"/>
                  </a:cubicBezTo>
                  <a:cubicBezTo>
                    <a:pt x="0" y="335"/>
                    <a:pt x="95" y="434"/>
                    <a:pt x="213" y="434"/>
                  </a:cubicBezTo>
                  <a:cubicBezTo>
                    <a:pt x="335" y="434"/>
                    <a:pt x="429" y="335"/>
                    <a:pt x="429" y="217"/>
                  </a:cubicBezTo>
                  <a:cubicBezTo>
                    <a:pt x="429" y="99"/>
                    <a:pt x="335"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3"/>
            <p:cNvSpPr/>
            <p:nvPr/>
          </p:nvSpPr>
          <p:spPr>
            <a:xfrm flipH="1">
              <a:off x="5956982" y="3086338"/>
              <a:ext cx="46349" cy="46789"/>
            </a:xfrm>
            <a:custGeom>
              <a:rect b="b" l="l" r="r" t="t"/>
              <a:pathLst>
                <a:path extrusionOk="0" h="425" w="421">
                  <a:moveTo>
                    <a:pt x="208" y="1"/>
                  </a:moveTo>
                  <a:cubicBezTo>
                    <a:pt x="95" y="1"/>
                    <a:pt x="1" y="95"/>
                    <a:pt x="1" y="213"/>
                  </a:cubicBezTo>
                  <a:cubicBezTo>
                    <a:pt x="1" y="331"/>
                    <a:pt x="95" y="425"/>
                    <a:pt x="208" y="425"/>
                  </a:cubicBezTo>
                  <a:cubicBezTo>
                    <a:pt x="326" y="425"/>
                    <a:pt x="420" y="331"/>
                    <a:pt x="420" y="213"/>
                  </a:cubicBezTo>
                  <a:cubicBezTo>
                    <a:pt x="420" y="95"/>
                    <a:pt x="326"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3"/>
            <p:cNvSpPr/>
            <p:nvPr/>
          </p:nvSpPr>
          <p:spPr>
            <a:xfrm flipH="1">
              <a:off x="5869789" y="3069274"/>
              <a:ext cx="45798" cy="45688"/>
            </a:xfrm>
            <a:custGeom>
              <a:rect b="b" l="l" r="r" t="t"/>
              <a:pathLst>
                <a:path extrusionOk="0" h="415" w="416">
                  <a:moveTo>
                    <a:pt x="208" y="0"/>
                  </a:moveTo>
                  <a:cubicBezTo>
                    <a:pt x="95" y="0"/>
                    <a:pt x="1" y="94"/>
                    <a:pt x="1" y="207"/>
                  </a:cubicBezTo>
                  <a:cubicBezTo>
                    <a:pt x="1" y="321"/>
                    <a:pt x="95" y="415"/>
                    <a:pt x="208" y="415"/>
                  </a:cubicBezTo>
                  <a:cubicBezTo>
                    <a:pt x="321" y="415"/>
                    <a:pt x="415" y="321"/>
                    <a:pt x="415" y="207"/>
                  </a:cubicBezTo>
                  <a:cubicBezTo>
                    <a:pt x="415" y="94"/>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3"/>
            <p:cNvSpPr/>
            <p:nvPr/>
          </p:nvSpPr>
          <p:spPr>
            <a:xfrm flipH="1">
              <a:off x="5781606" y="3059916"/>
              <a:ext cx="44698" cy="44698"/>
            </a:xfrm>
            <a:custGeom>
              <a:rect b="b" l="l" r="r" t="t"/>
              <a:pathLst>
                <a:path extrusionOk="0" h="406" w="406">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3"/>
            <p:cNvSpPr/>
            <p:nvPr/>
          </p:nvSpPr>
          <p:spPr>
            <a:xfrm flipH="1">
              <a:off x="5692762" y="3058374"/>
              <a:ext cx="43707" cy="43707"/>
            </a:xfrm>
            <a:custGeom>
              <a:rect b="b" l="l" r="r" t="t"/>
              <a:pathLst>
                <a:path extrusionOk="0" h="397" w="397">
                  <a:moveTo>
                    <a:pt x="198" y="0"/>
                  </a:moveTo>
                  <a:cubicBezTo>
                    <a:pt x="85" y="0"/>
                    <a:pt x="0" y="90"/>
                    <a:pt x="0" y="198"/>
                  </a:cubicBezTo>
                  <a:cubicBezTo>
                    <a:pt x="0" y="306"/>
                    <a:pt x="85" y="396"/>
                    <a:pt x="198" y="396"/>
                  </a:cubicBezTo>
                  <a:cubicBezTo>
                    <a:pt x="306" y="396"/>
                    <a:pt x="396" y="306"/>
                    <a:pt x="396" y="198"/>
                  </a:cubicBezTo>
                  <a:cubicBezTo>
                    <a:pt x="396" y="90"/>
                    <a:pt x="306" y="0"/>
                    <a:pt x="1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3"/>
            <p:cNvSpPr/>
            <p:nvPr/>
          </p:nvSpPr>
          <p:spPr>
            <a:xfrm flipH="1">
              <a:off x="5604029" y="3063989"/>
              <a:ext cx="43266" cy="42716"/>
            </a:xfrm>
            <a:custGeom>
              <a:rect b="b" l="l" r="r" t="t"/>
              <a:pathLst>
                <a:path extrusionOk="0" h="388" w="393">
                  <a:moveTo>
                    <a:pt x="194" y="1"/>
                  </a:moveTo>
                  <a:cubicBezTo>
                    <a:pt x="90" y="1"/>
                    <a:pt x="1" y="86"/>
                    <a:pt x="1" y="194"/>
                  </a:cubicBezTo>
                  <a:cubicBezTo>
                    <a:pt x="1" y="303"/>
                    <a:pt x="90" y="387"/>
                    <a:pt x="194" y="387"/>
                  </a:cubicBezTo>
                  <a:cubicBezTo>
                    <a:pt x="303" y="387"/>
                    <a:pt x="392" y="303"/>
                    <a:pt x="392" y="194"/>
                  </a:cubicBezTo>
                  <a:cubicBezTo>
                    <a:pt x="392" y="86"/>
                    <a:pt x="303"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3"/>
            <p:cNvSpPr/>
            <p:nvPr/>
          </p:nvSpPr>
          <p:spPr>
            <a:xfrm flipH="1">
              <a:off x="5516396" y="3075989"/>
              <a:ext cx="41615" cy="42165"/>
            </a:xfrm>
            <a:custGeom>
              <a:rect b="b" l="l" r="r" t="t"/>
              <a:pathLst>
                <a:path extrusionOk="0" h="383" w="378">
                  <a:moveTo>
                    <a:pt x="189" y="0"/>
                  </a:moveTo>
                  <a:cubicBezTo>
                    <a:pt x="86" y="0"/>
                    <a:pt x="1" y="85"/>
                    <a:pt x="1" y="189"/>
                  </a:cubicBezTo>
                  <a:cubicBezTo>
                    <a:pt x="1" y="297"/>
                    <a:pt x="86" y="382"/>
                    <a:pt x="189" y="382"/>
                  </a:cubicBezTo>
                  <a:cubicBezTo>
                    <a:pt x="293" y="382"/>
                    <a:pt x="378" y="297"/>
                    <a:pt x="378" y="189"/>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3"/>
            <p:cNvSpPr/>
            <p:nvPr/>
          </p:nvSpPr>
          <p:spPr>
            <a:xfrm flipH="1">
              <a:off x="5429203" y="3094154"/>
              <a:ext cx="41065" cy="41065"/>
            </a:xfrm>
            <a:custGeom>
              <a:rect b="b" l="l" r="r" t="t"/>
              <a:pathLst>
                <a:path extrusionOk="0" h="373" w="373">
                  <a:moveTo>
                    <a:pt x="189" y="0"/>
                  </a:moveTo>
                  <a:cubicBezTo>
                    <a:pt x="85" y="0"/>
                    <a:pt x="0" y="85"/>
                    <a:pt x="0" y="184"/>
                  </a:cubicBezTo>
                  <a:cubicBezTo>
                    <a:pt x="0" y="288"/>
                    <a:pt x="85" y="373"/>
                    <a:pt x="189" y="373"/>
                  </a:cubicBezTo>
                  <a:cubicBezTo>
                    <a:pt x="288" y="373"/>
                    <a:pt x="373" y="288"/>
                    <a:pt x="373" y="184"/>
                  </a:cubicBezTo>
                  <a:cubicBezTo>
                    <a:pt x="373" y="85"/>
                    <a:pt x="28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3"/>
            <p:cNvSpPr/>
            <p:nvPr/>
          </p:nvSpPr>
          <p:spPr>
            <a:xfrm flipH="1">
              <a:off x="5343552" y="3117494"/>
              <a:ext cx="40074" cy="40074"/>
            </a:xfrm>
            <a:custGeom>
              <a:rect b="b" l="l" r="r" t="t"/>
              <a:pathLst>
                <a:path extrusionOk="0" h="364" w="364">
                  <a:moveTo>
                    <a:pt x="185" y="0"/>
                  </a:moveTo>
                  <a:cubicBezTo>
                    <a:pt x="86" y="0"/>
                    <a:pt x="1" y="81"/>
                    <a:pt x="1" y="180"/>
                  </a:cubicBezTo>
                  <a:cubicBezTo>
                    <a:pt x="1" y="279"/>
                    <a:pt x="86" y="363"/>
                    <a:pt x="185" y="363"/>
                  </a:cubicBezTo>
                  <a:cubicBezTo>
                    <a:pt x="284" y="363"/>
                    <a:pt x="364" y="279"/>
                    <a:pt x="364" y="180"/>
                  </a:cubicBezTo>
                  <a:cubicBezTo>
                    <a:pt x="364" y="81"/>
                    <a:pt x="284"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3"/>
            <p:cNvSpPr/>
            <p:nvPr/>
          </p:nvSpPr>
          <p:spPr>
            <a:xfrm flipH="1">
              <a:off x="5258892" y="3145016"/>
              <a:ext cx="39083" cy="38973"/>
            </a:xfrm>
            <a:custGeom>
              <a:rect b="b" l="l" r="r" t="t"/>
              <a:pathLst>
                <a:path extrusionOk="0" h="354" w="355">
                  <a:moveTo>
                    <a:pt x="180" y="0"/>
                  </a:moveTo>
                  <a:cubicBezTo>
                    <a:pt x="81" y="0"/>
                    <a:pt x="1" y="80"/>
                    <a:pt x="1" y="175"/>
                  </a:cubicBezTo>
                  <a:cubicBezTo>
                    <a:pt x="1" y="274"/>
                    <a:pt x="81" y="354"/>
                    <a:pt x="180" y="354"/>
                  </a:cubicBezTo>
                  <a:cubicBezTo>
                    <a:pt x="279" y="354"/>
                    <a:pt x="354" y="274"/>
                    <a:pt x="354" y="175"/>
                  </a:cubicBezTo>
                  <a:cubicBezTo>
                    <a:pt x="354" y="80"/>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3"/>
            <p:cNvSpPr/>
            <p:nvPr/>
          </p:nvSpPr>
          <p:spPr>
            <a:xfrm flipH="1">
              <a:off x="5175333" y="3176172"/>
              <a:ext cx="38092" cy="38532"/>
            </a:xfrm>
            <a:custGeom>
              <a:rect b="b" l="l" r="r" t="t"/>
              <a:pathLst>
                <a:path extrusionOk="0" h="350" w="346">
                  <a:moveTo>
                    <a:pt x="171" y="0"/>
                  </a:moveTo>
                  <a:cubicBezTo>
                    <a:pt x="76" y="0"/>
                    <a:pt x="1" y="80"/>
                    <a:pt x="1" y="175"/>
                  </a:cubicBezTo>
                  <a:cubicBezTo>
                    <a:pt x="1" y="269"/>
                    <a:pt x="76" y="349"/>
                    <a:pt x="171" y="349"/>
                  </a:cubicBezTo>
                  <a:cubicBezTo>
                    <a:pt x="265" y="349"/>
                    <a:pt x="345" y="269"/>
                    <a:pt x="345" y="175"/>
                  </a:cubicBezTo>
                  <a:cubicBezTo>
                    <a:pt x="345" y="80"/>
                    <a:pt x="265"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3"/>
            <p:cNvSpPr/>
            <p:nvPr/>
          </p:nvSpPr>
          <p:spPr>
            <a:xfrm flipH="1">
              <a:off x="5093425" y="3210961"/>
              <a:ext cx="37431" cy="36881"/>
            </a:xfrm>
            <a:custGeom>
              <a:rect b="b" l="l" r="r" t="t"/>
              <a:pathLst>
                <a:path extrusionOk="0" h="335" w="340">
                  <a:moveTo>
                    <a:pt x="170" y="0"/>
                  </a:moveTo>
                  <a:cubicBezTo>
                    <a:pt x="76" y="0"/>
                    <a:pt x="0" y="75"/>
                    <a:pt x="0" y="170"/>
                  </a:cubicBezTo>
                  <a:cubicBezTo>
                    <a:pt x="0" y="259"/>
                    <a:pt x="76" y="335"/>
                    <a:pt x="170" y="335"/>
                  </a:cubicBezTo>
                  <a:cubicBezTo>
                    <a:pt x="264" y="335"/>
                    <a:pt x="340" y="259"/>
                    <a:pt x="340" y="170"/>
                  </a:cubicBezTo>
                  <a:cubicBezTo>
                    <a:pt x="340" y="75"/>
                    <a:pt x="264"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3"/>
            <p:cNvSpPr/>
            <p:nvPr/>
          </p:nvSpPr>
          <p:spPr>
            <a:xfrm flipH="1">
              <a:off x="5012397" y="3248282"/>
              <a:ext cx="36441" cy="36441"/>
            </a:xfrm>
            <a:custGeom>
              <a:rect b="b" l="l" r="r" t="t"/>
              <a:pathLst>
                <a:path extrusionOk="0" h="331" w="331">
                  <a:moveTo>
                    <a:pt x="165" y="0"/>
                  </a:moveTo>
                  <a:cubicBezTo>
                    <a:pt x="71" y="0"/>
                    <a:pt x="0" y="76"/>
                    <a:pt x="0" y="165"/>
                  </a:cubicBezTo>
                  <a:cubicBezTo>
                    <a:pt x="0" y="255"/>
                    <a:pt x="71" y="330"/>
                    <a:pt x="165" y="330"/>
                  </a:cubicBezTo>
                  <a:cubicBezTo>
                    <a:pt x="255" y="330"/>
                    <a:pt x="330" y="255"/>
                    <a:pt x="330" y="165"/>
                  </a:cubicBezTo>
                  <a:cubicBezTo>
                    <a:pt x="330" y="76"/>
                    <a:pt x="255"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3"/>
            <p:cNvSpPr/>
            <p:nvPr/>
          </p:nvSpPr>
          <p:spPr>
            <a:xfrm flipH="1">
              <a:off x="4933021" y="3288245"/>
              <a:ext cx="35340" cy="35340"/>
            </a:xfrm>
            <a:custGeom>
              <a:rect b="b" l="l" r="r" t="t"/>
              <a:pathLst>
                <a:path extrusionOk="0" h="321" w="321">
                  <a:moveTo>
                    <a:pt x="160" y="0"/>
                  </a:moveTo>
                  <a:cubicBezTo>
                    <a:pt x="71" y="0"/>
                    <a:pt x="0" y="71"/>
                    <a:pt x="0" y="161"/>
                  </a:cubicBezTo>
                  <a:cubicBezTo>
                    <a:pt x="0" y="250"/>
                    <a:pt x="71" y="321"/>
                    <a:pt x="160" y="321"/>
                  </a:cubicBezTo>
                  <a:cubicBezTo>
                    <a:pt x="250" y="321"/>
                    <a:pt x="321" y="250"/>
                    <a:pt x="321" y="161"/>
                  </a:cubicBezTo>
                  <a:cubicBezTo>
                    <a:pt x="321" y="71"/>
                    <a:pt x="250"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3"/>
            <p:cNvSpPr/>
            <p:nvPr/>
          </p:nvSpPr>
          <p:spPr>
            <a:xfrm flipH="1">
              <a:off x="4853645" y="3328759"/>
              <a:ext cx="34349" cy="34349"/>
            </a:xfrm>
            <a:custGeom>
              <a:rect b="b" l="l" r="r" t="t"/>
              <a:pathLst>
                <a:path extrusionOk="0" h="312" w="312">
                  <a:moveTo>
                    <a:pt x="156" y="0"/>
                  </a:moveTo>
                  <a:cubicBezTo>
                    <a:pt x="67" y="0"/>
                    <a:pt x="1" y="71"/>
                    <a:pt x="1" y="156"/>
                  </a:cubicBezTo>
                  <a:cubicBezTo>
                    <a:pt x="1" y="245"/>
                    <a:pt x="67" y="311"/>
                    <a:pt x="156" y="311"/>
                  </a:cubicBezTo>
                  <a:cubicBezTo>
                    <a:pt x="241" y="311"/>
                    <a:pt x="312" y="245"/>
                    <a:pt x="312" y="156"/>
                  </a:cubicBezTo>
                  <a:cubicBezTo>
                    <a:pt x="312"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3"/>
            <p:cNvSpPr/>
            <p:nvPr/>
          </p:nvSpPr>
          <p:spPr>
            <a:xfrm flipH="1">
              <a:off x="4773719" y="3368172"/>
              <a:ext cx="33248" cy="33358"/>
            </a:xfrm>
            <a:custGeom>
              <a:rect b="b" l="l" r="r" t="t"/>
              <a:pathLst>
                <a:path extrusionOk="0" h="303" w="302">
                  <a:moveTo>
                    <a:pt x="151" y="0"/>
                  </a:moveTo>
                  <a:cubicBezTo>
                    <a:pt x="66" y="0"/>
                    <a:pt x="0" y="66"/>
                    <a:pt x="0" y="151"/>
                  </a:cubicBezTo>
                  <a:cubicBezTo>
                    <a:pt x="0" y="236"/>
                    <a:pt x="66" y="302"/>
                    <a:pt x="151" y="302"/>
                  </a:cubicBezTo>
                  <a:cubicBezTo>
                    <a:pt x="231" y="302"/>
                    <a:pt x="302" y="236"/>
                    <a:pt x="302" y="151"/>
                  </a:cubicBezTo>
                  <a:cubicBezTo>
                    <a:pt x="302" y="66"/>
                    <a:pt x="231"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3"/>
            <p:cNvSpPr/>
            <p:nvPr/>
          </p:nvSpPr>
          <p:spPr>
            <a:xfrm flipH="1">
              <a:off x="4693242" y="3405493"/>
              <a:ext cx="32257" cy="32808"/>
            </a:xfrm>
            <a:custGeom>
              <a:rect b="b" l="l" r="r" t="t"/>
              <a:pathLst>
                <a:path extrusionOk="0" h="298" w="293">
                  <a:moveTo>
                    <a:pt x="146" y="1"/>
                  </a:moveTo>
                  <a:cubicBezTo>
                    <a:pt x="66" y="1"/>
                    <a:pt x="0" y="67"/>
                    <a:pt x="0" y="147"/>
                  </a:cubicBezTo>
                  <a:cubicBezTo>
                    <a:pt x="0" y="232"/>
                    <a:pt x="66" y="298"/>
                    <a:pt x="146" y="298"/>
                  </a:cubicBezTo>
                  <a:cubicBezTo>
                    <a:pt x="231" y="298"/>
                    <a:pt x="293" y="232"/>
                    <a:pt x="293" y="147"/>
                  </a:cubicBezTo>
                  <a:cubicBezTo>
                    <a:pt x="293" y="67"/>
                    <a:pt x="231" y="1"/>
                    <a:pt x="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3"/>
            <p:cNvSpPr/>
            <p:nvPr/>
          </p:nvSpPr>
          <p:spPr>
            <a:xfrm flipH="1">
              <a:off x="4611224" y="3441383"/>
              <a:ext cx="31817" cy="31707"/>
            </a:xfrm>
            <a:custGeom>
              <a:rect b="b" l="l" r="r" t="t"/>
              <a:pathLst>
                <a:path extrusionOk="0" h="288" w="289">
                  <a:moveTo>
                    <a:pt x="142" y="0"/>
                  </a:moveTo>
                  <a:cubicBezTo>
                    <a:pt x="67" y="0"/>
                    <a:pt x="1" y="61"/>
                    <a:pt x="1" y="142"/>
                  </a:cubicBezTo>
                  <a:cubicBezTo>
                    <a:pt x="1" y="222"/>
                    <a:pt x="67" y="288"/>
                    <a:pt x="142" y="288"/>
                  </a:cubicBezTo>
                  <a:cubicBezTo>
                    <a:pt x="222" y="288"/>
                    <a:pt x="288" y="222"/>
                    <a:pt x="288" y="142"/>
                  </a:cubicBezTo>
                  <a:cubicBezTo>
                    <a:pt x="288" y="61"/>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3"/>
            <p:cNvSpPr/>
            <p:nvPr/>
          </p:nvSpPr>
          <p:spPr>
            <a:xfrm flipH="1">
              <a:off x="4529206" y="3475071"/>
              <a:ext cx="30275" cy="30716"/>
            </a:xfrm>
            <a:custGeom>
              <a:rect b="b" l="l" r="r" t="t"/>
              <a:pathLst>
                <a:path extrusionOk="0" h="279" w="275">
                  <a:moveTo>
                    <a:pt x="137" y="1"/>
                  </a:moveTo>
                  <a:cubicBezTo>
                    <a:pt x="62" y="1"/>
                    <a:pt x="1" y="62"/>
                    <a:pt x="1" y="137"/>
                  </a:cubicBezTo>
                  <a:cubicBezTo>
                    <a:pt x="1" y="217"/>
                    <a:pt x="62" y="279"/>
                    <a:pt x="137" y="279"/>
                  </a:cubicBezTo>
                  <a:cubicBezTo>
                    <a:pt x="213" y="279"/>
                    <a:pt x="274" y="217"/>
                    <a:pt x="274" y="137"/>
                  </a:cubicBezTo>
                  <a:cubicBezTo>
                    <a:pt x="274" y="62"/>
                    <a:pt x="213"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3"/>
            <p:cNvSpPr/>
            <p:nvPr/>
          </p:nvSpPr>
          <p:spPr>
            <a:xfrm flipH="1">
              <a:off x="4445646" y="3506777"/>
              <a:ext cx="29725" cy="29615"/>
            </a:xfrm>
            <a:custGeom>
              <a:rect b="b" l="l" r="r" t="t"/>
              <a:pathLst>
                <a:path extrusionOk="0" h="269" w="270">
                  <a:moveTo>
                    <a:pt x="132" y="0"/>
                  </a:moveTo>
                  <a:cubicBezTo>
                    <a:pt x="62" y="0"/>
                    <a:pt x="0" y="57"/>
                    <a:pt x="0" y="132"/>
                  </a:cubicBezTo>
                  <a:cubicBezTo>
                    <a:pt x="0" y="208"/>
                    <a:pt x="62" y="269"/>
                    <a:pt x="132" y="269"/>
                  </a:cubicBezTo>
                  <a:cubicBezTo>
                    <a:pt x="208" y="269"/>
                    <a:pt x="269" y="208"/>
                    <a:pt x="269" y="132"/>
                  </a:cubicBezTo>
                  <a:cubicBezTo>
                    <a:pt x="269" y="57"/>
                    <a:pt x="208"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3"/>
            <p:cNvSpPr/>
            <p:nvPr/>
          </p:nvSpPr>
          <p:spPr>
            <a:xfrm flipH="1">
              <a:off x="4361647" y="3535841"/>
              <a:ext cx="28624" cy="28624"/>
            </a:xfrm>
            <a:custGeom>
              <a:rect b="b" l="l" r="r" t="t"/>
              <a:pathLst>
                <a:path extrusionOk="0" h="260" w="260">
                  <a:moveTo>
                    <a:pt x="128" y="0"/>
                  </a:moveTo>
                  <a:cubicBezTo>
                    <a:pt x="57" y="0"/>
                    <a:pt x="1" y="61"/>
                    <a:pt x="1" y="132"/>
                  </a:cubicBezTo>
                  <a:cubicBezTo>
                    <a:pt x="1" y="203"/>
                    <a:pt x="57" y="259"/>
                    <a:pt x="128" y="259"/>
                  </a:cubicBezTo>
                  <a:cubicBezTo>
                    <a:pt x="199" y="259"/>
                    <a:pt x="260" y="203"/>
                    <a:pt x="260" y="132"/>
                  </a:cubicBezTo>
                  <a:cubicBezTo>
                    <a:pt x="260" y="61"/>
                    <a:pt x="199"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3"/>
            <p:cNvSpPr/>
            <p:nvPr/>
          </p:nvSpPr>
          <p:spPr>
            <a:xfrm flipH="1">
              <a:off x="4276986" y="3562814"/>
              <a:ext cx="27633" cy="27633"/>
            </a:xfrm>
            <a:custGeom>
              <a:rect b="b" l="l" r="r" t="t"/>
              <a:pathLst>
                <a:path extrusionOk="0" h="251" w="251">
                  <a:moveTo>
                    <a:pt x="128" y="0"/>
                  </a:moveTo>
                  <a:cubicBezTo>
                    <a:pt x="57" y="0"/>
                    <a:pt x="0" y="57"/>
                    <a:pt x="0" y="128"/>
                  </a:cubicBezTo>
                  <a:cubicBezTo>
                    <a:pt x="0" y="194"/>
                    <a:pt x="57" y="250"/>
                    <a:pt x="128" y="250"/>
                  </a:cubicBezTo>
                  <a:cubicBezTo>
                    <a:pt x="194" y="250"/>
                    <a:pt x="250" y="194"/>
                    <a:pt x="250" y="128"/>
                  </a:cubicBezTo>
                  <a:cubicBezTo>
                    <a:pt x="250" y="57"/>
                    <a:pt x="194"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3"/>
            <p:cNvSpPr/>
            <p:nvPr/>
          </p:nvSpPr>
          <p:spPr>
            <a:xfrm flipH="1">
              <a:off x="4191335" y="3587144"/>
              <a:ext cx="26642" cy="26642"/>
            </a:xfrm>
            <a:custGeom>
              <a:rect b="b" l="l" r="r" t="t"/>
              <a:pathLst>
                <a:path extrusionOk="0" h="242" w="242">
                  <a:moveTo>
                    <a:pt x="119" y="1"/>
                  </a:moveTo>
                  <a:cubicBezTo>
                    <a:pt x="53" y="1"/>
                    <a:pt x="1" y="53"/>
                    <a:pt x="1" y="123"/>
                  </a:cubicBezTo>
                  <a:cubicBezTo>
                    <a:pt x="1" y="189"/>
                    <a:pt x="53" y="241"/>
                    <a:pt x="119" y="241"/>
                  </a:cubicBezTo>
                  <a:cubicBezTo>
                    <a:pt x="189" y="241"/>
                    <a:pt x="241" y="189"/>
                    <a:pt x="241" y="123"/>
                  </a:cubicBezTo>
                  <a:cubicBezTo>
                    <a:pt x="241" y="53"/>
                    <a:pt x="189"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3"/>
            <p:cNvSpPr/>
            <p:nvPr/>
          </p:nvSpPr>
          <p:spPr>
            <a:xfrm flipH="1">
              <a:off x="4105244" y="3608502"/>
              <a:ext cx="25541" cy="25982"/>
            </a:xfrm>
            <a:custGeom>
              <a:rect b="b" l="l" r="r" t="t"/>
              <a:pathLst>
                <a:path extrusionOk="0" h="236" w="232">
                  <a:moveTo>
                    <a:pt x="119" y="0"/>
                  </a:moveTo>
                  <a:cubicBezTo>
                    <a:pt x="53" y="0"/>
                    <a:pt x="1" y="52"/>
                    <a:pt x="1" y="118"/>
                  </a:cubicBezTo>
                  <a:cubicBezTo>
                    <a:pt x="1" y="184"/>
                    <a:pt x="53" y="236"/>
                    <a:pt x="119" y="236"/>
                  </a:cubicBezTo>
                  <a:cubicBezTo>
                    <a:pt x="180" y="236"/>
                    <a:pt x="232" y="184"/>
                    <a:pt x="232" y="118"/>
                  </a:cubicBezTo>
                  <a:cubicBezTo>
                    <a:pt x="232" y="52"/>
                    <a:pt x="180"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3"/>
            <p:cNvSpPr/>
            <p:nvPr/>
          </p:nvSpPr>
          <p:spPr>
            <a:xfrm flipH="1">
              <a:off x="4018051" y="3627107"/>
              <a:ext cx="24991" cy="25101"/>
            </a:xfrm>
            <a:custGeom>
              <a:rect b="b" l="l" r="r" t="t"/>
              <a:pathLst>
                <a:path extrusionOk="0" h="228" w="227">
                  <a:moveTo>
                    <a:pt x="114" y="1"/>
                  </a:moveTo>
                  <a:cubicBezTo>
                    <a:pt x="52" y="1"/>
                    <a:pt x="0" y="53"/>
                    <a:pt x="0" y="114"/>
                  </a:cubicBezTo>
                  <a:cubicBezTo>
                    <a:pt x="0" y="175"/>
                    <a:pt x="52" y="227"/>
                    <a:pt x="114" y="227"/>
                  </a:cubicBezTo>
                  <a:cubicBezTo>
                    <a:pt x="175" y="227"/>
                    <a:pt x="227" y="175"/>
                    <a:pt x="227" y="114"/>
                  </a:cubicBezTo>
                  <a:cubicBezTo>
                    <a:pt x="227" y="53"/>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3"/>
            <p:cNvSpPr/>
            <p:nvPr/>
          </p:nvSpPr>
          <p:spPr>
            <a:xfrm flipH="1">
              <a:off x="3930308" y="3642740"/>
              <a:ext cx="24000" cy="24000"/>
            </a:xfrm>
            <a:custGeom>
              <a:rect b="b" l="l" r="r" t="t"/>
              <a:pathLst>
                <a:path extrusionOk="0" h="218" w="218">
                  <a:moveTo>
                    <a:pt x="109" y="0"/>
                  </a:moveTo>
                  <a:cubicBezTo>
                    <a:pt x="48" y="0"/>
                    <a:pt x="1" y="47"/>
                    <a:pt x="1" y="109"/>
                  </a:cubicBezTo>
                  <a:cubicBezTo>
                    <a:pt x="1" y="170"/>
                    <a:pt x="48" y="217"/>
                    <a:pt x="109" y="217"/>
                  </a:cubicBezTo>
                  <a:cubicBezTo>
                    <a:pt x="166" y="217"/>
                    <a:pt x="217" y="170"/>
                    <a:pt x="217" y="109"/>
                  </a:cubicBezTo>
                  <a:cubicBezTo>
                    <a:pt x="217" y="47"/>
                    <a:pt x="166"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3"/>
            <p:cNvSpPr/>
            <p:nvPr/>
          </p:nvSpPr>
          <p:spPr>
            <a:xfrm flipH="1">
              <a:off x="3842565" y="3655180"/>
              <a:ext cx="23009" cy="22899"/>
            </a:xfrm>
            <a:custGeom>
              <a:rect b="b" l="l" r="r" t="t"/>
              <a:pathLst>
                <a:path extrusionOk="0" h="208" w="209">
                  <a:moveTo>
                    <a:pt x="104" y="0"/>
                  </a:moveTo>
                  <a:cubicBezTo>
                    <a:pt x="48" y="0"/>
                    <a:pt x="1" y="48"/>
                    <a:pt x="1" y="104"/>
                  </a:cubicBezTo>
                  <a:cubicBezTo>
                    <a:pt x="1" y="161"/>
                    <a:pt x="48" y="208"/>
                    <a:pt x="104" y="208"/>
                  </a:cubicBezTo>
                  <a:cubicBezTo>
                    <a:pt x="161" y="208"/>
                    <a:pt x="208" y="161"/>
                    <a:pt x="208" y="104"/>
                  </a:cubicBezTo>
                  <a:cubicBezTo>
                    <a:pt x="208" y="48"/>
                    <a:pt x="161"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3"/>
            <p:cNvSpPr/>
            <p:nvPr/>
          </p:nvSpPr>
          <p:spPr>
            <a:xfrm flipH="1">
              <a:off x="3753832" y="3663988"/>
              <a:ext cx="22459" cy="22459"/>
            </a:xfrm>
            <a:custGeom>
              <a:rect b="b" l="l" r="r" t="t"/>
              <a:pathLst>
                <a:path extrusionOk="0" h="204" w="204">
                  <a:moveTo>
                    <a:pt x="99" y="1"/>
                  </a:moveTo>
                  <a:cubicBezTo>
                    <a:pt x="48" y="1"/>
                    <a:pt x="0" y="48"/>
                    <a:pt x="0" y="100"/>
                  </a:cubicBezTo>
                  <a:cubicBezTo>
                    <a:pt x="0" y="156"/>
                    <a:pt x="48" y="203"/>
                    <a:pt x="99" y="203"/>
                  </a:cubicBezTo>
                  <a:cubicBezTo>
                    <a:pt x="156" y="203"/>
                    <a:pt x="203" y="156"/>
                    <a:pt x="203" y="100"/>
                  </a:cubicBezTo>
                  <a:cubicBezTo>
                    <a:pt x="203" y="48"/>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3"/>
            <p:cNvSpPr/>
            <p:nvPr/>
          </p:nvSpPr>
          <p:spPr>
            <a:xfrm flipH="1">
              <a:off x="3665098" y="3669712"/>
              <a:ext cx="21358" cy="21358"/>
            </a:xfrm>
            <a:custGeom>
              <a:rect b="b" l="l" r="r" t="t"/>
              <a:pathLst>
                <a:path extrusionOk="0" h="194" w="194">
                  <a:moveTo>
                    <a:pt x="94" y="0"/>
                  </a:moveTo>
                  <a:cubicBezTo>
                    <a:pt x="42" y="0"/>
                    <a:pt x="0" y="43"/>
                    <a:pt x="0" y="99"/>
                  </a:cubicBezTo>
                  <a:cubicBezTo>
                    <a:pt x="0" y="151"/>
                    <a:pt x="42" y="194"/>
                    <a:pt x="94" y="194"/>
                  </a:cubicBezTo>
                  <a:cubicBezTo>
                    <a:pt x="146" y="194"/>
                    <a:pt x="193" y="151"/>
                    <a:pt x="193" y="99"/>
                  </a:cubicBezTo>
                  <a:cubicBezTo>
                    <a:pt x="193" y="43"/>
                    <a:pt x="146" y="0"/>
                    <a:pt x="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3"/>
            <p:cNvSpPr/>
            <p:nvPr/>
          </p:nvSpPr>
          <p:spPr>
            <a:xfrm flipH="1">
              <a:off x="3576364" y="3672245"/>
              <a:ext cx="20367" cy="20367"/>
            </a:xfrm>
            <a:custGeom>
              <a:rect b="b" l="l" r="r" t="t"/>
              <a:pathLst>
                <a:path extrusionOk="0" h="185" w="185">
                  <a:moveTo>
                    <a:pt x="90" y="1"/>
                  </a:moveTo>
                  <a:cubicBezTo>
                    <a:pt x="38" y="1"/>
                    <a:pt x="1" y="43"/>
                    <a:pt x="1" y="91"/>
                  </a:cubicBezTo>
                  <a:cubicBezTo>
                    <a:pt x="1" y="142"/>
                    <a:pt x="38" y="185"/>
                    <a:pt x="90" y="185"/>
                  </a:cubicBezTo>
                  <a:cubicBezTo>
                    <a:pt x="142" y="185"/>
                    <a:pt x="184" y="142"/>
                    <a:pt x="184" y="91"/>
                  </a:cubicBezTo>
                  <a:cubicBezTo>
                    <a:pt x="184" y="43"/>
                    <a:pt x="142"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3"/>
            <p:cNvSpPr/>
            <p:nvPr/>
          </p:nvSpPr>
          <p:spPr>
            <a:xfrm flipH="1">
              <a:off x="3487630" y="3671254"/>
              <a:ext cx="19266" cy="19817"/>
            </a:xfrm>
            <a:custGeom>
              <a:rect b="b" l="l" r="r" t="t"/>
              <a:pathLst>
                <a:path extrusionOk="0" h="180" w="175">
                  <a:moveTo>
                    <a:pt x="85" y="1"/>
                  </a:moveTo>
                  <a:cubicBezTo>
                    <a:pt x="38" y="1"/>
                    <a:pt x="0" y="43"/>
                    <a:pt x="0" y="90"/>
                  </a:cubicBezTo>
                  <a:cubicBezTo>
                    <a:pt x="0" y="137"/>
                    <a:pt x="38" y="180"/>
                    <a:pt x="85" y="180"/>
                  </a:cubicBezTo>
                  <a:cubicBezTo>
                    <a:pt x="137" y="180"/>
                    <a:pt x="175" y="137"/>
                    <a:pt x="175" y="90"/>
                  </a:cubicBezTo>
                  <a:cubicBezTo>
                    <a:pt x="175" y="43"/>
                    <a:pt x="137"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3"/>
            <p:cNvSpPr/>
            <p:nvPr/>
          </p:nvSpPr>
          <p:spPr>
            <a:xfrm flipH="1">
              <a:off x="3398897" y="3667621"/>
              <a:ext cx="18826" cy="18275"/>
            </a:xfrm>
            <a:custGeom>
              <a:rect b="b" l="l" r="r" t="t"/>
              <a:pathLst>
                <a:path extrusionOk="0" h="166" w="171">
                  <a:moveTo>
                    <a:pt x="86" y="1"/>
                  </a:moveTo>
                  <a:cubicBezTo>
                    <a:pt x="39" y="1"/>
                    <a:pt x="1" y="38"/>
                    <a:pt x="1" y="85"/>
                  </a:cubicBezTo>
                  <a:cubicBezTo>
                    <a:pt x="1" y="128"/>
                    <a:pt x="39" y="166"/>
                    <a:pt x="86" y="166"/>
                  </a:cubicBezTo>
                  <a:cubicBezTo>
                    <a:pt x="133" y="166"/>
                    <a:pt x="171" y="128"/>
                    <a:pt x="171" y="85"/>
                  </a:cubicBezTo>
                  <a:cubicBezTo>
                    <a:pt x="171" y="38"/>
                    <a:pt x="133" y="1"/>
                    <a:pt x="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3"/>
            <p:cNvSpPr/>
            <p:nvPr/>
          </p:nvSpPr>
          <p:spPr>
            <a:xfrm flipH="1">
              <a:off x="3310603" y="3660905"/>
              <a:ext cx="17285" cy="17725"/>
            </a:xfrm>
            <a:custGeom>
              <a:rect b="b" l="l" r="r" t="t"/>
              <a:pathLst>
                <a:path extrusionOk="0" h="161" w="157">
                  <a:moveTo>
                    <a:pt x="81" y="0"/>
                  </a:moveTo>
                  <a:cubicBezTo>
                    <a:pt x="34" y="0"/>
                    <a:pt x="1" y="33"/>
                    <a:pt x="1" y="80"/>
                  </a:cubicBezTo>
                  <a:cubicBezTo>
                    <a:pt x="1" y="123"/>
                    <a:pt x="34" y="161"/>
                    <a:pt x="81" y="161"/>
                  </a:cubicBezTo>
                  <a:cubicBezTo>
                    <a:pt x="123" y="161"/>
                    <a:pt x="156" y="123"/>
                    <a:pt x="156" y="80"/>
                  </a:cubicBezTo>
                  <a:cubicBezTo>
                    <a:pt x="156" y="33"/>
                    <a:pt x="123"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3"/>
            <p:cNvSpPr/>
            <p:nvPr/>
          </p:nvSpPr>
          <p:spPr>
            <a:xfrm flipH="1">
              <a:off x="3221870" y="3651547"/>
              <a:ext cx="16734" cy="16734"/>
            </a:xfrm>
            <a:custGeom>
              <a:rect b="b" l="l" r="r" t="t"/>
              <a:pathLst>
                <a:path extrusionOk="0" h="152" w="152">
                  <a:moveTo>
                    <a:pt x="76" y="0"/>
                  </a:moveTo>
                  <a:cubicBezTo>
                    <a:pt x="33" y="0"/>
                    <a:pt x="0" y="33"/>
                    <a:pt x="0" y="76"/>
                  </a:cubicBezTo>
                  <a:cubicBezTo>
                    <a:pt x="0" y="118"/>
                    <a:pt x="33" y="151"/>
                    <a:pt x="76" y="151"/>
                  </a:cubicBezTo>
                  <a:cubicBezTo>
                    <a:pt x="114" y="151"/>
                    <a:pt x="151" y="118"/>
                    <a:pt x="151" y="76"/>
                  </a:cubicBezTo>
                  <a:cubicBezTo>
                    <a:pt x="151" y="33"/>
                    <a:pt x="114"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3"/>
            <p:cNvSpPr/>
            <p:nvPr/>
          </p:nvSpPr>
          <p:spPr>
            <a:xfrm flipH="1">
              <a:off x="3134237" y="3640098"/>
              <a:ext cx="15633" cy="15193"/>
            </a:xfrm>
            <a:custGeom>
              <a:rect b="b" l="l" r="r" t="t"/>
              <a:pathLst>
                <a:path extrusionOk="0" h="138" w="142">
                  <a:moveTo>
                    <a:pt x="71" y="1"/>
                  </a:moveTo>
                  <a:cubicBezTo>
                    <a:pt x="33" y="1"/>
                    <a:pt x="0" y="29"/>
                    <a:pt x="0" y="71"/>
                  </a:cubicBezTo>
                  <a:cubicBezTo>
                    <a:pt x="0" y="109"/>
                    <a:pt x="33" y="137"/>
                    <a:pt x="71" y="137"/>
                  </a:cubicBezTo>
                  <a:cubicBezTo>
                    <a:pt x="109" y="137"/>
                    <a:pt x="142" y="109"/>
                    <a:pt x="142" y="71"/>
                  </a:cubicBezTo>
                  <a:cubicBezTo>
                    <a:pt x="142" y="29"/>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3"/>
            <p:cNvSpPr/>
            <p:nvPr/>
          </p:nvSpPr>
          <p:spPr>
            <a:xfrm flipH="1">
              <a:off x="3046494" y="3626667"/>
              <a:ext cx="14642" cy="14642"/>
            </a:xfrm>
            <a:custGeom>
              <a:rect b="b" l="l" r="r" t="t"/>
              <a:pathLst>
                <a:path extrusionOk="0" h="133" w="133">
                  <a:moveTo>
                    <a:pt x="67" y="0"/>
                  </a:moveTo>
                  <a:cubicBezTo>
                    <a:pt x="29" y="0"/>
                    <a:pt x="1" y="28"/>
                    <a:pt x="1" y="66"/>
                  </a:cubicBezTo>
                  <a:cubicBezTo>
                    <a:pt x="1" y="99"/>
                    <a:pt x="29" y="132"/>
                    <a:pt x="67" y="132"/>
                  </a:cubicBezTo>
                  <a:cubicBezTo>
                    <a:pt x="104" y="132"/>
                    <a:pt x="133" y="99"/>
                    <a:pt x="133" y="66"/>
                  </a:cubicBezTo>
                  <a:cubicBezTo>
                    <a:pt x="133" y="28"/>
                    <a:pt x="104" y="0"/>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3"/>
            <p:cNvSpPr/>
            <p:nvPr/>
          </p:nvSpPr>
          <p:spPr>
            <a:xfrm flipH="1">
              <a:off x="2958751" y="3611584"/>
              <a:ext cx="14092" cy="13541"/>
            </a:xfrm>
            <a:custGeom>
              <a:rect b="b" l="l" r="r" t="t"/>
              <a:pathLst>
                <a:path extrusionOk="0" h="123" w="128">
                  <a:moveTo>
                    <a:pt x="66" y="0"/>
                  </a:moveTo>
                  <a:cubicBezTo>
                    <a:pt x="28" y="0"/>
                    <a:pt x="0" y="29"/>
                    <a:pt x="0" y="62"/>
                  </a:cubicBezTo>
                  <a:cubicBezTo>
                    <a:pt x="0" y="95"/>
                    <a:pt x="28" y="123"/>
                    <a:pt x="66" y="123"/>
                  </a:cubicBezTo>
                  <a:cubicBezTo>
                    <a:pt x="99" y="123"/>
                    <a:pt x="127" y="95"/>
                    <a:pt x="127" y="62"/>
                  </a:cubicBezTo>
                  <a:cubicBezTo>
                    <a:pt x="127" y="29"/>
                    <a:pt x="99"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3"/>
            <p:cNvSpPr/>
            <p:nvPr/>
          </p:nvSpPr>
          <p:spPr>
            <a:xfrm flipH="1">
              <a:off x="2871559" y="3595511"/>
              <a:ext cx="13101" cy="13101"/>
            </a:xfrm>
            <a:custGeom>
              <a:rect b="b" l="l" r="r" t="t"/>
              <a:pathLst>
                <a:path extrusionOk="0" h="119" w="119">
                  <a:moveTo>
                    <a:pt x="62" y="0"/>
                  </a:moveTo>
                  <a:cubicBezTo>
                    <a:pt x="29" y="0"/>
                    <a:pt x="0" y="29"/>
                    <a:pt x="0" y="57"/>
                  </a:cubicBezTo>
                  <a:cubicBezTo>
                    <a:pt x="0" y="90"/>
                    <a:pt x="29" y="118"/>
                    <a:pt x="62" y="118"/>
                  </a:cubicBezTo>
                  <a:cubicBezTo>
                    <a:pt x="90" y="118"/>
                    <a:pt x="118" y="90"/>
                    <a:pt x="118" y="57"/>
                  </a:cubicBezTo>
                  <a:cubicBezTo>
                    <a:pt x="118" y="29"/>
                    <a:pt x="90"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3"/>
            <p:cNvSpPr/>
            <p:nvPr/>
          </p:nvSpPr>
          <p:spPr>
            <a:xfrm flipH="1">
              <a:off x="2784366" y="3579437"/>
              <a:ext cx="12110" cy="11450"/>
            </a:xfrm>
            <a:custGeom>
              <a:rect b="b" l="l" r="r" t="t"/>
              <a:pathLst>
                <a:path extrusionOk="0" h="104" w="110">
                  <a:moveTo>
                    <a:pt x="57" y="0"/>
                  </a:moveTo>
                  <a:cubicBezTo>
                    <a:pt x="24" y="0"/>
                    <a:pt x="1" y="24"/>
                    <a:pt x="1" y="52"/>
                  </a:cubicBezTo>
                  <a:cubicBezTo>
                    <a:pt x="1" y="80"/>
                    <a:pt x="24" y="104"/>
                    <a:pt x="57" y="104"/>
                  </a:cubicBezTo>
                  <a:cubicBezTo>
                    <a:pt x="86" y="104"/>
                    <a:pt x="109" y="80"/>
                    <a:pt x="109" y="52"/>
                  </a:cubicBezTo>
                  <a:cubicBezTo>
                    <a:pt x="109" y="24"/>
                    <a:pt x="86"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3"/>
            <p:cNvSpPr/>
            <p:nvPr/>
          </p:nvSpPr>
          <p:spPr>
            <a:xfrm flipH="1">
              <a:off x="2697174" y="3563254"/>
              <a:ext cx="11009" cy="10569"/>
            </a:xfrm>
            <a:custGeom>
              <a:rect b="b" l="l" r="r" t="t"/>
              <a:pathLst>
                <a:path extrusionOk="0" h="96" w="100">
                  <a:moveTo>
                    <a:pt x="52" y="1"/>
                  </a:moveTo>
                  <a:cubicBezTo>
                    <a:pt x="24" y="1"/>
                    <a:pt x="0" y="20"/>
                    <a:pt x="0" y="48"/>
                  </a:cubicBezTo>
                  <a:cubicBezTo>
                    <a:pt x="0" y="76"/>
                    <a:pt x="24" y="95"/>
                    <a:pt x="52" y="95"/>
                  </a:cubicBezTo>
                  <a:cubicBezTo>
                    <a:pt x="76" y="95"/>
                    <a:pt x="99" y="76"/>
                    <a:pt x="99" y="48"/>
                  </a:cubicBezTo>
                  <a:cubicBezTo>
                    <a:pt x="99" y="20"/>
                    <a:pt x="76"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3"/>
            <p:cNvSpPr/>
            <p:nvPr/>
          </p:nvSpPr>
          <p:spPr>
            <a:xfrm flipH="1">
              <a:off x="2609981" y="3547731"/>
              <a:ext cx="10018" cy="10018"/>
            </a:xfrm>
            <a:custGeom>
              <a:rect b="b" l="l" r="r" t="t"/>
              <a:pathLst>
                <a:path extrusionOk="0" h="91" w="91">
                  <a:moveTo>
                    <a:pt x="48" y="1"/>
                  </a:moveTo>
                  <a:cubicBezTo>
                    <a:pt x="24" y="1"/>
                    <a:pt x="1" y="19"/>
                    <a:pt x="1" y="43"/>
                  </a:cubicBezTo>
                  <a:cubicBezTo>
                    <a:pt x="1" y="71"/>
                    <a:pt x="24" y="90"/>
                    <a:pt x="48" y="90"/>
                  </a:cubicBezTo>
                  <a:cubicBezTo>
                    <a:pt x="71" y="90"/>
                    <a:pt x="90" y="71"/>
                    <a:pt x="90" y="43"/>
                  </a:cubicBezTo>
                  <a:cubicBezTo>
                    <a:pt x="90" y="19"/>
                    <a:pt x="71"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3"/>
            <p:cNvSpPr/>
            <p:nvPr/>
          </p:nvSpPr>
          <p:spPr>
            <a:xfrm flipH="1">
              <a:off x="2522349" y="3533199"/>
              <a:ext cx="8917" cy="8917"/>
            </a:xfrm>
            <a:custGeom>
              <a:rect b="b" l="l" r="r" t="t"/>
              <a:pathLst>
                <a:path extrusionOk="0" h="81" w="81">
                  <a:moveTo>
                    <a:pt x="43" y="1"/>
                  </a:moveTo>
                  <a:cubicBezTo>
                    <a:pt x="20" y="1"/>
                    <a:pt x="1" y="19"/>
                    <a:pt x="1" y="43"/>
                  </a:cubicBezTo>
                  <a:cubicBezTo>
                    <a:pt x="1" y="67"/>
                    <a:pt x="20" y="81"/>
                    <a:pt x="43" y="81"/>
                  </a:cubicBezTo>
                  <a:cubicBezTo>
                    <a:pt x="62" y="81"/>
                    <a:pt x="81" y="67"/>
                    <a:pt x="81" y="43"/>
                  </a:cubicBezTo>
                  <a:cubicBezTo>
                    <a:pt x="81" y="19"/>
                    <a:pt x="62"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3"/>
            <p:cNvSpPr/>
            <p:nvPr/>
          </p:nvSpPr>
          <p:spPr>
            <a:xfrm flipH="1">
              <a:off x="2434055" y="3520759"/>
              <a:ext cx="8477" cy="8367"/>
            </a:xfrm>
            <a:custGeom>
              <a:rect b="b" l="l" r="r" t="t"/>
              <a:pathLst>
                <a:path extrusionOk="0" h="76" w="77">
                  <a:moveTo>
                    <a:pt x="39" y="0"/>
                  </a:moveTo>
                  <a:cubicBezTo>
                    <a:pt x="20" y="0"/>
                    <a:pt x="1" y="19"/>
                    <a:pt x="1" y="38"/>
                  </a:cubicBezTo>
                  <a:cubicBezTo>
                    <a:pt x="1" y="57"/>
                    <a:pt x="20" y="76"/>
                    <a:pt x="39" y="76"/>
                  </a:cubicBezTo>
                  <a:cubicBezTo>
                    <a:pt x="57" y="76"/>
                    <a:pt x="76" y="57"/>
                    <a:pt x="76" y="38"/>
                  </a:cubicBezTo>
                  <a:cubicBezTo>
                    <a:pt x="76" y="19"/>
                    <a:pt x="57" y="0"/>
                    <a:pt x="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3"/>
            <p:cNvSpPr/>
            <p:nvPr/>
          </p:nvSpPr>
          <p:spPr>
            <a:xfrm flipH="1">
              <a:off x="2346312" y="3510850"/>
              <a:ext cx="6936" cy="6936"/>
            </a:xfrm>
            <a:custGeom>
              <a:rect b="b" l="l" r="r" t="t"/>
              <a:pathLst>
                <a:path extrusionOk="0" h="63" w="63">
                  <a:moveTo>
                    <a:pt x="34" y="1"/>
                  </a:moveTo>
                  <a:cubicBezTo>
                    <a:pt x="15" y="1"/>
                    <a:pt x="1" y="15"/>
                    <a:pt x="1" y="34"/>
                  </a:cubicBezTo>
                  <a:cubicBezTo>
                    <a:pt x="1" y="48"/>
                    <a:pt x="15" y="62"/>
                    <a:pt x="34" y="62"/>
                  </a:cubicBezTo>
                  <a:cubicBezTo>
                    <a:pt x="48" y="62"/>
                    <a:pt x="62" y="48"/>
                    <a:pt x="62" y="34"/>
                  </a:cubicBezTo>
                  <a:cubicBezTo>
                    <a:pt x="62" y="15"/>
                    <a:pt x="48"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3"/>
            <p:cNvSpPr/>
            <p:nvPr/>
          </p:nvSpPr>
          <p:spPr>
            <a:xfrm flipH="1">
              <a:off x="2257579" y="3503584"/>
              <a:ext cx="6385" cy="6385"/>
            </a:xfrm>
            <a:custGeom>
              <a:rect b="b" l="l" r="r" t="t"/>
              <a:pathLst>
                <a:path extrusionOk="0" h="58" w="58">
                  <a:moveTo>
                    <a:pt x="29" y="1"/>
                  </a:moveTo>
                  <a:cubicBezTo>
                    <a:pt x="15" y="1"/>
                    <a:pt x="1" y="10"/>
                    <a:pt x="1" y="29"/>
                  </a:cubicBezTo>
                  <a:cubicBezTo>
                    <a:pt x="1" y="43"/>
                    <a:pt x="15" y="57"/>
                    <a:pt x="29" y="57"/>
                  </a:cubicBezTo>
                  <a:cubicBezTo>
                    <a:pt x="43" y="57"/>
                    <a:pt x="57" y="43"/>
                    <a:pt x="57" y="29"/>
                  </a:cubicBezTo>
                  <a:cubicBezTo>
                    <a:pt x="57" y="10"/>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3"/>
            <p:cNvSpPr/>
            <p:nvPr/>
          </p:nvSpPr>
          <p:spPr>
            <a:xfrm flipH="1">
              <a:off x="2168845" y="3499511"/>
              <a:ext cx="5284" cy="5284"/>
            </a:xfrm>
            <a:custGeom>
              <a:rect b="b" l="l" r="r" t="t"/>
              <a:pathLst>
                <a:path extrusionOk="0" h="48" w="48">
                  <a:moveTo>
                    <a:pt x="24" y="0"/>
                  </a:moveTo>
                  <a:cubicBezTo>
                    <a:pt x="10" y="0"/>
                    <a:pt x="0" y="10"/>
                    <a:pt x="0" y="24"/>
                  </a:cubicBezTo>
                  <a:cubicBezTo>
                    <a:pt x="0" y="38"/>
                    <a:pt x="10" y="47"/>
                    <a:pt x="24" y="47"/>
                  </a:cubicBezTo>
                  <a:cubicBezTo>
                    <a:pt x="38" y="47"/>
                    <a:pt x="47" y="38"/>
                    <a:pt x="47" y="24"/>
                  </a:cubicBezTo>
                  <a:cubicBezTo>
                    <a:pt x="47" y="10"/>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3"/>
            <p:cNvSpPr/>
            <p:nvPr/>
          </p:nvSpPr>
          <p:spPr>
            <a:xfrm flipH="1">
              <a:off x="2080111" y="3498961"/>
              <a:ext cx="4294" cy="4734"/>
            </a:xfrm>
            <a:custGeom>
              <a:rect b="b" l="l" r="r" t="t"/>
              <a:pathLst>
                <a:path extrusionOk="0" h="43" w="39">
                  <a:moveTo>
                    <a:pt x="20" y="0"/>
                  </a:moveTo>
                  <a:cubicBezTo>
                    <a:pt x="10" y="0"/>
                    <a:pt x="1" y="10"/>
                    <a:pt x="1" y="24"/>
                  </a:cubicBezTo>
                  <a:cubicBezTo>
                    <a:pt x="1" y="33"/>
                    <a:pt x="10" y="43"/>
                    <a:pt x="20" y="43"/>
                  </a:cubicBezTo>
                  <a:cubicBezTo>
                    <a:pt x="29" y="43"/>
                    <a:pt x="38" y="33"/>
                    <a:pt x="38" y="24"/>
                  </a:cubicBezTo>
                  <a:cubicBezTo>
                    <a:pt x="38" y="10"/>
                    <a:pt x="29" y="0"/>
                    <a:pt x="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3"/>
            <p:cNvSpPr/>
            <p:nvPr/>
          </p:nvSpPr>
          <p:spPr>
            <a:xfrm flipH="1">
              <a:off x="1991377" y="3502594"/>
              <a:ext cx="3193" cy="3743"/>
            </a:xfrm>
            <a:custGeom>
              <a:rect b="b" l="l" r="r" t="t"/>
              <a:pathLst>
                <a:path extrusionOk="0" h="34" w="29">
                  <a:moveTo>
                    <a:pt x="14" y="0"/>
                  </a:moveTo>
                  <a:cubicBezTo>
                    <a:pt x="5" y="0"/>
                    <a:pt x="0" y="10"/>
                    <a:pt x="0" y="19"/>
                  </a:cubicBezTo>
                  <a:cubicBezTo>
                    <a:pt x="0" y="24"/>
                    <a:pt x="5" y="33"/>
                    <a:pt x="14" y="33"/>
                  </a:cubicBezTo>
                  <a:cubicBezTo>
                    <a:pt x="19" y="33"/>
                    <a:pt x="29" y="24"/>
                    <a:pt x="29" y="19"/>
                  </a:cubicBezTo>
                  <a:cubicBezTo>
                    <a:pt x="29" y="10"/>
                    <a:pt x="19" y="0"/>
                    <a:pt x="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3"/>
            <p:cNvSpPr/>
            <p:nvPr/>
          </p:nvSpPr>
          <p:spPr>
            <a:xfrm flipH="1">
              <a:off x="1903194" y="3510410"/>
              <a:ext cx="2092" cy="2642"/>
            </a:xfrm>
            <a:custGeom>
              <a:rect b="b" l="l" r="r" t="t"/>
              <a:pathLst>
                <a:path extrusionOk="0" h="24" w="19">
                  <a:moveTo>
                    <a:pt x="10" y="0"/>
                  </a:moveTo>
                  <a:cubicBezTo>
                    <a:pt x="5" y="0"/>
                    <a:pt x="0" y="5"/>
                    <a:pt x="0" y="10"/>
                  </a:cubicBezTo>
                  <a:cubicBezTo>
                    <a:pt x="0" y="19"/>
                    <a:pt x="5" y="24"/>
                    <a:pt x="10" y="24"/>
                  </a:cubicBezTo>
                  <a:cubicBezTo>
                    <a:pt x="14" y="24"/>
                    <a:pt x="19" y="19"/>
                    <a:pt x="19" y="10"/>
                  </a:cubicBezTo>
                  <a:cubicBezTo>
                    <a:pt x="19" y="5"/>
                    <a:pt x="14"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3"/>
            <p:cNvSpPr/>
            <p:nvPr/>
          </p:nvSpPr>
          <p:spPr>
            <a:xfrm flipH="1">
              <a:off x="1814901" y="3522300"/>
              <a:ext cx="1651" cy="1651"/>
            </a:xfrm>
            <a:custGeom>
              <a:rect b="b" l="l" r="r" t="t"/>
              <a:pathLst>
                <a:path extrusionOk="0" h="15" w="15">
                  <a:moveTo>
                    <a:pt x="10" y="1"/>
                  </a:moveTo>
                  <a:cubicBezTo>
                    <a:pt x="5" y="1"/>
                    <a:pt x="0" y="5"/>
                    <a:pt x="0" y="5"/>
                  </a:cubicBezTo>
                  <a:cubicBezTo>
                    <a:pt x="0" y="10"/>
                    <a:pt x="5" y="15"/>
                    <a:pt x="10" y="15"/>
                  </a:cubicBezTo>
                  <a:cubicBezTo>
                    <a:pt x="14" y="15"/>
                    <a:pt x="14" y="10"/>
                    <a:pt x="14" y="5"/>
                  </a:cubicBezTo>
                  <a:cubicBezTo>
                    <a:pt x="14" y="5"/>
                    <a:pt x="14"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3"/>
            <p:cNvSpPr/>
            <p:nvPr/>
          </p:nvSpPr>
          <p:spPr>
            <a:xfrm flipH="1">
              <a:off x="1727158" y="3538373"/>
              <a:ext cx="661" cy="661"/>
            </a:xfrm>
            <a:custGeom>
              <a:rect b="b" l="l" r="r" t="t"/>
              <a:pathLst>
                <a:path extrusionOk="0" h="6" w="6">
                  <a:moveTo>
                    <a:pt x="0" y="1"/>
                  </a:moveTo>
                  <a:cubicBezTo>
                    <a:pt x="0" y="1"/>
                    <a:pt x="0" y="5"/>
                    <a:pt x="0" y="5"/>
                  </a:cubicBezTo>
                  <a:cubicBezTo>
                    <a:pt x="5" y="5"/>
                    <a:pt x="5"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3"/>
            <p:cNvSpPr/>
            <p:nvPr/>
          </p:nvSpPr>
          <p:spPr>
            <a:xfrm flipH="1">
              <a:off x="8812424" y="3154374"/>
              <a:ext cx="80588" cy="80478"/>
            </a:xfrm>
            <a:custGeom>
              <a:rect b="b" l="l" r="r" t="t"/>
              <a:pathLst>
                <a:path extrusionOk="0" h="731" w="732">
                  <a:moveTo>
                    <a:pt x="368" y="0"/>
                  </a:moveTo>
                  <a:cubicBezTo>
                    <a:pt x="165" y="0"/>
                    <a:pt x="0" y="160"/>
                    <a:pt x="0" y="363"/>
                  </a:cubicBezTo>
                  <a:cubicBezTo>
                    <a:pt x="0" y="566"/>
                    <a:pt x="165" y="731"/>
                    <a:pt x="368" y="731"/>
                  </a:cubicBezTo>
                  <a:cubicBezTo>
                    <a:pt x="566" y="731"/>
                    <a:pt x="731" y="566"/>
                    <a:pt x="731" y="363"/>
                  </a:cubicBezTo>
                  <a:cubicBezTo>
                    <a:pt x="731" y="160"/>
                    <a:pt x="566" y="0"/>
                    <a:pt x="3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3"/>
            <p:cNvSpPr/>
            <p:nvPr/>
          </p:nvSpPr>
          <p:spPr>
            <a:xfrm flipH="1">
              <a:off x="8742406" y="3209310"/>
              <a:ext cx="79487" cy="79597"/>
            </a:xfrm>
            <a:custGeom>
              <a:rect b="b" l="l" r="r" t="t"/>
              <a:pathLst>
                <a:path extrusionOk="0" h="723" w="722">
                  <a:moveTo>
                    <a:pt x="358" y="1"/>
                  </a:moveTo>
                  <a:cubicBezTo>
                    <a:pt x="161" y="1"/>
                    <a:pt x="0" y="166"/>
                    <a:pt x="0" y="364"/>
                  </a:cubicBezTo>
                  <a:cubicBezTo>
                    <a:pt x="0" y="562"/>
                    <a:pt x="161" y="722"/>
                    <a:pt x="358" y="722"/>
                  </a:cubicBezTo>
                  <a:cubicBezTo>
                    <a:pt x="561" y="722"/>
                    <a:pt x="721" y="562"/>
                    <a:pt x="721" y="364"/>
                  </a:cubicBezTo>
                  <a:cubicBezTo>
                    <a:pt x="721" y="166"/>
                    <a:pt x="561" y="1"/>
                    <a:pt x="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3"/>
            <p:cNvSpPr/>
            <p:nvPr/>
          </p:nvSpPr>
          <p:spPr>
            <a:xfrm flipH="1">
              <a:off x="8670296" y="3261824"/>
              <a:ext cx="78496" cy="78386"/>
            </a:xfrm>
            <a:custGeom>
              <a:rect b="b" l="l" r="r" t="t"/>
              <a:pathLst>
                <a:path extrusionOk="0" h="712" w="713">
                  <a:moveTo>
                    <a:pt x="359" y="0"/>
                  </a:moveTo>
                  <a:cubicBezTo>
                    <a:pt x="161" y="0"/>
                    <a:pt x="1" y="160"/>
                    <a:pt x="1" y="354"/>
                  </a:cubicBezTo>
                  <a:cubicBezTo>
                    <a:pt x="1" y="552"/>
                    <a:pt x="161" y="712"/>
                    <a:pt x="359" y="712"/>
                  </a:cubicBezTo>
                  <a:cubicBezTo>
                    <a:pt x="552" y="712"/>
                    <a:pt x="713" y="552"/>
                    <a:pt x="713" y="354"/>
                  </a:cubicBezTo>
                  <a:cubicBezTo>
                    <a:pt x="713" y="160"/>
                    <a:pt x="552"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3"/>
            <p:cNvSpPr/>
            <p:nvPr/>
          </p:nvSpPr>
          <p:spPr>
            <a:xfrm flipH="1">
              <a:off x="8596094" y="3311034"/>
              <a:ext cx="77395" cy="77945"/>
            </a:xfrm>
            <a:custGeom>
              <a:rect b="b" l="l" r="r" t="t"/>
              <a:pathLst>
                <a:path extrusionOk="0" h="708" w="703">
                  <a:moveTo>
                    <a:pt x="349" y="1"/>
                  </a:moveTo>
                  <a:cubicBezTo>
                    <a:pt x="156" y="1"/>
                    <a:pt x="0" y="161"/>
                    <a:pt x="0" y="354"/>
                  </a:cubicBezTo>
                  <a:cubicBezTo>
                    <a:pt x="0" y="548"/>
                    <a:pt x="156" y="708"/>
                    <a:pt x="349" y="708"/>
                  </a:cubicBezTo>
                  <a:cubicBezTo>
                    <a:pt x="543" y="708"/>
                    <a:pt x="703" y="548"/>
                    <a:pt x="703" y="354"/>
                  </a:cubicBezTo>
                  <a:cubicBezTo>
                    <a:pt x="703" y="161"/>
                    <a:pt x="543"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3"/>
            <p:cNvSpPr/>
            <p:nvPr/>
          </p:nvSpPr>
          <p:spPr>
            <a:xfrm flipH="1">
              <a:off x="8520241" y="3358264"/>
              <a:ext cx="76955" cy="76404"/>
            </a:xfrm>
            <a:custGeom>
              <a:rect b="b" l="l" r="r" t="t"/>
              <a:pathLst>
                <a:path extrusionOk="0" h="694" w="699">
                  <a:moveTo>
                    <a:pt x="349" y="1"/>
                  </a:moveTo>
                  <a:cubicBezTo>
                    <a:pt x="156" y="1"/>
                    <a:pt x="0" y="156"/>
                    <a:pt x="0" y="350"/>
                  </a:cubicBezTo>
                  <a:cubicBezTo>
                    <a:pt x="0" y="538"/>
                    <a:pt x="156" y="694"/>
                    <a:pt x="349" y="694"/>
                  </a:cubicBezTo>
                  <a:cubicBezTo>
                    <a:pt x="543" y="694"/>
                    <a:pt x="698" y="538"/>
                    <a:pt x="698" y="350"/>
                  </a:cubicBezTo>
                  <a:cubicBezTo>
                    <a:pt x="698" y="156"/>
                    <a:pt x="543"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3"/>
            <p:cNvSpPr/>
            <p:nvPr/>
          </p:nvSpPr>
          <p:spPr>
            <a:xfrm flipH="1">
              <a:off x="8443508" y="3402961"/>
              <a:ext cx="75303" cy="75854"/>
            </a:xfrm>
            <a:custGeom>
              <a:rect b="b" l="l" r="r" t="t"/>
              <a:pathLst>
                <a:path extrusionOk="0" h="689" w="684">
                  <a:moveTo>
                    <a:pt x="340" y="0"/>
                  </a:moveTo>
                  <a:cubicBezTo>
                    <a:pt x="151" y="0"/>
                    <a:pt x="0" y="151"/>
                    <a:pt x="0" y="344"/>
                  </a:cubicBezTo>
                  <a:cubicBezTo>
                    <a:pt x="0" y="533"/>
                    <a:pt x="151" y="689"/>
                    <a:pt x="340" y="689"/>
                  </a:cubicBezTo>
                  <a:cubicBezTo>
                    <a:pt x="533" y="689"/>
                    <a:pt x="684" y="533"/>
                    <a:pt x="684" y="344"/>
                  </a:cubicBezTo>
                  <a:cubicBezTo>
                    <a:pt x="684" y="151"/>
                    <a:pt x="533"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3"/>
            <p:cNvSpPr/>
            <p:nvPr/>
          </p:nvSpPr>
          <p:spPr>
            <a:xfrm flipH="1">
              <a:off x="8364572" y="3445016"/>
              <a:ext cx="74863" cy="74753"/>
            </a:xfrm>
            <a:custGeom>
              <a:rect b="b" l="l" r="r" t="t"/>
              <a:pathLst>
                <a:path extrusionOk="0" h="679" w="680">
                  <a:moveTo>
                    <a:pt x="340" y="0"/>
                  </a:moveTo>
                  <a:cubicBezTo>
                    <a:pt x="151" y="0"/>
                    <a:pt x="1" y="151"/>
                    <a:pt x="1" y="340"/>
                  </a:cubicBezTo>
                  <a:cubicBezTo>
                    <a:pt x="1" y="528"/>
                    <a:pt x="151" y="679"/>
                    <a:pt x="340" y="679"/>
                  </a:cubicBezTo>
                  <a:cubicBezTo>
                    <a:pt x="524" y="679"/>
                    <a:pt x="679" y="528"/>
                    <a:pt x="679" y="340"/>
                  </a:cubicBezTo>
                  <a:cubicBezTo>
                    <a:pt x="679" y="151"/>
                    <a:pt x="524"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3"/>
            <p:cNvSpPr/>
            <p:nvPr/>
          </p:nvSpPr>
          <p:spPr>
            <a:xfrm flipH="1">
              <a:off x="8285196" y="3484428"/>
              <a:ext cx="73762" cy="73762"/>
            </a:xfrm>
            <a:custGeom>
              <a:rect b="b" l="l" r="r" t="t"/>
              <a:pathLst>
                <a:path extrusionOk="0" h="670" w="670">
                  <a:moveTo>
                    <a:pt x="335" y="0"/>
                  </a:moveTo>
                  <a:cubicBezTo>
                    <a:pt x="151" y="0"/>
                    <a:pt x="0" y="151"/>
                    <a:pt x="0" y="335"/>
                  </a:cubicBezTo>
                  <a:cubicBezTo>
                    <a:pt x="0" y="519"/>
                    <a:pt x="151" y="670"/>
                    <a:pt x="335" y="670"/>
                  </a:cubicBezTo>
                  <a:cubicBezTo>
                    <a:pt x="524" y="670"/>
                    <a:pt x="670" y="519"/>
                    <a:pt x="670" y="335"/>
                  </a:cubicBezTo>
                  <a:cubicBezTo>
                    <a:pt x="670" y="151"/>
                    <a:pt x="524"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3"/>
            <p:cNvSpPr/>
            <p:nvPr/>
          </p:nvSpPr>
          <p:spPr>
            <a:xfrm flipH="1">
              <a:off x="8203728" y="3521309"/>
              <a:ext cx="73212" cy="72771"/>
            </a:xfrm>
            <a:custGeom>
              <a:rect b="b" l="l" r="r" t="t"/>
              <a:pathLst>
                <a:path extrusionOk="0" h="661" w="665">
                  <a:moveTo>
                    <a:pt x="330" y="0"/>
                  </a:moveTo>
                  <a:cubicBezTo>
                    <a:pt x="151" y="0"/>
                    <a:pt x="0" y="146"/>
                    <a:pt x="0" y="330"/>
                  </a:cubicBezTo>
                  <a:cubicBezTo>
                    <a:pt x="0" y="514"/>
                    <a:pt x="151" y="660"/>
                    <a:pt x="330" y="660"/>
                  </a:cubicBezTo>
                  <a:cubicBezTo>
                    <a:pt x="514" y="660"/>
                    <a:pt x="665" y="514"/>
                    <a:pt x="665" y="330"/>
                  </a:cubicBezTo>
                  <a:cubicBezTo>
                    <a:pt x="665" y="146"/>
                    <a:pt x="514" y="0"/>
                    <a:pt x="3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3"/>
            <p:cNvSpPr/>
            <p:nvPr/>
          </p:nvSpPr>
          <p:spPr>
            <a:xfrm flipH="1">
              <a:off x="8121710" y="3555548"/>
              <a:ext cx="71670" cy="71670"/>
            </a:xfrm>
            <a:custGeom>
              <a:rect b="b" l="l" r="r" t="t"/>
              <a:pathLst>
                <a:path extrusionOk="0" h="651" w="651">
                  <a:moveTo>
                    <a:pt x="325" y="0"/>
                  </a:moveTo>
                  <a:cubicBezTo>
                    <a:pt x="146" y="0"/>
                    <a:pt x="0" y="146"/>
                    <a:pt x="0" y="326"/>
                  </a:cubicBezTo>
                  <a:cubicBezTo>
                    <a:pt x="0" y="505"/>
                    <a:pt x="146" y="651"/>
                    <a:pt x="325" y="651"/>
                  </a:cubicBezTo>
                  <a:cubicBezTo>
                    <a:pt x="505" y="651"/>
                    <a:pt x="651" y="505"/>
                    <a:pt x="651" y="326"/>
                  </a:cubicBezTo>
                  <a:cubicBezTo>
                    <a:pt x="651" y="146"/>
                    <a:pt x="505" y="0"/>
                    <a:pt x="3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3"/>
            <p:cNvSpPr/>
            <p:nvPr/>
          </p:nvSpPr>
          <p:spPr>
            <a:xfrm flipH="1">
              <a:off x="8038151" y="3586153"/>
              <a:ext cx="71230" cy="71230"/>
            </a:xfrm>
            <a:custGeom>
              <a:rect b="b" l="l" r="r" t="t"/>
              <a:pathLst>
                <a:path extrusionOk="0" h="647" w="647">
                  <a:moveTo>
                    <a:pt x="321" y="0"/>
                  </a:moveTo>
                  <a:cubicBezTo>
                    <a:pt x="147" y="0"/>
                    <a:pt x="1" y="147"/>
                    <a:pt x="1" y="326"/>
                  </a:cubicBezTo>
                  <a:cubicBezTo>
                    <a:pt x="1" y="500"/>
                    <a:pt x="147" y="646"/>
                    <a:pt x="321" y="646"/>
                  </a:cubicBezTo>
                  <a:cubicBezTo>
                    <a:pt x="500" y="646"/>
                    <a:pt x="647" y="500"/>
                    <a:pt x="647" y="326"/>
                  </a:cubicBezTo>
                  <a:cubicBezTo>
                    <a:pt x="647" y="147"/>
                    <a:pt x="50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3"/>
            <p:cNvSpPr/>
            <p:nvPr/>
          </p:nvSpPr>
          <p:spPr>
            <a:xfrm flipH="1">
              <a:off x="7953491" y="3614116"/>
              <a:ext cx="70239" cy="70239"/>
            </a:xfrm>
            <a:custGeom>
              <a:rect b="b" l="l" r="r" t="t"/>
              <a:pathLst>
                <a:path extrusionOk="0" h="638" w="638">
                  <a:moveTo>
                    <a:pt x="316" y="1"/>
                  </a:moveTo>
                  <a:cubicBezTo>
                    <a:pt x="142" y="1"/>
                    <a:pt x="1" y="142"/>
                    <a:pt x="1" y="322"/>
                  </a:cubicBezTo>
                  <a:cubicBezTo>
                    <a:pt x="1" y="496"/>
                    <a:pt x="142" y="637"/>
                    <a:pt x="316" y="637"/>
                  </a:cubicBezTo>
                  <a:cubicBezTo>
                    <a:pt x="491" y="637"/>
                    <a:pt x="637" y="496"/>
                    <a:pt x="637" y="322"/>
                  </a:cubicBezTo>
                  <a:cubicBezTo>
                    <a:pt x="637" y="142"/>
                    <a:pt x="491"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3"/>
            <p:cNvSpPr/>
            <p:nvPr/>
          </p:nvSpPr>
          <p:spPr>
            <a:xfrm flipH="1">
              <a:off x="7868390" y="3639107"/>
              <a:ext cx="69138" cy="69138"/>
            </a:xfrm>
            <a:custGeom>
              <a:rect b="b" l="l" r="r" t="t"/>
              <a:pathLst>
                <a:path extrusionOk="0" h="628" w="628">
                  <a:moveTo>
                    <a:pt x="316" y="0"/>
                  </a:moveTo>
                  <a:cubicBezTo>
                    <a:pt x="142" y="0"/>
                    <a:pt x="0" y="137"/>
                    <a:pt x="0" y="311"/>
                  </a:cubicBezTo>
                  <a:cubicBezTo>
                    <a:pt x="0" y="486"/>
                    <a:pt x="142" y="627"/>
                    <a:pt x="316" y="627"/>
                  </a:cubicBezTo>
                  <a:cubicBezTo>
                    <a:pt x="490" y="627"/>
                    <a:pt x="627" y="486"/>
                    <a:pt x="627" y="311"/>
                  </a:cubicBezTo>
                  <a:cubicBezTo>
                    <a:pt x="627" y="137"/>
                    <a:pt x="490" y="0"/>
                    <a:pt x="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3"/>
            <p:cNvSpPr/>
            <p:nvPr/>
          </p:nvSpPr>
          <p:spPr>
            <a:xfrm flipH="1">
              <a:off x="7781748" y="3659804"/>
              <a:ext cx="68147" cy="68698"/>
            </a:xfrm>
            <a:custGeom>
              <a:rect b="b" l="l" r="r" t="t"/>
              <a:pathLst>
                <a:path extrusionOk="0" h="624" w="619">
                  <a:moveTo>
                    <a:pt x="307" y="1"/>
                  </a:moveTo>
                  <a:cubicBezTo>
                    <a:pt x="138" y="1"/>
                    <a:pt x="1" y="142"/>
                    <a:pt x="1" y="312"/>
                  </a:cubicBezTo>
                  <a:cubicBezTo>
                    <a:pt x="1" y="482"/>
                    <a:pt x="138" y="623"/>
                    <a:pt x="307" y="623"/>
                  </a:cubicBezTo>
                  <a:cubicBezTo>
                    <a:pt x="477" y="623"/>
                    <a:pt x="618" y="482"/>
                    <a:pt x="618" y="312"/>
                  </a:cubicBezTo>
                  <a:cubicBezTo>
                    <a:pt x="618" y="142"/>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3"/>
            <p:cNvSpPr/>
            <p:nvPr/>
          </p:nvSpPr>
          <p:spPr>
            <a:xfrm flipH="1">
              <a:off x="7694555" y="3677529"/>
              <a:ext cx="67597" cy="67487"/>
            </a:xfrm>
            <a:custGeom>
              <a:rect b="b" l="l" r="r" t="t"/>
              <a:pathLst>
                <a:path extrusionOk="0" h="613" w="614">
                  <a:moveTo>
                    <a:pt x="307" y="0"/>
                  </a:moveTo>
                  <a:cubicBezTo>
                    <a:pt x="137" y="0"/>
                    <a:pt x="1" y="137"/>
                    <a:pt x="1" y="307"/>
                  </a:cubicBezTo>
                  <a:cubicBezTo>
                    <a:pt x="1" y="476"/>
                    <a:pt x="137" y="613"/>
                    <a:pt x="307" y="613"/>
                  </a:cubicBezTo>
                  <a:cubicBezTo>
                    <a:pt x="477" y="613"/>
                    <a:pt x="613" y="476"/>
                    <a:pt x="613" y="307"/>
                  </a:cubicBezTo>
                  <a:cubicBezTo>
                    <a:pt x="613" y="137"/>
                    <a:pt x="477"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3"/>
            <p:cNvSpPr/>
            <p:nvPr/>
          </p:nvSpPr>
          <p:spPr>
            <a:xfrm flipH="1">
              <a:off x="7606813" y="3691511"/>
              <a:ext cx="66606" cy="66056"/>
            </a:xfrm>
            <a:custGeom>
              <a:rect b="b" l="l" r="r" t="t"/>
              <a:pathLst>
                <a:path extrusionOk="0" h="600" w="605">
                  <a:moveTo>
                    <a:pt x="302" y="0"/>
                  </a:moveTo>
                  <a:cubicBezTo>
                    <a:pt x="137" y="0"/>
                    <a:pt x="1" y="132"/>
                    <a:pt x="1" y="297"/>
                  </a:cubicBezTo>
                  <a:cubicBezTo>
                    <a:pt x="1" y="467"/>
                    <a:pt x="137" y="599"/>
                    <a:pt x="302" y="599"/>
                  </a:cubicBezTo>
                  <a:cubicBezTo>
                    <a:pt x="467" y="599"/>
                    <a:pt x="604" y="467"/>
                    <a:pt x="604" y="297"/>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3"/>
            <p:cNvSpPr/>
            <p:nvPr/>
          </p:nvSpPr>
          <p:spPr>
            <a:xfrm flipH="1">
              <a:off x="7518629" y="3700868"/>
              <a:ext cx="65505" cy="65505"/>
            </a:xfrm>
            <a:custGeom>
              <a:rect b="b" l="l" r="r" t="t"/>
              <a:pathLst>
                <a:path extrusionOk="0" h="595" w="595">
                  <a:moveTo>
                    <a:pt x="298" y="0"/>
                  </a:moveTo>
                  <a:cubicBezTo>
                    <a:pt x="133" y="0"/>
                    <a:pt x="1" y="132"/>
                    <a:pt x="1" y="297"/>
                  </a:cubicBezTo>
                  <a:cubicBezTo>
                    <a:pt x="1" y="462"/>
                    <a:pt x="133" y="594"/>
                    <a:pt x="298" y="594"/>
                  </a:cubicBezTo>
                  <a:cubicBezTo>
                    <a:pt x="463" y="594"/>
                    <a:pt x="595" y="462"/>
                    <a:pt x="595" y="297"/>
                  </a:cubicBezTo>
                  <a:cubicBezTo>
                    <a:pt x="595" y="132"/>
                    <a:pt x="463"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3"/>
            <p:cNvSpPr/>
            <p:nvPr/>
          </p:nvSpPr>
          <p:spPr>
            <a:xfrm flipH="1">
              <a:off x="7429896" y="3706593"/>
              <a:ext cx="64404" cy="64404"/>
            </a:xfrm>
            <a:custGeom>
              <a:rect b="b" l="l" r="r" t="t"/>
              <a:pathLst>
                <a:path extrusionOk="0" h="585" w="585">
                  <a:moveTo>
                    <a:pt x="292" y="0"/>
                  </a:moveTo>
                  <a:cubicBezTo>
                    <a:pt x="132" y="0"/>
                    <a:pt x="0" y="132"/>
                    <a:pt x="0" y="292"/>
                  </a:cubicBezTo>
                  <a:cubicBezTo>
                    <a:pt x="0" y="453"/>
                    <a:pt x="132" y="585"/>
                    <a:pt x="292" y="585"/>
                  </a:cubicBezTo>
                  <a:cubicBezTo>
                    <a:pt x="453" y="585"/>
                    <a:pt x="585" y="453"/>
                    <a:pt x="585" y="292"/>
                  </a:cubicBezTo>
                  <a:cubicBezTo>
                    <a:pt x="585" y="132"/>
                    <a:pt x="453" y="0"/>
                    <a:pt x="2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3"/>
            <p:cNvSpPr/>
            <p:nvPr/>
          </p:nvSpPr>
          <p:spPr>
            <a:xfrm flipH="1">
              <a:off x="7341162" y="3707584"/>
              <a:ext cx="63413" cy="63964"/>
            </a:xfrm>
            <a:custGeom>
              <a:rect b="b" l="l" r="r" t="t"/>
              <a:pathLst>
                <a:path extrusionOk="0" h="581" w="576">
                  <a:moveTo>
                    <a:pt x="288" y="1"/>
                  </a:moveTo>
                  <a:cubicBezTo>
                    <a:pt x="128" y="1"/>
                    <a:pt x="1" y="132"/>
                    <a:pt x="1" y="293"/>
                  </a:cubicBezTo>
                  <a:cubicBezTo>
                    <a:pt x="1" y="448"/>
                    <a:pt x="128" y="580"/>
                    <a:pt x="288" y="580"/>
                  </a:cubicBezTo>
                  <a:cubicBezTo>
                    <a:pt x="448" y="580"/>
                    <a:pt x="576" y="448"/>
                    <a:pt x="576" y="293"/>
                  </a:cubicBezTo>
                  <a:cubicBezTo>
                    <a:pt x="576" y="132"/>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3"/>
            <p:cNvSpPr/>
            <p:nvPr/>
          </p:nvSpPr>
          <p:spPr>
            <a:xfrm flipH="1">
              <a:off x="7252428" y="3704501"/>
              <a:ext cx="62312" cy="62863"/>
            </a:xfrm>
            <a:custGeom>
              <a:rect b="b" l="l" r="r" t="t"/>
              <a:pathLst>
                <a:path extrusionOk="0" h="571" w="566">
                  <a:moveTo>
                    <a:pt x="283" y="0"/>
                  </a:moveTo>
                  <a:cubicBezTo>
                    <a:pt x="123" y="0"/>
                    <a:pt x="0" y="128"/>
                    <a:pt x="0" y="288"/>
                  </a:cubicBezTo>
                  <a:cubicBezTo>
                    <a:pt x="0" y="443"/>
                    <a:pt x="123" y="571"/>
                    <a:pt x="283" y="571"/>
                  </a:cubicBezTo>
                  <a:cubicBezTo>
                    <a:pt x="439" y="571"/>
                    <a:pt x="566" y="443"/>
                    <a:pt x="566" y="288"/>
                  </a:cubicBezTo>
                  <a:cubicBezTo>
                    <a:pt x="566" y="128"/>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3"/>
            <p:cNvSpPr/>
            <p:nvPr/>
          </p:nvSpPr>
          <p:spPr>
            <a:xfrm flipH="1">
              <a:off x="7164135" y="3697235"/>
              <a:ext cx="61322" cy="61322"/>
            </a:xfrm>
            <a:custGeom>
              <a:rect b="b" l="l" r="r" t="t"/>
              <a:pathLst>
                <a:path extrusionOk="0" h="557" w="557">
                  <a:moveTo>
                    <a:pt x="278" y="0"/>
                  </a:moveTo>
                  <a:cubicBezTo>
                    <a:pt x="123" y="0"/>
                    <a:pt x="0" y="123"/>
                    <a:pt x="0" y="278"/>
                  </a:cubicBezTo>
                  <a:cubicBezTo>
                    <a:pt x="0" y="434"/>
                    <a:pt x="123" y="556"/>
                    <a:pt x="278" y="556"/>
                  </a:cubicBezTo>
                  <a:cubicBezTo>
                    <a:pt x="434" y="556"/>
                    <a:pt x="556" y="434"/>
                    <a:pt x="556" y="278"/>
                  </a:cubicBezTo>
                  <a:cubicBezTo>
                    <a:pt x="556" y="123"/>
                    <a:pt x="434"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3"/>
            <p:cNvSpPr/>
            <p:nvPr/>
          </p:nvSpPr>
          <p:spPr>
            <a:xfrm flipH="1">
              <a:off x="7075952" y="3684795"/>
              <a:ext cx="60771" cy="60771"/>
            </a:xfrm>
            <a:custGeom>
              <a:rect b="b" l="l" r="r" t="t"/>
              <a:pathLst>
                <a:path extrusionOk="0" h="552" w="552">
                  <a:moveTo>
                    <a:pt x="274" y="0"/>
                  </a:moveTo>
                  <a:cubicBezTo>
                    <a:pt x="123" y="0"/>
                    <a:pt x="0" y="123"/>
                    <a:pt x="0" y="274"/>
                  </a:cubicBezTo>
                  <a:cubicBezTo>
                    <a:pt x="0" y="429"/>
                    <a:pt x="123" y="552"/>
                    <a:pt x="274" y="552"/>
                  </a:cubicBezTo>
                  <a:cubicBezTo>
                    <a:pt x="424" y="552"/>
                    <a:pt x="552" y="429"/>
                    <a:pt x="552" y="274"/>
                  </a:cubicBezTo>
                  <a:cubicBezTo>
                    <a:pt x="552" y="123"/>
                    <a:pt x="424"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3"/>
            <p:cNvSpPr/>
            <p:nvPr/>
          </p:nvSpPr>
          <p:spPr>
            <a:xfrm flipH="1">
              <a:off x="6989310" y="3667070"/>
              <a:ext cx="59780" cy="59780"/>
            </a:xfrm>
            <a:custGeom>
              <a:rect b="b" l="l" r="r" t="t"/>
              <a:pathLst>
                <a:path extrusionOk="0" h="543" w="543">
                  <a:moveTo>
                    <a:pt x="274" y="1"/>
                  </a:moveTo>
                  <a:cubicBezTo>
                    <a:pt x="123" y="1"/>
                    <a:pt x="1" y="123"/>
                    <a:pt x="1" y="270"/>
                  </a:cubicBezTo>
                  <a:cubicBezTo>
                    <a:pt x="1" y="420"/>
                    <a:pt x="123" y="543"/>
                    <a:pt x="274" y="543"/>
                  </a:cubicBezTo>
                  <a:cubicBezTo>
                    <a:pt x="420" y="543"/>
                    <a:pt x="543" y="420"/>
                    <a:pt x="543" y="270"/>
                  </a:cubicBezTo>
                  <a:cubicBezTo>
                    <a:pt x="543" y="123"/>
                    <a:pt x="42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3"/>
            <p:cNvSpPr/>
            <p:nvPr/>
          </p:nvSpPr>
          <p:spPr>
            <a:xfrm flipH="1">
              <a:off x="6903658" y="3644281"/>
              <a:ext cx="58679" cy="58789"/>
            </a:xfrm>
            <a:custGeom>
              <a:rect b="b" l="l" r="r" t="t"/>
              <a:pathLst>
                <a:path extrusionOk="0" h="534" w="533">
                  <a:moveTo>
                    <a:pt x="269" y="0"/>
                  </a:moveTo>
                  <a:cubicBezTo>
                    <a:pt x="118" y="0"/>
                    <a:pt x="0" y="118"/>
                    <a:pt x="0" y="264"/>
                  </a:cubicBezTo>
                  <a:cubicBezTo>
                    <a:pt x="0" y="415"/>
                    <a:pt x="118" y="533"/>
                    <a:pt x="269" y="533"/>
                  </a:cubicBezTo>
                  <a:cubicBezTo>
                    <a:pt x="415" y="533"/>
                    <a:pt x="533" y="415"/>
                    <a:pt x="533" y="264"/>
                  </a:cubicBezTo>
                  <a:cubicBezTo>
                    <a:pt x="533" y="118"/>
                    <a:pt x="415" y="0"/>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3"/>
            <p:cNvSpPr/>
            <p:nvPr/>
          </p:nvSpPr>
          <p:spPr>
            <a:xfrm flipH="1">
              <a:off x="6819548" y="3616208"/>
              <a:ext cx="57688" cy="57799"/>
            </a:xfrm>
            <a:custGeom>
              <a:rect b="b" l="l" r="r" t="t"/>
              <a:pathLst>
                <a:path extrusionOk="0" h="525" w="524">
                  <a:moveTo>
                    <a:pt x="264" y="1"/>
                  </a:moveTo>
                  <a:cubicBezTo>
                    <a:pt x="118" y="1"/>
                    <a:pt x="0" y="119"/>
                    <a:pt x="0" y="260"/>
                  </a:cubicBezTo>
                  <a:cubicBezTo>
                    <a:pt x="0" y="406"/>
                    <a:pt x="118" y="524"/>
                    <a:pt x="264" y="524"/>
                  </a:cubicBezTo>
                  <a:cubicBezTo>
                    <a:pt x="406" y="524"/>
                    <a:pt x="524" y="406"/>
                    <a:pt x="524" y="260"/>
                  </a:cubicBezTo>
                  <a:cubicBezTo>
                    <a:pt x="524" y="119"/>
                    <a:pt x="406"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3"/>
            <p:cNvSpPr/>
            <p:nvPr/>
          </p:nvSpPr>
          <p:spPr>
            <a:xfrm flipH="1">
              <a:off x="6736980" y="3583511"/>
              <a:ext cx="56698" cy="56698"/>
            </a:xfrm>
            <a:custGeom>
              <a:rect b="b" l="l" r="r" t="t"/>
              <a:pathLst>
                <a:path extrusionOk="0" h="515" w="515">
                  <a:moveTo>
                    <a:pt x="255" y="1"/>
                  </a:moveTo>
                  <a:cubicBezTo>
                    <a:pt x="113" y="1"/>
                    <a:pt x="0" y="114"/>
                    <a:pt x="0" y="260"/>
                  </a:cubicBezTo>
                  <a:cubicBezTo>
                    <a:pt x="0" y="402"/>
                    <a:pt x="113" y="515"/>
                    <a:pt x="255" y="515"/>
                  </a:cubicBezTo>
                  <a:cubicBezTo>
                    <a:pt x="401" y="515"/>
                    <a:pt x="514" y="402"/>
                    <a:pt x="514" y="260"/>
                  </a:cubicBezTo>
                  <a:cubicBezTo>
                    <a:pt x="514" y="114"/>
                    <a:pt x="401"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3"/>
            <p:cNvSpPr/>
            <p:nvPr/>
          </p:nvSpPr>
          <p:spPr>
            <a:xfrm flipH="1">
              <a:off x="6656063" y="3546740"/>
              <a:ext cx="56147" cy="56147"/>
            </a:xfrm>
            <a:custGeom>
              <a:rect b="b" l="l" r="r" t="t"/>
              <a:pathLst>
                <a:path extrusionOk="0" h="510" w="510">
                  <a:moveTo>
                    <a:pt x="255" y="0"/>
                  </a:moveTo>
                  <a:cubicBezTo>
                    <a:pt x="114" y="0"/>
                    <a:pt x="0" y="113"/>
                    <a:pt x="0" y="255"/>
                  </a:cubicBezTo>
                  <a:cubicBezTo>
                    <a:pt x="0" y="396"/>
                    <a:pt x="114" y="509"/>
                    <a:pt x="255" y="509"/>
                  </a:cubicBezTo>
                  <a:cubicBezTo>
                    <a:pt x="396" y="509"/>
                    <a:pt x="509" y="396"/>
                    <a:pt x="509" y="255"/>
                  </a:cubicBezTo>
                  <a:cubicBezTo>
                    <a:pt x="509" y="113"/>
                    <a:pt x="396"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3"/>
            <p:cNvSpPr/>
            <p:nvPr/>
          </p:nvSpPr>
          <p:spPr>
            <a:xfrm flipH="1">
              <a:off x="6577127" y="3506777"/>
              <a:ext cx="55156" cy="55046"/>
            </a:xfrm>
            <a:custGeom>
              <a:rect b="b" l="l" r="r" t="t"/>
              <a:pathLst>
                <a:path extrusionOk="0" h="500" w="501">
                  <a:moveTo>
                    <a:pt x="250" y="0"/>
                  </a:moveTo>
                  <a:cubicBezTo>
                    <a:pt x="113" y="0"/>
                    <a:pt x="0" y="113"/>
                    <a:pt x="0" y="250"/>
                  </a:cubicBezTo>
                  <a:cubicBezTo>
                    <a:pt x="0" y="387"/>
                    <a:pt x="113"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3"/>
            <p:cNvSpPr/>
            <p:nvPr/>
          </p:nvSpPr>
          <p:spPr>
            <a:xfrm flipH="1">
              <a:off x="6499292" y="3464172"/>
              <a:ext cx="54166" cy="54606"/>
            </a:xfrm>
            <a:custGeom>
              <a:rect b="b" l="l" r="r" t="t"/>
              <a:pathLst>
                <a:path extrusionOk="0" h="496" w="492">
                  <a:moveTo>
                    <a:pt x="246" y="1"/>
                  </a:moveTo>
                  <a:cubicBezTo>
                    <a:pt x="109" y="1"/>
                    <a:pt x="1" y="114"/>
                    <a:pt x="1" y="246"/>
                  </a:cubicBezTo>
                  <a:cubicBezTo>
                    <a:pt x="1" y="382"/>
                    <a:pt x="109" y="496"/>
                    <a:pt x="246" y="496"/>
                  </a:cubicBezTo>
                  <a:cubicBezTo>
                    <a:pt x="383" y="496"/>
                    <a:pt x="491" y="382"/>
                    <a:pt x="491" y="246"/>
                  </a:cubicBezTo>
                  <a:cubicBezTo>
                    <a:pt x="491" y="114"/>
                    <a:pt x="383"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3"/>
            <p:cNvSpPr/>
            <p:nvPr/>
          </p:nvSpPr>
          <p:spPr>
            <a:xfrm flipH="1">
              <a:off x="6422559" y="3420575"/>
              <a:ext cx="52954" cy="53065"/>
            </a:xfrm>
            <a:custGeom>
              <a:rect b="b" l="l" r="r" t="t"/>
              <a:pathLst>
                <a:path extrusionOk="0" h="482" w="481">
                  <a:moveTo>
                    <a:pt x="240" y="1"/>
                  </a:moveTo>
                  <a:cubicBezTo>
                    <a:pt x="108" y="1"/>
                    <a:pt x="0" y="104"/>
                    <a:pt x="0" y="241"/>
                  </a:cubicBezTo>
                  <a:cubicBezTo>
                    <a:pt x="0" y="373"/>
                    <a:pt x="108" y="481"/>
                    <a:pt x="240" y="481"/>
                  </a:cubicBezTo>
                  <a:cubicBezTo>
                    <a:pt x="372" y="481"/>
                    <a:pt x="481" y="373"/>
                    <a:pt x="481" y="241"/>
                  </a:cubicBezTo>
                  <a:cubicBezTo>
                    <a:pt x="481" y="104"/>
                    <a:pt x="372"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3"/>
            <p:cNvSpPr/>
            <p:nvPr/>
          </p:nvSpPr>
          <p:spPr>
            <a:xfrm flipH="1">
              <a:off x="6346265" y="3375988"/>
              <a:ext cx="51964" cy="51964"/>
            </a:xfrm>
            <a:custGeom>
              <a:rect b="b" l="l" r="r" t="t"/>
              <a:pathLst>
                <a:path extrusionOk="0" h="472" w="472">
                  <a:moveTo>
                    <a:pt x="236" y="0"/>
                  </a:moveTo>
                  <a:cubicBezTo>
                    <a:pt x="104" y="0"/>
                    <a:pt x="0" y="104"/>
                    <a:pt x="0" y="236"/>
                  </a:cubicBezTo>
                  <a:cubicBezTo>
                    <a:pt x="0" y="368"/>
                    <a:pt x="104" y="472"/>
                    <a:pt x="236" y="472"/>
                  </a:cubicBezTo>
                  <a:cubicBezTo>
                    <a:pt x="368" y="472"/>
                    <a:pt x="472" y="368"/>
                    <a:pt x="472" y="236"/>
                  </a:cubicBezTo>
                  <a:cubicBezTo>
                    <a:pt x="472" y="104"/>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3"/>
            <p:cNvSpPr/>
            <p:nvPr/>
          </p:nvSpPr>
          <p:spPr>
            <a:xfrm flipH="1">
              <a:off x="6269421" y="3331291"/>
              <a:ext cx="50973" cy="51523"/>
            </a:xfrm>
            <a:custGeom>
              <a:rect b="b" l="l" r="r" t="t"/>
              <a:pathLst>
                <a:path extrusionOk="0" h="468" w="463">
                  <a:moveTo>
                    <a:pt x="232" y="1"/>
                  </a:moveTo>
                  <a:cubicBezTo>
                    <a:pt x="104" y="1"/>
                    <a:pt x="1" y="104"/>
                    <a:pt x="1" y="236"/>
                  </a:cubicBezTo>
                  <a:cubicBezTo>
                    <a:pt x="1" y="364"/>
                    <a:pt x="104" y="467"/>
                    <a:pt x="232" y="467"/>
                  </a:cubicBezTo>
                  <a:cubicBezTo>
                    <a:pt x="359" y="467"/>
                    <a:pt x="463" y="364"/>
                    <a:pt x="463" y="236"/>
                  </a:cubicBezTo>
                  <a:cubicBezTo>
                    <a:pt x="463" y="104"/>
                    <a:pt x="359"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3"/>
            <p:cNvSpPr/>
            <p:nvPr/>
          </p:nvSpPr>
          <p:spPr>
            <a:xfrm flipH="1">
              <a:off x="6191587" y="3288796"/>
              <a:ext cx="50422" cy="50422"/>
            </a:xfrm>
            <a:custGeom>
              <a:rect b="b" l="l" r="r" t="t"/>
              <a:pathLst>
                <a:path extrusionOk="0" h="458" w="458">
                  <a:moveTo>
                    <a:pt x="227" y="0"/>
                  </a:moveTo>
                  <a:cubicBezTo>
                    <a:pt x="104" y="0"/>
                    <a:pt x="0" y="104"/>
                    <a:pt x="0" y="231"/>
                  </a:cubicBezTo>
                  <a:cubicBezTo>
                    <a:pt x="0" y="354"/>
                    <a:pt x="104" y="457"/>
                    <a:pt x="227" y="457"/>
                  </a:cubicBezTo>
                  <a:cubicBezTo>
                    <a:pt x="354" y="457"/>
                    <a:pt x="458" y="354"/>
                    <a:pt x="458" y="231"/>
                  </a:cubicBezTo>
                  <a:cubicBezTo>
                    <a:pt x="458" y="104"/>
                    <a:pt x="354"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3"/>
            <p:cNvSpPr/>
            <p:nvPr/>
          </p:nvSpPr>
          <p:spPr>
            <a:xfrm flipH="1">
              <a:off x="6112651" y="3248833"/>
              <a:ext cx="49432" cy="49432"/>
            </a:xfrm>
            <a:custGeom>
              <a:rect b="b" l="l" r="r" t="t"/>
              <a:pathLst>
                <a:path extrusionOk="0" h="449" w="449">
                  <a:moveTo>
                    <a:pt x="227" y="0"/>
                  </a:moveTo>
                  <a:cubicBezTo>
                    <a:pt x="99" y="0"/>
                    <a:pt x="0" y="104"/>
                    <a:pt x="0" y="226"/>
                  </a:cubicBezTo>
                  <a:cubicBezTo>
                    <a:pt x="0" y="349"/>
                    <a:pt x="99" y="448"/>
                    <a:pt x="227" y="448"/>
                  </a:cubicBezTo>
                  <a:cubicBezTo>
                    <a:pt x="349" y="448"/>
                    <a:pt x="448" y="349"/>
                    <a:pt x="448" y="226"/>
                  </a:cubicBezTo>
                  <a:cubicBezTo>
                    <a:pt x="448" y="104"/>
                    <a:pt x="349"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3"/>
            <p:cNvSpPr/>
            <p:nvPr/>
          </p:nvSpPr>
          <p:spPr>
            <a:xfrm flipH="1">
              <a:off x="6031734" y="3212943"/>
              <a:ext cx="48331" cy="48441"/>
            </a:xfrm>
            <a:custGeom>
              <a:rect b="b" l="l" r="r" t="t"/>
              <a:pathLst>
                <a:path extrusionOk="0" h="440" w="439">
                  <a:moveTo>
                    <a:pt x="222" y="1"/>
                  </a:moveTo>
                  <a:cubicBezTo>
                    <a:pt x="99" y="1"/>
                    <a:pt x="0" y="100"/>
                    <a:pt x="0" y="222"/>
                  </a:cubicBezTo>
                  <a:cubicBezTo>
                    <a:pt x="0" y="345"/>
                    <a:pt x="99" y="439"/>
                    <a:pt x="222" y="439"/>
                  </a:cubicBezTo>
                  <a:cubicBezTo>
                    <a:pt x="340" y="439"/>
                    <a:pt x="439" y="345"/>
                    <a:pt x="439" y="222"/>
                  </a:cubicBezTo>
                  <a:cubicBezTo>
                    <a:pt x="439" y="100"/>
                    <a:pt x="34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3"/>
            <p:cNvSpPr/>
            <p:nvPr/>
          </p:nvSpPr>
          <p:spPr>
            <a:xfrm flipH="1">
              <a:off x="5948725" y="3182337"/>
              <a:ext cx="47340" cy="47890"/>
            </a:xfrm>
            <a:custGeom>
              <a:rect b="b" l="l" r="r" t="t"/>
              <a:pathLst>
                <a:path extrusionOk="0" h="435" w="430">
                  <a:moveTo>
                    <a:pt x="218" y="1"/>
                  </a:moveTo>
                  <a:cubicBezTo>
                    <a:pt x="95" y="1"/>
                    <a:pt x="1" y="100"/>
                    <a:pt x="1" y="218"/>
                  </a:cubicBezTo>
                  <a:cubicBezTo>
                    <a:pt x="1" y="335"/>
                    <a:pt x="95" y="434"/>
                    <a:pt x="218" y="434"/>
                  </a:cubicBezTo>
                  <a:cubicBezTo>
                    <a:pt x="336" y="434"/>
                    <a:pt x="430" y="335"/>
                    <a:pt x="430" y="218"/>
                  </a:cubicBezTo>
                  <a:cubicBezTo>
                    <a:pt x="430" y="100"/>
                    <a:pt x="336" y="1"/>
                    <a:pt x="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3"/>
            <p:cNvSpPr/>
            <p:nvPr/>
          </p:nvSpPr>
          <p:spPr>
            <a:xfrm flipH="1">
              <a:off x="5863074" y="3158007"/>
              <a:ext cx="46789" cy="46789"/>
            </a:xfrm>
            <a:custGeom>
              <a:rect b="b" l="l" r="r" t="t"/>
              <a:pathLst>
                <a:path extrusionOk="0" h="425" w="425">
                  <a:moveTo>
                    <a:pt x="213" y="0"/>
                  </a:moveTo>
                  <a:cubicBezTo>
                    <a:pt x="95" y="0"/>
                    <a:pt x="0" y="94"/>
                    <a:pt x="0" y="212"/>
                  </a:cubicBezTo>
                  <a:cubicBezTo>
                    <a:pt x="0" y="330"/>
                    <a:pt x="95" y="424"/>
                    <a:pt x="213" y="424"/>
                  </a:cubicBezTo>
                  <a:cubicBezTo>
                    <a:pt x="330" y="424"/>
                    <a:pt x="425" y="330"/>
                    <a:pt x="425" y="212"/>
                  </a:cubicBezTo>
                  <a:cubicBezTo>
                    <a:pt x="425" y="94"/>
                    <a:pt x="330"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3"/>
            <p:cNvSpPr/>
            <p:nvPr/>
          </p:nvSpPr>
          <p:spPr>
            <a:xfrm flipH="1">
              <a:off x="5776322" y="3141383"/>
              <a:ext cx="45358" cy="45248"/>
            </a:xfrm>
            <a:custGeom>
              <a:rect b="b" l="l" r="r" t="t"/>
              <a:pathLst>
                <a:path extrusionOk="0" h="411" w="412">
                  <a:moveTo>
                    <a:pt x="204" y="0"/>
                  </a:moveTo>
                  <a:cubicBezTo>
                    <a:pt x="90" y="0"/>
                    <a:pt x="1" y="90"/>
                    <a:pt x="1" y="203"/>
                  </a:cubicBezTo>
                  <a:cubicBezTo>
                    <a:pt x="1" y="321"/>
                    <a:pt x="90" y="410"/>
                    <a:pt x="204" y="410"/>
                  </a:cubicBezTo>
                  <a:cubicBezTo>
                    <a:pt x="321" y="410"/>
                    <a:pt x="411" y="321"/>
                    <a:pt x="411" y="203"/>
                  </a:cubicBezTo>
                  <a:cubicBezTo>
                    <a:pt x="411" y="90"/>
                    <a:pt x="321" y="0"/>
                    <a:pt x="2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3"/>
            <p:cNvSpPr/>
            <p:nvPr/>
          </p:nvSpPr>
          <p:spPr>
            <a:xfrm flipH="1">
              <a:off x="5688139" y="3132026"/>
              <a:ext cx="44698" cy="44698"/>
            </a:xfrm>
            <a:custGeom>
              <a:rect b="b" l="l" r="r" t="t"/>
              <a:pathLst>
                <a:path extrusionOk="0" h="406" w="406">
                  <a:moveTo>
                    <a:pt x="203" y="0"/>
                  </a:moveTo>
                  <a:cubicBezTo>
                    <a:pt x="94" y="0"/>
                    <a:pt x="0" y="90"/>
                    <a:pt x="0" y="203"/>
                  </a:cubicBezTo>
                  <a:cubicBezTo>
                    <a:pt x="0" y="312"/>
                    <a:pt x="94" y="406"/>
                    <a:pt x="203" y="406"/>
                  </a:cubicBezTo>
                  <a:cubicBezTo>
                    <a:pt x="316" y="406"/>
                    <a:pt x="405" y="312"/>
                    <a:pt x="405" y="203"/>
                  </a:cubicBezTo>
                  <a:cubicBezTo>
                    <a:pt x="405" y="90"/>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3"/>
            <p:cNvSpPr/>
            <p:nvPr/>
          </p:nvSpPr>
          <p:spPr>
            <a:xfrm flipH="1">
              <a:off x="5599405" y="3129934"/>
              <a:ext cx="43707" cy="43707"/>
            </a:xfrm>
            <a:custGeom>
              <a:rect b="b" l="l" r="r" t="t"/>
              <a:pathLst>
                <a:path extrusionOk="0" h="397" w="397">
                  <a:moveTo>
                    <a:pt x="199" y="1"/>
                  </a:moveTo>
                  <a:cubicBezTo>
                    <a:pt x="90" y="1"/>
                    <a:pt x="1" y="90"/>
                    <a:pt x="1" y="199"/>
                  </a:cubicBezTo>
                  <a:cubicBezTo>
                    <a:pt x="1" y="307"/>
                    <a:pt x="90" y="397"/>
                    <a:pt x="199" y="397"/>
                  </a:cubicBezTo>
                  <a:cubicBezTo>
                    <a:pt x="312" y="397"/>
                    <a:pt x="397" y="307"/>
                    <a:pt x="397" y="199"/>
                  </a:cubicBezTo>
                  <a:cubicBezTo>
                    <a:pt x="397" y="90"/>
                    <a:pt x="31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3"/>
            <p:cNvSpPr/>
            <p:nvPr/>
          </p:nvSpPr>
          <p:spPr>
            <a:xfrm flipH="1">
              <a:off x="5510671" y="3135659"/>
              <a:ext cx="42606" cy="42716"/>
            </a:xfrm>
            <a:custGeom>
              <a:rect b="b" l="l" r="r" t="t"/>
              <a:pathLst>
                <a:path extrusionOk="0" h="388" w="387">
                  <a:moveTo>
                    <a:pt x="193" y="0"/>
                  </a:moveTo>
                  <a:cubicBezTo>
                    <a:pt x="85" y="0"/>
                    <a:pt x="0" y="85"/>
                    <a:pt x="0" y="194"/>
                  </a:cubicBezTo>
                  <a:cubicBezTo>
                    <a:pt x="0" y="302"/>
                    <a:pt x="85" y="387"/>
                    <a:pt x="193" y="387"/>
                  </a:cubicBezTo>
                  <a:cubicBezTo>
                    <a:pt x="302" y="387"/>
                    <a:pt x="387" y="302"/>
                    <a:pt x="387" y="194"/>
                  </a:cubicBezTo>
                  <a:cubicBezTo>
                    <a:pt x="387" y="85"/>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3"/>
            <p:cNvSpPr/>
            <p:nvPr/>
          </p:nvSpPr>
          <p:spPr>
            <a:xfrm flipH="1">
              <a:off x="5422378" y="3147549"/>
              <a:ext cx="42165" cy="41725"/>
            </a:xfrm>
            <a:custGeom>
              <a:rect b="b" l="l" r="r" t="t"/>
              <a:pathLst>
                <a:path extrusionOk="0" h="379" w="383">
                  <a:moveTo>
                    <a:pt x="194" y="1"/>
                  </a:moveTo>
                  <a:cubicBezTo>
                    <a:pt x="85" y="1"/>
                    <a:pt x="0" y="86"/>
                    <a:pt x="0" y="189"/>
                  </a:cubicBezTo>
                  <a:cubicBezTo>
                    <a:pt x="0" y="293"/>
                    <a:pt x="85" y="378"/>
                    <a:pt x="194" y="378"/>
                  </a:cubicBezTo>
                  <a:cubicBezTo>
                    <a:pt x="297" y="378"/>
                    <a:pt x="382" y="293"/>
                    <a:pt x="382" y="189"/>
                  </a:cubicBezTo>
                  <a:cubicBezTo>
                    <a:pt x="382" y="86"/>
                    <a:pt x="297"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3"/>
            <p:cNvSpPr/>
            <p:nvPr/>
          </p:nvSpPr>
          <p:spPr>
            <a:xfrm flipH="1">
              <a:off x="5335185" y="3165273"/>
              <a:ext cx="41175" cy="41065"/>
            </a:xfrm>
            <a:custGeom>
              <a:rect b="b" l="l" r="r" t="t"/>
              <a:pathLst>
                <a:path extrusionOk="0" h="373" w="374">
                  <a:moveTo>
                    <a:pt x="185" y="0"/>
                  </a:moveTo>
                  <a:cubicBezTo>
                    <a:pt x="86" y="0"/>
                    <a:pt x="1" y="85"/>
                    <a:pt x="1" y="189"/>
                  </a:cubicBezTo>
                  <a:cubicBezTo>
                    <a:pt x="1" y="288"/>
                    <a:pt x="86" y="373"/>
                    <a:pt x="185" y="373"/>
                  </a:cubicBezTo>
                  <a:cubicBezTo>
                    <a:pt x="288" y="373"/>
                    <a:pt x="373" y="288"/>
                    <a:pt x="373" y="189"/>
                  </a:cubicBezTo>
                  <a:cubicBezTo>
                    <a:pt x="373" y="85"/>
                    <a:pt x="288"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3"/>
            <p:cNvSpPr/>
            <p:nvPr/>
          </p:nvSpPr>
          <p:spPr>
            <a:xfrm flipH="1">
              <a:off x="5249644" y="3188613"/>
              <a:ext cx="40074" cy="40074"/>
            </a:xfrm>
            <a:custGeom>
              <a:rect b="b" l="l" r="r" t="t"/>
              <a:pathLst>
                <a:path extrusionOk="0" h="364" w="364">
                  <a:moveTo>
                    <a:pt x="185" y="0"/>
                  </a:moveTo>
                  <a:cubicBezTo>
                    <a:pt x="86" y="0"/>
                    <a:pt x="1" y="80"/>
                    <a:pt x="1" y="179"/>
                  </a:cubicBezTo>
                  <a:cubicBezTo>
                    <a:pt x="1" y="278"/>
                    <a:pt x="86" y="363"/>
                    <a:pt x="185" y="363"/>
                  </a:cubicBezTo>
                  <a:cubicBezTo>
                    <a:pt x="284" y="363"/>
                    <a:pt x="364" y="278"/>
                    <a:pt x="364" y="179"/>
                  </a:cubicBezTo>
                  <a:cubicBezTo>
                    <a:pt x="364" y="80"/>
                    <a:pt x="284"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3"/>
            <p:cNvSpPr/>
            <p:nvPr/>
          </p:nvSpPr>
          <p:spPr>
            <a:xfrm flipH="1">
              <a:off x="5164984" y="3215585"/>
              <a:ext cx="39083" cy="39083"/>
            </a:xfrm>
            <a:custGeom>
              <a:rect b="b" l="l" r="r" t="t"/>
              <a:pathLst>
                <a:path extrusionOk="0" h="355" w="355">
                  <a:moveTo>
                    <a:pt x="180" y="0"/>
                  </a:moveTo>
                  <a:cubicBezTo>
                    <a:pt x="81" y="0"/>
                    <a:pt x="1" y="81"/>
                    <a:pt x="1" y="180"/>
                  </a:cubicBezTo>
                  <a:cubicBezTo>
                    <a:pt x="1" y="279"/>
                    <a:pt x="81" y="354"/>
                    <a:pt x="180" y="354"/>
                  </a:cubicBezTo>
                  <a:cubicBezTo>
                    <a:pt x="279" y="354"/>
                    <a:pt x="354" y="279"/>
                    <a:pt x="354" y="180"/>
                  </a:cubicBezTo>
                  <a:cubicBezTo>
                    <a:pt x="354" y="81"/>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3"/>
            <p:cNvSpPr/>
            <p:nvPr/>
          </p:nvSpPr>
          <p:spPr>
            <a:xfrm flipH="1">
              <a:off x="5081425" y="3246741"/>
              <a:ext cx="37982" cy="38532"/>
            </a:xfrm>
            <a:custGeom>
              <a:rect b="b" l="l" r="r" t="t"/>
              <a:pathLst>
                <a:path extrusionOk="0" h="350" w="345">
                  <a:moveTo>
                    <a:pt x="170" y="0"/>
                  </a:moveTo>
                  <a:cubicBezTo>
                    <a:pt x="76" y="0"/>
                    <a:pt x="0" y="80"/>
                    <a:pt x="0" y="175"/>
                  </a:cubicBezTo>
                  <a:cubicBezTo>
                    <a:pt x="0" y="269"/>
                    <a:pt x="76" y="349"/>
                    <a:pt x="170" y="349"/>
                  </a:cubicBezTo>
                  <a:cubicBezTo>
                    <a:pt x="269" y="349"/>
                    <a:pt x="344" y="269"/>
                    <a:pt x="344" y="175"/>
                  </a:cubicBezTo>
                  <a:cubicBezTo>
                    <a:pt x="344" y="80"/>
                    <a:pt x="269"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3"/>
            <p:cNvSpPr/>
            <p:nvPr/>
          </p:nvSpPr>
          <p:spPr>
            <a:xfrm flipH="1">
              <a:off x="4999406" y="3281530"/>
              <a:ext cx="36991" cy="36881"/>
            </a:xfrm>
            <a:custGeom>
              <a:rect b="b" l="l" r="r" t="t"/>
              <a:pathLst>
                <a:path extrusionOk="0" h="335" w="336">
                  <a:moveTo>
                    <a:pt x="165" y="0"/>
                  </a:moveTo>
                  <a:cubicBezTo>
                    <a:pt x="76" y="0"/>
                    <a:pt x="0" y="76"/>
                    <a:pt x="0" y="165"/>
                  </a:cubicBezTo>
                  <a:cubicBezTo>
                    <a:pt x="0" y="259"/>
                    <a:pt x="76" y="335"/>
                    <a:pt x="165" y="335"/>
                  </a:cubicBezTo>
                  <a:cubicBezTo>
                    <a:pt x="260" y="335"/>
                    <a:pt x="335" y="259"/>
                    <a:pt x="335" y="165"/>
                  </a:cubicBezTo>
                  <a:cubicBezTo>
                    <a:pt x="335" y="76"/>
                    <a:pt x="260"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3"/>
            <p:cNvSpPr/>
            <p:nvPr/>
          </p:nvSpPr>
          <p:spPr>
            <a:xfrm flipH="1">
              <a:off x="4918489" y="3318300"/>
              <a:ext cx="36441" cy="36441"/>
            </a:xfrm>
            <a:custGeom>
              <a:rect b="b" l="l" r="r" t="t"/>
              <a:pathLst>
                <a:path extrusionOk="0" h="331" w="331">
                  <a:moveTo>
                    <a:pt x="166" y="1"/>
                  </a:moveTo>
                  <a:cubicBezTo>
                    <a:pt x="76" y="1"/>
                    <a:pt x="1" y="76"/>
                    <a:pt x="1" y="166"/>
                  </a:cubicBezTo>
                  <a:cubicBezTo>
                    <a:pt x="1" y="255"/>
                    <a:pt x="76" y="331"/>
                    <a:pt x="166" y="331"/>
                  </a:cubicBezTo>
                  <a:cubicBezTo>
                    <a:pt x="255" y="331"/>
                    <a:pt x="331" y="255"/>
                    <a:pt x="331" y="166"/>
                  </a:cubicBezTo>
                  <a:cubicBezTo>
                    <a:pt x="331" y="76"/>
                    <a:pt x="255"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3"/>
            <p:cNvSpPr/>
            <p:nvPr/>
          </p:nvSpPr>
          <p:spPr>
            <a:xfrm flipH="1">
              <a:off x="4838563" y="3358264"/>
              <a:ext cx="35450" cy="35450"/>
            </a:xfrm>
            <a:custGeom>
              <a:rect b="b" l="l" r="r" t="t"/>
              <a:pathLst>
                <a:path extrusionOk="0" h="322" w="322">
                  <a:moveTo>
                    <a:pt x="161" y="1"/>
                  </a:moveTo>
                  <a:cubicBezTo>
                    <a:pt x="72" y="1"/>
                    <a:pt x="1" y="72"/>
                    <a:pt x="1" y="161"/>
                  </a:cubicBezTo>
                  <a:cubicBezTo>
                    <a:pt x="1" y="246"/>
                    <a:pt x="72" y="321"/>
                    <a:pt x="161" y="321"/>
                  </a:cubicBezTo>
                  <a:cubicBezTo>
                    <a:pt x="246" y="321"/>
                    <a:pt x="322" y="246"/>
                    <a:pt x="322" y="161"/>
                  </a:cubicBezTo>
                  <a:cubicBezTo>
                    <a:pt x="322" y="72"/>
                    <a:pt x="246"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3"/>
            <p:cNvSpPr/>
            <p:nvPr/>
          </p:nvSpPr>
          <p:spPr>
            <a:xfrm flipH="1">
              <a:off x="4759187" y="3398777"/>
              <a:ext cx="34899" cy="34349"/>
            </a:xfrm>
            <a:custGeom>
              <a:rect b="b" l="l" r="r" t="t"/>
              <a:pathLst>
                <a:path extrusionOk="0" h="312" w="317">
                  <a:moveTo>
                    <a:pt x="161" y="1"/>
                  </a:moveTo>
                  <a:cubicBezTo>
                    <a:pt x="72" y="1"/>
                    <a:pt x="1" y="71"/>
                    <a:pt x="1" y="156"/>
                  </a:cubicBezTo>
                  <a:cubicBezTo>
                    <a:pt x="1" y="241"/>
                    <a:pt x="72" y="312"/>
                    <a:pt x="161" y="312"/>
                  </a:cubicBezTo>
                  <a:cubicBezTo>
                    <a:pt x="246" y="312"/>
                    <a:pt x="317" y="241"/>
                    <a:pt x="317" y="156"/>
                  </a:cubicBezTo>
                  <a:cubicBezTo>
                    <a:pt x="317" y="71"/>
                    <a:pt x="246"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3"/>
            <p:cNvSpPr/>
            <p:nvPr/>
          </p:nvSpPr>
          <p:spPr>
            <a:xfrm flipH="1">
              <a:off x="4679260" y="3437750"/>
              <a:ext cx="33248" cy="33248"/>
            </a:xfrm>
            <a:custGeom>
              <a:rect b="b" l="l" r="r" t="t"/>
              <a:pathLst>
                <a:path extrusionOk="0" h="302" w="302">
                  <a:moveTo>
                    <a:pt x="151" y="0"/>
                  </a:moveTo>
                  <a:cubicBezTo>
                    <a:pt x="66" y="0"/>
                    <a:pt x="0" y="66"/>
                    <a:pt x="0" y="151"/>
                  </a:cubicBezTo>
                  <a:cubicBezTo>
                    <a:pt x="0" y="236"/>
                    <a:pt x="66" y="302"/>
                    <a:pt x="151" y="302"/>
                  </a:cubicBezTo>
                  <a:cubicBezTo>
                    <a:pt x="231" y="302"/>
                    <a:pt x="302" y="236"/>
                    <a:pt x="302" y="151"/>
                  </a:cubicBezTo>
                  <a:cubicBezTo>
                    <a:pt x="302" y="66"/>
                    <a:pt x="231"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3"/>
            <p:cNvSpPr/>
            <p:nvPr/>
          </p:nvSpPr>
          <p:spPr>
            <a:xfrm flipH="1">
              <a:off x="4598233" y="3475071"/>
              <a:ext cx="32808" cy="32257"/>
            </a:xfrm>
            <a:custGeom>
              <a:rect b="b" l="l" r="r" t="t"/>
              <a:pathLst>
                <a:path extrusionOk="0" h="293" w="298">
                  <a:moveTo>
                    <a:pt x="146" y="1"/>
                  </a:moveTo>
                  <a:cubicBezTo>
                    <a:pt x="66" y="1"/>
                    <a:pt x="0" y="67"/>
                    <a:pt x="0" y="147"/>
                  </a:cubicBezTo>
                  <a:cubicBezTo>
                    <a:pt x="0" y="227"/>
                    <a:pt x="66" y="293"/>
                    <a:pt x="146" y="293"/>
                  </a:cubicBezTo>
                  <a:cubicBezTo>
                    <a:pt x="231" y="293"/>
                    <a:pt x="297" y="227"/>
                    <a:pt x="297" y="147"/>
                  </a:cubicBezTo>
                  <a:cubicBezTo>
                    <a:pt x="297" y="67"/>
                    <a:pt x="231" y="1"/>
                    <a:pt x="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3"/>
            <p:cNvSpPr/>
            <p:nvPr/>
          </p:nvSpPr>
          <p:spPr>
            <a:xfrm flipH="1">
              <a:off x="4516765" y="3510410"/>
              <a:ext cx="31817" cy="31707"/>
            </a:xfrm>
            <a:custGeom>
              <a:rect b="b" l="l" r="r" t="t"/>
              <a:pathLst>
                <a:path extrusionOk="0" h="288" w="289">
                  <a:moveTo>
                    <a:pt x="147" y="0"/>
                  </a:moveTo>
                  <a:cubicBezTo>
                    <a:pt x="67" y="0"/>
                    <a:pt x="1" y="66"/>
                    <a:pt x="1" y="142"/>
                  </a:cubicBezTo>
                  <a:cubicBezTo>
                    <a:pt x="1" y="222"/>
                    <a:pt x="67" y="288"/>
                    <a:pt x="147" y="288"/>
                  </a:cubicBezTo>
                  <a:cubicBezTo>
                    <a:pt x="222" y="288"/>
                    <a:pt x="288" y="222"/>
                    <a:pt x="288" y="142"/>
                  </a:cubicBezTo>
                  <a:cubicBezTo>
                    <a:pt x="288" y="66"/>
                    <a:pt x="222"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3"/>
            <p:cNvSpPr/>
            <p:nvPr/>
          </p:nvSpPr>
          <p:spPr>
            <a:xfrm flipH="1">
              <a:off x="4434307" y="3544098"/>
              <a:ext cx="30716" cy="30716"/>
            </a:xfrm>
            <a:custGeom>
              <a:rect b="b" l="l" r="r" t="t"/>
              <a:pathLst>
                <a:path extrusionOk="0" h="279" w="279">
                  <a:moveTo>
                    <a:pt x="142" y="1"/>
                  </a:moveTo>
                  <a:cubicBezTo>
                    <a:pt x="62" y="1"/>
                    <a:pt x="1" y="62"/>
                    <a:pt x="1" y="137"/>
                  </a:cubicBezTo>
                  <a:cubicBezTo>
                    <a:pt x="1" y="213"/>
                    <a:pt x="62" y="279"/>
                    <a:pt x="142" y="279"/>
                  </a:cubicBezTo>
                  <a:cubicBezTo>
                    <a:pt x="218" y="279"/>
                    <a:pt x="279" y="213"/>
                    <a:pt x="279" y="137"/>
                  </a:cubicBezTo>
                  <a:cubicBezTo>
                    <a:pt x="279" y="62"/>
                    <a:pt x="218"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3"/>
            <p:cNvSpPr/>
            <p:nvPr/>
          </p:nvSpPr>
          <p:spPr>
            <a:xfrm flipH="1">
              <a:off x="4351188" y="3575254"/>
              <a:ext cx="29725" cy="29725"/>
            </a:xfrm>
            <a:custGeom>
              <a:rect b="b" l="l" r="r" t="t"/>
              <a:pathLst>
                <a:path extrusionOk="0" h="270" w="270">
                  <a:moveTo>
                    <a:pt x="137" y="0"/>
                  </a:moveTo>
                  <a:cubicBezTo>
                    <a:pt x="62" y="0"/>
                    <a:pt x="0" y="62"/>
                    <a:pt x="0" y="137"/>
                  </a:cubicBezTo>
                  <a:cubicBezTo>
                    <a:pt x="0" y="208"/>
                    <a:pt x="62" y="269"/>
                    <a:pt x="137" y="269"/>
                  </a:cubicBezTo>
                  <a:cubicBezTo>
                    <a:pt x="213" y="269"/>
                    <a:pt x="269" y="208"/>
                    <a:pt x="269" y="137"/>
                  </a:cubicBezTo>
                  <a:cubicBezTo>
                    <a:pt x="269" y="62"/>
                    <a:pt x="213" y="0"/>
                    <a:pt x="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3"/>
            <p:cNvSpPr/>
            <p:nvPr/>
          </p:nvSpPr>
          <p:spPr>
            <a:xfrm flipH="1">
              <a:off x="4266638" y="3604318"/>
              <a:ext cx="29175" cy="28624"/>
            </a:xfrm>
            <a:custGeom>
              <a:rect b="b" l="l" r="r" t="t"/>
              <a:pathLst>
                <a:path extrusionOk="0" h="260" w="265">
                  <a:moveTo>
                    <a:pt x="133" y="0"/>
                  </a:moveTo>
                  <a:cubicBezTo>
                    <a:pt x="62" y="0"/>
                    <a:pt x="1" y="62"/>
                    <a:pt x="1" y="132"/>
                  </a:cubicBezTo>
                  <a:cubicBezTo>
                    <a:pt x="1" y="203"/>
                    <a:pt x="62" y="260"/>
                    <a:pt x="133" y="260"/>
                  </a:cubicBezTo>
                  <a:cubicBezTo>
                    <a:pt x="203" y="260"/>
                    <a:pt x="265" y="203"/>
                    <a:pt x="265" y="132"/>
                  </a:cubicBezTo>
                  <a:cubicBezTo>
                    <a:pt x="265" y="62"/>
                    <a:pt x="203" y="0"/>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3"/>
            <p:cNvSpPr/>
            <p:nvPr/>
          </p:nvSpPr>
          <p:spPr>
            <a:xfrm flipH="1">
              <a:off x="4182087" y="3631290"/>
              <a:ext cx="27523" cy="27633"/>
            </a:xfrm>
            <a:custGeom>
              <a:rect b="b" l="l" r="r" t="t"/>
              <a:pathLst>
                <a:path extrusionOk="0" h="251" w="250">
                  <a:moveTo>
                    <a:pt x="123" y="1"/>
                  </a:moveTo>
                  <a:cubicBezTo>
                    <a:pt x="57" y="1"/>
                    <a:pt x="0" y="57"/>
                    <a:pt x="0" y="123"/>
                  </a:cubicBezTo>
                  <a:cubicBezTo>
                    <a:pt x="0" y="194"/>
                    <a:pt x="57" y="250"/>
                    <a:pt x="123" y="250"/>
                  </a:cubicBezTo>
                  <a:cubicBezTo>
                    <a:pt x="193" y="250"/>
                    <a:pt x="250" y="194"/>
                    <a:pt x="250" y="123"/>
                  </a:cubicBezTo>
                  <a:cubicBezTo>
                    <a:pt x="250" y="57"/>
                    <a:pt x="193"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3"/>
            <p:cNvSpPr/>
            <p:nvPr/>
          </p:nvSpPr>
          <p:spPr>
            <a:xfrm flipH="1">
              <a:off x="4096436" y="3655180"/>
              <a:ext cx="26532" cy="27083"/>
            </a:xfrm>
            <a:custGeom>
              <a:rect b="b" l="l" r="r" t="t"/>
              <a:pathLst>
                <a:path extrusionOk="0" h="246" w="241">
                  <a:moveTo>
                    <a:pt x="118" y="0"/>
                  </a:moveTo>
                  <a:cubicBezTo>
                    <a:pt x="52" y="0"/>
                    <a:pt x="0" y="57"/>
                    <a:pt x="0" y="123"/>
                  </a:cubicBezTo>
                  <a:cubicBezTo>
                    <a:pt x="0" y="189"/>
                    <a:pt x="52" y="246"/>
                    <a:pt x="118" y="246"/>
                  </a:cubicBezTo>
                  <a:cubicBezTo>
                    <a:pt x="189" y="246"/>
                    <a:pt x="241" y="189"/>
                    <a:pt x="241" y="123"/>
                  </a:cubicBezTo>
                  <a:cubicBezTo>
                    <a:pt x="241" y="57"/>
                    <a:pt x="189"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3"/>
            <p:cNvSpPr/>
            <p:nvPr/>
          </p:nvSpPr>
          <p:spPr>
            <a:xfrm flipH="1">
              <a:off x="4010235" y="3676428"/>
              <a:ext cx="25541" cy="26092"/>
            </a:xfrm>
            <a:custGeom>
              <a:rect b="b" l="l" r="r" t="t"/>
              <a:pathLst>
                <a:path extrusionOk="0" h="237" w="232">
                  <a:moveTo>
                    <a:pt x="118" y="1"/>
                  </a:moveTo>
                  <a:cubicBezTo>
                    <a:pt x="52" y="1"/>
                    <a:pt x="0" y="53"/>
                    <a:pt x="0" y="119"/>
                  </a:cubicBezTo>
                  <a:cubicBezTo>
                    <a:pt x="0" y="185"/>
                    <a:pt x="52" y="236"/>
                    <a:pt x="118" y="236"/>
                  </a:cubicBezTo>
                  <a:cubicBezTo>
                    <a:pt x="180" y="236"/>
                    <a:pt x="231" y="185"/>
                    <a:pt x="231" y="119"/>
                  </a:cubicBezTo>
                  <a:cubicBezTo>
                    <a:pt x="231" y="53"/>
                    <a:pt x="180"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3"/>
            <p:cNvSpPr/>
            <p:nvPr/>
          </p:nvSpPr>
          <p:spPr>
            <a:xfrm flipH="1">
              <a:off x="3923042" y="3695144"/>
              <a:ext cx="24991" cy="24991"/>
            </a:xfrm>
            <a:custGeom>
              <a:rect b="b" l="l" r="r" t="t"/>
              <a:pathLst>
                <a:path extrusionOk="0" h="227" w="227">
                  <a:moveTo>
                    <a:pt x="113" y="0"/>
                  </a:moveTo>
                  <a:cubicBezTo>
                    <a:pt x="52" y="0"/>
                    <a:pt x="0" y="52"/>
                    <a:pt x="0" y="114"/>
                  </a:cubicBezTo>
                  <a:cubicBezTo>
                    <a:pt x="0" y="175"/>
                    <a:pt x="52" y="227"/>
                    <a:pt x="113" y="227"/>
                  </a:cubicBezTo>
                  <a:cubicBezTo>
                    <a:pt x="175" y="227"/>
                    <a:pt x="226" y="175"/>
                    <a:pt x="226" y="114"/>
                  </a:cubicBezTo>
                  <a:cubicBezTo>
                    <a:pt x="226" y="52"/>
                    <a:pt x="175" y="0"/>
                    <a:pt x="1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3"/>
            <p:cNvSpPr/>
            <p:nvPr/>
          </p:nvSpPr>
          <p:spPr>
            <a:xfrm flipH="1">
              <a:off x="3835299" y="3710226"/>
              <a:ext cx="24000" cy="24441"/>
            </a:xfrm>
            <a:custGeom>
              <a:rect b="b" l="l" r="r" t="t"/>
              <a:pathLst>
                <a:path extrusionOk="0" h="222" w="218">
                  <a:moveTo>
                    <a:pt x="109" y="0"/>
                  </a:moveTo>
                  <a:cubicBezTo>
                    <a:pt x="47" y="0"/>
                    <a:pt x="0" y="52"/>
                    <a:pt x="0" y="113"/>
                  </a:cubicBezTo>
                  <a:cubicBezTo>
                    <a:pt x="0" y="170"/>
                    <a:pt x="47" y="222"/>
                    <a:pt x="109" y="222"/>
                  </a:cubicBezTo>
                  <a:cubicBezTo>
                    <a:pt x="170" y="222"/>
                    <a:pt x="217" y="170"/>
                    <a:pt x="217" y="113"/>
                  </a:cubicBezTo>
                  <a:cubicBezTo>
                    <a:pt x="217" y="52"/>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3"/>
            <p:cNvSpPr/>
            <p:nvPr/>
          </p:nvSpPr>
          <p:spPr>
            <a:xfrm flipH="1">
              <a:off x="3747116" y="3722666"/>
              <a:ext cx="23450" cy="22899"/>
            </a:xfrm>
            <a:custGeom>
              <a:rect b="b" l="l" r="r" t="t"/>
              <a:pathLst>
                <a:path extrusionOk="0" h="208" w="213">
                  <a:moveTo>
                    <a:pt x="104" y="0"/>
                  </a:moveTo>
                  <a:cubicBezTo>
                    <a:pt x="47" y="0"/>
                    <a:pt x="0" y="47"/>
                    <a:pt x="0" y="104"/>
                  </a:cubicBezTo>
                  <a:cubicBezTo>
                    <a:pt x="0" y="160"/>
                    <a:pt x="47" y="208"/>
                    <a:pt x="104" y="208"/>
                  </a:cubicBezTo>
                  <a:cubicBezTo>
                    <a:pt x="165" y="208"/>
                    <a:pt x="212" y="160"/>
                    <a:pt x="212" y="104"/>
                  </a:cubicBezTo>
                  <a:cubicBezTo>
                    <a:pt x="212" y="47"/>
                    <a:pt x="165"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3"/>
            <p:cNvSpPr/>
            <p:nvPr/>
          </p:nvSpPr>
          <p:spPr>
            <a:xfrm flipH="1">
              <a:off x="3658933" y="3731474"/>
              <a:ext cx="22349" cy="22459"/>
            </a:xfrm>
            <a:custGeom>
              <a:rect b="b" l="l" r="r" t="t"/>
              <a:pathLst>
                <a:path extrusionOk="0" h="204" w="203">
                  <a:moveTo>
                    <a:pt x="104" y="0"/>
                  </a:moveTo>
                  <a:cubicBezTo>
                    <a:pt x="47" y="0"/>
                    <a:pt x="0" y="47"/>
                    <a:pt x="0" y="104"/>
                  </a:cubicBezTo>
                  <a:cubicBezTo>
                    <a:pt x="0" y="156"/>
                    <a:pt x="47" y="203"/>
                    <a:pt x="104" y="203"/>
                  </a:cubicBezTo>
                  <a:cubicBezTo>
                    <a:pt x="156" y="203"/>
                    <a:pt x="203" y="156"/>
                    <a:pt x="203" y="104"/>
                  </a:cubicBezTo>
                  <a:cubicBezTo>
                    <a:pt x="203" y="47"/>
                    <a:pt x="156"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3"/>
            <p:cNvSpPr/>
            <p:nvPr/>
          </p:nvSpPr>
          <p:spPr>
            <a:xfrm flipH="1">
              <a:off x="3570089" y="3737198"/>
              <a:ext cx="21468" cy="21358"/>
            </a:xfrm>
            <a:custGeom>
              <a:rect b="b" l="l" r="r" t="t"/>
              <a:pathLst>
                <a:path extrusionOk="0" h="194" w="195">
                  <a:moveTo>
                    <a:pt x="95" y="0"/>
                  </a:moveTo>
                  <a:cubicBezTo>
                    <a:pt x="43" y="0"/>
                    <a:pt x="1" y="43"/>
                    <a:pt x="1" y="99"/>
                  </a:cubicBezTo>
                  <a:cubicBezTo>
                    <a:pt x="1" y="151"/>
                    <a:pt x="43" y="193"/>
                    <a:pt x="95" y="193"/>
                  </a:cubicBezTo>
                  <a:cubicBezTo>
                    <a:pt x="152" y="193"/>
                    <a:pt x="194" y="151"/>
                    <a:pt x="194" y="99"/>
                  </a:cubicBezTo>
                  <a:cubicBezTo>
                    <a:pt x="194" y="43"/>
                    <a:pt x="15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3"/>
            <p:cNvSpPr/>
            <p:nvPr/>
          </p:nvSpPr>
          <p:spPr>
            <a:xfrm flipH="1">
              <a:off x="3481355" y="3739731"/>
              <a:ext cx="20367" cy="20367"/>
            </a:xfrm>
            <a:custGeom>
              <a:rect b="b" l="l" r="r" t="t"/>
              <a:pathLst>
                <a:path extrusionOk="0" h="185" w="185">
                  <a:moveTo>
                    <a:pt x="90" y="1"/>
                  </a:moveTo>
                  <a:cubicBezTo>
                    <a:pt x="43" y="1"/>
                    <a:pt x="0" y="43"/>
                    <a:pt x="0" y="90"/>
                  </a:cubicBezTo>
                  <a:cubicBezTo>
                    <a:pt x="0" y="142"/>
                    <a:pt x="43" y="185"/>
                    <a:pt x="90" y="185"/>
                  </a:cubicBezTo>
                  <a:cubicBezTo>
                    <a:pt x="142" y="185"/>
                    <a:pt x="184" y="142"/>
                    <a:pt x="184" y="90"/>
                  </a:cubicBezTo>
                  <a:cubicBezTo>
                    <a:pt x="184" y="43"/>
                    <a:pt x="142"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3"/>
            <p:cNvSpPr/>
            <p:nvPr/>
          </p:nvSpPr>
          <p:spPr>
            <a:xfrm flipH="1">
              <a:off x="3392622" y="3738740"/>
              <a:ext cx="19376" cy="19266"/>
            </a:xfrm>
            <a:custGeom>
              <a:rect b="b" l="l" r="r" t="t"/>
              <a:pathLst>
                <a:path extrusionOk="0" h="175" w="176">
                  <a:moveTo>
                    <a:pt x="86" y="0"/>
                  </a:moveTo>
                  <a:cubicBezTo>
                    <a:pt x="39" y="0"/>
                    <a:pt x="1" y="43"/>
                    <a:pt x="1" y="90"/>
                  </a:cubicBezTo>
                  <a:cubicBezTo>
                    <a:pt x="1" y="137"/>
                    <a:pt x="39" y="175"/>
                    <a:pt x="86" y="175"/>
                  </a:cubicBezTo>
                  <a:cubicBezTo>
                    <a:pt x="138" y="175"/>
                    <a:pt x="175" y="137"/>
                    <a:pt x="175" y="90"/>
                  </a:cubicBezTo>
                  <a:cubicBezTo>
                    <a:pt x="175" y="43"/>
                    <a:pt x="138" y="0"/>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3"/>
            <p:cNvSpPr/>
            <p:nvPr/>
          </p:nvSpPr>
          <p:spPr>
            <a:xfrm flipH="1">
              <a:off x="3303888" y="3735107"/>
              <a:ext cx="18275" cy="18275"/>
            </a:xfrm>
            <a:custGeom>
              <a:rect b="b" l="l" r="r" t="t"/>
              <a:pathLst>
                <a:path extrusionOk="0" h="166" w="166">
                  <a:moveTo>
                    <a:pt x="81" y="0"/>
                  </a:moveTo>
                  <a:cubicBezTo>
                    <a:pt x="38" y="0"/>
                    <a:pt x="0" y="38"/>
                    <a:pt x="0" y="80"/>
                  </a:cubicBezTo>
                  <a:cubicBezTo>
                    <a:pt x="0" y="128"/>
                    <a:pt x="38" y="165"/>
                    <a:pt x="81" y="165"/>
                  </a:cubicBezTo>
                  <a:cubicBezTo>
                    <a:pt x="128" y="165"/>
                    <a:pt x="165" y="128"/>
                    <a:pt x="165" y="80"/>
                  </a:cubicBezTo>
                  <a:cubicBezTo>
                    <a:pt x="165" y="38"/>
                    <a:pt x="12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3"/>
            <p:cNvSpPr/>
            <p:nvPr/>
          </p:nvSpPr>
          <p:spPr>
            <a:xfrm flipH="1">
              <a:off x="3215154" y="3728391"/>
              <a:ext cx="17725" cy="17174"/>
            </a:xfrm>
            <a:custGeom>
              <a:rect b="b" l="l" r="r" t="t"/>
              <a:pathLst>
                <a:path extrusionOk="0" h="156" w="161">
                  <a:moveTo>
                    <a:pt x="80" y="0"/>
                  </a:moveTo>
                  <a:cubicBezTo>
                    <a:pt x="38" y="0"/>
                    <a:pt x="0" y="33"/>
                    <a:pt x="0" y="80"/>
                  </a:cubicBezTo>
                  <a:cubicBezTo>
                    <a:pt x="0" y="123"/>
                    <a:pt x="38" y="156"/>
                    <a:pt x="80" y="156"/>
                  </a:cubicBezTo>
                  <a:cubicBezTo>
                    <a:pt x="123" y="156"/>
                    <a:pt x="161" y="123"/>
                    <a:pt x="161" y="80"/>
                  </a:cubicBezTo>
                  <a:cubicBezTo>
                    <a:pt x="161" y="33"/>
                    <a:pt x="123"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3"/>
            <p:cNvSpPr/>
            <p:nvPr/>
          </p:nvSpPr>
          <p:spPr>
            <a:xfrm flipH="1">
              <a:off x="3126971" y="3719033"/>
              <a:ext cx="16624" cy="16734"/>
            </a:xfrm>
            <a:custGeom>
              <a:rect b="b" l="l" r="r" t="t"/>
              <a:pathLst>
                <a:path extrusionOk="0" h="152" w="151">
                  <a:moveTo>
                    <a:pt x="75" y="0"/>
                  </a:moveTo>
                  <a:cubicBezTo>
                    <a:pt x="33" y="0"/>
                    <a:pt x="0" y="33"/>
                    <a:pt x="0" y="76"/>
                  </a:cubicBezTo>
                  <a:cubicBezTo>
                    <a:pt x="0" y="113"/>
                    <a:pt x="33" y="151"/>
                    <a:pt x="75" y="151"/>
                  </a:cubicBezTo>
                  <a:cubicBezTo>
                    <a:pt x="118" y="151"/>
                    <a:pt x="151" y="113"/>
                    <a:pt x="151" y="76"/>
                  </a:cubicBezTo>
                  <a:cubicBezTo>
                    <a:pt x="151" y="33"/>
                    <a:pt x="118" y="0"/>
                    <a:pt x="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3"/>
            <p:cNvSpPr/>
            <p:nvPr/>
          </p:nvSpPr>
          <p:spPr>
            <a:xfrm flipH="1">
              <a:off x="3039228" y="3707584"/>
              <a:ext cx="15633" cy="15193"/>
            </a:xfrm>
            <a:custGeom>
              <a:rect b="b" l="l" r="r" t="t"/>
              <a:pathLst>
                <a:path extrusionOk="0" h="138" w="142">
                  <a:moveTo>
                    <a:pt x="71" y="1"/>
                  </a:moveTo>
                  <a:cubicBezTo>
                    <a:pt x="33" y="1"/>
                    <a:pt x="0" y="29"/>
                    <a:pt x="0" y="67"/>
                  </a:cubicBezTo>
                  <a:cubicBezTo>
                    <a:pt x="0" y="109"/>
                    <a:pt x="33" y="137"/>
                    <a:pt x="71" y="137"/>
                  </a:cubicBezTo>
                  <a:cubicBezTo>
                    <a:pt x="113" y="137"/>
                    <a:pt x="142" y="109"/>
                    <a:pt x="142" y="67"/>
                  </a:cubicBezTo>
                  <a:cubicBezTo>
                    <a:pt x="142" y="29"/>
                    <a:pt x="113"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3"/>
            <p:cNvSpPr/>
            <p:nvPr/>
          </p:nvSpPr>
          <p:spPr>
            <a:xfrm flipH="1">
              <a:off x="2951485" y="3694043"/>
              <a:ext cx="14642" cy="14642"/>
            </a:xfrm>
            <a:custGeom>
              <a:rect b="b" l="l" r="r" t="t"/>
              <a:pathLst>
                <a:path extrusionOk="0" h="133" w="133">
                  <a:moveTo>
                    <a:pt x="66" y="1"/>
                  </a:moveTo>
                  <a:cubicBezTo>
                    <a:pt x="33" y="1"/>
                    <a:pt x="0" y="29"/>
                    <a:pt x="0" y="67"/>
                  </a:cubicBezTo>
                  <a:cubicBezTo>
                    <a:pt x="0" y="100"/>
                    <a:pt x="33" y="133"/>
                    <a:pt x="66" y="133"/>
                  </a:cubicBezTo>
                  <a:cubicBezTo>
                    <a:pt x="104" y="133"/>
                    <a:pt x="132" y="100"/>
                    <a:pt x="132" y="67"/>
                  </a:cubicBezTo>
                  <a:cubicBezTo>
                    <a:pt x="132" y="29"/>
                    <a:pt x="104"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3"/>
            <p:cNvSpPr/>
            <p:nvPr/>
          </p:nvSpPr>
          <p:spPr>
            <a:xfrm flipH="1">
              <a:off x="2863852" y="3679070"/>
              <a:ext cx="13541" cy="13541"/>
            </a:xfrm>
            <a:custGeom>
              <a:rect b="b" l="l" r="r" t="t"/>
              <a:pathLst>
                <a:path extrusionOk="0" h="123" w="123">
                  <a:moveTo>
                    <a:pt x="62" y="0"/>
                  </a:moveTo>
                  <a:cubicBezTo>
                    <a:pt x="29" y="0"/>
                    <a:pt x="0" y="29"/>
                    <a:pt x="0" y="62"/>
                  </a:cubicBezTo>
                  <a:cubicBezTo>
                    <a:pt x="0" y="95"/>
                    <a:pt x="29" y="123"/>
                    <a:pt x="62" y="123"/>
                  </a:cubicBezTo>
                  <a:cubicBezTo>
                    <a:pt x="95" y="123"/>
                    <a:pt x="123" y="95"/>
                    <a:pt x="123" y="62"/>
                  </a:cubicBezTo>
                  <a:cubicBezTo>
                    <a:pt x="123" y="29"/>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3"/>
            <p:cNvSpPr/>
            <p:nvPr/>
          </p:nvSpPr>
          <p:spPr>
            <a:xfrm flipH="1">
              <a:off x="2776660" y="3663437"/>
              <a:ext cx="12551" cy="12551"/>
            </a:xfrm>
            <a:custGeom>
              <a:rect b="b" l="l" r="r" t="t"/>
              <a:pathLst>
                <a:path extrusionOk="0" h="114" w="114">
                  <a:moveTo>
                    <a:pt x="57" y="1"/>
                  </a:moveTo>
                  <a:cubicBezTo>
                    <a:pt x="24" y="1"/>
                    <a:pt x="1" y="24"/>
                    <a:pt x="1" y="57"/>
                  </a:cubicBezTo>
                  <a:cubicBezTo>
                    <a:pt x="1" y="90"/>
                    <a:pt x="24" y="114"/>
                    <a:pt x="57" y="114"/>
                  </a:cubicBezTo>
                  <a:cubicBezTo>
                    <a:pt x="90" y="114"/>
                    <a:pt x="114" y="90"/>
                    <a:pt x="114" y="57"/>
                  </a:cubicBezTo>
                  <a:cubicBezTo>
                    <a:pt x="114" y="24"/>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3"/>
            <p:cNvSpPr/>
            <p:nvPr/>
          </p:nvSpPr>
          <p:spPr>
            <a:xfrm flipH="1">
              <a:off x="2689467" y="3646813"/>
              <a:ext cx="11450" cy="12110"/>
            </a:xfrm>
            <a:custGeom>
              <a:rect b="b" l="l" r="r" t="t"/>
              <a:pathLst>
                <a:path extrusionOk="0" h="110" w="104">
                  <a:moveTo>
                    <a:pt x="52" y="1"/>
                  </a:moveTo>
                  <a:cubicBezTo>
                    <a:pt x="24" y="1"/>
                    <a:pt x="0" y="25"/>
                    <a:pt x="0" y="58"/>
                  </a:cubicBezTo>
                  <a:cubicBezTo>
                    <a:pt x="0" y="86"/>
                    <a:pt x="24" y="109"/>
                    <a:pt x="52" y="109"/>
                  </a:cubicBezTo>
                  <a:cubicBezTo>
                    <a:pt x="80" y="109"/>
                    <a:pt x="104" y="86"/>
                    <a:pt x="104" y="58"/>
                  </a:cubicBezTo>
                  <a:cubicBezTo>
                    <a:pt x="104" y="25"/>
                    <a:pt x="80"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3"/>
            <p:cNvSpPr/>
            <p:nvPr/>
          </p:nvSpPr>
          <p:spPr>
            <a:xfrm flipH="1">
              <a:off x="2602275" y="3630740"/>
              <a:ext cx="10459" cy="11009"/>
            </a:xfrm>
            <a:custGeom>
              <a:rect b="b" l="l" r="r" t="t"/>
              <a:pathLst>
                <a:path extrusionOk="0" h="100" w="95">
                  <a:moveTo>
                    <a:pt x="48" y="1"/>
                  </a:moveTo>
                  <a:cubicBezTo>
                    <a:pt x="20" y="1"/>
                    <a:pt x="1" y="24"/>
                    <a:pt x="1" y="53"/>
                  </a:cubicBezTo>
                  <a:cubicBezTo>
                    <a:pt x="1" y="81"/>
                    <a:pt x="20" y="100"/>
                    <a:pt x="48" y="100"/>
                  </a:cubicBezTo>
                  <a:cubicBezTo>
                    <a:pt x="76" y="100"/>
                    <a:pt x="95" y="81"/>
                    <a:pt x="95" y="53"/>
                  </a:cubicBezTo>
                  <a:cubicBezTo>
                    <a:pt x="95" y="24"/>
                    <a:pt x="76"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3"/>
            <p:cNvSpPr/>
            <p:nvPr/>
          </p:nvSpPr>
          <p:spPr>
            <a:xfrm flipH="1">
              <a:off x="2514532" y="3615768"/>
              <a:ext cx="9908" cy="9908"/>
            </a:xfrm>
            <a:custGeom>
              <a:rect b="b" l="l" r="r" t="t"/>
              <a:pathLst>
                <a:path extrusionOk="0" h="90" w="90">
                  <a:moveTo>
                    <a:pt x="43" y="0"/>
                  </a:moveTo>
                  <a:cubicBezTo>
                    <a:pt x="19" y="0"/>
                    <a:pt x="0" y="19"/>
                    <a:pt x="0" y="43"/>
                  </a:cubicBezTo>
                  <a:cubicBezTo>
                    <a:pt x="0" y="71"/>
                    <a:pt x="19" y="90"/>
                    <a:pt x="43" y="90"/>
                  </a:cubicBezTo>
                  <a:cubicBezTo>
                    <a:pt x="71" y="90"/>
                    <a:pt x="90" y="71"/>
                    <a:pt x="90" y="43"/>
                  </a:cubicBezTo>
                  <a:cubicBezTo>
                    <a:pt x="90" y="19"/>
                    <a:pt x="71"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3"/>
            <p:cNvSpPr/>
            <p:nvPr/>
          </p:nvSpPr>
          <p:spPr>
            <a:xfrm flipH="1">
              <a:off x="2426789" y="3601676"/>
              <a:ext cx="9468" cy="8917"/>
            </a:xfrm>
            <a:custGeom>
              <a:rect b="b" l="l" r="r" t="t"/>
              <a:pathLst>
                <a:path extrusionOk="0" h="81" w="86">
                  <a:moveTo>
                    <a:pt x="43" y="1"/>
                  </a:moveTo>
                  <a:cubicBezTo>
                    <a:pt x="19" y="1"/>
                    <a:pt x="0" y="20"/>
                    <a:pt x="0" y="39"/>
                  </a:cubicBezTo>
                  <a:cubicBezTo>
                    <a:pt x="0" y="62"/>
                    <a:pt x="19" y="81"/>
                    <a:pt x="43" y="81"/>
                  </a:cubicBezTo>
                  <a:cubicBezTo>
                    <a:pt x="66" y="81"/>
                    <a:pt x="85" y="62"/>
                    <a:pt x="85" y="39"/>
                  </a:cubicBezTo>
                  <a:cubicBezTo>
                    <a:pt x="85" y="20"/>
                    <a:pt x="66"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3"/>
            <p:cNvSpPr/>
            <p:nvPr/>
          </p:nvSpPr>
          <p:spPr>
            <a:xfrm flipH="1">
              <a:off x="2339046" y="3589236"/>
              <a:ext cx="7927" cy="7927"/>
            </a:xfrm>
            <a:custGeom>
              <a:rect b="b" l="l" r="r" t="t"/>
              <a:pathLst>
                <a:path extrusionOk="0" h="72" w="72">
                  <a:moveTo>
                    <a:pt x="33" y="1"/>
                  </a:moveTo>
                  <a:cubicBezTo>
                    <a:pt x="14" y="1"/>
                    <a:pt x="0" y="15"/>
                    <a:pt x="0" y="38"/>
                  </a:cubicBezTo>
                  <a:cubicBezTo>
                    <a:pt x="0" y="57"/>
                    <a:pt x="14" y="71"/>
                    <a:pt x="33" y="71"/>
                  </a:cubicBezTo>
                  <a:cubicBezTo>
                    <a:pt x="57" y="71"/>
                    <a:pt x="71" y="57"/>
                    <a:pt x="71" y="38"/>
                  </a:cubicBezTo>
                  <a:cubicBezTo>
                    <a:pt x="71" y="15"/>
                    <a:pt x="57" y="1"/>
                    <a:pt x="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3"/>
            <p:cNvSpPr/>
            <p:nvPr/>
          </p:nvSpPr>
          <p:spPr>
            <a:xfrm flipH="1">
              <a:off x="2250863" y="3579437"/>
              <a:ext cx="7376" cy="6826"/>
            </a:xfrm>
            <a:custGeom>
              <a:rect b="b" l="l" r="r" t="t"/>
              <a:pathLst>
                <a:path extrusionOk="0" h="62" w="67">
                  <a:moveTo>
                    <a:pt x="33" y="0"/>
                  </a:moveTo>
                  <a:cubicBezTo>
                    <a:pt x="15" y="0"/>
                    <a:pt x="0" y="14"/>
                    <a:pt x="0" y="33"/>
                  </a:cubicBezTo>
                  <a:cubicBezTo>
                    <a:pt x="0" y="47"/>
                    <a:pt x="15" y="61"/>
                    <a:pt x="33" y="61"/>
                  </a:cubicBezTo>
                  <a:cubicBezTo>
                    <a:pt x="52" y="61"/>
                    <a:pt x="66" y="47"/>
                    <a:pt x="66" y="33"/>
                  </a:cubicBezTo>
                  <a:cubicBezTo>
                    <a:pt x="66" y="14"/>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3"/>
            <p:cNvSpPr/>
            <p:nvPr/>
          </p:nvSpPr>
          <p:spPr>
            <a:xfrm flipH="1">
              <a:off x="2162680" y="3572171"/>
              <a:ext cx="5725" cy="6275"/>
            </a:xfrm>
            <a:custGeom>
              <a:rect b="b" l="l" r="r" t="t"/>
              <a:pathLst>
                <a:path extrusionOk="0" h="57" w="52">
                  <a:moveTo>
                    <a:pt x="28" y="0"/>
                  </a:moveTo>
                  <a:cubicBezTo>
                    <a:pt x="9" y="0"/>
                    <a:pt x="0" y="14"/>
                    <a:pt x="0" y="28"/>
                  </a:cubicBezTo>
                  <a:cubicBezTo>
                    <a:pt x="0" y="43"/>
                    <a:pt x="9" y="57"/>
                    <a:pt x="28" y="57"/>
                  </a:cubicBezTo>
                  <a:cubicBezTo>
                    <a:pt x="42" y="57"/>
                    <a:pt x="52" y="43"/>
                    <a:pt x="52" y="28"/>
                  </a:cubicBezTo>
                  <a:cubicBezTo>
                    <a:pt x="52" y="14"/>
                    <a:pt x="42" y="0"/>
                    <a:pt x="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3"/>
            <p:cNvSpPr/>
            <p:nvPr/>
          </p:nvSpPr>
          <p:spPr>
            <a:xfrm flipH="1">
              <a:off x="2073946" y="3568538"/>
              <a:ext cx="5284" cy="5284"/>
            </a:xfrm>
            <a:custGeom>
              <a:rect b="b" l="l" r="r" t="t"/>
              <a:pathLst>
                <a:path extrusionOk="0" h="48" w="48">
                  <a:moveTo>
                    <a:pt x="24" y="0"/>
                  </a:moveTo>
                  <a:cubicBezTo>
                    <a:pt x="15" y="0"/>
                    <a:pt x="1" y="10"/>
                    <a:pt x="1" y="24"/>
                  </a:cubicBezTo>
                  <a:cubicBezTo>
                    <a:pt x="1" y="38"/>
                    <a:pt x="15" y="47"/>
                    <a:pt x="24" y="47"/>
                  </a:cubicBezTo>
                  <a:cubicBezTo>
                    <a:pt x="39" y="47"/>
                    <a:pt x="48" y="38"/>
                    <a:pt x="48" y="24"/>
                  </a:cubicBezTo>
                  <a:cubicBezTo>
                    <a:pt x="48" y="10"/>
                    <a:pt x="39"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3"/>
            <p:cNvSpPr/>
            <p:nvPr/>
          </p:nvSpPr>
          <p:spPr>
            <a:xfrm flipH="1">
              <a:off x="1985102" y="3568538"/>
              <a:ext cx="4294" cy="4184"/>
            </a:xfrm>
            <a:custGeom>
              <a:rect b="b" l="l" r="r" t="t"/>
              <a:pathLst>
                <a:path extrusionOk="0" h="38" w="39">
                  <a:moveTo>
                    <a:pt x="19" y="0"/>
                  </a:moveTo>
                  <a:cubicBezTo>
                    <a:pt x="10" y="0"/>
                    <a:pt x="0" y="5"/>
                    <a:pt x="0" y="19"/>
                  </a:cubicBezTo>
                  <a:cubicBezTo>
                    <a:pt x="0" y="28"/>
                    <a:pt x="10" y="38"/>
                    <a:pt x="19" y="38"/>
                  </a:cubicBezTo>
                  <a:cubicBezTo>
                    <a:pt x="33" y="38"/>
                    <a:pt x="38" y="28"/>
                    <a:pt x="38" y="19"/>
                  </a:cubicBezTo>
                  <a:cubicBezTo>
                    <a:pt x="38" y="5"/>
                    <a:pt x="33"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3"/>
            <p:cNvSpPr/>
            <p:nvPr/>
          </p:nvSpPr>
          <p:spPr>
            <a:xfrm flipH="1">
              <a:off x="1896369" y="3572171"/>
              <a:ext cx="3303" cy="3193"/>
            </a:xfrm>
            <a:custGeom>
              <a:rect b="b" l="l" r="r" t="t"/>
              <a:pathLst>
                <a:path extrusionOk="0" h="29" w="30">
                  <a:moveTo>
                    <a:pt x="15" y="0"/>
                  </a:moveTo>
                  <a:cubicBezTo>
                    <a:pt x="10" y="0"/>
                    <a:pt x="1" y="5"/>
                    <a:pt x="1" y="14"/>
                  </a:cubicBezTo>
                  <a:cubicBezTo>
                    <a:pt x="1" y="24"/>
                    <a:pt x="10" y="28"/>
                    <a:pt x="15" y="28"/>
                  </a:cubicBezTo>
                  <a:cubicBezTo>
                    <a:pt x="25" y="28"/>
                    <a:pt x="29" y="24"/>
                    <a:pt x="29" y="14"/>
                  </a:cubicBezTo>
                  <a:cubicBezTo>
                    <a:pt x="29" y="5"/>
                    <a:pt x="25"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3"/>
            <p:cNvSpPr/>
            <p:nvPr/>
          </p:nvSpPr>
          <p:spPr>
            <a:xfrm flipH="1">
              <a:off x="1807635" y="3579878"/>
              <a:ext cx="2202" cy="2752"/>
            </a:xfrm>
            <a:custGeom>
              <a:rect b="b" l="l" r="r" t="t"/>
              <a:pathLst>
                <a:path extrusionOk="0" h="25" w="20">
                  <a:moveTo>
                    <a:pt x="10" y="1"/>
                  </a:moveTo>
                  <a:cubicBezTo>
                    <a:pt x="5" y="1"/>
                    <a:pt x="1" y="6"/>
                    <a:pt x="1" y="10"/>
                  </a:cubicBezTo>
                  <a:cubicBezTo>
                    <a:pt x="1" y="15"/>
                    <a:pt x="5" y="24"/>
                    <a:pt x="10" y="24"/>
                  </a:cubicBezTo>
                  <a:cubicBezTo>
                    <a:pt x="15" y="24"/>
                    <a:pt x="19" y="15"/>
                    <a:pt x="19" y="10"/>
                  </a:cubicBezTo>
                  <a:cubicBezTo>
                    <a:pt x="19" y="6"/>
                    <a:pt x="15"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3"/>
            <p:cNvSpPr/>
            <p:nvPr/>
          </p:nvSpPr>
          <p:spPr>
            <a:xfrm flipH="1">
              <a:off x="1719452" y="3591878"/>
              <a:ext cx="1651" cy="1651"/>
            </a:xfrm>
            <a:custGeom>
              <a:rect b="b" l="l" r="r" t="t"/>
              <a:pathLst>
                <a:path extrusionOk="0" h="15" w="15">
                  <a:moveTo>
                    <a:pt x="5" y="0"/>
                  </a:moveTo>
                  <a:cubicBezTo>
                    <a:pt x="5" y="0"/>
                    <a:pt x="1" y="5"/>
                    <a:pt x="1" y="5"/>
                  </a:cubicBezTo>
                  <a:cubicBezTo>
                    <a:pt x="1" y="10"/>
                    <a:pt x="5" y="14"/>
                    <a:pt x="5" y="14"/>
                  </a:cubicBezTo>
                  <a:cubicBezTo>
                    <a:pt x="10" y="14"/>
                    <a:pt x="15" y="10"/>
                    <a:pt x="15" y="5"/>
                  </a:cubicBezTo>
                  <a:cubicBezTo>
                    <a:pt x="15" y="5"/>
                    <a:pt x="10"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3"/>
            <p:cNvSpPr/>
            <p:nvPr/>
          </p:nvSpPr>
          <p:spPr>
            <a:xfrm flipH="1">
              <a:off x="1632259" y="3607951"/>
              <a:ext cx="550" cy="661"/>
            </a:xfrm>
            <a:custGeom>
              <a:rect b="b" l="l" r="r" t="t"/>
              <a:pathLst>
                <a:path extrusionOk="0" h="6" w="5">
                  <a:moveTo>
                    <a:pt x="0" y="0"/>
                  </a:moveTo>
                  <a:cubicBezTo>
                    <a:pt x="0" y="5"/>
                    <a:pt x="0" y="5"/>
                    <a:pt x="5" y="5"/>
                  </a:cubicBezTo>
                  <a:cubicBezTo>
                    <a:pt x="5" y="5"/>
                    <a:pt x="5" y="5"/>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3"/>
            <p:cNvSpPr/>
            <p:nvPr/>
          </p:nvSpPr>
          <p:spPr>
            <a:xfrm flipH="1">
              <a:off x="8719617" y="3223402"/>
              <a:ext cx="80478" cy="80478"/>
            </a:xfrm>
            <a:custGeom>
              <a:rect b="b" l="l" r="r" t="t"/>
              <a:pathLst>
                <a:path extrusionOk="0" h="731" w="731">
                  <a:moveTo>
                    <a:pt x="363" y="0"/>
                  </a:moveTo>
                  <a:cubicBezTo>
                    <a:pt x="160" y="0"/>
                    <a:pt x="0" y="165"/>
                    <a:pt x="0" y="363"/>
                  </a:cubicBezTo>
                  <a:cubicBezTo>
                    <a:pt x="0" y="566"/>
                    <a:pt x="160" y="731"/>
                    <a:pt x="363" y="731"/>
                  </a:cubicBezTo>
                  <a:cubicBezTo>
                    <a:pt x="566" y="731"/>
                    <a:pt x="731" y="566"/>
                    <a:pt x="731" y="363"/>
                  </a:cubicBezTo>
                  <a:cubicBezTo>
                    <a:pt x="731" y="165"/>
                    <a:pt x="566"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3"/>
            <p:cNvSpPr/>
            <p:nvPr/>
          </p:nvSpPr>
          <p:spPr>
            <a:xfrm flipH="1">
              <a:off x="8650039" y="3278888"/>
              <a:ext cx="79487" cy="79487"/>
            </a:xfrm>
            <a:custGeom>
              <a:rect b="b" l="l" r="r" t="t"/>
              <a:pathLst>
                <a:path extrusionOk="0" h="722" w="722">
                  <a:moveTo>
                    <a:pt x="359" y="1"/>
                  </a:moveTo>
                  <a:cubicBezTo>
                    <a:pt x="161" y="1"/>
                    <a:pt x="0" y="161"/>
                    <a:pt x="0" y="364"/>
                  </a:cubicBezTo>
                  <a:cubicBezTo>
                    <a:pt x="0" y="562"/>
                    <a:pt x="161" y="722"/>
                    <a:pt x="359" y="722"/>
                  </a:cubicBezTo>
                  <a:cubicBezTo>
                    <a:pt x="561" y="722"/>
                    <a:pt x="722" y="562"/>
                    <a:pt x="722" y="364"/>
                  </a:cubicBezTo>
                  <a:cubicBezTo>
                    <a:pt x="722" y="161"/>
                    <a:pt x="561"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3"/>
            <p:cNvSpPr/>
            <p:nvPr/>
          </p:nvSpPr>
          <p:spPr>
            <a:xfrm flipH="1">
              <a:off x="8577929" y="3331291"/>
              <a:ext cx="78386" cy="78496"/>
            </a:xfrm>
            <a:custGeom>
              <a:rect b="b" l="l" r="r" t="t"/>
              <a:pathLst>
                <a:path extrusionOk="0" h="713" w="712">
                  <a:moveTo>
                    <a:pt x="354" y="1"/>
                  </a:moveTo>
                  <a:cubicBezTo>
                    <a:pt x="160" y="1"/>
                    <a:pt x="0" y="161"/>
                    <a:pt x="0" y="354"/>
                  </a:cubicBezTo>
                  <a:cubicBezTo>
                    <a:pt x="0" y="552"/>
                    <a:pt x="160" y="713"/>
                    <a:pt x="354" y="713"/>
                  </a:cubicBezTo>
                  <a:cubicBezTo>
                    <a:pt x="552" y="713"/>
                    <a:pt x="712" y="552"/>
                    <a:pt x="712" y="354"/>
                  </a:cubicBezTo>
                  <a:cubicBezTo>
                    <a:pt x="712" y="161"/>
                    <a:pt x="552"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3"/>
            <p:cNvSpPr/>
            <p:nvPr/>
          </p:nvSpPr>
          <p:spPr>
            <a:xfrm flipH="1">
              <a:off x="8503618" y="3381163"/>
              <a:ext cx="78056" cy="77395"/>
            </a:xfrm>
            <a:custGeom>
              <a:rect b="b" l="l" r="r" t="t"/>
              <a:pathLst>
                <a:path extrusionOk="0" h="703" w="709">
                  <a:moveTo>
                    <a:pt x="354" y="0"/>
                  </a:moveTo>
                  <a:cubicBezTo>
                    <a:pt x="161" y="0"/>
                    <a:pt x="1" y="156"/>
                    <a:pt x="1" y="349"/>
                  </a:cubicBezTo>
                  <a:cubicBezTo>
                    <a:pt x="1" y="547"/>
                    <a:pt x="161" y="703"/>
                    <a:pt x="354" y="703"/>
                  </a:cubicBezTo>
                  <a:cubicBezTo>
                    <a:pt x="548" y="703"/>
                    <a:pt x="708" y="547"/>
                    <a:pt x="708" y="349"/>
                  </a:cubicBezTo>
                  <a:cubicBezTo>
                    <a:pt x="708" y="156"/>
                    <a:pt x="548"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3"/>
            <p:cNvSpPr/>
            <p:nvPr/>
          </p:nvSpPr>
          <p:spPr>
            <a:xfrm flipH="1">
              <a:off x="8428425" y="3428392"/>
              <a:ext cx="76404" cy="76404"/>
            </a:xfrm>
            <a:custGeom>
              <a:rect b="b" l="l" r="r" t="t"/>
              <a:pathLst>
                <a:path extrusionOk="0" h="694" w="694">
                  <a:moveTo>
                    <a:pt x="345" y="0"/>
                  </a:moveTo>
                  <a:cubicBezTo>
                    <a:pt x="156" y="0"/>
                    <a:pt x="1" y="156"/>
                    <a:pt x="1" y="344"/>
                  </a:cubicBezTo>
                  <a:cubicBezTo>
                    <a:pt x="1" y="538"/>
                    <a:pt x="156" y="693"/>
                    <a:pt x="345" y="693"/>
                  </a:cubicBezTo>
                  <a:cubicBezTo>
                    <a:pt x="538" y="693"/>
                    <a:pt x="694" y="538"/>
                    <a:pt x="694" y="344"/>
                  </a:cubicBezTo>
                  <a:cubicBezTo>
                    <a:pt x="694" y="156"/>
                    <a:pt x="538" y="0"/>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3"/>
            <p:cNvSpPr/>
            <p:nvPr/>
          </p:nvSpPr>
          <p:spPr>
            <a:xfrm flipH="1">
              <a:off x="8351141" y="3472979"/>
              <a:ext cx="75854" cy="75854"/>
            </a:xfrm>
            <a:custGeom>
              <a:rect b="b" l="l" r="r" t="t"/>
              <a:pathLst>
                <a:path extrusionOk="0" h="689" w="689">
                  <a:moveTo>
                    <a:pt x="345" y="1"/>
                  </a:moveTo>
                  <a:cubicBezTo>
                    <a:pt x="152" y="1"/>
                    <a:pt x="1" y="156"/>
                    <a:pt x="1" y="345"/>
                  </a:cubicBezTo>
                  <a:cubicBezTo>
                    <a:pt x="1" y="533"/>
                    <a:pt x="152" y="689"/>
                    <a:pt x="345" y="689"/>
                  </a:cubicBezTo>
                  <a:cubicBezTo>
                    <a:pt x="533" y="689"/>
                    <a:pt x="689" y="533"/>
                    <a:pt x="689" y="345"/>
                  </a:cubicBezTo>
                  <a:cubicBezTo>
                    <a:pt x="689" y="156"/>
                    <a:pt x="533"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3"/>
            <p:cNvSpPr/>
            <p:nvPr/>
          </p:nvSpPr>
          <p:spPr>
            <a:xfrm flipH="1">
              <a:off x="8272756" y="3515034"/>
              <a:ext cx="74863" cy="74863"/>
            </a:xfrm>
            <a:custGeom>
              <a:rect b="b" l="l" r="r" t="t"/>
              <a:pathLst>
                <a:path extrusionOk="0" h="680" w="680">
                  <a:moveTo>
                    <a:pt x="340" y="1"/>
                  </a:moveTo>
                  <a:cubicBezTo>
                    <a:pt x="152" y="1"/>
                    <a:pt x="1" y="156"/>
                    <a:pt x="1" y="340"/>
                  </a:cubicBezTo>
                  <a:cubicBezTo>
                    <a:pt x="1" y="529"/>
                    <a:pt x="152" y="679"/>
                    <a:pt x="340" y="679"/>
                  </a:cubicBezTo>
                  <a:cubicBezTo>
                    <a:pt x="524" y="679"/>
                    <a:pt x="680" y="529"/>
                    <a:pt x="680" y="340"/>
                  </a:cubicBezTo>
                  <a:cubicBezTo>
                    <a:pt x="680" y="156"/>
                    <a:pt x="524"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3"/>
            <p:cNvSpPr/>
            <p:nvPr/>
          </p:nvSpPr>
          <p:spPr>
            <a:xfrm flipH="1">
              <a:off x="8193270" y="3554997"/>
              <a:ext cx="73872" cy="73762"/>
            </a:xfrm>
            <a:custGeom>
              <a:rect b="b" l="l" r="r" t="t"/>
              <a:pathLst>
                <a:path extrusionOk="0" h="670" w="671">
                  <a:moveTo>
                    <a:pt x="335" y="1"/>
                  </a:moveTo>
                  <a:cubicBezTo>
                    <a:pt x="152" y="1"/>
                    <a:pt x="1" y="147"/>
                    <a:pt x="1" y="335"/>
                  </a:cubicBezTo>
                  <a:cubicBezTo>
                    <a:pt x="1" y="519"/>
                    <a:pt x="152" y="670"/>
                    <a:pt x="335" y="670"/>
                  </a:cubicBezTo>
                  <a:cubicBezTo>
                    <a:pt x="524" y="670"/>
                    <a:pt x="670" y="519"/>
                    <a:pt x="670" y="335"/>
                  </a:cubicBezTo>
                  <a:cubicBezTo>
                    <a:pt x="670" y="147"/>
                    <a:pt x="524"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3"/>
            <p:cNvSpPr/>
            <p:nvPr/>
          </p:nvSpPr>
          <p:spPr>
            <a:xfrm flipH="1">
              <a:off x="8112353" y="3591878"/>
              <a:ext cx="72771" cy="72771"/>
            </a:xfrm>
            <a:custGeom>
              <a:rect b="b" l="l" r="r" t="t"/>
              <a:pathLst>
                <a:path extrusionOk="0" h="661" w="661">
                  <a:moveTo>
                    <a:pt x="331" y="0"/>
                  </a:moveTo>
                  <a:cubicBezTo>
                    <a:pt x="151" y="0"/>
                    <a:pt x="1" y="146"/>
                    <a:pt x="1" y="330"/>
                  </a:cubicBezTo>
                  <a:cubicBezTo>
                    <a:pt x="1" y="514"/>
                    <a:pt x="151" y="660"/>
                    <a:pt x="331" y="660"/>
                  </a:cubicBezTo>
                  <a:cubicBezTo>
                    <a:pt x="514" y="660"/>
                    <a:pt x="661" y="514"/>
                    <a:pt x="661" y="330"/>
                  </a:cubicBezTo>
                  <a:cubicBezTo>
                    <a:pt x="661" y="146"/>
                    <a:pt x="514"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3"/>
            <p:cNvSpPr/>
            <p:nvPr/>
          </p:nvSpPr>
          <p:spPr>
            <a:xfrm flipH="1">
              <a:off x="8029784" y="3625566"/>
              <a:ext cx="72331" cy="72221"/>
            </a:xfrm>
            <a:custGeom>
              <a:rect b="b" l="l" r="r" t="t"/>
              <a:pathLst>
                <a:path extrusionOk="0" h="656" w="657">
                  <a:moveTo>
                    <a:pt x="331" y="1"/>
                  </a:moveTo>
                  <a:cubicBezTo>
                    <a:pt x="147" y="1"/>
                    <a:pt x="1" y="147"/>
                    <a:pt x="1" y="331"/>
                  </a:cubicBezTo>
                  <a:cubicBezTo>
                    <a:pt x="1" y="510"/>
                    <a:pt x="147" y="656"/>
                    <a:pt x="331" y="656"/>
                  </a:cubicBezTo>
                  <a:cubicBezTo>
                    <a:pt x="510" y="656"/>
                    <a:pt x="656" y="510"/>
                    <a:pt x="656" y="331"/>
                  </a:cubicBezTo>
                  <a:cubicBezTo>
                    <a:pt x="656" y="147"/>
                    <a:pt x="510" y="1"/>
                    <a:pt x="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3"/>
            <p:cNvSpPr/>
            <p:nvPr/>
          </p:nvSpPr>
          <p:spPr>
            <a:xfrm flipH="1">
              <a:off x="7946224" y="3656722"/>
              <a:ext cx="71230" cy="71230"/>
            </a:xfrm>
            <a:custGeom>
              <a:rect b="b" l="l" r="r" t="t"/>
              <a:pathLst>
                <a:path extrusionOk="0" h="647" w="647">
                  <a:moveTo>
                    <a:pt x="321" y="1"/>
                  </a:moveTo>
                  <a:cubicBezTo>
                    <a:pt x="146" y="1"/>
                    <a:pt x="0" y="147"/>
                    <a:pt x="0" y="326"/>
                  </a:cubicBezTo>
                  <a:cubicBezTo>
                    <a:pt x="0" y="500"/>
                    <a:pt x="146" y="646"/>
                    <a:pt x="321" y="646"/>
                  </a:cubicBezTo>
                  <a:cubicBezTo>
                    <a:pt x="500" y="646"/>
                    <a:pt x="646" y="500"/>
                    <a:pt x="646" y="326"/>
                  </a:cubicBezTo>
                  <a:cubicBezTo>
                    <a:pt x="646" y="147"/>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3"/>
            <p:cNvSpPr/>
            <p:nvPr/>
          </p:nvSpPr>
          <p:spPr>
            <a:xfrm flipH="1">
              <a:off x="7861674" y="3684795"/>
              <a:ext cx="70129" cy="70129"/>
            </a:xfrm>
            <a:custGeom>
              <a:rect b="b" l="l" r="r" t="t"/>
              <a:pathLst>
                <a:path extrusionOk="0" h="637" w="637">
                  <a:moveTo>
                    <a:pt x="316" y="0"/>
                  </a:moveTo>
                  <a:cubicBezTo>
                    <a:pt x="141" y="0"/>
                    <a:pt x="0" y="142"/>
                    <a:pt x="0" y="316"/>
                  </a:cubicBezTo>
                  <a:cubicBezTo>
                    <a:pt x="0" y="495"/>
                    <a:pt x="141" y="636"/>
                    <a:pt x="316" y="636"/>
                  </a:cubicBezTo>
                  <a:cubicBezTo>
                    <a:pt x="490" y="636"/>
                    <a:pt x="636" y="495"/>
                    <a:pt x="636" y="316"/>
                  </a:cubicBezTo>
                  <a:cubicBezTo>
                    <a:pt x="636" y="142"/>
                    <a:pt x="490" y="0"/>
                    <a:pt x="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3"/>
            <p:cNvSpPr/>
            <p:nvPr/>
          </p:nvSpPr>
          <p:spPr>
            <a:xfrm flipH="1">
              <a:off x="7776574" y="3709125"/>
              <a:ext cx="69138" cy="69689"/>
            </a:xfrm>
            <a:custGeom>
              <a:rect b="b" l="l" r="r" t="t"/>
              <a:pathLst>
                <a:path extrusionOk="0" h="633" w="628">
                  <a:moveTo>
                    <a:pt x="316" y="1"/>
                  </a:moveTo>
                  <a:cubicBezTo>
                    <a:pt x="142" y="1"/>
                    <a:pt x="1" y="142"/>
                    <a:pt x="1" y="316"/>
                  </a:cubicBezTo>
                  <a:cubicBezTo>
                    <a:pt x="1" y="491"/>
                    <a:pt x="142" y="632"/>
                    <a:pt x="316" y="632"/>
                  </a:cubicBezTo>
                  <a:cubicBezTo>
                    <a:pt x="486" y="632"/>
                    <a:pt x="628" y="491"/>
                    <a:pt x="628" y="316"/>
                  </a:cubicBezTo>
                  <a:cubicBezTo>
                    <a:pt x="628" y="142"/>
                    <a:pt x="486"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3"/>
            <p:cNvSpPr/>
            <p:nvPr/>
          </p:nvSpPr>
          <p:spPr>
            <a:xfrm flipH="1">
              <a:off x="7689932" y="3730373"/>
              <a:ext cx="68588" cy="68147"/>
            </a:xfrm>
            <a:custGeom>
              <a:rect b="b" l="l" r="r" t="t"/>
              <a:pathLst>
                <a:path extrusionOk="0" h="619" w="623">
                  <a:moveTo>
                    <a:pt x="312" y="1"/>
                  </a:moveTo>
                  <a:cubicBezTo>
                    <a:pt x="142" y="1"/>
                    <a:pt x="1" y="138"/>
                    <a:pt x="1" y="312"/>
                  </a:cubicBezTo>
                  <a:cubicBezTo>
                    <a:pt x="1" y="482"/>
                    <a:pt x="142" y="618"/>
                    <a:pt x="312" y="618"/>
                  </a:cubicBezTo>
                  <a:cubicBezTo>
                    <a:pt x="481" y="618"/>
                    <a:pt x="623" y="482"/>
                    <a:pt x="623" y="312"/>
                  </a:cubicBezTo>
                  <a:cubicBezTo>
                    <a:pt x="623" y="138"/>
                    <a:pt x="481"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3"/>
            <p:cNvSpPr/>
            <p:nvPr/>
          </p:nvSpPr>
          <p:spPr>
            <a:xfrm flipH="1">
              <a:off x="7602739" y="3747547"/>
              <a:ext cx="67597" cy="67597"/>
            </a:xfrm>
            <a:custGeom>
              <a:rect b="b" l="l" r="r" t="t"/>
              <a:pathLst>
                <a:path extrusionOk="0" h="614" w="614">
                  <a:moveTo>
                    <a:pt x="307" y="0"/>
                  </a:moveTo>
                  <a:cubicBezTo>
                    <a:pt x="138" y="0"/>
                    <a:pt x="1" y="137"/>
                    <a:pt x="1" y="307"/>
                  </a:cubicBezTo>
                  <a:cubicBezTo>
                    <a:pt x="1" y="477"/>
                    <a:pt x="138" y="613"/>
                    <a:pt x="307" y="613"/>
                  </a:cubicBezTo>
                  <a:cubicBezTo>
                    <a:pt x="477" y="613"/>
                    <a:pt x="614" y="477"/>
                    <a:pt x="614" y="307"/>
                  </a:cubicBezTo>
                  <a:cubicBezTo>
                    <a:pt x="614" y="137"/>
                    <a:pt x="477"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3"/>
            <p:cNvSpPr/>
            <p:nvPr/>
          </p:nvSpPr>
          <p:spPr>
            <a:xfrm flipH="1">
              <a:off x="7514996" y="3761529"/>
              <a:ext cx="66496" cy="66056"/>
            </a:xfrm>
            <a:custGeom>
              <a:rect b="b" l="l" r="r" t="t"/>
              <a:pathLst>
                <a:path extrusionOk="0" h="600" w="604">
                  <a:moveTo>
                    <a:pt x="302" y="1"/>
                  </a:moveTo>
                  <a:cubicBezTo>
                    <a:pt x="137" y="1"/>
                    <a:pt x="0" y="133"/>
                    <a:pt x="0" y="298"/>
                  </a:cubicBezTo>
                  <a:cubicBezTo>
                    <a:pt x="0" y="467"/>
                    <a:pt x="137" y="599"/>
                    <a:pt x="302" y="599"/>
                  </a:cubicBezTo>
                  <a:cubicBezTo>
                    <a:pt x="467" y="599"/>
                    <a:pt x="604" y="467"/>
                    <a:pt x="604" y="298"/>
                  </a:cubicBezTo>
                  <a:cubicBezTo>
                    <a:pt x="604" y="133"/>
                    <a:pt x="467" y="1"/>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3"/>
            <p:cNvSpPr/>
            <p:nvPr/>
          </p:nvSpPr>
          <p:spPr>
            <a:xfrm flipH="1">
              <a:off x="7426813" y="3770886"/>
              <a:ext cx="65505" cy="65505"/>
            </a:xfrm>
            <a:custGeom>
              <a:rect b="b" l="l" r="r" t="t"/>
              <a:pathLst>
                <a:path extrusionOk="0" h="595" w="595">
                  <a:moveTo>
                    <a:pt x="298" y="1"/>
                  </a:moveTo>
                  <a:cubicBezTo>
                    <a:pt x="138" y="1"/>
                    <a:pt x="1" y="133"/>
                    <a:pt x="1" y="298"/>
                  </a:cubicBezTo>
                  <a:cubicBezTo>
                    <a:pt x="1" y="463"/>
                    <a:pt x="138" y="595"/>
                    <a:pt x="298" y="595"/>
                  </a:cubicBezTo>
                  <a:cubicBezTo>
                    <a:pt x="463" y="595"/>
                    <a:pt x="595" y="463"/>
                    <a:pt x="595" y="298"/>
                  </a:cubicBezTo>
                  <a:cubicBezTo>
                    <a:pt x="595" y="133"/>
                    <a:pt x="463" y="1"/>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3"/>
            <p:cNvSpPr/>
            <p:nvPr/>
          </p:nvSpPr>
          <p:spPr>
            <a:xfrm flipH="1">
              <a:off x="7337969" y="3776061"/>
              <a:ext cx="64514" cy="64514"/>
            </a:xfrm>
            <a:custGeom>
              <a:rect b="b" l="l" r="r" t="t"/>
              <a:pathLst>
                <a:path extrusionOk="0" h="586" w="586">
                  <a:moveTo>
                    <a:pt x="293" y="1"/>
                  </a:moveTo>
                  <a:cubicBezTo>
                    <a:pt x="133" y="1"/>
                    <a:pt x="1" y="133"/>
                    <a:pt x="1" y="293"/>
                  </a:cubicBezTo>
                  <a:cubicBezTo>
                    <a:pt x="1" y="453"/>
                    <a:pt x="133" y="585"/>
                    <a:pt x="293" y="585"/>
                  </a:cubicBezTo>
                  <a:cubicBezTo>
                    <a:pt x="453" y="585"/>
                    <a:pt x="585" y="453"/>
                    <a:pt x="585" y="293"/>
                  </a:cubicBezTo>
                  <a:cubicBezTo>
                    <a:pt x="585" y="133"/>
                    <a:pt x="453"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3"/>
            <p:cNvSpPr/>
            <p:nvPr/>
          </p:nvSpPr>
          <p:spPr>
            <a:xfrm flipH="1">
              <a:off x="7249235" y="3777162"/>
              <a:ext cx="63413" cy="63413"/>
            </a:xfrm>
            <a:custGeom>
              <a:rect b="b" l="l" r="r" t="t"/>
              <a:pathLst>
                <a:path extrusionOk="0" h="576" w="576">
                  <a:moveTo>
                    <a:pt x="288" y="0"/>
                  </a:moveTo>
                  <a:cubicBezTo>
                    <a:pt x="127" y="0"/>
                    <a:pt x="0" y="127"/>
                    <a:pt x="0" y="288"/>
                  </a:cubicBezTo>
                  <a:cubicBezTo>
                    <a:pt x="0" y="448"/>
                    <a:pt x="127" y="575"/>
                    <a:pt x="288" y="575"/>
                  </a:cubicBezTo>
                  <a:cubicBezTo>
                    <a:pt x="448" y="575"/>
                    <a:pt x="575" y="448"/>
                    <a:pt x="575" y="288"/>
                  </a:cubicBezTo>
                  <a:cubicBezTo>
                    <a:pt x="575" y="127"/>
                    <a:pt x="448" y="0"/>
                    <a:pt x="2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3"/>
            <p:cNvSpPr/>
            <p:nvPr/>
          </p:nvSpPr>
          <p:spPr>
            <a:xfrm flipH="1">
              <a:off x="7160502" y="3773529"/>
              <a:ext cx="62422" cy="62312"/>
            </a:xfrm>
            <a:custGeom>
              <a:rect b="b" l="l" r="r" t="t"/>
              <a:pathLst>
                <a:path extrusionOk="0" h="566" w="567">
                  <a:moveTo>
                    <a:pt x="283" y="0"/>
                  </a:moveTo>
                  <a:cubicBezTo>
                    <a:pt x="123" y="0"/>
                    <a:pt x="1" y="127"/>
                    <a:pt x="1" y="283"/>
                  </a:cubicBezTo>
                  <a:cubicBezTo>
                    <a:pt x="1" y="443"/>
                    <a:pt x="123" y="566"/>
                    <a:pt x="283" y="566"/>
                  </a:cubicBezTo>
                  <a:cubicBezTo>
                    <a:pt x="439" y="566"/>
                    <a:pt x="566" y="443"/>
                    <a:pt x="566" y="283"/>
                  </a:cubicBezTo>
                  <a:cubicBezTo>
                    <a:pt x="566" y="127"/>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3"/>
            <p:cNvSpPr/>
            <p:nvPr/>
          </p:nvSpPr>
          <p:spPr>
            <a:xfrm flipH="1">
              <a:off x="7072318" y="3765712"/>
              <a:ext cx="61322" cy="61322"/>
            </a:xfrm>
            <a:custGeom>
              <a:rect b="b" l="l" r="r" t="t"/>
              <a:pathLst>
                <a:path extrusionOk="0" h="557" w="557">
                  <a:moveTo>
                    <a:pt x="279" y="0"/>
                  </a:moveTo>
                  <a:cubicBezTo>
                    <a:pt x="123" y="0"/>
                    <a:pt x="0" y="123"/>
                    <a:pt x="0" y="279"/>
                  </a:cubicBezTo>
                  <a:cubicBezTo>
                    <a:pt x="0" y="434"/>
                    <a:pt x="123" y="557"/>
                    <a:pt x="279" y="557"/>
                  </a:cubicBezTo>
                  <a:cubicBezTo>
                    <a:pt x="434" y="557"/>
                    <a:pt x="557" y="434"/>
                    <a:pt x="557" y="279"/>
                  </a:cubicBezTo>
                  <a:cubicBezTo>
                    <a:pt x="557" y="123"/>
                    <a:pt x="434"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3"/>
            <p:cNvSpPr/>
            <p:nvPr/>
          </p:nvSpPr>
          <p:spPr>
            <a:xfrm flipH="1">
              <a:off x="6984576" y="3752721"/>
              <a:ext cx="60331" cy="60881"/>
            </a:xfrm>
            <a:custGeom>
              <a:rect b="b" l="l" r="r" t="t"/>
              <a:pathLst>
                <a:path extrusionOk="0" h="553" w="548">
                  <a:moveTo>
                    <a:pt x="274" y="1"/>
                  </a:moveTo>
                  <a:cubicBezTo>
                    <a:pt x="123" y="1"/>
                    <a:pt x="1" y="123"/>
                    <a:pt x="1" y="274"/>
                  </a:cubicBezTo>
                  <a:cubicBezTo>
                    <a:pt x="1" y="430"/>
                    <a:pt x="123" y="552"/>
                    <a:pt x="274" y="552"/>
                  </a:cubicBezTo>
                  <a:cubicBezTo>
                    <a:pt x="425" y="552"/>
                    <a:pt x="547" y="430"/>
                    <a:pt x="547" y="274"/>
                  </a:cubicBezTo>
                  <a:cubicBezTo>
                    <a:pt x="547"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3"/>
            <p:cNvSpPr/>
            <p:nvPr/>
          </p:nvSpPr>
          <p:spPr>
            <a:xfrm flipH="1">
              <a:off x="6897383" y="3734556"/>
              <a:ext cx="59780" cy="59780"/>
            </a:xfrm>
            <a:custGeom>
              <a:rect b="b" l="l" r="r" t="t"/>
              <a:pathLst>
                <a:path extrusionOk="0" h="543" w="543">
                  <a:moveTo>
                    <a:pt x="269" y="1"/>
                  </a:moveTo>
                  <a:cubicBezTo>
                    <a:pt x="118" y="1"/>
                    <a:pt x="0" y="123"/>
                    <a:pt x="0" y="274"/>
                  </a:cubicBezTo>
                  <a:cubicBezTo>
                    <a:pt x="0" y="425"/>
                    <a:pt x="118" y="543"/>
                    <a:pt x="269" y="543"/>
                  </a:cubicBezTo>
                  <a:cubicBezTo>
                    <a:pt x="420" y="543"/>
                    <a:pt x="542" y="425"/>
                    <a:pt x="542" y="274"/>
                  </a:cubicBezTo>
                  <a:cubicBezTo>
                    <a:pt x="542" y="123"/>
                    <a:pt x="420"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3"/>
            <p:cNvSpPr/>
            <p:nvPr/>
          </p:nvSpPr>
          <p:spPr>
            <a:xfrm flipH="1">
              <a:off x="6811732" y="3711767"/>
              <a:ext cx="58789" cy="58679"/>
            </a:xfrm>
            <a:custGeom>
              <a:rect b="b" l="l" r="r" t="t"/>
              <a:pathLst>
                <a:path extrusionOk="0" h="533" w="534">
                  <a:moveTo>
                    <a:pt x="265" y="0"/>
                  </a:moveTo>
                  <a:cubicBezTo>
                    <a:pt x="118" y="0"/>
                    <a:pt x="1" y="118"/>
                    <a:pt x="1" y="264"/>
                  </a:cubicBezTo>
                  <a:cubicBezTo>
                    <a:pt x="1" y="415"/>
                    <a:pt x="118" y="533"/>
                    <a:pt x="265" y="533"/>
                  </a:cubicBezTo>
                  <a:cubicBezTo>
                    <a:pt x="411" y="533"/>
                    <a:pt x="533" y="415"/>
                    <a:pt x="533" y="264"/>
                  </a:cubicBezTo>
                  <a:cubicBezTo>
                    <a:pt x="533" y="118"/>
                    <a:pt x="411"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3"/>
            <p:cNvSpPr/>
            <p:nvPr/>
          </p:nvSpPr>
          <p:spPr>
            <a:xfrm flipH="1">
              <a:off x="6727732" y="3683694"/>
              <a:ext cx="58239" cy="57688"/>
            </a:xfrm>
            <a:custGeom>
              <a:rect b="b" l="l" r="r" t="t"/>
              <a:pathLst>
                <a:path extrusionOk="0" h="524" w="529">
                  <a:moveTo>
                    <a:pt x="265" y="1"/>
                  </a:moveTo>
                  <a:cubicBezTo>
                    <a:pt x="119" y="1"/>
                    <a:pt x="1" y="119"/>
                    <a:pt x="1" y="260"/>
                  </a:cubicBezTo>
                  <a:cubicBezTo>
                    <a:pt x="1" y="406"/>
                    <a:pt x="119" y="524"/>
                    <a:pt x="265" y="524"/>
                  </a:cubicBezTo>
                  <a:cubicBezTo>
                    <a:pt x="411" y="524"/>
                    <a:pt x="529" y="406"/>
                    <a:pt x="529" y="260"/>
                  </a:cubicBezTo>
                  <a:cubicBezTo>
                    <a:pt x="529" y="119"/>
                    <a:pt x="411"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3"/>
            <p:cNvSpPr/>
            <p:nvPr/>
          </p:nvSpPr>
          <p:spPr>
            <a:xfrm flipH="1">
              <a:off x="6645164" y="3650997"/>
              <a:ext cx="57248" cy="56698"/>
            </a:xfrm>
            <a:custGeom>
              <a:rect b="b" l="l" r="r" t="t"/>
              <a:pathLst>
                <a:path extrusionOk="0" h="515" w="520">
                  <a:moveTo>
                    <a:pt x="260" y="1"/>
                  </a:moveTo>
                  <a:cubicBezTo>
                    <a:pt x="119" y="1"/>
                    <a:pt x="1" y="114"/>
                    <a:pt x="1" y="260"/>
                  </a:cubicBezTo>
                  <a:cubicBezTo>
                    <a:pt x="1" y="401"/>
                    <a:pt x="119" y="515"/>
                    <a:pt x="260" y="515"/>
                  </a:cubicBezTo>
                  <a:cubicBezTo>
                    <a:pt x="402" y="515"/>
                    <a:pt x="519" y="401"/>
                    <a:pt x="519" y="260"/>
                  </a:cubicBezTo>
                  <a:cubicBezTo>
                    <a:pt x="519" y="114"/>
                    <a:pt x="402"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3"/>
            <p:cNvSpPr/>
            <p:nvPr/>
          </p:nvSpPr>
          <p:spPr>
            <a:xfrm flipH="1">
              <a:off x="6564687" y="3614667"/>
              <a:ext cx="55707" cy="55707"/>
            </a:xfrm>
            <a:custGeom>
              <a:rect b="b" l="l" r="r" t="t"/>
              <a:pathLst>
                <a:path extrusionOk="0" h="506" w="506">
                  <a:moveTo>
                    <a:pt x="255" y="1"/>
                  </a:moveTo>
                  <a:cubicBezTo>
                    <a:pt x="114" y="1"/>
                    <a:pt x="1" y="114"/>
                    <a:pt x="1" y="251"/>
                  </a:cubicBezTo>
                  <a:cubicBezTo>
                    <a:pt x="1" y="392"/>
                    <a:pt x="114" y="505"/>
                    <a:pt x="255" y="505"/>
                  </a:cubicBezTo>
                  <a:cubicBezTo>
                    <a:pt x="392" y="505"/>
                    <a:pt x="505" y="392"/>
                    <a:pt x="505" y="251"/>
                  </a:cubicBezTo>
                  <a:cubicBezTo>
                    <a:pt x="505" y="114"/>
                    <a:pt x="392"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3"/>
            <p:cNvSpPr/>
            <p:nvPr/>
          </p:nvSpPr>
          <p:spPr>
            <a:xfrm flipH="1">
              <a:off x="6485311" y="3574703"/>
              <a:ext cx="55156" cy="55156"/>
            </a:xfrm>
            <a:custGeom>
              <a:rect b="b" l="l" r="r" t="t"/>
              <a:pathLst>
                <a:path extrusionOk="0" h="501" w="501">
                  <a:moveTo>
                    <a:pt x="251" y="1"/>
                  </a:moveTo>
                  <a:cubicBezTo>
                    <a:pt x="114" y="1"/>
                    <a:pt x="1" y="114"/>
                    <a:pt x="1" y="251"/>
                  </a:cubicBezTo>
                  <a:cubicBezTo>
                    <a:pt x="1" y="387"/>
                    <a:pt x="114" y="500"/>
                    <a:pt x="251" y="500"/>
                  </a:cubicBezTo>
                  <a:cubicBezTo>
                    <a:pt x="387" y="500"/>
                    <a:pt x="500" y="387"/>
                    <a:pt x="500" y="251"/>
                  </a:cubicBezTo>
                  <a:cubicBezTo>
                    <a:pt x="500" y="114"/>
                    <a:pt x="387"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3"/>
            <p:cNvSpPr/>
            <p:nvPr/>
          </p:nvSpPr>
          <p:spPr>
            <a:xfrm flipH="1">
              <a:off x="6407476" y="3532649"/>
              <a:ext cx="54055" cy="54166"/>
            </a:xfrm>
            <a:custGeom>
              <a:rect b="b" l="l" r="r" t="t"/>
              <a:pathLst>
                <a:path extrusionOk="0" h="492" w="491">
                  <a:moveTo>
                    <a:pt x="245" y="1"/>
                  </a:moveTo>
                  <a:cubicBezTo>
                    <a:pt x="109" y="1"/>
                    <a:pt x="0" y="109"/>
                    <a:pt x="0" y="246"/>
                  </a:cubicBezTo>
                  <a:cubicBezTo>
                    <a:pt x="0" y="383"/>
                    <a:pt x="109" y="491"/>
                    <a:pt x="245" y="491"/>
                  </a:cubicBezTo>
                  <a:cubicBezTo>
                    <a:pt x="382" y="491"/>
                    <a:pt x="491" y="383"/>
                    <a:pt x="491" y="246"/>
                  </a:cubicBezTo>
                  <a:cubicBezTo>
                    <a:pt x="491" y="109"/>
                    <a:pt x="382" y="1"/>
                    <a:pt x="2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3"/>
            <p:cNvSpPr/>
            <p:nvPr/>
          </p:nvSpPr>
          <p:spPr>
            <a:xfrm flipH="1">
              <a:off x="6330192" y="3489052"/>
              <a:ext cx="53505" cy="53065"/>
            </a:xfrm>
            <a:custGeom>
              <a:rect b="b" l="l" r="r" t="t"/>
              <a:pathLst>
                <a:path extrusionOk="0" h="482" w="486">
                  <a:moveTo>
                    <a:pt x="246" y="1"/>
                  </a:moveTo>
                  <a:cubicBezTo>
                    <a:pt x="109" y="1"/>
                    <a:pt x="0" y="109"/>
                    <a:pt x="0" y="241"/>
                  </a:cubicBezTo>
                  <a:cubicBezTo>
                    <a:pt x="0" y="373"/>
                    <a:pt x="109" y="482"/>
                    <a:pt x="246" y="482"/>
                  </a:cubicBezTo>
                  <a:cubicBezTo>
                    <a:pt x="378" y="482"/>
                    <a:pt x="486" y="373"/>
                    <a:pt x="486" y="241"/>
                  </a:cubicBezTo>
                  <a:cubicBezTo>
                    <a:pt x="486" y="109"/>
                    <a:pt x="378"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3"/>
            <p:cNvSpPr/>
            <p:nvPr/>
          </p:nvSpPr>
          <p:spPr>
            <a:xfrm flipH="1">
              <a:off x="6253348" y="3445016"/>
              <a:ext cx="52514" cy="51964"/>
            </a:xfrm>
            <a:custGeom>
              <a:rect b="b" l="l" r="r" t="t"/>
              <a:pathLst>
                <a:path extrusionOk="0" h="472" w="477">
                  <a:moveTo>
                    <a:pt x="236" y="0"/>
                  </a:moveTo>
                  <a:cubicBezTo>
                    <a:pt x="109" y="0"/>
                    <a:pt x="1" y="104"/>
                    <a:pt x="1" y="236"/>
                  </a:cubicBezTo>
                  <a:cubicBezTo>
                    <a:pt x="1" y="368"/>
                    <a:pt x="109" y="472"/>
                    <a:pt x="236" y="472"/>
                  </a:cubicBezTo>
                  <a:cubicBezTo>
                    <a:pt x="368" y="472"/>
                    <a:pt x="477" y="368"/>
                    <a:pt x="477" y="236"/>
                  </a:cubicBezTo>
                  <a:cubicBezTo>
                    <a:pt x="477" y="104"/>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3"/>
            <p:cNvSpPr/>
            <p:nvPr/>
          </p:nvSpPr>
          <p:spPr>
            <a:xfrm flipH="1">
              <a:off x="6176504" y="3401419"/>
              <a:ext cx="51523" cy="50973"/>
            </a:xfrm>
            <a:custGeom>
              <a:rect b="b" l="l" r="r" t="t"/>
              <a:pathLst>
                <a:path extrusionOk="0" h="463" w="468">
                  <a:moveTo>
                    <a:pt x="236" y="0"/>
                  </a:moveTo>
                  <a:cubicBezTo>
                    <a:pt x="104" y="0"/>
                    <a:pt x="1" y="104"/>
                    <a:pt x="1" y="231"/>
                  </a:cubicBezTo>
                  <a:cubicBezTo>
                    <a:pt x="1" y="358"/>
                    <a:pt x="104" y="462"/>
                    <a:pt x="236" y="462"/>
                  </a:cubicBezTo>
                  <a:cubicBezTo>
                    <a:pt x="364" y="462"/>
                    <a:pt x="467" y="358"/>
                    <a:pt x="467" y="231"/>
                  </a:cubicBezTo>
                  <a:cubicBezTo>
                    <a:pt x="467" y="104"/>
                    <a:pt x="364"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3"/>
            <p:cNvSpPr/>
            <p:nvPr/>
          </p:nvSpPr>
          <p:spPr>
            <a:xfrm flipH="1">
              <a:off x="6098670" y="3358814"/>
              <a:ext cx="50422" cy="50422"/>
            </a:xfrm>
            <a:custGeom>
              <a:rect b="b" l="l" r="r" t="t"/>
              <a:pathLst>
                <a:path extrusionOk="0" h="458" w="458">
                  <a:moveTo>
                    <a:pt x="231" y="1"/>
                  </a:moveTo>
                  <a:cubicBezTo>
                    <a:pt x="104" y="1"/>
                    <a:pt x="0" y="104"/>
                    <a:pt x="0" y="232"/>
                  </a:cubicBezTo>
                  <a:cubicBezTo>
                    <a:pt x="0" y="359"/>
                    <a:pt x="104" y="458"/>
                    <a:pt x="231" y="458"/>
                  </a:cubicBezTo>
                  <a:cubicBezTo>
                    <a:pt x="354" y="458"/>
                    <a:pt x="458" y="359"/>
                    <a:pt x="458" y="232"/>
                  </a:cubicBezTo>
                  <a:cubicBezTo>
                    <a:pt x="458" y="104"/>
                    <a:pt x="354"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3"/>
            <p:cNvSpPr/>
            <p:nvPr/>
          </p:nvSpPr>
          <p:spPr>
            <a:xfrm flipH="1">
              <a:off x="6019294" y="3319401"/>
              <a:ext cx="49432" cy="49872"/>
            </a:xfrm>
            <a:custGeom>
              <a:rect b="b" l="l" r="r" t="t"/>
              <a:pathLst>
                <a:path extrusionOk="0" h="453" w="449">
                  <a:moveTo>
                    <a:pt x="223" y="0"/>
                  </a:moveTo>
                  <a:cubicBezTo>
                    <a:pt x="100" y="0"/>
                    <a:pt x="1" y="104"/>
                    <a:pt x="1" y="227"/>
                  </a:cubicBezTo>
                  <a:cubicBezTo>
                    <a:pt x="1" y="349"/>
                    <a:pt x="100" y="453"/>
                    <a:pt x="223" y="453"/>
                  </a:cubicBezTo>
                  <a:cubicBezTo>
                    <a:pt x="350" y="453"/>
                    <a:pt x="449" y="349"/>
                    <a:pt x="449" y="227"/>
                  </a:cubicBezTo>
                  <a:cubicBezTo>
                    <a:pt x="449" y="104"/>
                    <a:pt x="350" y="0"/>
                    <a:pt x="2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3"/>
            <p:cNvSpPr/>
            <p:nvPr/>
          </p:nvSpPr>
          <p:spPr>
            <a:xfrm flipH="1">
              <a:off x="5938266" y="3284062"/>
              <a:ext cx="48441" cy="48441"/>
            </a:xfrm>
            <a:custGeom>
              <a:rect b="b" l="l" r="r" t="t"/>
              <a:pathLst>
                <a:path extrusionOk="0" h="440" w="440">
                  <a:moveTo>
                    <a:pt x="222" y="1"/>
                  </a:moveTo>
                  <a:cubicBezTo>
                    <a:pt x="100" y="1"/>
                    <a:pt x="1" y="100"/>
                    <a:pt x="1" y="222"/>
                  </a:cubicBezTo>
                  <a:cubicBezTo>
                    <a:pt x="1" y="340"/>
                    <a:pt x="100" y="439"/>
                    <a:pt x="222" y="439"/>
                  </a:cubicBezTo>
                  <a:cubicBezTo>
                    <a:pt x="340" y="439"/>
                    <a:pt x="439" y="340"/>
                    <a:pt x="439" y="222"/>
                  </a:cubicBezTo>
                  <a:cubicBezTo>
                    <a:pt x="439" y="100"/>
                    <a:pt x="34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3"/>
            <p:cNvSpPr/>
            <p:nvPr/>
          </p:nvSpPr>
          <p:spPr>
            <a:xfrm flipH="1">
              <a:off x="5854707" y="3254007"/>
              <a:ext cx="47890" cy="47340"/>
            </a:xfrm>
            <a:custGeom>
              <a:rect b="b" l="l" r="r" t="t"/>
              <a:pathLst>
                <a:path extrusionOk="0" h="430" w="435">
                  <a:moveTo>
                    <a:pt x="217" y="0"/>
                  </a:moveTo>
                  <a:cubicBezTo>
                    <a:pt x="99" y="0"/>
                    <a:pt x="0" y="95"/>
                    <a:pt x="0" y="217"/>
                  </a:cubicBezTo>
                  <a:cubicBezTo>
                    <a:pt x="0" y="335"/>
                    <a:pt x="99" y="429"/>
                    <a:pt x="217" y="429"/>
                  </a:cubicBezTo>
                  <a:cubicBezTo>
                    <a:pt x="335" y="429"/>
                    <a:pt x="434" y="335"/>
                    <a:pt x="434" y="217"/>
                  </a:cubicBezTo>
                  <a:cubicBezTo>
                    <a:pt x="434" y="95"/>
                    <a:pt x="335"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3"/>
            <p:cNvSpPr/>
            <p:nvPr/>
          </p:nvSpPr>
          <p:spPr>
            <a:xfrm flipH="1">
              <a:off x="5769606" y="3230117"/>
              <a:ext cx="46349" cy="46349"/>
            </a:xfrm>
            <a:custGeom>
              <a:rect b="b" l="l" r="r" t="t"/>
              <a:pathLst>
                <a:path extrusionOk="0" h="421" w="421">
                  <a:moveTo>
                    <a:pt x="208" y="0"/>
                  </a:moveTo>
                  <a:cubicBezTo>
                    <a:pt x="95" y="0"/>
                    <a:pt x="1" y="95"/>
                    <a:pt x="1" y="208"/>
                  </a:cubicBezTo>
                  <a:cubicBezTo>
                    <a:pt x="1" y="326"/>
                    <a:pt x="95" y="420"/>
                    <a:pt x="208" y="420"/>
                  </a:cubicBezTo>
                  <a:cubicBezTo>
                    <a:pt x="326" y="420"/>
                    <a:pt x="420" y="326"/>
                    <a:pt x="420" y="208"/>
                  </a:cubicBezTo>
                  <a:cubicBezTo>
                    <a:pt x="420" y="95"/>
                    <a:pt x="326"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3"/>
            <p:cNvSpPr/>
            <p:nvPr/>
          </p:nvSpPr>
          <p:spPr>
            <a:xfrm flipH="1">
              <a:off x="5682414" y="3212943"/>
              <a:ext cx="45798" cy="45798"/>
            </a:xfrm>
            <a:custGeom>
              <a:rect b="b" l="l" r="r" t="t"/>
              <a:pathLst>
                <a:path extrusionOk="0" h="416" w="416">
                  <a:moveTo>
                    <a:pt x="208" y="1"/>
                  </a:moveTo>
                  <a:cubicBezTo>
                    <a:pt x="95" y="1"/>
                    <a:pt x="0" y="95"/>
                    <a:pt x="0" y="208"/>
                  </a:cubicBezTo>
                  <a:cubicBezTo>
                    <a:pt x="0" y="321"/>
                    <a:pt x="95" y="416"/>
                    <a:pt x="208" y="416"/>
                  </a:cubicBezTo>
                  <a:cubicBezTo>
                    <a:pt x="321" y="416"/>
                    <a:pt x="415" y="321"/>
                    <a:pt x="415" y="208"/>
                  </a:cubicBezTo>
                  <a:cubicBezTo>
                    <a:pt x="415" y="95"/>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3"/>
            <p:cNvSpPr/>
            <p:nvPr/>
          </p:nvSpPr>
          <p:spPr>
            <a:xfrm flipH="1">
              <a:off x="5594231" y="3203695"/>
              <a:ext cx="44698" cy="44698"/>
            </a:xfrm>
            <a:custGeom>
              <a:rect b="b" l="l" r="r" t="t"/>
              <a:pathLst>
                <a:path extrusionOk="0" h="406" w="406">
                  <a:moveTo>
                    <a:pt x="203" y="0"/>
                  </a:moveTo>
                  <a:cubicBezTo>
                    <a:pt x="90" y="0"/>
                    <a:pt x="0" y="90"/>
                    <a:pt x="0" y="203"/>
                  </a:cubicBezTo>
                  <a:cubicBezTo>
                    <a:pt x="0" y="316"/>
                    <a:pt x="90" y="405"/>
                    <a:pt x="203" y="405"/>
                  </a:cubicBezTo>
                  <a:cubicBezTo>
                    <a:pt x="316" y="405"/>
                    <a:pt x="406" y="316"/>
                    <a:pt x="406" y="203"/>
                  </a:cubicBezTo>
                  <a:cubicBezTo>
                    <a:pt x="406" y="90"/>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3"/>
            <p:cNvSpPr/>
            <p:nvPr/>
          </p:nvSpPr>
          <p:spPr>
            <a:xfrm flipH="1">
              <a:off x="5505497" y="3202044"/>
              <a:ext cx="43707" cy="43707"/>
            </a:xfrm>
            <a:custGeom>
              <a:rect b="b" l="l" r="r" t="t"/>
              <a:pathLst>
                <a:path extrusionOk="0" h="397" w="397">
                  <a:moveTo>
                    <a:pt x="199" y="1"/>
                  </a:moveTo>
                  <a:cubicBezTo>
                    <a:pt x="90" y="1"/>
                    <a:pt x="1" y="86"/>
                    <a:pt x="1" y="199"/>
                  </a:cubicBezTo>
                  <a:cubicBezTo>
                    <a:pt x="1" y="307"/>
                    <a:pt x="90" y="397"/>
                    <a:pt x="199" y="397"/>
                  </a:cubicBezTo>
                  <a:cubicBezTo>
                    <a:pt x="307" y="397"/>
                    <a:pt x="397" y="307"/>
                    <a:pt x="397" y="199"/>
                  </a:cubicBezTo>
                  <a:cubicBezTo>
                    <a:pt x="397" y="86"/>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3"/>
            <p:cNvSpPr/>
            <p:nvPr/>
          </p:nvSpPr>
          <p:spPr>
            <a:xfrm flipH="1">
              <a:off x="5416763" y="3207328"/>
              <a:ext cx="42606" cy="42606"/>
            </a:xfrm>
            <a:custGeom>
              <a:rect b="b" l="l" r="r" t="t"/>
              <a:pathLst>
                <a:path extrusionOk="0" h="387" w="387">
                  <a:moveTo>
                    <a:pt x="194" y="0"/>
                  </a:moveTo>
                  <a:cubicBezTo>
                    <a:pt x="85" y="0"/>
                    <a:pt x="0" y="85"/>
                    <a:pt x="0" y="193"/>
                  </a:cubicBezTo>
                  <a:cubicBezTo>
                    <a:pt x="0" y="302"/>
                    <a:pt x="85" y="387"/>
                    <a:pt x="194" y="387"/>
                  </a:cubicBezTo>
                  <a:cubicBezTo>
                    <a:pt x="297" y="387"/>
                    <a:pt x="387" y="302"/>
                    <a:pt x="387" y="193"/>
                  </a:cubicBezTo>
                  <a:cubicBezTo>
                    <a:pt x="387" y="85"/>
                    <a:pt x="297" y="0"/>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3"/>
            <p:cNvSpPr/>
            <p:nvPr/>
          </p:nvSpPr>
          <p:spPr>
            <a:xfrm flipH="1">
              <a:off x="5328470" y="3219218"/>
              <a:ext cx="42165" cy="41615"/>
            </a:xfrm>
            <a:custGeom>
              <a:rect b="b" l="l" r="r" t="t"/>
              <a:pathLst>
                <a:path extrusionOk="0" h="378" w="383">
                  <a:moveTo>
                    <a:pt x="189" y="0"/>
                  </a:moveTo>
                  <a:cubicBezTo>
                    <a:pt x="85" y="0"/>
                    <a:pt x="1" y="85"/>
                    <a:pt x="1" y="189"/>
                  </a:cubicBezTo>
                  <a:cubicBezTo>
                    <a:pt x="1" y="293"/>
                    <a:pt x="85" y="378"/>
                    <a:pt x="189" y="378"/>
                  </a:cubicBezTo>
                  <a:cubicBezTo>
                    <a:pt x="298" y="378"/>
                    <a:pt x="382" y="293"/>
                    <a:pt x="382" y="189"/>
                  </a:cubicBezTo>
                  <a:cubicBezTo>
                    <a:pt x="382" y="85"/>
                    <a:pt x="29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3"/>
            <p:cNvSpPr/>
            <p:nvPr/>
          </p:nvSpPr>
          <p:spPr>
            <a:xfrm flipH="1">
              <a:off x="5241828" y="3236833"/>
              <a:ext cx="40624" cy="40624"/>
            </a:xfrm>
            <a:custGeom>
              <a:rect b="b" l="l" r="r" t="t"/>
              <a:pathLst>
                <a:path extrusionOk="0" h="369" w="369">
                  <a:moveTo>
                    <a:pt x="185" y="1"/>
                  </a:moveTo>
                  <a:cubicBezTo>
                    <a:pt x="81" y="1"/>
                    <a:pt x="1" y="81"/>
                    <a:pt x="1" y="185"/>
                  </a:cubicBezTo>
                  <a:cubicBezTo>
                    <a:pt x="1" y="288"/>
                    <a:pt x="81" y="368"/>
                    <a:pt x="185" y="368"/>
                  </a:cubicBezTo>
                  <a:cubicBezTo>
                    <a:pt x="288" y="368"/>
                    <a:pt x="369" y="288"/>
                    <a:pt x="369" y="185"/>
                  </a:cubicBezTo>
                  <a:cubicBezTo>
                    <a:pt x="369" y="81"/>
                    <a:pt x="288" y="1"/>
                    <a:pt x="1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3"/>
            <p:cNvSpPr/>
            <p:nvPr/>
          </p:nvSpPr>
          <p:spPr>
            <a:xfrm flipH="1">
              <a:off x="5155626" y="3259181"/>
              <a:ext cx="40074" cy="40074"/>
            </a:xfrm>
            <a:custGeom>
              <a:rect b="b" l="l" r="r" t="t"/>
              <a:pathLst>
                <a:path extrusionOk="0" h="364" w="364">
                  <a:moveTo>
                    <a:pt x="184" y="0"/>
                  </a:moveTo>
                  <a:cubicBezTo>
                    <a:pt x="80" y="0"/>
                    <a:pt x="0" y="85"/>
                    <a:pt x="0" y="184"/>
                  </a:cubicBezTo>
                  <a:cubicBezTo>
                    <a:pt x="0" y="283"/>
                    <a:pt x="80" y="363"/>
                    <a:pt x="184" y="363"/>
                  </a:cubicBezTo>
                  <a:cubicBezTo>
                    <a:pt x="283" y="363"/>
                    <a:pt x="363" y="283"/>
                    <a:pt x="363" y="184"/>
                  </a:cubicBezTo>
                  <a:cubicBezTo>
                    <a:pt x="363" y="85"/>
                    <a:pt x="283" y="0"/>
                    <a:pt x="1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3"/>
            <p:cNvSpPr/>
            <p:nvPr/>
          </p:nvSpPr>
          <p:spPr>
            <a:xfrm flipH="1">
              <a:off x="5071076" y="3286704"/>
              <a:ext cx="38973" cy="38973"/>
            </a:xfrm>
            <a:custGeom>
              <a:rect b="b" l="l" r="r" t="t"/>
              <a:pathLst>
                <a:path extrusionOk="0" h="354" w="354">
                  <a:moveTo>
                    <a:pt x="179" y="0"/>
                  </a:moveTo>
                  <a:cubicBezTo>
                    <a:pt x="80" y="0"/>
                    <a:pt x="0" y="80"/>
                    <a:pt x="0" y="175"/>
                  </a:cubicBezTo>
                  <a:cubicBezTo>
                    <a:pt x="0" y="274"/>
                    <a:pt x="80" y="354"/>
                    <a:pt x="179" y="354"/>
                  </a:cubicBezTo>
                  <a:cubicBezTo>
                    <a:pt x="273" y="354"/>
                    <a:pt x="354" y="274"/>
                    <a:pt x="354" y="175"/>
                  </a:cubicBezTo>
                  <a:cubicBezTo>
                    <a:pt x="354" y="80"/>
                    <a:pt x="273"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3"/>
            <p:cNvSpPr/>
            <p:nvPr/>
          </p:nvSpPr>
          <p:spPr>
            <a:xfrm flipH="1">
              <a:off x="4987517" y="3317310"/>
              <a:ext cx="37982" cy="38532"/>
            </a:xfrm>
            <a:custGeom>
              <a:rect b="b" l="l" r="r" t="t"/>
              <a:pathLst>
                <a:path extrusionOk="0" h="350" w="345">
                  <a:moveTo>
                    <a:pt x="170" y="0"/>
                  </a:moveTo>
                  <a:cubicBezTo>
                    <a:pt x="76" y="0"/>
                    <a:pt x="0" y="81"/>
                    <a:pt x="0" y="175"/>
                  </a:cubicBezTo>
                  <a:cubicBezTo>
                    <a:pt x="0" y="269"/>
                    <a:pt x="76" y="349"/>
                    <a:pt x="170" y="349"/>
                  </a:cubicBezTo>
                  <a:cubicBezTo>
                    <a:pt x="269" y="349"/>
                    <a:pt x="345" y="269"/>
                    <a:pt x="345" y="175"/>
                  </a:cubicBezTo>
                  <a:cubicBezTo>
                    <a:pt x="345" y="81"/>
                    <a:pt x="269"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3"/>
            <p:cNvSpPr/>
            <p:nvPr/>
          </p:nvSpPr>
          <p:spPr>
            <a:xfrm flipH="1">
              <a:off x="4905498" y="3351548"/>
              <a:ext cx="36991" cy="37431"/>
            </a:xfrm>
            <a:custGeom>
              <a:rect b="b" l="l" r="r" t="t"/>
              <a:pathLst>
                <a:path extrusionOk="0" h="340" w="336">
                  <a:moveTo>
                    <a:pt x="170" y="1"/>
                  </a:moveTo>
                  <a:cubicBezTo>
                    <a:pt x="76" y="1"/>
                    <a:pt x="1" y="76"/>
                    <a:pt x="1" y="170"/>
                  </a:cubicBezTo>
                  <a:cubicBezTo>
                    <a:pt x="1" y="265"/>
                    <a:pt x="76" y="340"/>
                    <a:pt x="170" y="340"/>
                  </a:cubicBezTo>
                  <a:cubicBezTo>
                    <a:pt x="260" y="340"/>
                    <a:pt x="335" y="265"/>
                    <a:pt x="335" y="170"/>
                  </a:cubicBezTo>
                  <a:cubicBezTo>
                    <a:pt x="335" y="76"/>
                    <a:pt x="260" y="1"/>
                    <a:pt x="1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3"/>
            <p:cNvSpPr/>
            <p:nvPr/>
          </p:nvSpPr>
          <p:spPr>
            <a:xfrm flipH="1">
              <a:off x="4824581" y="3388869"/>
              <a:ext cx="35890" cy="36000"/>
            </a:xfrm>
            <a:custGeom>
              <a:rect b="b" l="l" r="r" t="t"/>
              <a:pathLst>
                <a:path extrusionOk="0" h="327" w="326">
                  <a:moveTo>
                    <a:pt x="166" y="1"/>
                  </a:moveTo>
                  <a:cubicBezTo>
                    <a:pt x="71" y="1"/>
                    <a:pt x="1" y="72"/>
                    <a:pt x="1" y="161"/>
                  </a:cubicBezTo>
                  <a:cubicBezTo>
                    <a:pt x="1" y="256"/>
                    <a:pt x="71" y="326"/>
                    <a:pt x="166" y="326"/>
                  </a:cubicBezTo>
                  <a:cubicBezTo>
                    <a:pt x="255" y="326"/>
                    <a:pt x="326" y="256"/>
                    <a:pt x="326" y="161"/>
                  </a:cubicBezTo>
                  <a:cubicBezTo>
                    <a:pt x="326" y="72"/>
                    <a:pt x="255"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3"/>
            <p:cNvSpPr/>
            <p:nvPr/>
          </p:nvSpPr>
          <p:spPr>
            <a:xfrm flipH="1">
              <a:off x="4744655" y="3428392"/>
              <a:ext cx="35340" cy="35340"/>
            </a:xfrm>
            <a:custGeom>
              <a:rect b="b" l="l" r="r" t="t"/>
              <a:pathLst>
                <a:path extrusionOk="0" h="321" w="321">
                  <a:moveTo>
                    <a:pt x="161" y="0"/>
                  </a:moveTo>
                  <a:cubicBezTo>
                    <a:pt x="76" y="0"/>
                    <a:pt x="0" y="71"/>
                    <a:pt x="0" y="161"/>
                  </a:cubicBezTo>
                  <a:cubicBezTo>
                    <a:pt x="0" y="245"/>
                    <a:pt x="76" y="321"/>
                    <a:pt x="161" y="321"/>
                  </a:cubicBezTo>
                  <a:cubicBezTo>
                    <a:pt x="250" y="321"/>
                    <a:pt x="321" y="245"/>
                    <a:pt x="321" y="161"/>
                  </a:cubicBezTo>
                  <a:cubicBezTo>
                    <a:pt x="321" y="71"/>
                    <a:pt x="250"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3"/>
            <p:cNvSpPr/>
            <p:nvPr/>
          </p:nvSpPr>
          <p:spPr>
            <a:xfrm flipH="1">
              <a:off x="4665169" y="3468355"/>
              <a:ext cx="34459" cy="34349"/>
            </a:xfrm>
            <a:custGeom>
              <a:rect b="b" l="l" r="r" t="t"/>
              <a:pathLst>
                <a:path extrusionOk="0" h="312" w="313">
                  <a:moveTo>
                    <a:pt x="157" y="0"/>
                  </a:moveTo>
                  <a:cubicBezTo>
                    <a:pt x="72" y="0"/>
                    <a:pt x="1" y="71"/>
                    <a:pt x="1" y="156"/>
                  </a:cubicBezTo>
                  <a:cubicBezTo>
                    <a:pt x="1" y="245"/>
                    <a:pt x="72" y="311"/>
                    <a:pt x="157" y="311"/>
                  </a:cubicBezTo>
                  <a:cubicBezTo>
                    <a:pt x="246" y="311"/>
                    <a:pt x="312" y="245"/>
                    <a:pt x="312" y="156"/>
                  </a:cubicBezTo>
                  <a:cubicBezTo>
                    <a:pt x="312" y="71"/>
                    <a:pt x="246" y="0"/>
                    <a:pt x="1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3"/>
            <p:cNvSpPr/>
            <p:nvPr/>
          </p:nvSpPr>
          <p:spPr>
            <a:xfrm flipH="1">
              <a:off x="4584802" y="3507217"/>
              <a:ext cx="33248" cy="33358"/>
            </a:xfrm>
            <a:custGeom>
              <a:rect b="b" l="l" r="r" t="t"/>
              <a:pathLst>
                <a:path extrusionOk="0" h="303" w="302">
                  <a:moveTo>
                    <a:pt x="151" y="1"/>
                  </a:moveTo>
                  <a:cubicBezTo>
                    <a:pt x="66" y="1"/>
                    <a:pt x="0" y="67"/>
                    <a:pt x="0" y="152"/>
                  </a:cubicBezTo>
                  <a:cubicBezTo>
                    <a:pt x="0" y="237"/>
                    <a:pt x="66" y="303"/>
                    <a:pt x="151" y="303"/>
                  </a:cubicBezTo>
                  <a:cubicBezTo>
                    <a:pt x="231" y="303"/>
                    <a:pt x="302" y="237"/>
                    <a:pt x="302" y="152"/>
                  </a:cubicBezTo>
                  <a:cubicBezTo>
                    <a:pt x="302" y="67"/>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3"/>
            <p:cNvSpPr/>
            <p:nvPr/>
          </p:nvSpPr>
          <p:spPr>
            <a:xfrm flipH="1">
              <a:off x="4503775" y="3544098"/>
              <a:ext cx="32808" cy="32808"/>
            </a:xfrm>
            <a:custGeom>
              <a:rect b="b" l="l" r="r" t="t"/>
              <a:pathLst>
                <a:path extrusionOk="0" h="298" w="298">
                  <a:moveTo>
                    <a:pt x="151" y="1"/>
                  </a:moveTo>
                  <a:cubicBezTo>
                    <a:pt x="66" y="1"/>
                    <a:pt x="0" y="67"/>
                    <a:pt x="0" y="151"/>
                  </a:cubicBezTo>
                  <a:cubicBezTo>
                    <a:pt x="0" y="232"/>
                    <a:pt x="66" y="298"/>
                    <a:pt x="151" y="298"/>
                  </a:cubicBezTo>
                  <a:cubicBezTo>
                    <a:pt x="231" y="298"/>
                    <a:pt x="297" y="232"/>
                    <a:pt x="297" y="151"/>
                  </a:cubicBezTo>
                  <a:cubicBezTo>
                    <a:pt x="297" y="67"/>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3"/>
            <p:cNvSpPr/>
            <p:nvPr/>
          </p:nvSpPr>
          <p:spPr>
            <a:xfrm flipH="1">
              <a:off x="4422307" y="3579437"/>
              <a:ext cx="31266" cy="31707"/>
            </a:xfrm>
            <a:custGeom>
              <a:rect b="b" l="l" r="r" t="t"/>
              <a:pathLst>
                <a:path extrusionOk="0" h="288" w="284">
                  <a:moveTo>
                    <a:pt x="142" y="0"/>
                  </a:moveTo>
                  <a:cubicBezTo>
                    <a:pt x="62" y="0"/>
                    <a:pt x="0" y="66"/>
                    <a:pt x="0" y="146"/>
                  </a:cubicBezTo>
                  <a:cubicBezTo>
                    <a:pt x="0" y="222"/>
                    <a:pt x="62" y="288"/>
                    <a:pt x="142" y="288"/>
                  </a:cubicBezTo>
                  <a:cubicBezTo>
                    <a:pt x="222" y="288"/>
                    <a:pt x="283" y="222"/>
                    <a:pt x="283" y="146"/>
                  </a:cubicBezTo>
                  <a:cubicBezTo>
                    <a:pt x="283" y="66"/>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3"/>
            <p:cNvSpPr/>
            <p:nvPr/>
          </p:nvSpPr>
          <p:spPr>
            <a:xfrm flipH="1">
              <a:off x="4339848" y="3613125"/>
              <a:ext cx="30165" cy="30165"/>
            </a:xfrm>
            <a:custGeom>
              <a:rect b="b" l="l" r="r" t="t"/>
              <a:pathLst>
                <a:path extrusionOk="0" h="274" w="274">
                  <a:moveTo>
                    <a:pt x="137" y="1"/>
                  </a:moveTo>
                  <a:cubicBezTo>
                    <a:pt x="62" y="1"/>
                    <a:pt x="0" y="62"/>
                    <a:pt x="0" y="137"/>
                  </a:cubicBezTo>
                  <a:cubicBezTo>
                    <a:pt x="0" y="213"/>
                    <a:pt x="62" y="274"/>
                    <a:pt x="137" y="274"/>
                  </a:cubicBezTo>
                  <a:cubicBezTo>
                    <a:pt x="213" y="274"/>
                    <a:pt x="274" y="213"/>
                    <a:pt x="274" y="137"/>
                  </a:cubicBezTo>
                  <a:cubicBezTo>
                    <a:pt x="274" y="62"/>
                    <a:pt x="213"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3"/>
            <p:cNvSpPr/>
            <p:nvPr/>
          </p:nvSpPr>
          <p:spPr>
            <a:xfrm flipH="1">
              <a:off x="4256289" y="3644281"/>
              <a:ext cx="29615" cy="29725"/>
            </a:xfrm>
            <a:custGeom>
              <a:rect b="b" l="l" r="r" t="t"/>
              <a:pathLst>
                <a:path extrusionOk="0" h="270" w="269">
                  <a:moveTo>
                    <a:pt x="137" y="0"/>
                  </a:moveTo>
                  <a:cubicBezTo>
                    <a:pt x="61" y="0"/>
                    <a:pt x="0" y="57"/>
                    <a:pt x="0" y="132"/>
                  </a:cubicBezTo>
                  <a:cubicBezTo>
                    <a:pt x="0" y="208"/>
                    <a:pt x="61" y="269"/>
                    <a:pt x="137" y="269"/>
                  </a:cubicBezTo>
                  <a:cubicBezTo>
                    <a:pt x="208" y="269"/>
                    <a:pt x="269" y="208"/>
                    <a:pt x="269" y="132"/>
                  </a:cubicBezTo>
                  <a:cubicBezTo>
                    <a:pt x="269" y="57"/>
                    <a:pt x="208" y="0"/>
                    <a:pt x="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3"/>
            <p:cNvSpPr/>
            <p:nvPr/>
          </p:nvSpPr>
          <p:spPr>
            <a:xfrm flipH="1">
              <a:off x="4172179" y="3672795"/>
              <a:ext cx="28624" cy="29175"/>
            </a:xfrm>
            <a:custGeom>
              <a:rect b="b" l="l" r="r" t="t"/>
              <a:pathLst>
                <a:path extrusionOk="0" h="265" w="260">
                  <a:moveTo>
                    <a:pt x="132" y="1"/>
                  </a:moveTo>
                  <a:cubicBezTo>
                    <a:pt x="57" y="1"/>
                    <a:pt x="0" y="62"/>
                    <a:pt x="0" y="133"/>
                  </a:cubicBezTo>
                  <a:cubicBezTo>
                    <a:pt x="0" y="203"/>
                    <a:pt x="57" y="265"/>
                    <a:pt x="132" y="265"/>
                  </a:cubicBezTo>
                  <a:cubicBezTo>
                    <a:pt x="203" y="265"/>
                    <a:pt x="260" y="203"/>
                    <a:pt x="260" y="133"/>
                  </a:cubicBezTo>
                  <a:cubicBezTo>
                    <a:pt x="260" y="62"/>
                    <a:pt x="203"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3"/>
            <p:cNvSpPr/>
            <p:nvPr/>
          </p:nvSpPr>
          <p:spPr>
            <a:xfrm flipH="1">
              <a:off x="4087078" y="3699327"/>
              <a:ext cx="27633" cy="28074"/>
            </a:xfrm>
            <a:custGeom>
              <a:rect b="b" l="l" r="r" t="t"/>
              <a:pathLst>
                <a:path extrusionOk="0" h="255" w="251">
                  <a:moveTo>
                    <a:pt x="123" y="0"/>
                  </a:moveTo>
                  <a:cubicBezTo>
                    <a:pt x="57" y="0"/>
                    <a:pt x="1" y="57"/>
                    <a:pt x="1" y="127"/>
                  </a:cubicBezTo>
                  <a:cubicBezTo>
                    <a:pt x="1" y="198"/>
                    <a:pt x="57" y="255"/>
                    <a:pt x="123" y="255"/>
                  </a:cubicBezTo>
                  <a:cubicBezTo>
                    <a:pt x="194" y="255"/>
                    <a:pt x="251" y="198"/>
                    <a:pt x="251" y="127"/>
                  </a:cubicBezTo>
                  <a:cubicBezTo>
                    <a:pt x="251" y="57"/>
                    <a:pt x="194"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3"/>
            <p:cNvSpPr/>
            <p:nvPr/>
          </p:nvSpPr>
          <p:spPr>
            <a:xfrm flipH="1">
              <a:off x="4001427" y="3723657"/>
              <a:ext cx="26532" cy="26642"/>
            </a:xfrm>
            <a:custGeom>
              <a:rect b="b" l="l" r="r" t="t"/>
              <a:pathLst>
                <a:path extrusionOk="0" h="242" w="241">
                  <a:moveTo>
                    <a:pt x="118" y="1"/>
                  </a:moveTo>
                  <a:cubicBezTo>
                    <a:pt x="52" y="1"/>
                    <a:pt x="0" y="52"/>
                    <a:pt x="0" y="118"/>
                  </a:cubicBezTo>
                  <a:cubicBezTo>
                    <a:pt x="0" y="189"/>
                    <a:pt x="52" y="241"/>
                    <a:pt x="118" y="241"/>
                  </a:cubicBezTo>
                  <a:cubicBezTo>
                    <a:pt x="189" y="241"/>
                    <a:pt x="241" y="189"/>
                    <a:pt x="241" y="118"/>
                  </a:cubicBezTo>
                  <a:cubicBezTo>
                    <a:pt x="241" y="52"/>
                    <a:pt x="18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3"/>
            <p:cNvSpPr/>
            <p:nvPr/>
          </p:nvSpPr>
          <p:spPr>
            <a:xfrm flipH="1">
              <a:off x="3914785" y="3744465"/>
              <a:ext cx="25982" cy="25982"/>
            </a:xfrm>
            <a:custGeom>
              <a:rect b="b" l="l" r="r" t="t"/>
              <a:pathLst>
                <a:path extrusionOk="0" h="236" w="236">
                  <a:moveTo>
                    <a:pt x="118" y="0"/>
                  </a:moveTo>
                  <a:cubicBezTo>
                    <a:pt x="52" y="0"/>
                    <a:pt x="0" y="57"/>
                    <a:pt x="0" y="118"/>
                  </a:cubicBezTo>
                  <a:cubicBezTo>
                    <a:pt x="0" y="184"/>
                    <a:pt x="52" y="236"/>
                    <a:pt x="118" y="236"/>
                  </a:cubicBezTo>
                  <a:cubicBezTo>
                    <a:pt x="179" y="236"/>
                    <a:pt x="236" y="184"/>
                    <a:pt x="236" y="118"/>
                  </a:cubicBezTo>
                  <a:cubicBezTo>
                    <a:pt x="236" y="57"/>
                    <a:pt x="179"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3"/>
            <p:cNvSpPr/>
            <p:nvPr/>
          </p:nvSpPr>
          <p:spPr>
            <a:xfrm flipH="1">
              <a:off x="3828033" y="3763070"/>
              <a:ext cx="25101" cy="25101"/>
            </a:xfrm>
            <a:custGeom>
              <a:rect b="b" l="l" r="r" t="t"/>
              <a:pathLst>
                <a:path extrusionOk="0" h="228" w="228">
                  <a:moveTo>
                    <a:pt x="114" y="1"/>
                  </a:moveTo>
                  <a:cubicBezTo>
                    <a:pt x="53" y="1"/>
                    <a:pt x="1" y="48"/>
                    <a:pt x="1" y="114"/>
                  </a:cubicBezTo>
                  <a:cubicBezTo>
                    <a:pt x="1" y="175"/>
                    <a:pt x="53" y="227"/>
                    <a:pt x="114" y="227"/>
                  </a:cubicBezTo>
                  <a:cubicBezTo>
                    <a:pt x="175" y="227"/>
                    <a:pt x="227" y="175"/>
                    <a:pt x="227" y="114"/>
                  </a:cubicBezTo>
                  <a:cubicBezTo>
                    <a:pt x="227" y="48"/>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3"/>
            <p:cNvSpPr/>
            <p:nvPr/>
          </p:nvSpPr>
          <p:spPr>
            <a:xfrm flipH="1">
              <a:off x="3740400" y="3778153"/>
              <a:ext cx="24000" cy="24000"/>
            </a:xfrm>
            <a:custGeom>
              <a:rect b="b" l="l" r="r" t="t"/>
              <a:pathLst>
                <a:path extrusionOk="0" h="218" w="218">
                  <a:moveTo>
                    <a:pt x="109" y="1"/>
                  </a:moveTo>
                  <a:cubicBezTo>
                    <a:pt x="48" y="1"/>
                    <a:pt x="1" y="48"/>
                    <a:pt x="1" y="109"/>
                  </a:cubicBezTo>
                  <a:cubicBezTo>
                    <a:pt x="1" y="170"/>
                    <a:pt x="48" y="217"/>
                    <a:pt x="109" y="217"/>
                  </a:cubicBezTo>
                  <a:cubicBezTo>
                    <a:pt x="171" y="217"/>
                    <a:pt x="218" y="170"/>
                    <a:pt x="218" y="109"/>
                  </a:cubicBezTo>
                  <a:cubicBezTo>
                    <a:pt x="218" y="48"/>
                    <a:pt x="17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3"/>
            <p:cNvSpPr/>
            <p:nvPr/>
          </p:nvSpPr>
          <p:spPr>
            <a:xfrm flipH="1">
              <a:off x="3652107" y="3790152"/>
              <a:ext cx="23450" cy="23450"/>
            </a:xfrm>
            <a:custGeom>
              <a:rect b="b" l="l" r="r" t="t"/>
              <a:pathLst>
                <a:path extrusionOk="0" h="213" w="213">
                  <a:moveTo>
                    <a:pt x="108" y="0"/>
                  </a:moveTo>
                  <a:cubicBezTo>
                    <a:pt x="47" y="0"/>
                    <a:pt x="0" y="47"/>
                    <a:pt x="0" y="108"/>
                  </a:cubicBezTo>
                  <a:cubicBezTo>
                    <a:pt x="0" y="165"/>
                    <a:pt x="47" y="212"/>
                    <a:pt x="108" y="212"/>
                  </a:cubicBezTo>
                  <a:cubicBezTo>
                    <a:pt x="165" y="212"/>
                    <a:pt x="212" y="165"/>
                    <a:pt x="212" y="108"/>
                  </a:cubicBezTo>
                  <a:cubicBezTo>
                    <a:pt x="212" y="47"/>
                    <a:pt x="165" y="0"/>
                    <a:pt x="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3"/>
            <p:cNvSpPr/>
            <p:nvPr/>
          </p:nvSpPr>
          <p:spPr>
            <a:xfrm flipH="1">
              <a:off x="3563924" y="3799400"/>
              <a:ext cx="21908" cy="21908"/>
            </a:xfrm>
            <a:custGeom>
              <a:rect b="b" l="l" r="r" t="t"/>
              <a:pathLst>
                <a:path extrusionOk="0" h="199" w="199">
                  <a:moveTo>
                    <a:pt x="100" y="1"/>
                  </a:moveTo>
                  <a:cubicBezTo>
                    <a:pt x="43" y="1"/>
                    <a:pt x="1" y="43"/>
                    <a:pt x="1" y="100"/>
                  </a:cubicBezTo>
                  <a:cubicBezTo>
                    <a:pt x="1" y="152"/>
                    <a:pt x="43" y="199"/>
                    <a:pt x="100" y="199"/>
                  </a:cubicBezTo>
                  <a:cubicBezTo>
                    <a:pt x="156" y="199"/>
                    <a:pt x="199" y="152"/>
                    <a:pt x="199" y="100"/>
                  </a:cubicBezTo>
                  <a:cubicBezTo>
                    <a:pt x="199" y="43"/>
                    <a:pt x="156"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3"/>
            <p:cNvSpPr/>
            <p:nvPr/>
          </p:nvSpPr>
          <p:spPr>
            <a:xfrm flipH="1">
              <a:off x="3475190" y="3804685"/>
              <a:ext cx="21358" cy="21358"/>
            </a:xfrm>
            <a:custGeom>
              <a:rect b="b" l="l" r="r" t="t"/>
              <a:pathLst>
                <a:path extrusionOk="0" h="194" w="194">
                  <a:moveTo>
                    <a:pt x="99" y="0"/>
                  </a:moveTo>
                  <a:cubicBezTo>
                    <a:pt x="43" y="0"/>
                    <a:pt x="0" y="42"/>
                    <a:pt x="0" y="99"/>
                  </a:cubicBezTo>
                  <a:cubicBezTo>
                    <a:pt x="0" y="151"/>
                    <a:pt x="43" y="193"/>
                    <a:pt x="99" y="193"/>
                  </a:cubicBezTo>
                  <a:cubicBezTo>
                    <a:pt x="151" y="193"/>
                    <a:pt x="194" y="151"/>
                    <a:pt x="194" y="99"/>
                  </a:cubicBezTo>
                  <a:cubicBezTo>
                    <a:pt x="194" y="42"/>
                    <a:pt x="151" y="0"/>
                    <a:pt x="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3"/>
            <p:cNvSpPr/>
            <p:nvPr/>
          </p:nvSpPr>
          <p:spPr>
            <a:xfrm flipH="1">
              <a:off x="3386456" y="3807217"/>
              <a:ext cx="20367" cy="20367"/>
            </a:xfrm>
            <a:custGeom>
              <a:rect b="b" l="l" r="r" t="t"/>
              <a:pathLst>
                <a:path extrusionOk="0" h="185" w="185">
                  <a:moveTo>
                    <a:pt x="95" y="1"/>
                  </a:moveTo>
                  <a:cubicBezTo>
                    <a:pt x="43" y="1"/>
                    <a:pt x="1" y="43"/>
                    <a:pt x="1" y="90"/>
                  </a:cubicBezTo>
                  <a:cubicBezTo>
                    <a:pt x="1" y="142"/>
                    <a:pt x="43" y="184"/>
                    <a:pt x="95" y="184"/>
                  </a:cubicBezTo>
                  <a:cubicBezTo>
                    <a:pt x="142" y="184"/>
                    <a:pt x="185" y="142"/>
                    <a:pt x="185" y="90"/>
                  </a:cubicBezTo>
                  <a:cubicBezTo>
                    <a:pt x="185" y="43"/>
                    <a:pt x="142"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3"/>
            <p:cNvSpPr/>
            <p:nvPr/>
          </p:nvSpPr>
          <p:spPr>
            <a:xfrm flipH="1">
              <a:off x="3297723" y="3806226"/>
              <a:ext cx="19266" cy="19266"/>
            </a:xfrm>
            <a:custGeom>
              <a:rect b="b" l="l" r="r" t="t"/>
              <a:pathLst>
                <a:path extrusionOk="0" h="175" w="175">
                  <a:moveTo>
                    <a:pt x="90" y="0"/>
                  </a:moveTo>
                  <a:cubicBezTo>
                    <a:pt x="38" y="0"/>
                    <a:pt x="1" y="43"/>
                    <a:pt x="1" y="90"/>
                  </a:cubicBezTo>
                  <a:cubicBezTo>
                    <a:pt x="1" y="137"/>
                    <a:pt x="38" y="175"/>
                    <a:pt x="90" y="175"/>
                  </a:cubicBezTo>
                  <a:cubicBezTo>
                    <a:pt x="137" y="175"/>
                    <a:pt x="175" y="137"/>
                    <a:pt x="175" y="90"/>
                  </a:cubicBezTo>
                  <a:cubicBezTo>
                    <a:pt x="175" y="43"/>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3"/>
            <p:cNvSpPr/>
            <p:nvPr/>
          </p:nvSpPr>
          <p:spPr>
            <a:xfrm flipH="1">
              <a:off x="3208879" y="3802593"/>
              <a:ext cx="18275" cy="18275"/>
            </a:xfrm>
            <a:custGeom>
              <a:rect b="b" l="l" r="r" t="t"/>
              <a:pathLst>
                <a:path extrusionOk="0" h="166" w="166">
                  <a:moveTo>
                    <a:pt x="85" y="0"/>
                  </a:moveTo>
                  <a:cubicBezTo>
                    <a:pt x="38" y="0"/>
                    <a:pt x="0" y="38"/>
                    <a:pt x="0" y="80"/>
                  </a:cubicBezTo>
                  <a:cubicBezTo>
                    <a:pt x="0" y="127"/>
                    <a:pt x="38" y="165"/>
                    <a:pt x="85" y="165"/>
                  </a:cubicBezTo>
                  <a:cubicBezTo>
                    <a:pt x="127" y="165"/>
                    <a:pt x="165" y="127"/>
                    <a:pt x="165" y="80"/>
                  </a:cubicBezTo>
                  <a:cubicBezTo>
                    <a:pt x="165" y="38"/>
                    <a:pt x="127"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3"/>
            <p:cNvSpPr/>
            <p:nvPr/>
          </p:nvSpPr>
          <p:spPr>
            <a:xfrm flipH="1">
              <a:off x="3120145" y="3795767"/>
              <a:ext cx="17835" cy="17285"/>
            </a:xfrm>
            <a:custGeom>
              <a:rect b="b" l="l" r="r" t="t"/>
              <a:pathLst>
                <a:path extrusionOk="0" h="157" w="162">
                  <a:moveTo>
                    <a:pt x="81" y="1"/>
                  </a:moveTo>
                  <a:cubicBezTo>
                    <a:pt x="39" y="1"/>
                    <a:pt x="1" y="34"/>
                    <a:pt x="1" y="76"/>
                  </a:cubicBezTo>
                  <a:cubicBezTo>
                    <a:pt x="1" y="123"/>
                    <a:pt x="39" y="156"/>
                    <a:pt x="81" y="156"/>
                  </a:cubicBezTo>
                  <a:cubicBezTo>
                    <a:pt x="123" y="156"/>
                    <a:pt x="161" y="123"/>
                    <a:pt x="161" y="76"/>
                  </a:cubicBezTo>
                  <a:cubicBezTo>
                    <a:pt x="161" y="34"/>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3"/>
            <p:cNvSpPr/>
            <p:nvPr/>
          </p:nvSpPr>
          <p:spPr>
            <a:xfrm flipH="1">
              <a:off x="3031962" y="3786519"/>
              <a:ext cx="16734" cy="16184"/>
            </a:xfrm>
            <a:custGeom>
              <a:rect b="b" l="l" r="r" t="t"/>
              <a:pathLst>
                <a:path extrusionOk="0" h="147" w="152">
                  <a:moveTo>
                    <a:pt x="76" y="0"/>
                  </a:moveTo>
                  <a:cubicBezTo>
                    <a:pt x="34" y="0"/>
                    <a:pt x="1" y="33"/>
                    <a:pt x="1" y="75"/>
                  </a:cubicBezTo>
                  <a:cubicBezTo>
                    <a:pt x="1" y="113"/>
                    <a:pt x="34" y="146"/>
                    <a:pt x="76" y="146"/>
                  </a:cubicBezTo>
                  <a:cubicBezTo>
                    <a:pt x="119" y="146"/>
                    <a:pt x="152" y="113"/>
                    <a:pt x="152" y="75"/>
                  </a:cubicBezTo>
                  <a:cubicBezTo>
                    <a:pt x="152" y="33"/>
                    <a:pt x="119"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3"/>
            <p:cNvSpPr/>
            <p:nvPr/>
          </p:nvSpPr>
          <p:spPr>
            <a:xfrm flipH="1">
              <a:off x="2944219" y="3775070"/>
              <a:ext cx="15193" cy="15193"/>
            </a:xfrm>
            <a:custGeom>
              <a:rect b="b" l="l" r="r" t="t"/>
              <a:pathLst>
                <a:path extrusionOk="0" h="138" w="138">
                  <a:moveTo>
                    <a:pt x="71" y="0"/>
                  </a:moveTo>
                  <a:cubicBezTo>
                    <a:pt x="29" y="0"/>
                    <a:pt x="1" y="29"/>
                    <a:pt x="1" y="66"/>
                  </a:cubicBezTo>
                  <a:cubicBezTo>
                    <a:pt x="1" y="109"/>
                    <a:pt x="29" y="137"/>
                    <a:pt x="71" y="137"/>
                  </a:cubicBezTo>
                  <a:cubicBezTo>
                    <a:pt x="109" y="137"/>
                    <a:pt x="137" y="109"/>
                    <a:pt x="137" y="66"/>
                  </a:cubicBezTo>
                  <a:cubicBezTo>
                    <a:pt x="137" y="29"/>
                    <a:pt x="109"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3"/>
            <p:cNvSpPr/>
            <p:nvPr/>
          </p:nvSpPr>
          <p:spPr>
            <a:xfrm flipH="1">
              <a:off x="2856036" y="3761529"/>
              <a:ext cx="14642" cy="14642"/>
            </a:xfrm>
            <a:custGeom>
              <a:rect b="b" l="l" r="r" t="t"/>
              <a:pathLst>
                <a:path extrusionOk="0" h="133" w="133">
                  <a:moveTo>
                    <a:pt x="67" y="1"/>
                  </a:moveTo>
                  <a:cubicBezTo>
                    <a:pt x="29" y="1"/>
                    <a:pt x="1" y="29"/>
                    <a:pt x="1" y="67"/>
                  </a:cubicBezTo>
                  <a:cubicBezTo>
                    <a:pt x="1" y="100"/>
                    <a:pt x="29" y="133"/>
                    <a:pt x="67" y="133"/>
                  </a:cubicBezTo>
                  <a:cubicBezTo>
                    <a:pt x="100" y="133"/>
                    <a:pt x="133" y="100"/>
                    <a:pt x="133" y="67"/>
                  </a:cubicBezTo>
                  <a:cubicBezTo>
                    <a:pt x="133" y="29"/>
                    <a:pt x="100"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3"/>
            <p:cNvSpPr/>
            <p:nvPr/>
          </p:nvSpPr>
          <p:spPr>
            <a:xfrm flipH="1">
              <a:off x="2768843" y="3746556"/>
              <a:ext cx="13541" cy="13541"/>
            </a:xfrm>
            <a:custGeom>
              <a:rect b="b" l="l" r="r" t="t"/>
              <a:pathLst>
                <a:path extrusionOk="0" h="123" w="123">
                  <a:moveTo>
                    <a:pt x="61" y="0"/>
                  </a:moveTo>
                  <a:cubicBezTo>
                    <a:pt x="28" y="0"/>
                    <a:pt x="0" y="28"/>
                    <a:pt x="0" y="61"/>
                  </a:cubicBezTo>
                  <a:cubicBezTo>
                    <a:pt x="0" y="99"/>
                    <a:pt x="28" y="123"/>
                    <a:pt x="61" y="123"/>
                  </a:cubicBezTo>
                  <a:cubicBezTo>
                    <a:pt x="94" y="123"/>
                    <a:pt x="123" y="99"/>
                    <a:pt x="123" y="61"/>
                  </a:cubicBezTo>
                  <a:cubicBezTo>
                    <a:pt x="123" y="28"/>
                    <a:pt x="94" y="0"/>
                    <a:pt x="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3"/>
            <p:cNvSpPr/>
            <p:nvPr/>
          </p:nvSpPr>
          <p:spPr>
            <a:xfrm flipH="1">
              <a:off x="2681651" y="3730923"/>
              <a:ext cx="12551" cy="12551"/>
            </a:xfrm>
            <a:custGeom>
              <a:rect b="b" l="l" r="r" t="t"/>
              <a:pathLst>
                <a:path extrusionOk="0" h="114" w="114">
                  <a:moveTo>
                    <a:pt x="57" y="1"/>
                  </a:moveTo>
                  <a:cubicBezTo>
                    <a:pt x="29" y="1"/>
                    <a:pt x="1" y="24"/>
                    <a:pt x="1" y="57"/>
                  </a:cubicBezTo>
                  <a:cubicBezTo>
                    <a:pt x="1" y="90"/>
                    <a:pt x="29" y="114"/>
                    <a:pt x="57" y="114"/>
                  </a:cubicBezTo>
                  <a:cubicBezTo>
                    <a:pt x="90" y="114"/>
                    <a:pt x="114" y="90"/>
                    <a:pt x="114" y="57"/>
                  </a:cubicBezTo>
                  <a:cubicBezTo>
                    <a:pt x="114" y="24"/>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3"/>
            <p:cNvSpPr/>
            <p:nvPr/>
          </p:nvSpPr>
          <p:spPr>
            <a:xfrm flipH="1">
              <a:off x="2593908" y="3714850"/>
              <a:ext cx="12110" cy="12000"/>
            </a:xfrm>
            <a:custGeom>
              <a:rect b="b" l="l" r="r" t="t"/>
              <a:pathLst>
                <a:path extrusionOk="0" h="109" w="110">
                  <a:moveTo>
                    <a:pt x="53" y="1"/>
                  </a:moveTo>
                  <a:cubicBezTo>
                    <a:pt x="25" y="1"/>
                    <a:pt x="1" y="24"/>
                    <a:pt x="1" y="52"/>
                  </a:cubicBezTo>
                  <a:cubicBezTo>
                    <a:pt x="1" y="85"/>
                    <a:pt x="25" y="109"/>
                    <a:pt x="53" y="109"/>
                  </a:cubicBezTo>
                  <a:cubicBezTo>
                    <a:pt x="86" y="109"/>
                    <a:pt x="109" y="85"/>
                    <a:pt x="109" y="52"/>
                  </a:cubicBezTo>
                  <a:cubicBezTo>
                    <a:pt x="109" y="24"/>
                    <a:pt x="86"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3"/>
            <p:cNvSpPr/>
            <p:nvPr/>
          </p:nvSpPr>
          <p:spPr>
            <a:xfrm flipH="1">
              <a:off x="2506716" y="3698777"/>
              <a:ext cx="11009" cy="11009"/>
            </a:xfrm>
            <a:custGeom>
              <a:rect b="b" l="l" r="r" t="t"/>
              <a:pathLst>
                <a:path extrusionOk="0" h="100" w="100">
                  <a:moveTo>
                    <a:pt x="48" y="0"/>
                  </a:moveTo>
                  <a:cubicBezTo>
                    <a:pt x="24" y="0"/>
                    <a:pt x="0" y="24"/>
                    <a:pt x="0" y="52"/>
                  </a:cubicBezTo>
                  <a:cubicBezTo>
                    <a:pt x="0" y="76"/>
                    <a:pt x="24" y="99"/>
                    <a:pt x="48" y="99"/>
                  </a:cubicBezTo>
                  <a:cubicBezTo>
                    <a:pt x="76" y="99"/>
                    <a:pt x="99" y="76"/>
                    <a:pt x="99" y="52"/>
                  </a:cubicBezTo>
                  <a:cubicBezTo>
                    <a:pt x="99" y="24"/>
                    <a:pt x="76"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3"/>
            <p:cNvSpPr/>
            <p:nvPr/>
          </p:nvSpPr>
          <p:spPr>
            <a:xfrm flipH="1">
              <a:off x="2419523" y="3683694"/>
              <a:ext cx="10018" cy="10018"/>
            </a:xfrm>
            <a:custGeom>
              <a:rect b="b" l="l" r="r" t="t"/>
              <a:pathLst>
                <a:path extrusionOk="0" h="91" w="91">
                  <a:moveTo>
                    <a:pt x="48" y="1"/>
                  </a:moveTo>
                  <a:cubicBezTo>
                    <a:pt x="24" y="1"/>
                    <a:pt x="1" y="20"/>
                    <a:pt x="1" y="43"/>
                  </a:cubicBezTo>
                  <a:cubicBezTo>
                    <a:pt x="1" y="71"/>
                    <a:pt x="24" y="90"/>
                    <a:pt x="48" y="90"/>
                  </a:cubicBezTo>
                  <a:cubicBezTo>
                    <a:pt x="71" y="90"/>
                    <a:pt x="90" y="71"/>
                    <a:pt x="90" y="43"/>
                  </a:cubicBezTo>
                  <a:cubicBezTo>
                    <a:pt x="90" y="20"/>
                    <a:pt x="71"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3"/>
            <p:cNvSpPr/>
            <p:nvPr/>
          </p:nvSpPr>
          <p:spPr>
            <a:xfrm flipH="1">
              <a:off x="2331780" y="3669712"/>
              <a:ext cx="9028" cy="8917"/>
            </a:xfrm>
            <a:custGeom>
              <a:rect b="b" l="l" r="r" t="t"/>
              <a:pathLst>
                <a:path extrusionOk="0" h="81" w="82">
                  <a:moveTo>
                    <a:pt x="43" y="0"/>
                  </a:moveTo>
                  <a:cubicBezTo>
                    <a:pt x="20" y="0"/>
                    <a:pt x="1" y="19"/>
                    <a:pt x="1" y="43"/>
                  </a:cubicBezTo>
                  <a:cubicBezTo>
                    <a:pt x="1" y="62"/>
                    <a:pt x="20" y="81"/>
                    <a:pt x="43" y="81"/>
                  </a:cubicBezTo>
                  <a:cubicBezTo>
                    <a:pt x="62" y="81"/>
                    <a:pt x="81" y="62"/>
                    <a:pt x="81" y="43"/>
                  </a:cubicBezTo>
                  <a:cubicBezTo>
                    <a:pt x="81" y="19"/>
                    <a:pt x="62"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3"/>
            <p:cNvSpPr/>
            <p:nvPr/>
          </p:nvSpPr>
          <p:spPr>
            <a:xfrm flipH="1">
              <a:off x="2244147" y="3657712"/>
              <a:ext cx="7817" cy="7927"/>
            </a:xfrm>
            <a:custGeom>
              <a:rect b="b" l="l" r="r" t="t"/>
              <a:pathLst>
                <a:path extrusionOk="0" h="72" w="71">
                  <a:moveTo>
                    <a:pt x="38" y="1"/>
                  </a:moveTo>
                  <a:cubicBezTo>
                    <a:pt x="19" y="1"/>
                    <a:pt x="0" y="15"/>
                    <a:pt x="0" y="34"/>
                  </a:cubicBezTo>
                  <a:cubicBezTo>
                    <a:pt x="0" y="58"/>
                    <a:pt x="19" y="72"/>
                    <a:pt x="38" y="72"/>
                  </a:cubicBezTo>
                  <a:cubicBezTo>
                    <a:pt x="57" y="72"/>
                    <a:pt x="71" y="58"/>
                    <a:pt x="71" y="34"/>
                  </a:cubicBezTo>
                  <a:cubicBezTo>
                    <a:pt x="71" y="15"/>
                    <a:pt x="57"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3"/>
            <p:cNvSpPr/>
            <p:nvPr/>
          </p:nvSpPr>
          <p:spPr>
            <a:xfrm flipH="1">
              <a:off x="2155854" y="3647914"/>
              <a:ext cx="6936" cy="6826"/>
            </a:xfrm>
            <a:custGeom>
              <a:rect b="b" l="l" r="r" t="t"/>
              <a:pathLst>
                <a:path extrusionOk="0" h="62" w="63">
                  <a:moveTo>
                    <a:pt x="34" y="0"/>
                  </a:moveTo>
                  <a:cubicBezTo>
                    <a:pt x="15" y="0"/>
                    <a:pt x="1" y="15"/>
                    <a:pt x="1" y="33"/>
                  </a:cubicBezTo>
                  <a:cubicBezTo>
                    <a:pt x="1" y="48"/>
                    <a:pt x="15" y="62"/>
                    <a:pt x="34" y="62"/>
                  </a:cubicBezTo>
                  <a:cubicBezTo>
                    <a:pt x="48" y="62"/>
                    <a:pt x="62" y="48"/>
                    <a:pt x="62" y="33"/>
                  </a:cubicBezTo>
                  <a:cubicBezTo>
                    <a:pt x="62" y="15"/>
                    <a:pt x="48"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3"/>
            <p:cNvSpPr/>
            <p:nvPr/>
          </p:nvSpPr>
          <p:spPr>
            <a:xfrm flipH="1">
              <a:off x="2067120" y="3641199"/>
              <a:ext cx="6385" cy="5725"/>
            </a:xfrm>
            <a:custGeom>
              <a:rect b="b" l="l" r="r" t="t"/>
              <a:pathLst>
                <a:path extrusionOk="0" h="52" w="58">
                  <a:moveTo>
                    <a:pt x="29" y="0"/>
                  </a:moveTo>
                  <a:cubicBezTo>
                    <a:pt x="15" y="0"/>
                    <a:pt x="1" y="10"/>
                    <a:pt x="1" y="24"/>
                  </a:cubicBezTo>
                  <a:cubicBezTo>
                    <a:pt x="1" y="43"/>
                    <a:pt x="15" y="52"/>
                    <a:pt x="29" y="52"/>
                  </a:cubicBezTo>
                  <a:cubicBezTo>
                    <a:pt x="43" y="52"/>
                    <a:pt x="57" y="43"/>
                    <a:pt x="57" y="24"/>
                  </a:cubicBezTo>
                  <a:cubicBezTo>
                    <a:pt x="57" y="10"/>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3"/>
            <p:cNvSpPr/>
            <p:nvPr/>
          </p:nvSpPr>
          <p:spPr>
            <a:xfrm flipH="1">
              <a:off x="1978387" y="3637566"/>
              <a:ext cx="5284" cy="5284"/>
            </a:xfrm>
            <a:custGeom>
              <a:rect b="b" l="l" r="r" t="t"/>
              <a:pathLst>
                <a:path extrusionOk="0" h="48" w="48">
                  <a:moveTo>
                    <a:pt x="24" y="0"/>
                  </a:moveTo>
                  <a:cubicBezTo>
                    <a:pt x="10" y="0"/>
                    <a:pt x="0" y="10"/>
                    <a:pt x="0" y="24"/>
                  </a:cubicBezTo>
                  <a:cubicBezTo>
                    <a:pt x="0" y="33"/>
                    <a:pt x="10" y="47"/>
                    <a:pt x="24" y="47"/>
                  </a:cubicBezTo>
                  <a:cubicBezTo>
                    <a:pt x="38" y="47"/>
                    <a:pt x="47" y="33"/>
                    <a:pt x="47" y="24"/>
                  </a:cubicBezTo>
                  <a:cubicBezTo>
                    <a:pt x="47" y="10"/>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3"/>
            <p:cNvSpPr/>
            <p:nvPr/>
          </p:nvSpPr>
          <p:spPr>
            <a:xfrm flipH="1">
              <a:off x="1889653" y="3637566"/>
              <a:ext cx="4294" cy="4184"/>
            </a:xfrm>
            <a:custGeom>
              <a:rect b="b" l="l" r="r" t="t"/>
              <a:pathLst>
                <a:path extrusionOk="0" h="38" w="39">
                  <a:moveTo>
                    <a:pt x="20" y="0"/>
                  </a:moveTo>
                  <a:cubicBezTo>
                    <a:pt x="10" y="0"/>
                    <a:pt x="1" y="10"/>
                    <a:pt x="1" y="19"/>
                  </a:cubicBezTo>
                  <a:cubicBezTo>
                    <a:pt x="1" y="28"/>
                    <a:pt x="10" y="38"/>
                    <a:pt x="20" y="38"/>
                  </a:cubicBezTo>
                  <a:cubicBezTo>
                    <a:pt x="29" y="38"/>
                    <a:pt x="39" y="28"/>
                    <a:pt x="39" y="19"/>
                  </a:cubicBezTo>
                  <a:cubicBezTo>
                    <a:pt x="39" y="10"/>
                    <a:pt x="29" y="0"/>
                    <a:pt x="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3"/>
            <p:cNvSpPr/>
            <p:nvPr/>
          </p:nvSpPr>
          <p:spPr>
            <a:xfrm flipH="1">
              <a:off x="1800919" y="3641199"/>
              <a:ext cx="3193" cy="3743"/>
            </a:xfrm>
            <a:custGeom>
              <a:rect b="b" l="l" r="r" t="t"/>
              <a:pathLst>
                <a:path extrusionOk="0" h="34" w="29">
                  <a:moveTo>
                    <a:pt x="15" y="0"/>
                  </a:moveTo>
                  <a:cubicBezTo>
                    <a:pt x="5" y="0"/>
                    <a:pt x="0" y="10"/>
                    <a:pt x="0" y="19"/>
                  </a:cubicBezTo>
                  <a:cubicBezTo>
                    <a:pt x="0" y="24"/>
                    <a:pt x="5" y="33"/>
                    <a:pt x="15" y="33"/>
                  </a:cubicBezTo>
                  <a:cubicBezTo>
                    <a:pt x="24" y="33"/>
                    <a:pt x="29" y="24"/>
                    <a:pt x="29" y="19"/>
                  </a:cubicBezTo>
                  <a:cubicBezTo>
                    <a:pt x="29" y="10"/>
                    <a:pt x="24"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3"/>
            <p:cNvSpPr/>
            <p:nvPr/>
          </p:nvSpPr>
          <p:spPr>
            <a:xfrm flipH="1">
              <a:off x="1712626" y="3649456"/>
              <a:ext cx="2202" cy="2202"/>
            </a:xfrm>
            <a:custGeom>
              <a:rect b="b" l="l" r="r" t="t"/>
              <a:pathLst>
                <a:path extrusionOk="0" h="20" w="20">
                  <a:moveTo>
                    <a:pt x="10" y="1"/>
                  </a:moveTo>
                  <a:cubicBezTo>
                    <a:pt x="5" y="1"/>
                    <a:pt x="0" y="5"/>
                    <a:pt x="0" y="10"/>
                  </a:cubicBezTo>
                  <a:cubicBezTo>
                    <a:pt x="0" y="15"/>
                    <a:pt x="5" y="19"/>
                    <a:pt x="10" y="19"/>
                  </a:cubicBezTo>
                  <a:cubicBezTo>
                    <a:pt x="14" y="19"/>
                    <a:pt x="19" y="15"/>
                    <a:pt x="19" y="10"/>
                  </a:cubicBezTo>
                  <a:cubicBezTo>
                    <a:pt x="19" y="5"/>
                    <a:pt x="14"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3"/>
            <p:cNvSpPr/>
            <p:nvPr/>
          </p:nvSpPr>
          <p:spPr>
            <a:xfrm flipH="1">
              <a:off x="1624443" y="3661345"/>
              <a:ext cx="1101" cy="1761"/>
            </a:xfrm>
            <a:custGeom>
              <a:rect b="b" l="l" r="r" t="t"/>
              <a:pathLst>
                <a:path extrusionOk="0" h="16" w="10">
                  <a:moveTo>
                    <a:pt x="5" y="1"/>
                  </a:moveTo>
                  <a:cubicBezTo>
                    <a:pt x="0" y="1"/>
                    <a:pt x="0" y="6"/>
                    <a:pt x="0" y="10"/>
                  </a:cubicBezTo>
                  <a:cubicBezTo>
                    <a:pt x="0" y="10"/>
                    <a:pt x="0" y="15"/>
                    <a:pt x="5" y="15"/>
                  </a:cubicBezTo>
                  <a:cubicBezTo>
                    <a:pt x="9" y="15"/>
                    <a:pt x="9" y="10"/>
                    <a:pt x="9" y="10"/>
                  </a:cubicBezTo>
                  <a:cubicBezTo>
                    <a:pt x="9" y="6"/>
                    <a:pt x="9"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3"/>
            <p:cNvSpPr/>
            <p:nvPr/>
          </p:nvSpPr>
          <p:spPr>
            <a:xfrm flipH="1">
              <a:off x="1536700" y="3677529"/>
              <a:ext cx="661" cy="550"/>
            </a:xfrm>
            <a:custGeom>
              <a:rect b="b" l="l" r="r" t="t"/>
              <a:pathLst>
                <a:path extrusionOk="0" h="5" w="6">
                  <a:moveTo>
                    <a:pt x="0" y="0"/>
                  </a:moveTo>
                  <a:cubicBezTo>
                    <a:pt x="0" y="0"/>
                    <a:pt x="0" y="5"/>
                    <a:pt x="0" y="5"/>
                  </a:cubicBezTo>
                  <a:lnTo>
                    <a:pt x="5" y="5"/>
                  </a:lnTo>
                  <a:cubicBezTo>
                    <a:pt x="5" y="5"/>
                    <a:pt x="0"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3"/>
            <p:cNvSpPr/>
            <p:nvPr/>
          </p:nvSpPr>
          <p:spPr>
            <a:xfrm flipH="1">
              <a:off x="8627140" y="3292429"/>
              <a:ext cx="80588" cy="80478"/>
            </a:xfrm>
            <a:custGeom>
              <a:rect b="b" l="l" r="r" t="t"/>
              <a:pathLst>
                <a:path extrusionOk="0" h="731" w="732">
                  <a:moveTo>
                    <a:pt x="368" y="0"/>
                  </a:moveTo>
                  <a:cubicBezTo>
                    <a:pt x="165" y="0"/>
                    <a:pt x="0" y="165"/>
                    <a:pt x="0" y="368"/>
                  </a:cubicBezTo>
                  <a:cubicBezTo>
                    <a:pt x="0" y="571"/>
                    <a:pt x="165" y="731"/>
                    <a:pt x="368" y="731"/>
                  </a:cubicBezTo>
                  <a:cubicBezTo>
                    <a:pt x="566" y="731"/>
                    <a:pt x="731" y="571"/>
                    <a:pt x="731" y="368"/>
                  </a:cubicBezTo>
                  <a:cubicBezTo>
                    <a:pt x="731" y="165"/>
                    <a:pt x="566" y="0"/>
                    <a:pt x="3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3"/>
            <p:cNvSpPr/>
            <p:nvPr/>
          </p:nvSpPr>
          <p:spPr>
            <a:xfrm flipH="1">
              <a:off x="8557672" y="3348465"/>
              <a:ext cx="79487" cy="79487"/>
            </a:xfrm>
            <a:custGeom>
              <a:rect b="b" l="l" r="r" t="t"/>
              <a:pathLst>
                <a:path extrusionOk="0" h="722" w="722">
                  <a:moveTo>
                    <a:pt x="359" y="0"/>
                  </a:moveTo>
                  <a:cubicBezTo>
                    <a:pt x="161" y="0"/>
                    <a:pt x="0" y="161"/>
                    <a:pt x="0" y="359"/>
                  </a:cubicBezTo>
                  <a:cubicBezTo>
                    <a:pt x="0" y="561"/>
                    <a:pt x="161" y="722"/>
                    <a:pt x="359" y="722"/>
                  </a:cubicBezTo>
                  <a:cubicBezTo>
                    <a:pt x="561" y="722"/>
                    <a:pt x="722" y="561"/>
                    <a:pt x="722" y="359"/>
                  </a:cubicBezTo>
                  <a:cubicBezTo>
                    <a:pt x="722" y="161"/>
                    <a:pt x="561"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3"/>
            <p:cNvSpPr/>
            <p:nvPr/>
          </p:nvSpPr>
          <p:spPr>
            <a:xfrm flipH="1">
              <a:off x="8485452" y="3400869"/>
              <a:ext cx="78496" cy="78496"/>
            </a:xfrm>
            <a:custGeom>
              <a:rect b="b" l="l" r="r" t="t"/>
              <a:pathLst>
                <a:path extrusionOk="0" h="713" w="713">
                  <a:moveTo>
                    <a:pt x="354" y="0"/>
                  </a:moveTo>
                  <a:cubicBezTo>
                    <a:pt x="156" y="0"/>
                    <a:pt x="0" y="161"/>
                    <a:pt x="0" y="359"/>
                  </a:cubicBezTo>
                  <a:cubicBezTo>
                    <a:pt x="0" y="552"/>
                    <a:pt x="156" y="712"/>
                    <a:pt x="354" y="712"/>
                  </a:cubicBezTo>
                  <a:cubicBezTo>
                    <a:pt x="552" y="712"/>
                    <a:pt x="712" y="552"/>
                    <a:pt x="712" y="359"/>
                  </a:cubicBezTo>
                  <a:cubicBezTo>
                    <a:pt x="712" y="161"/>
                    <a:pt x="552"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3"/>
            <p:cNvSpPr/>
            <p:nvPr/>
          </p:nvSpPr>
          <p:spPr>
            <a:xfrm flipH="1">
              <a:off x="8411801" y="3450630"/>
              <a:ext cx="77395" cy="78056"/>
            </a:xfrm>
            <a:custGeom>
              <a:rect b="b" l="l" r="r" t="t"/>
              <a:pathLst>
                <a:path extrusionOk="0" h="709" w="703">
                  <a:moveTo>
                    <a:pt x="349" y="1"/>
                  </a:moveTo>
                  <a:cubicBezTo>
                    <a:pt x="156" y="1"/>
                    <a:pt x="0" y="161"/>
                    <a:pt x="0" y="355"/>
                  </a:cubicBezTo>
                  <a:cubicBezTo>
                    <a:pt x="0" y="548"/>
                    <a:pt x="156" y="708"/>
                    <a:pt x="349" y="708"/>
                  </a:cubicBezTo>
                  <a:cubicBezTo>
                    <a:pt x="547" y="708"/>
                    <a:pt x="702" y="548"/>
                    <a:pt x="702" y="355"/>
                  </a:cubicBezTo>
                  <a:cubicBezTo>
                    <a:pt x="702" y="161"/>
                    <a:pt x="547"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3"/>
            <p:cNvSpPr/>
            <p:nvPr/>
          </p:nvSpPr>
          <p:spPr>
            <a:xfrm flipH="1">
              <a:off x="8336058" y="3497860"/>
              <a:ext cx="76955" cy="76955"/>
            </a:xfrm>
            <a:custGeom>
              <a:rect b="b" l="l" r="r" t="t"/>
              <a:pathLst>
                <a:path extrusionOk="0" h="699" w="699">
                  <a:moveTo>
                    <a:pt x="350" y="1"/>
                  </a:moveTo>
                  <a:cubicBezTo>
                    <a:pt x="157" y="1"/>
                    <a:pt x="1" y="161"/>
                    <a:pt x="1" y="350"/>
                  </a:cubicBezTo>
                  <a:cubicBezTo>
                    <a:pt x="1" y="543"/>
                    <a:pt x="157" y="699"/>
                    <a:pt x="350" y="699"/>
                  </a:cubicBezTo>
                  <a:cubicBezTo>
                    <a:pt x="538" y="699"/>
                    <a:pt x="699" y="543"/>
                    <a:pt x="699" y="350"/>
                  </a:cubicBezTo>
                  <a:cubicBezTo>
                    <a:pt x="699" y="161"/>
                    <a:pt x="538" y="1"/>
                    <a:pt x="3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3"/>
            <p:cNvSpPr/>
            <p:nvPr/>
          </p:nvSpPr>
          <p:spPr>
            <a:xfrm flipH="1">
              <a:off x="8259214" y="3543107"/>
              <a:ext cx="75854" cy="75854"/>
            </a:xfrm>
            <a:custGeom>
              <a:rect b="b" l="l" r="r" t="t"/>
              <a:pathLst>
                <a:path extrusionOk="0" h="689" w="689">
                  <a:moveTo>
                    <a:pt x="344" y="0"/>
                  </a:moveTo>
                  <a:cubicBezTo>
                    <a:pt x="156" y="0"/>
                    <a:pt x="0" y="156"/>
                    <a:pt x="0" y="344"/>
                  </a:cubicBezTo>
                  <a:cubicBezTo>
                    <a:pt x="0" y="533"/>
                    <a:pt x="156" y="688"/>
                    <a:pt x="344" y="688"/>
                  </a:cubicBezTo>
                  <a:cubicBezTo>
                    <a:pt x="533" y="688"/>
                    <a:pt x="688" y="533"/>
                    <a:pt x="688" y="344"/>
                  </a:cubicBezTo>
                  <a:cubicBezTo>
                    <a:pt x="688" y="156"/>
                    <a:pt x="533"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3"/>
            <p:cNvSpPr/>
            <p:nvPr/>
          </p:nvSpPr>
          <p:spPr>
            <a:xfrm flipH="1">
              <a:off x="8180829" y="3585603"/>
              <a:ext cx="74863" cy="74863"/>
            </a:xfrm>
            <a:custGeom>
              <a:rect b="b" l="l" r="r" t="t"/>
              <a:pathLst>
                <a:path extrusionOk="0" h="680" w="680">
                  <a:moveTo>
                    <a:pt x="340" y="1"/>
                  </a:moveTo>
                  <a:cubicBezTo>
                    <a:pt x="151" y="1"/>
                    <a:pt x="0" y="152"/>
                    <a:pt x="0" y="340"/>
                  </a:cubicBezTo>
                  <a:cubicBezTo>
                    <a:pt x="0" y="524"/>
                    <a:pt x="151" y="680"/>
                    <a:pt x="340" y="680"/>
                  </a:cubicBezTo>
                  <a:cubicBezTo>
                    <a:pt x="528" y="680"/>
                    <a:pt x="679" y="524"/>
                    <a:pt x="679" y="340"/>
                  </a:cubicBezTo>
                  <a:cubicBezTo>
                    <a:pt x="679" y="152"/>
                    <a:pt x="528"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3"/>
            <p:cNvSpPr/>
            <p:nvPr/>
          </p:nvSpPr>
          <p:spPr>
            <a:xfrm flipH="1">
              <a:off x="8101453" y="3625015"/>
              <a:ext cx="73762" cy="73872"/>
            </a:xfrm>
            <a:custGeom>
              <a:rect b="b" l="l" r="r" t="t"/>
              <a:pathLst>
                <a:path extrusionOk="0" h="671" w="670">
                  <a:moveTo>
                    <a:pt x="335" y="1"/>
                  </a:moveTo>
                  <a:cubicBezTo>
                    <a:pt x="151" y="1"/>
                    <a:pt x="0" y="152"/>
                    <a:pt x="0" y="336"/>
                  </a:cubicBezTo>
                  <a:cubicBezTo>
                    <a:pt x="0" y="524"/>
                    <a:pt x="151" y="670"/>
                    <a:pt x="335" y="670"/>
                  </a:cubicBezTo>
                  <a:cubicBezTo>
                    <a:pt x="523" y="670"/>
                    <a:pt x="670" y="524"/>
                    <a:pt x="670" y="336"/>
                  </a:cubicBezTo>
                  <a:cubicBezTo>
                    <a:pt x="670" y="152"/>
                    <a:pt x="523"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3"/>
            <p:cNvSpPr/>
            <p:nvPr/>
          </p:nvSpPr>
          <p:spPr>
            <a:xfrm flipH="1">
              <a:off x="8020536" y="3662446"/>
              <a:ext cx="72771" cy="72771"/>
            </a:xfrm>
            <a:custGeom>
              <a:rect b="b" l="l" r="r" t="t"/>
              <a:pathLst>
                <a:path extrusionOk="0" h="661" w="661">
                  <a:moveTo>
                    <a:pt x="331" y="0"/>
                  </a:moveTo>
                  <a:cubicBezTo>
                    <a:pt x="147" y="0"/>
                    <a:pt x="1" y="147"/>
                    <a:pt x="1" y="330"/>
                  </a:cubicBezTo>
                  <a:cubicBezTo>
                    <a:pt x="1" y="510"/>
                    <a:pt x="147" y="660"/>
                    <a:pt x="331" y="660"/>
                  </a:cubicBezTo>
                  <a:cubicBezTo>
                    <a:pt x="515" y="660"/>
                    <a:pt x="661" y="510"/>
                    <a:pt x="661" y="330"/>
                  </a:cubicBezTo>
                  <a:cubicBezTo>
                    <a:pt x="661" y="147"/>
                    <a:pt x="515"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3"/>
            <p:cNvSpPr/>
            <p:nvPr/>
          </p:nvSpPr>
          <p:spPr>
            <a:xfrm flipH="1">
              <a:off x="7937968" y="3696134"/>
              <a:ext cx="72221" cy="72331"/>
            </a:xfrm>
            <a:custGeom>
              <a:rect b="b" l="l" r="r" t="t"/>
              <a:pathLst>
                <a:path extrusionOk="0" h="657" w="656">
                  <a:moveTo>
                    <a:pt x="330" y="1"/>
                  </a:moveTo>
                  <a:cubicBezTo>
                    <a:pt x="146" y="1"/>
                    <a:pt x="0" y="147"/>
                    <a:pt x="0" y="331"/>
                  </a:cubicBezTo>
                  <a:cubicBezTo>
                    <a:pt x="0" y="510"/>
                    <a:pt x="146" y="656"/>
                    <a:pt x="330" y="656"/>
                  </a:cubicBezTo>
                  <a:cubicBezTo>
                    <a:pt x="509" y="656"/>
                    <a:pt x="655" y="510"/>
                    <a:pt x="655" y="331"/>
                  </a:cubicBezTo>
                  <a:cubicBezTo>
                    <a:pt x="655" y="147"/>
                    <a:pt x="509"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3"/>
            <p:cNvSpPr/>
            <p:nvPr/>
          </p:nvSpPr>
          <p:spPr>
            <a:xfrm flipH="1">
              <a:off x="7854408" y="3727290"/>
              <a:ext cx="71230" cy="71230"/>
            </a:xfrm>
            <a:custGeom>
              <a:rect b="b" l="l" r="r" t="t"/>
              <a:pathLst>
                <a:path extrusionOk="0" h="647" w="647">
                  <a:moveTo>
                    <a:pt x="321" y="1"/>
                  </a:moveTo>
                  <a:cubicBezTo>
                    <a:pt x="142" y="1"/>
                    <a:pt x="1" y="147"/>
                    <a:pt x="1" y="326"/>
                  </a:cubicBezTo>
                  <a:cubicBezTo>
                    <a:pt x="1" y="500"/>
                    <a:pt x="142" y="646"/>
                    <a:pt x="321" y="646"/>
                  </a:cubicBezTo>
                  <a:cubicBezTo>
                    <a:pt x="500" y="646"/>
                    <a:pt x="646" y="500"/>
                    <a:pt x="646" y="326"/>
                  </a:cubicBezTo>
                  <a:cubicBezTo>
                    <a:pt x="646" y="147"/>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3"/>
            <p:cNvSpPr/>
            <p:nvPr/>
          </p:nvSpPr>
          <p:spPr>
            <a:xfrm flipH="1">
              <a:off x="7770298" y="3755364"/>
              <a:ext cx="70239" cy="70129"/>
            </a:xfrm>
            <a:custGeom>
              <a:rect b="b" l="l" r="r" t="t"/>
              <a:pathLst>
                <a:path extrusionOk="0" h="637" w="638">
                  <a:moveTo>
                    <a:pt x="321" y="0"/>
                  </a:moveTo>
                  <a:cubicBezTo>
                    <a:pt x="147" y="0"/>
                    <a:pt x="1" y="142"/>
                    <a:pt x="1" y="316"/>
                  </a:cubicBezTo>
                  <a:cubicBezTo>
                    <a:pt x="1" y="495"/>
                    <a:pt x="147" y="637"/>
                    <a:pt x="321" y="637"/>
                  </a:cubicBezTo>
                  <a:cubicBezTo>
                    <a:pt x="496" y="637"/>
                    <a:pt x="637" y="495"/>
                    <a:pt x="637" y="316"/>
                  </a:cubicBezTo>
                  <a:cubicBezTo>
                    <a:pt x="637" y="142"/>
                    <a:pt x="496"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3"/>
            <p:cNvSpPr/>
            <p:nvPr/>
          </p:nvSpPr>
          <p:spPr>
            <a:xfrm flipH="1">
              <a:off x="7684757" y="3779694"/>
              <a:ext cx="69028" cy="69138"/>
            </a:xfrm>
            <a:custGeom>
              <a:rect b="b" l="l" r="r" t="t"/>
              <a:pathLst>
                <a:path extrusionOk="0" h="628" w="627">
                  <a:moveTo>
                    <a:pt x="316" y="1"/>
                  </a:moveTo>
                  <a:cubicBezTo>
                    <a:pt x="141" y="1"/>
                    <a:pt x="0" y="142"/>
                    <a:pt x="0" y="317"/>
                  </a:cubicBezTo>
                  <a:cubicBezTo>
                    <a:pt x="0" y="491"/>
                    <a:pt x="141" y="628"/>
                    <a:pt x="316" y="628"/>
                  </a:cubicBezTo>
                  <a:cubicBezTo>
                    <a:pt x="486" y="628"/>
                    <a:pt x="627" y="491"/>
                    <a:pt x="627" y="317"/>
                  </a:cubicBezTo>
                  <a:cubicBezTo>
                    <a:pt x="627" y="142"/>
                    <a:pt x="486"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3"/>
            <p:cNvSpPr/>
            <p:nvPr/>
          </p:nvSpPr>
          <p:spPr>
            <a:xfrm flipH="1">
              <a:off x="7598005" y="3801052"/>
              <a:ext cx="68698" cy="68037"/>
            </a:xfrm>
            <a:custGeom>
              <a:rect b="b" l="l" r="r" t="t"/>
              <a:pathLst>
                <a:path extrusionOk="0" h="618" w="624">
                  <a:moveTo>
                    <a:pt x="312" y="0"/>
                  </a:moveTo>
                  <a:cubicBezTo>
                    <a:pt x="142" y="0"/>
                    <a:pt x="1" y="137"/>
                    <a:pt x="1" y="306"/>
                  </a:cubicBezTo>
                  <a:cubicBezTo>
                    <a:pt x="1" y="481"/>
                    <a:pt x="142" y="618"/>
                    <a:pt x="312" y="618"/>
                  </a:cubicBezTo>
                  <a:cubicBezTo>
                    <a:pt x="482" y="618"/>
                    <a:pt x="623" y="481"/>
                    <a:pt x="623" y="306"/>
                  </a:cubicBezTo>
                  <a:cubicBezTo>
                    <a:pt x="623" y="137"/>
                    <a:pt x="482"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3"/>
            <p:cNvSpPr/>
            <p:nvPr/>
          </p:nvSpPr>
          <p:spPr>
            <a:xfrm flipH="1">
              <a:off x="7510813" y="3818116"/>
              <a:ext cx="67597" cy="67046"/>
            </a:xfrm>
            <a:custGeom>
              <a:rect b="b" l="l" r="r" t="t"/>
              <a:pathLst>
                <a:path extrusionOk="0" h="609" w="614">
                  <a:moveTo>
                    <a:pt x="307" y="1"/>
                  </a:moveTo>
                  <a:cubicBezTo>
                    <a:pt x="137" y="1"/>
                    <a:pt x="0" y="137"/>
                    <a:pt x="0" y="307"/>
                  </a:cubicBezTo>
                  <a:cubicBezTo>
                    <a:pt x="0" y="472"/>
                    <a:pt x="137" y="609"/>
                    <a:pt x="307" y="609"/>
                  </a:cubicBezTo>
                  <a:cubicBezTo>
                    <a:pt x="477" y="609"/>
                    <a:pt x="613" y="472"/>
                    <a:pt x="613" y="307"/>
                  </a:cubicBezTo>
                  <a:cubicBezTo>
                    <a:pt x="613" y="137"/>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3"/>
            <p:cNvSpPr/>
            <p:nvPr/>
          </p:nvSpPr>
          <p:spPr>
            <a:xfrm flipH="1">
              <a:off x="7423180" y="3831657"/>
              <a:ext cx="66496" cy="65945"/>
            </a:xfrm>
            <a:custGeom>
              <a:rect b="b" l="l" r="r" t="t"/>
              <a:pathLst>
                <a:path extrusionOk="0" h="599" w="604">
                  <a:moveTo>
                    <a:pt x="302" y="0"/>
                  </a:moveTo>
                  <a:cubicBezTo>
                    <a:pt x="137" y="0"/>
                    <a:pt x="1" y="132"/>
                    <a:pt x="1" y="297"/>
                  </a:cubicBezTo>
                  <a:cubicBezTo>
                    <a:pt x="1" y="467"/>
                    <a:pt x="137" y="599"/>
                    <a:pt x="302" y="599"/>
                  </a:cubicBezTo>
                  <a:cubicBezTo>
                    <a:pt x="467" y="599"/>
                    <a:pt x="604" y="467"/>
                    <a:pt x="604" y="297"/>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3"/>
            <p:cNvSpPr/>
            <p:nvPr/>
          </p:nvSpPr>
          <p:spPr>
            <a:xfrm flipH="1">
              <a:off x="7334887" y="3840464"/>
              <a:ext cx="65505" cy="65505"/>
            </a:xfrm>
            <a:custGeom>
              <a:rect b="b" l="l" r="r" t="t"/>
              <a:pathLst>
                <a:path extrusionOk="0" h="595" w="595">
                  <a:moveTo>
                    <a:pt x="297" y="0"/>
                  </a:moveTo>
                  <a:cubicBezTo>
                    <a:pt x="137" y="0"/>
                    <a:pt x="0" y="137"/>
                    <a:pt x="0" y="297"/>
                  </a:cubicBezTo>
                  <a:cubicBezTo>
                    <a:pt x="0" y="462"/>
                    <a:pt x="137" y="594"/>
                    <a:pt x="297" y="594"/>
                  </a:cubicBezTo>
                  <a:cubicBezTo>
                    <a:pt x="462" y="594"/>
                    <a:pt x="594" y="462"/>
                    <a:pt x="594" y="297"/>
                  </a:cubicBezTo>
                  <a:cubicBezTo>
                    <a:pt x="594" y="137"/>
                    <a:pt x="462"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3"/>
            <p:cNvSpPr/>
            <p:nvPr/>
          </p:nvSpPr>
          <p:spPr>
            <a:xfrm flipH="1">
              <a:off x="7246153" y="3845639"/>
              <a:ext cx="64514" cy="64514"/>
            </a:xfrm>
            <a:custGeom>
              <a:rect b="b" l="l" r="r" t="t"/>
              <a:pathLst>
                <a:path extrusionOk="0" h="586" w="586">
                  <a:moveTo>
                    <a:pt x="293" y="0"/>
                  </a:moveTo>
                  <a:cubicBezTo>
                    <a:pt x="133" y="0"/>
                    <a:pt x="1" y="132"/>
                    <a:pt x="1" y="293"/>
                  </a:cubicBezTo>
                  <a:cubicBezTo>
                    <a:pt x="1" y="453"/>
                    <a:pt x="133"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3"/>
            <p:cNvSpPr/>
            <p:nvPr/>
          </p:nvSpPr>
          <p:spPr>
            <a:xfrm flipH="1">
              <a:off x="7157419" y="3846189"/>
              <a:ext cx="63413" cy="63413"/>
            </a:xfrm>
            <a:custGeom>
              <a:rect b="b" l="l" r="r" t="t"/>
              <a:pathLst>
                <a:path extrusionOk="0" h="576" w="576">
                  <a:moveTo>
                    <a:pt x="288" y="0"/>
                  </a:moveTo>
                  <a:cubicBezTo>
                    <a:pt x="128" y="0"/>
                    <a:pt x="0" y="132"/>
                    <a:pt x="0" y="288"/>
                  </a:cubicBezTo>
                  <a:cubicBezTo>
                    <a:pt x="0" y="448"/>
                    <a:pt x="128" y="575"/>
                    <a:pt x="288" y="575"/>
                  </a:cubicBezTo>
                  <a:cubicBezTo>
                    <a:pt x="448" y="575"/>
                    <a:pt x="576" y="448"/>
                    <a:pt x="576" y="288"/>
                  </a:cubicBezTo>
                  <a:cubicBezTo>
                    <a:pt x="576" y="132"/>
                    <a:pt x="448" y="0"/>
                    <a:pt x="2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3"/>
            <p:cNvSpPr/>
            <p:nvPr/>
          </p:nvSpPr>
          <p:spPr>
            <a:xfrm flipH="1">
              <a:off x="7068685" y="3842556"/>
              <a:ext cx="62312" cy="62312"/>
            </a:xfrm>
            <a:custGeom>
              <a:rect b="b" l="l" r="r" t="t"/>
              <a:pathLst>
                <a:path extrusionOk="0" h="566" w="566">
                  <a:moveTo>
                    <a:pt x="283" y="0"/>
                  </a:moveTo>
                  <a:cubicBezTo>
                    <a:pt x="127" y="0"/>
                    <a:pt x="0" y="127"/>
                    <a:pt x="0" y="283"/>
                  </a:cubicBezTo>
                  <a:cubicBezTo>
                    <a:pt x="0" y="439"/>
                    <a:pt x="127" y="566"/>
                    <a:pt x="283" y="566"/>
                  </a:cubicBezTo>
                  <a:cubicBezTo>
                    <a:pt x="438" y="566"/>
                    <a:pt x="566" y="439"/>
                    <a:pt x="566" y="283"/>
                  </a:cubicBezTo>
                  <a:cubicBezTo>
                    <a:pt x="566" y="127"/>
                    <a:pt x="438"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3"/>
            <p:cNvSpPr/>
            <p:nvPr/>
          </p:nvSpPr>
          <p:spPr>
            <a:xfrm flipH="1">
              <a:off x="6980392" y="3833749"/>
              <a:ext cx="61432" cy="61872"/>
            </a:xfrm>
            <a:custGeom>
              <a:rect b="b" l="l" r="r" t="t"/>
              <a:pathLst>
                <a:path extrusionOk="0" h="562" w="558">
                  <a:moveTo>
                    <a:pt x="279" y="0"/>
                  </a:moveTo>
                  <a:cubicBezTo>
                    <a:pt x="123" y="0"/>
                    <a:pt x="1" y="127"/>
                    <a:pt x="1" y="283"/>
                  </a:cubicBezTo>
                  <a:cubicBezTo>
                    <a:pt x="1" y="434"/>
                    <a:pt x="123" y="561"/>
                    <a:pt x="279" y="561"/>
                  </a:cubicBezTo>
                  <a:cubicBezTo>
                    <a:pt x="435" y="561"/>
                    <a:pt x="557" y="434"/>
                    <a:pt x="557" y="283"/>
                  </a:cubicBezTo>
                  <a:cubicBezTo>
                    <a:pt x="557" y="127"/>
                    <a:pt x="435"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3"/>
            <p:cNvSpPr/>
            <p:nvPr/>
          </p:nvSpPr>
          <p:spPr>
            <a:xfrm flipH="1">
              <a:off x="6892759" y="3820758"/>
              <a:ext cx="60771" cy="60771"/>
            </a:xfrm>
            <a:custGeom>
              <a:rect b="b" l="l" r="r" t="t"/>
              <a:pathLst>
                <a:path extrusionOk="0" h="552" w="552">
                  <a:moveTo>
                    <a:pt x="278" y="0"/>
                  </a:moveTo>
                  <a:cubicBezTo>
                    <a:pt x="128" y="0"/>
                    <a:pt x="0" y="123"/>
                    <a:pt x="0" y="274"/>
                  </a:cubicBezTo>
                  <a:cubicBezTo>
                    <a:pt x="0" y="429"/>
                    <a:pt x="128" y="552"/>
                    <a:pt x="278" y="552"/>
                  </a:cubicBezTo>
                  <a:cubicBezTo>
                    <a:pt x="429" y="552"/>
                    <a:pt x="552" y="429"/>
                    <a:pt x="552" y="274"/>
                  </a:cubicBezTo>
                  <a:cubicBezTo>
                    <a:pt x="552" y="123"/>
                    <a:pt x="429"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3"/>
            <p:cNvSpPr/>
            <p:nvPr/>
          </p:nvSpPr>
          <p:spPr>
            <a:xfrm flipH="1">
              <a:off x="6806007" y="3802593"/>
              <a:ext cx="59890" cy="59780"/>
            </a:xfrm>
            <a:custGeom>
              <a:rect b="b" l="l" r="r" t="t"/>
              <a:pathLst>
                <a:path extrusionOk="0" h="543" w="544">
                  <a:moveTo>
                    <a:pt x="274" y="0"/>
                  </a:moveTo>
                  <a:cubicBezTo>
                    <a:pt x="124" y="0"/>
                    <a:pt x="1" y="118"/>
                    <a:pt x="1" y="269"/>
                  </a:cubicBezTo>
                  <a:cubicBezTo>
                    <a:pt x="1" y="420"/>
                    <a:pt x="124" y="542"/>
                    <a:pt x="274" y="542"/>
                  </a:cubicBezTo>
                  <a:cubicBezTo>
                    <a:pt x="425" y="542"/>
                    <a:pt x="543" y="420"/>
                    <a:pt x="543" y="269"/>
                  </a:cubicBezTo>
                  <a:cubicBezTo>
                    <a:pt x="543" y="118"/>
                    <a:pt x="425"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3"/>
            <p:cNvSpPr/>
            <p:nvPr/>
          </p:nvSpPr>
          <p:spPr>
            <a:xfrm flipH="1">
              <a:off x="6720466" y="3779253"/>
              <a:ext cx="58679" cy="58679"/>
            </a:xfrm>
            <a:custGeom>
              <a:rect b="b" l="l" r="r" t="t"/>
              <a:pathLst>
                <a:path extrusionOk="0" h="533" w="533">
                  <a:moveTo>
                    <a:pt x="269" y="0"/>
                  </a:moveTo>
                  <a:cubicBezTo>
                    <a:pt x="118" y="0"/>
                    <a:pt x="0" y="118"/>
                    <a:pt x="0" y="264"/>
                  </a:cubicBezTo>
                  <a:cubicBezTo>
                    <a:pt x="0" y="415"/>
                    <a:pt x="118" y="533"/>
                    <a:pt x="269" y="533"/>
                  </a:cubicBezTo>
                  <a:cubicBezTo>
                    <a:pt x="415" y="533"/>
                    <a:pt x="533" y="415"/>
                    <a:pt x="533" y="264"/>
                  </a:cubicBezTo>
                  <a:cubicBezTo>
                    <a:pt x="533" y="118"/>
                    <a:pt x="415" y="0"/>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3"/>
            <p:cNvSpPr/>
            <p:nvPr/>
          </p:nvSpPr>
          <p:spPr>
            <a:xfrm flipH="1">
              <a:off x="6636356" y="3750630"/>
              <a:ext cx="57688" cy="58239"/>
            </a:xfrm>
            <a:custGeom>
              <a:rect b="b" l="l" r="r" t="t"/>
              <a:pathLst>
                <a:path extrusionOk="0" h="529" w="524">
                  <a:moveTo>
                    <a:pt x="264" y="1"/>
                  </a:moveTo>
                  <a:cubicBezTo>
                    <a:pt x="118" y="1"/>
                    <a:pt x="0" y="119"/>
                    <a:pt x="0" y="265"/>
                  </a:cubicBezTo>
                  <a:cubicBezTo>
                    <a:pt x="0" y="411"/>
                    <a:pt x="118" y="529"/>
                    <a:pt x="264" y="529"/>
                  </a:cubicBezTo>
                  <a:cubicBezTo>
                    <a:pt x="406" y="529"/>
                    <a:pt x="524" y="411"/>
                    <a:pt x="524" y="265"/>
                  </a:cubicBezTo>
                  <a:cubicBezTo>
                    <a:pt x="524" y="119"/>
                    <a:pt x="406"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3"/>
            <p:cNvSpPr/>
            <p:nvPr/>
          </p:nvSpPr>
          <p:spPr>
            <a:xfrm flipH="1">
              <a:off x="6553788" y="3718483"/>
              <a:ext cx="56698" cy="56698"/>
            </a:xfrm>
            <a:custGeom>
              <a:rect b="b" l="l" r="r" t="t"/>
              <a:pathLst>
                <a:path extrusionOk="0" h="515" w="515">
                  <a:moveTo>
                    <a:pt x="260" y="1"/>
                  </a:moveTo>
                  <a:cubicBezTo>
                    <a:pt x="113" y="1"/>
                    <a:pt x="0" y="114"/>
                    <a:pt x="0" y="260"/>
                  </a:cubicBezTo>
                  <a:cubicBezTo>
                    <a:pt x="0" y="401"/>
                    <a:pt x="113" y="514"/>
                    <a:pt x="260" y="514"/>
                  </a:cubicBezTo>
                  <a:cubicBezTo>
                    <a:pt x="401" y="514"/>
                    <a:pt x="514" y="401"/>
                    <a:pt x="514" y="260"/>
                  </a:cubicBezTo>
                  <a:cubicBezTo>
                    <a:pt x="514" y="114"/>
                    <a:pt x="401"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3"/>
            <p:cNvSpPr/>
            <p:nvPr/>
          </p:nvSpPr>
          <p:spPr>
            <a:xfrm flipH="1">
              <a:off x="6472870" y="3682153"/>
              <a:ext cx="56147" cy="56147"/>
            </a:xfrm>
            <a:custGeom>
              <a:rect b="b" l="l" r="r" t="t"/>
              <a:pathLst>
                <a:path extrusionOk="0" h="510" w="510">
                  <a:moveTo>
                    <a:pt x="255" y="1"/>
                  </a:moveTo>
                  <a:cubicBezTo>
                    <a:pt x="114" y="1"/>
                    <a:pt x="0" y="114"/>
                    <a:pt x="0" y="255"/>
                  </a:cubicBezTo>
                  <a:cubicBezTo>
                    <a:pt x="0" y="392"/>
                    <a:pt x="114" y="510"/>
                    <a:pt x="255" y="510"/>
                  </a:cubicBezTo>
                  <a:cubicBezTo>
                    <a:pt x="396" y="510"/>
                    <a:pt x="510" y="392"/>
                    <a:pt x="510" y="255"/>
                  </a:cubicBezTo>
                  <a:cubicBezTo>
                    <a:pt x="510" y="114"/>
                    <a:pt x="396"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3"/>
            <p:cNvSpPr/>
            <p:nvPr/>
          </p:nvSpPr>
          <p:spPr>
            <a:xfrm flipH="1">
              <a:off x="6393495" y="3642740"/>
              <a:ext cx="55046" cy="55046"/>
            </a:xfrm>
            <a:custGeom>
              <a:rect b="b" l="l" r="r" t="t"/>
              <a:pathLst>
                <a:path extrusionOk="0" h="500" w="500">
                  <a:moveTo>
                    <a:pt x="250" y="0"/>
                  </a:moveTo>
                  <a:cubicBezTo>
                    <a:pt x="113" y="0"/>
                    <a:pt x="0" y="113"/>
                    <a:pt x="0" y="250"/>
                  </a:cubicBezTo>
                  <a:cubicBezTo>
                    <a:pt x="0" y="387"/>
                    <a:pt x="113"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3"/>
            <p:cNvSpPr/>
            <p:nvPr/>
          </p:nvSpPr>
          <p:spPr>
            <a:xfrm flipH="1">
              <a:off x="6315109" y="3600685"/>
              <a:ext cx="54606" cy="54055"/>
            </a:xfrm>
            <a:custGeom>
              <a:rect b="b" l="l" r="r" t="t"/>
              <a:pathLst>
                <a:path extrusionOk="0" h="491" w="496">
                  <a:moveTo>
                    <a:pt x="246" y="0"/>
                  </a:moveTo>
                  <a:cubicBezTo>
                    <a:pt x="114" y="0"/>
                    <a:pt x="1" y="114"/>
                    <a:pt x="1" y="246"/>
                  </a:cubicBezTo>
                  <a:cubicBezTo>
                    <a:pt x="1" y="382"/>
                    <a:pt x="114" y="491"/>
                    <a:pt x="246" y="491"/>
                  </a:cubicBezTo>
                  <a:cubicBezTo>
                    <a:pt x="383" y="491"/>
                    <a:pt x="496" y="382"/>
                    <a:pt x="496" y="246"/>
                  </a:cubicBezTo>
                  <a:cubicBezTo>
                    <a:pt x="496" y="114"/>
                    <a:pt x="383"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3"/>
            <p:cNvSpPr/>
            <p:nvPr/>
          </p:nvSpPr>
          <p:spPr>
            <a:xfrm flipH="1">
              <a:off x="6237715" y="3557639"/>
              <a:ext cx="53615" cy="52954"/>
            </a:xfrm>
            <a:custGeom>
              <a:rect b="b" l="l" r="r" t="t"/>
              <a:pathLst>
                <a:path extrusionOk="0" h="481" w="487">
                  <a:moveTo>
                    <a:pt x="241" y="0"/>
                  </a:moveTo>
                  <a:cubicBezTo>
                    <a:pt x="109" y="0"/>
                    <a:pt x="1" y="109"/>
                    <a:pt x="1" y="241"/>
                  </a:cubicBezTo>
                  <a:cubicBezTo>
                    <a:pt x="1" y="377"/>
                    <a:pt x="109" y="481"/>
                    <a:pt x="241" y="481"/>
                  </a:cubicBezTo>
                  <a:cubicBezTo>
                    <a:pt x="378" y="481"/>
                    <a:pt x="486" y="377"/>
                    <a:pt x="486" y="241"/>
                  </a:cubicBezTo>
                  <a:cubicBezTo>
                    <a:pt x="486" y="109"/>
                    <a:pt x="378"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3"/>
            <p:cNvSpPr/>
            <p:nvPr/>
          </p:nvSpPr>
          <p:spPr>
            <a:xfrm flipH="1">
              <a:off x="6160981" y="3514043"/>
              <a:ext cx="52514" cy="51964"/>
            </a:xfrm>
            <a:custGeom>
              <a:rect b="b" l="l" r="r" t="t"/>
              <a:pathLst>
                <a:path extrusionOk="0" h="472" w="477">
                  <a:moveTo>
                    <a:pt x="241" y="0"/>
                  </a:moveTo>
                  <a:cubicBezTo>
                    <a:pt x="109" y="0"/>
                    <a:pt x="1" y="104"/>
                    <a:pt x="1" y="236"/>
                  </a:cubicBezTo>
                  <a:cubicBezTo>
                    <a:pt x="1" y="368"/>
                    <a:pt x="109" y="472"/>
                    <a:pt x="241" y="472"/>
                  </a:cubicBezTo>
                  <a:cubicBezTo>
                    <a:pt x="368" y="472"/>
                    <a:pt x="477" y="368"/>
                    <a:pt x="477" y="236"/>
                  </a:cubicBezTo>
                  <a:cubicBezTo>
                    <a:pt x="477" y="104"/>
                    <a:pt x="368"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3"/>
            <p:cNvSpPr/>
            <p:nvPr/>
          </p:nvSpPr>
          <p:spPr>
            <a:xfrm flipH="1">
              <a:off x="6083587" y="3470887"/>
              <a:ext cx="51523" cy="50973"/>
            </a:xfrm>
            <a:custGeom>
              <a:rect b="b" l="l" r="r" t="t"/>
              <a:pathLst>
                <a:path extrusionOk="0" h="463" w="468">
                  <a:moveTo>
                    <a:pt x="236" y="1"/>
                  </a:moveTo>
                  <a:cubicBezTo>
                    <a:pt x="104" y="1"/>
                    <a:pt x="1" y="105"/>
                    <a:pt x="1" y="232"/>
                  </a:cubicBezTo>
                  <a:cubicBezTo>
                    <a:pt x="1" y="359"/>
                    <a:pt x="104" y="463"/>
                    <a:pt x="236" y="463"/>
                  </a:cubicBezTo>
                  <a:cubicBezTo>
                    <a:pt x="364" y="463"/>
                    <a:pt x="467" y="359"/>
                    <a:pt x="467" y="232"/>
                  </a:cubicBezTo>
                  <a:cubicBezTo>
                    <a:pt x="467" y="105"/>
                    <a:pt x="364" y="1"/>
                    <a:pt x="2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3"/>
            <p:cNvSpPr/>
            <p:nvPr/>
          </p:nvSpPr>
          <p:spPr>
            <a:xfrm flipH="1">
              <a:off x="6005752" y="3429383"/>
              <a:ext cx="49982" cy="49982"/>
            </a:xfrm>
            <a:custGeom>
              <a:rect b="b" l="l" r="r" t="t"/>
              <a:pathLst>
                <a:path extrusionOk="0" h="454" w="454">
                  <a:moveTo>
                    <a:pt x="227" y="1"/>
                  </a:moveTo>
                  <a:cubicBezTo>
                    <a:pt x="100" y="1"/>
                    <a:pt x="1" y="100"/>
                    <a:pt x="1" y="227"/>
                  </a:cubicBezTo>
                  <a:cubicBezTo>
                    <a:pt x="1" y="354"/>
                    <a:pt x="100" y="453"/>
                    <a:pt x="227" y="453"/>
                  </a:cubicBezTo>
                  <a:cubicBezTo>
                    <a:pt x="354" y="453"/>
                    <a:pt x="453" y="354"/>
                    <a:pt x="453" y="227"/>
                  </a:cubicBezTo>
                  <a:cubicBezTo>
                    <a:pt x="453" y="100"/>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3"/>
            <p:cNvSpPr/>
            <p:nvPr/>
          </p:nvSpPr>
          <p:spPr>
            <a:xfrm flipH="1">
              <a:off x="5925826" y="3390520"/>
              <a:ext cx="49432" cy="49321"/>
            </a:xfrm>
            <a:custGeom>
              <a:rect b="b" l="l" r="r" t="t"/>
              <a:pathLst>
                <a:path extrusionOk="0" h="448" w="449">
                  <a:moveTo>
                    <a:pt x="222" y="0"/>
                  </a:moveTo>
                  <a:cubicBezTo>
                    <a:pt x="99" y="0"/>
                    <a:pt x="0" y="99"/>
                    <a:pt x="0" y="222"/>
                  </a:cubicBezTo>
                  <a:cubicBezTo>
                    <a:pt x="0" y="344"/>
                    <a:pt x="99" y="448"/>
                    <a:pt x="222" y="448"/>
                  </a:cubicBezTo>
                  <a:cubicBezTo>
                    <a:pt x="345" y="448"/>
                    <a:pt x="448" y="344"/>
                    <a:pt x="448" y="222"/>
                  </a:cubicBezTo>
                  <a:cubicBezTo>
                    <a:pt x="448" y="99"/>
                    <a:pt x="345"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3"/>
            <p:cNvSpPr/>
            <p:nvPr/>
          </p:nvSpPr>
          <p:spPr>
            <a:xfrm flipH="1">
              <a:off x="5844909" y="3355181"/>
              <a:ext cx="48331" cy="48331"/>
            </a:xfrm>
            <a:custGeom>
              <a:rect b="b" l="l" r="r" t="t"/>
              <a:pathLst>
                <a:path extrusionOk="0" h="439" w="439">
                  <a:moveTo>
                    <a:pt x="222" y="1"/>
                  </a:moveTo>
                  <a:cubicBezTo>
                    <a:pt x="99" y="1"/>
                    <a:pt x="0" y="100"/>
                    <a:pt x="0" y="222"/>
                  </a:cubicBezTo>
                  <a:cubicBezTo>
                    <a:pt x="0" y="340"/>
                    <a:pt x="99" y="439"/>
                    <a:pt x="222" y="439"/>
                  </a:cubicBezTo>
                  <a:cubicBezTo>
                    <a:pt x="344" y="439"/>
                    <a:pt x="439" y="340"/>
                    <a:pt x="439" y="222"/>
                  </a:cubicBezTo>
                  <a:cubicBezTo>
                    <a:pt x="439" y="100"/>
                    <a:pt x="344"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3"/>
            <p:cNvSpPr/>
            <p:nvPr/>
          </p:nvSpPr>
          <p:spPr>
            <a:xfrm flipH="1">
              <a:off x="5761349" y="3325566"/>
              <a:ext cx="47340" cy="47340"/>
            </a:xfrm>
            <a:custGeom>
              <a:rect b="b" l="l" r="r" t="t"/>
              <a:pathLst>
                <a:path extrusionOk="0" h="430" w="430">
                  <a:moveTo>
                    <a:pt x="213" y="1"/>
                  </a:moveTo>
                  <a:cubicBezTo>
                    <a:pt x="95" y="1"/>
                    <a:pt x="1" y="95"/>
                    <a:pt x="1" y="213"/>
                  </a:cubicBezTo>
                  <a:cubicBezTo>
                    <a:pt x="1" y="331"/>
                    <a:pt x="95" y="430"/>
                    <a:pt x="213" y="430"/>
                  </a:cubicBezTo>
                  <a:cubicBezTo>
                    <a:pt x="335" y="430"/>
                    <a:pt x="430" y="331"/>
                    <a:pt x="430" y="213"/>
                  </a:cubicBezTo>
                  <a:cubicBezTo>
                    <a:pt x="430" y="95"/>
                    <a:pt x="335"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3"/>
            <p:cNvSpPr/>
            <p:nvPr/>
          </p:nvSpPr>
          <p:spPr>
            <a:xfrm flipH="1">
              <a:off x="5675698" y="3301787"/>
              <a:ext cx="46789" cy="46239"/>
            </a:xfrm>
            <a:custGeom>
              <a:rect b="b" l="l" r="r" t="t"/>
              <a:pathLst>
                <a:path extrusionOk="0" h="420" w="425">
                  <a:moveTo>
                    <a:pt x="212" y="0"/>
                  </a:moveTo>
                  <a:cubicBezTo>
                    <a:pt x="95" y="0"/>
                    <a:pt x="0" y="94"/>
                    <a:pt x="0" y="212"/>
                  </a:cubicBezTo>
                  <a:cubicBezTo>
                    <a:pt x="0" y="325"/>
                    <a:pt x="95" y="420"/>
                    <a:pt x="212" y="420"/>
                  </a:cubicBezTo>
                  <a:cubicBezTo>
                    <a:pt x="330" y="420"/>
                    <a:pt x="425" y="325"/>
                    <a:pt x="425" y="212"/>
                  </a:cubicBezTo>
                  <a:cubicBezTo>
                    <a:pt x="425" y="94"/>
                    <a:pt x="330" y="0"/>
                    <a:pt x="2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3"/>
            <p:cNvSpPr/>
            <p:nvPr/>
          </p:nvSpPr>
          <p:spPr>
            <a:xfrm flipH="1">
              <a:off x="5588506" y="3285163"/>
              <a:ext cx="45798" cy="45248"/>
            </a:xfrm>
            <a:custGeom>
              <a:rect b="b" l="l" r="r" t="t"/>
              <a:pathLst>
                <a:path extrusionOk="0" h="411" w="416">
                  <a:moveTo>
                    <a:pt x="208" y="0"/>
                  </a:moveTo>
                  <a:cubicBezTo>
                    <a:pt x="90" y="0"/>
                    <a:pt x="1" y="90"/>
                    <a:pt x="1" y="203"/>
                  </a:cubicBezTo>
                  <a:cubicBezTo>
                    <a:pt x="1" y="321"/>
                    <a:pt x="90" y="410"/>
                    <a:pt x="208" y="410"/>
                  </a:cubicBezTo>
                  <a:cubicBezTo>
                    <a:pt x="321" y="410"/>
                    <a:pt x="416" y="321"/>
                    <a:pt x="416" y="203"/>
                  </a:cubicBezTo>
                  <a:cubicBezTo>
                    <a:pt x="416" y="90"/>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3"/>
            <p:cNvSpPr/>
            <p:nvPr/>
          </p:nvSpPr>
          <p:spPr>
            <a:xfrm flipH="1">
              <a:off x="5500323" y="3275805"/>
              <a:ext cx="44698" cy="44698"/>
            </a:xfrm>
            <a:custGeom>
              <a:rect b="b" l="l" r="r" t="t"/>
              <a:pathLst>
                <a:path extrusionOk="0" h="406" w="406">
                  <a:moveTo>
                    <a:pt x="203" y="0"/>
                  </a:moveTo>
                  <a:cubicBezTo>
                    <a:pt x="90" y="0"/>
                    <a:pt x="1" y="90"/>
                    <a:pt x="1" y="203"/>
                  </a:cubicBezTo>
                  <a:cubicBezTo>
                    <a:pt x="1" y="311"/>
                    <a:pt x="90" y="406"/>
                    <a:pt x="203" y="406"/>
                  </a:cubicBezTo>
                  <a:cubicBezTo>
                    <a:pt x="312" y="406"/>
                    <a:pt x="406" y="311"/>
                    <a:pt x="406" y="203"/>
                  </a:cubicBezTo>
                  <a:cubicBezTo>
                    <a:pt x="406" y="90"/>
                    <a:pt x="312"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3"/>
            <p:cNvSpPr/>
            <p:nvPr/>
          </p:nvSpPr>
          <p:spPr>
            <a:xfrm flipH="1">
              <a:off x="5411479" y="3273713"/>
              <a:ext cx="44257" cy="43707"/>
            </a:xfrm>
            <a:custGeom>
              <a:rect b="b" l="l" r="r" t="t"/>
              <a:pathLst>
                <a:path extrusionOk="0" h="397" w="402">
                  <a:moveTo>
                    <a:pt x="203" y="0"/>
                  </a:moveTo>
                  <a:cubicBezTo>
                    <a:pt x="90" y="0"/>
                    <a:pt x="0" y="90"/>
                    <a:pt x="0" y="198"/>
                  </a:cubicBezTo>
                  <a:cubicBezTo>
                    <a:pt x="0" y="307"/>
                    <a:pt x="90" y="396"/>
                    <a:pt x="203" y="396"/>
                  </a:cubicBezTo>
                  <a:cubicBezTo>
                    <a:pt x="312" y="396"/>
                    <a:pt x="401" y="307"/>
                    <a:pt x="401" y="198"/>
                  </a:cubicBezTo>
                  <a:cubicBezTo>
                    <a:pt x="401" y="90"/>
                    <a:pt x="312"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3"/>
            <p:cNvSpPr/>
            <p:nvPr/>
          </p:nvSpPr>
          <p:spPr>
            <a:xfrm flipH="1">
              <a:off x="5323295" y="3278888"/>
              <a:ext cx="42716" cy="42716"/>
            </a:xfrm>
            <a:custGeom>
              <a:rect b="b" l="l" r="r" t="t"/>
              <a:pathLst>
                <a:path extrusionOk="0" h="388" w="388">
                  <a:moveTo>
                    <a:pt x="194" y="1"/>
                  </a:moveTo>
                  <a:cubicBezTo>
                    <a:pt x="91" y="1"/>
                    <a:pt x="1" y="85"/>
                    <a:pt x="1" y="194"/>
                  </a:cubicBezTo>
                  <a:cubicBezTo>
                    <a:pt x="1" y="302"/>
                    <a:pt x="91" y="387"/>
                    <a:pt x="194" y="387"/>
                  </a:cubicBezTo>
                  <a:cubicBezTo>
                    <a:pt x="303" y="387"/>
                    <a:pt x="388" y="302"/>
                    <a:pt x="388" y="194"/>
                  </a:cubicBezTo>
                  <a:cubicBezTo>
                    <a:pt x="388" y="85"/>
                    <a:pt x="303"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3"/>
            <p:cNvSpPr/>
            <p:nvPr/>
          </p:nvSpPr>
          <p:spPr>
            <a:xfrm flipH="1">
              <a:off x="5235112" y="3290337"/>
              <a:ext cx="41615" cy="42165"/>
            </a:xfrm>
            <a:custGeom>
              <a:rect b="b" l="l" r="r" t="t"/>
              <a:pathLst>
                <a:path extrusionOk="0" h="383" w="378">
                  <a:moveTo>
                    <a:pt x="189" y="0"/>
                  </a:moveTo>
                  <a:cubicBezTo>
                    <a:pt x="86" y="0"/>
                    <a:pt x="1" y="85"/>
                    <a:pt x="1" y="194"/>
                  </a:cubicBezTo>
                  <a:cubicBezTo>
                    <a:pt x="1" y="297"/>
                    <a:pt x="86" y="382"/>
                    <a:pt x="189" y="382"/>
                  </a:cubicBezTo>
                  <a:cubicBezTo>
                    <a:pt x="293" y="382"/>
                    <a:pt x="378" y="297"/>
                    <a:pt x="378" y="194"/>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3"/>
            <p:cNvSpPr/>
            <p:nvPr/>
          </p:nvSpPr>
          <p:spPr>
            <a:xfrm flipH="1">
              <a:off x="5147920" y="3307952"/>
              <a:ext cx="41065" cy="41065"/>
            </a:xfrm>
            <a:custGeom>
              <a:rect b="b" l="l" r="r" t="t"/>
              <a:pathLst>
                <a:path extrusionOk="0" h="373" w="373">
                  <a:moveTo>
                    <a:pt x="189" y="1"/>
                  </a:moveTo>
                  <a:cubicBezTo>
                    <a:pt x="85" y="1"/>
                    <a:pt x="0" y="85"/>
                    <a:pt x="0" y="184"/>
                  </a:cubicBezTo>
                  <a:cubicBezTo>
                    <a:pt x="0" y="288"/>
                    <a:pt x="85" y="373"/>
                    <a:pt x="189" y="373"/>
                  </a:cubicBezTo>
                  <a:cubicBezTo>
                    <a:pt x="293" y="373"/>
                    <a:pt x="373" y="288"/>
                    <a:pt x="373" y="184"/>
                  </a:cubicBezTo>
                  <a:cubicBezTo>
                    <a:pt x="373" y="85"/>
                    <a:pt x="293"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3"/>
            <p:cNvSpPr/>
            <p:nvPr/>
          </p:nvSpPr>
          <p:spPr>
            <a:xfrm flipH="1">
              <a:off x="5061718" y="3330300"/>
              <a:ext cx="40074" cy="40074"/>
            </a:xfrm>
            <a:custGeom>
              <a:rect b="b" l="l" r="r" t="t"/>
              <a:pathLst>
                <a:path extrusionOk="0" h="364" w="364">
                  <a:moveTo>
                    <a:pt x="180" y="0"/>
                  </a:moveTo>
                  <a:cubicBezTo>
                    <a:pt x="81" y="0"/>
                    <a:pt x="0" y="85"/>
                    <a:pt x="0" y="184"/>
                  </a:cubicBezTo>
                  <a:cubicBezTo>
                    <a:pt x="0" y="283"/>
                    <a:pt x="81" y="363"/>
                    <a:pt x="180" y="363"/>
                  </a:cubicBezTo>
                  <a:cubicBezTo>
                    <a:pt x="283" y="363"/>
                    <a:pt x="363" y="283"/>
                    <a:pt x="363" y="184"/>
                  </a:cubicBezTo>
                  <a:cubicBezTo>
                    <a:pt x="363" y="85"/>
                    <a:pt x="283"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3"/>
            <p:cNvSpPr/>
            <p:nvPr/>
          </p:nvSpPr>
          <p:spPr>
            <a:xfrm flipH="1">
              <a:off x="4977168" y="3357273"/>
              <a:ext cx="38973" cy="38973"/>
            </a:xfrm>
            <a:custGeom>
              <a:rect b="b" l="l" r="r" t="t"/>
              <a:pathLst>
                <a:path extrusionOk="0" h="354" w="354">
                  <a:moveTo>
                    <a:pt x="179" y="0"/>
                  </a:moveTo>
                  <a:cubicBezTo>
                    <a:pt x="80" y="0"/>
                    <a:pt x="0" y="81"/>
                    <a:pt x="0" y="180"/>
                  </a:cubicBezTo>
                  <a:cubicBezTo>
                    <a:pt x="0" y="274"/>
                    <a:pt x="80" y="354"/>
                    <a:pt x="179" y="354"/>
                  </a:cubicBezTo>
                  <a:cubicBezTo>
                    <a:pt x="274" y="354"/>
                    <a:pt x="354" y="274"/>
                    <a:pt x="354" y="180"/>
                  </a:cubicBezTo>
                  <a:cubicBezTo>
                    <a:pt x="354" y="81"/>
                    <a:pt x="274"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3"/>
            <p:cNvSpPr/>
            <p:nvPr/>
          </p:nvSpPr>
          <p:spPr>
            <a:xfrm flipH="1">
              <a:off x="4893608" y="3387878"/>
              <a:ext cx="37982" cy="38532"/>
            </a:xfrm>
            <a:custGeom>
              <a:rect b="b" l="l" r="r" t="t"/>
              <a:pathLst>
                <a:path extrusionOk="0" h="350" w="345">
                  <a:moveTo>
                    <a:pt x="175" y="1"/>
                  </a:moveTo>
                  <a:cubicBezTo>
                    <a:pt x="76" y="1"/>
                    <a:pt x="1" y="81"/>
                    <a:pt x="1" y="175"/>
                  </a:cubicBezTo>
                  <a:cubicBezTo>
                    <a:pt x="1" y="269"/>
                    <a:pt x="76" y="349"/>
                    <a:pt x="175" y="349"/>
                  </a:cubicBezTo>
                  <a:cubicBezTo>
                    <a:pt x="269" y="349"/>
                    <a:pt x="345" y="269"/>
                    <a:pt x="345" y="175"/>
                  </a:cubicBezTo>
                  <a:cubicBezTo>
                    <a:pt x="345"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3"/>
            <p:cNvSpPr/>
            <p:nvPr/>
          </p:nvSpPr>
          <p:spPr>
            <a:xfrm flipH="1">
              <a:off x="4811040" y="3422117"/>
              <a:ext cx="37542" cy="36991"/>
            </a:xfrm>
            <a:custGeom>
              <a:rect b="b" l="l" r="r" t="t"/>
              <a:pathLst>
                <a:path extrusionOk="0" h="336" w="341">
                  <a:moveTo>
                    <a:pt x="171" y="1"/>
                  </a:moveTo>
                  <a:cubicBezTo>
                    <a:pt x="76" y="1"/>
                    <a:pt x="1" y="76"/>
                    <a:pt x="1" y="170"/>
                  </a:cubicBezTo>
                  <a:cubicBezTo>
                    <a:pt x="1" y="260"/>
                    <a:pt x="76" y="335"/>
                    <a:pt x="171" y="335"/>
                  </a:cubicBezTo>
                  <a:cubicBezTo>
                    <a:pt x="265" y="335"/>
                    <a:pt x="340" y="260"/>
                    <a:pt x="340" y="170"/>
                  </a:cubicBezTo>
                  <a:cubicBezTo>
                    <a:pt x="340" y="76"/>
                    <a:pt x="265"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3"/>
            <p:cNvSpPr/>
            <p:nvPr/>
          </p:nvSpPr>
          <p:spPr>
            <a:xfrm flipH="1">
              <a:off x="4730123" y="3458997"/>
              <a:ext cx="36441" cy="36441"/>
            </a:xfrm>
            <a:custGeom>
              <a:rect b="b" l="l" r="r" t="t"/>
              <a:pathLst>
                <a:path extrusionOk="0" h="331" w="331">
                  <a:moveTo>
                    <a:pt x="166" y="0"/>
                  </a:moveTo>
                  <a:cubicBezTo>
                    <a:pt x="76" y="0"/>
                    <a:pt x="1" y="76"/>
                    <a:pt x="1" y="165"/>
                  </a:cubicBezTo>
                  <a:cubicBezTo>
                    <a:pt x="1" y="255"/>
                    <a:pt x="76" y="330"/>
                    <a:pt x="166" y="330"/>
                  </a:cubicBezTo>
                  <a:cubicBezTo>
                    <a:pt x="255" y="330"/>
                    <a:pt x="331" y="255"/>
                    <a:pt x="331" y="165"/>
                  </a:cubicBezTo>
                  <a:cubicBezTo>
                    <a:pt x="331" y="76"/>
                    <a:pt x="255"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3"/>
            <p:cNvSpPr/>
            <p:nvPr/>
          </p:nvSpPr>
          <p:spPr>
            <a:xfrm flipH="1">
              <a:off x="4650196" y="3498410"/>
              <a:ext cx="35340" cy="35450"/>
            </a:xfrm>
            <a:custGeom>
              <a:rect b="b" l="l" r="r" t="t"/>
              <a:pathLst>
                <a:path extrusionOk="0" h="322" w="321">
                  <a:moveTo>
                    <a:pt x="161" y="1"/>
                  </a:moveTo>
                  <a:cubicBezTo>
                    <a:pt x="71" y="1"/>
                    <a:pt x="0" y="71"/>
                    <a:pt x="0" y="161"/>
                  </a:cubicBezTo>
                  <a:cubicBezTo>
                    <a:pt x="0" y="246"/>
                    <a:pt x="71" y="321"/>
                    <a:pt x="161" y="321"/>
                  </a:cubicBezTo>
                  <a:cubicBezTo>
                    <a:pt x="250" y="321"/>
                    <a:pt x="321" y="246"/>
                    <a:pt x="321" y="161"/>
                  </a:cubicBezTo>
                  <a:cubicBezTo>
                    <a:pt x="321" y="71"/>
                    <a:pt x="250"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3"/>
            <p:cNvSpPr/>
            <p:nvPr/>
          </p:nvSpPr>
          <p:spPr>
            <a:xfrm flipH="1">
              <a:off x="4570710" y="3538373"/>
              <a:ext cx="34459" cy="34349"/>
            </a:xfrm>
            <a:custGeom>
              <a:rect b="b" l="l" r="r" t="t"/>
              <a:pathLst>
                <a:path extrusionOk="0" h="312" w="313">
                  <a:moveTo>
                    <a:pt x="157" y="1"/>
                  </a:moveTo>
                  <a:cubicBezTo>
                    <a:pt x="72" y="1"/>
                    <a:pt x="1" y="71"/>
                    <a:pt x="1" y="156"/>
                  </a:cubicBezTo>
                  <a:cubicBezTo>
                    <a:pt x="1" y="241"/>
                    <a:pt x="72" y="312"/>
                    <a:pt x="157" y="312"/>
                  </a:cubicBezTo>
                  <a:cubicBezTo>
                    <a:pt x="241" y="312"/>
                    <a:pt x="312" y="241"/>
                    <a:pt x="312" y="156"/>
                  </a:cubicBezTo>
                  <a:cubicBezTo>
                    <a:pt x="312" y="71"/>
                    <a:pt x="241" y="1"/>
                    <a:pt x="1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3"/>
            <p:cNvSpPr/>
            <p:nvPr/>
          </p:nvSpPr>
          <p:spPr>
            <a:xfrm flipH="1">
              <a:off x="4490343" y="3576795"/>
              <a:ext cx="33248" cy="33358"/>
            </a:xfrm>
            <a:custGeom>
              <a:rect b="b" l="l" r="r" t="t"/>
              <a:pathLst>
                <a:path extrusionOk="0" h="303" w="302">
                  <a:moveTo>
                    <a:pt x="151" y="1"/>
                  </a:moveTo>
                  <a:cubicBezTo>
                    <a:pt x="66" y="1"/>
                    <a:pt x="0" y="71"/>
                    <a:pt x="0" y="151"/>
                  </a:cubicBezTo>
                  <a:cubicBezTo>
                    <a:pt x="0" y="236"/>
                    <a:pt x="66" y="302"/>
                    <a:pt x="151" y="302"/>
                  </a:cubicBezTo>
                  <a:cubicBezTo>
                    <a:pt x="231" y="302"/>
                    <a:pt x="302" y="236"/>
                    <a:pt x="302" y="151"/>
                  </a:cubicBezTo>
                  <a:cubicBezTo>
                    <a:pt x="302" y="71"/>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3"/>
            <p:cNvSpPr/>
            <p:nvPr/>
          </p:nvSpPr>
          <p:spPr>
            <a:xfrm flipH="1">
              <a:off x="4409316" y="3613676"/>
              <a:ext cx="32367" cy="32808"/>
            </a:xfrm>
            <a:custGeom>
              <a:rect b="b" l="l" r="r" t="t"/>
              <a:pathLst>
                <a:path extrusionOk="0" h="298" w="294">
                  <a:moveTo>
                    <a:pt x="147" y="0"/>
                  </a:moveTo>
                  <a:cubicBezTo>
                    <a:pt x="67" y="0"/>
                    <a:pt x="1" y="66"/>
                    <a:pt x="1" y="146"/>
                  </a:cubicBezTo>
                  <a:cubicBezTo>
                    <a:pt x="1" y="231"/>
                    <a:pt x="67" y="297"/>
                    <a:pt x="147" y="297"/>
                  </a:cubicBezTo>
                  <a:cubicBezTo>
                    <a:pt x="227" y="297"/>
                    <a:pt x="293" y="231"/>
                    <a:pt x="293" y="146"/>
                  </a:cubicBezTo>
                  <a:cubicBezTo>
                    <a:pt x="293" y="66"/>
                    <a:pt x="227"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3"/>
            <p:cNvSpPr/>
            <p:nvPr/>
          </p:nvSpPr>
          <p:spPr>
            <a:xfrm flipH="1">
              <a:off x="4327298" y="3648905"/>
              <a:ext cx="31817" cy="31266"/>
            </a:xfrm>
            <a:custGeom>
              <a:rect b="b" l="l" r="r" t="t"/>
              <a:pathLst>
                <a:path extrusionOk="0" h="284" w="289">
                  <a:moveTo>
                    <a:pt x="142" y="1"/>
                  </a:moveTo>
                  <a:cubicBezTo>
                    <a:pt x="66" y="1"/>
                    <a:pt x="0" y="62"/>
                    <a:pt x="0" y="142"/>
                  </a:cubicBezTo>
                  <a:cubicBezTo>
                    <a:pt x="0" y="222"/>
                    <a:pt x="66" y="284"/>
                    <a:pt x="142" y="284"/>
                  </a:cubicBezTo>
                  <a:cubicBezTo>
                    <a:pt x="222" y="284"/>
                    <a:pt x="288" y="222"/>
                    <a:pt x="288" y="142"/>
                  </a:cubicBezTo>
                  <a:cubicBezTo>
                    <a:pt x="288" y="62"/>
                    <a:pt x="222"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3"/>
            <p:cNvSpPr/>
            <p:nvPr/>
          </p:nvSpPr>
          <p:spPr>
            <a:xfrm flipH="1">
              <a:off x="4244840" y="3681602"/>
              <a:ext cx="30716" cy="30716"/>
            </a:xfrm>
            <a:custGeom>
              <a:rect b="b" l="l" r="r" t="t"/>
              <a:pathLst>
                <a:path extrusionOk="0" h="279" w="279">
                  <a:moveTo>
                    <a:pt x="142" y="1"/>
                  </a:moveTo>
                  <a:cubicBezTo>
                    <a:pt x="62" y="1"/>
                    <a:pt x="0" y="67"/>
                    <a:pt x="0" y="142"/>
                  </a:cubicBezTo>
                  <a:cubicBezTo>
                    <a:pt x="0" y="218"/>
                    <a:pt x="62" y="279"/>
                    <a:pt x="142" y="279"/>
                  </a:cubicBezTo>
                  <a:cubicBezTo>
                    <a:pt x="217" y="279"/>
                    <a:pt x="279" y="218"/>
                    <a:pt x="279" y="142"/>
                  </a:cubicBezTo>
                  <a:cubicBezTo>
                    <a:pt x="279" y="67"/>
                    <a:pt x="217"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3"/>
            <p:cNvSpPr/>
            <p:nvPr/>
          </p:nvSpPr>
          <p:spPr>
            <a:xfrm flipH="1">
              <a:off x="4161280" y="3712758"/>
              <a:ext cx="29725" cy="29725"/>
            </a:xfrm>
            <a:custGeom>
              <a:rect b="b" l="l" r="r" t="t"/>
              <a:pathLst>
                <a:path extrusionOk="0" h="270" w="270">
                  <a:moveTo>
                    <a:pt x="133" y="1"/>
                  </a:moveTo>
                  <a:cubicBezTo>
                    <a:pt x="62" y="1"/>
                    <a:pt x="1" y="62"/>
                    <a:pt x="1" y="137"/>
                  </a:cubicBezTo>
                  <a:cubicBezTo>
                    <a:pt x="1" y="208"/>
                    <a:pt x="62" y="269"/>
                    <a:pt x="133" y="269"/>
                  </a:cubicBezTo>
                  <a:cubicBezTo>
                    <a:pt x="208" y="269"/>
                    <a:pt x="270" y="208"/>
                    <a:pt x="270" y="137"/>
                  </a:cubicBezTo>
                  <a:cubicBezTo>
                    <a:pt x="270" y="62"/>
                    <a:pt x="208"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3"/>
            <p:cNvSpPr/>
            <p:nvPr/>
          </p:nvSpPr>
          <p:spPr>
            <a:xfrm flipH="1">
              <a:off x="4077170" y="3741822"/>
              <a:ext cx="28734" cy="28624"/>
            </a:xfrm>
            <a:custGeom>
              <a:rect b="b" l="l" r="r" t="t"/>
              <a:pathLst>
                <a:path extrusionOk="0" h="260" w="261">
                  <a:moveTo>
                    <a:pt x="128" y="1"/>
                  </a:moveTo>
                  <a:cubicBezTo>
                    <a:pt x="58" y="1"/>
                    <a:pt x="1" y="57"/>
                    <a:pt x="1" y="128"/>
                  </a:cubicBezTo>
                  <a:cubicBezTo>
                    <a:pt x="1" y="199"/>
                    <a:pt x="58" y="260"/>
                    <a:pt x="128" y="260"/>
                  </a:cubicBezTo>
                  <a:cubicBezTo>
                    <a:pt x="204" y="260"/>
                    <a:pt x="260" y="199"/>
                    <a:pt x="260" y="128"/>
                  </a:cubicBezTo>
                  <a:cubicBezTo>
                    <a:pt x="260" y="57"/>
                    <a:pt x="20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3"/>
            <p:cNvSpPr/>
            <p:nvPr/>
          </p:nvSpPr>
          <p:spPr>
            <a:xfrm flipH="1">
              <a:off x="3992070" y="3767804"/>
              <a:ext cx="27633" cy="28074"/>
            </a:xfrm>
            <a:custGeom>
              <a:rect b="b" l="l" r="r" t="t"/>
              <a:pathLst>
                <a:path extrusionOk="0" h="255" w="251">
                  <a:moveTo>
                    <a:pt x="123" y="0"/>
                  </a:moveTo>
                  <a:cubicBezTo>
                    <a:pt x="52" y="0"/>
                    <a:pt x="1" y="57"/>
                    <a:pt x="1" y="128"/>
                  </a:cubicBezTo>
                  <a:cubicBezTo>
                    <a:pt x="1" y="198"/>
                    <a:pt x="52" y="255"/>
                    <a:pt x="123" y="255"/>
                  </a:cubicBezTo>
                  <a:cubicBezTo>
                    <a:pt x="194" y="255"/>
                    <a:pt x="250" y="198"/>
                    <a:pt x="250" y="128"/>
                  </a:cubicBezTo>
                  <a:cubicBezTo>
                    <a:pt x="250" y="57"/>
                    <a:pt x="194"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3"/>
            <p:cNvSpPr/>
            <p:nvPr/>
          </p:nvSpPr>
          <p:spPr>
            <a:xfrm flipH="1">
              <a:off x="3906418" y="3791694"/>
              <a:ext cx="26642" cy="27083"/>
            </a:xfrm>
            <a:custGeom>
              <a:rect b="b" l="l" r="r" t="t"/>
              <a:pathLst>
                <a:path extrusionOk="0" h="246" w="242">
                  <a:moveTo>
                    <a:pt x="119" y="0"/>
                  </a:moveTo>
                  <a:cubicBezTo>
                    <a:pt x="53" y="0"/>
                    <a:pt x="1" y="57"/>
                    <a:pt x="1" y="123"/>
                  </a:cubicBezTo>
                  <a:cubicBezTo>
                    <a:pt x="1" y="189"/>
                    <a:pt x="53" y="245"/>
                    <a:pt x="119" y="245"/>
                  </a:cubicBezTo>
                  <a:cubicBezTo>
                    <a:pt x="185" y="245"/>
                    <a:pt x="241" y="189"/>
                    <a:pt x="241" y="123"/>
                  </a:cubicBezTo>
                  <a:cubicBezTo>
                    <a:pt x="241" y="57"/>
                    <a:pt x="185"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3"/>
            <p:cNvSpPr/>
            <p:nvPr/>
          </p:nvSpPr>
          <p:spPr>
            <a:xfrm flipH="1">
              <a:off x="3819776" y="3812941"/>
              <a:ext cx="26092" cy="25541"/>
            </a:xfrm>
            <a:custGeom>
              <a:rect b="b" l="l" r="r" t="t"/>
              <a:pathLst>
                <a:path extrusionOk="0" h="232" w="237">
                  <a:moveTo>
                    <a:pt x="119" y="0"/>
                  </a:moveTo>
                  <a:cubicBezTo>
                    <a:pt x="53" y="0"/>
                    <a:pt x="1" y="52"/>
                    <a:pt x="1" y="114"/>
                  </a:cubicBezTo>
                  <a:cubicBezTo>
                    <a:pt x="1" y="180"/>
                    <a:pt x="53" y="231"/>
                    <a:pt x="119" y="231"/>
                  </a:cubicBezTo>
                  <a:cubicBezTo>
                    <a:pt x="180" y="231"/>
                    <a:pt x="236" y="180"/>
                    <a:pt x="236" y="114"/>
                  </a:cubicBezTo>
                  <a:cubicBezTo>
                    <a:pt x="236" y="52"/>
                    <a:pt x="180"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3"/>
            <p:cNvSpPr/>
            <p:nvPr/>
          </p:nvSpPr>
          <p:spPr>
            <a:xfrm flipH="1">
              <a:off x="3733134" y="3831107"/>
              <a:ext cx="24991" cy="24551"/>
            </a:xfrm>
            <a:custGeom>
              <a:rect b="b" l="l" r="r" t="t"/>
              <a:pathLst>
                <a:path extrusionOk="0" h="223" w="227">
                  <a:moveTo>
                    <a:pt x="114" y="0"/>
                  </a:moveTo>
                  <a:cubicBezTo>
                    <a:pt x="52" y="0"/>
                    <a:pt x="0" y="48"/>
                    <a:pt x="0" y="109"/>
                  </a:cubicBezTo>
                  <a:cubicBezTo>
                    <a:pt x="0" y="175"/>
                    <a:pt x="52" y="222"/>
                    <a:pt x="114" y="222"/>
                  </a:cubicBezTo>
                  <a:cubicBezTo>
                    <a:pt x="180" y="222"/>
                    <a:pt x="227" y="175"/>
                    <a:pt x="227" y="109"/>
                  </a:cubicBezTo>
                  <a:cubicBezTo>
                    <a:pt x="227" y="48"/>
                    <a:pt x="180" y="0"/>
                    <a:pt x="1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3"/>
            <p:cNvSpPr/>
            <p:nvPr/>
          </p:nvSpPr>
          <p:spPr>
            <a:xfrm flipH="1">
              <a:off x="3645392" y="3846189"/>
              <a:ext cx="24000" cy="24000"/>
            </a:xfrm>
            <a:custGeom>
              <a:rect b="b" l="l" r="r" t="t"/>
              <a:pathLst>
                <a:path extrusionOk="0" h="218" w="218">
                  <a:moveTo>
                    <a:pt x="109" y="0"/>
                  </a:moveTo>
                  <a:cubicBezTo>
                    <a:pt x="48" y="0"/>
                    <a:pt x="1" y="47"/>
                    <a:pt x="1" y="109"/>
                  </a:cubicBezTo>
                  <a:cubicBezTo>
                    <a:pt x="1" y="165"/>
                    <a:pt x="48" y="217"/>
                    <a:pt x="109" y="217"/>
                  </a:cubicBezTo>
                  <a:cubicBezTo>
                    <a:pt x="170" y="217"/>
                    <a:pt x="217" y="165"/>
                    <a:pt x="217" y="109"/>
                  </a:cubicBezTo>
                  <a:cubicBezTo>
                    <a:pt x="217" y="47"/>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3"/>
            <p:cNvSpPr/>
            <p:nvPr/>
          </p:nvSpPr>
          <p:spPr>
            <a:xfrm flipH="1">
              <a:off x="3557208" y="3858079"/>
              <a:ext cx="22899" cy="23009"/>
            </a:xfrm>
            <a:custGeom>
              <a:rect b="b" l="l" r="r" t="t"/>
              <a:pathLst>
                <a:path extrusionOk="0" h="209" w="208">
                  <a:moveTo>
                    <a:pt x="104" y="1"/>
                  </a:moveTo>
                  <a:cubicBezTo>
                    <a:pt x="43" y="1"/>
                    <a:pt x="0" y="48"/>
                    <a:pt x="0" y="104"/>
                  </a:cubicBezTo>
                  <a:cubicBezTo>
                    <a:pt x="0" y="161"/>
                    <a:pt x="43" y="208"/>
                    <a:pt x="104" y="208"/>
                  </a:cubicBezTo>
                  <a:cubicBezTo>
                    <a:pt x="161" y="208"/>
                    <a:pt x="208" y="161"/>
                    <a:pt x="208" y="104"/>
                  </a:cubicBezTo>
                  <a:cubicBezTo>
                    <a:pt x="208" y="48"/>
                    <a:pt x="161"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3"/>
            <p:cNvSpPr/>
            <p:nvPr/>
          </p:nvSpPr>
          <p:spPr>
            <a:xfrm flipH="1">
              <a:off x="3468915" y="3866886"/>
              <a:ext cx="21908" cy="21908"/>
            </a:xfrm>
            <a:custGeom>
              <a:rect b="b" l="l" r="r" t="t"/>
              <a:pathLst>
                <a:path extrusionOk="0" h="199" w="199">
                  <a:moveTo>
                    <a:pt x="99" y="1"/>
                  </a:moveTo>
                  <a:cubicBezTo>
                    <a:pt x="43" y="1"/>
                    <a:pt x="0" y="43"/>
                    <a:pt x="0" y="100"/>
                  </a:cubicBezTo>
                  <a:cubicBezTo>
                    <a:pt x="0" y="156"/>
                    <a:pt x="43" y="199"/>
                    <a:pt x="99" y="199"/>
                  </a:cubicBezTo>
                  <a:cubicBezTo>
                    <a:pt x="156" y="199"/>
                    <a:pt x="198" y="156"/>
                    <a:pt x="198" y="100"/>
                  </a:cubicBezTo>
                  <a:cubicBezTo>
                    <a:pt x="198" y="43"/>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3"/>
            <p:cNvSpPr/>
            <p:nvPr/>
          </p:nvSpPr>
          <p:spPr>
            <a:xfrm flipH="1">
              <a:off x="3380181" y="3872061"/>
              <a:ext cx="21358" cy="21468"/>
            </a:xfrm>
            <a:custGeom>
              <a:rect b="b" l="l" r="r" t="t"/>
              <a:pathLst>
                <a:path extrusionOk="0" h="195" w="194">
                  <a:moveTo>
                    <a:pt x="99" y="1"/>
                  </a:moveTo>
                  <a:cubicBezTo>
                    <a:pt x="47" y="1"/>
                    <a:pt x="0" y="43"/>
                    <a:pt x="0" y="100"/>
                  </a:cubicBezTo>
                  <a:cubicBezTo>
                    <a:pt x="0" y="152"/>
                    <a:pt x="47" y="194"/>
                    <a:pt x="99" y="194"/>
                  </a:cubicBezTo>
                  <a:cubicBezTo>
                    <a:pt x="151" y="194"/>
                    <a:pt x="193" y="152"/>
                    <a:pt x="193" y="100"/>
                  </a:cubicBezTo>
                  <a:cubicBezTo>
                    <a:pt x="193" y="43"/>
                    <a:pt x="15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3"/>
            <p:cNvSpPr/>
            <p:nvPr/>
          </p:nvSpPr>
          <p:spPr>
            <a:xfrm flipH="1">
              <a:off x="3291447" y="3874703"/>
              <a:ext cx="20367" cy="20367"/>
            </a:xfrm>
            <a:custGeom>
              <a:rect b="b" l="l" r="r" t="t"/>
              <a:pathLst>
                <a:path extrusionOk="0" h="185" w="185">
                  <a:moveTo>
                    <a:pt x="95" y="0"/>
                  </a:moveTo>
                  <a:cubicBezTo>
                    <a:pt x="43" y="0"/>
                    <a:pt x="1" y="38"/>
                    <a:pt x="1" y="90"/>
                  </a:cubicBezTo>
                  <a:cubicBezTo>
                    <a:pt x="1" y="142"/>
                    <a:pt x="43" y="184"/>
                    <a:pt x="95" y="184"/>
                  </a:cubicBezTo>
                  <a:cubicBezTo>
                    <a:pt x="147" y="184"/>
                    <a:pt x="185" y="142"/>
                    <a:pt x="185" y="90"/>
                  </a:cubicBezTo>
                  <a:cubicBezTo>
                    <a:pt x="185" y="38"/>
                    <a:pt x="147"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3"/>
            <p:cNvSpPr/>
            <p:nvPr/>
          </p:nvSpPr>
          <p:spPr>
            <a:xfrm flipH="1">
              <a:off x="3202714" y="3873712"/>
              <a:ext cx="19266" cy="19266"/>
            </a:xfrm>
            <a:custGeom>
              <a:rect b="b" l="l" r="r" t="t"/>
              <a:pathLst>
                <a:path extrusionOk="0" h="175" w="175">
                  <a:moveTo>
                    <a:pt x="90" y="0"/>
                  </a:moveTo>
                  <a:cubicBezTo>
                    <a:pt x="43" y="0"/>
                    <a:pt x="0" y="38"/>
                    <a:pt x="0" y="90"/>
                  </a:cubicBezTo>
                  <a:cubicBezTo>
                    <a:pt x="0" y="137"/>
                    <a:pt x="43" y="174"/>
                    <a:pt x="90" y="174"/>
                  </a:cubicBezTo>
                  <a:cubicBezTo>
                    <a:pt x="137" y="174"/>
                    <a:pt x="175" y="137"/>
                    <a:pt x="175" y="90"/>
                  </a:cubicBezTo>
                  <a:cubicBezTo>
                    <a:pt x="175" y="38"/>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3"/>
            <p:cNvSpPr/>
            <p:nvPr/>
          </p:nvSpPr>
          <p:spPr>
            <a:xfrm flipH="1">
              <a:off x="3113980" y="3870079"/>
              <a:ext cx="18275" cy="18275"/>
            </a:xfrm>
            <a:custGeom>
              <a:rect b="b" l="l" r="r" t="t"/>
              <a:pathLst>
                <a:path extrusionOk="0" h="166" w="166">
                  <a:moveTo>
                    <a:pt x="86" y="0"/>
                  </a:moveTo>
                  <a:cubicBezTo>
                    <a:pt x="38" y="0"/>
                    <a:pt x="1" y="33"/>
                    <a:pt x="1" y="80"/>
                  </a:cubicBezTo>
                  <a:cubicBezTo>
                    <a:pt x="1" y="127"/>
                    <a:pt x="38" y="165"/>
                    <a:pt x="86" y="165"/>
                  </a:cubicBezTo>
                  <a:cubicBezTo>
                    <a:pt x="128" y="165"/>
                    <a:pt x="166" y="127"/>
                    <a:pt x="166" y="80"/>
                  </a:cubicBezTo>
                  <a:cubicBezTo>
                    <a:pt x="166" y="33"/>
                    <a:pt x="128" y="0"/>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3"/>
            <p:cNvSpPr/>
            <p:nvPr/>
          </p:nvSpPr>
          <p:spPr>
            <a:xfrm flipH="1">
              <a:off x="3025246" y="3863253"/>
              <a:ext cx="17174" cy="17285"/>
            </a:xfrm>
            <a:custGeom>
              <a:rect b="b" l="l" r="r" t="t"/>
              <a:pathLst>
                <a:path extrusionOk="0" h="157" w="156">
                  <a:moveTo>
                    <a:pt x="76" y="1"/>
                  </a:moveTo>
                  <a:cubicBezTo>
                    <a:pt x="33" y="1"/>
                    <a:pt x="0" y="34"/>
                    <a:pt x="0" y="76"/>
                  </a:cubicBezTo>
                  <a:cubicBezTo>
                    <a:pt x="0" y="119"/>
                    <a:pt x="33" y="156"/>
                    <a:pt x="76" y="156"/>
                  </a:cubicBezTo>
                  <a:cubicBezTo>
                    <a:pt x="118" y="156"/>
                    <a:pt x="156" y="119"/>
                    <a:pt x="156" y="76"/>
                  </a:cubicBezTo>
                  <a:cubicBezTo>
                    <a:pt x="156"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3"/>
            <p:cNvSpPr/>
            <p:nvPr/>
          </p:nvSpPr>
          <p:spPr>
            <a:xfrm flipH="1">
              <a:off x="2936953" y="3853895"/>
              <a:ext cx="16184" cy="16294"/>
            </a:xfrm>
            <a:custGeom>
              <a:rect b="b" l="l" r="r" t="t"/>
              <a:pathLst>
                <a:path extrusionOk="0" h="148" w="147">
                  <a:moveTo>
                    <a:pt x="71" y="1"/>
                  </a:moveTo>
                  <a:cubicBezTo>
                    <a:pt x="33" y="1"/>
                    <a:pt x="0" y="34"/>
                    <a:pt x="0" y="72"/>
                  </a:cubicBezTo>
                  <a:cubicBezTo>
                    <a:pt x="0" y="114"/>
                    <a:pt x="33" y="147"/>
                    <a:pt x="71" y="147"/>
                  </a:cubicBezTo>
                  <a:cubicBezTo>
                    <a:pt x="113" y="147"/>
                    <a:pt x="146" y="114"/>
                    <a:pt x="146" y="72"/>
                  </a:cubicBezTo>
                  <a:cubicBezTo>
                    <a:pt x="146" y="34"/>
                    <a:pt x="113"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3"/>
            <p:cNvSpPr/>
            <p:nvPr/>
          </p:nvSpPr>
          <p:spPr>
            <a:xfrm flipH="1">
              <a:off x="2848770" y="3842556"/>
              <a:ext cx="15633" cy="15083"/>
            </a:xfrm>
            <a:custGeom>
              <a:rect b="b" l="l" r="r" t="t"/>
              <a:pathLst>
                <a:path extrusionOk="0" h="137" w="142">
                  <a:moveTo>
                    <a:pt x="71" y="0"/>
                  </a:moveTo>
                  <a:cubicBezTo>
                    <a:pt x="33" y="0"/>
                    <a:pt x="0" y="28"/>
                    <a:pt x="0" y="66"/>
                  </a:cubicBezTo>
                  <a:cubicBezTo>
                    <a:pt x="0" y="109"/>
                    <a:pt x="33" y="137"/>
                    <a:pt x="71" y="137"/>
                  </a:cubicBezTo>
                  <a:cubicBezTo>
                    <a:pt x="109" y="137"/>
                    <a:pt x="142" y="109"/>
                    <a:pt x="142" y="66"/>
                  </a:cubicBezTo>
                  <a:cubicBezTo>
                    <a:pt x="142" y="28"/>
                    <a:pt x="109"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3"/>
            <p:cNvSpPr/>
            <p:nvPr/>
          </p:nvSpPr>
          <p:spPr>
            <a:xfrm flipH="1">
              <a:off x="2761027" y="3829015"/>
              <a:ext cx="14642" cy="14642"/>
            </a:xfrm>
            <a:custGeom>
              <a:rect b="b" l="l" r="r" t="t"/>
              <a:pathLst>
                <a:path extrusionOk="0" h="133" w="133">
                  <a:moveTo>
                    <a:pt x="66" y="1"/>
                  </a:moveTo>
                  <a:cubicBezTo>
                    <a:pt x="29" y="1"/>
                    <a:pt x="0" y="29"/>
                    <a:pt x="0" y="67"/>
                  </a:cubicBezTo>
                  <a:cubicBezTo>
                    <a:pt x="0" y="104"/>
                    <a:pt x="29" y="133"/>
                    <a:pt x="66" y="133"/>
                  </a:cubicBezTo>
                  <a:cubicBezTo>
                    <a:pt x="99" y="133"/>
                    <a:pt x="132" y="104"/>
                    <a:pt x="132" y="67"/>
                  </a:cubicBezTo>
                  <a:cubicBezTo>
                    <a:pt x="132" y="29"/>
                    <a:pt x="9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3"/>
            <p:cNvSpPr/>
            <p:nvPr/>
          </p:nvSpPr>
          <p:spPr>
            <a:xfrm flipH="1">
              <a:off x="2673834" y="3813932"/>
              <a:ext cx="13651" cy="14202"/>
            </a:xfrm>
            <a:custGeom>
              <a:rect b="b" l="l" r="r" t="t"/>
              <a:pathLst>
                <a:path extrusionOk="0" h="129" w="124">
                  <a:moveTo>
                    <a:pt x="62" y="1"/>
                  </a:moveTo>
                  <a:cubicBezTo>
                    <a:pt x="29" y="1"/>
                    <a:pt x="1" y="29"/>
                    <a:pt x="1" y="67"/>
                  </a:cubicBezTo>
                  <a:cubicBezTo>
                    <a:pt x="1" y="100"/>
                    <a:pt x="29" y="128"/>
                    <a:pt x="62" y="128"/>
                  </a:cubicBezTo>
                  <a:cubicBezTo>
                    <a:pt x="100" y="128"/>
                    <a:pt x="123" y="100"/>
                    <a:pt x="123" y="67"/>
                  </a:cubicBezTo>
                  <a:cubicBezTo>
                    <a:pt x="123" y="29"/>
                    <a:pt x="100" y="1"/>
                    <a:pt x="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3"/>
            <p:cNvSpPr/>
            <p:nvPr/>
          </p:nvSpPr>
          <p:spPr>
            <a:xfrm flipH="1">
              <a:off x="2586091" y="3798409"/>
              <a:ext cx="13101" cy="13101"/>
            </a:xfrm>
            <a:custGeom>
              <a:rect b="b" l="l" r="r" t="t"/>
              <a:pathLst>
                <a:path extrusionOk="0" h="119" w="119">
                  <a:moveTo>
                    <a:pt x="62" y="0"/>
                  </a:moveTo>
                  <a:cubicBezTo>
                    <a:pt x="29" y="0"/>
                    <a:pt x="0" y="29"/>
                    <a:pt x="0" y="62"/>
                  </a:cubicBezTo>
                  <a:cubicBezTo>
                    <a:pt x="0" y="90"/>
                    <a:pt x="29" y="118"/>
                    <a:pt x="62" y="118"/>
                  </a:cubicBezTo>
                  <a:cubicBezTo>
                    <a:pt x="90" y="118"/>
                    <a:pt x="118" y="90"/>
                    <a:pt x="118" y="62"/>
                  </a:cubicBezTo>
                  <a:cubicBezTo>
                    <a:pt x="118" y="29"/>
                    <a:pt x="90"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3"/>
            <p:cNvSpPr/>
            <p:nvPr/>
          </p:nvSpPr>
          <p:spPr>
            <a:xfrm flipH="1">
              <a:off x="2498899" y="3782886"/>
              <a:ext cx="12110" cy="11450"/>
            </a:xfrm>
            <a:custGeom>
              <a:rect b="b" l="l" r="r" t="t"/>
              <a:pathLst>
                <a:path extrusionOk="0" h="104" w="110">
                  <a:moveTo>
                    <a:pt x="57" y="0"/>
                  </a:moveTo>
                  <a:cubicBezTo>
                    <a:pt x="24" y="0"/>
                    <a:pt x="1" y="24"/>
                    <a:pt x="1" y="52"/>
                  </a:cubicBezTo>
                  <a:cubicBezTo>
                    <a:pt x="1" y="80"/>
                    <a:pt x="24" y="104"/>
                    <a:pt x="57" y="104"/>
                  </a:cubicBezTo>
                  <a:cubicBezTo>
                    <a:pt x="86" y="104"/>
                    <a:pt x="109" y="80"/>
                    <a:pt x="109" y="52"/>
                  </a:cubicBezTo>
                  <a:cubicBezTo>
                    <a:pt x="109" y="24"/>
                    <a:pt x="86"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3"/>
            <p:cNvSpPr/>
            <p:nvPr/>
          </p:nvSpPr>
          <p:spPr>
            <a:xfrm flipH="1">
              <a:off x="2411707" y="3766703"/>
              <a:ext cx="11009" cy="11009"/>
            </a:xfrm>
            <a:custGeom>
              <a:rect b="b" l="l" r="r" t="t"/>
              <a:pathLst>
                <a:path extrusionOk="0" h="100" w="100">
                  <a:moveTo>
                    <a:pt x="52" y="1"/>
                  </a:moveTo>
                  <a:cubicBezTo>
                    <a:pt x="24" y="1"/>
                    <a:pt x="0" y="24"/>
                    <a:pt x="0" y="48"/>
                  </a:cubicBezTo>
                  <a:cubicBezTo>
                    <a:pt x="0" y="76"/>
                    <a:pt x="24" y="100"/>
                    <a:pt x="52" y="100"/>
                  </a:cubicBezTo>
                  <a:cubicBezTo>
                    <a:pt x="75" y="100"/>
                    <a:pt x="99" y="76"/>
                    <a:pt x="99" y="48"/>
                  </a:cubicBezTo>
                  <a:cubicBezTo>
                    <a:pt x="99" y="24"/>
                    <a:pt x="75"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3"/>
            <p:cNvSpPr/>
            <p:nvPr/>
          </p:nvSpPr>
          <p:spPr>
            <a:xfrm flipH="1">
              <a:off x="2324074" y="3751731"/>
              <a:ext cx="9908" cy="9908"/>
            </a:xfrm>
            <a:custGeom>
              <a:rect b="b" l="l" r="r" t="t"/>
              <a:pathLst>
                <a:path extrusionOk="0" h="90" w="90">
                  <a:moveTo>
                    <a:pt x="43" y="0"/>
                  </a:moveTo>
                  <a:cubicBezTo>
                    <a:pt x="19" y="0"/>
                    <a:pt x="0" y="19"/>
                    <a:pt x="0" y="47"/>
                  </a:cubicBezTo>
                  <a:cubicBezTo>
                    <a:pt x="0" y="71"/>
                    <a:pt x="19" y="90"/>
                    <a:pt x="43" y="90"/>
                  </a:cubicBezTo>
                  <a:cubicBezTo>
                    <a:pt x="66" y="90"/>
                    <a:pt x="90" y="71"/>
                    <a:pt x="90" y="47"/>
                  </a:cubicBezTo>
                  <a:cubicBezTo>
                    <a:pt x="90" y="19"/>
                    <a:pt x="66"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3"/>
            <p:cNvSpPr/>
            <p:nvPr/>
          </p:nvSpPr>
          <p:spPr>
            <a:xfrm flipH="1">
              <a:off x="2236331" y="3737639"/>
              <a:ext cx="9468" cy="9468"/>
            </a:xfrm>
            <a:custGeom>
              <a:rect b="b" l="l" r="r" t="t"/>
              <a:pathLst>
                <a:path extrusionOk="0" h="86" w="86">
                  <a:moveTo>
                    <a:pt x="43" y="1"/>
                  </a:moveTo>
                  <a:cubicBezTo>
                    <a:pt x="19" y="1"/>
                    <a:pt x="1" y="20"/>
                    <a:pt x="1" y="43"/>
                  </a:cubicBezTo>
                  <a:cubicBezTo>
                    <a:pt x="1" y="67"/>
                    <a:pt x="19" y="86"/>
                    <a:pt x="43" y="86"/>
                  </a:cubicBezTo>
                  <a:cubicBezTo>
                    <a:pt x="67" y="86"/>
                    <a:pt x="85" y="67"/>
                    <a:pt x="85" y="43"/>
                  </a:cubicBezTo>
                  <a:cubicBezTo>
                    <a:pt x="85" y="20"/>
                    <a:pt x="67"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3"/>
            <p:cNvSpPr/>
            <p:nvPr/>
          </p:nvSpPr>
          <p:spPr>
            <a:xfrm flipH="1">
              <a:off x="2148588" y="3725749"/>
              <a:ext cx="7927" cy="8367"/>
            </a:xfrm>
            <a:custGeom>
              <a:rect b="b" l="l" r="r" t="t"/>
              <a:pathLst>
                <a:path extrusionOk="0" h="76" w="72">
                  <a:moveTo>
                    <a:pt x="33" y="0"/>
                  </a:moveTo>
                  <a:cubicBezTo>
                    <a:pt x="15" y="0"/>
                    <a:pt x="0" y="19"/>
                    <a:pt x="0" y="38"/>
                  </a:cubicBezTo>
                  <a:cubicBezTo>
                    <a:pt x="0" y="57"/>
                    <a:pt x="15" y="76"/>
                    <a:pt x="33" y="76"/>
                  </a:cubicBezTo>
                  <a:cubicBezTo>
                    <a:pt x="57" y="76"/>
                    <a:pt x="71" y="57"/>
                    <a:pt x="71" y="38"/>
                  </a:cubicBezTo>
                  <a:cubicBezTo>
                    <a:pt x="71" y="19"/>
                    <a:pt x="57"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3"/>
            <p:cNvSpPr/>
            <p:nvPr/>
          </p:nvSpPr>
          <p:spPr>
            <a:xfrm flipH="1">
              <a:off x="2060405" y="3716391"/>
              <a:ext cx="6826" cy="6826"/>
            </a:xfrm>
            <a:custGeom>
              <a:rect b="b" l="l" r="r" t="t"/>
              <a:pathLst>
                <a:path extrusionOk="0" h="62" w="62">
                  <a:moveTo>
                    <a:pt x="29" y="1"/>
                  </a:moveTo>
                  <a:cubicBezTo>
                    <a:pt x="14" y="1"/>
                    <a:pt x="0" y="15"/>
                    <a:pt x="0" y="34"/>
                  </a:cubicBezTo>
                  <a:cubicBezTo>
                    <a:pt x="0" y="48"/>
                    <a:pt x="14" y="62"/>
                    <a:pt x="29" y="62"/>
                  </a:cubicBezTo>
                  <a:cubicBezTo>
                    <a:pt x="47" y="62"/>
                    <a:pt x="62" y="48"/>
                    <a:pt x="62" y="34"/>
                  </a:cubicBezTo>
                  <a:cubicBezTo>
                    <a:pt x="62" y="15"/>
                    <a:pt x="47"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3"/>
            <p:cNvSpPr/>
            <p:nvPr/>
          </p:nvSpPr>
          <p:spPr>
            <a:xfrm flipH="1">
              <a:off x="1971671" y="3709676"/>
              <a:ext cx="6275" cy="6275"/>
            </a:xfrm>
            <a:custGeom>
              <a:rect b="b" l="l" r="r" t="t"/>
              <a:pathLst>
                <a:path extrusionOk="0" h="57" w="57">
                  <a:moveTo>
                    <a:pt x="28" y="0"/>
                  </a:moveTo>
                  <a:cubicBezTo>
                    <a:pt x="10" y="0"/>
                    <a:pt x="0" y="15"/>
                    <a:pt x="0" y="29"/>
                  </a:cubicBezTo>
                  <a:cubicBezTo>
                    <a:pt x="0" y="43"/>
                    <a:pt x="10" y="57"/>
                    <a:pt x="28" y="57"/>
                  </a:cubicBezTo>
                  <a:cubicBezTo>
                    <a:pt x="43" y="57"/>
                    <a:pt x="57" y="43"/>
                    <a:pt x="57" y="29"/>
                  </a:cubicBezTo>
                  <a:cubicBezTo>
                    <a:pt x="57" y="15"/>
                    <a:pt x="43" y="0"/>
                    <a:pt x="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3"/>
            <p:cNvSpPr/>
            <p:nvPr/>
          </p:nvSpPr>
          <p:spPr>
            <a:xfrm flipH="1">
              <a:off x="1883378" y="3706593"/>
              <a:ext cx="4844" cy="4734"/>
            </a:xfrm>
            <a:custGeom>
              <a:rect b="b" l="l" r="r" t="t"/>
              <a:pathLst>
                <a:path extrusionOk="0" h="43" w="44">
                  <a:moveTo>
                    <a:pt x="24" y="0"/>
                  </a:moveTo>
                  <a:cubicBezTo>
                    <a:pt x="10" y="0"/>
                    <a:pt x="1" y="10"/>
                    <a:pt x="1" y="19"/>
                  </a:cubicBezTo>
                  <a:cubicBezTo>
                    <a:pt x="1" y="33"/>
                    <a:pt x="10" y="43"/>
                    <a:pt x="24" y="43"/>
                  </a:cubicBezTo>
                  <a:cubicBezTo>
                    <a:pt x="34" y="43"/>
                    <a:pt x="43" y="33"/>
                    <a:pt x="43" y="19"/>
                  </a:cubicBezTo>
                  <a:cubicBezTo>
                    <a:pt x="43" y="10"/>
                    <a:pt x="34"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3"/>
            <p:cNvSpPr/>
            <p:nvPr/>
          </p:nvSpPr>
          <p:spPr>
            <a:xfrm flipH="1">
              <a:off x="1794204" y="3706593"/>
              <a:ext cx="4184" cy="4184"/>
            </a:xfrm>
            <a:custGeom>
              <a:rect b="b" l="l" r="r" t="t"/>
              <a:pathLst>
                <a:path extrusionOk="0" h="38" w="38">
                  <a:moveTo>
                    <a:pt x="19" y="0"/>
                  </a:moveTo>
                  <a:cubicBezTo>
                    <a:pt x="5" y="0"/>
                    <a:pt x="0" y="10"/>
                    <a:pt x="0" y="19"/>
                  </a:cubicBezTo>
                  <a:cubicBezTo>
                    <a:pt x="0" y="28"/>
                    <a:pt x="5" y="38"/>
                    <a:pt x="19" y="38"/>
                  </a:cubicBezTo>
                  <a:cubicBezTo>
                    <a:pt x="29" y="38"/>
                    <a:pt x="38" y="28"/>
                    <a:pt x="38" y="19"/>
                  </a:cubicBezTo>
                  <a:cubicBezTo>
                    <a:pt x="38" y="10"/>
                    <a:pt x="29"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3"/>
            <p:cNvSpPr/>
            <p:nvPr/>
          </p:nvSpPr>
          <p:spPr>
            <a:xfrm flipH="1">
              <a:off x="1705360" y="3710666"/>
              <a:ext cx="3743" cy="3303"/>
            </a:xfrm>
            <a:custGeom>
              <a:rect b="b" l="l" r="r" t="t"/>
              <a:pathLst>
                <a:path extrusionOk="0" h="30" w="34">
                  <a:moveTo>
                    <a:pt x="14" y="1"/>
                  </a:moveTo>
                  <a:cubicBezTo>
                    <a:pt x="9" y="1"/>
                    <a:pt x="0" y="6"/>
                    <a:pt x="0" y="15"/>
                  </a:cubicBezTo>
                  <a:cubicBezTo>
                    <a:pt x="0" y="24"/>
                    <a:pt x="9" y="29"/>
                    <a:pt x="14" y="29"/>
                  </a:cubicBezTo>
                  <a:cubicBezTo>
                    <a:pt x="24" y="29"/>
                    <a:pt x="33" y="24"/>
                    <a:pt x="33" y="15"/>
                  </a:cubicBezTo>
                  <a:cubicBezTo>
                    <a:pt x="33" y="6"/>
                    <a:pt x="24" y="1"/>
                    <a:pt x="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3"/>
            <p:cNvSpPr/>
            <p:nvPr/>
          </p:nvSpPr>
          <p:spPr>
            <a:xfrm flipH="1">
              <a:off x="1617177" y="3719033"/>
              <a:ext cx="2202" cy="2202"/>
            </a:xfrm>
            <a:custGeom>
              <a:rect b="b" l="l" r="r" t="t"/>
              <a:pathLst>
                <a:path extrusionOk="0" h="20" w="20">
                  <a:moveTo>
                    <a:pt x="10" y="0"/>
                  </a:moveTo>
                  <a:cubicBezTo>
                    <a:pt x="5" y="0"/>
                    <a:pt x="1" y="5"/>
                    <a:pt x="1" y="10"/>
                  </a:cubicBezTo>
                  <a:cubicBezTo>
                    <a:pt x="1" y="14"/>
                    <a:pt x="5" y="19"/>
                    <a:pt x="10" y="19"/>
                  </a:cubicBezTo>
                  <a:cubicBezTo>
                    <a:pt x="15" y="19"/>
                    <a:pt x="19" y="14"/>
                    <a:pt x="19" y="10"/>
                  </a:cubicBezTo>
                  <a:cubicBezTo>
                    <a:pt x="19" y="5"/>
                    <a:pt x="15"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3"/>
            <p:cNvSpPr/>
            <p:nvPr/>
          </p:nvSpPr>
          <p:spPr>
            <a:xfrm flipH="1">
              <a:off x="1528993" y="3730923"/>
              <a:ext cx="1651" cy="1651"/>
            </a:xfrm>
            <a:custGeom>
              <a:rect b="b" l="l" r="r" t="t"/>
              <a:pathLst>
                <a:path extrusionOk="0" h="15" w="15">
                  <a:moveTo>
                    <a:pt x="5" y="1"/>
                  </a:moveTo>
                  <a:cubicBezTo>
                    <a:pt x="5" y="1"/>
                    <a:pt x="1" y="5"/>
                    <a:pt x="1" y="10"/>
                  </a:cubicBezTo>
                  <a:cubicBezTo>
                    <a:pt x="1" y="10"/>
                    <a:pt x="5" y="15"/>
                    <a:pt x="5" y="15"/>
                  </a:cubicBezTo>
                  <a:cubicBezTo>
                    <a:pt x="10" y="15"/>
                    <a:pt x="15" y="10"/>
                    <a:pt x="15" y="10"/>
                  </a:cubicBezTo>
                  <a:cubicBezTo>
                    <a:pt x="15" y="5"/>
                    <a:pt x="10"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3"/>
            <p:cNvSpPr/>
            <p:nvPr/>
          </p:nvSpPr>
          <p:spPr>
            <a:xfrm flipH="1">
              <a:off x="1441801" y="3747547"/>
              <a:ext cx="550" cy="661"/>
            </a:xfrm>
            <a:custGeom>
              <a:rect b="b" l="l" r="r" t="t"/>
              <a:pathLst>
                <a:path extrusionOk="0" h="6" w="5">
                  <a:moveTo>
                    <a:pt x="0" y="0"/>
                  </a:moveTo>
                  <a:cubicBezTo>
                    <a:pt x="0" y="0"/>
                    <a:pt x="0" y="5"/>
                    <a:pt x="5" y="5"/>
                  </a:cubicBezTo>
                  <a:cubicBezTo>
                    <a:pt x="5" y="5"/>
                    <a:pt x="5"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3"/>
            <p:cNvSpPr/>
            <p:nvPr/>
          </p:nvSpPr>
          <p:spPr>
            <a:xfrm flipH="1">
              <a:off x="8534773" y="3361897"/>
              <a:ext cx="80037" cy="80588"/>
            </a:xfrm>
            <a:custGeom>
              <a:rect b="b" l="l" r="r" t="t"/>
              <a:pathLst>
                <a:path extrusionOk="0" h="732" w="727">
                  <a:moveTo>
                    <a:pt x="363" y="1"/>
                  </a:moveTo>
                  <a:cubicBezTo>
                    <a:pt x="160" y="1"/>
                    <a:pt x="0" y="161"/>
                    <a:pt x="0" y="364"/>
                  </a:cubicBezTo>
                  <a:cubicBezTo>
                    <a:pt x="0" y="567"/>
                    <a:pt x="160" y="732"/>
                    <a:pt x="363" y="732"/>
                  </a:cubicBezTo>
                  <a:cubicBezTo>
                    <a:pt x="566" y="732"/>
                    <a:pt x="726" y="567"/>
                    <a:pt x="726" y="364"/>
                  </a:cubicBezTo>
                  <a:cubicBezTo>
                    <a:pt x="726" y="161"/>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3"/>
            <p:cNvSpPr/>
            <p:nvPr/>
          </p:nvSpPr>
          <p:spPr>
            <a:xfrm flipH="1">
              <a:off x="8465306" y="3417933"/>
              <a:ext cx="79487" cy="79597"/>
            </a:xfrm>
            <a:custGeom>
              <a:rect b="b" l="l" r="r" t="t"/>
              <a:pathLst>
                <a:path extrusionOk="0" h="723" w="722">
                  <a:moveTo>
                    <a:pt x="364" y="1"/>
                  </a:moveTo>
                  <a:cubicBezTo>
                    <a:pt x="161" y="1"/>
                    <a:pt x="1" y="161"/>
                    <a:pt x="1" y="359"/>
                  </a:cubicBezTo>
                  <a:cubicBezTo>
                    <a:pt x="1" y="557"/>
                    <a:pt x="161" y="722"/>
                    <a:pt x="364" y="722"/>
                  </a:cubicBezTo>
                  <a:cubicBezTo>
                    <a:pt x="562" y="722"/>
                    <a:pt x="722" y="557"/>
                    <a:pt x="722" y="359"/>
                  </a:cubicBezTo>
                  <a:cubicBezTo>
                    <a:pt x="722" y="161"/>
                    <a:pt x="562" y="1"/>
                    <a:pt x="3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3"/>
            <p:cNvSpPr/>
            <p:nvPr/>
          </p:nvSpPr>
          <p:spPr>
            <a:xfrm flipH="1">
              <a:off x="8393086" y="3470447"/>
              <a:ext cx="79046" cy="78386"/>
            </a:xfrm>
            <a:custGeom>
              <a:rect b="b" l="l" r="r" t="t"/>
              <a:pathLst>
                <a:path extrusionOk="0" h="712" w="718">
                  <a:moveTo>
                    <a:pt x="359" y="0"/>
                  </a:moveTo>
                  <a:cubicBezTo>
                    <a:pt x="161" y="0"/>
                    <a:pt x="1" y="160"/>
                    <a:pt x="1" y="358"/>
                  </a:cubicBezTo>
                  <a:cubicBezTo>
                    <a:pt x="1" y="552"/>
                    <a:pt x="161" y="712"/>
                    <a:pt x="359" y="712"/>
                  </a:cubicBezTo>
                  <a:cubicBezTo>
                    <a:pt x="557" y="712"/>
                    <a:pt x="717" y="552"/>
                    <a:pt x="717" y="358"/>
                  </a:cubicBezTo>
                  <a:cubicBezTo>
                    <a:pt x="717" y="160"/>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3"/>
            <p:cNvSpPr/>
            <p:nvPr/>
          </p:nvSpPr>
          <p:spPr>
            <a:xfrm flipH="1">
              <a:off x="8319435" y="3520759"/>
              <a:ext cx="77945" cy="77395"/>
            </a:xfrm>
            <a:custGeom>
              <a:rect b="b" l="l" r="r" t="t"/>
              <a:pathLst>
                <a:path extrusionOk="0" h="703" w="708">
                  <a:moveTo>
                    <a:pt x="354" y="0"/>
                  </a:moveTo>
                  <a:cubicBezTo>
                    <a:pt x="161" y="0"/>
                    <a:pt x="0" y="156"/>
                    <a:pt x="0" y="349"/>
                  </a:cubicBezTo>
                  <a:cubicBezTo>
                    <a:pt x="0" y="547"/>
                    <a:pt x="161" y="703"/>
                    <a:pt x="354" y="703"/>
                  </a:cubicBezTo>
                  <a:cubicBezTo>
                    <a:pt x="547" y="703"/>
                    <a:pt x="708" y="547"/>
                    <a:pt x="708" y="349"/>
                  </a:cubicBezTo>
                  <a:cubicBezTo>
                    <a:pt x="708" y="156"/>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3"/>
            <p:cNvSpPr/>
            <p:nvPr/>
          </p:nvSpPr>
          <p:spPr>
            <a:xfrm flipH="1">
              <a:off x="8244132" y="3567988"/>
              <a:ext cx="76955" cy="76955"/>
            </a:xfrm>
            <a:custGeom>
              <a:rect b="b" l="l" r="r" t="t"/>
              <a:pathLst>
                <a:path extrusionOk="0" h="699" w="699">
                  <a:moveTo>
                    <a:pt x="349" y="0"/>
                  </a:moveTo>
                  <a:cubicBezTo>
                    <a:pt x="156" y="0"/>
                    <a:pt x="0" y="156"/>
                    <a:pt x="0" y="349"/>
                  </a:cubicBezTo>
                  <a:cubicBezTo>
                    <a:pt x="0" y="543"/>
                    <a:pt x="156" y="698"/>
                    <a:pt x="349" y="698"/>
                  </a:cubicBezTo>
                  <a:cubicBezTo>
                    <a:pt x="543" y="698"/>
                    <a:pt x="698" y="543"/>
                    <a:pt x="698" y="349"/>
                  </a:cubicBezTo>
                  <a:cubicBezTo>
                    <a:pt x="698" y="156"/>
                    <a:pt x="543" y="0"/>
                    <a:pt x="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3"/>
            <p:cNvSpPr/>
            <p:nvPr/>
          </p:nvSpPr>
          <p:spPr>
            <a:xfrm flipH="1">
              <a:off x="8167398" y="3613125"/>
              <a:ext cx="75854" cy="75854"/>
            </a:xfrm>
            <a:custGeom>
              <a:rect b="b" l="l" r="r" t="t"/>
              <a:pathLst>
                <a:path extrusionOk="0" h="689" w="689">
                  <a:moveTo>
                    <a:pt x="345" y="1"/>
                  </a:moveTo>
                  <a:cubicBezTo>
                    <a:pt x="156" y="1"/>
                    <a:pt x="1" y="156"/>
                    <a:pt x="1" y="345"/>
                  </a:cubicBezTo>
                  <a:cubicBezTo>
                    <a:pt x="1" y="533"/>
                    <a:pt x="156" y="689"/>
                    <a:pt x="345" y="689"/>
                  </a:cubicBezTo>
                  <a:cubicBezTo>
                    <a:pt x="533" y="689"/>
                    <a:pt x="689" y="533"/>
                    <a:pt x="689" y="345"/>
                  </a:cubicBezTo>
                  <a:cubicBezTo>
                    <a:pt x="689" y="156"/>
                    <a:pt x="533"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3"/>
            <p:cNvSpPr/>
            <p:nvPr/>
          </p:nvSpPr>
          <p:spPr>
            <a:xfrm flipH="1">
              <a:off x="8089013" y="3655731"/>
              <a:ext cx="74863" cy="74753"/>
            </a:xfrm>
            <a:custGeom>
              <a:rect b="b" l="l" r="r" t="t"/>
              <a:pathLst>
                <a:path extrusionOk="0" h="679" w="680">
                  <a:moveTo>
                    <a:pt x="340" y="0"/>
                  </a:moveTo>
                  <a:cubicBezTo>
                    <a:pt x="152" y="0"/>
                    <a:pt x="1" y="151"/>
                    <a:pt x="1" y="340"/>
                  </a:cubicBezTo>
                  <a:cubicBezTo>
                    <a:pt x="1" y="528"/>
                    <a:pt x="152" y="679"/>
                    <a:pt x="340" y="679"/>
                  </a:cubicBezTo>
                  <a:cubicBezTo>
                    <a:pt x="529" y="679"/>
                    <a:pt x="680" y="528"/>
                    <a:pt x="680" y="340"/>
                  </a:cubicBezTo>
                  <a:cubicBezTo>
                    <a:pt x="680" y="151"/>
                    <a:pt x="529"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3"/>
            <p:cNvSpPr/>
            <p:nvPr/>
          </p:nvSpPr>
          <p:spPr>
            <a:xfrm flipH="1">
              <a:off x="8009637" y="3695694"/>
              <a:ext cx="73762" cy="73762"/>
            </a:xfrm>
            <a:custGeom>
              <a:rect b="b" l="l" r="r" t="t"/>
              <a:pathLst>
                <a:path extrusionOk="0" h="670" w="670">
                  <a:moveTo>
                    <a:pt x="335" y="0"/>
                  </a:moveTo>
                  <a:cubicBezTo>
                    <a:pt x="151" y="0"/>
                    <a:pt x="0" y="151"/>
                    <a:pt x="0" y="335"/>
                  </a:cubicBezTo>
                  <a:cubicBezTo>
                    <a:pt x="0" y="519"/>
                    <a:pt x="151" y="669"/>
                    <a:pt x="335" y="669"/>
                  </a:cubicBezTo>
                  <a:cubicBezTo>
                    <a:pt x="519" y="669"/>
                    <a:pt x="670" y="519"/>
                    <a:pt x="670" y="335"/>
                  </a:cubicBezTo>
                  <a:cubicBezTo>
                    <a:pt x="670" y="151"/>
                    <a:pt x="519"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3"/>
            <p:cNvSpPr/>
            <p:nvPr/>
          </p:nvSpPr>
          <p:spPr>
            <a:xfrm flipH="1">
              <a:off x="7928610" y="3732465"/>
              <a:ext cx="72771" cy="73322"/>
            </a:xfrm>
            <a:custGeom>
              <a:rect b="b" l="l" r="r" t="t"/>
              <a:pathLst>
                <a:path extrusionOk="0" h="666" w="661">
                  <a:moveTo>
                    <a:pt x="330" y="1"/>
                  </a:moveTo>
                  <a:cubicBezTo>
                    <a:pt x="146" y="1"/>
                    <a:pt x="0" y="152"/>
                    <a:pt x="0" y="331"/>
                  </a:cubicBezTo>
                  <a:cubicBezTo>
                    <a:pt x="0" y="515"/>
                    <a:pt x="146" y="665"/>
                    <a:pt x="330" y="665"/>
                  </a:cubicBezTo>
                  <a:cubicBezTo>
                    <a:pt x="514" y="665"/>
                    <a:pt x="660" y="515"/>
                    <a:pt x="660" y="331"/>
                  </a:cubicBezTo>
                  <a:cubicBezTo>
                    <a:pt x="660" y="152"/>
                    <a:pt x="514"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3"/>
            <p:cNvSpPr/>
            <p:nvPr/>
          </p:nvSpPr>
          <p:spPr>
            <a:xfrm flipH="1">
              <a:off x="7846151" y="3766703"/>
              <a:ext cx="72221" cy="72331"/>
            </a:xfrm>
            <a:custGeom>
              <a:rect b="b" l="l" r="r" t="t"/>
              <a:pathLst>
                <a:path extrusionOk="0" h="657" w="656">
                  <a:moveTo>
                    <a:pt x="326" y="1"/>
                  </a:moveTo>
                  <a:cubicBezTo>
                    <a:pt x="147" y="1"/>
                    <a:pt x="1" y="147"/>
                    <a:pt x="1" y="326"/>
                  </a:cubicBezTo>
                  <a:cubicBezTo>
                    <a:pt x="1" y="510"/>
                    <a:pt x="147" y="656"/>
                    <a:pt x="326" y="656"/>
                  </a:cubicBezTo>
                  <a:cubicBezTo>
                    <a:pt x="510" y="656"/>
                    <a:pt x="656" y="510"/>
                    <a:pt x="656" y="326"/>
                  </a:cubicBezTo>
                  <a:cubicBezTo>
                    <a:pt x="656" y="147"/>
                    <a:pt x="510"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3"/>
            <p:cNvSpPr/>
            <p:nvPr/>
          </p:nvSpPr>
          <p:spPr>
            <a:xfrm flipH="1">
              <a:off x="7763032" y="3797859"/>
              <a:ext cx="70679" cy="71230"/>
            </a:xfrm>
            <a:custGeom>
              <a:rect b="b" l="l" r="r" t="t"/>
              <a:pathLst>
                <a:path extrusionOk="0" h="647" w="642">
                  <a:moveTo>
                    <a:pt x="321" y="1"/>
                  </a:moveTo>
                  <a:cubicBezTo>
                    <a:pt x="141" y="1"/>
                    <a:pt x="0" y="147"/>
                    <a:pt x="0" y="321"/>
                  </a:cubicBezTo>
                  <a:cubicBezTo>
                    <a:pt x="0" y="500"/>
                    <a:pt x="141" y="647"/>
                    <a:pt x="321" y="647"/>
                  </a:cubicBezTo>
                  <a:cubicBezTo>
                    <a:pt x="500" y="647"/>
                    <a:pt x="641" y="500"/>
                    <a:pt x="641" y="321"/>
                  </a:cubicBezTo>
                  <a:cubicBezTo>
                    <a:pt x="641" y="147"/>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3"/>
            <p:cNvSpPr/>
            <p:nvPr/>
          </p:nvSpPr>
          <p:spPr>
            <a:xfrm flipH="1">
              <a:off x="7678482" y="3825932"/>
              <a:ext cx="70129" cy="70129"/>
            </a:xfrm>
            <a:custGeom>
              <a:rect b="b" l="l" r="r" t="t"/>
              <a:pathLst>
                <a:path extrusionOk="0" h="637" w="637">
                  <a:moveTo>
                    <a:pt x="321" y="0"/>
                  </a:moveTo>
                  <a:cubicBezTo>
                    <a:pt x="142" y="0"/>
                    <a:pt x="0" y="142"/>
                    <a:pt x="0" y="316"/>
                  </a:cubicBezTo>
                  <a:cubicBezTo>
                    <a:pt x="0" y="495"/>
                    <a:pt x="142" y="637"/>
                    <a:pt x="321" y="637"/>
                  </a:cubicBezTo>
                  <a:cubicBezTo>
                    <a:pt x="495" y="637"/>
                    <a:pt x="637" y="495"/>
                    <a:pt x="637" y="316"/>
                  </a:cubicBezTo>
                  <a:cubicBezTo>
                    <a:pt x="637" y="142"/>
                    <a:pt x="495"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3"/>
            <p:cNvSpPr/>
            <p:nvPr/>
          </p:nvSpPr>
          <p:spPr>
            <a:xfrm flipH="1">
              <a:off x="7592831" y="3850262"/>
              <a:ext cx="69138" cy="69138"/>
            </a:xfrm>
            <a:custGeom>
              <a:rect b="b" l="l" r="r" t="t"/>
              <a:pathLst>
                <a:path extrusionOk="0" h="628" w="628">
                  <a:moveTo>
                    <a:pt x="312" y="1"/>
                  </a:moveTo>
                  <a:cubicBezTo>
                    <a:pt x="142" y="1"/>
                    <a:pt x="0" y="142"/>
                    <a:pt x="0" y="317"/>
                  </a:cubicBezTo>
                  <a:cubicBezTo>
                    <a:pt x="0" y="486"/>
                    <a:pt x="142" y="628"/>
                    <a:pt x="312" y="628"/>
                  </a:cubicBezTo>
                  <a:cubicBezTo>
                    <a:pt x="486" y="628"/>
                    <a:pt x="627" y="486"/>
                    <a:pt x="627" y="317"/>
                  </a:cubicBezTo>
                  <a:cubicBezTo>
                    <a:pt x="627" y="142"/>
                    <a:pt x="486"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3"/>
            <p:cNvSpPr/>
            <p:nvPr/>
          </p:nvSpPr>
          <p:spPr>
            <a:xfrm flipH="1">
              <a:off x="7506189" y="3871070"/>
              <a:ext cx="68588" cy="68588"/>
            </a:xfrm>
            <a:custGeom>
              <a:rect b="b" l="l" r="r" t="t"/>
              <a:pathLst>
                <a:path extrusionOk="0" h="623" w="623">
                  <a:moveTo>
                    <a:pt x="312" y="0"/>
                  </a:moveTo>
                  <a:cubicBezTo>
                    <a:pt x="142" y="0"/>
                    <a:pt x="0" y="142"/>
                    <a:pt x="0" y="312"/>
                  </a:cubicBezTo>
                  <a:cubicBezTo>
                    <a:pt x="0" y="481"/>
                    <a:pt x="142" y="623"/>
                    <a:pt x="312" y="623"/>
                  </a:cubicBezTo>
                  <a:cubicBezTo>
                    <a:pt x="481" y="623"/>
                    <a:pt x="623" y="481"/>
                    <a:pt x="623" y="312"/>
                  </a:cubicBezTo>
                  <a:cubicBezTo>
                    <a:pt x="623" y="142"/>
                    <a:pt x="481"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3"/>
            <p:cNvSpPr/>
            <p:nvPr/>
          </p:nvSpPr>
          <p:spPr>
            <a:xfrm flipH="1">
              <a:off x="7418996" y="3888244"/>
              <a:ext cx="67597" cy="67487"/>
            </a:xfrm>
            <a:custGeom>
              <a:rect b="b" l="l" r="r" t="t"/>
              <a:pathLst>
                <a:path extrusionOk="0" h="613" w="614">
                  <a:moveTo>
                    <a:pt x="307" y="0"/>
                  </a:moveTo>
                  <a:cubicBezTo>
                    <a:pt x="138" y="0"/>
                    <a:pt x="1" y="137"/>
                    <a:pt x="1" y="306"/>
                  </a:cubicBezTo>
                  <a:cubicBezTo>
                    <a:pt x="1" y="476"/>
                    <a:pt x="138" y="613"/>
                    <a:pt x="307" y="613"/>
                  </a:cubicBezTo>
                  <a:cubicBezTo>
                    <a:pt x="477" y="613"/>
                    <a:pt x="614" y="476"/>
                    <a:pt x="614" y="306"/>
                  </a:cubicBezTo>
                  <a:cubicBezTo>
                    <a:pt x="614" y="137"/>
                    <a:pt x="477"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3"/>
            <p:cNvSpPr/>
            <p:nvPr/>
          </p:nvSpPr>
          <p:spPr>
            <a:xfrm flipH="1">
              <a:off x="7331254" y="3901675"/>
              <a:ext cx="66606" cy="66056"/>
            </a:xfrm>
            <a:custGeom>
              <a:rect b="b" l="l" r="r" t="t"/>
              <a:pathLst>
                <a:path extrusionOk="0" h="600" w="605">
                  <a:moveTo>
                    <a:pt x="303" y="1"/>
                  </a:moveTo>
                  <a:cubicBezTo>
                    <a:pt x="138" y="1"/>
                    <a:pt x="1" y="133"/>
                    <a:pt x="1" y="298"/>
                  </a:cubicBezTo>
                  <a:cubicBezTo>
                    <a:pt x="1" y="467"/>
                    <a:pt x="138" y="599"/>
                    <a:pt x="303" y="599"/>
                  </a:cubicBezTo>
                  <a:cubicBezTo>
                    <a:pt x="468" y="599"/>
                    <a:pt x="604" y="467"/>
                    <a:pt x="604" y="298"/>
                  </a:cubicBezTo>
                  <a:cubicBezTo>
                    <a:pt x="604" y="133"/>
                    <a:pt x="468"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3"/>
            <p:cNvSpPr/>
            <p:nvPr/>
          </p:nvSpPr>
          <p:spPr>
            <a:xfrm flipH="1">
              <a:off x="7243070" y="3910482"/>
              <a:ext cx="65505" cy="65505"/>
            </a:xfrm>
            <a:custGeom>
              <a:rect b="b" l="l" r="r" t="t"/>
              <a:pathLst>
                <a:path extrusionOk="0" h="595" w="595">
                  <a:moveTo>
                    <a:pt x="298" y="1"/>
                  </a:moveTo>
                  <a:cubicBezTo>
                    <a:pt x="137" y="1"/>
                    <a:pt x="1" y="133"/>
                    <a:pt x="1" y="298"/>
                  </a:cubicBezTo>
                  <a:cubicBezTo>
                    <a:pt x="1" y="463"/>
                    <a:pt x="137" y="595"/>
                    <a:pt x="298" y="595"/>
                  </a:cubicBezTo>
                  <a:cubicBezTo>
                    <a:pt x="463" y="595"/>
                    <a:pt x="595" y="463"/>
                    <a:pt x="595" y="298"/>
                  </a:cubicBezTo>
                  <a:cubicBezTo>
                    <a:pt x="595" y="133"/>
                    <a:pt x="463" y="1"/>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3"/>
            <p:cNvSpPr/>
            <p:nvPr/>
          </p:nvSpPr>
          <p:spPr>
            <a:xfrm flipH="1">
              <a:off x="7154337" y="3915216"/>
              <a:ext cx="64404" cy="64404"/>
            </a:xfrm>
            <a:custGeom>
              <a:rect b="b" l="l" r="r" t="t"/>
              <a:pathLst>
                <a:path extrusionOk="0" h="585" w="585">
                  <a:moveTo>
                    <a:pt x="293" y="0"/>
                  </a:moveTo>
                  <a:cubicBezTo>
                    <a:pt x="132" y="0"/>
                    <a:pt x="0" y="132"/>
                    <a:pt x="0" y="292"/>
                  </a:cubicBezTo>
                  <a:cubicBezTo>
                    <a:pt x="0" y="453"/>
                    <a:pt x="132" y="585"/>
                    <a:pt x="293" y="585"/>
                  </a:cubicBezTo>
                  <a:cubicBezTo>
                    <a:pt x="453" y="585"/>
                    <a:pt x="585" y="453"/>
                    <a:pt x="585" y="292"/>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3"/>
            <p:cNvSpPr/>
            <p:nvPr/>
          </p:nvSpPr>
          <p:spPr>
            <a:xfrm flipH="1">
              <a:off x="7065493" y="3915657"/>
              <a:ext cx="63523" cy="63523"/>
            </a:xfrm>
            <a:custGeom>
              <a:rect b="b" l="l" r="r" t="t"/>
              <a:pathLst>
                <a:path extrusionOk="0" h="577" w="577">
                  <a:moveTo>
                    <a:pt x="288" y="1"/>
                  </a:moveTo>
                  <a:cubicBezTo>
                    <a:pt x="128" y="1"/>
                    <a:pt x="1" y="128"/>
                    <a:pt x="1" y="288"/>
                  </a:cubicBezTo>
                  <a:cubicBezTo>
                    <a:pt x="1" y="444"/>
                    <a:pt x="128" y="576"/>
                    <a:pt x="288" y="576"/>
                  </a:cubicBezTo>
                  <a:cubicBezTo>
                    <a:pt x="449" y="576"/>
                    <a:pt x="576" y="444"/>
                    <a:pt x="576" y="288"/>
                  </a:cubicBezTo>
                  <a:cubicBezTo>
                    <a:pt x="576" y="128"/>
                    <a:pt x="449"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3"/>
            <p:cNvSpPr/>
            <p:nvPr/>
          </p:nvSpPr>
          <p:spPr>
            <a:xfrm flipH="1">
              <a:off x="6976759" y="3911033"/>
              <a:ext cx="62422" cy="62863"/>
            </a:xfrm>
            <a:custGeom>
              <a:rect b="b" l="l" r="r" t="t"/>
              <a:pathLst>
                <a:path extrusionOk="0" h="571" w="567">
                  <a:moveTo>
                    <a:pt x="283" y="0"/>
                  </a:moveTo>
                  <a:cubicBezTo>
                    <a:pt x="128" y="0"/>
                    <a:pt x="0" y="128"/>
                    <a:pt x="0" y="288"/>
                  </a:cubicBezTo>
                  <a:cubicBezTo>
                    <a:pt x="0" y="444"/>
                    <a:pt x="128" y="571"/>
                    <a:pt x="283" y="571"/>
                  </a:cubicBezTo>
                  <a:cubicBezTo>
                    <a:pt x="439" y="571"/>
                    <a:pt x="566" y="444"/>
                    <a:pt x="566" y="288"/>
                  </a:cubicBezTo>
                  <a:cubicBezTo>
                    <a:pt x="566" y="128"/>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3"/>
            <p:cNvSpPr/>
            <p:nvPr/>
          </p:nvSpPr>
          <p:spPr>
            <a:xfrm flipH="1">
              <a:off x="6888576" y="3902226"/>
              <a:ext cx="61872" cy="61872"/>
            </a:xfrm>
            <a:custGeom>
              <a:rect b="b" l="l" r="r" t="t"/>
              <a:pathLst>
                <a:path extrusionOk="0" h="562" w="562">
                  <a:moveTo>
                    <a:pt x="283" y="0"/>
                  </a:moveTo>
                  <a:cubicBezTo>
                    <a:pt x="128" y="0"/>
                    <a:pt x="1" y="128"/>
                    <a:pt x="1" y="278"/>
                  </a:cubicBezTo>
                  <a:cubicBezTo>
                    <a:pt x="1" y="434"/>
                    <a:pt x="128" y="561"/>
                    <a:pt x="283" y="561"/>
                  </a:cubicBezTo>
                  <a:cubicBezTo>
                    <a:pt x="439" y="561"/>
                    <a:pt x="562" y="434"/>
                    <a:pt x="562" y="278"/>
                  </a:cubicBezTo>
                  <a:cubicBezTo>
                    <a:pt x="562" y="128"/>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3"/>
            <p:cNvSpPr/>
            <p:nvPr/>
          </p:nvSpPr>
          <p:spPr>
            <a:xfrm flipH="1">
              <a:off x="6800833" y="3888684"/>
              <a:ext cx="60881" cy="60881"/>
            </a:xfrm>
            <a:custGeom>
              <a:rect b="b" l="l" r="r" t="t"/>
              <a:pathLst>
                <a:path extrusionOk="0" h="553" w="553">
                  <a:moveTo>
                    <a:pt x="279" y="1"/>
                  </a:moveTo>
                  <a:cubicBezTo>
                    <a:pt x="123" y="1"/>
                    <a:pt x="1" y="123"/>
                    <a:pt x="1" y="274"/>
                  </a:cubicBezTo>
                  <a:cubicBezTo>
                    <a:pt x="1" y="430"/>
                    <a:pt x="123" y="552"/>
                    <a:pt x="279" y="552"/>
                  </a:cubicBezTo>
                  <a:cubicBezTo>
                    <a:pt x="430" y="552"/>
                    <a:pt x="552" y="430"/>
                    <a:pt x="552" y="274"/>
                  </a:cubicBezTo>
                  <a:cubicBezTo>
                    <a:pt x="552" y="123"/>
                    <a:pt x="430"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3"/>
            <p:cNvSpPr/>
            <p:nvPr/>
          </p:nvSpPr>
          <p:spPr>
            <a:xfrm flipH="1">
              <a:off x="6714191" y="3870079"/>
              <a:ext cx="59780" cy="59780"/>
            </a:xfrm>
            <a:custGeom>
              <a:rect b="b" l="l" r="r" t="t"/>
              <a:pathLst>
                <a:path extrusionOk="0" h="543" w="543">
                  <a:moveTo>
                    <a:pt x="274" y="0"/>
                  </a:moveTo>
                  <a:cubicBezTo>
                    <a:pt x="123" y="0"/>
                    <a:pt x="0" y="123"/>
                    <a:pt x="0" y="273"/>
                  </a:cubicBezTo>
                  <a:cubicBezTo>
                    <a:pt x="0" y="420"/>
                    <a:pt x="123" y="542"/>
                    <a:pt x="274" y="542"/>
                  </a:cubicBezTo>
                  <a:cubicBezTo>
                    <a:pt x="420" y="542"/>
                    <a:pt x="543" y="420"/>
                    <a:pt x="543" y="273"/>
                  </a:cubicBezTo>
                  <a:cubicBezTo>
                    <a:pt x="543" y="123"/>
                    <a:pt x="420"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3"/>
            <p:cNvSpPr/>
            <p:nvPr/>
          </p:nvSpPr>
          <p:spPr>
            <a:xfrm flipH="1">
              <a:off x="6628540" y="3846629"/>
              <a:ext cx="58789" cy="58789"/>
            </a:xfrm>
            <a:custGeom>
              <a:rect b="b" l="l" r="r" t="t"/>
              <a:pathLst>
                <a:path extrusionOk="0" h="534" w="534">
                  <a:moveTo>
                    <a:pt x="265" y="1"/>
                  </a:moveTo>
                  <a:cubicBezTo>
                    <a:pt x="118" y="1"/>
                    <a:pt x="1" y="119"/>
                    <a:pt x="1" y="265"/>
                  </a:cubicBezTo>
                  <a:cubicBezTo>
                    <a:pt x="1" y="416"/>
                    <a:pt x="118" y="534"/>
                    <a:pt x="265" y="534"/>
                  </a:cubicBezTo>
                  <a:cubicBezTo>
                    <a:pt x="415" y="534"/>
                    <a:pt x="533" y="416"/>
                    <a:pt x="533" y="265"/>
                  </a:cubicBezTo>
                  <a:cubicBezTo>
                    <a:pt x="533" y="119"/>
                    <a:pt x="415"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3"/>
            <p:cNvSpPr/>
            <p:nvPr/>
          </p:nvSpPr>
          <p:spPr>
            <a:xfrm flipH="1">
              <a:off x="6544430" y="3818116"/>
              <a:ext cx="57799" cy="58239"/>
            </a:xfrm>
            <a:custGeom>
              <a:rect b="b" l="l" r="r" t="t"/>
              <a:pathLst>
                <a:path extrusionOk="0" h="529" w="525">
                  <a:moveTo>
                    <a:pt x="260" y="1"/>
                  </a:moveTo>
                  <a:cubicBezTo>
                    <a:pt x="114" y="1"/>
                    <a:pt x="1" y="118"/>
                    <a:pt x="1" y="265"/>
                  </a:cubicBezTo>
                  <a:cubicBezTo>
                    <a:pt x="1" y="411"/>
                    <a:pt x="114" y="529"/>
                    <a:pt x="260" y="529"/>
                  </a:cubicBezTo>
                  <a:cubicBezTo>
                    <a:pt x="406" y="529"/>
                    <a:pt x="524" y="411"/>
                    <a:pt x="524" y="265"/>
                  </a:cubicBezTo>
                  <a:cubicBezTo>
                    <a:pt x="524" y="118"/>
                    <a:pt x="406"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3"/>
            <p:cNvSpPr/>
            <p:nvPr/>
          </p:nvSpPr>
          <p:spPr>
            <a:xfrm flipH="1">
              <a:off x="6461971" y="3785969"/>
              <a:ext cx="57138" cy="56698"/>
            </a:xfrm>
            <a:custGeom>
              <a:rect b="b" l="l" r="r" t="t"/>
              <a:pathLst>
                <a:path extrusionOk="0" h="515" w="519">
                  <a:moveTo>
                    <a:pt x="259" y="0"/>
                  </a:moveTo>
                  <a:cubicBezTo>
                    <a:pt x="118" y="0"/>
                    <a:pt x="0" y="113"/>
                    <a:pt x="0" y="260"/>
                  </a:cubicBezTo>
                  <a:cubicBezTo>
                    <a:pt x="0" y="401"/>
                    <a:pt x="118" y="514"/>
                    <a:pt x="259" y="514"/>
                  </a:cubicBezTo>
                  <a:cubicBezTo>
                    <a:pt x="401" y="514"/>
                    <a:pt x="519" y="401"/>
                    <a:pt x="519" y="260"/>
                  </a:cubicBezTo>
                  <a:cubicBezTo>
                    <a:pt x="519" y="113"/>
                    <a:pt x="401" y="0"/>
                    <a:pt x="2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3"/>
            <p:cNvSpPr/>
            <p:nvPr/>
          </p:nvSpPr>
          <p:spPr>
            <a:xfrm flipH="1">
              <a:off x="6380944" y="3749639"/>
              <a:ext cx="56257" cy="56147"/>
            </a:xfrm>
            <a:custGeom>
              <a:rect b="b" l="l" r="r" t="t"/>
              <a:pathLst>
                <a:path extrusionOk="0" h="510" w="511">
                  <a:moveTo>
                    <a:pt x="255" y="0"/>
                  </a:moveTo>
                  <a:cubicBezTo>
                    <a:pt x="114" y="0"/>
                    <a:pt x="1" y="113"/>
                    <a:pt x="1" y="255"/>
                  </a:cubicBezTo>
                  <a:cubicBezTo>
                    <a:pt x="1" y="396"/>
                    <a:pt x="114" y="509"/>
                    <a:pt x="255" y="509"/>
                  </a:cubicBezTo>
                  <a:cubicBezTo>
                    <a:pt x="397" y="509"/>
                    <a:pt x="510" y="396"/>
                    <a:pt x="510" y="255"/>
                  </a:cubicBezTo>
                  <a:cubicBezTo>
                    <a:pt x="510" y="113"/>
                    <a:pt x="397"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3"/>
            <p:cNvSpPr/>
            <p:nvPr/>
          </p:nvSpPr>
          <p:spPr>
            <a:xfrm flipH="1">
              <a:off x="6301568" y="3710666"/>
              <a:ext cx="55156" cy="54606"/>
            </a:xfrm>
            <a:custGeom>
              <a:rect b="b" l="l" r="r" t="t"/>
              <a:pathLst>
                <a:path extrusionOk="0" h="496" w="501">
                  <a:moveTo>
                    <a:pt x="250" y="1"/>
                  </a:moveTo>
                  <a:cubicBezTo>
                    <a:pt x="114" y="1"/>
                    <a:pt x="1" y="109"/>
                    <a:pt x="1" y="251"/>
                  </a:cubicBezTo>
                  <a:cubicBezTo>
                    <a:pt x="1" y="387"/>
                    <a:pt x="114" y="496"/>
                    <a:pt x="250" y="496"/>
                  </a:cubicBezTo>
                  <a:cubicBezTo>
                    <a:pt x="387" y="496"/>
                    <a:pt x="500" y="387"/>
                    <a:pt x="500" y="251"/>
                  </a:cubicBezTo>
                  <a:cubicBezTo>
                    <a:pt x="500" y="109"/>
                    <a:pt x="387" y="1"/>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3"/>
            <p:cNvSpPr/>
            <p:nvPr/>
          </p:nvSpPr>
          <p:spPr>
            <a:xfrm flipH="1">
              <a:off x="6223183" y="3669162"/>
              <a:ext cx="54166" cy="54055"/>
            </a:xfrm>
            <a:custGeom>
              <a:rect b="b" l="l" r="r" t="t"/>
              <a:pathLst>
                <a:path extrusionOk="0" h="491" w="492">
                  <a:moveTo>
                    <a:pt x="246" y="1"/>
                  </a:moveTo>
                  <a:cubicBezTo>
                    <a:pt x="109" y="1"/>
                    <a:pt x="1" y="109"/>
                    <a:pt x="1" y="246"/>
                  </a:cubicBezTo>
                  <a:cubicBezTo>
                    <a:pt x="1" y="383"/>
                    <a:pt x="109" y="491"/>
                    <a:pt x="246" y="491"/>
                  </a:cubicBezTo>
                  <a:cubicBezTo>
                    <a:pt x="383" y="491"/>
                    <a:pt x="491" y="383"/>
                    <a:pt x="491" y="246"/>
                  </a:cubicBezTo>
                  <a:cubicBezTo>
                    <a:pt x="491" y="109"/>
                    <a:pt x="383"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3"/>
            <p:cNvSpPr/>
            <p:nvPr/>
          </p:nvSpPr>
          <p:spPr>
            <a:xfrm flipH="1">
              <a:off x="6145899" y="3626116"/>
              <a:ext cx="53065" cy="53505"/>
            </a:xfrm>
            <a:custGeom>
              <a:rect b="b" l="l" r="r" t="t"/>
              <a:pathLst>
                <a:path extrusionOk="0" h="486" w="482">
                  <a:moveTo>
                    <a:pt x="241" y="0"/>
                  </a:moveTo>
                  <a:cubicBezTo>
                    <a:pt x="109" y="0"/>
                    <a:pt x="1" y="109"/>
                    <a:pt x="1" y="246"/>
                  </a:cubicBezTo>
                  <a:cubicBezTo>
                    <a:pt x="1" y="378"/>
                    <a:pt x="109" y="486"/>
                    <a:pt x="241" y="486"/>
                  </a:cubicBezTo>
                  <a:cubicBezTo>
                    <a:pt x="373" y="486"/>
                    <a:pt x="482" y="378"/>
                    <a:pt x="482" y="246"/>
                  </a:cubicBezTo>
                  <a:cubicBezTo>
                    <a:pt x="482"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3"/>
            <p:cNvSpPr/>
            <p:nvPr/>
          </p:nvSpPr>
          <p:spPr>
            <a:xfrm flipH="1">
              <a:off x="6068615" y="3583070"/>
              <a:ext cx="51964" cy="52514"/>
            </a:xfrm>
            <a:custGeom>
              <a:rect b="b" l="l" r="r" t="t"/>
              <a:pathLst>
                <a:path extrusionOk="0" h="477" w="472">
                  <a:moveTo>
                    <a:pt x="236" y="0"/>
                  </a:moveTo>
                  <a:cubicBezTo>
                    <a:pt x="104" y="0"/>
                    <a:pt x="1" y="109"/>
                    <a:pt x="1" y="236"/>
                  </a:cubicBezTo>
                  <a:cubicBezTo>
                    <a:pt x="1" y="368"/>
                    <a:pt x="104" y="476"/>
                    <a:pt x="236" y="476"/>
                  </a:cubicBezTo>
                  <a:cubicBezTo>
                    <a:pt x="368" y="476"/>
                    <a:pt x="472" y="368"/>
                    <a:pt x="472" y="236"/>
                  </a:cubicBezTo>
                  <a:cubicBezTo>
                    <a:pt x="472" y="109"/>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3"/>
            <p:cNvSpPr/>
            <p:nvPr/>
          </p:nvSpPr>
          <p:spPr>
            <a:xfrm flipH="1">
              <a:off x="5990670" y="3540465"/>
              <a:ext cx="51523" cy="51523"/>
            </a:xfrm>
            <a:custGeom>
              <a:rect b="b" l="l" r="r" t="t"/>
              <a:pathLst>
                <a:path extrusionOk="0" h="468" w="468">
                  <a:moveTo>
                    <a:pt x="231" y="1"/>
                  </a:moveTo>
                  <a:cubicBezTo>
                    <a:pt x="104" y="1"/>
                    <a:pt x="0" y="104"/>
                    <a:pt x="0" y="232"/>
                  </a:cubicBezTo>
                  <a:cubicBezTo>
                    <a:pt x="0" y="364"/>
                    <a:pt x="104" y="467"/>
                    <a:pt x="231" y="467"/>
                  </a:cubicBezTo>
                  <a:cubicBezTo>
                    <a:pt x="363" y="467"/>
                    <a:pt x="467" y="364"/>
                    <a:pt x="467" y="232"/>
                  </a:cubicBezTo>
                  <a:cubicBezTo>
                    <a:pt x="467" y="104"/>
                    <a:pt x="363"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3"/>
            <p:cNvSpPr/>
            <p:nvPr/>
          </p:nvSpPr>
          <p:spPr>
            <a:xfrm flipH="1">
              <a:off x="5912395" y="3499511"/>
              <a:ext cx="50422" cy="50422"/>
            </a:xfrm>
            <a:custGeom>
              <a:rect b="b" l="l" r="r" t="t"/>
              <a:pathLst>
                <a:path extrusionOk="0" h="458" w="458">
                  <a:moveTo>
                    <a:pt x="227" y="0"/>
                  </a:moveTo>
                  <a:cubicBezTo>
                    <a:pt x="104" y="0"/>
                    <a:pt x="1" y="99"/>
                    <a:pt x="1" y="226"/>
                  </a:cubicBezTo>
                  <a:cubicBezTo>
                    <a:pt x="1" y="354"/>
                    <a:pt x="104" y="457"/>
                    <a:pt x="227" y="457"/>
                  </a:cubicBezTo>
                  <a:cubicBezTo>
                    <a:pt x="354" y="457"/>
                    <a:pt x="458" y="354"/>
                    <a:pt x="458" y="226"/>
                  </a:cubicBezTo>
                  <a:cubicBezTo>
                    <a:pt x="458" y="99"/>
                    <a:pt x="354"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3"/>
            <p:cNvSpPr/>
            <p:nvPr/>
          </p:nvSpPr>
          <p:spPr>
            <a:xfrm flipH="1">
              <a:off x="5832909" y="3461089"/>
              <a:ext cx="49432" cy="49432"/>
            </a:xfrm>
            <a:custGeom>
              <a:rect b="b" l="l" r="r" t="t"/>
              <a:pathLst>
                <a:path extrusionOk="0" h="449" w="449">
                  <a:moveTo>
                    <a:pt x="227" y="0"/>
                  </a:moveTo>
                  <a:cubicBezTo>
                    <a:pt x="104" y="0"/>
                    <a:pt x="0" y="99"/>
                    <a:pt x="0" y="222"/>
                  </a:cubicBezTo>
                  <a:cubicBezTo>
                    <a:pt x="0" y="344"/>
                    <a:pt x="104" y="448"/>
                    <a:pt x="227" y="448"/>
                  </a:cubicBezTo>
                  <a:cubicBezTo>
                    <a:pt x="349" y="448"/>
                    <a:pt x="448" y="344"/>
                    <a:pt x="448" y="222"/>
                  </a:cubicBezTo>
                  <a:cubicBezTo>
                    <a:pt x="448" y="99"/>
                    <a:pt x="349"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3"/>
            <p:cNvSpPr/>
            <p:nvPr/>
          </p:nvSpPr>
          <p:spPr>
            <a:xfrm flipH="1">
              <a:off x="5750891" y="3426300"/>
              <a:ext cx="48991" cy="48331"/>
            </a:xfrm>
            <a:custGeom>
              <a:rect b="b" l="l" r="r" t="t"/>
              <a:pathLst>
                <a:path extrusionOk="0" h="439" w="445">
                  <a:moveTo>
                    <a:pt x="222" y="0"/>
                  </a:moveTo>
                  <a:cubicBezTo>
                    <a:pt x="100" y="0"/>
                    <a:pt x="1" y="99"/>
                    <a:pt x="1" y="222"/>
                  </a:cubicBezTo>
                  <a:cubicBezTo>
                    <a:pt x="1" y="340"/>
                    <a:pt x="100" y="439"/>
                    <a:pt x="222" y="439"/>
                  </a:cubicBezTo>
                  <a:cubicBezTo>
                    <a:pt x="345" y="439"/>
                    <a:pt x="444" y="340"/>
                    <a:pt x="444" y="222"/>
                  </a:cubicBezTo>
                  <a:cubicBezTo>
                    <a:pt x="444" y="99"/>
                    <a:pt x="345"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3"/>
            <p:cNvSpPr/>
            <p:nvPr/>
          </p:nvSpPr>
          <p:spPr>
            <a:xfrm flipH="1">
              <a:off x="5667331" y="3396686"/>
              <a:ext cx="47890" cy="47890"/>
            </a:xfrm>
            <a:custGeom>
              <a:rect b="b" l="l" r="r" t="t"/>
              <a:pathLst>
                <a:path extrusionOk="0" h="435" w="435">
                  <a:moveTo>
                    <a:pt x="217" y="1"/>
                  </a:moveTo>
                  <a:cubicBezTo>
                    <a:pt x="99" y="1"/>
                    <a:pt x="0" y="100"/>
                    <a:pt x="0" y="218"/>
                  </a:cubicBezTo>
                  <a:cubicBezTo>
                    <a:pt x="0" y="335"/>
                    <a:pt x="99" y="434"/>
                    <a:pt x="217" y="434"/>
                  </a:cubicBezTo>
                  <a:cubicBezTo>
                    <a:pt x="335" y="434"/>
                    <a:pt x="434" y="335"/>
                    <a:pt x="434" y="218"/>
                  </a:cubicBezTo>
                  <a:cubicBezTo>
                    <a:pt x="434" y="100"/>
                    <a:pt x="335"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3"/>
            <p:cNvSpPr/>
            <p:nvPr/>
          </p:nvSpPr>
          <p:spPr>
            <a:xfrm flipH="1">
              <a:off x="5582231" y="3373346"/>
              <a:ext cx="46349" cy="46789"/>
            </a:xfrm>
            <a:custGeom>
              <a:rect b="b" l="l" r="r" t="t"/>
              <a:pathLst>
                <a:path extrusionOk="0" h="425" w="421">
                  <a:moveTo>
                    <a:pt x="208" y="1"/>
                  </a:moveTo>
                  <a:cubicBezTo>
                    <a:pt x="95" y="1"/>
                    <a:pt x="1" y="95"/>
                    <a:pt x="1" y="213"/>
                  </a:cubicBezTo>
                  <a:cubicBezTo>
                    <a:pt x="1" y="326"/>
                    <a:pt x="95" y="425"/>
                    <a:pt x="208" y="425"/>
                  </a:cubicBezTo>
                  <a:cubicBezTo>
                    <a:pt x="326" y="425"/>
                    <a:pt x="420" y="326"/>
                    <a:pt x="420" y="213"/>
                  </a:cubicBezTo>
                  <a:cubicBezTo>
                    <a:pt x="420" y="95"/>
                    <a:pt x="326"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3"/>
            <p:cNvSpPr/>
            <p:nvPr/>
          </p:nvSpPr>
          <p:spPr>
            <a:xfrm flipH="1">
              <a:off x="5495038" y="3356722"/>
              <a:ext cx="45798" cy="45798"/>
            </a:xfrm>
            <a:custGeom>
              <a:rect b="b" l="l" r="r" t="t"/>
              <a:pathLst>
                <a:path extrusionOk="0" h="416" w="416">
                  <a:moveTo>
                    <a:pt x="208" y="1"/>
                  </a:moveTo>
                  <a:cubicBezTo>
                    <a:pt x="95" y="1"/>
                    <a:pt x="0" y="95"/>
                    <a:pt x="0" y="208"/>
                  </a:cubicBezTo>
                  <a:cubicBezTo>
                    <a:pt x="0" y="321"/>
                    <a:pt x="95" y="416"/>
                    <a:pt x="208" y="416"/>
                  </a:cubicBezTo>
                  <a:cubicBezTo>
                    <a:pt x="326" y="416"/>
                    <a:pt x="415" y="321"/>
                    <a:pt x="415" y="208"/>
                  </a:cubicBezTo>
                  <a:cubicBezTo>
                    <a:pt x="415" y="95"/>
                    <a:pt x="326"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3"/>
            <p:cNvSpPr/>
            <p:nvPr/>
          </p:nvSpPr>
          <p:spPr>
            <a:xfrm flipH="1">
              <a:off x="5406855" y="3347365"/>
              <a:ext cx="44698" cy="44808"/>
            </a:xfrm>
            <a:custGeom>
              <a:rect b="b" l="l" r="r" t="t"/>
              <a:pathLst>
                <a:path extrusionOk="0" h="407" w="406">
                  <a:moveTo>
                    <a:pt x="203" y="1"/>
                  </a:moveTo>
                  <a:cubicBezTo>
                    <a:pt x="94" y="1"/>
                    <a:pt x="0" y="90"/>
                    <a:pt x="0" y="204"/>
                  </a:cubicBezTo>
                  <a:cubicBezTo>
                    <a:pt x="0" y="317"/>
                    <a:pt x="94" y="406"/>
                    <a:pt x="203" y="406"/>
                  </a:cubicBezTo>
                  <a:cubicBezTo>
                    <a:pt x="316" y="406"/>
                    <a:pt x="406" y="317"/>
                    <a:pt x="406" y="204"/>
                  </a:cubicBezTo>
                  <a:cubicBezTo>
                    <a:pt x="406" y="90"/>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3"/>
            <p:cNvSpPr/>
            <p:nvPr/>
          </p:nvSpPr>
          <p:spPr>
            <a:xfrm flipH="1">
              <a:off x="5318121" y="3345383"/>
              <a:ext cx="43707" cy="43597"/>
            </a:xfrm>
            <a:custGeom>
              <a:rect b="b" l="l" r="r" t="t"/>
              <a:pathLst>
                <a:path extrusionOk="0" h="396" w="397">
                  <a:moveTo>
                    <a:pt x="199" y="0"/>
                  </a:moveTo>
                  <a:cubicBezTo>
                    <a:pt x="90" y="0"/>
                    <a:pt x="1" y="90"/>
                    <a:pt x="1" y="198"/>
                  </a:cubicBezTo>
                  <a:cubicBezTo>
                    <a:pt x="1" y="311"/>
                    <a:pt x="90" y="396"/>
                    <a:pt x="199" y="396"/>
                  </a:cubicBezTo>
                  <a:cubicBezTo>
                    <a:pt x="307" y="396"/>
                    <a:pt x="397" y="311"/>
                    <a:pt x="397" y="198"/>
                  </a:cubicBezTo>
                  <a:cubicBezTo>
                    <a:pt x="397" y="90"/>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3"/>
            <p:cNvSpPr/>
            <p:nvPr/>
          </p:nvSpPr>
          <p:spPr>
            <a:xfrm flipH="1">
              <a:off x="5229387" y="3350557"/>
              <a:ext cx="42606" cy="42606"/>
            </a:xfrm>
            <a:custGeom>
              <a:rect b="b" l="l" r="r" t="t"/>
              <a:pathLst>
                <a:path extrusionOk="0" h="387" w="387">
                  <a:moveTo>
                    <a:pt x="193" y="0"/>
                  </a:moveTo>
                  <a:cubicBezTo>
                    <a:pt x="85" y="0"/>
                    <a:pt x="0" y="90"/>
                    <a:pt x="0" y="193"/>
                  </a:cubicBezTo>
                  <a:cubicBezTo>
                    <a:pt x="0" y="302"/>
                    <a:pt x="85" y="387"/>
                    <a:pt x="193" y="387"/>
                  </a:cubicBezTo>
                  <a:cubicBezTo>
                    <a:pt x="302" y="387"/>
                    <a:pt x="387" y="302"/>
                    <a:pt x="387" y="193"/>
                  </a:cubicBezTo>
                  <a:cubicBezTo>
                    <a:pt x="387" y="90"/>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3"/>
            <p:cNvSpPr/>
            <p:nvPr/>
          </p:nvSpPr>
          <p:spPr>
            <a:xfrm flipH="1">
              <a:off x="5141094" y="3361897"/>
              <a:ext cx="42165" cy="42165"/>
            </a:xfrm>
            <a:custGeom>
              <a:rect b="b" l="l" r="r" t="t"/>
              <a:pathLst>
                <a:path extrusionOk="0" h="383" w="383">
                  <a:moveTo>
                    <a:pt x="194" y="1"/>
                  </a:moveTo>
                  <a:cubicBezTo>
                    <a:pt x="85" y="1"/>
                    <a:pt x="0" y="86"/>
                    <a:pt x="0" y="189"/>
                  </a:cubicBezTo>
                  <a:cubicBezTo>
                    <a:pt x="0" y="298"/>
                    <a:pt x="85" y="383"/>
                    <a:pt x="194" y="383"/>
                  </a:cubicBezTo>
                  <a:cubicBezTo>
                    <a:pt x="297" y="383"/>
                    <a:pt x="382" y="298"/>
                    <a:pt x="382" y="189"/>
                  </a:cubicBezTo>
                  <a:cubicBezTo>
                    <a:pt x="382" y="86"/>
                    <a:pt x="297"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3"/>
            <p:cNvSpPr/>
            <p:nvPr/>
          </p:nvSpPr>
          <p:spPr>
            <a:xfrm flipH="1">
              <a:off x="5053902" y="3379071"/>
              <a:ext cx="41175" cy="41065"/>
            </a:xfrm>
            <a:custGeom>
              <a:rect b="b" l="l" r="r" t="t"/>
              <a:pathLst>
                <a:path extrusionOk="0" h="373" w="374">
                  <a:moveTo>
                    <a:pt x="189" y="0"/>
                  </a:moveTo>
                  <a:cubicBezTo>
                    <a:pt x="86" y="0"/>
                    <a:pt x="1" y="85"/>
                    <a:pt x="1" y="189"/>
                  </a:cubicBezTo>
                  <a:cubicBezTo>
                    <a:pt x="1" y="288"/>
                    <a:pt x="86" y="373"/>
                    <a:pt x="189" y="373"/>
                  </a:cubicBezTo>
                  <a:cubicBezTo>
                    <a:pt x="288" y="373"/>
                    <a:pt x="373" y="288"/>
                    <a:pt x="373" y="189"/>
                  </a:cubicBezTo>
                  <a:cubicBezTo>
                    <a:pt x="373" y="85"/>
                    <a:pt x="28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3"/>
            <p:cNvSpPr/>
            <p:nvPr/>
          </p:nvSpPr>
          <p:spPr>
            <a:xfrm flipH="1">
              <a:off x="4967810" y="3401419"/>
              <a:ext cx="40074" cy="40074"/>
            </a:xfrm>
            <a:custGeom>
              <a:rect b="b" l="l" r="r" t="t"/>
              <a:pathLst>
                <a:path extrusionOk="0" h="364" w="364">
                  <a:moveTo>
                    <a:pt x="180" y="0"/>
                  </a:moveTo>
                  <a:cubicBezTo>
                    <a:pt x="81" y="0"/>
                    <a:pt x="1" y="80"/>
                    <a:pt x="1" y="184"/>
                  </a:cubicBezTo>
                  <a:cubicBezTo>
                    <a:pt x="1" y="283"/>
                    <a:pt x="81" y="363"/>
                    <a:pt x="180" y="363"/>
                  </a:cubicBezTo>
                  <a:cubicBezTo>
                    <a:pt x="284" y="363"/>
                    <a:pt x="364" y="283"/>
                    <a:pt x="364" y="184"/>
                  </a:cubicBezTo>
                  <a:cubicBezTo>
                    <a:pt x="364" y="80"/>
                    <a:pt x="28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3"/>
            <p:cNvSpPr/>
            <p:nvPr/>
          </p:nvSpPr>
          <p:spPr>
            <a:xfrm flipH="1">
              <a:off x="4883150" y="3428392"/>
              <a:ext cx="39083" cy="38973"/>
            </a:xfrm>
            <a:custGeom>
              <a:rect b="b" l="l" r="r" t="t"/>
              <a:pathLst>
                <a:path extrusionOk="0" h="354" w="355">
                  <a:moveTo>
                    <a:pt x="180" y="0"/>
                  </a:moveTo>
                  <a:cubicBezTo>
                    <a:pt x="81" y="0"/>
                    <a:pt x="1" y="76"/>
                    <a:pt x="1" y="175"/>
                  </a:cubicBezTo>
                  <a:cubicBezTo>
                    <a:pt x="1" y="274"/>
                    <a:pt x="81" y="354"/>
                    <a:pt x="180" y="354"/>
                  </a:cubicBezTo>
                  <a:cubicBezTo>
                    <a:pt x="274" y="354"/>
                    <a:pt x="354" y="274"/>
                    <a:pt x="354" y="175"/>
                  </a:cubicBezTo>
                  <a:cubicBezTo>
                    <a:pt x="354" y="76"/>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3"/>
            <p:cNvSpPr/>
            <p:nvPr/>
          </p:nvSpPr>
          <p:spPr>
            <a:xfrm flipH="1">
              <a:off x="4799590" y="3458447"/>
              <a:ext cx="38092" cy="38532"/>
            </a:xfrm>
            <a:custGeom>
              <a:rect b="b" l="l" r="r" t="t"/>
              <a:pathLst>
                <a:path extrusionOk="0" h="350" w="346">
                  <a:moveTo>
                    <a:pt x="175" y="1"/>
                  </a:moveTo>
                  <a:cubicBezTo>
                    <a:pt x="81" y="1"/>
                    <a:pt x="1" y="81"/>
                    <a:pt x="1" y="175"/>
                  </a:cubicBezTo>
                  <a:cubicBezTo>
                    <a:pt x="1" y="269"/>
                    <a:pt x="81" y="350"/>
                    <a:pt x="175" y="350"/>
                  </a:cubicBezTo>
                  <a:cubicBezTo>
                    <a:pt x="270" y="350"/>
                    <a:pt x="345" y="269"/>
                    <a:pt x="345" y="175"/>
                  </a:cubicBezTo>
                  <a:cubicBezTo>
                    <a:pt x="345" y="81"/>
                    <a:pt x="270"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3"/>
            <p:cNvSpPr/>
            <p:nvPr/>
          </p:nvSpPr>
          <p:spPr>
            <a:xfrm flipH="1">
              <a:off x="4717132" y="3492685"/>
              <a:ext cx="36991" cy="36991"/>
            </a:xfrm>
            <a:custGeom>
              <a:rect b="b" l="l" r="r" t="t"/>
              <a:pathLst>
                <a:path extrusionOk="0" h="336" w="336">
                  <a:moveTo>
                    <a:pt x="166" y="1"/>
                  </a:moveTo>
                  <a:cubicBezTo>
                    <a:pt x="76" y="1"/>
                    <a:pt x="1" y="72"/>
                    <a:pt x="1" y="166"/>
                  </a:cubicBezTo>
                  <a:cubicBezTo>
                    <a:pt x="1" y="260"/>
                    <a:pt x="76" y="336"/>
                    <a:pt x="166" y="336"/>
                  </a:cubicBezTo>
                  <a:cubicBezTo>
                    <a:pt x="260" y="336"/>
                    <a:pt x="336" y="260"/>
                    <a:pt x="336" y="166"/>
                  </a:cubicBezTo>
                  <a:cubicBezTo>
                    <a:pt x="336" y="72"/>
                    <a:pt x="260"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3"/>
            <p:cNvSpPr/>
            <p:nvPr/>
          </p:nvSpPr>
          <p:spPr>
            <a:xfrm flipH="1">
              <a:off x="4636105" y="3529016"/>
              <a:ext cx="36000" cy="36441"/>
            </a:xfrm>
            <a:custGeom>
              <a:rect b="b" l="l" r="r" t="t"/>
              <a:pathLst>
                <a:path extrusionOk="0" h="331" w="327">
                  <a:moveTo>
                    <a:pt x="166" y="1"/>
                  </a:moveTo>
                  <a:cubicBezTo>
                    <a:pt x="72" y="1"/>
                    <a:pt x="1" y="76"/>
                    <a:pt x="1" y="166"/>
                  </a:cubicBezTo>
                  <a:cubicBezTo>
                    <a:pt x="1" y="255"/>
                    <a:pt x="72" y="331"/>
                    <a:pt x="166" y="331"/>
                  </a:cubicBezTo>
                  <a:cubicBezTo>
                    <a:pt x="255" y="331"/>
                    <a:pt x="326" y="255"/>
                    <a:pt x="326" y="166"/>
                  </a:cubicBezTo>
                  <a:cubicBezTo>
                    <a:pt x="326" y="76"/>
                    <a:pt x="255"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3"/>
            <p:cNvSpPr/>
            <p:nvPr/>
          </p:nvSpPr>
          <p:spPr>
            <a:xfrm flipH="1">
              <a:off x="4556178" y="3568538"/>
              <a:ext cx="34899" cy="34789"/>
            </a:xfrm>
            <a:custGeom>
              <a:rect b="b" l="l" r="r" t="t"/>
              <a:pathLst>
                <a:path extrusionOk="0" h="316" w="317">
                  <a:moveTo>
                    <a:pt x="160" y="0"/>
                  </a:moveTo>
                  <a:cubicBezTo>
                    <a:pt x="71" y="0"/>
                    <a:pt x="0" y="71"/>
                    <a:pt x="0" y="160"/>
                  </a:cubicBezTo>
                  <a:cubicBezTo>
                    <a:pt x="0" y="245"/>
                    <a:pt x="71" y="316"/>
                    <a:pt x="160" y="316"/>
                  </a:cubicBezTo>
                  <a:cubicBezTo>
                    <a:pt x="245" y="316"/>
                    <a:pt x="316" y="245"/>
                    <a:pt x="316" y="160"/>
                  </a:cubicBezTo>
                  <a:cubicBezTo>
                    <a:pt x="316" y="71"/>
                    <a:pt x="245"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3"/>
            <p:cNvSpPr/>
            <p:nvPr/>
          </p:nvSpPr>
          <p:spPr>
            <a:xfrm flipH="1">
              <a:off x="4476252" y="3607951"/>
              <a:ext cx="34459" cy="34349"/>
            </a:xfrm>
            <a:custGeom>
              <a:rect b="b" l="l" r="r" t="t"/>
              <a:pathLst>
                <a:path extrusionOk="0" h="312" w="313">
                  <a:moveTo>
                    <a:pt x="156" y="0"/>
                  </a:moveTo>
                  <a:cubicBezTo>
                    <a:pt x="72" y="0"/>
                    <a:pt x="1" y="71"/>
                    <a:pt x="1" y="156"/>
                  </a:cubicBezTo>
                  <a:cubicBezTo>
                    <a:pt x="1" y="246"/>
                    <a:pt x="72" y="312"/>
                    <a:pt x="156" y="312"/>
                  </a:cubicBezTo>
                  <a:cubicBezTo>
                    <a:pt x="241" y="312"/>
                    <a:pt x="312" y="246"/>
                    <a:pt x="312" y="156"/>
                  </a:cubicBezTo>
                  <a:cubicBezTo>
                    <a:pt x="312"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3"/>
            <p:cNvSpPr/>
            <p:nvPr/>
          </p:nvSpPr>
          <p:spPr>
            <a:xfrm flipH="1">
              <a:off x="4395885" y="3646373"/>
              <a:ext cx="33248" cy="33248"/>
            </a:xfrm>
            <a:custGeom>
              <a:rect b="b" l="l" r="r" t="t"/>
              <a:pathLst>
                <a:path extrusionOk="0" h="302" w="302">
                  <a:moveTo>
                    <a:pt x="151" y="0"/>
                  </a:moveTo>
                  <a:cubicBezTo>
                    <a:pt x="66" y="0"/>
                    <a:pt x="0" y="71"/>
                    <a:pt x="0" y="151"/>
                  </a:cubicBezTo>
                  <a:cubicBezTo>
                    <a:pt x="0" y="236"/>
                    <a:pt x="66" y="302"/>
                    <a:pt x="151" y="302"/>
                  </a:cubicBezTo>
                  <a:cubicBezTo>
                    <a:pt x="231" y="302"/>
                    <a:pt x="302" y="236"/>
                    <a:pt x="302" y="151"/>
                  </a:cubicBezTo>
                  <a:cubicBezTo>
                    <a:pt x="302" y="71"/>
                    <a:pt x="231"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3"/>
            <p:cNvSpPr/>
            <p:nvPr/>
          </p:nvSpPr>
          <p:spPr>
            <a:xfrm flipH="1">
              <a:off x="4314858" y="3683144"/>
              <a:ext cx="32367" cy="32367"/>
            </a:xfrm>
            <a:custGeom>
              <a:rect b="b" l="l" r="r" t="t"/>
              <a:pathLst>
                <a:path extrusionOk="0" h="294" w="294">
                  <a:moveTo>
                    <a:pt x="147" y="1"/>
                  </a:moveTo>
                  <a:cubicBezTo>
                    <a:pt x="67" y="1"/>
                    <a:pt x="1" y="67"/>
                    <a:pt x="1" y="147"/>
                  </a:cubicBezTo>
                  <a:cubicBezTo>
                    <a:pt x="1" y="227"/>
                    <a:pt x="67" y="293"/>
                    <a:pt x="147" y="293"/>
                  </a:cubicBezTo>
                  <a:cubicBezTo>
                    <a:pt x="227" y="293"/>
                    <a:pt x="293" y="227"/>
                    <a:pt x="293" y="147"/>
                  </a:cubicBezTo>
                  <a:cubicBezTo>
                    <a:pt x="293" y="67"/>
                    <a:pt x="227"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3"/>
            <p:cNvSpPr/>
            <p:nvPr/>
          </p:nvSpPr>
          <p:spPr>
            <a:xfrm flipH="1">
              <a:off x="4232950" y="3717932"/>
              <a:ext cx="31156" cy="31266"/>
            </a:xfrm>
            <a:custGeom>
              <a:rect b="b" l="l" r="r" t="t"/>
              <a:pathLst>
                <a:path extrusionOk="0" h="284" w="283">
                  <a:moveTo>
                    <a:pt x="142" y="1"/>
                  </a:moveTo>
                  <a:cubicBezTo>
                    <a:pt x="61" y="1"/>
                    <a:pt x="0" y="62"/>
                    <a:pt x="0" y="142"/>
                  </a:cubicBezTo>
                  <a:cubicBezTo>
                    <a:pt x="0" y="222"/>
                    <a:pt x="61" y="284"/>
                    <a:pt x="142" y="284"/>
                  </a:cubicBezTo>
                  <a:cubicBezTo>
                    <a:pt x="222" y="284"/>
                    <a:pt x="283" y="222"/>
                    <a:pt x="283" y="142"/>
                  </a:cubicBezTo>
                  <a:cubicBezTo>
                    <a:pt x="283" y="62"/>
                    <a:pt x="222"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3"/>
            <p:cNvSpPr/>
            <p:nvPr/>
          </p:nvSpPr>
          <p:spPr>
            <a:xfrm flipH="1">
              <a:off x="4150381" y="3750630"/>
              <a:ext cx="30165" cy="30716"/>
            </a:xfrm>
            <a:custGeom>
              <a:rect b="b" l="l" r="r" t="t"/>
              <a:pathLst>
                <a:path extrusionOk="0" h="279" w="274">
                  <a:moveTo>
                    <a:pt x="137" y="1"/>
                  </a:moveTo>
                  <a:cubicBezTo>
                    <a:pt x="61" y="1"/>
                    <a:pt x="0" y="62"/>
                    <a:pt x="0" y="142"/>
                  </a:cubicBezTo>
                  <a:cubicBezTo>
                    <a:pt x="0" y="218"/>
                    <a:pt x="61" y="279"/>
                    <a:pt x="137" y="279"/>
                  </a:cubicBezTo>
                  <a:cubicBezTo>
                    <a:pt x="212" y="279"/>
                    <a:pt x="274" y="218"/>
                    <a:pt x="274" y="142"/>
                  </a:cubicBezTo>
                  <a:cubicBezTo>
                    <a:pt x="274" y="62"/>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3"/>
            <p:cNvSpPr/>
            <p:nvPr/>
          </p:nvSpPr>
          <p:spPr>
            <a:xfrm flipH="1">
              <a:off x="4066822" y="3781786"/>
              <a:ext cx="29175" cy="29725"/>
            </a:xfrm>
            <a:custGeom>
              <a:rect b="b" l="l" r="r" t="t"/>
              <a:pathLst>
                <a:path extrusionOk="0" h="270" w="265">
                  <a:moveTo>
                    <a:pt x="133" y="1"/>
                  </a:moveTo>
                  <a:cubicBezTo>
                    <a:pt x="57" y="1"/>
                    <a:pt x="1" y="57"/>
                    <a:pt x="1" y="133"/>
                  </a:cubicBezTo>
                  <a:cubicBezTo>
                    <a:pt x="1" y="208"/>
                    <a:pt x="57" y="269"/>
                    <a:pt x="133" y="269"/>
                  </a:cubicBezTo>
                  <a:cubicBezTo>
                    <a:pt x="208" y="269"/>
                    <a:pt x="265" y="208"/>
                    <a:pt x="265" y="133"/>
                  </a:cubicBezTo>
                  <a:cubicBezTo>
                    <a:pt x="265" y="57"/>
                    <a:pt x="208"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3"/>
            <p:cNvSpPr/>
            <p:nvPr/>
          </p:nvSpPr>
          <p:spPr>
            <a:xfrm flipH="1">
              <a:off x="3982271" y="3810299"/>
              <a:ext cx="28624" cy="28734"/>
            </a:xfrm>
            <a:custGeom>
              <a:rect b="b" l="l" r="r" t="t"/>
              <a:pathLst>
                <a:path extrusionOk="0" h="261" w="260">
                  <a:moveTo>
                    <a:pt x="128" y="1"/>
                  </a:moveTo>
                  <a:cubicBezTo>
                    <a:pt x="57" y="1"/>
                    <a:pt x="1" y="57"/>
                    <a:pt x="1" y="128"/>
                  </a:cubicBezTo>
                  <a:cubicBezTo>
                    <a:pt x="1" y="199"/>
                    <a:pt x="57" y="260"/>
                    <a:pt x="128" y="260"/>
                  </a:cubicBezTo>
                  <a:cubicBezTo>
                    <a:pt x="199" y="260"/>
                    <a:pt x="260" y="199"/>
                    <a:pt x="260" y="128"/>
                  </a:cubicBezTo>
                  <a:cubicBezTo>
                    <a:pt x="260" y="57"/>
                    <a:pt x="199"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3"/>
            <p:cNvSpPr/>
            <p:nvPr/>
          </p:nvSpPr>
          <p:spPr>
            <a:xfrm flipH="1">
              <a:off x="3897061" y="3836281"/>
              <a:ext cx="28184" cy="27633"/>
            </a:xfrm>
            <a:custGeom>
              <a:rect b="b" l="l" r="r" t="t"/>
              <a:pathLst>
                <a:path extrusionOk="0" h="251" w="256">
                  <a:moveTo>
                    <a:pt x="128" y="1"/>
                  </a:moveTo>
                  <a:cubicBezTo>
                    <a:pt x="57" y="1"/>
                    <a:pt x="1" y="57"/>
                    <a:pt x="1" y="128"/>
                  </a:cubicBezTo>
                  <a:cubicBezTo>
                    <a:pt x="1" y="194"/>
                    <a:pt x="57" y="250"/>
                    <a:pt x="128" y="250"/>
                  </a:cubicBezTo>
                  <a:cubicBezTo>
                    <a:pt x="199" y="250"/>
                    <a:pt x="255" y="194"/>
                    <a:pt x="255" y="128"/>
                  </a:cubicBezTo>
                  <a:cubicBezTo>
                    <a:pt x="255" y="57"/>
                    <a:pt x="199"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3"/>
            <p:cNvSpPr/>
            <p:nvPr/>
          </p:nvSpPr>
          <p:spPr>
            <a:xfrm flipH="1">
              <a:off x="3811520" y="3859620"/>
              <a:ext cx="26532" cy="27083"/>
            </a:xfrm>
            <a:custGeom>
              <a:rect b="b" l="l" r="r" t="t"/>
              <a:pathLst>
                <a:path extrusionOk="0" h="246" w="241">
                  <a:moveTo>
                    <a:pt x="118" y="1"/>
                  </a:moveTo>
                  <a:cubicBezTo>
                    <a:pt x="52" y="1"/>
                    <a:pt x="0" y="57"/>
                    <a:pt x="0" y="123"/>
                  </a:cubicBezTo>
                  <a:cubicBezTo>
                    <a:pt x="0" y="189"/>
                    <a:pt x="52" y="246"/>
                    <a:pt x="118" y="246"/>
                  </a:cubicBezTo>
                  <a:cubicBezTo>
                    <a:pt x="184" y="246"/>
                    <a:pt x="241" y="189"/>
                    <a:pt x="241" y="123"/>
                  </a:cubicBezTo>
                  <a:cubicBezTo>
                    <a:pt x="241" y="57"/>
                    <a:pt x="184"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3"/>
            <p:cNvSpPr/>
            <p:nvPr/>
          </p:nvSpPr>
          <p:spPr>
            <a:xfrm flipH="1">
              <a:off x="3724767" y="3880978"/>
              <a:ext cx="26092" cy="25541"/>
            </a:xfrm>
            <a:custGeom>
              <a:rect b="b" l="l" r="r" t="t"/>
              <a:pathLst>
                <a:path extrusionOk="0" h="232" w="237">
                  <a:moveTo>
                    <a:pt x="118" y="0"/>
                  </a:moveTo>
                  <a:cubicBezTo>
                    <a:pt x="52" y="0"/>
                    <a:pt x="0" y="52"/>
                    <a:pt x="0" y="113"/>
                  </a:cubicBezTo>
                  <a:cubicBezTo>
                    <a:pt x="0" y="179"/>
                    <a:pt x="52" y="231"/>
                    <a:pt x="118" y="231"/>
                  </a:cubicBezTo>
                  <a:cubicBezTo>
                    <a:pt x="180" y="231"/>
                    <a:pt x="236" y="179"/>
                    <a:pt x="236" y="113"/>
                  </a:cubicBezTo>
                  <a:cubicBezTo>
                    <a:pt x="236" y="52"/>
                    <a:pt x="180"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3"/>
            <p:cNvSpPr/>
            <p:nvPr/>
          </p:nvSpPr>
          <p:spPr>
            <a:xfrm flipH="1">
              <a:off x="3638125" y="3898593"/>
              <a:ext cx="24551" cy="24991"/>
            </a:xfrm>
            <a:custGeom>
              <a:rect b="b" l="l" r="r" t="t"/>
              <a:pathLst>
                <a:path extrusionOk="0" h="227" w="223">
                  <a:moveTo>
                    <a:pt x="109" y="0"/>
                  </a:moveTo>
                  <a:cubicBezTo>
                    <a:pt x="48" y="0"/>
                    <a:pt x="1" y="52"/>
                    <a:pt x="1" y="113"/>
                  </a:cubicBezTo>
                  <a:cubicBezTo>
                    <a:pt x="1" y="175"/>
                    <a:pt x="48" y="227"/>
                    <a:pt x="109" y="227"/>
                  </a:cubicBezTo>
                  <a:cubicBezTo>
                    <a:pt x="175" y="227"/>
                    <a:pt x="222" y="175"/>
                    <a:pt x="222" y="113"/>
                  </a:cubicBezTo>
                  <a:cubicBezTo>
                    <a:pt x="222" y="52"/>
                    <a:pt x="175"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3"/>
            <p:cNvSpPr/>
            <p:nvPr/>
          </p:nvSpPr>
          <p:spPr>
            <a:xfrm flipH="1">
              <a:off x="3550383" y="3913675"/>
              <a:ext cx="24000" cy="23890"/>
            </a:xfrm>
            <a:custGeom>
              <a:rect b="b" l="l" r="r" t="t"/>
              <a:pathLst>
                <a:path extrusionOk="0" h="217" w="218">
                  <a:moveTo>
                    <a:pt x="109" y="0"/>
                  </a:moveTo>
                  <a:cubicBezTo>
                    <a:pt x="52" y="0"/>
                    <a:pt x="0" y="52"/>
                    <a:pt x="0" y="108"/>
                  </a:cubicBezTo>
                  <a:cubicBezTo>
                    <a:pt x="0" y="170"/>
                    <a:pt x="52" y="217"/>
                    <a:pt x="109" y="217"/>
                  </a:cubicBezTo>
                  <a:cubicBezTo>
                    <a:pt x="170" y="217"/>
                    <a:pt x="217" y="170"/>
                    <a:pt x="217" y="108"/>
                  </a:cubicBezTo>
                  <a:cubicBezTo>
                    <a:pt x="217" y="52"/>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3"/>
            <p:cNvSpPr/>
            <p:nvPr/>
          </p:nvSpPr>
          <p:spPr>
            <a:xfrm flipH="1">
              <a:off x="3462199" y="3925565"/>
              <a:ext cx="22899" cy="22899"/>
            </a:xfrm>
            <a:custGeom>
              <a:rect b="b" l="l" r="r" t="t"/>
              <a:pathLst>
                <a:path extrusionOk="0" h="208" w="208">
                  <a:moveTo>
                    <a:pt x="104" y="0"/>
                  </a:moveTo>
                  <a:cubicBezTo>
                    <a:pt x="47" y="0"/>
                    <a:pt x="0" y="48"/>
                    <a:pt x="0" y="104"/>
                  </a:cubicBezTo>
                  <a:cubicBezTo>
                    <a:pt x="0" y="161"/>
                    <a:pt x="47" y="208"/>
                    <a:pt x="104" y="208"/>
                  </a:cubicBezTo>
                  <a:cubicBezTo>
                    <a:pt x="160" y="208"/>
                    <a:pt x="208" y="161"/>
                    <a:pt x="208" y="104"/>
                  </a:cubicBezTo>
                  <a:cubicBezTo>
                    <a:pt x="208" y="48"/>
                    <a:pt x="160"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3"/>
            <p:cNvSpPr/>
            <p:nvPr/>
          </p:nvSpPr>
          <p:spPr>
            <a:xfrm flipH="1">
              <a:off x="3374016" y="3934372"/>
              <a:ext cx="21908" cy="21908"/>
            </a:xfrm>
            <a:custGeom>
              <a:rect b="b" l="l" r="r" t="t"/>
              <a:pathLst>
                <a:path extrusionOk="0" h="199" w="199">
                  <a:moveTo>
                    <a:pt x="100" y="1"/>
                  </a:moveTo>
                  <a:cubicBezTo>
                    <a:pt x="43" y="1"/>
                    <a:pt x="1" y="43"/>
                    <a:pt x="1" y="100"/>
                  </a:cubicBezTo>
                  <a:cubicBezTo>
                    <a:pt x="1" y="156"/>
                    <a:pt x="43" y="199"/>
                    <a:pt x="100" y="199"/>
                  </a:cubicBezTo>
                  <a:cubicBezTo>
                    <a:pt x="157" y="199"/>
                    <a:pt x="199" y="156"/>
                    <a:pt x="199" y="100"/>
                  </a:cubicBezTo>
                  <a:cubicBezTo>
                    <a:pt x="199" y="43"/>
                    <a:pt x="157"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3"/>
            <p:cNvSpPr/>
            <p:nvPr/>
          </p:nvSpPr>
          <p:spPr>
            <a:xfrm flipH="1">
              <a:off x="3285172" y="3939547"/>
              <a:ext cx="20918" cy="21468"/>
            </a:xfrm>
            <a:custGeom>
              <a:rect b="b" l="l" r="r" t="t"/>
              <a:pathLst>
                <a:path extrusionOk="0" h="195" w="190">
                  <a:moveTo>
                    <a:pt x="95" y="1"/>
                  </a:moveTo>
                  <a:cubicBezTo>
                    <a:pt x="43" y="1"/>
                    <a:pt x="1" y="48"/>
                    <a:pt x="1" y="100"/>
                  </a:cubicBezTo>
                  <a:cubicBezTo>
                    <a:pt x="1" y="152"/>
                    <a:pt x="43" y="194"/>
                    <a:pt x="95" y="194"/>
                  </a:cubicBezTo>
                  <a:cubicBezTo>
                    <a:pt x="147" y="194"/>
                    <a:pt x="189" y="152"/>
                    <a:pt x="189" y="100"/>
                  </a:cubicBezTo>
                  <a:cubicBezTo>
                    <a:pt x="189" y="48"/>
                    <a:pt x="147"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3"/>
            <p:cNvSpPr/>
            <p:nvPr/>
          </p:nvSpPr>
          <p:spPr>
            <a:xfrm flipH="1">
              <a:off x="3196439" y="3942189"/>
              <a:ext cx="19817" cy="20367"/>
            </a:xfrm>
            <a:custGeom>
              <a:rect b="b" l="l" r="r" t="t"/>
              <a:pathLst>
                <a:path extrusionOk="0" h="185" w="180">
                  <a:moveTo>
                    <a:pt x="90" y="0"/>
                  </a:moveTo>
                  <a:cubicBezTo>
                    <a:pt x="38" y="0"/>
                    <a:pt x="0" y="38"/>
                    <a:pt x="0" y="90"/>
                  </a:cubicBezTo>
                  <a:cubicBezTo>
                    <a:pt x="0" y="142"/>
                    <a:pt x="38" y="184"/>
                    <a:pt x="90" y="184"/>
                  </a:cubicBezTo>
                  <a:cubicBezTo>
                    <a:pt x="142" y="184"/>
                    <a:pt x="179" y="142"/>
                    <a:pt x="179" y="90"/>
                  </a:cubicBezTo>
                  <a:cubicBezTo>
                    <a:pt x="179" y="38"/>
                    <a:pt x="142"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3"/>
            <p:cNvSpPr/>
            <p:nvPr/>
          </p:nvSpPr>
          <p:spPr>
            <a:xfrm flipH="1">
              <a:off x="3107154" y="3941088"/>
              <a:ext cx="19376" cy="19376"/>
            </a:xfrm>
            <a:custGeom>
              <a:rect b="b" l="l" r="r" t="t"/>
              <a:pathLst>
                <a:path extrusionOk="0" h="176" w="176">
                  <a:moveTo>
                    <a:pt x="85" y="1"/>
                  </a:moveTo>
                  <a:cubicBezTo>
                    <a:pt x="38" y="1"/>
                    <a:pt x="1" y="39"/>
                    <a:pt x="1" y="86"/>
                  </a:cubicBezTo>
                  <a:cubicBezTo>
                    <a:pt x="1" y="138"/>
                    <a:pt x="38" y="175"/>
                    <a:pt x="85" y="175"/>
                  </a:cubicBezTo>
                  <a:cubicBezTo>
                    <a:pt x="133" y="175"/>
                    <a:pt x="175" y="138"/>
                    <a:pt x="175" y="86"/>
                  </a:cubicBezTo>
                  <a:cubicBezTo>
                    <a:pt x="175" y="39"/>
                    <a:pt x="133"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3"/>
            <p:cNvSpPr/>
            <p:nvPr/>
          </p:nvSpPr>
          <p:spPr>
            <a:xfrm flipH="1">
              <a:off x="3018971" y="3937014"/>
              <a:ext cx="18275" cy="18716"/>
            </a:xfrm>
            <a:custGeom>
              <a:rect b="b" l="l" r="r" t="t"/>
              <a:pathLst>
                <a:path extrusionOk="0" h="170" w="166">
                  <a:moveTo>
                    <a:pt x="85" y="0"/>
                  </a:moveTo>
                  <a:cubicBezTo>
                    <a:pt x="38" y="0"/>
                    <a:pt x="0" y="38"/>
                    <a:pt x="0" y="85"/>
                  </a:cubicBezTo>
                  <a:cubicBezTo>
                    <a:pt x="0" y="132"/>
                    <a:pt x="38" y="170"/>
                    <a:pt x="85" y="170"/>
                  </a:cubicBezTo>
                  <a:cubicBezTo>
                    <a:pt x="132" y="170"/>
                    <a:pt x="165" y="132"/>
                    <a:pt x="165" y="85"/>
                  </a:cubicBezTo>
                  <a:cubicBezTo>
                    <a:pt x="165" y="38"/>
                    <a:pt x="132"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3"/>
            <p:cNvSpPr/>
            <p:nvPr/>
          </p:nvSpPr>
          <p:spPr>
            <a:xfrm flipH="1">
              <a:off x="2930237" y="3930189"/>
              <a:ext cx="17174" cy="17835"/>
            </a:xfrm>
            <a:custGeom>
              <a:rect b="b" l="l" r="r" t="t"/>
              <a:pathLst>
                <a:path extrusionOk="0" h="162" w="156">
                  <a:moveTo>
                    <a:pt x="75" y="1"/>
                  </a:moveTo>
                  <a:cubicBezTo>
                    <a:pt x="33" y="1"/>
                    <a:pt x="0" y="39"/>
                    <a:pt x="0" y="81"/>
                  </a:cubicBezTo>
                  <a:cubicBezTo>
                    <a:pt x="0" y="123"/>
                    <a:pt x="33" y="161"/>
                    <a:pt x="75" y="161"/>
                  </a:cubicBezTo>
                  <a:cubicBezTo>
                    <a:pt x="123" y="161"/>
                    <a:pt x="156" y="123"/>
                    <a:pt x="156" y="81"/>
                  </a:cubicBezTo>
                  <a:cubicBezTo>
                    <a:pt x="156" y="39"/>
                    <a:pt x="123" y="1"/>
                    <a:pt x="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3"/>
            <p:cNvSpPr/>
            <p:nvPr/>
          </p:nvSpPr>
          <p:spPr>
            <a:xfrm flipH="1">
              <a:off x="2842054" y="3921382"/>
              <a:ext cx="16184" cy="16184"/>
            </a:xfrm>
            <a:custGeom>
              <a:rect b="b" l="l" r="r" t="t"/>
              <a:pathLst>
                <a:path extrusionOk="0" h="147" w="147">
                  <a:moveTo>
                    <a:pt x="72" y="1"/>
                  </a:moveTo>
                  <a:cubicBezTo>
                    <a:pt x="34" y="1"/>
                    <a:pt x="1" y="34"/>
                    <a:pt x="1" y="71"/>
                  </a:cubicBezTo>
                  <a:cubicBezTo>
                    <a:pt x="1" y="114"/>
                    <a:pt x="34" y="147"/>
                    <a:pt x="72" y="147"/>
                  </a:cubicBezTo>
                  <a:cubicBezTo>
                    <a:pt x="114" y="147"/>
                    <a:pt x="147" y="114"/>
                    <a:pt x="147" y="71"/>
                  </a:cubicBezTo>
                  <a:cubicBezTo>
                    <a:pt x="147" y="34"/>
                    <a:pt x="114"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3"/>
            <p:cNvSpPr/>
            <p:nvPr/>
          </p:nvSpPr>
          <p:spPr>
            <a:xfrm flipH="1">
              <a:off x="2753761" y="3910042"/>
              <a:ext cx="15743" cy="15083"/>
            </a:xfrm>
            <a:custGeom>
              <a:rect b="b" l="l" r="r" t="t"/>
              <a:pathLst>
                <a:path extrusionOk="0" h="137" w="143">
                  <a:moveTo>
                    <a:pt x="72" y="0"/>
                  </a:moveTo>
                  <a:cubicBezTo>
                    <a:pt x="34" y="0"/>
                    <a:pt x="1" y="28"/>
                    <a:pt x="1" y="66"/>
                  </a:cubicBezTo>
                  <a:cubicBezTo>
                    <a:pt x="1" y="108"/>
                    <a:pt x="34" y="137"/>
                    <a:pt x="72" y="137"/>
                  </a:cubicBezTo>
                  <a:cubicBezTo>
                    <a:pt x="109" y="137"/>
                    <a:pt x="142" y="108"/>
                    <a:pt x="142" y="66"/>
                  </a:cubicBezTo>
                  <a:cubicBezTo>
                    <a:pt x="142" y="28"/>
                    <a:pt x="109"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3"/>
            <p:cNvSpPr/>
            <p:nvPr/>
          </p:nvSpPr>
          <p:spPr>
            <a:xfrm flipH="1">
              <a:off x="2666018" y="3896501"/>
              <a:ext cx="14642" cy="14642"/>
            </a:xfrm>
            <a:custGeom>
              <a:rect b="b" l="l" r="r" t="t"/>
              <a:pathLst>
                <a:path extrusionOk="0" h="133" w="133">
                  <a:moveTo>
                    <a:pt x="66" y="0"/>
                  </a:moveTo>
                  <a:cubicBezTo>
                    <a:pt x="28" y="0"/>
                    <a:pt x="0" y="29"/>
                    <a:pt x="0" y="66"/>
                  </a:cubicBezTo>
                  <a:cubicBezTo>
                    <a:pt x="0" y="104"/>
                    <a:pt x="28" y="132"/>
                    <a:pt x="66" y="132"/>
                  </a:cubicBezTo>
                  <a:cubicBezTo>
                    <a:pt x="104" y="132"/>
                    <a:pt x="132" y="104"/>
                    <a:pt x="132" y="66"/>
                  </a:cubicBezTo>
                  <a:cubicBezTo>
                    <a:pt x="132" y="29"/>
                    <a:pt x="104"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3"/>
            <p:cNvSpPr/>
            <p:nvPr/>
          </p:nvSpPr>
          <p:spPr>
            <a:xfrm flipH="1">
              <a:off x="2578385" y="3881969"/>
              <a:ext cx="14092" cy="13651"/>
            </a:xfrm>
            <a:custGeom>
              <a:rect b="b" l="l" r="r" t="t"/>
              <a:pathLst>
                <a:path extrusionOk="0" h="124" w="128">
                  <a:moveTo>
                    <a:pt x="67" y="0"/>
                  </a:moveTo>
                  <a:cubicBezTo>
                    <a:pt x="29" y="0"/>
                    <a:pt x="1" y="29"/>
                    <a:pt x="1" y="62"/>
                  </a:cubicBezTo>
                  <a:cubicBezTo>
                    <a:pt x="1" y="95"/>
                    <a:pt x="29" y="123"/>
                    <a:pt x="67" y="123"/>
                  </a:cubicBezTo>
                  <a:cubicBezTo>
                    <a:pt x="100" y="123"/>
                    <a:pt x="128" y="95"/>
                    <a:pt x="128" y="62"/>
                  </a:cubicBezTo>
                  <a:cubicBezTo>
                    <a:pt x="128" y="29"/>
                    <a:pt x="100" y="0"/>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3"/>
            <p:cNvSpPr/>
            <p:nvPr/>
          </p:nvSpPr>
          <p:spPr>
            <a:xfrm flipH="1">
              <a:off x="2491193" y="3866446"/>
              <a:ext cx="12551" cy="12551"/>
            </a:xfrm>
            <a:custGeom>
              <a:rect b="b" l="l" r="r" t="t"/>
              <a:pathLst>
                <a:path extrusionOk="0" h="114" w="114">
                  <a:moveTo>
                    <a:pt x="57" y="0"/>
                  </a:moveTo>
                  <a:cubicBezTo>
                    <a:pt x="24" y="0"/>
                    <a:pt x="1" y="24"/>
                    <a:pt x="1" y="57"/>
                  </a:cubicBezTo>
                  <a:cubicBezTo>
                    <a:pt x="1" y="90"/>
                    <a:pt x="24" y="113"/>
                    <a:pt x="57" y="113"/>
                  </a:cubicBezTo>
                  <a:cubicBezTo>
                    <a:pt x="86" y="113"/>
                    <a:pt x="114" y="90"/>
                    <a:pt x="114" y="57"/>
                  </a:cubicBezTo>
                  <a:cubicBezTo>
                    <a:pt x="114" y="24"/>
                    <a:pt x="86"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3"/>
            <p:cNvSpPr/>
            <p:nvPr/>
          </p:nvSpPr>
          <p:spPr>
            <a:xfrm flipH="1">
              <a:off x="2404000" y="3850262"/>
              <a:ext cx="11450" cy="12110"/>
            </a:xfrm>
            <a:custGeom>
              <a:rect b="b" l="l" r="r" t="t"/>
              <a:pathLst>
                <a:path extrusionOk="0" h="110" w="104">
                  <a:moveTo>
                    <a:pt x="52" y="1"/>
                  </a:moveTo>
                  <a:cubicBezTo>
                    <a:pt x="24" y="1"/>
                    <a:pt x="0" y="24"/>
                    <a:pt x="0" y="53"/>
                  </a:cubicBezTo>
                  <a:cubicBezTo>
                    <a:pt x="0" y="86"/>
                    <a:pt x="24" y="109"/>
                    <a:pt x="52" y="109"/>
                  </a:cubicBezTo>
                  <a:cubicBezTo>
                    <a:pt x="80" y="109"/>
                    <a:pt x="104" y="86"/>
                    <a:pt x="104" y="53"/>
                  </a:cubicBezTo>
                  <a:cubicBezTo>
                    <a:pt x="104" y="24"/>
                    <a:pt x="80"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3"/>
            <p:cNvSpPr/>
            <p:nvPr/>
          </p:nvSpPr>
          <p:spPr>
            <a:xfrm flipH="1">
              <a:off x="2316808" y="3834740"/>
              <a:ext cx="10459" cy="11009"/>
            </a:xfrm>
            <a:custGeom>
              <a:rect b="b" l="l" r="r" t="t"/>
              <a:pathLst>
                <a:path extrusionOk="0" h="100" w="95">
                  <a:moveTo>
                    <a:pt x="48" y="0"/>
                  </a:moveTo>
                  <a:cubicBezTo>
                    <a:pt x="19" y="0"/>
                    <a:pt x="0" y="24"/>
                    <a:pt x="0" y="48"/>
                  </a:cubicBezTo>
                  <a:cubicBezTo>
                    <a:pt x="0" y="76"/>
                    <a:pt x="19" y="99"/>
                    <a:pt x="48" y="99"/>
                  </a:cubicBezTo>
                  <a:cubicBezTo>
                    <a:pt x="76" y="99"/>
                    <a:pt x="95" y="76"/>
                    <a:pt x="95" y="48"/>
                  </a:cubicBezTo>
                  <a:cubicBezTo>
                    <a:pt x="95" y="24"/>
                    <a:pt x="76"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3"/>
            <p:cNvSpPr/>
            <p:nvPr/>
          </p:nvSpPr>
          <p:spPr>
            <a:xfrm flipH="1">
              <a:off x="2229065" y="3819657"/>
              <a:ext cx="10018" cy="10018"/>
            </a:xfrm>
            <a:custGeom>
              <a:rect b="b" l="l" r="r" t="t"/>
              <a:pathLst>
                <a:path extrusionOk="0" h="91" w="91">
                  <a:moveTo>
                    <a:pt x="48" y="1"/>
                  </a:moveTo>
                  <a:cubicBezTo>
                    <a:pt x="20" y="1"/>
                    <a:pt x="1" y="20"/>
                    <a:pt x="1" y="48"/>
                  </a:cubicBezTo>
                  <a:cubicBezTo>
                    <a:pt x="1" y="71"/>
                    <a:pt x="20" y="90"/>
                    <a:pt x="48" y="90"/>
                  </a:cubicBezTo>
                  <a:cubicBezTo>
                    <a:pt x="72" y="90"/>
                    <a:pt x="90" y="71"/>
                    <a:pt x="90" y="48"/>
                  </a:cubicBezTo>
                  <a:cubicBezTo>
                    <a:pt x="90" y="20"/>
                    <a:pt x="72"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3"/>
            <p:cNvSpPr/>
            <p:nvPr/>
          </p:nvSpPr>
          <p:spPr>
            <a:xfrm flipH="1">
              <a:off x="2141322" y="3806226"/>
              <a:ext cx="8917" cy="8917"/>
            </a:xfrm>
            <a:custGeom>
              <a:rect b="b" l="l" r="r" t="t"/>
              <a:pathLst>
                <a:path extrusionOk="0" h="81" w="81">
                  <a:moveTo>
                    <a:pt x="38" y="0"/>
                  </a:moveTo>
                  <a:cubicBezTo>
                    <a:pt x="19" y="0"/>
                    <a:pt x="0" y="19"/>
                    <a:pt x="0" y="38"/>
                  </a:cubicBezTo>
                  <a:cubicBezTo>
                    <a:pt x="0" y="61"/>
                    <a:pt x="19" y="80"/>
                    <a:pt x="38" y="80"/>
                  </a:cubicBezTo>
                  <a:cubicBezTo>
                    <a:pt x="61" y="80"/>
                    <a:pt x="80" y="61"/>
                    <a:pt x="80" y="38"/>
                  </a:cubicBezTo>
                  <a:cubicBezTo>
                    <a:pt x="80" y="19"/>
                    <a:pt x="61"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3"/>
            <p:cNvSpPr/>
            <p:nvPr/>
          </p:nvSpPr>
          <p:spPr>
            <a:xfrm flipH="1">
              <a:off x="2053689" y="3794226"/>
              <a:ext cx="7817" cy="7927"/>
            </a:xfrm>
            <a:custGeom>
              <a:rect b="b" l="l" r="r" t="t"/>
              <a:pathLst>
                <a:path extrusionOk="0" h="72" w="71">
                  <a:moveTo>
                    <a:pt x="38" y="1"/>
                  </a:moveTo>
                  <a:cubicBezTo>
                    <a:pt x="19" y="1"/>
                    <a:pt x="0" y="20"/>
                    <a:pt x="0" y="38"/>
                  </a:cubicBezTo>
                  <a:cubicBezTo>
                    <a:pt x="0" y="57"/>
                    <a:pt x="19" y="71"/>
                    <a:pt x="38" y="71"/>
                  </a:cubicBezTo>
                  <a:cubicBezTo>
                    <a:pt x="57" y="71"/>
                    <a:pt x="71" y="57"/>
                    <a:pt x="71" y="38"/>
                  </a:cubicBezTo>
                  <a:cubicBezTo>
                    <a:pt x="71" y="20"/>
                    <a:pt x="57"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3"/>
            <p:cNvSpPr/>
            <p:nvPr/>
          </p:nvSpPr>
          <p:spPr>
            <a:xfrm flipH="1">
              <a:off x="1965396" y="3784868"/>
              <a:ext cx="6936" cy="6936"/>
            </a:xfrm>
            <a:custGeom>
              <a:rect b="b" l="l" r="r" t="t"/>
              <a:pathLst>
                <a:path extrusionOk="0" h="63" w="63">
                  <a:moveTo>
                    <a:pt x="34" y="1"/>
                  </a:moveTo>
                  <a:cubicBezTo>
                    <a:pt x="15" y="1"/>
                    <a:pt x="1" y="15"/>
                    <a:pt x="1" y="34"/>
                  </a:cubicBezTo>
                  <a:cubicBezTo>
                    <a:pt x="1" y="48"/>
                    <a:pt x="15" y="62"/>
                    <a:pt x="34" y="62"/>
                  </a:cubicBezTo>
                  <a:cubicBezTo>
                    <a:pt x="48" y="62"/>
                    <a:pt x="62" y="48"/>
                    <a:pt x="62" y="34"/>
                  </a:cubicBezTo>
                  <a:cubicBezTo>
                    <a:pt x="62" y="15"/>
                    <a:pt x="48"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3"/>
            <p:cNvSpPr/>
            <p:nvPr/>
          </p:nvSpPr>
          <p:spPr>
            <a:xfrm flipH="1">
              <a:off x="1876662" y="3778703"/>
              <a:ext cx="6385" cy="5835"/>
            </a:xfrm>
            <a:custGeom>
              <a:rect b="b" l="l" r="r" t="t"/>
              <a:pathLst>
                <a:path extrusionOk="0" h="53" w="58">
                  <a:moveTo>
                    <a:pt x="29" y="0"/>
                  </a:moveTo>
                  <a:cubicBezTo>
                    <a:pt x="15" y="0"/>
                    <a:pt x="1" y="10"/>
                    <a:pt x="1" y="24"/>
                  </a:cubicBezTo>
                  <a:cubicBezTo>
                    <a:pt x="1" y="43"/>
                    <a:pt x="15" y="52"/>
                    <a:pt x="29" y="52"/>
                  </a:cubicBezTo>
                  <a:cubicBezTo>
                    <a:pt x="43" y="52"/>
                    <a:pt x="57" y="43"/>
                    <a:pt x="57" y="24"/>
                  </a:cubicBezTo>
                  <a:cubicBezTo>
                    <a:pt x="57" y="10"/>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3"/>
            <p:cNvSpPr/>
            <p:nvPr/>
          </p:nvSpPr>
          <p:spPr>
            <a:xfrm flipH="1">
              <a:off x="1787928" y="3775070"/>
              <a:ext cx="5284" cy="5284"/>
            </a:xfrm>
            <a:custGeom>
              <a:rect b="b" l="l" r="r" t="t"/>
              <a:pathLst>
                <a:path extrusionOk="0" h="48" w="48">
                  <a:moveTo>
                    <a:pt x="24" y="0"/>
                  </a:moveTo>
                  <a:cubicBezTo>
                    <a:pt x="10" y="0"/>
                    <a:pt x="0" y="14"/>
                    <a:pt x="0" y="24"/>
                  </a:cubicBezTo>
                  <a:cubicBezTo>
                    <a:pt x="0" y="38"/>
                    <a:pt x="10" y="47"/>
                    <a:pt x="24" y="47"/>
                  </a:cubicBezTo>
                  <a:cubicBezTo>
                    <a:pt x="38" y="47"/>
                    <a:pt x="48" y="38"/>
                    <a:pt x="48" y="24"/>
                  </a:cubicBezTo>
                  <a:cubicBezTo>
                    <a:pt x="48" y="14"/>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3"/>
            <p:cNvSpPr/>
            <p:nvPr/>
          </p:nvSpPr>
          <p:spPr>
            <a:xfrm flipH="1">
              <a:off x="1699195" y="3775620"/>
              <a:ext cx="4294" cy="4184"/>
            </a:xfrm>
            <a:custGeom>
              <a:rect b="b" l="l" r="r" t="t"/>
              <a:pathLst>
                <a:path extrusionOk="0" h="38" w="39">
                  <a:moveTo>
                    <a:pt x="20" y="0"/>
                  </a:moveTo>
                  <a:cubicBezTo>
                    <a:pt x="10" y="0"/>
                    <a:pt x="1" y="9"/>
                    <a:pt x="1" y="19"/>
                  </a:cubicBezTo>
                  <a:cubicBezTo>
                    <a:pt x="1" y="28"/>
                    <a:pt x="10" y="38"/>
                    <a:pt x="20" y="38"/>
                  </a:cubicBezTo>
                  <a:cubicBezTo>
                    <a:pt x="29" y="38"/>
                    <a:pt x="39" y="28"/>
                    <a:pt x="39" y="19"/>
                  </a:cubicBezTo>
                  <a:cubicBezTo>
                    <a:pt x="39" y="9"/>
                    <a:pt x="29" y="0"/>
                    <a:pt x="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3"/>
            <p:cNvSpPr/>
            <p:nvPr/>
          </p:nvSpPr>
          <p:spPr>
            <a:xfrm flipH="1">
              <a:off x="1610461" y="3779694"/>
              <a:ext cx="3193" cy="3743"/>
            </a:xfrm>
            <a:custGeom>
              <a:rect b="b" l="l" r="r" t="t"/>
              <a:pathLst>
                <a:path extrusionOk="0" h="34" w="29">
                  <a:moveTo>
                    <a:pt x="15" y="1"/>
                  </a:moveTo>
                  <a:cubicBezTo>
                    <a:pt x="5" y="1"/>
                    <a:pt x="0" y="10"/>
                    <a:pt x="0" y="20"/>
                  </a:cubicBezTo>
                  <a:cubicBezTo>
                    <a:pt x="0" y="24"/>
                    <a:pt x="5" y="34"/>
                    <a:pt x="15" y="34"/>
                  </a:cubicBezTo>
                  <a:cubicBezTo>
                    <a:pt x="24" y="34"/>
                    <a:pt x="29" y="24"/>
                    <a:pt x="29" y="20"/>
                  </a:cubicBezTo>
                  <a:cubicBezTo>
                    <a:pt x="29" y="10"/>
                    <a:pt x="24"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3"/>
            <p:cNvSpPr/>
            <p:nvPr/>
          </p:nvSpPr>
          <p:spPr>
            <a:xfrm flipH="1">
              <a:off x="1521727" y="3788501"/>
              <a:ext cx="2642" cy="2202"/>
            </a:xfrm>
            <a:custGeom>
              <a:rect b="b" l="l" r="r" t="t"/>
              <a:pathLst>
                <a:path extrusionOk="0" h="20" w="24">
                  <a:moveTo>
                    <a:pt x="10" y="1"/>
                  </a:moveTo>
                  <a:cubicBezTo>
                    <a:pt x="5" y="1"/>
                    <a:pt x="0" y="6"/>
                    <a:pt x="0" y="10"/>
                  </a:cubicBezTo>
                  <a:cubicBezTo>
                    <a:pt x="0" y="15"/>
                    <a:pt x="5" y="20"/>
                    <a:pt x="10" y="20"/>
                  </a:cubicBezTo>
                  <a:cubicBezTo>
                    <a:pt x="19" y="20"/>
                    <a:pt x="24" y="15"/>
                    <a:pt x="24" y="10"/>
                  </a:cubicBezTo>
                  <a:cubicBezTo>
                    <a:pt x="24" y="6"/>
                    <a:pt x="19"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3"/>
            <p:cNvSpPr/>
            <p:nvPr/>
          </p:nvSpPr>
          <p:spPr>
            <a:xfrm flipH="1">
              <a:off x="1433984" y="3801052"/>
              <a:ext cx="1101" cy="1101"/>
            </a:xfrm>
            <a:custGeom>
              <a:rect b="b" l="l" r="r" t="t"/>
              <a:pathLst>
                <a:path extrusionOk="0" h="10" w="10">
                  <a:moveTo>
                    <a:pt x="5" y="0"/>
                  </a:moveTo>
                  <a:cubicBezTo>
                    <a:pt x="0" y="0"/>
                    <a:pt x="0" y="0"/>
                    <a:pt x="0" y="5"/>
                  </a:cubicBezTo>
                  <a:cubicBezTo>
                    <a:pt x="0" y="5"/>
                    <a:pt x="0" y="9"/>
                    <a:pt x="5" y="9"/>
                  </a:cubicBezTo>
                  <a:cubicBezTo>
                    <a:pt x="10" y="9"/>
                    <a:pt x="10" y="5"/>
                    <a:pt x="10" y="5"/>
                  </a:cubicBezTo>
                  <a:cubicBezTo>
                    <a:pt x="10" y="0"/>
                    <a:pt x="10"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3"/>
            <p:cNvSpPr/>
            <p:nvPr/>
          </p:nvSpPr>
          <p:spPr>
            <a:xfrm flipH="1">
              <a:off x="1346792" y="3817125"/>
              <a:ext cx="110" cy="550"/>
            </a:xfrm>
            <a:custGeom>
              <a:rect b="b" l="l" r="r" t="t"/>
              <a:pathLst>
                <a:path extrusionOk="0" h="5" w="1">
                  <a:moveTo>
                    <a:pt x="1" y="5"/>
                  </a:moveTo>
                  <a:cubicBezTo>
                    <a:pt x="1" y="5"/>
                    <a:pt x="1" y="5"/>
                    <a:pt x="1" y="5"/>
                  </a:cubicBezTo>
                  <a:cubicBezTo>
                    <a:pt x="1" y="0"/>
                    <a:pt x="1" y="0"/>
                    <a:pt x="1" y="0"/>
                  </a:cubicBezTo>
                  <a:cubicBezTo>
                    <a:pt x="1" y="0"/>
                    <a:pt x="1" y="0"/>
                    <a:pt x="1" y="5"/>
                  </a:cubicBezTo>
                  <a:cubicBezTo>
                    <a:pt x="1" y="5"/>
                    <a:pt x="1" y="5"/>
                    <a:pt x="1" y="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3"/>
            <p:cNvSpPr/>
            <p:nvPr/>
          </p:nvSpPr>
          <p:spPr>
            <a:xfrm flipH="1">
              <a:off x="8441966" y="3430924"/>
              <a:ext cx="80478" cy="80588"/>
            </a:xfrm>
            <a:custGeom>
              <a:rect b="b" l="l" r="r" t="t"/>
              <a:pathLst>
                <a:path extrusionOk="0" h="732" w="731">
                  <a:moveTo>
                    <a:pt x="363" y="1"/>
                  </a:moveTo>
                  <a:cubicBezTo>
                    <a:pt x="165" y="1"/>
                    <a:pt x="0" y="166"/>
                    <a:pt x="0" y="364"/>
                  </a:cubicBezTo>
                  <a:cubicBezTo>
                    <a:pt x="0" y="567"/>
                    <a:pt x="165" y="732"/>
                    <a:pt x="363" y="732"/>
                  </a:cubicBezTo>
                  <a:cubicBezTo>
                    <a:pt x="566" y="732"/>
                    <a:pt x="731" y="567"/>
                    <a:pt x="731" y="364"/>
                  </a:cubicBezTo>
                  <a:cubicBezTo>
                    <a:pt x="731" y="166"/>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3"/>
            <p:cNvSpPr/>
            <p:nvPr/>
          </p:nvSpPr>
          <p:spPr>
            <a:xfrm flipH="1">
              <a:off x="8372939" y="3486961"/>
              <a:ext cx="79487" cy="79597"/>
            </a:xfrm>
            <a:custGeom>
              <a:rect b="b" l="l" r="r" t="t"/>
              <a:pathLst>
                <a:path extrusionOk="0" h="723" w="722">
                  <a:moveTo>
                    <a:pt x="364" y="1"/>
                  </a:moveTo>
                  <a:cubicBezTo>
                    <a:pt x="161" y="1"/>
                    <a:pt x="1" y="166"/>
                    <a:pt x="1" y="364"/>
                  </a:cubicBezTo>
                  <a:cubicBezTo>
                    <a:pt x="1" y="562"/>
                    <a:pt x="161" y="722"/>
                    <a:pt x="364" y="722"/>
                  </a:cubicBezTo>
                  <a:cubicBezTo>
                    <a:pt x="562" y="722"/>
                    <a:pt x="722" y="562"/>
                    <a:pt x="722" y="364"/>
                  </a:cubicBezTo>
                  <a:cubicBezTo>
                    <a:pt x="722" y="166"/>
                    <a:pt x="562" y="1"/>
                    <a:pt x="3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3"/>
            <p:cNvSpPr/>
            <p:nvPr/>
          </p:nvSpPr>
          <p:spPr>
            <a:xfrm flipH="1">
              <a:off x="8301269" y="3539915"/>
              <a:ext cx="78496" cy="78496"/>
            </a:xfrm>
            <a:custGeom>
              <a:rect b="b" l="l" r="r" t="t"/>
              <a:pathLst>
                <a:path extrusionOk="0" h="713" w="713">
                  <a:moveTo>
                    <a:pt x="359" y="1"/>
                  </a:moveTo>
                  <a:cubicBezTo>
                    <a:pt x="161" y="1"/>
                    <a:pt x="1" y="161"/>
                    <a:pt x="1" y="359"/>
                  </a:cubicBezTo>
                  <a:cubicBezTo>
                    <a:pt x="1" y="557"/>
                    <a:pt x="161" y="713"/>
                    <a:pt x="359" y="713"/>
                  </a:cubicBezTo>
                  <a:cubicBezTo>
                    <a:pt x="557" y="713"/>
                    <a:pt x="713" y="557"/>
                    <a:pt x="713" y="359"/>
                  </a:cubicBezTo>
                  <a:cubicBezTo>
                    <a:pt x="713" y="161"/>
                    <a:pt x="557"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3"/>
            <p:cNvSpPr/>
            <p:nvPr/>
          </p:nvSpPr>
          <p:spPr>
            <a:xfrm flipH="1">
              <a:off x="8227618" y="3590336"/>
              <a:ext cx="77395" cy="77945"/>
            </a:xfrm>
            <a:custGeom>
              <a:rect b="b" l="l" r="r" t="t"/>
              <a:pathLst>
                <a:path extrusionOk="0" h="708" w="703">
                  <a:moveTo>
                    <a:pt x="354" y="0"/>
                  </a:moveTo>
                  <a:cubicBezTo>
                    <a:pt x="156" y="0"/>
                    <a:pt x="1" y="160"/>
                    <a:pt x="1" y="354"/>
                  </a:cubicBezTo>
                  <a:cubicBezTo>
                    <a:pt x="1" y="547"/>
                    <a:pt x="156" y="707"/>
                    <a:pt x="354" y="707"/>
                  </a:cubicBezTo>
                  <a:cubicBezTo>
                    <a:pt x="547" y="707"/>
                    <a:pt x="703" y="547"/>
                    <a:pt x="703" y="354"/>
                  </a:cubicBezTo>
                  <a:cubicBezTo>
                    <a:pt x="703" y="160"/>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3"/>
            <p:cNvSpPr/>
            <p:nvPr/>
          </p:nvSpPr>
          <p:spPr>
            <a:xfrm flipH="1">
              <a:off x="8152316" y="3638006"/>
              <a:ext cx="76404" cy="76955"/>
            </a:xfrm>
            <a:custGeom>
              <a:rect b="b" l="l" r="r" t="t"/>
              <a:pathLst>
                <a:path extrusionOk="0" h="699" w="694">
                  <a:moveTo>
                    <a:pt x="345" y="1"/>
                  </a:moveTo>
                  <a:cubicBezTo>
                    <a:pt x="156" y="1"/>
                    <a:pt x="1" y="156"/>
                    <a:pt x="1" y="350"/>
                  </a:cubicBezTo>
                  <a:cubicBezTo>
                    <a:pt x="1" y="543"/>
                    <a:pt x="156" y="699"/>
                    <a:pt x="345" y="699"/>
                  </a:cubicBezTo>
                  <a:cubicBezTo>
                    <a:pt x="538" y="699"/>
                    <a:pt x="694" y="543"/>
                    <a:pt x="694" y="350"/>
                  </a:cubicBezTo>
                  <a:cubicBezTo>
                    <a:pt x="694" y="156"/>
                    <a:pt x="538"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3"/>
            <p:cNvSpPr/>
            <p:nvPr/>
          </p:nvSpPr>
          <p:spPr>
            <a:xfrm flipH="1">
              <a:off x="8075472" y="3683144"/>
              <a:ext cx="75964" cy="75964"/>
            </a:xfrm>
            <a:custGeom>
              <a:rect b="b" l="l" r="r" t="t"/>
              <a:pathLst>
                <a:path extrusionOk="0" h="690" w="690">
                  <a:moveTo>
                    <a:pt x="345" y="1"/>
                  </a:moveTo>
                  <a:cubicBezTo>
                    <a:pt x="157" y="1"/>
                    <a:pt x="1" y="157"/>
                    <a:pt x="1" y="345"/>
                  </a:cubicBezTo>
                  <a:cubicBezTo>
                    <a:pt x="1" y="534"/>
                    <a:pt x="157" y="689"/>
                    <a:pt x="345" y="689"/>
                  </a:cubicBezTo>
                  <a:cubicBezTo>
                    <a:pt x="538" y="689"/>
                    <a:pt x="689" y="534"/>
                    <a:pt x="689" y="345"/>
                  </a:cubicBezTo>
                  <a:cubicBezTo>
                    <a:pt x="689" y="157"/>
                    <a:pt x="538"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3"/>
            <p:cNvSpPr/>
            <p:nvPr/>
          </p:nvSpPr>
          <p:spPr>
            <a:xfrm flipH="1">
              <a:off x="7997087" y="3725749"/>
              <a:ext cx="74863" cy="74863"/>
            </a:xfrm>
            <a:custGeom>
              <a:rect b="b" l="l" r="r" t="t"/>
              <a:pathLst>
                <a:path extrusionOk="0" h="680" w="680">
                  <a:moveTo>
                    <a:pt x="340" y="0"/>
                  </a:moveTo>
                  <a:cubicBezTo>
                    <a:pt x="151" y="0"/>
                    <a:pt x="0" y="156"/>
                    <a:pt x="0" y="340"/>
                  </a:cubicBezTo>
                  <a:cubicBezTo>
                    <a:pt x="0" y="528"/>
                    <a:pt x="151" y="679"/>
                    <a:pt x="340" y="679"/>
                  </a:cubicBezTo>
                  <a:cubicBezTo>
                    <a:pt x="528" y="679"/>
                    <a:pt x="679" y="528"/>
                    <a:pt x="679" y="340"/>
                  </a:cubicBezTo>
                  <a:cubicBezTo>
                    <a:pt x="679" y="156"/>
                    <a:pt x="528"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3"/>
            <p:cNvSpPr/>
            <p:nvPr/>
          </p:nvSpPr>
          <p:spPr>
            <a:xfrm flipH="1">
              <a:off x="7917711" y="3765712"/>
              <a:ext cx="73872" cy="74312"/>
            </a:xfrm>
            <a:custGeom>
              <a:rect b="b" l="l" r="r" t="t"/>
              <a:pathLst>
                <a:path extrusionOk="0" h="675" w="671">
                  <a:moveTo>
                    <a:pt x="336" y="0"/>
                  </a:moveTo>
                  <a:cubicBezTo>
                    <a:pt x="152" y="0"/>
                    <a:pt x="1" y="151"/>
                    <a:pt x="1" y="340"/>
                  </a:cubicBezTo>
                  <a:cubicBezTo>
                    <a:pt x="1" y="524"/>
                    <a:pt x="152" y="675"/>
                    <a:pt x="336" y="675"/>
                  </a:cubicBezTo>
                  <a:cubicBezTo>
                    <a:pt x="519" y="675"/>
                    <a:pt x="670" y="524"/>
                    <a:pt x="670" y="340"/>
                  </a:cubicBezTo>
                  <a:cubicBezTo>
                    <a:pt x="670" y="151"/>
                    <a:pt x="519" y="0"/>
                    <a:pt x="3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3"/>
            <p:cNvSpPr/>
            <p:nvPr/>
          </p:nvSpPr>
          <p:spPr>
            <a:xfrm flipH="1">
              <a:off x="7836794" y="3803033"/>
              <a:ext cx="72771" cy="72771"/>
            </a:xfrm>
            <a:custGeom>
              <a:rect b="b" l="l" r="r" t="t"/>
              <a:pathLst>
                <a:path extrusionOk="0" h="661" w="661">
                  <a:moveTo>
                    <a:pt x="331" y="1"/>
                  </a:moveTo>
                  <a:cubicBezTo>
                    <a:pt x="147" y="1"/>
                    <a:pt x="1" y="147"/>
                    <a:pt x="1" y="331"/>
                  </a:cubicBezTo>
                  <a:cubicBezTo>
                    <a:pt x="1" y="515"/>
                    <a:pt x="147" y="661"/>
                    <a:pt x="331" y="661"/>
                  </a:cubicBezTo>
                  <a:cubicBezTo>
                    <a:pt x="515" y="661"/>
                    <a:pt x="661" y="515"/>
                    <a:pt x="661" y="331"/>
                  </a:cubicBezTo>
                  <a:cubicBezTo>
                    <a:pt x="661" y="147"/>
                    <a:pt x="515" y="1"/>
                    <a:pt x="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3"/>
            <p:cNvSpPr/>
            <p:nvPr/>
          </p:nvSpPr>
          <p:spPr>
            <a:xfrm flipH="1">
              <a:off x="7754225" y="3837382"/>
              <a:ext cx="72221" cy="72221"/>
            </a:xfrm>
            <a:custGeom>
              <a:rect b="b" l="l" r="r" t="t"/>
              <a:pathLst>
                <a:path extrusionOk="0" h="656" w="656">
                  <a:moveTo>
                    <a:pt x="325" y="0"/>
                  </a:moveTo>
                  <a:cubicBezTo>
                    <a:pt x="146" y="0"/>
                    <a:pt x="0" y="146"/>
                    <a:pt x="0" y="325"/>
                  </a:cubicBezTo>
                  <a:cubicBezTo>
                    <a:pt x="0" y="509"/>
                    <a:pt x="146" y="655"/>
                    <a:pt x="325" y="655"/>
                  </a:cubicBezTo>
                  <a:cubicBezTo>
                    <a:pt x="509" y="655"/>
                    <a:pt x="655" y="509"/>
                    <a:pt x="655" y="325"/>
                  </a:cubicBezTo>
                  <a:cubicBezTo>
                    <a:pt x="655" y="146"/>
                    <a:pt x="509" y="0"/>
                    <a:pt x="3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3"/>
            <p:cNvSpPr/>
            <p:nvPr/>
          </p:nvSpPr>
          <p:spPr>
            <a:xfrm flipH="1">
              <a:off x="7671216" y="3868428"/>
              <a:ext cx="71230" cy="71230"/>
            </a:xfrm>
            <a:custGeom>
              <a:rect b="b" l="l" r="r" t="t"/>
              <a:pathLst>
                <a:path extrusionOk="0" h="647" w="647">
                  <a:moveTo>
                    <a:pt x="326" y="1"/>
                  </a:moveTo>
                  <a:cubicBezTo>
                    <a:pt x="147" y="1"/>
                    <a:pt x="1" y="147"/>
                    <a:pt x="1" y="321"/>
                  </a:cubicBezTo>
                  <a:cubicBezTo>
                    <a:pt x="1" y="501"/>
                    <a:pt x="147" y="647"/>
                    <a:pt x="326" y="647"/>
                  </a:cubicBezTo>
                  <a:cubicBezTo>
                    <a:pt x="505" y="647"/>
                    <a:pt x="647" y="501"/>
                    <a:pt x="647" y="321"/>
                  </a:cubicBezTo>
                  <a:cubicBezTo>
                    <a:pt x="647" y="147"/>
                    <a:pt x="505"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3"/>
            <p:cNvSpPr/>
            <p:nvPr/>
          </p:nvSpPr>
          <p:spPr>
            <a:xfrm flipH="1">
              <a:off x="7586666" y="3896501"/>
              <a:ext cx="70129" cy="70129"/>
            </a:xfrm>
            <a:custGeom>
              <a:rect b="b" l="l" r="r" t="t"/>
              <a:pathLst>
                <a:path extrusionOk="0" h="637" w="637">
                  <a:moveTo>
                    <a:pt x="321" y="0"/>
                  </a:moveTo>
                  <a:cubicBezTo>
                    <a:pt x="142" y="0"/>
                    <a:pt x="1" y="142"/>
                    <a:pt x="1" y="316"/>
                  </a:cubicBezTo>
                  <a:cubicBezTo>
                    <a:pt x="1" y="491"/>
                    <a:pt x="142" y="637"/>
                    <a:pt x="321" y="637"/>
                  </a:cubicBezTo>
                  <a:cubicBezTo>
                    <a:pt x="496" y="637"/>
                    <a:pt x="637" y="491"/>
                    <a:pt x="637" y="316"/>
                  </a:cubicBezTo>
                  <a:cubicBezTo>
                    <a:pt x="637" y="142"/>
                    <a:pt x="496"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3"/>
            <p:cNvSpPr/>
            <p:nvPr/>
          </p:nvSpPr>
          <p:spPr>
            <a:xfrm flipH="1">
              <a:off x="7501015" y="3920941"/>
              <a:ext cx="69138" cy="69028"/>
            </a:xfrm>
            <a:custGeom>
              <a:rect b="b" l="l" r="r" t="t"/>
              <a:pathLst>
                <a:path extrusionOk="0" h="627" w="628">
                  <a:moveTo>
                    <a:pt x="312" y="0"/>
                  </a:moveTo>
                  <a:cubicBezTo>
                    <a:pt x="142" y="0"/>
                    <a:pt x="1" y="141"/>
                    <a:pt x="1" y="311"/>
                  </a:cubicBezTo>
                  <a:cubicBezTo>
                    <a:pt x="1" y="486"/>
                    <a:pt x="142" y="627"/>
                    <a:pt x="312" y="627"/>
                  </a:cubicBezTo>
                  <a:cubicBezTo>
                    <a:pt x="486" y="627"/>
                    <a:pt x="628" y="486"/>
                    <a:pt x="628" y="311"/>
                  </a:cubicBezTo>
                  <a:cubicBezTo>
                    <a:pt x="628" y="141"/>
                    <a:pt x="486"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3"/>
            <p:cNvSpPr/>
            <p:nvPr/>
          </p:nvSpPr>
          <p:spPr>
            <a:xfrm flipH="1">
              <a:off x="7414813" y="3941638"/>
              <a:ext cx="68147" cy="68147"/>
            </a:xfrm>
            <a:custGeom>
              <a:rect b="b" l="l" r="r" t="t"/>
              <a:pathLst>
                <a:path extrusionOk="0" h="619" w="619">
                  <a:moveTo>
                    <a:pt x="312" y="1"/>
                  </a:moveTo>
                  <a:cubicBezTo>
                    <a:pt x="142" y="1"/>
                    <a:pt x="1" y="137"/>
                    <a:pt x="1" y="312"/>
                  </a:cubicBezTo>
                  <a:cubicBezTo>
                    <a:pt x="1" y="481"/>
                    <a:pt x="142" y="618"/>
                    <a:pt x="312" y="618"/>
                  </a:cubicBezTo>
                  <a:cubicBezTo>
                    <a:pt x="482" y="618"/>
                    <a:pt x="618" y="481"/>
                    <a:pt x="618" y="312"/>
                  </a:cubicBezTo>
                  <a:cubicBezTo>
                    <a:pt x="618" y="137"/>
                    <a:pt x="482"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3"/>
            <p:cNvSpPr/>
            <p:nvPr/>
          </p:nvSpPr>
          <p:spPr>
            <a:xfrm flipH="1">
              <a:off x="7327070" y="3958813"/>
              <a:ext cx="67597" cy="67046"/>
            </a:xfrm>
            <a:custGeom>
              <a:rect b="b" l="l" r="r" t="t"/>
              <a:pathLst>
                <a:path extrusionOk="0" h="609" w="614">
                  <a:moveTo>
                    <a:pt x="307" y="0"/>
                  </a:moveTo>
                  <a:cubicBezTo>
                    <a:pt x="137" y="0"/>
                    <a:pt x="0" y="137"/>
                    <a:pt x="0" y="302"/>
                  </a:cubicBezTo>
                  <a:cubicBezTo>
                    <a:pt x="0" y="472"/>
                    <a:pt x="137" y="608"/>
                    <a:pt x="307" y="608"/>
                  </a:cubicBezTo>
                  <a:cubicBezTo>
                    <a:pt x="476" y="608"/>
                    <a:pt x="613" y="472"/>
                    <a:pt x="613" y="302"/>
                  </a:cubicBezTo>
                  <a:cubicBezTo>
                    <a:pt x="613" y="137"/>
                    <a:pt x="476"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3"/>
            <p:cNvSpPr/>
            <p:nvPr/>
          </p:nvSpPr>
          <p:spPr>
            <a:xfrm flipH="1">
              <a:off x="7239437" y="3971803"/>
              <a:ext cx="66496" cy="65945"/>
            </a:xfrm>
            <a:custGeom>
              <a:rect b="b" l="l" r="r" t="t"/>
              <a:pathLst>
                <a:path extrusionOk="0" h="599" w="604">
                  <a:moveTo>
                    <a:pt x="302" y="0"/>
                  </a:moveTo>
                  <a:cubicBezTo>
                    <a:pt x="137" y="0"/>
                    <a:pt x="0" y="132"/>
                    <a:pt x="0" y="297"/>
                  </a:cubicBezTo>
                  <a:cubicBezTo>
                    <a:pt x="0" y="467"/>
                    <a:pt x="137" y="599"/>
                    <a:pt x="302" y="599"/>
                  </a:cubicBezTo>
                  <a:cubicBezTo>
                    <a:pt x="467" y="599"/>
                    <a:pt x="604" y="467"/>
                    <a:pt x="604" y="297"/>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3"/>
            <p:cNvSpPr/>
            <p:nvPr/>
          </p:nvSpPr>
          <p:spPr>
            <a:xfrm flipH="1">
              <a:off x="7151144" y="3980611"/>
              <a:ext cx="65065" cy="64955"/>
            </a:xfrm>
            <a:custGeom>
              <a:rect b="b" l="l" r="r" t="t"/>
              <a:pathLst>
                <a:path extrusionOk="0" h="590" w="591">
                  <a:moveTo>
                    <a:pt x="293" y="0"/>
                  </a:moveTo>
                  <a:cubicBezTo>
                    <a:pt x="133" y="0"/>
                    <a:pt x="1" y="132"/>
                    <a:pt x="1" y="292"/>
                  </a:cubicBezTo>
                  <a:cubicBezTo>
                    <a:pt x="1" y="457"/>
                    <a:pt x="133" y="589"/>
                    <a:pt x="293" y="589"/>
                  </a:cubicBezTo>
                  <a:cubicBezTo>
                    <a:pt x="458" y="589"/>
                    <a:pt x="590" y="457"/>
                    <a:pt x="590" y="292"/>
                  </a:cubicBezTo>
                  <a:cubicBezTo>
                    <a:pt x="590" y="132"/>
                    <a:pt x="458"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3"/>
            <p:cNvSpPr/>
            <p:nvPr/>
          </p:nvSpPr>
          <p:spPr>
            <a:xfrm flipH="1">
              <a:off x="7062410" y="3984684"/>
              <a:ext cx="64514" cy="64514"/>
            </a:xfrm>
            <a:custGeom>
              <a:rect b="b" l="l" r="r" t="t"/>
              <a:pathLst>
                <a:path extrusionOk="0" h="586" w="586">
                  <a:moveTo>
                    <a:pt x="293" y="1"/>
                  </a:moveTo>
                  <a:cubicBezTo>
                    <a:pt x="133" y="1"/>
                    <a:pt x="1" y="133"/>
                    <a:pt x="1" y="293"/>
                  </a:cubicBezTo>
                  <a:cubicBezTo>
                    <a:pt x="1" y="453"/>
                    <a:pt x="133" y="585"/>
                    <a:pt x="293" y="585"/>
                  </a:cubicBezTo>
                  <a:cubicBezTo>
                    <a:pt x="458" y="585"/>
                    <a:pt x="585" y="453"/>
                    <a:pt x="585" y="293"/>
                  </a:cubicBezTo>
                  <a:cubicBezTo>
                    <a:pt x="585" y="133"/>
                    <a:pt x="458"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3"/>
            <p:cNvSpPr/>
            <p:nvPr/>
          </p:nvSpPr>
          <p:spPr>
            <a:xfrm flipH="1">
              <a:off x="6973677" y="3984684"/>
              <a:ext cx="63413" cy="63413"/>
            </a:xfrm>
            <a:custGeom>
              <a:rect b="b" l="l" r="r" t="t"/>
              <a:pathLst>
                <a:path extrusionOk="0" h="576" w="576">
                  <a:moveTo>
                    <a:pt x="288" y="1"/>
                  </a:moveTo>
                  <a:cubicBezTo>
                    <a:pt x="128" y="1"/>
                    <a:pt x="0" y="128"/>
                    <a:pt x="0" y="288"/>
                  </a:cubicBezTo>
                  <a:cubicBezTo>
                    <a:pt x="0" y="449"/>
                    <a:pt x="128" y="576"/>
                    <a:pt x="288" y="576"/>
                  </a:cubicBezTo>
                  <a:cubicBezTo>
                    <a:pt x="448" y="576"/>
                    <a:pt x="575" y="449"/>
                    <a:pt x="575" y="288"/>
                  </a:cubicBezTo>
                  <a:cubicBezTo>
                    <a:pt x="575" y="128"/>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3"/>
            <p:cNvSpPr/>
            <p:nvPr/>
          </p:nvSpPr>
          <p:spPr>
            <a:xfrm flipH="1">
              <a:off x="6884943" y="3980060"/>
              <a:ext cx="62422" cy="62422"/>
            </a:xfrm>
            <a:custGeom>
              <a:rect b="b" l="l" r="r" t="t"/>
              <a:pathLst>
                <a:path extrusionOk="0" h="567" w="567">
                  <a:moveTo>
                    <a:pt x="284" y="0"/>
                  </a:moveTo>
                  <a:cubicBezTo>
                    <a:pt x="128" y="0"/>
                    <a:pt x="1" y="128"/>
                    <a:pt x="1" y="283"/>
                  </a:cubicBezTo>
                  <a:cubicBezTo>
                    <a:pt x="1" y="439"/>
                    <a:pt x="128" y="566"/>
                    <a:pt x="284" y="566"/>
                  </a:cubicBezTo>
                  <a:cubicBezTo>
                    <a:pt x="439" y="566"/>
                    <a:pt x="567" y="439"/>
                    <a:pt x="567" y="283"/>
                  </a:cubicBezTo>
                  <a:cubicBezTo>
                    <a:pt x="567" y="128"/>
                    <a:pt x="43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3"/>
            <p:cNvSpPr/>
            <p:nvPr/>
          </p:nvSpPr>
          <p:spPr>
            <a:xfrm flipH="1">
              <a:off x="6796760" y="3970702"/>
              <a:ext cx="61872" cy="61872"/>
            </a:xfrm>
            <a:custGeom>
              <a:rect b="b" l="l" r="r" t="t"/>
              <a:pathLst>
                <a:path extrusionOk="0" h="562" w="562">
                  <a:moveTo>
                    <a:pt x="284" y="1"/>
                  </a:moveTo>
                  <a:cubicBezTo>
                    <a:pt x="128" y="1"/>
                    <a:pt x="1" y="128"/>
                    <a:pt x="1" y="279"/>
                  </a:cubicBezTo>
                  <a:cubicBezTo>
                    <a:pt x="1" y="434"/>
                    <a:pt x="128" y="562"/>
                    <a:pt x="284" y="562"/>
                  </a:cubicBezTo>
                  <a:cubicBezTo>
                    <a:pt x="435" y="562"/>
                    <a:pt x="562" y="434"/>
                    <a:pt x="562" y="279"/>
                  </a:cubicBezTo>
                  <a:cubicBezTo>
                    <a:pt x="562" y="128"/>
                    <a:pt x="435" y="1"/>
                    <a:pt x="2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3"/>
            <p:cNvSpPr/>
            <p:nvPr/>
          </p:nvSpPr>
          <p:spPr>
            <a:xfrm flipH="1">
              <a:off x="6709017" y="3956721"/>
              <a:ext cx="60771" cy="60771"/>
            </a:xfrm>
            <a:custGeom>
              <a:rect b="b" l="l" r="r" t="t"/>
              <a:pathLst>
                <a:path extrusionOk="0" h="552" w="552">
                  <a:moveTo>
                    <a:pt x="274" y="0"/>
                  </a:moveTo>
                  <a:cubicBezTo>
                    <a:pt x="123" y="0"/>
                    <a:pt x="0" y="123"/>
                    <a:pt x="0" y="274"/>
                  </a:cubicBezTo>
                  <a:cubicBezTo>
                    <a:pt x="0" y="429"/>
                    <a:pt x="123" y="552"/>
                    <a:pt x="274" y="552"/>
                  </a:cubicBezTo>
                  <a:cubicBezTo>
                    <a:pt x="429" y="552"/>
                    <a:pt x="552" y="429"/>
                    <a:pt x="552" y="274"/>
                  </a:cubicBezTo>
                  <a:cubicBezTo>
                    <a:pt x="552" y="123"/>
                    <a:pt x="42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3"/>
            <p:cNvSpPr/>
            <p:nvPr/>
          </p:nvSpPr>
          <p:spPr>
            <a:xfrm flipH="1">
              <a:off x="6622375" y="3937455"/>
              <a:ext cx="59780" cy="59780"/>
            </a:xfrm>
            <a:custGeom>
              <a:rect b="b" l="l" r="r" t="t"/>
              <a:pathLst>
                <a:path extrusionOk="0" h="543" w="543">
                  <a:moveTo>
                    <a:pt x="269" y="1"/>
                  </a:moveTo>
                  <a:cubicBezTo>
                    <a:pt x="119" y="1"/>
                    <a:pt x="1" y="123"/>
                    <a:pt x="1" y="274"/>
                  </a:cubicBezTo>
                  <a:cubicBezTo>
                    <a:pt x="1" y="425"/>
                    <a:pt x="119" y="543"/>
                    <a:pt x="269" y="543"/>
                  </a:cubicBezTo>
                  <a:cubicBezTo>
                    <a:pt x="420" y="543"/>
                    <a:pt x="543" y="425"/>
                    <a:pt x="543" y="274"/>
                  </a:cubicBezTo>
                  <a:cubicBezTo>
                    <a:pt x="543" y="123"/>
                    <a:pt x="420"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3"/>
            <p:cNvSpPr/>
            <p:nvPr/>
          </p:nvSpPr>
          <p:spPr>
            <a:xfrm flipH="1">
              <a:off x="6537164" y="3914115"/>
              <a:ext cx="58789" cy="58789"/>
            </a:xfrm>
            <a:custGeom>
              <a:rect b="b" l="l" r="r" t="t"/>
              <a:pathLst>
                <a:path extrusionOk="0" h="534" w="534">
                  <a:moveTo>
                    <a:pt x="269" y="1"/>
                  </a:moveTo>
                  <a:cubicBezTo>
                    <a:pt x="123" y="1"/>
                    <a:pt x="0" y="119"/>
                    <a:pt x="0" y="265"/>
                  </a:cubicBezTo>
                  <a:cubicBezTo>
                    <a:pt x="0" y="416"/>
                    <a:pt x="123" y="533"/>
                    <a:pt x="269" y="533"/>
                  </a:cubicBezTo>
                  <a:cubicBezTo>
                    <a:pt x="415" y="533"/>
                    <a:pt x="533" y="416"/>
                    <a:pt x="533" y="265"/>
                  </a:cubicBezTo>
                  <a:cubicBezTo>
                    <a:pt x="533" y="119"/>
                    <a:pt x="415"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3"/>
            <p:cNvSpPr/>
            <p:nvPr/>
          </p:nvSpPr>
          <p:spPr>
            <a:xfrm flipH="1">
              <a:off x="6453164" y="3885602"/>
              <a:ext cx="57688" cy="58239"/>
            </a:xfrm>
            <a:custGeom>
              <a:rect b="b" l="l" r="r" t="t"/>
              <a:pathLst>
                <a:path extrusionOk="0" h="529" w="524">
                  <a:moveTo>
                    <a:pt x="264" y="0"/>
                  </a:moveTo>
                  <a:cubicBezTo>
                    <a:pt x="118" y="0"/>
                    <a:pt x="0" y="118"/>
                    <a:pt x="0" y="264"/>
                  </a:cubicBezTo>
                  <a:cubicBezTo>
                    <a:pt x="0" y="411"/>
                    <a:pt x="118" y="528"/>
                    <a:pt x="264" y="528"/>
                  </a:cubicBezTo>
                  <a:cubicBezTo>
                    <a:pt x="406" y="528"/>
                    <a:pt x="524" y="411"/>
                    <a:pt x="524" y="264"/>
                  </a:cubicBezTo>
                  <a:cubicBezTo>
                    <a:pt x="524" y="118"/>
                    <a:pt x="406"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3"/>
            <p:cNvSpPr/>
            <p:nvPr/>
          </p:nvSpPr>
          <p:spPr>
            <a:xfrm flipH="1">
              <a:off x="6370595" y="3853455"/>
              <a:ext cx="56698" cy="56698"/>
            </a:xfrm>
            <a:custGeom>
              <a:rect b="b" l="l" r="r" t="t"/>
              <a:pathLst>
                <a:path extrusionOk="0" h="515" w="515">
                  <a:moveTo>
                    <a:pt x="260" y="0"/>
                  </a:moveTo>
                  <a:cubicBezTo>
                    <a:pt x="114" y="0"/>
                    <a:pt x="0" y="113"/>
                    <a:pt x="0" y="255"/>
                  </a:cubicBezTo>
                  <a:cubicBezTo>
                    <a:pt x="0" y="401"/>
                    <a:pt x="114" y="514"/>
                    <a:pt x="260" y="514"/>
                  </a:cubicBezTo>
                  <a:cubicBezTo>
                    <a:pt x="401" y="514"/>
                    <a:pt x="514" y="401"/>
                    <a:pt x="514" y="255"/>
                  </a:cubicBezTo>
                  <a:cubicBezTo>
                    <a:pt x="514" y="113"/>
                    <a:pt x="401"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3"/>
            <p:cNvSpPr/>
            <p:nvPr/>
          </p:nvSpPr>
          <p:spPr>
            <a:xfrm flipH="1">
              <a:off x="6289678" y="3817125"/>
              <a:ext cx="55597" cy="56147"/>
            </a:xfrm>
            <a:custGeom>
              <a:rect b="b" l="l" r="r" t="t"/>
              <a:pathLst>
                <a:path extrusionOk="0" h="510" w="505">
                  <a:moveTo>
                    <a:pt x="255" y="0"/>
                  </a:moveTo>
                  <a:cubicBezTo>
                    <a:pt x="113" y="0"/>
                    <a:pt x="0" y="113"/>
                    <a:pt x="0" y="255"/>
                  </a:cubicBezTo>
                  <a:cubicBezTo>
                    <a:pt x="0" y="396"/>
                    <a:pt x="113" y="509"/>
                    <a:pt x="255" y="509"/>
                  </a:cubicBezTo>
                  <a:cubicBezTo>
                    <a:pt x="392" y="509"/>
                    <a:pt x="505" y="396"/>
                    <a:pt x="505" y="255"/>
                  </a:cubicBezTo>
                  <a:cubicBezTo>
                    <a:pt x="505" y="113"/>
                    <a:pt x="39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3"/>
            <p:cNvSpPr/>
            <p:nvPr/>
          </p:nvSpPr>
          <p:spPr>
            <a:xfrm flipH="1">
              <a:off x="6209752" y="3778153"/>
              <a:ext cx="55156" cy="55156"/>
            </a:xfrm>
            <a:custGeom>
              <a:rect b="b" l="l" r="r" t="t"/>
              <a:pathLst>
                <a:path extrusionOk="0" h="501" w="501">
                  <a:moveTo>
                    <a:pt x="251" y="1"/>
                  </a:moveTo>
                  <a:cubicBezTo>
                    <a:pt x="114" y="1"/>
                    <a:pt x="1" y="114"/>
                    <a:pt x="1" y="250"/>
                  </a:cubicBezTo>
                  <a:cubicBezTo>
                    <a:pt x="1" y="392"/>
                    <a:pt x="114" y="500"/>
                    <a:pt x="251" y="500"/>
                  </a:cubicBezTo>
                  <a:cubicBezTo>
                    <a:pt x="388" y="500"/>
                    <a:pt x="501" y="392"/>
                    <a:pt x="501" y="250"/>
                  </a:cubicBezTo>
                  <a:cubicBezTo>
                    <a:pt x="501" y="114"/>
                    <a:pt x="388"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3"/>
            <p:cNvSpPr/>
            <p:nvPr/>
          </p:nvSpPr>
          <p:spPr>
            <a:xfrm flipH="1">
              <a:off x="6131367" y="3737198"/>
              <a:ext cx="54055" cy="54055"/>
            </a:xfrm>
            <a:custGeom>
              <a:rect b="b" l="l" r="r" t="t"/>
              <a:pathLst>
                <a:path extrusionOk="0" h="491" w="491">
                  <a:moveTo>
                    <a:pt x="245" y="0"/>
                  </a:moveTo>
                  <a:cubicBezTo>
                    <a:pt x="109" y="0"/>
                    <a:pt x="0" y="113"/>
                    <a:pt x="0" y="245"/>
                  </a:cubicBezTo>
                  <a:cubicBezTo>
                    <a:pt x="0" y="382"/>
                    <a:pt x="109" y="490"/>
                    <a:pt x="245" y="490"/>
                  </a:cubicBezTo>
                  <a:cubicBezTo>
                    <a:pt x="382" y="490"/>
                    <a:pt x="491" y="382"/>
                    <a:pt x="491" y="245"/>
                  </a:cubicBezTo>
                  <a:cubicBezTo>
                    <a:pt x="491" y="113"/>
                    <a:pt x="382" y="0"/>
                    <a:pt x="2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3"/>
            <p:cNvSpPr/>
            <p:nvPr/>
          </p:nvSpPr>
          <p:spPr>
            <a:xfrm flipH="1">
              <a:off x="6053532" y="3695144"/>
              <a:ext cx="53065" cy="53065"/>
            </a:xfrm>
            <a:custGeom>
              <a:rect b="b" l="l" r="r" t="t"/>
              <a:pathLst>
                <a:path extrusionOk="0" h="482" w="482">
                  <a:moveTo>
                    <a:pt x="241" y="0"/>
                  </a:moveTo>
                  <a:cubicBezTo>
                    <a:pt x="109" y="0"/>
                    <a:pt x="1" y="109"/>
                    <a:pt x="1" y="241"/>
                  </a:cubicBezTo>
                  <a:cubicBezTo>
                    <a:pt x="1" y="373"/>
                    <a:pt x="109" y="481"/>
                    <a:pt x="241" y="481"/>
                  </a:cubicBezTo>
                  <a:cubicBezTo>
                    <a:pt x="373" y="481"/>
                    <a:pt x="482" y="373"/>
                    <a:pt x="482" y="241"/>
                  </a:cubicBezTo>
                  <a:cubicBezTo>
                    <a:pt x="482"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3"/>
            <p:cNvSpPr/>
            <p:nvPr/>
          </p:nvSpPr>
          <p:spPr>
            <a:xfrm flipH="1">
              <a:off x="5976138" y="3652098"/>
              <a:ext cx="52074" cy="52514"/>
            </a:xfrm>
            <a:custGeom>
              <a:rect b="b" l="l" r="r" t="t"/>
              <a:pathLst>
                <a:path extrusionOk="0" h="477" w="473">
                  <a:moveTo>
                    <a:pt x="236" y="0"/>
                  </a:moveTo>
                  <a:cubicBezTo>
                    <a:pt x="109" y="0"/>
                    <a:pt x="1" y="109"/>
                    <a:pt x="1" y="241"/>
                  </a:cubicBezTo>
                  <a:cubicBezTo>
                    <a:pt x="1" y="368"/>
                    <a:pt x="109" y="476"/>
                    <a:pt x="236" y="476"/>
                  </a:cubicBezTo>
                  <a:cubicBezTo>
                    <a:pt x="368" y="476"/>
                    <a:pt x="472" y="368"/>
                    <a:pt x="472" y="241"/>
                  </a:cubicBezTo>
                  <a:cubicBezTo>
                    <a:pt x="472" y="109"/>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3"/>
            <p:cNvSpPr/>
            <p:nvPr/>
          </p:nvSpPr>
          <p:spPr>
            <a:xfrm flipH="1">
              <a:off x="5898303" y="3610043"/>
              <a:ext cx="50973" cy="51413"/>
            </a:xfrm>
            <a:custGeom>
              <a:rect b="b" l="l" r="r" t="t"/>
              <a:pathLst>
                <a:path extrusionOk="0" h="467" w="463">
                  <a:moveTo>
                    <a:pt x="231" y="0"/>
                  </a:moveTo>
                  <a:cubicBezTo>
                    <a:pt x="104" y="0"/>
                    <a:pt x="0" y="104"/>
                    <a:pt x="0" y="231"/>
                  </a:cubicBezTo>
                  <a:cubicBezTo>
                    <a:pt x="0" y="363"/>
                    <a:pt x="104" y="467"/>
                    <a:pt x="231" y="467"/>
                  </a:cubicBezTo>
                  <a:cubicBezTo>
                    <a:pt x="358" y="467"/>
                    <a:pt x="462" y="363"/>
                    <a:pt x="462" y="231"/>
                  </a:cubicBezTo>
                  <a:cubicBezTo>
                    <a:pt x="462" y="104"/>
                    <a:pt x="358" y="0"/>
                    <a:pt x="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3"/>
            <p:cNvSpPr/>
            <p:nvPr/>
          </p:nvSpPr>
          <p:spPr>
            <a:xfrm flipH="1">
              <a:off x="5819478" y="3569529"/>
              <a:ext cx="50422" cy="50422"/>
            </a:xfrm>
            <a:custGeom>
              <a:rect b="b" l="l" r="r" t="t"/>
              <a:pathLst>
                <a:path extrusionOk="0" h="458" w="458">
                  <a:moveTo>
                    <a:pt x="231" y="1"/>
                  </a:moveTo>
                  <a:cubicBezTo>
                    <a:pt x="104" y="1"/>
                    <a:pt x="0" y="104"/>
                    <a:pt x="0" y="227"/>
                  </a:cubicBezTo>
                  <a:cubicBezTo>
                    <a:pt x="0" y="354"/>
                    <a:pt x="104" y="458"/>
                    <a:pt x="231" y="458"/>
                  </a:cubicBezTo>
                  <a:cubicBezTo>
                    <a:pt x="354" y="458"/>
                    <a:pt x="458" y="354"/>
                    <a:pt x="458" y="227"/>
                  </a:cubicBezTo>
                  <a:cubicBezTo>
                    <a:pt x="458" y="104"/>
                    <a:pt x="354"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3"/>
            <p:cNvSpPr/>
            <p:nvPr/>
          </p:nvSpPr>
          <p:spPr>
            <a:xfrm flipH="1">
              <a:off x="5739551" y="3531658"/>
              <a:ext cx="49432" cy="49432"/>
            </a:xfrm>
            <a:custGeom>
              <a:rect b="b" l="l" r="r" t="t"/>
              <a:pathLst>
                <a:path extrusionOk="0" h="449" w="449">
                  <a:moveTo>
                    <a:pt x="227" y="0"/>
                  </a:moveTo>
                  <a:cubicBezTo>
                    <a:pt x="100" y="0"/>
                    <a:pt x="1" y="99"/>
                    <a:pt x="1" y="222"/>
                  </a:cubicBezTo>
                  <a:cubicBezTo>
                    <a:pt x="1" y="349"/>
                    <a:pt x="100" y="448"/>
                    <a:pt x="227" y="448"/>
                  </a:cubicBezTo>
                  <a:cubicBezTo>
                    <a:pt x="350" y="448"/>
                    <a:pt x="449" y="349"/>
                    <a:pt x="449" y="222"/>
                  </a:cubicBezTo>
                  <a:cubicBezTo>
                    <a:pt x="449" y="99"/>
                    <a:pt x="350"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3"/>
            <p:cNvSpPr/>
            <p:nvPr/>
          </p:nvSpPr>
          <p:spPr>
            <a:xfrm flipH="1">
              <a:off x="5657533" y="3497419"/>
              <a:ext cx="48331" cy="48331"/>
            </a:xfrm>
            <a:custGeom>
              <a:rect b="b" l="l" r="r" t="t"/>
              <a:pathLst>
                <a:path extrusionOk="0" h="439" w="439">
                  <a:moveTo>
                    <a:pt x="217" y="0"/>
                  </a:moveTo>
                  <a:cubicBezTo>
                    <a:pt x="94" y="0"/>
                    <a:pt x="0" y="99"/>
                    <a:pt x="0" y="222"/>
                  </a:cubicBezTo>
                  <a:cubicBezTo>
                    <a:pt x="0" y="340"/>
                    <a:pt x="94" y="439"/>
                    <a:pt x="217" y="439"/>
                  </a:cubicBezTo>
                  <a:cubicBezTo>
                    <a:pt x="340" y="439"/>
                    <a:pt x="439" y="340"/>
                    <a:pt x="439" y="222"/>
                  </a:cubicBezTo>
                  <a:cubicBezTo>
                    <a:pt x="439" y="99"/>
                    <a:pt x="340"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3"/>
            <p:cNvSpPr/>
            <p:nvPr/>
          </p:nvSpPr>
          <p:spPr>
            <a:xfrm flipH="1">
              <a:off x="5573974" y="3468355"/>
              <a:ext cx="47340" cy="47340"/>
            </a:xfrm>
            <a:custGeom>
              <a:rect b="b" l="l" r="r" t="t"/>
              <a:pathLst>
                <a:path extrusionOk="0" h="430" w="430">
                  <a:moveTo>
                    <a:pt x="213" y="0"/>
                  </a:moveTo>
                  <a:cubicBezTo>
                    <a:pt x="95" y="0"/>
                    <a:pt x="1" y="95"/>
                    <a:pt x="1" y="217"/>
                  </a:cubicBezTo>
                  <a:cubicBezTo>
                    <a:pt x="1" y="335"/>
                    <a:pt x="95" y="429"/>
                    <a:pt x="213" y="429"/>
                  </a:cubicBezTo>
                  <a:cubicBezTo>
                    <a:pt x="331" y="429"/>
                    <a:pt x="430" y="335"/>
                    <a:pt x="430" y="217"/>
                  </a:cubicBezTo>
                  <a:cubicBezTo>
                    <a:pt x="430" y="95"/>
                    <a:pt x="331"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3"/>
            <p:cNvSpPr/>
            <p:nvPr/>
          </p:nvSpPr>
          <p:spPr>
            <a:xfrm flipH="1">
              <a:off x="5488323" y="3445016"/>
              <a:ext cx="46789" cy="46789"/>
            </a:xfrm>
            <a:custGeom>
              <a:rect b="b" l="l" r="r" t="t"/>
              <a:pathLst>
                <a:path extrusionOk="0" h="425" w="425">
                  <a:moveTo>
                    <a:pt x="212" y="0"/>
                  </a:moveTo>
                  <a:cubicBezTo>
                    <a:pt x="94" y="0"/>
                    <a:pt x="0" y="94"/>
                    <a:pt x="0" y="212"/>
                  </a:cubicBezTo>
                  <a:cubicBezTo>
                    <a:pt x="0" y="330"/>
                    <a:pt x="94" y="424"/>
                    <a:pt x="212" y="424"/>
                  </a:cubicBezTo>
                  <a:cubicBezTo>
                    <a:pt x="330" y="424"/>
                    <a:pt x="424" y="330"/>
                    <a:pt x="424" y="212"/>
                  </a:cubicBezTo>
                  <a:cubicBezTo>
                    <a:pt x="424" y="94"/>
                    <a:pt x="330" y="0"/>
                    <a:pt x="2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3"/>
            <p:cNvSpPr/>
            <p:nvPr/>
          </p:nvSpPr>
          <p:spPr>
            <a:xfrm flipH="1">
              <a:off x="5401130" y="3428832"/>
              <a:ext cx="45798" cy="45358"/>
            </a:xfrm>
            <a:custGeom>
              <a:rect b="b" l="l" r="r" t="t"/>
              <a:pathLst>
                <a:path extrusionOk="0" h="412" w="416">
                  <a:moveTo>
                    <a:pt x="208" y="1"/>
                  </a:moveTo>
                  <a:cubicBezTo>
                    <a:pt x="95" y="1"/>
                    <a:pt x="1" y="91"/>
                    <a:pt x="1" y="204"/>
                  </a:cubicBezTo>
                  <a:cubicBezTo>
                    <a:pt x="1" y="322"/>
                    <a:pt x="95" y="411"/>
                    <a:pt x="208" y="411"/>
                  </a:cubicBezTo>
                  <a:cubicBezTo>
                    <a:pt x="321" y="411"/>
                    <a:pt x="415" y="322"/>
                    <a:pt x="415" y="204"/>
                  </a:cubicBezTo>
                  <a:cubicBezTo>
                    <a:pt x="415" y="91"/>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3"/>
            <p:cNvSpPr/>
            <p:nvPr/>
          </p:nvSpPr>
          <p:spPr>
            <a:xfrm flipH="1">
              <a:off x="5312947" y="3419585"/>
              <a:ext cx="44698" cy="44698"/>
            </a:xfrm>
            <a:custGeom>
              <a:rect b="b" l="l" r="r" t="t"/>
              <a:pathLst>
                <a:path extrusionOk="0" h="406" w="406">
                  <a:moveTo>
                    <a:pt x="203" y="0"/>
                  </a:moveTo>
                  <a:cubicBezTo>
                    <a:pt x="90" y="0"/>
                    <a:pt x="0" y="90"/>
                    <a:pt x="0" y="203"/>
                  </a:cubicBezTo>
                  <a:cubicBezTo>
                    <a:pt x="0" y="311"/>
                    <a:pt x="90" y="406"/>
                    <a:pt x="203" y="406"/>
                  </a:cubicBezTo>
                  <a:cubicBezTo>
                    <a:pt x="316" y="406"/>
                    <a:pt x="406" y="311"/>
                    <a:pt x="406" y="203"/>
                  </a:cubicBezTo>
                  <a:cubicBezTo>
                    <a:pt x="406" y="90"/>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3"/>
            <p:cNvSpPr/>
            <p:nvPr/>
          </p:nvSpPr>
          <p:spPr>
            <a:xfrm flipH="1">
              <a:off x="5224213" y="3417493"/>
              <a:ext cx="43707" cy="43707"/>
            </a:xfrm>
            <a:custGeom>
              <a:rect b="b" l="l" r="r" t="t"/>
              <a:pathLst>
                <a:path extrusionOk="0" h="397" w="397">
                  <a:moveTo>
                    <a:pt x="199" y="0"/>
                  </a:moveTo>
                  <a:cubicBezTo>
                    <a:pt x="90" y="0"/>
                    <a:pt x="1" y="90"/>
                    <a:pt x="1" y="198"/>
                  </a:cubicBezTo>
                  <a:cubicBezTo>
                    <a:pt x="1" y="307"/>
                    <a:pt x="90" y="396"/>
                    <a:pt x="199" y="396"/>
                  </a:cubicBezTo>
                  <a:cubicBezTo>
                    <a:pt x="307" y="396"/>
                    <a:pt x="397" y="307"/>
                    <a:pt x="397" y="198"/>
                  </a:cubicBezTo>
                  <a:cubicBezTo>
                    <a:pt x="397" y="90"/>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3"/>
            <p:cNvSpPr/>
            <p:nvPr/>
          </p:nvSpPr>
          <p:spPr>
            <a:xfrm flipH="1">
              <a:off x="5135369" y="3422117"/>
              <a:ext cx="43266" cy="42716"/>
            </a:xfrm>
            <a:custGeom>
              <a:rect b="b" l="l" r="r" t="t"/>
              <a:pathLst>
                <a:path extrusionOk="0" h="388" w="393">
                  <a:moveTo>
                    <a:pt x="199" y="1"/>
                  </a:moveTo>
                  <a:cubicBezTo>
                    <a:pt x="90" y="1"/>
                    <a:pt x="1" y="90"/>
                    <a:pt x="1" y="194"/>
                  </a:cubicBezTo>
                  <a:cubicBezTo>
                    <a:pt x="1" y="302"/>
                    <a:pt x="90" y="387"/>
                    <a:pt x="199" y="387"/>
                  </a:cubicBezTo>
                  <a:cubicBezTo>
                    <a:pt x="302" y="387"/>
                    <a:pt x="392" y="302"/>
                    <a:pt x="392" y="194"/>
                  </a:cubicBezTo>
                  <a:cubicBezTo>
                    <a:pt x="392" y="90"/>
                    <a:pt x="30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3"/>
            <p:cNvSpPr/>
            <p:nvPr/>
          </p:nvSpPr>
          <p:spPr>
            <a:xfrm flipH="1">
              <a:off x="5047186" y="3433566"/>
              <a:ext cx="42165" cy="41615"/>
            </a:xfrm>
            <a:custGeom>
              <a:rect b="b" l="l" r="r" t="t"/>
              <a:pathLst>
                <a:path extrusionOk="0" h="378" w="383">
                  <a:moveTo>
                    <a:pt x="189" y="0"/>
                  </a:moveTo>
                  <a:cubicBezTo>
                    <a:pt x="85" y="0"/>
                    <a:pt x="1" y="85"/>
                    <a:pt x="1" y="189"/>
                  </a:cubicBezTo>
                  <a:cubicBezTo>
                    <a:pt x="1" y="293"/>
                    <a:pt x="85" y="378"/>
                    <a:pt x="189" y="378"/>
                  </a:cubicBezTo>
                  <a:cubicBezTo>
                    <a:pt x="298" y="378"/>
                    <a:pt x="382" y="293"/>
                    <a:pt x="382" y="189"/>
                  </a:cubicBezTo>
                  <a:cubicBezTo>
                    <a:pt x="382" y="85"/>
                    <a:pt x="29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3"/>
            <p:cNvSpPr/>
            <p:nvPr/>
          </p:nvSpPr>
          <p:spPr>
            <a:xfrm flipH="1">
              <a:off x="4959994" y="3450630"/>
              <a:ext cx="41065" cy="40624"/>
            </a:xfrm>
            <a:custGeom>
              <a:rect b="b" l="l" r="r" t="t"/>
              <a:pathLst>
                <a:path extrusionOk="0" h="369" w="373">
                  <a:moveTo>
                    <a:pt x="184" y="1"/>
                  </a:moveTo>
                  <a:cubicBezTo>
                    <a:pt x="85" y="1"/>
                    <a:pt x="0" y="81"/>
                    <a:pt x="0" y="185"/>
                  </a:cubicBezTo>
                  <a:cubicBezTo>
                    <a:pt x="0" y="289"/>
                    <a:pt x="85" y="369"/>
                    <a:pt x="184" y="369"/>
                  </a:cubicBezTo>
                  <a:cubicBezTo>
                    <a:pt x="288" y="369"/>
                    <a:pt x="372" y="289"/>
                    <a:pt x="372" y="185"/>
                  </a:cubicBezTo>
                  <a:cubicBezTo>
                    <a:pt x="372" y="81"/>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3"/>
            <p:cNvSpPr/>
            <p:nvPr/>
          </p:nvSpPr>
          <p:spPr>
            <a:xfrm flipH="1">
              <a:off x="4873902" y="3472428"/>
              <a:ext cx="40074" cy="40074"/>
            </a:xfrm>
            <a:custGeom>
              <a:rect b="b" l="l" r="r" t="t"/>
              <a:pathLst>
                <a:path extrusionOk="0" h="364" w="364">
                  <a:moveTo>
                    <a:pt x="180" y="1"/>
                  </a:moveTo>
                  <a:cubicBezTo>
                    <a:pt x="81" y="1"/>
                    <a:pt x="1" y="81"/>
                    <a:pt x="1" y="185"/>
                  </a:cubicBezTo>
                  <a:cubicBezTo>
                    <a:pt x="1" y="284"/>
                    <a:pt x="81" y="364"/>
                    <a:pt x="180" y="364"/>
                  </a:cubicBezTo>
                  <a:cubicBezTo>
                    <a:pt x="279" y="364"/>
                    <a:pt x="364" y="284"/>
                    <a:pt x="364" y="185"/>
                  </a:cubicBezTo>
                  <a:cubicBezTo>
                    <a:pt x="364" y="81"/>
                    <a:pt x="279"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3"/>
            <p:cNvSpPr/>
            <p:nvPr/>
          </p:nvSpPr>
          <p:spPr>
            <a:xfrm flipH="1">
              <a:off x="4789242" y="3498961"/>
              <a:ext cx="39083" cy="38973"/>
            </a:xfrm>
            <a:custGeom>
              <a:rect b="b" l="l" r="r" t="t"/>
              <a:pathLst>
                <a:path extrusionOk="0" h="354" w="355">
                  <a:moveTo>
                    <a:pt x="180" y="0"/>
                  </a:moveTo>
                  <a:cubicBezTo>
                    <a:pt x="81" y="0"/>
                    <a:pt x="1" y="81"/>
                    <a:pt x="1" y="180"/>
                  </a:cubicBezTo>
                  <a:cubicBezTo>
                    <a:pt x="1" y="274"/>
                    <a:pt x="81" y="354"/>
                    <a:pt x="180" y="354"/>
                  </a:cubicBezTo>
                  <a:cubicBezTo>
                    <a:pt x="274" y="354"/>
                    <a:pt x="354" y="274"/>
                    <a:pt x="354" y="180"/>
                  </a:cubicBezTo>
                  <a:cubicBezTo>
                    <a:pt x="354" y="81"/>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3"/>
            <p:cNvSpPr/>
            <p:nvPr/>
          </p:nvSpPr>
          <p:spPr>
            <a:xfrm flipH="1">
              <a:off x="4705682" y="3529016"/>
              <a:ext cx="37982" cy="38532"/>
            </a:xfrm>
            <a:custGeom>
              <a:rect b="b" l="l" r="r" t="t"/>
              <a:pathLst>
                <a:path extrusionOk="0" h="350" w="345">
                  <a:moveTo>
                    <a:pt x="175" y="1"/>
                  </a:moveTo>
                  <a:cubicBezTo>
                    <a:pt x="80" y="1"/>
                    <a:pt x="0" y="81"/>
                    <a:pt x="0" y="175"/>
                  </a:cubicBezTo>
                  <a:cubicBezTo>
                    <a:pt x="0" y="270"/>
                    <a:pt x="80" y="350"/>
                    <a:pt x="175" y="350"/>
                  </a:cubicBezTo>
                  <a:cubicBezTo>
                    <a:pt x="269" y="350"/>
                    <a:pt x="344" y="270"/>
                    <a:pt x="344" y="175"/>
                  </a:cubicBezTo>
                  <a:cubicBezTo>
                    <a:pt x="344"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3"/>
            <p:cNvSpPr/>
            <p:nvPr/>
          </p:nvSpPr>
          <p:spPr>
            <a:xfrm flipH="1">
              <a:off x="4623224" y="3562814"/>
              <a:ext cx="36881" cy="37431"/>
            </a:xfrm>
            <a:custGeom>
              <a:rect b="b" l="l" r="r" t="t"/>
              <a:pathLst>
                <a:path extrusionOk="0" h="340" w="335">
                  <a:moveTo>
                    <a:pt x="170" y="0"/>
                  </a:moveTo>
                  <a:cubicBezTo>
                    <a:pt x="76" y="0"/>
                    <a:pt x="0" y="76"/>
                    <a:pt x="0" y="170"/>
                  </a:cubicBezTo>
                  <a:cubicBezTo>
                    <a:pt x="0" y="264"/>
                    <a:pt x="76" y="340"/>
                    <a:pt x="170" y="340"/>
                  </a:cubicBezTo>
                  <a:cubicBezTo>
                    <a:pt x="260" y="340"/>
                    <a:pt x="335" y="264"/>
                    <a:pt x="335" y="170"/>
                  </a:cubicBezTo>
                  <a:cubicBezTo>
                    <a:pt x="335" y="76"/>
                    <a:pt x="260"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3"/>
            <p:cNvSpPr/>
            <p:nvPr/>
          </p:nvSpPr>
          <p:spPr>
            <a:xfrm flipH="1">
              <a:off x="4541646" y="3599144"/>
              <a:ext cx="36441" cy="36441"/>
            </a:xfrm>
            <a:custGeom>
              <a:rect b="b" l="l" r="r" t="t"/>
              <a:pathLst>
                <a:path extrusionOk="0" h="331" w="331">
                  <a:moveTo>
                    <a:pt x="165" y="0"/>
                  </a:moveTo>
                  <a:cubicBezTo>
                    <a:pt x="75" y="0"/>
                    <a:pt x="0" y="76"/>
                    <a:pt x="0" y="165"/>
                  </a:cubicBezTo>
                  <a:cubicBezTo>
                    <a:pt x="0" y="255"/>
                    <a:pt x="75" y="330"/>
                    <a:pt x="165" y="330"/>
                  </a:cubicBezTo>
                  <a:cubicBezTo>
                    <a:pt x="255" y="330"/>
                    <a:pt x="330" y="255"/>
                    <a:pt x="330" y="165"/>
                  </a:cubicBezTo>
                  <a:cubicBezTo>
                    <a:pt x="330" y="76"/>
                    <a:pt x="255"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3"/>
            <p:cNvSpPr/>
            <p:nvPr/>
          </p:nvSpPr>
          <p:spPr>
            <a:xfrm flipH="1">
              <a:off x="4461720" y="3638557"/>
              <a:ext cx="35450" cy="34899"/>
            </a:xfrm>
            <a:custGeom>
              <a:rect b="b" l="l" r="r" t="t"/>
              <a:pathLst>
                <a:path extrusionOk="0" h="317" w="322">
                  <a:moveTo>
                    <a:pt x="161" y="1"/>
                  </a:moveTo>
                  <a:cubicBezTo>
                    <a:pt x="71" y="1"/>
                    <a:pt x="0" y="71"/>
                    <a:pt x="0" y="161"/>
                  </a:cubicBezTo>
                  <a:cubicBezTo>
                    <a:pt x="0" y="246"/>
                    <a:pt x="71" y="316"/>
                    <a:pt x="161" y="316"/>
                  </a:cubicBezTo>
                  <a:cubicBezTo>
                    <a:pt x="250" y="316"/>
                    <a:pt x="321" y="246"/>
                    <a:pt x="321" y="161"/>
                  </a:cubicBezTo>
                  <a:cubicBezTo>
                    <a:pt x="321" y="71"/>
                    <a:pt x="250"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3"/>
            <p:cNvSpPr/>
            <p:nvPr/>
          </p:nvSpPr>
          <p:spPr>
            <a:xfrm flipH="1">
              <a:off x="4381793" y="3677969"/>
              <a:ext cx="34459" cy="34349"/>
            </a:xfrm>
            <a:custGeom>
              <a:rect b="b" l="l" r="r" t="t"/>
              <a:pathLst>
                <a:path extrusionOk="0" h="312" w="313">
                  <a:moveTo>
                    <a:pt x="156" y="1"/>
                  </a:moveTo>
                  <a:cubicBezTo>
                    <a:pt x="72" y="1"/>
                    <a:pt x="1" y="72"/>
                    <a:pt x="1" y="156"/>
                  </a:cubicBezTo>
                  <a:cubicBezTo>
                    <a:pt x="1" y="241"/>
                    <a:pt x="72" y="312"/>
                    <a:pt x="156" y="312"/>
                  </a:cubicBezTo>
                  <a:cubicBezTo>
                    <a:pt x="241" y="312"/>
                    <a:pt x="312" y="241"/>
                    <a:pt x="312" y="156"/>
                  </a:cubicBezTo>
                  <a:cubicBezTo>
                    <a:pt x="312" y="72"/>
                    <a:pt x="241" y="1"/>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3"/>
            <p:cNvSpPr/>
            <p:nvPr/>
          </p:nvSpPr>
          <p:spPr>
            <a:xfrm flipH="1">
              <a:off x="4301427" y="3715841"/>
              <a:ext cx="33248" cy="33358"/>
            </a:xfrm>
            <a:custGeom>
              <a:rect b="b" l="l" r="r" t="t"/>
              <a:pathLst>
                <a:path extrusionOk="0" h="303" w="302">
                  <a:moveTo>
                    <a:pt x="151" y="1"/>
                  </a:moveTo>
                  <a:cubicBezTo>
                    <a:pt x="66" y="1"/>
                    <a:pt x="0" y="72"/>
                    <a:pt x="0" y="152"/>
                  </a:cubicBezTo>
                  <a:cubicBezTo>
                    <a:pt x="0" y="237"/>
                    <a:pt x="66" y="303"/>
                    <a:pt x="151" y="303"/>
                  </a:cubicBezTo>
                  <a:cubicBezTo>
                    <a:pt x="231" y="303"/>
                    <a:pt x="302" y="237"/>
                    <a:pt x="302" y="152"/>
                  </a:cubicBezTo>
                  <a:cubicBezTo>
                    <a:pt x="302" y="72"/>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3"/>
            <p:cNvSpPr/>
            <p:nvPr/>
          </p:nvSpPr>
          <p:spPr>
            <a:xfrm flipH="1">
              <a:off x="4220399" y="3752721"/>
              <a:ext cx="32367" cy="32257"/>
            </a:xfrm>
            <a:custGeom>
              <a:rect b="b" l="l" r="r" t="t"/>
              <a:pathLst>
                <a:path extrusionOk="0" h="293" w="294">
                  <a:moveTo>
                    <a:pt x="147" y="1"/>
                  </a:moveTo>
                  <a:cubicBezTo>
                    <a:pt x="67" y="1"/>
                    <a:pt x="1" y="62"/>
                    <a:pt x="1" y="147"/>
                  </a:cubicBezTo>
                  <a:cubicBezTo>
                    <a:pt x="1" y="227"/>
                    <a:pt x="67" y="293"/>
                    <a:pt x="147" y="293"/>
                  </a:cubicBezTo>
                  <a:cubicBezTo>
                    <a:pt x="227" y="293"/>
                    <a:pt x="293" y="227"/>
                    <a:pt x="293" y="147"/>
                  </a:cubicBezTo>
                  <a:cubicBezTo>
                    <a:pt x="293" y="62"/>
                    <a:pt x="227"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3"/>
            <p:cNvSpPr/>
            <p:nvPr/>
          </p:nvSpPr>
          <p:spPr>
            <a:xfrm flipH="1">
              <a:off x="4138491" y="3786960"/>
              <a:ext cx="31156" cy="31817"/>
            </a:xfrm>
            <a:custGeom>
              <a:rect b="b" l="l" r="r" t="t"/>
              <a:pathLst>
                <a:path extrusionOk="0" h="289" w="283">
                  <a:moveTo>
                    <a:pt x="142" y="1"/>
                  </a:moveTo>
                  <a:cubicBezTo>
                    <a:pt x="66" y="1"/>
                    <a:pt x="0" y="67"/>
                    <a:pt x="0" y="142"/>
                  </a:cubicBezTo>
                  <a:cubicBezTo>
                    <a:pt x="0" y="222"/>
                    <a:pt x="66" y="288"/>
                    <a:pt x="142" y="288"/>
                  </a:cubicBezTo>
                  <a:cubicBezTo>
                    <a:pt x="222" y="288"/>
                    <a:pt x="283" y="222"/>
                    <a:pt x="283" y="142"/>
                  </a:cubicBezTo>
                  <a:cubicBezTo>
                    <a:pt x="283" y="67"/>
                    <a:pt x="222"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3"/>
            <p:cNvSpPr/>
            <p:nvPr/>
          </p:nvSpPr>
          <p:spPr>
            <a:xfrm flipH="1">
              <a:off x="4055372" y="3819657"/>
              <a:ext cx="30716" cy="30716"/>
            </a:xfrm>
            <a:custGeom>
              <a:rect b="b" l="l" r="r" t="t"/>
              <a:pathLst>
                <a:path extrusionOk="0" h="279" w="279">
                  <a:moveTo>
                    <a:pt x="142" y="1"/>
                  </a:moveTo>
                  <a:cubicBezTo>
                    <a:pt x="61" y="1"/>
                    <a:pt x="0" y="62"/>
                    <a:pt x="0" y="142"/>
                  </a:cubicBezTo>
                  <a:cubicBezTo>
                    <a:pt x="0" y="218"/>
                    <a:pt x="61" y="279"/>
                    <a:pt x="142" y="279"/>
                  </a:cubicBezTo>
                  <a:cubicBezTo>
                    <a:pt x="217" y="279"/>
                    <a:pt x="278" y="218"/>
                    <a:pt x="278" y="142"/>
                  </a:cubicBezTo>
                  <a:cubicBezTo>
                    <a:pt x="278" y="62"/>
                    <a:pt x="217"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3"/>
            <p:cNvSpPr/>
            <p:nvPr/>
          </p:nvSpPr>
          <p:spPr>
            <a:xfrm flipH="1">
              <a:off x="3971813" y="3850262"/>
              <a:ext cx="29725" cy="29725"/>
            </a:xfrm>
            <a:custGeom>
              <a:rect b="b" l="l" r="r" t="t"/>
              <a:pathLst>
                <a:path extrusionOk="0" h="270" w="270">
                  <a:moveTo>
                    <a:pt x="137" y="1"/>
                  </a:moveTo>
                  <a:cubicBezTo>
                    <a:pt x="62" y="1"/>
                    <a:pt x="1" y="62"/>
                    <a:pt x="1" y="138"/>
                  </a:cubicBezTo>
                  <a:cubicBezTo>
                    <a:pt x="1" y="208"/>
                    <a:pt x="62" y="270"/>
                    <a:pt x="137" y="270"/>
                  </a:cubicBezTo>
                  <a:cubicBezTo>
                    <a:pt x="208" y="270"/>
                    <a:pt x="269" y="208"/>
                    <a:pt x="269" y="138"/>
                  </a:cubicBezTo>
                  <a:cubicBezTo>
                    <a:pt x="269" y="62"/>
                    <a:pt x="208"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3"/>
            <p:cNvSpPr/>
            <p:nvPr/>
          </p:nvSpPr>
          <p:spPr>
            <a:xfrm flipH="1">
              <a:off x="3887262" y="3878886"/>
              <a:ext cx="28624" cy="28624"/>
            </a:xfrm>
            <a:custGeom>
              <a:rect b="b" l="l" r="r" t="t"/>
              <a:pathLst>
                <a:path extrusionOk="0" h="260" w="260">
                  <a:moveTo>
                    <a:pt x="128" y="0"/>
                  </a:moveTo>
                  <a:cubicBezTo>
                    <a:pt x="57" y="0"/>
                    <a:pt x="0" y="57"/>
                    <a:pt x="0" y="127"/>
                  </a:cubicBezTo>
                  <a:cubicBezTo>
                    <a:pt x="0" y="198"/>
                    <a:pt x="57" y="259"/>
                    <a:pt x="128" y="259"/>
                  </a:cubicBezTo>
                  <a:cubicBezTo>
                    <a:pt x="198" y="259"/>
                    <a:pt x="260" y="198"/>
                    <a:pt x="260" y="127"/>
                  </a:cubicBezTo>
                  <a:cubicBezTo>
                    <a:pt x="260" y="57"/>
                    <a:pt x="198"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3"/>
            <p:cNvSpPr/>
            <p:nvPr/>
          </p:nvSpPr>
          <p:spPr>
            <a:xfrm flipH="1">
              <a:off x="3802162" y="3904758"/>
              <a:ext cx="28074" cy="27633"/>
            </a:xfrm>
            <a:custGeom>
              <a:rect b="b" l="l" r="r" t="t"/>
              <a:pathLst>
                <a:path extrusionOk="0" h="251" w="255">
                  <a:moveTo>
                    <a:pt x="127" y="1"/>
                  </a:moveTo>
                  <a:cubicBezTo>
                    <a:pt x="57" y="1"/>
                    <a:pt x="0" y="57"/>
                    <a:pt x="0" y="123"/>
                  </a:cubicBezTo>
                  <a:cubicBezTo>
                    <a:pt x="0" y="194"/>
                    <a:pt x="57" y="251"/>
                    <a:pt x="127" y="251"/>
                  </a:cubicBezTo>
                  <a:cubicBezTo>
                    <a:pt x="198" y="251"/>
                    <a:pt x="255" y="194"/>
                    <a:pt x="255" y="123"/>
                  </a:cubicBezTo>
                  <a:cubicBezTo>
                    <a:pt x="255" y="57"/>
                    <a:pt x="198" y="1"/>
                    <a:pt x="1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3"/>
            <p:cNvSpPr/>
            <p:nvPr/>
          </p:nvSpPr>
          <p:spPr>
            <a:xfrm flipH="1">
              <a:off x="3716511" y="3928207"/>
              <a:ext cx="26532" cy="26532"/>
            </a:xfrm>
            <a:custGeom>
              <a:rect b="b" l="l" r="r" t="t"/>
              <a:pathLst>
                <a:path extrusionOk="0" h="241" w="241">
                  <a:moveTo>
                    <a:pt x="118" y="0"/>
                  </a:moveTo>
                  <a:cubicBezTo>
                    <a:pt x="52" y="0"/>
                    <a:pt x="0" y="52"/>
                    <a:pt x="0" y="123"/>
                  </a:cubicBezTo>
                  <a:cubicBezTo>
                    <a:pt x="0" y="189"/>
                    <a:pt x="52" y="240"/>
                    <a:pt x="118" y="240"/>
                  </a:cubicBezTo>
                  <a:cubicBezTo>
                    <a:pt x="184" y="240"/>
                    <a:pt x="241" y="189"/>
                    <a:pt x="241" y="123"/>
                  </a:cubicBezTo>
                  <a:cubicBezTo>
                    <a:pt x="241" y="52"/>
                    <a:pt x="18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3"/>
            <p:cNvSpPr/>
            <p:nvPr/>
          </p:nvSpPr>
          <p:spPr>
            <a:xfrm flipH="1">
              <a:off x="3629869" y="3948904"/>
              <a:ext cx="25982" cy="25541"/>
            </a:xfrm>
            <a:custGeom>
              <a:rect b="b" l="l" r="r" t="t"/>
              <a:pathLst>
                <a:path extrusionOk="0" h="232" w="236">
                  <a:moveTo>
                    <a:pt x="118" y="1"/>
                  </a:moveTo>
                  <a:cubicBezTo>
                    <a:pt x="52" y="1"/>
                    <a:pt x="0" y="52"/>
                    <a:pt x="0" y="118"/>
                  </a:cubicBezTo>
                  <a:cubicBezTo>
                    <a:pt x="0" y="180"/>
                    <a:pt x="52" y="232"/>
                    <a:pt x="118" y="232"/>
                  </a:cubicBezTo>
                  <a:cubicBezTo>
                    <a:pt x="179" y="232"/>
                    <a:pt x="236" y="180"/>
                    <a:pt x="236" y="118"/>
                  </a:cubicBezTo>
                  <a:cubicBezTo>
                    <a:pt x="236" y="52"/>
                    <a:pt x="17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3"/>
            <p:cNvSpPr/>
            <p:nvPr/>
          </p:nvSpPr>
          <p:spPr>
            <a:xfrm flipH="1">
              <a:off x="3543117" y="3966519"/>
              <a:ext cx="24551" cy="25101"/>
            </a:xfrm>
            <a:custGeom>
              <a:rect b="b" l="l" r="r" t="t"/>
              <a:pathLst>
                <a:path extrusionOk="0" h="228" w="223">
                  <a:moveTo>
                    <a:pt x="114" y="1"/>
                  </a:moveTo>
                  <a:cubicBezTo>
                    <a:pt x="48" y="1"/>
                    <a:pt x="1" y="53"/>
                    <a:pt x="1" y="114"/>
                  </a:cubicBezTo>
                  <a:cubicBezTo>
                    <a:pt x="1" y="175"/>
                    <a:pt x="48" y="227"/>
                    <a:pt x="114" y="227"/>
                  </a:cubicBezTo>
                  <a:cubicBezTo>
                    <a:pt x="175" y="227"/>
                    <a:pt x="222" y="175"/>
                    <a:pt x="222" y="114"/>
                  </a:cubicBezTo>
                  <a:cubicBezTo>
                    <a:pt x="222" y="53"/>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3"/>
            <p:cNvSpPr/>
            <p:nvPr/>
          </p:nvSpPr>
          <p:spPr>
            <a:xfrm flipH="1">
              <a:off x="3455484" y="3981602"/>
              <a:ext cx="24000" cy="24000"/>
            </a:xfrm>
            <a:custGeom>
              <a:rect b="b" l="l" r="r" t="t"/>
              <a:pathLst>
                <a:path extrusionOk="0" h="218" w="218">
                  <a:moveTo>
                    <a:pt x="109" y="1"/>
                  </a:moveTo>
                  <a:cubicBezTo>
                    <a:pt x="53" y="1"/>
                    <a:pt x="1" y="48"/>
                    <a:pt x="1" y="109"/>
                  </a:cubicBezTo>
                  <a:cubicBezTo>
                    <a:pt x="1" y="170"/>
                    <a:pt x="53" y="217"/>
                    <a:pt x="109" y="217"/>
                  </a:cubicBezTo>
                  <a:cubicBezTo>
                    <a:pt x="171" y="217"/>
                    <a:pt x="218" y="170"/>
                    <a:pt x="218" y="109"/>
                  </a:cubicBezTo>
                  <a:cubicBezTo>
                    <a:pt x="218" y="48"/>
                    <a:pt x="17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3"/>
            <p:cNvSpPr/>
            <p:nvPr/>
          </p:nvSpPr>
          <p:spPr>
            <a:xfrm flipH="1">
              <a:off x="3367190" y="3993602"/>
              <a:ext cx="23009" cy="22899"/>
            </a:xfrm>
            <a:custGeom>
              <a:rect b="b" l="l" r="r" t="t"/>
              <a:pathLst>
                <a:path extrusionOk="0" h="208" w="209">
                  <a:moveTo>
                    <a:pt x="105" y="0"/>
                  </a:moveTo>
                  <a:cubicBezTo>
                    <a:pt x="48" y="0"/>
                    <a:pt x="1" y="42"/>
                    <a:pt x="1" y="104"/>
                  </a:cubicBezTo>
                  <a:cubicBezTo>
                    <a:pt x="1" y="160"/>
                    <a:pt x="48" y="207"/>
                    <a:pt x="105" y="207"/>
                  </a:cubicBezTo>
                  <a:cubicBezTo>
                    <a:pt x="161" y="207"/>
                    <a:pt x="208" y="160"/>
                    <a:pt x="208" y="104"/>
                  </a:cubicBezTo>
                  <a:cubicBezTo>
                    <a:pt x="208" y="42"/>
                    <a:pt x="161" y="0"/>
                    <a:pt x="1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3"/>
            <p:cNvSpPr/>
            <p:nvPr/>
          </p:nvSpPr>
          <p:spPr>
            <a:xfrm flipH="1">
              <a:off x="3278457" y="4001858"/>
              <a:ext cx="22459" cy="21908"/>
            </a:xfrm>
            <a:custGeom>
              <a:rect b="b" l="l" r="r" t="t"/>
              <a:pathLst>
                <a:path extrusionOk="0" h="199" w="204">
                  <a:moveTo>
                    <a:pt x="100" y="0"/>
                  </a:moveTo>
                  <a:cubicBezTo>
                    <a:pt x="48" y="0"/>
                    <a:pt x="1" y="48"/>
                    <a:pt x="1" y="99"/>
                  </a:cubicBezTo>
                  <a:cubicBezTo>
                    <a:pt x="1" y="156"/>
                    <a:pt x="48" y="198"/>
                    <a:pt x="100" y="198"/>
                  </a:cubicBezTo>
                  <a:cubicBezTo>
                    <a:pt x="156" y="198"/>
                    <a:pt x="203" y="156"/>
                    <a:pt x="203" y="99"/>
                  </a:cubicBezTo>
                  <a:cubicBezTo>
                    <a:pt x="203" y="48"/>
                    <a:pt x="156" y="0"/>
                    <a:pt x="1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3"/>
            <p:cNvSpPr/>
            <p:nvPr/>
          </p:nvSpPr>
          <p:spPr>
            <a:xfrm flipH="1">
              <a:off x="3190273" y="4007583"/>
              <a:ext cx="20807" cy="20807"/>
            </a:xfrm>
            <a:custGeom>
              <a:rect b="b" l="l" r="r" t="t"/>
              <a:pathLst>
                <a:path extrusionOk="0" h="189" w="189">
                  <a:moveTo>
                    <a:pt x="95" y="0"/>
                  </a:moveTo>
                  <a:cubicBezTo>
                    <a:pt x="43" y="0"/>
                    <a:pt x="0" y="43"/>
                    <a:pt x="0" y="95"/>
                  </a:cubicBezTo>
                  <a:cubicBezTo>
                    <a:pt x="0" y="146"/>
                    <a:pt x="43" y="189"/>
                    <a:pt x="95" y="189"/>
                  </a:cubicBezTo>
                  <a:cubicBezTo>
                    <a:pt x="146" y="189"/>
                    <a:pt x="189" y="146"/>
                    <a:pt x="189" y="95"/>
                  </a:cubicBezTo>
                  <a:cubicBezTo>
                    <a:pt x="189" y="43"/>
                    <a:pt x="146"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3"/>
            <p:cNvSpPr/>
            <p:nvPr/>
          </p:nvSpPr>
          <p:spPr>
            <a:xfrm flipH="1">
              <a:off x="3100989" y="4009675"/>
              <a:ext cx="20367" cy="19817"/>
            </a:xfrm>
            <a:custGeom>
              <a:rect b="b" l="l" r="r" t="t"/>
              <a:pathLst>
                <a:path extrusionOk="0" h="180" w="185">
                  <a:moveTo>
                    <a:pt x="90" y="0"/>
                  </a:moveTo>
                  <a:cubicBezTo>
                    <a:pt x="38" y="0"/>
                    <a:pt x="1" y="38"/>
                    <a:pt x="1" y="90"/>
                  </a:cubicBezTo>
                  <a:cubicBezTo>
                    <a:pt x="1" y="142"/>
                    <a:pt x="38" y="179"/>
                    <a:pt x="90" y="179"/>
                  </a:cubicBezTo>
                  <a:cubicBezTo>
                    <a:pt x="142" y="179"/>
                    <a:pt x="185" y="142"/>
                    <a:pt x="185" y="90"/>
                  </a:cubicBezTo>
                  <a:cubicBezTo>
                    <a:pt x="185" y="38"/>
                    <a:pt x="142"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3"/>
            <p:cNvSpPr/>
            <p:nvPr/>
          </p:nvSpPr>
          <p:spPr>
            <a:xfrm flipH="1">
              <a:off x="3012256" y="4008574"/>
              <a:ext cx="19266" cy="19376"/>
            </a:xfrm>
            <a:custGeom>
              <a:rect b="b" l="l" r="r" t="t"/>
              <a:pathLst>
                <a:path extrusionOk="0" h="176" w="175">
                  <a:moveTo>
                    <a:pt x="85" y="1"/>
                  </a:moveTo>
                  <a:cubicBezTo>
                    <a:pt x="38" y="1"/>
                    <a:pt x="0" y="38"/>
                    <a:pt x="0" y="86"/>
                  </a:cubicBezTo>
                  <a:cubicBezTo>
                    <a:pt x="0" y="137"/>
                    <a:pt x="38" y="175"/>
                    <a:pt x="85" y="175"/>
                  </a:cubicBezTo>
                  <a:cubicBezTo>
                    <a:pt x="132" y="175"/>
                    <a:pt x="175" y="137"/>
                    <a:pt x="175" y="86"/>
                  </a:cubicBezTo>
                  <a:cubicBezTo>
                    <a:pt x="175" y="38"/>
                    <a:pt x="132"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3"/>
            <p:cNvSpPr/>
            <p:nvPr/>
          </p:nvSpPr>
          <p:spPr>
            <a:xfrm flipH="1">
              <a:off x="2923522" y="4004501"/>
              <a:ext cx="18275" cy="18165"/>
            </a:xfrm>
            <a:custGeom>
              <a:rect b="b" l="l" r="r" t="t"/>
              <a:pathLst>
                <a:path extrusionOk="0" h="165" w="166">
                  <a:moveTo>
                    <a:pt x="81" y="0"/>
                  </a:moveTo>
                  <a:cubicBezTo>
                    <a:pt x="34" y="0"/>
                    <a:pt x="1" y="38"/>
                    <a:pt x="1" y="85"/>
                  </a:cubicBezTo>
                  <a:cubicBezTo>
                    <a:pt x="1" y="132"/>
                    <a:pt x="34" y="165"/>
                    <a:pt x="81" y="165"/>
                  </a:cubicBezTo>
                  <a:cubicBezTo>
                    <a:pt x="128" y="165"/>
                    <a:pt x="166" y="132"/>
                    <a:pt x="166" y="85"/>
                  </a:cubicBezTo>
                  <a:cubicBezTo>
                    <a:pt x="166" y="38"/>
                    <a:pt x="12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3"/>
            <p:cNvSpPr/>
            <p:nvPr/>
          </p:nvSpPr>
          <p:spPr>
            <a:xfrm flipH="1">
              <a:off x="2835228" y="3997675"/>
              <a:ext cx="17285" cy="17725"/>
            </a:xfrm>
            <a:custGeom>
              <a:rect b="b" l="l" r="r" t="t"/>
              <a:pathLst>
                <a:path extrusionOk="0" h="161" w="157">
                  <a:moveTo>
                    <a:pt x="81" y="1"/>
                  </a:moveTo>
                  <a:cubicBezTo>
                    <a:pt x="34" y="1"/>
                    <a:pt x="1" y="38"/>
                    <a:pt x="1" y="81"/>
                  </a:cubicBezTo>
                  <a:cubicBezTo>
                    <a:pt x="1" y="123"/>
                    <a:pt x="34" y="161"/>
                    <a:pt x="81" y="161"/>
                  </a:cubicBezTo>
                  <a:cubicBezTo>
                    <a:pt x="123" y="161"/>
                    <a:pt x="156" y="123"/>
                    <a:pt x="156" y="81"/>
                  </a:cubicBezTo>
                  <a:cubicBezTo>
                    <a:pt x="156" y="38"/>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3"/>
            <p:cNvSpPr/>
            <p:nvPr/>
          </p:nvSpPr>
          <p:spPr>
            <a:xfrm flipH="1">
              <a:off x="2747045" y="3988317"/>
              <a:ext cx="16184" cy="16734"/>
            </a:xfrm>
            <a:custGeom>
              <a:rect b="b" l="l" r="r" t="t"/>
              <a:pathLst>
                <a:path extrusionOk="0" h="152" w="147">
                  <a:moveTo>
                    <a:pt x="76" y="1"/>
                  </a:moveTo>
                  <a:cubicBezTo>
                    <a:pt x="34" y="1"/>
                    <a:pt x="1" y="39"/>
                    <a:pt x="1" y="76"/>
                  </a:cubicBezTo>
                  <a:cubicBezTo>
                    <a:pt x="1" y="119"/>
                    <a:pt x="34" y="152"/>
                    <a:pt x="76" y="152"/>
                  </a:cubicBezTo>
                  <a:cubicBezTo>
                    <a:pt x="114" y="152"/>
                    <a:pt x="147" y="119"/>
                    <a:pt x="147" y="76"/>
                  </a:cubicBezTo>
                  <a:cubicBezTo>
                    <a:pt x="147" y="39"/>
                    <a:pt x="114"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3"/>
            <p:cNvSpPr/>
            <p:nvPr/>
          </p:nvSpPr>
          <p:spPr>
            <a:xfrm flipH="1">
              <a:off x="2658752" y="3976978"/>
              <a:ext cx="15743" cy="15633"/>
            </a:xfrm>
            <a:custGeom>
              <a:rect b="b" l="l" r="r" t="t"/>
              <a:pathLst>
                <a:path extrusionOk="0" h="142" w="143">
                  <a:moveTo>
                    <a:pt x="71" y="0"/>
                  </a:moveTo>
                  <a:cubicBezTo>
                    <a:pt x="34" y="0"/>
                    <a:pt x="1" y="33"/>
                    <a:pt x="1" y="71"/>
                  </a:cubicBezTo>
                  <a:cubicBezTo>
                    <a:pt x="1" y="113"/>
                    <a:pt x="34" y="142"/>
                    <a:pt x="71" y="142"/>
                  </a:cubicBezTo>
                  <a:cubicBezTo>
                    <a:pt x="109" y="142"/>
                    <a:pt x="142" y="113"/>
                    <a:pt x="142" y="71"/>
                  </a:cubicBezTo>
                  <a:cubicBezTo>
                    <a:pt x="142" y="33"/>
                    <a:pt x="109"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3"/>
            <p:cNvSpPr/>
            <p:nvPr/>
          </p:nvSpPr>
          <p:spPr>
            <a:xfrm flipH="1">
              <a:off x="2571119" y="3963987"/>
              <a:ext cx="14642" cy="14642"/>
            </a:xfrm>
            <a:custGeom>
              <a:rect b="b" l="l" r="r" t="t"/>
              <a:pathLst>
                <a:path extrusionOk="0" h="133" w="133">
                  <a:moveTo>
                    <a:pt x="67" y="0"/>
                  </a:moveTo>
                  <a:cubicBezTo>
                    <a:pt x="34" y="0"/>
                    <a:pt x="1" y="29"/>
                    <a:pt x="1" y="66"/>
                  </a:cubicBezTo>
                  <a:cubicBezTo>
                    <a:pt x="1" y="104"/>
                    <a:pt x="34" y="132"/>
                    <a:pt x="67" y="132"/>
                  </a:cubicBezTo>
                  <a:cubicBezTo>
                    <a:pt x="105" y="132"/>
                    <a:pt x="133" y="104"/>
                    <a:pt x="133" y="66"/>
                  </a:cubicBezTo>
                  <a:cubicBezTo>
                    <a:pt x="133" y="29"/>
                    <a:pt x="105" y="0"/>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3"/>
            <p:cNvSpPr/>
            <p:nvPr/>
          </p:nvSpPr>
          <p:spPr>
            <a:xfrm flipH="1">
              <a:off x="2483376" y="3949455"/>
              <a:ext cx="13651" cy="13541"/>
            </a:xfrm>
            <a:custGeom>
              <a:rect b="b" l="l" r="r" t="t"/>
              <a:pathLst>
                <a:path extrusionOk="0" h="123" w="124">
                  <a:moveTo>
                    <a:pt x="62" y="0"/>
                  </a:moveTo>
                  <a:cubicBezTo>
                    <a:pt x="29" y="0"/>
                    <a:pt x="1" y="29"/>
                    <a:pt x="1" y="62"/>
                  </a:cubicBezTo>
                  <a:cubicBezTo>
                    <a:pt x="1" y="95"/>
                    <a:pt x="29" y="123"/>
                    <a:pt x="62" y="123"/>
                  </a:cubicBezTo>
                  <a:cubicBezTo>
                    <a:pt x="95" y="123"/>
                    <a:pt x="124" y="95"/>
                    <a:pt x="124" y="62"/>
                  </a:cubicBezTo>
                  <a:cubicBezTo>
                    <a:pt x="124" y="29"/>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3"/>
            <p:cNvSpPr/>
            <p:nvPr/>
          </p:nvSpPr>
          <p:spPr>
            <a:xfrm flipH="1">
              <a:off x="2396184" y="3933822"/>
              <a:ext cx="12551" cy="12661"/>
            </a:xfrm>
            <a:custGeom>
              <a:rect b="b" l="l" r="r" t="t"/>
              <a:pathLst>
                <a:path extrusionOk="0" h="115" w="114">
                  <a:moveTo>
                    <a:pt x="57" y="1"/>
                  </a:moveTo>
                  <a:cubicBezTo>
                    <a:pt x="24" y="1"/>
                    <a:pt x="0" y="29"/>
                    <a:pt x="0" y="57"/>
                  </a:cubicBezTo>
                  <a:cubicBezTo>
                    <a:pt x="0" y="90"/>
                    <a:pt x="24" y="114"/>
                    <a:pt x="57" y="114"/>
                  </a:cubicBezTo>
                  <a:cubicBezTo>
                    <a:pt x="90" y="114"/>
                    <a:pt x="113" y="90"/>
                    <a:pt x="113" y="57"/>
                  </a:cubicBezTo>
                  <a:cubicBezTo>
                    <a:pt x="113"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3"/>
            <p:cNvSpPr/>
            <p:nvPr/>
          </p:nvSpPr>
          <p:spPr>
            <a:xfrm flipH="1">
              <a:off x="2308991" y="3918299"/>
              <a:ext cx="11560" cy="11560"/>
            </a:xfrm>
            <a:custGeom>
              <a:rect b="b" l="l" r="r" t="t"/>
              <a:pathLst>
                <a:path extrusionOk="0" h="105" w="105">
                  <a:moveTo>
                    <a:pt x="53" y="0"/>
                  </a:moveTo>
                  <a:cubicBezTo>
                    <a:pt x="24" y="0"/>
                    <a:pt x="1" y="24"/>
                    <a:pt x="1" y="52"/>
                  </a:cubicBezTo>
                  <a:cubicBezTo>
                    <a:pt x="1" y="81"/>
                    <a:pt x="24" y="104"/>
                    <a:pt x="53" y="104"/>
                  </a:cubicBezTo>
                  <a:cubicBezTo>
                    <a:pt x="81" y="104"/>
                    <a:pt x="104" y="81"/>
                    <a:pt x="104" y="52"/>
                  </a:cubicBezTo>
                  <a:cubicBezTo>
                    <a:pt x="104" y="24"/>
                    <a:pt x="81" y="0"/>
                    <a:pt x="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3"/>
            <p:cNvSpPr/>
            <p:nvPr/>
          </p:nvSpPr>
          <p:spPr>
            <a:xfrm flipH="1">
              <a:off x="2221248" y="3902776"/>
              <a:ext cx="11009" cy="10459"/>
            </a:xfrm>
            <a:custGeom>
              <a:rect b="b" l="l" r="r" t="t"/>
              <a:pathLst>
                <a:path extrusionOk="0" h="95" w="100">
                  <a:moveTo>
                    <a:pt x="47" y="0"/>
                  </a:moveTo>
                  <a:cubicBezTo>
                    <a:pt x="24" y="0"/>
                    <a:pt x="0" y="19"/>
                    <a:pt x="0" y="47"/>
                  </a:cubicBezTo>
                  <a:cubicBezTo>
                    <a:pt x="0" y="75"/>
                    <a:pt x="24" y="94"/>
                    <a:pt x="47" y="94"/>
                  </a:cubicBezTo>
                  <a:cubicBezTo>
                    <a:pt x="76" y="94"/>
                    <a:pt x="99" y="75"/>
                    <a:pt x="99" y="47"/>
                  </a:cubicBezTo>
                  <a:cubicBezTo>
                    <a:pt x="99" y="19"/>
                    <a:pt x="76" y="0"/>
                    <a:pt x="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3"/>
            <p:cNvSpPr/>
            <p:nvPr/>
          </p:nvSpPr>
          <p:spPr>
            <a:xfrm flipH="1">
              <a:off x="2134056" y="3887694"/>
              <a:ext cx="9468" cy="9908"/>
            </a:xfrm>
            <a:custGeom>
              <a:rect b="b" l="l" r="r" t="t"/>
              <a:pathLst>
                <a:path extrusionOk="0" h="90" w="86">
                  <a:moveTo>
                    <a:pt x="43" y="0"/>
                  </a:moveTo>
                  <a:cubicBezTo>
                    <a:pt x="19" y="0"/>
                    <a:pt x="0" y="19"/>
                    <a:pt x="0" y="47"/>
                  </a:cubicBezTo>
                  <a:cubicBezTo>
                    <a:pt x="0" y="71"/>
                    <a:pt x="19" y="90"/>
                    <a:pt x="43" y="90"/>
                  </a:cubicBezTo>
                  <a:cubicBezTo>
                    <a:pt x="66" y="90"/>
                    <a:pt x="85" y="71"/>
                    <a:pt x="85" y="47"/>
                  </a:cubicBezTo>
                  <a:cubicBezTo>
                    <a:pt x="85" y="19"/>
                    <a:pt x="66"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3"/>
            <p:cNvSpPr/>
            <p:nvPr/>
          </p:nvSpPr>
          <p:spPr>
            <a:xfrm flipH="1">
              <a:off x="2046423" y="3874152"/>
              <a:ext cx="8917" cy="8917"/>
            </a:xfrm>
            <a:custGeom>
              <a:rect b="b" l="l" r="r" t="t"/>
              <a:pathLst>
                <a:path extrusionOk="0" h="81" w="81">
                  <a:moveTo>
                    <a:pt x="43" y="1"/>
                  </a:moveTo>
                  <a:cubicBezTo>
                    <a:pt x="20" y="1"/>
                    <a:pt x="1" y="20"/>
                    <a:pt x="1" y="43"/>
                  </a:cubicBezTo>
                  <a:cubicBezTo>
                    <a:pt x="1" y="62"/>
                    <a:pt x="20" y="81"/>
                    <a:pt x="43" y="81"/>
                  </a:cubicBezTo>
                  <a:cubicBezTo>
                    <a:pt x="67" y="81"/>
                    <a:pt x="81" y="62"/>
                    <a:pt x="81" y="43"/>
                  </a:cubicBezTo>
                  <a:cubicBezTo>
                    <a:pt x="81" y="20"/>
                    <a:pt x="67"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3"/>
            <p:cNvSpPr/>
            <p:nvPr/>
          </p:nvSpPr>
          <p:spPr>
            <a:xfrm flipH="1">
              <a:off x="1958130" y="3862813"/>
              <a:ext cx="7927" cy="7817"/>
            </a:xfrm>
            <a:custGeom>
              <a:rect b="b" l="l" r="r" t="t"/>
              <a:pathLst>
                <a:path extrusionOk="0" h="71" w="72">
                  <a:moveTo>
                    <a:pt x="34" y="0"/>
                  </a:moveTo>
                  <a:cubicBezTo>
                    <a:pt x="15" y="0"/>
                    <a:pt x="1" y="14"/>
                    <a:pt x="1" y="33"/>
                  </a:cubicBezTo>
                  <a:cubicBezTo>
                    <a:pt x="1" y="57"/>
                    <a:pt x="15" y="71"/>
                    <a:pt x="34" y="71"/>
                  </a:cubicBezTo>
                  <a:cubicBezTo>
                    <a:pt x="52" y="71"/>
                    <a:pt x="71" y="57"/>
                    <a:pt x="71" y="33"/>
                  </a:cubicBezTo>
                  <a:cubicBezTo>
                    <a:pt x="71" y="14"/>
                    <a:pt x="52"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3"/>
            <p:cNvSpPr/>
            <p:nvPr/>
          </p:nvSpPr>
          <p:spPr>
            <a:xfrm flipH="1">
              <a:off x="1869947" y="3853455"/>
              <a:ext cx="6826" cy="6826"/>
            </a:xfrm>
            <a:custGeom>
              <a:rect b="b" l="l" r="r" t="t"/>
              <a:pathLst>
                <a:path extrusionOk="0" h="62" w="62">
                  <a:moveTo>
                    <a:pt x="29" y="0"/>
                  </a:moveTo>
                  <a:cubicBezTo>
                    <a:pt x="15" y="0"/>
                    <a:pt x="0" y="14"/>
                    <a:pt x="0" y="33"/>
                  </a:cubicBezTo>
                  <a:cubicBezTo>
                    <a:pt x="0" y="47"/>
                    <a:pt x="15" y="61"/>
                    <a:pt x="29" y="61"/>
                  </a:cubicBezTo>
                  <a:cubicBezTo>
                    <a:pt x="48" y="61"/>
                    <a:pt x="62" y="47"/>
                    <a:pt x="62" y="33"/>
                  </a:cubicBezTo>
                  <a:cubicBezTo>
                    <a:pt x="62" y="14"/>
                    <a:pt x="48"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3"/>
            <p:cNvSpPr/>
            <p:nvPr/>
          </p:nvSpPr>
          <p:spPr>
            <a:xfrm flipH="1">
              <a:off x="1781213" y="3847180"/>
              <a:ext cx="6275" cy="5835"/>
            </a:xfrm>
            <a:custGeom>
              <a:rect b="b" l="l" r="r" t="t"/>
              <a:pathLst>
                <a:path extrusionOk="0" h="53" w="57">
                  <a:moveTo>
                    <a:pt x="29" y="1"/>
                  </a:moveTo>
                  <a:cubicBezTo>
                    <a:pt x="14" y="1"/>
                    <a:pt x="0" y="15"/>
                    <a:pt x="0" y="29"/>
                  </a:cubicBezTo>
                  <a:cubicBezTo>
                    <a:pt x="0" y="43"/>
                    <a:pt x="14" y="52"/>
                    <a:pt x="29" y="52"/>
                  </a:cubicBezTo>
                  <a:cubicBezTo>
                    <a:pt x="43" y="52"/>
                    <a:pt x="57" y="43"/>
                    <a:pt x="57" y="29"/>
                  </a:cubicBezTo>
                  <a:cubicBezTo>
                    <a:pt x="57" y="15"/>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3"/>
            <p:cNvSpPr/>
            <p:nvPr/>
          </p:nvSpPr>
          <p:spPr>
            <a:xfrm flipH="1">
              <a:off x="1692479" y="3844097"/>
              <a:ext cx="5284" cy="5284"/>
            </a:xfrm>
            <a:custGeom>
              <a:rect b="b" l="l" r="r" t="t"/>
              <a:pathLst>
                <a:path extrusionOk="0" h="48" w="48">
                  <a:moveTo>
                    <a:pt x="24" y="0"/>
                  </a:moveTo>
                  <a:cubicBezTo>
                    <a:pt x="10" y="0"/>
                    <a:pt x="1" y="10"/>
                    <a:pt x="1" y="24"/>
                  </a:cubicBezTo>
                  <a:cubicBezTo>
                    <a:pt x="1" y="38"/>
                    <a:pt x="10" y="47"/>
                    <a:pt x="24" y="47"/>
                  </a:cubicBezTo>
                  <a:cubicBezTo>
                    <a:pt x="34" y="47"/>
                    <a:pt x="48" y="38"/>
                    <a:pt x="48" y="24"/>
                  </a:cubicBezTo>
                  <a:cubicBezTo>
                    <a:pt x="48" y="10"/>
                    <a:pt x="34"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3"/>
            <p:cNvSpPr/>
            <p:nvPr/>
          </p:nvSpPr>
          <p:spPr>
            <a:xfrm flipH="1">
              <a:off x="1603635" y="3844648"/>
              <a:ext cx="4294" cy="4184"/>
            </a:xfrm>
            <a:custGeom>
              <a:rect b="b" l="l" r="r" t="t"/>
              <a:pathLst>
                <a:path extrusionOk="0" h="38" w="39">
                  <a:moveTo>
                    <a:pt x="19" y="0"/>
                  </a:moveTo>
                  <a:cubicBezTo>
                    <a:pt x="10" y="0"/>
                    <a:pt x="0" y="9"/>
                    <a:pt x="0" y="19"/>
                  </a:cubicBezTo>
                  <a:cubicBezTo>
                    <a:pt x="0" y="28"/>
                    <a:pt x="10" y="38"/>
                    <a:pt x="19" y="38"/>
                  </a:cubicBezTo>
                  <a:cubicBezTo>
                    <a:pt x="29" y="38"/>
                    <a:pt x="38" y="28"/>
                    <a:pt x="38" y="19"/>
                  </a:cubicBezTo>
                  <a:cubicBezTo>
                    <a:pt x="38" y="9"/>
                    <a:pt x="29"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3"/>
            <p:cNvSpPr/>
            <p:nvPr/>
          </p:nvSpPr>
          <p:spPr>
            <a:xfrm flipH="1">
              <a:off x="1514902" y="3849272"/>
              <a:ext cx="3743" cy="3193"/>
            </a:xfrm>
            <a:custGeom>
              <a:rect b="b" l="l" r="r" t="t"/>
              <a:pathLst>
                <a:path extrusionOk="0" h="29" w="34">
                  <a:moveTo>
                    <a:pt x="19" y="0"/>
                  </a:moveTo>
                  <a:cubicBezTo>
                    <a:pt x="10" y="0"/>
                    <a:pt x="0" y="5"/>
                    <a:pt x="0" y="15"/>
                  </a:cubicBezTo>
                  <a:cubicBezTo>
                    <a:pt x="0" y="24"/>
                    <a:pt x="10" y="29"/>
                    <a:pt x="19" y="29"/>
                  </a:cubicBezTo>
                  <a:cubicBezTo>
                    <a:pt x="24" y="29"/>
                    <a:pt x="33" y="24"/>
                    <a:pt x="33" y="15"/>
                  </a:cubicBezTo>
                  <a:cubicBezTo>
                    <a:pt x="33" y="5"/>
                    <a:pt x="24"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3"/>
            <p:cNvSpPr/>
            <p:nvPr/>
          </p:nvSpPr>
          <p:spPr>
            <a:xfrm flipH="1">
              <a:off x="1426718" y="3857528"/>
              <a:ext cx="2202" cy="2752"/>
            </a:xfrm>
            <a:custGeom>
              <a:rect b="b" l="l" r="r" t="t"/>
              <a:pathLst>
                <a:path extrusionOk="0" h="25" w="20">
                  <a:moveTo>
                    <a:pt x="10" y="1"/>
                  </a:moveTo>
                  <a:cubicBezTo>
                    <a:pt x="5" y="1"/>
                    <a:pt x="1" y="6"/>
                    <a:pt x="1" y="15"/>
                  </a:cubicBezTo>
                  <a:cubicBezTo>
                    <a:pt x="1" y="20"/>
                    <a:pt x="5" y="24"/>
                    <a:pt x="10" y="24"/>
                  </a:cubicBezTo>
                  <a:cubicBezTo>
                    <a:pt x="15" y="24"/>
                    <a:pt x="20" y="20"/>
                    <a:pt x="20" y="15"/>
                  </a:cubicBezTo>
                  <a:cubicBezTo>
                    <a:pt x="20" y="6"/>
                    <a:pt x="15"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3"/>
            <p:cNvSpPr/>
            <p:nvPr/>
          </p:nvSpPr>
          <p:spPr>
            <a:xfrm flipH="1">
              <a:off x="1338535" y="3870519"/>
              <a:ext cx="1651" cy="1211"/>
            </a:xfrm>
            <a:custGeom>
              <a:rect b="b" l="l" r="r" t="t"/>
              <a:pathLst>
                <a:path extrusionOk="0" h="11" w="15">
                  <a:moveTo>
                    <a:pt x="6" y="1"/>
                  </a:moveTo>
                  <a:cubicBezTo>
                    <a:pt x="6" y="1"/>
                    <a:pt x="1" y="1"/>
                    <a:pt x="1" y="5"/>
                  </a:cubicBezTo>
                  <a:cubicBezTo>
                    <a:pt x="1" y="10"/>
                    <a:pt x="6" y="10"/>
                    <a:pt x="6" y="10"/>
                  </a:cubicBezTo>
                  <a:cubicBezTo>
                    <a:pt x="10" y="10"/>
                    <a:pt x="15" y="10"/>
                    <a:pt x="15" y="5"/>
                  </a:cubicBezTo>
                  <a:cubicBezTo>
                    <a:pt x="15" y="1"/>
                    <a:pt x="10" y="1"/>
                    <a:pt x="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3"/>
            <p:cNvSpPr/>
            <p:nvPr/>
          </p:nvSpPr>
          <p:spPr>
            <a:xfrm flipH="1">
              <a:off x="1251343" y="3887143"/>
              <a:ext cx="550" cy="110"/>
            </a:xfrm>
            <a:custGeom>
              <a:rect b="b" l="l" r="r" t="t"/>
              <a:pathLst>
                <a:path extrusionOk="0" h="1" w="5">
                  <a:moveTo>
                    <a:pt x="5" y="1"/>
                  </a:moveTo>
                  <a:cubicBezTo>
                    <a:pt x="0" y="1"/>
                    <a:pt x="0" y="1"/>
                    <a:pt x="0" y="1"/>
                  </a:cubicBezTo>
                  <a:cubicBezTo>
                    <a:pt x="0" y="1"/>
                    <a:pt x="0" y="1"/>
                    <a:pt x="5" y="1"/>
                  </a:cubicBezTo>
                  <a:cubicBezTo>
                    <a:pt x="5" y="1"/>
                    <a:pt x="5" y="1"/>
                    <a:pt x="5" y="1"/>
                  </a:cubicBezTo>
                  <a:cubicBezTo>
                    <a:pt x="5" y="1"/>
                    <a:pt x="5"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3"/>
            <p:cNvSpPr/>
            <p:nvPr/>
          </p:nvSpPr>
          <p:spPr>
            <a:xfrm flipH="1">
              <a:off x="8349489" y="3499951"/>
              <a:ext cx="80588" cy="80588"/>
            </a:xfrm>
            <a:custGeom>
              <a:rect b="b" l="l" r="r" t="t"/>
              <a:pathLst>
                <a:path extrusionOk="0" h="732" w="732">
                  <a:moveTo>
                    <a:pt x="368" y="1"/>
                  </a:moveTo>
                  <a:cubicBezTo>
                    <a:pt x="165" y="1"/>
                    <a:pt x="0" y="166"/>
                    <a:pt x="0" y="369"/>
                  </a:cubicBezTo>
                  <a:cubicBezTo>
                    <a:pt x="0" y="571"/>
                    <a:pt x="165" y="732"/>
                    <a:pt x="368" y="732"/>
                  </a:cubicBezTo>
                  <a:cubicBezTo>
                    <a:pt x="571" y="732"/>
                    <a:pt x="731" y="571"/>
                    <a:pt x="731" y="369"/>
                  </a:cubicBezTo>
                  <a:cubicBezTo>
                    <a:pt x="731" y="166"/>
                    <a:pt x="571" y="1"/>
                    <a:pt x="3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3"/>
            <p:cNvSpPr/>
            <p:nvPr/>
          </p:nvSpPr>
          <p:spPr>
            <a:xfrm flipH="1">
              <a:off x="8280462" y="3556538"/>
              <a:ext cx="79597" cy="79487"/>
            </a:xfrm>
            <a:custGeom>
              <a:rect b="b" l="l" r="r" t="t"/>
              <a:pathLst>
                <a:path extrusionOk="0" h="722" w="723">
                  <a:moveTo>
                    <a:pt x="364" y="1"/>
                  </a:moveTo>
                  <a:cubicBezTo>
                    <a:pt x="166" y="1"/>
                    <a:pt x="1" y="161"/>
                    <a:pt x="1" y="364"/>
                  </a:cubicBezTo>
                  <a:cubicBezTo>
                    <a:pt x="1" y="562"/>
                    <a:pt x="166" y="722"/>
                    <a:pt x="364" y="722"/>
                  </a:cubicBezTo>
                  <a:cubicBezTo>
                    <a:pt x="562" y="722"/>
                    <a:pt x="722" y="562"/>
                    <a:pt x="722" y="364"/>
                  </a:cubicBezTo>
                  <a:cubicBezTo>
                    <a:pt x="722" y="161"/>
                    <a:pt x="562" y="1"/>
                    <a:pt x="3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3"/>
            <p:cNvSpPr/>
            <p:nvPr/>
          </p:nvSpPr>
          <p:spPr>
            <a:xfrm flipH="1">
              <a:off x="8208903" y="3609492"/>
              <a:ext cx="78496" cy="79046"/>
            </a:xfrm>
            <a:custGeom>
              <a:rect b="b" l="l" r="r" t="t"/>
              <a:pathLst>
                <a:path extrusionOk="0" h="718" w="713">
                  <a:moveTo>
                    <a:pt x="359" y="1"/>
                  </a:moveTo>
                  <a:cubicBezTo>
                    <a:pt x="161" y="1"/>
                    <a:pt x="1" y="161"/>
                    <a:pt x="1" y="359"/>
                  </a:cubicBezTo>
                  <a:cubicBezTo>
                    <a:pt x="1" y="557"/>
                    <a:pt x="161" y="717"/>
                    <a:pt x="359" y="717"/>
                  </a:cubicBezTo>
                  <a:cubicBezTo>
                    <a:pt x="552" y="717"/>
                    <a:pt x="713" y="557"/>
                    <a:pt x="713" y="359"/>
                  </a:cubicBezTo>
                  <a:cubicBezTo>
                    <a:pt x="713" y="161"/>
                    <a:pt x="552"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3"/>
            <p:cNvSpPr/>
            <p:nvPr/>
          </p:nvSpPr>
          <p:spPr>
            <a:xfrm flipH="1">
              <a:off x="8135141" y="3660355"/>
              <a:ext cx="77505" cy="77395"/>
            </a:xfrm>
            <a:custGeom>
              <a:rect b="b" l="l" r="r" t="t"/>
              <a:pathLst>
                <a:path extrusionOk="0" h="703" w="704">
                  <a:moveTo>
                    <a:pt x="350" y="1"/>
                  </a:moveTo>
                  <a:cubicBezTo>
                    <a:pt x="156" y="1"/>
                    <a:pt x="1" y="156"/>
                    <a:pt x="1" y="349"/>
                  </a:cubicBezTo>
                  <a:cubicBezTo>
                    <a:pt x="1" y="547"/>
                    <a:pt x="156" y="703"/>
                    <a:pt x="350" y="703"/>
                  </a:cubicBezTo>
                  <a:cubicBezTo>
                    <a:pt x="543" y="703"/>
                    <a:pt x="703" y="547"/>
                    <a:pt x="703" y="349"/>
                  </a:cubicBezTo>
                  <a:cubicBezTo>
                    <a:pt x="703" y="156"/>
                    <a:pt x="543" y="1"/>
                    <a:pt x="3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3"/>
            <p:cNvSpPr/>
            <p:nvPr/>
          </p:nvSpPr>
          <p:spPr>
            <a:xfrm flipH="1">
              <a:off x="8059949" y="3708134"/>
              <a:ext cx="76955" cy="76845"/>
            </a:xfrm>
            <a:custGeom>
              <a:rect b="b" l="l" r="r" t="t"/>
              <a:pathLst>
                <a:path extrusionOk="0" h="698" w="699">
                  <a:moveTo>
                    <a:pt x="350" y="0"/>
                  </a:moveTo>
                  <a:cubicBezTo>
                    <a:pt x="157" y="0"/>
                    <a:pt x="1" y="156"/>
                    <a:pt x="1" y="349"/>
                  </a:cubicBezTo>
                  <a:cubicBezTo>
                    <a:pt x="1" y="538"/>
                    <a:pt x="157" y="698"/>
                    <a:pt x="350" y="698"/>
                  </a:cubicBezTo>
                  <a:cubicBezTo>
                    <a:pt x="543" y="698"/>
                    <a:pt x="699" y="538"/>
                    <a:pt x="699" y="349"/>
                  </a:cubicBezTo>
                  <a:cubicBezTo>
                    <a:pt x="699" y="156"/>
                    <a:pt x="543" y="0"/>
                    <a:pt x="3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3"/>
            <p:cNvSpPr/>
            <p:nvPr/>
          </p:nvSpPr>
          <p:spPr>
            <a:xfrm flipH="1">
              <a:off x="7983656" y="3753272"/>
              <a:ext cx="75303" cy="75854"/>
            </a:xfrm>
            <a:custGeom>
              <a:rect b="b" l="l" r="r" t="t"/>
              <a:pathLst>
                <a:path extrusionOk="0" h="689" w="684">
                  <a:moveTo>
                    <a:pt x="344" y="0"/>
                  </a:moveTo>
                  <a:cubicBezTo>
                    <a:pt x="151" y="0"/>
                    <a:pt x="0" y="156"/>
                    <a:pt x="0" y="344"/>
                  </a:cubicBezTo>
                  <a:cubicBezTo>
                    <a:pt x="0" y="538"/>
                    <a:pt x="151" y="689"/>
                    <a:pt x="344" y="689"/>
                  </a:cubicBezTo>
                  <a:cubicBezTo>
                    <a:pt x="533" y="689"/>
                    <a:pt x="684" y="538"/>
                    <a:pt x="684" y="344"/>
                  </a:cubicBezTo>
                  <a:cubicBezTo>
                    <a:pt x="684" y="156"/>
                    <a:pt x="533"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3"/>
            <p:cNvSpPr/>
            <p:nvPr/>
          </p:nvSpPr>
          <p:spPr>
            <a:xfrm flipH="1">
              <a:off x="7905270" y="3796318"/>
              <a:ext cx="74863" cy="74863"/>
            </a:xfrm>
            <a:custGeom>
              <a:rect b="b" l="l" r="r" t="t"/>
              <a:pathLst>
                <a:path extrusionOk="0" h="680" w="680">
                  <a:moveTo>
                    <a:pt x="340" y="1"/>
                  </a:moveTo>
                  <a:cubicBezTo>
                    <a:pt x="151" y="1"/>
                    <a:pt x="1" y="151"/>
                    <a:pt x="1" y="340"/>
                  </a:cubicBezTo>
                  <a:cubicBezTo>
                    <a:pt x="1" y="529"/>
                    <a:pt x="151" y="679"/>
                    <a:pt x="340" y="679"/>
                  </a:cubicBezTo>
                  <a:cubicBezTo>
                    <a:pt x="529" y="679"/>
                    <a:pt x="679" y="529"/>
                    <a:pt x="679" y="340"/>
                  </a:cubicBezTo>
                  <a:cubicBezTo>
                    <a:pt x="679" y="151"/>
                    <a:pt x="529"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3"/>
            <p:cNvSpPr/>
            <p:nvPr/>
          </p:nvSpPr>
          <p:spPr>
            <a:xfrm flipH="1">
              <a:off x="7825894" y="3836281"/>
              <a:ext cx="73762" cy="73872"/>
            </a:xfrm>
            <a:custGeom>
              <a:rect b="b" l="l" r="r" t="t"/>
              <a:pathLst>
                <a:path extrusionOk="0" h="671" w="670">
                  <a:moveTo>
                    <a:pt x="335" y="1"/>
                  </a:moveTo>
                  <a:cubicBezTo>
                    <a:pt x="151" y="1"/>
                    <a:pt x="0" y="151"/>
                    <a:pt x="0" y="335"/>
                  </a:cubicBezTo>
                  <a:cubicBezTo>
                    <a:pt x="0" y="519"/>
                    <a:pt x="151" y="670"/>
                    <a:pt x="335" y="670"/>
                  </a:cubicBezTo>
                  <a:cubicBezTo>
                    <a:pt x="519" y="670"/>
                    <a:pt x="670" y="519"/>
                    <a:pt x="670" y="335"/>
                  </a:cubicBezTo>
                  <a:cubicBezTo>
                    <a:pt x="670" y="151"/>
                    <a:pt x="519"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3"/>
            <p:cNvSpPr/>
            <p:nvPr/>
          </p:nvSpPr>
          <p:spPr>
            <a:xfrm flipH="1">
              <a:off x="7744867" y="3873712"/>
              <a:ext cx="72771" cy="72771"/>
            </a:xfrm>
            <a:custGeom>
              <a:rect b="b" l="l" r="r" t="t"/>
              <a:pathLst>
                <a:path extrusionOk="0" h="661" w="661">
                  <a:moveTo>
                    <a:pt x="330" y="0"/>
                  </a:moveTo>
                  <a:cubicBezTo>
                    <a:pt x="146" y="0"/>
                    <a:pt x="0" y="146"/>
                    <a:pt x="0" y="330"/>
                  </a:cubicBezTo>
                  <a:cubicBezTo>
                    <a:pt x="0" y="514"/>
                    <a:pt x="146" y="660"/>
                    <a:pt x="330" y="660"/>
                  </a:cubicBezTo>
                  <a:cubicBezTo>
                    <a:pt x="514" y="660"/>
                    <a:pt x="660" y="514"/>
                    <a:pt x="660" y="330"/>
                  </a:cubicBezTo>
                  <a:cubicBezTo>
                    <a:pt x="660" y="146"/>
                    <a:pt x="514" y="0"/>
                    <a:pt x="3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3"/>
            <p:cNvSpPr/>
            <p:nvPr/>
          </p:nvSpPr>
          <p:spPr>
            <a:xfrm flipH="1">
              <a:off x="7662959" y="3907950"/>
              <a:ext cx="71670" cy="71670"/>
            </a:xfrm>
            <a:custGeom>
              <a:rect b="b" l="l" r="r" t="t"/>
              <a:pathLst>
                <a:path extrusionOk="0" h="651" w="651">
                  <a:moveTo>
                    <a:pt x="326" y="0"/>
                  </a:moveTo>
                  <a:cubicBezTo>
                    <a:pt x="147" y="0"/>
                    <a:pt x="0" y="146"/>
                    <a:pt x="0" y="325"/>
                  </a:cubicBezTo>
                  <a:cubicBezTo>
                    <a:pt x="0" y="505"/>
                    <a:pt x="147" y="651"/>
                    <a:pt x="326" y="651"/>
                  </a:cubicBezTo>
                  <a:cubicBezTo>
                    <a:pt x="505" y="651"/>
                    <a:pt x="651" y="505"/>
                    <a:pt x="651" y="325"/>
                  </a:cubicBezTo>
                  <a:cubicBezTo>
                    <a:pt x="651"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3"/>
            <p:cNvSpPr/>
            <p:nvPr/>
          </p:nvSpPr>
          <p:spPr>
            <a:xfrm flipH="1">
              <a:off x="7579400" y="3939106"/>
              <a:ext cx="71120" cy="71120"/>
            </a:xfrm>
            <a:custGeom>
              <a:rect b="b" l="l" r="r" t="t"/>
              <a:pathLst>
                <a:path extrusionOk="0" h="646" w="646">
                  <a:moveTo>
                    <a:pt x="325" y="0"/>
                  </a:moveTo>
                  <a:cubicBezTo>
                    <a:pt x="146" y="0"/>
                    <a:pt x="0" y="146"/>
                    <a:pt x="0" y="321"/>
                  </a:cubicBezTo>
                  <a:cubicBezTo>
                    <a:pt x="0" y="500"/>
                    <a:pt x="146" y="646"/>
                    <a:pt x="325" y="646"/>
                  </a:cubicBezTo>
                  <a:cubicBezTo>
                    <a:pt x="500" y="646"/>
                    <a:pt x="646" y="500"/>
                    <a:pt x="646" y="321"/>
                  </a:cubicBezTo>
                  <a:cubicBezTo>
                    <a:pt x="646" y="146"/>
                    <a:pt x="500" y="0"/>
                    <a:pt x="3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3"/>
            <p:cNvSpPr/>
            <p:nvPr/>
          </p:nvSpPr>
          <p:spPr>
            <a:xfrm flipH="1">
              <a:off x="7494739" y="3967069"/>
              <a:ext cx="70239" cy="70129"/>
            </a:xfrm>
            <a:custGeom>
              <a:rect b="b" l="l" r="r" t="t"/>
              <a:pathLst>
                <a:path extrusionOk="0" h="637" w="638">
                  <a:moveTo>
                    <a:pt x="317" y="1"/>
                  </a:moveTo>
                  <a:cubicBezTo>
                    <a:pt x="142" y="1"/>
                    <a:pt x="1" y="142"/>
                    <a:pt x="1" y="316"/>
                  </a:cubicBezTo>
                  <a:cubicBezTo>
                    <a:pt x="1" y="491"/>
                    <a:pt x="142" y="637"/>
                    <a:pt x="317" y="637"/>
                  </a:cubicBezTo>
                  <a:cubicBezTo>
                    <a:pt x="496" y="637"/>
                    <a:pt x="637" y="491"/>
                    <a:pt x="637" y="316"/>
                  </a:cubicBezTo>
                  <a:cubicBezTo>
                    <a:pt x="637" y="142"/>
                    <a:pt x="496"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3"/>
            <p:cNvSpPr/>
            <p:nvPr/>
          </p:nvSpPr>
          <p:spPr>
            <a:xfrm flipH="1">
              <a:off x="7409088" y="3991510"/>
              <a:ext cx="69138" cy="69138"/>
            </a:xfrm>
            <a:custGeom>
              <a:rect b="b" l="l" r="r" t="t"/>
              <a:pathLst>
                <a:path extrusionOk="0" h="628" w="628">
                  <a:moveTo>
                    <a:pt x="311" y="0"/>
                  </a:moveTo>
                  <a:cubicBezTo>
                    <a:pt x="137" y="0"/>
                    <a:pt x="0" y="137"/>
                    <a:pt x="0" y="311"/>
                  </a:cubicBezTo>
                  <a:cubicBezTo>
                    <a:pt x="0" y="486"/>
                    <a:pt x="137" y="627"/>
                    <a:pt x="311" y="627"/>
                  </a:cubicBezTo>
                  <a:cubicBezTo>
                    <a:pt x="486" y="627"/>
                    <a:pt x="627" y="486"/>
                    <a:pt x="627" y="311"/>
                  </a:cubicBezTo>
                  <a:cubicBezTo>
                    <a:pt x="627" y="137"/>
                    <a:pt x="486"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3"/>
            <p:cNvSpPr/>
            <p:nvPr/>
          </p:nvSpPr>
          <p:spPr>
            <a:xfrm flipH="1">
              <a:off x="7322997" y="4012207"/>
              <a:ext cx="68037" cy="68147"/>
            </a:xfrm>
            <a:custGeom>
              <a:rect b="b" l="l" r="r" t="t"/>
              <a:pathLst>
                <a:path extrusionOk="0" h="619" w="618">
                  <a:moveTo>
                    <a:pt x="311" y="1"/>
                  </a:moveTo>
                  <a:cubicBezTo>
                    <a:pt x="137" y="1"/>
                    <a:pt x="0" y="137"/>
                    <a:pt x="0" y="307"/>
                  </a:cubicBezTo>
                  <a:cubicBezTo>
                    <a:pt x="0" y="477"/>
                    <a:pt x="137" y="618"/>
                    <a:pt x="311" y="618"/>
                  </a:cubicBezTo>
                  <a:cubicBezTo>
                    <a:pt x="481" y="618"/>
                    <a:pt x="618" y="477"/>
                    <a:pt x="618" y="307"/>
                  </a:cubicBezTo>
                  <a:cubicBezTo>
                    <a:pt x="618" y="137"/>
                    <a:pt x="481"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3"/>
            <p:cNvSpPr/>
            <p:nvPr/>
          </p:nvSpPr>
          <p:spPr>
            <a:xfrm flipH="1">
              <a:off x="7235254" y="4028831"/>
              <a:ext cx="67597" cy="67597"/>
            </a:xfrm>
            <a:custGeom>
              <a:rect b="b" l="l" r="r" t="t"/>
              <a:pathLst>
                <a:path extrusionOk="0" h="614" w="614">
                  <a:moveTo>
                    <a:pt x="307" y="1"/>
                  </a:moveTo>
                  <a:cubicBezTo>
                    <a:pt x="137" y="1"/>
                    <a:pt x="1" y="137"/>
                    <a:pt x="1" y="307"/>
                  </a:cubicBezTo>
                  <a:cubicBezTo>
                    <a:pt x="1" y="477"/>
                    <a:pt x="137" y="613"/>
                    <a:pt x="307" y="613"/>
                  </a:cubicBezTo>
                  <a:cubicBezTo>
                    <a:pt x="477" y="613"/>
                    <a:pt x="613" y="477"/>
                    <a:pt x="613" y="307"/>
                  </a:cubicBezTo>
                  <a:cubicBezTo>
                    <a:pt x="613" y="137"/>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3"/>
            <p:cNvSpPr/>
            <p:nvPr/>
          </p:nvSpPr>
          <p:spPr>
            <a:xfrm flipH="1">
              <a:off x="7147511" y="4041822"/>
              <a:ext cx="66606" cy="66056"/>
            </a:xfrm>
            <a:custGeom>
              <a:rect b="b" l="l" r="r" t="t"/>
              <a:pathLst>
                <a:path extrusionOk="0" h="600" w="605">
                  <a:moveTo>
                    <a:pt x="302" y="0"/>
                  </a:moveTo>
                  <a:cubicBezTo>
                    <a:pt x="137" y="0"/>
                    <a:pt x="1" y="132"/>
                    <a:pt x="1" y="302"/>
                  </a:cubicBezTo>
                  <a:cubicBezTo>
                    <a:pt x="1" y="467"/>
                    <a:pt x="137" y="599"/>
                    <a:pt x="302" y="599"/>
                  </a:cubicBezTo>
                  <a:cubicBezTo>
                    <a:pt x="467" y="599"/>
                    <a:pt x="604" y="467"/>
                    <a:pt x="604" y="302"/>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3"/>
            <p:cNvSpPr/>
            <p:nvPr/>
          </p:nvSpPr>
          <p:spPr>
            <a:xfrm flipH="1">
              <a:off x="7059328" y="4050078"/>
              <a:ext cx="64955" cy="65505"/>
            </a:xfrm>
            <a:custGeom>
              <a:rect b="b" l="l" r="r" t="t"/>
              <a:pathLst>
                <a:path extrusionOk="0" h="595" w="590">
                  <a:moveTo>
                    <a:pt x="293" y="1"/>
                  </a:moveTo>
                  <a:cubicBezTo>
                    <a:pt x="132" y="1"/>
                    <a:pt x="0" y="133"/>
                    <a:pt x="0" y="298"/>
                  </a:cubicBezTo>
                  <a:cubicBezTo>
                    <a:pt x="0" y="463"/>
                    <a:pt x="132" y="595"/>
                    <a:pt x="293" y="595"/>
                  </a:cubicBezTo>
                  <a:cubicBezTo>
                    <a:pt x="458" y="595"/>
                    <a:pt x="590" y="463"/>
                    <a:pt x="590" y="298"/>
                  </a:cubicBezTo>
                  <a:cubicBezTo>
                    <a:pt x="590" y="133"/>
                    <a:pt x="458"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3"/>
            <p:cNvSpPr/>
            <p:nvPr/>
          </p:nvSpPr>
          <p:spPr>
            <a:xfrm flipH="1">
              <a:off x="6970594" y="4054262"/>
              <a:ext cx="64404" cy="64514"/>
            </a:xfrm>
            <a:custGeom>
              <a:rect b="b" l="l" r="r" t="t"/>
              <a:pathLst>
                <a:path extrusionOk="0" h="586" w="585">
                  <a:moveTo>
                    <a:pt x="292" y="1"/>
                  </a:moveTo>
                  <a:cubicBezTo>
                    <a:pt x="132" y="1"/>
                    <a:pt x="0" y="133"/>
                    <a:pt x="0" y="293"/>
                  </a:cubicBezTo>
                  <a:cubicBezTo>
                    <a:pt x="0" y="453"/>
                    <a:pt x="132" y="585"/>
                    <a:pt x="292" y="585"/>
                  </a:cubicBezTo>
                  <a:cubicBezTo>
                    <a:pt x="457" y="585"/>
                    <a:pt x="585" y="453"/>
                    <a:pt x="585" y="293"/>
                  </a:cubicBezTo>
                  <a:cubicBezTo>
                    <a:pt x="585" y="133"/>
                    <a:pt x="457"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3"/>
            <p:cNvSpPr/>
            <p:nvPr/>
          </p:nvSpPr>
          <p:spPr>
            <a:xfrm flipH="1">
              <a:off x="6881860" y="4053711"/>
              <a:ext cx="63413" cy="63413"/>
            </a:xfrm>
            <a:custGeom>
              <a:rect b="b" l="l" r="r" t="t"/>
              <a:pathLst>
                <a:path extrusionOk="0" h="576" w="576">
                  <a:moveTo>
                    <a:pt x="288" y="1"/>
                  </a:moveTo>
                  <a:cubicBezTo>
                    <a:pt x="133" y="1"/>
                    <a:pt x="1" y="133"/>
                    <a:pt x="1" y="288"/>
                  </a:cubicBezTo>
                  <a:cubicBezTo>
                    <a:pt x="1" y="449"/>
                    <a:pt x="133" y="576"/>
                    <a:pt x="288" y="576"/>
                  </a:cubicBezTo>
                  <a:cubicBezTo>
                    <a:pt x="449" y="576"/>
                    <a:pt x="576" y="449"/>
                    <a:pt x="576" y="288"/>
                  </a:cubicBezTo>
                  <a:cubicBezTo>
                    <a:pt x="576" y="133"/>
                    <a:pt x="449"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3"/>
            <p:cNvSpPr/>
            <p:nvPr/>
          </p:nvSpPr>
          <p:spPr>
            <a:xfrm flipH="1">
              <a:off x="6793127" y="4049088"/>
              <a:ext cx="62312" cy="62422"/>
            </a:xfrm>
            <a:custGeom>
              <a:rect b="b" l="l" r="r" t="t"/>
              <a:pathLst>
                <a:path extrusionOk="0" h="567" w="566">
                  <a:moveTo>
                    <a:pt x="283" y="0"/>
                  </a:moveTo>
                  <a:cubicBezTo>
                    <a:pt x="128" y="0"/>
                    <a:pt x="0" y="128"/>
                    <a:pt x="0" y="283"/>
                  </a:cubicBezTo>
                  <a:cubicBezTo>
                    <a:pt x="0" y="439"/>
                    <a:pt x="128" y="566"/>
                    <a:pt x="283" y="566"/>
                  </a:cubicBezTo>
                  <a:cubicBezTo>
                    <a:pt x="439" y="566"/>
                    <a:pt x="566" y="439"/>
                    <a:pt x="566" y="283"/>
                  </a:cubicBezTo>
                  <a:cubicBezTo>
                    <a:pt x="566" y="128"/>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3"/>
            <p:cNvSpPr/>
            <p:nvPr/>
          </p:nvSpPr>
          <p:spPr>
            <a:xfrm flipH="1">
              <a:off x="6704833" y="4039179"/>
              <a:ext cx="61872" cy="61432"/>
            </a:xfrm>
            <a:custGeom>
              <a:rect b="b" l="l" r="r" t="t"/>
              <a:pathLst>
                <a:path extrusionOk="0" h="558" w="562">
                  <a:moveTo>
                    <a:pt x="283" y="1"/>
                  </a:moveTo>
                  <a:cubicBezTo>
                    <a:pt x="128" y="1"/>
                    <a:pt x="0" y="123"/>
                    <a:pt x="0" y="279"/>
                  </a:cubicBezTo>
                  <a:cubicBezTo>
                    <a:pt x="0" y="435"/>
                    <a:pt x="128" y="557"/>
                    <a:pt x="283" y="557"/>
                  </a:cubicBezTo>
                  <a:cubicBezTo>
                    <a:pt x="434" y="557"/>
                    <a:pt x="561" y="435"/>
                    <a:pt x="561" y="279"/>
                  </a:cubicBezTo>
                  <a:cubicBezTo>
                    <a:pt x="561" y="123"/>
                    <a:pt x="434"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3"/>
            <p:cNvSpPr/>
            <p:nvPr/>
          </p:nvSpPr>
          <p:spPr>
            <a:xfrm flipH="1">
              <a:off x="6617090" y="4024647"/>
              <a:ext cx="60881" cy="60881"/>
            </a:xfrm>
            <a:custGeom>
              <a:rect b="b" l="l" r="r" t="t"/>
              <a:pathLst>
                <a:path extrusionOk="0" h="553" w="553">
                  <a:moveTo>
                    <a:pt x="274" y="1"/>
                  </a:moveTo>
                  <a:cubicBezTo>
                    <a:pt x="123" y="1"/>
                    <a:pt x="0" y="123"/>
                    <a:pt x="0" y="274"/>
                  </a:cubicBezTo>
                  <a:cubicBezTo>
                    <a:pt x="0" y="430"/>
                    <a:pt x="123" y="552"/>
                    <a:pt x="274" y="552"/>
                  </a:cubicBezTo>
                  <a:cubicBezTo>
                    <a:pt x="425" y="552"/>
                    <a:pt x="552" y="430"/>
                    <a:pt x="552" y="274"/>
                  </a:cubicBezTo>
                  <a:cubicBezTo>
                    <a:pt x="552"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3"/>
            <p:cNvSpPr/>
            <p:nvPr/>
          </p:nvSpPr>
          <p:spPr>
            <a:xfrm flipH="1">
              <a:off x="6530999" y="4005491"/>
              <a:ext cx="59780" cy="59780"/>
            </a:xfrm>
            <a:custGeom>
              <a:rect b="b" l="l" r="r" t="t"/>
              <a:pathLst>
                <a:path extrusionOk="0" h="543" w="543">
                  <a:moveTo>
                    <a:pt x="274" y="0"/>
                  </a:moveTo>
                  <a:cubicBezTo>
                    <a:pt x="123" y="0"/>
                    <a:pt x="0" y="123"/>
                    <a:pt x="0" y="269"/>
                  </a:cubicBezTo>
                  <a:cubicBezTo>
                    <a:pt x="0" y="420"/>
                    <a:pt x="123" y="543"/>
                    <a:pt x="274" y="543"/>
                  </a:cubicBezTo>
                  <a:cubicBezTo>
                    <a:pt x="425" y="543"/>
                    <a:pt x="543" y="420"/>
                    <a:pt x="543" y="269"/>
                  </a:cubicBezTo>
                  <a:cubicBezTo>
                    <a:pt x="543" y="123"/>
                    <a:pt x="425"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3"/>
            <p:cNvSpPr/>
            <p:nvPr/>
          </p:nvSpPr>
          <p:spPr>
            <a:xfrm flipH="1">
              <a:off x="6445348" y="3981602"/>
              <a:ext cx="58789" cy="58789"/>
            </a:xfrm>
            <a:custGeom>
              <a:rect b="b" l="l" r="r" t="t"/>
              <a:pathLst>
                <a:path extrusionOk="0" h="534" w="534">
                  <a:moveTo>
                    <a:pt x="265" y="1"/>
                  </a:moveTo>
                  <a:cubicBezTo>
                    <a:pt x="119" y="1"/>
                    <a:pt x="1" y="118"/>
                    <a:pt x="1" y="265"/>
                  </a:cubicBezTo>
                  <a:cubicBezTo>
                    <a:pt x="1" y="411"/>
                    <a:pt x="119" y="533"/>
                    <a:pt x="265" y="533"/>
                  </a:cubicBezTo>
                  <a:cubicBezTo>
                    <a:pt x="416" y="533"/>
                    <a:pt x="533" y="411"/>
                    <a:pt x="533" y="265"/>
                  </a:cubicBezTo>
                  <a:cubicBezTo>
                    <a:pt x="533" y="118"/>
                    <a:pt x="416"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3"/>
            <p:cNvSpPr/>
            <p:nvPr/>
          </p:nvSpPr>
          <p:spPr>
            <a:xfrm flipH="1">
              <a:off x="6361238" y="3953088"/>
              <a:ext cx="57799" cy="57688"/>
            </a:xfrm>
            <a:custGeom>
              <a:rect b="b" l="l" r="r" t="t"/>
              <a:pathLst>
                <a:path extrusionOk="0" h="524" w="525">
                  <a:moveTo>
                    <a:pt x="260" y="0"/>
                  </a:moveTo>
                  <a:cubicBezTo>
                    <a:pt x="114" y="0"/>
                    <a:pt x="1" y="118"/>
                    <a:pt x="1" y="264"/>
                  </a:cubicBezTo>
                  <a:cubicBezTo>
                    <a:pt x="1" y="406"/>
                    <a:pt x="114" y="524"/>
                    <a:pt x="260" y="524"/>
                  </a:cubicBezTo>
                  <a:cubicBezTo>
                    <a:pt x="406" y="524"/>
                    <a:pt x="524" y="406"/>
                    <a:pt x="524" y="264"/>
                  </a:cubicBezTo>
                  <a:cubicBezTo>
                    <a:pt x="524" y="118"/>
                    <a:pt x="406"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3"/>
            <p:cNvSpPr/>
            <p:nvPr/>
          </p:nvSpPr>
          <p:spPr>
            <a:xfrm flipH="1">
              <a:off x="6278779" y="3920941"/>
              <a:ext cx="57138" cy="56588"/>
            </a:xfrm>
            <a:custGeom>
              <a:rect b="b" l="l" r="r" t="t"/>
              <a:pathLst>
                <a:path extrusionOk="0" h="514" w="519">
                  <a:moveTo>
                    <a:pt x="259" y="0"/>
                  </a:moveTo>
                  <a:cubicBezTo>
                    <a:pt x="118" y="0"/>
                    <a:pt x="0" y="113"/>
                    <a:pt x="0" y="255"/>
                  </a:cubicBezTo>
                  <a:cubicBezTo>
                    <a:pt x="0" y="401"/>
                    <a:pt x="118" y="514"/>
                    <a:pt x="259" y="514"/>
                  </a:cubicBezTo>
                  <a:cubicBezTo>
                    <a:pt x="401" y="514"/>
                    <a:pt x="519" y="401"/>
                    <a:pt x="519" y="255"/>
                  </a:cubicBezTo>
                  <a:cubicBezTo>
                    <a:pt x="519" y="113"/>
                    <a:pt x="401" y="0"/>
                    <a:pt x="2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3"/>
            <p:cNvSpPr/>
            <p:nvPr/>
          </p:nvSpPr>
          <p:spPr>
            <a:xfrm flipH="1">
              <a:off x="6197752" y="3885051"/>
              <a:ext cx="56257" cy="55707"/>
            </a:xfrm>
            <a:custGeom>
              <a:rect b="b" l="l" r="r" t="t"/>
              <a:pathLst>
                <a:path extrusionOk="0" h="506" w="511">
                  <a:moveTo>
                    <a:pt x="256" y="1"/>
                  </a:moveTo>
                  <a:cubicBezTo>
                    <a:pt x="119" y="1"/>
                    <a:pt x="1" y="114"/>
                    <a:pt x="1" y="251"/>
                  </a:cubicBezTo>
                  <a:cubicBezTo>
                    <a:pt x="1" y="392"/>
                    <a:pt x="119" y="505"/>
                    <a:pt x="256" y="505"/>
                  </a:cubicBezTo>
                  <a:cubicBezTo>
                    <a:pt x="397" y="505"/>
                    <a:pt x="510" y="392"/>
                    <a:pt x="510" y="251"/>
                  </a:cubicBezTo>
                  <a:cubicBezTo>
                    <a:pt x="510" y="114"/>
                    <a:pt x="397" y="1"/>
                    <a:pt x="2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3"/>
            <p:cNvSpPr/>
            <p:nvPr/>
          </p:nvSpPr>
          <p:spPr>
            <a:xfrm flipH="1">
              <a:off x="6117825" y="3846189"/>
              <a:ext cx="55156" cy="55046"/>
            </a:xfrm>
            <a:custGeom>
              <a:rect b="b" l="l" r="r" t="t"/>
              <a:pathLst>
                <a:path extrusionOk="0" h="500" w="501">
                  <a:moveTo>
                    <a:pt x="250" y="0"/>
                  </a:moveTo>
                  <a:cubicBezTo>
                    <a:pt x="114" y="0"/>
                    <a:pt x="0" y="113"/>
                    <a:pt x="0" y="250"/>
                  </a:cubicBezTo>
                  <a:cubicBezTo>
                    <a:pt x="0" y="387"/>
                    <a:pt x="114"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3"/>
            <p:cNvSpPr/>
            <p:nvPr/>
          </p:nvSpPr>
          <p:spPr>
            <a:xfrm flipH="1">
              <a:off x="6039550" y="3805675"/>
              <a:ext cx="54055" cy="54055"/>
            </a:xfrm>
            <a:custGeom>
              <a:rect b="b" l="l" r="r" t="t"/>
              <a:pathLst>
                <a:path extrusionOk="0" h="491" w="491">
                  <a:moveTo>
                    <a:pt x="246" y="0"/>
                  </a:moveTo>
                  <a:cubicBezTo>
                    <a:pt x="114" y="0"/>
                    <a:pt x="1" y="109"/>
                    <a:pt x="1" y="246"/>
                  </a:cubicBezTo>
                  <a:cubicBezTo>
                    <a:pt x="1" y="382"/>
                    <a:pt x="114" y="491"/>
                    <a:pt x="246" y="491"/>
                  </a:cubicBezTo>
                  <a:cubicBezTo>
                    <a:pt x="383" y="491"/>
                    <a:pt x="491" y="382"/>
                    <a:pt x="491" y="246"/>
                  </a:cubicBezTo>
                  <a:cubicBezTo>
                    <a:pt x="491" y="109"/>
                    <a:pt x="383"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3"/>
            <p:cNvSpPr/>
            <p:nvPr/>
          </p:nvSpPr>
          <p:spPr>
            <a:xfrm flipH="1">
              <a:off x="5961165" y="3763620"/>
              <a:ext cx="53065" cy="53065"/>
            </a:xfrm>
            <a:custGeom>
              <a:rect b="b" l="l" r="r" t="t"/>
              <a:pathLst>
                <a:path extrusionOk="0" h="482" w="482">
                  <a:moveTo>
                    <a:pt x="241" y="1"/>
                  </a:moveTo>
                  <a:cubicBezTo>
                    <a:pt x="105" y="1"/>
                    <a:pt x="1" y="109"/>
                    <a:pt x="1" y="241"/>
                  </a:cubicBezTo>
                  <a:cubicBezTo>
                    <a:pt x="1" y="373"/>
                    <a:pt x="105" y="481"/>
                    <a:pt x="241" y="481"/>
                  </a:cubicBezTo>
                  <a:cubicBezTo>
                    <a:pt x="373" y="481"/>
                    <a:pt x="482" y="373"/>
                    <a:pt x="482" y="241"/>
                  </a:cubicBezTo>
                  <a:cubicBezTo>
                    <a:pt x="482" y="109"/>
                    <a:pt x="373"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3"/>
            <p:cNvSpPr/>
            <p:nvPr/>
          </p:nvSpPr>
          <p:spPr>
            <a:xfrm flipH="1">
              <a:off x="5883331" y="3721565"/>
              <a:ext cx="52514" cy="52074"/>
            </a:xfrm>
            <a:custGeom>
              <a:rect b="b" l="l" r="r" t="t"/>
              <a:pathLst>
                <a:path extrusionOk="0" h="473" w="477">
                  <a:moveTo>
                    <a:pt x="241" y="1"/>
                  </a:moveTo>
                  <a:cubicBezTo>
                    <a:pt x="109" y="1"/>
                    <a:pt x="1" y="104"/>
                    <a:pt x="1" y="236"/>
                  </a:cubicBezTo>
                  <a:cubicBezTo>
                    <a:pt x="1" y="368"/>
                    <a:pt x="109" y="472"/>
                    <a:pt x="241" y="472"/>
                  </a:cubicBezTo>
                  <a:cubicBezTo>
                    <a:pt x="368" y="472"/>
                    <a:pt x="477" y="368"/>
                    <a:pt x="477" y="236"/>
                  </a:cubicBezTo>
                  <a:cubicBezTo>
                    <a:pt x="477" y="104"/>
                    <a:pt x="368"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3"/>
            <p:cNvSpPr/>
            <p:nvPr/>
          </p:nvSpPr>
          <p:spPr>
            <a:xfrm flipH="1">
              <a:off x="5805386" y="3679511"/>
              <a:ext cx="50973" cy="51523"/>
            </a:xfrm>
            <a:custGeom>
              <a:rect b="b" l="l" r="r" t="t"/>
              <a:pathLst>
                <a:path extrusionOk="0" h="468" w="463">
                  <a:moveTo>
                    <a:pt x="231" y="1"/>
                  </a:moveTo>
                  <a:cubicBezTo>
                    <a:pt x="104" y="1"/>
                    <a:pt x="0" y="105"/>
                    <a:pt x="0" y="237"/>
                  </a:cubicBezTo>
                  <a:cubicBezTo>
                    <a:pt x="0" y="364"/>
                    <a:pt x="104" y="468"/>
                    <a:pt x="231" y="468"/>
                  </a:cubicBezTo>
                  <a:cubicBezTo>
                    <a:pt x="358" y="468"/>
                    <a:pt x="462" y="364"/>
                    <a:pt x="462" y="237"/>
                  </a:cubicBezTo>
                  <a:cubicBezTo>
                    <a:pt x="462" y="105"/>
                    <a:pt x="358"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3"/>
            <p:cNvSpPr/>
            <p:nvPr/>
          </p:nvSpPr>
          <p:spPr>
            <a:xfrm flipH="1">
              <a:off x="5726560" y="3639547"/>
              <a:ext cx="49872" cy="50532"/>
            </a:xfrm>
            <a:custGeom>
              <a:rect b="b" l="l" r="r" t="t"/>
              <a:pathLst>
                <a:path extrusionOk="0" h="459" w="453">
                  <a:moveTo>
                    <a:pt x="226" y="1"/>
                  </a:moveTo>
                  <a:cubicBezTo>
                    <a:pt x="99" y="1"/>
                    <a:pt x="0" y="105"/>
                    <a:pt x="0" y="232"/>
                  </a:cubicBezTo>
                  <a:cubicBezTo>
                    <a:pt x="0" y="355"/>
                    <a:pt x="99" y="458"/>
                    <a:pt x="226" y="458"/>
                  </a:cubicBezTo>
                  <a:cubicBezTo>
                    <a:pt x="354" y="458"/>
                    <a:pt x="453" y="355"/>
                    <a:pt x="453" y="232"/>
                  </a:cubicBezTo>
                  <a:cubicBezTo>
                    <a:pt x="453" y="105"/>
                    <a:pt x="354" y="1"/>
                    <a:pt x="2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3"/>
            <p:cNvSpPr/>
            <p:nvPr/>
          </p:nvSpPr>
          <p:spPr>
            <a:xfrm flipH="1">
              <a:off x="5646084" y="3602226"/>
              <a:ext cx="49432" cy="49432"/>
            </a:xfrm>
            <a:custGeom>
              <a:rect b="b" l="l" r="r" t="t"/>
              <a:pathLst>
                <a:path extrusionOk="0" h="449" w="449">
                  <a:moveTo>
                    <a:pt x="222" y="1"/>
                  </a:moveTo>
                  <a:cubicBezTo>
                    <a:pt x="99" y="1"/>
                    <a:pt x="0" y="100"/>
                    <a:pt x="0" y="222"/>
                  </a:cubicBezTo>
                  <a:cubicBezTo>
                    <a:pt x="0" y="349"/>
                    <a:pt x="99" y="448"/>
                    <a:pt x="222" y="448"/>
                  </a:cubicBezTo>
                  <a:cubicBezTo>
                    <a:pt x="349" y="448"/>
                    <a:pt x="448" y="349"/>
                    <a:pt x="448" y="222"/>
                  </a:cubicBezTo>
                  <a:cubicBezTo>
                    <a:pt x="448" y="100"/>
                    <a:pt x="349"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3"/>
            <p:cNvSpPr/>
            <p:nvPr/>
          </p:nvSpPr>
          <p:spPr>
            <a:xfrm flipH="1">
              <a:off x="5564065" y="3568538"/>
              <a:ext cx="48441" cy="48331"/>
            </a:xfrm>
            <a:custGeom>
              <a:rect b="b" l="l" r="r" t="t"/>
              <a:pathLst>
                <a:path extrusionOk="0" h="439" w="440">
                  <a:moveTo>
                    <a:pt x="218" y="0"/>
                  </a:moveTo>
                  <a:cubicBezTo>
                    <a:pt x="100" y="0"/>
                    <a:pt x="1" y="99"/>
                    <a:pt x="1" y="222"/>
                  </a:cubicBezTo>
                  <a:cubicBezTo>
                    <a:pt x="1" y="340"/>
                    <a:pt x="100" y="439"/>
                    <a:pt x="218" y="439"/>
                  </a:cubicBezTo>
                  <a:cubicBezTo>
                    <a:pt x="340" y="439"/>
                    <a:pt x="439" y="340"/>
                    <a:pt x="439" y="222"/>
                  </a:cubicBezTo>
                  <a:cubicBezTo>
                    <a:pt x="439" y="99"/>
                    <a:pt x="340" y="0"/>
                    <a:pt x="2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3"/>
            <p:cNvSpPr/>
            <p:nvPr/>
          </p:nvSpPr>
          <p:spPr>
            <a:xfrm flipH="1">
              <a:off x="5480506" y="3539915"/>
              <a:ext cx="47340" cy="47340"/>
            </a:xfrm>
            <a:custGeom>
              <a:rect b="b" l="l" r="r" t="t"/>
              <a:pathLst>
                <a:path extrusionOk="0" h="430" w="430">
                  <a:moveTo>
                    <a:pt x="217" y="1"/>
                  </a:moveTo>
                  <a:cubicBezTo>
                    <a:pt x="94" y="1"/>
                    <a:pt x="0" y="95"/>
                    <a:pt x="0" y="213"/>
                  </a:cubicBezTo>
                  <a:cubicBezTo>
                    <a:pt x="0" y="331"/>
                    <a:pt x="94" y="430"/>
                    <a:pt x="217" y="430"/>
                  </a:cubicBezTo>
                  <a:cubicBezTo>
                    <a:pt x="335" y="430"/>
                    <a:pt x="429" y="331"/>
                    <a:pt x="429" y="213"/>
                  </a:cubicBezTo>
                  <a:cubicBezTo>
                    <a:pt x="429" y="95"/>
                    <a:pt x="335"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3"/>
            <p:cNvSpPr/>
            <p:nvPr/>
          </p:nvSpPr>
          <p:spPr>
            <a:xfrm flipH="1">
              <a:off x="5394965" y="3516575"/>
              <a:ext cx="46239" cy="46789"/>
            </a:xfrm>
            <a:custGeom>
              <a:rect b="b" l="l" r="r" t="t"/>
              <a:pathLst>
                <a:path extrusionOk="0" h="425" w="420">
                  <a:moveTo>
                    <a:pt x="213" y="1"/>
                  </a:moveTo>
                  <a:cubicBezTo>
                    <a:pt x="95" y="1"/>
                    <a:pt x="0" y="95"/>
                    <a:pt x="0" y="213"/>
                  </a:cubicBezTo>
                  <a:cubicBezTo>
                    <a:pt x="0" y="331"/>
                    <a:pt x="95" y="425"/>
                    <a:pt x="213" y="425"/>
                  </a:cubicBezTo>
                  <a:cubicBezTo>
                    <a:pt x="326" y="425"/>
                    <a:pt x="420" y="331"/>
                    <a:pt x="420" y="213"/>
                  </a:cubicBezTo>
                  <a:cubicBezTo>
                    <a:pt x="420" y="95"/>
                    <a:pt x="326"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3"/>
            <p:cNvSpPr/>
            <p:nvPr/>
          </p:nvSpPr>
          <p:spPr>
            <a:xfrm flipH="1">
              <a:off x="5307773" y="3500502"/>
              <a:ext cx="45248" cy="45798"/>
            </a:xfrm>
            <a:custGeom>
              <a:rect b="b" l="l" r="r" t="t"/>
              <a:pathLst>
                <a:path extrusionOk="0" h="416" w="411">
                  <a:moveTo>
                    <a:pt x="204" y="1"/>
                  </a:moveTo>
                  <a:cubicBezTo>
                    <a:pt x="90" y="1"/>
                    <a:pt x="1" y="95"/>
                    <a:pt x="1" y="208"/>
                  </a:cubicBezTo>
                  <a:cubicBezTo>
                    <a:pt x="1" y="321"/>
                    <a:pt x="90" y="415"/>
                    <a:pt x="204" y="415"/>
                  </a:cubicBezTo>
                  <a:cubicBezTo>
                    <a:pt x="321" y="415"/>
                    <a:pt x="411" y="321"/>
                    <a:pt x="411" y="208"/>
                  </a:cubicBezTo>
                  <a:cubicBezTo>
                    <a:pt x="411" y="95"/>
                    <a:pt x="321" y="1"/>
                    <a:pt x="2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3"/>
            <p:cNvSpPr/>
            <p:nvPr/>
          </p:nvSpPr>
          <p:spPr>
            <a:xfrm flipH="1">
              <a:off x="5219479" y="3491144"/>
              <a:ext cx="44257" cy="44808"/>
            </a:xfrm>
            <a:custGeom>
              <a:rect b="b" l="l" r="r" t="t"/>
              <a:pathLst>
                <a:path extrusionOk="0" h="407" w="402">
                  <a:moveTo>
                    <a:pt x="199" y="1"/>
                  </a:moveTo>
                  <a:cubicBezTo>
                    <a:pt x="90" y="1"/>
                    <a:pt x="1" y="90"/>
                    <a:pt x="1" y="203"/>
                  </a:cubicBezTo>
                  <a:cubicBezTo>
                    <a:pt x="1" y="317"/>
                    <a:pt x="90" y="406"/>
                    <a:pt x="199" y="406"/>
                  </a:cubicBezTo>
                  <a:cubicBezTo>
                    <a:pt x="312" y="406"/>
                    <a:pt x="401" y="317"/>
                    <a:pt x="401" y="203"/>
                  </a:cubicBezTo>
                  <a:cubicBezTo>
                    <a:pt x="401" y="90"/>
                    <a:pt x="31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3"/>
            <p:cNvSpPr/>
            <p:nvPr/>
          </p:nvSpPr>
          <p:spPr>
            <a:xfrm flipH="1">
              <a:off x="5130745" y="3489052"/>
              <a:ext cx="43707" cy="43707"/>
            </a:xfrm>
            <a:custGeom>
              <a:rect b="b" l="l" r="r" t="t"/>
              <a:pathLst>
                <a:path extrusionOk="0" h="397" w="397">
                  <a:moveTo>
                    <a:pt x="198" y="1"/>
                  </a:moveTo>
                  <a:cubicBezTo>
                    <a:pt x="90" y="1"/>
                    <a:pt x="0" y="90"/>
                    <a:pt x="0" y="199"/>
                  </a:cubicBezTo>
                  <a:cubicBezTo>
                    <a:pt x="0" y="307"/>
                    <a:pt x="90" y="397"/>
                    <a:pt x="198" y="397"/>
                  </a:cubicBezTo>
                  <a:cubicBezTo>
                    <a:pt x="312" y="397"/>
                    <a:pt x="396" y="307"/>
                    <a:pt x="396" y="199"/>
                  </a:cubicBezTo>
                  <a:cubicBezTo>
                    <a:pt x="396" y="90"/>
                    <a:pt x="312" y="1"/>
                    <a:pt x="1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3"/>
            <p:cNvSpPr/>
            <p:nvPr/>
          </p:nvSpPr>
          <p:spPr>
            <a:xfrm flipH="1">
              <a:off x="5042012" y="3493786"/>
              <a:ext cx="42606" cy="43156"/>
            </a:xfrm>
            <a:custGeom>
              <a:rect b="b" l="l" r="r" t="t"/>
              <a:pathLst>
                <a:path extrusionOk="0" h="392" w="387">
                  <a:moveTo>
                    <a:pt x="193" y="0"/>
                  </a:moveTo>
                  <a:cubicBezTo>
                    <a:pt x="85" y="0"/>
                    <a:pt x="0" y="90"/>
                    <a:pt x="0" y="194"/>
                  </a:cubicBezTo>
                  <a:cubicBezTo>
                    <a:pt x="0" y="302"/>
                    <a:pt x="85" y="392"/>
                    <a:pt x="193" y="392"/>
                  </a:cubicBezTo>
                  <a:cubicBezTo>
                    <a:pt x="302" y="392"/>
                    <a:pt x="387" y="302"/>
                    <a:pt x="387" y="194"/>
                  </a:cubicBezTo>
                  <a:cubicBezTo>
                    <a:pt x="387" y="90"/>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3"/>
            <p:cNvSpPr/>
            <p:nvPr/>
          </p:nvSpPr>
          <p:spPr>
            <a:xfrm flipH="1">
              <a:off x="4953828" y="3505126"/>
              <a:ext cx="41615" cy="41725"/>
            </a:xfrm>
            <a:custGeom>
              <a:rect b="b" l="l" r="r" t="t"/>
              <a:pathLst>
                <a:path extrusionOk="0" h="379" w="378">
                  <a:moveTo>
                    <a:pt x="189" y="1"/>
                  </a:moveTo>
                  <a:cubicBezTo>
                    <a:pt x="86" y="1"/>
                    <a:pt x="1" y="86"/>
                    <a:pt x="1" y="190"/>
                  </a:cubicBezTo>
                  <a:cubicBezTo>
                    <a:pt x="1" y="293"/>
                    <a:pt x="86" y="378"/>
                    <a:pt x="189" y="378"/>
                  </a:cubicBezTo>
                  <a:cubicBezTo>
                    <a:pt x="293" y="378"/>
                    <a:pt x="378" y="293"/>
                    <a:pt x="378" y="190"/>
                  </a:cubicBezTo>
                  <a:cubicBezTo>
                    <a:pt x="378" y="86"/>
                    <a:pt x="293"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3"/>
            <p:cNvSpPr/>
            <p:nvPr/>
          </p:nvSpPr>
          <p:spPr>
            <a:xfrm flipH="1">
              <a:off x="4866636" y="3521749"/>
              <a:ext cx="40514" cy="41175"/>
            </a:xfrm>
            <a:custGeom>
              <a:rect b="b" l="l" r="r" t="t"/>
              <a:pathLst>
                <a:path extrusionOk="0" h="374" w="368">
                  <a:moveTo>
                    <a:pt x="184" y="1"/>
                  </a:moveTo>
                  <a:cubicBezTo>
                    <a:pt x="80" y="1"/>
                    <a:pt x="0" y="86"/>
                    <a:pt x="0" y="185"/>
                  </a:cubicBezTo>
                  <a:cubicBezTo>
                    <a:pt x="0" y="288"/>
                    <a:pt x="80" y="373"/>
                    <a:pt x="184" y="373"/>
                  </a:cubicBezTo>
                  <a:cubicBezTo>
                    <a:pt x="288" y="373"/>
                    <a:pt x="368" y="288"/>
                    <a:pt x="368" y="185"/>
                  </a:cubicBezTo>
                  <a:cubicBezTo>
                    <a:pt x="368" y="86"/>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3"/>
            <p:cNvSpPr/>
            <p:nvPr/>
          </p:nvSpPr>
          <p:spPr>
            <a:xfrm flipH="1">
              <a:off x="4780434" y="3543548"/>
              <a:ext cx="39523" cy="40074"/>
            </a:xfrm>
            <a:custGeom>
              <a:rect b="b" l="l" r="r" t="t"/>
              <a:pathLst>
                <a:path extrusionOk="0" h="364" w="359">
                  <a:moveTo>
                    <a:pt x="179" y="1"/>
                  </a:moveTo>
                  <a:cubicBezTo>
                    <a:pt x="80" y="1"/>
                    <a:pt x="0" y="81"/>
                    <a:pt x="0" y="180"/>
                  </a:cubicBezTo>
                  <a:cubicBezTo>
                    <a:pt x="0" y="284"/>
                    <a:pt x="80" y="364"/>
                    <a:pt x="179" y="364"/>
                  </a:cubicBezTo>
                  <a:cubicBezTo>
                    <a:pt x="278" y="364"/>
                    <a:pt x="359" y="284"/>
                    <a:pt x="359" y="180"/>
                  </a:cubicBezTo>
                  <a:cubicBezTo>
                    <a:pt x="359" y="81"/>
                    <a:pt x="278" y="1"/>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3"/>
            <p:cNvSpPr/>
            <p:nvPr/>
          </p:nvSpPr>
          <p:spPr>
            <a:xfrm flipH="1">
              <a:off x="4695334" y="3570080"/>
              <a:ext cx="38973" cy="38532"/>
            </a:xfrm>
            <a:custGeom>
              <a:rect b="b" l="l" r="r" t="t"/>
              <a:pathLst>
                <a:path extrusionOk="0" h="350" w="354">
                  <a:moveTo>
                    <a:pt x="179" y="0"/>
                  </a:moveTo>
                  <a:cubicBezTo>
                    <a:pt x="80" y="0"/>
                    <a:pt x="0" y="76"/>
                    <a:pt x="0" y="175"/>
                  </a:cubicBezTo>
                  <a:cubicBezTo>
                    <a:pt x="0" y="274"/>
                    <a:pt x="80" y="349"/>
                    <a:pt x="179" y="349"/>
                  </a:cubicBezTo>
                  <a:cubicBezTo>
                    <a:pt x="274" y="349"/>
                    <a:pt x="354" y="274"/>
                    <a:pt x="354" y="175"/>
                  </a:cubicBezTo>
                  <a:cubicBezTo>
                    <a:pt x="354" y="76"/>
                    <a:pt x="274"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3"/>
            <p:cNvSpPr/>
            <p:nvPr/>
          </p:nvSpPr>
          <p:spPr>
            <a:xfrm flipH="1">
              <a:off x="4611224" y="3599584"/>
              <a:ext cx="38532" cy="38532"/>
            </a:xfrm>
            <a:custGeom>
              <a:rect b="b" l="l" r="r" t="t"/>
              <a:pathLst>
                <a:path extrusionOk="0" h="350" w="350">
                  <a:moveTo>
                    <a:pt x="175" y="1"/>
                  </a:moveTo>
                  <a:cubicBezTo>
                    <a:pt x="81" y="1"/>
                    <a:pt x="1" y="81"/>
                    <a:pt x="1" y="175"/>
                  </a:cubicBezTo>
                  <a:cubicBezTo>
                    <a:pt x="1" y="270"/>
                    <a:pt x="81" y="350"/>
                    <a:pt x="175" y="350"/>
                  </a:cubicBezTo>
                  <a:cubicBezTo>
                    <a:pt x="269" y="350"/>
                    <a:pt x="349" y="270"/>
                    <a:pt x="349" y="175"/>
                  </a:cubicBezTo>
                  <a:cubicBezTo>
                    <a:pt x="349"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3"/>
            <p:cNvSpPr/>
            <p:nvPr/>
          </p:nvSpPr>
          <p:spPr>
            <a:xfrm flipH="1">
              <a:off x="4528765" y="3633382"/>
              <a:ext cx="37431" cy="36991"/>
            </a:xfrm>
            <a:custGeom>
              <a:rect b="b" l="l" r="r" t="t"/>
              <a:pathLst>
                <a:path extrusionOk="0" h="336" w="340">
                  <a:moveTo>
                    <a:pt x="170" y="0"/>
                  </a:moveTo>
                  <a:cubicBezTo>
                    <a:pt x="76" y="0"/>
                    <a:pt x="0" y="76"/>
                    <a:pt x="0" y="165"/>
                  </a:cubicBezTo>
                  <a:cubicBezTo>
                    <a:pt x="0" y="260"/>
                    <a:pt x="76" y="335"/>
                    <a:pt x="170" y="335"/>
                  </a:cubicBezTo>
                  <a:cubicBezTo>
                    <a:pt x="264" y="335"/>
                    <a:pt x="340" y="260"/>
                    <a:pt x="340" y="165"/>
                  </a:cubicBezTo>
                  <a:cubicBezTo>
                    <a:pt x="340" y="76"/>
                    <a:pt x="264"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3"/>
            <p:cNvSpPr/>
            <p:nvPr/>
          </p:nvSpPr>
          <p:spPr>
            <a:xfrm flipH="1">
              <a:off x="4447738" y="3669712"/>
              <a:ext cx="35890" cy="35890"/>
            </a:xfrm>
            <a:custGeom>
              <a:rect b="b" l="l" r="r" t="t"/>
              <a:pathLst>
                <a:path extrusionOk="0" h="326" w="326">
                  <a:moveTo>
                    <a:pt x="160" y="0"/>
                  </a:moveTo>
                  <a:cubicBezTo>
                    <a:pt x="71" y="0"/>
                    <a:pt x="0" y="71"/>
                    <a:pt x="0" y="165"/>
                  </a:cubicBezTo>
                  <a:cubicBezTo>
                    <a:pt x="0" y="255"/>
                    <a:pt x="71" y="326"/>
                    <a:pt x="160" y="326"/>
                  </a:cubicBezTo>
                  <a:cubicBezTo>
                    <a:pt x="255" y="326"/>
                    <a:pt x="325" y="255"/>
                    <a:pt x="325" y="165"/>
                  </a:cubicBezTo>
                  <a:cubicBezTo>
                    <a:pt x="325" y="71"/>
                    <a:pt x="255"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3"/>
            <p:cNvSpPr/>
            <p:nvPr/>
          </p:nvSpPr>
          <p:spPr>
            <a:xfrm flipH="1">
              <a:off x="4367261" y="3708575"/>
              <a:ext cx="35450" cy="34899"/>
            </a:xfrm>
            <a:custGeom>
              <a:rect b="b" l="l" r="r" t="t"/>
              <a:pathLst>
                <a:path extrusionOk="0" h="317" w="322">
                  <a:moveTo>
                    <a:pt x="161" y="1"/>
                  </a:moveTo>
                  <a:cubicBezTo>
                    <a:pt x="71" y="1"/>
                    <a:pt x="0" y="72"/>
                    <a:pt x="0" y="156"/>
                  </a:cubicBezTo>
                  <a:cubicBezTo>
                    <a:pt x="0" y="246"/>
                    <a:pt x="71" y="317"/>
                    <a:pt x="161" y="317"/>
                  </a:cubicBezTo>
                  <a:cubicBezTo>
                    <a:pt x="246" y="317"/>
                    <a:pt x="321" y="246"/>
                    <a:pt x="321" y="156"/>
                  </a:cubicBezTo>
                  <a:cubicBezTo>
                    <a:pt x="321" y="72"/>
                    <a:pt x="246"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3"/>
            <p:cNvSpPr/>
            <p:nvPr/>
          </p:nvSpPr>
          <p:spPr>
            <a:xfrm flipH="1">
              <a:off x="4287335" y="3748098"/>
              <a:ext cx="34459" cy="33798"/>
            </a:xfrm>
            <a:custGeom>
              <a:rect b="b" l="l" r="r" t="t"/>
              <a:pathLst>
                <a:path extrusionOk="0" h="307" w="313">
                  <a:moveTo>
                    <a:pt x="156" y="0"/>
                  </a:moveTo>
                  <a:cubicBezTo>
                    <a:pt x="67" y="0"/>
                    <a:pt x="1" y="66"/>
                    <a:pt x="1" y="151"/>
                  </a:cubicBezTo>
                  <a:cubicBezTo>
                    <a:pt x="1" y="241"/>
                    <a:pt x="67" y="307"/>
                    <a:pt x="156" y="307"/>
                  </a:cubicBezTo>
                  <a:cubicBezTo>
                    <a:pt x="241" y="307"/>
                    <a:pt x="312" y="241"/>
                    <a:pt x="312" y="151"/>
                  </a:cubicBezTo>
                  <a:cubicBezTo>
                    <a:pt x="312" y="66"/>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3"/>
            <p:cNvSpPr/>
            <p:nvPr/>
          </p:nvSpPr>
          <p:spPr>
            <a:xfrm flipH="1">
              <a:off x="4206968" y="3785419"/>
              <a:ext cx="33248" cy="33908"/>
            </a:xfrm>
            <a:custGeom>
              <a:rect b="b" l="l" r="r" t="t"/>
              <a:pathLst>
                <a:path extrusionOk="0" h="308" w="302">
                  <a:moveTo>
                    <a:pt x="151" y="1"/>
                  </a:moveTo>
                  <a:cubicBezTo>
                    <a:pt x="66" y="1"/>
                    <a:pt x="0" y="71"/>
                    <a:pt x="0" y="156"/>
                  </a:cubicBezTo>
                  <a:cubicBezTo>
                    <a:pt x="0" y="236"/>
                    <a:pt x="66" y="307"/>
                    <a:pt x="151" y="307"/>
                  </a:cubicBezTo>
                  <a:cubicBezTo>
                    <a:pt x="231" y="307"/>
                    <a:pt x="302" y="236"/>
                    <a:pt x="302" y="156"/>
                  </a:cubicBezTo>
                  <a:cubicBezTo>
                    <a:pt x="302" y="71"/>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3"/>
            <p:cNvSpPr/>
            <p:nvPr/>
          </p:nvSpPr>
          <p:spPr>
            <a:xfrm flipH="1">
              <a:off x="4125500" y="3821749"/>
              <a:ext cx="32808" cy="32257"/>
            </a:xfrm>
            <a:custGeom>
              <a:rect b="b" l="l" r="r" t="t"/>
              <a:pathLst>
                <a:path extrusionOk="0" h="293" w="298">
                  <a:moveTo>
                    <a:pt x="147" y="1"/>
                  </a:moveTo>
                  <a:cubicBezTo>
                    <a:pt x="67" y="1"/>
                    <a:pt x="1" y="67"/>
                    <a:pt x="1" y="147"/>
                  </a:cubicBezTo>
                  <a:cubicBezTo>
                    <a:pt x="1" y="232"/>
                    <a:pt x="67" y="293"/>
                    <a:pt x="147" y="293"/>
                  </a:cubicBezTo>
                  <a:cubicBezTo>
                    <a:pt x="232" y="293"/>
                    <a:pt x="298" y="232"/>
                    <a:pt x="298" y="147"/>
                  </a:cubicBezTo>
                  <a:cubicBezTo>
                    <a:pt x="298" y="67"/>
                    <a:pt x="232"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3"/>
            <p:cNvSpPr/>
            <p:nvPr/>
          </p:nvSpPr>
          <p:spPr>
            <a:xfrm flipH="1">
              <a:off x="4043482" y="3855987"/>
              <a:ext cx="31707" cy="31817"/>
            </a:xfrm>
            <a:custGeom>
              <a:rect b="b" l="l" r="r" t="t"/>
              <a:pathLst>
                <a:path extrusionOk="0" h="289" w="288">
                  <a:moveTo>
                    <a:pt x="146" y="1"/>
                  </a:moveTo>
                  <a:cubicBezTo>
                    <a:pt x="66" y="1"/>
                    <a:pt x="0" y="67"/>
                    <a:pt x="0" y="147"/>
                  </a:cubicBezTo>
                  <a:cubicBezTo>
                    <a:pt x="0" y="222"/>
                    <a:pt x="66" y="288"/>
                    <a:pt x="146" y="288"/>
                  </a:cubicBezTo>
                  <a:cubicBezTo>
                    <a:pt x="222" y="288"/>
                    <a:pt x="288" y="222"/>
                    <a:pt x="288" y="147"/>
                  </a:cubicBezTo>
                  <a:cubicBezTo>
                    <a:pt x="288" y="67"/>
                    <a:pt x="222" y="1"/>
                    <a:pt x="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3"/>
            <p:cNvSpPr/>
            <p:nvPr/>
          </p:nvSpPr>
          <p:spPr>
            <a:xfrm flipH="1">
              <a:off x="3960914" y="3888684"/>
              <a:ext cx="30275" cy="30716"/>
            </a:xfrm>
            <a:custGeom>
              <a:rect b="b" l="l" r="r" t="t"/>
              <a:pathLst>
                <a:path extrusionOk="0" h="279" w="275">
                  <a:moveTo>
                    <a:pt x="138" y="1"/>
                  </a:moveTo>
                  <a:cubicBezTo>
                    <a:pt x="62" y="1"/>
                    <a:pt x="1" y="62"/>
                    <a:pt x="1" y="137"/>
                  </a:cubicBezTo>
                  <a:cubicBezTo>
                    <a:pt x="1" y="218"/>
                    <a:pt x="62" y="279"/>
                    <a:pt x="138" y="279"/>
                  </a:cubicBezTo>
                  <a:cubicBezTo>
                    <a:pt x="213" y="279"/>
                    <a:pt x="274" y="218"/>
                    <a:pt x="274" y="137"/>
                  </a:cubicBezTo>
                  <a:cubicBezTo>
                    <a:pt x="274" y="62"/>
                    <a:pt x="213" y="1"/>
                    <a:pt x="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3"/>
            <p:cNvSpPr/>
            <p:nvPr/>
          </p:nvSpPr>
          <p:spPr>
            <a:xfrm flipH="1">
              <a:off x="3876914" y="3919290"/>
              <a:ext cx="29615" cy="29175"/>
            </a:xfrm>
            <a:custGeom>
              <a:rect b="b" l="l" r="r" t="t"/>
              <a:pathLst>
                <a:path extrusionOk="0" h="265" w="269">
                  <a:moveTo>
                    <a:pt x="132" y="1"/>
                  </a:moveTo>
                  <a:cubicBezTo>
                    <a:pt x="62" y="1"/>
                    <a:pt x="0" y="57"/>
                    <a:pt x="0" y="133"/>
                  </a:cubicBezTo>
                  <a:cubicBezTo>
                    <a:pt x="0" y="208"/>
                    <a:pt x="62" y="265"/>
                    <a:pt x="132" y="265"/>
                  </a:cubicBezTo>
                  <a:cubicBezTo>
                    <a:pt x="208" y="265"/>
                    <a:pt x="269" y="208"/>
                    <a:pt x="269" y="133"/>
                  </a:cubicBezTo>
                  <a:cubicBezTo>
                    <a:pt x="269" y="57"/>
                    <a:pt x="208"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3"/>
            <p:cNvSpPr/>
            <p:nvPr/>
          </p:nvSpPr>
          <p:spPr>
            <a:xfrm flipH="1">
              <a:off x="3792804" y="3947363"/>
              <a:ext cx="28624" cy="28624"/>
            </a:xfrm>
            <a:custGeom>
              <a:rect b="b" l="l" r="r" t="t"/>
              <a:pathLst>
                <a:path extrusionOk="0" h="260" w="260">
                  <a:moveTo>
                    <a:pt x="132" y="0"/>
                  </a:moveTo>
                  <a:cubicBezTo>
                    <a:pt x="62" y="0"/>
                    <a:pt x="0" y="57"/>
                    <a:pt x="0" y="128"/>
                  </a:cubicBezTo>
                  <a:cubicBezTo>
                    <a:pt x="0" y="203"/>
                    <a:pt x="62" y="260"/>
                    <a:pt x="132" y="260"/>
                  </a:cubicBezTo>
                  <a:cubicBezTo>
                    <a:pt x="203" y="260"/>
                    <a:pt x="260" y="203"/>
                    <a:pt x="260" y="128"/>
                  </a:cubicBezTo>
                  <a:cubicBezTo>
                    <a:pt x="260" y="57"/>
                    <a:pt x="203"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3"/>
            <p:cNvSpPr/>
            <p:nvPr/>
          </p:nvSpPr>
          <p:spPr>
            <a:xfrm flipH="1">
              <a:off x="3707703" y="3973345"/>
              <a:ext cx="27633" cy="27523"/>
            </a:xfrm>
            <a:custGeom>
              <a:rect b="b" l="l" r="r" t="t"/>
              <a:pathLst>
                <a:path extrusionOk="0" h="250" w="251">
                  <a:moveTo>
                    <a:pt x="128" y="0"/>
                  </a:moveTo>
                  <a:cubicBezTo>
                    <a:pt x="57" y="0"/>
                    <a:pt x="1" y="52"/>
                    <a:pt x="1" y="123"/>
                  </a:cubicBezTo>
                  <a:cubicBezTo>
                    <a:pt x="1" y="193"/>
                    <a:pt x="57" y="250"/>
                    <a:pt x="128" y="250"/>
                  </a:cubicBezTo>
                  <a:cubicBezTo>
                    <a:pt x="199" y="250"/>
                    <a:pt x="251" y="193"/>
                    <a:pt x="251" y="123"/>
                  </a:cubicBezTo>
                  <a:cubicBezTo>
                    <a:pt x="251" y="52"/>
                    <a:pt x="199"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3"/>
            <p:cNvSpPr/>
            <p:nvPr/>
          </p:nvSpPr>
          <p:spPr>
            <a:xfrm flipH="1">
              <a:off x="3621502" y="3996134"/>
              <a:ext cx="27083" cy="27083"/>
            </a:xfrm>
            <a:custGeom>
              <a:rect b="b" l="l" r="r" t="t"/>
              <a:pathLst>
                <a:path extrusionOk="0" h="246" w="246">
                  <a:moveTo>
                    <a:pt x="123" y="1"/>
                  </a:moveTo>
                  <a:cubicBezTo>
                    <a:pt x="57" y="1"/>
                    <a:pt x="0" y="57"/>
                    <a:pt x="0" y="123"/>
                  </a:cubicBezTo>
                  <a:cubicBezTo>
                    <a:pt x="0" y="189"/>
                    <a:pt x="57" y="246"/>
                    <a:pt x="123" y="246"/>
                  </a:cubicBezTo>
                  <a:cubicBezTo>
                    <a:pt x="189" y="246"/>
                    <a:pt x="245" y="189"/>
                    <a:pt x="245" y="123"/>
                  </a:cubicBezTo>
                  <a:cubicBezTo>
                    <a:pt x="245" y="57"/>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3"/>
            <p:cNvSpPr/>
            <p:nvPr/>
          </p:nvSpPr>
          <p:spPr>
            <a:xfrm flipH="1">
              <a:off x="3534860" y="4016941"/>
              <a:ext cx="26092" cy="25541"/>
            </a:xfrm>
            <a:custGeom>
              <a:rect b="b" l="l" r="r" t="t"/>
              <a:pathLst>
                <a:path extrusionOk="0" h="232" w="237">
                  <a:moveTo>
                    <a:pt x="119" y="0"/>
                  </a:moveTo>
                  <a:cubicBezTo>
                    <a:pt x="53" y="0"/>
                    <a:pt x="1" y="52"/>
                    <a:pt x="1" y="118"/>
                  </a:cubicBezTo>
                  <a:cubicBezTo>
                    <a:pt x="1" y="179"/>
                    <a:pt x="53" y="231"/>
                    <a:pt x="119" y="231"/>
                  </a:cubicBezTo>
                  <a:cubicBezTo>
                    <a:pt x="185" y="231"/>
                    <a:pt x="237" y="179"/>
                    <a:pt x="237" y="118"/>
                  </a:cubicBezTo>
                  <a:cubicBezTo>
                    <a:pt x="237" y="52"/>
                    <a:pt x="185"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3"/>
            <p:cNvSpPr/>
            <p:nvPr/>
          </p:nvSpPr>
          <p:spPr>
            <a:xfrm flipH="1">
              <a:off x="3447667" y="4034556"/>
              <a:ext cx="24991" cy="24991"/>
            </a:xfrm>
            <a:custGeom>
              <a:rect b="b" l="l" r="r" t="t"/>
              <a:pathLst>
                <a:path extrusionOk="0" h="227" w="227">
                  <a:moveTo>
                    <a:pt x="113" y="0"/>
                  </a:moveTo>
                  <a:cubicBezTo>
                    <a:pt x="47" y="0"/>
                    <a:pt x="0" y="52"/>
                    <a:pt x="0" y="114"/>
                  </a:cubicBezTo>
                  <a:cubicBezTo>
                    <a:pt x="0" y="175"/>
                    <a:pt x="47" y="227"/>
                    <a:pt x="113" y="227"/>
                  </a:cubicBezTo>
                  <a:cubicBezTo>
                    <a:pt x="175" y="227"/>
                    <a:pt x="227" y="175"/>
                    <a:pt x="227" y="114"/>
                  </a:cubicBezTo>
                  <a:cubicBezTo>
                    <a:pt x="227" y="52"/>
                    <a:pt x="175" y="0"/>
                    <a:pt x="1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3"/>
            <p:cNvSpPr/>
            <p:nvPr/>
          </p:nvSpPr>
          <p:spPr>
            <a:xfrm flipH="1">
              <a:off x="3360475" y="4049088"/>
              <a:ext cx="23450" cy="24000"/>
            </a:xfrm>
            <a:custGeom>
              <a:rect b="b" l="l" r="r" t="t"/>
              <a:pathLst>
                <a:path extrusionOk="0" h="218" w="213">
                  <a:moveTo>
                    <a:pt x="104" y="0"/>
                  </a:moveTo>
                  <a:cubicBezTo>
                    <a:pt x="48" y="0"/>
                    <a:pt x="0" y="52"/>
                    <a:pt x="0" y="109"/>
                  </a:cubicBezTo>
                  <a:cubicBezTo>
                    <a:pt x="0" y="170"/>
                    <a:pt x="48" y="217"/>
                    <a:pt x="104" y="217"/>
                  </a:cubicBezTo>
                  <a:cubicBezTo>
                    <a:pt x="165" y="217"/>
                    <a:pt x="213" y="170"/>
                    <a:pt x="213" y="109"/>
                  </a:cubicBezTo>
                  <a:cubicBezTo>
                    <a:pt x="213" y="52"/>
                    <a:pt x="165"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3"/>
            <p:cNvSpPr/>
            <p:nvPr/>
          </p:nvSpPr>
          <p:spPr>
            <a:xfrm flipH="1">
              <a:off x="3272292" y="4060977"/>
              <a:ext cx="22899" cy="23009"/>
            </a:xfrm>
            <a:custGeom>
              <a:rect b="b" l="l" r="r" t="t"/>
              <a:pathLst>
                <a:path extrusionOk="0" h="209" w="208">
                  <a:moveTo>
                    <a:pt x="104" y="1"/>
                  </a:moveTo>
                  <a:cubicBezTo>
                    <a:pt x="48" y="1"/>
                    <a:pt x="1" y="48"/>
                    <a:pt x="1" y="105"/>
                  </a:cubicBezTo>
                  <a:cubicBezTo>
                    <a:pt x="1" y="161"/>
                    <a:pt x="48" y="208"/>
                    <a:pt x="104" y="208"/>
                  </a:cubicBezTo>
                  <a:cubicBezTo>
                    <a:pt x="161" y="208"/>
                    <a:pt x="208" y="161"/>
                    <a:pt x="208" y="105"/>
                  </a:cubicBezTo>
                  <a:cubicBezTo>
                    <a:pt x="208" y="48"/>
                    <a:pt x="161"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3"/>
            <p:cNvSpPr/>
            <p:nvPr/>
          </p:nvSpPr>
          <p:spPr>
            <a:xfrm flipH="1">
              <a:off x="3183448" y="4069344"/>
              <a:ext cx="22459" cy="22349"/>
            </a:xfrm>
            <a:custGeom>
              <a:rect b="b" l="l" r="r" t="t"/>
              <a:pathLst>
                <a:path extrusionOk="0" h="203" w="204">
                  <a:moveTo>
                    <a:pt x="104" y="0"/>
                  </a:moveTo>
                  <a:cubicBezTo>
                    <a:pt x="48" y="0"/>
                    <a:pt x="0" y="47"/>
                    <a:pt x="0" y="99"/>
                  </a:cubicBezTo>
                  <a:cubicBezTo>
                    <a:pt x="0" y="156"/>
                    <a:pt x="48" y="203"/>
                    <a:pt x="104" y="203"/>
                  </a:cubicBezTo>
                  <a:cubicBezTo>
                    <a:pt x="156" y="203"/>
                    <a:pt x="203" y="156"/>
                    <a:pt x="203" y="99"/>
                  </a:cubicBezTo>
                  <a:cubicBezTo>
                    <a:pt x="203" y="47"/>
                    <a:pt x="156"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3"/>
            <p:cNvSpPr/>
            <p:nvPr/>
          </p:nvSpPr>
          <p:spPr>
            <a:xfrm flipH="1">
              <a:off x="3094714" y="4075069"/>
              <a:ext cx="21468" cy="20807"/>
            </a:xfrm>
            <a:custGeom>
              <a:rect b="b" l="l" r="r" t="t"/>
              <a:pathLst>
                <a:path extrusionOk="0" h="189" w="195">
                  <a:moveTo>
                    <a:pt x="95" y="0"/>
                  </a:moveTo>
                  <a:cubicBezTo>
                    <a:pt x="43" y="0"/>
                    <a:pt x="1" y="43"/>
                    <a:pt x="1" y="94"/>
                  </a:cubicBezTo>
                  <a:cubicBezTo>
                    <a:pt x="1" y="146"/>
                    <a:pt x="43" y="189"/>
                    <a:pt x="95" y="189"/>
                  </a:cubicBezTo>
                  <a:cubicBezTo>
                    <a:pt x="152" y="189"/>
                    <a:pt x="194" y="146"/>
                    <a:pt x="194" y="94"/>
                  </a:cubicBezTo>
                  <a:cubicBezTo>
                    <a:pt x="194" y="43"/>
                    <a:pt x="15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3"/>
            <p:cNvSpPr/>
            <p:nvPr/>
          </p:nvSpPr>
          <p:spPr>
            <a:xfrm flipH="1">
              <a:off x="3005980" y="4077051"/>
              <a:ext cx="20367" cy="19927"/>
            </a:xfrm>
            <a:custGeom>
              <a:rect b="b" l="l" r="r" t="t"/>
              <a:pathLst>
                <a:path extrusionOk="0" h="181" w="185">
                  <a:moveTo>
                    <a:pt x="90" y="1"/>
                  </a:moveTo>
                  <a:cubicBezTo>
                    <a:pt x="43" y="1"/>
                    <a:pt x="0" y="39"/>
                    <a:pt x="0" y="91"/>
                  </a:cubicBezTo>
                  <a:cubicBezTo>
                    <a:pt x="0" y="142"/>
                    <a:pt x="43" y="180"/>
                    <a:pt x="90" y="180"/>
                  </a:cubicBezTo>
                  <a:cubicBezTo>
                    <a:pt x="142" y="180"/>
                    <a:pt x="184" y="142"/>
                    <a:pt x="184" y="91"/>
                  </a:cubicBezTo>
                  <a:cubicBezTo>
                    <a:pt x="184" y="39"/>
                    <a:pt x="142"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3"/>
            <p:cNvSpPr/>
            <p:nvPr/>
          </p:nvSpPr>
          <p:spPr>
            <a:xfrm flipH="1">
              <a:off x="2917247" y="4076060"/>
              <a:ext cx="19266" cy="19266"/>
            </a:xfrm>
            <a:custGeom>
              <a:rect b="b" l="l" r="r" t="t"/>
              <a:pathLst>
                <a:path extrusionOk="0" h="175" w="175">
                  <a:moveTo>
                    <a:pt x="85" y="1"/>
                  </a:moveTo>
                  <a:cubicBezTo>
                    <a:pt x="38" y="1"/>
                    <a:pt x="0" y="38"/>
                    <a:pt x="0" y="85"/>
                  </a:cubicBezTo>
                  <a:cubicBezTo>
                    <a:pt x="0" y="133"/>
                    <a:pt x="38" y="175"/>
                    <a:pt x="85" y="175"/>
                  </a:cubicBezTo>
                  <a:cubicBezTo>
                    <a:pt x="137" y="175"/>
                    <a:pt x="174" y="133"/>
                    <a:pt x="174" y="85"/>
                  </a:cubicBezTo>
                  <a:cubicBezTo>
                    <a:pt x="174" y="38"/>
                    <a:pt x="137"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3"/>
            <p:cNvSpPr/>
            <p:nvPr/>
          </p:nvSpPr>
          <p:spPr>
            <a:xfrm flipH="1">
              <a:off x="2828513" y="4071877"/>
              <a:ext cx="18275" cy="18275"/>
            </a:xfrm>
            <a:custGeom>
              <a:rect b="b" l="l" r="r" t="t"/>
              <a:pathLst>
                <a:path extrusionOk="0" h="166" w="166">
                  <a:moveTo>
                    <a:pt x="81" y="1"/>
                  </a:moveTo>
                  <a:cubicBezTo>
                    <a:pt x="38" y="1"/>
                    <a:pt x="1" y="39"/>
                    <a:pt x="1" y="86"/>
                  </a:cubicBezTo>
                  <a:cubicBezTo>
                    <a:pt x="1" y="128"/>
                    <a:pt x="38" y="166"/>
                    <a:pt x="81" y="166"/>
                  </a:cubicBezTo>
                  <a:cubicBezTo>
                    <a:pt x="128" y="166"/>
                    <a:pt x="166" y="128"/>
                    <a:pt x="166" y="86"/>
                  </a:cubicBezTo>
                  <a:cubicBezTo>
                    <a:pt x="166" y="39"/>
                    <a:pt x="128"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3"/>
            <p:cNvSpPr/>
            <p:nvPr/>
          </p:nvSpPr>
          <p:spPr>
            <a:xfrm flipH="1">
              <a:off x="2740330" y="4065161"/>
              <a:ext cx="17174" cy="17285"/>
            </a:xfrm>
            <a:custGeom>
              <a:rect b="b" l="l" r="r" t="t"/>
              <a:pathLst>
                <a:path extrusionOk="0" h="157" w="156">
                  <a:moveTo>
                    <a:pt x="81" y="1"/>
                  </a:moveTo>
                  <a:cubicBezTo>
                    <a:pt x="38" y="1"/>
                    <a:pt x="0" y="38"/>
                    <a:pt x="0" y="81"/>
                  </a:cubicBezTo>
                  <a:cubicBezTo>
                    <a:pt x="0" y="123"/>
                    <a:pt x="38" y="156"/>
                    <a:pt x="81" y="156"/>
                  </a:cubicBezTo>
                  <a:cubicBezTo>
                    <a:pt x="123" y="156"/>
                    <a:pt x="156" y="123"/>
                    <a:pt x="156" y="81"/>
                  </a:cubicBezTo>
                  <a:cubicBezTo>
                    <a:pt x="156" y="38"/>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3"/>
            <p:cNvSpPr/>
            <p:nvPr/>
          </p:nvSpPr>
          <p:spPr>
            <a:xfrm flipH="1">
              <a:off x="2651486" y="4055803"/>
              <a:ext cx="16734" cy="16734"/>
            </a:xfrm>
            <a:custGeom>
              <a:rect b="b" l="l" r="r" t="t"/>
              <a:pathLst>
                <a:path extrusionOk="0" h="152" w="152">
                  <a:moveTo>
                    <a:pt x="76" y="1"/>
                  </a:moveTo>
                  <a:cubicBezTo>
                    <a:pt x="33" y="1"/>
                    <a:pt x="0" y="34"/>
                    <a:pt x="0" y="76"/>
                  </a:cubicBezTo>
                  <a:cubicBezTo>
                    <a:pt x="0" y="119"/>
                    <a:pt x="33" y="152"/>
                    <a:pt x="76" y="152"/>
                  </a:cubicBezTo>
                  <a:cubicBezTo>
                    <a:pt x="118" y="152"/>
                    <a:pt x="151" y="119"/>
                    <a:pt x="151" y="76"/>
                  </a:cubicBezTo>
                  <a:cubicBezTo>
                    <a:pt x="151"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3"/>
            <p:cNvSpPr/>
            <p:nvPr/>
          </p:nvSpPr>
          <p:spPr>
            <a:xfrm flipH="1">
              <a:off x="2563853" y="4044464"/>
              <a:ext cx="15083" cy="15633"/>
            </a:xfrm>
            <a:custGeom>
              <a:rect b="b" l="l" r="r" t="t"/>
              <a:pathLst>
                <a:path extrusionOk="0" h="142" w="137">
                  <a:moveTo>
                    <a:pt x="66" y="0"/>
                  </a:moveTo>
                  <a:cubicBezTo>
                    <a:pt x="28" y="0"/>
                    <a:pt x="0" y="33"/>
                    <a:pt x="0" y="71"/>
                  </a:cubicBezTo>
                  <a:cubicBezTo>
                    <a:pt x="0" y="108"/>
                    <a:pt x="28" y="141"/>
                    <a:pt x="66" y="141"/>
                  </a:cubicBezTo>
                  <a:cubicBezTo>
                    <a:pt x="109" y="141"/>
                    <a:pt x="137" y="108"/>
                    <a:pt x="137" y="71"/>
                  </a:cubicBezTo>
                  <a:cubicBezTo>
                    <a:pt x="137" y="33"/>
                    <a:pt x="109"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3"/>
            <p:cNvSpPr/>
            <p:nvPr/>
          </p:nvSpPr>
          <p:spPr>
            <a:xfrm flipH="1">
              <a:off x="2476110" y="4031473"/>
              <a:ext cx="14092" cy="14642"/>
            </a:xfrm>
            <a:custGeom>
              <a:rect b="b" l="l" r="r" t="t"/>
              <a:pathLst>
                <a:path extrusionOk="0" h="133" w="128">
                  <a:moveTo>
                    <a:pt x="62" y="0"/>
                  </a:moveTo>
                  <a:cubicBezTo>
                    <a:pt x="29" y="0"/>
                    <a:pt x="0" y="28"/>
                    <a:pt x="0" y="66"/>
                  </a:cubicBezTo>
                  <a:cubicBezTo>
                    <a:pt x="0" y="104"/>
                    <a:pt x="29" y="132"/>
                    <a:pt x="62" y="132"/>
                  </a:cubicBezTo>
                  <a:cubicBezTo>
                    <a:pt x="99" y="132"/>
                    <a:pt x="127" y="104"/>
                    <a:pt x="127" y="66"/>
                  </a:cubicBezTo>
                  <a:cubicBezTo>
                    <a:pt x="127" y="28"/>
                    <a:pt x="99"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3"/>
            <p:cNvSpPr/>
            <p:nvPr/>
          </p:nvSpPr>
          <p:spPr>
            <a:xfrm flipH="1">
              <a:off x="2388367" y="4016941"/>
              <a:ext cx="13651" cy="13541"/>
            </a:xfrm>
            <a:custGeom>
              <a:rect b="b" l="l" r="r" t="t"/>
              <a:pathLst>
                <a:path extrusionOk="0" h="123" w="124">
                  <a:moveTo>
                    <a:pt x="62" y="0"/>
                  </a:moveTo>
                  <a:cubicBezTo>
                    <a:pt x="29" y="0"/>
                    <a:pt x="1" y="28"/>
                    <a:pt x="1" y="61"/>
                  </a:cubicBezTo>
                  <a:cubicBezTo>
                    <a:pt x="1" y="94"/>
                    <a:pt x="29" y="123"/>
                    <a:pt x="62" y="123"/>
                  </a:cubicBezTo>
                  <a:cubicBezTo>
                    <a:pt x="95" y="123"/>
                    <a:pt x="123" y="94"/>
                    <a:pt x="123" y="61"/>
                  </a:cubicBezTo>
                  <a:cubicBezTo>
                    <a:pt x="123" y="28"/>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3"/>
            <p:cNvSpPr/>
            <p:nvPr/>
          </p:nvSpPr>
          <p:spPr>
            <a:xfrm flipH="1">
              <a:off x="2301175" y="4001858"/>
              <a:ext cx="12551" cy="12551"/>
            </a:xfrm>
            <a:custGeom>
              <a:rect b="b" l="l" r="r" t="t"/>
              <a:pathLst>
                <a:path extrusionOk="0" h="114" w="114">
                  <a:moveTo>
                    <a:pt x="57" y="0"/>
                  </a:moveTo>
                  <a:cubicBezTo>
                    <a:pt x="28" y="0"/>
                    <a:pt x="0" y="24"/>
                    <a:pt x="0" y="57"/>
                  </a:cubicBezTo>
                  <a:cubicBezTo>
                    <a:pt x="0" y="85"/>
                    <a:pt x="28" y="114"/>
                    <a:pt x="57" y="114"/>
                  </a:cubicBezTo>
                  <a:cubicBezTo>
                    <a:pt x="90" y="114"/>
                    <a:pt x="113" y="85"/>
                    <a:pt x="113" y="57"/>
                  </a:cubicBezTo>
                  <a:cubicBezTo>
                    <a:pt x="113" y="24"/>
                    <a:pt x="90"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3"/>
            <p:cNvSpPr/>
            <p:nvPr/>
          </p:nvSpPr>
          <p:spPr>
            <a:xfrm flipH="1">
              <a:off x="2213542" y="3985785"/>
              <a:ext cx="12000" cy="12000"/>
            </a:xfrm>
            <a:custGeom>
              <a:rect b="b" l="l" r="r" t="t"/>
              <a:pathLst>
                <a:path extrusionOk="0" h="109" w="109">
                  <a:moveTo>
                    <a:pt x="57" y="0"/>
                  </a:moveTo>
                  <a:cubicBezTo>
                    <a:pt x="24" y="0"/>
                    <a:pt x="0" y="24"/>
                    <a:pt x="0" y="57"/>
                  </a:cubicBezTo>
                  <a:cubicBezTo>
                    <a:pt x="0" y="85"/>
                    <a:pt x="24" y="109"/>
                    <a:pt x="57" y="109"/>
                  </a:cubicBezTo>
                  <a:cubicBezTo>
                    <a:pt x="85" y="109"/>
                    <a:pt x="109" y="85"/>
                    <a:pt x="109" y="57"/>
                  </a:cubicBezTo>
                  <a:cubicBezTo>
                    <a:pt x="109" y="24"/>
                    <a:pt x="85"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3"/>
            <p:cNvSpPr/>
            <p:nvPr/>
          </p:nvSpPr>
          <p:spPr>
            <a:xfrm flipH="1">
              <a:off x="2126350" y="3970702"/>
              <a:ext cx="10459" cy="10459"/>
            </a:xfrm>
            <a:custGeom>
              <a:rect b="b" l="l" r="r" t="t"/>
              <a:pathLst>
                <a:path extrusionOk="0" h="95" w="95">
                  <a:moveTo>
                    <a:pt x="48" y="1"/>
                  </a:moveTo>
                  <a:cubicBezTo>
                    <a:pt x="19" y="1"/>
                    <a:pt x="1" y="19"/>
                    <a:pt x="1" y="48"/>
                  </a:cubicBezTo>
                  <a:cubicBezTo>
                    <a:pt x="1" y="76"/>
                    <a:pt x="19" y="95"/>
                    <a:pt x="48" y="95"/>
                  </a:cubicBezTo>
                  <a:cubicBezTo>
                    <a:pt x="71" y="95"/>
                    <a:pt x="95" y="76"/>
                    <a:pt x="95" y="48"/>
                  </a:cubicBezTo>
                  <a:cubicBezTo>
                    <a:pt x="95" y="19"/>
                    <a:pt x="71"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3"/>
            <p:cNvSpPr/>
            <p:nvPr/>
          </p:nvSpPr>
          <p:spPr>
            <a:xfrm flipH="1">
              <a:off x="2038607" y="3955620"/>
              <a:ext cx="10018" cy="10018"/>
            </a:xfrm>
            <a:custGeom>
              <a:rect b="b" l="l" r="r" t="t"/>
              <a:pathLst>
                <a:path extrusionOk="0" h="91" w="91">
                  <a:moveTo>
                    <a:pt x="43" y="1"/>
                  </a:moveTo>
                  <a:cubicBezTo>
                    <a:pt x="20" y="1"/>
                    <a:pt x="1" y="24"/>
                    <a:pt x="1" y="48"/>
                  </a:cubicBezTo>
                  <a:cubicBezTo>
                    <a:pt x="1" y="72"/>
                    <a:pt x="20" y="90"/>
                    <a:pt x="43" y="90"/>
                  </a:cubicBezTo>
                  <a:cubicBezTo>
                    <a:pt x="72" y="90"/>
                    <a:pt x="91" y="72"/>
                    <a:pt x="91" y="48"/>
                  </a:cubicBezTo>
                  <a:cubicBezTo>
                    <a:pt x="91" y="24"/>
                    <a:pt x="72"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3"/>
            <p:cNvSpPr/>
            <p:nvPr/>
          </p:nvSpPr>
          <p:spPr>
            <a:xfrm flipH="1">
              <a:off x="1950864" y="3942739"/>
              <a:ext cx="8917" cy="8917"/>
            </a:xfrm>
            <a:custGeom>
              <a:rect b="b" l="l" r="r" t="t"/>
              <a:pathLst>
                <a:path extrusionOk="0" h="81" w="81">
                  <a:moveTo>
                    <a:pt x="38" y="0"/>
                  </a:moveTo>
                  <a:cubicBezTo>
                    <a:pt x="19" y="0"/>
                    <a:pt x="0" y="14"/>
                    <a:pt x="0" y="38"/>
                  </a:cubicBezTo>
                  <a:cubicBezTo>
                    <a:pt x="0" y="61"/>
                    <a:pt x="19" y="80"/>
                    <a:pt x="38" y="80"/>
                  </a:cubicBezTo>
                  <a:cubicBezTo>
                    <a:pt x="61" y="80"/>
                    <a:pt x="80" y="61"/>
                    <a:pt x="80" y="38"/>
                  </a:cubicBezTo>
                  <a:cubicBezTo>
                    <a:pt x="80" y="14"/>
                    <a:pt x="61"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3"/>
            <p:cNvSpPr/>
            <p:nvPr/>
          </p:nvSpPr>
          <p:spPr>
            <a:xfrm flipH="1">
              <a:off x="1863231" y="3931290"/>
              <a:ext cx="7817" cy="7927"/>
            </a:xfrm>
            <a:custGeom>
              <a:rect b="b" l="l" r="r" t="t"/>
              <a:pathLst>
                <a:path extrusionOk="0" h="72" w="71">
                  <a:moveTo>
                    <a:pt x="38" y="0"/>
                  </a:moveTo>
                  <a:cubicBezTo>
                    <a:pt x="19" y="0"/>
                    <a:pt x="0" y="14"/>
                    <a:pt x="0" y="33"/>
                  </a:cubicBezTo>
                  <a:cubicBezTo>
                    <a:pt x="0" y="52"/>
                    <a:pt x="19" y="71"/>
                    <a:pt x="38" y="71"/>
                  </a:cubicBezTo>
                  <a:cubicBezTo>
                    <a:pt x="57" y="71"/>
                    <a:pt x="71" y="52"/>
                    <a:pt x="71" y="33"/>
                  </a:cubicBezTo>
                  <a:cubicBezTo>
                    <a:pt x="71" y="14"/>
                    <a:pt x="57"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3"/>
            <p:cNvSpPr/>
            <p:nvPr/>
          </p:nvSpPr>
          <p:spPr>
            <a:xfrm flipH="1">
              <a:off x="1774938" y="3921932"/>
              <a:ext cx="6826" cy="7376"/>
            </a:xfrm>
            <a:custGeom>
              <a:rect b="b" l="l" r="r" t="t"/>
              <a:pathLst>
                <a:path extrusionOk="0" h="67" w="62">
                  <a:moveTo>
                    <a:pt x="33" y="0"/>
                  </a:moveTo>
                  <a:cubicBezTo>
                    <a:pt x="14" y="0"/>
                    <a:pt x="0" y="15"/>
                    <a:pt x="0" y="33"/>
                  </a:cubicBezTo>
                  <a:cubicBezTo>
                    <a:pt x="0" y="52"/>
                    <a:pt x="14" y="66"/>
                    <a:pt x="33" y="66"/>
                  </a:cubicBezTo>
                  <a:cubicBezTo>
                    <a:pt x="52" y="66"/>
                    <a:pt x="61" y="52"/>
                    <a:pt x="61" y="33"/>
                  </a:cubicBezTo>
                  <a:cubicBezTo>
                    <a:pt x="61" y="15"/>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3"/>
            <p:cNvSpPr/>
            <p:nvPr/>
          </p:nvSpPr>
          <p:spPr>
            <a:xfrm flipH="1">
              <a:off x="1686204" y="3915657"/>
              <a:ext cx="5835" cy="6385"/>
            </a:xfrm>
            <a:custGeom>
              <a:rect b="b" l="l" r="r" t="t"/>
              <a:pathLst>
                <a:path extrusionOk="0" h="58" w="53">
                  <a:moveTo>
                    <a:pt x="24" y="1"/>
                  </a:moveTo>
                  <a:cubicBezTo>
                    <a:pt x="10" y="1"/>
                    <a:pt x="1" y="15"/>
                    <a:pt x="1" y="29"/>
                  </a:cubicBezTo>
                  <a:cubicBezTo>
                    <a:pt x="1" y="43"/>
                    <a:pt x="10" y="57"/>
                    <a:pt x="24" y="57"/>
                  </a:cubicBezTo>
                  <a:cubicBezTo>
                    <a:pt x="43" y="57"/>
                    <a:pt x="52" y="43"/>
                    <a:pt x="52" y="29"/>
                  </a:cubicBezTo>
                  <a:cubicBezTo>
                    <a:pt x="52" y="15"/>
                    <a:pt x="4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3"/>
            <p:cNvSpPr/>
            <p:nvPr/>
          </p:nvSpPr>
          <p:spPr>
            <a:xfrm flipH="1">
              <a:off x="1597470" y="3913125"/>
              <a:ext cx="5284" cy="5284"/>
            </a:xfrm>
            <a:custGeom>
              <a:rect b="b" l="l" r="r" t="t"/>
              <a:pathLst>
                <a:path extrusionOk="0" h="48" w="48">
                  <a:moveTo>
                    <a:pt x="24" y="0"/>
                  </a:moveTo>
                  <a:cubicBezTo>
                    <a:pt x="15" y="0"/>
                    <a:pt x="0" y="10"/>
                    <a:pt x="0" y="24"/>
                  </a:cubicBezTo>
                  <a:cubicBezTo>
                    <a:pt x="0" y="33"/>
                    <a:pt x="15" y="47"/>
                    <a:pt x="24" y="47"/>
                  </a:cubicBezTo>
                  <a:cubicBezTo>
                    <a:pt x="38" y="47"/>
                    <a:pt x="48" y="33"/>
                    <a:pt x="48" y="24"/>
                  </a:cubicBezTo>
                  <a:cubicBezTo>
                    <a:pt x="48" y="10"/>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3"/>
            <p:cNvSpPr/>
            <p:nvPr/>
          </p:nvSpPr>
          <p:spPr>
            <a:xfrm flipH="1">
              <a:off x="1508736" y="3913675"/>
              <a:ext cx="4184" cy="4184"/>
            </a:xfrm>
            <a:custGeom>
              <a:rect b="b" l="l" r="r" t="t"/>
              <a:pathLst>
                <a:path extrusionOk="0" h="38" w="38">
                  <a:moveTo>
                    <a:pt x="19" y="0"/>
                  </a:moveTo>
                  <a:cubicBezTo>
                    <a:pt x="9" y="0"/>
                    <a:pt x="0" y="9"/>
                    <a:pt x="0" y="19"/>
                  </a:cubicBezTo>
                  <a:cubicBezTo>
                    <a:pt x="0" y="33"/>
                    <a:pt x="9" y="38"/>
                    <a:pt x="19" y="38"/>
                  </a:cubicBezTo>
                  <a:cubicBezTo>
                    <a:pt x="28" y="38"/>
                    <a:pt x="38" y="33"/>
                    <a:pt x="38" y="19"/>
                  </a:cubicBezTo>
                  <a:cubicBezTo>
                    <a:pt x="38" y="9"/>
                    <a:pt x="28"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3"/>
            <p:cNvSpPr/>
            <p:nvPr/>
          </p:nvSpPr>
          <p:spPr>
            <a:xfrm flipH="1">
              <a:off x="1420003" y="3918849"/>
              <a:ext cx="3193" cy="3193"/>
            </a:xfrm>
            <a:custGeom>
              <a:rect b="b" l="l" r="r" t="t"/>
              <a:pathLst>
                <a:path extrusionOk="0" h="29" w="29">
                  <a:moveTo>
                    <a:pt x="15" y="0"/>
                  </a:moveTo>
                  <a:cubicBezTo>
                    <a:pt x="5" y="0"/>
                    <a:pt x="1" y="5"/>
                    <a:pt x="1" y="14"/>
                  </a:cubicBezTo>
                  <a:cubicBezTo>
                    <a:pt x="1" y="19"/>
                    <a:pt x="5" y="28"/>
                    <a:pt x="15" y="28"/>
                  </a:cubicBezTo>
                  <a:cubicBezTo>
                    <a:pt x="24" y="28"/>
                    <a:pt x="29" y="19"/>
                    <a:pt x="29" y="14"/>
                  </a:cubicBezTo>
                  <a:cubicBezTo>
                    <a:pt x="29" y="5"/>
                    <a:pt x="24"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3"/>
            <p:cNvSpPr/>
            <p:nvPr/>
          </p:nvSpPr>
          <p:spPr>
            <a:xfrm flipH="1">
              <a:off x="1331269" y="3927106"/>
              <a:ext cx="2642" cy="2752"/>
            </a:xfrm>
            <a:custGeom>
              <a:rect b="b" l="l" r="r" t="t"/>
              <a:pathLst>
                <a:path extrusionOk="0" h="25" w="24">
                  <a:moveTo>
                    <a:pt x="10" y="1"/>
                  </a:moveTo>
                  <a:cubicBezTo>
                    <a:pt x="5" y="1"/>
                    <a:pt x="0" y="5"/>
                    <a:pt x="0" y="10"/>
                  </a:cubicBezTo>
                  <a:cubicBezTo>
                    <a:pt x="0" y="19"/>
                    <a:pt x="5" y="24"/>
                    <a:pt x="10" y="24"/>
                  </a:cubicBezTo>
                  <a:cubicBezTo>
                    <a:pt x="19" y="24"/>
                    <a:pt x="24" y="19"/>
                    <a:pt x="24" y="10"/>
                  </a:cubicBezTo>
                  <a:cubicBezTo>
                    <a:pt x="24" y="5"/>
                    <a:pt x="19"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3"/>
            <p:cNvSpPr/>
            <p:nvPr/>
          </p:nvSpPr>
          <p:spPr>
            <a:xfrm flipH="1">
              <a:off x="1243526" y="3940097"/>
              <a:ext cx="1101" cy="1101"/>
            </a:xfrm>
            <a:custGeom>
              <a:rect b="b" l="l" r="r" t="t"/>
              <a:pathLst>
                <a:path extrusionOk="0" h="10" w="10">
                  <a:moveTo>
                    <a:pt x="5" y="0"/>
                  </a:moveTo>
                  <a:cubicBezTo>
                    <a:pt x="0" y="0"/>
                    <a:pt x="0" y="0"/>
                    <a:pt x="0" y="5"/>
                  </a:cubicBezTo>
                  <a:cubicBezTo>
                    <a:pt x="0" y="10"/>
                    <a:pt x="0" y="10"/>
                    <a:pt x="5" y="10"/>
                  </a:cubicBezTo>
                  <a:cubicBezTo>
                    <a:pt x="5" y="10"/>
                    <a:pt x="10" y="10"/>
                    <a:pt x="10" y="5"/>
                  </a:cubicBezTo>
                  <a:cubicBezTo>
                    <a:pt x="10" y="0"/>
                    <a:pt x="5"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3"/>
            <p:cNvSpPr/>
            <p:nvPr/>
          </p:nvSpPr>
          <p:spPr>
            <a:xfrm flipH="1">
              <a:off x="1156334" y="3956721"/>
              <a:ext cx="110" cy="661"/>
            </a:xfrm>
            <a:custGeom>
              <a:rect b="b" l="l" r="r" t="t"/>
              <a:pathLst>
                <a:path extrusionOk="0" h="6" w="1">
                  <a:moveTo>
                    <a:pt x="1" y="5"/>
                  </a:moveTo>
                  <a:cubicBezTo>
                    <a:pt x="1" y="5"/>
                    <a:pt x="1" y="5"/>
                    <a:pt x="1" y="0"/>
                  </a:cubicBezTo>
                  <a:cubicBezTo>
                    <a:pt x="1" y="0"/>
                    <a:pt x="1" y="0"/>
                    <a:pt x="1" y="0"/>
                  </a:cubicBezTo>
                  <a:cubicBezTo>
                    <a:pt x="1" y="0"/>
                    <a:pt x="1" y="0"/>
                    <a:pt x="1" y="0"/>
                  </a:cubicBezTo>
                  <a:cubicBezTo>
                    <a:pt x="1" y="5"/>
                    <a:pt x="1" y="5"/>
                    <a:pt x="1" y="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3"/>
            <p:cNvSpPr/>
            <p:nvPr/>
          </p:nvSpPr>
          <p:spPr>
            <a:xfrm flipH="1">
              <a:off x="8256682" y="3569529"/>
              <a:ext cx="80478" cy="80588"/>
            </a:xfrm>
            <a:custGeom>
              <a:rect b="b" l="l" r="r" t="t"/>
              <a:pathLst>
                <a:path extrusionOk="0" h="732" w="731">
                  <a:moveTo>
                    <a:pt x="363" y="1"/>
                  </a:moveTo>
                  <a:cubicBezTo>
                    <a:pt x="161" y="1"/>
                    <a:pt x="0" y="161"/>
                    <a:pt x="0" y="364"/>
                  </a:cubicBezTo>
                  <a:cubicBezTo>
                    <a:pt x="0" y="566"/>
                    <a:pt x="161" y="731"/>
                    <a:pt x="363" y="731"/>
                  </a:cubicBezTo>
                  <a:cubicBezTo>
                    <a:pt x="566" y="731"/>
                    <a:pt x="731" y="566"/>
                    <a:pt x="731" y="364"/>
                  </a:cubicBezTo>
                  <a:cubicBezTo>
                    <a:pt x="731" y="161"/>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3"/>
            <p:cNvSpPr/>
            <p:nvPr/>
          </p:nvSpPr>
          <p:spPr>
            <a:xfrm flipH="1">
              <a:off x="8188095" y="3626116"/>
              <a:ext cx="79597" cy="79487"/>
            </a:xfrm>
            <a:custGeom>
              <a:rect b="b" l="l" r="r" t="t"/>
              <a:pathLst>
                <a:path extrusionOk="0" h="722" w="723">
                  <a:moveTo>
                    <a:pt x="364" y="0"/>
                  </a:moveTo>
                  <a:cubicBezTo>
                    <a:pt x="166" y="0"/>
                    <a:pt x="1" y="161"/>
                    <a:pt x="1" y="359"/>
                  </a:cubicBezTo>
                  <a:cubicBezTo>
                    <a:pt x="1" y="561"/>
                    <a:pt x="166" y="722"/>
                    <a:pt x="364" y="722"/>
                  </a:cubicBezTo>
                  <a:cubicBezTo>
                    <a:pt x="562" y="722"/>
                    <a:pt x="722" y="561"/>
                    <a:pt x="722" y="359"/>
                  </a:cubicBezTo>
                  <a:cubicBezTo>
                    <a:pt x="722" y="161"/>
                    <a:pt x="562" y="0"/>
                    <a:pt x="3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3"/>
            <p:cNvSpPr/>
            <p:nvPr/>
          </p:nvSpPr>
          <p:spPr>
            <a:xfrm flipH="1">
              <a:off x="8116536" y="3679070"/>
              <a:ext cx="78496" cy="78936"/>
            </a:xfrm>
            <a:custGeom>
              <a:rect b="b" l="l" r="r" t="t"/>
              <a:pathLst>
                <a:path extrusionOk="0" h="717" w="713">
                  <a:moveTo>
                    <a:pt x="359" y="0"/>
                  </a:moveTo>
                  <a:cubicBezTo>
                    <a:pt x="161" y="0"/>
                    <a:pt x="1" y="161"/>
                    <a:pt x="1" y="359"/>
                  </a:cubicBezTo>
                  <a:cubicBezTo>
                    <a:pt x="1" y="556"/>
                    <a:pt x="161" y="717"/>
                    <a:pt x="359" y="717"/>
                  </a:cubicBezTo>
                  <a:cubicBezTo>
                    <a:pt x="553" y="717"/>
                    <a:pt x="713" y="556"/>
                    <a:pt x="713" y="359"/>
                  </a:cubicBezTo>
                  <a:cubicBezTo>
                    <a:pt x="713" y="161"/>
                    <a:pt x="553"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3"/>
            <p:cNvSpPr/>
            <p:nvPr/>
          </p:nvSpPr>
          <p:spPr>
            <a:xfrm flipH="1">
              <a:off x="8042775" y="3729932"/>
              <a:ext cx="77945" cy="77395"/>
            </a:xfrm>
            <a:custGeom>
              <a:rect b="b" l="l" r="r" t="t"/>
              <a:pathLst>
                <a:path extrusionOk="0" h="703" w="708">
                  <a:moveTo>
                    <a:pt x="354" y="0"/>
                  </a:moveTo>
                  <a:cubicBezTo>
                    <a:pt x="160" y="0"/>
                    <a:pt x="0" y="160"/>
                    <a:pt x="0" y="354"/>
                  </a:cubicBezTo>
                  <a:cubicBezTo>
                    <a:pt x="0" y="547"/>
                    <a:pt x="160" y="703"/>
                    <a:pt x="354" y="703"/>
                  </a:cubicBezTo>
                  <a:cubicBezTo>
                    <a:pt x="547" y="703"/>
                    <a:pt x="707" y="547"/>
                    <a:pt x="707" y="354"/>
                  </a:cubicBezTo>
                  <a:cubicBezTo>
                    <a:pt x="707" y="160"/>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3"/>
            <p:cNvSpPr/>
            <p:nvPr/>
          </p:nvSpPr>
          <p:spPr>
            <a:xfrm flipH="1">
              <a:off x="7968023" y="3778153"/>
              <a:ext cx="76955" cy="76404"/>
            </a:xfrm>
            <a:custGeom>
              <a:rect b="b" l="l" r="r" t="t"/>
              <a:pathLst>
                <a:path extrusionOk="0" h="694" w="699">
                  <a:moveTo>
                    <a:pt x="349" y="1"/>
                  </a:moveTo>
                  <a:cubicBezTo>
                    <a:pt x="161" y="1"/>
                    <a:pt x="0" y="156"/>
                    <a:pt x="0" y="349"/>
                  </a:cubicBezTo>
                  <a:cubicBezTo>
                    <a:pt x="0" y="538"/>
                    <a:pt x="161" y="694"/>
                    <a:pt x="349" y="694"/>
                  </a:cubicBezTo>
                  <a:cubicBezTo>
                    <a:pt x="542" y="694"/>
                    <a:pt x="698" y="538"/>
                    <a:pt x="698" y="349"/>
                  </a:cubicBezTo>
                  <a:cubicBezTo>
                    <a:pt x="698" y="156"/>
                    <a:pt x="542"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3"/>
            <p:cNvSpPr/>
            <p:nvPr/>
          </p:nvSpPr>
          <p:spPr>
            <a:xfrm flipH="1">
              <a:off x="7891289" y="3823290"/>
              <a:ext cx="75854" cy="75964"/>
            </a:xfrm>
            <a:custGeom>
              <a:rect b="b" l="l" r="r" t="t"/>
              <a:pathLst>
                <a:path extrusionOk="0" h="690" w="689">
                  <a:moveTo>
                    <a:pt x="345" y="1"/>
                  </a:moveTo>
                  <a:cubicBezTo>
                    <a:pt x="156" y="1"/>
                    <a:pt x="0" y="156"/>
                    <a:pt x="0" y="345"/>
                  </a:cubicBezTo>
                  <a:cubicBezTo>
                    <a:pt x="0" y="538"/>
                    <a:pt x="156" y="689"/>
                    <a:pt x="345" y="689"/>
                  </a:cubicBezTo>
                  <a:cubicBezTo>
                    <a:pt x="533" y="689"/>
                    <a:pt x="689" y="538"/>
                    <a:pt x="689" y="345"/>
                  </a:cubicBezTo>
                  <a:cubicBezTo>
                    <a:pt x="689" y="156"/>
                    <a:pt x="533"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3"/>
            <p:cNvSpPr/>
            <p:nvPr/>
          </p:nvSpPr>
          <p:spPr>
            <a:xfrm flipH="1">
              <a:off x="7813454" y="3866446"/>
              <a:ext cx="74753" cy="74753"/>
            </a:xfrm>
            <a:custGeom>
              <a:rect b="b" l="l" r="r" t="t"/>
              <a:pathLst>
                <a:path extrusionOk="0" h="679" w="679">
                  <a:moveTo>
                    <a:pt x="339" y="0"/>
                  </a:moveTo>
                  <a:cubicBezTo>
                    <a:pt x="151" y="0"/>
                    <a:pt x="0" y="151"/>
                    <a:pt x="0" y="339"/>
                  </a:cubicBezTo>
                  <a:cubicBezTo>
                    <a:pt x="0" y="528"/>
                    <a:pt x="151" y="679"/>
                    <a:pt x="339" y="679"/>
                  </a:cubicBezTo>
                  <a:cubicBezTo>
                    <a:pt x="528" y="679"/>
                    <a:pt x="679" y="528"/>
                    <a:pt x="679" y="339"/>
                  </a:cubicBezTo>
                  <a:cubicBezTo>
                    <a:pt x="679" y="151"/>
                    <a:pt x="528" y="0"/>
                    <a:pt x="3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3"/>
            <p:cNvSpPr/>
            <p:nvPr/>
          </p:nvSpPr>
          <p:spPr>
            <a:xfrm flipH="1">
              <a:off x="7733968" y="3906849"/>
              <a:ext cx="73872" cy="73872"/>
            </a:xfrm>
            <a:custGeom>
              <a:rect b="b" l="l" r="r" t="t"/>
              <a:pathLst>
                <a:path extrusionOk="0" h="671" w="671">
                  <a:moveTo>
                    <a:pt x="335" y="1"/>
                  </a:moveTo>
                  <a:cubicBezTo>
                    <a:pt x="152" y="1"/>
                    <a:pt x="1" y="147"/>
                    <a:pt x="1" y="335"/>
                  </a:cubicBezTo>
                  <a:cubicBezTo>
                    <a:pt x="1" y="519"/>
                    <a:pt x="152" y="670"/>
                    <a:pt x="335" y="670"/>
                  </a:cubicBezTo>
                  <a:cubicBezTo>
                    <a:pt x="519" y="670"/>
                    <a:pt x="670" y="519"/>
                    <a:pt x="670" y="335"/>
                  </a:cubicBezTo>
                  <a:cubicBezTo>
                    <a:pt x="670" y="147"/>
                    <a:pt x="519"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3"/>
            <p:cNvSpPr/>
            <p:nvPr/>
          </p:nvSpPr>
          <p:spPr>
            <a:xfrm flipH="1">
              <a:off x="7653051" y="3944281"/>
              <a:ext cx="72771" cy="72771"/>
            </a:xfrm>
            <a:custGeom>
              <a:rect b="b" l="l" r="r" t="t"/>
              <a:pathLst>
                <a:path extrusionOk="0" h="661" w="661">
                  <a:moveTo>
                    <a:pt x="331" y="0"/>
                  </a:moveTo>
                  <a:cubicBezTo>
                    <a:pt x="147" y="0"/>
                    <a:pt x="1" y="146"/>
                    <a:pt x="1" y="330"/>
                  </a:cubicBezTo>
                  <a:cubicBezTo>
                    <a:pt x="1" y="509"/>
                    <a:pt x="147" y="660"/>
                    <a:pt x="331" y="660"/>
                  </a:cubicBezTo>
                  <a:cubicBezTo>
                    <a:pt x="514" y="660"/>
                    <a:pt x="661" y="509"/>
                    <a:pt x="661" y="330"/>
                  </a:cubicBezTo>
                  <a:cubicBezTo>
                    <a:pt x="661" y="146"/>
                    <a:pt x="514"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3"/>
            <p:cNvSpPr/>
            <p:nvPr/>
          </p:nvSpPr>
          <p:spPr>
            <a:xfrm flipH="1">
              <a:off x="7571033" y="3978519"/>
              <a:ext cx="71780" cy="71670"/>
            </a:xfrm>
            <a:custGeom>
              <a:rect b="b" l="l" r="r" t="t"/>
              <a:pathLst>
                <a:path extrusionOk="0" h="651" w="652">
                  <a:moveTo>
                    <a:pt x="326" y="0"/>
                  </a:moveTo>
                  <a:cubicBezTo>
                    <a:pt x="147" y="0"/>
                    <a:pt x="1" y="146"/>
                    <a:pt x="1" y="326"/>
                  </a:cubicBezTo>
                  <a:cubicBezTo>
                    <a:pt x="1" y="505"/>
                    <a:pt x="147" y="651"/>
                    <a:pt x="326" y="651"/>
                  </a:cubicBezTo>
                  <a:cubicBezTo>
                    <a:pt x="505" y="651"/>
                    <a:pt x="651" y="505"/>
                    <a:pt x="651" y="326"/>
                  </a:cubicBezTo>
                  <a:cubicBezTo>
                    <a:pt x="651"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3"/>
            <p:cNvSpPr/>
            <p:nvPr/>
          </p:nvSpPr>
          <p:spPr>
            <a:xfrm flipH="1">
              <a:off x="7487473" y="4009675"/>
              <a:ext cx="71230" cy="71120"/>
            </a:xfrm>
            <a:custGeom>
              <a:rect b="b" l="l" r="r" t="t"/>
              <a:pathLst>
                <a:path extrusionOk="0" h="646" w="647">
                  <a:moveTo>
                    <a:pt x="326" y="0"/>
                  </a:moveTo>
                  <a:cubicBezTo>
                    <a:pt x="147" y="0"/>
                    <a:pt x="1" y="146"/>
                    <a:pt x="1" y="321"/>
                  </a:cubicBezTo>
                  <a:cubicBezTo>
                    <a:pt x="1" y="500"/>
                    <a:pt x="147" y="646"/>
                    <a:pt x="326" y="646"/>
                  </a:cubicBezTo>
                  <a:cubicBezTo>
                    <a:pt x="500" y="646"/>
                    <a:pt x="646" y="500"/>
                    <a:pt x="646" y="321"/>
                  </a:cubicBezTo>
                  <a:cubicBezTo>
                    <a:pt x="646" y="146"/>
                    <a:pt x="500"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3"/>
            <p:cNvSpPr/>
            <p:nvPr/>
          </p:nvSpPr>
          <p:spPr>
            <a:xfrm flipH="1">
              <a:off x="7402923" y="4037638"/>
              <a:ext cx="70129" cy="70239"/>
            </a:xfrm>
            <a:custGeom>
              <a:rect b="b" l="l" r="r" t="t"/>
              <a:pathLst>
                <a:path extrusionOk="0" h="638" w="637">
                  <a:moveTo>
                    <a:pt x="316" y="1"/>
                  </a:moveTo>
                  <a:cubicBezTo>
                    <a:pt x="142" y="1"/>
                    <a:pt x="0" y="142"/>
                    <a:pt x="0" y="317"/>
                  </a:cubicBezTo>
                  <a:cubicBezTo>
                    <a:pt x="0" y="491"/>
                    <a:pt x="142" y="637"/>
                    <a:pt x="316" y="637"/>
                  </a:cubicBezTo>
                  <a:cubicBezTo>
                    <a:pt x="495" y="637"/>
                    <a:pt x="637" y="491"/>
                    <a:pt x="637" y="317"/>
                  </a:cubicBezTo>
                  <a:cubicBezTo>
                    <a:pt x="637" y="142"/>
                    <a:pt x="495"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3"/>
            <p:cNvSpPr/>
            <p:nvPr/>
          </p:nvSpPr>
          <p:spPr>
            <a:xfrm flipH="1">
              <a:off x="7317272" y="4062078"/>
              <a:ext cx="69689" cy="69138"/>
            </a:xfrm>
            <a:custGeom>
              <a:rect b="b" l="l" r="r" t="t"/>
              <a:pathLst>
                <a:path extrusionOk="0" h="628" w="633">
                  <a:moveTo>
                    <a:pt x="317" y="0"/>
                  </a:moveTo>
                  <a:cubicBezTo>
                    <a:pt x="142" y="0"/>
                    <a:pt x="1" y="137"/>
                    <a:pt x="1" y="311"/>
                  </a:cubicBezTo>
                  <a:cubicBezTo>
                    <a:pt x="1" y="486"/>
                    <a:pt x="142" y="627"/>
                    <a:pt x="317" y="627"/>
                  </a:cubicBezTo>
                  <a:cubicBezTo>
                    <a:pt x="491" y="627"/>
                    <a:pt x="633" y="486"/>
                    <a:pt x="633" y="311"/>
                  </a:cubicBezTo>
                  <a:cubicBezTo>
                    <a:pt x="633" y="137"/>
                    <a:pt x="491"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3"/>
            <p:cNvSpPr/>
            <p:nvPr/>
          </p:nvSpPr>
          <p:spPr>
            <a:xfrm flipH="1">
              <a:off x="7231070" y="4082335"/>
              <a:ext cx="68147" cy="68588"/>
            </a:xfrm>
            <a:custGeom>
              <a:rect b="b" l="l" r="r" t="t"/>
              <a:pathLst>
                <a:path extrusionOk="0" h="623" w="619">
                  <a:moveTo>
                    <a:pt x="312" y="0"/>
                  </a:moveTo>
                  <a:cubicBezTo>
                    <a:pt x="137" y="0"/>
                    <a:pt x="1" y="142"/>
                    <a:pt x="1" y="311"/>
                  </a:cubicBezTo>
                  <a:cubicBezTo>
                    <a:pt x="1" y="481"/>
                    <a:pt x="137" y="622"/>
                    <a:pt x="312" y="622"/>
                  </a:cubicBezTo>
                  <a:cubicBezTo>
                    <a:pt x="481" y="622"/>
                    <a:pt x="618" y="481"/>
                    <a:pt x="618" y="311"/>
                  </a:cubicBezTo>
                  <a:cubicBezTo>
                    <a:pt x="618" y="142"/>
                    <a:pt x="481"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3"/>
            <p:cNvSpPr/>
            <p:nvPr/>
          </p:nvSpPr>
          <p:spPr>
            <a:xfrm flipH="1">
              <a:off x="7143878" y="4098849"/>
              <a:ext cx="67046" cy="67597"/>
            </a:xfrm>
            <a:custGeom>
              <a:rect b="b" l="l" r="r" t="t"/>
              <a:pathLst>
                <a:path extrusionOk="0" h="614" w="609">
                  <a:moveTo>
                    <a:pt x="306" y="1"/>
                  </a:moveTo>
                  <a:cubicBezTo>
                    <a:pt x="137" y="1"/>
                    <a:pt x="0" y="138"/>
                    <a:pt x="0" y="307"/>
                  </a:cubicBezTo>
                  <a:cubicBezTo>
                    <a:pt x="0" y="477"/>
                    <a:pt x="137" y="614"/>
                    <a:pt x="306" y="614"/>
                  </a:cubicBezTo>
                  <a:cubicBezTo>
                    <a:pt x="476" y="614"/>
                    <a:pt x="608" y="477"/>
                    <a:pt x="608" y="307"/>
                  </a:cubicBezTo>
                  <a:cubicBezTo>
                    <a:pt x="608" y="138"/>
                    <a:pt x="476" y="1"/>
                    <a:pt x="3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3"/>
            <p:cNvSpPr/>
            <p:nvPr/>
          </p:nvSpPr>
          <p:spPr>
            <a:xfrm flipH="1">
              <a:off x="7055695" y="4111840"/>
              <a:ext cx="66496" cy="66056"/>
            </a:xfrm>
            <a:custGeom>
              <a:rect b="b" l="l" r="r" t="t"/>
              <a:pathLst>
                <a:path extrusionOk="0" h="600" w="604">
                  <a:moveTo>
                    <a:pt x="302" y="1"/>
                  </a:moveTo>
                  <a:cubicBezTo>
                    <a:pt x="137" y="1"/>
                    <a:pt x="0" y="133"/>
                    <a:pt x="0" y="303"/>
                  </a:cubicBezTo>
                  <a:cubicBezTo>
                    <a:pt x="0" y="468"/>
                    <a:pt x="137" y="600"/>
                    <a:pt x="302" y="600"/>
                  </a:cubicBezTo>
                  <a:cubicBezTo>
                    <a:pt x="467" y="600"/>
                    <a:pt x="604" y="468"/>
                    <a:pt x="604" y="303"/>
                  </a:cubicBezTo>
                  <a:cubicBezTo>
                    <a:pt x="604" y="133"/>
                    <a:pt x="467" y="1"/>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3"/>
            <p:cNvSpPr/>
            <p:nvPr/>
          </p:nvSpPr>
          <p:spPr>
            <a:xfrm flipH="1">
              <a:off x="6967511" y="4120207"/>
              <a:ext cx="64955" cy="65505"/>
            </a:xfrm>
            <a:custGeom>
              <a:rect b="b" l="l" r="r" t="t"/>
              <a:pathLst>
                <a:path extrusionOk="0" h="595" w="590">
                  <a:moveTo>
                    <a:pt x="298" y="0"/>
                  </a:moveTo>
                  <a:cubicBezTo>
                    <a:pt x="133" y="0"/>
                    <a:pt x="1" y="132"/>
                    <a:pt x="1" y="297"/>
                  </a:cubicBezTo>
                  <a:cubicBezTo>
                    <a:pt x="1" y="458"/>
                    <a:pt x="133" y="594"/>
                    <a:pt x="298" y="594"/>
                  </a:cubicBezTo>
                  <a:cubicBezTo>
                    <a:pt x="458" y="594"/>
                    <a:pt x="590" y="458"/>
                    <a:pt x="590" y="297"/>
                  </a:cubicBezTo>
                  <a:cubicBezTo>
                    <a:pt x="590" y="132"/>
                    <a:pt x="458"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3"/>
            <p:cNvSpPr/>
            <p:nvPr/>
          </p:nvSpPr>
          <p:spPr>
            <a:xfrm flipH="1">
              <a:off x="6878668" y="4123840"/>
              <a:ext cx="64514" cy="64404"/>
            </a:xfrm>
            <a:custGeom>
              <a:rect b="b" l="l" r="r" t="t"/>
              <a:pathLst>
                <a:path extrusionOk="0" h="585" w="586">
                  <a:moveTo>
                    <a:pt x="293" y="0"/>
                  </a:moveTo>
                  <a:cubicBezTo>
                    <a:pt x="133" y="0"/>
                    <a:pt x="1" y="132"/>
                    <a:pt x="1" y="293"/>
                  </a:cubicBezTo>
                  <a:cubicBezTo>
                    <a:pt x="1" y="453"/>
                    <a:pt x="133" y="585"/>
                    <a:pt x="293" y="585"/>
                  </a:cubicBezTo>
                  <a:cubicBezTo>
                    <a:pt x="458" y="585"/>
                    <a:pt x="585" y="453"/>
                    <a:pt x="585" y="293"/>
                  </a:cubicBezTo>
                  <a:cubicBezTo>
                    <a:pt x="585" y="132"/>
                    <a:pt x="458"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3"/>
            <p:cNvSpPr/>
            <p:nvPr/>
          </p:nvSpPr>
          <p:spPr>
            <a:xfrm flipH="1">
              <a:off x="6789934" y="4123289"/>
              <a:ext cx="63413" cy="63413"/>
            </a:xfrm>
            <a:custGeom>
              <a:rect b="b" l="l" r="r" t="t"/>
              <a:pathLst>
                <a:path extrusionOk="0" h="576" w="576">
                  <a:moveTo>
                    <a:pt x="288" y="1"/>
                  </a:moveTo>
                  <a:cubicBezTo>
                    <a:pt x="132" y="1"/>
                    <a:pt x="0" y="128"/>
                    <a:pt x="0" y="288"/>
                  </a:cubicBezTo>
                  <a:cubicBezTo>
                    <a:pt x="0" y="444"/>
                    <a:pt x="132" y="576"/>
                    <a:pt x="288" y="576"/>
                  </a:cubicBezTo>
                  <a:cubicBezTo>
                    <a:pt x="448" y="576"/>
                    <a:pt x="575" y="444"/>
                    <a:pt x="575" y="288"/>
                  </a:cubicBezTo>
                  <a:cubicBezTo>
                    <a:pt x="575" y="128"/>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3"/>
            <p:cNvSpPr/>
            <p:nvPr/>
          </p:nvSpPr>
          <p:spPr>
            <a:xfrm flipH="1">
              <a:off x="6701200" y="4117565"/>
              <a:ext cx="62422" cy="62973"/>
            </a:xfrm>
            <a:custGeom>
              <a:rect b="b" l="l" r="r" t="t"/>
              <a:pathLst>
                <a:path extrusionOk="0" h="572" w="567">
                  <a:moveTo>
                    <a:pt x="284" y="1"/>
                  </a:moveTo>
                  <a:cubicBezTo>
                    <a:pt x="128" y="1"/>
                    <a:pt x="1" y="128"/>
                    <a:pt x="1" y="284"/>
                  </a:cubicBezTo>
                  <a:cubicBezTo>
                    <a:pt x="1" y="444"/>
                    <a:pt x="128" y="571"/>
                    <a:pt x="284" y="571"/>
                  </a:cubicBezTo>
                  <a:cubicBezTo>
                    <a:pt x="439" y="571"/>
                    <a:pt x="566" y="444"/>
                    <a:pt x="566" y="284"/>
                  </a:cubicBezTo>
                  <a:cubicBezTo>
                    <a:pt x="566" y="128"/>
                    <a:pt x="439" y="1"/>
                    <a:pt x="2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3"/>
            <p:cNvSpPr/>
            <p:nvPr/>
          </p:nvSpPr>
          <p:spPr>
            <a:xfrm flipH="1">
              <a:off x="6613017" y="4107766"/>
              <a:ext cx="61872" cy="61322"/>
            </a:xfrm>
            <a:custGeom>
              <a:rect b="b" l="l" r="r" t="t"/>
              <a:pathLst>
                <a:path extrusionOk="0" h="557" w="562">
                  <a:moveTo>
                    <a:pt x="284" y="0"/>
                  </a:moveTo>
                  <a:cubicBezTo>
                    <a:pt x="128" y="0"/>
                    <a:pt x="1" y="123"/>
                    <a:pt x="1" y="278"/>
                  </a:cubicBezTo>
                  <a:cubicBezTo>
                    <a:pt x="1" y="434"/>
                    <a:pt x="128" y="556"/>
                    <a:pt x="284" y="556"/>
                  </a:cubicBezTo>
                  <a:cubicBezTo>
                    <a:pt x="434" y="556"/>
                    <a:pt x="562" y="434"/>
                    <a:pt x="562" y="278"/>
                  </a:cubicBezTo>
                  <a:cubicBezTo>
                    <a:pt x="562" y="123"/>
                    <a:pt x="434"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3"/>
            <p:cNvSpPr/>
            <p:nvPr/>
          </p:nvSpPr>
          <p:spPr>
            <a:xfrm flipH="1">
              <a:off x="6525824" y="4092684"/>
              <a:ext cx="60331" cy="60771"/>
            </a:xfrm>
            <a:custGeom>
              <a:rect b="b" l="l" r="r" t="t"/>
              <a:pathLst>
                <a:path extrusionOk="0" h="552" w="548">
                  <a:moveTo>
                    <a:pt x="274" y="0"/>
                  </a:moveTo>
                  <a:cubicBezTo>
                    <a:pt x="123" y="0"/>
                    <a:pt x="1" y="123"/>
                    <a:pt x="1" y="274"/>
                  </a:cubicBezTo>
                  <a:cubicBezTo>
                    <a:pt x="1" y="429"/>
                    <a:pt x="123" y="552"/>
                    <a:pt x="274" y="552"/>
                  </a:cubicBezTo>
                  <a:cubicBezTo>
                    <a:pt x="425" y="552"/>
                    <a:pt x="548" y="429"/>
                    <a:pt x="548" y="274"/>
                  </a:cubicBezTo>
                  <a:cubicBezTo>
                    <a:pt x="548" y="123"/>
                    <a:pt x="425"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3"/>
            <p:cNvSpPr/>
            <p:nvPr/>
          </p:nvSpPr>
          <p:spPr>
            <a:xfrm flipH="1">
              <a:off x="6439072" y="4072977"/>
              <a:ext cx="59890" cy="59780"/>
            </a:xfrm>
            <a:custGeom>
              <a:rect b="b" l="l" r="r" t="t"/>
              <a:pathLst>
                <a:path extrusionOk="0" h="543" w="544">
                  <a:moveTo>
                    <a:pt x="274" y="0"/>
                  </a:moveTo>
                  <a:cubicBezTo>
                    <a:pt x="123" y="0"/>
                    <a:pt x="1" y="123"/>
                    <a:pt x="1" y="274"/>
                  </a:cubicBezTo>
                  <a:cubicBezTo>
                    <a:pt x="1" y="420"/>
                    <a:pt x="123" y="542"/>
                    <a:pt x="274" y="542"/>
                  </a:cubicBezTo>
                  <a:cubicBezTo>
                    <a:pt x="420" y="542"/>
                    <a:pt x="543" y="420"/>
                    <a:pt x="543" y="274"/>
                  </a:cubicBezTo>
                  <a:cubicBezTo>
                    <a:pt x="543" y="123"/>
                    <a:pt x="420"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3"/>
            <p:cNvSpPr/>
            <p:nvPr/>
          </p:nvSpPr>
          <p:spPr>
            <a:xfrm flipH="1">
              <a:off x="6353972" y="4049088"/>
              <a:ext cx="58789" cy="58789"/>
            </a:xfrm>
            <a:custGeom>
              <a:rect b="b" l="l" r="r" t="t"/>
              <a:pathLst>
                <a:path extrusionOk="0" h="534" w="534">
                  <a:moveTo>
                    <a:pt x="269" y="0"/>
                  </a:moveTo>
                  <a:cubicBezTo>
                    <a:pt x="123" y="0"/>
                    <a:pt x="0" y="118"/>
                    <a:pt x="0" y="264"/>
                  </a:cubicBezTo>
                  <a:cubicBezTo>
                    <a:pt x="0" y="411"/>
                    <a:pt x="123" y="533"/>
                    <a:pt x="269" y="533"/>
                  </a:cubicBezTo>
                  <a:cubicBezTo>
                    <a:pt x="415" y="533"/>
                    <a:pt x="533" y="411"/>
                    <a:pt x="533" y="264"/>
                  </a:cubicBezTo>
                  <a:cubicBezTo>
                    <a:pt x="533" y="118"/>
                    <a:pt x="415" y="0"/>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3"/>
            <p:cNvSpPr/>
            <p:nvPr/>
          </p:nvSpPr>
          <p:spPr>
            <a:xfrm flipH="1">
              <a:off x="6269972" y="4020574"/>
              <a:ext cx="57688" cy="57688"/>
            </a:xfrm>
            <a:custGeom>
              <a:rect b="b" l="l" r="r" t="t"/>
              <a:pathLst>
                <a:path extrusionOk="0" h="524" w="524">
                  <a:moveTo>
                    <a:pt x="265" y="0"/>
                  </a:moveTo>
                  <a:cubicBezTo>
                    <a:pt x="118" y="0"/>
                    <a:pt x="1" y="118"/>
                    <a:pt x="1" y="264"/>
                  </a:cubicBezTo>
                  <a:cubicBezTo>
                    <a:pt x="1" y="406"/>
                    <a:pt x="118" y="523"/>
                    <a:pt x="265" y="523"/>
                  </a:cubicBezTo>
                  <a:cubicBezTo>
                    <a:pt x="406" y="523"/>
                    <a:pt x="524" y="406"/>
                    <a:pt x="524" y="264"/>
                  </a:cubicBezTo>
                  <a:cubicBezTo>
                    <a:pt x="524" y="118"/>
                    <a:pt x="406"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3"/>
            <p:cNvSpPr/>
            <p:nvPr/>
          </p:nvSpPr>
          <p:spPr>
            <a:xfrm flipH="1">
              <a:off x="6187403" y="3988317"/>
              <a:ext cx="56698" cy="56698"/>
            </a:xfrm>
            <a:custGeom>
              <a:rect b="b" l="l" r="r" t="t"/>
              <a:pathLst>
                <a:path extrusionOk="0" h="515" w="515">
                  <a:moveTo>
                    <a:pt x="260" y="1"/>
                  </a:moveTo>
                  <a:cubicBezTo>
                    <a:pt x="114" y="1"/>
                    <a:pt x="1" y="114"/>
                    <a:pt x="1" y="255"/>
                  </a:cubicBezTo>
                  <a:cubicBezTo>
                    <a:pt x="1" y="402"/>
                    <a:pt x="114" y="515"/>
                    <a:pt x="260" y="515"/>
                  </a:cubicBezTo>
                  <a:cubicBezTo>
                    <a:pt x="401" y="515"/>
                    <a:pt x="514" y="402"/>
                    <a:pt x="514" y="255"/>
                  </a:cubicBezTo>
                  <a:cubicBezTo>
                    <a:pt x="514" y="114"/>
                    <a:pt x="401"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3"/>
            <p:cNvSpPr/>
            <p:nvPr/>
          </p:nvSpPr>
          <p:spPr>
            <a:xfrm flipH="1">
              <a:off x="6105936" y="3952537"/>
              <a:ext cx="56147" cy="56147"/>
            </a:xfrm>
            <a:custGeom>
              <a:rect b="b" l="l" r="r" t="t"/>
              <a:pathLst>
                <a:path extrusionOk="0" h="510" w="510">
                  <a:moveTo>
                    <a:pt x="255" y="1"/>
                  </a:moveTo>
                  <a:cubicBezTo>
                    <a:pt x="114" y="1"/>
                    <a:pt x="0" y="114"/>
                    <a:pt x="0" y="255"/>
                  </a:cubicBezTo>
                  <a:cubicBezTo>
                    <a:pt x="0" y="392"/>
                    <a:pt x="114" y="510"/>
                    <a:pt x="255" y="510"/>
                  </a:cubicBezTo>
                  <a:cubicBezTo>
                    <a:pt x="396" y="510"/>
                    <a:pt x="510" y="392"/>
                    <a:pt x="510" y="255"/>
                  </a:cubicBezTo>
                  <a:cubicBezTo>
                    <a:pt x="510" y="114"/>
                    <a:pt x="396"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3"/>
            <p:cNvSpPr/>
            <p:nvPr/>
          </p:nvSpPr>
          <p:spPr>
            <a:xfrm flipH="1">
              <a:off x="6026009" y="3914115"/>
              <a:ext cx="55156" cy="55156"/>
            </a:xfrm>
            <a:custGeom>
              <a:rect b="b" l="l" r="r" t="t"/>
              <a:pathLst>
                <a:path extrusionOk="0" h="501" w="501">
                  <a:moveTo>
                    <a:pt x="251" y="1"/>
                  </a:moveTo>
                  <a:cubicBezTo>
                    <a:pt x="114" y="1"/>
                    <a:pt x="1" y="114"/>
                    <a:pt x="1" y="251"/>
                  </a:cubicBezTo>
                  <a:cubicBezTo>
                    <a:pt x="1" y="387"/>
                    <a:pt x="114" y="500"/>
                    <a:pt x="251" y="500"/>
                  </a:cubicBezTo>
                  <a:cubicBezTo>
                    <a:pt x="387" y="500"/>
                    <a:pt x="501" y="387"/>
                    <a:pt x="501" y="251"/>
                  </a:cubicBezTo>
                  <a:cubicBezTo>
                    <a:pt x="501" y="114"/>
                    <a:pt x="387"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3"/>
            <p:cNvSpPr/>
            <p:nvPr/>
          </p:nvSpPr>
          <p:spPr>
            <a:xfrm flipH="1">
              <a:off x="5947074" y="3873712"/>
              <a:ext cx="54166" cy="54055"/>
            </a:xfrm>
            <a:custGeom>
              <a:rect b="b" l="l" r="r" t="t"/>
              <a:pathLst>
                <a:path extrusionOk="0" h="491" w="492">
                  <a:moveTo>
                    <a:pt x="246" y="0"/>
                  </a:moveTo>
                  <a:cubicBezTo>
                    <a:pt x="109" y="0"/>
                    <a:pt x="1" y="113"/>
                    <a:pt x="1" y="245"/>
                  </a:cubicBezTo>
                  <a:cubicBezTo>
                    <a:pt x="1" y="382"/>
                    <a:pt x="109" y="490"/>
                    <a:pt x="246" y="490"/>
                  </a:cubicBezTo>
                  <a:cubicBezTo>
                    <a:pt x="378" y="490"/>
                    <a:pt x="491" y="382"/>
                    <a:pt x="491" y="245"/>
                  </a:cubicBezTo>
                  <a:cubicBezTo>
                    <a:pt x="491" y="113"/>
                    <a:pt x="378"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3"/>
            <p:cNvSpPr/>
            <p:nvPr/>
          </p:nvSpPr>
          <p:spPr>
            <a:xfrm flipH="1">
              <a:off x="5868799" y="3832097"/>
              <a:ext cx="53505" cy="53615"/>
            </a:xfrm>
            <a:custGeom>
              <a:rect b="b" l="l" r="r" t="t"/>
              <a:pathLst>
                <a:path extrusionOk="0" h="487" w="486">
                  <a:moveTo>
                    <a:pt x="241" y="1"/>
                  </a:moveTo>
                  <a:cubicBezTo>
                    <a:pt x="109" y="1"/>
                    <a:pt x="0" y="109"/>
                    <a:pt x="0" y="246"/>
                  </a:cubicBezTo>
                  <a:cubicBezTo>
                    <a:pt x="0" y="378"/>
                    <a:pt x="109" y="486"/>
                    <a:pt x="241" y="486"/>
                  </a:cubicBezTo>
                  <a:cubicBezTo>
                    <a:pt x="377" y="486"/>
                    <a:pt x="486" y="378"/>
                    <a:pt x="486" y="246"/>
                  </a:cubicBezTo>
                  <a:cubicBezTo>
                    <a:pt x="486" y="109"/>
                    <a:pt x="377"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3"/>
            <p:cNvSpPr/>
            <p:nvPr/>
          </p:nvSpPr>
          <p:spPr>
            <a:xfrm flipH="1">
              <a:off x="5790854" y="3790593"/>
              <a:ext cx="52074" cy="52074"/>
            </a:xfrm>
            <a:custGeom>
              <a:rect b="b" l="l" r="r" t="t"/>
              <a:pathLst>
                <a:path extrusionOk="0" h="473" w="473">
                  <a:moveTo>
                    <a:pt x="236" y="1"/>
                  </a:moveTo>
                  <a:cubicBezTo>
                    <a:pt x="104" y="1"/>
                    <a:pt x="1" y="104"/>
                    <a:pt x="1" y="236"/>
                  </a:cubicBezTo>
                  <a:cubicBezTo>
                    <a:pt x="1" y="368"/>
                    <a:pt x="104" y="472"/>
                    <a:pt x="236" y="472"/>
                  </a:cubicBezTo>
                  <a:cubicBezTo>
                    <a:pt x="368" y="472"/>
                    <a:pt x="472" y="368"/>
                    <a:pt x="472" y="236"/>
                  </a:cubicBezTo>
                  <a:cubicBezTo>
                    <a:pt x="472" y="104"/>
                    <a:pt x="368" y="1"/>
                    <a:pt x="2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3"/>
            <p:cNvSpPr/>
            <p:nvPr/>
          </p:nvSpPr>
          <p:spPr>
            <a:xfrm flipH="1">
              <a:off x="5712579" y="3749639"/>
              <a:ext cx="51413" cy="50973"/>
            </a:xfrm>
            <a:custGeom>
              <a:rect b="b" l="l" r="r" t="t"/>
              <a:pathLst>
                <a:path extrusionOk="0" h="463" w="467">
                  <a:moveTo>
                    <a:pt x="236" y="0"/>
                  </a:moveTo>
                  <a:cubicBezTo>
                    <a:pt x="109" y="0"/>
                    <a:pt x="0" y="104"/>
                    <a:pt x="0" y="231"/>
                  </a:cubicBezTo>
                  <a:cubicBezTo>
                    <a:pt x="0" y="359"/>
                    <a:pt x="109" y="462"/>
                    <a:pt x="236" y="462"/>
                  </a:cubicBezTo>
                  <a:cubicBezTo>
                    <a:pt x="363" y="462"/>
                    <a:pt x="467" y="359"/>
                    <a:pt x="467" y="231"/>
                  </a:cubicBezTo>
                  <a:cubicBezTo>
                    <a:pt x="467" y="104"/>
                    <a:pt x="363"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3"/>
            <p:cNvSpPr/>
            <p:nvPr/>
          </p:nvSpPr>
          <p:spPr>
            <a:xfrm flipH="1">
              <a:off x="5633093" y="3709676"/>
              <a:ext cx="50532" cy="50422"/>
            </a:xfrm>
            <a:custGeom>
              <a:rect b="b" l="l" r="r" t="t"/>
              <a:pathLst>
                <a:path extrusionOk="0" h="458" w="459">
                  <a:moveTo>
                    <a:pt x="227" y="0"/>
                  </a:moveTo>
                  <a:cubicBezTo>
                    <a:pt x="105" y="0"/>
                    <a:pt x="1" y="104"/>
                    <a:pt x="1" y="231"/>
                  </a:cubicBezTo>
                  <a:cubicBezTo>
                    <a:pt x="1" y="354"/>
                    <a:pt x="105" y="458"/>
                    <a:pt x="227" y="458"/>
                  </a:cubicBezTo>
                  <a:cubicBezTo>
                    <a:pt x="354" y="458"/>
                    <a:pt x="458" y="354"/>
                    <a:pt x="458" y="231"/>
                  </a:cubicBezTo>
                  <a:cubicBezTo>
                    <a:pt x="458" y="104"/>
                    <a:pt x="354"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3"/>
            <p:cNvSpPr/>
            <p:nvPr/>
          </p:nvSpPr>
          <p:spPr>
            <a:xfrm flipH="1">
              <a:off x="5552726" y="3672795"/>
              <a:ext cx="49432" cy="49432"/>
            </a:xfrm>
            <a:custGeom>
              <a:rect b="b" l="l" r="r" t="t"/>
              <a:pathLst>
                <a:path extrusionOk="0" h="449" w="449">
                  <a:moveTo>
                    <a:pt x="223" y="1"/>
                  </a:moveTo>
                  <a:cubicBezTo>
                    <a:pt x="100" y="1"/>
                    <a:pt x="1" y="100"/>
                    <a:pt x="1" y="227"/>
                  </a:cubicBezTo>
                  <a:cubicBezTo>
                    <a:pt x="1" y="350"/>
                    <a:pt x="100" y="448"/>
                    <a:pt x="223" y="448"/>
                  </a:cubicBezTo>
                  <a:cubicBezTo>
                    <a:pt x="345" y="448"/>
                    <a:pt x="449" y="350"/>
                    <a:pt x="449" y="227"/>
                  </a:cubicBezTo>
                  <a:cubicBezTo>
                    <a:pt x="449" y="100"/>
                    <a:pt x="345" y="1"/>
                    <a:pt x="2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3"/>
            <p:cNvSpPr/>
            <p:nvPr/>
          </p:nvSpPr>
          <p:spPr>
            <a:xfrm flipH="1">
              <a:off x="5470708" y="3639547"/>
              <a:ext cx="48331" cy="48441"/>
            </a:xfrm>
            <a:custGeom>
              <a:rect b="b" l="l" r="r" t="t"/>
              <a:pathLst>
                <a:path extrusionOk="0" h="440" w="439">
                  <a:moveTo>
                    <a:pt x="217" y="1"/>
                  </a:moveTo>
                  <a:cubicBezTo>
                    <a:pt x="99" y="1"/>
                    <a:pt x="0" y="100"/>
                    <a:pt x="0" y="223"/>
                  </a:cubicBezTo>
                  <a:cubicBezTo>
                    <a:pt x="0" y="340"/>
                    <a:pt x="99" y="439"/>
                    <a:pt x="217" y="439"/>
                  </a:cubicBezTo>
                  <a:cubicBezTo>
                    <a:pt x="340" y="439"/>
                    <a:pt x="439" y="340"/>
                    <a:pt x="439" y="223"/>
                  </a:cubicBezTo>
                  <a:cubicBezTo>
                    <a:pt x="439" y="100"/>
                    <a:pt x="340"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3"/>
            <p:cNvSpPr/>
            <p:nvPr/>
          </p:nvSpPr>
          <p:spPr>
            <a:xfrm flipH="1">
              <a:off x="5386598" y="3611034"/>
              <a:ext cx="47890" cy="47890"/>
            </a:xfrm>
            <a:custGeom>
              <a:rect b="b" l="l" r="r" t="t"/>
              <a:pathLst>
                <a:path extrusionOk="0" h="435" w="435">
                  <a:moveTo>
                    <a:pt x="218" y="1"/>
                  </a:moveTo>
                  <a:cubicBezTo>
                    <a:pt x="100" y="1"/>
                    <a:pt x="1" y="100"/>
                    <a:pt x="1" y="218"/>
                  </a:cubicBezTo>
                  <a:cubicBezTo>
                    <a:pt x="1" y="335"/>
                    <a:pt x="100" y="434"/>
                    <a:pt x="218" y="434"/>
                  </a:cubicBezTo>
                  <a:cubicBezTo>
                    <a:pt x="335" y="434"/>
                    <a:pt x="434" y="335"/>
                    <a:pt x="434" y="218"/>
                  </a:cubicBezTo>
                  <a:cubicBezTo>
                    <a:pt x="434" y="100"/>
                    <a:pt x="335" y="1"/>
                    <a:pt x="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3"/>
            <p:cNvSpPr/>
            <p:nvPr/>
          </p:nvSpPr>
          <p:spPr>
            <a:xfrm flipH="1">
              <a:off x="5300947" y="3588685"/>
              <a:ext cx="46899" cy="46349"/>
            </a:xfrm>
            <a:custGeom>
              <a:rect b="b" l="l" r="r" t="t"/>
              <a:pathLst>
                <a:path extrusionOk="0" h="421" w="426">
                  <a:moveTo>
                    <a:pt x="213" y="1"/>
                  </a:moveTo>
                  <a:cubicBezTo>
                    <a:pt x="95" y="1"/>
                    <a:pt x="1" y="95"/>
                    <a:pt x="1" y="208"/>
                  </a:cubicBezTo>
                  <a:cubicBezTo>
                    <a:pt x="1" y="326"/>
                    <a:pt x="95" y="421"/>
                    <a:pt x="213" y="421"/>
                  </a:cubicBezTo>
                  <a:cubicBezTo>
                    <a:pt x="331" y="421"/>
                    <a:pt x="425" y="326"/>
                    <a:pt x="425" y="208"/>
                  </a:cubicBezTo>
                  <a:cubicBezTo>
                    <a:pt x="425" y="95"/>
                    <a:pt x="331"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3"/>
            <p:cNvSpPr/>
            <p:nvPr/>
          </p:nvSpPr>
          <p:spPr>
            <a:xfrm flipH="1">
              <a:off x="5213754" y="3572171"/>
              <a:ext cx="45798" cy="45688"/>
            </a:xfrm>
            <a:custGeom>
              <a:rect b="b" l="l" r="r" t="t"/>
              <a:pathLst>
                <a:path extrusionOk="0" h="415" w="416">
                  <a:moveTo>
                    <a:pt x="208" y="0"/>
                  </a:moveTo>
                  <a:cubicBezTo>
                    <a:pt x="95" y="0"/>
                    <a:pt x="0" y="94"/>
                    <a:pt x="0" y="208"/>
                  </a:cubicBezTo>
                  <a:cubicBezTo>
                    <a:pt x="0" y="325"/>
                    <a:pt x="95" y="415"/>
                    <a:pt x="208" y="415"/>
                  </a:cubicBezTo>
                  <a:cubicBezTo>
                    <a:pt x="321" y="415"/>
                    <a:pt x="415" y="325"/>
                    <a:pt x="415" y="208"/>
                  </a:cubicBezTo>
                  <a:cubicBezTo>
                    <a:pt x="415" y="94"/>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3"/>
            <p:cNvSpPr/>
            <p:nvPr/>
          </p:nvSpPr>
          <p:spPr>
            <a:xfrm flipH="1">
              <a:off x="5125571" y="3563254"/>
              <a:ext cx="44698" cy="44808"/>
            </a:xfrm>
            <a:custGeom>
              <a:rect b="b" l="l" r="r" t="t"/>
              <a:pathLst>
                <a:path extrusionOk="0" h="407" w="406">
                  <a:moveTo>
                    <a:pt x="203" y="1"/>
                  </a:moveTo>
                  <a:cubicBezTo>
                    <a:pt x="90" y="1"/>
                    <a:pt x="0" y="91"/>
                    <a:pt x="0" y="204"/>
                  </a:cubicBezTo>
                  <a:cubicBezTo>
                    <a:pt x="0" y="312"/>
                    <a:pt x="90" y="406"/>
                    <a:pt x="203" y="406"/>
                  </a:cubicBezTo>
                  <a:cubicBezTo>
                    <a:pt x="316" y="406"/>
                    <a:pt x="406" y="312"/>
                    <a:pt x="406" y="204"/>
                  </a:cubicBezTo>
                  <a:cubicBezTo>
                    <a:pt x="406" y="91"/>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3"/>
            <p:cNvSpPr/>
            <p:nvPr/>
          </p:nvSpPr>
          <p:spPr>
            <a:xfrm flipH="1">
              <a:off x="5036837" y="3561272"/>
              <a:ext cx="43707" cy="43707"/>
            </a:xfrm>
            <a:custGeom>
              <a:rect b="b" l="l" r="r" t="t"/>
              <a:pathLst>
                <a:path extrusionOk="0" h="397" w="397">
                  <a:moveTo>
                    <a:pt x="199" y="0"/>
                  </a:moveTo>
                  <a:cubicBezTo>
                    <a:pt x="90" y="0"/>
                    <a:pt x="1" y="85"/>
                    <a:pt x="1" y="198"/>
                  </a:cubicBezTo>
                  <a:cubicBezTo>
                    <a:pt x="1" y="307"/>
                    <a:pt x="90" y="396"/>
                    <a:pt x="199" y="396"/>
                  </a:cubicBezTo>
                  <a:cubicBezTo>
                    <a:pt x="307" y="396"/>
                    <a:pt x="397" y="307"/>
                    <a:pt x="397" y="198"/>
                  </a:cubicBezTo>
                  <a:cubicBezTo>
                    <a:pt x="397" y="85"/>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3"/>
            <p:cNvSpPr/>
            <p:nvPr/>
          </p:nvSpPr>
          <p:spPr>
            <a:xfrm flipH="1">
              <a:off x="4948104" y="3565346"/>
              <a:ext cx="42606" cy="43266"/>
            </a:xfrm>
            <a:custGeom>
              <a:rect b="b" l="l" r="r" t="t"/>
              <a:pathLst>
                <a:path extrusionOk="0" h="393" w="387">
                  <a:moveTo>
                    <a:pt x="194" y="1"/>
                  </a:moveTo>
                  <a:cubicBezTo>
                    <a:pt x="85" y="1"/>
                    <a:pt x="0" y="90"/>
                    <a:pt x="0" y="199"/>
                  </a:cubicBezTo>
                  <a:cubicBezTo>
                    <a:pt x="0" y="303"/>
                    <a:pt x="85" y="392"/>
                    <a:pt x="194" y="392"/>
                  </a:cubicBezTo>
                  <a:cubicBezTo>
                    <a:pt x="297" y="392"/>
                    <a:pt x="387" y="303"/>
                    <a:pt x="387" y="199"/>
                  </a:cubicBezTo>
                  <a:cubicBezTo>
                    <a:pt x="387" y="90"/>
                    <a:pt x="297"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3"/>
            <p:cNvSpPr/>
            <p:nvPr/>
          </p:nvSpPr>
          <p:spPr>
            <a:xfrm flipH="1">
              <a:off x="4859810" y="3576245"/>
              <a:ext cx="42165" cy="42165"/>
            </a:xfrm>
            <a:custGeom>
              <a:rect b="b" l="l" r="r" t="t"/>
              <a:pathLst>
                <a:path extrusionOk="0" h="383" w="383">
                  <a:moveTo>
                    <a:pt x="194" y="1"/>
                  </a:moveTo>
                  <a:cubicBezTo>
                    <a:pt x="85" y="1"/>
                    <a:pt x="0" y="86"/>
                    <a:pt x="0" y="194"/>
                  </a:cubicBezTo>
                  <a:cubicBezTo>
                    <a:pt x="0" y="298"/>
                    <a:pt x="85" y="383"/>
                    <a:pt x="194" y="383"/>
                  </a:cubicBezTo>
                  <a:cubicBezTo>
                    <a:pt x="297" y="383"/>
                    <a:pt x="382" y="298"/>
                    <a:pt x="382" y="194"/>
                  </a:cubicBezTo>
                  <a:cubicBezTo>
                    <a:pt x="382" y="86"/>
                    <a:pt x="297"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3"/>
            <p:cNvSpPr/>
            <p:nvPr/>
          </p:nvSpPr>
          <p:spPr>
            <a:xfrm flipH="1">
              <a:off x="4772618" y="3592869"/>
              <a:ext cx="40624" cy="41175"/>
            </a:xfrm>
            <a:custGeom>
              <a:rect b="b" l="l" r="r" t="t"/>
              <a:pathLst>
                <a:path extrusionOk="0" h="374" w="369">
                  <a:moveTo>
                    <a:pt x="184" y="1"/>
                  </a:moveTo>
                  <a:cubicBezTo>
                    <a:pt x="81" y="1"/>
                    <a:pt x="1" y="86"/>
                    <a:pt x="1" y="189"/>
                  </a:cubicBezTo>
                  <a:cubicBezTo>
                    <a:pt x="1" y="288"/>
                    <a:pt x="81" y="373"/>
                    <a:pt x="184" y="373"/>
                  </a:cubicBezTo>
                  <a:cubicBezTo>
                    <a:pt x="288" y="373"/>
                    <a:pt x="368" y="288"/>
                    <a:pt x="368" y="189"/>
                  </a:cubicBezTo>
                  <a:cubicBezTo>
                    <a:pt x="368" y="86"/>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3"/>
            <p:cNvSpPr/>
            <p:nvPr/>
          </p:nvSpPr>
          <p:spPr>
            <a:xfrm flipH="1">
              <a:off x="4686526" y="3614667"/>
              <a:ext cx="39523" cy="40074"/>
            </a:xfrm>
            <a:custGeom>
              <a:rect b="b" l="l" r="r" t="t"/>
              <a:pathLst>
                <a:path extrusionOk="0" h="364" w="359">
                  <a:moveTo>
                    <a:pt x="180" y="1"/>
                  </a:moveTo>
                  <a:cubicBezTo>
                    <a:pt x="81" y="1"/>
                    <a:pt x="1" y="81"/>
                    <a:pt x="1" y="180"/>
                  </a:cubicBezTo>
                  <a:cubicBezTo>
                    <a:pt x="1" y="279"/>
                    <a:pt x="81" y="364"/>
                    <a:pt x="180" y="364"/>
                  </a:cubicBezTo>
                  <a:cubicBezTo>
                    <a:pt x="279" y="364"/>
                    <a:pt x="359" y="279"/>
                    <a:pt x="359" y="180"/>
                  </a:cubicBezTo>
                  <a:cubicBezTo>
                    <a:pt x="359" y="81"/>
                    <a:pt x="279"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3"/>
            <p:cNvSpPr/>
            <p:nvPr/>
          </p:nvSpPr>
          <p:spPr>
            <a:xfrm flipH="1">
              <a:off x="4601426" y="3640648"/>
              <a:ext cx="38973" cy="38973"/>
            </a:xfrm>
            <a:custGeom>
              <a:rect b="b" l="l" r="r" t="t"/>
              <a:pathLst>
                <a:path extrusionOk="0" h="354" w="354">
                  <a:moveTo>
                    <a:pt x="180" y="0"/>
                  </a:moveTo>
                  <a:cubicBezTo>
                    <a:pt x="81" y="0"/>
                    <a:pt x="0" y="81"/>
                    <a:pt x="0" y="175"/>
                  </a:cubicBezTo>
                  <a:cubicBezTo>
                    <a:pt x="0" y="274"/>
                    <a:pt x="81" y="354"/>
                    <a:pt x="180" y="354"/>
                  </a:cubicBezTo>
                  <a:cubicBezTo>
                    <a:pt x="274" y="354"/>
                    <a:pt x="354" y="274"/>
                    <a:pt x="354" y="175"/>
                  </a:cubicBezTo>
                  <a:cubicBezTo>
                    <a:pt x="354" y="81"/>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3"/>
            <p:cNvSpPr/>
            <p:nvPr/>
          </p:nvSpPr>
          <p:spPr>
            <a:xfrm flipH="1">
              <a:off x="4517316" y="3670263"/>
              <a:ext cx="37982" cy="38422"/>
            </a:xfrm>
            <a:custGeom>
              <a:rect b="b" l="l" r="r" t="t"/>
              <a:pathLst>
                <a:path extrusionOk="0" h="349" w="345">
                  <a:moveTo>
                    <a:pt x="170" y="0"/>
                  </a:moveTo>
                  <a:cubicBezTo>
                    <a:pt x="76" y="0"/>
                    <a:pt x="0" y="80"/>
                    <a:pt x="0" y="175"/>
                  </a:cubicBezTo>
                  <a:cubicBezTo>
                    <a:pt x="0" y="269"/>
                    <a:pt x="76" y="349"/>
                    <a:pt x="170" y="349"/>
                  </a:cubicBezTo>
                  <a:cubicBezTo>
                    <a:pt x="264" y="349"/>
                    <a:pt x="345" y="269"/>
                    <a:pt x="345" y="175"/>
                  </a:cubicBezTo>
                  <a:cubicBezTo>
                    <a:pt x="345" y="80"/>
                    <a:pt x="264"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3"/>
            <p:cNvSpPr/>
            <p:nvPr/>
          </p:nvSpPr>
          <p:spPr>
            <a:xfrm flipH="1">
              <a:off x="4434747" y="3703400"/>
              <a:ext cx="36991" cy="37542"/>
            </a:xfrm>
            <a:custGeom>
              <a:rect b="b" l="l" r="r" t="t"/>
              <a:pathLst>
                <a:path extrusionOk="0" h="341" w="336">
                  <a:moveTo>
                    <a:pt x="165" y="1"/>
                  </a:moveTo>
                  <a:cubicBezTo>
                    <a:pt x="71" y="1"/>
                    <a:pt x="0" y="76"/>
                    <a:pt x="0" y="170"/>
                  </a:cubicBezTo>
                  <a:cubicBezTo>
                    <a:pt x="0" y="265"/>
                    <a:pt x="71" y="340"/>
                    <a:pt x="165" y="340"/>
                  </a:cubicBezTo>
                  <a:cubicBezTo>
                    <a:pt x="260" y="340"/>
                    <a:pt x="335" y="265"/>
                    <a:pt x="335" y="170"/>
                  </a:cubicBezTo>
                  <a:cubicBezTo>
                    <a:pt x="335" y="76"/>
                    <a:pt x="260"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3"/>
            <p:cNvSpPr/>
            <p:nvPr/>
          </p:nvSpPr>
          <p:spPr>
            <a:xfrm flipH="1">
              <a:off x="4353280" y="3739731"/>
              <a:ext cx="36441" cy="36441"/>
            </a:xfrm>
            <a:custGeom>
              <a:rect b="b" l="l" r="r" t="t"/>
              <a:pathLst>
                <a:path extrusionOk="0" h="331" w="331">
                  <a:moveTo>
                    <a:pt x="165" y="1"/>
                  </a:moveTo>
                  <a:cubicBezTo>
                    <a:pt x="76" y="1"/>
                    <a:pt x="0" y="76"/>
                    <a:pt x="0" y="166"/>
                  </a:cubicBezTo>
                  <a:cubicBezTo>
                    <a:pt x="0" y="255"/>
                    <a:pt x="76" y="331"/>
                    <a:pt x="165" y="331"/>
                  </a:cubicBezTo>
                  <a:cubicBezTo>
                    <a:pt x="255" y="331"/>
                    <a:pt x="330" y="255"/>
                    <a:pt x="330" y="166"/>
                  </a:cubicBezTo>
                  <a:cubicBezTo>
                    <a:pt x="330" y="76"/>
                    <a:pt x="255"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3"/>
            <p:cNvSpPr/>
            <p:nvPr/>
          </p:nvSpPr>
          <p:spPr>
            <a:xfrm flipH="1">
              <a:off x="4273353" y="3778703"/>
              <a:ext cx="34899" cy="34899"/>
            </a:xfrm>
            <a:custGeom>
              <a:rect b="b" l="l" r="r" t="t"/>
              <a:pathLst>
                <a:path extrusionOk="0" h="317" w="317">
                  <a:moveTo>
                    <a:pt x="156" y="0"/>
                  </a:moveTo>
                  <a:cubicBezTo>
                    <a:pt x="71" y="0"/>
                    <a:pt x="0" y="71"/>
                    <a:pt x="0" y="156"/>
                  </a:cubicBezTo>
                  <a:cubicBezTo>
                    <a:pt x="0" y="245"/>
                    <a:pt x="71" y="316"/>
                    <a:pt x="156" y="316"/>
                  </a:cubicBezTo>
                  <a:cubicBezTo>
                    <a:pt x="246" y="316"/>
                    <a:pt x="316" y="245"/>
                    <a:pt x="316" y="156"/>
                  </a:cubicBezTo>
                  <a:cubicBezTo>
                    <a:pt x="316" y="71"/>
                    <a:pt x="246"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3"/>
            <p:cNvSpPr/>
            <p:nvPr/>
          </p:nvSpPr>
          <p:spPr>
            <a:xfrm flipH="1">
              <a:off x="4193427" y="3817565"/>
              <a:ext cx="34349" cy="34459"/>
            </a:xfrm>
            <a:custGeom>
              <a:rect b="b" l="l" r="r" t="t"/>
              <a:pathLst>
                <a:path extrusionOk="0" h="313" w="312">
                  <a:moveTo>
                    <a:pt x="156" y="1"/>
                  </a:moveTo>
                  <a:cubicBezTo>
                    <a:pt x="71" y="1"/>
                    <a:pt x="0" y="72"/>
                    <a:pt x="0" y="156"/>
                  </a:cubicBezTo>
                  <a:cubicBezTo>
                    <a:pt x="0" y="241"/>
                    <a:pt x="71" y="312"/>
                    <a:pt x="156" y="312"/>
                  </a:cubicBezTo>
                  <a:cubicBezTo>
                    <a:pt x="245" y="312"/>
                    <a:pt x="311" y="241"/>
                    <a:pt x="311" y="156"/>
                  </a:cubicBezTo>
                  <a:cubicBezTo>
                    <a:pt x="311" y="72"/>
                    <a:pt x="245" y="1"/>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3"/>
            <p:cNvSpPr/>
            <p:nvPr/>
          </p:nvSpPr>
          <p:spPr>
            <a:xfrm flipH="1">
              <a:off x="4112510" y="3855547"/>
              <a:ext cx="33358" cy="33248"/>
            </a:xfrm>
            <a:custGeom>
              <a:rect b="b" l="l" r="r" t="t"/>
              <a:pathLst>
                <a:path extrusionOk="0" h="302" w="303">
                  <a:moveTo>
                    <a:pt x="152" y="0"/>
                  </a:moveTo>
                  <a:cubicBezTo>
                    <a:pt x="67" y="0"/>
                    <a:pt x="1" y="66"/>
                    <a:pt x="1" y="151"/>
                  </a:cubicBezTo>
                  <a:cubicBezTo>
                    <a:pt x="1" y="231"/>
                    <a:pt x="67" y="302"/>
                    <a:pt x="152" y="302"/>
                  </a:cubicBezTo>
                  <a:cubicBezTo>
                    <a:pt x="232" y="302"/>
                    <a:pt x="303" y="231"/>
                    <a:pt x="303" y="151"/>
                  </a:cubicBezTo>
                  <a:cubicBezTo>
                    <a:pt x="303" y="66"/>
                    <a:pt x="232"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3"/>
            <p:cNvSpPr/>
            <p:nvPr/>
          </p:nvSpPr>
          <p:spPr>
            <a:xfrm flipH="1">
              <a:off x="4031042" y="3891327"/>
              <a:ext cx="32257" cy="32257"/>
            </a:xfrm>
            <a:custGeom>
              <a:rect b="b" l="l" r="r" t="t"/>
              <a:pathLst>
                <a:path extrusionOk="0" h="293" w="293">
                  <a:moveTo>
                    <a:pt x="147" y="0"/>
                  </a:moveTo>
                  <a:cubicBezTo>
                    <a:pt x="62" y="0"/>
                    <a:pt x="1" y="66"/>
                    <a:pt x="1" y="146"/>
                  </a:cubicBezTo>
                  <a:cubicBezTo>
                    <a:pt x="1" y="227"/>
                    <a:pt x="62" y="293"/>
                    <a:pt x="147" y="293"/>
                  </a:cubicBezTo>
                  <a:cubicBezTo>
                    <a:pt x="227" y="293"/>
                    <a:pt x="293" y="227"/>
                    <a:pt x="293" y="146"/>
                  </a:cubicBezTo>
                  <a:cubicBezTo>
                    <a:pt x="293" y="66"/>
                    <a:pt x="227"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3"/>
            <p:cNvSpPr/>
            <p:nvPr/>
          </p:nvSpPr>
          <p:spPr>
            <a:xfrm flipH="1">
              <a:off x="3949024" y="3925565"/>
              <a:ext cx="31266" cy="31266"/>
            </a:xfrm>
            <a:custGeom>
              <a:rect b="b" l="l" r="r" t="t"/>
              <a:pathLst>
                <a:path extrusionOk="0" h="284" w="284">
                  <a:moveTo>
                    <a:pt x="142" y="0"/>
                  </a:moveTo>
                  <a:cubicBezTo>
                    <a:pt x="62" y="0"/>
                    <a:pt x="1" y="62"/>
                    <a:pt x="1" y="142"/>
                  </a:cubicBezTo>
                  <a:cubicBezTo>
                    <a:pt x="1" y="222"/>
                    <a:pt x="62" y="283"/>
                    <a:pt x="142" y="283"/>
                  </a:cubicBezTo>
                  <a:cubicBezTo>
                    <a:pt x="222" y="283"/>
                    <a:pt x="284" y="222"/>
                    <a:pt x="284" y="142"/>
                  </a:cubicBezTo>
                  <a:cubicBezTo>
                    <a:pt x="284" y="62"/>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3"/>
            <p:cNvSpPr/>
            <p:nvPr/>
          </p:nvSpPr>
          <p:spPr>
            <a:xfrm flipH="1">
              <a:off x="3866015" y="3957712"/>
              <a:ext cx="30716" cy="30275"/>
            </a:xfrm>
            <a:custGeom>
              <a:rect b="b" l="l" r="r" t="t"/>
              <a:pathLst>
                <a:path extrusionOk="0" h="275" w="279">
                  <a:moveTo>
                    <a:pt x="142" y="1"/>
                  </a:moveTo>
                  <a:cubicBezTo>
                    <a:pt x="67" y="1"/>
                    <a:pt x="1" y="62"/>
                    <a:pt x="1" y="137"/>
                  </a:cubicBezTo>
                  <a:cubicBezTo>
                    <a:pt x="1" y="213"/>
                    <a:pt x="67" y="274"/>
                    <a:pt x="142" y="274"/>
                  </a:cubicBezTo>
                  <a:cubicBezTo>
                    <a:pt x="218" y="274"/>
                    <a:pt x="279" y="213"/>
                    <a:pt x="279" y="137"/>
                  </a:cubicBezTo>
                  <a:cubicBezTo>
                    <a:pt x="279" y="62"/>
                    <a:pt x="218"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3"/>
            <p:cNvSpPr/>
            <p:nvPr/>
          </p:nvSpPr>
          <p:spPr>
            <a:xfrm flipH="1">
              <a:off x="3782455" y="3987877"/>
              <a:ext cx="29175" cy="29615"/>
            </a:xfrm>
            <a:custGeom>
              <a:rect b="b" l="l" r="r" t="t"/>
              <a:pathLst>
                <a:path extrusionOk="0" h="269" w="265">
                  <a:moveTo>
                    <a:pt x="133" y="0"/>
                  </a:moveTo>
                  <a:cubicBezTo>
                    <a:pt x="57" y="0"/>
                    <a:pt x="1" y="61"/>
                    <a:pt x="1" y="132"/>
                  </a:cubicBezTo>
                  <a:cubicBezTo>
                    <a:pt x="1" y="208"/>
                    <a:pt x="57" y="269"/>
                    <a:pt x="133" y="269"/>
                  </a:cubicBezTo>
                  <a:cubicBezTo>
                    <a:pt x="208" y="269"/>
                    <a:pt x="265" y="208"/>
                    <a:pt x="265" y="132"/>
                  </a:cubicBezTo>
                  <a:cubicBezTo>
                    <a:pt x="265" y="61"/>
                    <a:pt x="208" y="0"/>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3"/>
            <p:cNvSpPr/>
            <p:nvPr/>
          </p:nvSpPr>
          <p:spPr>
            <a:xfrm flipH="1">
              <a:off x="3697795" y="4015840"/>
              <a:ext cx="28624" cy="28624"/>
            </a:xfrm>
            <a:custGeom>
              <a:rect b="b" l="l" r="r" t="t"/>
              <a:pathLst>
                <a:path extrusionOk="0" h="260" w="260">
                  <a:moveTo>
                    <a:pt x="132" y="1"/>
                  </a:moveTo>
                  <a:cubicBezTo>
                    <a:pt x="57" y="1"/>
                    <a:pt x="0" y="57"/>
                    <a:pt x="0" y="128"/>
                  </a:cubicBezTo>
                  <a:cubicBezTo>
                    <a:pt x="0" y="203"/>
                    <a:pt x="57" y="260"/>
                    <a:pt x="132" y="260"/>
                  </a:cubicBezTo>
                  <a:cubicBezTo>
                    <a:pt x="203" y="260"/>
                    <a:pt x="259" y="203"/>
                    <a:pt x="259" y="128"/>
                  </a:cubicBezTo>
                  <a:cubicBezTo>
                    <a:pt x="259" y="57"/>
                    <a:pt x="203"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3"/>
            <p:cNvSpPr/>
            <p:nvPr/>
          </p:nvSpPr>
          <p:spPr>
            <a:xfrm flipH="1">
              <a:off x="3612694" y="4041271"/>
              <a:ext cx="27633" cy="27633"/>
            </a:xfrm>
            <a:custGeom>
              <a:rect b="b" l="l" r="r" t="t"/>
              <a:pathLst>
                <a:path extrusionOk="0" h="251" w="251">
                  <a:moveTo>
                    <a:pt x="128" y="1"/>
                  </a:moveTo>
                  <a:cubicBezTo>
                    <a:pt x="57" y="1"/>
                    <a:pt x="1" y="57"/>
                    <a:pt x="1" y="128"/>
                  </a:cubicBezTo>
                  <a:cubicBezTo>
                    <a:pt x="1" y="199"/>
                    <a:pt x="57" y="251"/>
                    <a:pt x="128" y="251"/>
                  </a:cubicBezTo>
                  <a:cubicBezTo>
                    <a:pt x="194" y="251"/>
                    <a:pt x="250" y="199"/>
                    <a:pt x="250" y="128"/>
                  </a:cubicBezTo>
                  <a:cubicBezTo>
                    <a:pt x="250" y="57"/>
                    <a:pt x="19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3"/>
            <p:cNvSpPr/>
            <p:nvPr/>
          </p:nvSpPr>
          <p:spPr>
            <a:xfrm flipH="1">
              <a:off x="3526603" y="4064611"/>
              <a:ext cx="27083" cy="26642"/>
            </a:xfrm>
            <a:custGeom>
              <a:rect b="b" l="l" r="r" t="t"/>
              <a:pathLst>
                <a:path extrusionOk="0" h="242" w="246">
                  <a:moveTo>
                    <a:pt x="123" y="1"/>
                  </a:moveTo>
                  <a:cubicBezTo>
                    <a:pt x="57" y="1"/>
                    <a:pt x="1" y="53"/>
                    <a:pt x="1" y="119"/>
                  </a:cubicBezTo>
                  <a:cubicBezTo>
                    <a:pt x="1" y="189"/>
                    <a:pt x="57" y="241"/>
                    <a:pt x="123" y="241"/>
                  </a:cubicBezTo>
                  <a:cubicBezTo>
                    <a:pt x="189" y="241"/>
                    <a:pt x="246" y="189"/>
                    <a:pt x="246" y="119"/>
                  </a:cubicBezTo>
                  <a:cubicBezTo>
                    <a:pt x="246" y="53"/>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3"/>
            <p:cNvSpPr/>
            <p:nvPr/>
          </p:nvSpPr>
          <p:spPr>
            <a:xfrm flipH="1">
              <a:off x="3439851" y="4084867"/>
              <a:ext cx="26092" cy="26092"/>
            </a:xfrm>
            <a:custGeom>
              <a:rect b="b" l="l" r="r" t="t"/>
              <a:pathLst>
                <a:path extrusionOk="0" h="237" w="237">
                  <a:moveTo>
                    <a:pt x="118" y="1"/>
                  </a:moveTo>
                  <a:cubicBezTo>
                    <a:pt x="52" y="1"/>
                    <a:pt x="1" y="53"/>
                    <a:pt x="1" y="119"/>
                  </a:cubicBezTo>
                  <a:cubicBezTo>
                    <a:pt x="1" y="180"/>
                    <a:pt x="52" y="236"/>
                    <a:pt x="118" y="236"/>
                  </a:cubicBezTo>
                  <a:cubicBezTo>
                    <a:pt x="184" y="236"/>
                    <a:pt x="236" y="180"/>
                    <a:pt x="236" y="119"/>
                  </a:cubicBezTo>
                  <a:cubicBezTo>
                    <a:pt x="236" y="53"/>
                    <a:pt x="184"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3"/>
            <p:cNvSpPr/>
            <p:nvPr/>
          </p:nvSpPr>
          <p:spPr>
            <a:xfrm flipH="1">
              <a:off x="3352658" y="4102482"/>
              <a:ext cx="25101" cy="25101"/>
            </a:xfrm>
            <a:custGeom>
              <a:rect b="b" l="l" r="r" t="t"/>
              <a:pathLst>
                <a:path extrusionOk="0" h="228" w="228">
                  <a:moveTo>
                    <a:pt x="114" y="1"/>
                  </a:moveTo>
                  <a:cubicBezTo>
                    <a:pt x="53" y="1"/>
                    <a:pt x="1" y="53"/>
                    <a:pt x="1" y="114"/>
                  </a:cubicBezTo>
                  <a:cubicBezTo>
                    <a:pt x="1" y="175"/>
                    <a:pt x="53" y="227"/>
                    <a:pt x="114" y="227"/>
                  </a:cubicBezTo>
                  <a:cubicBezTo>
                    <a:pt x="175" y="227"/>
                    <a:pt x="227" y="175"/>
                    <a:pt x="227" y="114"/>
                  </a:cubicBezTo>
                  <a:cubicBezTo>
                    <a:pt x="227" y="53"/>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3"/>
            <p:cNvSpPr/>
            <p:nvPr/>
          </p:nvSpPr>
          <p:spPr>
            <a:xfrm flipH="1">
              <a:off x="3265025" y="4117014"/>
              <a:ext cx="23890" cy="24000"/>
            </a:xfrm>
            <a:custGeom>
              <a:rect b="b" l="l" r="r" t="t"/>
              <a:pathLst>
                <a:path extrusionOk="0" h="218" w="217">
                  <a:moveTo>
                    <a:pt x="109" y="1"/>
                  </a:moveTo>
                  <a:cubicBezTo>
                    <a:pt x="47" y="1"/>
                    <a:pt x="0" y="48"/>
                    <a:pt x="0" y="109"/>
                  </a:cubicBezTo>
                  <a:cubicBezTo>
                    <a:pt x="0" y="171"/>
                    <a:pt x="47" y="218"/>
                    <a:pt x="109" y="218"/>
                  </a:cubicBezTo>
                  <a:cubicBezTo>
                    <a:pt x="165" y="218"/>
                    <a:pt x="217" y="171"/>
                    <a:pt x="217" y="109"/>
                  </a:cubicBezTo>
                  <a:cubicBezTo>
                    <a:pt x="217" y="48"/>
                    <a:pt x="165"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3"/>
            <p:cNvSpPr/>
            <p:nvPr/>
          </p:nvSpPr>
          <p:spPr>
            <a:xfrm flipH="1">
              <a:off x="3177283" y="4128464"/>
              <a:ext cx="22899" cy="23009"/>
            </a:xfrm>
            <a:custGeom>
              <a:rect b="b" l="l" r="r" t="t"/>
              <a:pathLst>
                <a:path extrusionOk="0" h="209" w="208">
                  <a:moveTo>
                    <a:pt x="104" y="1"/>
                  </a:moveTo>
                  <a:cubicBezTo>
                    <a:pt x="47" y="1"/>
                    <a:pt x="0" y="48"/>
                    <a:pt x="0" y="104"/>
                  </a:cubicBezTo>
                  <a:cubicBezTo>
                    <a:pt x="0" y="166"/>
                    <a:pt x="47" y="208"/>
                    <a:pt x="104" y="208"/>
                  </a:cubicBezTo>
                  <a:cubicBezTo>
                    <a:pt x="165" y="208"/>
                    <a:pt x="208" y="166"/>
                    <a:pt x="208" y="104"/>
                  </a:cubicBezTo>
                  <a:cubicBezTo>
                    <a:pt x="208" y="48"/>
                    <a:pt x="165"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3"/>
            <p:cNvSpPr/>
            <p:nvPr/>
          </p:nvSpPr>
          <p:spPr>
            <a:xfrm flipH="1">
              <a:off x="3088549" y="4137271"/>
              <a:ext cx="21908" cy="21908"/>
            </a:xfrm>
            <a:custGeom>
              <a:rect b="b" l="l" r="r" t="t"/>
              <a:pathLst>
                <a:path extrusionOk="0" h="199" w="199">
                  <a:moveTo>
                    <a:pt x="100" y="1"/>
                  </a:moveTo>
                  <a:cubicBezTo>
                    <a:pt x="43" y="1"/>
                    <a:pt x="1" y="43"/>
                    <a:pt x="1" y="100"/>
                  </a:cubicBezTo>
                  <a:cubicBezTo>
                    <a:pt x="1" y="152"/>
                    <a:pt x="43" y="199"/>
                    <a:pt x="100" y="199"/>
                  </a:cubicBezTo>
                  <a:cubicBezTo>
                    <a:pt x="152" y="199"/>
                    <a:pt x="199" y="152"/>
                    <a:pt x="199" y="100"/>
                  </a:cubicBezTo>
                  <a:cubicBezTo>
                    <a:pt x="199" y="43"/>
                    <a:pt x="152"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3"/>
            <p:cNvSpPr/>
            <p:nvPr/>
          </p:nvSpPr>
          <p:spPr>
            <a:xfrm flipH="1">
              <a:off x="2999815" y="4142445"/>
              <a:ext cx="21358" cy="20918"/>
            </a:xfrm>
            <a:custGeom>
              <a:rect b="b" l="l" r="r" t="t"/>
              <a:pathLst>
                <a:path extrusionOk="0" h="190" w="194">
                  <a:moveTo>
                    <a:pt x="100" y="1"/>
                  </a:moveTo>
                  <a:cubicBezTo>
                    <a:pt x="43" y="1"/>
                    <a:pt x="1" y="43"/>
                    <a:pt x="1" y="95"/>
                  </a:cubicBezTo>
                  <a:cubicBezTo>
                    <a:pt x="1" y="147"/>
                    <a:pt x="43" y="190"/>
                    <a:pt x="100" y="190"/>
                  </a:cubicBezTo>
                  <a:cubicBezTo>
                    <a:pt x="151" y="190"/>
                    <a:pt x="194" y="147"/>
                    <a:pt x="194" y="95"/>
                  </a:cubicBezTo>
                  <a:cubicBezTo>
                    <a:pt x="194" y="43"/>
                    <a:pt x="151"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3"/>
            <p:cNvSpPr/>
            <p:nvPr/>
          </p:nvSpPr>
          <p:spPr>
            <a:xfrm flipH="1">
              <a:off x="2910971" y="4144537"/>
              <a:ext cx="20367" cy="19817"/>
            </a:xfrm>
            <a:custGeom>
              <a:rect b="b" l="l" r="r" t="t"/>
              <a:pathLst>
                <a:path extrusionOk="0" h="180" w="185">
                  <a:moveTo>
                    <a:pt x="94" y="1"/>
                  </a:moveTo>
                  <a:cubicBezTo>
                    <a:pt x="43" y="1"/>
                    <a:pt x="0" y="39"/>
                    <a:pt x="0" y="90"/>
                  </a:cubicBezTo>
                  <a:cubicBezTo>
                    <a:pt x="0" y="142"/>
                    <a:pt x="43" y="180"/>
                    <a:pt x="94" y="180"/>
                  </a:cubicBezTo>
                  <a:cubicBezTo>
                    <a:pt x="142" y="180"/>
                    <a:pt x="184" y="142"/>
                    <a:pt x="184" y="90"/>
                  </a:cubicBezTo>
                  <a:cubicBezTo>
                    <a:pt x="184" y="39"/>
                    <a:pt x="142" y="1"/>
                    <a:pt x="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3"/>
            <p:cNvSpPr/>
            <p:nvPr/>
          </p:nvSpPr>
          <p:spPr>
            <a:xfrm flipH="1">
              <a:off x="2822238" y="4143546"/>
              <a:ext cx="19376" cy="18826"/>
            </a:xfrm>
            <a:custGeom>
              <a:rect b="b" l="l" r="r" t="t"/>
              <a:pathLst>
                <a:path extrusionOk="0" h="171" w="176">
                  <a:moveTo>
                    <a:pt x="90" y="0"/>
                  </a:moveTo>
                  <a:cubicBezTo>
                    <a:pt x="38" y="0"/>
                    <a:pt x="1" y="38"/>
                    <a:pt x="1" y="85"/>
                  </a:cubicBezTo>
                  <a:cubicBezTo>
                    <a:pt x="1" y="132"/>
                    <a:pt x="38" y="170"/>
                    <a:pt x="90" y="170"/>
                  </a:cubicBezTo>
                  <a:cubicBezTo>
                    <a:pt x="137" y="170"/>
                    <a:pt x="175" y="132"/>
                    <a:pt x="175" y="85"/>
                  </a:cubicBezTo>
                  <a:cubicBezTo>
                    <a:pt x="175" y="38"/>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3"/>
            <p:cNvSpPr/>
            <p:nvPr/>
          </p:nvSpPr>
          <p:spPr>
            <a:xfrm flipH="1">
              <a:off x="2733504" y="4139363"/>
              <a:ext cx="18275" cy="18275"/>
            </a:xfrm>
            <a:custGeom>
              <a:rect b="b" l="l" r="r" t="t"/>
              <a:pathLst>
                <a:path extrusionOk="0" h="166" w="166">
                  <a:moveTo>
                    <a:pt x="80" y="1"/>
                  </a:moveTo>
                  <a:cubicBezTo>
                    <a:pt x="38" y="1"/>
                    <a:pt x="0" y="38"/>
                    <a:pt x="0" y="86"/>
                  </a:cubicBezTo>
                  <a:cubicBezTo>
                    <a:pt x="0" y="128"/>
                    <a:pt x="38" y="166"/>
                    <a:pt x="80" y="166"/>
                  </a:cubicBezTo>
                  <a:cubicBezTo>
                    <a:pt x="128" y="166"/>
                    <a:pt x="165" y="128"/>
                    <a:pt x="165" y="86"/>
                  </a:cubicBezTo>
                  <a:cubicBezTo>
                    <a:pt x="165" y="38"/>
                    <a:pt x="128" y="1"/>
                    <a:pt x="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3"/>
            <p:cNvSpPr/>
            <p:nvPr/>
          </p:nvSpPr>
          <p:spPr>
            <a:xfrm flipH="1">
              <a:off x="2644770" y="4132647"/>
              <a:ext cx="17725" cy="17174"/>
            </a:xfrm>
            <a:custGeom>
              <a:rect b="b" l="l" r="r" t="t"/>
              <a:pathLst>
                <a:path extrusionOk="0" h="156" w="161">
                  <a:moveTo>
                    <a:pt x="80" y="0"/>
                  </a:moveTo>
                  <a:cubicBezTo>
                    <a:pt x="38" y="0"/>
                    <a:pt x="0" y="33"/>
                    <a:pt x="0" y="81"/>
                  </a:cubicBezTo>
                  <a:cubicBezTo>
                    <a:pt x="0" y="123"/>
                    <a:pt x="38" y="156"/>
                    <a:pt x="80" y="156"/>
                  </a:cubicBezTo>
                  <a:cubicBezTo>
                    <a:pt x="123" y="156"/>
                    <a:pt x="160" y="123"/>
                    <a:pt x="160" y="81"/>
                  </a:cubicBezTo>
                  <a:cubicBezTo>
                    <a:pt x="160" y="33"/>
                    <a:pt x="123"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3"/>
            <p:cNvSpPr/>
            <p:nvPr/>
          </p:nvSpPr>
          <p:spPr>
            <a:xfrm flipH="1">
              <a:off x="2556587" y="4123289"/>
              <a:ext cx="16734" cy="16734"/>
            </a:xfrm>
            <a:custGeom>
              <a:rect b="b" l="l" r="r" t="t"/>
              <a:pathLst>
                <a:path extrusionOk="0" h="152" w="152">
                  <a:moveTo>
                    <a:pt x="76" y="1"/>
                  </a:moveTo>
                  <a:cubicBezTo>
                    <a:pt x="34" y="1"/>
                    <a:pt x="1" y="34"/>
                    <a:pt x="1" y="76"/>
                  </a:cubicBezTo>
                  <a:cubicBezTo>
                    <a:pt x="1" y="118"/>
                    <a:pt x="34" y="151"/>
                    <a:pt x="76" y="151"/>
                  </a:cubicBezTo>
                  <a:cubicBezTo>
                    <a:pt x="119" y="151"/>
                    <a:pt x="152" y="118"/>
                    <a:pt x="152" y="76"/>
                  </a:cubicBezTo>
                  <a:cubicBezTo>
                    <a:pt x="152" y="34"/>
                    <a:pt x="119"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3"/>
            <p:cNvSpPr/>
            <p:nvPr/>
          </p:nvSpPr>
          <p:spPr>
            <a:xfrm flipH="1">
              <a:off x="2468844" y="4111840"/>
              <a:ext cx="15193" cy="15743"/>
            </a:xfrm>
            <a:custGeom>
              <a:rect b="b" l="l" r="r" t="t"/>
              <a:pathLst>
                <a:path extrusionOk="0" h="143" w="138">
                  <a:moveTo>
                    <a:pt x="71" y="1"/>
                  </a:moveTo>
                  <a:cubicBezTo>
                    <a:pt x="29" y="1"/>
                    <a:pt x="1" y="34"/>
                    <a:pt x="1" y="72"/>
                  </a:cubicBezTo>
                  <a:cubicBezTo>
                    <a:pt x="1" y="109"/>
                    <a:pt x="29" y="142"/>
                    <a:pt x="71" y="142"/>
                  </a:cubicBezTo>
                  <a:cubicBezTo>
                    <a:pt x="109" y="142"/>
                    <a:pt x="137" y="109"/>
                    <a:pt x="137" y="72"/>
                  </a:cubicBezTo>
                  <a:cubicBezTo>
                    <a:pt x="137" y="34"/>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3"/>
            <p:cNvSpPr/>
            <p:nvPr/>
          </p:nvSpPr>
          <p:spPr>
            <a:xfrm flipH="1">
              <a:off x="2381101" y="4098849"/>
              <a:ext cx="14202" cy="14642"/>
            </a:xfrm>
            <a:custGeom>
              <a:rect b="b" l="l" r="r" t="t"/>
              <a:pathLst>
                <a:path extrusionOk="0" h="133" w="129">
                  <a:moveTo>
                    <a:pt x="67" y="1"/>
                  </a:moveTo>
                  <a:cubicBezTo>
                    <a:pt x="29" y="1"/>
                    <a:pt x="1" y="29"/>
                    <a:pt x="1" y="67"/>
                  </a:cubicBezTo>
                  <a:cubicBezTo>
                    <a:pt x="1" y="105"/>
                    <a:pt x="29" y="133"/>
                    <a:pt x="67" y="133"/>
                  </a:cubicBezTo>
                  <a:cubicBezTo>
                    <a:pt x="100" y="133"/>
                    <a:pt x="128" y="105"/>
                    <a:pt x="128" y="67"/>
                  </a:cubicBezTo>
                  <a:cubicBezTo>
                    <a:pt x="128" y="29"/>
                    <a:pt x="100"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3"/>
            <p:cNvSpPr/>
            <p:nvPr/>
          </p:nvSpPr>
          <p:spPr>
            <a:xfrm flipH="1">
              <a:off x="2293468" y="4084317"/>
              <a:ext cx="13541" cy="13651"/>
            </a:xfrm>
            <a:custGeom>
              <a:rect b="b" l="l" r="r" t="t"/>
              <a:pathLst>
                <a:path extrusionOk="0" h="124" w="123">
                  <a:moveTo>
                    <a:pt x="62" y="1"/>
                  </a:moveTo>
                  <a:cubicBezTo>
                    <a:pt x="29" y="1"/>
                    <a:pt x="0" y="29"/>
                    <a:pt x="0" y="62"/>
                  </a:cubicBezTo>
                  <a:cubicBezTo>
                    <a:pt x="0" y="100"/>
                    <a:pt x="29" y="124"/>
                    <a:pt x="62" y="124"/>
                  </a:cubicBezTo>
                  <a:cubicBezTo>
                    <a:pt x="95" y="124"/>
                    <a:pt x="123" y="100"/>
                    <a:pt x="123" y="62"/>
                  </a:cubicBezTo>
                  <a:cubicBezTo>
                    <a:pt x="123" y="29"/>
                    <a:pt x="95" y="1"/>
                    <a:pt x="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3"/>
            <p:cNvSpPr/>
            <p:nvPr/>
          </p:nvSpPr>
          <p:spPr>
            <a:xfrm flipH="1">
              <a:off x="2205725" y="4069344"/>
              <a:ext cx="12551" cy="12551"/>
            </a:xfrm>
            <a:custGeom>
              <a:rect b="b" l="l" r="r" t="t"/>
              <a:pathLst>
                <a:path extrusionOk="0" h="114" w="114">
                  <a:moveTo>
                    <a:pt x="57" y="0"/>
                  </a:moveTo>
                  <a:cubicBezTo>
                    <a:pt x="24" y="0"/>
                    <a:pt x="0" y="24"/>
                    <a:pt x="0" y="57"/>
                  </a:cubicBezTo>
                  <a:cubicBezTo>
                    <a:pt x="0" y="90"/>
                    <a:pt x="24" y="113"/>
                    <a:pt x="57" y="113"/>
                  </a:cubicBezTo>
                  <a:cubicBezTo>
                    <a:pt x="85" y="113"/>
                    <a:pt x="114" y="90"/>
                    <a:pt x="114" y="57"/>
                  </a:cubicBezTo>
                  <a:cubicBezTo>
                    <a:pt x="114" y="24"/>
                    <a:pt x="85"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3"/>
            <p:cNvSpPr/>
            <p:nvPr/>
          </p:nvSpPr>
          <p:spPr>
            <a:xfrm flipH="1">
              <a:off x="2118533" y="4053711"/>
              <a:ext cx="11560" cy="11560"/>
            </a:xfrm>
            <a:custGeom>
              <a:rect b="b" l="l" r="r" t="t"/>
              <a:pathLst>
                <a:path extrusionOk="0" h="105" w="105">
                  <a:moveTo>
                    <a:pt x="53" y="1"/>
                  </a:moveTo>
                  <a:cubicBezTo>
                    <a:pt x="24" y="1"/>
                    <a:pt x="1" y="24"/>
                    <a:pt x="1" y="53"/>
                  </a:cubicBezTo>
                  <a:cubicBezTo>
                    <a:pt x="1" y="81"/>
                    <a:pt x="24" y="105"/>
                    <a:pt x="53" y="105"/>
                  </a:cubicBezTo>
                  <a:cubicBezTo>
                    <a:pt x="81" y="105"/>
                    <a:pt x="105" y="81"/>
                    <a:pt x="105" y="53"/>
                  </a:cubicBezTo>
                  <a:cubicBezTo>
                    <a:pt x="105" y="24"/>
                    <a:pt x="81"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3"/>
            <p:cNvSpPr/>
            <p:nvPr/>
          </p:nvSpPr>
          <p:spPr>
            <a:xfrm flipH="1">
              <a:off x="2031341" y="4038739"/>
              <a:ext cx="10459" cy="10459"/>
            </a:xfrm>
            <a:custGeom>
              <a:rect b="b" l="l" r="r" t="t"/>
              <a:pathLst>
                <a:path extrusionOk="0" h="95" w="95">
                  <a:moveTo>
                    <a:pt x="47" y="0"/>
                  </a:moveTo>
                  <a:cubicBezTo>
                    <a:pt x="24" y="0"/>
                    <a:pt x="0" y="19"/>
                    <a:pt x="0" y="47"/>
                  </a:cubicBezTo>
                  <a:cubicBezTo>
                    <a:pt x="0" y="71"/>
                    <a:pt x="24" y="94"/>
                    <a:pt x="47" y="94"/>
                  </a:cubicBezTo>
                  <a:cubicBezTo>
                    <a:pt x="76" y="94"/>
                    <a:pt x="95" y="71"/>
                    <a:pt x="95" y="47"/>
                  </a:cubicBezTo>
                  <a:cubicBezTo>
                    <a:pt x="95" y="19"/>
                    <a:pt x="76" y="0"/>
                    <a:pt x="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3"/>
            <p:cNvSpPr/>
            <p:nvPr/>
          </p:nvSpPr>
          <p:spPr>
            <a:xfrm flipH="1">
              <a:off x="1943598" y="4024207"/>
              <a:ext cx="10018" cy="9358"/>
            </a:xfrm>
            <a:custGeom>
              <a:rect b="b" l="l" r="r" t="t"/>
              <a:pathLst>
                <a:path extrusionOk="0" h="85" w="91">
                  <a:moveTo>
                    <a:pt x="48" y="0"/>
                  </a:moveTo>
                  <a:cubicBezTo>
                    <a:pt x="24" y="0"/>
                    <a:pt x="1" y="19"/>
                    <a:pt x="1" y="43"/>
                  </a:cubicBezTo>
                  <a:cubicBezTo>
                    <a:pt x="1" y="66"/>
                    <a:pt x="24" y="85"/>
                    <a:pt x="48" y="85"/>
                  </a:cubicBezTo>
                  <a:cubicBezTo>
                    <a:pt x="71" y="85"/>
                    <a:pt x="90" y="66"/>
                    <a:pt x="90" y="43"/>
                  </a:cubicBezTo>
                  <a:cubicBezTo>
                    <a:pt x="90" y="19"/>
                    <a:pt x="71"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3"/>
            <p:cNvSpPr/>
            <p:nvPr/>
          </p:nvSpPr>
          <p:spPr>
            <a:xfrm flipH="1">
              <a:off x="1855965" y="4010666"/>
              <a:ext cx="8917" cy="8917"/>
            </a:xfrm>
            <a:custGeom>
              <a:rect b="b" l="l" r="r" t="t"/>
              <a:pathLst>
                <a:path extrusionOk="0" h="81" w="81">
                  <a:moveTo>
                    <a:pt x="43" y="1"/>
                  </a:moveTo>
                  <a:cubicBezTo>
                    <a:pt x="20" y="1"/>
                    <a:pt x="1" y="19"/>
                    <a:pt x="1" y="43"/>
                  </a:cubicBezTo>
                  <a:cubicBezTo>
                    <a:pt x="1" y="62"/>
                    <a:pt x="20" y="81"/>
                    <a:pt x="43" y="81"/>
                  </a:cubicBezTo>
                  <a:cubicBezTo>
                    <a:pt x="62" y="81"/>
                    <a:pt x="81" y="62"/>
                    <a:pt x="81" y="43"/>
                  </a:cubicBezTo>
                  <a:cubicBezTo>
                    <a:pt x="81" y="19"/>
                    <a:pt x="62"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3"/>
            <p:cNvSpPr/>
            <p:nvPr/>
          </p:nvSpPr>
          <p:spPr>
            <a:xfrm flipH="1">
              <a:off x="1767672" y="3999216"/>
              <a:ext cx="7927" cy="7927"/>
            </a:xfrm>
            <a:custGeom>
              <a:rect b="b" l="l" r="r" t="t"/>
              <a:pathLst>
                <a:path extrusionOk="0" h="72" w="72">
                  <a:moveTo>
                    <a:pt x="34" y="1"/>
                  </a:moveTo>
                  <a:cubicBezTo>
                    <a:pt x="15" y="1"/>
                    <a:pt x="1" y="20"/>
                    <a:pt x="1" y="39"/>
                  </a:cubicBezTo>
                  <a:cubicBezTo>
                    <a:pt x="1" y="57"/>
                    <a:pt x="15" y="72"/>
                    <a:pt x="34" y="72"/>
                  </a:cubicBezTo>
                  <a:cubicBezTo>
                    <a:pt x="52" y="72"/>
                    <a:pt x="71" y="57"/>
                    <a:pt x="71" y="39"/>
                  </a:cubicBezTo>
                  <a:cubicBezTo>
                    <a:pt x="71" y="20"/>
                    <a:pt x="52"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3"/>
            <p:cNvSpPr/>
            <p:nvPr/>
          </p:nvSpPr>
          <p:spPr>
            <a:xfrm flipH="1">
              <a:off x="1679488" y="3990409"/>
              <a:ext cx="6826" cy="7376"/>
            </a:xfrm>
            <a:custGeom>
              <a:rect b="b" l="l" r="r" t="t"/>
              <a:pathLst>
                <a:path extrusionOk="0" h="67" w="62">
                  <a:moveTo>
                    <a:pt x="29" y="1"/>
                  </a:moveTo>
                  <a:cubicBezTo>
                    <a:pt x="15" y="1"/>
                    <a:pt x="0" y="15"/>
                    <a:pt x="0" y="34"/>
                  </a:cubicBezTo>
                  <a:cubicBezTo>
                    <a:pt x="0" y="53"/>
                    <a:pt x="15" y="67"/>
                    <a:pt x="29" y="67"/>
                  </a:cubicBezTo>
                  <a:cubicBezTo>
                    <a:pt x="48" y="67"/>
                    <a:pt x="62" y="53"/>
                    <a:pt x="62" y="34"/>
                  </a:cubicBezTo>
                  <a:cubicBezTo>
                    <a:pt x="62" y="15"/>
                    <a:pt x="48"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3"/>
            <p:cNvSpPr/>
            <p:nvPr/>
          </p:nvSpPr>
          <p:spPr>
            <a:xfrm flipH="1">
              <a:off x="1590755" y="3984684"/>
              <a:ext cx="6275" cy="5835"/>
            </a:xfrm>
            <a:custGeom>
              <a:rect b="b" l="l" r="r" t="t"/>
              <a:pathLst>
                <a:path extrusionOk="0" h="53" w="57">
                  <a:moveTo>
                    <a:pt x="29" y="1"/>
                  </a:moveTo>
                  <a:cubicBezTo>
                    <a:pt x="14" y="1"/>
                    <a:pt x="0" y="10"/>
                    <a:pt x="0" y="29"/>
                  </a:cubicBezTo>
                  <a:cubicBezTo>
                    <a:pt x="0" y="43"/>
                    <a:pt x="14" y="53"/>
                    <a:pt x="29" y="53"/>
                  </a:cubicBezTo>
                  <a:cubicBezTo>
                    <a:pt x="43" y="53"/>
                    <a:pt x="57" y="43"/>
                    <a:pt x="57" y="29"/>
                  </a:cubicBezTo>
                  <a:cubicBezTo>
                    <a:pt x="57" y="10"/>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3"/>
            <p:cNvSpPr/>
            <p:nvPr/>
          </p:nvSpPr>
          <p:spPr>
            <a:xfrm flipH="1">
              <a:off x="1501911" y="3982152"/>
              <a:ext cx="5395" cy="4734"/>
            </a:xfrm>
            <a:custGeom>
              <a:rect b="b" l="l" r="r" t="t"/>
              <a:pathLst>
                <a:path extrusionOk="0" h="43" w="49">
                  <a:moveTo>
                    <a:pt x="24" y="0"/>
                  </a:moveTo>
                  <a:cubicBezTo>
                    <a:pt x="10" y="0"/>
                    <a:pt x="1" y="10"/>
                    <a:pt x="1" y="24"/>
                  </a:cubicBezTo>
                  <a:cubicBezTo>
                    <a:pt x="1" y="33"/>
                    <a:pt x="10" y="43"/>
                    <a:pt x="24" y="43"/>
                  </a:cubicBezTo>
                  <a:cubicBezTo>
                    <a:pt x="39" y="43"/>
                    <a:pt x="48" y="33"/>
                    <a:pt x="48" y="24"/>
                  </a:cubicBezTo>
                  <a:cubicBezTo>
                    <a:pt x="48" y="10"/>
                    <a:pt x="39"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3"/>
            <p:cNvSpPr/>
            <p:nvPr/>
          </p:nvSpPr>
          <p:spPr>
            <a:xfrm flipH="1">
              <a:off x="1413177" y="3983143"/>
              <a:ext cx="4294" cy="3743"/>
            </a:xfrm>
            <a:custGeom>
              <a:rect b="b" l="l" r="r" t="t"/>
              <a:pathLst>
                <a:path extrusionOk="0" h="34" w="39">
                  <a:moveTo>
                    <a:pt x="19" y="1"/>
                  </a:moveTo>
                  <a:cubicBezTo>
                    <a:pt x="10" y="1"/>
                    <a:pt x="0" y="5"/>
                    <a:pt x="0" y="20"/>
                  </a:cubicBezTo>
                  <a:cubicBezTo>
                    <a:pt x="0" y="29"/>
                    <a:pt x="10" y="34"/>
                    <a:pt x="19" y="34"/>
                  </a:cubicBezTo>
                  <a:cubicBezTo>
                    <a:pt x="29" y="34"/>
                    <a:pt x="38" y="29"/>
                    <a:pt x="38" y="20"/>
                  </a:cubicBezTo>
                  <a:cubicBezTo>
                    <a:pt x="38" y="5"/>
                    <a:pt x="29"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3"/>
            <p:cNvSpPr/>
            <p:nvPr/>
          </p:nvSpPr>
          <p:spPr>
            <a:xfrm flipH="1">
              <a:off x="1324443" y="3987877"/>
              <a:ext cx="3303" cy="3193"/>
            </a:xfrm>
            <a:custGeom>
              <a:rect b="b" l="l" r="r" t="t"/>
              <a:pathLst>
                <a:path extrusionOk="0" h="29" w="30">
                  <a:moveTo>
                    <a:pt x="15" y="0"/>
                  </a:moveTo>
                  <a:cubicBezTo>
                    <a:pt x="6" y="0"/>
                    <a:pt x="1" y="5"/>
                    <a:pt x="1" y="14"/>
                  </a:cubicBezTo>
                  <a:cubicBezTo>
                    <a:pt x="1" y="24"/>
                    <a:pt x="6" y="28"/>
                    <a:pt x="15" y="28"/>
                  </a:cubicBezTo>
                  <a:cubicBezTo>
                    <a:pt x="20" y="28"/>
                    <a:pt x="29" y="24"/>
                    <a:pt x="29" y="14"/>
                  </a:cubicBezTo>
                  <a:cubicBezTo>
                    <a:pt x="29" y="5"/>
                    <a:pt x="20"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3"/>
            <p:cNvSpPr/>
            <p:nvPr/>
          </p:nvSpPr>
          <p:spPr>
            <a:xfrm flipH="1">
              <a:off x="1236260" y="3996684"/>
              <a:ext cx="2202" cy="2202"/>
            </a:xfrm>
            <a:custGeom>
              <a:rect b="b" l="l" r="r" t="t"/>
              <a:pathLst>
                <a:path extrusionOk="0" h="20" w="20">
                  <a:moveTo>
                    <a:pt x="10" y="0"/>
                  </a:moveTo>
                  <a:cubicBezTo>
                    <a:pt x="6" y="0"/>
                    <a:pt x="1" y="5"/>
                    <a:pt x="1" y="10"/>
                  </a:cubicBezTo>
                  <a:cubicBezTo>
                    <a:pt x="1" y="14"/>
                    <a:pt x="6" y="19"/>
                    <a:pt x="10" y="19"/>
                  </a:cubicBezTo>
                  <a:cubicBezTo>
                    <a:pt x="15" y="19"/>
                    <a:pt x="20" y="14"/>
                    <a:pt x="20" y="10"/>
                  </a:cubicBezTo>
                  <a:cubicBezTo>
                    <a:pt x="20" y="5"/>
                    <a:pt x="15"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3"/>
            <p:cNvSpPr/>
            <p:nvPr/>
          </p:nvSpPr>
          <p:spPr>
            <a:xfrm flipH="1">
              <a:off x="1148517" y="4009675"/>
              <a:ext cx="1211" cy="1101"/>
            </a:xfrm>
            <a:custGeom>
              <a:rect b="b" l="l" r="r" t="t"/>
              <a:pathLst>
                <a:path extrusionOk="0" h="10" w="11">
                  <a:moveTo>
                    <a:pt x="6" y="0"/>
                  </a:moveTo>
                  <a:cubicBezTo>
                    <a:pt x="6" y="0"/>
                    <a:pt x="1" y="5"/>
                    <a:pt x="1" y="5"/>
                  </a:cubicBezTo>
                  <a:cubicBezTo>
                    <a:pt x="1" y="10"/>
                    <a:pt x="6" y="10"/>
                    <a:pt x="6" y="10"/>
                  </a:cubicBezTo>
                  <a:cubicBezTo>
                    <a:pt x="10" y="10"/>
                    <a:pt x="10" y="10"/>
                    <a:pt x="10" y="5"/>
                  </a:cubicBezTo>
                  <a:cubicBezTo>
                    <a:pt x="10" y="5"/>
                    <a:pt x="10" y="0"/>
                    <a:pt x="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3"/>
            <p:cNvSpPr/>
            <p:nvPr/>
          </p:nvSpPr>
          <p:spPr>
            <a:xfrm flipH="1">
              <a:off x="1060774" y="4026299"/>
              <a:ext cx="661" cy="550"/>
            </a:xfrm>
            <a:custGeom>
              <a:rect b="b" l="l" r="r" t="t"/>
              <a:pathLst>
                <a:path extrusionOk="0" h="5" w="6">
                  <a:moveTo>
                    <a:pt x="0" y="0"/>
                  </a:moveTo>
                  <a:cubicBezTo>
                    <a:pt x="0" y="0"/>
                    <a:pt x="0" y="5"/>
                    <a:pt x="0" y="5"/>
                  </a:cubicBezTo>
                  <a:lnTo>
                    <a:pt x="5" y="5"/>
                  </a:lnTo>
                  <a:cubicBezTo>
                    <a:pt x="5" y="5"/>
                    <a:pt x="5"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3"/>
            <p:cNvSpPr/>
            <p:nvPr/>
          </p:nvSpPr>
          <p:spPr>
            <a:xfrm flipH="1">
              <a:off x="8164206" y="3638557"/>
              <a:ext cx="80588" cy="80588"/>
            </a:xfrm>
            <a:custGeom>
              <a:rect b="b" l="l" r="r" t="t"/>
              <a:pathLst>
                <a:path extrusionOk="0" h="732" w="732">
                  <a:moveTo>
                    <a:pt x="368" y="1"/>
                  </a:moveTo>
                  <a:cubicBezTo>
                    <a:pt x="165" y="1"/>
                    <a:pt x="0" y="166"/>
                    <a:pt x="0" y="364"/>
                  </a:cubicBezTo>
                  <a:cubicBezTo>
                    <a:pt x="0" y="566"/>
                    <a:pt x="165" y="731"/>
                    <a:pt x="368" y="731"/>
                  </a:cubicBezTo>
                  <a:cubicBezTo>
                    <a:pt x="566" y="731"/>
                    <a:pt x="731" y="566"/>
                    <a:pt x="731" y="364"/>
                  </a:cubicBezTo>
                  <a:cubicBezTo>
                    <a:pt x="731" y="166"/>
                    <a:pt x="566" y="1"/>
                    <a:pt x="3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3"/>
            <p:cNvSpPr/>
            <p:nvPr/>
          </p:nvSpPr>
          <p:spPr>
            <a:xfrm flipH="1">
              <a:off x="8095178" y="3695144"/>
              <a:ext cx="79597" cy="80037"/>
            </a:xfrm>
            <a:custGeom>
              <a:rect b="b" l="l" r="r" t="t"/>
              <a:pathLst>
                <a:path extrusionOk="0" h="727" w="723">
                  <a:moveTo>
                    <a:pt x="359" y="0"/>
                  </a:moveTo>
                  <a:cubicBezTo>
                    <a:pt x="161" y="0"/>
                    <a:pt x="1" y="165"/>
                    <a:pt x="1" y="363"/>
                  </a:cubicBezTo>
                  <a:cubicBezTo>
                    <a:pt x="1" y="561"/>
                    <a:pt x="161" y="726"/>
                    <a:pt x="359" y="726"/>
                  </a:cubicBezTo>
                  <a:cubicBezTo>
                    <a:pt x="557" y="726"/>
                    <a:pt x="722" y="561"/>
                    <a:pt x="722" y="363"/>
                  </a:cubicBezTo>
                  <a:cubicBezTo>
                    <a:pt x="722" y="165"/>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3"/>
            <p:cNvSpPr/>
            <p:nvPr/>
          </p:nvSpPr>
          <p:spPr>
            <a:xfrm flipH="1">
              <a:off x="8024169" y="3749088"/>
              <a:ext cx="78386" cy="78496"/>
            </a:xfrm>
            <a:custGeom>
              <a:rect b="b" l="l" r="r" t="t"/>
              <a:pathLst>
                <a:path extrusionOk="0" h="713" w="712">
                  <a:moveTo>
                    <a:pt x="354" y="1"/>
                  </a:moveTo>
                  <a:cubicBezTo>
                    <a:pt x="160" y="1"/>
                    <a:pt x="0" y="156"/>
                    <a:pt x="0" y="354"/>
                  </a:cubicBezTo>
                  <a:cubicBezTo>
                    <a:pt x="0" y="552"/>
                    <a:pt x="160" y="712"/>
                    <a:pt x="354" y="712"/>
                  </a:cubicBezTo>
                  <a:cubicBezTo>
                    <a:pt x="552" y="712"/>
                    <a:pt x="712" y="552"/>
                    <a:pt x="712" y="354"/>
                  </a:cubicBezTo>
                  <a:cubicBezTo>
                    <a:pt x="712" y="156"/>
                    <a:pt x="552"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3"/>
            <p:cNvSpPr/>
            <p:nvPr/>
          </p:nvSpPr>
          <p:spPr>
            <a:xfrm flipH="1">
              <a:off x="7950958" y="3799951"/>
              <a:ext cx="77395" cy="77505"/>
            </a:xfrm>
            <a:custGeom>
              <a:rect b="b" l="l" r="r" t="t"/>
              <a:pathLst>
                <a:path extrusionOk="0" h="704" w="703">
                  <a:moveTo>
                    <a:pt x="349" y="1"/>
                  </a:moveTo>
                  <a:cubicBezTo>
                    <a:pt x="156" y="1"/>
                    <a:pt x="0" y="156"/>
                    <a:pt x="0" y="349"/>
                  </a:cubicBezTo>
                  <a:cubicBezTo>
                    <a:pt x="0" y="547"/>
                    <a:pt x="156" y="703"/>
                    <a:pt x="349" y="703"/>
                  </a:cubicBezTo>
                  <a:cubicBezTo>
                    <a:pt x="547" y="703"/>
                    <a:pt x="703" y="547"/>
                    <a:pt x="703" y="349"/>
                  </a:cubicBezTo>
                  <a:cubicBezTo>
                    <a:pt x="703" y="156"/>
                    <a:pt x="547"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3"/>
            <p:cNvSpPr/>
            <p:nvPr/>
          </p:nvSpPr>
          <p:spPr>
            <a:xfrm flipH="1">
              <a:off x="7876206" y="3848281"/>
              <a:ext cx="76404" cy="76404"/>
            </a:xfrm>
            <a:custGeom>
              <a:rect b="b" l="l" r="r" t="t"/>
              <a:pathLst>
                <a:path extrusionOk="0" h="694" w="694">
                  <a:moveTo>
                    <a:pt x="349" y="0"/>
                  </a:moveTo>
                  <a:cubicBezTo>
                    <a:pt x="156" y="0"/>
                    <a:pt x="0" y="156"/>
                    <a:pt x="0" y="344"/>
                  </a:cubicBezTo>
                  <a:cubicBezTo>
                    <a:pt x="0" y="537"/>
                    <a:pt x="156" y="693"/>
                    <a:pt x="349" y="693"/>
                  </a:cubicBezTo>
                  <a:cubicBezTo>
                    <a:pt x="538" y="693"/>
                    <a:pt x="693" y="537"/>
                    <a:pt x="693" y="344"/>
                  </a:cubicBezTo>
                  <a:cubicBezTo>
                    <a:pt x="693" y="156"/>
                    <a:pt x="538" y="0"/>
                    <a:pt x="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3"/>
            <p:cNvSpPr/>
            <p:nvPr/>
          </p:nvSpPr>
          <p:spPr>
            <a:xfrm flipH="1">
              <a:off x="7799362" y="3893859"/>
              <a:ext cx="75964" cy="75413"/>
            </a:xfrm>
            <a:custGeom>
              <a:rect b="b" l="l" r="r" t="t"/>
              <a:pathLst>
                <a:path extrusionOk="0" h="685" w="690">
                  <a:moveTo>
                    <a:pt x="345" y="1"/>
                  </a:moveTo>
                  <a:cubicBezTo>
                    <a:pt x="156" y="1"/>
                    <a:pt x="1" y="152"/>
                    <a:pt x="1" y="340"/>
                  </a:cubicBezTo>
                  <a:cubicBezTo>
                    <a:pt x="1" y="534"/>
                    <a:pt x="156" y="684"/>
                    <a:pt x="345" y="684"/>
                  </a:cubicBezTo>
                  <a:cubicBezTo>
                    <a:pt x="534" y="684"/>
                    <a:pt x="689" y="534"/>
                    <a:pt x="689" y="340"/>
                  </a:cubicBezTo>
                  <a:cubicBezTo>
                    <a:pt x="689" y="152"/>
                    <a:pt x="534"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3"/>
            <p:cNvSpPr/>
            <p:nvPr/>
          </p:nvSpPr>
          <p:spPr>
            <a:xfrm flipH="1">
              <a:off x="7721528" y="3937014"/>
              <a:ext cx="74863" cy="74312"/>
            </a:xfrm>
            <a:custGeom>
              <a:rect b="b" l="l" r="r" t="t"/>
              <a:pathLst>
                <a:path extrusionOk="0" h="675" w="680">
                  <a:moveTo>
                    <a:pt x="340" y="0"/>
                  </a:moveTo>
                  <a:cubicBezTo>
                    <a:pt x="151" y="0"/>
                    <a:pt x="0" y="151"/>
                    <a:pt x="0" y="340"/>
                  </a:cubicBezTo>
                  <a:cubicBezTo>
                    <a:pt x="0" y="523"/>
                    <a:pt x="151" y="674"/>
                    <a:pt x="340" y="674"/>
                  </a:cubicBezTo>
                  <a:cubicBezTo>
                    <a:pt x="528" y="674"/>
                    <a:pt x="679" y="523"/>
                    <a:pt x="679" y="340"/>
                  </a:cubicBezTo>
                  <a:cubicBezTo>
                    <a:pt x="679" y="151"/>
                    <a:pt x="528"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3"/>
            <p:cNvSpPr/>
            <p:nvPr/>
          </p:nvSpPr>
          <p:spPr>
            <a:xfrm flipH="1">
              <a:off x="7642152" y="3976978"/>
              <a:ext cx="73762" cy="73762"/>
            </a:xfrm>
            <a:custGeom>
              <a:rect b="b" l="l" r="r" t="t"/>
              <a:pathLst>
                <a:path extrusionOk="0" h="670" w="670">
                  <a:moveTo>
                    <a:pt x="335" y="0"/>
                  </a:moveTo>
                  <a:cubicBezTo>
                    <a:pt x="151" y="0"/>
                    <a:pt x="0" y="151"/>
                    <a:pt x="0" y="335"/>
                  </a:cubicBezTo>
                  <a:cubicBezTo>
                    <a:pt x="0" y="523"/>
                    <a:pt x="151" y="670"/>
                    <a:pt x="335" y="670"/>
                  </a:cubicBezTo>
                  <a:cubicBezTo>
                    <a:pt x="519" y="670"/>
                    <a:pt x="670" y="523"/>
                    <a:pt x="670" y="335"/>
                  </a:cubicBezTo>
                  <a:cubicBezTo>
                    <a:pt x="670" y="151"/>
                    <a:pt x="519"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3"/>
            <p:cNvSpPr/>
            <p:nvPr/>
          </p:nvSpPr>
          <p:spPr>
            <a:xfrm flipH="1">
              <a:off x="7561235" y="4014299"/>
              <a:ext cx="72771" cy="73322"/>
            </a:xfrm>
            <a:custGeom>
              <a:rect b="b" l="l" r="r" t="t"/>
              <a:pathLst>
                <a:path extrusionOk="0" h="666" w="661">
                  <a:moveTo>
                    <a:pt x="331" y="1"/>
                  </a:moveTo>
                  <a:cubicBezTo>
                    <a:pt x="147" y="1"/>
                    <a:pt x="1" y="151"/>
                    <a:pt x="1" y="335"/>
                  </a:cubicBezTo>
                  <a:cubicBezTo>
                    <a:pt x="1" y="514"/>
                    <a:pt x="147" y="665"/>
                    <a:pt x="331" y="665"/>
                  </a:cubicBezTo>
                  <a:cubicBezTo>
                    <a:pt x="510" y="665"/>
                    <a:pt x="661" y="514"/>
                    <a:pt x="661" y="335"/>
                  </a:cubicBezTo>
                  <a:cubicBezTo>
                    <a:pt x="661" y="151"/>
                    <a:pt x="510" y="1"/>
                    <a:pt x="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3"/>
            <p:cNvSpPr/>
            <p:nvPr/>
          </p:nvSpPr>
          <p:spPr>
            <a:xfrm flipH="1">
              <a:off x="7479216" y="4049088"/>
              <a:ext cx="71670" cy="71670"/>
            </a:xfrm>
            <a:custGeom>
              <a:rect b="b" l="l" r="r" t="t"/>
              <a:pathLst>
                <a:path extrusionOk="0" h="651" w="651">
                  <a:moveTo>
                    <a:pt x="326" y="0"/>
                  </a:moveTo>
                  <a:cubicBezTo>
                    <a:pt x="146" y="0"/>
                    <a:pt x="0" y="147"/>
                    <a:pt x="0" y="326"/>
                  </a:cubicBezTo>
                  <a:cubicBezTo>
                    <a:pt x="0" y="505"/>
                    <a:pt x="146" y="651"/>
                    <a:pt x="326" y="651"/>
                  </a:cubicBezTo>
                  <a:cubicBezTo>
                    <a:pt x="505" y="651"/>
                    <a:pt x="651" y="505"/>
                    <a:pt x="651" y="326"/>
                  </a:cubicBezTo>
                  <a:cubicBezTo>
                    <a:pt x="651" y="147"/>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3"/>
            <p:cNvSpPr/>
            <p:nvPr/>
          </p:nvSpPr>
          <p:spPr>
            <a:xfrm flipH="1">
              <a:off x="7395657" y="4080244"/>
              <a:ext cx="71230" cy="71230"/>
            </a:xfrm>
            <a:custGeom>
              <a:rect b="b" l="l" r="r" t="t"/>
              <a:pathLst>
                <a:path extrusionOk="0" h="647" w="647">
                  <a:moveTo>
                    <a:pt x="322" y="0"/>
                  </a:moveTo>
                  <a:cubicBezTo>
                    <a:pt x="147" y="0"/>
                    <a:pt x="1" y="142"/>
                    <a:pt x="1" y="321"/>
                  </a:cubicBezTo>
                  <a:cubicBezTo>
                    <a:pt x="1" y="500"/>
                    <a:pt x="147" y="646"/>
                    <a:pt x="322" y="646"/>
                  </a:cubicBezTo>
                  <a:cubicBezTo>
                    <a:pt x="501" y="646"/>
                    <a:pt x="647" y="500"/>
                    <a:pt x="647" y="321"/>
                  </a:cubicBezTo>
                  <a:cubicBezTo>
                    <a:pt x="647" y="142"/>
                    <a:pt x="501" y="0"/>
                    <a:pt x="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3"/>
            <p:cNvSpPr/>
            <p:nvPr/>
          </p:nvSpPr>
          <p:spPr>
            <a:xfrm flipH="1">
              <a:off x="7310997" y="4108207"/>
              <a:ext cx="70239" cy="69689"/>
            </a:xfrm>
            <a:custGeom>
              <a:rect b="b" l="l" r="r" t="t"/>
              <a:pathLst>
                <a:path extrusionOk="0" h="633" w="638">
                  <a:moveTo>
                    <a:pt x="317" y="1"/>
                  </a:moveTo>
                  <a:cubicBezTo>
                    <a:pt x="142" y="1"/>
                    <a:pt x="1" y="142"/>
                    <a:pt x="1" y="317"/>
                  </a:cubicBezTo>
                  <a:cubicBezTo>
                    <a:pt x="1" y="491"/>
                    <a:pt x="142" y="633"/>
                    <a:pt x="317" y="633"/>
                  </a:cubicBezTo>
                  <a:cubicBezTo>
                    <a:pt x="491" y="633"/>
                    <a:pt x="637" y="491"/>
                    <a:pt x="637" y="317"/>
                  </a:cubicBezTo>
                  <a:cubicBezTo>
                    <a:pt x="637" y="142"/>
                    <a:pt x="491"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3"/>
            <p:cNvSpPr/>
            <p:nvPr/>
          </p:nvSpPr>
          <p:spPr>
            <a:xfrm flipH="1">
              <a:off x="7225896" y="4132097"/>
              <a:ext cx="69138" cy="69138"/>
            </a:xfrm>
            <a:custGeom>
              <a:rect b="b" l="l" r="r" t="t"/>
              <a:pathLst>
                <a:path extrusionOk="0" h="628" w="628">
                  <a:moveTo>
                    <a:pt x="316" y="1"/>
                  </a:moveTo>
                  <a:cubicBezTo>
                    <a:pt x="142" y="1"/>
                    <a:pt x="0" y="142"/>
                    <a:pt x="0" y="317"/>
                  </a:cubicBezTo>
                  <a:cubicBezTo>
                    <a:pt x="0" y="491"/>
                    <a:pt x="142" y="628"/>
                    <a:pt x="316" y="628"/>
                  </a:cubicBezTo>
                  <a:cubicBezTo>
                    <a:pt x="491" y="628"/>
                    <a:pt x="627" y="491"/>
                    <a:pt x="627" y="317"/>
                  </a:cubicBezTo>
                  <a:cubicBezTo>
                    <a:pt x="627" y="142"/>
                    <a:pt x="491"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3"/>
            <p:cNvSpPr/>
            <p:nvPr/>
          </p:nvSpPr>
          <p:spPr>
            <a:xfrm flipH="1">
              <a:off x="7139254" y="4152904"/>
              <a:ext cx="68037" cy="68037"/>
            </a:xfrm>
            <a:custGeom>
              <a:rect b="b" l="l" r="r" t="t"/>
              <a:pathLst>
                <a:path extrusionOk="0" h="618" w="618">
                  <a:moveTo>
                    <a:pt x="311" y="0"/>
                  </a:moveTo>
                  <a:cubicBezTo>
                    <a:pt x="137" y="0"/>
                    <a:pt x="0" y="137"/>
                    <a:pt x="0" y="311"/>
                  </a:cubicBezTo>
                  <a:cubicBezTo>
                    <a:pt x="0" y="481"/>
                    <a:pt x="137" y="618"/>
                    <a:pt x="311" y="618"/>
                  </a:cubicBezTo>
                  <a:cubicBezTo>
                    <a:pt x="481" y="618"/>
                    <a:pt x="618" y="481"/>
                    <a:pt x="618" y="311"/>
                  </a:cubicBezTo>
                  <a:cubicBezTo>
                    <a:pt x="618" y="137"/>
                    <a:pt x="481"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3"/>
            <p:cNvSpPr/>
            <p:nvPr/>
          </p:nvSpPr>
          <p:spPr>
            <a:xfrm flipH="1">
              <a:off x="7052062" y="4169528"/>
              <a:ext cx="67046" cy="67046"/>
            </a:xfrm>
            <a:custGeom>
              <a:rect b="b" l="l" r="r" t="t"/>
              <a:pathLst>
                <a:path extrusionOk="0" h="609" w="609">
                  <a:moveTo>
                    <a:pt x="307" y="0"/>
                  </a:moveTo>
                  <a:cubicBezTo>
                    <a:pt x="137" y="0"/>
                    <a:pt x="0" y="137"/>
                    <a:pt x="0" y="307"/>
                  </a:cubicBezTo>
                  <a:cubicBezTo>
                    <a:pt x="0" y="472"/>
                    <a:pt x="137" y="608"/>
                    <a:pt x="307" y="608"/>
                  </a:cubicBezTo>
                  <a:cubicBezTo>
                    <a:pt x="472" y="608"/>
                    <a:pt x="609" y="472"/>
                    <a:pt x="609" y="307"/>
                  </a:cubicBezTo>
                  <a:cubicBezTo>
                    <a:pt x="609" y="137"/>
                    <a:pt x="47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3"/>
            <p:cNvSpPr/>
            <p:nvPr/>
          </p:nvSpPr>
          <p:spPr>
            <a:xfrm flipH="1">
              <a:off x="6963878" y="4181968"/>
              <a:ext cx="66496" cy="65945"/>
            </a:xfrm>
            <a:custGeom>
              <a:rect b="b" l="l" r="r" t="t"/>
              <a:pathLst>
                <a:path extrusionOk="0" h="599" w="604">
                  <a:moveTo>
                    <a:pt x="302" y="0"/>
                  </a:moveTo>
                  <a:cubicBezTo>
                    <a:pt x="137" y="0"/>
                    <a:pt x="1" y="132"/>
                    <a:pt x="1" y="302"/>
                  </a:cubicBezTo>
                  <a:cubicBezTo>
                    <a:pt x="1" y="467"/>
                    <a:pt x="137" y="599"/>
                    <a:pt x="302" y="599"/>
                  </a:cubicBezTo>
                  <a:cubicBezTo>
                    <a:pt x="467" y="599"/>
                    <a:pt x="604" y="467"/>
                    <a:pt x="604" y="302"/>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3"/>
            <p:cNvSpPr/>
            <p:nvPr/>
          </p:nvSpPr>
          <p:spPr>
            <a:xfrm flipH="1">
              <a:off x="6875585" y="4189674"/>
              <a:ext cx="64955" cy="65505"/>
            </a:xfrm>
            <a:custGeom>
              <a:rect b="b" l="l" r="r" t="t"/>
              <a:pathLst>
                <a:path extrusionOk="0" h="595" w="590">
                  <a:moveTo>
                    <a:pt x="297" y="1"/>
                  </a:moveTo>
                  <a:cubicBezTo>
                    <a:pt x="132" y="1"/>
                    <a:pt x="0" y="133"/>
                    <a:pt x="0" y="298"/>
                  </a:cubicBezTo>
                  <a:cubicBezTo>
                    <a:pt x="0" y="463"/>
                    <a:pt x="132" y="595"/>
                    <a:pt x="297" y="595"/>
                  </a:cubicBezTo>
                  <a:cubicBezTo>
                    <a:pt x="457" y="595"/>
                    <a:pt x="589" y="463"/>
                    <a:pt x="589" y="298"/>
                  </a:cubicBezTo>
                  <a:cubicBezTo>
                    <a:pt x="589" y="133"/>
                    <a:pt x="457" y="1"/>
                    <a:pt x="2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3"/>
            <p:cNvSpPr/>
            <p:nvPr/>
          </p:nvSpPr>
          <p:spPr>
            <a:xfrm flipH="1">
              <a:off x="6786851" y="4193307"/>
              <a:ext cx="64514" cy="64514"/>
            </a:xfrm>
            <a:custGeom>
              <a:rect b="b" l="l" r="r" t="t"/>
              <a:pathLst>
                <a:path extrusionOk="0" h="586" w="586">
                  <a:moveTo>
                    <a:pt x="293" y="1"/>
                  </a:moveTo>
                  <a:cubicBezTo>
                    <a:pt x="133" y="1"/>
                    <a:pt x="1" y="133"/>
                    <a:pt x="1" y="293"/>
                  </a:cubicBezTo>
                  <a:cubicBezTo>
                    <a:pt x="1" y="454"/>
                    <a:pt x="133" y="586"/>
                    <a:pt x="293" y="586"/>
                  </a:cubicBezTo>
                  <a:cubicBezTo>
                    <a:pt x="458" y="586"/>
                    <a:pt x="586" y="454"/>
                    <a:pt x="586" y="293"/>
                  </a:cubicBezTo>
                  <a:cubicBezTo>
                    <a:pt x="586" y="133"/>
                    <a:pt x="458"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3"/>
            <p:cNvSpPr/>
            <p:nvPr/>
          </p:nvSpPr>
          <p:spPr>
            <a:xfrm flipH="1">
              <a:off x="6697567" y="4192317"/>
              <a:ext cx="63964" cy="63413"/>
            </a:xfrm>
            <a:custGeom>
              <a:rect b="b" l="l" r="r" t="t"/>
              <a:pathLst>
                <a:path extrusionOk="0" h="576" w="581">
                  <a:moveTo>
                    <a:pt x="288" y="1"/>
                  </a:moveTo>
                  <a:cubicBezTo>
                    <a:pt x="133" y="1"/>
                    <a:pt x="1" y="128"/>
                    <a:pt x="1" y="288"/>
                  </a:cubicBezTo>
                  <a:cubicBezTo>
                    <a:pt x="1" y="448"/>
                    <a:pt x="133" y="576"/>
                    <a:pt x="288" y="576"/>
                  </a:cubicBezTo>
                  <a:cubicBezTo>
                    <a:pt x="448" y="576"/>
                    <a:pt x="580" y="448"/>
                    <a:pt x="580" y="288"/>
                  </a:cubicBezTo>
                  <a:cubicBezTo>
                    <a:pt x="580" y="128"/>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3"/>
            <p:cNvSpPr/>
            <p:nvPr/>
          </p:nvSpPr>
          <p:spPr>
            <a:xfrm flipH="1">
              <a:off x="6609384" y="4186592"/>
              <a:ext cx="62312" cy="62422"/>
            </a:xfrm>
            <a:custGeom>
              <a:rect b="b" l="l" r="r" t="t"/>
              <a:pathLst>
                <a:path extrusionOk="0" h="567" w="566">
                  <a:moveTo>
                    <a:pt x="283" y="1"/>
                  </a:moveTo>
                  <a:cubicBezTo>
                    <a:pt x="127" y="1"/>
                    <a:pt x="0" y="128"/>
                    <a:pt x="0" y="284"/>
                  </a:cubicBezTo>
                  <a:cubicBezTo>
                    <a:pt x="0" y="439"/>
                    <a:pt x="127" y="566"/>
                    <a:pt x="283" y="566"/>
                  </a:cubicBezTo>
                  <a:cubicBezTo>
                    <a:pt x="438" y="566"/>
                    <a:pt x="566" y="439"/>
                    <a:pt x="566" y="284"/>
                  </a:cubicBezTo>
                  <a:cubicBezTo>
                    <a:pt x="566" y="128"/>
                    <a:pt x="438"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3"/>
            <p:cNvSpPr/>
            <p:nvPr/>
          </p:nvSpPr>
          <p:spPr>
            <a:xfrm flipH="1">
              <a:off x="6521090" y="4175693"/>
              <a:ext cx="61872" cy="61872"/>
            </a:xfrm>
            <a:custGeom>
              <a:rect b="b" l="l" r="r" t="t"/>
              <a:pathLst>
                <a:path extrusionOk="0" h="562" w="562">
                  <a:moveTo>
                    <a:pt x="283" y="1"/>
                  </a:moveTo>
                  <a:cubicBezTo>
                    <a:pt x="127" y="1"/>
                    <a:pt x="0" y="128"/>
                    <a:pt x="0" y="284"/>
                  </a:cubicBezTo>
                  <a:cubicBezTo>
                    <a:pt x="0" y="434"/>
                    <a:pt x="127" y="562"/>
                    <a:pt x="283" y="562"/>
                  </a:cubicBezTo>
                  <a:cubicBezTo>
                    <a:pt x="434" y="562"/>
                    <a:pt x="561" y="434"/>
                    <a:pt x="561" y="284"/>
                  </a:cubicBezTo>
                  <a:cubicBezTo>
                    <a:pt x="561" y="128"/>
                    <a:pt x="434"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3"/>
            <p:cNvSpPr/>
            <p:nvPr/>
          </p:nvSpPr>
          <p:spPr>
            <a:xfrm flipH="1">
              <a:off x="6433898" y="4160610"/>
              <a:ext cx="60881" cy="60881"/>
            </a:xfrm>
            <a:custGeom>
              <a:rect b="b" l="l" r="r" t="t"/>
              <a:pathLst>
                <a:path extrusionOk="0" h="553" w="553">
                  <a:moveTo>
                    <a:pt x="279" y="1"/>
                  </a:moveTo>
                  <a:cubicBezTo>
                    <a:pt x="128" y="1"/>
                    <a:pt x="1" y="124"/>
                    <a:pt x="1" y="274"/>
                  </a:cubicBezTo>
                  <a:cubicBezTo>
                    <a:pt x="1" y="430"/>
                    <a:pt x="128" y="553"/>
                    <a:pt x="279" y="553"/>
                  </a:cubicBezTo>
                  <a:cubicBezTo>
                    <a:pt x="430" y="553"/>
                    <a:pt x="552" y="430"/>
                    <a:pt x="552" y="274"/>
                  </a:cubicBezTo>
                  <a:cubicBezTo>
                    <a:pt x="552" y="124"/>
                    <a:pt x="430"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3"/>
            <p:cNvSpPr/>
            <p:nvPr/>
          </p:nvSpPr>
          <p:spPr>
            <a:xfrm flipH="1">
              <a:off x="6347256" y="4140904"/>
              <a:ext cx="59780" cy="59780"/>
            </a:xfrm>
            <a:custGeom>
              <a:rect b="b" l="l" r="r" t="t"/>
              <a:pathLst>
                <a:path extrusionOk="0" h="543" w="543">
                  <a:moveTo>
                    <a:pt x="269" y="1"/>
                  </a:moveTo>
                  <a:cubicBezTo>
                    <a:pt x="123" y="1"/>
                    <a:pt x="0" y="119"/>
                    <a:pt x="0" y="270"/>
                  </a:cubicBezTo>
                  <a:cubicBezTo>
                    <a:pt x="0" y="420"/>
                    <a:pt x="123" y="543"/>
                    <a:pt x="269" y="543"/>
                  </a:cubicBezTo>
                  <a:cubicBezTo>
                    <a:pt x="420" y="543"/>
                    <a:pt x="542" y="420"/>
                    <a:pt x="542" y="270"/>
                  </a:cubicBezTo>
                  <a:cubicBezTo>
                    <a:pt x="542" y="119"/>
                    <a:pt x="420"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3"/>
            <p:cNvSpPr/>
            <p:nvPr/>
          </p:nvSpPr>
          <p:spPr>
            <a:xfrm flipH="1">
              <a:off x="6262155" y="4116574"/>
              <a:ext cx="58789" cy="58679"/>
            </a:xfrm>
            <a:custGeom>
              <a:rect b="b" l="l" r="r" t="t"/>
              <a:pathLst>
                <a:path extrusionOk="0" h="533" w="534">
                  <a:moveTo>
                    <a:pt x="265" y="0"/>
                  </a:moveTo>
                  <a:cubicBezTo>
                    <a:pt x="119" y="0"/>
                    <a:pt x="1" y="118"/>
                    <a:pt x="1" y="264"/>
                  </a:cubicBezTo>
                  <a:cubicBezTo>
                    <a:pt x="1" y="410"/>
                    <a:pt x="119" y="533"/>
                    <a:pt x="265" y="533"/>
                  </a:cubicBezTo>
                  <a:cubicBezTo>
                    <a:pt x="416" y="533"/>
                    <a:pt x="534" y="410"/>
                    <a:pt x="534" y="264"/>
                  </a:cubicBezTo>
                  <a:cubicBezTo>
                    <a:pt x="534" y="118"/>
                    <a:pt x="416"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3"/>
            <p:cNvSpPr/>
            <p:nvPr/>
          </p:nvSpPr>
          <p:spPr>
            <a:xfrm flipH="1">
              <a:off x="6178045" y="4087950"/>
              <a:ext cx="57799" cy="57799"/>
            </a:xfrm>
            <a:custGeom>
              <a:rect b="b" l="l" r="r" t="t"/>
              <a:pathLst>
                <a:path extrusionOk="0" h="525" w="525">
                  <a:moveTo>
                    <a:pt x="260" y="1"/>
                  </a:moveTo>
                  <a:cubicBezTo>
                    <a:pt x="119" y="1"/>
                    <a:pt x="1" y="119"/>
                    <a:pt x="1" y="260"/>
                  </a:cubicBezTo>
                  <a:cubicBezTo>
                    <a:pt x="1" y="406"/>
                    <a:pt x="119" y="524"/>
                    <a:pt x="260" y="524"/>
                  </a:cubicBezTo>
                  <a:cubicBezTo>
                    <a:pt x="406" y="524"/>
                    <a:pt x="524" y="406"/>
                    <a:pt x="524" y="260"/>
                  </a:cubicBezTo>
                  <a:cubicBezTo>
                    <a:pt x="524" y="119"/>
                    <a:pt x="406"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3"/>
            <p:cNvSpPr/>
            <p:nvPr/>
          </p:nvSpPr>
          <p:spPr>
            <a:xfrm flipH="1">
              <a:off x="6095587" y="4055803"/>
              <a:ext cx="56698" cy="56698"/>
            </a:xfrm>
            <a:custGeom>
              <a:rect b="b" l="l" r="r" t="t"/>
              <a:pathLst>
                <a:path extrusionOk="0" h="515" w="515">
                  <a:moveTo>
                    <a:pt x="256" y="1"/>
                  </a:moveTo>
                  <a:cubicBezTo>
                    <a:pt x="114" y="1"/>
                    <a:pt x="1" y="114"/>
                    <a:pt x="1" y="255"/>
                  </a:cubicBezTo>
                  <a:cubicBezTo>
                    <a:pt x="1" y="401"/>
                    <a:pt x="114" y="515"/>
                    <a:pt x="256" y="515"/>
                  </a:cubicBezTo>
                  <a:cubicBezTo>
                    <a:pt x="397" y="515"/>
                    <a:pt x="515" y="401"/>
                    <a:pt x="515" y="255"/>
                  </a:cubicBezTo>
                  <a:cubicBezTo>
                    <a:pt x="515" y="114"/>
                    <a:pt x="397" y="1"/>
                    <a:pt x="2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3"/>
            <p:cNvSpPr/>
            <p:nvPr/>
          </p:nvSpPr>
          <p:spPr>
            <a:xfrm flipH="1">
              <a:off x="6014119" y="4020023"/>
              <a:ext cx="56147" cy="56147"/>
            </a:xfrm>
            <a:custGeom>
              <a:rect b="b" l="l" r="r" t="t"/>
              <a:pathLst>
                <a:path extrusionOk="0" h="510" w="510">
                  <a:moveTo>
                    <a:pt x="255" y="0"/>
                  </a:moveTo>
                  <a:cubicBezTo>
                    <a:pt x="114" y="0"/>
                    <a:pt x="1" y="114"/>
                    <a:pt x="1" y="255"/>
                  </a:cubicBezTo>
                  <a:cubicBezTo>
                    <a:pt x="1" y="396"/>
                    <a:pt x="114" y="510"/>
                    <a:pt x="255" y="510"/>
                  </a:cubicBezTo>
                  <a:cubicBezTo>
                    <a:pt x="392" y="510"/>
                    <a:pt x="510" y="396"/>
                    <a:pt x="510" y="255"/>
                  </a:cubicBezTo>
                  <a:cubicBezTo>
                    <a:pt x="510" y="114"/>
                    <a:pt x="39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3"/>
            <p:cNvSpPr/>
            <p:nvPr/>
          </p:nvSpPr>
          <p:spPr>
            <a:xfrm flipH="1">
              <a:off x="5934193" y="3982152"/>
              <a:ext cx="55046" cy="55046"/>
            </a:xfrm>
            <a:custGeom>
              <a:rect b="b" l="l" r="r" t="t"/>
              <a:pathLst>
                <a:path extrusionOk="0" h="500" w="500">
                  <a:moveTo>
                    <a:pt x="250" y="0"/>
                  </a:moveTo>
                  <a:cubicBezTo>
                    <a:pt x="113" y="0"/>
                    <a:pt x="0" y="113"/>
                    <a:pt x="0" y="250"/>
                  </a:cubicBezTo>
                  <a:cubicBezTo>
                    <a:pt x="0" y="387"/>
                    <a:pt x="113"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3"/>
            <p:cNvSpPr/>
            <p:nvPr/>
          </p:nvSpPr>
          <p:spPr>
            <a:xfrm flipH="1">
              <a:off x="5855257" y="3942189"/>
              <a:ext cx="54055" cy="54055"/>
            </a:xfrm>
            <a:custGeom>
              <a:rect b="b" l="l" r="r" t="t"/>
              <a:pathLst>
                <a:path extrusionOk="0" h="491" w="491">
                  <a:moveTo>
                    <a:pt x="245" y="0"/>
                  </a:moveTo>
                  <a:cubicBezTo>
                    <a:pt x="109" y="0"/>
                    <a:pt x="0" y="109"/>
                    <a:pt x="0" y="245"/>
                  </a:cubicBezTo>
                  <a:cubicBezTo>
                    <a:pt x="0" y="382"/>
                    <a:pt x="109" y="491"/>
                    <a:pt x="245" y="491"/>
                  </a:cubicBezTo>
                  <a:cubicBezTo>
                    <a:pt x="382" y="491"/>
                    <a:pt x="490" y="382"/>
                    <a:pt x="490" y="245"/>
                  </a:cubicBezTo>
                  <a:cubicBezTo>
                    <a:pt x="490" y="109"/>
                    <a:pt x="382" y="0"/>
                    <a:pt x="2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3"/>
            <p:cNvSpPr/>
            <p:nvPr/>
          </p:nvSpPr>
          <p:spPr>
            <a:xfrm flipH="1">
              <a:off x="5776872" y="3901125"/>
              <a:ext cx="53065" cy="53065"/>
            </a:xfrm>
            <a:custGeom>
              <a:rect b="b" l="l" r="r" t="t"/>
              <a:pathLst>
                <a:path extrusionOk="0" h="482" w="482">
                  <a:moveTo>
                    <a:pt x="241" y="1"/>
                  </a:moveTo>
                  <a:cubicBezTo>
                    <a:pt x="109" y="1"/>
                    <a:pt x="0" y="109"/>
                    <a:pt x="0" y="241"/>
                  </a:cubicBezTo>
                  <a:cubicBezTo>
                    <a:pt x="0" y="373"/>
                    <a:pt x="109" y="482"/>
                    <a:pt x="241" y="482"/>
                  </a:cubicBezTo>
                  <a:cubicBezTo>
                    <a:pt x="373" y="482"/>
                    <a:pt x="481" y="373"/>
                    <a:pt x="481" y="241"/>
                  </a:cubicBezTo>
                  <a:cubicBezTo>
                    <a:pt x="481" y="109"/>
                    <a:pt x="373"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3"/>
            <p:cNvSpPr/>
            <p:nvPr/>
          </p:nvSpPr>
          <p:spPr>
            <a:xfrm flipH="1">
              <a:off x="5698487" y="3859620"/>
              <a:ext cx="52074" cy="52514"/>
            </a:xfrm>
            <a:custGeom>
              <a:rect b="b" l="l" r="r" t="t"/>
              <a:pathLst>
                <a:path extrusionOk="0" h="477" w="473">
                  <a:moveTo>
                    <a:pt x="236" y="1"/>
                  </a:moveTo>
                  <a:cubicBezTo>
                    <a:pt x="104" y="1"/>
                    <a:pt x="1" y="109"/>
                    <a:pt x="1" y="236"/>
                  </a:cubicBezTo>
                  <a:cubicBezTo>
                    <a:pt x="1" y="368"/>
                    <a:pt x="104" y="477"/>
                    <a:pt x="236" y="477"/>
                  </a:cubicBezTo>
                  <a:cubicBezTo>
                    <a:pt x="368" y="477"/>
                    <a:pt x="472" y="368"/>
                    <a:pt x="472" y="236"/>
                  </a:cubicBezTo>
                  <a:cubicBezTo>
                    <a:pt x="472" y="109"/>
                    <a:pt x="368" y="1"/>
                    <a:pt x="2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3"/>
            <p:cNvSpPr/>
            <p:nvPr/>
          </p:nvSpPr>
          <p:spPr>
            <a:xfrm flipH="1">
              <a:off x="5619662" y="3819217"/>
              <a:ext cx="51413" cy="50973"/>
            </a:xfrm>
            <a:custGeom>
              <a:rect b="b" l="l" r="r" t="t"/>
              <a:pathLst>
                <a:path extrusionOk="0" h="463" w="467">
                  <a:moveTo>
                    <a:pt x="236" y="0"/>
                  </a:moveTo>
                  <a:cubicBezTo>
                    <a:pt x="104" y="0"/>
                    <a:pt x="0" y="104"/>
                    <a:pt x="0" y="231"/>
                  </a:cubicBezTo>
                  <a:cubicBezTo>
                    <a:pt x="0" y="358"/>
                    <a:pt x="104" y="462"/>
                    <a:pt x="236" y="462"/>
                  </a:cubicBezTo>
                  <a:cubicBezTo>
                    <a:pt x="363" y="462"/>
                    <a:pt x="467" y="358"/>
                    <a:pt x="467" y="231"/>
                  </a:cubicBezTo>
                  <a:cubicBezTo>
                    <a:pt x="467" y="104"/>
                    <a:pt x="363"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3"/>
            <p:cNvSpPr/>
            <p:nvPr/>
          </p:nvSpPr>
          <p:spPr>
            <a:xfrm flipH="1">
              <a:off x="5540286" y="3779694"/>
              <a:ext cx="50422" cy="50532"/>
            </a:xfrm>
            <a:custGeom>
              <a:rect b="b" l="l" r="r" t="t"/>
              <a:pathLst>
                <a:path extrusionOk="0" h="459" w="458">
                  <a:moveTo>
                    <a:pt x="232" y="1"/>
                  </a:moveTo>
                  <a:cubicBezTo>
                    <a:pt x="104" y="1"/>
                    <a:pt x="1" y="104"/>
                    <a:pt x="1" y="232"/>
                  </a:cubicBezTo>
                  <a:cubicBezTo>
                    <a:pt x="1" y="359"/>
                    <a:pt x="104" y="458"/>
                    <a:pt x="232" y="458"/>
                  </a:cubicBezTo>
                  <a:cubicBezTo>
                    <a:pt x="354" y="458"/>
                    <a:pt x="458" y="359"/>
                    <a:pt x="458" y="232"/>
                  </a:cubicBezTo>
                  <a:cubicBezTo>
                    <a:pt x="458" y="104"/>
                    <a:pt x="354"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3"/>
            <p:cNvSpPr/>
            <p:nvPr/>
          </p:nvSpPr>
          <p:spPr>
            <a:xfrm flipH="1">
              <a:off x="5459809" y="3743364"/>
              <a:ext cx="48881" cy="49432"/>
            </a:xfrm>
            <a:custGeom>
              <a:rect b="b" l="l" r="r" t="t"/>
              <a:pathLst>
                <a:path extrusionOk="0" h="449" w="444">
                  <a:moveTo>
                    <a:pt x="222" y="1"/>
                  </a:moveTo>
                  <a:cubicBezTo>
                    <a:pt x="100" y="1"/>
                    <a:pt x="1" y="100"/>
                    <a:pt x="1" y="227"/>
                  </a:cubicBezTo>
                  <a:cubicBezTo>
                    <a:pt x="1" y="350"/>
                    <a:pt x="100" y="449"/>
                    <a:pt x="222" y="449"/>
                  </a:cubicBezTo>
                  <a:cubicBezTo>
                    <a:pt x="345" y="449"/>
                    <a:pt x="444" y="350"/>
                    <a:pt x="444" y="227"/>
                  </a:cubicBezTo>
                  <a:cubicBezTo>
                    <a:pt x="444" y="100"/>
                    <a:pt x="345"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3"/>
            <p:cNvSpPr/>
            <p:nvPr/>
          </p:nvSpPr>
          <p:spPr>
            <a:xfrm flipH="1">
              <a:off x="5377240" y="3710666"/>
              <a:ext cx="48441" cy="48441"/>
            </a:xfrm>
            <a:custGeom>
              <a:rect b="b" l="l" r="r" t="t"/>
              <a:pathLst>
                <a:path extrusionOk="0" h="440" w="440">
                  <a:moveTo>
                    <a:pt x="222" y="1"/>
                  </a:moveTo>
                  <a:cubicBezTo>
                    <a:pt x="100" y="1"/>
                    <a:pt x="1" y="100"/>
                    <a:pt x="1" y="222"/>
                  </a:cubicBezTo>
                  <a:cubicBezTo>
                    <a:pt x="1" y="340"/>
                    <a:pt x="100" y="439"/>
                    <a:pt x="222" y="439"/>
                  </a:cubicBezTo>
                  <a:cubicBezTo>
                    <a:pt x="340" y="439"/>
                    <a:pt x="439" y="340"/>
                    <a:pt x="439" y="222"/>
                  </a:cubicBezTo>
                  <a:cubicBezTo>
                    <a:pt x="439" y="100"/>
                    <a:pt x="34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3"/>
            <p:cNvSpPr/>
            <p:nvPr/>
          </p:nvSpPr>
          <p:spPr>
            <a:xfrm flipH="1">
              <a:off x="5293240" y="3682703"/>
              <a:ext cx="47340" cy="47340"/>
            </a:xfrm>
            <a:custGeom>
              <a:rect b="b" l="l" r="r" t="t"/>
              <a:pathLst>
                <a:path extrusionOk="0" h="430" w="430">
                  <a:moveTo>
                    <a:pt x="213" y="0"/>
                  </a:moveTo>
                  <a:cubicBezTo>
                    <a:pt x="95" y="0"/>
                    <a:pt x="1" y="95"/>
                    <a:pt x="1" y="217"/>
                  </a:cubicBezTo>
                  <a:cubicBezTo>
                    <a:pt x="1" y="335"/>
                    <a:pt x="95" y="429"/>
                    <a:pt x="213" y="429"/>
                  </a:cubicBezTo>
                  <a:cubicBezTo>
                    <a:pt x="336" y="429"/>
                    <a:pt x="430" y="335"/>
                    <a:pt x="430" y="217"/>
                  </a:cubicBezTo>
                  <a:cubicBezTo>
                    <a:pt x="430" y="95"/>
                    <a:pt x="336"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3"/>
            <p:cNvSpPr/>
            <p:nvPr/>
          </p:nvSpPr>
          <p:spPr>
            <a:xfrm flipH="1">
              <a:off x="5207589" y="3660355"/>
              <a:ext cx="46239" cy="46349"/>
            </a:xfrm>
            <a:custGeom>
              <a:rect b="b" l="l" r="r" t="t"/>
              <a:pathLst>
                <a:path extrusionOk="0" h="421" w="420">
                  <a:moveTo>
                    <a:pt x="212" y="1"/>
                  </a:moveTo>
                  <a:cubicBezTo>
                    <a:pt x="94" y="1"/>
                    <a:pt x="0" y="95"/>
                    <a:pt x="0" y="213"/>
                  </a:cubicBezTo>
                  <a:cubicBezTo>
                    <a:pt x="0" y="326"/>
                    <a:pt x="94" y="420"/>
                    <a:pt x="212" y="420"/>
                  </a:cubicBezTo>
                  <a:cubicBezTo>
                    <a:pt x="325" y="420"/>
                    <a:pt x="420" y="326"/>
                    <a:pt x="420" y="213"/>
                  </a:cubicBezTo>
                  <a:cubicBezTo>
                    <a:pt x="420" y="95"/>
                    <a:pt x="325"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3"/>
            <p:cNvSpPr/>
            <p:nvPr/>
          </p:nvSpPr>
          <p:spPr>
            <a:xfrm flipH="1">
              <a:off x="5120397" y="3644281"/>
              <a:ext cx="45248" cy="45798"/>
            </a:xfrm>
            <a:custGeom>
              <a:rect b="b" l="l" r="r" t="t"/>
              <a:pathLst>
                <a:path extrusionOk="0" h="416" w="411">
                  <a:moveTo>
                    <a:pt x="208" y="0"/>
                  </a:moveTo>
                  <a:cubicBezTo>
                    <a:pt x="90" y="0"/>
                    <a:pt x="1" y="95"/>
                    <a:pt x="1" y="208"/>
                  </a:cubicBezTo>
                  <a:cubicBezTo>
                    <a:pt x="1" y="321"/>
                    <a:pt x="90" y="415"/>
                    <a:pt x="208" y="415"/>
                  </a:cubicBezTo>
                  <a:cubicBezTo>
                    <a:pt x="321" y="415"/>
                    <a:pt x="411" y="321"/>
                    <a:pt x="411" y="208"/>
                  </a:cubicBezTo>
                  <a:cubicBezTo>
                    <a:pt x="411" y="95"/>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3"/>
            <p:cNvSpPr/>
            <p:nvPr/>
          </p:nvSpPr>
          <p:spPr>
            <a:xfrm flipH="1">
              <a:off x="5031663" y="3634924"/>
              <a:ext cx="44698" cy="44698"/>
            </a:xfrm>
            <a:custGeom>
              <a:rect b="b" l="l" r="r" t="t"/>
              <a:pathLst>
                <a:path extrusionOk="0" h="406" w="406">
                  <a:moveTo>
                    <a:pt x="203" y="1"/>
                  </a:moveTo>
                  <a:cubicBezTo>
                    <a:pt x="90" y="1"/>
                    <a:pt x="0" y="95"/>
                    <a:pt x="0" y="203"/>
                  </a:cubicBezTo>
                  <a:cubicBezTo>
                    <a:pt x="0" y="316"/>
                    <a:pt x="90" y="406"/>
                    <a:pt x="203" y="406"/>
                  </a:cubicBezTo>
                  <a:cubicBezTo>
                    <a:pt x="312" y="406"/>
                    <a:pt x="406" y="316"/>
                    <a:pt x="406" y="203"/>
                  </a:cubicBezTo>
                  <a:cubicBezTo>
                    <a:pt x="406" y="95"/>
                    <a:pt x="312"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3"/>
            <p:cNvSpPr/>
            <p:nvPr/>
          </p:nvSpPr>
          <p:spPr>
            <a:xfrm flipH="1">
              <a:off x="4942929" y="3632832"/>
              <a:ext cx="43597" cy="43707"/>
            </a:xfrm>
            <a:custGeom>
              <a:rect b="b" l="l" r="r" t="t"/>
              <a:pathLst>
                <a:path extrusionOk="0" h="397" w="396">
                  <a:moveTo>
                    <a:pt x="198" y="1"/>
                  </a:moveTo>
                  <a:cubicBezTo>
                    <a:pt x="85" y="1"/>
                    <a:pt x="0" y="90"/>
                    <a:pt x="0" y="199"/>
                  </a:cubicBezTo>
                  <a:cubicBezTo>
                    <a:pt x="0" y="307"/>
                    <a:pt x="85" y="397"/>
                    <a:pt x="198" y="397"/>
                  </a:cubicBezTo>
                  <a:cubicBezTo>
                    <a:pt x="306" y="397"/>
                    <a:pt x="396" y="307"/>
                    <a:pt x="396" y="199"/>
                  </a:cubicBezTo>
                  <a:cubicBezTo>
                    <a:pt x="396" y="90"/>
                    <a:pt x="306" y="1"/>
                    <a:pt x="1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3"/>
            <p:cNvSpPr/>
            <p:nvPr/>
          </p:nvSpPr>
          <p:spPr>
            <a:xfrm flipH="1">
              <a:off x="4854636" y="3637566"/>
              <a:ext cx="42716" cy="42606"/>
            </a:xfrm>
            <a:custGeom>
              <a:rect b="b" l="l" r="r" t="t"/>
              <a:pathLst>
                <a:path extrusionOk="0" h="387" w="388">
                  <a:moveTo>
                    <a:pt x="194" y="0"/>
                  </a:moveTo>
                  <a:cubicBezTo>
                    <a:pt x="90" y="0"/>
                    <a:pt x="1" y="85"/>
                    <a:pt x="1" y="193"/>
                  </a:cubicBezTo>
                  <a:cubicBezTo>
                    <a:pt x="1" y="297"/>
                    <a:pt x="90" y="387"/>
                    <a:pt x="194" y="387"/>
                  </a:cubicBezTo>
                  <a:cubicBezTo>
                    <a:pt x="303" y="387"/>
                    <a:pt x="387" y="297"/>
                    <a:pt x="387" y="193"/>
                  </a:cubicBezTo>
                  <a:cubicBezTo>
                    <a:pt x="387" y="85"/>
                    <a:pt x="303" y="0"/>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3"/>
            <p:cNvSpPr/>
            <p:nvPr/>
          </p:nvSpPr>
          <p:spPr>
            <a:xfrm flipH="1">
              <a:off x="4766453" y="3647914"/>
              <a:ext cx="41615" cy="42165"/>
            </a:xfrm>
            <a:custGeom>
              <a:rect b="b" l="l" r="r" t="t"/>
              <a:pathLst>
                <a:path extrusionOk="0" h="383" w="378">
                  <a:moveTo>
                    <a:pt x="189" y="0"/>
                  </a:moveTo>
                  <a:cubicBezTo>
                    <a:pt x="86" y="0"/>
                    <a:pt x="1" y="85"/>
                    <a:pt x="1" y="189"/>
                  </a:cubicBezTo>
                  <a:cubicBezTo>
                    <a:pt x="1" y="297"/>
                    <a:pt x="86" y="382"/>
                    <a:pt x="189" y="382"/>
                  </a:cubicBezTo>
                  <a:cubicBezTo>
                    <a:pt x="293" y="382"/>
                    <a:pt x="378" y="297"/>
                    <a:pt x="378" y="189"/>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3"/>
            <p:cNvSpPr/>
            <p:nvPr/>
          </p:nvSpPr>
          <p:spPr>
            <a:xfrm flipH="1">
              <a:off x="4678710" y="3664538"/>
              <a:ext cx="41065" cy="40514"/>
            </a:xfrm>
            <a:custGeom>
              <a:rect b="b" l="l" r="r" t="t"/>
              <a:pathLst>
                <a:path extrusionOk="0" h="368" w="373">
                  <a:moveTo>
                    <a:pt x="189" y="0"/>
                  </a:moveTo>
                  <a:cubicBezTo>
                    <a:pt x="85" y="0"/>
                    <a:pt x="0" y="80"/>
                    <a:pt x="0" y="184"/>
                  </a:cubicBezTo>
                  <a:cubicBezTo>
                    <a:pt x="0" y="288"/>
                    <a:pt x="85" y="368"/>
                    <a:pt x="189" y="368"/>
                  </a:cubicBezTo>
                  <a:cubicBezTo>
                    <a:pt x="288" y="368"/>
                    <a:pt x="373" y="288"/>
                    <a:pt x="373" y="184"/>
                  </a:cubicBezTo>
                  <a:cubicBezTo>
                    <a:pt x="373" y="80"/>
                    <a:pt x="28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3"/>
            <p:cNvSpPr/>
            <p:nvPr/>
          </p:nvSpPr>
          <p:spPr>
            <a:xfrm flipH="1">
              <a:off x="4592508" y="3685786"/>
              <a:ext cx="40074" cy="39523"/>
            </a:xfrm>
            <a:custGeom>
              <a:rect b="b" l="l" r="r" t="t"/>
              <a:pathLst>
                <a:path extrusionOk="0" h="359" w="364">
                  <a:moveTo>
                    <a:pt x="184" y="1"/>
                  </a:moveTo>
                  <a:cubicBezTo>
                    <a:pt x="85" y="1"/>
                    <a:pt x="0" y="81"/>
                    <a:pt x="0" y="180"/>
                  </a:cubicBezTo>
                  <a:cubicBezTo>
                    <a:pt x="0" y="279"/>
                    <a:pt x="85" y="359"/>
                    <a:pt x="184" y="359"/>
                  </a:cubicBezTo>
                  <a:cubicBezTo>
                    <a:pt x="283" y="359"/>
                    <a:pt x="363" y="279"/>
                    <a:pt x="363" y="180"/>
                  </a:cubicBezTo>
                  <a:cubicBezTo>
                    <a:pt x="363" y="81"/>
                    <a:pt x="283"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3"/>
            <p:cNvSpPr/>
            <p:nvPr/>
          </p:nvSpPr>
          <p:spPr>
            <a:xfrm flipH="1">
              <a:off x="4507408" y="3711217"/>
              <a:ext cx="39083" cy="39083"/>
            </a:xfrm>
            <a:custGeom>
              <a:rect b="b" l="l" r="r" t="t"/>
              <a:pathLst>
                <a:path extrusionOk="0" h="355" w="355">
                  <a:moveTo>
                    <a:pt x="180" y="1"/>
                  </a:moveTo>
                  <a:cubicBezTo>
                    <a:pt x="81" y="1"/>
                    <a:pt x="1" y="81"/>
                    <a:pt x="1" y="180"/>
                  </a:cubicBezTo>
                  <a:cubicBezTo>
                    <a:pt x="1" y="274"/>
                    <a:pt x="81" y="354"/>
                    <a:pt x="180" y="354"/>
                  </a:cubicBezTo>
                  <a:cubicBezTo>
                    <a:pt x="274" y="354"/>
                    <a:pt x="354" y="274"/>
                    <a:pt x="354" y="180"/>
                  </a:cubicBezTo>
                  <a:cubicBezTo>
                    <a:pt x="354" y="81"/>
                    <a:pt x="274"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3"/>
            <p:cNvSpPr/>
            <p:nvPr/>
          </p:nvSpPr>
          <p:spPr>
            <a:xfrm flipH="1">
              <a:off x="4423408" y="3740831"/>
              <a:ext cx="37982" cy="38532"/>
            </a:xfrm>
            <a:custGeom>
              <a:rect b="b" l="l" r="r" t="t"/>
              <a:pathLst>
                <a:path extrusionOk="0" h="350" w="345">
                  <a:moveTo>
                    <a:pt x="170" y="0"/>
                  </a:moveTo>
                  <a:cubicBezTo>
                    <a:pt x="76" y="0"/>
                    <a:pt x="1" y="80"/>
                    <a:pt x="1" y="175"/>
                  </a:cubicBezTo>
                  <a:cubicBezTo>
                    <a:pt x="1" y="269"/>
                    <a:pt x="76" y="349"/>
                    <a:pt x="170" y="349"/>
                  </a:cubicBezTo>
                  <a:cubicBezTo>
                    <a:pt x="265" y="349"/>
                    <a:pt x="345" y="269"/>
                    <a:pt x="345" y="175"/>
                  </a:cubicBezTo>
                  <a:cubicBezTo>
                    <a:pt x="345" y="80"/>
                    <a:pt x="265"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3"/>
            <p:cNvSpPr/>
            <p:nvPr/>
          </p:nvSpPr>
          <p:spPr>
            <a:xfrm flipH="1">
              <a:off x="4340839" y="3773969"/>
              <a:ext cx="36991" cy="36991"/>
            </a:xfrm>
            <a:custGeom>
              <a:rect b="b" l="l" r="r" t="t"/>
              <a:pathLst>
                <a:path extrusionOk="0" h="336" w="336">
                  <a:moveTo>
                    <a:pt x="166" y="1"/>
                  </a:moveTo>
                  <a:cubicBezTo>
                    <a:pt x="76" y="1"/>
                    <a:pt x="1" y="76"/>
                    <a:pt x="1" y="171"/>
                  </a:cubicBezTo>
                  <a:cubicBezTo>
                    <a:pt x="1" y="260"/>
                    <a:pt x="76" y="336"/>
                    <a:pt x="166" y="336"/>
                  </a:cubicBezTo>
                  <a:cubicBezTo>
                    <a:pt x="260" y="336"/>
                    <a:pt x="335" y="260"/>
                    <a:pt x="335" y="171"/>
                  </a:cubicBezTo>
                  <a:cubicBezTo>
                    <a:pt x="335" y="76"/>
                    <a:pt x="260"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3"/>
            <p:cNvSpPr/>
            <p:nvPr/>
          </p:nvSpPr>
          <p:spPr>
            <a:xfrm flipH="1">
              <a:off x="4259372" y="3809859"/>
              <a:ext cx="35890" cy="36441"/>
            </a:xfrm>
            <a:custGeom>
              <a:rect b="b" l="l" r="r" t="t"/>
              <a:pathLst>
                <a:path extrusionOk="0" h="331" w="326">
                  <a:moveTo>
                    <a:pt x="161" y="0"/>
                  </a:moveTo>
                  <a:cubicBezTo>
                    <a:pt x="71" y="0"/>
                    <a:pt x="0" y="76"/>
                    <a:pt x="0" y="165"/>
                  </a:cubicBezTo>
                  <a:cubicBezTo>
                    <a:pt x="0" y="255"/>
                    <a:pt x="71" y="330"/>
                    <a:pt x="161" y="330"/>
                  </a:cubicBezTo>
                  <a:cubicBezTo>
                    <a:pt x="250" y="330"/>
                    <a:pt x="326" y="255"/>
                    <a:pt x="326" y="165"/>
                  </a:cubicBezTo>
                  <a:cubicBezTo>
                    <a:pt x="326" y="76"/>
                    <a:pt x="250"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3"/>
            <p:cNvSpPr/>
            <p:nvPr/>
          </p:nvSpPr>
          <p:spPr>
            <a:xfrm flipH="1">
              <a:off x="4178895" y="3848721"/>
              <a:ext cx="35450" cy="34899"/>
            </a:xfrm>
            <a:custGeom>
              <a:rect b="b" l="l" r="r" t="t"/>
              <a:pathLst>
                <a:path extrusionOk="0" h="317" w="322">
                  <a:moveTo>
                    <a:pt x="161" y="1"/>
                  </a:moveTo>
                  <a:cubicBezTo>
                    <a:pt x="71" y="1"/>
                    <a:pt x="1" y="71"/>
                    <a:pt x="1" y="156"/>
                  </a:cubicBezTo>
                  <a:cubicBezTo>
                    <a:pt x="1" y="246"/>
                    <a:pt x="71" y="317"/>
                    <a:pt x="161" y="317"/>
                  </a:cubicBezTo>
                  <a:cubicBezTo>
                    <a:pt x="251" y="317"/>
                    <a:pt x="321" y="246"/>
                    <a:pt x="321" y="156"/>
                  </a:cubicBezTo>
                  <a:cubicBezTo>
                    <a:pt x="321" y="71"/>
                    <a:pt x="251"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3"/>
            <p:cNvSpPr/>
            <p:nvPr/>
          </p:nvSpPr>
          <p:spPr>
            <a:xfrm flipH="1">
              <a:off x="4098968" y="3887694"/>
              <a:ext cx="34349" cy="33798"/>
            </a:xfrm>
            <a:custGeom>
              <a:rect b="b" l="l" r="r" t="t"/>
              <a:pathLst>
                <a:path extrusionOk="0" h="307" w="312">
                  <a:moveTo>
                    <a:pt x="156" y="0"/>
                  </a:moveTo>
                  <a:cubicBezTo>
                    <a:pt x="71" y="0"/>
                    <a:pt x="0" y="66"/>
                    <a:pt x="0" y="151"/>
                  </a:cubicBezTo>
                  <a:cubicBezTo>
                    <a:pt x="0" y="241"/>
                    <a:pt x="71" y="307"/>
                    <a:pt x="156" y="307"/>
                  </a:cubicBezTo>
                  <a:cubicBezTo>
                    <a:pt x="241" y="307"/>
                    <a:pt x="311" y="241"/>
                    <a:pt x="311" y="151"/>
                  </a:cubicBezTo>
                  <a:cubicBezTo>
                    <a:pt x="311" y="66"/>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3"/>
            <p:cNvSpPr/>
            <p:nvPr/>
          </p:nvSpPr>
          <p:spPr>
            <a:xfrm flipH="1">
              <a:off x="4018051" y="3925015"/>
              <a:ext cx="33358" cy="33358"/>
            </a:xfrm>
            <a:custGeom>
              <a:rect b="b" l="l" r="r" t="t"/>
              <a:pathLst>
                <a:path extrusionOk="0" h="303" w="303">
                  <a:moveTo>
                    <a:pt x="152" y="1"/>
                  </a:moveTo>
                  <a:cubicBezTo>
                    <a:pt x="67" y="1"/>
                    <a:pt x="1" y="67"/>
                    <a:pt x="1" y="152"/>
                  </a:cubicBezTo>
                  <a:cubicBezTo>
                    <a:pt x="1" y="232"/>
                    <a:pt x="67" y="302"/>
                    <a:pt x="152" y="302"/>
                  </a:cubicBezTo>
                  <a:cubicBezTo>
                    <a:pt x="232" y="302"/>
                    <a:pt x="303" y="232"/>
                    <a:pt x="303" y="152"/>
                  </a:cubicBezTo>
                  <a:cubicBezTo>
                    <a:pt x="303" y="67"/>
                    <a:pt x="232" y="1"/>
                    <a:pt x="1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3"/>
            <p:cNvSpPr/>
            <p:nvPr/>
          </p:nvSpPr>
          <p:spPr>
            <a:xfrm flipH="1">
              <a:off x="3936583" y="3960904"/>
              <a:ext cx="32257" cy="32257"/>
            </a:xfrm>
            <a:custGeom>
              <a:rect b="b" l="l" r="r" t="t"/>
              <a:pathLst>
                <a:path extrusionOk="0" h="293" w="293">
                  <a:moveTo>
                    <a:pt x="147" y="0"/>
                  </a:moveTo>
                  <a:cubicBezTo>
                    <a:pt x="67" y="0"/>
                    <a:pt x="1" y="61"/>
                    <a:pt x="1" y="146"/>
                  </a:cubicBezTo>
                  <a:cubicBezTo>
                    <a:pt x="1" y="226"/>
                    <a:pt x="67" y="292"/>
                    <a:pt x="147" y="292"/>
                  </a:cubicBezTo>
                  <a:cubicBezTo>
                    <a:pt x="227" y="292"/>
                    <a:pt x="293" y="226"/>
                    <a:pt x="293" y="146"/>
                  </a:cubicBezTo>
                  <a:cubicBezTo>
                    <a:pt x="293" y="61"/>
                    <a:pt x="227"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3"/>
            <p:cNvSpPr/>
            <p:nvPr/>
          </p:nvSpPr>
          <p:spPr>
            <a:xfrm flipH="1">
              <a:off x="3854565" y="3994592"/>
              <a:ext cx="31266" cy="31266"/>
            </a:xfrm>
            <a:custGeom>
              <a:rect b="b" l="l" r="r" t="t"/>
              <a:pathLst>
                <a:path extrusionOk="0" h="284" w="284">
                  <a:moveTo>
                    <a:pt x="142" y="0"/>
                  </a:moveTo>
                  <a:cubicBezTo>
                    <a:pt x="67" y="0"/>
                    <a:pt x="1" y="66"/>
                    <a:pt x="1" y="142"/>
                  </a:cubicBezTo>
                  <a:cubicBezTo>
                    <a:pt x="1" y="222"/>
                    <a:pt x="67" y="283"/>
                    <a:pt x="142" y="283"/>
                  </a:cubicBezTo>
                  <a:cubicBezTo>
                    <a:pt x="222" y="283"/>
                    <a:pt x="284" y="222"/>
                    <a:pt x="284" y="142"/>
                  </a:cubicBezTo>
                  <a:cubicBezTo>
                    <a:pt x="284" y="66"/>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3"/>
            <p:cNvSpPr/>
            <p:nvPr/>
          </p:nvSpPr>
          <p:spPr>
            <a:xfrm flipH="1">
              <a:off x="3771556" y="4026739"/>
              <a:ext cx="30165" cy="30275"/>
            </a:xfrm>
            <a:custGeom>
              <a:rect b="b" l="l" r="r" t="t"/>
              <a:pathLst>
                <a:path extrusionOk="0" h="275" w="274">
                  <a:moveTo>
                    <a:pt x="137" y="1"/>
                  </a:moveTo>
                  <a:cubicBezTo>
                    <a:pt x="62" y="1"/>
                    <a:pt x="0" y="62"/>
                    <a:pt x="0" y="137"/>
                  </a:cubicBezTo>
                  <a:cubicBezTo>
                    <a:pt x="0" y="213"/>
                    <a:pt x="62" y="274"/>
                    <a:pt x="137" y="274"/>
                  </a:cubicBezTo>
                  <a:cubicBezTo>
                    <a:pt x="213" y="274"/>
                    <a:pt x="274" y="213"/>
                    <a:pt x="274" y="137"/>
                  </a:cubicBezTo>
                  <a:cubicBezTo>
                    <a:pt x="274" y="62"/>
                    <a:pt x="213"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3"/>
            <p:cNvSpPr/>
            <p:nvPr/>
          </p:nvSpPr>
          <p:spPr>
            <a:xfrm flipH="1">
              <a:off x="3687446" y="4056904"/>
              <a:ext cx="29725" cy="29175"/>
            </a:xfrm>
            <a:custGeom>
              <a:rect b="b" l="l" r="r" t="t"/>
              <a:pathLst>
                <a:path extrusionOk="0" h="265" w="270">
                  <a:moveTo>
                    <a:pt x="138" y="0"/>
                  </a:moveTo>
                  <a:cubicBezTo>
                    <a:pt x="62" y="0"/>
                    <a:pt x="1" y="57"/>
                    <a:pt x="1" y="132"/>
                  </a:cubicBezTo>
                  <a:cubicBezTo>
                    <a:pt x="1" y="208"/>
                    <a:pt x="62" y="264"/>
                    <a:pt x="138" y="264"/>
                  </a:cubicBezTo>
                  <a:cubicBezTo>
                    <a:pt x="208" y="264"/>
                    <a:pt x="270" y="208"/>
                    <a:pt x="270" y="132"/>
                  </a:cubicBezTo>
                  <a:cubicBezTo>
                    <a:pt x="270" y="57"/>
                    <a:pt x="208" y="0"/>
                    <a:pt x="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3"/>
            <p:cNvSpPr/>
            <p:nvPr/>
          </p:nvSpPr>
          <p:spPr>
            <a:xfrm flipH="1">
              <a:off x="3602786" y="4084317"/>
              <a:ext cx="28734" cy="28734"/>
            </a:xfrm>
            <a:custGeom>
              <a:rect b="b" l="l" r="r" t="t"/>
              <a:pathLst>
                <a:path extrusionOk="0" h="261" w="261">
                  <a:moveTo>
                    <a:pt x="128" y="1"/>
                  </a:moveTo>
                  <a:cubicBezTo>
                    <a:pt x="57" y="1"/>
                    <a:pt x="1" y="58"/>
                    <a:pt x="1" y="133"/>
                  </a:cubicBezTo>
                  <a:cubicBezTo>
                    <a:pt x="1" y="204"/>
                    <a:pt x="57" y="260"/>
                    <a:pt x="128" y="260"/>
                  </a:cubicBezTo>
                  <a:cubicBezTo>
                    <a:pt x="203" y="260"/>
                    <a:pt x="260" y="204"/>
                    <a:pt x="260" y="133"/>
                  </a:cubicBezTo>
                  <a:cubicBezTo>
                    <a:pt x="260" y="58"/>
                    <a:pt x="203"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3"/>
            <p:cNvSpPr/>
            <p:nvPr/>
          </p:nvSpPr>
          <p:spPr>
            <a:xfrm flipH="1">
              <a:off x="3517685" y="4109748"/>
              <a:ext cx="27633" cy="27633"/>
            </a:xfrm>
            <a:custGeom>
              <a:rect b="b" l="l" r="r" t="t"/>
              <a:pathLst>
                <a:path extrusionOk="0" h="251" w="251">
                  <a:moveTo>
                    <a:pt x="128" y="1"/>
                  </a:moveTo>
                  <a:cubicBezTo>
                    <a:pt x="57" y="1"/>
                    <a:pt x="0" y="58"/>
                    <a:pt x="0" y="128"/>
                  </a:cubicBezTo>
                  <a:cubicBezTo>
                    <a:pt x="0" y="194"/>
                    <a:pt x="57" y="251"/>
                    <a:pt x="128" y="251"/>
                  </a:cubicBezTo>
                  <a:cubicBezTo>
                    <a:pt x="194" y="251"/>
                    <a:pt x="250" y="194"/>
                    <a:pt x="250" y="128"/>
                  </a:cubicBezTo>
                  <a:cubicBezTo>
                    <a:pt x="250" y="58"/>
                    <a:pt x="19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3"/>
            <p:cNvSpPr/>
            <p:nvPr/>
          </p:nvSpPr>
          <p:spPr>
            <a:xfrm flipH="1">
              <a:off x="3431594" y="4132647"/>
              <a:ext cx="27083" cy="26532"/>
            </a:xfrm>
            <a:custGeom>
              <a:rect b="b" l="l" r="r" t="t"/>
              <a:pathLst>
                <a:path extrusionOk="0" h="241" w="246">
                  <a:moveTo>
                    <a:pt x="123" y="0"/>
                  </a:moveTo>
                  <a:cubicBezTo>
                    <a:pt x="57" y="0"/>
                    <a:pt x="1" y="57"/>
                    <a:pt x="1" y="123"/>
                  </a:cubicBezTo>
                  <a:cubicBezTo>
                    <a:pt x="1" y="189"/>
                    <a:pt x="57" y="241"/>
                    <a:pt x="123" y="241"/>
                  </a:cubicBezTo>
                  <a:cubicBezTo>
                    <a:pt x="189" y="241"/>
                    <a:pt x="246" y="189"/>
                    <a:pt x="246" y="123"/>
                  </a:cubicBezTo>
                  <a:cubicBezTo>
                    <a:pt x="246" y="57"/>
                    <a:pt x="189"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3"/>
            <p:cNvSpPr/>
            <p:nvPr/>
          </p:nvSpPr>
          <p:spPr>
            <a:xfrm flipH="1">
              <a:off x="3344952" y="4152904"/>
              <a:ext cx="25982" cy="25982"/>
            </a:xfrm>
            <a:custGeom>
              <a:rect b="b" l="l" r="r" t="t"/>
              <a:pathLst>
                <a:path extrusionOk="0" h="236" w="236">
                  <a:moveTo>
                    <a:pt x="118" y="0"/>
                  </a:moveTo>
                  <a:cubicBezTo>
                    <a:pt x="52" y="0"/>
                    <a:pt x="0" y="52"/>
                    <a:pt x="0" y="118"/>
                  </a:cubicBezTo>
                  <a:cubicBezTo>
                    <a:pt x="0" y="184"/>
                    <a:pt x="52" y="236"/>
                    <a:pt x="118" y="236"/>
                  </a:cubicBezTo>
                  <a:cubicBezTo>
                    <a:pt x="184" y="236"/>
                    <a:pt x="236" y="184"/>
                    <a:pt x="236" y="118"/>
                  </a:cubicBezTo>
                  <a:cubicBezTo>
                    <a:pt x="236" y="52"/>
                    <a:pt x="18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3"/>
            <p:cNvSpPr/>
            <p:nvPr/>
          </p:nvSpPr>
          <p:spPr>
            <a:xfrm flipH="1">
              <a:off x="3257759" y="4170519"/>
              <a:ext cx="24991" cy="24551"/>
            </a:xfrm>
            <a:custGeom>
              <a:rect b="b" l="l" r="r" t="t"/>
              <a:pathLst>
                <a:path extrusionOk="0" h="223" w="227">
                  <a:moveTo>
                    <a:pt x="114" y="1"/>
                  </a:moveTo>
                  <a:cubicBezTo>
                    <a:pt x="53" y="1"/>
                    <a:pt x="1" y="48"/>
                    <a:pt x="1" y="114"/>
                  </a:cubicBezTo>
                  <a:cubicBezTo>
                    <a:pt x="1" y="175"/>
                    <a:pt x="53" y="222"/>
                    <a:pt x="114" y="222"/>
                  </a:cubicBezTo>
                  <a:cubicBezTo>
                    <a:pt x="175" y="222"/>
                    <a:pt x="227" y="175"/>
                    <a:pt x="227" y="114"/>
                  </a:cubicBezTo>
                  <a:cubicBezTo>
                    <a:pt x="227" y="48"/>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3"/>
            <p:cNvSpPr/>
            <p:nvPr/>
          </p:nvSpPr>
          <p:spPr>
            <a:xfrm flipH="1">
              <a:off x="3170017" y="4185051"/>
              <a:ext cx="24000" cy="24000"/>
            </a:xfrm>
            <a:custGeom>
              <a:rect b="b" l="l" r="r" t="t"/>
              <a:pathLst>
                <a:path extrusionOk="0" h="218" w="218">
                  <a:moveTo>
                    <a:pt x="109" y="1"/>
                  </a:moveTo>
                  <a:cubicBezTo>
                    <a:pt x="48" y="1"/>
                    <a:pt x="1" y="48"/>
                    <a:pt x="1" y="109"/>
                  </a:cubicBezTo>
                  <a:cubicBezTo>
                    <a:pt x="1" y="166"/>
                    <a:pt x="48" y="217"/>
                    <a:pt x="109" y="217"/>
                  </a:cubicBezTo>
                  <a:cubicBezTo>
                    <a:pt x="166" y="217"/>
                    <a:pt x="218" y="166"/>
                    <a:pt x="218" y="109"/>
                  </a:cubicBezTo>
                  <a:cubicBezTo>
                    <a:pt x="218" y="48"/>
                    <a:pt x="166"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3"/>
            <p:cNvSpPr/>
            <p:nvPr/>
          </p:nvSpPr>
          <p:spPr>
            <a:xfrm flipH="1">
              <a:off x="3081723" y="4196500"/>
              <a:ext cx="23009" cy="22899"/>
            </a:xfrm>
            <a:custGeom>
              <a:rect b="b" l="l" r="r" t="t"/>
              <a:pathLst>
                <a:path extrusionOk="0" h="208" w="209">
                  <a:moveTo>
                    <a:pt x="104" y="0"/>
                  </a:moveTo>
                  <a:cubicBezTo>
                    <a:pt x="43" y="0"/>
                    <a:pt x="1" y="47"/>
                    <a:pt x="1" y="104"/>
                  </a:cubicBezTo>
                  <a:cubicBezTo>
                    <a:pt x="1" y="161"/>
                    <a:pt x="43" y="208"/>
                    <a:pt x="104" y="208"/>
                  </a:cubicBezTo>
                  <a:cubicBezTo>
                    <a:pt x="161" y="208"/>
                    <a:pt x="208" y="161"/>
                    <a:pt x="208" y="104"/>
                  </a:cubicBezTo>
                  <a:cubicBezTo>
                    <a:pt x="208" y="47"/>
                    <a:pt x="161"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3"/>
            <p:cNvSpPr/>
            <p:nvPr/>
          </p:nvSpPr>
          <p:spPr>
            <a:xfrm flipH="1">
              <a:off x="2993540" y="4204757"/>
              <a:ext cx="21908" cy="21908"/>
            </a:xfrm>
            <a:custGeom>
              <a:rect b="b" l="l" r="r" t="t"/>
              <a:pathLst>
                <a:path extrusionOk="0" h="199" w="199">
                  <a:moveTo>
                    <a:pt x="99" y="1"/>
                  </a:moveTo>
                  <a:cubicBezTo>
                    <a:pt x="43" y="1"/>
                    <a:pt x="0" y="43"/>
                    <a:pt x="0" y="100"/>
                  </a:cubicBezTo>
                  <a:cubicBezTo>
                    <a:pt x="0" y="156"/>
                    <a:pt x="43" y="199"/>
                    <a:pt x="99" y="199"/>
                  </a:cubicBezTo>
                  <a:cubicBezTo>
                    <a:pt x="156" y="199"/>
                    <a:pt x="198" y="156"/>
                    <a:pt x="198" y="100"/>
                  </a:cubicBezTo>
                  <a:cubicBezTo>
                    <a:pt x="198" y="43"/>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3"/>
            <p:cNvSpPr/>
            <p:nvPr/>
          </p:nvSpPr>
          <p:spPr>
            <a:xfrm flipH="1">
              <a:off x="2904806" y="4209931"/>
              <a:ext cx="20807" cy="20918"/>
            </a:xfrm>
            <a:custGeom>
              <a:rect b="b" l="l" r="r" t="t"/>
              <a:pathLst>
                <a:path extrusionOk="0" h="190" w="189">
                  <a:moveTo>
                    <a:pt x="94" y="1"/>
                  </a:moveTo>
                  <a:cubicBezTo>
                    <a:pt x="42" y="1"/>
                    <a:pt x="0" y="43"/>
                    <a:pt x="0" y="95"/>
                  </a:cubicBezTo>
                  <a:cubicBezTo>
                    <a:pt x="0" y="147"/>
                    <a:pt x="42" y="189"/>
                    <a:pt x="94" y="189"/>
                  </a:cubicBezTo>
                  <a:cubicBezTo>
                    <a:pt x="146" y="189"/>
                    <a:pt x="189" y="147"/>
                    <a:pt x="189" y="95"/>
                  </a:cubicBezTo>
                  <a:cubicBezTo>
                    <a:pt x="189" y="43"/>
                    <a:pt x="146" y="1"/>
                    <a:pt x="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3"/>
            <p:cNvSpPr/>
            <p:nvPr/>
          </p:nvSpPr>
          <p:spPr>
            <a:xfrm flipH="1">
              <a:off x="2816073" y="4212023"/>
              <a:ext cx="20367" cy="19817"/>
            </a:xfrm>
            <a:custGeom>
              <a:rect b="b" l="l" r="r" t="t"/>
              <a:pathLst>
                <a:path extrusionOk="0" h="180" w="185">
                  <a:moveTo>
                    <a:pt x="95" y="1"/>
                  </a:moveTo>
                  <a:cubicBezTo>
                    <a:pt x="43" y="1"/>
                    <a:pt x="1" y="38"/>
                    <a:pt x="1" y="90"/>
                  </a:cubicBezTo>
                  <a:cubicBezTo>
                    <a:pt x="1" y="142"/>
                    <a:pt x="43" y="180"/>
                    <a:pt x="95" y="180"/>
                  </a:cubicBezTo>
                  <a:cubicBezTo>
                    <a:pt x="142" y="180"/>
                    <a:pt x="185" y="142"/>
                    <a:pt x="185" y="90"/>
                  </a:cubicBezTo>
                  <a:cubicBezTo>
                    <a:pt x="185" y="38"/>
                    <a:pt x="142"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3"/>
            <p:cNvSpPr/>
            <p:nvPr/>
          </p:nvSpPr>
          <p:spPr>
            <a:xfrm flipH="1">
              <a:off x="2727339" y="4211032"/>
              <a:ext cx="19266" cy="18716"/>
            </a:xfrm>
            <a:custGeom>
              <a:rect b="b" l="l" r="r" t="t"/>
              <a:pathLst>
                <a:path extrusionOk="0" h="170" w="175">
                  <a:moveTo>
                    <a:pt x="90" y="0"/>
                  </a:moveTo>
                  <a:cubicBezTo>
                    <a:pt x="43" y="0"/>
                    <a:pt x="0" y="38"/>
                    <a:pt x="0" y="85"/>
                  </a:cubicBezTo>
                  <a:cubicBezTo>
                    <a:pt x="0" y="132"/>
                    <a:pt x="43" y="170"/>
                    <a:pt x="90" y="170"/>
                  </a:cubicBezTo>
                  <a:cubicBezTo>
                    <a:pt x="137" y="170"/>
                    <a:pt x="175" y="132"/>
                    <a:pt x="175" y="85"/>
                  </a:cubicBezTo>
                  <a:cubicBezTo>
                    <a:pt x="175" y="38"/>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3"/>
            <p:cNvSpPr/>
            <p:nvPr/>
          </p:nvSpPr>
          <p:spPr>
            <a:xfrm flipH="1">
              <a:off x="2638605" y="4206849"/>
              <a:ext cx="18275" cy="18275"/>
            </a:xfrm>
            <a:custGeom>
              <a:rect b="b" l="l" r="r" t="t"/>
              <a:pathLst>
                <a:path extrusionOk="0" h="166" w="166">
                  <a:moveTo>
                    <a:pt x="86" y="1"/>
                  </a:moveTo>
                  <a:cubicBezTo>
                    <a:pt x="39" y="1"/>
                    <a:pt x="1" y="38"/>
                    <a:pt x="1" y="81"/>
                  </a:cubicBezTo>
                  <a:cubicBezTo>
                    <a:pt x="1" y="128"/>
                    <a:pt x="39" y="166"/>
                    <a:pt x="86" y="166"/>
                  </a:cubicBezTo>
                  <a:cubicBezTo>
                    <a:pt x="128" y="166"/>
                    <a:pt x="166" y="128"/>
                    <a:pt x="166" y="81"/>
                  </a:cubicBezTo>
                  <a:cubicBezTo>
                    <a:pt x="166" y="38"/>
                    <a:pt x="128" y="1"/>
                    <a:pt x="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3"/>
            <p:cNvSpPr/>
            <p:nvPr/>
          </p:nvSpPr>
          <p:spPr>
            <a:xfrm flipH="1">
              <a:off x="2549761" y="4200133"/>
              <a:ext cx="17285" cy="17174"/>
            </a:xfrm>
            <a:custGeom>
              <a:rect b="b" l="l" r="r" t="t"/>
              <a:pathLst>
                <a:path extrusionOk="0" h="156" w="157">
                  <a:moveTo>
                    <a:pt x="76" y="0"/>
                  </a:moveTo>
                  <a:cubicBezTo>
                    <a:pt x="34" y="0"/>
                    <a:pt x="1" y="33"/>
                    <a:pt x="1" y="76"/>
                  </a:cubicBezTo>
                  <a:cubicBezTo>
                    <a:pt x="1" y="123"/>
                    <a:pt x="34" y="156"/>
                    <a:pt x="76" y="156"/>
                  </a:cubicBezTo>
                  <a:cubicBezTo>
                    <a:pt x="118" y="156"/>
                    <a:pt x="156" y="123"/>
                    <a:pt x="156" y="76"/>
                  </a:cubicBezTo>
                  <a:cubicBezTo>
                    <a:pt x="156" y="33"/>
                    <a:pt x="118"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3"/>
            <p:cNvSpPr/>
            <p:nvPr/>
          </p:nvSpPr>
          <p:spPr>
            <a:xfrm flipH="1">
              <a:off x="2461578" y="4190775"/>
              <a:ext cx="16184" cy="16734"/>
            </a:xfrm>
            <a:custGeom>
              <a:rect b="b" l="l" r="r" t="t"/>
              <a:pathLst>
                <a:path extrusionOk="0" h="152" w="147">
                  <a:moveTo>
                    <a:pt x="71" y="0"/>
                  </a:moveTo>
                  <a:cubicBezTo>
                    <a:pt x="33" y="0"/>
                    <a:pt x="0" y="33"/>
                    <a:pt x="0" y="76"/>
                  </a:cubicBezTo>
                  <a:cubicBezTo>
                    <a:pt x="0" y="118"/>
                    <a:pt x="33" y="151"/>
                    <a:pt x="71" y="151"/>
                  </a:cubicBezTo>
                  <a:cubicBezTo>
                    <a:pt x="113" y="151"/>
                    <a:pt x="146" y="118"/>
                    <a:pt x="146" y="76"/>
                  </a:cubicBezTo>
                  <a:cubicBezTo>
                    <a:pt x="146" y="33"/>
                    <a:pt x="113"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3"/>
            <p:cNvSpPr/>
            <p:nvPr/>
          </p:nvSpPr>
          <p:spPr>
            <a:xfrm flipH="1">
              <a:off x="2373395" y="4179326"/>
              <a:ext cx="15633" cy="15743"/>
            </a:xfrm>
            <a:custGeom>
              <a:rect b="b" l="l" r="r" t="t"/>
              <a:pathLst>
                <a:path extrusionOk="0" h="143" w="142">
                  <a:moveTo>
                    <a:pt x="71" y="1"/>
                  </a:moveTo>
                  <a:cubicBezTo>
                    <a:pt x="33" y="1"/>
                    <a:pt x="0" y="34"/>
                    <a:pt x="0" y="71"/>
                  </a:cubicBezTo>
                  <a:cubicBezTo>
                    <a:pt x="0" y="109"/>
                    <a:pt x="33" y="142"/>
                    <a:pt x="71" y="142"/>
                  </a:cubicBezTo>
                  <a:cubicBezTo>
                    <a:pt x="109" y="142"/>
                    <a:pt x="142" y="109"/>
                    <a:pt x="142" y="71"/>
                  </a:cubicBezTo>
                  <a:cubicBezTo>
                    <a:pt x="142" y="34"/>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3"/>
            <p:cNvSpPr/>
            <p:nvPr/>
          </p:nvSpPr>
          <p:spPr>
            <a:xfrm flipH="1">
              <a:off x="2285652" y="4166335"/>
              <a:ext cx="14642" cy="14642"/>
            </a:xfrm>
            <a:custGeom>
              <a:rect b="b" l="l" r="r" t="t"/>
              <a:pathLst>
                <a:path extrusionOk="0" h="133" w="133">
                  <a:moveTo>
                    <a:pt x="67" y="1"/>
                  </a:moveTo>
                  <a:cubicBezTo>
                    <a:pt x="29" y="1"/>
                    <a:pt x="1" y="29"/>
                    <a:pt x="1" y="67"/>
                  </a:cubicBezTo>
                  <a:cubicBezTo>
                    <a:pt x="1" y="105"/>
                    <a:pt x="29" y="133"/>
                    <a:pt x="67" y="133"/>
                  </a:cubicBezTo>
                  <a:cubicBezTo>
                    <a:pt x="100" y="133"/>
                    <a:pt x="133" y="105"/>
                    <a:pt x="133" y="67"/>
                  </a:cubicBezTo>
                  <a:cubicBezTo>
                    <a:pt x="133" y="29"/>
                    <a:pt x="100"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3"/>
            <p:cNvSpPr/>
            <p:nvPr/>
          </p:nvSpPr>
          <p:spPr>
            <a:xfrm flipH="1">
              <a:off x="2198459" y="4152353"/>
              <a:ext cx="13101" cy="13651"/>
            </a:xfrm>
            <a:custGeom>
              <a:rect b="b" l="l" r="r" t="t"/>
              <a:pathLst>
                <a:path extrusionOk="0" h="124" w="119">
                  <a:moveTo>
                    <a:pt x="57" y="1"/>
                  </a:moveTo>
                  <a:cubicBezTo>
                    <a:pt x="24" y="1"/>
                    <a:pt x="1" y="24"/>
                    <a:pt x="1" y="62"/>
                  </a:cubicBezTo>
                  <a:cubicBezTo>
                    <a:pt x="1" y="95"/>
                    <a:pt x="24" y="123"/>
                    <a:pt x="57" y="123"/>
                  </a:cubicBezTo>
                  <a:cubicBezTo>
                    <a:pt x="95" y="123"/>
                    <a:pt x="119" y="95"/>
                    <a:pt x="119" y="62"/>
                  </a:cubicBezTo>
                  <a:cubicBezTo>
                    <a:pt x="119" y="24"/>
                    <a:pt x="95"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3"/>
            <p:cNvSpPr/>
            <p:nvPr/>
          </p:nvSpPr>
          <p:spPr>
            <a:xfrm flipH="1">
              <a:off x="2110717" y="4136831"/>
              <a:ext cx="12551" cy="12551"/>
            </a:xfrm>
            <a:custGeom>
              <a:rect b="b" l="l" r="r" t="t"/>
              <a:pathLst>
                <a:path extrusionOk="0" h="114" w="114">
                  <a:moveTo>
                    <a:pt x="57" y="0"/>
                  </a:moveTo>
                  <a:cubicBezTo>
                    <a:pt x="24" y="0"/>
                    <a:pt x="0" y="28"/>
                    <a:pt x="0" y="57"/>
                  </a:cubicBezTo>
                  <a:cubicBezTo>
                    <a:pt x="0" y="90"/>
                    <a:pt x="24" y="113"/>
                    <a:pt x="57" y="113"/>
                  </a:cubicBezTo>
                  <a:cubicBezTo>
                    <a:pt x="90" y="113"/>
                    <a:pt x="113" y="90"/>
                    <a:pt x="113" y="57"/>
                  </a:cubicBezTo>
                  <a:cubicBezTo>
                    <a:pt x="113" y="28"/>
                    <a:pt x="90"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3"/>
            <p:cNvSpPr/>
            <p:nvPr/>
          </p:nvSpPr>
          <p:spPr>
            <a:xfrm flipH="1">
              <a:off x="2023524" y="4121748"/>
              <a:ext cx="11560" cy="11560"/>
            </a:xfrm>
            <a:custGeom>
              <a:rect b="b" l="l" r="r" t="t"/>
              <a:pathLst>
                <a:path extrusionOk="0" h="105" w="105">
                  <a:moveTo>
                    <a:pt x="52" y="0"/>
                  </a:moveTo>
                  <a:cubicBezTo>
                    <a:pt x="24" y="0"/>
                    <a:pt x="1" y="24"/>
                    <a:pt x="1" y="52"/>
                  </a:cubicBezTo>
                  <a:cubicBezTo>
                    <a:pt x="1" y="81"/>
                    <a:pt x="24" y="104"/>
                    <a:pt x="52" y="104"/>
                  </a:cubicBezTo>
                  <a:cubicBezTo>
                    <a:pt x="81" y="104"/>
                    <a:pt x="104" y="81"/>
                    <a:pt x="104" y="52"/>
                  </a:cubicBezTo>
                  <a:cubicBezTo>
                    <a:pt x="104" y="24"/>
                    <a:pt x="81"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3"/>
            <p:cNvSpPr/>
            <p:nvPr/>
          </p:nvSpPr>
          <p:spPr>
            <a:xfrm flipH="1">
              <a:off x="1935891" y="4106115"/>
              <a:ext cx="11009" cy="11009"/>
            </a:xfrm>
            <a:custGeom>
              <a:rect b="b" l="l" r="r" t="t"/>
              <a:pathLst>
                <a:path extrusionOk="0" h="100" w="100">
                  <a:moveTo>
                    <a:pt x="53" y="1"/>
                  </a:moveTo>
                  <a:cubicBezTo>
                    <a:pt x="25" y="1"/>
                    <a:pt x="1" y="25"/>
                    <a:pt x="1" y="53"/>
                  </a:cubicBezTo>
                  <a:cubicBezTo>
                    <a:pt x="1" y="76"/>
                    <a:pt x="25" y="100"/>
                    <a:pt x="53" y="100"/>
                  </a:cubicBezTo>
                  <a:cubicBezTo>
                    <a:pt x="76" y="100"/>
                    <a:pt x="100" y="76"/>
                    <a:pt x="100" y="53"/>
                  </a:cubicBezTo>
                  <a:cubicBezTo>
                    <a:pt x="100" y="25"/>
                    <a:pt x="76"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3"/>
            <p:cNvSpPr/>
            <p:nvPr/>
          </p:nvSpPr>
          <p:spPr>
            <a:xfrm flipH="1">
              <a:off x="1848699" y="4092133"/>
              <a:ext cx="9358" cy="9468"/>
            </a:xfrm>
            <a:custGeom>
              <a:rect b="b" l="l" r="r" t="t"/>
              <a:pathLst>
                <a:path extrusionOk="0" h="86" w="85">
                  <a:moveTo>
                    <a:pt x="43" y="1"/>
                  </a:moveTo>
                  <a:cubicBezTo>
                    <a:pt x="19" y="1"/>
                    <a:pt x="0" y="20"/>
                    <a:pt x="0" y="43"/>
                  </a:cubicBezTo>
                  <a:cubicBezTo>
                    <a:pt x="0" y="67"/>
                    <a:pt x="19" y="86"/>
                    <a:pt x="43" y="86"/>
                  </a:cubicBezTo>
                  <a:cubicBezTo>
                    <a:pt x="66" y="86"/>
                    <a:pt x="85" y="67"/>
                    <a:pt x="85" y="43"/>
                  </a:cubicBezTo>
                  <a:cubicBezTo>
                    <a:pt x="85" y="20"/>
                    <a:pt x="66"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3"/>
            <p:cNvSpPr/>
            <p:nvPr/>
          </p:nvSpPr>
          <p:spPr>
            <a:xfrm flipH="1">
              <a:off x="1760405" y="4078702"/>
              <a:ext cx="8917" cy="8917"/>
            </a:xfrm>
            <a:custGeom>
              <a:rect b="b" l="l" r="r" t="t"/>
              <a:pathLst>
                <a:path extrusionOk="0" h="81" w="81">
                  <a:moveTo>
                    <a:pt x="38" y="0"/>
                  </a:moveTo>
                  <a:cubicBezTo>
                    <a:pt x="19" y="0"/>
                    <a:pt x="0" y="19"/>
                    <a:pt x="0" y="43"/>
                  </a:cubicBezTo>
                  <a:cubicBezTo>
                    <a:pt x="0" y="66"/>
                    <a:pt x="19" y="80"/>
                    <a:pt x="38" y="80"/>
                  </a:cubicBezTo>
                  <a:cubicBezTo>
                    <a:pt x="61" y="80"/>
                    <a:pt x="80" y="66"/>
                    <a:pt x="80" y="43"/>
                  </a:cubicBezTo>
                  <a:cubicBezTo>
                    <a:pt x="80" y="19"/>
                    <a:pt x="61"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3"/>
            <p:cNvSpPr/>
            <p:nvPr/>
          </p:nvSpPr>
          <p:spPr>
            <a:xfrm flipH="1">
              <a:off x="1672663" y="4067803"/>
              <a:ext cx="7927" cy="7817"/>
            </a:xfrm>
            <a:custGeom>
              <a:rect b="b" l="l" r="r" t="t"/>
              <a:pathLst>
                <a:path extrusionOk="0" h="71" w="72">
                  <a:moveTo>
                    <a:pt x="38" y="0"/>
                  </a:moveTo>
                  <a:cubicBezTo>
                    <a:pt x="19" y="0"/>
                    <a:pt x="0" y="14"/>
                    <a:pt x="0" y="38"/>
                  </a:cubicBezTo>
                  <a:cubicBezTo>
                    <a:pt x="0" y="57"/>
                    <a:pt x="19" y="71"/>
                    <a:pt x="38" y="71"/>
                  </a:cubicBezTo>
                  <a:cubicBezTo>
                    <a:pt x="57" y="71"/>
                    <a:pt x="71" y="57"/>
                    <a:pt x="71" y="38"/>
                  </a:cubicBezTo>
                  <a:cubicBezTo>
                    <a:pt x="71" y="14"/>
                    <a:pt x="57"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3"/>
            <p:cNvSpPr/>
            <p:nvPr/>
          </p:nvSpPr>
          <p:spPr>
            <a:xfrm flipH="1">
              <a:off x="1583929" y="4058996"/>
              <a:ext cx="7376" cy="7266"/>
            </a:xfrm>
            <a:custGeom>
              <a:rect b="b" l="l" r="r" t="t"/>
              <a:pathLst>
                <a:path extrusionOk="0" h="66" w="67">
                  <a:moveTo>
                    <a:pt x="33" y="0"/>
                  </a:moveTo>
                  <a:cubicBezTo>
                    <a:pt x="14" y="0"/>
                    <a:pt x="0" y="14"/>
                    <a:pt x="0" y="33"/>
                  </a:cubicBezTo>
                  <a:cubicBezTo>
                    <a:pt x="0" y="52"/>
                    <a:pt x="14" y="66"/>
                    <a:pt x="33" y="66"/>
                  </a:cubicBezTo>
                  <a:cubicBezTo>
                    <a:pt x="52" y="66"/>
                    <a:pt x="66" y="52"/>
                    <a:pt x="66" y="33"/>
                  </a:cubicBezTo>
                  <a:cubicBezTo>
                    <a:pt x="66" y="14"/>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3"/>
            <p:cNvSpPr/>
            <p:nvPr/>
          </p:nvSpPr>
          <p:spPr>
            <a:xfrm flipH="1">
              <a:off x="1495746" y="4053271"/>
              <a:ext cx="5835" cy="6275"/>
            </a:xfrm>
            <a:custGeom>
              <a:rect b="b" l="l" r="r" t="t"/>
              <a:pathLst>
                <a:path extrusionOk="0" h="57" w="53">
                  <a:moveTo>
                    <a:pt x="29" y="0"/>
                  </a:moveTo>
                  <a:cubicBezTo>
                    <a:pt x="10" y="0"/>
                    <a:pt x="1" y="14"/>
                    <a:pt x="1" y="28"/>
                  </a:cubicBezTo>
                  <a:cubicBezTo>
                    <a:pt x="1" y="43"/>
                    <a:pt x="10" y="57"/>
                    <a:pt x="29" y="57"/>
                  </a:cubicBezTo>
                  <a:cubicBezTo>
                    <a:pt x="43" y="57"/>
                    <a:pt x="53" y="43"/>
                    <a:pt x="53" y="28"/>
                  </a:cubicBezTo>
                  <a:cubicBezTo>
                    <a:pt x="53" y="14"/>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3"/>
            <p:cNvSpPr/>
            <p:nvPr/>
          </p:nvSpPr>
          <p:spPr>
            <a:xfrm flipH="1">
              <a:off x="1407012" y="4051179"/>
              <a:ext cx="4734" cy="4734"/>
            </a:xfrm>
            <a:custGeom>
              <a:rect b="b" l="l" r="r" t="t"/>
              <a:pathLst>
                <a:path extrusionOk="0" h="43" w="43">
                  <a:moveTo>
                    <a:pt x="19" y="0"/>
                  </a:moveTo>
                  <a:cubicBezTo>
                    <a:pt x="10" y="0"/>
                    <a:pt x="0" y="10"/>
                    <a:pt x="0" y="19"/>
                  </a:cubicBezTo>
                  <a:cubicBezTo>
                    <a:pt x="0" y="33"/>
                    <a:pt x="10" y="43"/>
                    <a:pt x="19" y="43"/>
                  </a:cubicBezTo>
                  <a:cubicBezTo>
                    <a:pt x="33" y="43"/>
                    <a:pt x="43" y="33"/>
                    <a:pt x="43" y="19"/>
                  </a:cubicBezTo>
                  <a:cubicBezTo>
                    <a:pt x="43" y="10"/>
                    <a:pt x="33"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3"/>
            <p:cNvSpPr/>
            <p:nvPr/>
          </p:nvSpPr>
          <p:spPr>
            <a:xfrm flipH="1">
              <a:off x="1318278" y="4052170"/>
              <a:ext cx="3743" cy="4294"/>
            </a:xfrm>
            <a:custGeom>
              <a:rect b="b" l="l" r="r" t="t"/>
              <a:pathLst>
                <a:path extrusionOk="0" h="39" w="34">
                  <a:moveTo>
                    <a:pt x="15" y="1"/>
                  </a:moveTo>
                  <a:cubicBezTo>
                    <a:pt x="6" y="1"/>
                    <a:pt x="1" y="10"/>
                    <a:pt x="1" y="20"/>
                  </a:cubicBezTo>
                  <a:cubicBezTo>
                    <a:pt x="1" y="29"/>
                    <a:pt x="6" y="38"/>
                    <a:pt x="15" y="38"/>
                  </a:cubicBezTo>
                  <a:cubicBezTo>
                    <a:pt x="29" y="38"/>
                    <a:pt x="34" y="29"/>
                    <a:pt x="34" y="20"/>
                  </a:cubicBezTo>
                  <a:cubicBezTo>
                    <a:pt x="34" y="10"/>
                    <a:pt x="29"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3"/>
            <p:cNvSpPr/>
            <p:nvPr/>
          </p:nvSpPr>
          <p:spPr>
            <a:xfrm flipH="1">
              <a:off x="1229544" y="4057344"/>
              <a:ext cx="3193" cy="3303"/>
            </a:xfrm>
            <a:custGeom>
              <a:rect b="b" l="l" r="r" t="t"/>
              <a:pathLst>
                <a:path extrusionOk="0" h="30" w="29">
                  <a:moveTo>
                    <a:pt x="15" y="1"/>
                  </a:moveTo>
                  <a:cubicBezTo>
                    <a:pt x="10" y="1"/>
                    <a:pt x="1" y="6"/>
                    <a:pt x="1" y="15"/>
                  </a:cubicBezTo>
                  <a:cubicBezTo>
                    <a:pt x="1" y="20"/>
                    <a:pt x="10" y="29"/>
                    <a:pt x="15" y="29"/>
                  </a:cubicBezTo>
                  <a:cubicBezTo>
                    <a:pt x="24" y="29"/>
                    <a:pt x="29" y="20"/>
                    <a:pt x="29" y="15"/>
                  </a:cubicBezTo>
                  <a:cubicBezTo>
                    <a:pt x="29" y="6"/>
                    <a:pt x="24"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3"/>
            <p:cNvSpPr/>
            <p:nvPr/>
          </p:nvSpPr>
          <p:spPr>
            <a:xfrm flipH="1">
              <a:off x="1140701" y="4066152"/>
              <a:ext cx="2752" cy="2202"/>
            </a:xfrm>
            <a:custGeom>
              <a:rect b="b" l="l" r="r" t="t"/>
              <a:pathLst>
                <a:path extrusionOk="0" h="20" w="25">
                  <a:moveTo>
                    <a:pt x="10" y="1"/>
                  </a:moveTo>
                  <a:cubicBezTo>
                    <a:pt x="5" y="1"/>
                    <a:pt x="1" y="6"/>
                    <a:pt x="1" y="10"/>
                  </a:cubicBezTo>
                  <a:cubicBezTo>
                    <a:pt x="1" y="15"/>
                    <a:pt x="5" y="20"/>
                    <a:pt x="10" y="20"/>
                  </a:cubicBezTo>
                  <a:cubicBezTo>
                    <a:pt x="19" y="20"/>
                    <a:pt x="24" y="15"/>
                    <a:pt x="24" y="10"/>
                  </a:cubicBezTo>
                  <a:cubicBezTo>
                    <a:pt x="24" y="6"/>
                    <a:pt x="19"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3"/>
            <p:cNvSpPr/>
            <p:nvPr/>
          </p:nvSpPr>
          <p:spPr>
            <a:xfrm flipH="1">
              <a:off x="1053068" y="4079143"/>
              <a:ext cx="1101" cy="1211"/>
            </a:xfrm>
            <a:custGeom>
              <a:rect b="b" l="l" r="r" t="t"/>
              <a:pathLst>
                <a:path extrusionOk="0" h="11" w="10">
                  <a:moveTo>
                    <a:pt x="5" y="1"/>
                  </a:moveTo>
                  <a:cubicBezTo>
                    <a:pt x="0" y="1"/>
                    <a:pt x="0" y="6"/>
                    <a:pt x="0" y="6"/>
                  </a:cubicBezTo>
                  <a:cubicBezTo>
                    <a:pt x="0" y="10"/>
                    <a:pt x="0" y="10"/>
                    <a:pt x="5" y="10"/>
                  </a:cubicBezTo>
                  <a:cubicBezTo>
                    <a:pt x="5" y="10"/>
                    <a:pt x="10" y="10"/>
                    <a:pt x="10" y="6"/>
                  </a:cubicBezTo>
                  <a:cubicBezTo>
                    <a:pt x="10" y="6"/>
                    <a:pt x="5"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3"/>
            <p:cNvSpPr/>
            <p:nvPr/>
          </p:nvSpPr>
          <p:spPr>
            <a:xfrm flipH="1">
              <a:off x="965875" y="4096317"/>
              <a:ext cx="110" cy="110"/>
            </a:xfrm>
            <a:custGeom>
              <a:rect b="b" l="l" r="r" t="t"/>
              <a:pathLst>
                <a:path extrusionOk="0" h="1" w="1">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3"/>
            <p:cNvSpPr/>
            <p:nvPr/>
          </p:nvSpPr>
          <p:spPr>
            <a:xfrm flipH="1">
              <a:off x="8071398" y="3707584"/>
              <a:ext cx="80478" cy="80588"/>
            </a:xfrm>
            <a:custGeom>
              <a:rect b="b" l="l" r="r" t="t"/>
              <a:pathLst>
                <a:path extrusionOk="0" h="732" w="731">
                  <a:moveTo>
                    <a:pt x="363" y="1"/>
                  </a:moveTo>
                  <a:cubicBezTo>
                    <a:pt x="161" y="1"/>
                    <a:pt x="0" y="165"/>
                    <a:pt x="0" y="368"/>
                  </a:cubicBezTo>
                  <a:cubicBezTo>
                    <a:pt x="0" y="571"/>
                    <a:pt x="161" y="731"/>
                    <a:pt x="363" y="731"/>
                  </a:cubicBezTo>
                  <a:cubicBezTo>
                    <a:pt x="566" y="731"/>
                    <a:pt x="731" y="571"/>
                    <a:pt x="731" y="368"/>
                  </a:cubicBezTo>
                  <a:cubicBezTo>
                    <a:pt x="731" y="165"/>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3"/>
            <p:cNvSpPr/>
            <p:nvPr/>
          </p:nvSpPr>
          <p:spPr>
            <a:xfrm flipH="1">
              <a:off x="8002811" y="3764721"/>
              <a:ext cx="79597" cy="79487"/>
            </a:xfrm>
            <a:custGeom>
              <a:rect b="b" l="l" r="r" t="t"/>
              <a:pathLst>
                <a:path extrusionOk="0" h="722" w="723">
                  <a:moveTo>
                    <a:pt x="359" y="0"/>
                  </a:moveTo>
                  <a:cubicBezTo>
                    <a:pt x="161" y="0"/>
                    <a:pt x="1" y="165"/>
                    <a:pt x="1" y="363"/>
                  </a:cubicBezTo>
                  <a:cubicBezTo>
                    <a:pt x="1" y="561"/>
                    <a:pt x="161" y="721"/>
                    <a:pt x="359" y="721"/>
                  </a:cubicBezTo>
                  <a:cubicBezTo>
                    <a:pt x="557" y="721"/>
                    <a:pt x="722" y="561"/>
                    <a:pt x="722" y="363"/>
                  </a:cubicBezTo>
                  <a:cubicBezTo>
                    <a:pt x="722" y="165"/>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3"/>
            <p:cNvSpPr/>
            <p:nvPr/>
          </p:nvSpPr>
          <p:spPr>
            <a:xfrm flipH="1">
              <a:off x="7931692" y="3818666"/>
              <a:ext cx="78496" cy="78496"/>
            </a:xfrm>
            <a:custGeom>
              <a:rect b="b" l="l" r="r" t="t"/>
              <a:pathLst>
                <a:path extrusionOk="0" h="713" w="713">
                  <a:moveTo>
                    <a:pt x="354" y="0"/>
                  </a:moveTo>
                  <a:cubicBezTo>
                    <a:pt x="156" y="0"/>
                    <a:pt x="0" y="161"/>
                    <a:pt x="0" y="354"/>
                  </a:cubicBezTo>
                  <a:cubicBezTo>
                    <a:pt x="0" y="552"/>
                    <a:pt x="156" y="712"/>
                    <a:pt x="354" y="712"/>
                  </a:cubicBezTo>
                  <a:cubicBezTo>
                    <a:pt x="552" y="712"/>
                    <a:pt x="712" y="552"/>
                    <a:pt x="712" y="354"/>
                  </a:cubicBezTo>
                  <a:cubicBezTo>
                    <a:pt x="712" y="161"/>
                    <a:pt x="552"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3"/>
            <p:cNvSpPr/>
            <p:nvPr/>
          </p:nvSpPr>
          <p:spPr>
            <a:xfrm flipH="1">
              <a:off x="7858592" y="3869528"/>
              <a:ext cx="77945" cy="77395"/>
            </a:xfrm>
            <a:custGeom>
              <a:rect b="b" l="l" r="r" t="t"/>
              <a:pathLst>
                <a:path extrusionOk="0" h="703" w="708">
                  <a:moveTo>
                    <a:pt x="354" y="0"/>
                  </a:moveTo>
                  <a:cubicBezTo>
                    <a:pt x="161" y="0"/>
                    <a:pt x="1" y="156"/>
                    <a:pt x="1" y="354"/>
                  </a:cubicBezTo>
                  <a:cubicBezTo>
                    <a:pt x="1" y="547"/>
                    <a:pt x="161" y="703"/>
                    <a:pt x="354" y="703"/>
                  </a:cubicBezTo>
                  <a:cubicBezTo>
                    <a:pt x="547" y="703"/>
                    <a:pt x="708" y="547"/>
                    <a:pt x="708" y="354"/>
                  </a:cubicBezTo>
                  <a:cubicBezTo>
                    <a:pt x="708" y="156"/>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3"/>
            <p:cNvSpPr/>
            <p:nvPr/>
          </p:nvSpPr>
          <p:spPr>
            <a:xfrm flipH="1">
              <a:off x="7783840" y="3917748"/>
              <a:ext cx="76955" cy="76955"/>
            </a:xfrm>
            <a:custGeom>
              <a:rect b="b" l="l" r="r" t="t"/>
              <a:pathLst>
                <a:path extrusionOk="0" h="699" w="699">
                  <a:moveTo>
                    <a:pt x="350" y="1"/>
                  </a:moveTo>
                  <a:cubicBezTo>
                    <a:pt x="156" y="1"/>
                    <a:pt x="1" y="156"/>
                    <a:pt x="1" y="350"/>
                  </a:cubicBezTo>
                  <a:cubicBezTo>
                    <a:pt x="1" y="543"/>
                    <a:pt x="156" y="698"/>
                    <a:pt x="350" y="698"/>
                  </a:cubicBezTo>
                  <a:cubicBezTo>
                    <a:pt x="543" y="698"/>
                    <a:pt x="699" y="543"/>
                    <a:pt x="699" y="350"/>
                  </a:cubicBezTo>
                  <a:cubicBezTo>
                    <a:pt x="699" y="156"/>
                    <a:pt x="543" y="1"/>
                    <a:pt x="3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3"/>
            <p:cNvSpPr/>
            <p:nvPr/>
          </p:nvSpPr>
          <p:spPr>
            <a:xfrm flipH="1">
              <a:off x="7707546" y="3963987"/>
              <a:ext cx="75854" cy="75303"/>
            </a:xfrm>
            <a:custGeom>
              <a:rect b="b" l="l" r="r" t="t"/>
              <a:pathLst>
                <a:path extrusionOk="0" h="684" w="689">
                  <a:moveTo>
                    <a:pt x="344" y="0"/>
                  </a:moveTo>
                  <a:cubicBezTo>
                    <a:pt x="156" y="0"/>
                    <a:pt x="0" y="151"/>
                    <a:pt x="0" y="344"/>
                  </a:cubicBezTo>
                  <a:cubicBezTo>
                    <a:pt x="0" y="533"/>
                    <a:pt x="156" y="684"/>
                    <a:pt x="344" y="684"/>
                  </a:cubicBezTo>
                  <a:cubicBezTo>
                    <a:pt x="533" y="684"/>
                    <a:pt x="689" y="533"/>
                    <a:pt x="689" y="344"/>
                  </a:cubicBezTo>
                  <a:cubicBezTo>
                    <a:pt x="689" y="151"/>
                    <a:pt x="533"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3"/>
            <p:cNvSpPr/>
            <p:nvPr/>
          </p:nvSpPr>
          <p:spPr>
            <a:xfrm flipH="1">
              <a:off x="7629711" y="4007033"/>
              <a:ext cx="74863" cy="74863"/>
            </a:xfrm>
            <a:custGeom>
              <a:rect b="b" l="l" r="r" t="t"/>
              <a:pathLst>
                <a:path extrusionOk="0" h="680" w="680">
                  <a:moveTo>
                    <a:pt x="340" y="1"/>
                  </a:moveTo>
                  <a:cubicBezTo>
                    <a:pt x="156" y="1"/>
                    <a:pt x="1" y="151"/>
                    <a:pt x="1" y="340"/>
                  </a:cubicBezTo>
                  <a:cubicBezTo>
                    <a:pt x="1" y="529"/>
                    <a:pt x="156" y="679"/>
                    <a:pt x="340" y="679"/>
                  </a:cubicBezTo>
                  <a:cubicBezTo>
                    <a:pt x="529" y="679"/>
                    <a:pt x="680" y="529"/>
                    <a:pt x="680" y="340"/>
                  </a:cubicBezTo>
                  <a:cubicBezTo>
                    <a:pt x="680" y="151"/>
                    <a:pt x="529"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3"/>
            <p:cNvSpPr/>
            <p:nvPr/>
          </p:nvSpPr>
          <p:spPr>
            <a:xfrm flipH="1">
              <a:off x="7550336" y="4047546"/>
              <a:ext cx="73762" cy="73762"/>
            </a:xfrm>
            <a:custGeom>
              <a:rect b="b" l="l" r="r" t="t"/>
              <a:pathLst>
                <a:path extrusionOk="0" h="670" w="670">
                  <a:moveTo>
                    <a:pt x="335" y="0"/>
                  </a:moveTo>
                  <a:cubicBezTo>
                    <a:pt x="151" y="0"/>
                    <a:pt x="1" y="151"/>
                    <a:pt x="1" y="335"/>
                  </a:cubicBezTo>
                  <a:cubicBezTo>
                    <a:pt x="1" y="519"/>
                    <a:pt x="151" y="670"/>
                    <a:pt x="335" y="670"/>
                  </a:cubicBezTo>
                  <a:cubicBezTo>
                    <a:pt x="519" y="670"/>
                    <a:pt x="670" y="519"/>
                    <a:pt x="670" y="335"/>
                  </a:cubicBezTo>
                  <a:cubicBezTo>
                    <a:pt x="670" y="151"/>
                    <a:pt x="519"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3"/>
            <p:cNvSpPr/>
            <p:nvPr/>
          </p:nvSpPr>
          <p:spPr>
            <a:xfrm flipH="1">
              <a:off x="7469308" y="4084867"/>
              <a:ext cx="73322" cy="72771"/>
            </a:xfrm>
            <a:custGeom>
              <a:rect b="b" l="l" r="r" t="t"/>
              <a:pathLst>
                <a:path extrusionOk="0" h="661" w="666">
                  <a:moveTo>
                    <a:pt x="335" y="1"/>
                  </a:moveTo>
                  <a:cubicBezTo>
                    <a:pt x="152" y="1"/>
                    <a:pt x="1" y="152"/>
                    <a:pt x="1" y="331"/>
                  </a:cubicBezTo>
                  <a:cubicBezTo>
                    <a:pt x="1" y="515"/>
                    <a:pt x="152" y="661"/>
                    <a:pt x="335" y="661"/>
                  </a:cubicBezTo>
                  <a:cubicBezTo>
                    <a:pt x="515" y="661"/>
                    <a:pt x="665" y="515"/>
                    <a:pt x="665" y="331"/>
                  </a:cubicBezTo>
                  <a:cubicBezTo>
                    <a:pt x="665" y="152"/>
                    <a:pt x="515"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3"/>
            <p:cNvSpPr/>
            <p:nvPr/>
          </p:nvSpPr>
          <p:spPr>
            <a:xfrm flipH="1">
              <a:off x="7387290" y="4119656"/>
              <a:ext cx="72331" cy="71780"/>
            </a:xfrm>
            <a:custGeom>
              <a:rect b="b" l="l" r="r" t="t"/>
              <a:pathLst>
                <a:path extrusionOk="0" h="652" w="657">
                  <a:moveTo>
                    <a:pt x="331" y="1"/>
                  </a:moveTo>
                  <a:cubicBezTo>
                    <a:pt x="147" y="1"/>
                    <a:pt x="1" y="147"/>
                    <a:pt x="1" y="326"/>
                  </a:cubicBezTo>
                  <a:cubicBezTo>
                    <a:pt x="1" y="505"/>
                    <a:pt x="147" y="651"/>
                    <a:pt x="331" y="651"/>
                  </a:cubicBezTo>
                  <a:cubicBezTo>
                    <a:pt x="510" y="651"/>
                    <a:pt x="656" y="505"/>
                    <a:pt x="656" y="326"/>
                  </a:cubicBezTo>
                  <a:cubicBezTo>
                    <a:pt x="656" y="147"/>
                    <a:pt x="510" y="1"/>
                    <a:pt x="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3"/>
            <p:cNvSpPr/>
            <p:nvPr/>
          </p:nvSpPr>
          <p:spPr>
            <a:xfrm flipH="1">
              <a:off x="7303731" y="4150812"/>
              <a:ext cx="71230" cy="70679"/>
            </a:xfrm>
            <a:custGeom>
              <a:rect b="b" l="l" r="r" t="t"/>
              <a:pathLst>
                <a:path extrusionOk="0" h="642" w="647">
                  <a:moveTo>
                    <a:pt x="321" y="0"/>
                  </a:moveTo>
                  <a:cubicBezTo>
                    <a:pt x="142" y="0"/>
                    <a:pt x="0" y="142"/>
                    <a:pt x="0" y="321"/>
                  </a:cubicBezTo>
                  <a:cubicBezTo>
                    <a:pt x="0" y="500"/>
                    <a:pt x="142" y="642"/>
                    <a:pt x="321" y="642"/>
                  </a:cubicBezTo>
                  <a:cubicBezTo>
                    <a:pt x="500" y="642"/>
                    <a:pt x="646" y="500"/>
                    <a:pt x="646" y="321"/>
                  </a:cubicBezTo>
                  <a:cubicBezTo>
                    <a:pt x="646" y="142"/>
                    <a:pt x="50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3"/>
            <p:cNvSpPr/>
            <p:nvPr/>
          </p:nvSpPr>
          <p:spPr>
            <a:xfrm flipH="1">
              <a:off x="7219731" y="4178335"/>
              <a:ext cx="69578" cy="70129"/>
            </a:xfrm>
            <a:custGeom>
              <a:rect b="b" l="l" r="r" t="t"/>
              <a:pathLst>
                <a:path extrusionOk="0" h="637" w="632">
                  <a:moveTo>
                    <a:pt x="316" y="0"/>
                  </a:moveTo>
                  <a:cubicBezTo>
                    <a:pt x="142" y="0"/>
                    <a:pt x="0" y="146"/>
                    <a:pt x="0" y="321"/>
                  </a:cubicBezTo>
                  <a:cubicBezTo>
                    <a:pt x="0" y="495"/>
                    <a:pt x="142" y="637"/>
                    <a:pt x="316" y="637"/>
                  </a:cubicBezTo>
                  <a:cubicBezTo>
                    <a:pt x="490" y="637"/>
                    <a:pt x="632" y="495"/>
                    <a:pt x="632" y="321"/>
                  </a:cubicBezTo>
                  <a:cubicBezTo>
                    <a:pt x="632" y="146"/>
                    <a:pt x="490" y="0"/>
                    <a:pt x="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3"/>
            <p:cNvSpPr/>
            <p:nvPr/>
          </p:nvSpPr>
          <p:spPr>
            <a:xfrm flipH="1">
              <a:off x="7134080" y="4202665"/>
              <a:ext cx="69138" cy="69138"/>
            </a:xfrm>
            <a:custGeom>
              <a:rect b="b" l="l" r="r" t="t"/>
              <a:pathLst>
                <a:path extrusionOk="0" h="628" w="628">
                  <a:moveTo>
                    <a:pt x="317" y="1"/>
                  </a:moveTo>
                  <a:cubicBezTo>
                    <a:pt x="142" y="1"/>
                    <a:pt x="1" y="142"/>
                    <a:pt x="1" y="317"/>
                  </a:cubicBezTo>
                  <a:cubicBezTo>
                    <a:pt x="1" y="486"/>
                    <a:pt x="142" y="628"/>
                    <a:pt x="317" y="628"/>
                  </a:cubicBezTo>
                  <a:cubicBezTo>
                    <a:pt x="491" y="628"/>
                    <a:pt x="628" y="486"/>
                    <a:pt x="628" y="317"/>
                  </a:cubicBezTo>
                  <a:cubicBezTo>
                    <a:pt x="628" y="142"/>
                    <a:pt x="491"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3"/>
            <p:cNvSpPr/>
            <p:nvPr/>
          </p:nvSpPr>
          <p:spPr>
            <a:xfrm flipH="1">
              <a:off x="7047438" y="4223473"/>
              <a:ext cx="68037" cy="68037"/>
            </a:xfrm>
            <a:custGeom>
              <a:rect b="b" l="l" r="r" t="t"/>
              <a:pathLst>
                <a:path extrusionOk="0" h="618" w="618">
                  <a:moveTo>
                    <a:pt x="307" y="0"/>
                  </a:moveTo>
                  <a:cubicBezTo>
                    <a:pt x="137" y="0"/>
                    <a:pt x="0" y="137"/>
                    <a:pt x="0" y="307"/>
                  </a:cubicBezTo>
                  <a:cubicBezTo>
                    <a:pt x="0" y="477"/>
                    <a:pt x="137" y="618"/>
                    <a:pt x="307" y="618"/>
                  </a:cubicBezTo>
                  <a:cubicBezTo>
                    <a:pt x="481" y="618"/>
                    <a:pt x="618" y="477"/>
                    <a:pt x="618" y="307"/>
                  </a:cubicBezTo>
                  <a:cubicBezTo>
                    <a:pt x="618" y="137"/>
                    <a:pt x="481"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3"/>
            <p:cNvSpPr/>
            <p:nvPr/>
          </p:nvSpPr>
          <p:spPr>
            <a:xfrm flipH="1">
              <a:off x="6960245" y="4239546"/>
              <a:ext cx="67046" cy="67597"/>
            </a:xfrm>
            <a:custGeom>
              <a:rect b="b" l="l" r="r" t="t"/>
              <a:pathLst>
                <a:path extrusionOk="0" h="614" w="609">
                  <a:moveTo>
                    <a:pt x="307" y="1"/>
                  </a:moveTo>
                  <a:cubicBezTo>
                    <a:pt x="138" y="1"/>
                    <a:pt x="1" y="137"/>
                    <a:pt x="1" y="307"/>
                  </a:cubicBezTo>
                  <a:cubicBezTo>
                    <a:pt x="1" y="477"/>
                    <a:pt x="138" y="613"/>
                    <a:pt x="307" y="613"/>
                  </a:cubicBezTo>
                  <a:cubicBezTo>
                    <a:pt x="472" y="613"/>
                    <a:pt x="609" y="477"/>
                    <a:pt x="609" y="307"/>
                  </a:cubicBezTo>
                  <a:cubicBezTo>
                    <a:pt x="609" y="137"/>
                    <a:pt x="472"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3"/>
            <p:cNvSpPr/>
            <p:nvPr/>
          </p:nvSpPr>
          <p:spPr>
            <a:xfrm flipH="1">
              <a:off x="6871952" y="4251986"/>
              <a:ext cx="66606" cy="66056"/>
            </a:xfrm>
            <a:custGeom>
              <a:rect b="b" l="l" r="r" t="t"/>
              <a:pathLst>
                <a:path extrusionOk="0" h="600" w="605">
                  <a:moveTo>
                    <a:pt x="303" y="1"/>
                  </a:moveTo>
                  <a:cubicBezTo>
                    <a:pt x="138" y="1"/>
                    <a:pt x="1" y="133"/>
                    <a:pt x="1" y="302"/>
                  </a:cubicBezTo>
                  <a:cubicBezTo>
                    <a:pt x="1" y="467"/>
                    <a:pt x="138" y="599"/>
                    <a:pt x="303" y="599"/>
                  </a:cubicBezTo>
                  <a:cubicBezTo>
                    <a:pt x="468" y="599"/>
                    <a:pt x="604" y="467"/>
                    <a:pt x="604" y="302"/>
                  </a:cubicBezTo>
                  <a:cubicBezTo>
                    <a:pt x="604" y="133"/>
                    <a:pt x="468"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3"/>
            <p:cNvSpPr/>
            <p:nvPr/>
          </p:nvSpPr>
          <p:spPr>
            <a:xfrm flipH="1">
              <a:off x="6783218" y="4259803"/>
              <a:ext cx="65505" cy="65505"/>
            </a:xfrm>
            <a:custGeom>
              <a:rect b="b" l="l" r="r" t="t"/>
              <a:pathLst>
                <a:path extrusionOk="0" h="595" w="595">
                  <a:moveTo>
                    <a:pt x="298" y="0"/>
                  </a:moveTo>
                  <a:cubicBezTo>
                    <a:pt x="133" y="0"/>
                    <a:pt x="1" y="132"/>
                    <a:pt x="1" y="297"/>
                  </a:cubicBezTo>
                  <a:cubicBezTo>
                    <a:pt x="1" y="458"/>
                    <a:pt x="133" y="594"/>
                    <a:pt x="298" y="594"/>
                  </a:cubicBezTo>
                  <a:cubicBezTo>
                    <a:pt x="458" y="594"/>
                    <a:pt x="595" y="458"/>
                    <a:pt x="595" y="297"/>
                  </a:cubicBezTo>
                  <a:cubicBezTo>
                    <a:pt x="595" y="132"/>
                    <a:pt x="458"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3"/>
            <p:cNvSpPr/>
            <p:nvPr/>
          </p:nvSpPr>
          <p:spPr>
            <a:xfrm flipH="1">
              <a:off x="6694485" y="4262885"/>
              <a:ext cx="64404" cy="64514"/>
            </a:xfrm>
            <a:custGeom>
              <a:rect b="b" l="l" r="r" t="t"/>
              <a:pathLst>
                <a:path extrusionOk="0" h="586" w="585">
                  <a:moveTo>
                    <a:pt x="292" y="1"/>
                  </a:moveTo>
                  <a:cubicBezTo>
                    <a:pt x="127" y="1"/>
                    <a:pt x="0" y="133"/>
                    <a:pt x="0" y="293"/>
                  </a:cubicBezTo>
                  <a:cubicBezTo>
                    <a:pt x="0" y="453"/>
                    <a:pt x="127" y="585"/>
                    <a:pt x="292" y="585"/>
                  </a:cubicBezTo>
                  <a:cubicBezTo>
                    <a:pt x="453" y="585"/>
                    <a:pt x="585" y="453"/>
                    <a:pt x="585" y="293"/>
                  </a:cubicBezTo>
                  <a:cubicBezTo>
                    <a:pt x="585" y="133"/>
                    <a:pt x="453"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3"/>
            <p:cNvSpPr/>
            <p:nvPr/>
          </p:nvSpPr>
          <p:spPr>
            <a:xfrm flipH="1">
              <a:off x="6605751" y="4261344"/>
              <a:ext cx="63964" cy="63964"/>
            </a:xfrm>
            <a:custGeom>
              <a:rect b="b" l="l" r="r" t="t"/>
              <a:pathLst>
                <a:path extrusionOk="0" h="581" w="581">
                  <a:moveTo>
                    <a:pt x="288" y="1"/>
                  </a:moveTo>
                  <a:cubicBezTo>
                    <a:pt x="133" y="1"/>
                    <a:pt x="1" y="133"/>
                    <a:pt x="1" y="288"/>
                  </a:cubicBezTo>
                  <a:cubicBezTo>
                    <a:pt x="1" y="448"/>
                    <a:pt x="133" y="580"/>
                    <a:pt x="288" y="580"/>
                  </a:cubicBezTo>
                  <a:cubicBezTo>
                    <a:pt x="449" y="580"/>
                    <a:pt x="581" y="448"/>
                    <a:pt x="581" y="288"/>
                  </a:cubicBezTo>
                  <a:cubicBezTo>
                    <a:pt x="581" y="133"/>
                    <a:pt x="449"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3"/>
            <p:cNvSpPr/>
            <p:nvPr/>
          </p:nvSpPr>
          <p:spPr>
            <a:xfrm flipH="1">
              <a:off x="6517457" y="4255069"/>
              <a:ext cx="62422" cy="62973"/>
            </a:xfrm>
            <a:custGeom>
              <a:rect b="b" l="l" r="r" t="t"/>
              <a:pathLst>
                <a:path extrusionOk="0" h="572" w="567">
                  <a:moveTo>
                    <a:pt x="283" y="1"/>
                  </a:moveTo>
                  <a:cubicBezTo>
                    <a:pt x="128" y="1"/>
                    <a:pt x="0" y="128"/>
                    <a:pt x="0" y="289"/>
                  </a:cubicBezTo>
                  <a:cubicBezTo>
                    <a:pt x="0" y="444"/>
                    <a:pt x="128" y="571"/>
                    <a:pt x="283" y="571"/>
                  </a:cubicBezTo>
                  <a:cubicBezTo>
                    <a:pt x="439" y="571"/>
                    <a:pt x="566" y="444"/>
                    <a:pt x="566" y="289"/>
                  </a:cubicBezTo>
                  <a:cubicBezTo>
                    <a:pt x="566" y="128"/>
                    <a:pt x="439"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3"/>
            <p:cNvSpPr/>
            <p:nvPr/>
          </p:nvSpPr>
          <p:spPr>
            <a:xfrm flipH="1">
              <a:off x="6429274" y="4244170"/>
              <a:ext cx="61872" cy="61872"/>
            </a:xfrm>
            <a:custGeom>
              <a:rect b="b" l="l" r="r" t="t"/>
              <a:pathLst>
                <a:path extrusionOk="0" h="562" w="562">
                  <a:moveTo>
                    <a:pt x="279" y="1"/>
                  </a:moveTo>
                  <a:cubicBezTo>
                    <a:pt x="128" y="1"/>
                    <a:pt x="1" y="128"/>
                    <a:pt x="1" y="279"/>
                  </a:cubicBezTo>
                  <a:cubicBezTo>
                    <a:pt x="1" y="435"/>
                    <a:pt x="128" y="562"/>
                    <a:pt x="279" y="562"/>
                  </a:cubicBezTo>
                  <a:cubicBezTo>
                    <a:pt x="434" y="562"/>
                    <a:pt x="562" y="435"/>
                    <a:pt x="562" y="279"/>
                  </a:cubicBezTo>
                  <a:cubicBezTo>
                    <a:pt x="562" y="128"/>
                    <a:pt x="434"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3"/>
            <p:cNvSpPr/>
            <p:nvPr/>
          </p:nvSpPr>
          <p:spPr>
            <a:xfrm flipH="1">
              <a:off x="6342082" y="4228647"/>
              <a:ext cx="60771" cy="60881"/>
            </a:xfrm>
            <a:custGeom>
              <a:rect b="b" l="l" r="r" t="t"/>
              <a:pathLst>
                <a:path extrusionOk="0" h="553" w="552">
                  <a:moveTo>
                    <a:pt x="278" y="1"/>
                  </a:moveTo>
                  <a:cubicBezTo>
                    <a:pt x="123" y="1"/>
                    <a:pt x="0" y="123"/>
                    <a:pt x="0" y="274"/>
                  </a:cubicBezTo>
                  <a:cubicBezTo>
                    <a:pt x="0" y="430"/>
                    <a:pt x="123" y="552"/>
                    <a:pt x="278" y="552"/>
                  </a:cubicBezTo>
                  <a:cubicBezTo>
                    <a:pt x="429" y="552"/>
                    <a:pt x="552" y="430"/>
                    <a:pt x="552" y="274"/>
                  </a:cubicBezTo>
                  <a:cubicBezTo>
                    <a:pt x="552" y="123"/>
                    <a:pt x="429"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3"/>
            <p:cNvSpPr/>
            <p:nvPr/>
          </p:nvSpPr>
          <p:spPr>
            <a:xfrm flipH="1">
              <a:off x="6255880" y="4208390"/>
              <a:ext cx="59890" cy="59780"/>
            </a:xfrm>
            <a:custGeom>
              <a:rect b="b" l="l" r="r" t="t"/>
              <a:pathLst>
                <a:path extrusionOk="0" h="543" w="544">
                  <a:moveTo>
                    <a:pt x="274" y="1"/>
                  </a:moveTo>
                  <a:cubicBezTo>
                    <a:pt x="124" y="1"/>
                    <a:pt x="1" y="123"/>
                    <a:pt x="1" y="269"/>
                  </a:cubicBezTo>
                  <a:cubicBezTo>
                    <a:pt x="1" y="420"/>
                    <a:pt x="124" y="543"/>
                    <a:pt x="274" y="543"/>
                  </a:cubicBezTo>
                  <a:cubicBezTo>
                    <a:pt x="425" y="543"/>
                    <a:pt x="543" y="420"/>
                    <a:pt x="543" y="269"/>
                  </a:cubicBezTo>
                  <a:cubicBezTo>
                    <a:pt x="543"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3"/>
            <p:cNvSpPr/>
            <p:nvPr/>
          </p:nvSpPr>
          <p:spPr>
            <a:xfrm flipH="1">
              <a:off x="6170339" y="4184060"/>
              <a:ext cx="58679" cy="58679"/>
            </a:xfrm>
            <a:custGeom>
              <a:rect b="b" l="l" r="r" t="t"/>
              <a:pathLst>
                <a:path extrusionOk="0" h="533" w="533">
                  <a:moveTo>
                    <a:pt x="264" y="0"/>
                  </a:moveTo>
                  <a:cubicBezTo>
                    <a:pt x="118" y="0"/>
                    <a:pt x="0" y="118"/>
                    <a:pt x="0" y="264"/>
                  </a:cubicBezTo>
                  <a:cubicBezTo>
                    <a:pt x="0" y="410"/>
                    <a:pt x="118" y="533"/>
                    <a:pt x="264" y="533"/>
                  </a:cubicBezTo>
                  <a:cubicBezTo>
                    <a:pt x="410" y="533"/>
                    <a:pt x="533" y="410"/>
                    <a:pt x="533" y="264"/>
                  </a:cubicBezTo>
                  <a:cubicBezTo>
                    <a:pt x="533" y="118"/>
                    <a:pt x="410"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3"/>
            <p:cNvSpPr/>
            <p:nvPr/>
          </p:nvSpPr>
          <p:spPr>
            <a:xfrm flipH="1">
              <a:off x="6086780" y="4155436"/>
              <a:ext cx="57688" cy="57799"/>
            </a:xfrm>
            <a:custGeom>
              <a:rect b="b" l="l" r="r" t="t"/>
              <a:pathLst>
                <a:path extrusionOk="0" h="525" w="524">
                  <a:moveTo>
                    <a:pt x="265" y="1"/>
                  </a:moveTo>
                  <a:cubicBezTo>
                    <a:pt x="119" y="1"/>
                    <a:pt x="1" y="119"/>
                    <a:pt x="1" y="260"/>
                  </a:cubicBezTo>
                  <a:cubicBezTo>
                    <a:pt x="1" y="406"/>
                    <a:pt x="119" y="524"/>
                    <a:pt x="265" y="524"/>
                  </a:cubicBezTo>
                  <a:cubicBezTo>
                    <a:pt x="406" y="524"/>
                    <a:pt x="524" y="406"/>
                    <a:pt x="524" y="260"/>
                  </a:cubicBezTo>
                  <a:cubicBezTo>
                    <a:pt x="524" y="119"/>
                    <a:pt x="406"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3"/>
            <p:cNvSpPr/>
            <p:nvPr/>
          </p:nvSpPr>
          <p:spPr>
            <a:xfrm flipH="1">
              <a:off x="6003661" y="4123289"/>
              <a:ext cx="57248" cy="56698"/>
            </a:xfrm>
            <a:custGeom>
              <a:rect b="b" l="l" r="r" t="t"/>
              <a:pathLst>
                <a:path extrusionOk="0" h="515" w="520">
                  <a:moveTo>
                    <a:pt x="260" y="1"/>
                  </a:moveTo>
                  <a:cubicBezTo>
                    <a:pt x="119" y="1"/>
                    <a:pt x="1" y="114"/>
                    <a:pt x="1" y="255"/>
                  </a:cubicBezTo>
                  <a:cubicBezTo>
                    <a:pt x="1" y="401"/>
                    <a:pt x="119" y="514"/>
                    <a:pt x="260" y="514"/>
                  </a:cubicBezTo>
                  <a:cubicBezTo>
                    <a:pt x="401" y="514"/>
                    <a:pt x="519" y="401"/>
                    <a:pt x="519" y="255"/>
                  </a:cubicBezTo>
                  <a:cubicBezTo>
                    <a:pt x="519" y="114"/>
                    <a:pt x="401"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3"/>
            <p:cNvSpPr/>
            <p:nvPr/>
          </p:nvSpPr>
          <p:spPr>
            <a:xfrm flipH="1">
              <a:off x="5922743" y="4087510"/>
              <a:ext cx="55597" cy="56147"/>
            </a:xfrm>
            <a:custGeom>
              <a:rect b="b" l="l" r="r" t="t"/>
              <a:pathLst>
                <a:path extrusionOk="0" h="510" w="505">
                  <a:moveTo>
                    <a:pt x="250" y="0"/>
                  </a:moveTo>
                  <a:cubicBezTo>
                    <a:pt x="113" y="0"/>
                    <a:pt x="0" y="118"/>
                    <a:pt x="0" y="255"/>
                  </a:cubicBezTo>
                  <a:cubicBezTo>
                    <a:pt x="0" y="396"/>
                    <a:pt x="113" y="509"/>
                    <a:pt x="250" y="509"/>
                  </a:cubicBezTo>
                  <a:cubicBezTo>
                    <a:pt x="391" y="509"/>
                    <a:pt x="505" y="396"/>
                    <a:pt x="505" y="255"/>
                  </a:cubicBezTo>
                  <a:cubicBezTo>
                    <a:pt x="505" y="118"/>
                    <a:pt x="391"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3"/>
            <p:cNvSpPr/>
            <p:nvPr/>
          </p:nvSpPr>
          <p:spPr>
            <a:xfrm flipH="1">
              <a:off x="5842267" y="4050078"/>
              <a:ext cx="55156" cy="54606"/>
            </a:xfrm>
            <a:custGeom>
              <a:rect b="b" l="l" r="r" t="t"/>
              <a:pathLst>
                <a:path extrusionOk="0" h="496" w="501">
                  <a:moveTo>
                    <a:pt x="250" y="1"/>
                  </a:moveTo>
                  <a:cubicBezTo>
                    <a:pt x="114" y="1"/>
                    <a:pt x="1" y="109"/>
                    <a:pt x="1" y="251"/>
                  </a:cubicBezTo>
                  <a:cubicBezTo>
                    <a:pt x="1" y="387"/>
                    <a:pt x="114" y="496"/>
                    <a:pt x="250" y="496"/>
                  </a:cubicBezTo>
                  <a:cubicBezTo>
                    <a:pt x="387" y="496"/>
                    <a:pt x="500" y="387"/>
                    <a:pt x="500" y="251"/>
                  </a:cubicBezTo>
                  <a:cubicBezTo>
                    <a:pt x="500" y="109"/>
                    <a:pt x="387" y="1"/>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3"/>
            <p:cNvSpPr/>
            <p:nvPr/>
          </p:nvSpPr>
          <p:spPr>
            <a:xfrm flipH="1">
              <a:off x="5763441" y="4010115"/>
              <a:ext cx="54055" cy="54166"/>
            </a:xfrm>
            <a:custGeom>
              <a:rect b="b" l="l" r="r" t="t"/>
              <a:pathLst>
                <a:path extrusionOk="0" h="492" w="491">
                  <a:moveTo>
                    <a:pt x="246" y="1"/>
                  </a:moveTo>
                  <a:cubicBezTo>
                    <a:pt x="114" y="1"/>
                    <a:pt x="1" y="114"/>
                    <a:pt x="1" y="246"/>
                  </a:cubicBezTo>
                  <a:cubicBezTo>
                    <a:pt x="1" y="383"/>
                    <a:pt x="114" y="491"/>
                    <a:pt x="246" y="491"/>
                  </a:cubicBezTo>
                  <a:cubicBezTo>
                    <a:pt x="382" y="491"/>
                    <a:pt x="491" y="383"/>
                    <a:pt x="491" y="246"/>
                  </a:cubicBezTo>
                  <a:cubicBezTo>
                    <a:pt x="491" y="114"/>
                    <a:pt x="382"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3"/>
            <p:cNvSpPr/>
            <p:nvPr/>
          </p:nvSpPr>
          <p:spPr>
            <a:xfrm flipH="1">
              <a:off x="5684505" y="3969712"/>
              <a:ext cx="53065" cy="52954"/>
            </a:xfrm>
            <a:custGeom>
              <a:rect b="b" l="l" r="r" t="t"/>
              <a:pathLst>
                <a:path extrusionOk="0" h="481" w="482">
                  <a:moveTo>
                    <a:pt x="241" y="0"/>
                  </a:moveTo>
                  <a:cubicBezTo>
                    <a:pt x="109" y="0"/>
                    <a:pt x="1" y="109"/>
                    <a:pt x="1" y="241"/>
                  </a:cubicBezTo>
                  <a:cubicBezTo>
                    <a:pt x="1" y="373"/>
                    <a:pt x="109" y="481"/>
                    <a:pt x="241" y="481"/>
                  </a:cubicBezTo>
                  <a:cubicBezTo>
                    <a:pt x="373" y="481"/>
                    <a:pt x="481" y="373"/>
                    <a:pt x="481" y="241"/>
                  </a:cubicBezTo>
                  <a:cubicBezTo>
                    <a:pt x="481"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3"/>
            <p:cNvSpPr/>
            <p:nvPr/>
          </p:nvSpPr>
          <p:spPr>
            <a:xfrm flipH="1">
              <a:off x="5605680" y="3928648"/>
              <a:ext cx="52514" cy="52514"/>
            </a:xfrm>
            <a:custGeom>
              <a:rect b="b" l="l" r="r" t="t"/>
              <a:pathLst>
                <a:path extrusionOk="0" h="477" w="477">
                  <a:moveTo>
                    <a:pt x="237" y="1"/>
                  </a:moveTo>
                  <a:cubicBezTo>
                    <a:pt x="109" y="1"/>
                    <a:pt x="1" y="109"/>
                    <a:pt x="1" y="241"/>
                  </a:cubicBezTo>
                  <a:cubicBezTo>
                    <a:pt x="1" y="368"/>
                    <a:pt x="109" y="477"/>
                    <a:pt x="237" y="477"/>
                  </a:cubicBezTo>
                  <a:cubicBezTo>
                    <a:pt x="369" y="477"/>
                    <a:pt x="477" y="368"/>
                    <a:pt x="477" y="241"/>
                  </a:cubicBezTo>
                  <a:cubicBezTo>
                    <a:pt x="477" y="109"/>
                    <a:pt x="369" y="1"/>
                    <a:pt x="2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3"/>
            <p:cNvSpPr/>
            <p:nvPr/>
          </p:nvSpPr>
          <p:spPr>
            <a:xfrm flipH="1">
              <a:off x="5526744" y="3888684"/>
              <a:ext cx="51523" cy="51523"/>
            </a:xfrm>
            <a:custGeom>
              <a:rect b="b" l="l" r="r" t="t"/>
              <a:pathLst>
                <a:path extrusionOk="0" h="468" w="468">
                  <a:moveTo>
                    <a:pt x="232" y="1"/>
                  </a:moveTo>
                  <a:cubicBezTo>
                    <a:pt x="105" y="1"/>
                    <a:pt x="1" y="104"/>
                    <a:pt x="1" y="232"/>
                  </a:cubicBezTo>
                  <a:cubicBezTo>
                    <a:pt x="1" y="359"/>
                    <a:pt x="105" y="467"/>
                    <a:pt x="232" y="467"/>
                  </a:cubicBezTo>
                  <a:cubicBezTo>
                    <a:pt x="364" y="467"/>
                    <a:pt x="468" y="359"/>
                    <a:pt x="468" y="232"/>
                  </a:cubicBezTo>
                  <a:cubicBezTo>
                    <a:pt x="468" y="104"/>
                    <a:pt x="364"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3"/>
            <p:cNvSpPr/>
            <p:nvPr/>
          </p:nvSpPr>
          <p:spPr>
            <a:xfrm flipH="1">
              <a:off x="5447368" y="3850262"/>
              <a:ext cx="49872" cy="49982"/>
            </a:xfrm>
            <a:custGeom>
              <a:rect b="b" l="l" r="r" t="t"/>
              <a:pathLst>
                <a:path extrusionOk="0" h="454" w="453">
                  <a:moveTo>
                    <a:pt x="227" y="1"/>
                  </a:moveTo>
                  <a:cubicBezTo>
                    <a:pt x="99" y="1"/>
                    <a:pt x="0" y="100"/>
                    <a:pt x="0" y="227"/>
                  </a:cubicBezTo>
                  <a:cubicBezTo>
                    <a:pt x="0" y="354"/>
                    <a:pt x="99" y="453"/>
                    <a:pt x="227" y="453"/>
                  </a:cubicBezTo>
                  <a:cubicBezTo>
                    <a:pt x="354" y="453"/>
                    <a:pt x="453" y="354"/>
                    <a:pt x="453" y="227"/>
                  </a:cubicBezTo>
                  <a:cubicBezTo>
                    <a:pt x="453" y="100"/>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3"/>
            <p:cNvSpPr/>
            <p:nvPr/>
          </p:nvSpPr>
          <p:spPr>
            <a:xfrm flipH="1">
              <a:off x="5366341" y="3813932"/>
              <a:ext cx="49432" cy="49432"/>
            </a:xfrm>
            <a:custGeom>
              <a:rect b="b" l="l" r="r" t="t"/>
              <a:pathLst>
                <a:path extrusionOk="0" h="449" w="449">
                  <a:moveTo>
                    <a:pt x="227" y="1"/>
                  </a:moveTo>
                  <a:cubicBezTo>
                    <a:pt x="104" y="1"/>
                    <a:pt x="0" y="105"/>
                    <a:pt x="0" y="227"/>
                  </a:cubicBezTo>
                  <a:cubicBezTo>
                    <a:pt x="0" y="350"/>
                    <a:pt x="104" y="449"/>
                    <a:pt x="227" y="449"/>
                  </a:cubicBezTo>
                  <a:cubicBezTo>
                    <a:pt x="349" y="449"/>
                    <a:pt x="448" y="350"/>
                    <a:pt x="448" y="227"/>
                  </a:cubicBezTo>
                  <a:cubicBezTo>
                    <a:pt x="448" y="105"/>
                    <a:pt x="349"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3"/>
            <p:cNvSpPr/>
            <p:nvPr/>
          </p:nvSpPr>
          <p:spPr>
            <a:xfrm flipH="1">
              <a:off x="5283883" y="3781786"/>
              <a:ext cx="48331" cy="48441"/>
            </a:xfrm>
            <a:custGeom>
              <a:rect b="b" l="l" r="r" t="t"/>
              <a:pathLst>
                <a:path extrusionOk="0" h="440" w="439">
                  <a:moveTo>
                    <a:pt x="222" y="1"/>
                  </a:moveTo>
                  <a:cubicBezTo>
                    <a:pt x="99" y="1"/>
                    <a:pt x="0" y="100"/>
                    <a:pt x="0" y="222"/>
                  </a:cubicBezTo>
                  <a:cubicBezTo>
                    <a:pt x="0" y="340"/>
                    <a:pt x="99" y="439"/>
                    <a:pt x="222" y="439"/>
                  </a:cubicBezTo>
                  <a:cubicBezTo>
                    <a:pt x="340" y="439"/>
                    <a:pt x="439" y="340"/>
                    <a:pt x="439" y="222"/>
                  </a:cubicBezTo>
                  <a:cubicBezTo>
                    <a:pt x="439" y="100"/>
                    <a:pt x="34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3"/>
            <p:cNvSpPr/>
            <p:nvPr/>
          </p:nvSpPr>
          <p:spPr>
            <a:xfrm flipH="1">
              <a:off x="5199773" y="3754263"/>
              <a:ext cx="47340" cy="47340"/>
            </a:xfrm>
            <a:custGeom>
              <a:rect b="b" l="l" r="r" t="t"/>
              <a:pathLst>
                <a:path extrusionOk="0" h="430" w="430">
                  <a:moveTo>
                    <a:pt x="217" y="1"/>
                  </a:moveTo>
                  <a:cubicBezTo>
                    <a:pt x="99" y="1"/>
                    <a:pt x="0" y="95"/>
                    <a:pt x="0" y="213"/>
                  </a:cubicBezTo>
                  <a:cubicBezTo>
                    <a:pt x="0" y="331"/>
                    <a:pt x="99" y="430"/>
                    <a:pt x="217" y="430"/>
                  </a:cubicBezTo>
                  <a:cubicBezTo>
                    <a:pt x="335" y="430"/>
                    <a:pt x="429" y="331"/>
                    <a:pt x="429" y="213"/>
                  </a:cubicBezTo>
                  <a:cubicBezTo>
                    <a:pt x="429" y="95"/>
                    <a:pt x="335"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3"/>
            <p:cNvSpPr/>
            <p:nvPr/>
          </p:nvSpPr>
          <p:spPr>
            <a:xfrm flipH="1">
              <a:off x="5113571" y="3732024"/>
              <a:ext cx="46899" cy="46239"/>
            </a:xfrm>
            <a:custGeom>
              <a:rect b="b" l="l" r="r" t="t"/>
              <a:pathLst>
                <a:path extrusionOk="0" h="420" w="426">
                  <a:moveTo>
                    <a:pt x="213" y="0"/>
                  </a:moveTo>
                  <a:cubicBezTo>
                    <a:pt x="95" y="0"/>
                    <a:pt x="1" y="94"/>
                    <a:pt x="1" y="212"/>
                  </a:cubicBezTo>
                  <a:cubicBezTo>
                    <a:pt x="1" y="325"/>
                    <a:pt x="95" y="420"/>
                    <a:pt x="213" y="420"/>
                  </a:cubicBezTo>
                  <a:cubicBezTo>
                    <a:pt x="331" y="420"/>
                    <a:pt x="425" y="325"/>
                    <a:pt x="425" y="212"/>
                  </a:cubicBezTo>
                  <a:cubicBezTo>
                    <a:pt x="425" y="94"/>
                    <a:pt x="331"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3"/>
            <p:cNvSpPr/>
            <p:nvPr/>
          </p:nvSpPr>
          <p:spPr>
            <a:xfrm flipH="1">
              <a:off x="5026379" y="3715841"/>
              <a:ext cx="45798" cy="45798"/>
            </a:xfrm>
            <a:custGeom>
              <a:rect b="b" l="l" r="r" t="t"/>
              <a:pathLst>
                <a:path extrusionOk="0" h="416" w="416">
                  <a:moveTo>
                    <a:pt x="208" y="1"/>
                  </a:moveTo>
                  <a:cubicBezTo>
                    <a:pt x="94" y="1"/>
                    <a:pt x="0" y="95"/>
                    <a:pt x="0" y="208"/>
                  </a:cubicBezTo>
                  <a:cubicBezTo>
                    <a:pt x="0" y="321"/>
                    <a:pt x="94" y="416"/>
                    <a:pt x="208" y="416"/>
                  </a:cubicBezTo>
                  <a:cubicBezTo>
                    <a:pt x="321" y="416"/>
                    <a:pt x="415" y="321"/>
                    <a:pt x="415" y="208"/>
                  </a:cubicBezTo>
                  <a:cubicBezTo>
                    <a:pt x="415" y="95"/>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3"/>
            <p:cNvSpPr/>
            <p:nvPr/>
          </p:nvSpPr>
          <p:spPr>
            <a:xfrm flipH="1">
              <a:off x="4938195" y="3707033"/>
              <a:ext cx="44698" cy="44808"/>
            </a:xfrm>
            <a:custGeom>
              <a:rect b="b" l="l" r="r" t="t"/>
              <a:pathLst>
                <a:path extrusionOk="0" h="407" w="406">
                  <a:moveTo>
                    <a:pt x="203" y="1"/>
                  </a:moveTo>
                  <a:cubicBezTo>
                    <a:pt x="94" y="1"/>
                    <a:pt x="0" y="90"/>
                    <a:pt x="0" y="203"/>
                  </a:cubicBezTo>
                  <a:cubicBezTo>
                    <a:pt x="0" y="312"/>
                    <a:pt x="94" y="406"/>
                    <a:pt x="203" y="406"/>
                  </a:cubicBezTo>
                  <a:cubicBezTo>
                    <a:pt x="316" y="406"/>
                    <a:pt x="405" y="312"/>
                    <a:pt x="405" y="203"/>
                  </a:cubicBezTo>
                  <a:cubicBezTo>
                    <a:pt x="405" y="90"/>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3"/>
            <p:cNvSpPr/>
            <p:nvPr/>
          </p:nvSpPr>
          <p:spPr>
            <a:xfrm flipH="1">
              <a:off x="4849462" y="3704501"/>
              <a:ext cx="43707" cy="43707"/>
            </a:xfrm>
            <a:custGeom>
              <a:rect b="b" l="l" r="r" t="t"/>
              <a:pathLst>
                <a:path extrusionOk="0" h="397" w="397">
                  <a:moveTo>
                    <a:pt x="199" y="0"/>
                  </a:moveTo>
                  <a:cubicBezTo>
                    <a:pt x="90" y="0"/>
                    <a:pt x="1" y="90"/>
                    <a:pt x="1" y="198"/>
                  </a:cubicBezTo>
                  <a:cubicBezTo>
                    <a:pt x="1" y="311"/>
                    <a:pt x="90" y="396"/>
                    <a:pt x="199" y="396"/>
                  </a:cubicBezTo>
                  <a:cubicBezTo>
                    <a:pt x="307" y="396"/>
                    <a:pt x="397" y="311"/>
                    <a:pt x="397" y="198"/>
                  </a:cubicBezTo>
                  <a:cubicBezTo>
                    <a:pt x="397" y="90"/>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3"/>
            <p:cNvSpPr/>
            <p:nvPr/>
          </p:nvSpPr>
          <p:spPr>
            <a:xfrm flipH="1">
              <a:off x="4760728" y="3709125"/>
              <a:ext cx="42606" cy="42716"/>
            </a:xfrm>
            <a:custGeom>
              <a:rect b="b" l="l" r="r" t="t"/>
              <a:pathLst>
                <a:path extrusionOk="0" h="388" w="387">
                  <a:moveTo>
                    <a:pt x="193" y="1"/>
                  </a:moveTo>
                  <a:cubicBezTo>
                    <a:pt x="85" y="1"/>
                    <a:pt x="0" y="86"/>
                    <a:pt x="0" y="194"/>
                  </a:cubicBezTo>
                  <a:cubicBezTo>
                    <a:pt x="0" y="298"/>
                    <a:pt x="85" y="387"/>
                    <a:pt x="193" y="387"/>
                  </a:cubicBezTo>
                  <a:cubicBezTo>
                    <a:pt x="302" y="387"/>
                    <a:pt x="387" y="298"/>
                    <a:pt x="387" y="194"/>
                  </a:cubicBezTo>
                  <a:cubicBezTo>
                    <a:pt x="387" y="86"/>
                    <a:pt x="302" y="1"/>
                    <a:pt x="1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3"/>
            <p:cNvSpPr/>
            <p:nvPr/>
          </p:nvSpPr>
          <p:spPr>
            <a:xfrm flipH="1">
              <a:off x="4672435" y="3719474"/>
              <a:ext cx="41725" cy="41725"/>
            </a:xfrm>
            <a:custGeom>
              <a:rect b="b" l="l" r="r" t="t"/>
              <a:pathLst>
                <a:path extrusionOk="0" h="379" w="379">
                  <a:moveTo>
                    <a:pt x="190" y="1"/>
                  </a:moveTo>
                  <a:cubicBezTo>
                    <a:pt x="86" y="1"/>
                    <a:pt x="1" y="86"/>
                    <a:pt x="1" y="189"/>
                  </a:cubicBezTo>
                  <a:cubicBezTo>
                    <a:pt x="1" y="293"/>
                    <a:pt x="86" y="378"/>
                    <a:pt x="190" y="378"/>
                  </a:cubicBezTo>
                  <a:cubicBezTo>
                    <a:pt x="293" y="378"/>
                    <a:pt x="378" y="293"/>
                    <a:pt x="378" y="189"/>
                  </a:cubicBezTo>
                  <a:cubicBezTo>
                    <a:pt x="378" y="86"/>
                    <a:pt x="293" y="1"/>
                    <a:pt x="1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3"/>
            <p:cNvSpPr/>
            <p:nvPr/>
          </p:nvSpPr>
          <p:spPr>
            <a:xfrm flipH="1">
              <a:off x="4584802" y="3735657"/>
              <a:ext cx="41065" cy="40514"/>
            </a:xfrm>
            <a:custGeom>
              <a:rect b="b" l="l" r="r" t="t"/>
              <a:pathLst>
                <a:path extrusionOk="0" h="368" w="373">
                  <a:moveTo>
                    <a:pt x="184" y="0"/>
                  </a:moveTo>
                  <a:cubicBezTo>
                    <a:pt x="85" y="0"/>
                    <a:pt x="0" y="85"/>
                    <a:pt x="0" y="184"/>
                  </a:cubicBezTo>
                  <a:cubicBezTo>
                    <a:pt x="0" y="288"/>
                    <a:pt x="85" y="368"/>
                    <a:pt x="184" y="368"/>
                  </a:cubicBezTo>
                  <a:cubicBezTo>
                    <a:pt x="288" y="368"/>
                    <a:pt x="373" y="288"/>
                    <a:pt x="373" y="184"/>
                  </a:cubicBezTo>
                  <a:cubicBezTo>
                    <a:pt x="373" y="85"/>
                    <a:pt x="288" y="0"/>
                    <a:pt x="1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3"/>
            <p:cNvSpPr/>
            <p:nvPr/>
          </p:nvSpPr>
          <p:spPr>
            <a:xfrm flipH="1">
              <a:off x="4498600" y="3756905"/>
              <a:ext cx="40074" cy="39523"/>
            </a:xfrm>
            <a:custGeom>
              <a:rect b="b" l="l" r="r" t="t"/>
              <a:pathLst>
                <a:path extrusionOk="0" h="359" w="364">
                  <a:moveTo>
                    <a:pt x="184" y="0"/>
                  </a:moveTo>
                  <a:cubicBezTo>
                    <a:pt x="80" y="0"/>
                    <a:pt x="0" y="80"/>
                    <a:pt x="0" y="179"/>
                  </a:cubicBezTo>
                  <a:cubicBezTo>
                    <a:pt x="0" y="278"/>
                    <a:pt x="80" y="359"/>
                    <a:pt x="184" y="359"/>
                  </a:cubicBezTo>
                  <a:cubicBezTo>
                    <a:pt x="283" y="359"/>
                    <a:pt x="363" y="278"/>
                    <a:pt x="363" y="179"/>
                  </a:cubicBezTo>
                  <a:cubicBezTo>
                    <a:pt x="363" y="80"/>
                    <a:pt x="283" y="0"/>
                    <a:pt x="1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3"/>
            <p:cNvSpPr/>
            <p:nvPr/>
          </p:nvSpPr>
          <p:spPr>
            <a:xfrm flipH="1">
              <a:off x="4413500" y="3782336"/>
              <a:ext cx="39083" cy="38973"/>
            </a:xfrm>
            <a:custGeom>
              <a:rect b="b" l="l" r="r" t="t"/>
              <a:pathLst>
                <a:path extrusionOk="0" h="354" w="355">
                  <a:moveTo>
                    <a:pt x="180" y="0"/>
                  </a:moveTo>
                  <a:cubicBezTo>
                    <a:pt x="81" y="0"/>
                    <a:pt x="1" y="80"/>
                    <a:pt x="1" y="175"/>
                  </a:cubicBezTo>
                  <a:cubicBezTo>
                    <a:pt x="1" y="274"/>
                    <a:pt x="81" y="354"/>
                    <a:pt x="180" y="354"/>
                  </a:cubicBezTo>
                  <a:cubicBezTo>
                    <a:pt x="274" y="354"/>
                    <a:pt x="354" y="274"/>
                    <a:pt x="354" y="175"/>
                  </a:cubicBezTo>
                  <a:cubicBezTo>
                    <a:pt x="354" y="80"/>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3"/>
            <p:cNvSpPr/>
            <p:nvPr/>
          </p:nvSpPr>
          <p:spPr>
            <a:xfrm flipH="1">
              <a:off x="4329390" y="3811400"/>
              <a:ext cx="37982" cy="38532"/>
            </a:xfrm>
            <a:custGeom>
              <a:rect b="b" l="l" r="r" t="t"/>
              <a:pathLst>
                <a:path extrusionOk="0" h="350" w="345">
                  <a:moveTo>
                    <a:pt x="170" y="0"/>
                  </a:moveTo>
                  <a:cubicBezTo>
                    <a:pt x="75" y="0"/>
                    <a:pt x="0" y="80"/>
                    <a:pt x="0" y="175"/>
                  </a:cubicBezTo>
                  <a:cubicBezTo>
                    <a:pt x="0" y="269"/>
                    <a:pt x="75" y="349"/>
                    <a:pt x="170" y="349"/>
                  </a:cubicBezTo>
                  <a:cubicBezTo>
                    <a:pt x="269" y="349"/>
                    <a:pt x="344" y="269"/>
                    <a:pt x="344" y="175"/>
                  </a:cubicBezTo>
                  <a:cubicBezTo>
                    <a:pt x="344" y="80"/>
                    <a:pt x="269"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3"/>
            <p:cNvSpPr/>
            <p:nvPr/>
          </p:nvSpPr>
          <p:spPr>
            <a:xfrm flipH="1">
              <a:off x="4246931" y="3844648"/>
              <a:ext cx="36881" cy="36881"/>
            </a:xfrm>
            <a:custGeom>
              <a:rect b="b" l="l" r="r" t="t"/>
              <a:pathLst>
                <a:path extrusionOk="0" h="335" w="335">
                  <a:moveTo>
                    <a:pt x="170" y="0"/>
                  </a:moveTo>
                  <a:cubicBezTo>
                    <a:pt x="75" y="0"/>
                    <a:pt x="0" y="75"/>
                    <a:pt x="0" y="165"/>
                  </a:cubicBezTo>
                  <a:cubicBezTo>
                    <a:pt x="0" y="259"/>
                    <a:pt x="75" y="335"/>
                    <a:pt x="170" y="335"/>
                  </a:cubicBezTo>
                  <a:cubicBezTo>
                    <a:pt x="259" y="335"/>
                    <a:pt x="335" y="259"/>
                    <a:pt x="335" y="165"/>
                  </a:cubicBezTo>
                  <a:cubicBezTo>
                    <a:pt x="335" y="75"/>
                    <a:pt x="259"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3"/>
            <p:cNvSpPr/>
            <p:nvPr/>
          </p:nvSpPr>
          <p:spPr>
            <a:xfrm flipH="1">
              <a:off x="4165464" y="3880427"/>
              <a:ext cx="35890" cy="35890"/>
            </a:xfrm>
            <a:custGeom>
              <a:rect b="b" l="l" r="r" t="t"/>
              <a:pathLst>
                <a:path extrusionOk="0" h="326" w="326">
                  <a:moveTo>
                    <a:pt x="166" y="0"/>
                  </a:moveTo>
                  <a:cubicBezTo>
                    <a:pt x="76" y="0"/>
                    <a:pt x="1" y="71"/>
                    <a:pt x="1" y="161"/>
                  </a:cubicBezTo>
                  <a:cubicBezTo>
                    <a:pt x="1" y="250"/>
                    <a:pt x="76" y="326"/>
                    <a:pt x="166" y="326"/>
                  </a:cubicBezTo>
                  <a:cubicBezTo>
                    <a:pt x="255" y="326"/>
                    <a:pt x="326" y="250"/>
                    <a:pt x="326" y="161"/>
                  </a:cubicBezTo>
                  <a:cubicBezTo>
                    <a:pt x="326" y="71"/>
                    <a:pt x="255"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3"/>
            <p:cNvSpPr/>
            <p:nvPr/>
          </p:nvSpPr>
          <p:spPr>
            <a:xfrm flipH="1">
              <a:off x="4084987" y="3918849"/>
              <a:ext cx="34899" cy="34899"/>
            </a:xfrm>
            <a:custGeom>
              <a:rect b="b" l="l" r="r" t="t"/>
              <a:pathLst>
                <a:path extrusionOk="0" h="317" w="317">
                  <a:moveTo>
                    <a:pt x="161" y="0"/>
                  </a:moveTo>
                  <a:cubicBezTo>
                    <a:pt x="71" y="0"/>
                    <a:pt x="1" y="71"/>
                    <a:pt x="1" y="156"/>
                  </a:cubicBezTo>
                  <a:cubicBezTo>
                    <a:pt x="1" y="245"/>
                    <a:pt x="71" y="316"/>
                    <a:pt x="161" y="316"/>
                  </a:cubicBezTo>
                  <a:cubicBezTo>
                    <a:pt x="246" y="316"/>
                    <a:pt x="317" y="245"/>
                    <a:pt x="317" y="156"/>
                  </a:cubicBezTo>
                  <a:cubicBezTo>
                    <a:pt x="317" y="71"/>
                    <a:pt x="24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3"/>
            <p:cNvSpPr/>
            <p:nvPr/>
          </p:nvSpPr>
          <p:spPr>
            <a:xfrm flipH="1">
              <a:off x="4004510" y="3957271"/>
              <a:ext cx="34349" cy="34349"/>
            </a:xfrm>
            <a:custGeom>
              <a:rect b="b" l="l" r="r" t="t"/>
              <a:pathLst>
                <a:path extrusionOk="0" h="312" w="312">
                  <a:moveTo>
                    <a:pt x="156" y="0"/>
                  </a:moveTo>
                  <a:cubicBezTo>
                    <a:pt x="71" y="0"/>
                    <a:pt x="0" y="71"/>
                    <a:pt x="0" y="156"/>
                  </a:cubicBezTo>
                  <a:cubicBezTo>
                    <a:pt x="0" y="240"/>
                    <a:pt x="71" y="311"/>
                    <a:pt x="156" y="311"/>
                  </a:cubicBezTo>
                  <a:cubicBezTo>
                    <a:pt x="241" y="311"/>
                    <a:pt x="311" y="240"/>
                    <a:pt x="311" y="156"/>
                  </a:cubicBezTo>
                  <a:cubicBezTo>
                    <a:pt x="311"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3"/>
            <p:cNvSpPr/>
            <p:nvPr/>
          </p:nvSpPr>
          <p:spPr>
            <a:xfrm flipH="1">
              <a:off x="3923593" y="3994592"/>
              <a:ext cx="33358" cy="33358"/>
            </a:xfrm>
            <a:custGeom>
              <a:rect b="b" l="l" r="r" t="t"/>
              <a:pathLst>
                <a:path extrusionOk="0" h="303" w="303">
                  <a:moveTo>
                    <a:pt x="152" y="0"/>
                  </a:moveTo>
                  <a:cubicBezTo>
                    <a:pt x="67" y="0"/>
                    <a:pt x="1" y="66"/>
                    <a:pt x="1" y="151"/>
                  </a:cubicBezTo>
                  <a:cubicBezTo>
                    <a:pt x="1" y="231"/>
                    <a:pt x="67" y="302"/>
                    <a:pt x="152" y="302"/>
                  </a:cubicBezTo>
                  <a:cubicBezTo>
                    <a:pt x="232" y="302"/>
                    <a:pt x="303" y="231"/>
                    <a:pt x="303" y="151"/>
                  </a:cubicBezTo>
                  <a:cubicBezTo>
                    <a:pt x="303" y="66"/>
                    <a:pt x="232"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3"/>
            <p:cNvSpPr/>
            <p:nvPr/>
          </p:nvSpPr>
          <p:spPr>
            <a:xfrm flipH="1">
              <a:off x="3842125" y="4029932"/>
              <a:ext cx="32257" cy="32257"/>
            </a:xfrm>
            <a:custGeom>
              <a:rect b="b" l="l" r="r" t="t"/>
              <a:pathLst>
                <a:path extrusionOk="0" h="293" w="293">
                  <a:moveTo>
                    <a:pt x="147" y="0"/>
                  </a:moveTo>
                  <a:cubicBezTo>
                    <a:pt x="66" y="0"/>
                    <a:pt x="0" y="66"/>
                    <a:pt x="0" y="146"/>
                  </a:cubicBezTo>
                  <a:cubicBezTo>
                    <a:pt x="0" y="226"/>
                    <a:pt x="66" y="292"/>
                    <a:pt x="147" y="292"/>
                  </a:cubicBezTo>
                  <a:cubicBezTo>
                    <a:pt x="227" y="292"/>
                    <a:pt x="293" y="226"/>
                    <a:pt x="293" y="146"/>
                  </a:cubicBezTo>
                  <a:cubicBezTo>
                    <a:pt x="293" y="66"/>
                    <a:pt x="227"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3"/>
            <p:cNvSpPr/>
            <p:nvPr/>
          </p:nvSpPr>
          <p:spPr>
            <a:xfrm flipH="1">
              <a:off x="3759556" y="4063620"/>
              <a:ext cx="31266" cy="31707"/>
            </a:xfrm>
            <a:custGeom>
              <a:rect b="b" l="l" r="r" t="t"/>
              <a:pathLst>
                <a:path extrusionOk="0" h="288" w="284">
                  <a:moveTo>
                    <a:pt x="142" y="0"/>
                  </a:moveTo>
                  <a:cubicBezTo>
                    <a:pt x="62" y="0"/>
                    <a:pt x="0" y="66"/>
                    <a:pt x="0" y="142"/>
                  </a:cubicBezTo>
                  <a:cubicBezTo>
                    <a:pt x="0" y="222"/>
                    <a:pt x="62" y="288"/>
                    <a:pt x="142" y="288"/>
                  </a:cubicBezTo>
                  <a:cubicBezTo>
                    <a:pt x="217" y="288"/>
                    <a:pt x="283" y="222"/>
                    <a:pt x="283" y="142"/>
                  </a:cubicBezTo>
                  <a:cubicBezTo>
                    <a:pt x="283" y="66"/>
                    <a:pt x="217"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3"/>
            <p:cNvSpPr/>
            <p:nvPr/>
          </p:nvSpPr>
          <p:spPr>
            <a:xfrm flipH="1">
              <a:off x="3676547" y="4095766"/>
              <a:ext cx="30165" cy="30275"/>
            </a:xfrm>
            <a:custGeom>
              <a:rect b="b" l="l" r="r" t="t"/>
              <a:pathLst>
                <a:path extrusionOk="0" h="275" w="274">
                  <a:moveTo>
                    <a:pt x="137" y="1"/>
                  </a:moveTo>
                  <a:cubicBezTo>
                    <a:pt x="61" y="1"/>
                    <a:pt x="0" y="62"/>
                    <a:pt x="0" y="137"/>
                  </a:cubicBezTo>
                  <a:cubicBezTo>
                    <a:pt x="0" y="213"/>
                    <a:pt x="61" y="274"/>
                    <a:pt x="137" y="274"/>
                  </a:cubicBezTo>
                  <a:cubicBezTo>
                    <a:pt x="212" y="274"/>
                    <a:pt x="274" y="213"/>
                    <a:pt x="274" y="137"/>
                  </a:cubicBezTo>
                  <a:cubicBezTo>
                    <a:pt x="274" y="62"/>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3"/>
            <p:cNvSpPr/>
            <p:nvPr/>
          </p:nvSpPr>
          <p:spPr>
            <a:xfrm flipH="1">
              <a:off x="3592437" y="4125381"/>
              <a:ext cx="29725" cy="29725"/>
            </a:xfrm>
            <a:custGeom>
              <a:rect b="b" l="l" r="r" t="t"/>
              <a:pathLst>
                <a:path extrusionOk="0" h="270" w="270">
                  <a:moveTo>
                    <a:pt x="133" y="0"/>
                  </a:moveTo>
                  <a:cubicBezTo>
                    <a:pt x="62" y="0"/>
                    <a:pt x="1" y="62"/>
                    <a:pt x="1" y="132"/>
                  </a:cubicBezTo>
                  <a:cubicBezTo>
                    <a:pt x="1" y="208"/>
                    <a:pt x="62" y="269"/>
                    <a:pt x="133" y="269"/>
                  </a:cubicBezTo>
                  <a:cubicBezTo>
                    <a:pt x="208" y="269"/>
                    <a:pt x="269" y="208"/>
                    <a:pt x="269" y="132"/>
                  </a:cubicBezTo>
                  <a:cubicBezTo>
                    <a:pt x="269" y="62"/>
                    <a:pt x="208" y="0"/>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3"/>
            <p:cNvSpPr/>
            <p:nvPr/>
          </p:nvSpPr>
          <p:spPr>
            <a:xfrm flipH="1">
              <a:off x="3507887" y="4152904"/>
              <a:ext cx="28624" cy="28624"/>
            </a:xfrm>
            <a:custGeom>
              <a:rect b="b" l="l" r="r" t="t"/>
              <a:pathLst>
                <a:path extrusionOk="0" h="260" w="260">
                  <a:moveTo>
                    <a:pt x="128" y="0"/>
                  </a:moveTo>
                  <a:cubicBezTo>
                    <a:pt x="57" y="0"/>
                    <a:pt x="0" y="57"/>
                    <a:pt x="0" y="132"/>
                  </a:cubicBezTo>
                  <a:cubicBezTo>
                    <a:pt x="0" y="203"/>
                    <a:pt x="57" y="260"/>
                    <a:pt x="128" y="260"/>
                  </a:cubicBezTo>
                  <a:cubicBezTo>
                    <a:pt x="198" y="260"/>
                    <a:pt x="260" y="203"/>
                    <a:pt x="260" y="132"/>
                  </a:cubicBezTo>
                  <a:cubicBezTo>
                    <a:pt x="260" y="57"/>
                    <a:pt x="198"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3"/>
            <p:cNvSpPr/>
            <p:nvPr/>
          </p:nvSpPr>
          <p:spPr>
            <a:xfrm flipH="1">
              <a:off x="3422787" y="4178335"/>
              <a:ext cx="27633" cy="27633"/>
            </a:xfrm>
            <a:custGeom>
              <a:rect b="b" l="l" r="r" t="t"/>
              <a:pathLst>
                <a:path extrusionOk="0" h="251" w="251">
                  <a:moveTo>
                    <a:pt x="124" y="0"/>
                  </a:moveTo>
                  <a:cubicBezTo>
                    <a:pt x="58" y="0"/>
                    <a:pt x="1" y="57"/>
                    <a:pt x="1" y="123"/>
                  </a:cubicBezTo>
                  <a:cubicBezTo>
                    <a:pt x="1" y="194"/>
                    <a:pt x="58" y="250"/>
                    <a:pt x="124" y="250"/>
                  </a:cubicBezTo>
                  <a:cubicBezTo>
                    <a:pt x="194" y="250"/>
                    <a:pt x="251" y="194"/>
                    <a:pt x="251" y="123"/>
                  </a:cubicBezTo>
                  <a:cubicBezTo>
                    <a:pt x="251" y="57"/>
                    <a:pt x="194" y="0"/>
                    <a:pt x="1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3"/>
            <p:cNvSpPr/>
            <p:nvPr/>
          </p:nvSpPr>
          <p:spPr>
            <a:xfrm flipH="1">
              <a:off x="3336585" y="4201124"/>
              <a:ext cx="27083" cy="26642"/>
            </a:xfrm>
            <a:custGeom>
              <a:rect b="b" l="l" r="r" t="t"/>
              <a:pathLst>
                <a:path extrusionOk="0" h="242" w="246">
                  <a:moveTo>
                    <a:pt x="123" y="1"/>
                  </a:moveTo>
                  <a:cubicBezTo>
                    <a:pt x="57" y="1"/>
                    <a:pt x="0" y="53"/>
                    <a:pt x="0" y="119"/>
                  </a:cubicBezTo>
                  <a:cubicBezTo>
                    <a:pt x="0" y="185"/>
                    <a:pt x="57" y="241"/>
                    <a:pt x="123" y="241"/>
                  </a:cubicBezTo>
                  <a:cubicBezTo>
                    <a:pt x="189" y="241"/>
                    <a:pt x="245" y="185"/>
                    <a:pt x="245" y="119"/>
                  </a:cubicBezTo>
                  <a:cubicBezTo>
                    <a:pt x="245" y="53"/>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3"/>
            <p:cNvSpPr/>
            <p:nvPr/>
          </p:nvSpPr>
          <p:spPr>
            <a:xfrm flipH="1">
              <a:off x="3249943" y="4220830"/>
              <a:ext cx="26092" cy="26092"/>
            </a:xfrm>
            <a:custGeom>
              <a:rect b="b" l="l" r="r" t="t"/>
              <a:pathLst>
                <a:path extrusionOk="0" h="237" w="237">
                  <a:moveTo>
                    <a:pt x="119" y="1"/>
                  </a:moveTo>
                  <a:cubicBezTo>
                    <a:pt x="53" y="1"/>
                    <a:pt x="1" y="53"/>
                    <a:pt x="1" y="119"/>
                  </a:cubicBezTo>
                  <a:cubicBezTo>
                    <a:pt x="1" y="185"/>
                    <a:pt x="53" y="237"/>
                    <a:pt x="119" y="237"/>
                  </a:cubicBezTo>
                  <a:cubicBezTo>
                    <a:pt x="185" y="237"/>
                    <a:pt x="237" y="185"/>
                    <a:pt x="237" y="119"/>
                  </a:cubicBezTo>
                  <a:cubicBezTo>
                    <a:pt x="237" y="53"/>
                    <a:pt x="185"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3"/>
            <p:cNvSpPr/>
            <p:nvPr/>
          </p:nvSpPr>
          <p:spPr>
            <a:xfrm flipH="1">
              <a:off x="3162750" y="4238555"/>
              <a:ext cx="24991" cy="24441"/>
            </a:xfrm>
            <a:custGeom>
              <a:rect b="b" l="l" r="r" t="t"/>
              <a:pathLst>
                <a:path extrusionOk="0" h="222" w="227">
                  <a:moveTo>
                    <a:pt x="113" y="0"/>
                  </a:moveTo>
                  <a:cubicBezTo>
                    <a:pt x="52" y="0"/>
                    <a:pt x="0" y="47"/>
                    <a:pt x="0" y="109"/>
                  </a:cubicBezTo>
                  <a:cubicBezTo>
                    <a:pt x="0" y="175"/>
                    <a:pt x="52" y="222"/>
                    <a:pt x="113" y="222"/>
                  </a:cubicBezTo>
                  <a:cubicBezTo>
                    <a:pt x="175" y="222"/>
                    <a:pt x="227" y="175"/>
                    <a:pt x="227" y="109"/>
                  </a:cubicBezTo>
                  <a:cubicBezTo>
                    <a:pt x="227" y="47"/>
                    <a:pt x="175" y="0"/>
                    <a:pt x="1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3"/>
            <p:cNvSpPr/>
            <p:nvPr/>
          </p:nvSpPr>
          <p:spPr>
            <a:xfrm flipH="1">
              <a:off x="3075008" y="4252537"/>
              <a:ext cx="24000" cy="24000"/>
            </a:xfrm>
            <a:custGeom>
              <a:rect b="b" l="l" r="r" t="t"/>
              <a:pathLst>
                <a:path extrusionOk="0" h="218" w="218">
                  <a:moveTo>
                    <a:pt x="109" y="0"/>
                  </a:moveTo>
                  <a:cubicBezTo>
                    <a:pt x="48" y="0"/>
                    <a:pt x="0" y="52"/>
                    <a:pt x="0" y="109"/>
                  </a:cubicBezTo>
                  <a:cubicBezTo>
                    <a:pt x="0" y="170"/>
                    <a:pt x="48" y="217"/>
                    <a:pt x="109" y="217"/>
                  </a:cubicBezTo>
                  <a:cubicBezTo>
                    <a:pt x="170" y="217"/>
                    <a:pt x="217" y="170"/>
                    <a:pt x="217" y="109"/>
                  </a:cubicBezTo>
                  <a:cubicBezTo>
                    <a:pt x="217" y="52"/>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3"/>
            <p:cNvSpPr/>
            <p:nvPr/>
          </p:nvSpPr>
          <p:spPr>
            <a:xfrm flipH="1">
              <a:off x="2986824" y="4263986"/>
              <a:ext cx="22899" cy="22899"/>
            </a:xfrm>
            <a:custGeom>
              <a:rect b="b" l="l" r="r" t="t"/>
              <a:pathLst>
                <a:path extrusionOk="0" h="208" w="208">
                  <a:moveTo>
                    <a:pt x="104" y="0"/>
                  </a:moveTo>
                  <a:cubicBezTo>
                    <a:pt x="47" y="0"/>
                    <a:pt x="0" y="47"/>
                    <a:pt x="0" y="104"/>
                  </a:cubicBezTo>
                  <a:cubicBezTo>
                    <a:pt x="0" y="160"/>
                    <a:pt x="47" y="208"/>
                    <a:pt x="104" y="208"/>
                  </a:cubicBezTo>
                  <a:cubicBezTo>
                    <a:pt x="161" y="208"/>
                    <a:pt x="208" y="160"/>
                    <a:pt x="208" y="104"/>
                  </a:cubicBezTo>
                  <a:cubicBezTo>
                    <a:pt x="208" y="47"/>
                    <a:pt x="161"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3"/>
            <p:cNvSpPr/>
            <p:nvPr/>
          </p:nvSpPr>
          <p:spPr>
            <a:xfrm flipH="1">
              <a:off x="2898531" y="4272243"/>
              <a:ext cx="21908" cy="21908"/>
            </a:xfrm>
            <a:custGeom>
              <a:rect b="b" l="l" r="r" t="t"/>
              <a:pathLst>
                <a:path extrusionOk="0" h="199" w="199">
                  <a:moveTo>
                    <a:pt x="99" y="1"/>
                  </a:moveTo>
                  <a:cubicBezTo>
                    <a:pt x="43" y="1"/>
                    <a:pt x="0" y="43"/>
                    <a:pt x="0" y="100"/>
                  </a:cubicBezTo>
                  <a:cubicBezTo>
                    <a:pt x="0" y="156"/>
                    <a:pt x="43" y="199"/>
                    <a:pt x="99" y="199"/>
                  </a:cubicBezTo>
                  <a:cubicBezTo>
                    <a:pt x="156" y="199"/>
                    <a:pt x="198" y="156"/>
                    <a:pt x="198" y="100"/>
                  </a:cubicBezTo>
                  <a:cubicBezTo>
                    <a:pt x="198" y="43"/>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3"/>
            <p:cNvSpPr/>
            <p:nvPr/>
          </p:nvSpPr>
          <p:spPr>
            <a:xfrm flipH="1">
              <a:off x="2809797" y="4277417"/>
              <a:ext cx="20918" cy="20918"/>
            </a:xfrm>
            <a:custGeom>
              <a:rect b="b" l="l" r="r" t="t"/>
              <a:pathLst>
                <a:path extrusionOk="0" h="190" w="190">
                  <a:moveTo>
                    <a:pt x="95" y="1"/>
                  </a:moveTo>
                  <a:cubicBezTo>
                    <a:pt x="43" y="1"/>
                    <a:pt x="1" y="43"/>
                    <a:pt x="1" y="95"/>
                  </a:cubicBezTo>
                  <a:cubicBezTo>
                    <a:pt x="1" y="147"/>
                    <a:pt x="43" y="189"/>
                    <a:pt x="95" y="189"/>
                  </a:cubicBezTo>
                  <a:cubicBezTo>
                    <a:pt x="147" y="189"/>
                    <a:pt x="189" y="147"/>
                    <a:pt x="189" y="95"/>
                  </a:cubicBezTo>
                  <a:cubicBezTo>
                    <a:pt x="189" y="43"/>
                    <a:pt x="147"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3"/>
            <p:cNvSpPr/>
            <p:nvPr/>
          </p:nvSpPr>
          <p:spPr>
            <a:xfrm flipH="1">
              <a:off x="2721064" y="4279509"/>
              <a:ext cx="19817" cy="19817"/>
            </a:xfrm>
            <a:custGeom>
              <a:rect b="b" l="l" r="r" t="t"/>
              <a:pathLst>
                <a:path extrusionOk="0" h="180" w="180">
                  <a:moveTo>
                    <a:pt x="90" y="1"/>
                  </a:moveTo>
                  <a:cubicBezTo>
                    <a:pt x="38" y="1"/>
                    <a:pt x="0" y="38"/>
                    <a:pt x="0" y="90"/>
                  </a:cubicBezTo>
                  <a:cubicBezTo>
                    <a:pt x="0" y="137"/>
                    <a:pt x="38" y="180"/>
                    <a:pt x="90" y="180"/>
                  </a:cubicBezTo>
                  <a:cubicBezTo>
                    <a:pt x="142" y="180"/>
                    <a:pt x="179" y="137"/>
                    <a:pt x="179" y="90"/>
                  </a:cubicBezTo>
                  <a:cubicBezTo>
                    <a:pt x="179" y="38"/>
                    <a:pt x="142"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3"/>
            <p:cNvSpPr/>
            <p:nvPr/>
          </p:nvSpPr>
          <p:spPr>
            <a:xfrm flipH="1">
              <a:off x="2632330" y="4277968"/>
              <a:ext cx="18826" cy="19266"/>
            </a:xfrm>
            <a:custGeom>
              <a:rect b="b" l="l" r="r" t="t"/>
              <a:pathLst>
                <a:path extrusionOk="0" h="175" w="171">
                  <a:moveTo>
                    <a:pt x="86" y="0"/>
                  </a:moveTo>
                  <a:cubicBezTo>
                    <a:pt x="39" y="0"/>
                    <a:pt x="1" y="43"/>
                    <a:pt x="1" y="90"/>
                  </a:cubicBezTo>
                  <a:cubicBezTo>
                    <a:pt x="1" y="137"/>
                    <a:pt x="39" y="175"/>
                    <a:pt x="86" y="175"/>
                  </a:cubicBezTo>
                  <a:cubicBezTo>
                    <a:pt x="133" y="175"/>
                    <a:pt x="171" y="137"/>
                    <a:pt x="171" y="90"/>
                  </a:cubicBezTo>
                  <a:cubicBezTo>
                    <a:pt x="171" y="43"/>
                    <a:pt x="133" y="0"/>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3"/>
            <p:cNvSpPr/>
            <p:nvPr/>
          </p:nvSpPr>
          <p:spPr>
            <a:xfrm flipH="1">
              <a:off x="2543596" y="4274335"/>
              <a:ext cx="18275" cy="18275"/>
            </a:xfrm>
            <a:custGeom>
              <a:rect b="b" l="l" r="r" t="t"/>
              <a:pathLst>
                <a:path extrusionOk="0" h="166" w="166">
                  <a:moveTo>
                    <a:pt x="86" y="0"/>
                  </a:moveTo>
                  <a:cubicBezTo>
                    <a:pt x="38" y="0"/>
                    <a:pt x="1" y="38"/>
                    <a:pt x="1" y="81"/>
                  </a:cubicBezTo>
                  <a:cubicBezTo>
                    <a:pt x="1" y="128"/>
                    <a:pt x="38" y="165"/>
                    <a:pt x="86" y="165"/>
                  </a:cubicBezTo>
                  <a:cubicBezTo>
                    <a:pt x="128" y="165"/>
                    <a:pt x="166" y="128"/>
                    <a:pt x="166" y="81"/>
                  </a:cubicBezTo>
                  <a:cubicBezTo>
                    <a:pt x="166" y="38"/>
                    <a:pt x="128" y="0"/>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3"/>
            <p:cNvSpPr/>
            <p:nvPr/>
          </p:nvSpPr>
          <p:spPr>
            <a:xfrm flipH="1">
              <a:off x="2454862" y="4267619"/>
              <a:ext cx="17174" cy="17174"/>
            </a:xfrm>
            <a:custGeom>
              <a:rect b="b" l="l" r="r" t="t"/>
              <a:pathLst>
                <a:path extrusionOk="0" h="156" w="156">
                  <a:moveTo>
                    <a:pt x="76" y="0"/>
                  </a:moveTo>
                  <a:cubicBezTo>
                    <a:pt x="33" y="0"/>
                    <a:pt x="0" y="33"/>
                    <a:pt x="0" y="76"/>
                  </a:cubicBezTo>
                  <a:cubicBezTo>
                    <a:pt x="0" y="118"/>
                    <a:pt x="33" y="156"/>
                    <a:pt x="76" y="156"/>
                  </a:cubicBezTo>
                  <a:cubicBezTo>
                    <a:pt x="118" y="156"/>
                    <a:pt x="156" y="118"/>
                    <a:pt x="156" y="76"/>
                  </a:cubicBezTo>
                  <a:cubicBezTo>
                    <a:pt x="156" y="33"/>
                    <a:pt x="118"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3"/>
            <p:cNvSpPr/>
            <p:nvPr/>
          </p:nvSpPr>
          <p:spPr>
            <a:xfrm flipH="1">
              <a:off x="2366569" y="4258261"/>
              <a:ext cx="16184" cy="16184"/>
            </a:xfrm>
            <a:custGeom>
              <a:rect b="b" l="l" r="r" t="t"/>
              <a:pathLst>
                <a:path extrusionOk="0" h="147" w="147">
                  <a:moveTo>
                    <a:pt x="71" y="0"/>
                  </a:moveTo>
                  <a:cubicBezTo>
                    <a:pt x="33" y="0"/>
                    <a:pt x="0" y="33"/>
                    <a:pt x="0" y="76"/>
                  </a:cubicBezTo>
                  <a:cubicBezTo>
                    <a:pt x="0" y="113"/>
                    <a:pt x="33" y="146"/>
                    <a:pt x="71" y="146"/>
                  </a:cubicBezTo>
                  <a:cubicBezTo>
                    <a:pt x="113" y="146"/>
                    <a:pt x="146" y="113"/>
                    <a:pt x="146" y="76"/>
                  </a:cubicBezTo>
                  <a:cubicBezTo>
                    <a:pt x="146" y="33"/>
                    <a:pt x="113"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3"/>
            <p:cNvSpPr/>
            <p:nvPr/>
          </p:nvSpPr>
          <p:spPr>
            <a:xfrm flipH="1">
              <a:off x="2278386" y="4246812"/>
              <a:ext cx="15633" cy="15633"/>
            </a:xfrm>
            <a:custGeom>
              <a:rect b="b" l="l" r="r" t="t"/>
              <a:pathLst>
                <a:path extrusionOk="0" h="142" w="142">
                  <a:moveTo>
                    <a:pt x="71" y="1"/>
                  </a:moveTo>
                  <a:cubicBezTo>
                    <a:pt x="33" y="1"/>
                    <a:pt x="0" y="34"/>
                    <a:pt x="0" y="71"/>
                  </a:cubicBezTo>
                  <a:cubicBezTo>
                    <a:pt x="0" y="109"/>
                    <a:pt x="33" y="142"/>
                    <a:pt x="71" y="142"/>
                  </a:cubicBezTo>
                  <a:cubicBezTo>
                    <a:pt x="109" y="142"/>
                    <a:pt x="142" y="109"/>
                    <a:pt x="142" y="71"/>
                  </a:cubicBezTo>
                  <a:cubicBezTo>
                    <a:pt x="142" y="34"/>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3"/>
            <p:cNvSpPr/>
            <p:nvPr/>
          </p:nvSpPr>
          <p:spPr>
            <a:xfrm flipH="1">
              <a:off x="2190643" y="4233821"/>
              <a:ext cx="14642" cy="14642"/>
            </a:xfrm>
            <a:custGeom>
              <a:rect b="b" l="l" r="r" t="t"/>
              <a:pathLst>
                <a:path extrusionOk="0" h="133" w="133">
                  <a:moveTo>
                    <a:pt x="66" y="1"/>
                  </a:moveTo>
                  <a:cubicBezTo>
                    <a:pt x="29" y="1"/>
                    <a:pt x="0" y="34"/>
                    <a:pt x="0" y="67"/>
                  </a:cubicBezTo>
                  <a:cubicBezTo>
                    <a:pt x="0" y="104"/>
                    <a:pt x="29" y="133"/>
                    <a:pt x="66" y="133"/>
                  </a:cubicBezTo>
                  <a:cubicBezTo>
                    <a:pt x="104" y="133"/>
                    <a:pt x="132" y="104"/>
                    <a:pt x="132" y="67"/>
                  </a:cubicBezTo>
                  <a:cubicBezTo>
                    <a:pt x="132" y="34"/>
                    <a:pt x="104"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3"/>
            <p:cNvSpPr/>
            <p:nvPr/>
          </p:nvSpPr>
          <p:spPr>
            <a:xfrm flipH="1">
              <a:off x="2103010" y="4219839"/>
              <a:ext cx="13541" cy="13541"/>
            </a:xfrm>
            <a:custGeom>
              <a:rect b="b" l="l" r="r" t="t"/>
              <a:pathLst>
                <a:path extrusionOk="0" h="123" w="123">
                  <a:moveTo>
                    <a:pt x="62" y="0"/>
                  </a:moveTo>
                  <a:cubicBezTo>
                    <a:pt x="29" y="0"/>
                    <a:pt x="0" y="29"/>
                    <a:pt x="0" y="62"/>
                  </a:cubicBezTo>
                  <a:cubicBezTo>
                    <a:pt x="0" y="95"/>
                    <a:pt x="29" y="123"/>
                    <a:pt x="62" y="123"/>
                  </a:cubicBezTo>
                  <a:cubicBezTo>
                    <a:pt x="95" y="123"/>
                    <a:pt x="123" y="95"/>
                    <a:pt x="123" y="62"/>
                  </a:cubicBezTo>
                  <a:cubicBezTo>
                    <a:pt x="123" y="29"/>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3"/>
            <p:cNvSpPr/>
            <p:nvPr/>
          </p:nvSpPr>
          <p:spPr>
            <a:xfrm flipH="1">
              <a:off x="2015818" y="4204757"/>
              <a:ext cx="12551" cy="12551"/>
            </a:xfrm>
            <a:custGeom>
              <a:rect b="b" l="l" r="r" t="t"/>
              <a:pathLst>
                <a:path extrusionOk="0" h="114" w="114">
                  <a:moveTo>
                    <a:pt x="57" y="1"/>
                  </a:moveTo>
                  <a:cubicBezTo>
                    <a:pt x="29" y="1"/>
                    <a:pt x="1" y="24"/>
                    <a:pt x="1" y="57"/>
                  </a:cubicBezTo>
                  <a:cubicBezTo>
                    <a:pt x="1" y="86"/>
                    <a:pt x="29" y="114"/>
                    <a:pt x="57" y="114"/>
                  </a:cubicBezTo>
                  <a:cubicBezTo>
                    <a:pt x="90" y="114"/>
                    <a:pt x="114" y="86"/>
                    <a:pt x="114" y="57"/>
                  </a:cubicBezTo>
                  <a:cubicBezTo>
                    <a:pt x="114" y="24"/>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3"/>
            <p:cNvSpPr/>
            <p:nvPr/>
          </p:nvSpPr>
          <p:spPr>
            <a:xfrm flipH="1">
              <a:off x="1928075" y="4189234"/>
              <a:ext cx="12000" cy="11450"/>
            </a:xfrm>
            <a:custGeom>
              <a:rect b="b" l="l" r="r" t="t"/>
              <a:pathLst>
                <a:path extrusionOk="0" h="104" w="109">
                  <a:moveTo>
                    <a:pt x="52" y="0"/>
                  </a:moveTo>
                  <a:cubicBezTo>
                    <a:pt x="24" y="0"/>
                    <a:pt x="0" y="24"/>
                    <a:pt x="0" y="52"/>
                  </a:cubicBezTo>
                  <a:cubicBezTo>
                    <a:pt x="0" y="80"/>
                    <a:pt x="24" y="104"/>
                    <a:pt x="52" y="104"/>
                  </a:cubicBezTo>
                  <a:cubicBezTo>
                    <a:pt x="85" y="104"/>
                    <a:pt x="109" y="80"/>
                    <a:pt x="109" y="52"/>
                  </a:cubicBezTo>
                  <a:cubicBezTo>
                    <a:pt x="109" y="24"/>
                    <a:pt x="85"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3"/>
            <p:cNvSpPr/>
            <p:nvPr/>
          </p:nvSpPr>
          <p:spPr>
            <a:xfrm flipH="1">
              <a:off x="1840882" y="4174152"/>
              <a:ext cx="10459" cy="11009"/>
            </a:xfrm>
            <a:custGeom>
              <a:rect b="b" l="l" r="r" t="t"/>
              <a:pathLst>
                <a:path extrusionOk="0" h="100" w="95">
                  <a:moveTo>
                    <a:pt x="48" y="1"/>
                  </a:moveTo>
                  <a:cubicBezTo>
                    <a:pt x="19" y="1"/>
                    <a:pt x="0" y="24"/>
                    <a:pt x="0" y="48"/>
                  </a:cubicBezTo>
                  <a:cubicBezTo>
                    <a:pt x="0" y="76"/>
                    <a:pt x="19" y="100"/>
                    <a:pt x="48" y="100"/>
                  </a:cubicBezTo>
                  <a:cubicBezTo>
                    <a:pt x="76" y="100"/>
                    <a:pt x="95" y="76"/>
                    <a:pt x="95" y="48"/>
                  </a:cubicBezTo>
                  <a:cubicBezTo>
                    <a:pt x="95" y="24"/>
                    <a:pt x="76"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3"/>
            <p:cNvSpPr/>
            <p:nvPr/>
          </p:nvSpPr>
          <p:spPr>
            <a:xfrm flipH="1">
              <a:off x="1753139" y="4160170"/>
              <a:ext cx="10018" cy="9468"/>
            </a:xfrm>
            <a:custGeom>
              <a:rect b="b" l="l" r="r" t="t"/>
              <a:pathLst>
                <a:path extrusionOk="0" h="86" w="91">
                  <a:moveTo>
                    <a:pt x="48" y="0"/>
                  </a:moveTo>
                  <a:cubicBezTo>
                    <a:pt x="20" y="0"/>
                    <a:pt x="1" y="19"/>
                    <a:pt x="1" y="43"/>
                  </a:cubicBezTo>
                  <a:cubicBezTo>
                    <a:pt x="1" y="66"/>
                    <a:pt x="20" y="85"/>
                    <a:pt x="48" y="85"/>
                  </a:cubicBezTo>
                  <a:cubicBezTo>
                    <a:pt x="71" y="85"/>
                    <a:pt x="90" y="66"/>
                    <a:pt x="90" y="43"/>
                  </a:cubicBezTo>
                  <a:cubicBezTo>
                    <a:pt x="90" y="19"/>
                    <a:pt x="71"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3"/>
            <p:cNvSpPr/>
            <p:nvPr/>
          </p:nvSpPr>
          <p:spPr>
            <a:xfrm flipH="1">
              <a:off x="1665397" y="4147179"/>
              <a:ext cx="9028" cy="8917"/>
            </a:xfrm>
            <a:custGeom>
              <a:rect b="b" l="l" r="r" t="t"/>
              <a:pathLst>
                <a:path extrusionOk="0" h="81" w="82">
                  <a:moveTo>
                    <a:pt x="43" y="0"/>
                  </a:moveTo>
                  <a:cubicBezTo>
                    <a:pt x="20" y="0"/>
                    <a:pt x="1" y="19"/>
                    <a:pt x="1" y="38"/>
                  </a:cubicBezTo>
                  <a:cubicBezTo>
                    <a:pt x="1" y="62"/>
                    <a:pt x="20" y="81"/>
                    <a:pt x="43" y="81"/>
                  </a:cubicBezTo>
                  <a:cubicBezTo>
                    <a:pt x="62" y="81"/>
                    <a:pt x="81" y="62"/>
                    <a:pt x="81" y="38"/>
                  </a:cubicBezTo>
                  <a:cubicBezTo>
                    <a:pt x="81" y="19"/>
                    <a:pt x="62"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3"/>
            <p:cNvSpPr/>
            <p:nvPr/>
          </p:nvSpPr>
          <p:spPr>
            <a:xfrm flipH="1">
              <a:off x="1577213" y="4136280"/>
              <a:ext cx="7927" cy="7927"/>
            </a:xfrm>
            <a:custGeom>
              <a:rect b="b" l="l" r="r" t="t"/>
              <a:pathLst>
                <a:path extrusionOk="0" h="72" w="72">
                  <a:moveTo>
                    <a:pt x="34" y="0"/>
                  </a:moveTo>
                  <a:cubicBezTo>
                    <a:pt x="15" y="0"/>
                    <a:pt x="1" y="15"/>
                    <a:pt x="1" y="33"/>
                  </a:cubicBezTo>
                  <a:cubicBezTo>
                    <a:pt x="1" y="52"/>
                    <a:pt x="15" y="71"/>
                    <a:pt x="34" y="71"/>
                  </a:cubicBezTo>
                  <a:cubicBezTo>
                    <a:pt x="53" y="71"/>
                    <a:pt x="71" y="52"/>
                    <a:pt x="71" y="33"/>
                  </a:cubicBezTo>
                  <a:cubicBezTo>
                    <a:pt x="71" y="15"/>
                    <a:pt x="53"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3"/>
            <p:cNvSpPr/>
            <p:nvPr/>
          </p:nvSpPr>
          <p:spPr>
            <a:xfrm flipH="1">
              <a:off x="1489030" y="4127473"/>
              <a:ext cx="6826" cy="7376"/>
            </a:xfrm>
            <a:custGeom>
              <a:rect b="b" l="l" r="r" t="t"/>
              <a:pathLst>
                <a:path extrusionOk="0" h="67" w="62">
                  <a:moveTo>
                    <a:pt x="29" y="0"/>
                  </a:moveTo>
                  <a:cubicBezTo>
                    <a:pt x="15" y="0"/>
                    <a:pt x="1" y="14"/>
                    <a:pt x="1" y="33"/>
                  </a:cubicBezTo>
                  <a:cubicBezTo>
                    <a:pt x="1" y="52"/>
                    <a:pt x="15" y="66"/>
                    <a:pt x="29" y="66"/>
                  </a:cubicBezTo>
                  <a:cubicBezTo>
                    <a:pt x="48" y="66"/>
                    <a:pt x="62" y="52"/>
                    <a:pt x="62" y="33"/>
                  </a:cubicBezTo>
                  <a:cubicBezTo>
                    <a:pt x="62" y="14"/>
                    <a:pt x="48"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3"/>
            <p:cNvSpPr/>
            <p:nvPr/>
          </p:nvSpPr>
          <p:spPr>
            <a:xfrm flipH="1">
              <a:off x="1400296" y="4122298"/>
              <a:ext cx="6275" cy="5725"/>
            </a:xfrm>
            <a:custGeom>
              <a:rect b="b" l="l" r="r" t="t"/>
              <a:pathLst>
                <a:path extrusionOk="0" h="52" w="57">
                  <a:moveTo>
                    <a:pt x="29" y="0"/>
                  </a:moveTo>
                  <a:cubicBezTo>
                    <a:pt x="15" y="0"/>
                    <a:pt x="0" y="10"/>
                    <a:pt x="0" y="24"/>
                  </a:cubicBezTo>
                  <a:cubicBezTo>
                    <a:pt x="0" y="38"/>
                    <a:pt x="15" y="52"/>
                    <a:pt x="29" y="52"/>
                  </a:cubicBezTo>
                  <a:cubicBezTo>
                    <a:pt x="43" y="52"/>
                    <a:pt x="57" y="38"/>
                    <a:pt x="57" y="24"/>
                  </a:cubicBezTo>
                  <a:cubicBezTo>
                    <a:pt x="57" y="10"/>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3"/>
            <p:cNvSpPr/>
            <p:nvPr/>
          </p:nvSpPr>
          <p:spPr>
            <a:xfrm flipH="1">
              <a:off x="1311453" y="4119656"/>
              <a:ext cx="5395" cy="5284"/>
            </a:xfrm>
            <a:custGeom>
              <a:rect b="b" l="l" r="r" t="t"/>
              <a:pathLst>
                <a:path extrusionOk="0" h="48" w="49">
                  <a:moveTo>
                    <a:pt x="25" y="1"/>
                  </a:moveTo>
                  <a:cubicBezTo>
                    <a:pt x="10" y="1"/>
                    <a:pt x="1" y="10"/>
                    <a:pt x="1" y="24"/>
                  </a:cubicBezTo>
                  <a:cubicBezTo>
                    <a:pt x="1" y="38"/>
                    <a:pt x="10" y="48"/>
                    <a:pt x="25" y="48"/>
                  </a:cubicBezTo>
                  <a:cubicBezTo>
                    <a:pt x="39" y="48"/>
                    <a:pt x="48" y="38"/>
                    <a:pt x="48" y="24"/>
                  </a:cubicBezTo>
                  <a:cubicBezTo>
                    <a:pt x="48" y="10"/>
                    <a:pt x="39" y="1"/>
                    <a:pt x="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3"/>
            <p:cNvSpPr/>
            <p:nvPr/>
          </p:nvSpPr>
          <p:spPr>
            <a:xfrm flipH="1">
              <a:off x="1222719" y="4121198"/>
              <a:ext cx="4294" cy="4294"/>
            </a:xfrm>
            <a:custGeom>
              <a:rect b="b" l="l" r="r" t="t"/>
              <a:pathLst>
                <a:path extrusionOk="0" h="39" w="39">
                  <a:moveTo>
                    <a:pt x="19" y="1"/>
                  </a:moveTo>
                  <a:cubicBezTo>
                    <a:pt x="10" y="1"/>
                    <a:pt x="1" y="10"/>
                    <a:pt x="1" y="20"/>
                  </a:cubicBezTo>
                  <a:cubicBezTo>
                    <a:pt x="1" y="29"/>
                    <a:pt x="10" y="38"/>
                    <a:pt x="19" y="38"/>
                  </a:cubicBezTo>
                  <a:cubicBezTo>
                    <a:pt x="29" y="38"/>
                    <a:pt x="38" y="29"/>
                    <a:pt x="38" y="20"/>
                  </a:cubicBezTo>
                  <a:cubicBezTo>
                    <a:pt x="38" y="10"/>
                    <a:pt x="29"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3"/>
            <p:cNvSpPr/>
            <p:nvPr/>
          </p:nvSpPr>
          <p:spPr>
            <a:xfrm flipH="1">
              <a:off x="1133985" y="4126372"/>
              <a:ext cx="3193" cy="3303"/>
            </a:xfrm>
            <a:custGeom>
              <a:rect b="b" l="l" r="r" t="t"/>
              <a:pathLst>
                <a:path extrusionOk="0" h="30" w="29">
                  <a:moveTo>
                    <a:pt x="14" y="1"/>
                  </a:moveTo>
                  <a:cubicBezTo>
                    <a:pt x="5" y="1"/>
                    <a:pt x="0" y="6"/>
                    <a:pt x="0" y="15"/>
                  </a:cubicBezTo>
                  <a:cubicBezTo>
                    <a:pt x="0" y="24"/>
                    <a:pt x="5" y="29"/>
                    <a:pt x="14" y="29"/>
                  </a:cubicBezTo>
                  <a:cubicBezTo>
                    <a:pt x="19" y="29"/>
                    <a:pt x="28" y="24"/>
                    <a:pt x="28" y="15"/>
                  </a:cubicBezTo>
                  <a:cubicBezTo>
                    <a:pt x="28" y="6"/>
                    <a:pt x="19" y="1"/>
                    <a:pt x="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3"/>
            <p:cNvSpPr/>
            <p:nvPr/>
          </p:nvSpPr>
          <p:spPr>
            <a:xfrm flipH="1">
              <a:off x="1045802" y="4135730"/>
              <a:ext cx="2202" cy="2202"/>
            </a:xfrm>
            <a:custGeom>
              <a:rect b="b" l="l" r="r" t="t"/>
              <a:pathLst>
                <a:path extrusionOk="0" h="20" w="20">
                  <a:moveTo>
                    <a:pt x="10" y="1"/>
                  </a:moveTo>
                  <a:cubicBezTo>
                    <a:pt x="6" y="1"/>
                    <a:pt x="1" y="5"/>
                    <a:pt x="1" y="10"/>
                  </a:cubicBezTo>
                  <a:cubicBezTo>
                    <a:pt x="1" y="15"/>
                    <a:pt x="6" y="20"/>
                    <a:pt x="10" y="20"/>
                  </a:cubicBezTo>
                  <a:cubicBezTo>
                    <a:pt x="15" y="20"/>
                    <a:pt x="20" y="15"/>
                    <a:pt x="20" y="10"/>
                  </a:cubicBezTo>
                  <a:cubicBezTo>
                    <a:pt x="20" y="5"/>
                    <a:pt x="15"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3"/>
            <p:cNvSpPr/>
            <p:nvPr/>
          </p:nvSpPr>
          <p:spPr>
            <a:xfrm flipH="1">
              <a:off x="958059" y="4148720"/>
              <a:ext cx="1101" cy="1651"/>
            </a:xfrm>
            <a:custGeom>
              <a:rect b="b" l="l" r="r" t="t"/>
              <a:pathLst>
                <a:path extrusionOk="0" h="15" w="10">
                  <a:moveTo>
                    <a:pt x="5" y="1"/>
                  </a:moveTo>
                  <a:cubicBezTo>
                    <a:pt x="5" y="1"/>
                    <a:pt x="0" y="5"/>
                    <a:pt x="0" y="5"/>
                  </a:cubicBezTo>
                  <a:cubicBezTo>
                    <a:pt x="0" y="10"/>
                    <a:pt x="5" y="15"/>
                    <a:pt x="5" y="15"/>
                  </a:cubicBezTo>
                  <a:cubicBezTo>
                    <a:pt x="9" y="15"/>
                    <a:pt x="9" y="10"/>
                    <a:pt x="9" y="5"/>
                  </a:cubicBezTo>
                  <a:cubicBezTo>
                    <a:pt x="9" y="5"/>
                    <a:pt x="9"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3"/>
            <p:cNvSpPr/>
            <p:nvPr/>
          </p:nvSpPr>
          <p:spPr>
            <a:xfrm flipH="1">
              <a:off x="870316" y="4165895"/>
              <a:ext cx="661" cy="550"/>
            </a:xfrm>
            <a:custGeom>
              <a:rect b="b" l="l" r="r" t="t"/>
              <a:pathLst>
                <a:path extrusionOk="0" h="5" w="6">
                  <a:moveTo>
                    <a:pt x="0" y="0"/>
                  </a:moveTo>
                  <a:cubicBezTo>
                    <a:pt x="0" y="0"/>
                    <a:pt x="0" y="0"/>
                    <a:pt x="0" y="5"/>
                  </a:cubicBezTo>
                  <a:lnTo>
                    <a:pt x="5" y="5"/>
                  </a:lnTo>
                  <a:cubicBezTo>
                    <a:pt x="5" y="0"/>
                    <a:pt x="0"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3"/>
            <p:cNvSpPr/>
            <p:nvPr/>
          </p:nvSpPr>
          <p:spPr>
            <a:xfrm flipH="1">
              <a:off x="7978922" y="3777162"/>
              <a:ext cx="80588" cy="80478"/>
            </a:xfrm>
            <a:custGeom>
              <a:rect b="b" l="l" r="r" t="t"/>
              <a:pathLst>
                <a:path extrusionOk="0" h="731" w="732">
                  <a:moveTo>
                    <a:pt x="363" y="0"/>
                  </a:moveTo>
                  <a:cubicBezTo>
                    <a:pt x="165" y="0"/>
                    <a:pt x="0" y="160"/>
                    <a:pt x="0" y="363"/>
                  </a:cubicBezTo>
                  <a:cubicBezTo>
                    <a:pt x="0" y="566"/>
                    <a:pt x="165" y="731"/>
                    <a:pt x="363" y="731"/>
                  </a:cubicBezTo>
                  <a:cubicBezTo>
                    <a:pt x="566" y="731"/>
                    <a:pt x="731" y="566"/>
                    <a:pt x="731" y="363"/>
                  </a:cubicBezTo>
                  <a:cubicBezTo>
                    <a:pt x="731" y="160"/>
                    <a:pt x="566"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3"/>
            <p:cNvSpPr/>
            <p:nvPr/>
          </p:nvSpPr>
          <p:spPr>
            <a:xfrm flipH="1">
              <a:off x="7910445" y="3834189"/>
              <a:ext cx="79487" cy="79597"/>
            </a:xfrm>
            <a:custGeom>
              <a:rect b="b" l="l" r="r" t="t"/>
              <a:pathLst>
                <a:path extrusionOk="0" h="723" w="722">
                  <a:moveTo>
                    <a:pt x="358" y="1"/>
                  </a:moveTo>
                  <a:cubicBezTo>
                    <a:pt x="160" y="1"/>
                    <a:pt x="0" y="161"/>
                    <a:pt x="0" y="364"/>
                  </a:cubicBezTo>
                  <a:cubicBezTo>
                    <a:pt x="0" y="562"/>
                    <a:pt x="160" y="722"/>
                    <a:pt x="358" y="722"/>
                  </a:cubicBezTo>
                  <a:cubicBezTo>
                    <a:pt x="561" y="722"/>
                    <a:pt x="721" y="562"/>
                    <a:pt x="721" y="364"/>
                  </a:cubicBezTo>
                  <a:cubicBezTo>
                    <a:pt x="721" y="161"/>
                    <a:pt x="561" y="1"/>
                    <a:pt x="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3"/>
            <p:cNvSpPr/>
            <p:nvPr/>
          </p:nvSpPr>
          <p:spPr>
            <a:xfrm flipH="1">
              <a:off x="7839326" y="3888244"/>
              <a:ext cx="79046" cy="78386"/>
            </a:xfrm>
            <a:custGeom>
              <a:rect b="b" l="l" r="r" t="t"/>
              <a:pathLst>
                <a:path extrusionOk="0" h="712" w="718">
                  <a:moveTo>
                    <a:pt x="359" y="0"/>
                  </a:moveTo>
                  <a:cubicBezTo>
                    <a:pt x="161" y="0"/>
                    <a:pt x="1" y="160"/>
                    <a:pt x="1" y="354"/>
                  </a:cubicBezTo>
                  <a:cubicBezTo>
                    <a:pt x="1" y="552"/>
                    <a:pt x="161" y="712"/>
                    <a:pt x="359" y="712"/>
                  </a:cubicBezTo>
                  <a:cubicBezTo>
                    <a:pt x="557" y="712"/>
                    <a:pt x="717" y="552"/>
                    <a:pt x="717" y="354"/>
                  </a:cubicBezTo>
                  <a:cubicBezTo>
                    <a:pt x="717" y="160"/>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3"/>
            <p:cNvSpPr/>
            <p:nvPr/>
          </p:nvSpPr>
          <p:spPr>
            <a:xfrm flipH="1">
              <a:off x="7766665" y="3939547"/>
              <a:ext cx="77505" cy="77505"/>
            </a:xfrm>
            <a:custGeom>
              <a:rect b="b" l="l" r="r" t="t"/>
              <a:pathLst>
                <a:path extrusionOk="0" h="704" w="704">
                  <a:moveTo>
                    <a:pt x="354" y="1"/>
                  </a:moveTo>
                  <a:cubicBezTo>
                    <a:pt x="156" y="1"/>
                    <a:pt x="1" y="156"/>
                    <a:pt x="1" y="350"/>
                  </a:cubicBezTo>
                  <a:cubicBezTo>
                    <a:pt x="1" y="543"/>
                    <a:pt x="156" y="703"/>
                    <a:pt x="354" y="703"/>
                  </a:cubicBezTo>
                  <a:cubicBezTo>
                    <a:pt x="548" y="703"/>
                    <a:pt x="703" y="543"/>
                    <a:pt x="703" y="350"/>
                  </a:cubicBezTo>
                  <a:cubicBezTo>
                    <a:pt x="703" y="156"/>
                    <a:pt x="548"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3"/>
            <p:cNvSpPr/>
            <p:nvPr/>
          </p:nvSpPr>
          <p:spPr>
            <a:xfrm flipH="1">
              <a:off x="7692023" y="3987877"/>
              <a:ext cx="76294" cy="76845"/>
            </a:xfrm>
            <a:custGeom>
              <a:rect b="b" l="l" r="r" t="t"/>
              <a:pathLst>
                <a:path extrusionOk="0" h="698" w="693">
                  <a:moveTo>
                    <a:pt x="344" y="0"/>
                  </a:moveTo>
                  <a:cubicBezTo>
                    <a:pt x="156" y="0"/>
                    <a:pt x="0" y="156"/>
                    <a:pt x="0" y="349"/>
                  </a:cubicBezTo>
                  <a:cubicBezTo>
                    <a:pt x="0" y="542"/>
                    <a:pt x="156" y="698"/>
                    <a:pt x="344" y="698"/>
                  </a:cubicBezTo>
                  <a:cubicBezTo>
                    <a:pt x="537" y="698"/>
                    <a:pt x="693" y="542"/>
                    <a:pt x="693" y="349"/>
                  </a:cubicBezTo>
                  <a:cubicBezTo>
                    <a:pt x="693" y="156"/>
                    <a:pt x="537"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3"/>
            <p:cNvSpPr/>
            <p:nvPr/>
          </p:nvSpPr>
          <p:spPr>
            <a:xfrm flipH="1">
              <a:off x="7615730" y="4034005"/>
              <a:ext cx="75303" cy="75854"/>
            </a:xfrm>
            <a:custGeom>
              <a:rect b="b" l="l" r="r" t="t"/>
              <a:pathLst>
                <a:path extrusionOk="0" h="689" w="684">
                  <a:moveTo>
                    <a:pt x="340" y="1"/>
                  </a:moveTo>
                  <a:cubicBezTo>
                    <a:pt x="151" y="1"/>
                    <a:pt x="0" y="152"/>
                    <a:pt x="0" y="345"/>
                  </a:cubicBezTo>
                  <a:cubicBezTo>
                    <a:pt x="0" y="533"/>
                    <a:pt x="151" y="689"/>
                    <a:pt x="340" y="689"/>
                  </a:cubicBezTo>
                  <a:cubicBezTo>
                    <a:pt x="533" y="689"/>
                    <a:pt x="684" y="533"/>
                    <a:pt x="684" y="345"/>
                  </a:cubicBezTo>
                  <a:cubicBezTo>
                    <a:pt x="684" y="152"/>
                    <a:pt x="533"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3"/>
            <p:cNvSpPr/>
            <p:nvPr/>
          </p:nvSpPr>
          <p:spPr>
            <a:xfrm flipH="1">
              <a:off x="7537785" y="4077051"/>
              <a:ext cx="74863" cy="74863"/>
            </a:xfrm>
            <a:custGeom>
              <a:rect b="b" l="l" r="r" t="t"/>
              <a:pathLst>
                <a:path extrusionOk="0" h="680" w="680">
                  <a:moveTo>
                    <a:pt x="340" y="1"/>
                  </a:moveTo>
                  <a:cubicBezTo>
                    <a:pt x="156" y="1"/>
                    <a:pt x="0" y="152"/>
                    <a:pt x="0" y="340"/>
                  </a:cubicBezTo>
                  <a:cubicBezTo>
                    <a:pt x="0" y="529"/>
                    <a:pt x="156" y="680"/>
                    <a:pt x="340" y="680"/>
                  </a:cubicBezTo>
                  <a:cubicBezTo>
                    <a:pt x="528" y="680"/>
                    <a:pt x="679" y="529"/>
                    <a:pt x="679" y="340"/>
                  </a:cubicBezTo>
                  <a:cubicBezTo>
                    <a:pt x="679" y="152"/>
                    <a:pt x="528"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3"/>
            <p:cNvSpPr/>
            <p:nvPr/>
          </p:nvSpPr>
          <p:spPr>
            <a:xfrm flipH="1">
              <a:off x="7458409" y="4117565"/>
              <a:ext cx="73872" cy="74312"/>
            </a:xfrm>
            <a:custGeom>
              <a:rect b="b" l="l" r="r" t="t"/>
              <a:pathLst>
                <a:path extrusionOk="0" h="675" w="671">
                  <a:moveTo>
                    <a:pt x="336" y="1"/>
                  </a:moveTo>
                  <a:cubicBezTo>
                    <a:pt x="152" y="1"/>
                    <a:pt x="1" y="152"/>
                    <a:pt x="1" y="335"/>
                  </a:cubicBezTo>
                  <a:cubicBezTo>
                    <a:pt x="1" y="524"/>
                    <a:pt x="152" y="675"/>
                    <a:pt x="336" y="675"/>
                  </a:cubicBezTo>
                  <a:cubicBezTo>
                    <a:pt x="520" y="675"/>
                    <a:pt x="670" y="524"/>
                    <a:pt x="670" y="335"/>
                  </a:cubicBezTo>
                  <a:cubicBezTo>
                    <a:pt x="670" y="152"/>
                    <a:pt x="520" y="1"/>
                    <a:pt x="3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3"/>
            <p:cNvSpPr/>
            <p:nvPr/>
          </p:nvSpPr>
          <p:spPr>
            <a:xfrm flipH="1">
              <a:off x="7377492" y="4155436"/>
              <a:ext cx="73212" cy="72771"/>
            </a:xfrm>
            <a:custGeom>
              <a:rect b="b" l="l" r="r" t="t"/>
              <a:pathLst>
                <a:path extrusionOk="0" h="661" w="665">
                  <a:moveTo>
                    <a:pt x="335" y="1"/>
                  </a:moveTo>
                  <a:cubicBezTo>
                    <a:pt x="151" y="1"/>
                    <a:pt x="0" y="147"/>
                    <a:pt x="0" y="331"/>
                  </a:cubicBezTo>
                  <a:cubicBezTo>
                    <a:pt x="0" y="515"/>
                    <a:pt x="151" y="661"/>
                    <a:pt x="335" y="661"/>
                  </a:cubicBezTo>
                  <a:cubicBezTo>
                    <a:pt x="514" y="661"/>
                    <a:pt x="665" y="515"/>
                    <a:pt x="665" y="331"/>
                  </a:cubicBezTo>
                  <a:cubicBezTo>
                    <a:pt x="665" y="147"/>
                    <a:pt x="514"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3"/>
            <p:cNvSpPr/>
            <p:nvPr/>
          </p:nvSpPr>
          <p:spPr>
            <a:xfrm flipH="1">
              <a:off x="7295474" y="4189674"/>
              <a:ext cx="72221" cy="72331"/>
            </a:xfrm>
            <a:custGeom>
              <a:rect b="b" l="l" r="r" t="t"/>
              <a:pathLst>
                <a:path extrusionOk="0" h="657" w="656">
                  <a:moveTo>
                    <a:pt x="330" y="1"/>
                  </a:moveTo>
                  <a:cubicBezTo>
                    <a:pt x="146" y="1"/>
                    <a:pt x="0" y="147"/>
                    <a:pt x="0" y="331"/>
                  </a:cubicBezTo>
                  <a:cubicBezTo>
                    <a:pt x="0" y="510"/>
                    <a:pt x="146" y="656"/>
                    <a:pt x="330" y="656"/>
                  </a:cubicBezTo>
                  <a:cubicBezTo>
                    <a:pt x="509" y="656"/>
                    <a:pt x="656" y="510"/>
                    <a:pt x="656" y="331"/>
                  </a:cubicBezTo>
                  <a:cubicBezTo>
                    <a:pt x="656" y="147"/>
                    <a:pt x="509"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3"/>
            <p:cNvSpPr/>
            <p:nvPr/>
          </p:nvSpPr>
          <p:spPr>
            <a:xfrm flipH="1">
              <a:off x="7212465" y="4221381"/>
              <a:ext cx="70679" cy="70679"/>
            </a:xfrm>
            <a:custGeom>
              <a:rect b="b" l="l" r="r" t="t"/>
              <a:pathLst>
                <a:path extrusionOk="0" h="642" w="642">
                  <a:moveTo>
                    <a:pt x="321" y="1"/>
                  </a:moveTo>
                  <a:cubicBezTo>
                    <a:pt x="142" y="1"/>
                    <a:pt x="1" y="142"/>
                    <a:pt x="1" y="321"/>
                  </a:cubicBezTo>
                  <a:cubicBezTo>
                    <a:pt x="1" y="500"/>
                    <a:pt x="142" y="642"/>
                    <a:pt x="321" y="642"/>
                  </a:cubicBezTo>
                  <a:cubicBezTo>
                    <a:pt x="500" y="642"/>
                    <a:pt x="642" y="500"/>
                    <a:pt x="642" y="321"/>
                  </a:cubicBezTo>
                  <a:cubicBezTo>
                    <a:pt x="642" y="142"/>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3"/>
            <p:cNvSpPr/>
            <p:nvPr/>
          </p:nvSpPr>
          <p:spPr>
            <a:xfrm flipH="1">
              <a:off x="7127804" y="4248904"/>
              <a:ext cx="70239" cy="70129"/>
            </a:xfrm>
            <a:custGeom>
              <a:rect b="b" l="l" r="r" t="t"/>
              <a:pathLst>
                <a:path extrusionOk="0" h="637" w="638">
                  <a:moveTo>
                    <a:pt x="321" y="0"/>
                  </a:moveTo>
                  <a:cubicBezTo>
                    <a:pt x="147" y="0"/>
                    <a:pt x="1" y="147"/>
                    <a:pt x="1" y="321"/>
                  </a:cubicBezTo>
                  <a:cubicBezTo>
                    <a:pt x="1" y="495"/>
                    <a:pt x="147" y="637"/>
                    <a:pt x="321" y="637"/>
                  </a:cubicBezTo>
                  <a:cubicBezTo>
                    <a:pt x="496" y="637"/>
                    <a:pt x="637" y="495"/>
                    <a:pt x="637" y="321"/>
                  </a:cubicBezTo>
                  <a:cubicBezTo>
                    <a:pt x="637" y="147"/>
                    <a:pt x="496"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3"/>
            <p:cNvSpPr/>
            <p:nvPr/>
          </p:nvSpPr>
          <p:spPr>
            <a:xfrm flipH="1">
              <a:off x="7042153" y="4273234"/>
              <a:ext cx="69138" cy="69138"/>
            </a:xfrm>
            <a:custGeom>
              <a:rect b="b" l="l" r="r" t="t"/>
              <a:pathLst>
                <a:path extrusionOk="0" h="628" w="628">
                  <a:moveTo>
                    <a:pt x="316" y="1"/>
                  </a:moveTo>
                  <a:cubicBezTo>
                    <a:pt x="142" y="1"/>
                    <a:pt x="0" y="142"/>
                    <a:pt x="0" y="317"/>
                  </a:cubicBezTo>
                  <a:cubicBezTo>
                    <a:pt x="0" y="487"/>
                    <a:pt x="142" y="628"/>
                    <a:pt x="316" y="628"/>
                  </a:cubicBezTo>
                  <a:cubicBezTo>
                    <a:pt x="486" y="628"/>
                    <a:pt x="627" y="487"/>
                    <a:pt x="627" y="317"/>
                  </a:cubicBezTo>
                  <a:cubicBezTo>
                    <a:pt x="627" y="142"/>
                    <a:pt x="486"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3"/>
            <p:cNvSpPr/>
            <p:nvPr/>
          </p:nvSpPr>
          <p:spPr>
            <a:xfrm flipH="1">
              <a:off x="6955511" y="4293491"/>
              <a:ext cx="68147" cy="68147"/>
            </a:xfrm>
            <a:custGeom>
              <a:rect b="b" l="l" r="r" t="t"/>
              <a:pathLst>
                <a:path extrusionOk="0" h="619" w="619">
                  <a:moveTo>
                    <a:pt x="307" y="1"/>
                  </a:moveTo>
                  <a:cubicBezTo>
                    <a:pt x="138" y="1"/>
                    <a:pt x="1" y="142"/>
                    <a:pt x="1" y="312"/>
                  </a:cubicBezTo>
                  <a:cubicBezTo>
                    <a:pt x="1" y="482"/>
                    <a:pt x="138" y="618"/>
                    <a:pt x="307" y="618"/>
                  </a:cubicBezTo>
                  <a:cubicBezTo>
                    <a:pt x="482" y="618"/>
                    <a:pt x="618" y="482"/>
                    <a:pt x="618" y="312"/>
                  </a:cubicBezTo>
                  <a:cubicBezTo>
                    <a:pt x="618" y="142"/>
                    <a:pt x="482"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3"/>
            <p:cNvSpPr/>
            <p:nvPr/>
          </p:nvSpPr>
          <p:spPr>
            <a:xfrm flipH="1">
              <a:off x="6868319" y="4310114"/>
              <a:ext cx="67046" cy="67046"/>
            </a:xfrm>
            <a:custGeom>
              <a:rect b="b" l="l" r="r" t="t"/>
              <a:pathLst>
                <a:path extrusionOk="0" h="609" w="609">
                  <a:moveTo>
                    <a:pt x="307" y="1"/>
                  </a:moveTo>
                  <a:cubicBezTo>
                    <a:pt x="137" y="1"/>
                    <a:pt x="0" y="137"/>
                    <a:pt x="0" y="302"/>
                  </a:cubicBezTo>
                  <a:cubicBezTo>
                    <a:pt x="0" y="472"/>
                    <a:pt x="137" y="609"/>
                    <a:pt x="307" y="609"/>
                  </a:cubicBezTo>
                  <a:cubicBezTo>
                    <a:pt x="472" y="609"/>
                    <a:pt x="608" y="472"/>
                    <a:pt x="608" y="302"/>
                  </a:cubicBezTo>
                  <a:cubicBezTo>
                    <a:pt x="608" y="137"/>
                    <a:pt x="472"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3"/>
            <p:cNvSpPr/>
            <p:nvPr/>
          </p:nvSpPr>
          <p:spPr>
            <a:xfrm flipH="1">
              <a:off x="6780136" y="4322114"/>
              <a:ext cx="66496" cy="65945"/>
            </a:xfrm>
            <a:custGeom>
              <a:rect b="b" l="l" r="r" t="t"/>
              <a:pathLst>
                <a:path extrusionOk="0" h="599" w="604">
                  <a:moveTo>
                    <a:pt x="302" y="0"/>
                  </a:moveTo>
                  <a:cubicBezTo>
                    <a:pt x="137" y="0"/>
                    <a:pt x="0" y="132"/>
                    <a:pt x="0" y="302"/>
                  </a:cubicBezTo>
                  <a:cubicBezTo>
                    <a:pt x="0" y="467"/>
                    <a:pt x="137" y="599"/>
                    <a:pt x="302" y="599"/>
                  </a:cubicBezTo>
                  <a:cubicBezTo>
                    <a:pt x="467" y="599"/>
                    <a:pt x="604" y="467"/>
                    <a:pt x="604" y="302"/>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3"/>
            <p:cNvSpPr/>
            <p:nvPr/>
          </p:nvSpPr>
          <p:spPr>
            <a:xfrm flipH="1">
              <a:off x="6691402" y="4329381"/>
              <a:ext cx="65505" cy="65505"/>
            </a:xfrm>
            <a:custGeom>
              <a:rect b="b" l="l" r="r" t="t"/>
              <a:pathLst>
                <a:path extrusionOk="0" h="595" w="595">
                  <a:moveTo>
                    <a:pt x="298" y="0"/>
                  </a:moveTo>
                  <a:cubicBezTo>
                    <a:pt x="133" y="0"/>
                    <a:pt x="1" y="137"/>
                    <a:pt x="1" y="297"/>
                  </a:cubicBezTo>
                  <a:cubicBezTo>
                    <a:pt x="1" y="462"/>
                    <a:pt x="133" y="594"/>
                    <a:pt x="298" y="594"/>
                  </a:cubicBezTo>
                  <a:cubicBezTo>
                    <a:pt x="458" y="594"/>
                    <a:pt x="595" y="462"/>
                    <a:pt x="595" y="297"/>
                  </a:cubicBezTo>
                  <a:cubicBezTo>
                    <a:pt x="595" y="137"/>
                    <a:pt x="458"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3"/>
            <p:cNvSpPr/>
            <p:nvPr/>
          </p:nvSpPr>
          <p:spPr>
            <a:xfrm flipH="1">
              <a:off x="6602558" y="4332463"/>
              <a:ext cx="64514" cy="64404"/>
            </a:xfrm>
            <a:custGeom>
              <a:rect b="b" l="l" r="r" t="t"/>
              <a:pathLst>
                <a:path extrusionOk="0" h="585" w="586">
                  <a:moveTo>
                    <a:pt x="293" y="0"/>
                  </a:moveTo>
                  <a:cubicBezTo>
                    <a:pt x="128" y="0"/>
                    <a:pt x="0" y="132"/>
                    <a:pt x="0" y="293"/>
                  </a:cubicBezTo>
                  <a:cubicBezTo>
                    <a:pt x="0" y="453"/>
                    <a:pt x="128"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3"/>
            <p:cNvSpPr/>
            <p:nvPr/>
          </p:nvSpPr>
          <p:spPr>
            <a:xfrm flipH="1">
              <a:off x="6513824" y="4330922"/>
              <a:ext cx="63964" cy="63413"/>
            </a:xfrm>
            <a:custGeom>
              <a:rect b="b" l="l" r="r" t="t"/>
              <a:pathLst>
                <a:path extrusionOk="0" h="576" w="581">
                  <a:moveTo>
                    <a:pt x="293" y="0"/>
                  </a:moveTo>
                  <a:cubicBezTo>
                    <a:pt x="132" y="0"/>
                    <a:pt x="0" y="128"/>
                    <a:pt x="0" y="288"/>
                  </a:cubicBezTo>
                  <a:cubicBezTo>
                    <a:pt x="0" y="448"/>
                    <a:pt x="132" y="575"/>
                    <a:pt x="293" y="575"/>
                  </a:cubicBezTo>
                  <a:cubicBezTo>
                    <a:pt x="448" y="575"/>
                    <a:pt x="580" y="448"/>
                    <a:pt x="580" y="288"/>
                  </a:cubicBezTo>
                  <a:cubicBezTo>
                    <a:pt x="580" y="128"/>
                    <a:pt x="448"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3"/>
            <p:cNvSpPr/>
            <p:nvPr/>
          </p:nvSpPr>
          <p:spPr>
            <a:xfrm flipH="1">
              <a:off x="6425641" y="4324096"/>
              <a:ext cx="62422" cy="62422"/>
            </a:xfrm>
            <a:custGeom>
              <a:rect b="b" l="l" r="r" t="t"/>
              <a:pathLst>
                <a:path extrusionOk="0" h="567" w="567">
                  <a:moveTo>
                    <a:pt x="284" y="1"/>
                  </a:moveTo>
                  <a:cubicBezTo>
                    <a:pt x="128" y="1"/>
                    <a:pt x="1" y="128"/>
                    <a:pt x="1" y="284"/>
                  </a:cubicBezTo>
                  <a:cubicBezTo>
                    <a:pt x="1" y="439"/>
                    <a:pt x="128" y="567"/>
                    <a:pt x="284" y="567"/>
                  </a:cubicBezTo>
                  <a:cubicBezTo>
                    <a:pt x="439" y="567"/>
                    <a:pt x="567" y="439"/>
                    <a:pt x="567" y="284"/>
                  </a:cubicBezTo>
                  <a:cubicBezTo>
                    <a:pt x="567" y="128"/>
                    <a:pt x="439" y="1"/>
                    <a:pt x="2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3"/>
            <p:cNvSpPr/>
            <p:nvPr/>
          </p:nvSpPr>
          <p:spPr>
            <a:xfrm flipH="1">
              <a:off x="6337458" y="4312757"/>
              <a:ext cx="61762" cy="61872"/>
            </a:xfrm>
            <a:custGeom>
              <a:rect b="b" l="l" r="r" t="t"/>
              <a:pathLst>
                <a:path extrusionOk="0" h="562" w="561">
                  <a:moveTo>
                    <a:pt x="278" y="0"/>
                  </a:moveTo>
                  <a:cubicBezTo>
                    <a:pt x="127" y="0"/>
                    <a:pt x="0" y="128"/>
                    <a:pt x="0" y="278"/>
                  </a:cubicBezTo>
                  <a:cubicBezTo>
                    <a:pt x="0" y="434"/>
                    <a:pt x="127" y="561"/>
                    <a:pt x="278" y="561"/>
                  </a:cubicBezTo>
                  <a:cubicBezTo>
                    <a:pt x="434" y="561"/>
                    <a:pt x="561" y="434"/>
                    <a:pt x="561" y="278"/>
                  </a:cubicBezTo>
                  <a:cubicBezTo>
                    <a:pt x="561" y="128"/>
                    <a:pt x="434"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3"/>
            <p:cNvSpPr/>
            <p:nvPr/>
          </p:nvSpPr>
          <p:spPr>
            <a:xfrm flipH="1">
              <a:off x="6250265" y="4296683"/>
              <a:ext cx="60771" cy="60771"/>
            </a:xfrm>
            <a:custGeom>
              <a:rect b="b" l="l" r="r" t="t"/>
              <a:pathLst>
                <a:path extrusionOk="0" h="552" w="552">
                  <a:moveTo>
                    <a:pt x="274" y="0"/>
                  </a:moveTo>
                  <a:cubicBezTo>
                    <a:pt x="123" y="0"/>
                    <a:pt x="0" y="123"/>
                    <a:pt x="0" y="274"/>
                  </a:cubicBezTo>
                  <a:cubicBezTo>
                    <a:pt x="0" y="424"/>
                    <a:pt x="123" y="552"/>
                    <a:pt x="274" y="552"/>
                  </a:cubicBezTo>
                  <a:cubicBezTo>
                    <a:pt x="429" y="552"/>
                    <a:pt x="552" y="424"/>
                    <a:pt x="552" y="274"/>
                  </a:cubicBezTo>
                  <a:cubicBezTo>
                    <a:pt x="552" y="123"/>
                    <a:pt x="42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3"/>
            <p:cNvSpPr/>
            <p:nvPr/>
          </p:nvSpPr>
          <p:spPr>
            <a:xfrm flipH="1">
              <a:off x="6164064" y="4275876"/>
              <a:ext cx="59780" cy="59780"/>
            </a:xfrm>
            <a:custGeom>
              <a:rect b="b" l="l" r="r" t="t"/>
              <a:pathLst>
                <a:path extrusionOk="0" h="543" w="543">
                  <a:moveTo>
                    <a:pt x="274" y="1"/>
                  </a:moveTo>
                  <a:cubicBezTo>
                    <a:pt x="123" y="1"/>
                    <a:pt x="0" y="123"/>
                    <a:pt x="0" y="274"/>
                  </a:cubicBezTo>
                  <a:cubicBezTo>
                    <a:pt x="0" y="425"/>
                    <a:pt x="123" y="543"/>
                    <a:pt x="274" y="543"/>
                  </a:cubicBezTo>
                  <a:cubicBezTo>
                    <a:pt x="420" y="543"/>
                    <a:pt x="543" y="425"/>
                    <a:pt x="543" y="274"/>
                  </a:cubicBezTo>
                  <a:cubicBezTo>
                    <a:pt x="543" y="123"/>
                    <a:pt x="42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3"/>
            <p:cNvSpPr/>
            <p:nvPr/>
          </p:nvSpPr>
          <p:spPr>
            <a:xfrm flipH="1">
              <a:off x="6078963" y="4251436"/>
              <a:ext cx="58789" cy="58789"/>
            </a:xfrm>
            <a:custGeom>
              <a:rect b="b" l="l" r="r" t="t"/>
              <a:pathLst>
                <a:path extrusionOk="0" h="534" w="534">
                  <a:moveTo>
                    <a:pt x="270" y="1"/>
                  </a:moveTo>
                  <a:cubicBezTo>
                    <a:pt x="119" y="1"/>
                    <a:pt x="1" y="119"/>
                    <a:pt x="1" y="265"/>
                  </a:cubicBezTo>
                  <a:cubicBezTo>
                    <a:pt x="1" y="411"/>
                    <a:pt x="119" y="534"/>
                    <a:pt x="270" y="534"/>
                  </a:cubicBezTo>
                  <a:cubicBezTo>
                    <a:pt x="416" y="534"/>
                    <a:pt x="534" y="411"/>
                    <a:pt x="534" y="265"/>
                  </a:cubicBezTo>
                  <a:cubicBezTo>
                    <a:pt x="534" y="119"/>
                    <a:pt x="416" y="1"/>
                    <a:pt x="2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3"/>
            <p:cNvSpPr/>
            <p:nvPr/>
          </p:nvSpPr>
          <p:spPr>
            <a:xfrm flipH="1">
              <a:off x="5994853" y="4222372"/>
              <a:ext cx="57688" cy="58239"/>
            </a:xfrm>
            <a:custGeom>
              <a:rect b="b" l="l" r="r" t="t"/>
              <a:pathLst>
                <a:path extrusionOk="0" h="529" w="524">
                  <a:moveTo>
                    <a:pt x="259" y="1"/>
                  </a:moveTo>
                  <a:cubicBezTo>
                    <a:pt x="118" y="1"/>
                    <a:pt x="0" y="119"/>
                    <a:pt x="0" y="265"/>
                  </a:cubicBezTo>
                  <a:cubicBezTo>
                    <a:pt x="0" y="411"/>
                    <a:pt x="118" y="529"/>
                    <a:pt x="259" y="529"/>
                  </a:cubicBezTo>
                  <a:cubicBezTo>
                    <a:pt x="406" y="529"/>
                    <a:pt x="523" y="411"/>
                    <a:pt x="523" y="265"/>
                  </a:cubicBezTo>
                  <a:cubicBezTo>
                    <a:pt x="523" y="119"/>
                    <a:pt x="406"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3"/>
            <p:cNvSpPr/>
            <p:nvPr/>
          </p:nvSpPr>
          <p:spPr>
            <a:xfrm flipH="1">
              <a:off x="5912395" y="4190775"/>
              <a:ext cx="56588" cy="56698"/>
            </a:xfrm>
            <a:custGeom>
              <a:rect b="b" l="l" r="r" t="t"/>
              <a:pathLst>
                <a:path extrusionOk="0" h="515" w="514">
                  <a:moveTo>
                    <a:pt x="255" y="0"/>
                  </a:moveTo>
                  <a:cubicBezTo>
                    <a:pt x="113" y="0"/>
                    <a:pt x="0" y="114"/>
                    <a:pt x="0" y="255"/>
                  </a:cubicBezTo>
                  <a:cubicBezTo>
                    <a:pt x="0" y="396"/>
                    <a:pt x="113" y="514"/>
                    <a:pt x="255" y="514"/>
                  </a:cubicBezTo>
                  <a:cubicBezTo>
                    <a:pt x="401" y="514"/>
                    <a:pt x="514" y="396"/>
                    <a:pt x="514" y="255"/>
                  </a:cubicBezTo>
                  <a:cubicBezTo>
                    <a:pt x="514" y="114"/>
                    <a:pt x="401"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3"/>
            <p:cNvSpPr/>
            <p:nvPr/>
          </p:nvSpPr>
          <p:spPr>
            <a:xfrm flipH="1">
              <a:off x="5830817" y="4155436"/>
              <a:ext cx="56257" cy="55707"/>
            </a:xfrm>
            <a:custGeom>
              <a:rect b="b" l="l" r="r" t="t"/>
              <a:pathLst>
                <a:path extrusionOk="0" h="506" w="511">
                  <a:moveTo>
                    <a:pt x="255" y="1"/>
                  </a:moveTo>
                  <a:cubicBezTo>
                    <a:pt x="114" y="1"/>
                    <a:pt x="1" y="114"/>
                    <a:pt x="1" y="255"/>
                  </a:cubicBezTo>
                  <a:cubicBezTo>
                    <a:pt x="1" y="392"/>
                    <a:pt x="114" y="505"/>
                    <a:pt x="255" y="505"/>
                  </a:cubicBezTo>
                  <a:cubicBezTo>
                    <a:pt x="397" y="505"/>
                    <a:pt x="510" y="392"/>
                    <a:pt x="510" y="255"/>
                  </a:cubicBezTo>
                  <a:cubicBezTo>
                    <a:pt x="510" y="114"/>
                    <a:pt x="397"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3"/>
            <p:cNvSpPr/>
            <p:nvPr/>
          </p:nvSpPr>
          <p:spPr>
            <a:xfrm flipH="1">
              <a:off x="5750450" y="4117565"/>
              <a:ext cx="55046" cy="55156"/>
            </a:xfrm>
            <a:custGeom>
              <a:rect b="b" l="l" r="r" t="t"/>
              <a:pathLst>
                <a:path extrusionOk="0" h="501" w="500">
                  <a:moveTo>
                    <a:pt x="250" y="1"/>
                  </a:moveTo>
                  <a:cubicBezTo>
                    <a:pt x="113" y="1"/>
                    <a:pt x="0" y="114"/>
                    <a:pt x="0" y="251"/>
                  </a:cubicBezTo>
                  <a:cubicBezTo>
                    <a:pt x="0" y="392"/>
                    <a:pt x="113" y="500"/>
                    <a:pt x="250" y="500"/>
                  </a:cubicBezTo>
                  <a:cubicBezTo>
                    <a:pt x="387" y="500"/>
                    <a:pt x="500" y="392"/>
                    <a:pt x="500" y="251"/>
                  </a:cubicBezTo>
                  <a:cubicBezTo>
                    <a:pt x="500" y="114"/>
                    <a:pt x="387" y="1"/>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3"/>
            <p:cNvSpPr/>
            <p:nvPr/>
          </p:nvSpPr>
          <p:spPr>
            <a:xfrm flipH="1">
              <a:off x="5670964" y="4078702"/>
              <a:ext cx="54166" cy="54055"/>
            </a:xfrm>
            <a:custGeom>
              <a:rect b="b" l="l" r="r" t="t"/>
              <a:pathLst>
                <a:path extrusionOk="0" h="491" w="492">
                  <a:moveTo>
                    <a:pt x="246" y="0"/>
                  </a:moveTo>
                  <a:cubicBezTo>
                    <a:pt x="109" y="0"/>
                    <a:pt x="1" y="109"/>
                    <a:pt x="1" y="245"/>
                  </a:cubicBezTo>
                  <a:cubicBezTo>
                    <a:pt x="1" y="382"/>
                    <a:pt x="109" y="490"/>
                    <a:pt x="246" y="490"/>
                  </a:cubicBezTo>
                  <a:cubicBezTo>
                    <a:pt x="378" y="490"/>
                    <a:pt x="491" y="382"/>
                    <a:pt x="491" y="245"/>
                  </a:cubicBezTo>
                  <a:cubicBezTo>
                    <a:pt x="491" y="109"/>
                    <a:pt x="378"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3"/>
            <p:cNvSpPr/>
            <p:nvPr/>
          </p:nvSpPr>
          <p:spPr>
            <a:xfrm flipH="1">
              <a:off x="5592139" y="4038189"/>
              <a:ext cx="53065" cy="53505"/>
            </a:xfrm>
            <a:custGeom>
              <a:rect b="b" l="l" r="r" t="t"/>
              <a:pathLst>
                <a:path extrusionOk="0" h="486" w="482">
                  <a:moveTo>
                    <a:pt x="241" y="0"/>
                  </a:moveTo>
                  <a:cubicBezTo>
                    <a:pt x="109" y="0"/>
                    <a:pt x="1" y="109"/>
                    <a:pt x="1" y="241"/>
                  </a:cubicBezTo>
                  <a:cubicBezTo>
                    <a:pt x="1" y="378"/>
                    <a:pt x="109" y="486"/>
                    <a:pt x="241" y="486"/>
                  </a:cubicBezTo>
                  <a:cubicBezTo>
                    <a:pt x="373" y="486"/>
                    <a:pt x="482" y="378"/>
                    <a:pt x="482" y="241"/>
                  </a:cubicBezTo>
                  <a:cubicBezTo>
                    <a:pt x="482"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3"/>
            <p:cNvSpPr/>
            <p:nvPr/>
          </p:nvSpPr>
          <p:spPr>
            <a:xfrm flipH="1">
              <a:off x="5513203" y="3998225"/>
              <a:ext cx="52624" cy="51964"/>
            </a:xfrm>
            <a:custGeom>
              <a:rect b="b" l="l" r="r" t="t"/>
              <a:pathLst>
                <a:path extrusionOk="0" h="472" w="478">
                  <a:moveTo>
                    <a:pt x="241" y="0"/>
                  </a:moveTo>
                  <a:cubicBezTo>
                    <a:pt x="109" y="0"/>
                    <a:pt x="1" y="104"/>
                    <a:pt x="1" y="236"/>
                  </a:cubicBezTo>
                  <a:cubicBezTo>
                    <a:pt x="1" y="363"/>
                    <a:pt x="109" y="472"/>
                    <a:pt x="241" y="472"/>
                  </a:cubicBezTo>
                  <a:cubicBezTo>
                    <a:pt x="369" y="472"/>
                    <a:pt x="477" y="363"/>
                    <a:pt x="477" y="236"/>
                  </a:cubicBezTo>
                  <a:cubicBezTo>
                    <a:pt x="477" y="104"/>
                    <a:pt x="369"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3"/>
            <p:cNvSpPr/>
            <p:nvPr/>
          </p:nvSpPr>
          <p:spPr>
            <a:xfrm flipH="1">
              <a:off x="5434378" y="3958262"/>
              <a:ext cx="50973" cy="51523"/>
            </a:xfrm>
            <a:custGeom>
              <a:rect b="b" l="l" r="r" t="t"/>
              <a:pathLst>
                <a:path extrusionOk="0" h="468" w="463">
                  <a:moveTo>
                    <a:pt x="232" y="0"/>
                  </a:moveTo>
                  <a:cubicBezTo>
                    <a:pt x="104" y="0"/>
                    <a:pt x="1" y="104"/>
                    <a:pt x="1" y="231"/>
                  </a:cubicBezTo>
                  <a:cubicBezTo>
                    <a:pt x="1" y="363"/>
                    <a:pt x="104" y="467"/>
                    <a:pt x="232" y="467"/>
                  </a:cubicBezTo>
                  <a:cubicBezTo>
                    <a:pt x="359" y="467"/>
                    <a:pt x="463" y="363"/>
                    <a:pt x="463" y="231"/>
                  </a:cubicBezTo>
                  <a:cubicBezTo>
                    <a:pt x="463" y="104"/>
                    <a:pt x="359"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3"/>
            <p:cNvSpPr/>
            <p:nvPr/>
          </p:nvSpPr>
          <p:spPr>
            <a:xfrm flipH="1">
              <a:off x="5353901" y="3920391"/>
              <a:ext cx="50422" cy="50422"/>
            </a:xfrm>
            <a:custGeom>
              <a:rect b="b" l="l" r="r" t="t"/>
              <a:pathLst>
                <a:path extrusionOk="0" h="458" w="458">
                  <a:moveTo>
                    <a:pt x="226" y="0"/>
                  </a:moveTo>
                  <a:cubicBezTo>
                    <a:pt x="104" y="0"/>
                    <a:pt x="0" y="99"/>
                    <a:pt x="0" y="227"/>
                  </a:cubicBezTo>
                  <a:cubicBezTo>
                    <a:pt x="0" y="354"/>
                    <a:pt x="104" y="458"/>
                    <a:pt x="226" y="458"/>
                  </a:cubicBezTo>
                  <a:cubicBezTo>
                    <a:pt x="354" y="458"/>
                    <a:pt x="457" y="354"/>
                    <a:pt x="457" y="227"/>
                  </a:cubicBezTo>
                  <a:cubicBezTo>
                    <a:pt x="457" y="99"/>
                    <a:pt x="354" y="0"/>
                    <a:pt x="2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3"/>
            <p:cNvSpPr/>
            <p:nvPr/>
          </p:nvSpPr>
          <p:spPr>
            <a:xfrm flipH="1">
              <a:off x="5272984" y="3884611"/>
              <a:ext cx="49432" cy="49321"/>
            </a:xfrm>
            <a:custGeom>
              <a:rect b="b" l="l" r="r" t="t"/>
              <a:pathLst>
                <a:path extrusionOk="0" h="448" w="449">
                  <a:moveTo>
                    <a:pt x="227" y="0"/>
                  </a:moveTo>
                  <a:cubicBezTo>
                    <a:pt x="100" y="0"/>
                    <a:pt x="1" y="104"/>
                    <a:pt x="1" y="226"/>
                  </a:cubicBezTo>
                  <a:cubicBezTo>
                    <a:pt x="1" y="349"/>
                    <a:pt x="100" y="448"/>
                    <a:pt x="227" y="448"/>
                  </a:cubicBezTo>
                  <a:cubicBezTo>
                    <a:pt x="350" y="448"/>
                    <a:pt x="449" y="349"/>
                    <a:pt x="449" y="226"/>
                  </a:cubicBezTo>
                  <a:cubicBezTo>
                    <a:pt x="449" y="104"/>
                    <a:pt x="350"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3"/>
            <p:cNvSpPr/>
            <p:nvPr/>
          </p:nvSpPr>
          <p:spPr>
            <a:xfrm flipH="1">
              <a:off x="5190415" y="3852905"/>
              <a:ext cx="48441" cy="48331"/>
            </a:xfrm>
            <a:custGeom>
              <a:rect b="b" l="l" r="r" t="t"/>
              <a:pathLst>
                <a:path extrusionOk="0" h="439" w="440">
                  <a:moveTo>
                    <a:pt x="222" y="0"/>
                  </a:moveTo>
                  <a:cubicBezTo>
                    <a:pt x="100" y="0"/>
                    <a:pt x="1" y="99"/>
                    <a:pt x="1" y="222"/>
                  </a:cubicBezTo>
                  <a:cubicBezTo>
                    <a:pt x="1" y="340"/>
                    <a:pt x="100" y="439"/>
                    <a:pt x="222" y="439"/>
                  </a:cubicBezTo>
                  <a:cubicBezTo>
                    <a:pt x="340" y="439"/>
                    <a:pt x="439" y="340"/>
                    <a:pt x="439" y="222"/>
                  </a:cubicBezTo>
                  <a:cubicBezTo>
                    <a:pt x="439" y="99"/>
                    <a:pt x="340"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3"/>
            <p:cNvSpPr/>
            <p:nvPr/>
          </p:nvSpPr>
          <p:spPr>
            <a:xfrm flipH="1">
              <a:off x="5105865" y="3825382"/>
              <a:ext cx="47340" cy="47890"/>
            </a:xfrm>
            <a:custGeom>
              <a:rect b="b" l="l" r="r" t="t"/>
              <a:pathLst>
                <a:path extrusionOk="0" h="435" w="430">
                  <a:moveTo>
                    <a:pt x="213" y="1"/>
                  </a:moveTo>
                  <a:cubicBezTo>
                    <a:pt x="95" y="1"/>
                    <a:pt x="1" y="100"/>
                    <a:pt x="1" y="217"/>
                  </a:cubicBezTo>
                  <a:cubicBezTo>
                    <a:pt x="1" y="335"/>
                    <a:pt x="95" y="434"/>
                    <a:pt x="213" y="434"/>
                  </a:cubicBezTo>
                  <a:cubicBezTo>
                    <a:pt x="331" y="434"/>
                    <a:pt x="430" y="335"/>
                    <a:pt x="430" y="217"/>
                  </a:cubicBezTo>
                  <a:cubicBezTo>
                    <a:pt x="430" y="100"/>
                    <a:pt x="331"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3"/>
            <p:cNvSpPr/>
            <p:nvPr/>
          </p:nvSpPr>
          <p:spPr>
            <a:xfrm flipH="1">
              <a:off x="5020214" y="3803584"/>
              <a:ext cx="46239" cy="46789"/>
            </a:xfrm>
            <a:custGeom>
              <a:rect b="b" l="l" r="r" t="t"/>
              <a:pathLst>
                <a:path extrusionOk="0" h="425" w="420">
                  <a:moveTo>
                    <a:pt x="212" y="1"/>
                  </a:moveTo>
                  <a:cubicBezTo>
                    <a:pt x="94" y="1"/>
                    <a:pt x="0" y="95"/>
                    <a:pt x="0" y="213"/>
                  </a:cubicBezTo>
                  <a:cubicBezTo>
                    <a:pt x="0" y="331"/>
                    <a:pt x="94" y="425"/>
                    <a:pt x="212" y="425"/>
                  </a:cubicBezTo>
                  <a:cubicBezTo>
                    <a:pt x="325" y="425"/>
                    <a:pt x="420" y="331"/>
                    <a:pt x="420" y="213"/>
                  </a:cubicBezTo>
                  <a:cubicBezTo>
                    <a:pt x="420" y="95"/>
                    <a:pt x="325"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3"/>
            <p:cNvSpPr/>
            <p:nvPr/>
          </p:nvSpPr>
          <p:spPr>
            <a:xfrm flipH="1">
              <a:off x="4932471" y="3788061"/>
              <a:ext cx="45798" cy="45798"/>
            </a:xfrm>
            <a:custGeom>
              <a:rect b="b" l="l" r="r" t="t"/>
              <a:pathLst>
                <a:path extrusionOk="0" h="416" w="416">
                  <a:moveTo>
                    <a:pt x="208" y="0"/>
                  </a:moveTo>
                  <a:cubicBezTo>
                    <a:pt x="95" y="0"/>
                    <a:pt x="0" y="94"/>
                    <a:pt x="0" y="208"/>
                  </a:cubicBezTo>
                  <a:cubicBezTo>
                    <a:pt x="0" y="321"/>
                    <a:pt x="95" y="415"/>
                    <a:pt x="208" y="415"/>
                  </a:cubicBezTo>
                  <a:cubicBezTo>
                    <a:pt x="321" y="415"/>
                    <a:pt x="415" y="321"/>
                    <a:pt x="415" y="208"/>
                  </a:cubicBezTo>
                  <a:cubicBezTo>
                    <a:pt x="415" y="94"/>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3"/>
            <p:cNvSpPr/>
            <p:nvPr/>
          </p:nvSpPr>
          <p:spPr>
            <a:xfrm flipH="1">
              <a:off x="4844287" y="3778703"/>
              <a:ext cx="44698" cy="44698"/>
            </a:xfrm>
            <a:custGeom>
              <a:rect b="b" l="l" r="r" t="t"/>
              <a:pathLst>
                <a:path extrusionOk="0" h="406" w="406">
                  <a:moveTo>
                    <a:pt x="203" y="0"/>
                  </a:moveTo>
                  <a:cubicBezTo>
                    <a:pt x="90" y="0"/>
                    <a:pt x="0" y="95"/>
                    <a:pt x="0" y="203"/>
                  </a:cubicBezTo>
                  <a:cubicBezTo>
                    <a:pt x="0" y="316"/>
                    <a:pt x="90" y="406"/>
                    <a:pt x="203" y="406"/>
                  </a:cubicBezTo>
                  <a:cubicBezTo>
                    <a:pt x="316" y="406"/>
                    <a:pt x="406" y="316"/>
                    <a:pt x="406" y="203"/>
                  </a:cubicBezTo>
                  <a:cubicBezTo>
                    <a:pt x="406" y="95"/>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3"/>
            <p:cNvSpPr/>
            <p:nvPr/>
          </p:nvSpPr>
          <p:spPr>
            <a:xfrm flipH="1">
              <a:off x="4755554" y="3776611"/>
              <a:ext cx="43707" cy="43707"/>
            </a:xfrm>
            <a:custGeom>
              <a:rect b="b" l="l" r="r" t="t"/>
              <a:pathLst>
                <a:path extrusionOk="0" h="397" w="397">
                  <a:moveTo>
                    <a:pt x="199" y="0"/>
                  </a:moveTo>
                  <a:cubicBezTo>
                    <a:pt x="90" y="0"/>
                    <a:pt x="1" y="90"/>
                    <a:pt x="1" y="198"/>
                  </a:cubicBezTo>
                  <a:cubicBezTo>
                    <a:pt x="1" y="307"/>
                    <a:pt x="90" y="396"/>
                    <a:pt x="199" y="396"/>
                  </a:cubicBezTo>
                  <a:cubicBezTo>
                    <a:pt x="307" y="396"/>
                    <a:pt x="397" y="307"/>
                    <a:pt x="397" y="198"/>
                  </a:cubicBezTo>
                  <a:cubicBezTo>
                    <a:pt x="397" y="90"/>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3"/>
            <p:cNvSpPr/>
            <p:nvPr/>
          </p:nvSpPr>
          <p:spPr>
            <a:xfrm flipH="1">
              <a:off x="4666820" y="3780795"/>
              <a:ext cx="42606" cy="42606"/>
            </a:xfrm>
            <a:custGeom>
              <a:rect b="b" l="l" r="r" t="t"/>
              <a:pathLst>
                <a:path extrusionOk="0" h="387" w="387">
                  <a:moveTo>
                    <a:pt x="194" y="0"/>
                  </a:moveTo>
                  <a:cubicBezTo>
                    <a:pt x="85" y="0"/>
                    <a:pt x="0" y="85"/>
                    <a:pt x="0" y="193"/>
                  </a:cubicBezTo>
                  <a:cubicBezTo>
                    <a:pt x="0" y="302"/>
                    <a:pt x="85" y="387"/>
                    <a:pt x="194" y="387"/>
                  </a:cubicBezTo>
                  <a:cubicBezTo>
                    <a:pt x="297" y="387"/>
                    <a:pt x="387" y="302"/>
                    <a:pt x="387" y="193"/>
                  </a:cubicBezTo>
                  <a:cubicBezTo>
                    <a:pt x="387" y="85"/>
                    <a:pt x="297" y="0"/>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3"/>
            <p:cNvSpPr/>
            <p:nvPr/>
          </p:nvSpPr>
          <p:spPr>
            <a:xfrm flipH="1">
              <a:off x="4578527" y="3791143"/>
              <a:ext cx="42165" cy="41615"/>
            </a:xfrm>
            <a:custGeom>
              <a:rect b="b" l="l" r="r" t="t"/>
              <a:pathLst>
                <a:path extrusionOk="0" h="378" w="383">
                  <a:moveTo>
                    <a:pt x="194" y="0"/>
                  </a:moveTo>
                  <a:cubicBezTo>
                    <a:pt x="85" y="0"/>
                    <a:pt x="1" y="85"/>
                    <a:pt x="1" y="189"/>
                  </a:cubicBezTo>
                  <a:cubicBezTo>
                    <a:pt x="1" y="293"/>
                    <a:pt x="85" y="378"/>
                    <a:pt x="194" y="378"/>
                  </a:cubicBezTo>
                  <a:cubicBezTo>
                    <a:pt x="298" y="378"/>
                    <a:pt x="382" y="293"/>
                    <a:pt x="382" y="189"/>
                  </a:cubicBezTo>
                  <a:cubicBezTo>
                    <a:pt x="382" y="85"/>
                    <a:pt x="298" y="0"/>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3"/>
            <p:cNvSpPr/>
            <p:nvPr/>
          </p:nvSpPr>
          <p:spPr>
            <a:xfrm flipH="1">
              <a:off x="4491334" y="3806666"/>
              <a:ext cx="40624" cy="41175"/>
            </a:xfrm>
            <a:custGeom>
              <a:rect b="b" l="l" r="r" t="t"/>
              <a:pathLst>
                <a:path extrusionOk="0" h="374" w="369">
                  <a:moveTo>
                    <a:pt x="184" y="1"/>
                  </a:moveTo>
                  <a:cubicBezTo>
                    <a:pt x="81" y="1"/>
                    <a:pt x="1" y="86"/>
                    <a:pt x="1" y="185"/>
                  </a:cubicBezTo>
                  <a:cubicBezTo>
                    <a:pt x="1" y="288"/>
                    <a:pt x="81" y="373"/>
                    <a:pt x="184" y="373"/>
                  </a:cubicBezTo>
                  <a:cubicBezTo>
                    <a:pt x="288" y="373"/>
                    <a:pt x="368" y="288"/>
                    <a:pt x="368" y="185"/>
                  </a:cubicBezTo>
                  <a:cubicBezTo>
                    <a:pt x="368" y="86"/>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3"/>
            <p:cNvSpPr/>
            <p:nvPr/>
          </p:nvSpPr>
          <p:spPr>
            <a:xfrm flipH="1">
              <a:off x="4404692" y="3827473"/>
              <a:ext cx="40074" cy="40074"/>
            </a:xfrm>
            <a:custGeom>
              <a:rect b="b" l="l" r="r" t="t"/>
              <a:pathLst>
                <a:path extrusionOk="0" h="364" w="364">
                  <a:moveTo>
                    <a:pt x="180" y="0"/>
                  </a:moveTo>
                  <a:cubicBezTo>
                    <a:pt x="81" y="0"/>
                    <a:pt x="1" y="85"/>
                    <a:pt x="1" y="184"/>
                  </a:cubicBezTo>
                  <a:cubicBezTo>
                    <a:pt x="1" y="283"/>
                    <a:pt x="81" y="363"/>
                    <a:pt x="180" y="363"/>
                  </a:cubicBezTo>
                  <a:cubicBezTo>
                    <a:pt x="283" y="363"/>
                    <a:pt x="364" y="283"/>
                    <a:pt x="364" y="184"/>
                  </a:cubicBezTo>
                  <a:cubicBezTo>
                    <a:pt x="364" y="85"/>
                    <a:pt x="283"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3"/>
            <p:cNvSpPr/>
            <p:nvPr/>
          </p:nvSpPr>
          <p:spPr>
            <a:xfrm flipH="1">
              <a:off x="4319592" y="3852905"/>
              <a:ext cx="38973" cy="39083"/>
            </a:xfrm>
            <a:custGeom>
              <a:rect b="b" l="l" r="r" t="t"/>
              <a:pathLst>
                <a:path extrusionOk="0" h="355" w="354">
                  <a:moveTo>
                    <a:pt x="179" y="0"/>
                  </a:moveTo>
                  <a:cubicBezTo>
                    <a:pt x="80" y="0"/>
                    <a:pt x="0" y="81"/>
                    <a:pt x="0" y="180"/>
                  </a:cubicBezTo>
                  <a:cubicBezTo>
                    <a:pt x="0" y="274"/>
                    <a:pt x="80" y="354"/>
                    <a:pt x="179" y="354"/>
                  </a:cubicBezTo>
                  <a:cubicBezTo>
                    <a:pt x="274" y="354"/>
                    <a:pt x="354" y="274"/>
                    <a:pt x="354" y="180"/>
                  </a:cubicBezTo>
                  <a:cubicBezTo>
                    <a:pt x="354" y="81"/>
                    <a:pt x="274"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3"/>
            <p:cNvSpPr/>
            <p:nvPr/>
          </p:nvSpPr>
          <p:spPr>
            <a:xfrm flipH="1">
              <a:off x="4235482" y="3882519"/>
              <a:ext cx="37982" cy="37982"/>
            </a:xfrm>
            <a:custGeom>
              <a:rect b="b" l="l" r="r" t="t"/>
              <a:pathLst>
                <a:path extrusionOk="0" h="345" w="345">
                  <a:moveTo>
                    <a:pt x="175" y="0"/>
                  </a:moveTo>
                  <a:cubicBezTo>
                    <a:pt x="76" y="0"/>
                    <a:pt x="0" y="76"/>
                    <a:pt x="0" y="170"/>
                  </a:cubicBezTo>
                  <a:cubicBezTo>
                    <a:pt x="0" y="264"/>
                    <a:pt x="76" y="344"/>
                    <a:pt x="175" y="344"/>
                  </a:cubicBezTo>
                  <a:cubicBezTo>
                    <a:pt x="269" y="344"/>
                    <a:pt x="344" y="264"/>
                    <a:pt x="344" y="170"/>
                  </a:cubicBezTo>
                  <a:cubicBezTo>
                    <a:pt x="344" y="76"/>
                    <a:pt x="269" y="0"/>
                    <a:pt x="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3"/>
            <p:cNvSpPr/>
            <p:nvPr/>
          </p:nvSpPr>
          <p:spPr>
            <a:xfrm flipH="1">
              <a:off x="4152473" y="3914666"/>
              <a:ext cx="37431" cy="37431"/>
            </a:xfrm>
            <a:custGeom>
              <a:rect b="b" l="l" r="r" t="t"/>
              <a:pathLst>
                <a:path extrusionOk="0" h="340" w="340">
                  <a:moveTo>
                    <a:pt x="170" y="0"/>
                  </a:moveTo>
                  <a:cubicBezTo>
                    <a:pt x="76" y="0"/>
                    <a:pt x="0" y="76"/>
                    <a:pt x="0" y="170"/>
                  </a:cubicBezTo>
                  <a:cubicBezTo>
                    <a:pt x="0" y="264"/>
                    <a:pt x="76" y="340"/>
                    <a:pt x="170" y="340"/>
                  </a:cubicBezTo>
                  <a:cubicBezTo>
                    <a:pt x="264" y="340"/>
                    <a:pt x="340" y="264"/>
                    <a:pt x="340" y="170"/>
                  </a:cubicBezTo>
                  <a:cubicBezTo>
                    <a:pt x="340" y="76"/>
                    <a:pt x="264"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3"/>
            <p:cNvSpPr/>
            <p:nvPr/>
          </p:nvSpPr>
          <p:spPr>
            <a:xfrm flipH="1">
              <a:off x="4071005" y="3950446"/>
              <a:ext cx="35890" cy="36000"/>
            </a:xfrm>
            <a:custGeom>
              <a:rect b="b" l="l" r="r" t="t"/>
              <a:pathLst>
                <a:path extrusionOk="0" h="327" w="326">
                  <a:moveTo>
                    <a:pt x="161" y="1"/>
                  </a:moveTo>
                  <a:cubicBezTo>
                    <a:pt x="71" y="1"/>
                    <a:pt x="1" y="71"/>
                    <a:pt x="1" y="166"/>
                  </a:cubicBezTo>
                  <a:cubicBezTo>
                    <a:pt x="1" y="255"/>
                    <a:pt x="71" y="326"/>
                    <a:pt x="161" y="326"/>
                  </a:cubicBezTo>
                  <a:cubicBezTo>
                    <a:pt x="250" y="326"/>
                    <a:pt x="326" y="255"/>
                    <a:pt x="326" y="166"/>
                  </a:cubicBezTo>
                  <a:cubicBezTo>
                    <a:pt x="326" y="71"/>
                    <a:pt x="250"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3"/>
            <p:cNvSpPr/>
            <p:nvPr/>
          </p:nvSpPr>
          <p:spPr>
            <a:xfrm flipH="1">
              <a:off x="3990528" y="3988868"/>
              <a:ext cx="35450" cy="34899"/>
            </a:xfrm>
            <a:custGeom>
              <a:rect b="b" l="l" r="r" t="t"/>
              <a:pathLst>
                <a:path extrusionOk="0" h="317" w="322">
                  <a:moveTo>
                    <a:pt x="161" y="1"/>
                  </a:moveTo>
                  <a:cubicBezTo>
                    <a:pt x="76" y="1"/>
                    <a:pt x="1" y="71"/>
                    <a:pt x="1" y="156"/>
                  </a:cubicBezTo>
                  <a:cubicBezTo>
                    <a:pt x="1" y="246"/>
                    <a:pt x="76" y="316"/>
                    <a:pt x="161" y="316"/>
                  </a:cubicBezTo>
                  <a:cubicBezTo>
                    <a:pt x="251" y="316"/>
                    <a:pt x="322" y="246"/>
                    <a:pt x="322" y="156"/>
                  </a:cubicBezTo>
                  <a:cubicBezTo>
                    <a:pt x="322" y="71"/>
                    <a:pt x="251"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3"/>
            <p:cNvSpPr/>
            <p:nvPr/>
          </p:nvSpPr>
          <p:spPr>
            <a:xfrm flipH="1">
              <a:off x="3910051" y="4027290"/>
              <a:ext cx="34349" cy="33798"/>
            </a:xfrm>
            <a:custGeom>
              <a:rect b="b" l="l" r="r" t="t"/>
              <a:pathLst>
                <a:path extrusionOk="0" h="307" w="312">
                  <a:moveTo>
                    <a:pt x="156" y="0"/>
                  </a:moveTo>
                  <a:cubicBezTo>
                    <a:pt x="71" y="0"/>
                    <a:pt x="0" y="66"/>
                    <a:pt x="0" y="156"/>
                  </a:cubicBezTo>
                  <a:cubicBezTo>
                    <a:pt x="0" y="241"/>
                    <a:pt x="71" y="307"/>
                    <a:pt x="156" y="307"/>
                  </a:cubicBezTo>
                  <a:cubicBezTo>
                    <a:pt x="241" y="307"/>
                    <a:pt x="311" y="241"/>
                    <a:pt x="311" y="156"/>
                  </a:cubicBezTo>
                  <a:cubicBezTo>
                    <a:pt x="311" y="66"/>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3"/>
            <p:cNvSpPr/>
            <p:nvPr/>
          </p:nvSpPr>
          <p:spPr>
            <a:xfrm flipH="1">
              <a:off x="3829134" y="4064170"/>
              <a:ext cx="33358" cy="33248"/>
            </a:xfrm>
            <a:custGeom>
              <a:rect b="b" l="l" r="r" t="t"/>
              <a:pathLst>
                <a:path extrusionOk="0" h="302" w="303">
                  <a:moveTo>
                    <a:pt x="152" y="0"/>
                  </a:moveTo>
                  <a:cubicBezTo>
                    <a:pt x="67" y="0"/>
                    <a:pt x="1" y="66"/>
                    <a:pt x="1" y="151"/>
                  </a:cubicBezTo>
                  <a:cubicBezTo>
                    <a:pt x="1" y="236"/>
                    <a:pt x="67" y="302"/>
                    <a:pt x="152" y="302"/>
                  </a:cubicBezTo>
                  <a:cubicBezTo>
                    <a:pt x="232" y="302"/>
                    <a:pt x="303" y="236"/>
                    <a:pt x="303" y="151"/>
                  </a:cubicBezTo>
                  <a:cubicBezTo>
                    <a:pt x="303" y="66"/>
                    <a:pt x="232"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3"/>
            <p:cNvSpPr/>
            <p:nvPr/>
          </p:nvSpPr>
          <p:spPr>
            <a:xfrm flipH="1">
              <a:off x="3747666" y="4099399"/>
              <a:ext cx="32257" cy="32257"/>
            </a:xfrm>
            <a:custGeom>
              <a:rect b="b" l="l" r="r" t="t"/>
              <a:pathLst>
                <a:path extrusionOk="0" h="293" w="293">
                  <a:moveTo>
                    <a:pt x="147" y="1"/>
                  </a:moveTo>
                  <a:cubicBezTo>
                    <a:pt x="66" y="1"/>
                    <a:pt x="0" y="67"/>
                    <a:pt x="0" y="147"/>
                  </a:cubicBezTo>
                  <a:cubicBezTo>
                    <a:pt x="0" y="227"/>
                    <a:pt x="66" y="293"/>
                    <a:pt x="147" y="293"/>
                  </a:cubicBezTo>
                  <a:cubicBezTo>
                    <a:pt x="227" y="293"/>
                    <a:pt x="293" y="227"/>
                    <a:pt x="293" y="147"/>
                  </a:cubicBezTo>
                  <a:cubicBezTo>
                    <a:pt x="293" y="67"/>
                    <a:pt x="227"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3"/>
            <p:cNvSpPr/>
            <p:nvPr/>
          </p:nvSpPr>
          <p:spPr>
            <a:xfrm flipH="1">
              <a:off x="3665098" y="4133197"/>
              <a:ext cx="31266" cy="31156"/>
            </a:xfrm>
            <a:custGeom>
              <a:rect b="b" l="l" r="r" t="t"/>
              <a:pathLst>
                <a:path extrusionOk="0" h="283" w="284">
                  <a:moveTo>
                    <a:pt x="142" y="0"/>
                  </a:moveTo>
                  <a:cubicBezTo>
                    <a:pt x="62" y="0"/>
                    <a:pt x="0" y="61"/>
                    <a:pt x="0" y="142"/>
                  </a:cubicBezTo>
                  <a:cubicBezTo>
                    <a:pt x="0" y="217"/>
                    <a:pt x="62" y="283"/>
                    <a:pt x="142" y="283"/>
                  </a:cubicBezTo>
                  <a:cubicBezTo>
                    <a:pt x="222" y="283"/>
                    <a:pt x="283" y="217"/>
                    <a:pt x="283" y="142"/>
                  </a:cubicBezTo>
                  <a:cubicBezTo>
                    <a:pt x="283" y="61"/>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3"/>
            <p:cNvSpPr/>
            <p:nvPr/>
          </p:nvSpPr>
          <p:spPr>
            <a:xfrm flipH="1">
              <a:off x="3581538" y="4164243"/>
              <a:ext cx="30716" cy="30826"/>
            </a:xfrm>
            <a:custGeom>
              <a:rect b="b" l="l" r="r" t="t"/>
              <a:pathLst>
                <a:path extrusionOk="0" h="280" w="279">
                  <a:moveTo>
                    <a:pt x="137" y="1"/>
                  </a:moveTo>
                  <a:cubicBezTo>
                    <a:pt x="61" y="1"/>
                    <a:pt x="0" y="67"/>
                    <a:pt x="0" y="142"/>
                  </a:cubicBezTo>
                  <a:cubicBezTo>
                    <a:pt x="0" y="218"/>
                    <a:pt x="61" y="279"/>
                    <a:pt x="137" y="279"/>
                  </a:cubicBezTo>
                  <a:cubicBezTo>
                    <a:pt x="212" y="279"/>
                    <a:pt x="278" y="218"/>
                    <a:pt x="278" y="142"/>
                  </a:cubicBezTo>
                  <a:cubicBezTo>
                    <a:pt x="278" y="67"/>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3"/>
            <p:cNvSpPr/>
            <p:nvPr/>
          </p:nvSpPr>
          <p:spPr>
            <a:xfrm flipH="1">
              <a:off x="3497979" y="4194408"/>
              <a:ext cx="29175" cy="29175"/>
            </a:xfrm>
            <a:custGeom>
              <a:rect b="b" l="l" r="r" t="t"/>
              <a:pathLst>
                <a:path extrusionOk="0" h="265" w="265">
                  <a:moveTo>
                    <a:pt x="132" y="0"/>
                  </a:moveTo>
                  <a:cubicBezTo>
                    <a:pt x="57" y="0"/>
                    <a:pt x="0" y="57"/>
                    <a:pt x="0" y="132"/>
                  </a:cubicBezTo>
                  <a:cubicBezTo>
                    <a:pt x="0" y="203"/>
                    <a:pt x="57" y="264"/>
                    <a:pt x="132" y="264"/>
                  </a:cubicBezTo>
                  <a:cubicBezTo>
                    <a:pt x="208" y="264"/>
                    <a:pt x="264" y="203"/>
                    <a:pt x="264" y="132"/>
                  </a:cubicBezTo>
                  <a:cubicBezTo>
                    <a:pt x="264" y="57"/>
                    <a:pt x="208"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3"/>
            <p:cNvSpPr/>
            <p:nvPr/>
          </p:nvSpPr>
          <p:spPr>
            <a:xfrm flipH="1">
              <a:off x="3413429" y="4221381"/>
              <a:ext cx="28074" cy="28624"/>
            </a:xfrm>
            <a:custGeom>
              <a:rect b="b" l="l" r="r" t="t"/>
              <a:pathLst>
                <a:path extrusionOk="0" h="260" w="255">
                  <a:moveTo>
                    <a:pt x="127" y="1"/>
                  </a:moveTo>
                  <a:cubicBezTo>
                    <a:pt x="57" y="1"/>
                    <a:pt x="0" y="62"/>
                    <a:pt x="0" y="133"/>
                  </a:cubicBezTo>
                  <a:cubicBezTo>
                    <a:pt x="0" y="203"/>
                    <a:pt x="57" y="260"/>
                    <a:pt x="127" y="260"/>
                  </a:cubicBezTo>
                  <a:cubicBezTo>
                    <a:pt x="198" y="260"/>
                    <a:pt x="255" y="203"/>
                    <a:pt x="255" y="133"/>
                  </a:cubicBezTo>
                  <a:cubicBezTo>
                    <a:pt x="255" y="62"/>
                    <a:pt x="198" y="1"/>
                    <a:pt x="1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3"/>
            <p:cNvSpPr/>
            <p:nvPr/>
          </p:nvSpPr>
          <p:spPr>
            <a:xfrm flipH="1">
              <a:off x="3327778" y="4246812"/>
              <a:ext cx="27633" cy="27633"/>
            </a:xfrm>
            <a:custGeom>
              <a:rect b="b" l="l" r="r" t="t"/>
              <a:pathLst>
                <a:path extrusionOk="0" h="251" w="251">
                  <a:moveTo>
                    <a:pt x="123" y="1"/>
                  </a:moveTo>
                  <a:cubicBezTo>
                    <a:pt x="57" y="1"/>
                    <a:pt x="1" y="52"/>
                    <a:pt x="1" y="123"/>
                  </a:cubicBezTo>
                  <a:cubicBezTo>
                    <a:pt x="1" y="194"/>
                    <a:pt x="57" y="250"/>
                    <a:pt x="123" y="250"/>
                  </a:cubicBezTo>
                  <a:cubicBezTo>
                    <a:pt x="194" y="250"/>
                    <a:pt x="251" y="194"/>
                    <a:pt x="251" y="123"/>
                  </a:cubicBezTo>
                  <a:cubicBezTo>
                    <a:pt x="251" y="52"/>
                    <a:pt x="194"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3"/>
            <p:cNvSpPr/>
            <p:nvPr/>
          </p:nvSpPr>
          <p:spPr>
            <a:xfrm flipH="1">
              <a:off x="3241576" y="4269160"/>
              <a:ext cx="27193" cy="26532"/>
            </a:xfrm>
            <a:custGeom>
              <a:rect b="b" l="l" r="r" t="t"/>
              <a:pathLst>
                <a:path extrusionOk="0" h="241" w="247">
                  <a:moveTo>
                    <a:pt x="124" y="0"/>
                  </a:moveTo>
                  <a:cubicBezTo>
                    <a:pt x="58" y="0"/>
                    <a:pt x="1" y="52"/>
                    <a:pt x="1" y="123"/>
                  </a:cubicBezTo>
                  <a:cubicBezTo>
                    <a:pt x="1" y="189"/>
                    <a:pt x="58" y="241"/>
                    <a:pt x="124" y="241"/>
                  </a:cubicBezTo>
                  <a:cubicBezTo>
                    <a:pt x="190" y="241"/>
                    <a:pt x="246" y="189"/>
                    <a:pt x="246" y="123"/>
                  </a:cubicBezTo>
                  <a:cubicBezTo>
                    <a:pt x="246" y="52"/>
                    <a:pt x="190" y="0"/>
                    <a:pt x="1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3"/>
            <p:cNvSpPr/>
            <p:nvPr/>
          </p:nvSpPr>
          <p:spPr>
            <a:xfrm flipH="1">
              <a:off x="3154934" y="4288867"/>
              <a:ext cx="26092" cy="26092"/>
            </a:xfrm>
            <a:custGeom>
              <a:rect b="b" l="l" r="r" t="t"/>
              <a:pathLst>
                <a:path extrusionOk="0" h="237" w="237">
                  <a:moveTo>
                    <a:pt x="118" y="0"/>
                  </a:moveTo>
                  <a:cubicBezTo>
                    <a:pt x="52" y="0"/>
                    <a:pt x="1" y="52"/>
                    <a:pt x="1" y="118"/>
                  </a:cubicBezTo>
                  <a:cubicBezTo>
                    <a:pt x="1" y="184"/>
                    <a:pt x="52" y="236"/>
                    <a:pt x="118" y="236"/>
                  </a:cubicBezTo>
                  <a:cubicBezTo>
                    <a:pt x="184" y="236"/>
                    <a:pt x="236" y="184"/>
                    <a:pt x="236" y="118"/>
                  </a:cubicBezTo>
                  <a:cubicBezTo>
                    <a:pt x="236" y="52"/>
                    <a:pt x="18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3"/>
            <p:cNvSpPr/>
            <p:nvPr/>
          </p:nvSpPr>
          <p:spPr>
            <a:xfrm flipH="1">
              <a:off x="3067742" y="4305931"/>
              <a:ext cx="24991" cy="25101"/>
            </a:xfrm>
            <a:custGeom>
              <a:rect b="b" l="l" r="r" t="t"/>
              <a:pathLst>
                <a:path extrusionOk="0" h="228" w="227">
                  <a:moveTo>
                    <a:pt x="113" y="1"/>
                  </a:moveTo>
                  <a:cubicBezTo>
                    <a:pt x="52" y="1"/>
                    <a:pt x="0" y="53"/>
                    <a:pt x="0" y="114"/>
                  </a:cubicBezTo>
                  <a:cubicBezTo>
                    <a:pt x="0" y="175"/>
                    <a:pt x="52" y="227"/>
                    <a:pt x="113" y="227"/>
                  </a:cubicBezTo>
                  <a:cubicBezTo>
                    <a:pt x="174" y="227"/>
                    <a:pt x="226" y="175"/>
                    <a:pt x="226" y="114"/>
                  </a:cubicBezTo>
                  <a:cubicBezTo>
                    <a:pt x="226" y="53"/>
                    <a:pt x="174" y="1"/>
                    <a:pt x="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3"/>
            <p:cNvSpPr/>
            <p:nvPr/>
          </p:nvSpPr>
          <p:spPr>
            <a:xfrm flipH="1">
              <a:off x="2979999" y="4320463"/>
              <a:ext cx="24000" cy="24000"/>
            </a:xfrm>
            <a:custGeom>
              <a:rect b="b" l="l" r="r" t="t"/>
              <a:pathLst>
                <a:path extrusionOk="0" h="218" w="218">
                  <a:moveTo>
                    <a:pt x="109" y="1"/>
                  </a:moveTo>
                  <a:cubicBezTo>
                    <a:pt x="47" y="1"/>
                    <a:pt x="0" y="48"/>
                    <a:pt x="0" y="109"/>
                  </a:cubicBezTo>
                  <a:cubicBezTo>
                    <a:pt x="0" y="166"/>
                    <a:pt x="47" y="218"/>
                    <a:pt x="109" y="218"/>
                  </a:cubicBezTo>
                  <a:cubicBezTo>
                    <a:pt x="170" y="218"/>
                    <a:pt x="217" y="166"/>
                    <a:pt x="217" y="109"/>
                  </a:cubicBezTo>
                  <a:cubicBezTo>
                    <a:pt x="217" y="48"/>
                    <a:pt x="170"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3"/>
            <p:cNvSpPr/>
            <p:nvPr/>
          </p:nvSpPr>
          <p:spPr>
            <a:xfrm flipH="1">
              <a:off x="2891815" y="4331913"/>
              <a:ext cx="22899" cy="22459"/>
            </a:xfrm>
            <a:custGeom>
              <a:rect b="b" l="l" r="r" t="t"/>
              <a:pathLst>
                <a:path extrusionOk="0" h="204" w="208">
                  <a:moveTo>
                    <a:pt x="104" y="1"/>
                  </a:moveTo>
                  <a:cubicBezTo>
                    <a:pt x="47" y="1"/>
                    <a:pt x="0" y="43"/>
                    <a:pt x="0" y="100"/>
                  </a:cubicBezTo>
                  <a:cubicBezTo>
                    <a:pt x="0" y="161"/>
                    <a:pt x="47" y="203"/>
                    <a:pt x="104" y="203"/>
                  </a:cubicBezTo>
                  <a:cubicBezTo>
                    <a:pt x="160" y="203"/>
                    <a:pt x="207" y="161"/>
                    <a:pt x="207" y="100"/>
                  </a:cubicBezTo>
                  <a:cubicBezTo>
                    <a:pt x="207" y="43"/>
                    <a:pt x="160"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3"/>
            <p:cNvSpPr/>
            <p:nvPr/>
          </p:nvSpPr>
          <p:spPr>
            <a:xfrm flipH="1">
              <a:off x="2803632" y="4339729"/>
              <a:ext cx="21908" cy="21908"/>
            </a:xfrm>
            <a:custGeom>
              <a:rect b="b" l="l" r="r" t="t"/>
              <a:pathLst>
                <a:path extrusionOk="0" h="199" w="199">
                  <a:moveTo>
                    <a:pt x="100" y="0"/>
                  </a:moveTo>
                  <a:cubicBezTo>
                    <a:pt x="48" y="0"/>
                    <a:pt x="1" y="48"/>
                    <a:pt x="1" y="99"/>
                  </a:cubicBezTo>
                  <a:cubicBezTo>
                    <a:pt x="1" y="156"/>
                    <a:pt x="48" y="198"/>
                    <a:pt x="100" y="198"/>
                  </a:cubicBezTo>
                  <a:cubicBezTo>
                    <a:pt x="156" y="198"/>
                    <a:pt x="199" y="156"/>
                    <a:pt x="199" y="99"/>
                  </a:cubicBezTo>
                  <a:cubicBezTo>
                    <a:pt x="199" y="48"/>
                    <a:pt x="156" y="0"/>
                    <a:pt x="1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3"/>
            <p:cNvSpPr/>
            <p:nvPr/>
          </p:nvSpPr>
          <p:spPr>
            <a:xfrm flipH="1">
              <a:off x="2714898" y="4344903"/>
              <a:ext cx="20807" cy="20918"/>
            </a:xfrm>
            <a:custGeom>
              <a:rect b="b" l="l" r="r" t="t"/>
              <a:pathLst>
                <a:path extrusionOk="0" h="190" w="189">
                  <a:moveTo>
                    <a:pt x="95" y="1"/>
                  </a:moveTo>
                  <a:cubicBezTo>
                    <a:pt x="43" y="1"/>
                    <a:pt x="0" y="43"/>
                    <a:pt x="0" y="95"/>
                  </a:cubicBezTo>
                  <a:cubicBezTo>
                    <a:pt x="0" y="147"/>
                    <a:pt x="43" y="189"/>
                    <a:pt x="95" y="189"/>
                  </a:cubicBezTo>
                  <a:cubicBezTo>
                    <a:pt x="147" y="189"/>
                    <a:pt x="189" y="147"/>
                    <a:pt x="189" y="95"/>
                  </a:cubicBezTo>
                  <a:cubicBezTo>
                    <a:pt x="189" y="43"/>
                    <a:pt x="147"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3"/>
            <p:cNvSpPr/>
            <p:nvPr/>
          </p:nvSpPr>
          <p:spPr>
            <a:xfrm flipH="1">
              <a:off x="2626055" y="4346995"/>
              <a:ext cx="19927" cy="19817"/>
            </a:xfrm>
            <a:custGeom>
              <a:rect b="b" l="l" r="r" t="t"/>
              <a:pathLst>
                <a:path extrusionOk="0" h="180" w="181">
                  <a:moveTo>
                    <a:pt x="91" y="0"/>
                  </a:moveTo>
                  <a:cubicBezTo>
                    <a:pt x="43" y="0"/>
                    <a:pt x="1" y="38"/>
                    <a:pt x="1" y="90"/>
                  </a:cubicBezTo>
                  <a:cubicBezTo>
                    <a:pt x="1" y="137"/>
                    <a:pt x="43" y="180"/>
                    <a:pt x="91" y="180"/>
                  </a:cubicBezTo>
                  <a:cubicBezTo>
                    <a:pt x="142" y="180"/>
                    <a:pt x="180" y="137"/>
                    <a:pt x="180" y="90"/>
                  </a:cubicBezTo>
                  <a:cubicBezTo>
                    <a:pt x="180" y="38"/>
                    <a:pt x="142" y="0"/>
                    <a:pt x="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3"/>
            <p:cNvSpPr/>
            <p:nvPr/>
          </p:nvSpPr>
          <p:spPr>
            <a:xfrm flipH="1">
              <a:off x="2536881" y="4345454"/>
              <a:ext cx="19266" cy="19266"/>
            </a:xfrm>
            <a:custGeom>
              <a:rect b="b" l="l" r="r" t="t"/>
              <a:pathLst>
                <a:path extrusionOk="0" h="175" w="175">
                  <a:moveTo>
                    <a:pt x="85" y="0"/>
                  </a:moveTo>
                  <a:cubicBezTo>
                    <a:pt x="38" y="0"/>
                    <a:pt x="1" y="43"/>
                    <a:pt x="1" y="90"/>
                  </a:cubicBezTo>
                  <a:cubicBezTo>
                    <a:pt x="1" y="137"/>
                    <a:pt x="38" y="175"/>
                    <a:pt x="85" y="175"/>
                  </a:cubicBezTo>
                  <a:cubicBezTo>
                    <a:pt x="133" y="175"/>
                    <a:pt x="175" y="137"/>
                    <a:pt x="175" y="90"/>
                  </a:cubicBezTo>
                  <a:cubicBezTo>
                    <a:pt x="175" y="43"/>
                    <a:pt x="133"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3"/>
            <p:cNvSpPr/>
            <p:nvPr/>
          </p:nvSpPr>
          <p:spPr>
            <a:xfrm flipH="1">
              <a:off x="2448587" y="4341821"/>
              <a:ext cx="17725" cy="17725"/>
            </a:xfrm>
            <a:custGeom>
              <a:rect b="b" l="l" r="r" t="t"/>
              <a:pathLst>
                <a:path extrusionOk="0" h="161" w="161">
                  <a:moveTo>
                    <a:pt x="80" y="0"/>
                  </a:moveTo>
                  <a:cubicBezTo>
                    <a:pt x="33" y="0"/>
                    <a:pt x="0" y="33"/>
                    <a:pt x="0" y="80"/>
                  </a:cubicBezTo>
                  <a:cubicBezTo>
                    <a:pt x="0" y="128"/>
                    <a:pt x="33" y="161"/>
                    <a:pt x="80" y="161"/>
                  </a:cubicBezTo>
                  <a:cubicBezTo>
                    <a:pt x="127" y="161"/>
                    <a:pt x="160" y="128"/>
                    <a:pt x="160" y="80"/>
                  </a:cubicBezTo>
                  <a:cubicBezTo>
                    <a:pt x="160" y="33"/>
                    <a:pt x="127"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3"/>
            <p:cNvSpPr/>
            <p:nvPr/>
          </p:nvSpPr>
          <p:spPr>
            <a:xfrm flipH="1">
              <a:off x="2359853" y="4334995"/>
              <a:ext cx="17285" cy="17285"/>
            </a:xfrm>
            <a:custGeom>
              <a:rect b="b" l="l" r="r" t="t"/>
              <a:pathLst>
                <a:path extrusionOk="0" h="157" w="157">
                  <a:moveTo>
                    <a:pt x="81" y="1"/>
                  </a:moveTo>
                  <a:cubicBezTo>
                    <a:pt x="34" y="1"/>
                    <a:pt x="1" y="34"/>
                    <a:pt x="1" y="76"/>
                  </a:cubicBezTo>
                  <a:cubicBezTo>
                    <a:pt x="1" y="119"/>
                    <a:pt x="34" y="157"/>
                    <a:pt x="81" y="157"/>
                  </a:cubicBezTo>
                  <a:cubicBezTo>
                    <a:pt x="123" y="157"/>
                    <a:pt x="156" y="119"/>
                    <a:pt x="156" y="76"/>
                  </a:cubicBezTo>
                  <a:cubicBezTo>
                    <a:pt x="156" y="34"/>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3"/>
            <p:cNvSpPr/>
            <p:nvPr/>
          </p:nvSpPr>
          <p:spPr>
            <a:xfrm flipH="1">
              <a:off x="2271670" y="4325747"/>
              <a:ext cx="16184" cy="16184"/>
            </a:xfrm>
            <a:custGeom>
              <a:rect b="b" l="l" r="r" t="t"/>
              <a:pathLst>
                <a:path extrusionOk="0" h="147" w="147">
                  <a:moveTo>
                    <a:pt x="76" y="0"/>
                  </a:moveTo>
                  <a:cubicBezTo>
                    <a:pt x="34" y="0"/>
                    <a:pt x="1" y="33"/>
                    <a:pt x="1" y="76"/>
                  </a:cubicBezTo>
                  <a:cubicBezTo>
                    <a:pt x="1" y="113"/>
                    <a:pt x="34" y="146"/>
                    <a:pt x="76" y="146"/>
                  </a:cubicBezTo>
                  <a:cubicBezTo>
                    <a:pt x="114" y="146"/>
                    <a:pt x="147" y="113"/>
                    <a:pt x="147" y="76"/>
                  </a:cubicBezTo>
                  <a:cubicBezTo>
                    <a:pt x="147" y="33"/>
                    <a:pt x="114"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3"/>
            <p:cNvSpPr/>
            <p:nvPr/>
          </p:nvSpPr>
          <p:spPr>
            <a:xfrm flipH="1">
              <a:off x="2183377" y="4314298"/>
              <a:ext cx="15743" cy="15633"/>
            </a:xfrm>
            <a:custGeom>
              <a:rect b="b" l="l" r="r" t="t"/>
              <a:pathLst>
                <a:path extrusionOk="0" h="142" w="143">
                  <a:moveTo>
                    <a:pt x="72" y="0"/>
                  </a:moveTo>
                  <a:cubicBezTo>
                    <a:pt x="34" y="0"/>
                    <a:pt x="1" y="33"/>
                    <a:pt x="1" y="71"/>
                  </a:cubicBezTo>
                  <a:cubicBezTo>
                    <a:pt x="1" y="109"/>
                    <a:pt x="34" y="142"/>
                    <a:pt x="72" y="142"/>
                  </a:cubicBezTo>
                  <a:cubicBezTo>
                    <a:pt x="109" y="142"/>
                    <a:pt x="142" y="109"/>
                    <a:pt x="142" y="71"/>
                  </a:cubicBezTo>
                  <a:cubicBezTo>
                    <a:pt x="142" y="33"/>
                    <a:pt x="109"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3"/>
            <p:cNvSpPr/>
            <p:nvPr/>
          </p:nvSpPr>
          <p:spPr>
            <a:xfrm flipH="1">
              <a:off x="2095744" y="4301307"/>
              <a:ext cx="14642" cy="14642"/>
            </a:xfrm>
            <a:custGeom>
              <a:rect b="b" l="l" r="r" t="t"/>
              <a:pathLst>
                <a:path extrusionOk="0" h="133" w="133">
                  <a:moveTo>
                    <a:pt x="67" y="1"/>
                  </a:moveTo>
                  <a:cubicBezTo>
                    <a:pt x="34" y="1"/>
                    <a:pt x="1" y="34"/>
                    <a:pt x="1" y="67"/>
                  </a:cubicBezTo>
                  <a:cubicBezTo>
                    <a:pt x="1" y="104"/>
                    <a:pt x="34" y="133"/>
                    <a:pt x="67" y="133"/>
                  </a:cubicBezTo>
                  <a:cubicBezTo>
                    <a:pt x="105" y="133"/>
                    <a:pt x="133" y="104"/>
                    <a:pt x="133" y="67"/>
                  </a:cubicBezTo>
                  <a:cubicBezTo>
                    <a:pt x="133" y="34"/>
                    <a:pt x="105"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3"/>
            <p:cNvSpPr/>
            <p:nvPr/>
          </p:nvSpPr>
          <p:spPr>
            <a:xfrm flipH="1">
              <a:off x="2008001" y="4287326"/>
              <a:ext cx="13541" cy="13541"/>
            </a:xfrm>
            <a:custGeom>
              <a:rect b="b" l="l" r="r" t="t"/>
              <a:pathLst>
                <a:path extrusionOk="0" h="123" w="123">
                  <a:moveTo>
                    <a:pt x="61" y="0"/>
                  </a:moveTo>
                  <a:cubicBezTo>
                    <a:pt x="28" y="0"/>
                    <a:pt x="0" y="29"/>
                    <a:pt x="0" y="62"/>
                  </a:cubicBezTo>
                  <a:cubicBezTo>
                    <a:pt x="0" y="95"/>
                    <a:pt x="28" y="123"/>
                    <a:pt x="61" y="123"/>
                  </a:cubicBezTo>
                  <a:cubicBezTo>
                    <a:pt x="94" y="123"/>
                    <a:pt x="123" y="95"/>
                    <a:pt x="123" y="62"/>
                  </a:cubicBezTo>
                  <a:cubicBezTo>
                    <a:pt x="123" y="29"/>
                    <a:pt x="94" y="0"/>
                    <a:pt x="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3"/>
            <p:cNvSpPr/>
            <p:nvPr/>
          </p:nvSpPr>
          <p:spPr>
            <a:xfrm flipH="1">
              <a:off x="1920809" y="4272243"/>
              <a:ext cx="12551" cy="12551"/>
            </a:xfrm>
            <a:custGeom>
              <a:rect b="b" l="l" r="r" t="t"/>
              <a:pathLst>
                <a:path extrusionOk="0" h="114" w="114">
                  <a:moveTo>
                    <a:pt x="57" y="1"/>
                  </a:moveTo>
                  <a:cubicBezTo>
                    <a:pt x="29" y="1"/>
                    <a:pt x="1" y="29"/>
                    <a:pt x="1" y="57"/>
                  </a:cubicBezTo>
                  <a:cubicBezTo>
                    <a:pt x="1" y="90"/>
                    <a:pt x="29" y="114"/>
                    <a:pt x="57" y="114"/>
                  </a:cubicBezTo>
                  <a:cubicBezTo>
                    <a:pt x="90" y="114"/>
                    <a:pt x="114" y="90"/>
                    <a:pt x="114" y="57"/>
                  </a:cubicBezTo>
                  <a:cubicBezTo>
                    <a:pt x="114"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3"/>
            <p:cNvSpPr/>
            <p:nvPr/>
          </p:nvSpPr>
          <p:spPr>
            <a:xfrm flipH="1">
              <a:off x="1833066" y="4257160"/>
              <a:ext cx="11560" cy="11560"/>
            </a:xfrm>
            <a:custGeom>
              <a:rect b="b" l="l" r="r" t="t"/>
              <a:pathLst>
                <a:path extrusionOk="0" h="105" w="105">
                  <a:moveTo>
                    <a:pt x="53" y="1"/>
                  </a:moveTo>
                  <a:cubicBezTo>
                    <a:pt x="24" y="1"/>
                    <a:pt x="1" y="24"/>
                    <a:pt x="1" y="53"/>
                  </a:cubicBezTo>
                  <a:cubicBezTo>
                    <a:pt x="1" y="81"/>
                    <a:pt x="24" y="105"/>
                    <a:pt x="53" y="105"/>
                  </a:cubicBezTo>
                  <a:cubicBezTo>
                    <a:pt x="81" y="105"/>
                    <a:pt x="104" y="81"/>
                    <a:pt x="104" y="53"/>
                  </a:cubicBezTo>
                  <a:cubicBezTo>
                    <a:pt x="104" y="24"/>
                    <a:pt x="81"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3"/>
            <p:cNvSpPr/>
            <p:nvPr/>
          </p:nvSpPr>
          <p:spPr>
            <a:xfrm flipH="1">
              <a:off x="1745873" y="4242188"/>
              <a:ext cx="10459" cy="10459"/>
            </a:xfrm>
            <a:custGeom>
              <a:rect b="b" l="l" r="r" t="t"/>
              <a:pathLst>
                <a:path extrusionOk="0" h="95" w="95">
                  <a:moveTo>
                    <a:pt x="47" y="0"/>
                  </a:moveTo>
                  <a:cubicBezTo>
                    <a:pt x="24" y="0"/>
                    <a:pt x="0" y="24"/>
                    <a:pt x="0" y="47"/>
                  </a:cubicBezTo>
                  <a:cubicBezTo>
                    <a:pt x="0" y="76"/>
                    <a:pt x="24" y="94"/>
                    <a:pt x="47" y="94"/>
                  </a:cubicBezTo>
                  <a:cubicBezTo>
                    <a:pt x="75" y="94"/>
                    <a:pt x="94" y="76"/>
                    <a:pt x="94" y="47"/>
                  </a:cubicBezTo>
                  <a:cubicBezTo>
                    <a:pt x="94" y="24"/>
                    <a:pt x="75" y="0"/>
                    <a:pt x="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3"/>
            <p:cNvSpPr/>
            <p:nvPr/>
          </p:nvSpPr>
          <p:spPr>
            <a:xfrm flipH="1">
              <a:off x="1658131" y="4228096"/>
              <a:ext cx="9468" cy="9468"/>
            </a:xfrm>
            <a:custGeom>
              <a:rect b="b" l="l" r="r" t="t"/>
              <a:pathLst>
                <a:path extrusionOk="0" h="86" w="86">
                  <a:moveTo>
                    <a:pt x="43" y="1"/>
                  </a:moveTo>
                  <a:cubicBezTo>
                    <a:pt x="19" y="1"/>
                    <a:pt x="0" y="20"/>
                    <a:pt x="0" y="43"/>
                  </a:cubicBezTo>
                  <a:cubicBezTo>
                    <a:pt x="0" y="67"/>
                    <a:pt x="19" y="86"/>
                    <a:pt x="43" y="86"/>
                  </a:cubicBezTo>
                  <a:cubicBezTo>
                    <a:pt x="66" y="86"/>
                    <a:pt x="85" y="67"/>
                    <a:pt x="85" y="43"/>
                  </a:cubicBezTo>
                  <a:cubicBezTo>
                    <a:pt x="85" y="20"/>
                    <a:pt x="66"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3"/>
            <p:cNvSpPr/>
            <p:nvPr/>
          </p:nvSpPr>
          <p:spPr>
            <a:xfrm flipH="1">
              <a:off x="1570498" y="4215106"/>
              <a:ext cx="8367" cy="9028"/>
            </a:xfrm>
            <a:custGeom>
              <a:rect b="b" l="l" r="r" t="t"/>
              <a:pathLst>
                <a:path extrusionOk="0" h="82" w="76">
                  <a:moveTo>
                    <a:pt x="38" y="1"/>
                  </a:moveTo>
                  <a:cubicBezTo>
                    <a:pt x="19" y="1"/>
                    <a:pt x="0" y="20"/>
                    <a:pt x="0" y="43"/>
                  </a:cubicBezTo>
                  <a:cubicBezTo>
                    <a:pt x="0" y="62"/>
                    <a:pt x="19" y="81"/>
                    <a:pt x="38" y="81"/>
                  </a:cubicBezTo>
                  <a:cubicBezTo>
                    <a:pt x="62" y="81"/>
                    <a:pt x="76" y="62"/>
                    <a:pt x="76" y="43"/>
                  </a:cubicBezTo>
                  <a:cubicBezTo>
                    <a:pt x="76" y="20"/>
                    <a:pt x="62"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3"/>
            <p:cNvSpPr/>
            <p:nvPr/>
          </p:nvSpPr>
          <p:spPr>
            <a:xfrm flipH="1">
              <a:off x="1482204" y="4204757"/>
              <a:ext cx="7927" cy="7376"/>
            </a:xfrm>
            <a:custGeom>
              <a:rect b="b" l="l" r="r" t="t"/>
              <a:pathLst>
                <a:path extrusionOk="0" h="67" w="72">
                  <a:moveTo>
                    <a:pt x="38" y="1"/>
                  </a:moveTo>
                  <a:cubicBezTo>
                    <a:pt x="19" y="1"/>
                    <a:pt x="0" y="15"/>
                    <a:pt x="0" y="34"/>
                  </a:cubicBezTo>
                  <a:cubicBezTo>
                    <a:pt x="0" y="53"/>
                    <a:pt x="19" y="67"/>
                    <a:pt x="38" y="67"/>
                  </a:cubicBezTo>
                  <a:cubicBezTo>
                    <a:pt x="57" y="67"/>
                    <a:pt x="71" y="53"/>
                    <a:pt x="71" y="34"/>
                  </a:cubicBezTo>
                  <a:cubicBezTo>
                    <a:pt x="71" y="15"/>
                    <a:pt x="57"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3"/>
            <p:cNvSpPr/>
            <p:nvPr/>
          </p:nvSpPr>
          <p:spPr>
            <a:xfrm flipH="1">
              <a:off x="1393471" y="4196500"/>
              <a:ext cx="7376" cy="6826"/>
            </a:xfrm>
            <a:custGeom>
              <a:rect b="b" l="l" r="r" t="t"/>
              <a:pathLst>
                <a:path extrusionOk="0" h="62" w="67">
                  <a:moveTo>
                    <a:pt x="33" y="0"/>
                  </a:moveTo>
                  <a:cubicBezTo>
                    <a:pt x="14" y="0"/>
                    <a:pt x="0" y="10"/>
                    <a:pt x="0" y="29"/>
                  </a:cubicBezTo>
                  <a:cubicBezTo>
                    <a:pt x="0" y="47"/>
                    <a:pt x="14" y="62"/>
                    <a:pt x="33" y="62"/>
                  </a:cubicBezTo>
                  <a:cubicBezTo>
                    <a:pt x="52" y="62"/>
                    <a:pt x="66" y="47"/>
                    <a:pt x="66" y="29"/>
                  </a:cubicBezTo>
                  <a:cubicBezTo>
                    <a:pt x="66" y="10"/>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3"/>
            <p:cNvSpPr/>
            <p:nvPr/>
          </p:nvSpPr>
          <p:spPr>
            <a:xfrm flipH="1">
              <a:off x="1305287" y="4190775"/>
              <a:ext cx="5835" cy="5835"/>
            </a:xfrm>
            <a:custGeom>
              <a:rect b="b" l="l" r="r" t="t"/>
              <a:pathLst>
                <a:path extrusionOk="0" h="53" w="53">
                  <a:moveTo>
                    <a:pt x="29" y="0"/>
                  </a:moveTo>
                  <a:cubicBezTo>
                    <a:pt x="15" y="0"/>
                    <a:pt x="1" y="15"/>
                    <a:pt x="1" y="29"/>
                  </a:cubicBezTo>
                  <a:cubicBezTo>
                    <a:pt x="1" y="43"/>
                    <a:pt x="15" y="52"/>
                    <a:pt x="29" y="52"/>
                  </a:cubicBezTo>
                  <a:cubicBezTo>
                    <a:pt x="43" y="52"/>
                    <a:pt x="53" y="43"/>
                    <a:pt x="53" y="29"/>
                  </a:cubicBezTo>
                  <a:cubicBezTo>
                    <a:pt x="53" y="15"/>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3"/>
            <p:cNvSpPr/>
            <p:nvPr/>
          </p:nvSpPr>
          <p:spPr>
            <a:xfrm flipH="1">
              <a:off x="1216554" y="4188684"/>
              <a:ext cx="4734" cy="5284"/>
            </a:xfrm>
            <a:custGeom>
              <a:rect b="b" l="l" r="r" t="t"/>
              <a:pathLst>
                <a:path extrusionOk="0" h="48" w="43">
                  <a:moveTo>
                    <a:pt x="24" y="1"/>
                  </a:moveTo>
                  <a:cubicBezTo>
                    <a:pt x="10" y="1"/>
                    <a:pt x="0" y="10"/>
                    <a:pt x="0" y="24"/>
                  </a:cubicBezTo>
                  <a:cubicBezTo>
                    <a:pt x="0" y="34"/>
                    <a:pt x="10" y="48"/>
                    <a:pt x="24" y="48"/>
                  </a:cubicBezTo>
                  <a:cubicBezTo>
                    <a:pt x="33" y="48"/>
                    <a:pt x="43" y="34"/>
                    <a:pt x="43" y="24"/>
                  </a:cubicBezTo>
                  <a:cubicBezTo>
                    <a:pt x="43" y="10"/>
                    <a:pt x="3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3"/>
            <p:cNvSpPr/>
            <p:nvPr/>
          </p:nvSpPr>
          <p:spPr>
            <a:xfrm flipH="1">
              <a:off x="1127820" y="4190225"/>
              <a:ext cx="3743" cy="4294"/>
            </a:xfrm>
            <a:custGeom>
              <a:rect b="b" l="l" r="r" t="t"/>
              <a:pathLst>
                <a:path extrusionOk="0" h="39" w="34">
                  <a:moveTo>
                    <a:pt x="20" y="1"/>
                  </a:moveTo>
                  <a:cubicBezTo>
                    <a:pt x="6" y="1"/>
                    <a:pt x="1" y="10"/>
                    <a:pt x="1" y="20"/>
                  </a:cubicBezTo>
                  <a:cubicBezTo>
                    <a:pt x="1" y="29"/>
                    <a:pt x="6" y="38"/>
                    <a:pt x="20" y="38"/>
                  </a:cubicBezTo>
                  <a:cubicBezTo>
                    <a:pt x="29" y="38"/>
                    <a:pt x="34" y="29"/>
                    <a:pt x="34" y="20"/>
                  </a:cubicBezTo>
                  <a:cubicBezTo>
                    <a:pt x="34" y="10"/>
                    <a:pt x="29" y="1"/>
                    <a:pt x="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3"/>
            <p:cNvSpPr/>
            <p:nvPr/>
          </p:nvSpPr>
          <p:spPr>
            <a:xfrm flipH="1">
              <a:off x="1038976" y="4195950"/>
              <a:ext cx="3303" cy="2752"/>
            </a:xfrm>
            <a:custGeom>
              <a:rect b="b" l="l" r="r" t="t"/>
              <a:pathLst>
                <a:path extrusionOk="0" h="25" w="30">
                  <a:moveTo>
                    <a:pt x="15" y="1"/>
                  </a:moveTo>
                  <a:cubicBezTo>
                    <a:pt x="10" y="1"/>
                    <a:pt x="1" y="5"/>
                    <a:pt x="1" y="15"/>
                  </a:cubicBezTo>
                  <a:cubicBezTo>
                    <a:pt x="1" y="19"/>
                    <a:pt x="10" y="24"/>
                    <a:pt x="15" y="24"/>
                  </a:cubicBezTo>
                  <a:cubicBezTo>
                    <a:pt x="24" y="24"/>
                    <a:pt x="29" y="19"/>
                    <a:pt x="29" y="15"/>
                  </a:cubicBezTo>
                  <a:cubicBezTo>
                    <a:pt x="29" y="5"/>
                    <a:pt x="24"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3"/>
            <p:cNvSpPr/>
            <p:nvPr/>
          </p:nvSpPr>
          <p:spPr>
            <a:xfrm flipH="1">
              <a:off x="950242" y="4205307"/>
              <a:ext cx="2202" cy="2202"/>
            </a:xfrm>
            <a:custGeom>
              <a:rect b="b" l="l" r="r" t="t"/>
              <a:pathLst>
                <a:path extrusionOk="0" h="20" w="20">
                  <a:moveTo>
                    <a:pt x="10" y="0"/>
                  </a:moveTo>
                  <a:cubicBezTo>
                    <a:pt x="0" y="0"/>
                    <a:pt x="0" y="5"/>
                    <a:pt x="0" y="10"/>
                  </a:cubicBezTo>
                  <a:cubicBezTo>
                    <a:pt x="0" y="15"/>
                    <a:pt x="0" y="19"/>
                    <a:pt x="10" y="19"/>
                  </a:cubicBezTo>
                  <a:cubicBezTo>
                    <a:pt x="14" y="19"/>
                    <a:pt x="19" y="15"/>
                    <a:pt x="19" y="10"/>
                  </a:cubicBezTo>
                  <a:cubicBezTo>
                    <a:pt x="19" y="5"/>
                    <a:pt x="14"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3"/>
            <p:cNvSpPr/>
            <p:nvPr/>
          </p:nvSpPr>
          <p:spPr>
            <a:xfrm flipH="1">
              <a:off x="862610" y="4218298"/>
              <a:ext cx="1101" cy="1651"/>
            </a:xfrm>
            <a:custGeom>
              <a:rect b="b" l="l" r="r" t="t"/>
              <a:pathLst>
                <a:path extrusionOk="0" h="15" w="10">
                  <a:moveTo>
                    <a:pt x="5" y="0"/>
                  </a:moveTo>
                  <a:cubicBezTo>
                    <a:pt x="0" y="0"/>
                    <a:pt x="0" y="5"/>
                    <a:pt x="0" y="10"/>
                  </a:cubicBezTo>
                  <a:cubicBezTo>
                    <a:pt x="0" y="10"/>
                    <a:pt x="0" y="14"/>
                    <a:pt x="5" y="14"/>
                  </a:cubicBezTo>
                  <a:cubicBezTo>
                    <a:pt x="5" y="14"/>
                    <a:pt x="10" y="10"/>
                    <a:pt x="10" y="10"/>
                  </a:cubicBezTo>
                  <a:cubicBezTo>
                    <a:pt x="10" y="5"/>
                    <a:pt x="5"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3"/>
            <p:cNvSpPr/>
            <p:nvPr/>
          </p:nvSpPr>
          <p:spPr>
            <a:xfrm flipH="1">
              <a:off x="775417" y="4235913"/>
              <a:ext cx="110" cy="110"/>
            </a:xfrm>
            <a:custGeom>
              <a:rect b="b" l="l" r="r" t="t"/>
              <a:pathLst>
                <a:path extrusionOk="0" h="1" w="1">
                  <a:moveTo>
                    <a:pt x="1" y="1"/>
                  </a:moveTo>
                  <a:cubicBezTo>
                    <a:pt x="1" y="1"/>
                    <a:pt x="1" y="1"/>
                    <a:pt x="1" y="1"/>
                  </a:cubicBezTo>
                  <a:cubicBezTo>
                    <a:pt x="1" y="1"/>
                    <a:pt x="1" y="1"/>
                    <a:pt x="1" y="1"/>
                  </a:cubicBezTo>
                  <a:cubicBezTo>
                    <a:pt x="1" y="1"/>
                    <a:pt x="1" y="1"/>
                    <a:pt x="1" y="1"/>
                  </a:cubicBezTo>
                  <a:cubicBezTo>
                    <a:pt x="1" y="1"/>
                    <a:pt x="1"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3"/>
            <p:cNvSpPr/>
            <p:nvPr/>
          </p:nvSpPr>
          <p:spPr>
            <a:xfrm flipH="1">
              <a:off x="7886555" y="3846189"/>
              <a:ext cx="80588" cy="80478"/>
            </a:xfrm>
            <a:custGeom>
              <a:rect b="b" l="l" r="r" t="t"/>
              <a:pathLst>
                <a:path extrusionOk="0" h="731" w="732">
                  <a:moveTo>
                    <a:pt x="368" y="0"/>
                  </a:moveTo>
                  <a:cubicBezTo>
                    <a:pt x="165" y="0"/>
                    <a:pt x="0" y="165"/>
                    <a:pt x="0" y="368"/>
                  </a:cubicBezTo>
                  <a:cubicBezTo>
                    <a:pt x="0" y="566"/>
                    <a:pt x="165" y="731"/>
                    <a:pt x="368" y="731"/>
                  </a:cubicBezTo>
                  <a:cubicBezTo>
                    <a:pt x="571" y="731"/>
                    <a:pt x="731" y="566"/>
                    <a:pt x="731" y="368"/>
                  </a:cubicBezTo>
                  <a:cubicBezTo>
                    <a:pt x="731" y="165"/>
                    <a:pt x="571" y="0"/>
                    <a:pt x="3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3"/>
            <p:cNvSpPr/>
            <p:nvPr/>
          </p:nvSpPr>
          <p:spPr>
            <a:xfrm flipH="1">
              <a:off x="7818078" y="3903767"/>
              <a:ext cx="79487" cy="79487"/>
            </a:xfrm>
            <a:custGeom>
              <a:rect b="b" l="l" r="r" t="t"/>
              <a:pathLst>
                <a:path extrusionOk="0" h="722" w="722">
                  <a:moveTo>
                    <a:pt x="358" y="0"/>
                  </a:moveTo>
                  <a:cubicBezTo>
                    <a:pt x="160" y="0"/>
                    <a:pt x="0" y="161"/>
                    <a:pt x="0" y="359"/>
                  </a:cubicBezTo>
                  <a:cubicBezTo>
                    <a:pt x="0" y="561"/>
                    <a:pt x="160" y="722"/>
                    <a:pt x="358" y="722"/>
                  </a:cubicBezTo>
                  <a:cubicBezTo>
                    <a:pt x="561" y="722"/>
                    <a:pt x="721" y="561"/>
                    <a:pt x="721" y="359"/>
                  </a:cubicBezTo>
                  <a:cubicBezTo>
                    <a:pt x="721" y="161"/>
                    <a:pt x="561" y="0"/>
                    <a:pt x="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3"/>
            <p:cNvSpPr/>
            <p:nvPr/>
          </p:nvSpPr>
          <p:spPr>
            <a:xfrm flipH="1">
              <a:off x="7747509" y="3957712"/>
              <a:ext cx="78496" cy="78496"/>
            </a:xfrm>
            <a:custGeom>
              <a:rect b="b" l="l" r="r" t="t"/>
              <a:pathLst>
                <a:path extrusionOk="0" h="713" w="713">
                  <a:moveTo>
                    <a:pt x="359" y="1"/>
                  </a:moveTo>
                  <a:cubicBezTo>
                    <a:pt x="161" y="1"/>
                    <a:pt x="1" y="161"/>
                    <a:pt x="1" y="359"/>
                  </a:cubicBezTo>
                  <a:cubicBezTo>
                    <a:pt x="1" y="552"/>
                    <a:pt x="161" y="713"/>
                    <a:pt x="359" y="713"/>
                  </a:cubicBezTo>
                  <a:cubicBezTo>
                    <a:pt x="557" y="713"/>
                    <a:pt x="713" y="552"/>
                    <a:pt x="713" y="359"/>
                  </a:cubicBezTo>
                  <a:cubicBezTo>
                    <a:pt x="713" y="161"/>
                    <a:pt x="557"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3"/>
            <p:cNvSpPr/>
            <p:nvPr/>
          </p:nvSpPr>
          <p:spPr>
            <a:xfrm flipH="1">
              <a:off x="7674298" y="4009124"/>
              <a:ext cx="77945" cy="77395"/>
            </a:xfrm>
            <a:custGeom>
              <a:rect b="b" l="l" r="r" t="t"/>
              <a:pathLst>
                <a:path extrusionOk="0" h="703" w="708">
                  <a:moveTo>
                    <a:pt x="354" y="0"/>
                  </a:moveTo>
                  <a:cubicBezTo>
                    <a:pt x="160" y="0"/>
                    <a:pt x="0" y="156"/>
                    <a:pt x="0" y="354"/>
                  </a:cubicBezTo>
                  <a:cubicBezTo>
                    <a:pt x="0" y="547"/>
                    <a:pt x="160" y="703"/>
                    <a:pt x="354" y="703"/>
                  </a:cubicBezTo>
                  <a:cubicBezTo>
                    <a:pt x="547" y="703"/>
                    <a:pt x="707" y="547"/>
                    <a:pt x="707" y="354"/>
                  </a:cubicBezTo>
                  <a:cubicBezTo>
                    <a:pt x="707" y="156"/>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3"/>
            <p:cNvSpPr/>
            <p:nvPr/>
          </p:nvSpPr>
          <p:spPr>
            <a:xfrm flipH="1">
              <a:off x="7599546" y="4057895"/>
              <a:ext cx="76955" cy="76955"/>
            </a:xfrm>
            <a:custGeom>
              <a:rect b="b" l="l" r="r" t="t"/>
              <a:pathLst>
                <a:path extrusionOk="0" h="699" w="699">
                  <a:moveTo>
                    <a:pt x="349" y="1"/>
                  </a:moveTo>
                  <a:cubicBezTo>
                    <a:pt x="156" y="1"/>
                    <a:pt x="0" y="156"/>
                    <a:pt x="0" y="349"/>
                  </a:cubicBezTo>
                  <a:cubicBezTo>
                    <a:pt x="0" y="543"/>
                    <a:pt x="156" y="698"/>
                    <a:pt x="349" y="698"/>
                  </a:cubicBezTo>
                  <a:cubicBezTo>
                    <a:pt x="543" y="698"/>
                    <a:pt x="698" y="543"/>
                    <a:pt x="698" y="349"/>
                  </a:cubicBezTo>
                  <a:cubicBezTo>
                    <a:pt x="698" y="156"/>
                    <a:pt x="543"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3"/>
            <p:cNvSpPr/>
            <p:nvPr/>
          </p:nvSpPr>
          <p:spPr>
            <a:xfrm flipH="1">
              <a:off x="7523253" y="4104133"/>
              <a:ext cx="75964" cy="75854"/>
            </a:xfrm>
            <a:custGeom>
              <a:rect b="b" l="l" r="r" t="t"/>
              <a:pathLst>
                <a:path extrusionOk="0" h="689" w="690">
                  <a:moveTo>
                    <a:pt x="345" y="0"/>
                  </a:moveTo>
                  <a:cubicBezTo>
                    <a:pt x="152" y="0"/>
                    <a:pt x="1" y="156"/>
                    <a:pt x="1" y="344"/>
                  </a:cubicBezTo>
                  <a:cubicBezTo>
                    <a:pt x="1" y="533"/>
                    <a:pt x="152" y="688"/>
                    <a:pt x="345" y="688"/>
                  </a:cubicBezTo>
                  <a:cubicBezTo>
                    <a:pt x="534" y="688"/>
                    <a:pt x="689" y="533"/>
                    <a:pt x="689" y="344"/>
                  </a:cubicBezTo>
                  <a:cubicBezTo>
                    <a:pt x="689" y="156"/>
                    <a:pt x="534" y="0"/>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3"/>
            <p:cNvSpPr/>
            <p:nvPr/>
          </p:nvSpPr>
          <p:spPr>
            <a:xfrm flipH="1">
              <a:off x="7445969" y="4147730"/>
              <a:ext cx="74863" cy="74753"/>
            </a:xfrm>
            <a:custGeom>
              <a:rect b="b" l="l" r="r" t="t"/>
              <a:pathLst>
                <a:path extrusionOk="0" h="679" w="680">
                  <a:moveTo>
                    <a:pt x="340" y="0"/>
                  </a:moveTo>
                  <a:cubicBezTo>
                    <a:pt x="156" y="0"/>
                    <a:pt x="1" y="151"/>
                    <a:pt x="1" y="340"/>
                  </a:cubicBezTo>
                  <a:cubicBezTo>
                    <a:pt x="1" y="523"/>
                    <a:pt x="156" y="679"/>
                    <a:pt x="340" y="679"/>
                  </a:cubicBezTo>
                  <a:cubicBezTo>
                    <a:pt x="529" y="679"/>
                    <a:pt x="680" y="523"/>
                    <a:pt x="680" y="340"/>
                  </a:cubicBezTo>
                  <a:cubicBezTo>
                    <a:pt x="680" y="151"/>
                    <a:pt x="529"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3"/>
            <p:cNvSpPr/>
            <p:nvPr/>
          </p:nvSpPr>
          <p:spPr>
            <a:xfrm flipH="1">
              <a:off x="7366593" y="4188133"/>
              <a:ext cx="73762" cy="73872"/>
            </a:xfrm>
            <a:custGeom>
              <a:rect b="b" l="l" r="r" t="t"/>
              <a:pathLst>
                <a:path extrusionOk="0" h="671" w="670">
                  <a:moveTo>
                    <a:pt x="335" y="1"/>
                  </a:moveTo>
                  <a:cubicBezTo>
                    <a:pt x="151" y="1"/>
                    <a:pt x="0" y="152"/>
                    <a:pt x="0" y="336"/>
                  </a:cubicBezTo>
                  <a:cubicBezTo>
                    <a:pt x="0" y="519"/>
                    <a:pt x="151" y="670"/>
                    <a:pt x="335" y="670"/>
                  </a:cubicBezTo>
                  <a:cubicBezTo>
                    <a:pt x="519" y="670"/>
                    <a:pt x="670" y="519"/>
                    <a:pt x="670" y="336"/>
                  </a:cubicBezTo>
                  <a:cubicBezTo>
                    <a:pt x="670" y="152"/>
                    <a:pt x="519"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3"/>
            <p:cNvSpPr/>
            <p:nvPr/>
          </p:nvSpPr>
          <p:spPr>
            <a:xfrm flipH="1">
              <a:off x="7285566" y="4226005"/>
              <a:ext cx="73322" cy="72771"/>
            </a:xfrm>
            <a:custGeom>
              <a:rect b="b" l="l" r="r" t="t"/>
              <a:pathLst>
                <a:path extrusionOk="0" h="661" w="666">
                  <a:moveTo>
                    <a:pt x="330" y="1"/>
                  </a:moveTo>
                  <a:cubicBezTo>
                    <a:pt x="151" y="1"/>
                    <a:pt x="0" y="147"/>
                    <a:pt x="0" y="331"/>
                  </a:cubicBezTo>
                  <a:cubicBezTo>
                    <a:pt x="0" y="515"/>
                    <a:pt x="151" y="661"/>
                    <a:pt x="330" y="661"/>
                  </a:cubicBezTo>
                  <a:cubicBezTo>
                    <a:pt x="514" y="661"/>
                    <a:pt x="665" y="515"/>
                    <a:pt x="665" y="331"/>
                  </a:cubicBezTo>
                  <a:cubicBezTo>
                    <a:pt x="665" y="147"/>
                    <a:pt x="514"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3"/>
            <p:cNvSpPr/>
            <p:nvPr/>
          </p:nvSpPr>
          <p:spPr>
            <a:xfrm flipH="1">
              <a:off x="7203547" y="4260353"/>
              <a:ext cx="72331" cy="72221"/>
            </a:xfrm>
            <a:custGeom>
              <a:rect b="b" l="l" r="r" t="t"/>
              <a:pathLst>
                <a:path extrusionOk="0" h="656" w="657">
                  <a:moveTo>
                    <a:pt x="326" y="0"/>
                  </a:moveTo>
                  <a:cubicBezTo>
                    <a:pt x="147" y="0"/>
                    <a:pt x="1" y="146"/>
                    <a:pt x="1" y="330"/>
                  </a:cubicBezTo>
                  <a:cubicBezTo>
                    <a:pt x="1" y="509"/>
                    <a:pt x="147" y="655"/>
                    <a:pt x="326" y="655"/>
                  </a:cubicBezTo>
                  <a:cubicBezTo>
                    <a:pt x="510" y="655"/>
                    <a:pt x="656" y="509"/>
                    <a:pt x="656" y="330"/>
                  </a:cubicBezTo>
                  <a:cubicBezTo>
                    <a:pt x="656" y="146"/>
                    <a:pt x="510"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3"/>
            <p:cNvSpPr/>
            <p:nvPr/>
          </p:nvSpPr>
          <p:spPr>
            <a:xfrm flipH="1">
              <a:off x="7120538" y="4291949"/>
              <a:ext cx="70679" cy="70679"/>
            </a:xfrm>
            <a:custGeom>
              <a:rect b="b" l="l" r="r" t="t"/>
              <a:pathLst>
                <a:path extrusionOk="0" h="642" w="642">
                  <a:moveTo>
                    <a:pt x="321" y="1"/>
                  </a:moveTo>
                  <a:cubicBezTo>
                    <a:pt x="142" y="1"/>
                    <a:pt x="0" y="142"/>
                    <a:pt x="0" y="321"/>
                  </a:cubicBezTo>
                  <a:cubicBezTo>
                    <a:pt x="0" y="500"/>
                    <a:pt x="142" y="642"/>
                    <a:pt x="321" y="642"/>
                  </a:cubicBezTo>
                  <a:cubicBezTo>
                    <a:pt x="500" y="642"/>
                    <a:pt x="641" y="500"/>
                    <a:pt x="641" y="321"/>
                  </a:cubicBezTo>
                  <a:cubicBezTo>
                    <a:pt x="641" y="142"/>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3"/>
            <p:cNvSpPr/>
            <p:nvPr/>
          </p:nvSpPr>
          <p:spPr>
            <a:xfrm flipH="1">
              <a:off x="7035988" y="4319472"/>
              <a:ext cx="70129" cy="70129"/>
            </a:xfrm>
            <a:custGeom>
              <a:rect b="b" l="l" r="r" t="t"/>
              <a:pathLst>
                <a:path extrusionOk="0" h="637" w="637">
                  <a:moveTo>
                    <a:pt x="321" y="1"/>
                  </a:moveTo>
                  <a:cubicBezTo>
                    <a:pt x="142" y="1"/>
                    <a:pt x="0" y="142"/>
                    <a:pt x="0" y="321"/>
                  </a:cubicBezTo>
                  <a:cubicBezTo>
                    <a:pt x="0" y="496"/>
                    <a:pt x="142" y="637"/>
                    <a:pt x="321" y="637"/>
                  </a:cubicBezTo>
                  <a:cubicBezTo>
                    <a:pt x="495" y="637"/>
                    <a:pt x="637" y="496"/>
                    <a:pt x="637" y="321"/>
                  </a:cubicBezTo>
                  <a:cubicBezTo>
                    <a:pt x="637" y="142"/>
                    <a:pt x="495"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3"/>
            <p:cNvSpPr/>
            <p:nvPr/>
          </p:nvSpPr>
          <p:spPr>
            <a:xfrm flipH="1">
              <a:off x="6950337" y="4343913"/>
              <a:ext cx="69138" cy="69138"/>
            </a:xfrm>
            <a:custGeom>
              <a:rect b="b" l="l" r="r" t="t"/>
              <a:pathLst>
                <a:path extrusionOk="0" h="628" w="628">
                  <a:moveTo>
                    <a:pt x="312" y="0"/>
                  </a:moveTo>
                  <a:cubicBezTo>
                    <a:pt x="142" y="0"/>
                    <a:pt x="1" y="142"/>
                    <a:pt x="1" y="311"/>
                  </a:cubicBezTo>
                  <a:cubicBezTo>
                    <a:pt x="1" y="486"/>
                    <a:pt x="142" y="627"/>
                    <a:pt x="312" y="627"/>
                  </a:cubicBezTo>
                  <a:cubicBezTo>
                    <a:pt x="486" y="627"/>
                    <a:pt x="628" y="486"/>
                    <a:pt x="628" y="311"/>
                  </a:cubicBezTo>
                  <a:cubicBezTo>
                    <a:pt x="628" y="142"/>
                    <a:pt x="486"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3"/>
            <p:cNvSpPr/>
            <p:nvPr/>
          </p:nvSpPr>
          <p:spPr>
            <a:xfrm flipH="1">
              <a:off x="6863695" y="4364059"/>
              <a:ext cx="68037" cy="68147"/>
            </a:xfrm>
            <a:custGeom>
              <a:rect b="b" l="l" r="r" t="t"/>
              <a:pathLst>
                <a:path extrusionOk="0" h="619" w="618">
                  <a:moveTo>
                    <a:pt x="307" y="1"/>
                  </a:moveTo>
                  <a:cubicBezTo>
                    <a:pt x="137" y="1"/>
                    <a:pt x="0" y="138"/>
                    <a:pt x="0" y="307"/>
                  </a:cubicBezTo>
                  <a:cubicBezTo>
                    <a:pt x="0" y="482"/>
                    <a:pt x="137" y="618"/>
                    <a:pt x="307" y="618"/>
                  </a:cubicBezTo>
                  <a:cubicBezTo>
                    <a:pt x="476" y="618"/>
                    <a:pt x="618" y="482"/>
                    <a:pt x="618" y="307"/>
                  </a:cubicBezTo>
                  <a:cubicBezTo>
                    <a:pt x="618" y="138"/>
                    <a:pt x="476"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3"/>
            <p:cNvSpPr/>
            <p:nvPr/>
          </p:nvSpPr>
          <p:spPr>
            <a:xfrm flipH="1">
              <a:off x="6776503" y="4380243"/>
              <a:ext cx="67046" cy="67046"/>
            </a:xfrm>
            <a:custGeom>
              <a:rect b="b" l="l" r="r" t="t"/>
              <a:pathLst>
                <a:path extrusionOk="0" h="609" w="609">
                  <a:moveTo>
                    <a:pt x="307" y="0"/>
                  </a:moveTo>
                  <a:cubicBezTo>
                    <a:pt x="137" y="0"/>
                    <a:pt x="1" y="137"/>
                    <a:pt x="1" y="306"/>
                  </a:cubicBezTo>
                  <a:cubicBezTo>
                    <a:pt x="1" y="471"/>
                    <a:pt x="137" y="608"/>
                    <a:pt x="307" y="608"/>
                  </a:cubicBezTo>
                  <a:cubicBezTo>
                    <a:pt x="472" y="608"/>
                    <a:pt x="609" y="471"/>
                    <a:pt x="609" y="306"/>
                  </a:cubicBezTo>
                  <a:cubicBezTo>
                    <a:pt x="609" y="137"/>
                    <a:pt x="47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3"/>
            <p:cNvSpPr/>
            <p:nvPr/>
          </p:nvSpPr>
          <p:spPr>
            <a:xfrm flipH="1">
              <a:off x="6688209" y="4392133"/>
              <a:ext cx="66606" cy="66056"/>
            </a:xfrm>
            <a:custGeom>
              <a:rect b="b" l="l" r="r" t="t"/>
              <a:pathLst>
                <a:path extrusionOk="0" h="600" w="605">
                  <a:moveTo>
                    <a:pt x="303" y="1"/>
                  </a:moveTo>
                  <a:cubicBezTo>
                    <a:pt x="138" y="1"/>
                    <a:pt x="1" y="132"/>
                    <a:pt x="1" y="302"/>
                  </a:cubicBezTo>
                  <a:cubicBezTo>
                    <a:pt x="1" y="467"/>
                    <a:pt x="138" y="599"/>
                    <a:pt x="303" y="599"/>
                  </a:cubicBezTo>
                  <a:cubicBezTo>
                    <a:pt x="468" y="599"/>
                    <a:pt x="604" y="467"/>
                    <a:pt x="604" y="302"/>
                  </a:cubicBezTo>
                  <a:cubicBezTo>
                    <a:pt x="604" y="132"/>
                    <a:pt x="468"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3"/>
            <p:cNvSpPr/>
            <p:nvPr/>
          </p:nvSpPr>
          <p:spPr>
            <a:xfrm flipH="1">
              <a:off x="6599476" y="4399399"/>
              <a:ext cx="65505" cy="65505"/>
            </a:xfrm>
            <a:custGeom>
              <a:rect b="b" l="l" r="r" t="t"/>
              <a:pathLst>
                <a:path extrusionOk="0" h="595" w="595">
                  <a:moveTo>
                    <a:pt x="297" y="1"/>
                  </a:moveTo>
                  <a:cubicBezTo>
                    <a:pt x="132" y="1"/>
                    <a:pt x="0" y="132"/>
                    <a:pt x="0" y="297"/>
                  </a:cubicBezTo>
                  <a:cubicBezTo>
                    <a:pt x="0" y="462"/>
                    <a:pt x="132" y="594"/>
                    <a:pt x="297" y="594"/>
                  </a:cubicBezTo>
                  <a:cubicBezTo>
                    <a:pt x="458" y="594"/>
                    <a:pt x="594" y="462"/>
                    <a:pt x="594" y="297"/>
                  </a:cubicBezTo>
                  <a:cubicBezTo>
                    <a:pt x="594" y="132"/>
                    <a:pt x="458" y="1"/>
                    <a:pt x="2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3"/>
            <p:cNvSpPr/>
            <p:nvPr/>
          </p:nvSpPr>
          <p:spPr>
            <a:xfrm flipH="1">
              <a:off x="6510742" y="4402041"/>
              <a:ext cx="64514" cy="64404"/>
            </a:xfrm>
            <a:custGeom>
              <a:rect b="b" l="l" r="r" t="t"/>
              <a:pathLst>
                <a:path extrusionOk="0" h="585" w="586">
                  <a:moveTo>
                    <a:pt x="293" y="0"/>
                  </a:moveTo>
                  <a:cubicBezTo>
                    <a:pt x="128" y="0"/>
                    <a:pt x="1" y="132"/>
                    <a:pt x="1" y="292"/>
                  </a:cubicBezTo>
                  <a:cubicBezTo>
                    <a:pt x="1" y="453"/>
                    <a:pt x="128" y="585"/>
                    <a:pt x="293" y="585"/>
                  </a:cubicBezTo>
                  <a:cubicBezTo>
                    <a:pt x="453" y="585"/>
                    <a:pt x="585" y="453"/>
                    <a:pt x="585" y="292"/>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3"/>
            <p:cNvSpPr/>
            <p:nvPr/>
          </p:nvSpPr>
          <p:spPr>
            <a:xfrm flipH="1">
              <a:off x="6422008" y="4399949"/>
              <a:ext cx="63413" cy="63413"/>
            </a:xfrm>
            <a:custGeom>
              <a:rect b="b" l="l" r="r" t="t"/>
              <a:pathLst>
                <a:path extrusionOk="0" h="576" w="576">
                  <a:moveTo>
                    <a:pt x="288" y="0"/>
                  </a:moveTo>
                  <a:cubicBezTo>
                    <a:pt x="128" y="0"/>
                    <a:pt x="0" y="127"/>
                    <a:pt x="0" y="288"/>
                  </a:cubicBezTo>
                  <a:cubicBezTo>
                    <a:pt x="0" y="448"/>
                    <a:pt x="128" y="575"/>
                    <a:pt x="288" y="575"/>
                  </a:cubicBezTo>
                  <a:cubicBezTo>
                    <a:pt x="444" y="575"/>
                    <a:pt x="576" y="448"/>
                    <a:pt x="576" y="288"/>
                  </a:cubicBezTo>
                  <a:cubicBezTo>
                    <a:pt x="576" y="127"/>
                    <a:pt x="444" y="0"/>
                    <a:pt x="2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3"/>
            <p:cNvSpPr/>
            <p:nvPr/>
          </p:nvSpPr>
          <p:spPr>
            <a:xfrm flipH="1">
              <a:off x="6333825" y="4393123"/>
              <a:ext cx="62312" cy="62422"/>
            </a:xfrm>
            <a:custGeom>
              <a:rect b="b" l="l" r="r" t="t"/>
              <a:pathLst>
                <a:path extrusionOk="0" h="567" w="566">
                  <a:moveTo>
                    <a:pt x="283" y="1"/>
                  </a:moveTo>
                  <a:cubicBezTo>
                    <a:pt x="128" y="1"/>
                    <a:pt x="0" y="128"/>
                    <a:pt x="0" y="284"/>
                  </a:cubicBezTo>
                  <a:cubicBezTo>
                    <a:pt x="0" y="439"/>
                    <a:pt x="128" y="567"/>
                    <a:pt x="283" y="567"/>
                  </a:cubicBezTo>
                  <a:cubicBezTo>
                    <a:pt x="439" y="567"/>
                    <a:pt x="566" y="439"/>
                    <a:pt x="566" y="284"/>
                  </a:cubicBezTo>
                  <a:cubicBezTo>
                    <a:pt x="566" y="128"/>
                    <a:pt x="439"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3"/>
            <p:cNvSpPr/>
            <p:nvPr/>
          </p:nvSpPr>
          <p:spPr>
            <a:xfrm flipH="1">
              <a:off x="6245532" y="4381234"/>
              <a:ext cx="61872" cy="61322"/>
            </a:xfrm>
            <a:custGeom>
              <a:rect b="b" l="l" r="r" t="t"/>
              <a:pathLst>
                <a:path extrusionOk="0" h="557" w="562">
                  <a:moveTo>
                    <a:pt x="279" y="1"/>
                  </a:moveTo>
                  <a:cubicBezTo>
                    <a:pt x="128" y="1"/>
                    <a:pt x="0" y="123"/>
                    <a:pt x="0" y="279"/>
                  </a:cubicBezTo>
                  <a:cubicBezTo>
                    <a:pt x="0" y="434"/>
                    <a:pt x="128" y="557"/>
                    <a:pt x="279" y="557"/>
                  </a:cubicBezTo>
                  <a:cubicBezTo>
                    <a:pt x="434" y="557"/>
                    <a:pt x="561" y="434"/>
                    <a:pt x="561" y="279"/>
                  </a:cubicBezTo>
                  <a:cubicBezTo>
                    <a:pt x="561" y="123"/>
                    <a:pt x="434"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3"/>
            <p:cNvSpPr/>
            <p:nvPr/>
          </p:nvSpPr>
          <p:spPr>
            <a:xfrm flipH="1">
              <a:off x="6158339" y="4364610"/>
              <a:ext cx="60881" cy="60881"/>
            </a:xfrm>
            <a:custGeom>
              <a:rect b="b" l="l" r="r" t="t"/>
              <a:pathLst>
                <a:path extrusionOk="0" h="553" w="553">
                  <a:moveTo>
                    <a:pt x="274" y="1"/>
                  </a:moveTo>
                  <a:cubicBezTo>
                    <a:pt x="123" y="1"/>
                    <a:pt x="1" y="123"/>
                    <a:pt x="1" y="274"/>
                  </a:cubicBezTo>
                  <a:cubicBezTo>
                    <a:pt x="1" y="425"/>
                    <a:pt x="123" y="552"/>
                    <a:pt x="274" y="552"/>
                  </a:cubicBezTo>
                  <a:cubicBezTo>
                    <a:pt x="425" y="552"/>
                    <a:pt x="552" y="425"/>
                    <a:pt x="552" y="274"/>
                  </a:cubicBezTo>
                  <a:cubicBezTo>
                    <a:pt x="552"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3"/>
            <p:cNvSpPr/>
            <p:nvPr/>
          </p:nvSpPr>
          <p:spPr>
            <a:xfrm flipH="1">
              <a:off x="6072248" y="4343913"/>
              <a:ext cx="59780" cy="59780"/>
            </a:xfrm>
            <a:custGeom>
              <a:rect b="b" l="l" r="r" t="t"/>
              <a:pathLst>
                <a:path extrusionOk="0" h="543" w="543">
                  <a:moveTo>
                    <a:pt x="270" y="0"/>
                  </a:moveTo>
                  <a:cubicBezTo>
                    <a:pt x="123" y="0"/>
                    <a:pt x="1" y="118"/>
                    <a:pt x="1" y="269"/>
                  </a:cubicBezTo>
                  <a:cubicBezTo>
                    <a:pt x="1" y="420"/>
                    <a:pt x="123" y="542"/>
                    <a:pt x="270" y="542"/>
                  </a:cubicBezTo>
                  <a:cubicBezTo>
                    <a:pt x="420" y="542"/>
                    <a:pt x="543" y="420"/>
                    <a:pt x="543" y="269"/>
                  </a:cubicBezTo>
                  <a:cubicBezTo>
                    <a:pt x="543" y="118"/>
                    <a:pt x="420" y="0"/>
                    <a:pt x="2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3"/>
            <p:cNvSpPr/>
            <p:nvPr/>
          </p:nvSpPr>
          <p:spPr>
            <a:xfrm flipH="1">
              <a:off x="5987037" y="4318922"/>
              <a:ext cx="58789" cy="58789"/>
            </a:xfrm>
            <a:custGeom>
              <a:rect b="b" l="l" r="r" t="t"/>
              <a:pathLst>
                <a:path extrusionOk="0" h="534" w="534">
                  <a:moveTo>
                    <a:pt x="264" y="1"/>
                  </a:moveTo>
                  <a:cubicBezTo>
                    <a:pt x="118" y="1"/>
                    <a:pt x="0" y="119"/>
                    <a:pt x="0" y="265"/>
                  </a:cubicBezTo>
                  <a:cubicBezTo>
                    <a:pt x="0" y="411"/>
                    <a:pt x="118" y="534"/>
                    <a:pt x="264" y="534"/>
                  </a:cubicBezTo>
                  <a:cubicBezTo>
                    <a:pt x="411" y="534"/>
                    <a:pt x="533" y="411"/>
                    <a:pt x="533" y="265"/>
                  </a:cubicBezTo>
                  <a:cubicBezTo>
                    <a:pt x="533" y="119"/>
                    <a:pt x="411"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3"/>
            <p:cNvSpPr/>
            <p:nvPr/>
          </p:nvSpPr>
          <p:spPr>
            <a:xfrm flipH="1">
              <a:off x="5903477" y="4289858"/>
              <a:ext cx="57799" cy="58239"/>
            </a:xfrm>
            <a:custGeom>
              <a:rect b="b" l="l" r="r" t="t"/>
              <a:pathLst>
                <a:path extrusionOk="0" h="529" w="525">
                  <a:moveTo>
                    <a:pt x="265" y="1"/>
                  </a:moveTo>
                  <a:cubicBezTo>
                    <a:pt x="119" y="1"/>
                    <a:pt x="1" y="119"/>
                    <a:pt x="1" y="265"/>
                  </a:cubicBezTo>
                  <a:cubicBezTo>
                    <a:pt x="1" y="411"/>
                    <a:pt x="119" y="529"/>
                    <a:pt x="265" y="529"/>
                  </a:cubicBezTo>
                  <a:cubicBezTo>
                    <a:pt x="406" y="529"/>
                    <a:pt x="524" y="411"/>
                    <a:pt x="524" y="265"/>
                  </a:cubicBezTo>
                  <a:cubicBezTo>
                    <a:pt x="524" y="119"/>
                    <a:pt x="406"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3"/>
            <p:cNvSpPr/>
            <p:nvPr/>
          </p:nvSpPr>
          <p:spPr>
            <a:xfrm flipH="1">
              <a:off x="5820468" y="4257711"/>
              <a:ext cx="57248" cy="57248"/>
            </a:xfrm>
            <a:custGeom>
              <a:rect b="b" l="l" r="r" t="t"/>
              <a:pathLst>
                <a:path extrusionOk="0" h="520" w="520">
                  <a:moveTo>
                    <a:pt x="260" y="1"/>
                  </a:moveTo>
                  <a:cubicBezTo>
                    <a:pt x="119" y="1"/>
                    <a:pt x="1" y="118"/>
                    <a:pt x="1" y="260"/>
                  </a:cubicBezTo>
                  <a:cubicBezTo>
                    <a:pt x="1" y="401"/>
                    <a:pt x="119" y="519"/>
                    <a:pt x="260" y="519"/>
                  </a:cubicBezTo>
                  <a:cubicBezTo>
                    <a:pt x="401" y="519"/>
                    <a:pt x="519" y="401"/>
                    <a:pt x="519" y="260"/>
                  </a:cubicBezTo>
                  <a:cubicBezTo>
                    <a:pt x="519" y="118"/>
                    <a:pt x="401"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3"/>
            <p:cNvSpPr/>
            <p:nvPr/>
          </p:nvSpPr>
          <p:spPr>
            <a:xfrm flipH="1">
              <a:off x="5739001" y="4222922"/>
              <a:ext cx="56147" cy="56147"/>
            </a:xfrm>
            <a:custGeom>
              <a:rect b="b" l="l" r="r" t="t"/>
              <a:pathLst>
                <a:path extrusionOk="0" h="510" w="510">
                  <a:moveTo>
                    <a:pt x="255" y="1"/>
                  </a:moveTo>
                  <a:cubicBezTo>
                    <a:pt x="113" y="1"/>
                    <a:pt x="0" y="114"/>
                    <a:pt x="0" y="255"/>
                  </a:cubicBezTo>
                  <a:cubicBezTo>
                    <a:pt x="0" y="397"/>
                    <a:pt x="113" y="510"/>
                    <a:pt x="255" y="510"/>
                  </a:cubicBezTo>
                  <a:cubicBezTo>
                    <a:pt x="396" y="510"/>
                    <a:pt x="509" y="397"/>
                    <a:pt x="509" y="255"/>
                  </a:cubicBezTo>
                  <a:cubicBezTo>
                    <a:pt x="509" y="114"/>
                    <a:pt x="396"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3"/>
            <p:cNvSpPr/>
            <p:nvPr/>
          </p:nvSpPr>
          <p:spPr>
            <a:xfrm flipH="1">
              <a:off x="5658524" y="4185601"/>
              <a:ext cx="55156" cy="55046"/>
            </a:xfrm>
            <a:custGeom>
              <a:rect b="b" l="l" r="r" t="t"/>
              <a:pathLst>
                <a:path extrusionOk="0" h="500" w="501">
                  <a:moveTo>
                    <a:pt x="250" y="0"/>
                  </a:moveTo>
                  <a:cubicBezTo>
                    <a:pt x="109" y="0"/>
                    <a:pt x="0" y="113"/>
                    <a:pt x="0" y="250"/>
                  </a:cubicBezTo>
                  <a:cubicBezTo>
                    <a:pt x="0" y="387"/>
                    <a:pt x="109"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3"/>
            <p:cNvSpPr/>
            <p:nvPr/>
          </p:nvSpPr>
          <p:spPr>
            <a:xfrm flipH="1">
              <a:off x="5579148" y="4146629"/>
              <a:ext cx="54055" cy="54055"/>
            </a:xfrm>
            <a:custGeom>
              <a:rect b="b" l="l" r="r" t="t"/>
              <a:pathLst>
                <a:path extrusionOk="0" h="491" w="491">
                  <a:moveTo>
                    <a:pt x="245" y="1"/>
                  </a:moveTo>
                  <a:cubicBezTo>
                    <a:pt x="109" y="1"/>
                    <a:pt x="0" y="114"/>
                    <a:pt x="0" y="246"/>
                  </a:cubicBezTo>
                  <a:cubicBezTo>
                    <a:pt x="0" y="383"/>
                    <a:pt x="109" y="491"/>
                    <a:pt x="245" y="491"/>
                  </a:cubicBezTo>
                  <a:cubicBezTo>
                    <a:pt x="382" y="491"/>
                    <a:pt x="490" y="383"/>
                    <a:pt x="490" y="246"/>
                  </a:cubicBezTo>
                  <a:cubicBezTo>
                    <a:pt x="490" y="114"/>
                    <a:pt x="382" y="1"/>
                    <a:pt x="2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3"/>
            <p:cNvSpPr/>
            <p:nvPr/>
          </p:nvSpPr>
          <p:spPr>
            <a:xfrm flipH="1">
              <a:off x="5499772" y="4107216"/>
              <a:ext cx="53065" cy="53065"/>
            </a:xfrm>
            <a:custGeom>
              <a:rect b="b" l="l" r="r" t="t"/>
              <a:pathLst>
                <a:path extrusionOk="0" h="482" w="482">
                  <a:moveTo>
                    <a:pt x="241" y="0"/>
                  </a:moveTo>
                  <a:cubicBezTo>
                    <a:pt x="105" y="0"/>
                    <a:pt x="1" y="109"/>
                    <a:pt x="1" y="241"/>
                  </a:cubicBezTo>
                  <a:cubicBezTo>
                    <a:pt x="1" y="373"/>
                    <a:pt x="105" y="481"/>
                    <a:pt x="241" y="481"/>
                  </a:cubicBezTo>
                  <a:cubicBezTo>
                    <a:pt x="373" y="481"/>
                    <a:pt x="482" y="373"/>
                    <a:pt x="482" y="241"/>
                  </a:cubicBezTo>
                  <a:cubicBezTo>
                    <a:pt x="482"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3"/>
            <p:cNvSpPr/>
            <p:nvPr/>
          </p:nvSpPr>
          <p:spPr>
            <a:xfrm flipH="1">
              <a:off x="5420836" y="4067253"/>
              <a:ext cx="52074" cy="51964"/>
            </a:xfrm>
            <a:custGeom>
              <a:rect b="b" l="l" r="r" t="t"/>
              <a:pathLst>
                <a:path extrusionOk="0" h="472" w="473">
                  <a:moveTo>
                    <a:pt x="237" y="0"/>
                  </a:moveTo>
                  <a:cubicBezTo>
                    <a:pt x="105" y="0"/>
                    <a:pt x="1" y="104"/>
                    <a:pt x="1" y="236"/>
                  </a:cubicBezTo>
                  <a:cubicBezTo>
                    <a:pt x="1" y="368"/>
                    <a:pt x="105" y="472"/>
                    <a:pt x="237" y="472"/>
                  </a:cubicBezTo>
                  <a:cubicBezTo>
                    <a:pt x="369" y="472"/>
                    <a:pt x="472" y="368"/>
                    <a:pt x="472" y="236"/>
                  </a:cubicBezTo>
                  <a:cubicBezTo>
                    <a:pt x="472" y="104"/>
                    <a:pt x="36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3"/>
            <p:cNvSpPr/>
            <p:nvPr/>
          </p:nvSpPr>
          <p:spPr>
            <a:xfrm flipH="1">
              <a:off x="5341460" y="4027840"/>
              <a:ext cx="50973" cy="51413"/>
            </a:xfrm>
            <a:custGeom>
              <a:rect b="b" l="l" r="r" t="t"/>
              <a:pathLst>
                <a:path extrusionOk="0" h="467" w="463">
                  <a:moveTo>
                    <a:pt x="232" y="0"/>
                  </a:moveTo>
                  <a:cubicBezTo>
                    <a:pt x="104" y="0"/>
                    <a:pt x="1" y="104"/>
                    <a:pt x="1" y="236"/>
                  </a:cubicBezTo>
                  <a:cubicBezTo>
                    <a:pt x="1" y="363"/>
                    <a:pt x="104" y="467"/>
                    <a:pt x="232" y="467"/>
                  </a:cubicBezTo>
                  <a:cubicBezTo>
                    <a:pt x="359" y="467"/>
                    <a:pt x="463" y="363"/>
                    <a:pt x="463" y="236"/>
                  </a:cubicBezTo>
                  <a:cubicBezTo>
                    <a:pt x="463" y="104"/>
                    <a:pt x="359"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3"/>
            <p:cNvSpPr/>
            <p:nvPr/>
          </p:nvSpPr>
          <p:spPr>
            <a:xfrm flipH="1">
              <a:off x="5260984" y="3990409"/>
              <a:ext cx="50532" cy="50422"/>
            </a:xfrm>
            <a:custGeom>
              <a:rect b="b" l="l" r="r" t="t"/>
              <a:pathLst>
                <a:path extrusionOk="0" h="458" w="459">
                  <a:moveTo>
                    <a:pt x="232" y="1"/>
                  </a:moveTo>
                  <a:cubicBezTo>
                    <a:pt x="105" y="1"/>
                    <a:pt x="1" y="104"/>
                    <a:pt x="1" y="227"/>
                  </a:cubicBezTo>
                  <a:cubicBezTo>
                    <a:pt x="1" y="354"/>
                    <a:pt x="105" y="458"/>
                    <a:pt x="232" y="458"/>
                  </a:cubicBezTo>
                  <a:cubicBezTo>
                    <a:pt x="354" y="458"/>
                    <a:pt x="458" y="354"/>
                    <a:pt x="458" y="227"/>
                  </a:cubicBezTo>
                  <a:cubicBezTo>
                    <a:pt x="458" y="104"/>
                    <a:pt x="354"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3"/>
            <p:cNvSpPr/>
            <p:nvPr/>
          </p:nvSpPr>
          <p:spPr>
            <a:xfrm flipH="1">
              <a:off x="5179516" y="3955620"/>
              <a:ext cx="49432" cy="48881"/>
            </a:xfrm>
            <a:custGeom>
              <a:rect b="b" l="l" r="r" t="t"/>
              <a:pathLst>
                <a:path extrusionOk="0" h="444" w="449">
                  <a:moveTo>
                    <a:pt x="222" y="1"/>
                  </a:moveTo>
                  <a:cubicBezTo>
                    <a:pt x="99" y="1"/>
                    <a:pt x="0" y="100"/>
                    <a:pt x="0" y="222"/>
                  </a:cubicBezTo>
                  <a:cubicBezTo>
                    <a:pt x="0" y="345"/>
                    <a:pt x="99" y="444"/>
                    <a:pt x="222" y="444"/>
                  </a:cubicBezTo>
                  <a:cubicBezTo>
                    <a:pt x="349" y="444"/>
                    <a:pt x="448" y="345"/>
                    <a:pt x="448" y="222"/>
                  </a:cubicBezTo>
                  <a:cubicBezTo>
                    <a:pt x="448" y="100"/>
                    <a:pt x="349"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3"/>
            <p:cNvSpPr/>
            <p:nvPr/>
          </p:nvSpPr>
          <p:spPr>
            <a:xfrm flipH="1">
              <a:off x="5097057" y="3924024"/>
              <a:ext cx="48331" cy="48331"/>
            </a:xfrm>
            <a:custGeom>
              <a:rect b="b" l="l" r="r" t="t"/>
              <a:pathLst>
                <a:path extrusionOk="0" h="439" w="439">
                  <a:moveTo>
                    <a:pt x="222" y="0"/>
                  </a:moveTo>
                  <a:cubicBezTo>
                    <a:pt x="99" y="0"/>
                    <a:pt x="0" y="99"/>
                    <a:pt x="0" y="217"/>
                  </a:cubicBezTo>
                  <a:cubicBezTo>
                    <a:pt x="0" y="340"/>
                    <a:pt x="99" y="439"/>
                    <a:pt x="222" y="439"/>
                  </a:cubicBezTo>
                  <a:cubicBezTo>
                    <a:pt x="345" y="439"/>
                    <a:pt x="439" y="340"/>
                    <a:pt x="439" y="217"/>
                  </a:cubicBezTo>
                  <a:cubicBezTo>
                    <a:pt x="439" y="99"/>
                    <a:pt x="345"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3"/>
            <p:cNvSpPr/>
            <p:nvPr/>
          </p:nvSpPr>
          <p:spPr>
            <a:xfrm flipH="1">
              <a:off x="5012397" y="3897051"/>
              <a:ext cx="47340" cy="47340"/>
            </a:xfrm>
            <a:custGeom>
              <a:rect b="b" l="l" r="r" t="t"/>
              <a:pathLst>
                <a:path extrusionOk="0" h="430" w="430">
                  <a:moveTo>
                    <a:pt x="217" y="0"/>
                  </a:moveTo>
                  <a:cubicBezTo>
                    <a:pt x="95" y="0"/>
                    <a:pt x="0" y="94"/>
                    <a:pt x="0" y="217"/>
                  </a:cubicBezTo>
                  <a:cubicBezTo>
                    <a:pt x="0" y="335"/>
                    <a:pt x="95" y="429"/>
                    <a:pt x="217" y="429"/>
                  </a:cubicBezTo>
                  <a:cubicBezTo>
                    <a:pt x="335" y="429"/>
                    <a:pt x="429" y="335"/>
                    <a:pt x="429" y="217"/>
                  </a:cubicBezTo>
                  <a:cubicBezTo>
                    <a:pt x="429" y="94"/>
                    <a:pt x="335"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3"/>
            <p:cNvSpPr/>
            <p:nvPr/>
          </p:nvSpPr>
          <p:spPr>
            <a:xfrm flipH="1">
              <a:off x="4926306" y="3875253"/>
              <a:ext cx="46239" cy="46789"/>
            </a:xfrm>
            <a:custGeom>
              <a:rect b="b" l="l" r="r" t="t"/>
              <a:pathLst>
                <a:path extrusionOk="0" h="425" w="420">
                  <a:moveTo>
                    <a:pt x="208" y="0"/>
                  </a:moveTo>
                  <a:cubicBezTo>
                    <a:pt x="95" y="0"/>
                    <a:pt x="0" y="94"/>
                    <a:pt x="0" y="212"/>
                  </a:cubicBezTo>
                  <a:cubicBezTo>
                    <a:pt x="0" y="330"/>
                    <a:pt x="95" y="424"/>
                    <a:pt x="208" y="424"/>
                  </a:cubicBezTo>
                  <a:cubicBezTo>
                    <a:pt x="326" y="424"/>
                    <a:pt x="420" y="330"/>
                    <a:pt x="420" y="212"/>
                  </a:cubicBezTo>
                  <a:cubicBezTo>
                    <a:pt x="420" y="94"/>
                    <a:pt x="326"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3"/>
            <p:cNvSpPr/>
            <p:nvPr/>
          </p:nvSpPr>
          <p:spPr>
            <a:xfrm flipH="1">
              <a:off x="4839113" y="3859620"/>
              <a:ext cx="45248" cy="45798"/>
            </a:xfrm>
            <a:custGeom>
              <a:rect b="b" l="l" r="r" t="t"/>
              <a:pathLst>
                <a:path extrusionOk="0" h="416" w="411">
                  <a:moveTo>
                    <a:pt x="203" y="1"/>
                  </a:moveTo>
                  <a:cubicBezTo>
                    <a:pt x="90" y="1"/>
                    <a:pt x="1" y="95"/>
                    <a:pt x="1" y="208"/>
                  </a:cubicBezTo>
                  <a:cubicBezTo>
                    <a:pt x="1" y="321"/>
                    <a:pt x="90" y="416"/>
                    <a:pt x="203" y="416"/>
                  </a:cubicBezTo>
                  <a:cubicBezTo>
                    <a:pt x="321" y="416"/>
                    <a:pt x="411" y="321"/>
                    <a:pt x="411" y="208"/>
                  </a:cubicBezTo>
                  <a:cubicBezTo>
                    <a:pt x="411" y="95"/>
                    <a:pt x="321"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3"/>
            <p:cNvSpPr/>
            <p:nvPr/>
          </p:nvSpPr>
          <p:spPr>
            <a:xfrm flipH="1">
              <a:off x="4750820" y="3850813"/>
              <a:ext cx="44257" cy="44808"/>
            </a:xfrm>
            <a:custGeom>
              <a:rect b="b" l="l" r="r" t="t"/>
              <a:pathLst>
                <a:path extrusionOk="0" h="407" w="402">
                  <a:moveTo>
                    <a:pt x="199" y="1"/>
                  </a:moveTo>
                  <a:cubicBezTo>
                    <a:pt x="90" y="1"/>
                    <a:pt x="1" y="90"/>
                    <a:pt x="1" y="203"/>
                  </a:cubicBezTo>
                  <a:cubicBezTo>
                    <a:pt x="1" y="316"/>
                    <a:pt x="90" y="406"/>
                    <a:pt x="199" y="406"/>
                  </a:cubicBezTo>
                  <a:cubicBezTo>
                    <a:pt x="312" y="406"/>
                    <a:pt x="401" y="316"/>
                    <a:pt x="401" y="203"/>
                  </a:cubicBezTo>
                  <a:cubicBezTo>
                    <a:pt x="401" y="90"/>
                    <a:pt x="31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3"/>
            <p:cNvSpPr/>
            <p:nvPr/>
          </p:nvSpPr>
          <p:spPr>
            <a:xfrm flipH="1">
              <a:off x="4662086" y="3848281"/>
              <a:ext cx="43707" cy="43707"/>
            </a:xfrm>
            <a:custGeom>
              <a:rect b="b" l="l" r="r" t="t"/>
              <a:pathLst>
                <a:path extrusionOk="0" h="397" w="397">
                  <a:moveTo>
                    <a:pt x="198" y="0"/>
                  </a:moveTo>
                  <a:cubicBezTo>
                    <a:pt x="90" y="0"/>
                    <a:pt x="0" y="90"/>
                    <a:pt x="0" y="198"/>
                  </a:cubicBezTo>
                  <a:cubicBezTo>
                    <a:pt x="0" y="306"/>
                    <a:pt x="90" y="396"/>
                    <a:pt x="198" y="396"/>
                  </a:cubicBezTo>
                  <a:cubicBezTo>
                    <a:pt x="312" y="396"/>
                    <a:pt x="396" y="306"/>
                    <a:pt x="396" y="198"/>
                  </a:cubicBezTo>
                  <a:cubicBezTo>
                    <a:pt x="396" y="90"/>
                    <a:pt x="312" y="0"/>
                    <a:pt x="1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3"/>
            <p:cNvSpPr/>
            <p:nvPr/>
          </p:nvSpPr>
          <p:spPr>
            <a:xfrm flipH="1">
              <a:off x="4573352" y="3852354"/>
              <a:ext cx="42716" cy="42716"/>
            </a:xfrm>
            <a:custGeom>
              <a:rect b="b" l="l" r="r" t="t"/>
              <a:pathLst>
                <a:path extrusionOk="0" h="388" w="388">
                  <a:moveTo>
                    <a:pt x="194" y="1"/>
                  </a:moveTo>
                  <a:cubicBezTo>
                    <a:pt x="91" y="1"/>
                    <a:pt x="1" y="86"/>
                    <a:pt x="1" y="194"/>
                  </a:cubicBezTo>
                  <a:cubicBezTo>
                    <a:pt x="1" y="302"/>
                    <a:pt x="91" y="387"/>
                    <a:pt x="194" y="387"/>
                  </a:cubicBezTo>
                  <a:cubicBezTo>
                    <a:pt x="303" y="387"/>
                    <a:pt x="387" y="302"/>
                    <a:pt x="387" y="194"/>
                  </a:cubicBezTo>
                  <a:cubicBezTo>
                    <a:pt x="387" y="86"/>
                    <a:pt x="303"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3"/>
            <p:cNvSpPr/>
            <p:nvPr/>
          </p:nvSpPr>
          <p:spPr>
            <a:xfrm flipH="1">
              <a:off x="4485169" y="3862262"/>
              <a:ext cx="41615" cy="42165"/>
            </a:xfrm>
            <a:custGeom>
              <a:rect b="b" l="l" r="r" t="t"/>
              <a:pathLst>
                <a:path extrusionOk="0" h="383" w="378">
                  <a:moveTo>
                    <a:pt x="189" y="0"/>
                  </a:moveTo>
                  <a:cubicBezTo>
                    <a:pt x="86" y="0"/>
                    <a:pt x="1" y="85"/>
                    <a:pt x="1" y="194"/>
                  </a:cubicBezTo>
                  <a:cubicBezTo>
                    <a:pt x="1" y="297"/>
                    <a:pt x="86" y="382"/>
                    <a:pt x="189" y="382"/>
                  </a:cubicBezTo>
                  <a:cubicBezTo>
                    <a:pt x="293" y="382"/>
                    <a:pt x="378" y="297"/>
                    <a:pt x="378" y="194"/>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3"/>
            <p:cNvSpPr/>
            <p:nvPr/>
          </p:nvSpPr>
          <p:spPr>
            <a:xfrm flipH="1">
              <a:off x="4397426" y="3878336"/>
              <a:ext cx="40624" cy="40624"/>
            </a:xfrm>
            <a:custGeom>
              <a:rect b="b" l="l" r="r" t="t"/>
              <a:pathLst>
                <a:path extrusionOk="0" h="369" w="369">
                  <a:moveTo>
                    <a:pt x="185" y="0"/>
                  </a:moveTo>
                  <a:cubicBezTo>
                    <a:pt x="81" y="0"/>
                    <a:pt x="1" y="81"/>
                    <a:pt x="1" y="184"/>
                  </a:cubicBezTo>
                  <a:cubicBezTo>
                    <a:pt x="1" y="283"/>
                    <a:pt x="81" y="368"/>
                    <a:pt x="185" y="368"/>
                  </a:cubicBezTo>
                  <a:cubicBezTo>
                    <a:pt x="284" y="368"/>
                    <a:pt x="369" y="283"/>
                    <a:pt x="369" y="184"/>
                  </a:cubicBezTo>
                  <a:cubicBezTo>
                    <a:pt x="369" y="81"/>
                    <a:pt x="284"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3"/>
            <p:cNvSpPr/>
            <p:nvPr/>
          </p:nvSpPr>
          <p:spPr>
            <a:xfrm flipH="1">
              <a:off x="4310784" y="3898593"/>
              <a:ext cx="40074" cy="40074"/>
            </a:xfrm>
            <a:custGeom>
              <a:rect b="b" l="l" r="r" t="t"/>
              <a:pathLst>
                <a:path extrusionOk="0" h="364" w="364">
                  <a:moveTo>
                    <a:pt x="180" y="0"/>
                  </a:moveTo>
                  <a:cubicBezTo>
                    <a:pt x="81" y="0"/>
                    <a:pt x="1" y="85"/>
                    <a:pt x="1" y="184"/>
                  </a:cubicBezTo>
                  <a:cubicBezTo>
                    <a:pt x="1" y="283"/>
                    <a:pt x="81" y="363"/>
                    <a:pt x="180" y="363"/>
                  </a:cubicBezTo>
                  <a:cubicBezTo>
                    <a:pt x="284" y="363"/>
                    <a:pt x="364" y="283"/>
                    <a:pt x="364" y="184"/>
                  </a:cubicBezTo>
                  <a:cubicBezTo>
                    <a:pt x="364" y="85"/>
                    <a:pt x="28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3"/>
            <p:cNvSpPr/>
            <p:nvPr/>
          </p:nvSpPr>
          <p:spPr>
            <a:xfrm flipH="1">
              <a:off x="4225684" y="3924024"/>
              <a:ext cx="38973" cy="38532"/>
            </a:xfrm>
            <a:custGeom>
              <a:rect b="b" l="l" r="r" t="t"/>
              <a:pathLst>
                <a:path extrusionOk="0" h="350" w="354">
                  <a:moveTo>
                    <a:pt x="180" y="0"/>
                  </a:moveTo>
                  <a:cubicBezTo>
                    <a:pt x="81" y="0"/>
                    <a:pt x="0" y="76"/>
                    <a:pt x="0" y="175"/>
                  </a:cubicBezTo>
                  <a:cubicBezTo>
                    <a:pt x="0" y="274"/>
                    <a:pt x="81" y="349"/>
                    <a:pt x="180" y="349"/>
                  </a:cubicBezTo>
                  <a:cubicBezTo>
                    <a:pt x="274" y="349"/>
                    <a:pt x="354" y="274"/>
                    <a:pt x="354" y="175"/>
                  </a:cubicBezTo>
                  <a:cubicBezTo>
                    <a:pt x="354" y="76"/>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3"/>
            <p:cNvSpPr/>
            <p:nvPr/>
          </p:nvSpPr>
          <p:spPr>
            <a:xfrm flipH="1">
              <a:off x="4141574" y="3953088"/>
              <a:ext cx="37982" cy="37982"/>
            </a:xfrm>
            <a:custGeom>
              <a:rect b="b" l="l" r="r" t="t"/>
              <a:pathLst>
                <a:path extrusionOk="0" h="345" w="345">
                  <a:moveTo>
                    <a:pt x="175" y="0"/>
                  </a:moveTo>
                  <a:cubicBezTo>
                    <a:pt x="81" y="0"/>
                    <a:pt x="1" y="76"/>
                    <a:pt x="1" y="170"/>
                  </a:cubicBezTo>
                  <a:cubicBezTo>
                    <a:pt x="1" y="264"/>
                    <a:pt x="81" y="344"/>
                    <a:pt x="175" y="344"/>
                  </a:cubicBezTo>
                  <a:cubicBezTo>
                    <a:pt x="269" y="344"/>
                    <a:pt x="345" y="264"/>
                    <a:pt x="345" y="170"/>
                  </a:cubicBezTo>
                  <a:cubicBezTo>
                    <a:pt x="345" y="76"/>
                    <a:pt x="269" y="0"/>
                    <a:pt x="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3"/>
            <p:cNvSpPr/>
            <p:nvPr/>
          </p:nvSpPr>
          <p:spPr>
            <a:xfrm flipH="1">
              <a:off x="4058565" y="3985235"/>
              <a:ext cx="36881" cy="36991"/>
            </a:xfrm>
            <a:custGeom>
              <a:rect b="b" l="l" r="r" t="t"/>
              <a:pathLst>
                <a:path extrusionOk="0" h="336" w="335">
                  <a:moveTo>
                    <a:pt x="165" y="1"/>
                  </a:moveTo>
                  <a:cubicBezTo>
                    <a:pt x="76" y="1"/>
                    <a:pt x="0" y="76"/>
                    <a:pt x="0" y="170"/>
                  </a:cubicBezTo>
                  <a:cubicBezTo>
                    <a:pt x="0" y="260"/>
                    <a:pt x="76" y="335"/>
                    <a:pt x="165" y="335"/>
                  </a:cubicBezTo>
                  <a:cubicBezTo>
                    <a:pt x="260" y="335"/>
                    <a:pt x="335" y="260"/>
                    <a:pt x="335" y="170"/>
                  </a:cubicBezTo>
                  <a:cubicBezTo>
                    <a:pt x="335" y="76"/>
                    <a:pt x="260"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3"/>
            <p:cNvSpPr/>
            <p:nvPr/>
          </p:nvSpPr>
          <p:spPr>
            <a:xfrm flipH="1">
              <a:off x="3976987" y="4020574"/>
              <a:ext cx="36000" cy="36441"/>
            </a:xfrm>
            <a:custGeom>
              <a:rect b="b" l="l" r="r" t="t"/>
              <a:pathLst>
                <a:path extrusionOk="0" h="331" w="327">
                  <a:moveTo>
                    <a:pt x="166" y="0"/>
                  </a:moveTo>
                  <a:cubicBezTo>
                    <a:pt x="76" y="0"/>
                    <a:pt x="1" y="76"/>
                    <a:pt x="1" y="165"/>
                  </a:cubicBezTo>
                  <a:cubicBezTo>
                    <a:pt x="1" y="255"/>
                    <a:pt x="76" y="330"/>
                    <a:pt x="166" y="330"/>
                  </a:cubicBezTo>
                  <a:cubicBezTo>
                    <a:pt x="255" y="330"/>
                    <a:pt x="326" y="255"/>
                    <a:pt x="326" y="165"/>
                  </a:cubicBezTo>
                  <a:cubicBezTo>
                    <a:pt x="326" y="76"/>
                    <a:pt x="255"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3"/>
            <p:cNvSpPr/>
            <p:nvPr/>
          </p:nvSpPr>
          <p:spPr>
            <a:xfrm flipH="1">
              <a:off x="3896070" y="4058445"/>
              <a:ext cx="35450" cy="35340"/>
            </a:xfrm>
            <a:custGeom>
              <a:rect b="b" l="l" r="r" t="t"/>
              <a:pathLst>
                <a:path extrusionOk="0" h="321" w="322">
                  <a:moveTo>
                    <a:pt x="161" y="0"/>
                  </a:moveTo>
                  <a:cubicBezTo>
                    <a:pt x="72" y="0"/>
                    <a:pt x="1" y="76"/>
                    <a:pt x="1" y="161"/>
                  </a:cubicBezTo>
                  <a:cubicBezTo>
                    <a:pt x="1" y="250"/>
                    <a:pt x="72" y="321"/>
                    <a:pt x="161" y="321"/>
                  </a:cubicBezTo>
                  <a:cubicBezTo>
                    <a:pt x="246" y="321"/>
                    <a:pt x="322" y="250"/>
                    <a:pt x="322" y="161"/>
                  </a:cubicBezTo>
                  <a:cubicBezTo>
                    <a:pt x="322" y="76"/>
                    <a:pt x="24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3"/>
            <p:cNvSpPr/>
            <p:nvPr/>
          </p:nvSpPr>
          <p:spPr>
            <a:xfrm flipH="1">
              <a:off x="3816143" y="4096867"/>
              <a:ext cx="33798" cy="34349"/>
            </a:xfrm>
            <a:custGeom>
              <a:rect b="b" l="l" r="r" t="t"/>
              <a:pathLst>
                <a:path extrusionOk="0" h="312" w="307">
                  <a:moveTo>
                    <a:pt x="156" y="0"/>
                  </a:moveTo>
                  <a:cubicBezTo>
                    <a:pt x="71" y="0"/>
                    <a:pt x="0" y="71"/>
                    <a:pt x="0" y="156"/>
                  </a:cubicBezTo>
                  <a:cubicBezTo>
                    <a:pt x="0" y="241"/>
                    <a:pt x="71" y="311"/>
                    <a:pt x="156" y="311"/>
                  </a:cubicBezTo>
                  <a:cubicBezTo>
                    <a:pt x="240" y="311"/>
                    <a:pt x="306" y="241"/>
                    <a:pt x="306" y="156"/>
                  </a:cubicBezTo>
                  <a:cubicBezTo>
                    <a:pt x="306" y="71"/>
                    <a:pt x="240"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3"/>
            <p:cNvSpPr/>
            <p:nvPr/>
          </p:nvSpPr>
          <p:spPr>
            <a:xfrm flipH="1">
              <a:off x="3734676" y="4133638"/>
              <a:ext cx="33358" cy="33358"/>
            </a:xfrm>
            <a:custGeom>
              <a:rect b="b" l="l" r="r" t="t"/>
              <a:pathLst>
                <a:path extrusionOk="0" h="303" w="303">
                  <a:moveTo>
                    <a:pt x="152" y="1"/>
                  </a:moveTo>
                  <a:cubicBezTo>
                    <a:pt x="67" y="1"/>
                    <a:pt x="1" y="67"/>
                    <a:pt x="1" y="152"/>
                  </a:cubicBezTo>
                  <a:cubicBezTo>
                    <a:pt x="1" y="237"/>
                    <a:pt x="67" y="303"/>
                    <a:pt x="152" y="303"/>
                  </a:cubicBezTo>
                  <a:cubicBezTo>
                    <a:pt x="232" y="303"/>
                    <a:pt x="303" y="237"/>
                    <a:pt x="303" y="152"/>
                  </a:cubicBezTo>
                  <a:cubicBezTo>
                    <a:pt x="303" y="67"/>
                    <a:pt x="232" y="1"/>
                    <a:pt x="1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3"/>
            <p:cNvSpPr/>
            <p:nvPr/>
          </p:nvSpPr>
          <p:spPr>
            <a:xfrm flipH="1">
              <a:off x="3653208" y="4168977"/>
              <a:ext cx="32257" cy="32257"/>
            </a:xfrm>
            <a:custGeom>
              <a:rect b="b" l="l" r="r" t="t"/>
              <a:pathLst>
                <a:path extrusionOk="0" h="293" w="293">
                  <a:moveTo>
                    <a:pt x="147" y="0"/>
                  </a:moveTo>
                  <a:cubicBezTo>
                    <a:pt x="66" y="0"/>
                    <a:pt x="0" y="66"/>
                    <a:pt x="0" y="147"/>
                  </a:cubicBezTo>
                  <a:cubicBezTo>
                    <a:pt x="0" y="227"/>
                    <a:pt x="66" y="293"/>
                    <a:pt x="147" y="293"/>
                  </a:cubicBezTo>
                  <a:cubicBezTo>
                    <a:pt x="231" y="293"/>
                    <a:pt x="293" y="227"/>
                    <a:pt x="293" y="147"/>
                  </a:cubicBezTo>
                  <a:cubicBezTo>
                    <a:pt x="293" y="66"/>
                    <a:pt x="231"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3"/>
            <p:cNvSpPr/>
            <p:nvPr/>
          </p:nvSpPr>
          <p:spPr>
            <a:xfrm flipH="1">
              <a:off x="3570089" y="4202225"/>
              <a:ext cx="31817" cy="31156"/>
            </a:xfrm>
            <a:custGeom>
              <a:rect b="b" l="l" r="r" t="t"/>
              <a:pathLst>
                <a:path extrusionOk="0" h="283" w="289">
                  <a:moveTo>
                    <a:pt x="142" y="0"/>
                  </a:moveTo>
                  <a:cubicBezTo>
                    <a:pt x="66" y="0"/>
                    <a:pt x="0" y="61"/>
                    <a:pt x="0" y="142"/>
                  </a:cubicBezTo>
                  <a:cubicBezTo>
                    <a:pt x="0" y="222"/>
                    <a:pt x="66" y="283"/>
                    <a:pt x="142" y="283"/>
                  </a:cubicBezTo>
                  <a:cubicBezTo>
                    <a:pt x="222" y="283"/>
                    <a:pt x="288" y="222"/>
                    <a:pt x="288" y="142"/>
                  </a:cubicBezTo>
                  <a:cubicBezTo>
                    <a:pt x="288" y="61"/>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3"/>
            <p:cNvSpPr/>
            <p:nvPr/>
          </p:nvSpPr>
          <p:spPr>
            <a:xfrm flipH="1">
              <a:off x="3487080" y="4233271"/>
              <a:ext cx="30275" cy="30826"/>
            </a:xfrm>
            <a:custGeom>
              <a:rect b="b" l="l" r="r" t="t"/>
              <a:pathLst>
                <a:path extrusionOk="0" h="280" w="275">
                  <a:moveTo>
                    <a:pt x="138" y="1"/>
                  </a:moveTo>
                  <a:cubicBezTo>
                    <a:pt x="62" y="1"/>
                    <a:pt x="1" y="62"/>
                    <a:pt x="1" y="142"/>
                  </a:cubicBezTo>
                  <a:cubicBezTo>
                    <a:pt x="1" y="218"/>
                    <a:pt x="62" y="279"/>
                    <a:pt x="138" y="279"/>
                  </a:cubicBezTo>
                  <a:cubicBezTo>
                    <a:pt x="213" y="279"/>
                    <a:pt x="274" y="218"/>
                    <a:pt x="274" y="142"/>
                  </a:cubicBezTo>
                  <a:cubicBezTo>
                    <a:pt x="274" y="62"/>
                    <a:pt x="213" y="1"/>
                    <a:pt x="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3"/>
            <p:cNvSpPr/>
            <p:nvPr/>
          </p:nvSpPr>
          <p:spPr>
            <a:xfrm flipH="1">
              <a:off x="3403080" y="4262885"/>
              <a:ext cx="29615" cy="29725"/>
            </a:xfrm>
            <a:custGeom>
              <a:rect b="b" l="l" r="r" t="t"/>
              <a:pathLst>
                <a:path extrusionOk="0" h="270" w="269">
                  <a:moveTo>
                    <a:pt x="137" y="1"/>
                  </a:moveTo>
                  <a:cubicBezTo>
                    <a:pt x="62" y="1"/>
                    <a:pt x="0" y="62"/>
                    <a:pt x="0" y="133"/>
                  </a:cubicBezTo>
                  <a:cubicBezTo>
                    <a:pt x="0" y="208"/>
                    <a:pt x="62" y="269"/>
                    <a:pt x="137" y="269"/>
                  </a:cubicBezTo>
                  <a:cubicBezTo>
                    <a:pt x="208" y="269"/>
                    <a:pt x="269" y="208"/>
                    <a:pt x="269" y="133"/>
                  </a:cubicBezTo>
                  <a:cubicBezTo>
                    <a:pt x="269" y="62"/>
                    <a:pt x="208"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3"/>
            <p:cNvSpPr/>
            <p:nvPr/>
          </p:nvSpPr>
          <p:spPr>
            <a:xfrm flipH="1">
              <a:off x="3318420" y="4289858"/>
              <a:ext cx="28624" cy="28734"/>
            </a:xfrm>
            <a:custGeom>
              <a:rect b="b" l="l" r="r" t="t"/>
              <a:pathLst>
                <a:path extrusionOk="0" h="261" w="260">
                  <a:moveTo>
                    <a:pt x="132" y="1"/>
                  </a:moveTo>
                  <a:cubicBezTo>
                    <a:pt x="61" y="1"/>
                    <a:pt x="0" y="62"/>
                    <a:pt x="0" y="133"/>
                  </a:cubicBezTo>
                  <a:cubicBezTo>
                    <a:pt x="0" y="204"/>
                    <a:pt x="61" y="260"/>
                    <a:pt x="132" y="260"/>
                  </a:cubicBezTo>
                  <a:cubicBezTo>
                    <a:pt x="203" y="260"/>
                    <a:pt x="259" y="204"/>
                    <a:pt x="259" y="133"/>
                  </a:cubicBezTo>
                  <a:cubicBezTo>
                    <a:pt x="259" y="62"/>
                    <a:pt x="203"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3"/>
            <p:cNvSpPr/>
            <p:nvPr/>
          </p:nvSpPr>
          <p:spPr>
            <a:xfrm flipH="1">
              <a:off x="3232769" y="4314848"/>
              <a:ext cx="27633" cy="27523"/>
            </a:xfrm>
            <a:custGeom>
              <a:rect b="b" l="l" r="r" t="t"/>
              <a:pathLst>
                <a:path extrusionOk="0" h="250" w="251">
                  <a:moveTo>
                    <a:pt x="123" y="0"/>
                  </a:moveTo>
                  <a:cubicBezTo>
                    <a:pt x="57" y="0"/>
                    <a:pt x="0" y="57"/>
                    <a:pt x="0" y="127"/>
                  </a:cubicBezTo>
                  <a:cubicBezTo>
                    <a:pt x="0" y="193"/>
                    <a:pt x="57" y="250"/>
                    <a:pt x="123" y="250"/>
                  </a:cubicBezTo>
                  <a:cubicBezTo>
                    <a:pt x="194" y="250"/>
                    <a:pt x="250" y="193"/>
                    <a:pt x="250" y="127"/>
                  </a:cubicBezTo>
                  <a:cubicBezTo>
                    <a:pt x="250" y="57"/>
                    <a:pt x="194"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3"/>
            <p:cNvSpPr/>
            <p:nvPr/>
          </p:nvSpPr>
          <p:spPr>
            <a:xfrm flipH="1">
              <a:off x="3146677" y="4337087"/>
              <a:ext cx="27083" cy="27083"/>
            </a:xfrm>
            <a:custGeom>
              <a:rect b="b" l="l" r="r" t="t"/>
              <a:pathLst>
                <a:path extrusionOk="0" h="246" w="246">
                  <a:moveTo>
                    <a:pt x="123" y="1"/>
                  </a:moveTo>
                  <a:cubicBezTo>
                    <a:pt x="57" y="1"/>
                    <a:pt x="1" y="57"/>
                    <a:pt x="1" y="123"/>
                  </a:cubicBezTo>
                  <a:cubicBezTo>
                    <a:pt x="1" y="189"/>
                    <a:pt x="57" y="246"/>
                    <a:pt x="123" y="246"/>
                  </a:cubicBezTo>
                  <a:cubicBezTo>
                    <a:pt x="189" y="246"/>
                    <a:pt x="246" y="189"/>
                    <a:pt x="246" y="123"/>
                  </a:cubicBezTo>
                  <a:cubicBezTo>
                    <a:pt x="246" y="57"/>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3"/>
            <p:cNvSpPr/>
            <p:nvPr/>
          </p:nvSpPr>
          <p:spPr>
            <a:xfrm flipH="1">
              <a:off x="3059925" y="4357344"/>
              <a:ext cx="26092" cy="25541"/>
            </a:xfrm>
            <a:custGeom>
              <a:rect b="b" l="l" r="r" t="t"/>
              <a:pathLst>
                <a:path extrusionOk="0" h="232" w="237">
                  <a:moveTo>
                    <a:pt x="118" y="1"/>
                  </a:moveTo>
                  <a:cubicBezTo>
                    <a:pt x="52" y="1"/>
                    <a:pt x="0" y="53"/>
                    <a:pt x="0" y="114"/>
                  </a:cubicBezTo>
                  <a:cubicBezTo>
                    <a:pt x="0" y="180"/>
                    <a:pt x="52" y="232"/>
                    <a:pt x="118" y="232"/>
                  </a:cubicBezTo>
                  <a:cubicBezTo>
                    <a:pt x="184" y="232"/>
                    <a:pt x="236" y="180"/>
                    <a:pt x="236" y="114"/>
                  </a:cubicBezTo>
                  <a:cubicBezTo>
                    <a:pt x="236" y="53"/>
                    <a:pt x="184"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3"/>
            <p:cNvSpPr/>
            <p:nvPr/>
          </p:nvSpPr>
          <p:spPr>
            <a:xfrm flipH="1">
              <a:off x="2972733" y="4373968"/>
              <a:ext cx="25101" cy="24991"/>
            </a:xfrm>
            <a:custGeom>
              <a:rect b="b" l="l" r="r" t="t"/>
              <a:pathLst>
                <a:path extrusionOk="0" h="227" w="228">
                  <a:moveTo>
                    <a:pt x="114" y="1"/>
                  </a:moveTo>
                  <a:cubicBezTo>
                    <a:pt x="53" y="1"/>
                    <a:pt x="1" y="52"/>
                    <a:pt x="1" y="114"/>
                  </a:cubicBezTo>
                  <a:cubicBezTo>
                    <a:pt x="1" y="175"/>
                    <a:pt x="53" y="227"/>
                    <a:pt x="114" y="227"/>
                  </a:cubicBezTo>
                  <a:cubicBezTo>
                    <a:pt x="175" y="227"/>
                    <a:pt x="227" y="175"/>
                    <a:pt x="227" y="114"/>
                  </a:cubicBezTo>
                  <a:cubicBezTo>
                    <a:pt x="227" y="52"/>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3"/>
            <p:cNvSpPr/>
            <p:nvPr/>
          </p:nvSpPr>
          <p:spPr>
            <a:xfrm flipH="1">
              <a:off x="2885100" y="4388500"/>
              <a:ext cx="24000" cy="23450"/>
            </a:xfrm>
            <a:custGeom>
              <a:rect b="b" l="l" r="r" t="t"/>
              <a:pathLst>
                <a:path extrusionOk="0" h="213" w="218">
                  <a:moveTo>
                    <a:pt x="109" y="1"/>
                  </a:moveTo>
                  <a:cubicBezTo>
                    <a:pt x="53" y="1"/>
                    <a:pt x="1" y="48"/>
                    <a:pt x="1" y="104"/>
                  </a:cubicBezTo>
                  <a:cubicBezTo>
                    <a:pt x="1" y="165"/>
                    <a:pt x="53" y="213"/>
                    <a:pt x="109" y="213"/>
                  </a:cubicBezTo>
                  <a:cubicBezTo>
                    <a:pt x="171" y="213"/>
                    <a:pt x="218" y="165"/>
                    <a:pt x="218" y="104"/>
                  </a:cubicBezTo>
                  <a:cubicBezTo>
                    <a:pt x="218" y="48"/>
                    <a:pt x="17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3"/>
            <p:cNvSpPr/>
            <p:nvPr/>
          </p:nvSpPr>
          <p:spPr>
            <a:xfrm flipH="1">
              <a:off x="2796806" y="4399399"/>
              <a:ext cx="23009" cy="22899"/>
            </a:xfrm>
            <a:custGeom>
              <a:rect b="b" l="l" r="r" t="t"/>
              <a:pathLst>
                <a:path extrusionOk="0" h="208" w="209">
                  <a:moveTo>
                    <a:pt x="104" y="1"/>
                  </a:moveTo>
                  <a:cubicBezTo>
                    <a:pt x="48" y="1"/>
                    <a:pt x="1" y="48"/>
                    <a:pt x="1" y="104"/>
                  </a:cubicBezTo>
                  <a:cubicBezTo>
                    <a:pt x="1" y="161"/>
                    <a:pt x="48" y="208"/>
                    <a:pt x="104" y="208"/>
                  </a:cubicBezTo>
                  <a:cubicBezTo>
                    <a:pt x="161" y="208"/>
                    <a:pt x="208" y="161"/>
                    <a:pt x="208" y="104"/>
                  </a:cubicBezTo>
                  <a:cubicBezTo>
                    <a:pt x="208" y="48"/>
                    <a:pt x="161"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3"/>
            <p:cNvSpPr/>
            <p:nvPr/>
          </p:nvSpPr>
          <p:spPr>
            <a:xfrm flipH="1">
              <a:off x="2708623" y="4407215"/>
              <a:ext cx="21908" cy="21908"/>
            </a:xfrm>
            <a:custGeom>
              <a:rect b="b" l="l" r="r" t="t"/>
              <a:pathLst>
                <a:path extrusionOk="0" h="199" w="199">
                  <a:moveTo>
                    <a:pt x="100" y="0"/>
                  </a:moveTo>
                  <a:cubicBezTo>
                    <a:pt x="48" y="0"/>
                    <a:pt x="1" y="47"/>
                    <a:pt x="1" y="99"/>
                  </a:cubicBezTo>
                  <a:cubicBezTo>
                    <a:pt x="1" y="156"/>
                    <a:pt x="48" y="198"/>
                    <a:pt x="100" y="198"/>
                  </a:cubicBezTo>
                  <a:cubicBezTo>
                    <a:pt x="156" y="198"/>
                    <a:pt x="199" y="156"/>
                    <a:pt x="199" y="99"/>
                  </a:cubicBezTo>
                  <a:cubicBezTo>
                    <a:pt x="199" y="47"/>
                    <a:pt x="156" y="0"/>
                    <a:pt x="1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3"/>
            <p:cNvSpPr/>
            <p:nvPr/>
          </p:nvSpPr>
          <p:spPr>
            <a:xfrm flipH="1">
              <a:off x="2619889" y="4412389"/>
              <a:ext cx="20807" cy="20807"/>
            </a:xfrm>
            <a:custGeom>
              <a:rect b="b" l="l" r="r" t="t"/>
              <a:pathLst>
                <a:path extrusionOk="0" h="189" w="189">
                  <a:moveTo>
                    <a:pt x="94" y="0"/>
                  </a:moveTo>
                  <a:cubicBezTo>
                    <a:pt x="43" y="0"/>
                    <a:pt x="0" y="43"/>
                    <a:pt x="0" y="95"/>
                  </a:cubicBezTo>
                  <a:cubicBezTo>
                    <a:pt x="0" y="146"/>
                    <a:pt x="43" y="189"/>
                    <a:pt x="94" y="189"/>
                  </a:cubicBezTo>
                  <a:cubicBezTo>
                    <a:pt x="146" y="189"/>
                    <a:pt x="189" y="146"/>
                    <a:pt x="189" y="95"/>
                  </a:cubicBezTo>
                  <a:cubicBezTo>
                    <a:pt x="189" y="43"/>
                    <a:pt x="146" y="0"/>
                    <a:pt x="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3"/>
            <p:cNvSpPr/>
            <p:nvPr/>
          </p:nvSpPr>
          <p:spPr>
            <a:xfrm flipH="1">
              <a:off x="2530605" y="4413931"/>
              <a:ext cx="20367" cy="20367"/>
            </a:xfrm>
            <a:custGeom>
              <a:rect b="b" l="l" r="r" t="t"/>
              <a:pathLst>
                <a:path extrusionOk="0" h="185" w="185">
                  <a:moveTo>
                    <a:pt x="90" y="0"/>
                  </a:moveTo>
                  <a:cubicBezTo>
                    <a:pt x="43" y="0"/>
                    <a:pt x="1" y="43"/>
                    <a:pt x="1" y="95"/>
                  </a:cubicBezTo>
                  <a:cubicBezTo>
                    <a:pt x="1" y="142"/>
                    <a:pt x="43" y="184"/>
                    <a:pt x="90" y="184"/>
                  </a:cubicBezTo>
                  <a:cubicBezTo>
                    <a:pt x="142" y="184"/>
                    <a:pt x="185" y="142"/>
                    <a:pt x="185" y="95"/>
                  </a:cubicBezTo>
                  <a:cubicBezTo>
                    <a:pt x="185" y="43"/>
                    <a:pt x="142"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3"/>
            <p:cNvSpPr/>
            <p:nvPr/>
          </p:nvSpPr>
          <p:spPr>
            <a:xfrm flipH="1">
              <a:off x="2441872" y="4412940"/>
              <a:ext cx="19266" cy="19266"/>
            </a:xfrm>
            <a:custGeom>
              <a:rect b="b" l="l" r="r" t="t"/>
              <a:pathLst>
                <a:path extrusionOk="0" h="175" w="175">
                  <a:moveTo>
                    <a:pt x="85" y="0"/>
                  </a:moveTo>
                  <a:cubicBezTo>
                    <a:pt x="38" y="0"/>
                    <a:pt x="0" y="38"/>
                    <a:pt x="0" y="90"/>
                  </a:cubicBezTo>
                  <a:cubicBezTo>
                    <a:pt x="0" y="137"/>
                    <a:pt x="38" y="174"/>
                    <a:pt x="85" y="174"/>
                  </a:cubicBezTo>
                  <a:cubicBezTo>
                    <a:pt x="132" y="174"/>
                    <a:pt x="175" y="137"/>
                    <a:pt x="175" y="90"/>
                  </a:cubicBezTo>
                  <a:cubicBezTo>
                    <a:pt x="175" y="38"/>
                    <a:pt x="132"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3"/>
            <p:cNvSpPr/>
            <p:nvPr/>
          </p:nvSpPr>
          <p:spPr>
            <a:xfrm flipH="1">
              <a:off x="2353138" y="4408756"/>
              <a:ext cx="18275" cy="18275"/>
            </a:xfrm>
            <a:custGeom>
              <a:rect b="b" l="l" r="r" t="t"/>
              <a:pathLst>
                <a:path extrusionOk="0" h="166" w="166">
                  <a:moveTo>
                    <a:pt x="81" y="0"/>
                  </a:moveTo>
                  <a:cubicBezTo>
                    <a:pt x="38" y="0"/>
                    <a:pt x="1" y="38"/>
                    <a:pt x="1" y="85"/>
                  </a:cubicBezTo>
                  <a:cubicBezTo>
                    <a:pt x="1" y="128"/>
                    <a:pt x="38" y="165"/>
                    <a:pt x="81" y="165"/>
                  </a:cubicBezTo>
                  <a:cubicBezTo>
                    <a:pt x="128" y="165"/>
                    <a:pt x="166" y="128"/>
                    <a:pt x="166" y="85"/>
                  </a:cubicBezTo>
                  <a:cubicBezTo>
                    <a:pt x="166" y="38"/>
                    <a:pt x="12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3"/>
            <p:cNvSpPr/>
            <p:nvPr/>
          </p:nvSpPr>
          <p:spPr>
            <a:xfrm flipH="1">
              <a:off x="2264845" y="4402481"/>
              <a:ext cx="17285" cy="17285"/>
            </a:xfrm>
            <a:custGeom>
              <a:rect b="b" l="l" r="r" t="t"/>
              <a:pathLst>
                <a:path extrusionOk="0" h="157" w="157">
                  <a:moveTo>
                    <a:pt x="81" y="1"/>
                  </a:moveTo>
                  <a:cubicBezTo>
                    <a:pt x="38" y="1"/>
                    <a:pt x="1" y="34"/>
                    <a:pt x="1" y="76"/>
                  </a:cubicBezTo>
                  <a:cubicBezTo>
                    <a:pt x="1" y="119"/>
                    <a:pt x="38" y="156"/>
                    <a:pt x="81" y="156"/>
                  </a:cubicBezTo>
                  <a:cubicBezTo>
                    <a:pt x="123" y="156"/>
                    <a:pt x="156" y="119"/>
                    <a:pt x="156" y="76"/>
                  </a:cubicBezTo>
                  <a:cubicBezTo>
                    <a:pt x="156" y="34"/>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3"/>
            <p:cNvSpPr/>
            <p:nvPr/>
          </p:nvSpPr>
          <p:spPr>
            <a:xfrm flipH="1">
              <a:off x="2176661" y="4393123"/>
              <a:ext cx="16184" cy="16294"/>
            </a:xfrm>
            <a:custGeom>
              <a:rect b="b" l="l" r="r" t="t"/>
              <a:pathLst>
                <a:path extrusionOk="0" h="148" w="147">
                  <a:moveTo>
                    <a:pt x="76" y="1"/>
                  </a:moveTo>
                  <a:cubicBezTo>
                    <a:pt x="33" y="1"/>
                    <a:pt x="0" y="34"/>
                    <a:pt x="0" y="76"/>
                  </a:cubicBezTo>
                  <a:cubicBezTo>
                    <a:pt x="0" y="114"/>
                    <a:pt x="33" y="147"/>
                    <a:pt x="76" y="147"/>
                  </a:cubicBezTo>
                  <a:cubicBezTo>
                    <a:pt x="114" y="147"/>
                    <a:pt x="147" y="114"/>
                    <a:pt x="147" y="76"/>
                  </a:cubicBezTo>
                  <a:cubicBezTo>
                    <a:pt x="147" y="34"/>
                    <a:pt x="114"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3"/>
            <p:cNvSpPr/>
            <p:nvPr/>
          </p:nvSpPr>
          <p:spPr>
            <a:xfrm flipH="1">
              <a:off x="2088478" y="4381784"/>
              <a:ext cx="15083" cy="15633"/>
            </a:xfrm>
            <a:custGeom>
              <a:rect b="b" l="l" r="r" t="t"/>
              <a:pathLst>
                <a:path extrusionOk="0" h="142" w="137">
                  <a:moveTo>
                    <a:pt x="66" y="0"/>
                  </a:moveTo>
                  <a:cubicBezTo>
                    <a:pt x="29" y="0"/>
                    <a:pt x="0" y="33"/>
                    <a:pt x="0" y="71"/>
                  </a:cubicBezTo>
                  <a:cubicBezTo>
                    <a:pt x="0" y="109"/>
                    <a:pt x="29" y="142"/>
                    <a:pt x="66" y="142"/>
                  </a:cubicBezTo>
                  <a:cubicBezTo>
                    <a:pt x="104" y="142"/>
                    <a:pt x="137" y="109"/>
                    <a:pt x="137" y="71"/>
                  </a:cubicBezTo>
                  <a:cubicBezTo>
                    <a:pt x="137" y="33"/>
                    <a:pt x="104"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3"/>
            <p:cNvSpPr/>
            <p:nvPr/>
          </p:nvSpPr>
          <p:spPr>
            <a:xfrm flipH="1">
              <a:off x="2000735" y="4369344"/>
              <a:ext cx="14092" cy="14092"/>
            </a:xfrm>
            <a:custGeom>
              <a:rect b="b" l="l" r="r" t="t"/>
              <a:pathLst>
                <a:path extrusionOk="0" h="128" w="128">
                  <a:moveTo>
                    <a:pt x="62" y="0"/>
                  </a:moveTo>
                  <a:cubicBezTo>
                    <a:pt x="29" y="0"/>
                    <a:pt x="0" y="28"/>
                    <a:pt x="0" y="61"/>
                  </a:cubicBezTo>
                  <a:cubicBezTo>
                    <a:pt x="0" y="99"/>
                    <a:pt x="29" y="127"/>
                    <a:pt x="62" y="127"/>
                  </a:cubicBezTo>
                  <a:cubicBezTo>
                    <a:pt x="99" y="127"/>
                    <a:pt x="128" y="99"/>
                    <a:pt x="128" y="61"/>
                  </a:cubicBezTo>
                  <a:cubicBezTo>
                    <a:pt x="128" y="28"/>
                    <a:pt x="99"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3"/>
            <p:cNvSpPr/>
            <p:nvPr/>
          </p:nvSpPr>
          <p:spPr>
            <a:xfrm flipH="1">
              <a:off x="1912992" y="4354812"/>
              <a:ext cx="13651" cy="13541"/>
            </a:xfrm>
            <a:custGeom>
              <a:rect b="b" l="l" r="r" t="t"/>
              <a:pathLst>
                <a:path extrusionOk="0" h="123" w="124">
                  <a:moveTo>
                    <a:pt x="62" y="0"/>
                  </a:moveTo>
                  <a:cubicBezTo>
                    <a:pt x="29" y="0"/>
                    <a:pt x="1" y="28"/>
                    <a:pt x="1" y="61"/>
                  </a:cubicBezTo>
                  <a:cubicBezTo>
                    <a:pt x="1" y="94"/>
                    <a:pt x="29" y="123"/>
                    <a:pt x="62" y="123"/>
                  </a:cubicBezTo>
                  <a:cubicBezTo>
                    <a:pt x="95" y="123"/>
                    <a:pt x="123" y="94"/>
                    <a:pt x="123" y="61"/>
                  </a:cubicBezTo>
                  <a:cubicBezTo>
                    <a:pt x="123" y="28"/>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3"/>
            <p:cNvSpPr/>
            <p:nvPr/>
          </p:nvSpPr>
          <p:spPr>
            <a:xfrm flipH="1">
              <a:off x="1825249" y="4340280"/>
              <a:ext cx="12661" cy="12551"/>
            </a:xfrm>
            <a:custGeom>
              <a:rect b="b" l="l" r="r" t="t"/>
              <a:pathLst>
                <a:path extrusionOk="0" h="114" w="115">
                  <a:moveTo>
                    <a:pt x="58" y="0"/>
                  </a:moveTo>
                  <a:cubicBezTo>
                    <a:pt x="25" y="0"/>
                    <a:pt x="1" y="24"/>
                    <a:pt x="1" y="57"/>
                  </a:cubicBezTo>
                  <a:cubicBezTo>
                    <a:pt x="1" y="85"/>
                    <a:pt x="25" y="113"/>
                    <a:pt x="58" y="113"/>
                  </a:cubicBezTo>
                  <a:cubicBezTo>
                    <a:pt x="86" y="113"/>
                    <a:pt x="114" y="85"/>
                    <a:pt x="114" y="57"/>
                  </a:cubicBezTo>
                  <a:cubicBezTo>
                    <a:pt x="114" y="24"/>
                    <a:pt x="86" y="0"/>
                    <a:pt x="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3"/>
            <p:cNvSpPr/>
            <p:nvPr/>
          </p:nvSpPr>
          <p:spPr>
            <a:xfrm flipH="1">
              <a:off x="1738057" y="4324647"/>
              <a:ext cx="11560" cy="12110"/>
            </a:xfrm>
            <a:custGeom>
              <a:rect b="b" l="l" r="r" t="t"/>
              <a:pathLst>
                <a:path extrusionOk="0" h="110" w="105">
                  <a:moveTo>
                    <a:pt x="52" y="1"/>
                  </a:moveTo>
                  <a:cubicBezTo>
                    <a:pt x="24" y="1"/>
                    <a:pt x="0" y="24"/>
                    <a:pt x="0" y="57"/>
                  </a:cubicBezTo>
                  <a:cubicBezTo>
                    <a:pt x="0" y="86"/>
                    <a:pt x="24" y="109"/>
                    <a:pt x="52" y="109"/>
                  </a:cubicBezTo>
                  <a:cubicBezTo>
                    <a:pt x="80" y="109"/>
                    <a:pt x="104" y="86"/>
                    <a:pt x="104" y="57"/>
                  </a:cubicBezTo>
                  <a:cubicBezTo>
                    <a:pt x="104" y="24"/>
                    <a:pt x="80"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3"/>
            <p:cNvSpPr/>
            <p:nvPr/>
          </p:nvSpPr>
          <p:spPr>
            <a:xfrm flipH="1">
              <a:off x="1650424" y="4310114"/>
              <a:ext cx="11009" cy="10459"/>
            </a:xfrm>
            <a:custGeom>
              <a:rect b="b" l="l" r="r" t="t"/>
              <a:pathLst>
                <a:path extrusionOk="0" h="95" w="100">
                  <a:moveTo>
                    <a:pt x="53" y="1"/>
                  </a:moveTo>
                  <a:cubicBezTo>
                    <a:pt x="24" y="1"/>
                    <a:pt x="1" y="20"/>
                    <a:pt x="1" y="48"/>
                  </a:cubicBezTo>
                  <a:cubicBezTo>
                    <a:pt x="1" y="76"/>
                    <a:pt x="24" y="95"/>
                    <a:pt x="53" y="95"/>
                  </a:cubicBezTo>
                  <a:cubicBezTo>
                    <a:pt x="76" y="95"/>
                    <a:pt x="100" y="76"/>
                    <a:pt x="100" y="48"/>
                  </a:cubicBezTo>
                  <a:cubicBezTo>
                    <a:pt x="100" y="20"/>
                    <a:pt x="76"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3"/>
            <p:cNvSpPr/>
            <p:nvPr/>
          </p:nvSpPr>
          <p:spPr>
            <a:xfrm flipH="1">
              <a:off x="1562681" y="4296133"/>
              <a:ext cx="10018" cy="9468"/>
            </a:xfrm>
            <a:custGeom>
              <a:rect b="b" l="l" r="r" t="t"/>
              <a:pathLst>
                <a:path extrusionOk="0" h="86" w="91">
                  <a:moveTo>
                    <a:pt x="43" y="0"/>
                  </a:moveTo>
                  <a:cubicBezTo>
                    <a:pt x="20" y="0"/>
                    <a:pt x="1" y="19"/>
                    <a:pt x="1" y="43"/>
                  </a:cubicBezTo>
                  <a:cubicBezTo>
                    <a:pt x="1" y="66"/>
                    <a:pt x="20" y="85"/>
                    <a:pt x="43" y="85"/>
                  </a:cubicBezTo>
                  <a:cubicBezTo>
                    <a:pt x="67" y="85"/>
                    <a:pt x="90" y="66"/>
                    <a:pt x="90" y="43"/>
                  </a:cubicBezTo>
                  <a:cubicBezTo>
                    <a:pt x="90" y="19"/>
                    <a:pt x="67"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3"/>
            <p:cNvSpPr/>
            <p:nvPr/>
          </p:nvSpPr>
          <p:spPr>
            <a:xfrm flipH="1">
              <a:off x="1474938" y="4283693"/>
              <a:ext cx="8917" cy="8367"/>
            </a:xfrm>
            <a:custGeom>
              <a:rect b="b" l="l" r="r" t="t"/>
              <a:pathLst>
                <a:path extrusionOk="0" h="76" w="81">
                  <a:moveTo>
                    <a:pt x="42" y="0"/>
                  </a:moveTo>
                  <a:cubicBezTo>
                    <a:pt x="19" y="0"/>
                    <a:pt x="0" y="14"/>
                    <a:pt x="0" y="38"/>
                  </a:cubicBezTo>
                  <a:cubicBezTo>
                    <a:pt x="0" y="62"/>
                    <a:pt x="19" y="76"/>
                    <a:pt x="42" y="76"/>
                  </a:cubicBezTo>
                  <a:cubicBezTo>
                    <a:pt x="61" y="76"/>
                    <a:pt x="80" y="62"/>
                    <a:pt x="80" y="38"/>
                  </a:cubicBezTo>
                  <a:cubicBezTo>
                    <a:pt x="80" y="14"/>
                    <a:pt x="61" y="0"/>
                    <a:pt x="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3"/>
            <p:cNvSpPr/>
            <p:nvPr/>
          </p:nvSpPr>
          <p:spPr>
            <a:xfrm flipH="1">
              <a:off x="1386755" y="4272793"/>
              <a:ext cx="7927" cy="7817"/>
            </a:xfrm>
            <a:custGeom>
              <a:rect b="b" l="l" r="r" t="t"/>
              <a:pathLst>
                <a:path extrusionOk="0" h="71" w="72">
                  <a:moveTo>
                    <a:pt x="34" y="0"/>
                  </a:moveTo>
                  <a:cubicBezTo>
                    <a:pt x="15" y="0"/>
                    <a:pt x="1" y="19"/>
                    <a:pt x="1" y="38"/>
                  </a:cubicBezTo>
                  <a:cubicBezTo>
                    <a:pt x="1" y="57"/>
                    <a:pt x="15" y="71"/>
                    <a:pt x="34" y="71"/>
                  </a:cubicBezTo>
                  <a:cubicBezTo>
                    <a:pt x="53" y="71"/>
                    <a:pt x="72" y="57"/>
                    <a:pt x="72" y="38"/>
                  </a:cubicBezTo>
                  <a:cubicBezTo>
                    <a:pt x="72" y="19"/>
                    <a:pt x="53"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3"/>
            <p:cNvSpPr/>
            <p:nvPr/>
          </p:nvSpPr>
          <p:spPr>
            <a:xfrm flipH="1">
              <a:off x="1298572" y="4264977"/>
              <a:ext cx="6826" cy="6826"/>
            </a:xfrm>
            <a:custGeom>
              <a:rect b="b" l="l" r="r" t="t"/>
              <a:pathLst>
                <a:path extrusionOk="0" h="62" w="62">
                  <a:moveTo>
                    <a:pt x="34" y="1"/>
                  </a:moveTo>
                  <a:cubicBezTo>
                    <a:pt x="15" y="1"/>
                    <a:pt x="1" y="10"/>
                    <a:pt x="1" y="29"/>
                  </a:cubicBezTo>
                  <a:cubicBezTo>
                    <a:pt x="1" y="48"/>
                    <a:pt x="15" y="62"/>
                    <a:pt x="34" y="62"/>
                  </a:cubicBezTo>
                  <a:cubicBezTo>
                    <a:pt x="48" y="62"/>
                    <a:pt x="62" y="48"/>
                    <a:pt x="62" y="29"/>
                  </a:cubicBezTo>
                  <a:cubicBezTo>
                    <a:pt x="62" y="10"/>
                    <a:pt x="48"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3"/>
            <p:cNvSpPr/>
            <p:nvPr/>
          </p:nvSpPr>
          <p:spPr>
            <a:xfrm flipH="1">
              <a:off x="1209728" y="4259803"/>
              <a:ext cx="5835" cy="5835"/>
            </a:xfrm>
            <a:custGeom>
              <a:rect b="b" l="l" r="r" t="t"/>
              <a:pathLst>
                <a:path extrusionOk="0" h="53" w="53">
                  <a:moveTo>
                    <a:pt x="24" y="0"/>
                  </a:moveTo>
                  <a:cubicBezTo>
                    <a:pt x="10" y="0"/>
                    <a:pt x="0" y="10"/>
                    <a:pt x="0" y="24"/>
                  </a:cubicBezTo>
                  <a:cubicBezTo>
                    <a:pt x="0" y="38"/>
                    <a:pt x="10" y="52"/>
                    <a:pt x="24" y="52"/>
                  </a:cubicBezTo>
                  <a:cubicBezTo>
                    <a:pt x="38" y="52"/>
                    <a:pt x="52" y="38"/>
                    <a:pt x="52" y="24"/>
                  </a:cubicBezTo>
                  <a:cubicBezTo>
                    <a:pt x="52" y="10"/>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3"/>
            <p:cNvSpPr/>
            <p:nvPr/>
          </p:nvSpPr>
          <p:spPr>
            <a:xfrm flipH="1">
              <a:off x="1120994" y="4257711"/>
              <a:ext cx="5284" cy="4734"/>
            </a:xfrm>
            <a:custGeom>
              <a:rect b="b" l="l" r="r" t="t"/>
              <a:pathLst>
                <a:path extrusionOk="0" h="43" w="48">
                  <a:moveTo>
                    <a:pt x="24" y="1"/>
                  </a:moveTo>
                  <a:cubicBezTo>
                    <a:pt x="14" y="1"/>
                    <a:pt x="0" y="10"/>
                    <a:pt x="0" y="24"/>
                  </a:cubicBezTo>
                  <a:cubicBezTo>
                    <a:pt x="0" y="34"/>
                    <a:pt x="14" y="43"/>
                    <a:pt x="24" y="43"/>
                  </a:cubicBezTo>
                  <a:cubicBezTo>
                    <a:pt x="38" y="43"/>
                    <a:pt x="47" y="34"/>
                    <a:pt x="47" y="24"/>
                  </a:cubicBezTo>
                  <a:cubicBezTo>
                    <a:pt x="47" y="10"/>
                    <a:pt x="38"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3"/>
            <p:cNvSpPr/>
            <p:nvPr/>
          </p:nvSpPr>
          <p:spPr>
            <a:xfrm flipH="1">
              <a:off x="1032261" y="4259252"/>
              <a:ext cx="4294" cy="4294"/>
            </a:xfrm>
            <a:custGeom>
              <a:rect b="b" l="l" r="r" t="t"/>
              <a:pathLst>
                <a:path extrusionOk="0" h="39" w="39">
                  <a:moveTo>
                    <a:pt x="19" y="1"/>
                  </a:moveTo>
                  <a:cubicBezTo>
                    <a:pt x="10" y="1"/>
                    <a:pt x="1" y="10"/>
                    <a:pt x="1" y="20"/>
                  </a:cubicBezTo>
                  <a:cubicBezTo>
                    <a:pt x="1" y="29"/>
                    <a:pt x="10" y="38"/>
                    <a:pt x="19" y="38"/>
                  </a:cubicBezTo>
                  <a:cubicBezTo>
                    <a:pt x="29" y="38"/>
                    <a:pt x="38" y="29"/>
                    <a:pt x="38" y="20"/>
                  </a:cubicBezTo>
                  <a:cubicBezTo>
                    <a:pt x="38" y="10"/>
                    <a:pt x="29"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3"/>
            <p:cNvSpPr/>
            <p:nvPr/>
          </p:nvSpPr>
          <p:spPr>
            <a:xfrm flipH="1">
              <a:off x="943527" y="4264977"/>
              <a:ext cx="3193" cy="3193"/>
            </a:xfrm>
            <a:custGeom>
              <a:rect b="b" l="l" r="r" t="t"/>
              <a:pathLst>
                <a:path extrusionOk="0" h="29" w="29">
                  <a:moveTo>
                    <a:pt x="14" y="1"/>
                  </a:moveTo>
                  <a:cubicBezTo>
                    <a:pt x="5" y="1"/>
                    <a:pt x="0" y="5"/>
                    <a:pt x="0" y="15"/>
                  </a:cubicBezTo>
                  <a:cubicBezTo>
                    <a:pt x="0" y="24"/>
                    <a:pt x="5" y="29"/>
                    <a:pt x="14" y="29"/>
                  </a:cubicBezTo>
                  <a:cubicBezTo>
                    <a:pt x="24" y="29"/>
                    <a:pt x="28" y="24"/>
                    <a:pt x="28" y="15"/>
                  </a:cubicBezTo>
                  <a:cubicBezTo>
                    <a:pt x="28" y="5"/>
                    <a:pt x="24" y="1"/>
                    <a:pt x="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3"/>
            <p:cNvSpPr/>
            <p:nvPr/>
          </p:nvSpPr>
          <p:spPr>
            <a:xfrm flipH="1">
              <a:off x="855344" y="4274885"/>
              <a:ext cx="2092" cy="2092"/>
            </a:xfrm>
            <a:custGeom>
              <a:rect b="b" l="l" r="r" t="t"/>
              <a:pathLst>
                <a:path extrusionOk="0" h="19" w="19">
                  <a:moveTo>
                    <a:pt x="9" y="0"/>
                  </a:moveTo>
                  <a:cubicBezTo>
                    <a:pt x="5" y="0"/>
                    <a:pt x="0" y="0"/>
                    <a:pt x="0" y="10"/>
                  </a:cubicBezTo>
                  <a:cubicBezTo>
                    <a:pt x="0" y="14"/>
                    <a:pt x="5" y="19"/>
                    <a:pt x="9" y="19"/>
                  </a:cubicBezTo>
                  <a:cubicBezTo>
                    <a:pt x="14" y="19"/>
                    <a:pt x="19" y="14"/>
                    <a:pt x="19" y="10"/>
                  </a:cubicBezTo>
                  <a:cubicBezTo>
                    <a:pt x="19" y="0"/>
                    <a:pt x="14" y="0"/>
                    <a:pt x="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3"/>
            <p:cNvSpPr/>
            <p:nvPr/>
          </p:nvSpPr>
          <p:spPr>
            <a:xfrm flipH="1">
              <a:off x="767601" y="4288316"/>
              <a:ext cx="1101" cy="1211"/>
            </a:xfrm>
            <a:custGeom>
              <a:rect b="b" l="l" r="r" t="t"/>
              <a:pathLst>
                <a:path extrusionOk="0" h="11" w="10">
                  <a:moveTo>
                    <a:pt x="5" y="1"/>
                  </a:moveTo>
                  <a:cubicBezTo>
                    <a:pt x="5" y="1"/>
                    <a:pt x="0" y="1"/>
                    <a:pt x="0" y="5"/>
                  </a:cubicBezTo>
                  <a:cubicBezTo>
                    <a:pt x="0" y="5"/>
                    <a:pt x="5" y="10"/>
                    <a:pt x="5" y="10"/>
                  </a:cubicBezTo>
                  <a:cubicBezTo>
                    <a:pt x="10" y="10"/>
                    <a:pt x="10" y="5"/>
                    <a:pt x="10" y="5"/>
                  </a:cubicBezTo>
                  <a:cubicBezTo>
                    <a:pt x="10" y="1"/>
                    <a:pt x="10"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3"/>
            <p:cNvSpPr/>
            <p:nvPr/>
          </p:nvSpPr>
          <p:spPr>
            <a:xfrm flipH="1">
              <a:off x="680408" y="4305491"/>
              <a:ext cx="110" cy="110"/>
            </a:xfrm>
            <a:custGeom>
              <a:rect b="b" l="l" r="r" t="t"/>
              <a:pathLst>
                <a:path extrusionOk="0" h="1" w="1">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3"/>
            <p:cNvSpPr/>
            <p:nvPr/>
          </p:nvSpPr>
          <p:spPr>
            <a:xfrm flipH="1">
              <a:off x="7793638" y="3915216"/>
              <a:ext cx="80588" cy="80478"/>
            </a:xfrm>
            <a:custGeom>
              <a:rect b="b" l="l" r="r" t="t"/>
              <a:pathLst>
                <a:path extrusionOk="0" h="731" w="732">
                  <a:moveTo>
                    <a:pt x="363" y="0"/>
                  </a:moveTo>
                  <a:cubicBezTo>
                    <a:pt x="165" y="0"/>
                    <a:pt x="0" y="165"/>
                    <a:pt x="0" y="368"/>
                  </a:cubicBezTo>
                  <a:cubicBezTo>
                    <a:pt x="0" y="571"/>
                    <a:pt x="165" y="731"/>
                    <a:pt x="363" y="731"/>
                  </a:cubicBezTo>
                  <a:cubicBezTo>
                    <a:pt x="566" y="731"/>
                    <a:pt x="731" y="571"/>
                    <a:pt x="731" y="368"/>
                  </a:cubicBezTo>
                  <a:cubicBezTo>
                    <a:pt x="731" y="165"/>
                    <a:pt x="566"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3"/>
            <p:cNvSpPr/>
            <p:nvPr/>
          </p:nvSpPr>
          <p:spPr>
            <a:xfrm flipH="1">
              <a:off x="7725711" y="3972794"/>
              <a:ext cx="79487" cy="80037"/>
            </a:xfrm>
            <a:custGeom>
              <a:rect b="b" l="l" r="r" t="t"/>
              <a:pathLst>
                <a:path extrusionOk="0" h="727" w="722">
                  <a:moveTo>
                    <a:pt x="359" y="0"/>
                  </a:moveTo>
                  <a:cubicBezTo>
                    <a:pt x="161" y="0"/>
                    <a:pt x="0" y="165"/>
                    <a:pt x="0" y="363"/>
                  </a:cubicBezTo>
                  <a:cubicBezTo>
                    <a:pt x="0" y="561"/>
                    <a:pt x="161" y="726"/>
                    <a:pt x="359" y="726"/>
                  </a:cubicBezTo>
                  <a:cubicBezTo>
                    <a:pt x="561" y="726"/>
                    <a:pt x="722" y="561"/>
                    <a:pt x="722" y="363"/>
                  </a:cubicBezTo>
                  <a:cubicBezTo>
                    <a:pt x="722" y="165"/>
                    <a:pt x="561"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3"/>
            <p:cNvSpPr/>
            <p:nvPr/>
          </p:nvSpPr>
          <p:spPr>
            <a:xfrm flipH="1">
              <a:off x="7655143" y="4027290"/>
              <a:ext cx="78496" cy="78496"/>
            </a:xfrm>
            <a:custGeom>
              <a:rect b="b" l="l" r="r" t="t"/>
              <a:pathLst>
                <a:path extrusionOk="0" h="713" w="713">
                  <a:moveTo>
                    <a:pt x="359" y="0"/>
                  </a:moveTo>
                  <a:cubicBezTo>
                    <a:pt x="161" y="0"/>
                    <a:pt x="1" y="161"/>
                    <a:pt x="1" y="359"/>
                  </a:cubicBezTo>
                  <a:cubicBezTo>
                    <a:pt x="1" y="552"/>
                    <a:pt x="161" y="712"/>
                    <a:pt x="359" y="712"/>
                  </a:cubicBezTo>
                  <a:cubicBezTo>
                    <a:pt x="552" y="712"/>
                    <a:pt x="713" y="552"/>
                    <a:pt x="713" y="359"/>
                  </a:cubicBezTo>
                  <a:cubicBezTo>
                    <a:pt x="713" y="161"/>
                    <a:pt x="552"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3"/>
            <p:cNvSpPr/>
            <p:nvPr/>
          </p:nvSpPr>
          <p:spPr>
            <a:xfrm flipH="1">
              <a:off x="7582482" y="4078702"/>
              <a:ext cx="77395" cy="77945"/>
            </a:xfrm>
            <a:custGeom>
              <a:rect b="b" l="l" r="r" t="t"/>
              <a:pathLst>
                <a:path extrusionOk="0" h="708" w="703">
                  <a:moveTo>
                    <a:pt x="354" y="0"/>
                  </a:moveTo>
                  <a:cubicBezTo>
                    <a:pt x="161" y="0"/>
                    <a:pt x="0" y="160"/>
                    <a:pt x="0" y="354"/>
                  </a:cubicBezTo>
                  <a:cubicBezTo>
                    <a:pt x="0" y="547"/>
                    <a:pt x="161" y="707"/>
                    <a:pt x="354" y="707"/>
                  </a:cubicBezTo>
                  <a:cubicBezTo>
                    <a:pt x="547" y="707"/>
                    <a:pt x="703" y="547"/>
                    <a:pt x="703" y="354"/>
                  </a:cubicBezTo>
                  <a:cubicBezTo>
                    <a:pt x="703" y="160"/>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3"/>
            <p:cNvSpPr/>
            <p:nvPr/>
          </p:nvSpPr>
          <p:spPr>
            <a:xfrm flipH="1">
              <a:off x="7507730" y="4127913"/>
              <a:ext cx="76955" cy="76404"/>
            </a:xfrm>
            <a:custGeom>
              <a:rect b="b" l="l" r="r" t="t"/>
              <a:pathLst>
                <a:path extrusionOk="0" h="694" w="699">
                  <a:moveTo>
                    <a:pt x="350" y="1"/>
                  </a:moveTo>
                  <a:cubicBezTo>
                    <a:pt x="161" y="1"/>
                    <a:pt x="1" y="157"/>
                    <a:pt x="1" y="350"/>
                  </a:cubicBezTo>
                  <a:cubicBezTo>
                    <a:pt x="1" y="538"/>
                    <a:pt x="161" y="694"/>
                    <a:pt x="350" y="694"/>
                  </a:cubicBezTo>
                  <a:cubicBezTo>
                    <a:pt x="543" y="694"/>
                    <a:pt x="699" y="538"/>
                    <a:pt x="699" y="350"/>
                  </a:cubicBezTo>
                  <a:cubicBezTo>
                    <a:pt x="699" y="157"/>
                    <a:pt x="543" y="1"/>
                    <a:pt x="3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3"/>
            <p:cNvSpPr/>
            <p:nvPr/>
          </p:nvSpPr>
          <p:spPr>
            <a:xfrm flipH="1">
              <a:off x="7431437" y="4174152"/>
              <a:ext cx="75854" cy="75854"/>
            </a:xfrm>
            <a:custGeom>
              <a:rect b="b" l="l" r="r" t="t"/>
              <a:pathLst>
                <a:path extrusionOk="0" h="689" w="689">
                  <a:moveTo>
                    <a:pt x="344" y="1"/>
                  </a:moveTo>
                  <a:cubicBezTo>
                    <a:pt x="156" y="1"/>
                    <a:pt x="0" y="156"/>
                    <a:pt x="0" y="345"/>
                  </a:cubicBezTo>
                  <a:cubicBezTo>
                    <a:pt x="0" y="533"/>
                    <a:pt x="156" y="689"/>
                    <a:pt x="344" y="689"/>
                  </a:cubicBezTo>
                  <a:cubicBezTo>
                    <a:pt x="533" y="689"/>
                    <a:pt x="689" y="533"/>
                    <a:pt x="689" y="345"/>
                  </a:cubicBezTo>
                  <a:cubicBezTo>
                    <a:pt x="689" y="156"/>
                    <a:pt x="533" y="1"/>
                    <a:pt x="3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3"/>
            <p:cNvSpPr/>
            <p:nvPr/>
          </p:nvSpPr>
          <p:spPr>
            <a:xfrm flipH="1">
              <a:off x="7353602" y="4217748"/>
              <a:ext cx="74863" cy="74863"/>
            </a:xfrm>
            <a:custGeom>
              <a:rect b="b" l="l" r="r" t="t"/>
              <a:pathLst>
                <a:path extrusionOk="0" h="680" w="680">
                  <a:moveTo>
                    <a:pt x="340" y="1"/>
                  </a:moveTo>
                  <a:cubicBezTo>
                    <a:pt x="152" y="1"/>
                    <a:pt x="1" y="151"/>
                    <a:pt x="1" y="340"/>
                  </a:cubicBezTo>
                  <a:cubicBezTo>
                    <a:pt x="1" y="529"/>
                    <a:pt x="152" y="679"/>
                    <a:pt x="340" y="679"/>
                  </a:cubicBezTo>
                  <a:cubicBezTo>
                    <a:pt x="524" y="679"/>
                    <a:pt x="680" y="529"/>
                    <a:pt x="680" y="340"/>
                  </a:cubicBezTo>
                  <a:cubicBezTo>
                    <a:pt x="680" y="151"/>
                    <a:pt x="524"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3"/>
            <p:cNvSpPr/>
            <p:nvPr/>
          </p:nvSpPr>
          <p:spPr>
            <a:xfrm flipH="1">
              <a:off x="7274666" y="4258702"/>
              <a:ext cx="73872" cy="73872"/>
            </a:xfrm>
            <a:custGeom>
              <a:rect b="b" l="l" r="r" t="t"/>
              <a:pathLst>
                <a:path extrusionOk="0" h="671" w="671">
                  <a:moveTo>
                    <a:pt x="335" y="1"/>
                  </a:moveTo>
                  <a:cubicBezTo>
                    <a:pt x="152" y="1"/>
                    <a:pt x="1" y="147"/>
                    <a:pt x="1" y="336"/>
                  </a:cubicBezTo>
                  <a:cubicBezTo>
                    <a:pt x="1" y="520"/>
                    <a:pt x="152" y="670"/>
                    <a:pt x="335" y="670"/>
                  </a:cubicBezTo>
                  <a:cubicBezTo>
                    <a:pt x="519" y="670"/>
                    <a:pt x="670" y="520"/>
                    <a:pt x="670" y="336"/>
                  </a:cubicBezTo>
                  <a:cubicBezTo>
                    <a:pt x="670" y="147"/>
                    <a:pt x="519"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3"/>
            <p:cNvSpPr/>
            <p:nvPr/>
          </p:nvSpPr>
          <p:spPr>
            <a:xfrm flipH="1">
              <a:off x="7193749" y="4296133"/>
              <a:ext cx="73322" cy="73322"/>
            </a:xfrm>
            <a:custGeom>
              <a:rect b="b" l="l" r="r" t="t"/>
              <a:pathLst>
                <a:path extrusionOk="0" h="666" w="666">
                  <a:moveTo>
                    <a:pt x="331" y="0"/>
                  </a:moveTo>
                  <a:cubicBezTo>
                    <a:pt x="152" y="0"/>
                    <a:pt x="1" y="151"/>
                    <a:pt x="1" y="335"/>
                  </a:cubicBezTo>
                  <a:cubicBezTo>
                    <a:pt x="1" y="514"/>
                    <a:pt x="152" y="665"/>
                    <a:pt x="331" y="665"/>
                  </a:cubicBezTo>
                  <a:cubicBezTo>
                    <a:pt x="515" y="665"/>
                    <a:pt x="666" y="514"/>
                    <a:pt x="666" y="335"/>
                  </a:cubicBezTo>
                  <a:cubicBezTo>
                    <a:pt x="666" y="151"/>
                    <a:pt x="515"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3"/>
            <p:cNvSpPr/>
            <p:nvPr/>
          </p:nvSpPr>
          <p:spPr>
            <a:xfrm flipH="1">
              <a:off x="7111731" y="4330922"/>
              <a:ext cx="72221" cy="72221"/>
            </a:xfrm>
            <a:custGeom>
              <a:rect b="b" l="l" r="r" t="t"/>
              <a:pathLst>
                <a:path extrusionOk="0" h="656" w="656">
                  <a:moveTo>
                    <a:pt x="325" y="0"/>
                  </a:moveTo>
                  <a:cubicBezTo>
                    <a:pt x="146" y="0"/>
                    <a:pt x="0" y="146"/>
                    <a:pt x="0" y="326"/>
                  </a:cubicBezTo>
                  <a:cubicBezTo>
                    <a:pt x="0" y="509"/>
                    <a:pt x="146" y="656"/>
                    <a:pt x="325" y="656"/>
                  </a:cubicBezTo>
                  <a:cubicBezTo>
                    <a:pt x="509" y="656"/>
                    <a:pt x="655" y="509"/>
                    <a:pt x="655" y="326"/>
                  </a:cubicBezTo>
                  <a:cubicBezTo>
                    <a:pt x="655" y="146"/>
                    <a:pt x="509" y="0"/>
                    <a:pt x="3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3"/>
            <p:cNvSpPr/>
            <p:nvPr/>
          </p:nvSpPr>
          <p:spPr>
            <a:xfrm flipH="1">
              <a:off x="7028722" y="4362518"/>
              <a:ext cx="71230" cy="70679"/>
            </a:xfrm>
            <a:custGeom>
              <a:rect b="b" l="l" r="r" t="t"/>
              <a:pathLst>
                <a:path extrusionOk="0" h="642" w="647">
                  <a:moveTo>
                    <a:pt x="326" y="1"/>
                  </a:moveTo>
                  <a:cubicBezTo>
                    <a:pt x="147" y="1"/>
                    <a:pt x="1" y="142"/>
                    <a:pt x="1" y="321"/>
                  </a:cubicBezTo>
                  <a:cubicBezTo>
                    <a:pt x="1" y="500"/>
                    <a:pt x="147" y="642"/>
                    <a:pt x="326" y="642"/>
                  </a:cubicBezTo>
                  <a:cubicBezTo>
                    <a:pt x="501" y="642"/>
                    <a:pt x="647" y="500"/>
                    <a:pt x="647" y="321"/>
                  </a:cubicBezTo>
                  <a:cubicBezTo>
                    <a:pt x="647" y="142"/>
                    <a:pt x="501"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3"/>
            <p:cNvSpPr/>
            <p:nvPr/>
          </p:nvSpPr>
          <p:spPr>
            <a:xfrm flipH="1">
              <a:off x="6944062" y="4390041"/>
              <a:ext cx="70239" cy="70239"/>
            </a:xfrm>
            <a:custGeom>
              <a:rect b="b" l="l" r="r" t="t"/>
              <a:pathLst>
                <a:path extrusionOk="0" h="638" w="638">
                  <a:moveTo>
                    <a:pt x="317" y="1"/>
                  </a:moveTo>
                  <a:cubicBezTo>
                    <a:pt x="142" y="1"/>
                    <a:pt x="1" y="142"/>
                    <a:pt x="1" y="321"/>
                  </a:cubicBezTo>
                  <a:cubicBezTo>
                    <a:pt x="1" y="496"/>
                    <a:pt x="142" y="637"/>
                    <a:pt x="317" y="637"/>
                  </a:cubicBezTo>
                  <a:cubicBezTo>
                    <a:pt x="496" y="637"/>
                    <a:pt x="637" y="496"/>
                    <a:pt x="637" y="321"/>
                  </a:cubicBezTo>
                  <a:cubicBezTo>
                    <a:pt x="637" y="142"/>
                    <a:pt x="496"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3"/>
            <p:cNvSpPr/>
            <p:nvPr/>
          </p:nvSpPr>
          <p:spPr>
            <a:xfrm flipH="1">
              <a:off x="6858521" y="4414481"/>
              <a:ext cx="69138" cy="69138"/>
            </a:xfrm>
            <a:custGeom>
              <a:rect b="b" l="l" r="r" t="t"/>
              <a:pathLst>
                <a:path extrusionOk="0" h="628" w="628">
                  <a:moveTo>
                    <a:pt x="312" y="0"/>
                  </a:moveTo>
                  <a:cubicBezTo>
                    <a:pt x="142" y="0"/>
                    <a:pt x="1" y="137"/>
                    <a:pt x="1" y="311"/>
                  </a:cubicBezTo>
                  <a:cubicBezTo>
                    <a:pt x="1" y="486"/>
                    <a:pt x="142" y="627"/>
                    <a:pt x="312" y="627"/>
                  </a:cubicBezTo>
                  <a:cubicBezTo>
                    <a:pt x="487" y="627"/>
                    <a:pt x="628" y="486"/>
                    <a:pt x="628" y="311"/>
                  </a:cubicBezTo>
                  <a:cubicBezTo>
                    <a:pt x="628" y="137"/>
                    <a:pt x="487"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3"/>
            <p:cNvSpPr/>
            <p:nvPr/>
          </p:nvSpPr>
          <p:spPr>
            <a:xfrm flipH="1">
              <a:off x="6771769" y="4434738"/>
              <a:ext cx="68147" cy="68037"/>
            </a:xfrm>
            <a:custGeom>
              <a:rect b="b" l="l" r="r" t="t"/>
              <a:pathLst>
                <a:path extrusionOk="0" h="618" w="619">
                  <a:moveTo>
                    <a:pt x="307" y="0"/>
                  </a:moveTo>
                  <a:cubicBezTo>
                    <a:pt x="137" y="0"/>
                    <a:pt x="1" y="137"/>
                    <a:pt x="1" y="306"/>
                  </a:cubicBezTo>
                  <a:cubicBezTo>
                    <a:pt x="1" y="476"/>
                    <a:pt x="137" y="618"/>
                    <a:pt x="307" y="618"/>
                  </a:cubicBezTo>
                  <a:cubicBezTo>
                    <a:pt x="477" y="618"/>
                    <a:pt x="618" y="476"/>
                    <a:pt x="618" y="306"/>
                  </a:cubicBezTo>
                  <a:cubicBezTo>
                    <a:pt x="618" y="137"/>
                    <a:pt x="477"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3"/>
            <p:cNvSpPr/>
            <p:nvPr/>
          </p:nvSpPr>
          <p:spPr>
            <a:xfrm flipH="1">
              <a:off x="6684576" y="4450261"/>
              <a:ext cx="67046" cy="67597"/>
            </a:xfrm>
            <a:custGeom>
              <a:rect b="b" l="l" r="r" t="t"/>
              <a:pathLst>
                <a:path extrusionOk="0" h="614" w="609">
                  <a:moveTo>
                    <a:pt x="307" y="0"/>
                  </a:moveTo>
                  <a:cubicBezTo>
                    <a:pt x="137" y="0"/>
                    <a:pt x="0" y="137"/>
                    <a:pt x="0" y="307"/>
                  </a:cubicBezTo>
                  <a:cubicBezTo>
                    <a:pt x="0" y="477"/>
                    <a:pt x="137" y="613"/>
                    <a:pt x="307" y="613"/>
                  </a:cubicBezTo>
                  <a:cubicBezTo>
                    <a:pt x="472" y="613"/>
                    <a:pt x="608" y="477"/>
                    <a:pt x="608" y="307"/>
                  </a:cubicBezTo>
                  <a:cubicBezTo>
                    <a:pt x="608" y="137"/>
                    <a:pt x="47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3"/>
            <p:cNvSpPr/>
            <p:nvPr/>
          </p:nvSpPr>
          <p:spPr>
            <a:xfrm flipH="1">
              <a:off x="6596393" y="4462151"/>
              <a:ext cx="66496" cy="66056"/>
            </a:xfrm>
            <a:custGeom>
              <a:rect b="b" l="l" r="r" t="t"/>
              <a:pathLst>
                <a:path extrusionOk="0" h="600" w="604">
                  <a:moveTo>
                    <a:pt x="302" y="1"/>
                  </a:moveTo>
                  <a:cubicBezTo>
                    <a:pt x="137" y="1"/>
                    <a:pt x="0" y="133"/>
                    <a:pt x="0" y="303"/>
                  </a:cubicBezTo>
                  <a:cubicBezTo>
                    <a:pt x="0" y="468"/>
                    <a:pt x="137" y="600"/>
                    <a:pt x="302" y="600"/>
                  </a:cubicBezTo>
                  <a:cubicBezTo>
                    <a:pt x="467" y="600"/>
                    <a:pt x="604" y="468"/>
                    <a:pt x="604" y="303"/>
                  </a:cubicBezTo>
                  <a:cubicBezTo>
                    <a:pt x="604" y="133"/>
                    <a:pt x="467" y="1"/>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3"/>
            <p:cNvSpPr/>
            <p:nvPr/>
          </p:nvSpPr>
          <p:spPr>
            <a:xfrm flipH="1">
              <a:off x="6507659" y="4469417"/>
              <a:ext cx="65505" cy="65065"/>
            </a:xfrm>
            <a:custGeom>
              <a:rect b="b" l="l" r="r" t="t"/>
              <a:pathLst>
                <a:path extrusionOk="0" h="591" w="595">
                  <a:moveTo>
                    <a:pt x="298" y="1"/>
                  </a:moveTo>
                  <a:cubicBezTo>
                    <a:pt x="133" y="1"/>
                    <a:pt x="1" y="133"/>
                    <a:pt x="1" y="293"/>
                  </a:cubicBezTo>
                  <a:cubicBezTo>
                    <a:pt x="1" y="458"/>
                    <a:pt x="133" y="590"/>
                    <a:pt x="298" y="590"/>
                  </a:cubicBezTo>
                  <a:cubicBezTo>
                    <a:pt x="463" y="590"/>
                    <a:pt x="595" y="458"/>
                    <a:pt x="595" y="293"/>
                  </a:cubicBezTo>
                  <a:cubicBezTo>
                    <a:pt x="595" y="133"/>
                    <a:pt x="463" y="1"/>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3"/>
            <p:cNvSpPr/>
            <p:nvPr/>
          </p:nvSpPr>
          <p:spPr>
            <a:xfrm flipH="1">
              <a:off x="6418926" y="4471509"/>
              <a:ext cx="64404" cy="64514"/>
            </a:xfrm>
            <a:custGeom>
              <a:rect b="b" l="l" r="r" t="t"/>
              <a:pathLst>
                <a:path extrusionOk="0" h="586" w="585">
                  <a:moveTo>
                    <a:pt x="293" y="1"/>
                  </a:moveTo>
                  <a:cubicBezTo>
                    <a:pt x="132" y="1"/>
                    <a:pt x="0" y="133"/>
                    <a:pt x="0" y="293"/>
                  </a:cubicBezTo>
                  <a:cubicBezTo>
                    <a:pt x="0" y="453"/>
                    <a:pt x="132" y="585"/>
                    <a:pt x="293" y="585"/>
                  </a:cubicBezTo>
                  <a:cubicBezTo>
                    <a:pt x="453" y="585"/>
                    <a:pt x="585" y="453"/>
                    <a:pt x="585" y="293"/>
                  </a:cubicBezTo>
                  <a:cubicBezTo>
                    <a:pt x="585" y="133"/>
                    <a:pt x="453"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3"/>
            <p:cNvSpPr/>
            <p:nvPr/>
          </p:nvSpPr>
          <p:spPr>
            <a:xfrm flipH="1">
              <a:off x="6330192" y="4469417"/>
              <a:ext cx="63413" cy="63523"/>
            </a:xfrm>
            <a:custGeom>
              <a:rect b="b" l="l" r="r" t="t"/>
              <a:pathLst>
                <a:path extrusionOk="0" h="577" w="576">
                  <a:moveTo>
                    <a:pt x="288" y="1"/>
                  </a:moveTo>
                  <a:cubicBezTo>
                    <a:pt x="128" y="1"/>
                    <a:pt x="1" y="128"/>
                    <a:pt x="1" y="288"/>
                  </a:cubicBezTo>
                  <a:cubicBezTo>
                    <a:pt x="1" y="444"/>
                    <a:pt x="128" y="576"/>
                    <a:pt x="288" y="576"/>
                  </a:cubicBezTo>
                  <a:cubicBezTo>
                    <a:pt x="444" y="576"/>
                    <a:pt x="576" y="444"/>
                    <a:pt x="576" y="288"/>
                  </a:cubicBezTo>
                  <a:cubicBezTo>
                    <a:pt x="576" y="128"/>
                    <a:pt x="444"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3"/>
            <p:cNvSpPr/>
            <p:nvPr/>
          </p:nvSpPr>
          <p:spPr>
            <a:xfrm flipH="1">
              <a:off x="6241899" y="4461710"/>
              <a:ext cx="62422" cy="62863"/>
            </a:xfrm>
            <a:custGeom>
              <a:rect b="b" l="l" r="r" t="t"/>
              <a:pathLst>
                <a:path extrusionOk="0" h="571" w="567">
                  <a:moveTo>
                    <a:pt x="284" y="0"/>
                  </a:moveTo>
                  <a:cubicBezTo>
                    <a:pt x="128" y="0"/>
                    <a:pt x="1" y="127"/>
                    <a:pt x="1" y="283"/>
                  </a:cubicBezTo>
                  <a:cubicBezTo>
                    <a:pt x="1" y="443"/>
                    <a:pt x="128" y="571"/>
                    <a:pt x="284" y="571"/>
                  </a:cubicBezTo>
                  <a:cubicBezTo>
                    <a:pt x="439" y="571"/>
                    <a:pt x="566" y="443"/>
                    <a:pt x="566" y="283"/>
                  </a:cubicBezTo>
                  <a:cubicBezTo>
                    <a:pt x="566" y="127"/>
                    <a:pt x="43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3"/>
            <p:cNvSpPr/>
            <p:nvPr/>
          </p:nvSpPr>
          <p:spPr>
            <a:xfrm flipH="1">
              <a:off x="6153715" y="4449710"/>
              <a:ext cx="61872" cy="61432"/>
            </a:xfrm>
            <a:custGeom>
              <a:rect b="b" l="l" r="r" t="t"/>
              <a:pathLst>
                <a:path extrusionOk="0" h="558" w="562">
                  <a:moveTo>
                    <a:pt x="279" y="1"/>
                  </a:moveTo>
                  <a:cubicBezTo>
                    <a:pt x="128" y="1"/>
                    <a:pt x="1" y="123"/>
                    <a:pt x="1" y="279"/>
                  </a:cubicBezTo>
                  <a:cubicBezTo>
                    <a:pt x="1" y="434"/>
                    <a:pt x="128" y="557"/>
                    <a:pt x="279" y="557"/>
                  </a:cubicBezTo>
                  <a:cubicBezTo>
                    <a:pt x="435" y="557"/>
                    <a:pt x="562" y="434"/>
                    <a:pt x="562" y="279"/>
                  </a:cubicBezTo>
                  <a:cubicBezTo>
                    <a:pt x="562" y="123"/>
                    <a:pt x="435"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3"/>
            <p:cNvSpPr/>
            <p:nvPr/>
          </p:nvSpPr>
          <p:spPr>
            <a:xfrm flipH="1">
              <a:off x="6066963" y="4432646"/>
              <a:ext cx="60331" cy="60771"/>
            </a:xfrm>
            <a:custGeom>
              <a:rect b="b" l="l" r="r" t="t"/>
              <a:pathLst>
                <a:path extrusionOk="0" h="552" w="548">
                  <a:moveTo>
                    <a:pt x="274" y="0"/>
                  </a:moveTo>
                  <a:cubicBezTo>
                    <a:pt x="123" y="0"/>
                    <a:pt x="0" y="123"/>
                    <a:pt x="0" y="274"/>
                  </a:cubicBezTo>
                  <a:cubicBezTo>
                    <a:pt x="0" y="424"/>
                    <a:pt x="123" y="552"/>
                    <a:pt x="274" y="552"/>
                  </a:cubicBezTo>
                  <a:cubicBezTo>
                    <a:pt x="425" y="552"/>
                    <a:pt x="547" y="424"/>
                    <a:pt x="547" y="274"/>
                  </a:cubicBezTo>
                  <a:cubicBezTo>
                    <a:pt x="547" y="123"/>
                    <a:pt x="425"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3"/>
            <p:cNvSpPr/>
            <p:nvPr/>
          </p:nvSpPr>
          <p:spPr>
            <a:xfrm flipH="1">
              <a:off x="5980872" y="4411289"/>
              <a:ext cx="59780" cy="59890"/>
            </a:xfrm>
            <a:custGeom>
              <a:rect b="b" l="l" r="r" t="t"/>
              <a:pathLst>
                <a:path extrusionOk="0" h="544" w="543">
                  <a:moveTo>
                    <a:pt x="274" y="1"/>
                  </a:moveTo>
                  <a:cubicBezTo>
                    <a:pt x="123" y="1"/>
                    <a:pt x="1" y="123"/>
                    <a:pt x="1" y="274"/>
                  </a:cubicBezTo>
                  <a:cubicBezTo>
                    <a:pt x="1" y="420"/>
                    <a:pt x="123" y="543"/>
                    <a:pt x="274" y="543"/>
                  </a:cubicBezTo>
                  <a:cubicBezTo>
                    <a:pt x="425" y="543"/>
                    <a:pt x="543" y="420"/>
                    <a:pt x="543" y="274"/>
                  </a:cubicBezTo>
                  <a:cubicBezTo>
                    <a:pt x="543"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3"/>
            <p:cNvSpPr/>
            <p:nvPr/>
          </p:nvSpPr>
          <p:spPr>
            <a:xfrm flipH="1">
              <a:off x="5895771" y="4386408"/>
              <a:ext cx="58679" cy="58789"/>
            </a:xfrm>
            <a:custGeom>
              <a:rect b="b" l="l" r="r" t="t"/>
              <a:pathLst>
                <a:path extrusionOk="0" h="534" w="533">
                  <a:moveTo>
                    <a:pt x="269" y="1"/>
                  </a:moveTo>
                  <a:cubicBezTo>
                    <a:pt x="123" y="1"/>
                    <a:pt x="0" y="119"/>
                    <a:pt x="0" y="265"/>
                  </a:cubicBezTo>
                  <a:cubicBezTo>
                    <a:pt x="0" y="411"/>
                    <a:pt x="123" y="533"/>
                    <a:pt x="269" y="533"/>
                  </a:cubicBezTo>
                  <a:cubicBezTo>
                    <a:pt x="415" y="533"/>
                    <a:pt x="533" y="411"/>
                    <a:pt x="533" y="265"/>
                  </a:cubicBezTo>
                  <a:cubicBezTo>
                    <a:pt x="533" y="119"/>
                    <a:pt x="415"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3"/>
            <p:cNvSpPr/>
            <p:nvPr/>
          </p:nvSpPr>
          <p:spPr>
            <a:xfrm flipH="1">
              <a:off x="5811661" y="4357344"/>
              <a:ext cx="57688" cy="57688"/>
            </a:xfrm>
            <a:custGeom>
              <a:rect b="b" l="l" r="r" t="t"/>
              <a:pathLst>
                <a:path extrusionOk="0" h="524" w="524">
                  <a:moveTo>
                    <a:pt x="259" y="1"/>
                  </a:moveTo>
                  <a:cubicBezTo>
                    <a:pt x="118" y="1"/>
                    <a:pt x="0" y="119"/>
                    <a:pt x="0" y="265"/>
                  </a:cubicBezTo>
                  <a:cubicBezTo>
                    <a:pt x="0" y="411"/>
                    <a:pt x="118" y="524"/>
                    <a:pt x="259" y="524"/>
                  </a:cubicBezTo>
                  <a:cubicBezTo>
                    <a:pt x="406" y="524"/>
                    <a:pt x="523" y="411"/>
                    <a:pt x="523" y="265"/>
                  </a:cubicBezTo>
                  <a:cubicBezTo>
                    <a:pt x="523" y="119"/>
                    <a:pt x="406"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3"/>
            <p:cNvSpPr/>
            <p:nvPr/>
          </p:nvSpPr>
          <p:spPr>
            <a:xfrm flipH="1">
              <a:off x="5729092" y="4325197"/>
              <a:ext cx="56698" cy="57138"/>
            </a:xfrm>
            <a:custGeom>
              <a:rect b="b" l="l" r="r" t="t"/>
              <a:pathLst>
                <a:path extrusionOk="0" h="519" w="515">
                  <a:moveTo>
                    <a:pt x="255" y="0"/>
                  </a:moveTo>
                  <a:cubicBezTo>
                    <a:pt x="113" y="0"/>
                    <a:pt x="0" y="118"/>
                    <a:pt x="0" y="260"/>
                  </a:cubicBezTo>
                  <a:cubicBezTo>
                    <a:pt x="0" y="401"/>
                    <a:pt x="113" y="519"/>
                    <a:pt x="255" y="519"/>
                  </a:cubicBezTo>
                  <a:cubicBezTo>
                    <a:pt x="401" y="519"/>
                    <a:pt x="514" y="401"/>
                    <a:pt x="514" y="260"/>
                  </a:cubicBezTo>
                  <a:cubicBezTo>
                    <a:pt x="514" y="118"/>
                    <a:pt x="401"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3"/>
            <p:cNvSpPr/>
            <p:nvPr/>
          </p:nvSpPr>
          <p:spPr>
            <a:xfrm flipH="1">
              <a:off x="5647625" y="4290408"/>
              <a:ext cx="55707" cy="56147"/>
            </a:xfrm>
            <a:custGeom>
              <a:rect b="b" l="l" r="r" t="t"/>
              <a:pathLst>
                <a:path extrusionOk="0" h="510" w="506">
                  <a:moveTo>
                    <a:pt x="255" y="1"/>
                  </a:moveTo>
                  <a:cubicBezTo>
                    <a:pt x="114" y="1"/>
                    <a:pt x="1" y="114"/>
                    <a:pt x="1" y="255"/>
                  </a:cubicBezTo>
                  <a:cubicBezTo>
                    <a:pt x="1" y="397"/>
                    <a:pt x="114" y="510"/>
                    <a:pt x="255" y="510"/>
                  </a:cubicBezTo>
                  <a:cubicBezTo>
                    <a:pt x="392" y="510"/>
                    <a:pt x="505" y="397"/>
                    <a:pt x="505" y="255"/>
                  </a:cubicBezTo>
                  <a:cubicBezTo>
                    <a:pt x="505" y="114"/>
                    <a:pt x="392"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3"/>
            <p:cNvSpPr/>
            <p:nvPr/>
          </p:nvSpPr>
          <p:spPr>
            <a:xfrm flipH="1">
              <a:off x="5566708" y="4253527"/>
              <a:ext cx="55156" cy="55156"/>
            </a:xfrm>
            <a:custGeom>
              <a:rect b="b" l="l" r="r" t="t"/>
              <a:pathLst>
                <a:path extrusionOk="0" h="501" w="501">
                  <a:moveTo>
                    <a:pt x="251" y="1"/>
                  </a:moveTo>
                  <a:cubicBezTo>
                    <a:pt x="109" y="1"/>
                    <a:pt x="1" y="114"/>
                    <a:pt x="1" y="251"/>
                  </a:cubicBezTo>
                  <a:cubicBezTo>
                    <a:pt x="1" y="387"/>
                    <a:pt x="109" y="501"/>
                    <a:pt x="251" y="501"/>
                  </a:cubicBezTo>
                  <a:cubicBezTo>
                    <a:pt x="387" y="501"/>
                    <a:pt x="501" y="387"/>
                    <a:pt x="501" y="251"/>
                  </a:cubicBezTo>
                  <a:cubicBezTo>
                    <a:pt x="501" y="114"/>
                    <a:pt x="387"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3"/>
            <p:cNvSpPr/>
            <p:nvPr/>
          </p:nvSpPr>
          <p:spPr>
            <a:xfrm flipH="1">
              <a:off x="5487332" y="4215106"/>
              <a:ext cx="54055" cy="54166"/>
            </a:xfrm>
            <a:custGeom>
              <a:rect b="b" l="l" r="r" t="t"/>
              <a:pathLst>
                <a:path extrusionOk="0" h="492" w="491">
                  <a:moveTo>
                    <a:pt x="246" y="1"/>
                  </a:moveTo>
                  <a:cubicBezTo>
                    <a:pt x="114" y="1"/>
                    <a:pt x="1" y="109"/>
                    <a:pt x="1" y="246"/>
                  </a:cubicBezTo>
                  <a:cubicBezTo>
                    <a:pt x="1" y="378"/>
                    <a:pt x="114" y="491"/>
                    <a:pt x="246" y="491"/>
                  </a:cubicBezTo>
                  <a:cubicBezTo>
                    <a:pt x="382" y="491"/>
                    <a:pt x="491" y="378"/>
                    <a:pt x="491" y="246"/>
                  </a:cubicBezTo>
                  <a:cubicBezTo>
                    <a:pt x="491" y="109"/>
                    <a:pt x="382"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3"/>
            <p:cNvSpPr/>
            <p:nvPr/>
          </p:nvSpPr>
          <p:spPr>
            <a:xfrm flipH="1">
              <a:off x="5407846" y="4175693"/>
              <a:ext cx="53065" cy="53065"/>
            </a:xfrm>
            <a:custGeom>
              <a:rect b="b" l="l" r="r" t="t"/>
              <a:pathLst>
                <a:path extrusionOk="0" h="482" w="482">
                  <a:moveTo>
                    <a:pt x="241" y="1"/>
                  </a:moveTo>
                  <a:cubicBezTo>
                    <a:pt x="109" y="1"/>
                    <a:pt x="0" y="109"/>
                    <a:pt x="0" y="241"/>
                  </a:cubicBezTo>
                  <a:cubicBezTo>
                    <a:pt x="0" y="373"/>
                    <a:pt x="109" y="482"/>
                    <a:pt x="241" y="482"/>
                  </a:cubicBezTo>
                  <a:cubicBezTo>
                    <a:pt x="377" y="482"/>
                    <a:pt x="481" y="373"/>
                    <a:pt x="481" y="241"/>
                  </a:cubicBezTo>
                  <a:cubicBezTo>
                    <a:pt x="481" y="109"/>
                    <a:pt x="377"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3"/>
            <p:cNvSpPr/>
            <p:nvPr/>
          </p:nvSpPr>
          <p:spPr>
            <a:xfrm flipH="1">
              <a:off x="5328470" y="4136280"/>
              <a:ext cx="52074" cy="51964"/>
            </a:xfrm>
            <a:custGeom>
              <a:rect b="b" l="l" r="r" t="t"/>
              <a:pathLst>
                <a:path extrusionOk="0" h="472" w="473">
                  <a:moveTo>
                    <a:pt x="237" y="0"/>
                  </a:moveTo>
                  <a:cubicBezTo>
                    <a:pt x="109" y="0"/>
                    <a:pt x="1" y="109"/>
                    <a:pt x="1" y="236"/>
                  </a:cubicBezTo>
                  <a:cubicBezTo>
                    <a:pt x="1" y="368"/>
                    <a:pt x="109" y="472"/>
                    <a:pt x="237" y="472"/>
                  </a:cubicBezTo>
                  <a:cubicBezTo>
                    <a:pt x="369" y="472"/>
                    <a:pt x="472" y="368"/>
                    <a:pt x="472" y="236"/>
                  </a:cubicBezTo>
                  <a:cubicBezTo>
                    <a:pt x="472" y="109"/>
                    <a:pt x="36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3"/>
            <p:cNvSpPr/>
            <p:nvPr/>
          </p:nvSpPr>
          <p:spPr>
            <a:xfrm flipH="1">
              <a:off x="5248543" y="4097858"/>
              <a:ext cx="50973" cy="50973"/>
            </a:xfrm>
            <a:custGeom>
              <a:rect b="b" l="l" r="r" t="t"/>
              <a:pathLst>
                <a:path extrusionOk="0" h="463" w="463">
                  <a:moveTo>
                    <a:pt x="231" y="1"/>
                  </a:moveTo>
                  <a:cubicBezTo>
                    <a:pt x="104" y="1"/>
                    <a:pt x="0" y="104"/>
                    <a:pt x="0" y="232"/>
                  </a:cubicBezTo>
                  <a:cubicBezTo>
                    <a:pt x="0" y="359"/>
                    <a:pt x="104" y="463"/>
                    <a:pt x="231" y="463"/>
                  </a:cubicBezTo>
                  <a:cubicBezTo>
                    <a:pt x="359" y="463"/>
                    <a:pt x="462" y="359"/>
                    <a:pt x="462" y="232"/>
                  </a:cubicBezTo>
                  <a:cubicBezTo>
                    <a:pt x="462" y="104"/>
                    <a:pt x="359"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3"/>
            <p:cNvSpPr/>
            <p:nvPr/>
          </p:nvSpPr>
          <p:spPr>
            <a:xfrm flipH="1">
              <a:off x="5168066" y="4060537"/>
              <a:ext cx="49982" cy="50422"/>
            </a:xfrm>
            <a:custGeom>
              <a:rect b="b" l="l" r="r" t="t"/>
              <a:pathLst>
                <a:path extrusionOk="0" h="458" w="454">
                  <a:moveTo>
                    <a:pt x="227" y="0"/>
                  </a:moveTo>
                  <a:cubicBezTo>
                    <a:pt x="99" y="0"/>
                    <a:pt x="0" y="104"/>
                    <a:pt x="0" y="231"/>
                  </a:cubicBezTo>
                  <a:cubicBezTo>
                    <a:pt x="0" y="354"/>
                    <a:pt x="99" y="457"/>
                    <a:pt x="227" y="457"/>
                  </a:cubicBezTo>
                  <a:cubicBezTo>
                    <a:pt x="354" y="457"/>
                    <a:pt x="453" y="354"/>
                    <a:pt x="453" y="231"/>
                  </a:cubicBezTo>
                  <a:cubicBezTo>
                    <a:pt x="453" y="104"/>
                    <a:pt x="354"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3"/>
            <p:cNvSpPr/>
            <p:nvPr/>
          </p:nvSpPr>
          <p:spPr>
            <a:xfrm flipH="1">
              <a:off x="5086158" y="4026299"/>
              <a:ext cx="49321" cy="49321"/>
            </a:xfrm>
            <a:custGeom>
              <a:rect b="b" l="l" r="r" t="t"/>
              <a:pathLst>
                <a:path extrusionOk="0" h="448" w="448">
                  <a:moveTo>
                    <a:pt x="222" y="0"/>
                  </a:moveTo>
                  <a:cubicBezTo>
                    <a:pt x="99" y="0"/>
                    <a:pt x="0" y="99"/>
                    <a:pt x="0" y="222"/>
                  </a:cubicBezTo>
                  <a:cubicBezTo>
                    <a:pt x="0" y="344"/>
                    <a:pt x="99" y="448"/>
                    <a:pt x="222" y="448"/>
                  </a:cubicBezTo>
                  <a:cubicBezTo>
                    <a:pt x="344" y="448"/>
                    <a:pt x="448" y="344"/>
                    <a:pt x="448" y="222"/>
                  </a:cubicBezTo>
                  <a:cubicBezTo>
                    <a:pt x="448" y="99"/>
                    <a:pt x="344"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3"/>
            <p:cNvSpPr/>
            <p:nvPr/>
          </p:nvSpPr>
          <p:spPr>
            <a:xfrm flipH="1">
              <a:off x="5003039" y="3995143"/>
              <a:ext cx="48441" cy="48331"/>
            </a:xfrm>
            <a:custGeom>
              <a:rect b="b" l="l" r="r" t="t"/>
              <a:pathLst>
                <a:path extrusionOk="0" h="439" w="440">
                  <a:moveTo>
                    <a:pt x="218" y="0"/>
                  </a:moveTo>
                  <a:cubicBezTo>
                    <a:pt x="95" y="0"/>
                    <a:pt x="1" y="99"/>
                    <a:pt x="1" y="217"/>
                  </a:cubicBezTo>
                  <a:cubicBezTo>
                    <a:pt x="1" y="340"/>
                    <a:pt x="95" y="439"/>
                    <a:pt x="218" y="439"/>
                  </a:cubicBezTo>
                  <a:cubicBezTo>
                    <a:pt x="340" y="439"/>
                    <a:pt x="439" y="340"/>
                    <a:pt x="439" y="217"/>
                  </a:cubicBezTo>
                  <a:cubicBezTo>
                    <a:pt x="439" y="99"/>
                    <a:pt x="340" y="0"/>
                    <a:pt x="2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3"/>
            <p:cNvSpPr/>
            <p:nvPr/>
          </p:nvSpPr>
          <p:spPr>
            <a:xfrm flipH="1">
              <a:off x="4918489" y="3968611"/>
              <a:ext cx="47890" cy="47340"/>
            </a:xfrm>
            <a:custGeom>
              <a:rect b="b" l="l" r="r" t="t"/>
              <a:pathLst>
                <a:path extrusionOk="0" h="430" w="435">
                  <a:moveTo>
                    <a:pt x="218" y="1"/>
                  </a:moveTo>
                  <a:cubicBezTo>
                    <a:pt x="100" y="1"/>
                    <a:pt x="1" y="95"/>
                    <a:pt x="1" y="213"/>
                  </a:cubicBezTo>
                  <a:cubicBezTo>
                    <a:pt x="1" y="331"/>
                    <a:pt x="100" y="430"/>
                    <a:pt x="218" y="430"/>
                  </a:cubicBezTo>
                  <a:cubicBezTo>
                    <a:pt x="336" y="430"/>
                    <a:pt x="435" y="331"/>
                    <a:pt x="435" y="213"/>
                  </a:cubicBezTo>
                  <a:cubicBezTo>
                    <a:pt x="435" y="95"/>
                    <a:pt x="336" y="1"/>
                    <a:pt x="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3"/>
            <p:cNvSpPr/>
            <p:nvPr/>
          </p:nvSpPr>
          <p:spPr>
            <a:xfrm flipH="1">
              <a:off x="4832838" y="3947363"/>
              <a:ext cx="46349" cy="46239"/>
            </a:xfrm>
            <a:custGeom>
              <a:rect b="b" l="l" r="r" t="t"/>
              <a:pathLst>
                <a:path extrusionOk="0" h="420" w="421">
                  <a:moveTo>
                    <a:pt x="213" y="0"/>
                  </a:moveTo>
                  <a:cubicBezTo>
                    <a:pt x="95" y="0"/>
                    <a:pt x="1" y="95"/>
                    <a:pt x="1" y="208"/>
                  </a:cubicBezTo>
                  <a:cubicBezTo>
                    <a:pt x="1" y="326"/>
                    <a:pt x="95" y="420"/>
                    <a:pt x="213" y="420"/>
                  </a:cubicBezTo>
                  <a:cubicBezTo>
                    <a:pt x="326" y="420"/>
                    <a:pt x="420" y="326"/>
                    <a:pt x="420" y="208"/>
                  </a:cubicBezTo>
                  <a:cubicBezTo>
                    <a:pt x="420" y="95"/>
                    <a:pt x="326"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3"/>
            <p:cNvSpPr/>
            <p:nvPr/>
          </p:nvSpPr>
          <p:spPr>
            <a:xfrm flipH="1">
              <a:off x="4745095" y="3931840"/>
              <a:ext cx="45798" cy="45248"/>
            </a:xfrm>
            <a:custGeom>
              <a:rect b="b" l="l" r="r" t="t"/>
              <a:pathLst>
                <a:path extrusionOk="0" h="411" w="416">
                  <a:moveTo>
                    <a:pt x="208" y="0"/>
                  </a:moveTo>
                  <a:cubicBezTo>
                    <a:pt x="95" y="0"/>
                    <a:pt x="0" y="94"/>
                    <a:pt x="0" y="207"/>
                  </a:cubicBezTo>
                  <a:cubicBezTo>
                    <a:pt x="0" y="321"/>
                    <a:pt x="95" y="410"/>
                    <a:pt x="208" y="410"/>
                  </a:cubicBezTo>
                  <a:cubicBezTo>
                    <a:pt x="321" y="410"/>
                    <a:pt x="415" y="321"/>
                    <a:pt x="415" y="207"/>
                  </a:cubicBezTo>
                  <a:cubicBezTo>
                    <a:pt x="415" y="94"/>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3"/>
            <p:cNvSpPr/>
            <p:nvPr/>
          </p:nvSpPr>
          <p:spPr>
            <a:xfrm flipH="1">
              <a:off x="4656912" y="3922923"/>
              <a:ext cx="44698" cy="44257"/>
            </a:xfrm>
            <a:custGeom>
              <a:rect b="b" l="l" r="r" t="t"/>
              <a:pathLst>
                <a:path extrusionOk="0" h="402" w="406">
                  <a:moveTo>
                    <a:pt x="203" y="1"/>
                  </a:moveTo>
                  <a:cubicBezTo>
                    <a:pt x="90" y="1"/>
                    <a:pt x="0" y="90"/>
                    <a:pt x="0" y="199"/>
                  </a:cubicBezTo>
                  <a:cubicBezTo>
                    <a:pt x="0" y="312"/>
                    <a:pt x="90" y="402"/>
                    <a:pt x="203" y="402"/>
                  </a:cubicBezTo>
                  <a:cubicBezTo>
                    <a:pt x="316" y="402"/>
                    <a:pt x="406" y="312"/>
                    <a:pt x="406" y="199"/>
                  </a:cubicBezTo>
                  <a:cubicBezTo>
                    <a:pt x="406" y="90"/>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3"/>
            <p:cNvSpPr/>
            <p:nvPr/>
          </p:nvSpPr>
          <p:spPr>
            <a:xfrm flipH="1">
              <a:off x="4568178" y="3920391"/>
              <a:ext cx="43707" cy="43707"/>
            </a:xfrm>
            <a:custGeom>
              <a:rect b="b" l="l" r="r" t="t"/>
              <a:pathLst>
                <a:path extrusionOk="0" h="397" w="397">
                  <a:moveTo>
                    <a:pt x="199" y="0"/>
                  </a:moveTo>
                  <a:cubicBezTo>
                    <a:pt x="90" y="0"/>
                    <a:pt x="1" y="85"/>
                    <a:pt x="1" y="198"/>
                  </a:cubicBezTo>
                  <a:cubicBezTo>
                    <a:pt x="1" y="307"/>
                    <a:pt x="90" y="396"/>
                    <a:pt x="199" y="396"/>
                  </a:cubicBezTo>
                  <a:cubicBezTo>
                    <a:pt x="307" y="396"/>
                    <a:pt x="397" y="307"/>
                    <a:pt x="397" y="198"/>
                  </a:cubicBezTo>
                  <a:cubicBezTo>
                    <a:pt x="397" y="85"/>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3"/>
            <p:cNvSpPr/>
            <p:nvPr/>
          </p:nvSpPr>
          <p:spPr>
            <a:xfrm flipH="1">
              <a:off x="4479444" y="3924024"/>
              <a:ext cx="42606" cy="42606"/>
            </a:xfrm>
            <a:custGeom>
              <a:rect b="b" l="l" r="r" t="t"/>
              <a:pathLst>
                <a:path extrusionOk="0" h="387" w="387">
                  <a:moveTo>
                    <a:pt x="193" y="0"/>
                  </a:moveTo>
                  <a:cubicBezTo>
                    <a:pt x="85" y="0"/>
                    <a:pt x="0" y="85"/>
                    <a:pt x="0" y="194"/>
                  </a:cubicBezTo>
                  <a:cubicBezTo>
                    <a:pt x="0" y="302"/>
                    <a:pt x="85" y="387"/>
                    <a:pt x="193" y="387"/>
                  </a:cubicBezTo>
                  <a:cubicBezTo>
                    <a:pt x="302" y="387"/>
                    <a:pt x="387" y="302"/>
                    <a:pt x="387" y="194"/>
                  </a:cubicBezTo>
                  <a:cubicBezTo>
                    <a:pt x="387" y="85"/>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3"/>
            <p:cNvSpPr/>
            <p:nvPr/>
          </p:nvSpPr>
          <p:spPr>
            <a:xfrm flipH="1">
              <a:off x="4391151" y="3933822"/>
              <a:ext cx="41615" cy="41725"/>
            </a:xfrm>
            <a:custGeom>
              <a:rect b="b" l="l" r="r" t="t"/>
              <a:pathLst>
                <a:path extrusionOk="0" h="379" w="378">
                  <a:moveTo>
                    <a:pt x="189" y="1"/>
                  </a:moveTo>
                  <a:cubicBezTo>
                    <a:pt x="85" y="1"/>
                    <a:pt x="0" y="86"/>
                    <a:pt x="0" y="189"/>
                  </a:cubicBezTo>
                  <a:cubicBezTo>
                    <a:pt x="0" y="293"/>
                    <a:pt x="85" y="378"/>
                    <a:pt x="189" y="378"/>
                  </a:cubicBezTo>
                  <a:cubicBezTo>
                    <a:pt x="292" y="378"/>
                    <a:pt x="377" y="293"/>
                    <a:pt x="377" y="189"/>
                  </a:cubicBezTo>
                  <a:cubicBezTo>
                    <a:pt x="377" y="86"/>
                    <a:pt x="292"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3"/>
            <p:cNvSpPr/>
            <p:nvPr/>
          </p:nvSpPr>
          <p:spPr>
            <a:xfrm flipH="1">
              <a:off x="4303518" y="3949455"/>
              <a:ext cx="41065" cy="40514"/>
            </a:xfrm>
            <a:custGeom>
              <a:rect b="b" l="l" r="r" t="t"/>
              <a:pathLst>
                <a:path extrusionOk="0" h="368" w="373">
                  <a:moveTo>
                    <a:pt x="189" y="0"/>
                  </a:moveTo>
                  <a:cubicBezTo>
                    <a:pt x="85" y="0"/>
                    <a:pt x="0" y="80"/>
                    <a:pt x="0" y="184"/>
                  </a:cubicBezTo>
                  <a:cubicBezTo>
                    <a:pt x="0" y="288"/>
                    <a:pt x="85" y="368"/>
                    <a:pt x="189" y="368"/>
                  </a:cubicBezTo>
                  <a:cubicBezTo>
                    <a:pt x="288" y="368"/>
                    <a:pt x="373" y="288"/>
                    <a:pt x="373" y="184"/>
                  </a:cubicBezTo>
                  <a:cubicBezTo>
                    <a:pt x="373" y="80"/>
                    <a:pt x="28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3"/>
            <p:cNvSpPr/>
            <p:nvPr/>
          </p:nvSpPr>
          <p:spPr>
            <a:xfrm flipH="1">
              <a:off x="4217317" y="3969712"/>
              <a:ext cx="39523" cy="40074"/>
            </a:xfrm>
            <a:custGeom>
              <a:rect b="b" l="l" r="r" t="t"/>
              <a:pathLst>
                <a:path extrusionOk="0" h="364" w="359">
                  <a:moveTo>
                    <a:pt x="179" y="0"/>
                  </a:moveTo>
                  <a:cubicBezTo>
                    <a:pt x="80" y="0"/>
                    <a:pt x="0" y="80"/>
                    <a:pt x="0" y="184"/>
                  </a:cubicBezTo>
                  <a:cubicBezTo>
                    <a:pt x="0" y="283"/>
                    <a:pt x="80" y="363"/>
                    <a:pt x="179" y="363"/>
                  </a:cubicBezTo>
                  <a:cubicBezTo>
                    <a:pt x="278" y="363"/>
                    <a:pt x="358" y="283"/>
                    <a:pt x="358" y="184"/>
                  </a:cubicBezTo>
                  <a:cubicBezTo>
                    <a:pt x="358" y="80"/>
                    <a:pt x="278"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3"/>
            <p:cNvSpPr/>
            <p:nvPr/>
          </p:nvSpPr>
          <p:spPr>
            <a:xfrm flipH="1">
              <a:off x="4131665" y="3994592"/>
              <a:ext cx="39083" cy="38973"/>
            </a:xfrm>
            <a:custGeom>
              <a:rect b="b" l="l" r="r" t="t"/>
              <a:pathLst>
                <a:path extrusionOk="0" h="354" w="355">
                  <a:moveTo>
                    <a:pt x="180" y="0"/>
                  </a:moveTo>
                  <a:cubicBezTo>
                    <a:pt x="81" y="0"/>
                    <a:pt x="1" y="81"/>
                    <a:pt x="1" y="175"/>
                  </a:cubicBezTo>
                  <a:cubicBezTo>
                    <a:pt x="1" y="274"/>
                    <a:pt x="81" y="354"/>
                    <a:pt x="180" y="354"/>
                  </a:cubicBezTo>
                  <a:cubicBezTo>
                    <a:pt x="274" y="354"/>
                    <a:pt x="354" y="274"/>
                    <a:pt x="354" y="175"/>
                  </a:cubicBezTo>
                  <a:cubicBezTo>
                    <a:pt x="354" y="81"/>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3"/>
            <p:cNvSpPr/>
            <p:nvPr/>
          </p:nvSpPr>
          <p:spPr>
            <a:xfrm flipH="1">
              <a:off x="4047666" y="4023656"/>
              <a:ext cx="37982" cy="37431"/>
            </a:xfrm>
            <a:custGeom>
              <a:rect b="b" l="l" r="r" t="t"/>
              <a:pathLst>
                <a:path extrusionOk="0" h="340" w="345">
                  <a:moveTo>
                    <a:pt x="175" y="0"/>
                  </a:moveTo>
                  <a:cubicBezTo>
                    <a:pt x="81" y="0"/>
                    <a:pt x="1" y="76"/>
                    <a:pt x="1" y="170"/>
                  </a:cubicBezTo>
                  <a:cubicBezTo>
                    <a:pt x="1" y="264"/>
                    <a:pt x="81" y="340"/>
                    <a:pt x="175" y="340"/>
                  </a:cubicBezTo>
                  <a:cubicBezTo>
                    <a:pt x="270" y="340"/>
                    <a:pt x="345" y="264"/>
                    <a:pt x="345" y="170"/>
                  </a:cubicBezTo>
                  <a:cubicBezTo>
                    <a:pt x="345" y="76"/>
                    <a:pt x="270" y="0"/>
                    <a:pt x="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3"/>
            <p:cNvSpPr/>
            <p:nvPr/>
          </p:nvSpPr>
          <p:spPr>
            <a:xfrm flipH="1">
              <a:off x="3964547" y="4055803"/>
              <a:ext cx="36991" cy="36991"/>
            </a:xfrm>
            <a:custGeom>
              <a:rect b="b" l="l" r="r" t="t"/>
              <a:pathLst>
                <a:path extrusionOk="0" h="336" w="336">
                  <a:moveTo>
                    <a:pt x="170" y="1"/>
                  </a:moveTo>
                  <a:cubicBezTo>
                    <a:pt x="76" y="1"/>
                    <a:pt x="1" y="76"/>
                    <a:pt x="1" y="166"/>
                  </a:cubicBezTo>
                  <a:cubicBezTo>
                    <a:pt x="1" y="260"/>
                    <a:pt x="76" y="335"/>
                    <a:pt x="170" y="335"/>
                  </a:cubicBezTo>
                  <a:cubicBezTo>
                    <a:pt x="260" y="335"/>
                    <a:pt x="335" y="260"/>
                    <a:pt x="335" y="166"/>
                  </a:cubicBezTo>
                  <a:cubicBezTo>
                    <a:pt x="335" y="76"/>
                    <a:pt x="260" y="1"/>
                    <a:pt x="1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3"/>
            <p:cNvSpPr/>
            <p:nvPr/>
          </p:nvSpPr>
          <p:spPr>
            <a:xfrm flipH="1">
              <a:off x="3882528" y="4090592"/>
              <a:ext cx="36441" cy="36441"/>
            </a:xfrm>
            <a:custGeom>
              <a:rect b="b" l="l" r="r" t="t"/>
              <a:pathLst>
                <a:path extrusionOk="0" h="331" w="331">
                  <a:moveTo>
                    <a:pt x="165" y="1"/>
                  </a:moveTo>
                  <a:cubicBezTo>
                    <a:pt x="76" y="1"/>
                    <a:pt x="0" y="76"/>
                    <a:pt x="0" y="166"/>
                  </a:cubicBezTo>
                  <a:cubicBezTo>
                    <a:pt x="0" y="255"/>
                    <a:pt x="76" y="331"/>
                    <a:pt x="165" y="331"/>
                  </a:cubicBezTo>
                  <a:cubicBezTo>
                    <a:pt x="255" y="331"/>
                    <a:pt x="330" y="255"/>
                    <a:pt x="330" y="166"/>
                  </a:cubicBezTo>
                  <a:cubicBezTo>
                    <a:pt x="330" y="76"/>
                    <a:pt x="255"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3"/>
            <p:cNvSpPr/>
            <p:nvPr/>
          </p:nvSpPr>
          <p:spPr>
            <a:xfrm flipH="1">
              <a:off x="3802162" y="4128464"/>
              <a:ext cx="34899" cy="35450"/>
            </a:xfrm>
            <a:custGeom>
              <a:rect b="b" l="l" r="r" t="t"/>
              <a:pathLst>
                <a:path extrusionOk="0" h="322" w="317">
                  <a:moveTo>
                    <a:pt x="156" y="1"/>
                  </a:moveTo>
                  <a:cubicBezTo>
                    <a:pt x="72" y="1"/>
                    <a:pt x="1" y="76"/>
                    <a:pt x="1" y="161"/>
                  </a:cubicBezTo>
                  <a:cubicBezTo>
                    <a:pt x="1" y="251"/>
                    <a:pt x="72" y="321"/>
                    <a:pt x="156" y="321"/>
                  </a:cubicBezTo>
                  <a:cubicBezTo>
                    <a:pt x="246" y="321"/>
                    <a:pt x="317" y="251"/>
                    <a:pt x="317" y="161"/>
                  </a:cubicBezTo>
                  <a:cubicBezTo>
                    <a:pt x="317" y="76"/>
                    <a:pt x="246" y="1"/>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3"/>
            <p:cNvSpPr/>
            <p:nvPr/>
          </p:nvSpPr>
          <p:spPr>
            <a:xfrm flipH="1">
              <a:off x="3721685" y="4166885"/>
              <a:ext cx="33798" cy="33798"/>
            </a:xfrm>
            <a:custGeom>
              <a:rect b="b" l="l" r="r" t="t"/>
              <a:pathLst>
                <a:path extrusionOk="0" h="307" w="307">
                  <a:moveTo>
                    <a:pt x="151" y="1"/>
                  </a:moveTo>
                  <a:cubicBezTo>
                    <a:pt x="66" y="1"/>
                    <a:pt x="0" y="67"/>
                    <a:pt x="0" y="156"/>
                  </a:cubicBezTo>
                  <a:cubicBezTo>
                    <a:pt x="0" y="241"/>
                    <a:pt x="66" y="307"/>
                    <a:pt x="151" y="307"/>
                  </a:cubicBezTo>
                  <a:cubicBezTo>
                    <a:pt x="240" y="307"/>
                    <a:pt x="306" y="241"/>
                    <a:pt x="306" y="156"/>
                  </a:cubicBezTo>
                  <a:cubicBezTo>
                    <a:pt x="306" y="67"/>
                    <a:pt x="240"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3"/>
            <p:cNvSpPr/>
            <p:nvPr/>
          </p:nvSpPr>
          <p:spPr>
            <a:xfrm flipH="1">
              <a:off x="3640217" y="4203216"/>
              <a:ext cx="33358" cy="33358"/>
            </a:xfrm>
            <a:custGeom>
              <a:rect b="b" l="l" r="r" t="t"/>
              <a:pathLst>
                <a:path extrusionOk="0" h="303" w="303">
                  <a:moveTo>
                    <a:pt x="152" y="1"/>
                  </a:moveTo>
                  <a:cubicBezTo>
                    <a:pt x="67" y="1"/>
                    <a:pt x="1" y="67"/>
                    <a:pt x="1" y="151"/>
                  </a:cubicBezTo>
                  <a:cubicBezTo>
                    <a:pt x="1" y="236"/>
                    <a:pt x="67" y="302"/>
                    <a:pt x="152" y="302"/>
                  </a:cubicBezTo>
                  <a:cubicBezTo>
                    <a:pt x="232" y="302"/>
                    <a:pt x="303" y="236"/>
                    <a:pt x="303" y="151"/>
                  </a:cubicBezTo>
                  <a:cubicBezTo>
                    <a:pt x="303" y="67"/>
                    <a:pt x="232" y="1"/>
                    <a:pt x="1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3"/>
            <p:cNvSpPr/>
            <p:nvPr/>
          </p:nvSpPr>
          <p:spPr>
            <a:xfrm flipH="1">
              <a:off x="3558199" y="4238005"/>
              <a:ext cx="32257" cy="32257"/>
            </a:xfrm>
            <a:custGeom>
              <a:rect b="b" l="l" r="r" t="t"/>
              <a:pathLst>
                <a:path extrusionOk="0" h="293" w="293">
                  <a:moveTo>
                    <a:pt x="146" y="0"/>
                  </a:moveTo>
                  <a:cubicBezTo>
                    <a:pt x="66" y="0"/>
                    <a:pt x="0" y="66"/>
                    <a:pt x="0" y="147"/>
                  </a:cubicBezTo>
                  <a:cubicBezTo>
                    <a:pt x="0" y="227"/>
                    <a:pt x="66" y="293"/>
                    <a:pt x="146" y="293"/>
                  </a:cubicBezTo>
                  <a:cubicBezTo>
                    <a:pt x="226" y="293"/>
                    <a:pt x="292" y="227"/>
                    <a:pt x="292" y="147"/>
                  </a:cubicBezTo>
                  <a:cubicBezTo>
                    <a:pt x="292" y="66"/>
                    <a:pt x="226"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3"/>
            <p:cNvSpPr/>
            <p:nvPr/>
          </p:nvSpPr>
          <p:spPr>
            <a:xfrm flipH="1">
              <a:off x="3475740" y="4271252"/>
              <a:ext cx="31156" cy="31156"/>
            </a:xfrm>
            <a:custGeom>
              <a:rect b="b" l="l" r="r" t="t"/>
              <a:pathLst>
                <a:path extrusionOk="0" h="283" w="283">
                  <a:moveTo>
                    <a:pt x="142" y="0"/>
                  </a:moveTo>
                  <a:cubicBezTo>
                    <a:pt x="61" y="0"/>
                    <a:pt x="0" y="66"/>
                    <a:pt x="0" y="142"/>
                  </a:cubicBezTo>
                  <a:cubicBezTo>
                    <a:pt x="0" y="222"/>
                    <a:pt x="61" y="283"/>
                    <a:pt x="142" y="283"/>
                  </a:cubicBezTo>
                  <a:cubicBezTo>
                    <a:pt x="217" y="283"/>
                    <a:pt x="283" y="222"/>
                    <a:pt x="283" y="142"/>
                  </a:cubicBezTo>
                  <a:cubicBezTo>
                    <a:pt x="283" y="66"/>
                    <a:pt x="217"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3"/>
            <p:cNvSpPr/>
            <p:nvPr/>
          </p:nvSpPr>
          <p:spPr>
            <a:xfrm flipH="1">
              <a:off x="3392181" y="4302298"/>
              <a:ext cx="30716" cy="30826"/>
            </a:xfrm>
            <a:custGeom>
              <a:rect b="b" l="l" r="r" t="t"/>
              <a:pathLst>
                <a:path extrusionOk="0" h="280" w="279">
                  <a:moveTo>
                    <a:pt x="138" y="1"/>
                  </a:moveTo>
                  <a:cubicBezTo>
                    <a:pt x="62" y="1"/>
                    <a:pt x="1" y="62"/>
                    <a:pt x="1" y="138"/>
                  </a:cubicBezTo>
                  <a:cubicBezTo>
                    <a:pt x="1" y="218"/>
                    <a:pt x="62" y="279"/>
                    <a:pt x="138" y="279"/>
                  </a:cubicBezTo>
                  <a:cubicBezTo>
                    <a:pt x="213" y="279"/>
                    <a:pt x="279" y="218"/>
                    <a:pt x="279" y="138"/>
                  </a:cubicBezTo>
                  <a:cubicBezTo>
                    <a:pt x="279" y="62"/>
                    <a:pt x="213" y="1"/>
                    <a:pt x="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3"/>
            <p:cNvSpPr/>
            <p:nvPr/>
          </p:nvSpPr>
          <p:spPr>
            <a:xfrm flipH="1">
              <a:off x="3308071" y="4331362"/>
              <a:ext cx="29725" cy="29725"/>
            </a:xfrm>
            <a:custGeom>
              <a:rect b="b" l="l" r="r" t="t"/>
              <a:pathLst>
                <a:path extrusionOk="0" h="270" w="270">
                  <a:moveTo>
                    <a:pt x="133" y="1"/>
                  </a:moveTo>
                  <a:cubicBezTo>
                    <a:pt x="62" y="1"/>
                    <a:pt x="1" y="62"/>
                    <a:pt x="1" y="138"/>
                  </a:cubicBezTo>
                  <a:cubicBezTo>
                    <a:pt x="1" y="208"/>
                    <a:pt x="62" y="270"/>
                    <a:pt x="133" y="270"/>
                  </a:cubicBezTo>
                  <a:cubicBezTo>
                    <a:pt x="208" y="270"/>
                    <a:pt x="270" y="208"/>
                    <a:pt x="270" y="138"/>
                  </a:cubicBezTo>
                  <a:cubicBezTo>
                    <a:pt x="270" y="62"/>
                    <a:pt x="208"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3"/>
            <p:cNvSpPr/>
            <p:nvPr/>
          </p:nvSpPr>
          <p:spPr>
            <a:xfrm flipH="1">
              <a:off x="3223411" y="4358885"/>
              <a:ext cx="28734" cy="28184"/>
            </a:xfrm>
            <a:custGeom>
              <a:rect b="b" l="l" r="r" t="t"/>
              <a:pathLst>
                <a:path extrusionOk="0" h="256" w="261">
                  <a:moveTo>
                    <a:pt x="133" y="1"/>
                  </a:moveTo>
                  <a:cubicBezTo>
                    <a:pt x="57" y="1"/>
                    <a:pt x="1" y="57"/>
                    <a:pt x="1" y="128"/>
                  </a:cubicBezTo>
                  <a:cubicBezTo>
                    <a:pt x="1" y="199"/>
                    <a:pt x="57" y="255"/>
                    <a:pt x="133" y="255"/>
                  </a:cubicBezTo>
                  <a:cubicBezTo>
                    <a:pt x="204" y="255"/>
                    <a:pt x="260" y="199"/>
                    <a:pt x="260" y="128"/>
                  </a:cubicBezTo>
                  <a:cubicBezTo>
                    <a:pt x="260" y="57"/>
                    <a:pt x="204"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3"/>
            <p:cNvSpPr/>
            <p:nvPr/>
          </p:nvSpPr>
          <p:spPr>
            <a:xfrm flipH="1">
              <a:off x="3137870" y="4383325"/>
              <a:ext cx="27523" cy="27633"/>
            </a:xfrm>
            <a:custGeom>
              <a:rect b="b" l="l" r="r" t="t"/>
              <a:pathLst>
                <a:path extrusionOk="0" h="251" w="250">
                  <a:moveTo>
                    <a:pt x="123" y="0"/>
                  </a:moveTo>
                  <a:cubicBezTo>
                    <a:pt x="57" y="0"/>
                    <a:pt x="0" y="57"/>
                    <a:pt x="0" y="128"/>
                  </a:cubicBezTo>
                  <a:cubicBezTo>
                    <a:pt x="0" y="194"/>
                    <a:pt x="57" y="250"/>
                    <a:pt x="123" y="250"/>
                  </a:cubicBezTo>
                  <a:cubicBezTo>
                    <a:pt x="193" y="250"/>
                    <a:pt x="250" y="194"/>
                    <a:pt x="250" y="128"/>
                  </a:cubicBezTo>
                  <a:cubicBezTo>
                    <a:pt x="250" y="57"/>
                    <a:pt x="193"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3"/>
            <p:cNvSpPr/>
            <p:nvPr/>
          </p:nvSpPr>
          <p:spPr>
            <a:xfrm flipH="1">
              <a:off x="3051668" y="4405674"/>
              <a:ext cx="27083" cy="26532"/>
            </a:xfrm>
            <a:custGeom>
              <a:rect b="b" l="l" r="r" t="t"/>
              <a:pathLst>
                <a:path extrusionOk="0" h="241" w="246">
                  <a:moveTo>
                    <a:pt x="123" y="0"/>
                  </a:moveTo>
                  <a:cubicBezTo>
                    <a:pt x="57" y="0"/>
                    <a:pt x="0" y="52"/>
                    <a:pt x="0" y="118"/>
                  </a:cubicBezTo>
                  <a:cubicBezTo>
                    <a:pt x="0" y="189"/>
                    <a:pt x="57" y="240"/>
                    <a:pt x="123" y="240"/>
                  </a:cubicBezTo>
                  <a:cubicBezTo>
                    <a:pt x="189" y="240"/>
                    <a:pt x="245" y="189"/>
                    <a:pt x="245" y="118"/>
                  </a:cubicBezTo>
                  <a:cubicBezTo>
                    <a:pt x="245" y="52"/>
                    <a:pt x="189"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3"/>
            <p:cNvSpPr/>
            <p:nvPr/>
          </p:nvSpPr>
          <p:spPr>
            <a:xfrm flipH="1">
              <a:off x="2965026" y="4425380"/>
              <a:ext cx="25982" cy="25541"/>
            </a:xfrm>
            <a:custGeom>
              <a:rect b="b" l="l" r="r" t="t"/>
              <a:pathLst>
                <a:path extrusionOk="0" h="232" w="236">
                  <a:moveTo>
                    <a:pt x="118" y="0"/>
                  </a:moveTo>
                  <a:cubicBezTo>
                    <a:pt x="52" y="0"/>
                    <a:pt x="0" y="52"/>
                    <a:pt x="0" y="113"/>
                  </a:cubicBezTo>
                  <a:cubicBezTo>
                    <a:pt x="0" y="179"/>
                    <a:pt x="52" y="231"/>
                    <a:pt x="118" y="231"/>
                  </a:cubicBezTo>
                  <a:cubicBezTo>
                    <a:pt x="184" y="231"/>
                    <a:pt x="236" y="179"/>
                    <a:pt x="236" y="113"/>
                  </a:cubicBezTo>
                  <a:cubicBezTo>
                    <a:pt x="236" y="52"/>
                    <a:pt x="18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3"/>
            <p:cNvSpPr/>
            <p:nvPr/>
          </p:nvSpPr>
          <p:spPr>
            <a:xfrm flipH="1">
              <a:off x="2877834" y="4442004"/>
              <a:ext cx="24991" cy="24991"/>
            </a:xfrm>
            <a:custGeom>
              <a:rect b="b" l="l" r="r" t="t"/>
              <a:pathLst>
                <a:path extrusionOk="0" h="227" w="227">
                  <a:moveTo>
                    <a:pt x="114" y="0"/>
                  </a:moveTo>
                  <a:cubicBezTo>
                    <a:pt x="52" y="0"/>
                    <a:pt x="0" y="52"/>
                    <a:pt x="0" y="113"/>
                  </a:cubicBezTo>
                  <a:cubicBezTo>
                    <a:pt x="0" y="174"/>
                    <a:pt x="52" y="226"/>
                    <a:pt x="114" y="226"/>
                  </a:cubicBezTo>
                  <a:cubicBezTo>
                    <a:pt x="175" y="226"/>
                    <a:pt x="227" y="174"/>
                    <a:pt x="227" y="113"/>
                  </a:cubicBezTo>
                  <a:cubicBezTo>
                    <a:pt x="227" y="52"/>
                    <a:pt x="175" y="0"/>
                    <a:pt x="1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3"/>
            <p:cNvSpPr/>
            <p:nvPr/>
          </p:nvSpPr>
          <p:spPr>
            <a:xfrm flipH="1">
              <a:off x="2790091" y="4455986"/>
              <a:ext cx="24000" cy="24000"/>
            </a:xfrm>
            <a:custGeom>
              <a:rect b="b" l="l" r="r" t="t"/>
              <a:pathLst>
                <a:path extrusionOk="0" h="218" w="218">
                  <a:moveTo>
                    <a:pt x="109" y="0"/>
                  </a:moveTo>
                  <a:cubicBezTo>
                    <a:pt x="52" y="0"/>
                    <a:pt x="1" y="47"/>
                    <a:pt x="1" y="109"/>
                  </a:cubicBezTo>
                  <a:cubicBezTo>
                    <a:pt x="1" y="170"/>
                    <a:pt x="52" y="217"/>
                    <a:pt x="109" y="217"/>
                  </a:cubicBezTo>
                  <a:cubicBezTo>
                    <a:pt x="170" y="217"/>
                    <a:pt x="217" y="170"/>
                    <a:pt x="217" y="109"/>
                  </a:cubicBezTo>
                  <a:cubicBezTo>
                    <a:pt x="217" y="47"/>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3"/>
            <p:cNvSpPr/>
            <p:nvPr/>
          </p:nvSpPr>
          <p:spPr>
            <a:xfrm flipH="1">
              <a:off x="2701908" y="4466885"/>
              <a:ext cx="22899" cy="22899"/>
            </a:xfrm>
            <a:custGeom>
              <a:rect b="b" l="l" r="r" t="t"/>
              <a:pathLst>
                <a:path extrusionOk="0" h="208" w="208">
                  <a:moveTo>
                    <a:pt x="104" y="0"/>
                  </a:moveTo>
                  <a:cubicBezTo>
                    <a:pt x="48" y="0"/>
                    <a:pt x="0" y="47"/>
                    <a:pt x="0" y="104"/>
                  </a:cubicBezTo>
                  <a:cubicBezTo>
                    <a:pt x="0" y="161"/>
                    <a:pt x="48" y="208"/>
                    <a:pt x="104" y="208"/>
                  </a:cubicBezTo>
                  <a:cubicBezTo>
                    <a:pt x="161" y="208"/>
                    <a:pt x="208" y="161"/>
                    <a:pt x="208" y="104"/>
                  </a:cubicBezTo>
                  <a:cubicBezTo>
                    <a:pt x="208" y="47"/>
                    <a:pt x="161"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3"/>
            <p:cNvSpPr/>
            <p:nvPr/>
          </p:nvSpPr>
          <p:spPr>
            <a:xfrm flipH="1">
              <a:off x="2613174" y="4475142"/>
              <a:ext cx="21908" cy="21908"/>
            </a:xfrm>
            <a:custGeom>
              <a:rect b="b" l="l" r="r" t="t"/>
              <a:pathLst>
                <a:path extrusionOk="0" h="199" w="199">
                  <a:moveTo>
                    <a:pt x="100" y="1"/>
                  </a:moveTo>
                  <a:cubicBezTo>
                    <a:pt x="43" y="1"/>
                    <a:pt x="1" y="43"/>
                    <a:pt x="1" y="100"/>
                  </a:cubicBezTo>
                  <a:cubicBezTo>
                    <a:pt x="1" y="152"/>
                    <a:pt x="43" y="199"/>
                    <a:pt x="100" y="199"/>
                  </a:cubicBezTo>
                  <a:cubicBezTo>
                    <a:pt x="152" y="199"/>
                    <a:pt x="199" y="152"/>
                    <a:pt x="199" y="100"/>
                  </a:cubicBezTo>
                  <a:cubicBezTo>
                    <a:pt x="199" y="43"/>
                    <a:pt x="152"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3"/>
            <p:cNvSpPr/>
            <p:nvPr/>
          </p:nvSpPr>
          <p:spPr>
            <a:xfrm flipH="1">
              <a:off x="2524330" y="4479876"/>
              <a:ext cx="21468" cy="20807"/>
            </a:xfrm>
            <a:custGeom>
              <a:rect b="b" l="l" r="r" t="t"/>
              <a:pathLst>
                <a:path extrusionOk="0" h="189" w="195">
                  <a:moveTo>
                    <a:pt x="95" y="0"/>
                  </a:moveTo>
                  <a:cubicBezTo>
                    <a:pt x="43" y="0"/>
                    <a:pt x="1" y="43"/>
                    <a:pt x="1" y="94"/>
                  </a:cubicBezTo>
                  <a:cubicBezTo>
                    <a:pt x="1" y="146"/>
                    <a:pt x="43" y="189"/>
                    <a:pt x="95" y="189"/>
                  </a:cubicBezTo>
                  <a:cubicBezTo>
                    <a:pt x="152" y="189"/>
                    <a:pt x="194" y="146"/>
                    <a:pt x="194" y="94"/>
                  </a:cubicBezTo>
                  <a:cubicBezTo>
                    <a:pt x="194" y="43"/>
                    <a:pt x="15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3"/>
            <p:cNvSpPr/>
            <p:nvPr/>
          </p:nvSpPr>
          <p:spPr>
            <a:xfrm flipH="1">
              <a:off x="2435596" y="4481417"/>
              <a:ext cx="20367" cy="20367"/>
            </a:xfrm>
            <a:custGeom>
              <a:rect b="b" l="l" r="r" t="t"/>
              <a:pathLst>
                <a:path extrusionOk="0" h="185" w="185">
                  <a:moveTo>
                    <a:pt x="95" y="0"/>
                  </a:moveTo>
                  <a:cubicBezTo>
                    <a:pt x="43" y="0"/>
                    <a:pt x="0" y="43"/>
                    <a:pt x="0" y="95"/>
                  </a:cubicBezTo>
                  <a:cubicBezTo>
                    <a:pt x="0" y="142"/>
                    <a:pt x="43" y="184"/>
                    <a:pt x="95" y="184"/>
                  </a:cubicBezTo>
                  <a:cubicBezTo>
                    <a:pt x="142" y="184"/>
                    <a:pt x="184" y="142"/>
                    <a:pt x="184" y="95"/>
                  </a:cubicBezTo>
                  <a:cubicBezTo>
                    <a:pt x="184" y="43"/>
                    <a:pt x="14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3"/>
            <p:cNvSpPr/>
            <p:nvPr/>
          </p:nvSpPr>
          <p:spPr>
            <a:xfrm flipH="1">
              <a:off x="2346863" y="4480316"/>
              <a:ext cx="19376" cy="19376"/>
            </a:xfrm>
            <a:custGeom>
              <a:rect b="b" l="l" r="r" t="t"/>
              <a:pathLst>
                <a:path extrusionOk="0" h="176" w="176">
                  <a:moveTo>
                    <a:pt x="90" y="1"/>
                  </a:moveTo>
                  <a:cubicBezTo>
                    <a:pt x="39" y="1"/>
                    <a:pt x="1" y="39"/>
                    <a:pt x="1" y="86"/>
                  </a:cubicBezTo>
                  <a:cubicBezTo>
                    <a:pt x="1" y="138"/>
                    <a:pt x="39" y="175"/>
                    <a:pt x="90" y="175"/>
                  </a:cubicBezTo>
                  <a:cubicBezTo>
                    <a:pt x="138" y="175"/>
                    <a:pt x="175" y="138"/>
                    <a:pt x="175" y="86"/>
                  </a:cubicBezTo>
                  <a:cubicBezTo>
                    <a:pt x="175" y="39"/>
                    <a:pt x="138"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3"/>
            <p:cNvSpPr/>
            <p:nvPr/>
          </p:nvSpPr>
          <p:spPr>
            <a:xfrm flipH="1">
              <a:off x="2258129" y="4476243"/>
              <a:ext cx="18275" cy="18275"/>
            </a:xfrm>
            <a:custGeom>
              <a:rect b="b" l="l" r="r" t="t"/>
              <a:pathLst>
                <a:path extrusionOk="0" h="166" w="166">
                  <a:moveTo>
                    <a:pt x="81" y="0"/>
                  </a:moveTo>
                  <a:cubicBezTo>
                    <a:pt x="38" y="0"/>
                    <a:pt x="0" y="38"/>
                    <a:pt x="0" y="85"/>
                  </a:cubicBezTo>
                  <a:cubicBezTo>
                    <a:pt x="0" y="127"/>
                    <a:pt x="38" y="165"/>
                    <a:pt x="81" y="165"/>
                  </a:cubicBezTo>
                  <a:cubicBezTo>
                    <a:pt x="128" y="165"/>
                    <a:pt x="165" y="127"/>
                    <a:pt x="165" y="85"/>
                  </a:cubicBezTo>
                  <a:cubicBezTo>
                    <a:pt x="165" y="38"/>
                    <a:pt x="12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3"/>
            <p:cNvSpPr/>
            <p:nvPr/>
          </p:nvSpPr>
          <p:spPr>
            <a:xfrm flipH="1">
              <a:off x="2169946" y="4469417"/>
              <a:ext cx="17174" cy="17285"/>
            </a:xfrm>
            <a:custGeom>
              <a:rect b="b" l="l" r="r" t="t"/>
              <a:pathLst>
                <a:path extrusionOk="0" h="157" w="156">
                  <a:moveTo>
                    <a:pt x="80" y="1"/>
                  </a:moveTo>
                  <a:cubicBezTo>
                    <a:pt x="38" y="1"/>
                    <a:pt x="0" y="39"/>
                    <a:pt x="0" y="81"/>
                  </a:cubicBezTo>
                  <a:cubicBezTo>
                    <a:pt x="0" y="123"/>
                    <a:pt x="38" y="156"/>
                    <a:pt x="80" y="156"/>
                  </a:cubicBezTo>
                  <a:cubicBezTo>
                    <a:pt x="123" y="156"/>
                    <a:pt x="156" y="123"/>
                    <a:pt x="156" y="81"/>
                  </a:cubicBezTo>
                  <a:cubicBezTo>
                    <a:pt x="156" y="39"/>
                    <a:pt x="123" y="1"/>
                    <a:pt x="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3"/>
            <p:cNvSpPr/>
            <p:nvPr/>
          </p:nvSpPr>
          <p:spPr>
            <a:xfrm flipH="1">
              <a:off x="2081212" y="4460610"/>
              <a:ext cx="16624" cy="16184"/>
            </a:xfrm>
            <a:custGeom>
              <a:rect b="b" l="l" r="r" t="t"/>
              <a:pathLst>
                <a:path extrusionOk="0" h="147" w="151">
                  <a:moveTo>
                    <a:pt x="76" y="1"/>
                  </a:moveTo>
                  <a:cubicBezTo>
                    <a:pt x="33" y="1"/>
                    <a:pt x="0" y="34"/>
                    <a:pt x="0" y="71"/>
                  </a:cubicBezTo>
                  <a:cubicBezTo>
                    <a:pt x="0" y="114"/>
                    <a:pt x="33" y="147"/>
                    <a:pt x="76" y="147"/>
                  </a:cubicBezTo>
                  <a:cubicBezTo>
                    <a:pt x="118" y="147"/>
                    <a:pt x="151" y="114"/>
                    <a:pt x="151" y="71"/>
                  </a:cubicBezTo>
                  <a:cubicBezTo>
                    <a:pt x="151"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3"/>
            <p:cNvSpPr/>
            <p:nvPr/>
          </p:nvSpPr>
          <p:spPr>
            <a:xfrm flipH="1">
              <a:off x="1993469" y="4449270"/>
              <a:ext cx="15193" cy="15633"/>
            </a:xfrm>
            <a:custGeom>
              <a:rect b="b" l="l" r="r" t="t"/>
              <a:pathLst>
                <a:path extrusionOk="0" h="142" w="138">
                  <a:moveTo>
                    <a:pt x="72" y="0"/>
                  </a:moveTo>
                  <a:cubicBezTo>
                    <a:pt x="29" y="0"/>
                    <a:pt x="1" y="33"/>
                    <a:pt x="1" y="71"/>
                  </a:cubicBezTo>
                  <a:cubicBezTo>
                    <a:pt x="1" y="108"/>
                    <a:pt x="29" y="141"/>
                    <a:pt x="72" y="141"/>
                  </a:cubicBezTo>
                  <a:cubicBezTo>
                    <a:pt x="109" y="141"/>
                    <a:pt x="138" y="108"/>
                    <a:pt x="138" y="71"/>
                  </a:cubicBezTo>
                  <a:cubicBezTo>
                    <a:pt x="138" y="33"/>
                    <a:pt x="109"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3"/>
            <p:cNvSpPr/>
            <p:nvPr/>
          </p:nvSpPr>
          <p:spPr>
            <a:xfrm flipH="1">
              <a:off x="1905726" y="4436720"/>
              <a:ext cx="14092" cy="14202"/>
            </a:xfrm>
            <a:custGeom>
              <a:rect b="b" l="l" r="r" t="t"/>
              <a:pathLst>
                <a:path extrusionOk="0" h="129" w="128">
                  <a:moveTo>
                    <a:pt x="66" y="1"/>
                  </a:moveTo>
                  <a:cubicBezTo>
                    <a:pt x="28" y="1"/>
                    <a:pt x="0" y="29"/>
                    <a:pt x="0" y="62"/>
                  </a:cubicBezTo>
                  <a:cubicBezTo>
                    <a:pt x="0" y="100"/>
                    <a:pt x="28" y="128"/>
                    <a:pt x="66" y="128"/>
                  </a:cubicBezTo>
                  <a:cubicBezTo>
                    <a:pt x="99" y="128"/>
                    <a:pt x="127" y="100"/>
                    <a:pt x="127" y="62"/>
                  </a:cubicBezTo>
                  <a:cubicBezTo>
                    <a:pt x="127" y="29"/>
                    <a:pt x="9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3"/>
            <p:cNvSpPr/>
            <p:nvPr/>
          </p:nvSpPr>
          <p:spPr>
            <a:xfrm flipH="1">
              <a:off x="1817983" y="4422738"/>
              <a:ext cx="13101" cy="13101"/>
            </a:xfrm>
            <a:custGeom>
              <a:rect b="b" l="l" r="r" t="t"/>
              <a:pathLst>
                <a:path extrusionOk="0" h="119" w="119">
                  <a:moveTo>
                    <a:pt x="57" y="1"/>
                  </a:moveTo>
                  <a:cubicBezTo>
                    <a:pt x="24" y="1"/>
                    <a:pt x="0" y="24"/>
                    <a:pt x="0" y="57"/>
                  </a:cubicBezTo>
                  <a:cubicBezTo>
                    <a:pt x="0" y="90"/>
                    <a:pt x="24" y="118"/>
                    <a:pt x="57" y="118"/>
                  </a:cubicBezTo>
                  <a:cubicBezTo>
                    <a:pt x="95" y="118"/>
                    <a:pt x="118" y="90"/>
                    <a:pt x="118" y="57"/>
                  </a:cubicBezTo>
                  <a:cubicBezTo>
                    <a:pt x="118" y="24"/>
                    <a:pt x="95"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3"/>
            <p:cNvSpPr/>
            <p:nvPr/>
          </p:nvSpPr>
          <p:spPr>
            <a:xfrm flipH="1">
              <a:off x="1730350" y="4407656"/>
              <a:ext cx="12551" cy="12661"/>
            </a:xfrm>
            <a:custGeom>
              <a:rect b="b" l="l" r="r" t="t"/>
              <a:pathLst>
                <a:path extrusionOk="0" h="115" w="114">
                  <a:moveTo>
                    <a:pt x="57" y="1"/>
                  </a:moveTo>
                  <a:cubicBezTo>
                    <a:pt x="24" y="1"/>
                    <a:pt x="1" y="24"/>
                    <a:pt x="1" y="57"/>
                  </a:cubicBezTo>
                  <a:cubicBezTo>
                    <a:pt x="1" y="90"/>
                    <a:pt x="24" y="114"/>
                    <a:pt x="57" y="114"/>
                  </a:cubicBezTo>
                  <a:cubicBezTo>
                    <a:pt x="90" y="114"/>
                    <a:pt x="114" y="90"/>
                    <a:pt x="114" y="57"/>
                  </a:cubicBezTo>
                  <a:cubicBezTo>
                    <a:pt x="114" y="24"/>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3"/>
            <p:cNvSpPr/>
            <p:nvPr/>
          </p:nvSpPr>
          <p:spPr>
            <a:xfrm flipH="1">
              <a:off x="1643158" y="4392683"/>
              <a:ext cx="11450" cy="11450"/>
            </a:xfrm>
            <a:custGeom>
              <a:rect b="b" l="l" r="r" t="t"/>
              <a:pathLst>
                <a:path extrusionOk="0" h="104" w="104">
                  <a:moveTo>
                    <a:pt x="52" y="0"/>
                  </a:moveTo>
                  <a:cubicBezTo>
                    <a:pt x="24" y="0"/>
                    <a:pt x="0" y="24"/>
                    <a:pt x="0" y="52"/>
                  </a:cubicBezTo>
                  <a:cubicBezTo>
                    <a:pt x="0" y="80"/>
                    <a:pt x="24" y="104"/>
                    <a:pt x="52" y="104"/>
                  </a:cubicBezTo>
                  <a:cubicBezTo>
                    <a:pt x="80" y="104"/>
                    <a:pt x="104" y="80"/>
                    <a:pt x="104" y="52"/>
                  </a:cubicBezTo>
                  <a:cubicBezTo>
                    <a:pt x="104" y="24"/>
                    <a:pt x="80"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3"/>
            <p:cNvSpPr/>
            <p:nvPr/>
          </p:nvSpPr>
          <p:spPr>
            <a:xfrm flipH="1">
              <a:off x="1555415" y="4378151"/>
              <a:ext cx="10459" cy="10459"/>
            </a:xfrm>
            <a:custGeom>
              <a:rect b="b" l="l" r="r" t="t"/>
              <a:pathLst>
                <a:path extrusionOk="0" h="95" w="95">
                  <a:moveTo>
                    <a:pt x="47" y="0"/>
                  </a:moveTo>
                  <a:cubicBezTo>
                    <a:pt x="19" y="0"/>
                    <a:pt x="0" y="19"/>
                    <a:pt x="0" y="47"/>
                  </a:cubicBezTo>
                  <a:cubicBezTo>
                    <a:pt x="0" y="71"/>
                    <a:pt x="19" y="95"/>
                    <a:pt x="47" y="95"/>
                  </a:cubicBezTo>
                  <a:cubicBezTo>
                    <a:pt x="76" y="95"/>
                    <a:pt x="94" y="71"/>
                    <a:pt x="94" y="47"/>
                  </a:cubicBezTo>
                  <a:cubicBezTo>
                    <a:pt x="94" y="19"/>
                    <a:pt x="76" y="0"/>
                    <a:pt x="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3"/>
            <p:cNvSpPr/>
            <p:nvPr/>
          </p:nvSpPr>
          <p:spPr>
            <a:xfrm flipH="1">
              <a:off x="1467672" y="4364059"/>
              <a:ext cx="9468" cy="9468"/>
            </a:xfrm>
            <a:custGeom>
              <a:rect b="b" l="l" r="r" t="t"/>
              <a:pathLst>
                <a:path extrusionOk="0" h="86" w="86">
                  <a:moveTo>
                    <a:pt x="43" y="1"/>
                  </a:moveTo>
                  <a:cubicBezTo>
                    <a:pt x="19" y="1"/>
                    <a:pt x="0" y="20"/>
                    <a:pt x="0" y="43"/>
                  </a:cubicBezTo>
                  <a:cubicBezTo>
                    <a:pt x="0" y="67"/>
                    <a:pt x="19" y="86"/>
                    <a:pt x="43" y="86"/>
                  </a:cubicBezTo>
                  <a:cubicBezTo>
                    <a:pt x="66" y="86"/>
                    <a:pt x="85" y="67"/>
                    <a:pt x="85" y="43"/>
                  </a:cubicBezTo>
                  <a:cubicBezTo>
                    <a:pt x="85" y="20"/>
                    <a:pt x="66"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3"/>
            <p:cNvSpPr/>
            <p:nvPr/>
          </p:nvSpPr>
          <p:spPr>
            <a:xfrm flipH="1">
              <a:off x="1380039" y="4351619"/>
              <a:ext cx="8367" cy="8917"/>
            </a:xfrm>
            <a:custGeom>
              <a:rect b="b" l="l" r="r" t="t"/>
              <a:pathLst>
                <a:path extrusionOk="0" h="81" w="76">
                  <a:moveTo>
                    <a:pt x="38" y="1"/>
                  </a:moveTo>
                  <a:cubicBezTo>
                    <a:pt x="15" y="1"/>
                    <a:pt x="0" y="20"/>
                    <a:pt x="0" y="39"/>
                  </a:cubicBezTo>
                  <a:cubicBezTo>
                    <a:pt x="0" y="62"/>
                    <a:pt x="15" y="81"/>
                    <a:pt x="38" y="81"/>
                  </a:cubicBezTo>
                  <a:cubicBezTo>
                    <a:pt x="62" y="81"/>
                    <a:pt x="76" y="62"/>
                    <a:pt x="76" y="39"/>
                  </a:cubicBezTo>
                  <a:cubicBezTo>
                    <a:pt x="76" y="20"/>
                    <a:pt x="62"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3"/>
            <p:cNvSpPr/>
            <p:nvPr/>
          </p:nvSpPr>
          <p:spPr>
            <a:xfrm flipH="1">
              <a:off x="1291746" y="4341270"/>
              <a:ext cx="7927" cy="7927"/>
            </a:xfrm>
            <a:custGeom>
              <a:rect b="b" l="l" r="r" t="t"/>
              <a:pathLst>
                <a:path extrusionOk="0" h="72" w="72">
                  <a:moveTo>
                    <a:pt x="38" y="1"/>
                  </a:moveTo>
                  <a:cubicBezTo>
                    <a:pt x="19" y="1"/>
                    <a:pt x="1" y="15"/>
                    <a:pt x="1" y="34"/>
                  </a:cubicBezTo>
                  <a:cubicBezTo>
                    <a:pt x="1" y="52"/>
                    <a:pt x="19" y="71"/>
                    <a:pt x="38" y="71"/>
                  </a:cubicBezTo>
                  <a:cubicBezTo>
                    <a:pt x="57" y="71"/>
                    <a:pt x="71" y="52"/>
                    <a:pt x="71" y="34"/>
                  </a:cubicBezTo>
                  <a:cubicBezTo>
                    <a:pt x="71" y="15"/>
                    <a:pt x="57"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3"/>
            <p:cNvSpPr/>
            <p:nvPr/>
          </p:nvSpPr>
          <p:spPr>
            <a:xfrm flipH="1">
              <a:off x="1203012" y="4333454"/>
              <a:ext cx="6826" cy="6936"/>
            </a:xfrm>
            <a:custGeom>
              <a:rect b="b" l="l" r="r" t="t"/>
              <a:pathLst>
                <a:path extrusionOk="0" h="63" w="62">
                  <a:moveTo>
                    <a:pt x="28" y="1"/>
                  </a:moveTo>
                  <a:cubicBezTo>
                    <a:pt x="10" y="1"/>
                    <a:pt x="0" y="15"/>
                    <a:pt x="0" y="29"/>
                  </a:cubicBezTo>
                  <a:cubicBezTo>
                    <a:pt x="0" y="48"/>
                    <a:pt x="10" y="62"/>
                    <a:pt x="28" y="62"/>
                  </a:cubicBezTo>
                  <a:cubicBezTo>
                    <a:pt x="47" y="62"/>
                    <a:pt x="61" y="48"/>
                    <a:pt x="61" y="29"/>
                  </a:cubicBezTo>
                  <a:cubicBezTo>
                    <a:pt x="61" y="15"/>
                    <a:pt x="47" y="1"/>
                    <a:pt x="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3"/>
            <p:cNvSpPr/>
            <p:nvPr/>
          </p:nvSpPr>
          <p:spPr>
            <a:xfrm flipH="1">
              <a:off x="1114829" y="4328280"/>
              <a:ext cx="5835" cy="5835"/>
            </a:xfrm>
            <a:custGeom>
              <a:rect b="b" l="l" r="r" t="t"/>
              <a:pathLst>
                <a:path extrusionOk="0" h="53" w="53">
                  <a:moveTo>
                    <a:pt x="29" y="1"/>
                  </a:moveTo>
                  <a:cubicBezTo>
                    <a:pt x="15" y="1"/>
                    <a:pt x="1" y="10"/>
                    <a:pt x="1" y="29"/>
                  </a:cubicBezTo>
                  <a:cubicBezTo>
                    <a:pt x="1" y="43"/>
                    <a:pt x="15" y="53"/>
                    <a:pt x="29" y="53"/>
                  </a:cubicBezTo>
                  <a:cubicBezTo>
                    <a:pt x="43" y="53"/>
                    <a:pt x="53" y="43"/>
                    <a:pt x="53" y="29"/>
                  </a:cubicBezTo>
                  <a:cubicBezTo>
                    <a:pt x="53" y="10"/>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3"/>
            <p:cNvSpPr/>
            <p:nvPr/>
          </p:nvSpPr>
          <p:spPr>
            <a:xfrm flipH="1">
              <a:off x="1026095" y="4326738"/>
              <a:ext cx="4734" cy="4734"/>
            </a:xfrm>
            <a:custGeom>
              <a:rect b="b" l="l" r="r" t="t"/>
              <a:pathLst>
                <a:path extrusionOk="0" h="43" w="43">
                  <a:moveTo>
                    <a:pt x="24" y="1"/>
                  </a:moveTo>
                  <a:cubicBezTo>
                    <a:pt x="10" y="1"/>
                    <a:pt x="0" y="10"/>
                    <a:pt x="0" y="19"/>
                  </a:cubicBezTo>
                  <a:cubicBezTo>
                    <a:pt x="0" y="34"/>
                    <a:pt x="10" y="43"/>
                    <a:pt x="24" y="43"/>
                  </a:cubicBezTo>
                  <a:cubicBezTo>
                    <a:pt x="33" y="43"/>
                    <a:pt x="43" y="34"/>
                    <a:pt x="43" y="19"/>
                  </a:cubicBezTo>
                  <a:cubicBezTo>
                    <a:pt x="43" y="10"/>
                    <a:pt x="3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3"/>
            <p:cNvSpPr/>
            <p:nvPr/>
          </p:nvSpPr>
          <p:spPr>
            <a:xfrm flipH="1">
              <a:off x="936811" y="4328280"/>
              <a:ext cx="4184" cy="4294"/>
            </a:xfrm>
            <a:custGeom>
              <a:rect b="b" l="l" r="r" t="t"/>
              <a:pathLst>
                <a:path extrusionOk="0" h="39" w="38">
                  <a:moveTo>
                    <a:pt x="19" y="1"/>
                  </a:moveTo>
                  <a:cubicBezTo>
                    <a:pt x="9" y="1"/>
                    <a:pt x="0" y="10"/>
                    <a:pt x="0" y="20"/>
                  </a:cubicBezTo>
                  <a:cubicBezTo>
                    <a:pt x="0" y="29"/>
                    <a:pt x="9" y="38"/>
                    <a:pt x="19" y="38"/>
                  </a:cubicBezTo>
                  <a:cubicBezTo>
                    <a:pt x="28" y="38"/>
                    <a:pt x="38" y="29"/>
                    <a:pt x="38" y="20"/>
                  </a:cubicBezTo>
                  <a:cubicBezTo>
                    <a:pt x="38" y="10"/>
                    <a:pt x="28"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3"/>
            <p:cNvSpPr/>
            <p:nvPr/>
          </p:nvSpPr>
          <p:spPr>
            <a:xfrm flipH="1">
              <a:off x="848518" y="4334555"/>
              <a:ext cx="2752" cy="2642"/>
            </a:xfrm>
            <a:custGeom>
              <a:rect b="b" l="l" r="r" t="t"/>
              <a:pathLst>
                <a:path extrusionOk="0" h="24" w="25">
                  <a:moveTo>
                    <a:pt x="10" y="0"/>
                  </a:moveTo>
                  <a:cubicBezTo>
                    <a:pt x="5" y="0"/>
                    <a:pt x="1" y="5"/>
                    <a:pt x="1" y="14"/>
                  </a:cubicBezTo>
                  <a:cubicBezTo>
                    <a:pt x="1" y="19"/>
                    <a:pt x="5" y="24"/>
                    <a:pt x="10" y="24"/>
                  </a:cubicBezTo>
                  <a:cubicBezTo>
                    <a:pt x="19" y="24"/>
                    <a:pt x="24" y="19"/>
                    <a:pt x="24" y="14"/>
                  </a:cubicBezTo>
                  <a:cubicBezTo>
                    <a:pt x="24" y="5"/>
                    <a:pt x="19"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3"/>
            <p:cNvSpPr/>
            <p:nvPr/>
          </p:nvSpPr>
          <p:spPr>
            <a:xfrm flipH="1">
              <a:off x="759784" y="4343913"/>
              <a:ext cx="2202" cy="2092"/>
            </a:xfrm>
            <a:custGeom>
              <a:rect b="b" l="l" r="r" t="t"/>
              <a:pathLst>
                <a:path extrusionOk="0" h="19" w="20">
                  <a:moveTo>
                    <a:pt x="10" y="0"/>
                  </a:moveTo>
                  <a:cubicBezTo>
                    <a:pt x="5" y="0"/>
                    <a:pt x="0" y="5"/>
                    <a:pt x="0" y="10"/>
                  </a:cubicBezTo>
                  <a:cubicBezTo>
                    <a:pt x="0" y="14"/>
                    <a:pt x="5" y="19"/>
                    <a:pt x="10" y="19"/>
                  </a:cubicBezTo>
                  <a:cubicBezTo>
                    <a:pt x="15" y="19"/>
                    <a:pt x="19" y="14"/>
                    <a:pt x="19" y="10"/>
                  </a:cubicBezTo>
                  <a:cubicBezTo>
                    <a:pt x="19" y="5"/>
                    <a:pt x="15"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3"/>
            <p:cNvSpPr/>
            <p:nvPr/>
          </p:nvSpPr>
          <p:spPr>
            <a:xfrm flipH="1">
              <a:off x="672151" y="4357894"/>
              <a:ext cx="1101" cy="1101"/>
            </a:xfrm>
            <a:custGeom>
              <a:rect b="b" l="l" r="r" t="t"/>
              <a:pathLst>
                <a:path extrusionOk="0" h="10" w="10">
                  <a:moveTo>
                    <a:pt x="5" y="0"/>
                  </a:moveTo>
                  <a:cubicBezTo>
                    <a:pt x="1" y="0"/>
                    <a:pt x="1" y="0"/>
                    <a:pt x="1" y="5"/>
                  </a:cubicBezTo>
                  <a:cubicBezTo>
                    <a:pt x="1" y="5"/>
                    <a:pt x="1" y="10"/>
                    <a:pt x="5" y="10"/>
                  </a:cubicBezTo>
                  <a:cubicBezTo>
                    <a:pt x="5" y="10"/>
                    <a:pt x="10" y="5"/>
                    <a:pt x="10" y="5"/>
                  </a:cubicBezTo>
                  <a:cubicBezTo>
                    <a:pt x="10" y="0"/>
                    <a:pt x="5"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3"/>
            <p:cNvSpPr/>
            <p:nvPr/>
          </p:nvSpPr>
          <p:spPr>
            <a:xfrm flipH="1">
              <a:off x="584959" y="4374958"/>
              <a:ext cx="550" cy="661"/>
            </a:xfrm>
            <a:custGeom>
              <a:rect b="b" l="l" r="r" t="t"/>
              <a:pathLst>
                <a:path extrusionOk="0" h="6" w="5">
                  <a:moveTo>
                    <a:pt x="5" y="1"/>
                  </a:moveTo>
                  <a:cubicBezTo>
                    <a:pt x="5" y="1"/>
                    <a:pt x="0" y="6"/>
                    <a:pt x="0" y="6"/>
                  </a:cubicBezTo>
                  <a:lnTo>
                    <a:pt x="5" y="6"/>
                  </a:lnTo>
                  <a:cubicBezTo>
                    <a:pt x="5" y="6"/>
                    <a:pt x="5"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3"/>
            <p:cNvSpPr/>
            <p:nvPr/>
          </p:nvSpPr>
          <p:spPr>
            <a:xfrm flipH="1">
              <a:off x="7701271" y="3984684"/>
              <a:ext cx="80588" cy="80588"/>
            </a:xfrm>
            <a:custGeom>
              <a:rect b="b" l="l" r="r" t="t"/>
              <a:pathLst>
                <a:path extrusionOk="0" h="732" w="732">
                  <a:moveTo>
                    <a:pt x="368" y="1"/>
                  </a:moveTo>
                  <a:cubicBezTo>
                    <a:pt x="165" y="1"/>
                    <a:pt x="0" y="161"/>
                    <a:pt x="0" y="364"/>
                  </a:cubicBezTo>
                  <a:cubicBezTo>
                    <a:pt x="0" y="567"/>
                    <a:pt x="165" y="732"/>
                    <a:pt x="368" y="732"/>
                  </a:cubicBezTo>
                  <a:cubicBezTo>
                    <a:pt x="571" y="732"/>
                    <a:pt x="731" y="567"/>
                    <a:pt x="731" y="364"/>
                  </a:cubicBezTo>
                  <a:cubicBezTo>
                    <a:pt x="731" y="161"/>
                    <a:pt x="571" y="1"/>
                    <a:pt x="3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3"/>
            <p:cNvSpPr/>
            <p:nvPr/>
          </p:nvSpPr>
          <p:spPr>
            <a:xfrm flipH="1">
              <a:off x="7633344" y="4042372"/>
              <a:ext cx="79487" cy="79487"/>
            </a:xfrm>
            <a:custGeom>
              <a:rect b="b" l="l" r="r" t="t"/>
              <a:pathLst>
                <a:path extrusionOk="0" h="722" w="722">
                  <a:moveTo>
                    <a:pt x="363" y="0"/>
                  </a:moveTo>
                  <a:cubicBezTo>
                    <a:pt x="161" y="0"/>
                    <a:pt x="0" y="160"/>
                    <a:pt x="0" y="363"/>
                  </a:cubicBezTo>
                  <a:cubicBezTo>
                    <a:pt x="0" y="561"/>
                    <a:pt x="161" y="721"/>
                    <a:pt x="363" y="721"/>
                  </a:cubicBezTo>
                  <a:cubicBezTo>
                    <a:pt x="561" y="721"/>
                    <a:pt x="722" y="561"/>
                    <a:pt x="722" y="363"/>
                  </a:cubicBezTo>
                  <a:cubicBezTo>
                    <a:pt x="722" y="160"/>
                    <a:pt x="561"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3"/>
            <p:cNvSpPr/>
            <p:nvPr/>
          </p:nvSpPr>
          <p:spPr>
            <a:xfrm flipH="1">
              <a:off x="7562776" y="4096867"/>
              <a:ext cx="78496" cy="78386"/>
            </a:xfrm>
            <a:custGeom>
              <a:rect b="b" l="l" r="r" t="t"/>
              <a:pathLst>
                <a:path extrusionOk="0" h="712" w="713">
                  <a:moveTo>
                    <a:pt x="359" y="0"/>
                  </a:moveTo>
                  <a:cubicBezTo>
                    <a:pt x="161" y="0"/>
                    <a:pt x="1" y="160"/>
                    <a:pt x="1" y="358"/>
                  </a:cubicBezTo>
                  <a:cubicBezTo>
                    <a:pt x="1" y="556"/>
                    <a:pt x="161" y="712"/>
                    <a:pt x="359" y="712"/>
                  </a:cubicBezTo>
                  <a:cubicBezTo>
                    <a:pt x="553" y="712"/>
                    <a:pt x="713" y="556"/>
                    <a:pt x="713" y="358"/>
                  </a:cubicBezTo>
                  <a:cubicBezTo>
                    <a:pt x="713" y="160"/>
                    <a:pt x="553"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3"/>
            <p:cNvSpPr/>
            <p:nvPr/>
          </p:nvSpPr>
          <p:spPr>
            <a:xfrm flipH="1">
              <a:off x="7490115" y="4148720"/>
              <a:ext cx="77395" cy="77395"/>
            </a:xfrm>
            <a:custGeom>
              <a:rect b="b" l="l" r="r" t="t"/>
              <a:pathLst>
                <a:path extrusionOk="0" h="703" w="703">
                  <a:moveTo>
                    <a:pt x="349" y="1"/>
                  </a:moveTo>
                  <a:cubicBezTo>
                    <a:pt x="156" y="1"/>
                    <a:pt x="0" y="156"/>
                    <a:pt x="0" y="354"/>
                  </a:cubicBezTo>
                  <a:cubicBezTo>
                    <a:pt x="0" y="547"/>
                    <a:pt x="156" y="703"/>
                    <a:pt x="349" y="703"/>
                  </a:cubicBezTo>
                  <a:cubicBezTo>
                    <a:pt x="547" y="703"/>
                    <a:pt x="703" y="547"/>
                    <a:pt x="703" y="354"/>
                  </a:cubicBezTo>
                  <a:cubicBezTo>
                    <a:pt x="703" y="156"/>
                    <a:pt x="547"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3"/>
            <p:cNvSpPr/>
            <p:nvPr/>
          </p:nvSpPr>
          <p:spPr>
            <a:xfrm flipH="1">
              <a:off x="7415914" y="4198041"/>
              <a:ext cx="76404" cy="76404"/>
            </a:xfrm>
            <a:custGeom>
              <a:rect b="b" l="l" r="r" t="t"/>
              <a:pathLst>
                <a:path extrusionOk="0" h="694" w="694">
                  <a:moveTo>
                    <a:pt x="350" y="0"/>
                  </a:moveTo>
                  <a:cubicBezTo>
                    <a:pt x="157" y="0"/>
                    <a:pt x="1" y="156"/>
                    <a:pt x="1" y="345"/>
                  </a:cubicBezTo>
                  <a:cubicBezTo>
                    <a:pt x="1" y="538"/>
                    <a:pt x="157" y="693"/>
                    <a:pt x="350" y="693"/>
                  </a:cubicBezTo>
                  <a:cubicBezTo>
                    <a:pt x="538" y="693"/>
                    <a:pt x="694" y="538"/>
                    <a:pt x="694" y="345"/>
                  </a:cubicBezTo>
                  <a:cubicBezTo>
                    <a:pt x="694" y="156"/>
                    <a:pt x="538" y="0"/>
                    <a:pt x="3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3"/>
            <p:cNvSpPr/>
            <p:nvPr/>
          </p:nvSpPr>
          <p:spPr>
            <a:xfrm flipH="1">
              <a:off x="7339620" y="4244170"/>
              <a:ext cx="75854" cy="75964"/>
            </a:xfrm>
            <a:custGeom>
              <a:rect b="b" l="l" r="r" t="t"/>
              <a:pathLst>
                <a:path extrusionOk="0" h="690" w="689">
                  <a:moveTo>
                    <a:pt x="345" y="1"/>
                  </a:moveTo>
                  <a:cubicBezTo>
                    <a:pt x="156" y="1"/>
                    <a:pt x="1" y="157"/>
                    <a:pt x="1" y="345"/>
                  </a:cubicBezTo>
                  <a:cubicBezTo>
                    <a:pt x="1" y="534"/>
                    <a:pt x="156" y="689"/>
                    <a:pt x="345" y="689"/>
                  </a:cubicBezTo>
                  <a:cubicBezTo>
                    <a:pt x="533" y="689"/>
                    <a:pt x="689" y="534"/>
                    <a:pt x="689" y="345"/>
                  </a:cubicBezTo>
                  <a:cubicBezTo>
                    <a:pt x="689" y="157"/>
                    <a:pt x="533"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3"/>
            <p:cNvSpPr/>
            <p:nvPr/>
          </p:nvSpPr>
          <p:spPr>
            <a:xfrm flipH="1">
              <a:off x="7261676" y="4287766"/>
              <a:ext cx="74863" cy="74863"/>
            </a:xfrm>
            <a:custGeom>
              <a:rect b="b" l="l" r="r" t="t"/>
              <a:pathLst>
                <a:path extrusionOk="0" h="680" w="680">
                  <a:moveTo>
                    <a:pt x="340" y="1"/>
                  </a:moveTo>
                  <a:cubicBezTo>
                    <a:pt x="151" y="1"/>
                    <a:pt x="0" y="157"/>
                    <a:pt x="0" y="340"/>
                  </a:cubicBezTo>
                  <a:cubicBezTo>
                    <a:pt x="0" y="529"/>
                    <a:pt x="151" y="680"/>
                    <a:pt x="340" y="680"/>
                  </a:cubicBezTo>
                  <a:cubicBezTo>
                    <a:pt x="523" y="680"/>
                    <a:pt x="679" y="529"/>
                    <a:pt x="679" y="340"/>
                  </a:cubicBezTo>
                  <a:cubicBezTo>
                    <a:pt x="679" y="157"/>
                    <a:pt x="523"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3"/>
            <p:cNvSpPr/>
            <p:nvPr/>
          </p:nvSpPr>
          <p:spPr>
            <a:xfrm flipH="1">
              <a:off x="7182850" y="4328830"/>
              <a:ext cx="73762" cy="73762"/>
            </a:xfrm>
            <a:custGeom>
              <a:rect b="b" l="l" r="r" t="t"/>
              <a:pathLst>
                <a:path extrusionOk="0" h="670" w="670">
                  <a:moveTo>
                    <a:pt x="335" y="0"/>
                  </a:moveTo>
                  <a:cubicBezTo>
                    <a:pt x="151" y="0"/>
                    <a:pt x="0" y="151"/>
                    <a:pt x="0" y="335"/>
                  </a:cubicBezTo>
                  <a:cubicBezTo>
                    <a:pt x="0" y="519"/>
                    <a:pt x="151" y="670"/>
                    <a:pt x="335" y="670"/>
                  </a:cubicBezTo>
                  <a:cubicBezTo>
                    <a:pt x="519" y="670"/>
                    <a:pt x="670" y="519"/>
                    <a:pt x="670" y="335"/>
                  </a:cubicBezTo>
                  <a:cubicBezTo>
                    <a:pt x="670" y="151"/>
                    <a:pt x="519"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3"/>
            <p:cNvSpPr/>
            <p:nvPr/>
          </p:nvSpPr>
          <p:spPr>
            <a:xfrm flipH="1">
              <a:off x="7102373" y="4366702"/>
              <a:ext cx="72771" cy="72771"/>
            </a:xfrm>
            <a:custGeom>
              <a:rect b="b" l="l" r="r" t="t"/>
              <a:pathLst>
                <a:path extrusionOk="0" h="661" w="661">
                  <a:moveTo>
                    <a:pt x="330" y="1"/>
                  </a:moveTo>
                  <a:cubicBezTo>
                    <a:pt x="146" y="1"/>
                    <a:pt x="0" y="151"/>
                    <a:pt x="0" y="331"/>
                  </a:cubicBezTo>
                  <a:cubicBezTo>
                    <a:pt x="0" y="514"/>
                    <a:pt x="146" y="660"/>
                    <a:pt x="330" y="660"/>
                  </a:cubicBezTo>
                  <a:cubicBezTo>
                    <a:pt x="514" y="660"/>
                    <a:pt x="660" y="514"/>
                    <a:pt x="660" y="331"/>
                  </a:cubicBezTo>
                  <a:cubicBezTo>
                    <a:pt x="660" y="151"/>
                    <a:pt x="514"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3"/>
            <p:cNvSpPr/>
            <p:nvPr/>
          </p:nvSpPr>
          <p:spPr>
            <a:xfrm flipH="1">
              <a:off x="7020355" y="4401490"/>
              <a:ext cx="71780" cy="72221"/>
            </a:xfrm>
            <a:custGeom>
              <a:rect b="b" l="l" r="r" t="t"/>
              <a:pathLst>
                <a:path extrusionOk="0" h="656" w="652">
                  <a:moveTo>
                    <a:pt x="326" y="0"/>
                  </a:moveTo>
                  <a:cubicBezTo>
                    <a:pt x="147" y="0"/>
                    <a:pt x="1" y="146"/>
                    <a:pt x="1" y="326"/>
                  </a:cubicBezTo>
                  <a:cubicBezTo>
                    <a:pt x="1" y="509"/>
                    <a:pt x="147" y="656"/>
                    <a:pt x="326" y="656"/>
                  </a:cubicBezTo>
                  <a:cubicBezTo>
                    <a:pt x="505" y="656"/>
                    <a:pt x="651" y="509"/>
                    <a:pt x="651" y="326"/>
                  </a:cubicBezTo>
                  <a:cubicBezTo>
                    <a:pt x="651"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3"/>
            <p:cNvSpPr/>
            <p:nvPr/>
          </p:nvSpPr>
          <p:spPr>
            <a:xfrm flipH="1">
              <a:off x="6936796" y="4432646"/>
              <a:ext cx="71230" cy="71230"/>
            </a:xfrm>
            <a:custGeom>
              <a:rect b="b" l="l" r="r" t="t"/>
              <a:pathLst>
                <a:path extrusionOk="0" h="647" w="647">
                  <a:moveTo>
                    <a:pt x="326" y="0"/>
                  </a:moveTo>
                  <a:cubicBezTo>
                    <a:pt x="146" y="0"/>
                    <a:pt x="0" y="146"/>
                    <a:pt x="0" y="325"/>
                  </a:cubicBezTo>
                  <a:cubicBezTo>
                    <a:pt x="0" y="505"/>
                    <a:pt x="146" y="646"/>
                    <a:pt x="326" y="646"/>
                  </a:cubicBezTo>
                  <a:cubicBezTo>
                    <a:pt x="500" y="646"/>
                    <a:pt x="646" y="505"/>
                    <a:pt x="646" y="325"/>
                  </a:cubicBezTo>
                  <a:cubicBezTo>
                    <a:pt x="646" y="146"/>
                    <a:pt x="500"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3"/>
            <p:cNvSpPr/>
            <p:nvPr/>
          </p:nvSpPr>
          <p:spPr>
            <a:xfrm flipH="1">
              <a:off x="6852246" y="4460610"/>
              <a:ext cx="70129" cy="70239"/>
            </a:xfrm>
            <a:custGeom>
              <a:rect b="b" l="l" r="r" t="t"/>
              <a:pathLst>
                <a:path extrusionOk="0" h="638" w="637">
                  <a:moveTo>
                    <a:pt x="316" y="1"/>
                  </a:moveTo>
                  <a:cubicBezTo>
                    <a:pt x="142" y="1"/>
                    <a:pt x="0" y="142"/>
                    <a:pt x="0" y="321"/>
                  </a:cubicBezTo>
                  <a:cubicBezTo>
                    <a:pt x="0" y="496"/>
                    <a:pt x="142" y="637"/>
                    <a:pt x="316" y="637"/>
                  </a:cubicBezTo>
                  <a:cubicBezTo>
                    <a:pt x="495" y="637"/>
                    <a:pt x="637" y="496"/>
                    <a:pt x="637" y="321"/>
                  </a:cubicBezTo>
                  <a:cubicBezTo>
                    <a:pt x="637" y="142"/>
                    <a:pt x="495"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3"/>
            <p:cNvSpPr/>
            <p:nvPr/>
          </p:nvSpPr>
          <p:spPr>
            <a:xfrm flipH="1">
              <a:off x="6766594" y="4484499"/>
              <a:ext cx="69138" cy="69138"/>
            </a:xfrm>
            <a:custGeom>
              <a:rect b="b" l="l" r="r" t="t"/>
              <a:pathLst>
                <a:path extrusionOk="0" h="628" w="628">
                  <a:moveTo>
                    <a:pt x="312" y="1"/>
                  </a:moveTo>
                  <a:cubicBezTo>
                    <a:pt x="137" y="1"/>
                    <a:pt x="0" y="142"/>
                    <a:pt x="0" y="316"/>
                  </a:cubicBezTo>
                  <a:cubicBezTo>
                    <a:pt x="0" y="491"/>
                    <a:pt x="137" y="628"/>
                    <a:pt x="312" y="628"/>
                  </a:cubicBezTo>
                  <a:cubicBezTo>
                    <a:pt x="486" y="628"/>
                    <a:pt x="627" y="491"/>
                    <a:pt x="627" y="316"/>
                  </a:cubicBezTo>
                  <a:cubicBezTo>
                    <a:pt x="627" y="142"/>
                    <a:pt x="486"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3"/>
            <p:cNvSpPr/>
            <p:nvPr/>
          </p:nvSpPr>
          <p:spPr>
            <a:xfrm flipH="1">
              <a:off x="6679952" y="4504756"/>
              <a:ext cx="68588" cy="68147"/>
            </a:xfrm>
            <a:custGeom>
              <a:rect b="b" l="l" r="r" t="t"/>
              <a:pathLst>
                <a:path extrusionOk="0" h="619" w="623">
                  <a:moveTo>
                    <a:pt x="312" y="0"/>
                  </a:moveTo>
                  <a:cubicBezTo>
                    <a:pt x="142" y="0"/>
                    <a:pt x="0" y="142"/>
                    <a:pt x="0" y="312"/>
                  </a:cubicBezTo>
                  <a:cubicBezTo>
                    <a:pt x="0" y="481"/>
                    <a:pt x="142" y="618"/>
                    <a:pt x="312" y="618"/>
                  </a:cubicBezTo>
                  <a:cubicBezTo>
                    <a:pt x="481" y="618"/>
                    <a:pt x="623" y="481"/>
                    <a:pt x="623" y="312"/>
                  </a:cubicBezTo>
                  <a:cubicBezTo>
                    <a:pt x="623" y="142"/>
                    <a:pt x="481"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3"/>
            <p:cNvSpPr/>
            <p:nvPr/>
          </p:nvSpPr>
          <p:spPr>
            <a:xfrm flipH="1">
              <a:off x="6592760" y="4520830"/>
              <a:ext cx="67046" cy="67046"/>
            </a:xfrm>
            <a:custGeom>
              <a:rect b="b" l="l" r="r" t="t"/>
              <a:pathLst>
                <a:path extrusionOk="0" h="609" w="609">
                  <a:moveTo>
                    <a:pt x="307" y="1"/>
                  </a:moveTo>
                  <a:cubicBezTo>
                    <a:pt x="137" y="1"/>
                    <a:pt x="0" y="137"/>
                    <a:pt x="0" y="302"/>
                  </a:cubicBezTo>
                  <a:cubicBezTo>
                    <a:pt x="0" y="472"/>
                    <a:pt x="137" y="609"/>
                    <a:pt x="307" y="609"/>
                  </a:cubicBezTo>
                  <a:cubicBezTo>
                    <a:pt x="472" y="609"/>
                    <a:pt x="609" y="472"/>
                    <a:pt x="609" y="302"/>
                  </a:cubicBezTo>
                  <a:cubicBezTo>
                    <a:pt x="609" y="137"/>
                    <a:pt x="472"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3"/>
            <p:cNvSpPr/>
            <p:nvPr/>
          </p:nvSpPr>
          <p:spPr>
            <a:xfrm flipH="1">
              <a:off x="6504467" y="4532279"/>
              <a:ext cx="66606" cy="66056"/>
            </a:xfrm>
            <a:custGeom>
              <a:rect b="b" l="l" r="r" t="t"/>
              <a:pathLst>
                <a:path extrusionOk="0" h="600" w="605">
                  <a:moveTo>
                    <a:pt x="302" y="0"/>
                  </a:moveTo>
                  <a:cubicBezTo>
                    <a:pt x="137" y="0"/>
                    <a:pt x="1" y="132"/>
                    <a:pt x="1" y="302"/>
                  </a:cubicBezTo>
                  <a:cubicBezTo>
                    <a:pt x="1" y="467"/>
                    <a:pt x="137" y="599"/>
                    <a:pt x="302" y="599"/>
                  </a:cubicBezTo>
                  <a:cubicBezTo>
                    <a:pt x="467" y="599"/>
                    <a:pt x="604" y="467"/>
                    <a:pt x="604" y="302"/>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3"/>
            <p:cNvSpPr/>
            <p:nvPr/>
          </p:nvSpPr>
          <p:spPr>
            <a:xfrm flipH="1">
              <a:off x="6415733" y="4538995"/>
              <a:ext cx="65505" cy="65505"/>
            </a:xfrm>
            <a:custGeom>
              <a:rect b="b" l="l" r="r" t="t"/>
              <a:pathLst>
                <a:path extrusionOk="0" h="595" w="595">
                  <a:moveTo>
                    <a:pt x="297" y="1"/>
                  </a:moveTo>
                  <a:cubicBezTo>
                    <a:pt x="132" y="1"/>
                    <a:pt x="0" y="133"/>
                    <a:pt x="0" y="298"/>
                  </a:cubicBezTo>
                  <a:cubicBezTo>
                    <a:pt x="0" y="463"/>
                    <a:pt x="132" y="595"/>
                    <a:pt x="297" y="595"/>
                  </a:cubicBezTo>
                  <a:cubicBezTo>
                    <a:pt x="462" y="595"/>
                    <a:pt x="594" y="463"/>
                    <a:pt x="594" y="298"/>
                  </a:cubicBezTo>
                  <a:cubicBezTo>
                    <a:pt x="594" y="133"/>
                    <a:pt x="462" y="1"/>
                    <a:pt x="2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3"/>
            <p:cNvSpPr/>
            <p:nvPr/>
          </p:nvSpPr>
          <p:spPr>
            <a:xfrm flipH="1">
              <a:off x="6326999" y="4541086"/>
              <a:ext cx="64514" cy="64514"/>
            </a:xfrm>
            <a:custGeom>
              <a:rect b="b" l="l" r="r" t="t"/>
              <a:pathLst>
                <a:path extrusionOk="0" h="586" w="586">
                  <a:moveTo>
                    <a:pt x="293" y="0"/>
                  </a:moveTo>
                  <a:cubicBezTo>
                    <a:pt x="133" y="0"/>
                    <a:pt x="1" y="132"/>
                    <a:pt x="1" y="293"/>
                  </a:cubicBezTo>
                  <a:cubicBezTo>
                    <a:pt x="1" y="453"/>
                    <a:pt x="133"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3"/>
            <p:cNvSpPr/>
            <p:nvPr/>
          </p:nvSpPr>
          <p:spPr>
            <a:xfrm flipH="1">
              <a:off x="6238265" y="4538444"/>
              <a:ext cx="63413" cy="63523"/>
            </a:xfrm>
            <a:custGeom>
              <a:rect b="b" l="l" r="r" t="t"/>
              <a:pathLst>
                <a:path extrusionOk="0" h="577" w="576">
                  <a:moveTo>
                    <a:pt x="288" y="1"/>
                  </a:moveTo>
                  <a:cubicBezTo>
                    <a:pt x="128" y="1"/>
                    <a:pt x="0" y="128"/>
                    <a:pt x="0" y="288"/>
                  </a:cubicBezTo>
                  <a:cubicBezTo>
                    <a:pt x="0" y="449"/>
                    <a:pt x="128" y="576"/>
                    <a:pt x="288" y="576"/>
                  </a:cubicBezTo>
                  <a:cubicBezTo>
                    <a:pt x="443" y="576"/>
                    <a:pt x="575" y="449"/>
                    <a:pt x="575" y="288"/>
                  </a:cubicBezTo>
                  <a:cubicBezTo>
                    <a:pt x="575" y="128"/>
                    <a:pt x="443"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3"/>
            <p:cNvSpPr/>
            <p:nvPr/>
          </p:nvSpPr>
          <p:spPr>
            <a:xfrm flipH="1">
              <a:off x="6150082" y="4530738"/>
              <a:ext cx="62312" cy="62312"/>
            </a:xfrm>
            <a:custGeom>
              <a:rect b="b" l="l" r="r" t="t"/>
              <a:pathLst>
                <a:path extrusionOk="0" h="566" w="566">
                  <a:moveTo>
                    <a:pt x="283" y="0"/>
                  </a:moveTo>
                  <a:cubicBezTo>
                    <a:pt x="127" y="0"/>
                    <a:pt x="0" y="127"/>
                    <a:pt x="0" y="283"/>
                  </a:cubicBezTo>
                  <a:cubicBezTo>
                    <a:pt x="0" y="439"/>
                    <a:pt x="127" y="566"/>
                    <a:pt x="283" y="566"/>
                  </a:cubicBezTo>
                  <a:cubicBezTo>
                    <a:pt x="439" y="566"/>
                    <a:pt x="566" y="439"/>
                    <a:pt x="566" y="283"/>
                  </a:cubicBezTo>
                  <a:cubicBezTo>
                    <a:pt x="566" y="127"/>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3"/>
            <p:cNvSpPr/>
            <p:nvPr/>
          </p:nvSpPr>
          <p:spPr>
            <a:xfrm flipH="1">
              <a:off x="6062339" y="4517747"/>
              <a:ext cx="61322" cy="61872"/>
            </a:xfrm>
            <a:custGeom>
              <a:rect b="b" l="l" r="r" t="t"/>
              <a:pathLst>
                <a:path extrusionOk="0" h="562" w="557">
                  <a:moveTo>
                    <a:pt x="278" y="0"/>
                  </a:moveTo>
                  <a:cubicBezTo>
                    <a:pt x="128" y="0"/>
                    <a:pt x="0" y="128"/>
                    <a:pt x="0" y="283"/>
                  </a:cubicBezTo>
                  <a:cubicBezTo>
                    <a:pt x="0" y="434"/>
                    <a:pt x="128" y="561"/>
                    <a:pt x="278" y="561"/>
                  </a:cubicBezTo>
                  <a:cubicBezTo>
                    <a:pt x="434" y="561"/>
                    <a:pt x="557" y="434"/>
                    <a:pt x="557" y="283"/>
                  </a:cubicBezTo>
                  <a:cubicBezTo>
                    <a:pt x="557" y="128"/>
                    <a:pt x="434"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3"/>
            <p:cNvSpPr/>
            <p:nvPr/>
          </p:nvSpPr>
          <p:spPr>
            <a:xfrm flipH="1">
              <a:off x="5975147" y="4500573"/>
              <a:ext cx="60881" cy="60881"/>
            </a:xfrm>
            <a:custGeom>
              <a:rect b="b" l="l" r="r" t="t"/>
              <a:pathLst>
                <a:path extrusionOk="0" h="553" w="553">
                  <a:moveTo>
                    <a:pt x="279" y="1"/>
                  </a:moveTo>
                  <a:cubicBezTo>
                    <a:pt x="128" y="1"/>
                    <a:pt x="1" y="123"/>
                    <a:pt x="1" y="274"/>
                  </a:cubicBezTo>
                  <a:cubicBezTo>
                    <a:pt x="1" y="425"/>
                    <a:pt x="128" y="552"/>
                    <a:pt x="279" y="552"/>
                  </a:cubicBezTo>
                  <a:cubicBezTo>
                    <a:pt x="430" y="552"/>
                    <a:pt x="552" y="425"/>
                    <a:pt x="552" y="274"/>
                  </a:cubicBezTo>
                  <a:cubicBezTo>
                    <a:pt x="552" y="123"/>
                    <a:pt x="430"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3"/>
            <p:cNvSpPr/>
            <p:nvPr/>
          </p:nvSpPr>
          <p:spPr>
            <a:xfrm flipH="1">
              <a:off x="5888945" y="4479325"/>
              <a:ext cx="59890" cy="59230"/>
            </a:xfrm>
            <a:custGeom>
              <a:rect b="b" l="l" r="r" t="t"/>
              <a:pathLst>
                <a:path extrusionOk="0" h="538" w="544">
                  <a:moveTo>
                    <a:pt x="274" y="0"/>
                  </a:moveTo>
                  <a:cubicBezTo>
                    <a:pt x="123" y="0"/>
                    <a:pt x="1" y="118"/>
                    <a:pt x="1" y="269"/>
                  </a:cubicBezTo>
                  <a:cubicBezTo>
                    <a:pt x="1" y="420"/>
                    <a:pt x="123" y="538"/>
                    <a:pt x="274" y="538"/>
                  </a:cubicBezTo>
                  <a:cubicBezTo>
                    <a:pt x="420" y="538"/>
                    <a:pt x="543" y="420"/>
                    <a:pt x="543" y="269"/>
                  </a:cubicBezTo>
                  <a:cubicBezTo>
                    <a:pt x="543" y="118"/>
                    <a:pt x="420"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3"/>
            <p:cNvSpPr/>
            <p:nvPr/>
          </p:nvSpPr>
          <p:spPr>
            <a:xfrm flipH="1">
              <a:off x="5803845" y="4453894"/>
              <a:ext cx="58789" cy="58789"/>
            </a:xfrm>
            <a:custGeom>
              <a:rect b="b" l="l" r="r" t="t"/>
              <a:pathLst>
                <a:path extrusionOk="0" h="534" w="534">
                  <a:moveTo>
                    <a:pt x="264" y="0"/>
                  </a:moveTo>
                  <a:cubicBezTo>
                    <a:pt x="118" y="0"/>
                    <a:pt x="0" y="118"/>
                    <a:pt x="0" y="264"/>
                  </a:cubicBezTo>
                  <a:cubicBezTo>
                    <a:pt x="0" y="411"/>
                    <a:pt x="118" y="533"/>
                    <a:pt x="264" y="533"/>
                  </a:cubicBezTo>
                  <a:cubicBezTo>
                    <a:pt x="411" y="533"/>
                    <a:pt x="533" y="411"/>
                    <a:pt x="533" y="264"/>
                  </a:cubicBezTo>
                  <a:cubicBezTo>
                    <a:pt x="533" y="118"/>
                    <a:pt x="411"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3"/>
            <p:cNvSpPr/>
            <p:nvPr/>
          </p:nvSpPr>
          <p:spPr>
            <a:xfrm flipH="1">
              <a:off x="5720285" y="4424830"/>
              <a:ext cx="57799" cy="57688"/>
            </a:xfrm>
            <a:custGeom>
              <a:rect b="b" l="l" r="r" t="t"/>
              <a:pathLst>
                <a:path extrusionOk="0" h="524" w="525">
                  <a:moveTo>
                    <a:pt x="265" y="0"/>
                  </a:moveTo>
                  <a:cubicBezTo>
                    <a:pt x="119" y="0"/>
                    <a:pt x="1" y="118"/>
                    <a:pt x="1" y="264"/>
                  </a:cubicBezTo>
                  <a:cubicBezTo>
                    <a:pt x="1" y="406"/>
                    <a:pt x="119" y="524"/>
                    <a:pt x="265" y="524"/>
                  </a:cubicBezTo>
                  <a:cubicBezTo>
                    <a:pt x="406" y="524"/>
                    <a:pt x="524" y="406"/>
                    <a:pt x="524" y="264"/>
                  </a:cubicBezTo>
                  <a:cubicBezTo>
                    <a:pt x="524" y="118"/>
                    <a:pt x="406"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3"/>
            <p:cNvSpPr/>
            <p:nvPr/>
          </p:nvSpPr>
          <p:spPr>
            <a:xfrm flipH="1">
              <a:off x="5637276" y="4392683"/>
              <a:ext cx="57248" cy="57138"/>
            </a:xfrm>
            <a:custGeom>
              <a:rect b="b" l="l" r="r" t="t"/>
              <a:pathLst>
                <a:path extrusionOk="0" h="519" w="520">
                  <a:moveTo>
                    <a:pt x="260" y="0"/>
                  </a:moveTo>
                  <a:cubicBezTo>
                    <a:pt x="119" y="0"/>
                    <a:pt x="1" y="118"/>
                    <a:pt x="1" y="259"/>
                  </a:cubicBezTo>
                  <a:cubicBezTo>
                    <a:pt x="1" y="401"/>
                    <a:pt x="119" y="519"/>
                    <a:pt x="260" y="519"/>
                  </a:cubicBezTo>
                  <a:cubicBezTo>
                    <a:pt x="402" y="519"/>
                    <a:pt x="519" y="401"/>
                    <a:pt x="519" y="259"/>
                  </a:cubicBezTo>
                  <a:cubicBezTo>
                    <a:pt x="519" y="118"/>
                    <a:pt x="402"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3"/>
            <p:cNvSpPr/>
            <p:nvPr/>
          </p:nvSpPr>
          <p:spPr>
            <a:xfrm flipH="1">
              <a:off x="5555809" y="4358445"/>
              <a:ext cx="56147" cy="55597"/>
            </a:xfrm>
            <a:custGeom>
              <a:rect b="b" l="l" r="r" t="t"/>
              <a:pathLst>
                <a:path extrusionOk="0" h="505" w="510">
                  <a:moveTo>
                    <a:pt x="255" y="0"/>
                  </a:moveTo>
                  <a:cubicBezTo>
                    <a:pt x="114" y="0"/>
                    <a:pt x="0" y="113"/>
                    <a:pt x="0" y="250"/>
                  </a:cubicBezTo>
                  <a:cubicBezTo>
                    <a:pt x="0" y="391"/>
                    <a:pt x="114" y="504"/>
                    <a:pt x="255" y="504"/>
                  </a:cubicBezTo>
                  <a:cubicBezTo>
                    <a:pt x="396" y="504"/>
                    <a:pt x="510" y="391"/>
                    <a:pt x="510" y="250"/>
                  </a:cubicBezTo>
                  <a:cubicBezTo>
                    <a:pt x="510" y="113"/>
                    <a:pt x="396"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3"/>
            <p:cNvSpPr/>
            <p:nvPr/>
          </p:nvSpPr>
          <p:spPr>
            <a:xfrm flipH="1">
              <a:off x="5475332" y="4321564"/>
              <a:ext cx="54606" cy="55156"/>
            </a:xfrm>
            <a:custGeom>
              <a:rect b="b" l="l" r="r" t="t"/>
              <a:pathLst>
                <a:path extrusionOk="0" h="501" w="496">
                  <a:moveTo>
                    <a:pt x="250" y="0"/>
                  </a:moveTo>
                  <a:cubicBezTo>
                    <a:pt x="109" y="0"/>
                    <a:pt x="0" y="114"/>
                    <a:pt x="0" y="250"/>
                  </a:cubicBezTo>
                  <a:cubicBezTo>
                    <a:pt x="0" y="387"/>
                    <a:pt x="109" y="500"/>
                    <a:pt x="250" y="500"/>
                  </a:cubicBezTo>
                  <a:cubicBezTo>
                    <a:pt x="387" y="500"/>
                    <a:pt x="495" y="387"/>
                    <a:pt x="495" y="250"/>
                  </a:cubicBezTo>
                  <a:cubicBezTo>
                    <a:pt x="495" y="114"/>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3"/>
            <p:cNvSpPr/>
            <p:nvPr/>
          </p:nvSpPr>
          <p:spPr>
            <a:xfrm flipH="1">
              <a:off x="5394965" y="4283142"/>
              <a:ext cx="54055" cy="54055"/>
            </a:xfrm>
            <a:custGeom>
              <a:rect b="b" l="l" r="r" t="t"/>
              <a:pathLst>
                <a:path extrusionOk="0" h="491" w="491">
                  <a:moveTo>
                    <a:pt x="246" y="1"/>
                  </a:moveTo>
                  <a:cubicBezTo>
                    <a:pt x="109" y="1"/>
                    <a:pt x="1" y="114"/>
                    <a:pt x="1" y="246"/>
                  </a:cubicBezTo>
                  <a:cubicBezTo>
                    <a:pt x="1" y="382"/>
                    <a:pt x="109" y="491"/>
                    <a:pt x="246" y="491"/>
                  </a:cubicBezTo>
                  <a:cubicBezTo>
                    <a:pt x="378" y="491"/>
                    <a:pt x="491" y="382"/>
                    <a:pt x="491" y="246"/>
                  </a:cubicBezTo>
                  <a:cubicBezTo>
                    <a:pt x="491" y="114"/>
                    <a:pt x="378"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3"/>
            <p:cNvSpPr/>
            <p:nvPr/>
          </p:nvSpPr>
          <p:spPr>
            <a:xfrm flipH="1">
              <a:off x="5315479" y="4244170"/>
              <a:ext cx="53065" cy="53065"/>
            </a:xfrm>
            <a:custGeom>
              <a:rect b="b" l="l" r="r" t="t"/>
              <a:pathLst>
                <a:path extrusionOk="0" h="482" w="482">
                  <a:moveTo>
                    <a:pt x="241" y="1"/>
                  </a:moveTo>
                  <a:cubicBezTo>
                    <a:pt x="109" y="1"/>
                    <a:pt x="0" y="109"/>
                    <a:pt x="0" y="241"/>
                  </a:cubicBezTo>
                  <a:cubicBezTo>
                    <a:pt x="0" y="378"/>
                    <a:pt x="109" y="482"/>
                    <a:pt x="241" y="482"/>
                  </a:cubicBezTo>
                  <a:cubicBezTo>
                    <a:pt x="373" y="482"/>
                    <a:pt x="481" y="378"/>
                    <a:pt x="481" y="241"/>
                  </a:cubicBezTo>
                  <a:cubicBezTo>
                    <a:pt x="481" y="109"/>
                    <a:pt x="373"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3"/>
            <p:cNvSpPr/>
            <p:nvPr/>
          </p:nvSpPr>
          <p:spPr>
            <a:xfrm flipH="1">
              <a:off x="5235552" y="4205307"/>
              <a:ext cx="52514" cy="52514"/>
            </a:xfrm>
            <a:custGeom>
              <a:rect b="b" l="l" r="r" t="t"/>
              <a:pathLst>
                <a:path extrusionOk="0" h="477" w="477">
                  <a:moveTo>
                    <a:pt x="236" y="0"/>
                  </a:moveTo>
                  <a:cubicBezTo>
                    <a:pt x="108" y="0"/>
                    <a:pt x="0" y="109"/>
                    <a:pt x="0" y="236"/>
                  </a:cubicBezTo>
                  <a:cubicBezTo>
                    <a:pt x="0" y="368"/>
                    <a:pt x="108" y="477"/>
                    <a:pt x="236" y="477"/>
                  </a:cubicBezTo>
                  <a:cubicBezTo>
                    <a:pt x="368" y="477"/>
                    <a:pt x="476" y="368"/>
                    <a:pt x="476" y="236"/>
                  </a:cubicBezTo>
                  <a:cubicBezTo>
                    <a:pt x="476" y="109"/>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3"/>
            <p:cNvSpPr/>
            <p:nvPr/>
          </p:nvSpPr>
          <p:spPr>
            <a:xfrm flipH="1">
              <a:off x="5155626" y="4167436"/>
              <a:ext cx="51523" cy="50973"/>
            </a:xfrm>
            <a:custGeom>
              <a:rect b="b" l="l" r="r" t="t"/>
              <a:pathLst>
                <a:path extrusionOk="0" h="463" w="468">
                  <a:moveTo>
                    <a:pt x="236" y="0"/>
                  </a:moveTo>
                  <a:cubicBezTo>
                    <a:pt x="104" y="0"/>
                    <a:pt x="0" y="104"/>
                    <a:pt x="0" y="231"/>
                  </a:cubicBezTo>
                  <a:cubicBezTo>
                    <a:pt x="0" y="359"/>
                    <a:pt x="104" y="462"/>
                    <a:pt x="236" y="462"/>
                  </a:cubicBezTo>
                  <a:cubicBezTo>
                    <a:pt x="363" y="462"/>
                    <a:pt x="467" y="359"/>
                    <a:pt x="467" y="231"/>
                  </a:cubicBezTo>
                  <a:cubicBezTo>
                    <a:pt x="467" y="104"/>
                    <a:pt x="363"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3"/>
            <p:cNvSpPr/>
            <p:nvPr/>
          </p:nvSpPr>
          <p:spPr>
            <a:xfrm flipH="1">
              <a:off x="5075259" y="4130555"/>
              <a:ext cx="49872" cy="50422"/>
            </a:xfrm>
            <a:custGeom>
              <a:rect b="b" l="l" r="r" t="t"/>
              <a:pathLst>
                <a:path extrusionOk="0" h="458" w="453">
                  <a:moveTo>
                    <a:pt x="227" y="1"/>
                  </a:moveTo>
                  <a:cubicBezTo>
                    <a:pt x="104" y="1"/>
                    <a:pt x="0" y="104"/>
                    <a:pt x="0" y="232"/>
                  </a:cubicBezTo>
                  <a:cubicBezTo>
                    <a:pt x="0" y="354"/>
                    <a:pt x="104" y="458"/>
                    <a:pt x="227" y="458"/>
                  </a:cubicBezTo>
                  <a:cubicBezTo>
                    <a:pt x="354" y="458"/>
                    <a:pt x="453" y="354"/>
                    <a:pt x="453" y="232"/>
                  </a:cubicBezTo>
                  <a:cubicBezTo>
                    <a:pt x="453" y="104"/>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3"/>
            <p:cNvSpPr/>
            <p:nvPr/>
          </p:nvSpPr>
          <p:spPr>
            <a:xfrm flipH="1">
              <a:off x="4993241" y="4096867"/>
              <a:ext cx="49432" cy="49321"/>
            </a:xfrm>
            <a:custGeom>
              <a:rect b="b" l="l" r="r" t="t"/>
              <a:pathLst>
                <a:path extrusionOk="0" h="448" w="449">
                  <a:moveTo>
                    <a:pt x="227" y="0"/>
                  </a:moveTo>
                  <a:cubicBezTo>
                    <a:pt x="105" y="0"/>
                    <a:pt x="1" y="99"/>
                    <a:pt x="1" y="222"/>
                  </a:cubicBezTo>
                  <a:cubicBezTo>
                    <a:pt x="1" y="344"/>
                    <a:pt x="105" y="448"/>
                    <a:pt x="227" y="448"/>
                  </a:cubicBezTo>
                  <a:cubicBezTo>
                    <a:pt x="350" y="448"/>
                    <a:pt x="449" y="344"/>
                    <a:pt x="449" y="222"/>
                  </a:cubicBezTo>
                  <a:cubicBezTo>
                    <a:pt x="449" y="99"/>
                    <a:pt x="350"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3"/>
            <p:cNvSpPr/>
            <p:nvPr/>
          </p:nvSpPr>
          <p:spPr>
            <a:xfrm flipH="1">
              <a:off x="4909682" y="4066152"/>
              <a:ext cx="48331" cy="48441"/>
            </a:xfrm>
            <a:custGeom>
              <a:rect b="b" l="l" r="r" t="t"/>
              <a:pathLst>
                <a:path extrusionOk="0" h="440" w="439">
                  <a:moveTo>
                    <a:pt x="217" y="1"/>
                  </a:moveTo>
                  <a:cubicBezTo>
                    <a:pt x="99" y="1"/>
                    <a:pt x="0" y="100"/>
                    <a:pt x="0" y="218"/>
                  </a:cubicBezTo>
                  <a:cubicBezTo>
                    <a:pt x="0" y="340"/>
                    <a:pt x="99" y="439"/>
                    <a:pt x="217" y="439"/>
                  </a:cubicBezTo>
                  <a:cubicBezTo>
                    <a:pt x="340" y="439"/>
                    <a:pt x="439" y="340"/>
                    <a:pt x="439" y="218"/>
                  </a:cubicBezTo>
                  <a:cubicBezTo>
                    <a:pt x="439" y="100"/>
                    <a:pt x="340"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3"/>
            <p:cNvSpPr/>
            <p:nvPr/>
          </p:nvSpPr>
          <p:spPr>
            <a:xfrm flipH="1">
              <a:off x="4825021" y="4039730"/>
              <a:ext cx="47340" cy="47890"/>
            </a:xfrm>
            <a:custGeom>
              <a:rect b="b" l="l" r="r" t="t"/>
              <a:pathLst>
                <a:path extrusionOk="0" h="435" w="430">
                  <a:moveTo>
                    <a:pt x="212" y="1"/>
                  </a:moveTo>
                  <a:cubicBezTo>
                    <a:pt x="94" y="1"/>
                    <a:pt x="0" y="100"/>
                    <a:pt x="0" y="217"/>
                  </a:cubicBezTo>
                  <a:cubicBezTo>
                    <a:pt x="0" y="335"/>
                    <a:pt x="94" y="434"/>
                    <a:pt x="212" y="434"/>
                  </a:cubicBezTo>
                  <a:cubicBezTo>
                    <a:pt x="335" y="434"/>
                    <a:pt x="429" y="335"/>
                    <a:pt x="429" y="217"/>
                  </a:cubicBezTo>
                  <a:cubicBezTo>
                    <a:pt x="429" y="100"/>
                    <a:pt x="335"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3"/>
            <p:cNvSpPr/>
            <p:nvPr/>
          </p:nvSpPr>
          <p:spPr>
            <a:xfrm flipH="1">
              <a:off x="4738930" y="4019033"/>
              <a:ext cx="46239" cy="46239"/>
            </a:xfrm>
            <a:custGeom>
              <a:rect b="b" l="l" r="r" t="t"/>
              <a:pathLst>
                <a:path extrusionOk="0" h="420" w="420">
                  <a:moveTo>
                    <a:pt x="208" y="0"/>
                  </a:moveTo>
                  <a:cubicBezTo>
                    <a:pt x="94" y="0"/>
                    <a:pt x="0" y="94"/>
                    <a:pt x="0" y="207"/>
                  </a:cubicBezTo>
                  <a:cubicBezTo>
                    <a:pt x="0" y="325"/>
                    <a:pt x="94" y="420"/>
                    <a:pt x="208" y="420"/>
                  </a:cubicBezTo>
                  <a:cubicBezTo>
                    <a:pt x="325" y="420"/>
                    <a:pt x="420" y="325"/>
                    <a:pt x="420" y="207"/>
                  </a:cubicBezTo>
                  <a:cubicBezTo>
                    <a:pt x="420" y="94"/>
                    <a:pt x="325"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3"/>
            <p:cNvSpPr/>
            <p:nvPr/>
          </p:nvSpPr>
          <p:spPr>
            <a:xfrm flipH="1">
              <a:off x="4651737" y="4003400"/>
              <a:ext cx="45248" cy="45798"/>
            </a:xfrm>
            <a:custGeom>
              <a:rect b="b" l="l" r="r" t="t"/>
              <a:pathLst>
                <a:path extrusionOk="0" h="416" w="411">
                  <a:moveTo>
                    <a:pt x="208" y="1"/>
                  </a:moveTo>
                  <a:cubicBezTo>
                    <a:pt x="90" y="1"/>
                    <a:pt x="1" y="95"/>
                    <a:pt x="1" y="208"/>
                  </a:cubicBezTo>
                  <a:cubicBezTo>
                    <a:pt x="1" y="321"/>
                    <a:pt x="90" y="415"/>
                    <a:pt x="208" y="415"/>
                  </a:cubicBezTo>
                  <a:cubicBezTo>
                    <a:pt x="321" y="415"/>
                    <a:pt x="411" y="321"/>
                    <a:pt x="411" y="208"/>
                  </a:cubicBezTo>
                  <a:cubicBezTo>
                    <a:pt x="411" y="95"/>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3"/>
            <p:cNvSpPr/>
            <p:nvPr/>
          </p:nvSpPr>
          <p:spPr>
            <a:xfrm flipH="1">
              <a:off x="4563444" y="3994592"/>
              <a:ext cx="44257" cy="44698"/>
            </a:xfrm>
            <a:custGeom>
              <a:rect b="b" l="l" r="r" t="t"/>
              <a:pathLst>
                <a:path extrusionOk="0" h="406" w="402">
                  <a:moveTo>
                    <a:pt x="203" y="0"/>
                  </a:moveTo>
                  <a:cubicBezTo>
                    <a:pt x="90" y="0"/>
                    <a:pt x="0" y="90"/>
                    <a:pt x="0" y="203"/>
                  </a:cubicBezTo>
                  <a:cubicBezTo>
                    <a:pt x="0" y="316"/>
                    <a:pt x="90" y="406"/>
                    <a:pt x="203" y="406"/>
                  </a:cubicBezTo>
                  <a:cubicBezTo>
                    <a:pt x="311" y="406"/>
                    <a:pt x="401" y="316"/>
                    <a:pt x="401" y="203"/>
                  </a:cubicBezTo>
                  <a:cubicBezTo>
                    <a:pt x="401" y="90"/>
                    <a:pt x="311"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3"/>
            <p:cNvSpPr/>
            <p:nvPr/>
          </p:nvSpPr>
          <p:spPr>
            <a:xfrm flipH="1">
              <a:off x="4474270" y="3991950"/>
              <a:ext cx="43707" cy="43707"/>
            </a:xfrm>
            <a:custGeom>
              <a:rect b="b" l="l" r="r" t="t"/>
              <a:pathLst>
                <a:path extrusionOk="0" h="397" w="397">
                  <a:moveTo>
                    <a:pt x="199" y="1"/>
                  </a:moveTo>
                  <a:cubicBezTo>
                    <a:pt x="86" y="1"/>
                    <a:pt x="1" y="90"/>
                    <a:pt x="1" y="199"/>
                  </a:cubicBezTo>
                  <a:cubicBezTo>
                    <a:pt x="1" y="307"/>
                    <a:pt x="86" y="397"/>
                    <a:pt x="199" y="397"/>
                  </a:cubicBezTo>
                  <a:cubicBezTo>
                    <a:pt x="307" y="397"/>
                    <a:pt x="397" y="307"/>
                    <a:pt x="397" y="199"/>
                  </a:cubicBezTo>
                  <a:cubicBezTo>
                    <a:pt x="397" y="90"/>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3"/>
            <p:cNvSpPr/>
            <p:nvPr/>
          </p:nvSpPr>
          <p:spPr>
            <a:xfrm flipH="1">
              <a:off x="4385977" y="3995583"/>
              <a:ext cx="42716" cy="42716"/>
            </a:xfrm>
            <a:custGeom>
              <a:rect b="b" l="l" r="r" t="t"/>
              <a:pathLst>
                <a:path extrusionOk="0" h="388" w="388">
                  <a:moveTo>
                    <a:pt x="194" y="1"/>
                  </a:moveTo>
                  <a:cubicBezTo>
                    <a:pt x="90" y="1"/>
                    <a:pt x="1" y="90"/>
                    <a:pt x="1" y="194"/>
                  </a:cubicBezTo>
                  <a:cubicBezTo>
                    <a:pt x="1" y="303"/>
                    <a:pt x="90" y="387"/>
                    <a:pt x="194" y="387"/>
                  </a:cubicBezTo>
                  <a:cubicBezTo>
                    <a:pt x="302" y="387"/>
                    <a:pt x="387" y="303"/>
                    <a:pt x="387" y="194"/>
                  </a:cubicBezTo>
                  <a:cubicBezTo>
                    <a:pt x="387" y="90"/>
                    <a:pt x="3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3"/>
            <p:cNvSpPr/>
            <p:nvPr/>
          </p:nvSpPr>
          <p:spPr>
            <a:xfrm flipH="1">
              <a:off x="4297243" y="4005491"/>
              <a:ext cx="41615" cy="41615"/>
            </a:xfrm>
            <a:custGeom>
              <a:rect b="b" l="l" r="r" t="t"/>
              <a:pathLst>
                <a:path extrusionOk="0" h="378" w="378">
                  <a:moveTo>
                    <a:pt x="189" y="0"/>
                  </a:moveTo>
                  <a:cubicBezTo>
                    <a:pt x="80" y="0"/>
                    <a:pt x="0" y="85"/>
                    <a:pt x="0" y="189"/>
                  </a:cubicBezTo>
                  <a:cubicBezTo>
                    <a:pt x="0" y="293"/>
                    <a:pt x="80" y="378"/>
                    <a:pt x="189" y="378"/>
                  </a:cubicBezTo>
                  <a:cubicBezTo>
                    <a:pt x="293" y="378"/>
                    <a:pt x="377" y="293"/>
                    <a:pt x="377" y="189"/>
                  </a:cubicBezTo>
                  <a:cubicBezTo>
                    <a:pt x="377"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3"/>
            <p:cNvSpPr/>
            <p:nvPr/>
          </p:nvSpPr>
          <p:spPr>
            <a:xfrm flipH="1">
              <a:off x="4210051" y="4020574"/>
              <a:ext cx="40624" cy="41065"/>
            </a:xfrm>
            <a:custGeom>
              <a:rect b="b" l="l" r="r" t="t"/>
              <a:pathLst>
                <a:path extrusionOk="0" h="373" w="369">
                  <a:moveTo>
                    <a:pt x="185" y="0"/>
                  </a:moveTo>
                  <a:cubicBezTo>
                    <a:pt x="86" y="0"/>
                    <a:pt x="1" y="85"/>
                    <a:pt x="1" y="184"/>
                  </a:cubicBezTo>
                  <a:cubicBezTo>
                    <a:pt x="1" y="288"/>
                    <a:pt x="86" y="373"/>
                    <a:pt x="185" y="373"/>
                  </a:cubicBezTo>
                  <a:cubicBezTo>
                    <a:pt x="288" y="373"/>
                    <a:pt x="368" y="288"/>
                    <a:pt x="368" y="184"/>
                  </a:cubicBezTo>
                  <a:cubicBezTo>
                    <a:pt x="368" y="85"/>
                    <a:pt x="288"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3"/>
            <p:cNvSpPr/>
            <p:nvPr/>
          </p:nvSpPr>
          <p:spPr>
            <a:xfrm flipH="1">
              <a:off x="4123409" y="4040831"/>
              <a:ext cx="39523" cy="39964"/>
            </a:xfrm>
            <a:custGeom>
              <a:rect b="b" l="l" r="r" t="t"/>
              <a:pathLst>
                <a:path extrusionOk="0" h="363" w="359">
                  <a:moveTo>
                    <a:pt x="180" y="0"/>
                  </a:moveTo>
                  <a:cubicBezTo>
                    <a:pt x="81" y="0"/>
                    <a:pt x="0" y="80"/>
                    <a:pt x="0" y="179"/>
                  </a:cubicBezTo>
                  <a:cubicBezTo>
                    <a:pt x="0" y="283"/>
                    <a:pt x="81" y="363"/>
                    <a:pt x="180" y="363"/>
                  </a:cubicBezTo>
                  <a:cubicBezTo>
                    <a:pt x="279" y="363"/>
                    <a:pt x="359" y="283"/>
                    <a:pt x="359" y="179"/>
                  </a:cubicBezTo>
                  <a:cubicBezTo>
                    <a:pt x="359" y="80"/>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3"/>
            <p:cNvSpPr/>
            <p:nvPr/>
          </p:nvSpPr>
          <p:spPr>
            <a:xfrm flipH="1">
              <a:off x="4037757" y="4065711"/>
              <a:ext cx="39083" cy="38532"/>
            </a:xfrm>
            <a:custGeom>
              <a:rect b="b" l="l" r="r" t="t"/>
              <a:pathLst>
                <a:path extrusionOk="0" h="350" w="355">
                  <a:moveTo>
                    <a:pt x="180" y="0"/>
                  </a:moveTo>
                  <a:cubicBezTo>
                    <a:pt x="81" y="0"/>
                    <a:pt x="1" y="76"/>
                    <a:pt x="1" y="175"/>
                  </a:cubicBezTo>
                  <a:cubicBezTo>
                    <a:pt x="1" y="274"/>
                    <a:pt x="81" y="349"/>
                    <a:pt x="180" y="349"/>
                  </a:cubicBezTo>
                  <a:cubicBezTo>
                    <a:pt x="274" y="349"/>
                    <a:pt x="355" y="274"/>
                    <a:pt x="355" y="175"/>
                  </a:cubicBezTo>
                  <a:cubicBezTo>
                    <a:pt x="355" y="76"/>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3"/>
            <p:cNvSpPr/>
            <p:nvPr/>
          </p:nvSpPr>
          <p:spPr>
            <a:xfrm flipH="1">
              <a:off x="3953648" y="4094225"/>
              <a:ext cx="37542" cy="37431"/>
            </a:xfrm>
            <a:custGeom>
              <a:rect b="b" l="l" r="r" t="t"/>
              <a:pathLst>
                <a:path extrusionOk="0" h="340" w="341">
                  <a:moveTo>
                    <a:pt x="171" y="1"/>
                  </a:moveTo>
                  <a:cubicBezTo>
                    <a:pt x="76" y="1"/>
                    <a:pt x="1" y="76"/>
                    <a:pt x="1" y="170"/>
                  </a:cubicBezTo>
                  <a:cubicBezTo>
                    <a:pt x="1" y="265"/>
                    <a:pt x="76" y="340"/>
                    <a:pt x="171" y="340"/>
                  </a:cubicBezTo>
                  <a:cubicBezTo>
                    <a:pt x="265" y="340"/>
                    <a:pt x="340" y="265"/>
                    <a:pt x="340" y="170"/>
                  </a:cubicBezTo>
                  <a:cubicBezTo>
                    <a:pt x="340" y="76"/>
                    <a:pt x="265"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3"/>
            <p:cNvSpPr/>
            <p:nvPr/>
          </p:nvSpPr>
          <p:spPr>
            <a:xfrm flipH="1">
              <a:off x="3870639" y="4125931"/>
              <a:ext cx="36991" cy="36881"/>
            </a:xfrm>
            <a:custGeom>
              <a:rect b="b" l="l" r="r" t="t"/>
              <a:pathLst>
                <a:path extrusionOk="0" h="335" w="336">
                  <a:moveTo>
                    <a:pt x="171" y="0"/>
                  </a:moveTo>
                  <a:cubicBezTo>
                    <a:pt x="76" y="0"/>
                    <a:pt x="1" y="76"/>
                    <a:pt x="1" y="170"/>
                  </a:cubicBezTo>
                  <a:cubicBezTo>
                    <a:pt x="1" y="259"/>
                    <a:pt x="76" y="335"/>
                    <a:pt x="171" y="335"/>
                  </a:cubicBezTo>
                  <a:cubicBezTo>
                    <a:pt x="265" y="335"/>
                    <a:pt x="335" y="259"/>
                    <a:pt x="335" y="170"/>
                  </a:cubicBezTo>
                  <a:cubicBezTo>
                    <a:pt x="335" y="76"/>
                    <a:pt x="265"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3"/>
            <p:cNvSpPr/>
            <p:nvPr/>
          </p:nvSpPr>
          <p:spPr>
            <a:xfrm flipH="1">
              <a:off x="3788620" y="4161161"/>
              <a:ext cx="35890" cy="35890"/>
            </a:xfrm>
            <a:custGeom>
              <a:rect b="b" l="l" r="r" t="t"/>
              <a:pathLst>
                <a:path extrusionOk="0" h="326" w="326">
                  <a:moveTo>
                    <a:pt x="165" y="1"/>
                  </a:moveTo>
                  <a:cubicBezTo>
                    <a:pt x="71" y="1"/>
                    <a:pt x="0" y="71"/>
                    <a:pt x="0" y="161"/>
                  </a:cubicBezTo>
                  <a:cubicBezTo>
                    <a:pt x="0" y="255"/>
                    <a:pt x="71" y="326"/>
                    <a:pt x="165" y="326"/>
                  </a:cubicBezTo>
                  <a:cubicBezTo>
                    <a:pt x="255" y="326"/>
                    <a:pt x="325" y="255"/>
                    <a:pt x="325" y="161"/>
                  </a:cubicBezTo>
                  <a:cubicBezTo>
                    <a:pt x="325" y="71"/>
                    <a:pt x="255"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3"/>
            <p:cNvSpPr/>
            <p:nvPr/>
          </p:nvSpPr>
          <p:spPr>
            <a:xfrm flipH="1">
              <a:off x="3707703" y="4198592"/>
              <a:ext cx="35340" cy="35340"/>
            </a:xfrm>
            <a:custGeom>
              <a:rect b="b" l="l" r="r" t="t"/>
              <a:pathLst>
                <a:path extrusionOk="0" h="321" w="321">
                  <a:moveTo>
                    <a:pt x="160" y="0"/>
                  </a:moveTo>
                  <a:cubicBezTo>
                    <a:pt x="71" y="0"/>
                    <a:pt x="0" y="76"/>
                    <a:pt x="0" y="160"/>
                  </a:cubicBezTo>
                  <a:cubicBezTo>
                    <a:pt x="0" y="250"/>
                    <a:pt x="71" y="321"/>
                    <a:pt x="160" y="321"/>
                  </a:cubicBezTo>
                  <a:cubicBezTo>
                    <a:pt x="250" y="321"/>
                    <a:pt x="321" y="250"/>
                    <a:pt x="321" y="160"/>
                  </a:cubicBezTo>
                  <a:cubicBezTo>
                    <a:pt x="321" y="76"/>
                    <a:pt x="250"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3"/>
            <p:cNvSpPr/>
            <p:nvPr/>
          </p:nvSpPr>
          <p:spPr>
            <a:xfrm flipH="1">
              <a:off x="3627226" y="4236463"/>
              <a:ext cx="34349" cy="34349"/>
            </a:xfrm>
            <a:custGeom>
              <a:rect b="b" l="l" r="r" t="t"/>
              <a:pathLst>
                <a:path extrusionOk="0" h="312" w="312">
                  <a:moveTo>
                    <a:pt x="156" y="0"/>
                  </a:moveTo>
                  <a:cubicBezTo>
                    <a:pt x="71" y="0"/>
                    <a:pt x="0" y="71"/>
                    <a:pt x="0" y="156"/>
                  </a:cubicBezTo>
                  <a:cubicBezTo>
                    <a:pt x="0" y="241"/>
                    <a:pt x="71" y="311"/>
                    <a:pt x="156" y="311"/>
                  </a:cubicBezTo>
                  <a:cubicBezTo>
                    <a:pt x="241" y="311"/>
                    <a:pt x="311" y="241"/>
                    <a:pt x="311" y="156"/>
                  </a:cubicBezTo>
                  <a:cubicBezTo>
                    <a:pt x="311"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3"/>
            <p:cNvSpPr/>
            <p:nvPr/>
          </p:nvSpPr>
          <p:spPr>
            <a:xfrm flipH="1">
              <a:off x="3545759" y="4272793"/>
              <a:ext cx="33358" cy="33248"/>
            </a:xfrm>
            <a:custGeom>
              <a:rect b="b" l="l" r="r" t="t"/>
              <a:pathLst>
                <a:path extrusionOk="0" h="302" w="303">
                  <a:moveTo>
                    <a:pt x="152" y="0"/>
                  </a:moveTo>
                  <a:cubicBezTo>
                    <a:pt x="67" y="0"/>
                    <a:pt x="1" y="71"/>
                    <a:pt x="1" y="151"/>
                  </a:cubicBezTo>
                  <a:cubicBezTo>
                    <a:pt x="1" y="236"/>
                    <a:pt x="67" y="302"/>
                    <a:pt x="152" y="302"/>
                  </a:cubicBezTo>
                  <a:cubicBezTo>
                    <a:pt x="232" y="302"/>
                    <a:pt x="303" y="236"/>
                    <a:pt x="303" y="151"/>
                  </a:cubicBezTo>
                  <a:cubicBezTo>
                    <a:pt x="303" y="71"/>
                    <a:pt x="232"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3"/>
            <p:cNvSpPr/>
            <p:nvPr/>
          </p:nvSpPr>
          <p:spPr>
            <a:xfrm flipH="1">
              <a:off x="3463741" y="4307582"/>
              <a:ext cx="32257" cy="32257"/>
            </a:xfrm>
            <a:custGeom>
              <a:rect b="b" l="l" r="r" t="t"/>
              <a:pathLst>
                <a:path extrusionOk="0" h="293" w="293">
                  <a:moveTo>
                    <a:pt x="146" y="0"/>
                  </a:moveTo>
                  <a:cubicBezTo>
                    <a:pt x="66" y="0"/>
                    <a:pt x="0" y="66"/>
                    <a:pt x="0" y="146"/>
                  </a:cubicBezTo>
                  <a:cubicBezTo>
                    <a:pt x="0" y="226"/>
                    <a:pt x="66" y="292"/>
                    <a:pt x="146" y="292"/>
                  </a:cubicBezTo>
                  <a:cubicBezTo>
                    <a:pt x="226" y="292"/>
                    <a:pt x="292" y="226"/>
                    <a:pt x="292" y="146"/>
                  </a:cubicBezTo>
                  <a:cubicBezTo>
                    <a:pt x="292" y="66"/>
                    <a:pt x="226"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3"/>
            <p:cNvSpPr/>
            <p:nvPr/>
          </p:nvSpPr>
          <p:spPr>
            <a:xfrm flipH="1">
              <a:off x="3381282" y="4340280"/>
              <a:ext cx="31156" cy="31707"/>
            </a:xfrm>
            <a:custGeom>
              <a:rect b="b" l="l" r="r" t="t"/>
              <a:pathLst>
                <a:path extrusionOk="0" h="288" w="283">
                  <a:moveTo>
                    <a:pt x="142" y="0"/>
                  </a:moveTo>
                  <a:cubicBezTo>
                    <a:pt x="66" y="0"/>
                    <a:pt x="0" y="66"/>
                    <a:pt x="0" y="142"/>
                  </a:cubicBezTo>
                  <a:cubicBezTo>
                    <a:pt x="0" y="222"/>
                    <a:pt x="66" y="288"/>
                    <a:pt x="142" y="288"/>
                  </a:cubicBezTo>
                  <a:cubicBezTo>
                    <a:pt x="222" y="288"/>
                    <a:pt x="283" y="222"/>
                    <a:pt x="283" y="142"/>
                  </a:cubicBezTo>
                  <a:cubicBezTo>
                    <a:pt x="283" y="66"/>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3"/>
            <p:cNvSpPr/>
            <p:nvPr/>
          </p:nvSpPr>
          <p:spPr>
            <a:xfrm flipH="1">
              <a:off x="3297723" y="4371325"/>
              <a:ext cx="30165" cy="30275"/>
            </a:xfrm>
            <a:custGeom>
              <a:rect b="b" l="l" r="r" t="t"/>
              <a:pathLst>
                <a:path extrusionOk="0" h="275" w="274">
                  <a:moveTo>
                    <a:pt x="137" y="1"/>
                  </a:moveTo>
                  <a:cubicBezTo>
                    <a:pt x="62" y="1"/>
                    <a:pt x="1" y="62"/>
                    <a:pt x="1" y="138"/>
                  </a:cubicBezTo>
                  <a:cubicBezTo>
                    <a:pt x="1" y="213"/>
                    <a:pt x="62" y="274"/>
                    <a:pt x="137" y="274"/>
                  </a:cubicBezTo>
                  <a:cubicBezTo>
                    <a:pt x="213" y="274"/>
                    <a:pt x="274" y="213"/>
                    <a:pt x="274" y="138"/>
                  </a:cubicBezTo>
                  <a:cubicBezTo>
                    <a:pt x="274" y="62"/>
                    <a:pt x="213"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3"/>
            <p:cNvSpPr/>
            <p:nvPr/>
          </p:nvSpPr>
          <p:spPr>
            <a:xfrm flipH="1">
              <a:off x="3213613" y="4400389"/>
              <a:ext cx="29175" cy="29175"/>
            </a:xfrm>
            <a:custGeom>
              <a:rect b="b" l="l" r="r" t="t"/>
              <a:pathLst>
                <a:path extrusionOk="0" h="265" w="265">
                  <a:moveTo>
                    <a:pt x="133" y="1"/>
                  </a:moveTo>
                  <a:cubicBezTo>
                    <a:pt x="57" y="1"/>
                    <a:pt x="1" y="62"/>
                    <a:pt x="1" y="133"/>
                  </a:cubicBezTo>
                  <a:cubicBezTo>
                    <a:pt x="1" y="208"/>
                    <a:pt x="57" y="265"/>
                    <a:pt x="133" y="265"/>
                  </a:cubicBezTo>
                  <a:cubicBezTo>
                    <a:pt x="208" y="265"/>
                    <a:pt x="265" y="208"/>
                    <a:pt x="265" y="133"/>
                  </a:cubicBezTo>
                  <a:cubicBezTo>
                    <a:pt x="265" y="62"/>
                    <a:pt x="208"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3"/>
            <p:cNvSpPr/>
            <p:nvPr/>
          </p:nvSpPr>
          <p:spPr>
            <a:xfrm flipH="1">
              <a:off x="3128512" y="4427472"/>
              <a:ext cx="28624" cy="28074"/>
            </a:xfrm>
            <a:custGeom>
              <a:rect b="b" l="l" r="r" t="t"/>
              <a:pathLst>
                <a:path extrusionOk="0" h="255" w="260">
                  <a:moveTo>
                    <a:pt x="128" y="0"/>
                  </a:moveTo>
                  <a:cubicBezTo>
                    <a:pt x="57" y="0"/>
                    <a:pt x="0" y="57"/>
                    <a:pt x="0" y="127"/>
                  </a:cubicBezTo>
                  <a:cubicBezTo>
                    <a:pt x="0" y="198"/>
                    <a:pt x="57" y="255"/>
                    <a:pt x="128" y="255"/>
                  </a:cubicBezTo>
                  <a:cubicBezTo>
                    <a:pt x="198" y="255"/>
                    <a:pt x="260" y="198"/>
                    <a:pt x="260" y="127"/>
                  </a:cubicBezTo>
                  <a:cubicBezTo>
                    <a:pt x="260" y="57"/>
                    <a:pt x="198"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3"/>
            <p:cNvSpPr/>
            <p:nvPr/>
          </p:nvSpPr>
          <p:spPr>
            <a:xfrm flipH="1">
              <a:off x="3043411" y="4451802"/>
              <a:ext cx="27083" cy="27633"/>
            </a:xfrm>
            <a:custGeom>
              <a:rect b="b" l="l" r="r" t="t"/>
              <a:pathLst>
                <a:path extrusionOk="0" h="251" w="246">
                  <a:moveTo>
                    <a:pt x="123" y="1"/>
                  </a:moveTo>
                  <a:cubicBezTo>
                    <a:pt x="53" y="1"/>
                    <a:pt x="1" y="57"/>
                    <a:pt x="1" y="123"/>
                  </a:cubicBezTo>
                  <a:cubicBezTo>
                    <a:pt x="1" y="194"/>
                    <a:pt x="53" y="250"/>
                    <a:pt x="123" y="250"/>
                  </a:cubicBezTo>
                  <a:cubicBezTo>
                    <a:pt x="194" y="250"/>
                    <a:pt x="246" y="194"/>
                    <a:pt x="246" y="123"/>
                  </a:cubicBezTo>
                  <a:cubicBezTo>
                    <a:pt x="246" y="57"/>
                    <a:pt x="194"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3"/>
            <p:cNvSpPr/>
            <p:nvPr/>
          </p:nvSpPr>
          <p:spPr>
            <a:xfrm flipH="1">
              <a:off x="2956659" y="4473600"/>
              <a:ext cx="27083" cy="26642"/>
            </a:xfrm>
            <a:custGeom>
              <a:rect b="b" l="l" r="r" t="t"/>
              <a:pathLst>
                <a:path extrusionOk="0" h="242" w="246">
                  <a:moveTo>
                    <a:pt x="123" y="1"/>
                  </a:moveTo>
                  <a:cubicBezTo>
                    <a:pt x="57" y="1"/>
                    <a:pt x="0" y="57"/>
                    <a:pt x="0" y="123"/>
                  </a:cubicBezTo>
                  <a:cubicBezTo>
                    <a:pt x="0" y="189"/>
                    <a:pt x="57" y="241"/>
                    <a:pt x="123" y="241"/>
                  </a:cubicBezTo>
                  <a:cubicBezTo>
                    <a:pt x="189" y="241"/>
                    <a:pt x="245" y="189"/>
                    <a:pt x="245" y="123"/>
                  </a:cubicBezTo>
                  <a:cubicBezTo>
                    <a:pt x="245" y="57"/>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3"/>
            <p:cNvSpPr/>
            <p:nvPr/>
          </p:nvSpPr>
          <p:spPr>
            <a:xfrm flipH="1">
              <a:off x="2870017" y="4493307"/>
              <a:ext cx="26092" cy="25541"/>
            </a:xfrm>
            <a:custGeom>
              <a:rect b="b" l="l" r="r" t="t"/>
              <a:pathLst>
                <a:path extrusionOk="0" h="232" w="237">
                  <a:moveTo>
                    <a:pt x="119" y="1"/>
                  </a:moveTo>
                  <a:cubicBezTo>
                    <a:pt x="57" y="1"/>
                    <a:pt x="1" y="53"/>
                    <a:pt x="1" y="114"/>
                  </a:cubicBezTo>
                  <a:cubicBezTo>
                    <a:pt x="1" y="180"/>
                    <a:pt x="57" y="232"/>
                    <a:pt x="119" y="232"/>
                  </a:cubicBezTo>
                  <a:cubicBezTo>
                    <a:pt x="185" y="232"/>
                    <a:pt x="236" y="180"/>
                    <a:pt x="236" y="114"/>
                  </a:cubicBezTo>
                  <a:cubicBezTo>
                    <a:pt x="236" y="53"/>
                    <a:pt x="185"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3"/>
            <p:cNvSpPr/>
            <p:nvPr/>
          </p:nvSpPr>
          <p:spPr>
            <a:xfrm flipH="1">
              <a:off x="2782825" y="4509931"/>
              <a:ext cx="24551" cy="24551"/>
            </a:xfrm>
            <a:custGeom>
              <a:rect b="b" l="l" r="r" t="t"/>
              <a:pathLst>
                <a:path extrusionOk="0" h="223" w="223">
                  <a:moveTo>
                    <a:pt x="109" y="1"/>
                  </a:moveTo>
                  <a:cubicBezTo>
                    <a:pt x="48" y="1"/>
                    <a:pt x="1" y="52"/>
                    <a:pt x="1" y="114"/>
                  </a:cubicBezTo>
                  <a:cubicBezTo>
                    <a:pt x="1" y="175"/>
                    <a:pt x="48" y="222"/>
                    <a:pt x="109" y="222"/>
                  </a:cubicBezTo>
                  <a:cubicBezTo>
                    <a:pt x="171" y="222"/>
                    <a:pt x="222" y="175"/>
                    <a:pt x="222" y="114"/>
                  </a:cubicBezTo>
                  <a:cubicBezTo>
                    <a:pt x="222" y="52"/>
                    <a:pt x="17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3"/>
            <p:cNvSpPr/>
            <p:nvPr/>
          </p:nvSpPr>
          <p:spPr>
            <a:xfrm flipH="1">
              <a:off x="2695082" y="4523912"/>
              <a:ext cx="23560" cy="23560"/>
            </a:xfrm>
            <a:custGeom>
              <a:rect b="b" l="l" r="r" t="t"/>
              <a:pathLst>
                <a:path extrusionOk="0" h="214" w="214">
                  <a:moveTo>
                    <a:pt x="105" y="1"/>
                  </a:moveTo>
                  <a:cubicBezTo>
                    <a:pt x="48" y="1"/>
                    <a:pt x="1" y="48"/>
                    <a:pt x="1" y="109"/>
                  </a:cubicBezTo>
                  <a:cubicBezTo>
                    <a:pt x="1" y="166"/>
                    <a:pt x="48" y="213"/>
                    <a:pt x="105" y="213"/>
                  </a:cubicBezTo>
                  <a:cubicBezTo>
                    <a:pt x="166" y="213"/>
                    <a:pt x="213" y="166"/>
                    <a:pt x="213" y="109"/>
                  </a:cubicBezTo>
                  <a:cubicBezTo>
                    <a:pt x="213" y="48"/>
                    <a:pt x="166" y="1"/>
                    <a:pt x="1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3"/>
            <p:cNvSpPr/>
            <p:nvPr/>
          </p:nvSpPr>
          <p:spPr>
            <a:xfrm flipH="1">
              <a:off x="2606899" y="4534811"/>
              <a:ext cx="22899" cy="23009"/>
            </a:xfrm>
            <a:custGeom>
              <a:rect b="b" l="l" r="r" t="t"/>
              <a:pathLst>
                <a:path extrusionOk="0" h="209" w="208">
                  <a:moveTo>
                    <a:pt x="104" y="1"/>
                  </a:moveTo>
                  <a:cubicBezTo>
                    <a:pt x="47" y="1"/>
                    <a:pt x="0" y="43"/>
                    <a:pt x="0" y="105"/>
                  </a:cubicBezTo>
                  <a:cubicBezTo>
                    <a:pt x="0" y="161"/>
                    <a:pt x="47" y="208"/>
                    <a:pt x="104" y="208"/>
                  </a:cubicBezTo>
                  <a:cubicBezTo>
                    <a:pt x="160" y="208"/>
                    <a:pt x="208" y="161"/>
                    <a:pt x="208" y="105"/>
                  </a:cubicBezTo>
                  <a:cubicBezTo>
                    <a:pt x="208" y="43"/>
                    <a:pt x="160"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3"/>
            <p:cNvSpPr/>
            <p:nvPr/>
          </p:nvSpPr>
          <p:spPr>
            <a:xfrm flipH="1">
              <a:off x="2518165" y="4542628"/>
              <a:ext cx="21908" cy="21908"/>
            </a:xfrm>
            <a:custGeom>
              <a:rect b="b" l="l" r="r" t="t"/>
              <a:pathLst>
                <a:path extrusionOk="0" h="199" w="199">
                  <a:moveTo>
                    <a:pt x="100" y="1"/>
                  </a:moveTo>
                  <a:cubicBezTo>
                    <a:pt x="43" y="1"/>
                    <a:pt x="1" y="43"/>
                    <a:pt x="1" y="100"/>
                  </a:cubicBezTo>
                  <a:cubicBezTo>
                    <a:pt x="1" y="151"/>
                    <a:pt x="43" y="199"/>
                    <a:pt x="100" y="199"/>
                  </a:cubicBezTo>
                  <a:cubicBezTo>
                    <a:pt x="152" y="199"/>
                    <a:pt x="199" y="151"/>
                    <a:pt x="199" y="100"/>
                  </a:cubicBezTo>
                  <a:cubicBezTo>
                    <a:pt x="199" y="43"/>
                    <a:pt x="152"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3"/>
            <p:cNvSpPr/>
            <p:nvPr/>
          </p:nvSpPr>
          <p:spPr>
            <a:xfrm flipH="1">
              <a:off x="2429431" y="4547362"/>
              <a:ext cx="20807" cy="20807"/>
            </a:xfrm>
            <a:custGeom>
              <a:rect b="b" l="l" r="r" t="t"/>
              <a:pathLst>
                <a:path extrusionOk="0" h="189" w="189">
                  <a:moveTo>
                    <a:pt x="94" y="0"/>
                  </a:moveTo>
                  <a:cubicBezTo>
                    <a:pt x="43" y="0"/>
                    <a:pt x="0" y="42"/>
                    <a:pt x="0" y="94"/>
                  </a:cubicBezTo>
                  <a:cubicBezTo>
                    <a:pt x="0" y="146"/>
                    <a:pt x="43" y="189"/>
                    <a:pt x="94" y="189"/>
                  </a:cubicBezTo>
                  <a:cubicBezTo>
                    <a:pt x="146" y="189"/>
                    <a:pt x="189" y="146"/>
                    <a:pt x="189" y="94"/>
                  </a:cubicBezTo>
                  <a:cubicBezTo>
                    <a:pt x="189" y="42"/>
                    <a:pt x="146" y="0"/>
                    <a:pt x="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3"/>
            <p:cNvSpPr/>
            <p:nvPr/>
          </p:nvSpPr>
          <p:spPr>
            <a:xfrm flipH="1">
              <a:off x="2340698" y="4548903"/>
              <a:ext cx="19817" cy="20367"/>
            </a:xfrm>
            <a:custGeom>
              <a:rect b="b" l="l" r="r" t="t"/>
              <a:pathLst>
                <a:path extrusionOk="0" h="185" w="180">
                  <a:moveTo>
                    <a:pt x="90" y="0"/>
                  </a:moveTo>
                  <a:cubicBezTo>
                    <a:pt x="38" y="0"/>
                    <a:pt x="1" y="43"/>
                    <a:pt x="1" y="94"/>
                  </a:cubicBezTo>
                  <a:cubicBezTo>
                    <a:pt x="1" y="142"/>
                    <a:pt x="38" y="184"/>
                    <a:pt x="90" y="184"/>
                  </a:cubicBezTo>
                  <a:cubicBezTo>
                    <a:pt x="137" y="184"/>
                    <a:pt x="180" y="142"/>
                    <a:pt x="180" y="94"/>
                  </a:cubicBezTo>
                  <a:cubicBezTo>
                    <a:pt x="180" y="43"/>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3"/>
            <p:cNvSpPr/>
            <p:nvPr/>
          </p:nvSpPr>
          <p:spPr>
            <a:xfrm flipH="1">
              <a:off x="2251854" y="4547802"/>
              <a:ext cx="19376" cy="19376"/>
            </a:xfrm>
            <a:custGeom>
              <a:rect b="b" l="l" r="r" t="t"/>
              <a:pathLst>
                <a:path extrusionOk="0" h="176" w="176">
                  <a:moveTo>
                    <a:pt x="90" y="1"/>
                  </a:moveTo>
                  <a:cubicBezTo>
                    <a:pt x="43" y="1"/>
                    <a:pt x="1" y="38"/>
                    <a:pt x="1" y="86"/>
                  </a:cubicBezTo>
                  <a:cubicBezTo>
                    <a:pt x="1" y="133"/>
                    <a:pt x="43" y="175"/>
                    <a:pt x="90" y="175"/>
                  </a:cubicBezTo>
                  <a:cubicBezTo>
                    <a:pt x="137" y="175"/>
                    <a:pt x="175" y="133"/>
                    <a:pt x="175" y="86"/>
                  </a:cubicBezTo>
                  <a:cubicBezTo>
                    <a:pt x="175" y="38"/>
                    <a:pt x="137"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3"/>
            <p:cNvSpPr/>
            <p:nvPr/>
          </p:nvSpPr>
          <p:spPr>
            <a:xfrm flipH="1">
              <a:off x="2163120" y="4543729"/>
              <a:ext cx="18275" cy="18275"/>
            </a:xfrm>
            <a:custGeom>
              <a:rect b="b" l="l" r="r" t="t"/>
              <a:pathLst>
                <a:path extrusionOk="0" h="166" w="166">
                  <a:moveTo>
                    <a:pt x="85" y="0"/>
                  </a:moveTo>
                  <a:cubicBezTo>
                    <a:pt x="38" y="0"/>
                    <a:pt x="0" y="38"/>
                    <a:pt x="0" y="85"/>
                  </a:cubicBezTo>
                  <a:cubicBezTo>
                    <a:pt x="0" y="127"/>
                    <a:pt x="38" y="165"/>
                    <a:pt x="85" y="165"/>
                  </a:cubicBezTo>
                  <a:cubicBezTo>
                    <a:pt x="127" y="165"/>
                    <a:pt x="165" y="127"/>
                    <a:pt x="165" y="85"/>
                  </a:cubicBezTo>
                  <a:cubicBezTo>
                    <a:pt x="165" y="38"/>
                    <a:pt x="127"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3"/>
            <p:cNvSpPr/>
            <p:nvPr/>
          </p:nvSpPr>
          <p:spPr>
            <a:xfrm flipH="1">
              <a:off x="2074386" y="4536903"/>
              <a:ext cx="17285" cy="17285"/>
            </a:xfrm>
            <a:custGeom>
              <a:rect b="b" l="l" r="r" t="t"/>
              <a:pathLst>
                <a:path extrusionOk="0" h="157" w="157">
                  <a:moveTo>
                    <a:pt x="76" y="1"/>
                  </a:moveTo>
                  <a:cubicBezTo>
                    <a:pt x="34" y="1"/>
                    <a:pt x="1" y="38"/>
                    <a:pt x="1" y="81"/>
                  </a:cubicBezTo>
                  <a:cubicBezTo>
                    <a:pt x="1" y="123"/>
                    <a:pt x="34" y="156"/>
                    <a:pt x="76" y="156"/>
                  </a:cubicBezTo>
                  <a:cubicBezTo>
                    <a:pt x="119" y="156"/>
                    <a:pt x="156" y="123"/>
                    <a:pt x="156" y="81"/>
                  </a:cubicBezTo>
                  <a:cubicBezTo>
                    <a:pt x="156" y="38"/>
                    <a:pt x="119"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3"/>
            <p:cNvSpPr/>
            <p:nvPr/>
          </p:nvSpPr>
          <p:spPr>
            <a:xfrm flipH="1">
              <a:off x="1986203" y="4528096"/>
              <a:ext cx="16184" cy="16184"/>
            </a:xfrm>
            <a:custGeom>
              <a:rect b="b" l="l" r="r" t="t"/>
              <a:pathLst>
                <a:path extrusionOk="0" h="147" w="147">
                  <a:moveTo>
                    <a:pt x="71" y="1"/>
                  </a:moveTo>
                  <a:cubicBezTo>
                    <a:pt x="34" y="1"/>
                    <a:pt x="1" y="34"/>
                    <a:pt x="1" y="71"/>
                  </a:cubicBezTo>
                  <a:cubicBezTo>
                    <a:pt x="1" y="114"/>
                    <a:pt x="34" y="147"/>
                    <a:pt x="71" y="147"/>
                  </a:cubicBezTo>
                  <a:cubicBezTo>
                    <a:pt x="114" y="147"/>
                    <a:pt x="147" y="114"/>
                    <a:pt x="147" y="71"/>
                  </a:cubicBezTo>
                  <a:cubicBezTo>
                    <a:pt x="147" y="34"/>
                    <a:pt x="114"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3"/>
            <p:cNvSpPr/>
            <p:nvPr/>
          </p:nvSpPr>
          <p:spPr>
            <a:xfrm flipH="1">
              <a:off x="1898460" y="4516646"/>
              <a:ext cx="15193" cy="15743"/>
            </a:xfrm>
            <a:custGeom>
              <a:rect b="b" l="l" r="r" t="t"/>
              <a:pathLst>
                <a:path extrusionOk="0" h="143" w="138">
                  <a:moveTo>
                    <a:pt x="71" y="1"/>
                  </a:moveTo>
                  <a:cubicBezTo>
                    <a:pt x="34" y="1"/>
                    <a:pt x="1" y="34"/>
                    <a:pt x="1" y="72"/>
                  </a:cubicBezTo>
                  <a:cubicBezTo>
                    <a:pt x="1" y="109"/>
                    <a:pt x="34" y="142"/>
                    <a:pt x="71" y="142"/>
                  </a:cubicBezTo>
                  <a:cubicBezTo>
                    <a:pt x="109" y="142"/>
                    <a:pt x="137" y="109"/>
                    <a:pt x="137" y="72"/>
                  </a:cubicBezTo>
                  <a:cubicBezTo>
                    <a:pt x="137" y="34"/>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3"/>
            <p:cNvSpPr/>
            <p:nvPr/>
          </p:nvSpPr>
          <p:spPr>
            <a:xfrm flipH="1">
              <a:off x="1810277" y="4504206"/>
              <a:ext cx="14642" cy="14202"/>
            </a:xfrm>
            <a:custGeom>
              <a:rect b="b" l="l" r="r" t="t"/>
              <a:pathLst>
                <a:path extrusionOk="0" h="129" w="133">
                  <a:moveTo>
                    <a:pt x="67" y="1"/>
                  </a:moveTo>
                  <a:cubicBezTo>
                    <a:pt x="29" y="1"/>
                    <a:pt x="1" y="29"/>
                    <a:pt x="1" y="62"/>
                  </a:cubicBezTo>
                  <a:cubicBezTo>
                    <a:pt x="1" y="100"/>
                    <a:pt x="29" y="128"/>
                    <a:pt x="67" y="128"/>
                  </a:cubicBezTo>
                  <a:cubicBezTo>
                    <a:pt x="100" y="128"/>
                    <a:pt x="133" y="100"/>
                    <a:pt x="133" y="62"/>
                  </a:cubicBezTo>
                  <a:cubicBezTo>
                    <a:pt x="133" y="29"/>
                    <a:pt x="100"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3"/>
            <p:cNvSpPr/>
            <p:nvPr/>
          </p:nvSpPr>
          <p:spPr>
            <a:xfrm flipH="1">
              <a:off x="1722534" y="4490224"/>
              <a:ext cx="13651" cy="13101"/>
            </a:xfrm>
            <a:custGeom>
              <a:rect b="b" l="l" r="r" t="t"/>
              <a:pathLst>
                <a:path extrusionOk="0" h="119" w="124">
                  <a:moveTo>
                    <a:pt x="62" y="0"/>
                  </a:moveTo>
                  <a:cubicBezTo>
                    <a:pt x="29" y="0"/>
                    <a:pt x="1" y="29"/>
                    <a:pt x="1" y="62"/>
                  </a:cubicBezTo>
                  <a:cubicBezTo>
                    <a:pt x="1" y="95"/>
                    <a:pt x="29" y="118"/>
                    <a:pt x="62" y="118"/>
                  </a:cubicBezTo>
                  <a:cubicBezTo>
                    <a:pt x="95" y="118"/>
                    <a:pt x="123" y="95"/>
                    <a:pt x="123" y="62"/>
                  </a:cubicBezTo>
                  <a:cubicBezTo>
                    <a:pt x="123" y="29"/>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3"/>
            <p:cNvSpPr/>
            <p:nvPr/>
          </p:nvSpPr>
          <p:spPr>
            <a:xfrm flipH="1">
              <a:off x="1635342" y="4475142"/>
              <a:ext cx="12551" cy="12551"/>
            </a:xfrm>
            <a:custGeom>
              <a:rect b="b" l="l" r="r" t="t"/>
              <a:pathLst>
                <a:path extrusionOk="0" h="114" w="114">
                  <a:moveTo>
                    <a:pt x="57" y="1"/>
                  </a:moveTo>
                  <a:cubicBezTo>
                    <a:pt x="29" y="1"/>
                    <a:pt x="0" y="29"/>
                    <a:pt x="0" y="57"/>
                  </a:cubicBezTo>
                  <a:cubicBezTo>
                    <a:pt x="0" y="90"/>
                    <a:pt x="29" y="114"/>
                    <a:pt x="57" y="114"/>
                  </a:cubicBezTo>
                  <a:cubicBezTo>
                    <a:pt x="90" y="114"/>
                    <a:pt x="113" y="90"/>
                    <a:pt x="113" y="57"/>
                  </a:cubicBezTo>
                  <a:cubicBezTo>
                    <a:pt x="113"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3"/>
            <p:cNvSpPr/>
            <p:nvPr/>
          </p:nvSpPr>
          <p:spPr>
            <a:xfrm flipH="1">
              <a:off x="1547599" y="4460610"/>
              <a:ext cx="11560" cy="11560"/>
            </a:xfrm>
            <a:custGeom>
              <a:rect b="b" l="l" r="r" t="t"/>
              <a:pathLst>
                <a:path extrusionOk="0" h="105" w="105">
                  <a:moveTo>
                    <a:pt x="52" y="1"/>
                  </a:moveTo>
                  <a:cubicBezTo>
                    <a:pt x="24" y="1"/>
                    <a:pt x="0" y="24"/>
                    <a:pt x="0" y="53"/>
                  </a:cubicBezTo>
                  <a:cubicBezTo>
                    <a:pt x="0" y="81"/>
                    <a:pt x="24" y="104"/>
                    <a:pt x="52" y="104"/>
                  </a:cubicBezTo>
                  <a:cubicBezTo>
                    <a:pt x="81" y="104"/>
                    <a:pt x="104" y="81"/>
                    <a:pt x="104" y="53"/>
                  </a:cubicBezTo>
                  <a:cubicBezTo>
                    <a:pt x="104" y="24"/>
                    <a:pt x="81"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3"/>
            <p:cNvSpPr/>
            <p:nvPr/>
          </p:nvSpPr>
          <p:spPr>
            <a:xfrm flipH="1">
              <a:off x="1460406" y="4446077"/>
              <a:ext cx="10569" cy="10569"/>
            </a:xfrm>
            <a:custGeom>
              <a:rect b="b" l="l" r="r" t="t"/>
              <a:pathLst>
                <a:path extrusionOk="0" h="96" w="96">
                  <a:moveTo>
                    <a:pt x="48" y="1"/>
                  </a:moveTo>
                  <a:cubicBezTo>
                    <a:pt x="24" y="1"/>
                    <a:pt x="1" y="20"/>
                    <a:pt x="1" y="48"/>
                  </a:cubicBezTo>
                  <a:cubicBezTo>
                    <a:pt x="1" y="71"/>
                    <a:pt x="24" y="95"/>
                    <a:pt x="48" y="95"/>
                  </a:cubicBezTo>
                  <a:cubicBezTo>
                    <a:pt x="76" y="95"/>
                    <a:pt x="95" y="71"/>
                    <a:pt x="95" y="48"/>
                  </a:cubicBezTo>
                  <a:cubicBezTo>
                    <a:pt x="95" y="20"/>
                    <a:pt x="76"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3"/>
            <p:cNvSpPr/>
            <p:nvPr/>
          </p:nvSpPr>
          <p:spPr>
            <a:xfrm flipH="1">
              <a:off x="1372773" y="4432096"/>
              <a:ext cx="9468" cy="10018"/>
            </a:xfrm>
            <a:custGeom>
              <a:rect b="b" l="l" r="r" t="t"/>
              <a:pathLst>
                <a:path extrusionOk="0" h="91" w="86">
                  <a:moveTo>
                    <a:pt x="43" y="0"/>
                  </a:moveTo>
                  <a:cubicBezTo>
                    <a:pt x="20" y="0"/>
                    <a:pt x="1" y="19"/>
                    <a:pt x="1" y="43"/>
                  </a:cubicBezTo>
                  <a:cubicBezTo>
                    <a:pt x="1" y="66"/>
                    <a:pt x="20" y="90"/>
                    <a:pt x="43" y="90"/>
                  </a:cubicBezTo>
                  <a:cubicBezTo>
                    <a:pt x="67" y="90"/>
                    <a:pt x="86" y="66"/>
                    <a:pt x="86" y="43"/>
                  </a:cubicBezTo>
                  <a:cubicBezTo>
                    <a:pt x="86" y="19"/>
                    <a:pt x="67"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3"/>
            <p:cNvSpPr/>
            <p:nvPr/>
          </p:nvSpPr>
          <p:spPr>
            <a:xfrm flipH="1">
              <a:off x="1284480" y="4420206"/>
              <a:ext cx="8917" cy="8367"/>
            </a:xfrm>
            <a:custGeom>
              <a:rect b="b" l="l" r="r" t="t"/>
              <a:pathLst>
                <a:path extrusionOk="0" h="76" w="81">
                  <a:moveTo>
                    <a:pt x="38" y="0"/>
                  </a:moveTo>
                  <a:cubicBezTo>
                    <a:pt x="19" y="0"/>
                    <a:pt x="0" y="14"/>
                    <a:pt x="0" y="38"/>
                  </a:cubicBezTo>
                  <a:cubicBezTo>
                    <a:pt x="0" y="57"/>
                    <a:pt x="19" y="75"/>
                    <a:pt x="38" y="75"/>
                  </a:cubicBezTo>
                  <a:cubicBezTo>
                    <a:pt x="61" y="75"/>
                    <a:pt x="80" y="57"/>
                    <a:pt x="80" y="38"/>
                  </a:cubicBezTo>
                  <a:cubicBezTo>
                    <a:pt x="80" y="14"/>
                    <a:pt x="61"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3"/>
            <p:cNvSpPr/>
            <p:nvPr/>
          </p:nvSpPr>
          <p:spPr>
            <a:xfrm flipH="1">
              <a:off x="1196297" y="4409747"/>
              <a:ext cx="7927" cy="7376"/>
            </a:xfrm>
            <a:custGeom>
              <a:rect b="b" l="l" r="r" t="t"/>
              <a:pathLst>
                <a:path extrusionOk="0" h="67" w="72">
                  <a:moveTo>
                    <a:pt x="34" y="1"/>
                  </a:moveTo>
                  <a:cubicBezTo>
                    <a:pt x="15" y="1"/>
                    <a:pt x="1" y="15"/>
                    <a:pt x="1" y="34"/>
                  </a:cubicBezTo>
                  <a:cubicBezTo>
                    <a:pt x="1" y="53"/>
                    <a:pt x="15" y="67"/>
                    <a:pt x="34" y="67"/>
                  </a:cubicBezTo>
                  <a:cubicBezTo>
                    <a:pt x="53" y="67"/>
                    <a:pt x="72" y="53"/>
                    <a:pt x="72" y="34"/>
                  </a:cubicBezTo>
                  <a:cubicBezTo>
                    <a:pt x="72" y="15"/>
                    <a:pt x="53"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3"/>
            <p:cNvSpPr/>
            <p:nvPr/>
          </p:nvSpPr>
          <p:spPr>
            <a:xfrm flipH="1">
              <a:off x="1108003" y="4402041"/>
              <a:ext cx="6936" cy="6826"/>
            </a:xfrm>
            <a:custGeom>
              <a:rect b="b" l="l" r="r" t="t"/>
              <a:pathLst>
                <a:path extrusionOk="0" h="62" w="63">
                  <a:moveTo>
                    <a:pt x="34" y="0"/>
                  </a:moveTo>
                  <a:cubicBezTo>
                    <a:pt x="15" y="0"/>
                    <a:pt x="1" y="14"/>
                    <a:pt x="1" y="28"/>
                  </a:cubicBezTo>
                  <a:cubicBezTo>
                    <a:pt x="1" y="47"/>
                    <a:pt x="15" y="61"/>
                    <a:pt x="34" y="61"/>
                  </a:cubicBezTo>
                  <a:cubicBezTo>
                    <a:pt x="48" y="61"/>
                    <a:pt x="62" y="47"/>
                    <a:pt x="62" y="28"/>
                  </a:cubicBezTo>
                  <a:cubicBezTo>
                    <a:pt x="62" y="14"/>
                    <a:pt x="48"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3"/>
            <p:cNvSpPr/>
            <p:nvPr/>
          </p:nvSpPr>
          <p:spPr>
            <a:xfrm flipH="1">
              <a:off x="1019270" y="4396756"/>
              <a:ext cx="5835" cy="6385"/>
            </a:xfrm>
            <a:custGeom>
              <a:rect b="b" l="l" r="r" t="t"/>
              <a:pathLst>
                <a:path extrusionOk="0" h="58" w="53">
                  <a:moveTo>
                    <a:pt x="24" y="1"/>
                  </a:moveTo>
                  <a:cubicBezTo>
                    <a:pt x="10" y="1"/>
                    <a:pt x="0" y="15"/>
                    <a:pt x="0" y="29"/>
                  </a:cubicBezTo>
                  <a:cubicBezTo>
                    <a:pt x="0" y="43"/>
                    <a:pt x="10" y="58"/>
                    <a:pt x="24" y="58"/>
                  </a:cubicBezTo>
                  <a:cubicBezTo>
                    <a:pt x="38" y="58"/>
                    <a:pt x="52" y="43"/>
                    <a:pt x="52" y="29"/>
                  </a:cubicBezTo>
                  <a:cubicBezTo>
                    <a:pt x="52" y="15"/>
                    <a:pt x="38"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3"/>
            <p:cNvSpPr/>
            <p:nvPr/>
          </p:nvSpPr>
          <p:spPr>
            <a:xfrm flipH="1">
              <a:off x="930536" y="4395766"/>
              <a:ext cx="4844" cy="4734"/>
            </a:xfrm>
            <a:custGeom>
              <a:rect b="b" l="l" r="r" t="t"/>
              <a:pathLst>
                <a:path extrusionOk="0" h="43" w="44">
                  <a:moveTo>
                    <a:pt x="20" y="1"/>
                  </a:moveTo>
                  <a:cubicBezTo>
                    <a:pt x="10" y="1"/>
                    <a:pt x="1" y="10"/>
                    <a:pt x="1" y="19"/>
                  </a:cubicBezTo>
                  <a:cubicBezTo>
                    <a:pt x="1" y="34"/>
                    <a:pt x="10" y="43"/>
                    <a:pt x="20" y="43"/>
                  </a:cubicBezTo>
                  <a:cubicBezTo>
                    <a:pt x="34" y="43"/>
                    <a:pt x="43" y="34"/>
                    <a:pt x="43" y="19"/>
                  </a:cubicBezTo>
                  <a:cubicBezTo>
                    <a:pt x="43" y="10"/>
                    <a:pt x="34" y="1"/>
                    <a:pt x="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3"/>
            <p:cNvSpPr/>
            <p:nvPr/>
          </p:nvSpPr>
          <p:spPr>
            <a:xfrm flipH="1">
              <a:off x="841802" y="4397857"/>
              <a:ext cx="3743" cy="3743"/>
            </a:xfrm>
            <a:custGeom>
              <a:rect b="b" l="l" r="r" t="t"/>
              <a:pathLst>
                <a:path extrusionOk="0" h="34" w="34">
                  <a:moveTo>
                    <a:pt x="15" y="0"/>
                  </a:moveTo>
                  <a:cubicBezTo>
                    <a:pt x="5" y="0"/>
                    <a:pt x="0" y="5"/>
                    <a:pt x="0" y="15"/>
                  </a:cubicBezTo>
                  <a:cubicBezTo>
                    <a:pt x="0" y="24"/>
                    <a:pt x="5" y="33"/>
                    <a:pt x="15" y="33"/>
                  </a:cubicBezTo>
                  <a:cubicBezTo>
                    <a:pt x="24" y="33"/>
                    <a:pt x="33" y="24"/>
                    <a:pt x="33" y="15"/>
                  </a:cubicBezTo>
                  <a:cubicBezTo>
                    <a:pt x="33" y="5"/>
                    <a:pt x="24"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3"/>
            <p:cNvSpPr/>
            <p:nvPr/>
          </p:nvSpPr>
          <p:spPr>
            <a:xfrm flipH="1">
              <a:off x="753069" y="4403582"/>
              <a:ext cx="3193" cy="3193"/>
            </a:xfrm>
            <a:custGeom>
              <a:rect b="b" l="l" r="r" t="t"/>
              <a:pathLst>
                <a:path extrusionOk="0" h="29" w="29">
                  <a:moveTo>
                    <a:pt x="14" y="0"/>
                  </a:moveTo>
                  <a:cubicBezTo>
                    <a:pt x="5" y="0"/>
                    <a:pt x="0" y="5"/>
                    <a:pt x="0" y="14"/>
                  </a:cubicBezTo>
                  <a:cubicBezTo>
                    <a:pt x="0" y="24"/>
                    <a:pt x="5" y="28"/>
                    <a:pt x="14" y="28"/>
                  </a:cubicBezTo>
                  <a:cubicBezTo>
                    <a:pt x="24" y="28"/>
                    <a:pt x="29" y="24"/>
                    <a:pt x="29" y="14"/>
                  </a:cubicBezTo>
                  <a:cubicBezTo>
                    <a:pt x="29" y="5"/>
                    <a:pt x="24" y="0"/>
                    <a:pt x="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3"/>
            <p:cNvSpPr/>
            <p:nvPr/>
          </p:nvSpPr>
          <p:spPr>
            <a:xfrm flipH="1">
              <a:off x="664885" y="4413380"/>
              <a:ext cx="2092" cy="2202"/>
            </a:xfrm>
            <a:custGeom>
              <a:rect b="b" l="l" r="r" t="t"/>
              <a:pathLst>
                <a:path extrusionOk="0" h="20" w="19">
                  <a:moveTo>
                    <a:pt x="10" y="1"/>
                  </a:moveTo>
                  <a:cubicBezTo>
                    <a:pt x="5" y="1"/>
                    <a:pt x="0" y="5"/>
                    <a:pt x="0" y="10"/>
                  </a:cubicBezTo>
                  <a:cubicBezTo>
                    <a:pt x="0" y="15"/>
                    <a:pt x="5" y="20"/>
                    <a:pt x="10" y="20"/>
                  </a:cubicBezTo>
                  <a:cubicBezTo>
                    <a:pt x="14" y="20"/>
                    <a:pt x="19" y="15"/>
                    <a:pt x="19" y="10"/>
                  </a:cubicBezTo>
                  <a:cubicBezTo>
                    <a:pt x="19" y="5"/>
                    <a:pt x="14"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3"/>
            <p:cNvSpPr/>
            <p:nvPr/>
          </p:nvSpPr>
          <p:spPr>
            <a:xfrm flipH="1">
              <a:off x="577142" y="4427472"/>
              <a:ext cx="1101" cy="1101"/>
            </a:xfrm>
            <a:custGeom>
              <a:rect b="b" l="l" r="r" t="t"/>
              <a:pathLst>
                <a:path extrusionOk="0" h="10" w="10">
                  <a:moveTo>
                    <a:pt x="5" y="0"/>
                  </a:moveTo>
                  <a:cubicBezTo>
                    <a:pt x="5" y="0"/>
                    <a:pt x="0" y="0"/>
                    <a:pt x="0" y="5"/>
                  </a:cubicBezTo>
                  <a:cubicBezTo>
                    <a:pt x="0" y="5"/>
                    <a:pt x="5" y="9"/>
                    <a:pt x="5" y="9"/>
                  </a:cubicBezTo>
                  <a:cubicBezTo>
                    <a:pt x="10" y="9"/>
                    <a:pt x="10" y="5"/>
                    <a:pt x="10" y="5"/>
                  </a:cubicBezTo>
                  <a:cubicBezTo>
                    <a:pt x="10" y="0"/>
                    <a:pt x="10"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3"/>
            <p:cNvSpPr/>
            <p:nvPr/>
          </p:nvSpPr>
          <p:spPr>
            <a:xfrm flipH="1">
              <a:off x="489950" y="4445087"/>
              <a:ext cx="110" cy="110"/>
            </a:xfrm>
            <a:custGeom>
              <a:rect b="b" l="l" r="r" t="t"/>
              <a:pathLst>
                <a:path extrusionOk="0" h="1" w="1">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5" name="Google Shape;8675;p73"/>
          <p:cNvGrpSpPr/>
          <p:nvPr/>
        </p:nvGrpSpPr>
        <p:grpSpPr>
          <a:xfrm flipH="1">
            <a:off x="5744211" y="3719659"/>
            <a:ext cx="3036363" cy="610252"/>
            <a:chOff x="489950" y="2842375"/>
            <a:chExt cx="8773079" cy="1763226"/>
          </a:xfrm>
        </p:grpSpPr>
        <p:sp>
          <p:nvSpPr>
            <p:cNvPr id="8676" name="Google Shape;8676;p73"/>
            <p:cNvSpPr/>
            <p:nvPr/>
          </p:nvSpPr>
          <p:spPr>
            <a:xfrm flipH="1">
              <a:off x="9182992" y="2877164"/>
              <a:ext cx="80037" cy="80588"/>
            </a:xfrm>
            <a:custGeom>
              <a:rect b="b" l="l" r="r" t="t"/>
              <a:pathLst>
                <a:path extrusionOk="0" h="732" w="727">
                  <a:moveTo>
                    <a:pt x="363" y="1"/>
                  </a:moveTo>
                  <a:cubicBezTo>
                    <a:pt x="160" y="1"/>
                    <a:pt x="0" y="166"/>
                    <a:pt x="0" y="369"/>
                  </a:cubicBezTo>
                  <a:cubicBezTo>
                    <a:pt x="0" y="567"/>
                    <a:pt x="160" y="732"/>
                    <a:pt x="363" y="732"/>
                  </a:cubicBezTo>
                  <a:cubicBezTo>
                    <a:pt x="566" y="732"/>
                    <a:pt x="726" y="567"/>
                    <a:pt x="726" y="369"/>
                  </a:cubicBezTo>
                  <a:cubicBezTo>
                    <a:pt x="726" y="166"/>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3"/>
            <p:cNvSpPr/>
            <p:nvPr/>
          </p:nvSpPr>
          <p:spPr>
            <a:xfrm flipH="1">
              <a:off x="9112423" y="2931659"/>
              <a:ext cx="79487" cy="79597"/>
            </a:xfrm>
            <a:custGeom>
              <a:rect b="b" l="l" r="r" t="t"/>
              <a:pathLst>
                <a:path extrusionOk="0" h="723" w="722">
                  <a:moveTo>
                    <a:pt x="363" y="1"/>
                  </a:moveTo>
                  <a:cubicBezTo>
                    <a:pt x="165" y="1"/>
                    <a:pt x="0" y="166"/>
                    <a:pt x="0" y="364"/>
                  </a:cubicBezTo>
                  <a:cubicBezTo>
                    <a:pt x="0" y="562"/>
                    <a:pt x="165" y="722"/>
                    <a:pt x="363" y="722"/>
                  </a:cubicBezTo>
                  <a:cubicBezTo>
                    <a:pt x="561" y="722"/>
                    <a:pt x="721" y="562"/>
                    <a:pt x="721" y="364"/>
                  </a:cubicBezTo>
                  <a:cubicBezTo>
                    <a:pt x="721" y="166"/>
                    <a:pt x="561"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3"/>
            <p:cNvSpPr/>
            <p:nvPr/>
          </p:nvSpPr>
          <p:spPr>
            <a:xfrm flipH="1">
              <a:off x="9039323" y="2983072"/>
              <a:ext cx="78386" cy="78496"/>
            </a:xfrm>
            <a:custGeom>
              <a:rect b="b" l="l" r="r" t="t"/>
              <a:pathLst>
                <a:path extrusionOk="0" h="713" w="712">
                  <a:moveTo>
                    <a:pt x="354" y="1"/>
                  </a:moveTo>
                  <a:cubicBezTo>
                    <a:pt x="156" y="1"/>
                    <a:pt x="0" y="161"/>
                    <a:pt x="0" y="359"/>
                  </a:cubicBezTo>
                  <a:cubicBezTo>
                    <a:pt x="0" y="557"/>
                    <a:pt x="156" y="712"/>
                    <a:pt x="354" y="712"/>
                  </a:cubicBezTo>
                  <a:cubicBezTo>
                    <a:pt x="552" y="712"/>
                    <a:pt x="712" y="557"/>
                    <a:pt x="712" y="359"/>
                  </a:cubicBezTo>
                  <a:cubicBezTo>
                    <a:pt x="712" y="161"/>
                    <a:pt x="552"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3"/>
            <p:cNvSpPr/>
            <p:nvPr/>
          </p:nvSpPr>
          <p:spPr>
            <a:xfrm flipH="1">
              <a:off x="8964571" y="3031842"/>
              <a:ext cx="77945" cy="77945"/>
            </a:xfrm>
            <a:custGeom>
              <a:rect b="b" l="l" r="r" t="t"/>
              <a:pathLst>
                <a:path extrusionOk="0" h="708" w="708">
                  <a:moveTo>
                    <a:pt x="354" y="1"/>
                  </a:moveTo>
                  <a:cubicBezTo>
                    <a:pt x="161" y="1"/>
                    <a:pt x="1" y="161"/>
                    <a:pt x="1" y="354"/>
                  </a:cubicBezTo>
                  <a:cubicBezTo>
                    <a:pt x="1" y="547"/>
                    <a:pt x="161" y="708"/>
                    <a:pt x="354" y="708"/>
                  </a:cubicBezTo>
                  <a:cubicBezTo>
                    <a:pt x="548" y="708"/>
                    <a:pt x="708" y="547"/>
                    <a:pt x="708" y="354"/>
                  </a:cubicBezTo>
                  <a:cubicBezTo>
                    <a:pt x="708" y="161"/>
                    <a:pt x="548"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3"/>
            <p:cNvSpPr/>
            <p:nvPr/>
          </p:nvSpPr>
          <p:spPr>
            <a:xfrm flipH="1">
              <a:off x="8888718" y="3078521"/>
              <a:ext cx="76404" cy="76404"/>
            </a:xfrm>
            <a:custGeom>
              <a:rect b="b" l="l" r="r" t="t"/>
              <a:pathLst>
                <a:path extrusionOk="0" h="694" w="694">
                  <a:moveTo>
                    <a:pt x="344" y="1"/>
                  </a:moveTo>
                  <a:cubicBezTo>
                    <a:pt x="156" y="1"/>
                    <a:pt x="0" y="156"/>
                    <a:pt x="0" y="345"/>
                  </a:cubicBezTo>
                  <a:cubicBezTo>
                    <a:pt x="0" y="538"/>
                    <a:pt x="156" y="694"/>
                    <a:pt x="344" y="694"/>
                  </a:cubicBezTo>
                  <a:cubicBezTo>
                    <a:pt x="538" y="694"/>
                    <a:pt x="693" y="538"/>
                    <a:pt x="693" y="345"/>
                  </a:cubicBezTo>
                  <a:cubicBezTo>
                    <a:pt x="693" y="156"/>
                    <a:pt x="538" y="1"/>
                    <a:pt x="3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3"/>
            <p:cNvSpPr/>
            <p:nvPr/>
          </p:nvSpPr>
          <p:spPr>
            <a:xfrm flipH="1">
              <a:off x="8811433" y="3122117"/>
              <a:ext cx="75413" cy="75964"/>
            </a:xfrm>
            <a:custGeom>
              <a:rect b="b" l="l" r="r" t="t"/>
              <a:pathLst>
                <a:path extrusionOk="0" h="690" w="685">
                  <a:moveTo>
                    <a:pt x="345" y="1"/>
                  </a:moveTo>
                  <a:cubicBezTo>
                    <a:pt x="152" y="1"/>
                    <a:pt x="1" y="156"/>
                    <a:pt x="1" y="345"/>
                  </a:cubicBezTo>
                  <a:cubicBezTo>
                    <a:pt x="1" y="538"/>
                    <a:pt x="152" y="689"/>
                    <a:pt x="345" y="689"/>
                  </a:cubicBezTo>
                  <a:cubicBezTo>
                    <a:pt x="534" y="689"/>
                    <a:pt x="685" y="538"/>
                    <a:pt x="685" y="345"/>
                  </a:cubicBezTo>
                  <a:cubicBezTo>
                    <a:pt x="685" y="156"/>
                    <a:pt x="534"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3"/>
            <p:cNvSpPr/>
            <p:nvPr/>
          </p:nvSpPr>
          <p:spPr>
            <a:xfrm flipH="1">
              <a:off x="8732498" y="3163732"/>
              <a:ext cx="74863" cy="74753"/>
            </a:xfrm>
            <a:custGeom>
              <a:rect b="b" l="l" r="r" t="t"/>
              <a:pathLst>
                <a:path extrusionOk="0" h="679" w="680">
                  <a:moveTo>
                    <a:pt x="340" y="0"/>
                  </a:moveTo>
                  <a:cubicBezTo>
                    <a:pt x="151" y="0"/>
                    <a:pt x="0" y="156"/>
                    <a:pt x="0" y="339"/>
                  </a:cubicBezTo>
                  <a:cubicBezTo>
                    <a:pt x="0" y="528"/>
                    <a:pt x="151" y="679"/>
                    <a:pt x="340" y="679"/>
                  </a:cubicBezTo>
                  <a:cubicBezTo>
                    <a:pt x="528" y="679"/>
                    <a:pt x="679" y="528"/>
                    <a:pt x="679" y="339"/>
                  </a:cubicBezTo>
                  <a:cubicBezTo>
                    <a:pt x="679" y="156"/>
                    <a:pt x="528"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3"/>
            <p:cNvSpPr/>
            <p:nvPr/>
          </p:nvSpPr>
          <p:spPr>
            <a:xfrm flipH="1">
              <a:off x="8652571" y="3203145"/>
              <a:ext cx="73872" cy="73762"/>
            </a:xfrm>
            <a:custGeom>
              <a:rect b="b" l="l" r="r" t="t"/>
              <a:pathLst>
                <a:path extrusionOk="0" h="670" w="671">
                  <a:moveTo>
                    <a:pt x="335" y="0"/>
                  </a:moveTo>
                  <a:cubicBezTo>
                    <a:pt x="151" y="0"/>
                    <a:pt x="1" y="151"/>
                    <a:pt x="1" y="335"/>
                  </a:cubicBezTo>
                  <a:cubicBezTo>
                    <a:pt x="1" y="519"/>
                    <a:pt x="151" y="670"/>
                    <a:pt x="335" y="670"/>
                  </a:cubicBezTo>
                  <a:cubicBezTo>
                    <a:pt x="524" y="670"/>
                    <a:pt x="670" y="519"/>
                    <a:pt x="670" y="335"/>
                  </a:cubicBezTo>
                  <a:cubicBezTo>
                    <a:pt x="670" y="151"/>
                    <a:pt x="524"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3"/>
            <p:cNvSpPr/>
            <p:nvPr/>
          </p:nvSpPr>
          <p:spPr>
            <a:xfrm flipH="1">
              <a:off x="8571104" y="3239475"/>
              <a:ext cx="72771" cy="72771"/>
            </a:xfrm>
            <a:custGeom>
              <a:rect b="b" l="l" r="r" t="t"/>
              <a:pathLst>
                <a:path extrusionOk="0" h="661" w="661">
                  <a:moveTo>
                    <a:pt x="330" y="0"/>
                  </a:moveTo>
                  <a:cubicBezTo>
                    <a:pt x="146" y="0"/>
                    <a:pt x="0" y="146"/>
                    <a:pt x="0" y="330"/>
                  </a:cubicBezTo>
                  <a:cubicBezTo>
                    <a:pt x="0" y="514"/>
                    <a:pt x="146" y="660"/>
                    <a:pt x="330" y="660"/>
                  </a:cubicBezTo>
                  <a:cubicBezTo>
                    <a:pt x="514" y="660"/>
                    <a:pt x="660" y="514"/>
                    <a:pt x="660" y="330"/>
                  </a:cubicBezTo>
                  <a:cubicBezTo>
                    <a:pt x="660" y="146"/>
                    <a:pt x="514" y="0"/>
                    <a:pt x="3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3"/>
            <p:cNvSpPr/>
            <p:nvPr/>
          </p:nvSpPr>
          <p:spPr>
            <a:xfrm flipH="1">
              <a:off x="8488645" y="3273163"/>
              <a:ext cx="72221" cy="72221"/>
            </a:xfrm>
            <a:custGeom>
              <a:rect b="b" l="l" r="r" t="t"/>
              <a:pathLst>
                <a:path extrusionOk="0" h="656" w="656">
                  <a:moveTo>
                    <a:pt x="326" y="1"/>
                  </a:moveTo>
                  <a:cubicBezTo>
                    <a:pt x="147" y="1"/>
                    <a:pt x="0" y="147"/>
                    <a:pt x="0" y="326"/>
                  </a:cubicBezTo>
                  <a:cubicBezTo>
                    <a:pt x="0" y="510"/>
                    <a:pt x="147" y="656"/>
                    <a:pt x="326" y="656"/>
                  </a:cubicBezTo>
                  <a:cubicBezTo>
                    <a:pt x="510" y="656"/>
                    <a:pt x="656" y="510"/>
                    <a:pt x="656" y="326"/>
                  </a:cubicBezTo>
                  <a:cubicBezTo>
                    <a:pt x="656" y="147"/>
                    <a:pt x="510"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3"/>
            <p:cNvSpPr/>
            <p:nvPr/>
          </p:nvSpPr>
          <p:spPr>
            <a:xfrm flipH="1">
              <a:off x="8405086" y="3304319"/>
              <a:ext cx="71230" cy="70679"/>
            </a:xfrm>
            <a:custGeom>
              <a:rect b="b" l="l" r="r" t="t"/>
              <a:pathLst>
                <a:path extrusionOk="0" h="642" w="647">
                  <a:moveTo>
                    <a:pt x="321" y="1"/>
                  </a:moveTo>
                  <a:cubicBezTo>
                    <a:pt x="142" y="1"/>
                    <a:pt x="1" y="142"/>
                    <a:pt x="1" y="321"/>
                  </a:cubicBezTo>
                  <a:cubicBezTo>
                    <a:pt x="1" y="500"/>
                    <a:pt x="142" y="642"/>
                    <a:pt x="321" y="642"/>
                  </a:cubicBezTo>
                  <a:cubicBezTo>
                    <a:pt x="501" y="642"/>
                    <a:pt x="647" y="500"/>
                    <a:pt x="647" y="321"/>
                  </a:cubicBezTo>
                  <a:cubicBezTo>
                    <a:pt x="647" y="142"/>
                    <a:pt x="501"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3"/>
            <p:cNvSpPr/>
            <p:nvPr/>
          </p:nvSpPr>
          <p:spPr>
            <a:xfrm flipH="1">
              <a:off x="8320976" y="3331842"/>
              <a:ext cx="70239" cy="70129"/>
            </a:xfrm>
            <a:custGeom>
              <a:rect b="b" l="l" r="r" t="t"/>
              <a:pathLst>
                <a:path extrusionOk="0" h="637" w="638">
                  <a:moveTo>
                    <a:pt x="322" y="0"/>
                  </a:moveTo>
                  <a:cubicBezTo>
                    <a:pt x="147" y="0"/>
                    <a:pt x="1" y="147"/>
                    <a:pt x="1" y="321"/>
                  </a:cubicBezTo>
                  <a:cubicBezTo>
                    <a:pt x="1" y="495"/>
                    <a:pt x="147" y="637"/>
                    <a:pt x="322" y="637"/>
                  </a:cubicBezTo>
                  <a:cubicBezTo>
                    <a:pt x="496" y="637"/>
                    <a:pt x="637" y="495"/>
                    <a:pt x="637" y="321"/>
                  </a:cubicBezTo>
                  <a:cubicBezTo>
                    <a:pt x="637" y="147"/>
                    <a:pt x="496" y="0"/>
                    <a:pt x="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3"/>
            <p:cNvSpPr/>
            <p:nvPr/>
          </p:nvSpPr>
          <p:spPr>
            <a:xfrm flipH="1">
              <a:off x="8235325" y="3356722"/>
              <a:ext cx="69138" cy="69138"/>
            </a:xfrm>
            <a:custGeom>
              <a:rect b="b" l="l" r="r" t="t"/>
              <a:pathLst>
                <a:path extrusionOk="0" h="628" w="628">
                  <a:moveTo>
                    <a:pt x="311" y="1"/>
                  </a:moveTo>
                  <a:cubicBezTo>
                    <a:pt x="142" y="1"/>
                    <a:pt x="0" y="142"/>
                    <a:pt x="0" y="317"/>
                  </a:cubicBezTo>
                  <a:cubicBezTo>
                    <a:pt x="0" y="491"/>
                    <a:pt x="142" y="628"/>
                    <a:pt x="311" y="628"/>
                  </a:cubicBezTo>
                  <a:cubicBezTo>
                    <a:pt x="486" y="628"/>
                    <a:pt x="627" y="491"/>
                    <a:pt x="627" y="317"/>
                  </a:cubicBezTo>
                  <a:cubicBezTo>
                    <a:pt x="627" y="142"/>
                    <a:pt x="486"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3"/>
            <p:cNvSpPr/>
            <p:nvPr/>
          </p:nvSpPr>
          <p:spPr>
            <a:xfrm flipH="1">
              <a:off x="8149233" y="3378520"/>
              <a:ext cx="68037" cy="68147"/>
            </a:xfrm>
            <a:custGeom>
              <a:rect b="b" l="l" r="r" t="t"/>
              <a:pathLst>
                <a:path extrusionOk="0" h="619" w="618">
                  <a:moveTo>
                    <a:pt x="311" y="1"/>
                  </a:moveTo>
                  <a:cubicBezTo>
                    <a:pt x="137" y="1"/>
                    <a:pt x="0" y="137"/>
                    <a:pt x="0" y="307"/>
                  </a:cubicBezTo>
                  <a:cubicBezTo>
                    <a:pt x="0" y="482"/>
                    <a:pt x="137" y="618"/>
                    <a:pt x="311" y="618"/>
                  </a:cubicBezTo>
                  <a:cubicBezTo>
                    <a:pt x="481" y="618"/>
                    <a:pt x="618" y="482"/>
                    <a:pt x="618" y="307"/>
                  </a:cubicBezTo>
                  <a:cubicBezTo>
                    <a:pt x="618" y="137"/>
                    <a:pt x="481"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3"/>
            <p:cNvSpPr/>
            <p:nvPr/>
          </p:nvSpPr>
          <p:spPr>
            <a:xfrm flipH="1">
              <a:off x="8062041" y="3396686"/>
              <a:ext cx="67597" cy="67046"/>
            </a:xfrm>
            <a:custGeom>
              <a:rect b="b" l="l" r="r" t="t"/>
              <a:pathLst>
                <a:path extrusionOk="0" h="609" w="614">
                  <a:moveTo>
                    <a:pt x="307" y="1"/>
                  </a:moveTo>
                  <a:cubicBezTo>
                    <a:pt x="138" y="1"/>
                    <a:pt x="1" y="137"/>
                    <a:pt x="1" y="302"/>
                  </a:cubicBezTo>
                  <a:cubicBezTo>
                    <a:pt x="1" y="472"/>
                    <a:pt x="138" y="609"/>
                    <a:pt x="307" y="609"/>
                  </a:cubicBezTo>
                  <a:cubicBezTo>
                    <a:pt x="477" y="609"/>
                    <a:pt x="614" y="472"/>
                    <a:pt x="614" y="302"/>
                  </a:cubicBezTo>
                  <a:cubicBezTo>
                    <a:pt x="614" y="137"/>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3"/>
            <p:cNvSpPr/>
            <p:nvPr/>
          </p:nvSpPr>
          <p:spPr>
            <a:xfrm flipH="1">
              <a:off x="7974298" y="3410667"/>
              <a:ext cx="66496" cy="66606"/>
            </a:xfrm>
            <a:custGeom>
              <a:rect b="b" l="l" r="r" t="t"/>
              <a:pathLst>
                <a:path extrusionOk="0" h="605" w="604">
                  <a:moveTo>
                    <a:pt x="302" y="1"/>
                  </a:moveTo>
                  <a:cubicBezTo>
                    <a:pt x="137" y="1"/>
                    <a:pt x="0" y="138"/>
                    <a:pt x="0" y="303"/>
                  </a:cubicBezTo>
                  <a:cubicBezTo>
                    <a:pt x="0" y="472"/>
                    <a:pt x="137" y="604"/>
                    <a:pt x="302" y="604"/>
                  </a:cubicBezTo>
                  <a:cubicBezTo>
                    <a:pt x="467" y="604"/>
                    <a:pt x="603" y="472"/>
                    <a:pt x="603" y="303"/>
                  </a:cubicBezTo>
                  <a:cubicBezTo>
                    <a:pt x="603" y="138"/>
                    <a:pt x="467" y="1"/>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3"/>
            <p:cNvSpPr/>
            <p:nvPr/>
          </p:nvSpPr>
          <p:spPr>
            <a:xfrm flipH="1">
              <a:off x="7886115" y="3421566"/>
              <a:ext cx="65505" cy="65505"/>
            </a:xfrm>
            <a:custGeom>
              <a:rect b="b" l="l" r="r" t="t"/>
              <a:pathLst>
                <a:path extrusionOk="0" h="595" w="595">
                  <a:moveTo>
                    <a:pt x="298" y="1"/>
                  </a:moveTo>
                  <a:cubicBezTo>
                    <a:pt x="133" y="1"/>
                    <a:pt x="1" y="133"/>
                    <a:pt x="1" y="298"/>
                  </a:cubicBezTo>
                  <a:cubicBezTo>
                    <a:pt x="1" y="463"/>
                    <a:pt x="133" y="595"/>
                    <a:pt x="298" y="595"/>
                  </a:cubicBezTo>
                  <a:cubicBezTo>
                    <a:pt x="463" y="595"/>
                    <a:pt x="595" y="463"/>
                    <a:pt x="595" y="298"/>
                  </a:cubicBezTo>
                  <a:cubicBezTo>
                    <a:pt x="595" y="133"/>
                    <a:pt x="463" y="1"/>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3"/>
            <p:cNvSpPr/>
            <p:nvPr/>
          </p:nvSpPr>
          <p:spPr>
            <a:xfrm flipH="1">
              <a:off x="7797271" y="3428392"/>
              <a:ext cx="64514" cy="64404"/>
            </a:xfrm>
            <a:custGeom>
              <a:rect b="b" l="l" r="r" t="t"/>
              <a:pathLst>
                <a:path extrusionOk="0" h="585" w="586">
                  <a:moveTo>
                    <a:pt x="293" y="0"/>
                  </a:moveTo>
                  <a:cubicBezTo>
                    <a:pt x="128" y="0"/>
                    <a:pt x="0" y="132"/>
                    <a:pt x="0" y="293"/>
                  </a:cubicBezTo>
                  <a:cubicBezTo>
                    <a:pt x="0" y="453"/>
                    <a:pt x="128"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3"/>
            <p:cNvSpPr/>
            <p:nvPr/>
          </p:nvSpPr>
          <p:spPr>
            <a:xfrm flipH="1">
              <a:off x="7708537" y="3430924"/>
              <a:ext cx="63964" cy="63413"/>
            </a:xfrm>
            <a:custGeom>
              <a:rect b="b" l="l" r="r" t="t"/>
              <a:pathLst>
                <a:path extrusionOk="0" h="576" w="581">
                  <a:moveTo>
                    <a:pt x="293" y="1"/>
                  </a:moveTo>
                  <a:cubicBezTo>
                    <a:pt x="132" y="1"/>
                    <a:pt x="0" y="128"/>
                    <a:pt x="0" y="288"/>
                  </a:cubicBezTo>
                  <a:cubicBezTo>
                    <a:pt x="0" y="449"/>
                    <a:pt x="132" y="576"/>
                    <a:pt x="293" y="576"/>
                  </a:cubicBezTo>
                  <a:cubicBezTo>
                    <a:pt x="448" y="576"/>
                    <a:pt x="580" y="449"/>
                    <a:pt x="580" y="288"/>
                  </a:cubicBezTo>
                  <a:cubicBezTo>
                    <a:pt x="580" y="128"/>
                    <a:pt x="448"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3"/>
            <p:cNvSpPr/>
            <p:nvPr/>
          </p:nvSpPr>
          <p:spPr>
            <a:xfrm flipH="1">
              <a:off x="7619803" y="3429383"/>
              <a:ext cx="62973" cy="62422"/>
            </a:xfrm>
            <a:custGeom>
              <a:rect b="b" l="l" r="r" t="t"/>
              <a:pathLst>
                <a:path extrusionOk="0" h="567" w="572">
                  <a:moveTo>
                    <a:pt x="288" y="1"/>
                  </a:moveTo>
                  <a:cubicBezTo>
                    <a:pt x="128" y="1"/>
                    <a:pt x="1" y="128"/>
                    <a:pt x="1" y="284"/>
                  </a:cubicBezTo>
                  <a:cubicBezTo>
                    <a:pt x="1" y="439"/>
                    <a:pt x="128" y="566"/>
                    <a:pt x="288" y="566"/>
                  </a:cubicBezTo>
                  <a:cubicBezTo>
                    <a:pt x="444" y="566"/>
                    <a:pt x="571" y="439"/>
                    <a:pt x="571" y="284"/>
                  </a:cubicBezTo>
                  <a:cubicBezTo>
                    <a:pt x="571" y="128"/>
                    <a:pt x="444"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3"/>
            <p:cNvSpPr/>
            <p:nvPr/>
          </p:nvSpPr>
          <p:spPr>
            <a:xfrm flipH="1">
              <a:off x="7531070" y="3423658"/>
              <a:ext cx="61872" cy="61432"/>
            </a:xfrm>
            <a:custGeom>
              <a:rect b="b" l="l" r="r" t="t"/>
              <a:pathLst>
                <a:path extrusionOk="0" h="558" w="562">
                  <a:moveTo>
                    <a:pt x="279" y="1"/>
                  </a:moveTo>
                  <a:cubicBezTo>
                    <a:pt x="123" y="1"/>
                    <a:pt x="0" y="123"/>
                    <a:pt x="0" y="279"/>
                  </a:cubicBezTo>
                  <a:cubicBezTo>
                    <a:pt x="0" y="435"/>
                    <a:pt x="123" y="557"/>
                    <a:pt x="279" y="557"/>
                  </a:cubicBezTo>
                  <a:cubicBezTo>
                    <a:pt x="434" y="557"/>
                    <a:pt x="561" y="435"/>
                    <a:pt x="561" y="279"/>
                  </a:cubicBezTo>
                  <a:cubicBezTo>
                    <a:pt x="561" y="123"/>
                    <a:pt x="434"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3"/>
            <p:cNvSpPr/>
            <p:nvPr/>
          </p:nvSpPr>
          <p:spPr>
            <a:xfrm flipH="1">
              <a:off x="7443327" y="3412759"/>
              <a:ext cx="60331" cy="60881"/>
            </a:xfrm>
            <a:custGeom>
              <a:rect b="b" l="l" r="r" t="t"/>
              <a:pathLst>
                <a:path extrusionOk="0" h="553" w="548">
                  <a:moveTo>
                    <a:pt x="274" y="1"/>
                  </a:moveTo>
                  <a:cubicBezTo>
                    <a:pt x="123" y="1"/>
                    <a:pt x="0" y="123"/>
                    <a:pt x="0" y="274"/>
                  </a:cubicBezTo>
                  <a:cubicBezTo>
                    <a:pt x="0" y="430"/>
                    <a:pt x="123" y="552"/>
                    <a:pt x="274" y="552"/>
                  </a:cubicBezTo>
                  <a:cubicBezTo>
                    <a:pt x="425" y="552"/>
                    <a:pt x="547" y="430"/>
                    <a:pt x="547" y="274"/>
                  </a:cubicBezTo>
                  <a:cubicBezTo>
                    <a:pt x="547"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3"/>
            <p:cNvSpPr/>
            <p:nvPr/>
          </p:nvSpPr>
          <p:spPr>
            <a:xfrm flipH="1">
              <a:off x="7356134" y="3396135"/>
              <a:ext cx="59890" cy="59890"/>
            </a:xfrm>
            <a:custGeom>
              <a:rect b="b" l="l" r="r" t="t"/>
              <a:pathLst>
                <a:path extrusionOk="0" h="544" w="544">
                  <a:moveTo>
                    <a:pt x="274" y="1"/>
                  </a:moveTo>
                  <a:cubicBezTo>
                    <a:pt x="124" y="1"/>
                    <a:pt x="1" y="124"/>
                    <a:pt x="1" y="274"/>
                  </a:cubicBezTo>
                  <a:cubicBezTo>
                    <a:pt x="1" y="425"/>
                    <a:pt x="124" y="543"/>
                    <a:pt x="274" y="543"/>
                  </a:cubicBezTo>
                  <a:cubicBezTo>
                    <a:pt x="425" y="543"/>
                    <a:pt x="543" y="425"/>
                    <a:pt x="543" y="274"/>
                  </a:cubicBezTo>
                  <a:cubicBezTo>
                    <a:pt x="543" y="124"/>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3"/>
            <p:cNvSpPr/>
            <p:nvPr/>
          </p:nvSpPr>
          <p:spPr>
            <a:xfrm flipH="1">
              <a:off x="7270043" y="3374447"/>
              <a:ext cx="58789" cy="58679"/>
            </a:xfrm>
            <a:custGeom>
              <a:rect b="b" l="l" r="r" t="t"/>
              <a:pathLst>
                <a:path extrusionOk="0" h="533" w="534">
                  <a:moveTo>
                    <a:pt x="265" y="0"/>
                  </a:moveTo>
                  <a:cubicBezTo>
                    <a:pt x="119" y="0"/>
                    <a:pt x="1" y="118"/>
                    <a:pt x="1" y="264"/>
                  </a:cubicBezTo>
                  <a:cubicBezTo>
                    <a:pt x="1" y="415"/>
                    <a:pt x="119" y="533"/>
                    <a:pt x="265" y="533"/>
                  </a:cubicBezTo>
                  <a:cubicBezTo>
                    <a:pt x="416" y="533"/>
                    <a:pt x="534" y="415"/>
                    <a:pt x="534" y="264"/>
                  </a:cubicBezTo>
                  <a:cubicBezTo>
                    <a:pt x="534" y="118"/>
                    <a:pt x="416"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3"/>
            <p:cNvSpPr/>
            <p:nvPr/>
          </p:nvSpPr>
          <p:spPr>
            <a:xfrm flipH="1">
              <a:off x="7185933" y="3346374"/>
              <a:ext cx="57688" cy="58239"/>
            </a:xfrm>
            <a:custGeom>
              <a:rect b="b" l="l" r="r" t="t"/>
              <a:pathLst>
                <a:path extrusionOk="0" h="529" w="524">
                  <a:moveTo>
                    <a:pt x="264" y="0"/>
                  </a:moveTo>
                  <a:cubicBezTo>
                    <a:pt x="118" y="0"/>
                    <a:pt x="0" y="118"/>
                    <a:pt x="0" y="264"/>
                  </a:cubicBezTo>
                  <a:cubicBezTo>
                    <a:pt x="0" y="411"/>
                    <a:pt x="118" y="528"/>
                    <a:pt x="264" y="528"/>
                  </a:cubicBezTo>
                  <a:cubicBezTo>
                    <a:pt x="405" y="528"/>
                    <a:pt x="523" y="411"/>
                    <a:pt x="523" y="264"/>
                  </a:cubicBezTo>
                  <a:cubicBezTo>
                    <a:pt x="523" y="118"/>
                    <a:pt x="405"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3"/>
            <p:cNvSpPr/>
            <p:nvPr/>
          </p:nvSpPr>
          <p:spPr>
            <a:xfrm flipH="1">
              <a:off x="7103474" y="3313677"/>
              <a:ext cx="57138" cy="57138"/>
            </a:xfrm>
            <a:custGeom>
              <a:rect b="b" l="l" r="r" t="t"/>
              <a:pathLst>
                <a:path extrusionOk="0" h="519" w="519">
                  <a:moveTo>
                    <a:pt x="260" y="0"/>
                  </a:moveTo>
                  <a:cubicBezTo>
                    <a:pt x="118" y="0"/>
                    <a:pt x="0" y="118"/>
                    <a:pt x="0" y="260"/>
                  </a:cubicBezTo>
                  <a:cubicBezTo>
                    <a:pt x="0" y="401"/>
                    <a:pt x="118" y="519"/>
                    <a:pt x="260" y="519"/>
                  </a:cubicBezTo>
                  <a:cubicBezTo>
                    <a:pt x="401" y="519"/>
                    <a:pt x="519" y="401"/>
                    <a:pt x="519" y="260"/>
                  </a:cubicBezTo>
                  <a:cubicBezTo>
                    <a:pt x="519" y="118"/>
                    <a:pt x="401"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3"/>
            <p:cNvSpPr/>
            <p:nvPr/>
          </p:nvSpPr>
          <p:spPr>
            <a:xfrm flipH="1">
              <a:off x="7022998" y="3276356"/>
              <a:ext cx="56147" cy="56147"/>
            </a:xfrm>
            <a:custGeom>
              <a:rect b="b" l="l" r="r" t="t"/>
              <a:pathLst>
                <a:path extrusionOk="0" h="510" w="510">
                  <a:moveTo>
                    <a:pt x="255" y="0"/>
                  </a:moveTo>
                  <a:cubicBezTo>
                    <a:pt x="114" y="0"/>
                    <a:pt x="0" y="113"/>
                    <a:pt x="0" y="255"/>
                  </a:cubicBezTo>
                  <a:cubicBezTo>
                    <a:pt x="0" y="396"/>
                    <a:pt x="114" y="509"/>
                    <a:pt x="255" y="509"/>
                  </a:cubicBezTo>
                  <a:cubicBezTo>
                    <a:pt x="396" y="509"/>
                    <a:pt x="510" y="396"/>
                    <a:pt x="510" y="255"/>
                  </a:cubicBezTo>
                  <a:cubicBezTo>
                    <a:pt x="510" y="113"/>
                    <a:pt x="396"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3"/>
            <p:cNvSpPr/>
            <p:nvPr/>
          </p:nvSpPr>
          <p:spPr>
            <a:xfrm flipH="1">
              <a:off x="6944612" y="3235291"/>
              <a:ext cx="55156" cy="55156"/>
            </a:xfrm>
            <a:custGeom>
              <a:rect b="b" l="l" r="r" t="t"/>
              <a:pathLst>
                <a:path extrusionOk="0" h="501" w="501">
                  <a:moveTo>
                    <a:pt x="251" y="1"/>
                  </a:moveTo>
                  <a:cubicBezTo>
                    <a:pt x="114" y="1"/>
                    <a:pt x="1" y="114"/>
                    <a:pt x="1" y="250"/>
                  </a:cubicBezTo>
                  <a:cubicBezTo>
                    <a:pt x="1" y="387"/>
                    <a:pt x="114" y="500"/>
                    <a:pt x="251" y="500"/>
                  </a:cubicBezTo>
                  <a:cubicBezTo>
                    <a:pt x="392" y="500"/>
                    <a:pt x="500" y="387"/>
                    <a:pt x="500" y="250"/>
                  </a:cubicBezTo>
                  <a:cubicBezTo>
                    <a:pt x="500" y="114"/>
                    <a:pt x="392"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3"/>
            <p:cNvSpPr/>
            <p:nvPr/>
          </p:nvSpPr>
          <p:spPr>
            <a:xfrm flipH="1">
              <a:off x="6867328" y="3191145"/>
              <a:ext cx="54606" cy="54606"/>
            </a:xfrm>
            <a:custGeom>
              <a:rect b="b" l="l" r="r" t="t"/>
              <a:pathLst>
                <a:path extrusionOk="0" h="496" w="496">
                  <a:moveTo>
                    <a:pt x="251" y="1"/>
                  </a:moveTo>
                  <a:cubicBezTo>
                    <a:pt x="114" y="1"/>
                    <a:pt x="1" y="114"/>
                    <a:pt x="1" y="246"/>
                  </a:cubicBezTo>
                  <a:cubicBezTo>
                    <a:pt x="1" y="383"/>
                    <a:pt x="114" y="496"/>
                    <a:pt x="251" y="496"/>
                  </a:cubicBezTo>
                  <a:cubicBezTo>
                    <a:pt x="383" y="496"/>
                    <a:pt x="496" y="383"/>
                    <a:pt x="496" y="246"/>
                  </a:cubicBezTo>
                  <a:cubicBezTo>
                    <a:pt x="496" y="114"/>
                    <a:pt x="383"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3"/>
            <p:cNvSpPr/>
            <p:nvPr/>
          </p:nvSpPr>
          <p:spPr>
            <a:xfrm flipH="1">
              <a:off x="6791475" y="3145567"/>
              <a:ext cx="53065" cy="53505"/>
            </a:xfrm>
            <a:custGeom>
              <a:rect b="b" l="l" r="r" t="t"/>
              <a:pathLst>
                <a:path extrusionOk="0" h="486" w="482">
                  <a:moveTo>
                    <a:pt x="241" y="0"/>
                  </a:moveTo>
                  <a:cubicBezTo>
                    <a:pt x="104" y="0"/>
                    <a:pt x="0" y="108"/>
                    <a:pt x="0" y="240"/>
                  </a:cubicBezTo>
                  <a:cubicBezTo>
                    <a:pt x="0" y="377"/>
                    <a:pt x="104" y="486"/>
                    <a:pt x="241" y="486"/>
                  </a:cubicBezTo>
                  <a:cubicBezTo>
                    <a:pt x="373" y="486"/>
                    <a:pt x="481" y="377"/>
                    <a:pt x="481" y="240"/>
                  </a:cubicBezTo>
                  <a:cubicBezTo>
                    <a:pt x="481" y="108"/>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3"/>
            <p:cNvSpPr/>
            <p:nvPr/>
          </p:nvSpPr>
          <p:spPr>
            <a:xfrm flipH="1">
              <a:off x="6716283" y="3099328"/>
              <a:ext cx="51964" cy="51964"/>
            </a:xfrm>
            <a:custGeom>
              <a:rect b="b" l="l" r="r" t="t"/>
              <a:pathLst>
                <a:path extrusionOk="0" h="472" w="472">
                  <a:moveTo>
                    <a:pt x="236" y="0"/>
                  </a:moveTo>
                  <a:cubicBezTo>
                    <a:pt x="104" y="0"/>
                    <a:pt x="0" y="104"/>
                    <a:pt x="0" y="236"/>
                  </a:cubicBezTo>
                  <a:cubicBezTo>
                    <a:pt x="0" y="368"/>
                    <a:pt x="104" y="472"/>
                    <a:pt x="236" y="472"/>
                  </a:cubicBezTo>
                  <a:cubicBezTo>
                    <a:pt x="368" y="472"/>
                    <a:pt x="472" y="368"/>
                    <a:pt x="472" y="236"/>
                  </a:cubicBezTo>
                  <a:cubicBezTo>
                    <a:pt x="472" y="104"/>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3"/>
            <p:cNvSpPr/>
            <p:nvPr/>
          </p:nvSpPr>
          <p:spPr>
            <a:xfrm flipH="1">
              <a:off x="6640540" y="3053090"/>
              <a:ext cx="51413" cy="50973"/>
            </a:xfrm>
            <a:custGeom>
              <a:rect b="b" l="l" r="r" t="t"/>
              <a:pathLst>
                <a:path extrusionOk="0" h="463" w="467">
                  <a:moveTo>
                    <a:pt x="236" y="1"/>
                  </a:moveTo>
                  <a:cubicBezTo>
                    <a:pt x="104" y="1"/>
                    <a:pt x="0" y="105"/>
                    <a:pt x="0" y="232"/>
                  </a:cubicBezTo>
                  <a:cubicBezTo>
                    <a:pt x="0" y="359"/>
                    <a:pt x="104" y="463"/>
                    <a:pt x="236" y="463"/>
                  </a:cubicBezTo>
                  <a:cubicBezTo>
                    <a:pt x="363" y="463"/>
                    <a:pt x="467" y="359"/>
                    <a:pt x="467" y="232"/>
                  </a:cubicBezTo>
                  <a:cubicBezTo>
                    <a:pt x="467" y="105"/>
                    <a:pt x="363" y="1"/>
                    <a:pt x="2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3"/>
            <p:cNvSpPr/>
            <p:nvPr/>
          </p:nvSpPr>
          <p:spPr>
            <a:xfrm flipH="1">
              <a:off x="6564246" y="3008503"/>
              <a:ext cx="49872" cy="49982"/>
            </a:xfrm>
            <a:custGeom>
              <a:rect b="b" l="l" r="r" t="t"/>
              <a:pathLst>
                <a:path extrusionOk="0" h="454" w="453">
                  <a:moveTo>
                    <a:pt x="227" y="1"/>
                  </a:moveTo>
                  <a:cubicBezTo>
                    <a:pt x="99" y="1"/>
                    <a:pt x="0" y="100"/>
                    <a:pt x="0" y="227"/>
                  </a:cubicBezTo>
                  <a:cubicBezTo>
                    <a:pt x="0" y="354"/>
                    <a:pt x="99" y="453"/>
                    <a:pt x="227" y="453"/>
                  </a:cubicBezTo>
                  <a:cubicBezTo>
                    <a:pt x="354" y="453"/>
                    <a:pt x="453" y="354"/>
                    <a:pt x="453" y="227"/>
                  </a:cubicBezTo>
                  <a:cubicBezTo>
                    <a:pt x="453" y="100"/>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3"/>
            <p:cNvSpPr/>
            <p:nvPr/>
          </p:nvSpPr>
          <p:spPr>
            <a:xfrm flipH="1">
              <a:off x="6485861" y="2966448"/>
              <a:ext cx="49432" cy="49432"/>
            </a:xfrm>
            <a:custGeom>
              <a:rect b="b" l="l" r="r" t="t"/>
              <a:pathLst>
                <a:path extrusionOk="0" h="449" w="449">
                  <a:moveTo>
                    <a:pt x="222" y="1"/>
                  </a:moveTo>
                  <a:cubicBezTo>
                    <a:pt x="100" y="1"/>
                    <a:pt x="1" y="100"/>
                    <a:pt x="1" y="222"/>
                  </a:cubicBezTo>
                  <a:cubicBezTo>
                    <a:pt x="1" y="350"/>
                    <a:pt x="100" y="449"/>
                    <a:pt x="222" y="449"/>
                  </a:cubicBezTo>
                  <a:cubicBezTo>
                    <a:pt x="350" y="449"/>
                    <a:pt x="449" y="350"/>
                    <a:pt x="449" y="222"/>
                  </a:cubicBezTo>
                  <a:cubicBezTo>
                    <a:pt x="449" y="100"/>
                    <a:pt x="35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3"/>
            <p:cNvSpPr/>
            <p:nvPr/>
          </p:nvSpPr>
          <p:spPr>
            <a:xfrm flipH="1">
              <a:off x="6405384" y="2928577"/>
              <a:ext cx="48881" cy="48881"/>
            </a:xfrm>
            <a:custGeom>
              <a:rect b="b" l="l" r="r" t="t"/>
              <a:pathLst>
                <a:path extrusionOk="0" h="444" w="444">
                  <a:moveTo>
                    <a:pt x="222" y="1"/>
                  </a:moveTo>
                  <a:cubicBezTo>
                    <a:pt x="99" y="1"/>
                    <a:pt x="0" y="100"/>
                    <a:pt x="0" y="222"/>
                  </a:cubicBezTo>
                  <a:cubicBezTo>
                    <a:pt x="0" y="345"/>
                    <a:pt x="99" y="444"/>
                    <a:pt x="222" y="444"/>
                  </a:cubicBezTo>
                  <a:cubicBezTo>
                    <a:pt x="344" y="444"/>
                    <a:pt x="443" y="345"/>
                    <a:pt x="443" y="222"/>
                  </a:cubicBezTo>
                  <a:cubicBezTo>
                    <a:pt x="443" y="100"/>
                    <a:pt x="344"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3"/>
            <p:cNvSpPr/>
            <p:nvPr/>
          </p:nvSpPr>
          <p:spPr>
            <a:xfrm flipH="1">
              <a:off x="6322926" y="2896430"/>
              <a:ext cx="47780" cy="47780"/>
            </a:xfrm>
            <a:custGeom>
              <a:rect b="b" l="l" r="r" t="t"/>
              <a:pathLst>
                <a:path extrusionOk="0" h="434" w="434">
                  <a:moveTo>
                    <a:pt x="217" y="0"/>
                  </a:moveTo>
                  <a:cubicBezTo>
                    <a:pt x="99" y="0"/>
                    <a:pt x="0" y="99"/>
                    <a:pt x="0" y="217"/>
                  </a:cubicBezTo>
                  <a:cubicBezTo>
                    <a:pt x="0" y="335"/>
                    <a:pt x="99" y="434"/>
                    <a:pt x="217" y="434"/>
                  </a:cubicBezTo>
                  <a:cubicBezTo>
                    <a:pt x="335" y="434"/>
                    <a:pt x="434" y="335"/>
                    <a:pt x="434" y="217"/>
                  </a:cubicBezTo>
                  <a:cubicBezTo>
                    <a:pt x="434" y="99"/>
                    <a:pt x="335"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3"/>
            <p:cNvSpPr/>
            <p:nvPr/>
          </p:nvSpPr>
          <p:spPr>
            <a:xfrm flipH="1">
              <a:off x="6237715" y="2871439"/>
              <a:ext cx="46899" cy="46349"/>
            </a:xfrm>
            <a:custGeom>
              <a:rect b="b" l="l" r="r" t="t"/>
              <a:pathLst>
                <a:path extrusionOk="0" h="421" w="426">
                  <a:moveTo>
                    <a:pt x="213" y="1"/>
                  </a:moveTo>
                  <a:cubicBezTo>
                    <a:pt x="95" y="1"/>
                    <a:pt x="1" y="95"/>
                    <a:pt x="1" y="208"/>
                  </a:cubicBezTo>
                  <a:cubicBezTo>
                    <a:pt x="1" y="326"/>
                    <a:pt x="95" y="421"/>
                    <a:pt x="213" y="421"/>
                  </a:cubicBezTo>
                  <a:cubicBezTo>
                    <a:pt x="331" y="421"/>
                    <a:pt x="425" y="326"/>
                    <a:pt x="425" y="208"/>
                  </a:cubicBezTo>
                  <a:cubicBezTo>
                    <a:pt x="425" y="95"/>
                    <a:pt x="331"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3"/>
            <p:cNvSpPr/>
            <p:nvPr/>
          </p:nvSpPr>
          <p:spPr>
            <a:xfrm flipH="1">
              <a:off x="6151073" y="2853825"/>
              <a:ext cx="45798" cy="45798"/>
            </a:xfrm>
            <a:custGeom>
              <a:rect b="b" l="l" r="r" t="t"/>
              <a:pathLst>
                <a:path extrusionOk="0" h="416" w="416">
                  <a:moveTo>
                    <a:pt x="208" y="1"/>
                  </a:moveTo>
                  <a:cubicBezTo>
                    <a:pt x="95" y="1"/>
                    <a:pt x="1" y="90"/>
                    <a:pt x="1" y="208"/>
                  </a:cubicBezTo>
                  <a:cubicBezTo>
                    <a:pt x="1" y="321"/>
                    <a:pt x="95" y="416"/>
                    <a:pt x="208" y="416"/>
                  </a:cubicBezTo>
                  <a:cubicBezTo>
                    <a:pt x="321" y="416"/>
                    <a:pt x="415" y="321"/>
                    <a:pt x="415" y="208"/>
                  </a:cubicBezTo>
                  <a:cubicBezTo>
                    <a:pt x="415" y="90"/>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3"/>
            <p:cNvSpPr/>
            <p:nvPr/>
          </p:nvSpPr>
          <p:spPr>
            <a:xfrm flipH="1">
              <a:off x="6062890" y="2844026"/>
              <a:ext cx="44698" cy="44698"/>
            </a:xfrm>
            <a:custGeom>
              <a:rect b="b" l="l" r="r" t="t"/>
              <a:pathLst>
                <a:path extrusionOk="0" h="406" w="406">
                  <a:moveTo>
                    <a:pt x="203" y="0"/>
                  </a:moveTo>
                  <a:cubicBezTo>
                    <a:pt x="90" y="0"/>
                    <a:pt x="0" y="94"/>
                    <a:pt x="0" y="203"/>
                  </a:cubicBezTo>
                  <a:cubicBezTo>
                    <a:pt x="0" y="316"/>
                    <a:pt x="90" y="406"/>
                    <a:pt x="203" y="406"/>
                  </a:cubicBezTo>
                  <a:cubicBezTo>
                    <a:pt x="316" y="406"/>
                    <a:pt x="406" y="316"/>
                    <a:pt x="406" y="203"/>
                  </a:cubicBezTo>
                  <a:cubicBezTo>
                    <a:pt x="406" y="94"/>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3"/>
            <p:cNvSpPr/>
            <p:nvPr/>
          </p:nvSpPr>
          <p:spPr>
            <a:xfrm flipH="1">
              <a:off x="5974156" y="2842375"/>
              <a:ext cx="43707" cy="44257"/>
            </a:xfrm>
            <a:custGeom>
              <a:rect b="b" l="l" r="r" t="t"/>
              <a:pathLst>
                <a:path extrusionOk="0" h="402" w="397">
                  <a:moveTo>
                    <a:pt x="199" y="1"/>
                  </a:moveTo>
                  <a:cubicBezTo>
                    <a:pt x="91" y="1"/>
                    <a:pt x="1" y="91"/>
                    <a:pt x="1" y="204"/>
                  </a:cubicBezTo>
                  <a:cubicBezTo>
                    <a:pt x="1" y="312"/>
                    <a:pt x="91" y="402"/>
                    <a:pt x="199" y="402"/>
                  </a:cubicBezTo>
                  <a:cubicBezTo>
                    <a:pt x="307" y="402"/>
                    <a:pt x="397" y="312"/>
                    <a:pt x="397" y="204"/>
                  </a:cubicBezTo>
                  <a:cubicBezTo>
                    <a:pt x="397" y="91"/>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3"/>
            <p:cNvSpPr/>
            <p:nvPr/>
          </p:nvSpPr>
          <p:spPr>
            <a:xfrm flipH="1">
              <a:off x="5885312" y="2848650"/>
              <a:ext cx="43266" cy="43156"/>
            </a:xfrm>
            <a:custGeom>
              <a:rect b="b" l="l" r="r" t="t"/>
              <a:pathLst>
                <a:path extrusionOk="0" h="392" w="393">
                  <a:moveTo>
                    <a:pt x="199" y="1"/>
                  </a:moveTo>
                  <a:cubicBezTo>
                    <a:pt x="90" y="1"/>
                    <a:pt x="1" y="90"/>
                    <a:pt x="1" y="194"/>
                  </a:cubicBezTo>
                  <a:cubicBezTo>
                    <a:pt x="1" y="302"/>
                    <a:pt x="90" y="392"/>
                    <a:pt x="199" y="392"/>
                  </a:cubicBezTo>
                  <a:cubicBezTo>
                    <a:pt x="302" y="392"/>
                    <a:pt x="392" y="302"/>
                    <a:pt x="392" y="194"/>
                  </a:cubicBezTo>
                  <a:cubicBezTo>
                    <a:pt x="392" y="90"/>
                    <a:pt x="30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3"/>
            <p:cNvSpPr/>
            <p:nvPr/>
          </p:nvSpPr>
          <p:spPr>
            <a:xfrm flipH="1">
              <a:off x="5797680" y="2861641"/>
              <a:ext cx="41615" cy="42165"/>
            </a:xfrm>
            <a:custGeom>
              <a:rect b="b" l="l" r="r" t="t"/>
              <a:pathLst>
                <a:path extrusionOk="0" h="383" w="378">
                  <a:moveTo>
                    <a:pt x="189" y="0"/>
                  </a:moveTo>
                  <a:cubicBezTo>
                    <a:pt x="85" y="0"/>
                    <a:pt x="1" y="85"/>
                    <a:pt x="1" y="189"/>
                  </a:cubicBezTo>
                  <a:cubicBezTo>
                    <a:pt x="1" y="297"/>
                    <a:pt x="85" y="382"/>
                    <a:pt x="189" y="382"/>
                  </a:cubicBezTo>
                  <a:cubicBezTo>
                    <a:pt x="293" y="382"/>
                    <a:pt x="378" y="297"/>
                    <a:pt x="378" y="189"/>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3"/>
            <p:cNvSpPr/>
            <p:nvPr/>
          </p:nvSpPr>
          <p:spPr>
            <a:xfrm flipH="1">
              <a:off x="5710487" y="2880357"/>
              <a:ext cx="41065" cy="41065"/>
            </a:xfrm>
            <a:custGeom>
              <a:rect b="b" l="l" r="r" t="t"/>
              <a:pathLst>
                <a:path extrusionOk="0" h="373" w="373">
                  <a:moveTo>
                    <a:pt x="184" y="0"/>
                  </a:moveTo>
                  <a:cubicBezTo>
                    <a:pt x="85" y="0"/>
                    <a:pt x="0" y="85"/>
                    <a:pt x="0" y="189"/>
                  </a:cubicBezTo>
                  <a:cubicBezTo>
                    <a:pt x="0" y="288"/>
                    <a:pt x="85" y="373"/>
                    <a:pt x="184" y="373"/>
                  </a:cubicBezTo>
                  <a:cubicBezTo>
                    <a:pt x="288" y="373"/>
                    <a:pt x="373" y="288"/>
                    <a:pt x="373" y="189"/>
                  </a:cubicBezTo>
                  <a:cubicBezTo>
                    <a:pt x="373" y="85"/>
                    <a:pt x="288" y="0"/>
                    <a:pt x="1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3"/>
            <p:cNvSpPr/>
            <p:nvPr/>
          </p:nvSpPr>
          <p:spPr>
            <a:xfrm flipH="1">
              <a:off x="5624836" y="2904136"/>
              <a:ext cx="40074" cy="40074"/>
            </a:xfrm>
            <a:custGeom>
              <a:rect b="b" l="l" r="r" t="t"/>
              <a:pathLst>
                <a:path extrusionOk="0" h="364" w="364">
                  <a:moveTo>
                    <a:pt x="180" y="1"/>
                  </a:moveTo>
                  <a:cubicBezTo>
                    <a:pt x="81" y="1"/>
                    <a:pt x="1" y="81"/>
                    <a:pt x="1" y="185"/>
                  </a:cubicBezTo>
                  <a:cubicBezTo>
                    <a:pt x="1" y="284"/>
                    <a:pt x="81" y="364"/>
                    <a:pt x="180" y="364"/>
                  </a:cubicBezTo>
                  <a:cubicBezTo>
                    <a:pt x="283" y="364"/>
                    <a:pt x="364" y="284"/>
                    <a:pt x="364" y="185"/>
                  </a:cubicBezTo>
                  <a:cubicBezTo>
                    <a:pt x="364" y="81"/>
                    <a:pt x="283"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3"/>
            <p:cNvSpPr/>
            <p:nvPr/>
          </p:nvSpPr>
          <p:spPr>
            <a:xfrm flipH="1">
              <a:off x="5540726" y="2932760"/>
              <a:ext cx="39083" cy="38973"/>
            </a:xfrm>
            <a:custGeom>
              <a:rect b="b" l="l" r="r" t="t"/>
              <a:pathLst>
                <a:path extrusionOk="0" h="354" w="355">
                  <a:moveTo>
                    <a:pt x="180" y="0"/>
                  </a:moveTo>
                  <a:cubicBezTo>
                    <a:pt x="81" y="0"/>
                    <a:pt x="1" y="76"/>
                    <a:pt x="1" y="175"/>
                  </a:cubicBezTo>
                  <a:cubicBezTo>
                    <a:pt x="1" y="274"/>
                    <a:pt x="81" y="354"/>
                    <a:pt x="180" y="354"/>
                  </a:cubicBezTo>
                  <a:cubicBezTo>
                    <a:pt x="279" y="354"/>
                    <a:pt x="354" y="274"/>
                    <a:pt x="354" y="175"/>
                  </a:cubicBezTo>
                  <a:cubicBezTo>
                    <a:pt x="354" y="76"/>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3"/>
            <p:cNvSpPr/>
            <p:nvPr/>
          </p:nvSpPr>
          <p:spPr>
            <a:xfrm flipH="1">
              <a:off x="5457717" y="2964356"/>
              <a:ext cx="37982" cy="38532"/>
            </a:xfrm>
            <a:custGeom>
              <a:rect b="b" l="l" r="r" t="t"/>
              <a:pathLst>
                <a:path extrusionOk="0" h="350" w="345">
                  <a:moveTo>
                    <a:pt x="175" y="1"/>
                  </a:moveTo>
                  <a:cubicBezTo>
                    <a:pt x="76" y="1"/>
                    <a:pt x="0" y="81"/>
                    <a:pt x="0" y="175"/>
                  </a:cubicBezTo>
                  <a:cubicBezTo>
                    <a:pt x="0" y="270"/>
                    <a:pt x="76" y="350"/>
                    <a:pt x="175" y="350"/>
                  </a:cubicBezTo>
                  <a:cubicBezTo>
                    <a:pt x="269" y="350"/>
                    <a:pt x="345" y="270"/>
                    <a:pt x="345" y="175"/>
                  </a:cubicBezTo>
                  <a:cubicBezTo>
                    <a:pt x="345"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3"/>
            <p:cNvSpPr/>
            <p:nvPr/>
          </p:nvSpPr>
          <p:spPr>
            <a:xfrm flipH="1">
              <a:off x="5375699" y="2999696"/>
              <a:ext cx="37542" cy="37431"/>
            </a:xfrm>
            <a:custGeom>
              <a:rect b="b" l="l" r="r" t="t"/>
              <a:pathLst>
                <a:path extrusionOk="0" h="340" w="341">
                  <a:moveTo>
                    <a:pt x="171" y="0"/>
                  </a:moveTo>
                  <a:cubicBezTo>
                    <a:pt x="76" y="0"/>
                    <a:pt x="1" y="76"/>
                    <a:pt x="1" y="170"/>
                  </a:cubicBezTo>
                  <a:cubicBezTo>
                    <a:pt x="1" y="264"/>
                    <a:pt x="76" y="340"/>
                    <a:pt x="171" y="340"/>
                  </a:cubicBezTo>
                  <a:cubicBezTo>
                    <a:pt x="265" y="340"/>
                    <a:pt x="340" y="264"/>
                    <a:pt x="340" y="170"/>
                  </a:cubicBezTo>
                  <a:cubicBezTo>
                    <a:pt x="340" y="76"/>
                    <a:pt x="265"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3"/>
            <p:cNvSpPr/>
            <p:nvPr/>
          </p:nvSpPr>
          <p:spPr>
            <a:xfrm flipH="1">
              <a:off x="5295222" y="3037567"/>
              <a:ext cx="36441" cy="36441"/>
            </a:xfrm>
            <a:custGeom>
              <a:rect b="b" l="l" r="r" t="t"/>
              <a:pathLst>
                <a:path extrusionOk="0" h="331" w="331">
                  <a:moveTo>
                    <a:pt x="165" y="1"/>
                  </a:moveTo>
                  <a:cubicBezTo>
                    <a:pt x="76" y="1"/>
                    <a:pt x="0" y="76"/>
                    <a:pt x="0" y="165"/>
                  </a:cubicBezTo>
                  <a:cubicBezTo>
                    <a:pt x="0" y="255"/>
                    <a:pt x="76" y="330"/>
                    <a:pt x="165" y="330"/>
                  </a:cubicBezTo>
                  <a:cubicBezTo>
                    <a:pt x="259" y="330"/>
                    <a:pt x="330" y="255"/>
                    <a:pt x="330" y="165"/>
                  </a:cubicBezTo>
                  <a:cubicBezTo>
                    <a:pt x="330" y="76"/>
                    <a:pt x="259"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3"/>
            <p:cNvSpPr/>
            <p:nvPr/>
          </p:nvSpPr>
          <p:spPr>
            <a:xfrm flipH="1">
              <a:off x="5215846" y="3078081"/>
              <a:ext cx="35450" cy="35340"/>
            </a:xfrm>
            <a:custGeom>
              <a:rect b="b" l="l" r="r" t="t"/>
              <a:pathLst>
                <a:path extrusionOk="0" h="321" w="322">
                  <a:moveTo>
                    <a:pt x="161" y="0"/>
                  </a:moveTo>
                  <a:cubicBezTo>
                    <a:pt x="76" y="0"/>
                    <a:pt x="1" y="71"/>
                    <a:pt x="1" y="160"/>
                  </a:cubicBezTo>
                  <a:cubicBezTo>
                    <a:pt x="1" y="250"/>
                    <a:pt x="76" y="321"/>
                    <a:pt x="161" y="321"/>
                  </a:cubicBezTo>
                  <a:cubicBezTo>
                    <a:pt x="251" y="321"/>
                    <a:pt x="321" y="250"/>
                    <a:pt x="321" y="160"/>
                  </a:cubicBezTo>
                  <a:cubicBezTo>
                    <a:pt x="321" y="71"/>
                    <a:pt x="251"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3"/>
            <p:cNvSpPr/>
            <p:nvPr/>
          </p:nvSpPr>
          <p:spPr>
            <a:xfrm flipH="1">
              <a:off x="5137021" y="3119585"/>
              <a:ext cx="34349" cy="34349"/>
            </a:xfrm>
            <a:custGeom>
              <a:rect b="b" l="l" r="r" t="t"/>
              <a:pathLst>
                <a:path extrusionOk="0" h="312" w="312">
                  <a:moveTo>
                    <a:pt x="156" y="0"/>
                  </a:moveTo>
                  <a:cubicBezTo>
                    <a:pt x="71" y="0"/>
                    <a:pt x="1" y="71"/>
                    <a:pt x="1" y="156"/>
                  </a:cubicBezTo>
                  <a:cubicBezTo>
                    <a:pt x="1" y="241"/>
                    <a:pt x="71" y="311"/>
                    <a:pt x="156" y="311"/>
                  </a:cubicBezTo>
                  <a:cubicBezTo>
                    <a:pt x="246" y="311"/>
                    <a:pt x="312" y="241"/>
                    <a:pt x="312" y="156"/>
                  </a:cubicBezTo>
                  <a:cubicBezTo>
                    <a:pt x="312" y="71"/>
                    <a:pt x="246"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3"/>
            <p:cNvSpPr/>
            <p:nvPr/>
          </p:nvSpPr>
          <p:spPr>
            <a:xfrm flipH="1">
              <a:off x="5057094" y="3159549"/>
              <a:ext cx="33798" cy="33358"/>
            </a:xfrm>
            <a:custGeom>
              <a:rect b="b" l="l" r="r" t="t"/>
              <a:pathLst>
                <a:path extrusionOk="0" h="303" w="307">
                  <a:moveTo>
                    <a:pt x="156" y="0"/>
                  </a:moveTo>
                  <a:cubicBezTo>
                    <a:pt x="71" y="0"/>
                    <a:pt x="0" y="66"/>
                    <a:pt x="0" y="151"/>
                  </a:cubicBezTo>
                  <a:cubicBezTo>
                    <a:pt x="0" y="236"/>
                    <a:pt x="71" y="302"/>
                    <a:pt x="156" y="302"/>
                  </a:cubicBezTo>
                  <a:cubicBezTo>
                    <a:pt x="236" y="302"/>
                    <a:pt x="307" y="236"/>
                    <a:pt x="307" y="151"/>
                  </a:cubicBezTo>
                  <a:cubicBezTo>
                    <a:pt x="307" y="66"/>
                    <a:pt x="236"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3"/>
            <p:cNvSpPr/>
            <p:nvPr/>
          </p:nvSpPr>
          <p:spPr>
            <a:xfrm flipH="1">
              <a:off x="4976618" y="3197420"/>
              <a:ext cx="32808" cy="32808"/>
            </a:xfrm>
            <a:custGeom>
              <a:rect b="b" l="l" r="r" t="t"/>
              <a:pathLst>
                <a:path extrusionOk="0" h="298" w="298">
                  <a:moveTo>
                    <a:pt x="151" y="0"/>
                  </a:moveTo>
                  <a:cubicBezTo>
                    <a:pt x="67" y="0"/>
                    <a:pt x="1" y="66"/>
                    <a:pt x="1" y="147"/>
                  </a:cubicBezTo>
                  <a:cubicBezTo>
                    <a:pt x="1" y="231"/>
                    <a:pt x="67" y="297"/>
                    <a:pt x="151" y="297"/>
                  </a:cubicBezTo>
                  <a:cubicBezTo>
                    <a:pt x="232" y="297"/>
                    <a:pt x="298" y="231"/>
                    <a:pt x="298" y="147"/>
                  </a:cubicBezTo>
                  <a:cubicBezTo>
                    <a:pt x="298" y="66"/>
                    <a:pt x="232"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3"/>
            <p:cNvSpPr/>
            <p:nvPr/>
          </p:nvSpPr>
          <p:spPr>
            <a:xfrm flipH="1">
              <a:off x="4895150" y="3233750"/>
              <a:ext cx="31707" cy="31817"/>
            </a:xfrm>
            <a:custGeom>
              <a:rect b="b" l="l" r="r" t="t"/>
              <a:pathLst>
                <a:path extrusionOk="0" h="289" w="288">
                  <a:moveTo>
                    <a:pt x="142" y="0"/>
                  </a:moveTo>
                  <a:cubicBezTo>
                    <a:pt x="61" y="0"/>
                    <a:pt x="0" y="66"/>
                    <a:pt x="0" y="142"/>
                  </a:cubicBezTo>
                  <a:cubicBezTo>
                    <a:pt x="0" y="222"/>
                    <a:pt x="61" y="288"/>
                    <a:pt x="142" y="288"/>
                  </a:cubicBezTo>
                  <a:cubicBezTo>
                    <a:pt x="222" y="288"/>
                    <a:pt x="288" y="222"/>
                    <a:pt x="288" y="142"/>
                  </a:cubicBezTo>
                  <a:cubicBezTo>
                    <a:pt x="288" y="66"/>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3"/>
            <p:cNvSpPr/>
            <p:nvPr/>
          </p:nvSpPr>
          <p:spPr>
            <a:xfrm flipH="1">
              <a:off x="4813132" y="3267989"/>
              <a:ext cx="30716" cy="30716"/>
            </a:xfrm>
            <a:custGeom>
              <a:rect b="b" l="l" r="r" t="t"/>
              <a:pathLst>
                <a:path extrusionOk="0" h="279" w="279">
                  <a:moveTo>
                    <a:pt x="137" y="1"/>
                  </a:moveTo>
                  <a:cubicBezTo>
                    <a:pt x="62" y="1"/>
                    <a:pt x="0" y="62"/>
                    <a:pt x="0" y="142"/>
                  </a:cubicBezTo>
                  <a:cubicBezTo>
                    <a:pt x="0" y="217"/>
                    <a:pt x="62" y="279"/>
                    <a:pt x="137" y="279"/>
                  </a:cubicBezTo>
                  <a:cubicBezTo>
                    <a:pt x="217" y="279"/>
                    <a:pt x="279" y="217"/>
                    <a:pt x="279" y="142"/>
                  </a:cubicBezTo>
                  <a:cubicBezTo>
                    <a:pt x="279" y="62"/>
                    <a:pt x="217"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3"/>
            <p:cNvSpPr/>
            <p:nvPr/>
          </p:nvSpPr>
          <p:spPr>
            <a:xfrm flipH="1">
              <a:off x="4730123" y="3300135"/>
              <a:ext cx="29615" cy="29725"/>
            </a:xfrm>
            <a:custGeom>
              <a:rect b="b" l="l" r="r" t="t"/>
              <a:pathLst>
                <a:path extrusionOk="0" h="270" w="269">
                  <a:moveTo>
                    <a:pt x="132" y="1"/>
                  </a:moveTo>
                  <a:cubicBezTo>
                    <a:pt x="61" y="1"/>
                    <a:pt x="0" y="62"/>
                    <a:pt x="0" y="138"/>
                  </a:cubicBezTo>
                  <a:cubicBezTo>
                    <a:pt x="0" y="213"/>
                    <a:pt x="61" y="270"/>
                    <a:pt x="132" y="270"/>
                  </a:cubicBezTo>
                  <a:cubicBezTo>
                    <a:pt x="208" y="270"/>
                    <a:pt x="269" y="213"/>
                    <a:pt x="269" y="138"/>
                  </a:cubicBezTo>
                  <a:cubicBezTo>
                    <a:pt x="269" y="62"/>
                    <a:pt x="208"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3"/>
            <p:cNvSpPr/>
            <p:nvPr/>
          </p:nvSpPr>
          <p:spPr>
            <a:xfrm flipH="1">
              <a:off x="4646563" y="3330300"/>
              <a:ext cx="28624" cy="28624"/>
            </a:xfrm>
            <a:custGeom>
              <a:rect b="b" l="l" r="r" t="t"/>
              <a:pathLst>
                <a:path extrusionOk="0" h="260" w="260">
                  <a:moveTo>
                    <a:pt x="133" y="0"/>
                  </a:moveTo>
                  <a:cubicBezTo>
                    <a:pt x="62" y="0"/>
                    <a:pt x="1" y="57"/>
                    <a:pt x="1" y="132"/>
                  </a:cubicBezTo>
                  <a:cubicBezTo>
                    <a:pt x="1" y="203"/>
                    <a:pt x="62" y="260"/>
                    <a:pt x="133" y="260"/>
                  </a:cubicBezTo>
                  <a:cubicBezTo>
                    <a:pt x="203" y="260"/>
                    <a:pt x="260" y="203"/>
                    <a:pt x="260" y="132"/>
                  </a:cubicBezTo>
                  <a:cubicBezTo>
                    <a:pt x="260" y="57"/>
                    <a:pt x="203" y="0"/>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3"/>
            <p:cNvSpPr/>
            <p:nvPr/>
          </p:nvSpPr>
          <p:spPr>
            <a:xfrm flipH="1">
              <a:off x="4561463" y="3357823"/>
              <a:ext cx="28074" cy="27523"/>
            </a:xfrm>
            <a:custGeom>
              <a:rect b="b" l="l" r="r" t="t"/>
              <a:pathLst>
                <a:path extrusionOk="0" h="250" w="255">
                  <a:moveTo>
                    <a:pt x="128" y="0"/>
                  </a:moveTo>
                  <a:cubicBezTo>
                    <a:pt x="57" y="0"/>
                    <a:pt x="0" y="57"/>
                    <a:pt x="0" y="123"/>
                  </a:cubicBezTo>
                  <a:cubicBezTo>
                    <a:pt x="0" y="193"/>
                    <a:pt x="57" y="250"/>
                    <a:pt x="128" y="250"/>
                  </a:cubicBezTo>
                  <a:cubicBezTo>
                    <a:pt x="198" y="250"/>
                    <a:pt x="255" y="193"/>
                    <a:pt x="255" y="123"/>
                  </a:cubicBezTo>
                  <a:cubicBezTo>
                    <a:pt x="255" y="57"/>
                    <a:pt x="198"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3"/>
            <p:cNvSpPr/>
            <p:nvPr/>
          </p:nvSpPr>
          <p:spPr>
            <a:xfrm flipH="1">
              <a:off x="4476252" y="3382153"/>
              <a:ext cx="26642" cy="27083"/>
            </a:xfrm>
            <a:custGeom>
              <a:rect b="b" l="l" r="r" t="t"/>
              <a:pathLst>
                <a:path extrusionOk="0" h="246" w="242">
                  <a:moveTo>
                    <a:pt x="118" y="1"/>
                  </a:moveTo>
                  <a:cubicBezTo>
                    <a:pt x="52" y="1"/>
                    <a:pt x="1" y="57"/>
                    <a:pt x="1" y="123"/>
                  </a:cubicBezTo>
                  <a:cubicBezTo>
                    <a:pt x="1" y="194"/>
                    <a:pt x="52" y="246"/>
                    <a:pt x="118" y="246"/>
                  </a:cubicBezTo>
                  <a:cubicBezTo>
                    <a:pt x="189" y="246"/>
                    <a:pt x="241" y="194"/>
                    <a:pt x="241" y="123"/>
                  </a:cubicBezTo>
                  <a:cubicBezTo>
                    <a:pt x="241" y="57"/>
                    <a:pt x="18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3"/>
            <p:cNvSpPr/>
            <p:nvPr/>
          </p:nvSpPr>
          <p:spPr>
            <a:xfrm flipH="1">
              <a:off x="4390160" y="3404502"/>
              <a:ext cx="26092" cy="26092"/>
            </a:xfrm>
            <a:custGeom>
              <a:rect b="b" l="l" r="r" t="t"/>
              <a:pathLst>
                <a:path extrusionOk="0" h="237" w="237">
                  <a:moveTo>
                    <a:pt x="119" y="0"/>
                  </a:moveTo>
                  <a:cubicBezTo>
                    <a:pt x="57" y="0"/>
                    <a:pt x="1" y="52"/>
                    <a:pt x="1" y="118"/>
                  </a:cubicBezTo>
                  <a:cubicBezTo>
                    <a:pt x="1" y="184"/>
                    <a:pt x="57" y="236"/>
                    <a:pt x="119" y="236"/>
                  </a:cubicBezTo>
                  <a:cubicBezTo>
                    <a:pt x="185" y="236"/>
                    <a:pt x="237" y="184"/>
                    <a:pt x="237" y="118"/>
                  </a:cubicBezTo>
                  <a:cubicBezTo>
                    <a:pt x="237" y="52"/>
                    <a:pt x="185"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3"/>
            <p:cNvSpPr/>
            <p:nvPr/>
          </p:nvSpPr>
          <p:spPr>
            <a:xfrm flipH="1">
              <a:off x="4302968" y="3423218"/>
              <a:ext cx="24991" cy="25541"/>
            </a:xfrm>
            <a:custGeom>
              <a:rect b="b" l="l" r="r" t="t"/>
              <a:pathLst>
                <a:path extrusionOk="0" h="232" w="227">
                  <a:moveTo>
                    <a:pt x="113" y="0"/>
                  </a:moveTo>
                  <a:cubicBezTo>
                    <a:pt x="47" y="0"/>
                    <a:pt x="0" y="52"/>
                    <a:pt x="0" y="113"/>
                  </a:cubicBezTo>
                  <a:cubicBezTo>
                    <a:pt x="0" y="179"/>
                    <a:pt x="47" y="231"/>
                    <a:pt x="113" y="231"/>
                  </a:cubicBezTo>
                  <a:cubicBezTo>
                    <a:pt x="175" y="231"/>
                    <a:pt x="227" y="179"/>
                    <a:pt x="227" y="113"/>
                  </a:cubicBezTo>
                  <a:cubicBezTo>
                    <a:pt x="227" y="52"/>
                    <a:pt x="175" y="0"/>
                    <a:pt x="1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3"/>
            <p:cNvSpPr/>
            <p:nvPr/>
          </p:nvSpPr>
          <p:spPr>
            <a:xfrm flipH="1">
              <a:off x="4215775" y="3439291"/>
              <a:ext cx="24000" cy="24000"/>
            </a:xfrm>
            <a:custGeom>
              <a:rect b="b" l="l" r="r" t="t"/>
              <a:pathLst>
                <a:path extrusionOk="0" h="218" w="218">
                  <a:moveTo>
                    <a:pt x="109" y="0"/>
                  </a:moveTo>
                  <a:cubicBezTo>
                    <a:pt x="48" y="0"/>
                    <a:pt x="1" y="47"/>
                    <a:pt x="1" y="109"/>
                  </a:cubicBezTo>
                  <a:cubicBezTo>
                    <a:pt x="1" y="170"/>
                    <a:pt x="48" y="217"/>
                    <a:pt x="109" y="217"/>
                  </a:cubicBezTo>
                  <a:cubicBezTo>
                    <a:pt x="170" y="217"/>
                    <a:pt x="218" y="170"/>
                    <a:pt x="218" y="109"/>
                  </a:cubicBezTo>
                  <a:cubicBezTo>
                    <a:pt x="218" y="47"/>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3"/>
            <p:cNvSpPr/>
            <p:nvPr/>
          </p:nvSpPr>
          <p:spPr>
            <a:xfrm flipH="1">
              <a:off x="4127592" y="3451731"/>
              <a:ext cx="23450" cy="23450"/>
            </a:xfrm>
            <a:custGeom>
              <a:rect b="b" l="l" r="r" t="t"/>
              <a:pathLst>
                <a:path extrusionOk="0" h="213" w="213">
                  <a:moveTo>
                    <a:pt x="109" y="0"/>
                  </a:moveTo>
                  <a:cubicBezTo>
                    <a:pt x="48" y="0"/>
                    <a:pt x="1" y="48"/>
                    <a:pt x="1" y="109"/>
                  </a:cubicBezTo>
                  <a:cubicBezTo>
                    <a:pt x="1" y="165"/>
                    <a:pt x="48" y="213"/>
                    <a:pt x="109" y="213"/>
                  </a:cubicBezTo>
                  <a:cubicBezTo>
                    <a:pt x="166" y="213"/>
                    <a:pt x="213" y="165"/>
                    <a:pt x="213" y="109"/>
                  </a:cubicBezTo>
                  <a:cubicBezTo>
                    <a:pt x="213" y="48"/>
                    <a:pt x="166"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3"/>
            <p:cNvSpPr/>
            <p:nvPr/>
          </p:nvSpPr>
          <p:spPr>
            <a:xfrm flipH="1">
              <a:off x="4039299" y="3461089"/>
              <a:ext cx="21908" cy="22349"/>
            </a:xfrm>
            <a:custGeom>
              <a:rect b="b" l="l" r="r" t="t"/>
              <a:pathLst>
                <a:path extrusionOk="0" h="203" w="199">
                  <a:moveTo>
                    <a:pt x="99" y="0"/>
                  </a:moveTo>
                  <a:cubicBezTo>
                    <a:pt x="43" y="0"/>
                    <a:pt x="0" y="47"/>
                    <a:pt x="0" y="104"/>
                  </a:cubicBezTo>
                  <a:cubicBezTo>
                    <a:pt x="0" y="161"/>
                    <a:pt x="43" y="203"/>
                    <a:pt x="99" y="203"/>
                  </a:cubicBezTo>
                  <a:cubicBezTo>
                    <a:pt x="156" y="203"/>
                    <a:pt x="198" y="161"/>
                    <a:pt x="198" y="104"/>
                  </a:cubicBezTo>
                  <a:cubicBezTo>
                    <a:pt x="198" y="47"/>
                    <a:pt x="156" y="0"/>
                    <a:pt x="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3"/>
            <p:cNvSpPr/>
            <p:nvPr/>
          </p:nvSpPr>
          <p:spPr>
            <a:xfrm flipH="1">
              <a:off x="3950565" y="3467254"/>
              <a:ext cx="21358" cy="21468"/>
            </a:xfrm>
            <a:custGeom>
              <a:rect b="b" l="l" r="r" t="t"/>
              <a:pathLst>
                <a:path extrusionOk="0" h="195" w="194">
                  <a:moveTo>
                    <a:pt x="99" y="1"/>
                  </a:moveTo>
                  <a:cubicBezTo>
                    <a:pt x="43" y="1"/>
                    <a:pt x="0" y="43"/>
                    <a:pt x="0" y="95"/>
                  </a:cubicBezTo>
                  <a:cubicBezTo>
                    <a:pt x="0" y="152"/>
                    <a:pt x="43" y="194"/>
                    <a:pt x="99" y="194"/>
                  </a:cubicBezTo>
                  <a:cubicBezTo>
                    <a:pt x="151" y="194"/>
                    <a:pt x="194" y="152"/>
                    <a:pt x="194" y="95"/>
                  </a:cubicBezTo>
                  <a:cubicBezTo>
                    <a:pt x="194" y="43"/>
                    <a:pt x="15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3"/>
            <p:cNvSpPr/>
            <p:nvPr/>
          </p:nvSpPr>
          <p:spPr>
            <a:xfrm flipH="1">
              <a:off x="3861831" y="3469896"/>
              <a:ext cx="20367" cy="20367"/>
            </a:xfrm>
            <a:custGeom>
              <a:rect b="b" l="l" r="r" t="t"/>
              <a:pathLst>
                <a:path extrusionOk="0" h="185" w="185">
                  <a:moveTo>
                    <a:pt x="95" y="0"/>
                  </a:moveTo>
                  <a:cubicBezTo>
                    <a:pt x="43" y="0"/>
                    <a:pt x="1" y="43"/>
                    <a:pt x="1" y="95"/>
                  </a:cubicBezTo>
                  <a:cubicBezTo>
                    <a:pt x="1" y="142"/>
                    <a:pt x="43" y="184"/>
                    <a:pt x="95" y="184"/>
                  </a:cubicBezTo>
                  <a:cubicBezTo>
                    <a:pt x="142" y="184"/>
                    <a:pt x="185" y="142"/>
                    <a:pt x="185" y="95"/>
                  </a:cubicBezTo>
                  <a:cubicBezTo>
                    <a:pt x="185" y="43"/>
                    <a:pt x="14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3"/>
            <p:cNvSpPr/>
            <p:nvPr/>
          </p:nvSpPr>
          <p:spPr>
            <a:xfrm flipH="1">
              <a:off x="3773098" y="3469346"/>
              <a:ext cx="19266" cy="19376"/>
            </a:xfrm>
            <a:custGeom>
              <a:rect b="b" l="l" r="r" t="t"/>
              <a:pathLst>
                <a:path extrusionOk="0" h="176" w="175">
                  <a:moveTo>
                    <a:pt x="90" y="1"/>
                  </a:moveTo>
                  <a:cubicBezTo>
                    <a:pt x="38" y="1"/>
                    <a:pt x="0" y="38"/>
                    <a:pt x="0" y="86"/>
                  </a:cubicBezTo>
                  <a:cubicBezTo>
                    <a:pt x="0" y="137"/>
                    <a:pt x="38" y="175"/>
                    <a:pt x="90" y="175"/>
                  </a:cubicBezTo>
                  <a:cubicBezTo>
                    <a:pt x="137" y="175"/>
                    <a:pt x="175" y="137"/>
                    <a:pt x="175" y="86"/>
                  </a:cubicBezTo>
                  <a:cubicBezTo>
                    <a:pt x="175" y="38"/>
                    <a:pt x="137"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3"/>
            <p:cNvSpPr/>
            <p:nvPr/>
          </p:nvSpPr>
          <p:spPr>
            <a:xfrm flipH="1">
              <a:off x="3684364" y="3465162"/>
              <a:ext cx="18275" cy="18826"/>
            </a:xfrm>
            <a:custGeom>
              <a:rect b="b" l="l" r="r" t="t"/>
              <a:pathLst>
                <a:path extrusionOk="0" h="171" w="166">
                  <a:moveTo>
                    <a:pt x="86" y="1"/>
                  </a:moveTo>
                  <a:cubicBezTo>
                    <a:pt x="39" y="1"/>
                    <a:pt x="1" y="39"/>
                    <a:pt x="1" y="86"/>
                  </a:cubicBezTo>
                  <a:cubicBezTo>
                    <a:pt x="1" y="133"/>
                    <a:pt x="39" y="171"/>
                    <a:pt x="86" y="171"/>
                  </a:cubicBezTo>
                  <a:cubicBezTo>
                    <a:pt x="128" y="171"/>
                    <a:pt x="166" y="133"/>
                    <a:pt x="166" y="86"/>
                  </a:cubicBezTo>
                  <a:cubicBezTo>
                    <a:pt x="166" y="39"/>
                    <a:pt x="128" y="1"/>
                    <a:pt x="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3"/>
            <p:cNvSpPr/>
            <p:nvPr/>
          </p:nvSpPr>
          <p:spPr>
            <a:xfrm flipH="1">
              <a:off x="3595520" y="3458447"/>
              <a:ext cx="17835" cy="17725"/>
            </a:xfrm>
            <a:custGeom>
              <a:rect b="b" l="l" r="r" t="t"/>
              <a:pathLst>
                <a:path extrusionOk="0" h="161" w="162">
                  <a:moveTo>
                    <a:pt x="81" y="1"/>
                  </a:moveTo>
                  <a:cubicBezTo>
                    <a:pt x="38" y="1"/>
                    <a:pt x="1" y="38"/>
                    <a:pt x="1" y="81"/>
                  </a:cubicBezTo>
                  <a:cubicBezTo>
                    <a:pt x="1" y="128"/>
                    <a:pt x="38" y="161"/>
                    <a:pt x="81" y="161"/>
                  </a:cubicBezTo>
                  <a:cubicBezTo>
                    <a:pt x="123" y="161"/>
                    <a:pt x="161" y="128"/>
                    <a:pt x="161" y="81"/>
                  </a:cubicBezTo>
                  <a:cubicBezTo>
                    <a:pt x="161" y="38"/>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3"/>
            <p:cNvSpPr/>
            <p:nvPr/>
          </p:nvSpPr>
          <p:spPr>
            <a:xfrm flipH="1">
              <a:off x="3507337" y="3449089"/>
              <a:ext cx="16734" cy="16734"/>
            </a:xfrm>
            <a:custGeom>
              <a:rect b="b" l="l" r="r" t="t"/>
              <a:pathLst>
                <a:path extrusionOk="0" h="152" w="152">
                  <a:moveTo>
                    <a:pt x="76" y="1"/>
                  </a:moveTo>
                  <a:cubicBezTo>
                    <a:pt x="34" y="1"/>
                    <a:pt x="1" y="34"/>
                    <a:pt x="1" y="76"/>
                  </a:cubicBezTo>
                  <a:cubicBezTo>
                    <a:pt x="1" y="119"/>
                    <a:pt x="34" y="152"/>
                    <a:pt x="76" y="152"/>
                  </a:cubicBezTo>
                  <a:cubicBezTo>
                    <a:pt x="118" y="152"/>
                    <a:pt x="151" y="119"/>
                    <a:pt x="151" y="76"/>
                  </a:cubicBezTo>
                  <a:cubicBezTo>
                    <a:pt x="151"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3"/>
            <p:cNvSpPr/>
            <p:nvPr/>
          </p:nvSpPr>
          <p:spPr>
            <a:xfrm flipH="1">
              <a:off x="3419154" y="3437750"/>
              <a:ext cx="15633" cy="15633"/>
            </a:xfrm>
            <a:custGeom>
              <a:rect b="b" l="l" r="r" t="t"/>
              <a:pathLst>
                <a:path extrusionOk="0" h="142" w="142">
                  <a:moveTo>
                    <a:pt x="71" y="0"/>
                  </a:moveTo>
                  <a:cubicBezTo>
                    <a:pt x="29" y="0"/>
                    <a:pt x="0" y="28"/>
                    <a:pt x="0" y="71"/>
                  </a:cubicBezTo>
                  <a:cubicBezTo>
                    <a:pt x="0" y="109"/>
                    <a:pt x="29" y="142"/>
                    <a:pt x="71" y="142"/>
                  </a:cubicBezTo>
                  <a:cubicBezTo>
                    <a:pt x="109" y="142"/>
                    <a:pt x="142" y="109"/>
                    <a:pt x="142" y="71"/>
                  </a:cubicBezTo>
                  <a:cubicBezTo>
                    <a:pt x="142" y="28"/>
                    <a:pt x="109"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3"/>
            <p:cNvSpPr/>
            <p:nvPr/>
          </p:nvSpPr>
          <p:spPr>
            <a:xfrm flipH="1">
              <a:off x="3331411" y="3423658"/>
              <a:ext cx="15193" cy="15193"/>
            </a:xfrm>
            <a:custGeom>
              <a:rect b="b" l="l" r="r" t="t"/>
              <a:pathLst>
                <a:path extrusionOk="0" h="138" w="138">
                  <a:moveTo>
                    <a:pt x="67" y="1"/>
                  </a:moveTo>
                  <a:cubicBezTo>
                    <a:pt x="34" y="1"/>
                    <a:pt x="1" y="34"/>
                    <a:pt x="1" y="67"/>
                  </a:cubicBezTo>
                  <a:cubicBezTo>
                    <a:pt x="1" y="105"/>
                    <a:pt x="34" y="138"/>
                    <a:pt x="67" y="138"/>
                  </a:cubicBezTo>
                  <a:cubicBezTo>
                    <a:pt x="105" y="138"/>
                    <a:pt x="138" y="105"/>
                    <a:pt x="138" y="67"/>
                  </a:cubicBezTo>
                  <a:cubicBezTo>
                    <a:pt x="138" y="34"/>
                    <a:pt x="105"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3"/>
            <p:cNvSpPr/>
            <p:nvPr/>
          </p:nvSpPr>
          <p:spPr>
            <a:xfrm flipH="1">
              <a:off x="3244218" y="3408686"/>
              <a:ext cx="13651" cy="14092"/>
            </a:xfrm>
            <a:custGeom>
              <a:rect b="b" l="l" r="r" t="t"/>
              <a:pathLst>
                <a:path extrusionOk="0" h="128" w="124">
                  <a:moveTo>
                    <a:pt x="62" y="0"/>
                  </a:moveTo>
                  <a:cubicBezTo>
                    <a:pt x="29" y="0"/>
                    <a:pt x="1" y="28"/>
                    <a:pt x="1" y="61"/>
                  </a:cubicBezTo>
                  <a:cubicBezTo>
                    <a:pt x="1" y="99"/>
                    <a:pt x="29" y="127"/>
                    <a:pt x="62" y="127"/>
                  </a:cubicBezTo>
                  <a:cubicBezTo>
                    <a:pt x="95" y="127"/>
                    <a:pt x="124" y="99"/>
                    <a:pt x="124" y="61"/>
                  </a:cubicBezTo>
                  <a:cubicBezTo>
                    <a:pt x="124" y="28"/>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3"/>
            <p:cNvSpPr/>
            <p:nvPr/>
          </p:nvSpPr>
          <p:spPr>
            <a:xfrm flipH="1">
              <a:off x="3157026" y="3392502"/>
              <a:ext cx="12551" cy="13101"/>
            </a:xfrm>
            <a:custGeom>
              <a:rect b="b" l="l" r="r" t="t"/>
              <a:pathLst>
                <a:path extrusionOk="0" h="119" w="114">
                  <a:moveTo>
                    <a:pt x="57" y="1"/>
                  </a:moveTo>
                  <a:cubicBezTo>
                    <a:pt x="24" y="1"/>
                    <a:pt x="0" y="29"/>
                    <a:pt x="0" y="58"/>
                  </a:cubicBezTo>
                  <a:cubicBezTo>
                    <a:pt x="0" y="91"/>
                    <a:pt x="24" y="119"/>
                    <a:pt x="57" y="119"/>
                  </a:cubicBezTo>
                  <a:cubicBezTo>
                    <a:pt x="90" y="119"/>
                    <a:pt x="113" y="91"/>
                    <a:pt x="113" y="58"/>
                  </a:cubicBezTo>
                  <a:cubicBezTo>
                    <a:pt x="113"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3"/>
            <p:cNvSpPr/>
            <p:nvPr/>
          </p:nvSpPr>
          <p:spPr>
            <a:xfrm flipH="1">
              <a:off x="3069833" y="3375988"/>
              <a:ext cx="12000" cy="12000"/>
            </a:xfrm>
            <a:custGeom>
              <a:rect b="b" l="l" r="r" t="t"/>
              <a:pathLst>
                <a:path extrusionOk="0" h="109" w="109">
                  <a:moveTo>
                    <a:pt x="57" y="0"/>
                  </a:moveTo>
                  <a:cubicBezTo>
                    <a:pt x="24" y="0"/>
                    <a:pt x="0" y="24"/>
                    <a:pt x="0" y="52"/>
                  </a:cubicBezTo>
                  <a:cubicBezTo>
                    <a:pt x="0" y="85"/>
                    <a:pt x="24" y="109"/>
                    <a:pt x="57" y="109"/>
                  </a:cubicBezTo>
                  <a:cubicBezTo>
                    <a:pt x="85" y="109"/>
                    <a:pt x="108" y="85"/>
                    <a:pt x="108" y="52"/>
                  </a:cubicBezTo>
                  <a:cubicBezTo>
                    <a:pt x="108" y="24"/>
                    <a:pt x="85"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3"/>
            <p:cNvSpPr/>
            <p:nvPr/>
          </p:nvSpPr>
          <p:spPr>
            <a:xfrm flipH="1">
              <a:off x="2982641" y="3359365"/>
              <a:ext cx="11009" cy="11009"/>
            </a:xfrm>
            <a:custGeom>
              <a:rect b="b" l="l" r="r" t="t"/>
              <a:pathLst>
                <a:path extrusionOk="0" h="100" w="100">
                  <a:moveTo>
                    <a:pt x="52" y="0"/>
                  </a:moveTo>
                  <a:cubicBezTo>
                    <a:pt x="24" y="0"/>
                    <a:pt x="0" y="24"/>
                    <a:pt x="0" y="52"/>
                  </a:cubicBezTo>
                  <a:cubicBezTo>
                    <a:pt x="0" y="76"/>
                    <a:pt x="24" y="99"/>
                    <a:pt x="52" y="99"/>
                  </a:cubicBezTo>
                  <a:cubicBezTo>
                    <a:pt x="76" y="99"/>
                    <a:pt x="99" y="76"/>
                    <a:pt x="99" y="52"/>
                  </a:cubicBezTo>
                  <a:cubicBezTo>
                    <a:pt x="99" y="24"/>
                    <a:pt x="76"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3"/>
            <p:cNvSpPr/>
            <p:nvPr/>
          </p:nvSpPr>
          <p:spPr>
            <a:xfrm flipH="1">
              <a:off x="2895449" y="3343291"/>
              <a:ext cx="10018" cy="10459"/>
            </a:xfrm>
            <a:custGeom>
              <a:rect b="b" l="l" r="r" t="t"/>
              <a:pathLst>
                <a:path extrusionOk="0" h="95" w="91">
                  <a:moveTo>
                    <a:pt x="48" y="0"/>
                  </a:moveTo>
                  <a:cubicBezTo>
                    <a:pt x="20" y="0"/>
                    <a:pt x="1" y="24"/>
                    <a:pt x="1" y="47"/>
                  </a:cubicBezTo>
                  <a:cubicBezTo>
                    <a:pt x="1" y="71"/>
                    <a:pt x="20" y="94"/>
                    <a:pt x="48" y="94"/>
                  </a:cubicBezTo>
                  <a:cubicBezTo>
                    <a:pt x="72" y="94"/>
                    <a:pt x="90" y="71"/>
                    <a:pt x="90" y="47"/>
                  </a:cubicBezTo>
                  <a:cubicBezTo>
                    <a:pt x="90" y="24"/>
                    <a:pt x="72"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3"/>
            <p:cNvSpPr/>
            <p:nvPr/>
          </p:nvSpPr>
          <p:spPr>
            <a:xfrm flipH="1">
              <a:off x="2807706" y="3328759"/>
              <a:ext cx="9028" cy="8917"/>
            </a:xfrm>
            <a:custGeom>
              <a:rect b="b" l="l" r="r" t="t"/>
              <a:pathLst>
                <a:path extrusionOk="0" h="81" w="82">
                  <a:moveTo>
                    <a:pt x="39" y="0"/>
                  </a:moveTo>
                  <a:cubicBezTo>
                    <a:pt x="20" y="0"/>
                    <a:pt x="1" y="19"/>
                    <a:pt x="1" y="43"/>
                  </a:cubicBezTo>
                  <a:cubicBezTo>
                    <a:pt x="1" y="66"/>
                    <a:pt x="20" y="80"/>
                    <a:pt x="39" y="80"/>
                  </a:cubicBezTo>
                  <a:cubicBezTo>
                    <a:pt x="62" y="80"/>
                    <a:pt x="81" y="66"/>
                    <a:pt x="81" y="43"/>
                  </a:cubicBezTo>
                  <a:cubicBezTo>
                    <a:pt x="81" y="19"/>
                    <a:pt x="62" y="0"/>
                    <a:pt x="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3"/>
            <p:cNvSpPr/>
            <p:nvPr/>
          </p:nvSpPr>
          <p:spPr>
            <a:xfrm flipH="1">
              <a:off x="2720073" y="3315768"/>
              <a:ext cx="7817" cy="8367"/>
            </a:xfrm>
            <a:custGeom>
              <a:rect b="b" l="l" r="r" t="t"/>
              <a:pathLst>
                <a:path extrusionOk="0" h="76" w="71">
                  <a:moveTo>
                    <a:pt x="33" y="0"/>
                  </a:moveTo>
                  <a:cubicBezTo>
                    <a:pt x="14" y="0"/>
                    <a:pt x="0" y="19"/>
                    <a:pt x="0" y="38"/>
                  </a:cubicBezTo>
                  <a:cubicBezTo>
                    <a:pt x="0" y="57"/>
                    <a:pt x="14" y="76"/>
                    <a:pt x="33" y="76"/>
                  </a:cubicBezTo>
                  <a:cubicBezTo>
                    <a:pt x="57" y="76"/>
                    <a:pt x="71" y="57"/>
                    <a:pt x="71" y="38"/>
                  </a:cubicBezTo>
                  <a:cubicBezTo>
                    <a:pt x="71" y="19"/>
                    <a:pt x="57"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3"/>
            <p:cNvSpPr/>
            <p:nvPr/>
          </p:nvSpPr>
          <p:spPr>
            <a:xfrm flipH="1">
              <a:off x="2631780" y="3305420"/>
              <a:ext cx="7376" cy="6826"/>
            </a:xfrm>
            <a:custGeom>
              <a:rect b="b" l="l" r="r" t="t"/>
              <a:pathLst>
                <a:path extrusionOk="0" h="62" w="67">
                  <a:moveTo>
                    <a:pt x="33" y="0"/>
                  </a:moveTo>
                  <a:cubicBezTo>
                    <a:pt x="14" y="0"/>
                    <a:pt x="0" y="14"/>
                    <a:pt x="0" y="28"/>
                  </a:cubicBezTo>
                  <a:cubicBezTo>
                    <a:pt x="0" y="47"/>
                    <a:pt x="14" y="61"/>
                    <a:pt x="33" y="61"/>
                  </a:cubicBezTo>
                  <a:cubicBezTo>
                    <a:pt x="52" y="61"/>
                    <a:pt x="66" y="47"/>
                    <a:pt x="66" y="28"/>
                  </a:cubicBezTo>
                  <a:cubicBezTo>
                    <a:pt x="66" y="14"/>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3"/>
            <p:cNvSpPr/>
            <p:nvPr/>
          </p:nvSpPr>
          <p:spPr>
            <a:xfrm flipH="1">
              <a:off x="2543596" y="3297053"/>
              <a:ext cx="6275" cy="6385"/>
            </a:xfrm>
            <a:custGeom>
              <a:rect b="b" l="l" r="r" t="t"/>
              <a:pathLst>
                <a:path extrusionOk="0" h="58" w="57">
                  <a:moveTo>
                    <a:pt x="28" y="1"/>
                  </a:moveTo>
                  <a:cubicBezTo>
                    <a:pt x="14" y="1"/>
                    <a:pt x="0" y="15"/>
                    <a:pt x="0" y="29"/>
                  </a:cubicBezTo>
                  <a:cubicBezTo>
                    <a:pt x="0" y="48"/>
                    <a:pt x="14" y="57"/>
                    <a:pt x="28" y="57"/>
                  </a:cubicBezTo>
                  <a:cubicBezTo>
                    <a:pt x="47" y="57"/>
                    <a:pt x="57" y="48"/>
                    <a:pt x="57" y="29"/>
                  </a:cubicBezTo>
                  <a:cubicBezTo>
                    <a:pt x="57" y="15"/>
                    <a:pt x="47" y="1"/>
                    <a:pt x="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3"/>
            <p:cNvSpPr/>
            <p:nvPr/>
          </p:nvSpPr>
          <p:spPr>
            <a:xfrm flipH="1">
              <a:off x="2454863" y="3292869"/>
              <a:ext cx="5284" cy="5395"/>
            </a:xfrm>
            <a:custGeom>
              <a:rect b="b" l="l" r="r" t="t"/>
              <a:pathLst>
                <a:path extrusionOk="0" h="49" w="48">
                  <a:moveTo>
                    <a:pt x="24" y="1"/>
                  </a:moveTo>
                  <a:cubicBezTo>
                    <a:pt x="10" y="1"/>
                    <a:pt x="1" y="10"/>
                    <a:pt x="1" y="24"/>
                  </a:cubicBezTo>
                  <a:cubicBezTo>
                    <a:pt x="1" y="39"/>
                    <a:pt x="10" y="48"/>
                    <a:pt x="24" y="48"/>
                  </a:cubicBezTo>
                  <a:cubicBezTo>
                    <a:pt x="38" y="48"/>
                    <a:pt x="48" y="39"/>
                    <a:pt x="48" y="24"/>
                  </a:cubicBezTo>
                  <a:cubicBezTo>
                    <a:pt x="48" y="10"/>
                    <a:pt x="38"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3"/>
            <p:cNvSpPr/>
            <p:nvPr/>
          </p:nvSpPr>
          <p:spPr>
            <a:xfrm flipH="1">
              <a:off x="2366129" y="3291878"/>
              <a:ext cx="4184" cy="4294"/>
            </a:xfrm>
            <a:custGeom>
              <a:rect b="b" l="l" r="r" t="t"/>
              <a:pathLst>
                <a:path extrusionOk="0" h="39" w="38">
                  <a:moveTo>
                    <a:pt x="19" y="0"/>
                  </a:moveTo>
                  <a:cubicBezTo>
                    <a:pt x="10" y="0"/>
                    <a:pt x="0" y="10"/>
                    <a:pt x="0" y="19"/>
                  </a:cubicBezTo>
                  <a:cubicBezTo>
                    <a:pt x="0" y="29"/>
                    <a:pt x="10" y="38"/>
                    <a:pt x="19" y="38"/>
                  </a:cubicBezTo>
                  <a:cubicBezTo>
                    <a:pt x="28" y="38"/>
                    <a:pt x="38" y="29"/>
                    <a:pt x="38" y="19"/>
                  </a:cubicBezTo>
                  <a:cubicBezTo>
                    <a:pt x="38" y="10"/>
                    <a:pt x="28"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3"/>
            <p:cNvSpPr/>
            <p:nvPr/>
          </p:nvSpPr>
          <p:spPr>
            <a:xfrm flipH="1">
              <a:off x="2277285" y="3294961"/>
              <a:ext cx="3303" cy="3303"/>
            </a:xfrm>
            <a:custGeom>
              <a:rect b="b" l="l" r="r" t="t"/>
              <a:pathLst>
                <a:path extrusionOk="0" h="30" w="30">
                  <a:moveTo>
                    <a:pt x="15" y="1"/>
                  </a:moveTo>
                  <a:cubicBezTo>
                    <a:pt x="5" y="1"/>
                    <a:pt x="1" y="5"/>
                    <a:pt x="1" y="15"/>
                  </a:cubicBezTo>
                  <a:cubicBezTo>
                    <a:pt x="1" y="24"/>
                    <a:pt x="5" y="29"/>
                    <a:pt x="15" y="29"/>
                  </a:cubicBezTo>
                  <a:cubicBezTo>
                    <a:pt x="24" y="29"/>
                    <a:pt x="29" y="24"/>
                    <a:pt x="29" y="15"/>
                  </a:cubicBezTo>
                  <a:cubicBezTo>
                    <a:pt x="29" y="5"/>
                    <a:pt x="24"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3"/>
            <p:cNvSpPr/>
            <p:nvPr/>
          </p:nvSpPr>
          <p:spPr>
            <a:xfrm flipH="1">
              <a:off x="2188551" y="3302227"/>
              <a:ext cx="2752" cy="2202"/>
            </a:xfrm>
            <a:custGeom>
              <a:rect b="b" l="l" r="r" t="t"/>
              <a:pathLst>
                <a:path extrusionOk="0" h="20" w="25">
                  <a:moveTo>
                    <a:pt x="15" y="1"/>
                  </a:moveTo>
                  <a:cubicBezTo>
                    <a:pt x="5" y="1"/>
                    <a:pt x="1" y="5"/>
                    <a:pt x="1" y="10"/>
                  </a:cubicBezTo>
                  <a:cubicBezTo>
                    <a:pt x="1" y="15"/>
                    <a:pt x="5" y="20"/>
                    <a:pt x="15" y="20"/>
                  </a:cubicBezTo>
                  <a:cubicBezTo>
                    <a:pt x="19" y="20"/>
                    <a:pt x="24" y="15"/>
                    <a:pt x="24" y="10"/>
                  </a:cubicBezTo>
                  <a:cubicBezTo>
                    <a:pt x="24" y="5"/>
                    <a:pt x="19"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3"/>
            <p:cNvSpPr/>
            <p:nvPr/>
          </p:nvSpPr>
          <p:spPr>
            <a:xfrm flipH="1">
              <a:off x="2100368" y="3313126"/>
              <a:ext cx="1651" cy="1651"/>
            </a:xfrm>
            <a:custGeom>
              <a:rect b="b" l="l" r="r" t="t"/>
              <a:pathLst>
                <a:path extrusionOk="0" h="15" w="15">
                  <a:moveTo>
                    <a:pt x="5" y="1"/>
                  </a:moveTo>
                  <a:cubicBezTo>
                    <a:pt x="5" y="1"/>
                    <a:pt x="0" y="5"/>
                    <a:pt x="0" y="10"/>
                  </a:cubicBezTo>
                  <a:cubicBezTo>
                    <a:pt x="0" y="15"/>
                    <a:pt x="5" y="15"/>
                    <a:pt x="5" y="15"/>
                  </a:cubicBezTo>
                  <a:cubicBezTo>
                    <a:pt x="10" y="15"/>
                    <a:pt x="15" y="15"/>
                    <a:pt x="15" y="10"/>
                  </a:cubicBezTo>
                  <a:cubicBezTo>
                    <a:pt x="15" y="5"/>
                    <a:pt x="10"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3"/>
            <p:cNvSpPr/>
            <p:nvPr/>
          </p:nvSpPr>
          <p:spPr>
            <a:xfrm flipH="1">
              <a:off x="2012625" y="3328759"/>
              <a:ext cx="1211" cy="550"/>
            </a:xfrm>
            <a:custGeom>
              <a:rect b="b" l="l" r="r" t="t"/>
              <a:pathLst>
                <a:path extrusionOk="0" h="5" w="11">
                  <a:moveTo>
                    <a:pt x="6" y="0"/>
                  </a:moveTo>
                  <a:cubicBezTo>
                    <a:pt x="6" y="0"/>
                    <a:pt x="1" y="5"/>
                    <a:pt x="1" y="5"/>
                  </a:cubicBezTo>
                  <a:lnTo>
                    <a:pt x="10" y="5"/>
                  </a:lnTo>
                  <a:cubicBezTo>
                    <a:pt x="10" y="5"/>
                    <a:pt x="6" y="0"/>
                    <a:pt x="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3"/>
            <p:cNvSpPr/>
            <p:nvPr/>
          </p:nvSpPr>
          <p:spPr>
            <a:xfrm flipH="1">
              <a:off x="9090185" y="2946742"/>
              <a:ext cx="80478" cy="80037"/>
            </a:xfrm>
            <a:custGeom>
              <a:rect b="b" l="l" r="r" t="t"/>
              <a:pathLst>
                <a:path extrusionOk="0" h="727" w="731">
                  <a:moveTo>
                    <a:pt x="363" y="1"/>
                  </a:moveTo>
                  <a:cubicBezTo>
                    <a:pt x="165" y="1"/>
                    <a:pt x="0" y="161"/>
                    <a:pt x="0" y="364"/>
                  </a:cubicBezTo>
                  <a:cubicBezTo>
                    <a:pt x="0" y="566"/>
                    <a:pt x="165" y="727"/>
                    <a:pt x="363" y="727"/>
                  </a:cubicBezTo>
                  <a:cubicBezTo>
                    <a:pt x="566" y="727"/>
                    <a:pt x="731" y="566"/>
                    <a:pt x="731" y="364"/>
                  </a:cubicBezTo>
                  <a:cubicBezTo>
                    <a:pt x="731" y="161"/>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3"/>
            <p:cNvSpPr/>
            <p:nvPr/>
          </p:nvSpPr>
          <p:spPr>
            <a:xfrm flipH="1">
              <a:off x="9020057" y="3001237"/>
              <a:ext cx="79487" cy="79487"/>
            </a:xfrm>
            <a:custGeom>
              <a:rect b="b" l="l" r="r" t="t"/>
              <a:pathLst>
                <a:path extrusionOk="0" h="722" w="722">
                  <a:moveTo>
                    <a:pt x="363" y="1"/>
                  </a:moveTo>
                  <a:cubicBezTo>
                    <a:pt x="165" y="1"/>
                    <a:pt x="0" y="161"/>
                    <a:pt x="0" y="363"/>
                  </a:cubicBezTo>
                  <a:cubicBezTo>
                    <a:pt x="0" y="561"/>
                    <a:pt x="165" y="722"/>
                    <a:pt x="363" y="722"/>
                  </a:cubicBezTo>
                  <a:cubicBezTo>
                    <a:pt x="561" y="722"/>
                    <a:pt x="721" y="561"/>
                    <a:pt x="721" y="363"/>
                  </a:cubicBezTo>
                  <a:cubicBezTo>
                    <a:pt x="721" y="161"/>
                    <a:pt x="561"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3"/>
            <p:cNvSpPr/>
            <p:nvPr/>
          </p:nvSpPr>
          <p:spPr>
            <a:xfrm flipH="1">
              <a:off x="8946846" y="3052650"/>
              <a:ext cx="79046" cy="78936"/>
            </a:xfrm>
            <a:custGeom>
              <a:rect b="b" l="l" r="r" t="t"/>
              <a:pathLst>
                <a:path extrusionOk="0" h="717" w="718">
                  <a:moveTo>
                    <a:pt x="359" y="0"/>
                  </a:moveTo>
                  <a:cubicBezTo>
                    <a:pt x="161" y="0"/>
                    <a:pt x="1" y="160"/>
                    <a:pt x="1" y="358"/>
                  </a:cubicBezTo>
                  <a:cubicBezTo>
                    <a:pt x="1" y="556"/>
                    <a:pt x="161" y="717"/>
                    <a:pt x="359" y="717"/>
                  </a:cubicBezTo>
                  <a:cubicBezTo>
                    <a:pt x="557" y="717"/>
                    <a:pt x="717" y="556"/>
                    <a:pt x="717" y="358"/>
                  </a:cubicBezTo>
                  <a:cubicBezTo>
                    <a:pt x="717" y="160"/>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3"/>
            <p:cNvSpPr/>
            <p:nvPr/>
          </p:nvSpPr>
          <p:spPr>
            <a:xfrm flipH="1">
              <a:off x="8872644" y="3101971"/>
              <a:ext cx="77505" cy="77395"/>
            </a:xfrm>
            <a:custGeom>
              <a:rect b="b" l="l" r="r" t="t"/>
              <a:pathLst>
                <a:path extrusionOk="0" h="703" w="704">
                  <a:moveTo>
                    <a:pt x="350" y="0"/>
                  </a:moveTo>
                  <a:cubicBezTo>
                    <a:pt x="156" y="0"/>
                    <a:pt x="1" y="156"/>
                    <a:pt x="1" y="349"/>
                  </a:cubicBezTo>
                  <a:cubicBezTo>
                    <a:pt x="1" y="547"/>
                    <a:pt x="156" y="702"/>
                    <a:pt x="350" y="702"/>
                  </a:cubicBezTo>
                  <a:cubicBezTo>
                    <a:pt x="548" y="702"/>
                    <a:pt x="703" y="547"/>
                    <a:pt x="703" y="349"/>
                  </a:cubicBezTo>
                  <a:cubicBezTo>
                    <a:pt x="703" y="156"/>
                    <a:pt x="548" y="0"/>
                    <a:pt x="3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3"/>
            <p:cNvSpPr/>
            <p:nvPr/>
          </p:nvSpPr>
          <p:spPr>
            <a:xfrm flipH="1">
              <a:off x="8796351" y="3148099"/>
              <a:ext cx="76955" cy="76955"/>
            </a:xfrm>
            <a:custGeom>
              <a:rect b="b" l="l" r="r" t="t"/>
              <a:pathLst>
                <a:path extrusionOk="0" h="699" w="699">
                  <a:moveTo>
                    <a:pt x="349" y="1"/>
                  </a:moveTo>
                  <a:cubicBezTo>
                    <a:pt x="156" y="1"/>
                    <a:pt x="1" y="156"/>
                    <a:pt x="1" y="349"/>
                  </a:cubicBezTo>
                  <a:cubicBezTo>
                    <a:pt x="1" y="543"/>
                    <a:pt x="156" y="698"/>
                    <a:pt x="349" y="698"/>
                  </a:cubicBezTo>
                  <a:cubicBezTo>
                    <a:pt x="543" y="698"/>
                    <a:pt x="698" y="543"/>
                    <a:pt x="698" y="349"/>
                  </a:cubicBezTo>
                  <a:cubicBezTo>
                    <a:pt x="698" y="156"/>
                    <a:pt x="543"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3"/>
            <p:cNvSpPr/>
            <p:nvPr/>
          </p:nvSpPr>
          <p:spPr>
            <a:xfrm flipH="1">
              <a:off x="8719067" y="3192796"/>
              <a:ext cx="75854" cy="75303"/>
            </a:xfrm>
            <a:custGeom>
              <a:rect b="b" l="l" r="r" t="t"/>
              <a:pathLst>
                <a:path extrusionOk="0" h="684" w="689">
                  <a:moveTo>
                    <a:pt x="344" y="0"/>
                  </a:moveTo>
                  <a:cubicBezTo>
                    <a:pt x="151" y="0"/>
                    <a:pt x="0" y="151"/>
                    <a:pt x="0" y="339"/>
                  </a:cubicBezTo>
                  <a:cubicBezTo>
                    <a:pt x="0" y="533"/>
                    <a:pt x="151" y="684"/>
                    <a:pt x="344" y="684"/>
                  </a:cubicBezTo>
                  <a:cubicBezTo>
                    <a:pt x="533" y="684"/>
                    <a:pt x="689" y="533"/>
                    <a:pt x="689" y="339"/>
                  </a:cubicBezTo>
                  <a:cubicBezTo>
                    <a:pt x="689" y="151"/>
                    <a:pt x="533"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3"/>
            <p:cNvSpPr/>
            <p:nvPr/>
          </p:nvSpPr>
          <p:spPr>
            <a:xfrm flipH="1">
              <a:off x="8640681" y="3234301"/>
              <a:ext cx="74863" cy="74753"/>
            </a:xfrm>
            <a:custGeom>
              <a:rect b="b" l="l" r="r" t="t"/>
              <a:pathLst>
                <a:path extrusionOk="0" h="679" w="680">
                  <a:moveTo>
                    <a:pt x="340" y="0"/>
                  </a:moveTo>
                  <a:cubicBezTo>
                    <a:pt x="156" y="0"/>
                    <a:pt x="1" y="151"/>
                    <a:pt x="1" y="340"/>
                  </a:cubicBezTo>
                  <a:cubicBezTo>
                    <a:pt x="1" y="528"/>
                    <a:pt x="156" y="679"/>
                    <a:pt x="340" y="679"/>
                  </a:cubicBezTo>
                  <a:cubicBezTo>
                    <a:pt x="529" y="679"/>
                    <a:pt x="679" y="528"/>
                    <a:pt x="679" y="340"/>
                  </a:cubicBezTo>
                  <a:cubicBezTo>
                    <a:pt x="679" y="151"/>
                    <a:pt x="529"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3"/>
            <p:cNvSpPr/>
            <p:nvPr/>
          </p:nvSpPr>
          <p:spPr>
            <a:xfrm flipH="1">
              <a:off x="8560755" y="3273163"/>
              <a:ext cx="73762" cy="73872"/>
            </a:xfrm>
            <a:custGeom>
              <a:rect b="b" l="l" r="r" t="t"/>
              <a:pathLst>
                <a:path extrusionOk="0" h="671" w="670">
                  <a:moveTo>
                    <a:pt x="335" y="1"/>
                  </a:moveTo>
                  <a:cubicBezTo>
                    <a:pt x="151" y="1"/>
                    <a:pt x="0" y="152"/>
                    <a:pt x="0" y="335"/>
                  </a:cubicBezTo>
                  <a:cubicBezTo>
                    <a:pt x="0" y="524"/>
                    <a:pt x="151" y="670"/>
                    <a:pt x="335" y="670"/>
                  </a:cubicBezTo>
                  <a:cubicBezTo>
                    <a:pt x="523" y="670"/>
                    <a:pt x="669" y="524"/>
                    <a:pt x="669" y="335"/>
                  </a:cubicBezTo>
                  <a:cubicBezTo>
                    <a:pt x="669" y="152"/>
                    <a:pt x="523"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3"/>
            <p:cNvSpPr/>
            <p:nvPr/>
          </p:nvSpPr>
          <p:spPr>
            <a:xfrm flipH="1">
              <a:off x="8479287" y="3310044"/>
              <a:ext cx="72771" cy="72771"/>
            </a:xfrm>
            <a:custGeom>
              <a:rect b="b" l="l" r="r" t="t"/>
              <a:pathLst>
                <a:path extrusionOk="0" h="661" w="661">
                  <a:moveTo>
                    <a:pt x="331" y="0"/>
                  </a:moveTo>
                  <a:cubicBezTo>
                    <a:pt x="147" y="0"/>
                    <a:pt x="1" y="147"/>
                    <a:pt x="1" y="330"/>
                  </a:cubicBezTo>
                  <a:cubicBezTo>
                    <a:pt x="1" y="514"/>
                    <a:pt x="147" y="660"/>
                    <a:pt x="331" y="660"/>
                  </a:cubicBezTo>
                  <a:cubicBezTo>
                    <a:pt x="510" y="660"/>
                    <a:pt x="661" y="514"/>
                    <a:pt x="661" y="330"/>
                  </a:cubicBezTo>
                  <a:cubicBezTo>
                    <a:pt x="661" y="147"/>
                    <a:pt x="510"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3"/>
            <p:cNvSpPr/>
            <p:nvPr/>
          </p:nvSpPr>
          <p:spPr>
            <a:xfrm flipH="1">
              <a:off x="8396719" y="3343732"/>
              <a:ext cx="72331" cy="71780"/>
            </a:xfrm>
            <a:custGeom>
              <a:rect b="b" l="l" r="r" t="t"/>
              <a:pathLst>
                <a:path extrusionOk="0" h="652" w="657">
                  <a:moveTo>
                    <a:pt x="326" y="1"/>
                  </a:moveTo>
                  <a:cubicBezTo>
                    <a:pt x="147" y="1"/>
                    <a:pt x="1" y="147"/>
                    <a:pt x="1" y="326"/>
                  </a:cubicBezTo>
                  <a:cubicBezTo>
                    <a:pt x="1" y="505"/>
                    <a:pt x="147" y="651"/>
                    <a:pt x="326" y="651"/>
                  </a:cubicBezTo>
                  <a:cubicBezTo>
                    <a:pt x="510" y="651"/>
                    <a:pt x="656" y="505"/>
                    <a:pt x="656" y="326"/>
                  </a:cubicBezTo>
                  <a:cubicBezTo>
                    <a:pt x="656" y="147"/>
                    <a:pt x="510"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3"/>
            <p:cNvSpPr/>
            <p:nvPr/>
          </p:nvSpPr>
          <p:spPr>
            <a:xfrm flipH="1">
              <a:off x="8313710" y="3374887"/>
              <a:ext cx="70679" cy="70679"/>
            </a:xfrm>
            <a:custGeom>
              <a:rect b="b" l="l" r="r" t="t"/>
              <a:pathLst>
                <a:path extrusionOk="0" h="642" w="642">
                  <a:moveTo>
                    <a:pt x="321" y="1"/>
                  </a:moveTo>
                  <a:cubicBezTo>
                    <a:pt x="142" y="1"/>
                    <a:pt x="0" y="142"/>
                    <a:pt x="0" y="321"/>
                  </a:cubicBezTo>
                  <a:cubicBezTo>
                    <a:pt x="0" y="500"/>
                    <a:pt x="142" y="642"/>
                    <a:pt x="321" y="642"/>
                  </a:cubicBezTo>
                  <a:cubicBezTo>
                    <a:pt x="500" y="642"/>
                    <a:pt x="641" y="500"/>
                    <a:pt x="641" y="321"/>
                  </a:cubicBezTo>
                  <a:cubicBezTo>
                    <a:pt x="641" y="142"/>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3"/>
            <p:cNvSpPr/>
            <p:nvPr/>
          </p:nvSpPr>
          <p:spPr>
            <a:xfrm flipH="1">
              <a:off x="8229160" y="3402410"/>
              <a:ext cx="70129" cy="70129"/>
            </a:xfrm>
            <a:custGeom>
              <a:rect b="b" l="l" r="r" t="t"/>
              <a:pathLst>
                <a:path extrusionOk="0" h="637" w="637">
                  <a:moveTo>
                    <a:pt x="321" y="1"/>
                  </a:moveTo>
                  <a:cubicBezTo>
                    <a:pt x="142" y="1"/>
                    <a:pt x="0" y="147"/>
                    <a:pt x="0" y="321"/>
                  </a:cubicBezTo>
                  <a:cubicBezTo>
                    <a:pt x="0" y="496"/>
                    <a:pt x="142" y="637"/>
                    <a:pt x="321" y="637"/>
                  </a:cubicBezTo>
                  <a:cubicBezTo>
                    <a:pt x="495" y="637"/>
                    <a:pt x="637" y="496"/>
                    <a:pt x="637" y="321"/>
                  </a:cubicBezTo>
                  <a:cubicBezTo>
                    <a:pt x="637" y="147"/>
                    <a:pt x="495"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3"/>
            <p:cNvSpPr/>
            <p:nvPr/>
          </p:nvSpPr>
          <p:spPr>
            <a:xfrm flipH="1">
              <a:off x="8143508" y="3427291"/>
              <a:ext cx="69138" cy="69138"/>
            </a:xfrm>
            <a:custGeom>
              <a:rect b="b" l="l" r="r" t="t"/>
              <a:pathLst>
                <a:path extrusionOk="0" h="628" w="628">
                  <a:moveTo>
                    <a:pt x="312" y="1"/>
                  </a:moveTo>
                  <a:cubicBezTo>
                    <a:pt x="137" y="1"/>
                    <a:pt x="1" y="142"/>
                    <a:pt x="1" y="317"/>
                  </a:cubicBezTo>
                  <a:cubicBezTo>
                    <a:pt x="1" y="486"/>
                    <a:pt x="137" y="628"/>
                    <a:pt x="312" y="628"/>
                  </a:cubicBezTo>
                  <a:cubicBezTo>
                    <a:pt x="486" y="628"/>
                    <a:pt x="628" y="486"/>
                    <a:pt x="628" y="317"/>
                  </a:cubicBezTo>
                  <a:cubicBezTo>
                    <a:pt x="628" y="142"/>
                    <a:pt x="486"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3"/>
            <p:cNvSpPr/>
            <p:nvPr/>
          </p:nvSpPr>
          <p:spPr>
            <a:xfrm flipH="1">
              <a:off x="8057307" y="3448649"/>
              <a:ext cx="68147" cy="68588"/>
            </a:xfrm>
            <a:custGeom>
              <a:rect b="b" l="l" r="r" t="t"/>
              <a:pathLst>
                <a:path extrusionOk="0" h="623" w="619">
                  <a:moveTo>
                    <a:pt x="307" y="0"/>
                  </a:moveTo>
                  <a:cubicBezTo>
                    <a:pt x="137" y="0"/>
                    <a:pt x="1" y="142"/>
                    <a:pt x="1" y="311"/>
                  </a:cubicBezTo>
                  <a:cubicBezTo>
                    <a:pt x="1" y="481"/>
                    <a:pt x="137" y="622"/>
                    <a:pt x="307" y="622"/>
                  </a:cubicBezTo>
                  <a:cubicBezTo>
                    <a:pt x="481" y="622"/>
                    <a:pt x="618" y="481"/>
                    <a:pt x="618" y="311"/>
                  </a:cubicBezTo>
                  <a:cubicBezTo>
                    <a:pt x="618" y="142"/>
                    <a:pt x="481"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3"/>
            <p:cNvSpPr/>
            <p:nvPr/>
          </p:nvSpPr>
          <p:spPr>
            <a:xfrm flipH="1">
              <a:off x="7970114" y="3466814"/>
              <a:ext cx="67597" cy="67046"/>
            </a:xfrm>
            <a:custGeom>
              <a:rect b="b" l="l" r="r" t="t"/>
              <a:pathLst>
                <a:path extrusionOk="0" h="609" w="614">
                  <a:moveTo>
                    <a:pt x="307" y="0"/>
                  </a:moveTo>
                  <a:cubicBezTo>
                    <a:pt x="137" y="0"/>
                    <a:pt x="0" y="137"/>
                    <a:pt x="0" y="307"/>
                  </a:cubicBezTo>
                  <a:cubicBezTo>
                    <a:pt x="0" y="472"/>
                    <a:pt x="137" y="608"/>
                    <a:pt x="307" y="608"/>
                  </a:cubicBezTo>
                  <a:cubicBezTo>
                    <a:pt x="476" y="608"/>
                    <a:pt x="613" y="472"/>
                    <a:pt x="613" y="307"/>
                  </a:cubicBezTo>
                  <a:cubicBezTo>
                    <a:pt x="613" y="137"/>
                    <a:pt x="476"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3"/>
            <p:cNvSpPr/>
            <p:nvPr/>
          </p:nvSpPr>
          <p:spPr>
            <a:xfrm flipH="1">
              <a:off x="7882482" y="3480795"/>
              <a:ext cx="66496" cy="66496"/>
            </a:xfrm>
            <a:custGeom>
              <a:rect b="b" l="l" r="r" t="t"/>
              <a:pathLst>
                <a:path extrusionOk="0" h="604" w="604">
                  <a:moveTo>
                    <a:pt x="302" y="0"/>
                  </a:moveTo>
                  <a:cubicBezTo>
                    <a:pt x="137" y="0"/>
                    <a:pt x="0" y="137"/>
                    <a:pt x="0" y="302"/>
                  </a:cubicBezTo>
                  <a:cubicBezTo>
                    <a:pt x="0" y="472"/>
                    <a:pt x="137" y="604"/>
                    <a:pt x="302" y="604"/>
                  </a:cubicBezTo>
                  <a:cubicBezTo>
                    <a:pt x="467" y="604"/>
                    <a:pt x="604" y="472"/>
                    <a:pt x="604" y="302"/>
                  </a:cubicBezTo>
                  <a:cubicBezTo>
                    <a:pt x="604" y="137"/>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3"/>
            <p:cNvSpPr/>
            <p:nvPr/>
          </p:nvSpPr>
          <p:spPr>
            <a:xfrm flipH="1">
              <a:off x="7794188" y="3491694"/>
              <a:ext cx="65505" cy="64955"/>
            </a:xfrm>
            <a:custGeom>
              <a:rect b="b" l="l" r="r" t="t"/>
              <a:pathLst>
                <a:path extrusionOk="0" h="590" w="595">
                  <a:moveTo>
                    <a:pt x="297" y="0"/>
                  </a:moveTo>
                  <a:cubicBezTo>
                    <a:pt x="132" y="0"/>
                    <a:pt x="0" y="132"/>
                    <a:pt x="0" y="293"/>
                  </a:cubicBezTo>
                  <a:cubicBezTo>
                    <a:pt x="0" y="458"/>
                    <a:pt x="132" y="590"/>
                    <a:pt x="297" y="590"/>
                  </a:cubicBezTo>
                  <a:cubicBezTo>
                    <a:pt x="462" y="590"/>
                    <a:pt x="594" y="458"/>
                    <a:pt x="594" y="293"/>
                  </a:cubicBezTo>
                  <a:cubicBezTo>
                    <a:pt x="594" y="132"/>
                    <a:pt x="462"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3"/>
            <p:cNvSpPr/>
            <p:nvPr/>
          </p:nvSpPr>
          <p:spPr>
            <a:xfrm flipH="1">
              <a:off x="7705455" y="3497860"/>
              <a:ext cx="64514" cy="64514"/>
            </a:xfrm>
            <a:custGeom>
              <a:rect b="b" l="l" r="r" t="t"/>
              <a:pathLst>
                <a:path extrusionOk="0" h="586" w="586">
                  <a:moveTo>
                    <a:pt x="293" y="1"/>
                  </a:moveTo>
                  <a:cubicBezTo>
                    <a:pt x="128" y="1"/>
                    <a:pt x="1" y="133"/>
                    <a:pt x="1" y="293"/>
                  </a:cubicBezTo>
                  <a:cubicBezTo>
                    <a:pt x="1" y="454"/>
                    <a:pt x="128" y="586"/>
                    <a:pt x="293" y="586"/>
                  </a:cubicBezTo>
                  <a:cubicBezTo>
                    <a:pt x="453" y="586"/>
                    <a:pt x="585" y="454"/>
                    <a:pt x="585" y="293"/>
                  </a:cubicBezTo>
                  <a:cubicBezTo>
                    <a:pt x="585" y="133"/>
                    <a:pt x="453"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3"/>
            <p:cNvSpPr/>
            <p:nvPr/>
          </p:nvSpPr>
          <p:spPr>
            <a:xfrm flipH="1">
              <a:off x="7616721" y="3499951"/>
              <a:ext cx="63413" cy="63964"/>
            </a:xfrm>
            <a:custGeom>
              <a:rect b="b" l="l" r="r" t="t"/>
              <a:pathLst>
                <a:path extrusionOk="0" h="581" w="576">
                  <a:moveTo>
                    <a:pt x="288" y="1"/>
                  </a:moveTo>
                  <a:cubicBezTo>
                    <a:pt x="128" y="1"/>
                    <a:pt x="0" y="133"/>
                    <a:pt x="0" y="288"/>
                  </a:cubicBezTo>
                  <a:cubicBezTo>
                    <a:pt x="0" y="449"/>
                    <a:pt x="128" y="581"/>
                    <a:pt x="288" y="581"/>
                  </a:cubicBezTo>
                  <a:cubicBezTo>
                    <a:pt x="444" y="581"/>
                    <a:pt x="576" y="449"/>
                    <a:pt x="576" y="288"/>
                  </a:cubicBezTo>
                  <a:cubicBezTo>
                    <a:pt x="576" y="133"/>
                    <a:pt x="444"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3"/>
            <p:cNvSpPr/>
            <p:nvPr/>
          </p:nvSpPr>
          <p:spPr>
            <a:xfrm flipH="1">
              <a:off x="7527987" y="3498410"/>
              <a:ext cx="62863" cy="62422"/>
            </a:xfrm>
            <a:custGeom>
              <a:rect b="b" l="l" r="r" t="t"/>
              <a:pathLst>
                <a:path extrusionOk="0" h="567" w="571">
                  <a:moveTo>
                    <a:pt x="288" y="1"/>
                  </a:moveTo>
                  <a:cubicBezTo>
                    <a:pt x="128" y="1"/>
                    <a:pt x="0" y="128"/>
                    <a:pt x="0" y="284"/>
                  </a:cubicBezTo>
                  <a:cubicBezTo>
                    <a:pt x="0" y="439"/>
                    <a:pt x="128" y="566"/>
                    <a:pt x="288" y="566"/>
                  </a:cubicBezTo>
                  <a:cubicBezTo>
                    <a:pt x="443" y="566"/>
                    <a:pt x="571" y="439"/>
                    <a:pt x="571" y="284"/>
                  </a:cubicBezTo>
                  <a:cubicBezTo>
                    <a:pt x="571" y="128"/>
                    <a:pt x="443"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3"/>
            <p:cNvSpPr/>
            <p:nvPr/>
          </p:nvSpPr>
          <p:spPr>
            <a:xfrm flipH="1">
              <a:off x="7439253" y="3491694"/>
              <a:ext cx="61872" cy="61872"/>
            </a:xfrm>
            <a:custGeom>
              <a:rect b="b" l="l" r="r" t="t"/>
              <a:pathLst>
                <a:path extrusionOk="0" h="562" w="562">
                  <a:moveTo>
                    <a:pt x="279" y="0"/>
                  </a:moveTo>
                  <a:cubicBezTo>
                    <a:pt x="123" y="0"/>
                    <a:pt x="1" y="128"/>
                    <a:pt x="1" y="283"/>
                  </a:cubicBezTo>
                  <a:cubicBezTo>
                    <a:pt x="1" y="434"/>
                    <a:pt x="123" y="561"/>
                    <a:pt x="279" y="561"/>
                  </a:cubicBezTo>
                  <a:cubicBezTo>
                    <a:pt x="435" y="561"/>
                    <a:pt x="562" y="434"/>
                    <a:pt x="562" y="283"/>
                  </a:cubicBezTo>
                  <a:cubicBezTo>
                    <a:pt x="562" y="128"/>
                    <a:pt x="435"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3"/>
            <p:cNvSpPr/>
            <p:nvPr/>
          </p:nvSpPr>
          <p:spPr>
            <a:xfrm flipH="1">
              <a:off x="7351510" y="3480795"/>
              <a:ext cx="60881" cy="60771"/>
            </a:xfrm>
            <a:custGeom>
              <a:rect b="b" l="l" r="r" t="t"/>
              <a:pathLst>
                <a:path extrusionOk="0" h="552" w="553">
                  <a:moveTo>
                    <a:pt x="279" y="0"/>
                  </a:moveTo>
                  <a:cubicBezTo>
                    <a:pt x="124" y="0"/>
                    <a:pt x="1" y="123"/>
                    <a:pt x="1" y="274"/>
                  </a:cubicBezTo>
                  <a:cubicBezTo>
                    <a:pt x="1" y="429"/>
                    <a:pt x="124" y="552"/>
                    <a:pt x="279" y="552"/>
                  </a:cubicBezTo>
                  <a:cubicBezTo>
                    <a:pt x="430" y="552"/>
                    <a:pt x="552" y="429"/>
                    <a:pt x="552" y="274"/>
                  </a:cubicBezTo>
                  <a:cubicBezTo>
                    <a:pt x="552" y="123"/>
                    <a:pt x="430"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3"/>
            <p:cNvSpPr/>
            <p:nvPr/>
          </p:nvSpPr>
          <p:spPr>
            <a:xfrm flipH="1">
              <a:off x="7264318" y="3464172"/>
              <a:ext cx="59780" cy="59780"/>
            </a:xfrm>
            <a:custGeom>
              <a:rect b="b" l="l" r="r" t="t"/>
              <a:pathLst>
                <a:path extrusionOk="0" h="543" w="543">
                  <a:moveTo>
                    <a:pt x="274" y="1"/>
                  </a:moveTo>
                  <a:cubicBezTo>
                    <a:pt x="123" y="1"/>
                    <a:pt x="0" y="123"/>
                    <a:pt x="0" y="269"/>
                  </a:cubicBezTo>
                  <a:cubicBezTo>
                    <a:pt x="0" y="420"/>
                    <a:pt x="123" y="543"/>
                    <a:pt x="274" y="543"/>
                  </a:cubicBezTo>
                  <a:cubicBezTo>
                    <a:pt x="420" y="543"/>
                    <a:pt x="542" y="420"/>
                    <a:pt x="542" y="269"/>
                  </a:cubicBezTo>
                  <a:cubicBezTo>
                    <a:pt x="542" y="123"/>
                    <a:pt x="42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3"/>
            <p:cNvSpPr/>
            <p:nvPr/>
          </p:nvSpPr>
          <p:spPr>
            <a:xfrm flipH="1">
              <a:off x="7178116" y="3441823"/>
              <a:ext cx="59340" cy="58789"/>
            </a:xfrm>
            <a:custGeom>
              <a:rect b="b" l="l" r="r" t="t"/>
              <a:pathLst>
                <a:path extrusionOk="0" h="534" w="539">
                  <a:moveTo>
                    <a:pt x="269" y="1"/>
                  </a:moveTo>
                  <a:cubicBezTo>
                    <a:pt x="123" y="1"/>
                    <a:pt x="1" y="119"/>
                    <a:pt x="1" y="265"/>
                  </a:cubicBezTo>
                  <a:cubicBezTo>
                    <a:pt x="1" y="416"/>
                    <a:pt x="123" y="534"/>
                    <a:pt x="269" y="534"/>
                  </a:cubicBezTo>
                  <a:cubicBezTo>
                    <a:pt x="415" y="534"/>
                    <a:pt x="538" y="416"/>
                    <a:pt x="538" y="265"/>
                  </a:cubicBezTo>
                  <a:cubicBezTo>
                    <a:pt x="538" y="119"/>
                    <a:pt x="415"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3"/>
            <p:cNvSpPr/>
            <p:nvPr/>
          </p:nvSpPr>
          <p:spPr>
            <a:xfrm flipH="1">
              <a:off x="7094117" y="3413860"/>
              <a:ext cx="58239" cy="58239"/>
            </a:xfrm>
            <a:custGeom>
              <a:rect b="b" l="l" r="r" t="t"/>
              <a:pathLst>
                <a:path extrusionOk="0" h="529" w="529">
                  <a:moveTo>
                    <a:pt x="265" y="0"/>
                  </a:moveTo>
                  <a:cubicBezTo>
                    <a:pt x="119" y="0"/>
                    <a:pt x="1" y="118"/>
                    <a:pt x="1" y="264"/>
                  </a:cubicBezTo>
                  <a:cubicBezTo>
                    <a:pt x="1" y="410"/>
                    <a:pt x="119" y="528"/>
                    <a:pt x="265" y="528"/>
                  </a:cubicBezTo>
                  <a:cubicBezTo>
                    <a:pt x="411" y="528"/>
                    <a:pt x="529" y="410"/>
                    <a:pt x="529" y="264"/>
                  </a:cubicBezTo>
                  <a:cubicBezTo>
                    <a:pt x="529" y="118"/>
                    <a:pt x="411"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3"/>
            <p:cNvSpPr/>
            <p:nvPr/>
          </p:nvSpPr>
          <p:spPr>
            <a:xfrm flipH="1">
              <a:off x="7011548" y="3381163"/>
              <a:ext cx="57248" cy="57138"/>
            </a:xfrm>
            <a:custGeom>
              <a:rect b="b" l="l" r="r" t="t"/>
              <a:pathLst>
                <a:path extrusionOk="0" h="519" w="520">
                  <a:moveTo>
                    <a:pt x="260" y="0"/>
                  </a:moveTo>
                  <a:cubicBezTo>
                    <a:pt x="114" y="0"/>
                    <a:pt x="1" y="118"/>
                    <a:pt x="1" y="260"/>
                  </a:cubicBezTo>
                  <a:cubicBezTo>
                    <a:pt x="1" y="401"/>
                    <a:pt x="114" y="519"/>
                    <a:pt x="260" y="519"/>
                  </a:cubicBezTo>
                  <a:cubicBezTo>
                    <a:pt x="401" y="519"/>
                    <a:pt x="519" y="401"/>
                    <a:pt x="519" y="260"/>
                  </a:cubicBezTo>
                  <a:cubicBezTo>
                    <a:pt x="519" y="118"/>
                    <a:pt x="401"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3"/>
            <p:cNvSpPr/>
            <p:nvPr/>
          </p:nvSpPr>
          <p:spPr>
            <a:xfrm flipH="1">
              <a:off x="6931181" y="3343732"/>
              <a:ext cx="56147" cy="56147"/>
            </a:xfrm>
            <a:custGeom>
              <a:rect b="b" l="l" r="r" t="t"/>
              <a:pathLst>
                <a:path extrusionOk="0" h="510" w="510">
                  <a:moveTo>
                    <a:pt x="255" y="1"/>
                  </a:moveTo>
                  <a:cubicBezTo>
                    <a:pt x="114" y="1"/>
                    <a:pt x="1" y="119"/>
                    <a:pt x="1" y="255"/>
                  </a:cubicBezTo>
                  <a:cubicBezTo>
                    <a:pt x="1" y="397"/>
                    <a:pt x="114" y="510"/>
                    <a:pt x="255" y="510"/>
                  </a:cubicBezTo>
                  <a:cubicBezTo>
                    <a:pt x="397" y="510"/>
                    <a:pt x="510" y="397"/>
                    <a:pt x="510" y="255"/>
                  </a:cubicBezTo>
                  <a:cubicBezTo>
                    <a:pt x="510" y="119"/>
                    <a:pt x="397"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3"/>
            <p:cNvSpPr/>
            <p:nvPr/>
          </p:nvSpPr>
          <p:spPr>
            <a:xfrm flipH="1">
              <a:off x="6852796" y="3303328"/>
              <a:ext cx="55046" cy="55046"/>
            </a:xfrm>
            <a:custGeom>
              <a:rect b="b" l="l" r="r" t="t"/>
              <a:pathLst>
                <a:path extrusionOk="0" h="500" w="500">
                  <a:moveTo>
                    <a:pt x="250" y="0"/>
                  </a:moveTo>
                  <a:cubicBezTo>
                    <a:pt x="113" y="0"/>
                    <a:pt x="0" y="109"/>
                    <a:pt x="0" y="250"/>
                  </a:cubicBezTo>
                  <a:cubicBezTo>
                    <a:pt x="0" y="387"/>
                    <a:pt x="113" y="500"/>
                    <a:pt x="250" y="500"/>
                  </a:cubicBezTo>
                  <a:cubicBezTo>
                    <a:pt x="391" y="500"/>
                    <a:pt x="500" y="387"/>
                    <a:pt x="500" y="250"/>
                  </a:cubicBezTo>
                  <a:cubicBezTo>
                    <a:pt x="500" y="109"/>
                    <a:pt x="391"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3"/>
            <p:cNvSpPr/>
            <p:nvPr/>
          </p:nvSpPr>
          <p:spPr>
            <a:xfrm flipH="1">
              <a:off x="6775402" y="3259732"/>
              <a:ext cx="54166" cy="54055"/>
            </a:xfrm>
            <a:custGeom>
              <a:rect b="b" l="l" r="r" t="t"/>
              <a:pathLst>
                <a:path extrusionOk="0" h="491" w="492">
                  <a:moveTo>
                    <a:pt x="246" y="0"/>
                  </a:moveTo>
                  <a:cubicBezTo>
                    <a:pt x="109" y="0"/>
                    <a:pt x="1" y="109"/>
                    <a:pt x="1" y="245"/>
                  </a:cubicBezTo>
                  <a:cubicBezTo>
                    <a:pt x="1" y="382"/>
                    <a:pt x="109" y="490"/>
                    <a:pt x="246" y="490"/>
                  </a:cubicBezTo>
                  <a:cubicBezTo>
                    <a:pt x="383" y="490"/>
                    <a:pt x="491" y="382"/>
                    <a:pt x="491" y="245"/>
                  </a:cubicBezTo>
                  <a:cubicBezTo>
                    <a:pt x="491" y="109"/>
                    <a:pt x="383"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3"/>
            <p:cNvSpPr/>
            <p:nvPr/>
          </p:nvSpPr>
          <p:spPr>
            <a:xfrm flipH="1">
              <a:off x="6699108" y="3214594"/>
              <a:ext cx="53615" cy="52954"/>
            </a:xfrm>
            <a:custGeom>
              <a:rect b="b" l="l" r="r" t="t"/>
              <a:pathLst>
                <a:path extrusionOk="0" h="481" w="487">
                  <a:moveTo>
                    <a:pt x="246" y="0"/>
                  </a:moveTo>
                  <a:cubicBezTo>
                    <a:pt x="109" y="0"/>
                    <a:pt x="1" y="104"/>
                    <a:pt x="1" y="240"/>
                  </a:cubicBezTo>
                  <a:cubicBezTo>
                    <a:pt x="1" y="372"/>
                    <a:pt x="109" y="481"/>
                    <a:pt x="246" y="481"/>
                  </a:cubicBezTo>
                  <a:cubicBezTo>
                    <a:pt x="378" y="481"/>
                    <a:pt x="486" y="372"/>
                    <a:pt x="486" y="240"/>
                  </a:cubicBezTo>
                  <a:cubicBezTo>
                    <a:pt x="486" y="104"/>
                    <a:pt x="378"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3"/>
            <p:cNvSpPr/>
            <p:nvPr/>
          </p:nvSpPr>
          <p:spPr>
            <a:xfrm flipH="1">
              <a:off x="6623366" y="3168356"/>
              <a:ext cx="52514" cy="51964"/>
            </a:xfrm>
            <a:custGeom>
              <a:rect b="b" l="l" r="r" t="t"/>
              <a:pathLst>
                <a:path extrusionOk="0" h="472" w="477">
                  <a:moveTo>
                    <a:pt x="236" y="0"/>
                  </a:moveTo>
                  <a:cubicBezTo>
                    <a:pt x="109" y="0"/>
                    <a:pt x="0" y="104"/>
                    <a:pt x="0" y="236"/>
                  </a:cubicBezTo>
                  <a:cubicBezTo>
                    <a:pt x="0" y="368"/>
                    <a:pt x="109" y="472"/>
                    <a:pt x="236" y="472"/>
                  </a:cubicBezTo>
                  <a:cubicBezTo>
                    <a:pt x="368" y="472"/>
                    <a:pt x="476" y="368"/>
                    <a:pt x="476" y="236"/>
                  </a:cubicBezTo>
                  <a:cubicBezTo>
                    <a:pt x="476" y="104"/>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3"/>
            <p:cNvSpPr/>
            <p:nvPr/>
          </p:nvSpPr>
          <p:spPr>
            <a:xfrm flipH="1">
              <a:off x="6547623" y="3122668"/>
              <a:ext cx="51413" cy="51523"/>
            </a:xfrm>
            <a:custGeom>
              <a:rect b="b" l="l" r="r" t="t"/>
              <a:pathLst>
                <a:path extrusionOk="0" h="468" w="467">
                  <a:moveTo>
                    <a:pt x="231" y="1"/>
                  </a:moveTo>
                  <a:cubicBezTo>
                    <a:pt x="104" y="1"/>
                    <a:pt x="0" y="104"/>
                    <a:pt x="0" y="232"/>
                  </a:cubicBezTo>
                  <a:cubicBezTo>
                    <a:pt x="0" y="359"/>
                    <a:pt x="104" y="467"/>
                    <a:pt x="231" y="467"/>
                  </a:cubicBezTo>
                  <a:cubicBezTo>
                    <a:pt x="363" y="467"/>
                    <a:pt x="467" y="359"/>
                    <a:pt x="467" y="232"/>
                  </a:cubicBezTo>
                  <a:cubicBezTo>
                    <a:pt x="467" y="104"/>
                    <a:pt x="363"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3"/>
            <p:cNvSpPr/>
            <p:nvPr/>
          </p:nvSpPr>
          <p:spPr>
            <a:xfrm flipH="1">
              <a:off x="6470779" y="3078521"/>
              <a:ext cx="50422" cy="50532"/>
            </a:xfrm>
            <a:custGeom>
              <a:rect b="b" l="l" r="r" t="t"/>
              <a:pathLst>
                <a:path extrusionOk="0" h="459" w="458">
                  <a:moveTo>
                    <a:pt x="226" y="1"/>
                  </a:moveTo>
                  <a:cubicBezTo>
                    <a:pt x="104" y="1"/>
                    <a:pt x="0" y="100"/>
                    <a:pt x="0" y="227"/>
                  </a:cubicBezTo>
                  <a:cubicBezTo>
                    <a:pt x="0" y="354"/>
                    <a:pt x="104" y="458"/>
                    <a:pt x="226" y="458"/>
                  </a:cubicBezTo>
                  <a:cubicBezTo>
                    <a:pt x="354" y="458"/>
                    <a:pt x="457" y="354"/>
                    <a:pt x="457" y="227"/>
                  </a:cubicBezTo>
                  <a:cubicBezTo>
                    <a:pt x="457" y="100"/>
                    <a:pt x="354" y="1"/>
                    <a:pt x="2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3"/>
            <p:cNvSpPr/>
            <p:nvPr/>
          </p:nvSpPr>
          <p:spPr>
            <a:xfrm flipH="1">
              <a:off x="6392394" y="3037017"/>
              <a:ext cx="49432" cy="49432"/>
            </a:xfrm>
            <a:custGeom>
              <a:rect b="b" l="l" r="r" t="t"/>
              <a:pathLst>
                <a:path extrusionOk="0" h="449" w="449">
                  <a:moveTo>
                    <a:pt x="222" y="1"/>
                  </a:moveTo>
                  <a:cubicBezTo>
                    <a:pt x="99" y="1"/>
                    <a:pt x="0" y="100"/>
                    <a:pt x="0" y="227"/>
                  </a:cubicBezTo>
                  <a:cubicBezTo>
                    <a:pt x="0" y="350"/>
                    <a:pt x="99" y="449"/>
                    <a:pt x="222" y="449"/>
                  </a:cubicBezTo>
                  <a:cubicBezTo>
                    <a:pt x="349" y="449"/>
                    <a:pt x="448" y="350"/>
                    <a:pt x="448" y="227"/>
                  </a:cubicBezTo>
                  <a:cubicBezTo>
                    <a:pt x="448" y="100"/>
                    <a:pt x="349"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3"/>
            <p:cNvSpPr/>
            <p:nvPr/>
          </p:nvSpPr>
          <p:spPr>
            <a:xfrm flipH="1">
              <a:off x="6312027" y="2999696"/>
              <a:ext cx="48881" cy="48881"/>
            </a:xfrm>
            <a:custGeom>
              <a:rect b="b" l="l" r="r" t="t"/>
              <a:pathLst>
                <a:path extrusionOk="0" h="444" w="444">
                  <a:moveTo>
                    <a:pt x="222" y="0"/>
                  </a:moveTo>
                  <a:cubicBezTo>
                    <a:pt x="100" y="0"/>
                    <a:pt x="1" y="99"/>
                    <a:pt x="1" y="222"/>
                  </a:cubicBezTo>
                  <a:cubicBezTo>
                    <a:pt x="1" y="345"/>
                    <a:pt x="100" y="443"/>
                    <a:pt x="222" y="443"/>
                  </a:cubicBezTo>
                  <a:cubicBezTo>
                    <a:pt x="345" y="443"/>
                    <a:pt x="444" y="345"/>
                    <a:pt x="444" y="222"/>
                  </a:cubicBezTo>
                  <a:cubicBezTo>
                    <a:pt x="444" y="99"/>
                    <a:pt x="345"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3"/>
            <p:cNvSpPr/>
            <p:nvPr/>
          </p:nvSpPr>
          <p:spPr>
            <a:xfrm flipH="1">
              <a:off x="6229458" y="2967989"/>
              <a:ext cx="47340" cy="47890"/>
            </a:xfrm>
            <a:custGeom>
              <a:rect b="b" l="l" r="r" t="t"/>
              <a:pathLst>
                <a:path extrusionOk="0" h="435" w="430">
                  <a:moveTo>
                    <a:pt x="217" y="1"/>
                  </a:moveTo>
                  <a:cubicBezTo>
                    <a:pt x="95" y="1"/>
                    <a:pt x="1" y="100"/>
                    <a:pt x="1" y="218"/>
                  </a:cubicBezTo>
                  <a:cubicBezTo>
                    <a:pt x="1" y="336"/>
                    <a:pt x="95" y="435"/>
                    <a:pt x="217" y="435"/>
                  </a:cubicBezTo>
                  <a:cubicBezTo>
                    <a:pt x="335" y="435"/>
                    <a:pt x="430" y="336"/>
                    <a:pt x="430" y="218"/>
                  </a:cubicBezTo>
                  <a:cubicBezTo>
                    <a:pt x="430" y="100"/>
                    <a:pt x="335"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3"/>
            <p:cNvSpPr/>
            <p:nvPr/>
          </p:nvSpPr>
          <p:spPr>
            <a:xfrm flipH="1">
              <a:off x="6144358" y="2943109"/>
              <a:ext cx="46789" cy="46349"/>
            </a:xfrm>
            <a:custGeom>
              <a:rect b="b" l="l" r="r" t="t"/>
              <a:pathLst>
                <a:path extrusionOk="0" h="421" w="425">
                  <a:moveTo>
                    <a:pt x="213" y="1"/>
                  </a:moveTo>
                  <a:cubicBezTo>
                    <a:pt x="99" y="1"/>
                    <a:pt x="0" y="95"/>
                    <a:pt x="0" y="213"/>
                  </a:cubicBezTo>
                  <a:cubicBezTo>
                    <a:pt x="0" y="326"/>
                    <a:pt x="99" y="420"/>
                    <a:pt x="213" y="420"/>
                  </a:cubicBezTo>
                  <a:cubicBezTo>
                    <a:pt x="330" y="420"/>
                    <a:pt x="425" y="326"/>
                    <a:pt x="425" y="213"/>
                  </a:cubicBezTo>
                  <a:cubicBezTo>
                    <a:pt x="425" y="95"/>
                    <a:pt x="330"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3"/>
            <p:cNvSpPr/>
            <p:nvPr/>
          </p:nvSpPr>
          <p:spPr>
            <a:xfrm flipH="1">
              <a:off x="6057165" y="2925494"/>
              <a:ext cx="45798" cy="45798"/>
            </a:xfrm>
            <a:custGeom>
              <a:rect b="b" l="l" r="r" t="t"/>
              <a:pathLst>
                <a:path extrusionOk="0" h="416" w="416">
                  <a:moveTo>
                    <a:pt x="208" y="0"/>
                  </a:moveTo>
                  <a:cubicBezTo>
                    <a:pt x="90" y="0"/>
                    <a:pt x="1" y="95"/>
                    <a:pt x="1" y="208"/>
                  </a:cubicBezTo>
                  <a:cubicBezTo>
                    <a:pt x="1" y="321"/>
                    <a:pt x="90" y="415"/>
                    <a:pt x="208" y="415"/>
                  </a:cubicBezTo>
                  <a:cubicBezTo>
                    <a:pt x="321" y="415"/>
                    <a:pt x="416" y="321"/>
                    <a:pt x="416" y="208"/>
                  </a:cubicBezTo>
                  <a:cubicBezTo>
                    <a:pt x="416" y="95"/>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3"/>
            <p:cNvSpPr/>
            <p:nvPr/>
          </p:nvSpPr>
          <p:spPr>
            <a:xfrm flipH="1">
              <a:off x="5968872" y="2916136"/>
              <a:ext cx="44808" cy="44698"/>
            </a:xfrm>
            <a:custGeom>
              <a:rect b="b" l="l" r="r" t="t"/>
              <a:pathLst>
                <a:path extrusionOk="0" h="406" w="407">
                  <a:moveTo>
                    <a:pt x="203" y="0"/>
                  </a:moveTo>
                  <a:cubicBezTo>
                    <a:pt x="90" y="0"/>
                    <a:pt x="1" y="90"/>
                    <a:pt x="1" y="203"/>
                  </a:cubicBezTo>
                  <a:cubicBezTo>
                    <a:pt x="1" y="316"/>
                    <a:pt x="90" y="406"/>
                    <a:pt x="203" y="406"/>
                  </a:cubicBezTo>
                  <a:cubicBezTo>
                    <a:pt x="312" y="406"/>
                    <a:pt x="406" y="316"/>
                    <a:pt x="406" y="203"/>
                  </a:cubicBezTo>
                  <a:cubicBezTo>
                    <a:pt x="406" y="90"/>
                    <a:pt x="312"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3"/>
            <p:cNvSpPr/>
            <p:nvPr/>
          </p:nvSpPr>
          <p:spPr>
            <a:xfrm flipH="1">
              <a:off x="5880138" y="2914595"/>
              <a:ext cx="44257" cy="43707"/>
            </a:xfrm>
            <a:custGeom>
              <a:rect b="b" l="l" r="r" t="t"/>
              <a:pathLst>
                <a:path extrusionOk="0" h="397" w="402">
                  <a:moveTo>
                    <a:pt x="203" y="0"/>
                  </a:moveTo>
                  <a:cubicBezTo>
                    <a:pt x="90" y="0"/>
                    <a:pt x="0" y="90"/>
                    <a:pt x="0" y="198"/>
                  </a:cubicBezTo>
                  <a:cubicBezTo>
                    <a:pt x="0" y="307"/>
                    <a:pt x="90" y="396"/>
                    <a:pt x="203" y="396"/>
                  </a:cubicBezTo>
                  <a:cubicBezTo>
                    <a:pt x="312" y="396"/>
                    <a:pt x="401" y="307"/>
                    <a:pt x="401" y="198"/>
                  </a:cubicBezTo>
                  <a:cubicBezTo>
                    <a:pt x="401" y="90"/>
                    <a:pt x="312"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3"/>
            <p:cNvSpPr/>
            <p:nvPr/>
          </p:nvSpPr>
          <p:spPr>
            <a:xfrm flipH="1">
              <a:off x="5791955" y="2920320"/>
              <a:ext cx="42606" cy="43156"/>
            </a:xfrm>
            <a:custGeom>
              <a:rect b="b" l="l" r="r" t="t"/>
              <a:pathLst>
                <a:path extrusionOk="0" h="392" w="387">
                  <a:moveTo>
                    <a:pt x="193" y="0"/>
                  </a:moveTo>
                  <a:cubicBezTo>
                    <a:pt x="85" y="0"/>
                    <a:pt x="0" y="90"/>
                    <a:pt x="0" y="198"/>
                  </a:cubicBezTo>
                  <a:cubicBezTo>
                    <a:pt x="0" y="302"/>
                    <a:pt x="85" y="391"/>
                    <a:pt x="193" y="391"/>
                  </a:cubicBezTo>
                  <a:cubicBezTo>
                    <a:pt x="302" y="391"/>
                    <a:pt x="387" y="302"/>
                    <a:pt x="387" y="198"/>
                  </a:cubicBezTo>
                  <a:cubicBezTo>
                    <a:pt x="387" y="90"/>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3"/>
            <p:cNvSpPr/>
            <p:nvPr/>
          </p:nvSpPr>
          <p:spPr>
            <a:xfrm flipH="1">
              <a:off x="5703661" y="2933200"/>
              <a:ext cx="42165" cy="41725"/>
            </a:xfrm>
            <a:custGeom>
              <a:rect b="b" l="l" r="r" t="t"/>
              <a:pathLst>
                <a:path extrusionOk="0" h="379" w="383">
                  <a:moveTo>
                    <a:pt x="193" y="1"/>
                  </a:moveTo>
                  <a:cubicBezTo>
                    <a:pt x="85" y="1"/>
                    <a:pt x="0" y="86"/>
                    <a:pt x="0" y="190"/>
                  </a:cubicBezTo>
                  <a:cubicBezTo>
                    <a:pt x="0" y="293"/>
                    <a:pt x="85" y="378"/>
                    <a:pt x="193" y="378"/>
                  </a:cubicBezTo>
                  <a:cubicBezTo>
                    <a:pt x="297" y="378"/>
                    <a:pt x="382" y="293"/>
                    <a:pt x="382" y="190"/>
                  </a:cubicBezTo>
                  <a:cubicBezTo>
                    <a:pt x="382" y="86"/>
                    <a:pt x="297" y="1"/>
                    <a:pt x="1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3"/>
            <p:cNvSpPr/>
            <p:nvPr/>
          </p:nvSpPr>
          <p:spPr>
            <a:xfrm flipH="1">
              <a:off x="5616579" y="2951366"/>
              <a:ext cx="41065" cy="41175"/>
            </a:xfrm>
            <a:custGeom>
              <a:rect b="b" l="l" r="r" t="t"/>
              <a:pathLst>
                <a:path extrusionOk="0" h="374" w="373">
                  <a:moveTo>
                    <a:pt x="184" y="1"/>
                  </a:moveTo>
                  <a:cubicBezTo>
                    <a:pt x="81" y="1"/>
                    <a:pt x="1" y="86"/>
                    <a:pt x="1" y="190"/>
                  </a:cubicBezTo>
                  <a:cubicBezTo>
                    <a:pt x="1" y="293"/>
                    <a:pt x="81" y="373"/>
                    <a:pt x="184" y="373"/>
                  </a:cubicBezTo>
                  <a:cubicBezTo>
                    <a:pt x="288" y="373"/>
                    <a:pt x="373" y="293"/>
                    <a:pt x="373" y="190"/>
                  </a:cubicBezTo>
                  <a:cubicBezTo>
                    <a:pt x="373" y="86"/>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3"/>
            <p:cNvSpPr/>
            <p:nvPr/>
          </p:nvSpPr>
          <p:spPr>
            <a:xfrm flipH="1">
              <a:off x="5530928" y="2975255"/>
              <a:ext cx="40074" cy="40074"/>
            </a:xfrm>
            <a:custGeom>
              <a:rect b="b" l="l" r="r" t="t"/>
              <a:pathLst>
                <a:path extrusionOk="0" h="364" w="364">
                  <a:moveTo>
                    <a:pt x="180" y="1"/>
                  </a:moveTo>
                  <a:cubicBezTo>
                    <a:pt x="81" y="1"/>
                    <a:pt x="1" y="81"/>
                    <a:pt x="1" y="180"/>
                  </a:cubicBezTo>
                  <a:cubicBezTo>
                    <a:pt x="1" y="284"/>
                    <a:pt x="81" y="364"/>
                    <a:pt x="180" y="364"/>
                  </a:cubicBezTo>
                  <a:cubicBezTo>
                    <a:pt x="279" y="364"/>
                    <a:pt x="364" y="284"/>
                    <a:pt x="364" y="180"/>
                  </a:cubicBezTo>
                  <a:cubicBezTo>
                    <a:pt x="364" y="81"/>
                    <a:pt x="279"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3"/>
            <p:cNvSpPr/>
            <p:nvPr/>
          </p:nvSpPr>
          <p:spPr>
            <a:xfrm flipH="1">
              <a:off x="5446818" y="3003329"/>
              <a:ext cx="39083" cy="38973"/>
            </a:xfrm>
            <a:custGeom>
              <a:rect b="b" l="l" r="r" t="t"/>
              <a:pathLst>
                <a:path extrusionOk="0" h="354" w="355">
                  <a:moveTo>
                    <a:pt x="180" y="0"/>
                  </a:moveTo>
                  <a:cubicBezTo>
                    <a:pt x="81" y="0"/>
                    <a:pt x="1" y="81"/>
                    <a:pt x="1" y="180"/>
                  </a:cubicBezTo>
                  <a:cubicBezTo>
                    <a:pt x="1" y="274"/>
                    <a:pt x="81" y="354"/>
                    <a:pt x="180" y="354"/>
                  </a:cubicBezTo>
                  <a:cubicBezTo>
                    <a:pt x="279" y="354"/>
                    <a:pt x="355" y="274"/>
                    <a:pt x="355" y="180"/>
                  </a:cubicBezTo>
                  <a:cubicBezTo>
                    <a:pt x="355" y="81"/>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3"/>
            <p:cNvSpPr/>
            <p:nvPr/>
          </p:nvSpPr>
          <p:spPr>
            <a:xfrm flipH="1">
              <a:off x="5363259" y="3034925"/>
              <a:ext cx="38532" cy="38532"/>
            </a:xfrm>
            <a:custGeom>
              <a:rect b="b" l="l" r="r" t="t"/>
              <a:pathLst>
                <a:path extrusionOk="0" h="350" w="350">
                  <a:moveTo>
                    <a:pt x="175" y="1"/>
                  </a:moveTo>
                  <a:cubicBezTo>
                    <a:pt x="81" y="1"/>
                    <a:pt x="1" y="81"/>
                    <a:pt x="1" y="175"/>
                  </a:cubicBezTo>
                  <a:cubicBezTo>
                    <a:pt x="1" y="270"/>
                    <a:pt x="81" y="350"/>
                    <a:pt x="175" y="350"/>
                  </a:cubicBezTo>
                  <a:cubicBezTo>
                    <a:pt x="269" y="350"/>
                    <a:pt x="350" y="270"/>
                    <a:pt x="350" y="175"/>
                  </a:cubicBezTo>
                  <a:cubicBezTo>
                    <a:pt x="350"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3"/>
            <p:cNvSpPr/>
            <p:nvPr/>
          </p:nvSpPr>
          <p:spPr>
            <a:xfrm flipH="1">
              <a:off x="5281791" y="3070264"/>
              <a:ext cx="36991" cy="36991"/>
            </a:xfrm>
            <a:custGeom>
              <a:rect b="b" l="l" r="r" t="t"/>
              <a:pathLst>
                <a:path extrusionOk="0" h="336" w="336">
                  <a:moveTo>
                    <a:pt x="171" y="0"/>
                  </a:moveTo>
                  <a:cubicBezTo>
                    <a:pt x="76" y="0"/>
                    <a:pt x="1" y="76"/>
                    <a:pt x="1" y="170"/>
                  </a:cubicBezTo>
                  <a:cubicBezTo>
                    <a:pt x="1" y="260"/>
                    <a:pt x="76" y="335"/>
                    <a:pt x="171" y="335"/>
                  </a:cubicBezTo>
                  <a:cubicBezTo>
                    <a:pt x="260" y="335"/>
                    <a:pt x="336" y="260"/>
                    <a:pt x="336" y="170"/>
                  </a:cubicBezTo>
                  <a:cubicBezTo>
                    <a:pt x="336" y="76"/>
                    <a:pt x="260"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3"/>
            <p:cNvSpPr/>
            <p:nvPr/>
          </p:nvSpPr>
          <p:spPr>
            <a:xfrm flipH="1">
              <a:off x="5200764" y="3108136"/>
              <a:ext cx="36441" cy="35890"/>
            </a:xfrm>
            <a:custGeom>
              <a:rect b="b" l="l" r="r" t="t"/>
              <a:pathLst>
                <a:path extrusionOk="0" h="326" w="331">
                  <a:moveTo>
                    <a:pt x="165" y="1"/>
                  </a:moveTo>
                  <a:cubicBezTo>
                    <a:pt x="75" y="1"/>
                    <a:pt x="0" y="71"/>
                    <a:pt x="0" y="161"/>
                  </a:cubicBezTo>
                  <a:cubicBezTo>
                    <a:pt x="0" y="255"/>
                    <a:pt x="75" y="326"/>
                    <a:pt x="165" y="326"/>
                  </a:cubicBezTo>
                  <a:cubicBezTo>
                    <a:pt x="255" y="326"/>
                    <a:pt x="330" y="255"/>
                    <a:pt x="330" y="161"/>
                  </a:cubicBezTo>
                  <a:cubicBezTo>
                    <a:pt x="330" y="71"/>
                    <a:pt x="255"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3"/>
            <p:cNvSpPr/>
            <p:nvPr/>
          </p:nvSpPr>
          <p:spPr>
            <a:xfrm flipH="1">
              <a:off x="5121388" y="3148099"/>
              <a:ext cx="35450" cy="35450"/>
            </a:xfrm>
            <a:custGeom>
              <a:rect b="b" l="l" r="r" t="t"/>
              <a:pathLst>
                <a:path extrusionOk="0" h="322" w="322">
                  <a:moveTo>
                    <a:pt x="161" y="1"/>
                  </a:moveTo>
                  <a:cubicBezTo>
                    <a:pt x="71" y="1"/>
                    <a:pt x="1" y="71"/>
                    <a:pt x="1" y="161"/>
                  </a:cubicBezTo>
                  <a:cubicBezTo>
                    <a:pt x="1" y="250"/>
                    <a:pt x="71" y="321"/>
                    <a:pt x="161" y="321"/>
                  </a:cubicBezTo>
                  <a:cubicBezTo>
                    <a:pt x="251" y="321"/>
                    <a:pt x="321" y="250"/>
                    <a:pt x="321" y="161"/>
                  </a:cubicBezTo>
                  <a:cubicBezTo>
                    <a:pt x="321" y="71"/>
                    <a:pt x="251"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3"/>
            <p:cNvSpPr/>
            <p:nvPr/>
          </p:nvSpPr>
          <p:spPr>
            <a:xfrm flipH="1">
              <a:off x="5042562" y="3189163"/>
              <a:ext cx="34349" cy="34349"/>
            </a:xfrm>
            <a:custGeom>
              <a:rect b="b" l="l" r="r" t="t"/>
              <a:pathLst>
                <a:path extrusionOk="0" h="312" w="312">
                  <a:moveTo>
                    <a:pt x="156" y="0"/>
                  </a:moveTo>
                  <a:cubicBezTo>
                    <a:pt x="71" y="0"/>
                    <a:pt x="1" y="71"/>
                    <a:pt x="1" y="156"/>
                  </a:cubicBezTo>
                  <a:cubicBezTo>
                    <a:pt x="1" y="245"/>
                    <a:pt x="71" y="311"/>
                    <a:pt x="156" y="311"/>
                  </a:cubicBezTo>
                  <a:cubicBezTo>
                    <a:pt x="241" y="311"/>
                    <a:pt x="312" y="245"/>
                    <a:pt x="312" y="156"/>
                  </a:cubicBezTo>
                  <a:cubicBezTo>
                    <a:pt x="312"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3"/>
            <p:cNvSpPr/>
            <p:nvPr/>
          </p:nvSpPr>
          <p:spPr>
            <a:xfrm flipH="1">
              <a:off x="4962636" y="3229126"/>
              <a:ext cx="33248" cy="33248"/>
            </a:xfrm>
            <a:custGeom>
              <a:rect b="b" l="l" r="r" t="t"/>
              <a:pathLst>
                <a:path extrusionOk="0" h="302" w="302">
                  <a:moveTo>
                    <a:pt x="151" y="0"/>
                  </a:moveTo>
                  <a:cubicBezTo>
                    <a:pt x="66" y="0"/>
                    <a:pt x="0" y="66"/>
                    <a:pt x="0" y="151"/>
                  </a:cubicBezTo>
                  <a:cubicBezTo>
                    <a:pt x="0" y="236"/>
                    <a:pt x="66" y="302"/>
                    <a:pt x="151" y="302"/>
                  </a:cubicBezTo>
                  <a:cubicBezTo>
                    <a:pt x="231" y="302"/>
                    <a:pt x="302" y="236"/>
                    <a:pt x="302" y="151"/>
                  </a:cubicBezTo>
                  <a:cubicBezTo>
                    <a:pt x="302" y="66"/>
                    <a:pt x="231"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3"/>
            <p:cNvSpPr/>
            <p:nvPr/>
          </p:nvSpPr>
          <p:spPr>
            <a:xfrm flipH="1">
              <a:off x="4882159" y="3266998"/>
              <a:ext cx="32257" cy="32257"/>
            </a:xfrm>
            <a:custGeom>
              <a:rect b="b" l="l" r="r" t="t"/>
              <a:pathLst>
                <a:path extrusionOk="0" h="293" w="293">
                  <a:moveTo>
                    <a:pt x="146" y="0"/>
                  </a:moveTo>
                  <a:cubicBezTo>
                    <a:pt x="66" y="0"/>
                    <a:pt x="0" y="66"/>
                    <a:pt x="0" y="146"/>
                  </a:cubicBezTo>
                  <a:cubicBezTo>
                    <a:pt x="0" y="226"/>
                    <a:pt x="66" y="292"/>
                    <a:pt x="146" y="292"/>
                  </a:cubicBezTo>
                  <a:cubicBezTo>
                    <a:pt x="227" y="292"/>
                    <a:pt x="293" y="226"/>
                    <a:pt x="293" y="146"/>
                  </a:cubicBezTo>
                  <a:cubicBezTo>
                    <a:pt x="293" y="66"/>
                    <a:pt x="227"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3"/>
            <p:cNvSpPr/>
            <p:nvPr/>
          </p:nvSpPr>
          <p:spPr>
            <a:xfrm flipH="1">
              <a:off x="4800691" y="3302778"/>
              <a:ext cx="31707" cy="31707"/>
            </a:xfrm>
            <a:custGeom>
              <a:rect b="b" l="l" r="r" t="t"/>
              <a:pathLst>
                <a:path extrusionOk="0" h="288" w="288">
                  <a:moveTo>
                    <a:pt x="146" y="0"/>
                  </a:moveTo>
                  <a:cubicBezTo>
                    <a:pt x="66" y="0"/>
                    <a:pt x="0" y="66"/>
                    <a:pt x="0" y="147"/>
                  </a:cubicBezTo>
                  <a:cubicBezTo>
                    <a:pt x="0" y="227"/>
                    <a:pt x="66" y="288"/>
                    <a:pt x="146" y="288"/>
                  </a:cubicBezTo>
                  <a:cubicBezTo>
                    <a:pt x="222" y="288"/>
                    <a:pt x="288" y="227"/>
                    <a:pt x="288" y="147"/>
                  </a:cubicBezTo>
                  <a:cubicBezTo>
                    <a:pt x="288" y="66"/>
                    <a:pt x="222"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3"/>
            <p:cNvSpPr/>
            <p:nvPr/>
          </p:nvSpPr>
          <p:spPr>
            <a:xfrm flipH="1">
              <a:off x="4718673" y="3337016"/>
              <a:ext cx="30165" cy="30716"/>
            </a:xfrm>
            <a:custGeom>
              <a:rect b="b" l="l" r="r" t="t"/>
              <a:pathLst>
                <a:path extrusionOk="0" h="279" w="274">
                  <a:moveTo>
                    <a:pt x="137" y="1"/>
                  </a:moveTo>
                  <a:cubicBezTo>
                    <a:pt x="61" y="1"/>
                    <a:pt x="0" y="62"/>
                    <a:pt x="0" y="142"/>
                  </a:cubicBezTo>
                  <a:cubicBezTo>
                    <a:pt x="0" y="217"/>
                    <a:pt x="61" y="279"/>
                    <a:pt x="137" y="279"/>
                  </a:cubicBezTo>
                  <a:cubicBezTo>
                    <a:pt x="212" y="279"/>
                    <a:pt x="274" y="217"/>
                    <a:pt x="274" y="142"/>
                  </a:cubicBezTo>
                  <a:cubicBezTo>
                    <a:pt x="274" y="62"/>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3"/>
            <p:cNvSpPr/>
            <p:nvPr/>
          </p:nvSpPr>
          <p:spPr>
            <a:xfrm flipH="1">
              <a:off x="4635114" y="3369163"/>
              <a:ext cx="30165" cy="29725"/>
            </a:xfrm>
            <a:custGeom>
              <a:rect b="b" l="l" r="r" t="t"/>
              <a:pathLst>
                <a:path extrusionOk="0" h="270" w="274">
                  <a:moveTo>
                    <a:pt x="137" y="1"/>
                  </a:moveTo>
                  <a:cubicBezTo>
                    <a:pt x="61" y="1"/>
                    <a:pt x="0" y="62"/>
                    <a:pt x="0" y="133"/>
                  </a:cubicBezTo>
                  <a:cubicBezTo>
                    <a:pt x="0" y="208"/>
                    <a:pt x="61" y="270"/>
                    <a:pt x="137" y="270"/>
                  </a:cubicBezTo>
                  <a:cubicBezTo>
                    <a:pt x="212" y="270"/>
                    <a:pt x="274" y="208"/>
                    <a:pt x="274" y="133"/>
                  </a:cubicBezTo>
                  <a:cubicBezTo>
                    <a:pt x="274" y="62"/>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3"/>
            <p:cNvSpPr/>
            <p:nvPr/>
          </p:nvSpPr>
          <p:spPr>
            <a:xfrm flipH="1">
              <a:off x="4551554" y="3398777"/>
              <a:ext cx="28624" cy="28624"/>
            </a:xfrm>
            <a:custGeom>
              <a:rect b="b" l="l" r="r" t="t"/>
              <a:pathLst>
                <a:path extrusionOk="0" h="260" w="260">
                  <a:moveTo>
                    <a:pt x="132" y="1"/>
                  </a:moveTo>
                  <a:cubicBezTo>
                    <a:pt x="57" y="1"/>
                    <a:pt x="0" y="57"/>
                    <a:pt x="0" y="133"/>
                  </a:cubicBezTo>
                  <a:cubicBezTo>
                    <a:pt x="0" y="203"/>
                    <a:pt x="57" y="260"/>
                    <a:pt x="132" y="260"/>
                  </a:cubicBezTo>
                  <a:cubicBezTo>
                    <a:pt x="203" y="260"/>
                    <a:pt x="259" y="203"/>
                    <a:pt x="259" y="133"/>
                  </a:cubicBezTo>
                  <a:cubicBezTo>
                    <a:pt x="259" y="57"/>
                    <a:pt x="203"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3"/>
            <p:cNvSpPr/>
            <p:nvPr/>
          </p:nvSpPr>
          <p:spPr>
            <a:xfrm flipH="1">
              <a:off x="4466454" y="3425750"/>
              <a:ext cx="28074" cy="28184"/>
            </a:xfrm>
            <a:custGeom>
              <a:rect b="b" l="l" r="r" t="t"/>
              <a:pathLst>
                <a:path extrusionOk="0" h="256" w="255">
                  <a:moveTo>
                    <a:pt x="127" y="1"/>
                  </a:moveTo>
                  <a:cubicBezTo>
                    <a:pt x="57" y="1"/>
                    <a:pt x="0" y="57"/>
                    <a:pt x="0" y="128"/>
                  </a:cubicBezTo>
                  <a:cubicBezTo>
                    <a:pt x="0" y="199"/>
                    <a:pt x="57" y="255"/>
                    <a:pt x="127" y="255"/>
                  </a:cubicBezTo>
                  <a:cubicBezTo>
                    <a:pt x="198" y="255"/>
                    <a:pt x="255" y="199"/>
                    <a:pt x="255" y="128"/>
                  </a:cubicBezTo>
                  <a:cubicBezTo>
                    <a:pt x="255" y="57"/>
                    <a:pt x="198" y="1"/>
                    <a:pt x="1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3"/>
            <p:cNvSpPr/>
            <p:nvPr/>
          </p:nvSpPr>
          <p:spPr>
            <a:xfrm flipH="1">
              <a:off x="4381353" y="3450630"/>
              <a:ext cx="26532" cy="27193"/>
            </a:xfrm>
            <a:custGeom>
              <a:rect b="b" l="l" r="r" t="t"/>
              <a:pathLst>
                <a:path extrusionOk="0" h="247" w="241">
                  <a:moveTo>
                    <a:pt x="118" y="1"/>
                  </a:moveTo>
                  <a:cubicBezTo>
                    <a:pt x="52" y="1"/>
                    <a:pt x="0" y="53"/>
                    <a:pt x="0" y="124"/>
                  </a:cubicBezTo>
                  <a:cubicBezTo>
                    <a:pt x="0" y="190"/>
                    <a:pt x="52" y="246"/>
                    <a:pt x="118" y="246"/>
                  </a:cubicBezTo>
                  <a:cubicBezTo>
                    <a:pt x="189" y="246"/>
                    <a:pt x="241" y="190"/>
                    <a:pt x="241" y="124"/>
                  </a:cubicBezTo>
                  <a:cubicBezTo>
                    <a:pt x="241" y="53"/>
                    <a:pt x="18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3"/>
            <p:cNvSpPr/>
            <p:nvPr/>
          </p:nvSpPr>
          <p:spPr>
            <a:xfrm flipH="1">
              <a:off x="4295151" y="3472428"/>
              <a:ext cx="25541" cy="26092"/>
            </a:xfrm>
            <a:custGeom>
              <a:rect b="b" l="l" r="r" t="t"/>
              <a:pathLst>
                <a:path extrusionOk="0" h="237" w="232">
                  <a:moveTo>
                    <a:pt x="113" y="1"/>
                  </a:moveTo>
                  <a:cubicBezTo>
                    <a:pt x="52" y="1"/>
                    <a:pt x="0" y="53"/>
                    <a:pt x="0" y="119"/>
                  </a:cubicBezTo>
                  <a:cubicBezTo>
                    <a:pt x="0" y="185"/>
                    <a:pt x="52" y="237"/>
                    <a:pt x="113" y="237"/>
                  </a:cubicBezTo>
                  <a:cubicBezTo>
                    <a:pt x="179" y="237"/>
                    <a:pt x="231" y="185"/>
                    <a:pt x="231" y="119"/>
                  </a:cubicBezTo>
                  <a:cubicBezTo>
                    <a:pt x="231" y="53"/>
                    <a:pt x="179" y="1"/>
                    <a:pt x="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3"/>
            <p:cNvSpPr/>
            <p:nvPr/>
          </p:nvSpPr>
          <p:spPr>
            <a:xfrm flipH="1">
              <a:off x="4207959" y="3491144"/>
              <a:ext cx="24991" cy="24991"/>
            </a:xfrm>
            <a:custGeom>
              <a:rect b="b" l="l" r="r" t="t"/>
              <a:pathLst>
                <a:path extrusionOk="0" h="227" w="227">
                  <a:moveTo>
                    <a:pt x="113" y="1"/>
                  </a:moveTo>
                  <a:cubicBezTo>
                    <a:pt x="52" y="1"/>
                    <a:pt x="0" y="53"/>
                    <a:pt x="0" y="114"/>
                  </a:cubicBezTo>
                  <a:cubicBezTo>
                    <a:pt x="0" y="180"/>
                    <a:pt x="52" y="227"/>
                    <a:pt x="113" y="227"/>
                  </a:cubicBezTo>
                  <a:cubicBezTo>
                    <a:pt x="174" y="227"/>
                    <a:pt x="226" y="180"/>
                    <a:pt x="226" y="114"/>
                  </a:cubicBezTo>
                  <a:cubicBezTo>
                    <a:pt x="226" y="53"/>
                    <a:pt x="174" y="1"/>
                    <a:pt x="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3"/>
            <p:cNvSpPr/>
            <p:nvPr/>
          </p:nvSpPr>
          <p:spPr>
            <a:xfrm flipH="1">
              <a:off x="4120326" y="3507217"/>
              <a:ext cx="24441" cy="24000"/>
            </a:xfrm>
            <a:custGeom>
              <a:rect b="b" l="l" r="r" t="t"/>
              <a:pathLst>
                <a:path extrusionOk="0" h="218" w="222">
                  <a:moveTo>
                    <a:pt x="109" y="1"/>
                  </a:moveTo>
                  <a:cubicBezTo>
                    <a:pt x="52" y="1"/>
                    <a:pt x="0" y="48"/>
                    <a:pt x="0" y="109"/>
                  </a:cubicBezTo>
                  <a:cubicBezTo>
                    <a:pt x="0" y="171"/>
                    <a:pt x="52" y="218"/>
                    <a:pt x="109" y="218"/>
                  </a:cubicBezTo>
                  <a:cubicBezTo>
                    <a:pt x="170" y="218"/>
                    <a:pt x="222" y="171"/>
                    <a:pt x="222" y="109"/>
                  </a:cubicBezTo>
                  <a:cubicBezTo>
                    <a:pt x="222" y="48"/>
                    <a:pt x="170"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3"/>
            <p:cNvSpPr/>
            <p:nvPr/>
          </p:nvSpPr>
          <p:spPr>
            <a:xfrm flipH="1">
              <a:off x="4032583" y="3519658"/>
              <a:ext cx="22899" cy="23009"/>
            </a:xfrm>
            <a:custGeom>
              <a:rect b="b" l="l" r="r" t="t"/>
              <a:pathLst>
                <a:path extrusionOk="0" h="209" w="208">
                  <a:moveTo>
                    <a:pt x="104" y="1"/>
                  </a:moveTo>
                  <a:cubicBezTo>
                    <a:pt x="47" y="1"/>
                    <a:pt x="0" y="48"/>
                    <a:pt x="0" y="105"/>
                  </a:cubicBezTo>
                  <a:cubicBezTo>
                    <a:pt x="0" y="161"/>
                    <a:pt x="47" y="208"/>
                    <a:pt x="104" y="208"/>
                  </a:cubicBezTo>
                  <a:cubicBezTo>
                    <a:pt x="161" y="208"/>
                    <a:pt x="208" y="161"/>
                    <a:pt x="208" y="105"/>
                  </a:cubicBezTo>
                  <a:cubicBezTo>
                    <a:pt x="208" y="48"/>
                    <a:pt x="161"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3"/>
            <p:cNvSpPr/>
            <p:nvPr/>
          </p:nvSpPr>
          <p:spPr>
            <a:xfrm flipH="1">
              <a:off x="3944290" y="3529016"/>
              <a:ext cx="21908" cy="21908"/>
            </a:xfrm>
            <a:custGeom>
              <a:rect b="b" l="l" r="r" t="t"/>
              <a:pathLst>
                <a:path extrusionOk="0" h="199" w="199">
                  <a:moveTo>
                    <a:pt x="99" y="1"/>
                  </a:moveTo>
                  <a:cubicBezTo>
                    <a:pt x="43" y="1"/>
                    <a:pt x="0" y="43"/>
                    <a:pt x="0" y="100"/>
                  </a:cubicBezTo>
                  <a:cubicBezTo>
                    <a:pt x="0" y="156"/>
                    <a:pt x="43" y="199"/>
                    <a:pt x="99" y="199"/>
                  </a:cubicBezTo>
                  <a:cubicBezTo>
                    <a:pt x="156" y="199"/>
                    <a:pt x="198" y="156"/>
                    <a:pt x="198" y="100"/>
                  </a:cubicBezTo>
                  <a:cubicBezTo>
                    <a:pt x="198" y="43"/>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3"/>
            <p:cNvSpPr/>
            <p:nvPr/>
          </p:nvSpPr>
          <p:spPr>
            <a:xfrm flipH="1">
              <a:off x="3855556" y="3534740"/>
              <a:ext cx="21468" cy="21358"/>
            </a:xfrm>
            <a:custGeom>
              <a:rect b="b" l="l" r="r" t="t"/>
              <a:pathLst>
                <a:path extrusionOk="0" h="194" w="195">
                  <a:moveTo>
                    <a:pt x="100" y="1"/>
                  </a:moveTo>
                  <a:cubicBezTo>
                    <a:pt x="48" y="1"/>
                    <a:pt x="1" y="43"/>
                    <a:pt x="1" y="95"/>
                  </a:cubicBezTo>
                  <a:cubicBezTo>
                    <a:pt x="1" y="152"/>
                    <a:pt x="48" y="194"/>
                    <a:pt x="100" y="194"/>
                  </a:cubicBezTo>
                  <a:cubicBezTo>
                    <a:pt x="152" y="194"/>
                    <a:pt x="194" y="152"/>
                    <a:pt x="194" y="95"/>
                  </a:cubicBezTo>
                  <a:cubicBezTo>
                    <a:pt x="194" y="43"/>
                    <a:pt x="152"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3"/>
            <p:cNvSpPr/>
            <p:nvPr/>
          </p:nvSpPr>
          <p:spPr>
            <a:xfrm flipH="1">
              <a:off x="3766822" y="3537382"/>
              <a:ext cx="20367" cy="20367"/>
            </a:xfrm>
            <a:custGeom>
              <a:rect b="b" l="l" r="r" t="t"/>
              <a:pathLst>
                <a:path extrusionOk="0" h="185" w="185">
                  <a:moveTo>
                    <a:pt x="95" y="0"/>
                  </a:moveTo>
                  <a:cubicBezTo>
                    <a:pt x="43" y="0"/>
                    <a:pt x="0" y="43"/>
                    <a:pt x="0" y="95"/>
                  </a:cubicBezTo>
                  <a:cubicBezTo>
                    <a:pt x="0" y="142"/>
                    <a:pt x="43" y="184"/>
                    <a:pt x="95" y="184"/>
                  </a:cubicBezTo>
                  <a:cubicBezTo>
                    <a:pt x="147" y="184"/>
                    <a:pt x="184" y="142"/>
                    <a:pt x="184" y="95"/>
                  </a:cubicBezTo>
                  <a:cubicBezTo>
                    <a:pt x="184" y="43"/>
                    <a:pt x="147"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3"/>
            <p:cNvSpPr/>
            <p:nvPr/>
          </p:nvSpPr>
          <p:spPr>
            <a:xfrm flipH="1">
              <a:off x="3678089" y="3536832"/>
              <a:ext cx="19266" cy="19266"/>
            </a:xfrm>
            <a:custGeom>
              <a:rect b="b" l="l" r="r" t="t"/>
              <a:pathLst>
                <a:path extrusionOk="0" h="175" w="175">
                  <a:moveTo>
                    <a:pt x="90" y="1"/>
                  </a:moveTo>
                  <a:cubicBezTo>
                    <a:pt x="42" y="1"/>
                    <a:pt x="0" y="38"/>
                    <a:pt x="0" y="85"/>
                  </a:cubicBezTo>
                  <a:cubicBezTo>
                    <a:pt x="0" y="137"/>
                    <a:pt x="42" y="175"/>
                    <a:pt x="90" y="175"/>
                  </a:cubicBezTo>
                  <a:cubicBezTo>
                    <a:pt x="137" y="175"/>
                    <a:pt x="174" y="137"/>
                    <a:pt x="174" y="85"/>
                  </a:cubicBezTo>
                  <a:cubicBezTo>
                    <a:pt x="174" y="38"/>
                    <a:pt x="137"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3"/>
            <p:cNvSpPr/>
            <p:nvPr/>
          </p:nvSpPr>
          <p:spPr>
            <a:xfrm flipH="1">
              <a:off x="3589355" y="3532649"/>
              <a:ext cx="18275" cy="18826"/>
            </a:xfrm>
            <a:custGeom>
              <a:rect b="b" l="l" r="r" t="t"/>
              <a:pathLst>
                <a:path extrusionOk="0" h="171" w="166">
                  <a:moveTo>
                    <a:pt x="85" y="1"/>
                  </a:moveTo>
                  <a:cubicBezTo>
                    <a:pt x="38" y="1"/>
                    <a:pt x="1" y="39"/>
                    <a:pt x="1" y="86"/>
                  </a:cubicBezTo>
                  <a:cubicBezTo>
                    <a:pt x="1" y="133"/>
                    <a:pt x="38" y="171"/>
                    <a:pt x="85" y="171"/>
                  </a:cubicBezTo>
                  <a:cubicBezTo>
                    <a:pt x="133" y="171"/>
                    <a:pt x="166" y="133"/>
                    <a:pt x="166" y="86"/>
                  </a:cubicBezTo>
                  <a:cubicBezTo>
                    <a:pt x="166" y="39"/>
                    <a:pt x="133"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3"/>
            <p:cNvSpPr/>
            <p:nvPr/>
          </p:nvSpPr>
          <p:spPr>
            <a:xfrm flipH="1">
              <a:off x="3500621" y="3525933"/>
              <a:ext cx="17725" cy="17725"/>
            </a:xfrm>
            <a:custGeom>
              <a:rect b="b" l="l" r="r" t="t"/>
              <a:pathLst>
                <a:path extrusionOk="0" h="161" w="161">
                  <a:moveTo>
                    <a:pt x="81" y="1"/>
                  </a:moveTo>
                  <a:cubicBezTo>
                    <a:pt x="38" y="1"/>
                    <a:pt x="0" y="38"/>
                    <a:pt x="0" y="81"/>
                  </a:cubicBezTo>
                  <a:cubicBezTo>
                    <a:pt x="0" y="123"/>
                    <a:pt x="38" y="161"/>
                    <a:pt x="81" y="161"/>
                  </a:cubicBezTo>
                  <a:cubicBezTo>
                    <a:pt x="128" y="161"/>
                    <a:pt x="161" y="123"/>
                    <a:pt x="161" y="81"/>
                  </a:cubicBezTo>
                  <a:cubicBezTo>
                    <a:pt x="161" y="38"/>
                    <a:pt x="128"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3"/>
            <p:cNvSpPr/>
            <p:nvPr/>
          </p:nvSpPr>
          <p:spPr>
            <a:xfrm flipH="1">
              <a:off x="3412328" y="3516575"/>
              <a:ext cx="16734" cy="16734"/>
            </a:xfrm>
            <a:custGeom>
              <a:rect b="b" l="l" r="r" t="t"/>
              <a:pathLst>
                <a:path extrusionOk="0" h="152" w="152">
                  <a:moveTo>
                    <a:pt x="76" y="1"/>
                  </a:moveTo>
                  <a:cubicBezTo>
                    <a:pt x="38" y="1"/>
                    <a:pt x="0" y="34"/>
                    <a:pt x="0" y="76"/>
                  </a:cubicBezTo>
                  <a:cubicBezTo>
                    <a:pt x="0" y="119"/>
                    <a:pt x="38" y="152"/>
                    <a:pt x="76" y="152"/>
                  </a:cubicBezTo>
                  <a:cubicBezTo>
                    <a:pt x="118" y="152"/>
                    <a:pt x="151" y="119"/>
                    <a:pt x="151" y="76"/>
                  </a:cubicBezTo>
                  <a:cubicBezTo>
                    <a:pt x="151"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3"/>
            <p:cNvSpPr/>
            <p:nvPr/>
          </p:nvSpPr>
          <p:spPr>
            <a:xfrm flipH="1">
              <a:off x="3324145" y="3505126"/>
              <a:ext cx="15633" cy="15743"/>
            </a:xfrm>
            <a:custGeom>
              <a:rect b="b" l="l" r="r" t="t"/>
              <a:pathLst>
                <a:path extrusionOk="0" h="143" w="142">
                  <a:moveTo>
                    <a:pt x="71" y="1"/>
                  </a:moveTo>
                  <a:cubicBezTo>
                    <a:pt x="33" y="1"/>
                    <a:pt x="0" y="29"/>
                    <a:pt x="0" y="72"/>
                  </a:cubicBezTo>
                  <a:cubicBezTo>
                    <a:pt x="0" y="109"/>
                    <a:pt x="33" y="142"/>
                    <a:pt x="71" y="142"/>
                  </a:cubicBezTo>
                  <a:cubicBezTo>
                    <a:pt x="109" y="142"/>
                    <a:pt x="142" y="109"/>
                    <a:pt x="142" y="72"/>
                  </a:cubicBezTo>
                  <a:cubicBezTo>
                    <a:pt x="142" y="29"/>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3"/>
            <p:cNvSpPr/>
            <p:nvPr/>
          </p:nvSpPr>
          <p:spPr>
            <a:xfrm flipH="1">
              <a:off x="3236402" y="3491144"/>
              <a:ext cx="14642" cy="15193"/>
            </a:xfrm>
            <a:custGeom>
              <a:rect b="b" l="l" r="r" t="t"/>
              <a:pathLst>
                <a:path extrusionOk="0" h="138" w="133">
                  <a:moveTo>
                    <a:pt x="66" y="1"/>
                  </a:moveTo>
                  <a:cubicBezTo>
                    <a:pt x="29" y="1"/>
                    <a:pt x="0" y="34"/>
                    <a:pt x="0" y="67"/>
                  </a:cubicBezTo>
                  <a:cubicBezTo>
                    <a:pt x="0" y="104"/>
                    <a:pt x="29" y="137"/>
                    <a:pt x="66" y="137"/>
                  </a:cubicBezTo>
                  <a:cubicBezTo>
                    <a:pt x="99" y="137"/>
                    <a:pt x="132" y="104"/>
                    <a:pt x="132" y="67"/>
                  </a:cubicBezTo>
                  <a:cubicBezTo>
                    <a:pt x="132" y="34"/>
                    <a:pt x="9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3"/>
            <p:cNvSpPr/>
            <p:nvPr/>
          </p:nvSpPr>
          <p:spPr>
            <a:xfrm flipH="1">
              <a:off x="3149209" y="3476062"/>
              <a:ext cx="13651" cy="14202"/>
            </a:xfrm>
            <a:custGeom>
              <a:rect b="b" l="l" r="r" t="t"/>
              <a:pathLst>
                <a:path extrusionOk="0" h="129" w="124">
                  <a:moveTo>
                    <a:pt x="62" y="1"/>
                  </a:moveTo>
                  <a:cubicBezTo>
                    <a:pt x="29" y="1"/>
                    <a:pt x="1" y="29"/>
                    <a:pt x="1" y="67"/>
                  </a:cubicBezTo>
                  <a:cubicBezTo>
                    <a:pt x="1" y="100"/>
                    <a:pt x="29" y="128"/>
                    <a:pt x="62" y="128"/>
                  </a:cubicBezTo>
                  <a:cubicBezTo>
                    <a:pt x="95" y="128"/>
                    <a:pt x="123" y="100"/>
                    <a:pt x="123" y="67"/>
                  </a:cubicBezTo>
                  <a:cubicBezTo>
                    <a:pt x="123" y="29"/>
                    <a:pt x="95" y="1"/>
                    <a:pt x="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3"/>
            <p:cNvSpPr/>
            <p:nvPr/>
          </p:nvSpPr>
          <p:spPr>
            <a:xfrm flipH="1">
              <a:off x="3062017" y="3459988"/>
              <a:ext cx="12551" cy="13101"/>
            </a:xfrm>
            <a:custGeom>
              <a:rect b="b" l="l" r="r" t="t"/>
              <a:pathLst>
                <a:path extrusionOk="0" h="119" w="114">
                  <a:moveTo>
                    <a:pt x="57" y="1"/>
                  </a:moveTo>
                  <a:cubicBezTo>
                    <a:pt x="24" y="1"/>
                    <a:pt x="0" y="29"/>
                    <a:pt x="0" y="62"/>
                  </a:cubicBezTo>
                  <a:cubicBezTo>
                    <a:pt x="0" y="90"/>
                    <a:pt x="24" y="119"/>
                    <a:pt x="57" y="119"/>
                  </a:cubicBezTo>
                  <a:cubicBezTo>
                    <a:pt x="90" y="119"/>
                    <a:pt x="113" y="90"/>
                    <a:pt x="113" y="62"/>
                  </a:cubicBezTo>
                  <a:cubicBezTo>
                    <a:pt x="113"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3"/>
            <p:cNvSpPr/>
            <p:nvPr/>
          </p:nvSpPr>
          <p:spPr>
            <a:xfrm flipH="1">
              <a:off x="2974824" y="3443915"/>
              <a:ext cx="11560" cy="11560"/>
            </a:xfrm>
            <a:custGeom>
              <a:rect b="b" l="l" r="r" t="t"/>
              <a:pathLst>
                <a:path extrusionOk="0" h="105" w="105">
                  <a:moveTo>
                    <a:pt x="52" y="1"/>
                  </a:moveTo>
                  <a:cubicBezTo>
                    <a:pt x="24" y="1"/>
                    <a:pt x="0" y="24"/>
                    <a:pt x="0" y="53"/>
                  </a:cubicBezTo>
                  <a:cubicBezTo>
                    <a:pt x="0" y="81"/>
                    <a:pt x="24" y="104"/>
                    <a:pt x="52" y="104"/>
                  </a:cubicBezTo>
                  <a:cubicBezTo>
                    <a:pt x="81" y="104"/>
                    <a:pt x="104" y="81"/>
                    <a:pt x="104" y="53"/>
                  </a:cubicBezTo>
                  <a:cubicBezTo>
                    <a:pt x="104" y="24"/>
                    <a:pt x="81"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3"/>
            <p:cNvSpPr/>
            <p:nvPr/>
          </p:nvSpPr>
          <p:spPr>
            <a:xfrm flipH="1">
              <a:off x="2887632" y="3427291"/>
              <a:ext cx="10569" cy="11009"/>
            </a:xfrm>
            <a:custGeom>
              <a:rect b="b" l="l" r="r" t="t"/>
              <a:pathLst>
                <a:path extrusionOk="0" h="100" w="96">
                  <a:moveTo>
                    <a:pt x="48" y="1"/>
                  </a:moveTo>
                  <a:cubicBezTo>
                    <a:pt x="20" y="1"/>
                    <a:pt x="1" y="24"/>
                    <a:pt x="1" y="48"/>
                  </a:cubicBezTo>
                  <a:cubicBezTo>
                    <a:pt x="1" y="76"/>
                    <a:pt x="20" y="100"/>
                    <a:pt x="48" y="100"/>
                  </a:cubicBezTo>
                  <a:cubicBezTo>
                    <a:pt x="76" y="100"/>
                    <a:pt x="95" y="76"/>
                    <a:pt x="95" y="48"/>
                  </a:cubicBezTo>
                  <a:cubicBezTo>
                    <a:pt x="95" y="24"/>
                    <a:pt x="76"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3"/>
            <p:cNvSpPr/>
            <p:nvPr/>
          </p:nvSpPr>
          <p:spPr>
            <a:xfrm flipH="1">
              <a:off x="2799999" y="3411768"/>
              <a:ext cx="9908" cy="9908"/>
            </a:xfrm>
            <a:custGeom>
              <a:rect b="b" l="l" r="r" t="t"/>
              <a:pathLst>
                <a:path extrusionOk="0" h="90" w="90">
                  <a:moveTo>
                    <a:pt x="43" y="0"/>
                  </a:moveTo>
                  <a:cubicBezTo>
                    <a:pt x="19" y="0"/>
                    <a:pt x="0" y="19"/>
                    <a:pt x="0" y="43"/>
                  </a:cubicBezTo>
                  <a:cubicBezTo>
                    <a:pt x="0" y="66"/>
                    <a:pt x="19" y="90"/>
                    <a:pt x="43" y="90"/>
                  </a:cubicBezTo>
                  <a:cubicBezTo>
                    <a:pt x="66" y="90"/>
                    <a:pt x="90" y="66"/>
                    <a:pt x="90" y="43"/>
                  </a:cubicBezTo>
                  <a:cubicBezTo>
                    <a:pt x="90" y="19"/>
                    <a:pt x="66"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3"/>
            <p:cNvSpPr/>
            <p:nvPr/>
          </p:nvSpPr>
          <p:spPr>
            <a:xfrm flipH="1">
              <a:off x="2712807" y="3396686"/>
              <a:ext cx="8917" cy="9468"/>
            </a:xfrm>
            <a:custGeom>
              <a:rect b="b" l="l" r="r" t="t"/>
              <a:pathLst>
                <a:path extrusionOk="0" h="86" w="81">
                  <a:moveTo>
                    <a:pt x="43" y="1"/>
                  </a:moveTo>
                  <a:cubicBezTo>
                    <a:pt x="20" y="1"/>
                    <a:pt x="1" y="20"/>
                    <a:pt x="1" y="43"/>
                  </a:cubicBezTo>
                  <a:cubicBezTo>
                    <a:pt x="1" y="67"/>
                    <a:pt x="20" y="86"/>
                    <a:pt x="43" y="86"/>
                  </a:cubicBezTo>
                  <a:cubicBezTo>
                    <a:pt x="67" y="86"/>
                    <a:pt x="81" y="67"/>
                    <a:pt x="81" y="43"/>
                  </a:cubicBezTo>
                  <a:cubicBezTo>
                    <a:pt x="81" y="20"/>
                    <a:pt x="67"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3"/>
            <p:cNvSpPr/>
            <p:nvPr/>
          </p:nvSpPr>
          <p:spPr>
            <a:xfrm flipH="1">
              <a:off x="2624513" y="3384245"/>
              <a:ext cx="8477" cy="7927"/>
            </a:xfrm>
            <a:custGeom>
              <a:rect b="b" l="l" r="r" t="t"/>
              <a:pathLst>
                <a:path extrusionOk="0" h="72" w="77">
                  <a:moveTo>
                    <a:pt x="39" y="1"/>
                  </a:moveTo>
                  <a:cubicBezTo>
                    <a:pt x="20" y="1"/>
                    <a:pt x="1" y="15"/>
                    <a:pt x="1" y="38"/>
                  </a:cubicBezTo>
                  <a:cubicBezTo>
                    <a:pt x="1" y="57"/>
                    <a:pt x="20" y="71"/>
                    <a:pt x="39" y="71"/>
                  </a:cubicBezTo>
                  <a:cubicBezTo>
                    <a:pt x="57" y="71"/>
                    <a:pt x="76" y="57"/>
                    <a:pt x="76" y="38"/>
                  </a:cubicBezTo>
                  <a:cubicBezTo>
                    <a:pt x="76" y="15"/>
                    <a:pt x="57" y="1"/>
                    <a:pt x="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3"/>
            <p:cNvSpPr/>
            <p:nvPr/>
          </p:nvSpPr>
          <p:spPr>
            <a:xfrm flipH="1">
              <a:off x="2536881" y="3373897"/>
              <a:ext cx="6826" cy="6826"/>
            </a:xfrm>
            <a:custGeom>
              <a:rect b="b" l="l" r="r" t="t"/>
              <a:pathLst>
                <a:path extrusionOk="0" h="62" w="62">
                  <a:moveTo>
                    <a:pt x="34" y="0"/>
                  </a:moveTo>
                  <a:cubicBezTo>
                    <a:pt x="15" y="0"/>
                    <a:pt x="1" y="14"/>
                    <a:pt x="1" y="29"/>
                  </a:cubicBezTo>
                  <a:cubicBezTo>
                    <a:pt x="1" y="47"/>
                    <a:pt x="15" y="62"/>
                    <a:pt x="34" y="62"/>
                  </a:cubicBezTo>
                  <a:cubicBezTo>
                    <a:pt x="48" y="62"/>
                    <a:pt x="62" y="47"/>
                    <a:pt x="62" y="29"/>
                  </a:cubicBezTo>
                  <a:cubicBezTo>
                    <a:pt x="62" y="14"/>
                    <a:pt x="48"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3"/>
            <p:cNvSpPr/>
            <p:nvPr/>
          </p:nvSpPr>
          <p:spPr>
            <a:xfrm flipH="1">
              <a:off x="2448037" y="3366080"/>
              <a:ext cx="6385" cy="6385"/>
            </a:xfrm>
            <a:custGeom>
              <a:rect b="b" l="l" r="r" t="t"/>
              <a:pathLst>
                <a:path extrusionOk="0" h="58" w="58">
                  <a:moveTo>
                    <a:pt x="29" y="1"/>
                  </a:moveTo>
                  <a:cubicBezTo>
                    <a:pt x="15" y="1"/>
                    <a:pt x="0" y="15"/>
                    <a:pt x="0" y="29"/>
                  </a:cubicBezTo>
                  <a:cubicBezTo>
                    <a:pt x="0" y="43"/>
                    <a:pt x="15" y="57"/>
                    <a:pt x="29" y="57"/>
                  </a:cubicBezTo>
                  <a:cubicBezTo>
                    <a:pt x="43" y="57"/>
                    <a:pt x="57" y="43"/>
                    <a:pt x="57" y="29"/>
                  </a:cubicBezTo>
                  <a:cubicBezTo>
                    <a:pt x="57" y="15"/>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3"/>
            <p:cNvSpPr/>
            <p:nvPr/>
          </p:nvSpPr>
          <p:spPr>
            <a:xfrm flipH="1">
              <a:off x="2359303" y="3361897"/>
              <a:ext cx="5284" cy="5284"/>
            </a:xfrm>
            <a:custGeom>
              <a:rect b="b" l="l" r="r" t="t"/>
              <a:pathLst>
                <a:path extrusionOk="0" h="48" w="48">
                  <a:moveTo>
                    <a:pt x="24" y="1"/>
                  </a:moveTo>
                  <a:cubicBezTo>
                    <a:pt x="9" y="1"/>
                    <a:pt x="0" y="10"/>
                    <a:pt x="0" y="24"/>
                  </a:cubicBezTo>
                  <a:cubicBezTo>
                    <a:pt x="0" y="34"/>
                    <a:pt x="9" y="48"/>
                    <a:pt x="24" y="48"/>
                  </a:cubicBezTo>
                  <a:cubicBezTo>
                    <a:pt x="33" y="48"/>
                    <a:pt x="47" y="34"/>
                    <a:pt x="47" y="24"/>
                  </a:cubicBezTo>
                  <a:cubicBezTo>
                    <a:pt x="47" y="10"/>
                    <a:pt x="3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3"/>
            <p:cNvSpPr/>
            <p:nvPr/>
          </p:nvSpPr>
          <p:spPr>
            <a:xfrm flipH="1">
              <a:off x="2270569" y="3360906"/>
              <a:ext cx="4294" cy="4294"/>
            </a:xfrm>
            <a:custGeom>
              <a:rect b="b" l="l" r="r" t="t"/>
              <a:pathLst>
                <a:path extrusionOk="0" h="39" w="39">
                  <a:moveTo>
                    <a:pt x="19" y="0"/>
                  </a:moveTo>
                  <a:cubicBezTo>
                    <a:pt x="5" y="0"/>
                    <a:pt x="1" y="10"/>
                    <a:pt x="1" y="19"/>
                  </a:cubicBezTo>
                  <a:cubicBezTo>
                    <a:pt x="1" y="33"/>
                    <a:pt x="5" y="38"/>
                    <a:pt x="19" y="38"/>
                  </a:cubicBezTo>
                  <a:cubicBezTo>
                    <a:pt x="29" y="38"/>
                    <a:pt x="38" y="33"/>
                    <a:pt x="38" y="19"/>
                  </a:cubicBezTo>
                  <a:cubicBezTo>
                    <a:pt x="38" y="10"/>
                    <a:pt x="29"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3"/>
            <p:cNvSpPr/>
            <p:nvPr/>
          </p:nvSpPr>
          <p:spPr>
            <a:xfrm flipH="1">
              <a:off x="2181836" y="3363988"/>
              <a:ext cx="3743" cy="3743"/>
            </a:xfrm>
            <a:custGeom>
              <a:rect b="b" l="l" r="r" t="t"/>
              <a:pathLst>
                <a:path extrusionOk="0" h="34" w="34">
                  <a:moveTo>
                    <a:pt x="19" y="1"/>
                  </a:moveTo>
                  <a:cubicBezTo>
                    <a:pt x="10" y="1"/>
                    <a:pt x="0" y="10"/>
                    <a:pt x="0" y="20"/>
                  </a:cubicBezTo>
                  <a:cubicBezTo>
                    <a:pt x="0" y="24"/>
                    <a:pt x="10" y="34"/>
                    <a:pt x="19" y="34"/>
                  </a:cubicBezTo>
                  <a:cubicBezTo>
                    <a:pt x="24" y="34"/>
                    <a:pt x="33" y="24"/>
                    <a:pt x="33" y="20"/>
                  </a:cubicBezTo>
                  <a:cubicBezTo>
                    <a:pt x="33" y="10"/>
                    <a:pt x="24"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3"/>
            <p:cNvSpPr/>
            <p:nvPr/>
          </p:nvSpPr>
          <p:spPr>
            <a:xfrm flipH="1">
              <a:off x="2093652" y="3371254"/>
              <a:ext cx="2202" cy="2752"/>
            </a:xfrm>
            <a:custGeom>
              <a:rect b="b" l="l" r="r" t="t"/>
              <a:pathLst>
                <a:path extrusionOk="0" h="25" w="20">
                  <a:moveTo>
                    <a:pt x="10" y="1"/>
                  </a:moveTo>
                  <a:cubicBezTo>
                    <a:pt x="6" y="1"/>
                    <a:pt x="1" y="5"/>
                    <a:pt x="1" y="15"/>
                  </a:cubicBezTo>
                  <a:cubicBezTo>
                    <a:pt x="1" y="20"/>
                    <a:pt x="6" y="24"/>
                    <a:pt x="10" y="24"/>
                  </a:cubicBezTo>
                  <a:cubicBezTo>
                    <a:pt x="15" y="24"/>
                    <a:pt x="20" y="20"/>
                    <a:pt x="20" y="15"/>
                  </a:cubicBezTo>
                  <a:cubicBezTo>
                    <a:pt x="20" y="5"/>
                    <a:pt x="15"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3"/>
            <p:cNvSpPr/>
            <p:nvPr/>
          </p:nvSpPr>
          <p:spPr>
            <a:xfrm flipH="1">
              <a:off x="2005359" y="3383254"/>
              <a:ext cx="1651" cy="1101"/>
            </a:xfrm>
            <a:custGeom>
              <a:rect b="b" l="l" r="r" t="t"/>
              <a:pathLst>
                <a:path extrusionOk="0" h="10" w="15">
                  <a:moveTo>
                    <a:pt x="10" y="0"/>
                  </a:moveTo>
                  <a:cubicBezTo>
                    <a:pt x="5" y="0"/>
                    <a:pt x="0" y="0"/>
                    <a:pt x="0" y="5"/>
                  </a:cubicBezTo>
                  <a:cubicBezTo>
                    <a:pt x="0" y="10"/>
                    <a:pt x="5" y="10"/>
                    <a:pt x="10" y="10"/>
                  </a:cubicBezTo>
                  <a:cubicBezTo>
                    <a:pt x="14" y="10"/>
                    <a:pt x="14" y="10"/>
                    <a:pt x="14" y="5"/>
                  </a:cubicBezTo>
                  <a:cubicBezTo>
                    <a:pt x="14" y="0"/>
                    <a:pt x="14"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3"/>
            <p:cNvSpPr/>
            <p:nvPr/>
          </p:nvSpPr>
          <p:spPr>
            <a:xfrm flipH="1">
              <a:off x="1917726" y="3398777"/>
              <a:ext cx="550" cy="661"/>
            </a:xfrm>
            <a:custGeom>
              <a:rect b="b" l="l" r="r" t="t"/>
              <a:pathLst>
                <a:path extrusionOk="0" h="6" w="5">
                  <a:moveTo>
                    <a:pt x="0" y="1"/>
                  </a:moveTo>
                  <a:cubicBezTo>
                    <a:pt x="0" y="5"/>
                    <a:pt x="0" y="5"/>
                    <a:pt x="0" y="5"/>
                  </a:cubicBezTo>
                  <a:cubicBezTo>
                    <a:pt x="5" y="5"/>
                    <a:pt x="5" y="5"/>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3"/>
            <p:cNvSpPr/>
            <p:nvPr/>
          </p:nvSpPr>
          <p:spPr>
            <a:xfrm flipH="1">
              <a:off x="8997708" y="3015769"/>
              <a:ext cx="80588" cy="80588"/>
            </a:xfrm>
            <a:custGeom>
              <a:rect b="b" l="l" r="r" t="t"/>
              <a:pathLst>
                <a:path extrusionOk="0" h="732" w="732">
                  <a:moveTo>
                    <a:pt x="368" y="1"/>
                  </a:moveTo>
                  <a:cubicBezTo>
                    <a:pt x="165" y="1"/>
                    <a:pt x="0" y="166"/>
                    <a:pt x="0" y="363"/>
                  </a:cubicBezTo>
                  <a:cubicBezTo>
                    <a:pt x="0" y="566"/>
                    <a:pt x="165" y="731"/>
                    <a:pt x="368" y="731"/>
                  </a:cubicBezTo>
                  <a:cubicBezTo>
                    <a:pt x="571" y="731"/>
                    <a:pt x="731" y="566"/>
                    <a:pt x="731" y="363"/>
                  </a:cubicBezTo>
                  <a:cubicBezTo>
                    <a:pt x="731" y="166"/>
                    <a:pt x="571" y="1"/>
                    <a:pt x="3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3"/>
            <p:cNvSpPr/>
            <p:nvPr/>
          </p:nvSpPr>
          <p:spPr>
            <a:xfrm flipH="1">
              <a:off x="8927139" y="3070815"/>
              <a:ext cx="79597" cy="79487"/>
            </a:xfrm>
            <a:custGeom>
              <a:rect b="b" l="l" r="r" t="t"/>
              <a:pathLst>
                <a:path extrusionOk="0" h="722" w="723">
                  <a:moveTo>
                    <a:pt x="359" y="0"/>
                  </a:moveTo>
                  <a:cubicBezTo>
                    <a:pt x="161" y="0"/>
                    <a:pt x="1" y="160"/>
                    <a:pt x="1" y="358"/>
                  </a:cubicBezTo>
                  <a:cubicBezTo>
                    <a:pt x="1" y="561"/>
                    <a:pt x="161" y="721"/>
                    <a:pt x="359" y="721"/>
                  </a:cubicBezTo>
                  <a:cubicBezTo>
                    <a:pt x="557" y="721"/>
                    <a:pt x="722" y="561"/>
                    <a:pt x="722" y="358"/>
                  </a:cubicBezTo>
                  <a:cubicBezTo>
                    <a:pt x="722" y="160"/>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3"/>
            <p:cNvSpPr/>
            <p:nvPr/>
          </p:nvSpPr>
          <p:spPr>
            <a:xfrm flipH="1">
              <a:off x="8855030" y="3122117"/>
              <a:ext cx="78496" cy="79046"/>
            </a:xfrm>
            <a:custGeom>
              <a:rect b="b" l="l" r="r" t="t"/>
              <a:pathLst>
                <a:path extrusionOk="0" h="718" w="713">
                  <a:moveTo>
                    <a:pt x="359" y="1"/>
                  </a:moveTo>
                  <a:cubicBezTo>
                    <a:pt x="161" y="1"/>
                    <a:pt x="1" y="161"/>
                    <a:pt x="1" y="359"/>
                  </a:cubicBezTo>
                  <a:cubicBezTo>
                    <a:pt x="1" y="557"/>
                    <a:pt x="161" y="717"/>
                    <a:pt x="359" y="717"/>
                  </a:cubicBezTo>
                  <a:cubicBezTo>
                    <a:pt x="557" y="717"/>
                    <a:pt x="713" y="557"/>
                    <a:pt x="713" y="359"/>
                  </a:cubicBezTo>
                  <a:cubicBezTo>
                    <a:pt x="713" y="161"/>
                    <a:pt x="557"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3"/>
            <p:cNvSpPr/>
            <p:nvPr/>
          </p:nvSpPr>
          <p:spPr>
            <a:xfrm flipH="1">
              <a:off x="8780277" y="3171438"/>
              <a:ext cx="77945" cy="77945"/>
            </a:xfrm>
            <a:custGeom>
              <a:rect b="b" l="l" r="r" t="t"/>
              <a:pathLst>
                <a:path extrusionOk="0" h="708" w="708">
                  <a:moveTo>
                    <a:pt x="354" y="1"/>
                  </a:moveTo>
                  <a:cubicBezTo>
                    <a:pt x="161" y="1"/>
                    <a:pt x="0" y="161"/>
                    <a:pt x="0" y="354"/>
                  </a:cubicBezTo>
                  <a:cubicBezTo>
                    <a:pt x="0" y="548"/>
                    <a:pt x="161" y="708"/>
                    <a:pt x="354" y="708"/>
                  </a:cubicBezTo>
                  <a:cubicBezTo>
                    <a:pt x="547" y="708"/>
                    <a:pt x="707" y="548"/>
                    <a:pt x="707" y="354"/>
                  </a:cubicBezTo>
                  <a:cubicBezTo>
                    <a:pt x="707" y="161"/>
                    <a:pt x="547"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3"/>
            <p:cNvSpPr/>
            <p:nvPr/>
          </p:nvSpPr>
          <p:spPr>
            <a:xfrm flipH="1">
              <a:off x="8704534" y="3218227"/>
              <a:ext cx="76955" cy="76845"/>
            </a:xfrm>
            <a:custGeom>
              <a:rect b="b" l="l" r="r" t="t"/>
              <a:pathLst>
                <a:path extrusionOk="0" h="698" w="699">
                  <a:moveTo>
                    <a:pt x="350" y="0"/>
                  </a:moveTo>
                  <a:cubicBezTo>
                    <a:pt x="156" y="0"/>
                    <a:pt x="1" y="156"/>
                    <a:pt x="1" y="349"/>
                  </a:cubicBezTo>
                  <a:cubicBezTo>
                    <a:pt x="1" y="542"/>
                    <a:pt x="156" y="698"/>
                    <a:pt x="350" y="698"/>
                  </a:cubicBezTo>
                  <a:cubicBezTo>
                    <a:pt x="543" y="698"/>
                    <a:pt x="699" y="542"/>
                    <a:pt x="699" y="349"/>
                  </a:cubicBezTo>
                  <a:cubicBezTo>
                    <a:pt x="699" y="156"/>
                    <a:pt x="543" y="0"/>
                    <a:pt x="3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3"/>
            <p:cNvSpPr/>
            <p:nvPr/>
          </p:nvSpPr>
          <p:spPr>
            <a:xfrm flipH="1">
              <a:off x="8627140" y="3262814"/>
              <a:ext cx="75964" cy="75303"/>
            </a:xfrm>
            <a:custGeom>
              <a:rect b="b" l="l" r="r" t="t"/>
              <a:pathLst>
                <a:path extrusionOk="0" h="684" w="690">
                  <a:moveTo>
                    <a:pt x="345" y="0"/>
                  </a:moveTo>
                  <a:cubicBezTo>
                    <a:pt x="156" y="0"/>
                    <a:pt x="1" y="151"/>
                    <a:pt x="1" y="345"/>
                  </a:cubicBezTo>
                  <a:cubicBezTo>
                    <a:pt x="1" y="533"/>
                    <a:pt x="156" y="684"/>
                    <a:pt x="345" y="684"/>
                  </a:cubicBezTo>
                  <a:cubicBezTo>
                    <a:pt x="533" y="684"/>
                    <a:pt x="689" y="533"/>
                    <a:pt x="689" y="345"/>
                  </a:cubicBezTo>
                  <a:cubicBezTo>
                    <a:pt x="689" y="151"/>
                    <a:pt x="533" y="0"/>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3"/>
            <p:cNvSpPr/>
            <p:nvPr/>
          </p:nvSpPr>
          <p:spPr>
            <a:xfrm flipH="1">
              <a:off x="8548865" y="3304319"/>
              <a:ext cx="74753" cy="74863"/>
            </a:xfrm>
            <a:custGeom>
              <a:rect b="b" l="l" r="r" t="t"/>
              <a:pathLst>
                <a:path extrusionOk="0" h="680" w="679">
                  <a:moveTo>
                    <a:pt x="339" y="1"/>
                  </a:moveTo>
                  <a:cubicBezTo>
                    <a:pt x="156" y="1"/>
                    <a:pt x="0" y="151"/>
                    <a:pt x="0" y="340"/>
                  </a:cubicBezTo>
                  <a:cubicBezTo>
                    <a:pt x="0" y="529"/>
                    <a:pt x="156" y="679"/>
                    <a:pt x="339" y="679"/>
                  </a:cubicBezTo>
                  <a:cubicBezTo>
                    <a:pt x="528" y="679"/>
                    <a:pt x="679" y="529"/>
                    <a:pt x="679" y="340"/>
                  </a:cubicBezTo>
                  <a:cubicBezTo>
                    <a:pt x="679" y="151"/>
                    <a:pt x="528" y="1"/>
                    <a:pt x="3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3"/>
            <p:cNvSpPr/>
            <p:nvPr/>
          </p:nvSpPr>
          <p:spPr>
            <a:xfrm flipH="1">
              <a:off x="8468939" y="3343732"/>
              <a:ext cx="73762" cy="73872"/>
            </a:xfrm>
            <a:custGeom>
              <a:rect b="b" l="l" r="r" t="t"/>
              <a:pathLst>
                <a:path extrusionOk="0" h="671" w="670">
                  <a:moveTo>
                    <a:pt x="335" y="1"/>
                  </a:moveTo>
                  <a:cubicBezTo>
                    <a:pt x="151" y="1"/>
                    <a:pt x="0" y="152"/>
                    <a:pt x="0" y="336"/>
                  </a:cubicBezTo>
                  <a:cubicBezTo>
                    <a:pt x="0" y="519"/>
                    <a:pt x="151" y="670"/>
                    <a:pt x="335" y="670"/>
                  </a:cubicBezTo>
                  <a:cubicBezTo>
                    <a:pt x="524" y="670"/>
                    <a:pt x="670" y="519"/>
                    <a:pt x="670" y="336"/>
                  </a:cubicBezTo>
                  <a:cubicBezTo>
                    <a:pt x="670" y="152"/>
                    <a:pt x="524"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3"/>
            <p:cNvSpPr/>
            <p:nvPr/>
          </p:nvSpPr>
          <p:spPr>
            <a:xfrm flipH="1">
              <a:off x="8387471" y="3380062"/>
              <a:ext cx="73212" cy="73322"/>
            </a:xfrm>
            <a:custGeom>
              <a:rect b="b" l="l" r="r" t="t"/>
              <a:pathLst>
                <a:path extrusionOk="0" h="666" w="665">
                  <a:moveTo>
                    <a:pt x="335" y="1"/>
                  </a:moveTo>
                  <a:cubicBezTo>
                    <a:pt x="151" y="1"/>
                    <a:pt x="0" y="152"/>
                    <a:pt x="0" y="336"/>
                  </a:cubicBezTo>
                  <a:cubicBezTo>
                    <a:pt x="0" y="515"/>
                    <a:pt x="151" y="666"/>
                    <a:pt x="335" y="666"/>
                  </a:cubicBezTo>
                  <a:cubicBezTo>
                    <a:pt x="514" y="666"/>
                    <a:pt x="665" y="515"/>
                    <a:pt x="665" y="336"/>
                  </a:cubicBezTo>
                  <a:cubicBezTo>
                    <a:pt x="665" y="152"/>
                    <a:pt x="514"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3"/>
            <p:cNvSpPr/>
            <p:nvPr/>
          </p:nvSpPr>
          <p:spPr>
            <a:xfrm flipH="1">
              <a:off x="8305453" y="3414300"/>
              <a:ext cx="71670" cy="71780"/>
            </a:xfrm>
            <a:custGeom>
              <a:rect b="b" l="l" r="r" t="t"/>
              <a:pathLst>
                <a:path extrusionOk="0" h="652" w="651">
                  <a:moveTo>
                    <a:pt x="326" y="1"/>
                  </a:moveTo>
                  <a:cubicBezTo>
                    <a:pt x="146" y="1"/>
                    <a:pt x="0" y="147"/>
                    <a:pt x="0" y="326"/>
                  </a:cubicBezTo>
                  <a:cubicBezTo>
                    <a:pt x="0" y="505"/>
                    <a:pt x="146" y="652"/>
                    <a:pt x="326" y="652"/>
                  </a:cubicBezTo>
                  <a:cubicBezTo>
                    <a:pt x="505" y="652"/>
                    <a:pt x="651" y="505"/>
                    <a:pt x="651" y="326"/>
                  </a:cubicBezTo>
                  <a:cubicBezTo>
                    <a:pt x="651" y="147"/>
                    <a:pt x="505"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3"/>
            <p:cNvSpPr/>
            <p:nvPr/>
          </p:nvSpPr>
          <p:spPr>
            <a:xfrm flipH="1">
              <a:off x="8221894" y="3445016"/>
              <a:ext cx="71230" cy="71120"/>
            </a:xfrm>
            <a:custGeom>
              <a:rect b="b" l="l" r="r" t="t"/>
              <a:pathLst>
                <a:path extrusionOk="0" h="646" w="647">
                  <a:moveTo>
                    <a:pt x="326" y="0"/>
                  </a:moveTo>
                  <a:cubicBezTo>
                    <a:pt x="147" y="0"/>
                    <a:pt x="1" y="146"/>
                    <a:pt x="1" y="325"/>
                  </a:cubicBezTo>
                  <a:cubicBezTo>
                    <a:pt x="1" y="505"/>
                    <a:pt x="147" y="646"/>
                    <a:pt x="326" y="646"/>
                  </a:cubicBezTo>
                  <a:cubicBezTo>
                    <a:pt x="505" y="646"/>
                    <a:pt x="647" y="505"/>
                    <a:pt x="647" y="325"/>
                  </a:cubicBezTo>
                  <a:cubicBezTo>
                    <a:pt x="647"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3"/>
            <p:cNvSpPr/>
            <p:nvPr/>
          </p:nvSpPr>
          <p:spPr>
            <a:xfrm flipH="1">
              <a:off x="8137233" y="3472979"/>
              <a:ext cx="70239" cy="70239"/>
            </a:xfrm>
            <a:custGeom>
              <a:rect b="b" l="l" r="r" t="t"/>
              <a:pathLst>
                <a:path extrusionOk="0" h="638" w="638">
                  <a:moveTo>
                    <a:pt x="321" y="1"/>
                  </a:moveTo>
                  <a:cubicBezTo>
                    <a:pt x="142" y="1"/>
                    <a:pt x="1" y="147"/>
                    <a:pt x="1" y="321"/>
                  </a:cubicBezTo>
                  <a:cubicBezTo>
                    <a:pt x="1" y="496"/>
                    <a:pt x="142" y="637"/>
                    <a:pt x="321" y="637"/>
                  </a:cubicBezTo>
                  <a:cubicBezTo>
                    <a:pt x="496" y="637"/>
                    <a:pt x="637" y="496"/>
                    <a:pt x="637" y="321"/>
                  </a:cubicBezTo>
                  <a:cubicBezTo>
                    <a:pt x="637" y="147"/>
                    <a:pt x="496"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3"/>
            <p:cNvSpPr/>
            <p:nvPr/>
          </p:nvSpPr>
          <p:spPr>
            <a:xfrm flipH="1">
              <a:off x="8051582" y="3497860"/>
              <a:ext cx="69138" cy="69138"/>
            </a:xfrm>
            <a:custGeom>
              <a:rect b="b" l="l" r="r" t="t"/>
              <a:pathLst>
                <a:path extrusionOk="0" h="628" w="628">
                  <a:moveTo>
                    <a:pt x="311" y="1"/>
                  </a:moveTo>
                  <a:cubicBezTo>
                    <a:pt x="137" y="1"/>
                    <a:pt x="0" y="142"/>
                    <a:pt x="0" y="312"/>
                  </a:cubicBezTo>
                  <a:cubicBezTo>
                    <a:pt x="0" y="487"/>
                    <a:pt x="137" y="628"/>
                    <a:pt x="311" y="628"/>
                  </a:cubicBezTo>
                  <a:cubicBezTo>
                    <a:pt x="486" y="628"/>
                    <a:pt x="627" y="487"/>
                    <a:pt x="627" y="312"/>
                  </a:cubicBezTo>
                  <a:cubicBezTo>
                    <a:pt x="627" y="142"/>
                    <a:pt x="486"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3"/>
            <p:cNvSpPr/>
            <p:nvPr/>
          </p:nvSpPr>
          <p:spPr>
            <a:xfrm flipH="1">
              <a:off x="7965491" y="3519217"/>
              <a:ext cx="68037" cy="68037"/>
            </a:xfrm>
            <a:custGeom>
              <a:rect b="b" l="l" r="r" t="t"/>
              <a:pathLst>
                <a:path extrusionOk="0" h="618" w="618">
                  <a:moveTo>
                    <a:pt x="306" y="0"/>
                  </a:moveTo>
                  <a:cubicBezTo>
                    <a:pt x="137" y="0"/>
                    <a:pt x="0" y="137"/>
                    <a:pt x="0" y="311"/>
                  </a:cubicBezTo>
                  <a:cubicBezTo>
                    <a:pt x="0" y="481"/>
                    <a:pt x="137" y="618"/>
                    <a:pt x="306" y="618"/>
                  </a:cubicBezTo>
                  <a:cubicBezTo>
                    <a:pt x="481" y="618"/>
                    <a:pt x="618" y="481"/>
                    <a:pt x="618" y="311"/>
                  </a:cubicBezTo>
                  <a:cubicBezTo>
                    <a:pt x="618" y="137"/>
                    <a:pt x="481" y="0"/>
                    <a:pt x="3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3"/>
            <p:cNvSpPr/>
            <p:nvPr/>
          </p:nvSpPr>
          <p:spPr>
            <a:xfrm flipH="1">
              <a:off x="7878298" y="3536832"/>
              <a:ext cx="67597" cy="67597"/>
            </a:xfrm>
            <a:custGeom>
              <a:rect b="b" l="l" r="r" t="t"/>
              <a:pathLst>
                <a:path extrusionOk="0" h="614" w="614">
                  <a:moveTo>
                    <a:pt x="307" y="1"/>
                  </a:moveTo>
                  <a:cubicBezTo>
                    <a:pt x="137" y="1"/>
                    <a:pt x="1" y="137"/>
                    <a:pt x="1" y="307"/>
                  </a:cubicBezTo>
                  <a:cubicBezTo>
                    <a:pt x="1" y="477"/>
                    <a:pt x="137" y="613"/>
                    <a:pt x="307" y="613"/>
                  </a:cubicBezTo>
                  <a:cubicBezTo>
                    <a:pt x="477" y="613"/>
                    <a:pt x="614" y="477"/>
                    <a:pt x="614" y="307"/>
                  </a:cubicBezTo>
                  <a:cubicBezTo>
                    <a:pt x="614" y="137"/>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3"/>
            <p:cNvSpPr/>
            <p:nvPr/>
          </p:nvSpPr>
          <p:spPr>
            <a:xfrm flipH="1">
              <a:off x="7790555" y="3550814"/>
              <a:ext cx="66606" cy="66606"/>
            </a:xfrm>
            <a:custGeom>
              <a:rect b="b" l="l" r="r" t="t"/>
              <a:pathLst>
                <a:path extrusionOk="0" h="605" w="605">
                  <a:moveTo>
                    <a:pt x="303" y="1"/>
                  </a:moveTo>
                  <a:cubicBezTo>
                    <a:pt x="138" y="1"/>
                    <a:pt x="1" y="138"/>
                    <a:pt x="1" y="303"/>
                  </a:cubicBezTo>
                  <a:cubicBezTo>
                    <a:pt x="1" y="472"/>
                    <a:pt x="138" y="604"/>
                    <a:pt x="303" y="604"/>
                  </a:cubicBezTo>
                  <a:cubicBezTo>
                    <a:pt x="468" y="604"/>
                    <a:pt x="604" y="472"/>
                    <a:pt x="604" y="303"/>
                  </a:cubicBezTo>
                  <a:cubicBezTo>
                    <a:pt x="604" y="138"/>
                    <a:pt x="468"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3"/>
            <p:cNvSpPr/>
            <p:nvPr/>
          </p:nvSpPr>
          <p:spPr>
            <a:xfrm flipH="1">
              <a:off x="7702372" y="3561272"/>
              <a:ext cx="65505" cy="65505"/>
            </a:xfrm>
            <a:custGeom>
              <a:rect b="b" l="l" r="r" t="t"/>
              <a:pathLst>
                <a:path extrusionOk="0" h="595" w="595">
                  <a:moveTo>
                    <a:pt x="298" y="0"/>
                  </a:moveTo>
                  <a:cubicBezTo>
                    <a:pt x="133" y="0"/>
                    <a:pt x="1" y="132"/>
                    <a:pt x="1" y="297"/>
                  </a:cubicBezTo>
                  <a:cubicBezTo>
                    <a:pt x="1" y="462"/>
                    <a:pt x="133" y="594"/>
                    <a:pt x="298" y="594"/>
                  </a:cubicBezTo>
                  <a:cubicBezTo>
                    <a:pt x="463" y="594"/>
                    <a:pt x="595" y="462"/>
                    <a:pt x="595" y="297"/>
                  </a:cubicBezTo>
                  <a:cubicBezTo>
                    <a:pt x="595" y="132"/>
                    <a:pt x="463"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3"/>
            <p:cNvSpPr/>
            <p:nvPr/>
          </p:nvSpPr>
          <p:spPr>
            <a:xfrm flipH="1">
              <a:off x="7613638" y="3567437"/>
              <a:ext cx="64404" cy="64514"/>
            </a:xfrm>
            <a:custGeom>
              <a:rect b="b" l="l" r="r" t="t"/>
              <a:pathLst>
                <a:path extrusionOk="0" h="586" w="585">
                  <a:moveTo>
                    <a:pt x="293" y="1"/>
                  </a:moveTo>
                  <a:cubicBezTo>
                    <a:pt x="132" y="1"/>
                    <a:pt x="0" y="133"/>
                    <a:pt x="0" y="293"/>
                  </a:cubicBezTo>
                  <a:cubicBezTo>
                    <a:pt x="0" y="453"/>
                    <a:pt x="132" y="585"/>
                    <a:pt x="293" y="585"/>
                  </a:cubicBezTo>
                  <a:cubicBezTo>
                    <a:pt x="453" y="585"/>
                    <a:pt x="585" y="453"/>
                    <a:pt x="585" y="293"/>
                  </a:cubicBezTo>
                  <a:cubicBezTo>
                    <a:pt x="585" y="133"/>
                    <a:pt x="453"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3"/>
            <p:cNvSpPr/>
            <p:nvPr/>
          </p:nvSpPr>
          <p:spPr>
            <a:xfrm flipH="1">
              <a:off x="7524904" y="3569529"/>
              <a:ext cx="63413" cy="63413"/>
            </a:xfrm>
            <a:custGeom>
              <a:rect b="b" l="l" r="r" t="t"/>
              <a:pathLst>
                <a:path extrusionOk="0" h="576" w="576">
                  <a:moveTo>
                    <a:pt x="288" y="1"/>
                  </a:moveTo>
                  <a:cubicBezTo>
                    <a:pt x="128" y="1"/>
                    <a:pt x="1" y="128"/>
                    <a:pt x="1" y="288"/>
                  </a:cubicBezTo>
                  <a:cubicBezTo>
                    <a:pt x="1" y="448"/>
                    <a:pt x="128" y="576"/>
                    <a:pt x="288" y="576"/>
                  </a:cubicBezTo>
                  <a:cubicBezTo>
                    <a:pt x="449" y="576"/>
                    <a:pt x="576" y="448"/>
                    <a:pt x="576" y="288"/>
                  </a:cubicBezTo>
                  <a:cubicBezTo>
                    <a:pt x="576" y="128"/>
                    <a:pt x="449"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3"/>
            <p:cNvSpPr/>
            <p:nvPr/>
          </p:nvSpPr>
          <p:spPr>
            <a:xfrm flipH="1">
              <a:off x="7436061" y="3566887"/>
              <a:ext cx="62973" cy="62973"/>
            </a:xfrm>
            <a:custGeom>
              <a:rect b="b" l="l" r="r" t="t"/>
              <a:pathLst>
                <a:path extrusionOk="0" h="572" w="572">
                  <a:moveTo>
                    <a:pt x="288" y="1"/>
                  </a:moveTo>
                  <a:cubicBezTo>
                    <a:pt x="128" y="1"/>
                    <a:pt x="1" y="128"/>
                    <a:pt x="1" y="284"/>
                  </a:cubicBezTo>
                  <a:cubicBezTo>
                    <a:pt x="1" y="444"/>
                    <a:pt x="128" y="571"/>
                    <a:pt x="288" y="571"/>
                  </a:cubicBezTo>
                  <a:cubicBezTo>
                    <a:pt x="444" y="571"/>
                    <a:pt x="571" y="444"/>
                    <a:pt x="571" y="284"/>
                  </a:cubicBezTo>
                  <a:cubicBezTo>
                    <a:pt x="571" y="128"/>
                    <a:pt x="444"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3"/>
            <p:cNvSpPr/>
            <p:nvPr/>
          </p:nvSpPr>
          <p:spPr>
            <a:xfrm flipH="1">
              <a:off x="7347877" y="3560171"/>
              <a:ext cx="61322" cy="61872"/>
            </a:xfrm>
            <a:custGeom>
              <a:rect b="b" l="l" r="r" t="t"/>
              <a:pathLst>
                <a:path extrusionOk="0" h="562" w="557">
                  <a:moveTo>
                    <a:pt x="278" y="1"/>
                  </a:moveTo>
                  <a:cubicBezTo>
                    <a:pt x="123" y="1"/>
                    <a:pt x="0" y="128"/>
                    <a:pt x="0" y="284"/>
                  </a:cubicBezTo>
                  <a:cubicBezTo>
                    <a:pt x="0" y="434"/>
                    <a:pt x="123" y="562"/>
                    <a:pt x="278" y="562"/>
                  </a:cubicBezTo>
                  <a:cubicBezTo>
                    <a:pt x="434" y="562"/>
                    <a:pt x="556" y="434"/>
                    <a:pt x="556" y="284"/>
                  </a:cubicBezTo>
                  <a:cubicBezTo>
                    <a:pt x="556" y="128"/>
                    <a:pt x="434"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3"/>
            <p:cNvSpPr/>
            <p:nvPr/>
          </p:nvSpPr>
          <p:spPr>
            <a:xfrm flipH="1">
              <a:off x="7259694" y="3548722"/>
              <a:ext cx="60771" cy="60881"/>
            </a:xfrm>
            <a:custGeom>
              <a:rect b="b" l="l" r="r" t="t"/>
              <a:pathLst>
                <a:path extrusionOk="0" h="553" w="552">
                  <a:moveTo>
                    <a:pt x="278" y="1"/>
                  </a:moveTo>
                  <a:cubicBezTo>
                    <a:pt x="123" y="1"/>
                    <a:pt x="0" y="124"/>
                    <a:pt x="0" y="274"/>
                  </a:cubicBezTo>
                  <a:cubicBezTo>
                    <a:pt x="0" y="430"/>
                    <a:pt x="123" y="553"/>
                    <a:pt x="278" y="553"/>
                  </a:cubicBezTo>
                  <a:cubicBezTo>
                    <a:pt x="429" y="553"/>
                    <a:pt x="552" y="430"/>
                    <a:pt x="552" y="274"/>
                  </a:cubicBezTo>
                  <a:cubicBezTo>
                    <a:pt x="552" y="124"/>
                    <a:pt x="429"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3"/>
            <p:cNvSpPr/>
            <p:nvPr/>
          </p:nvSpPr>
          <p:spPr>
            <a:xfrm flipH="1">
              <a:off x="7172502" y="3531658"/>
              <a:ext cx="59780" cy="59780"/>
            </a:xfrm>
            <a:custGeom>
              <a:rect b="b" l="l" r="r" t="t"/>
              <a:pathLst>
                <a:path extrusionOk="0" h="543" w="543">
                  <a:moveTo>
                    <a:pt x="269" y="0"/>
                  </a:moveTo>
                  <a:cubicBezTo>
                    <a:pt x="119" y="0"/>
                    <a:pt x="1" y="123"/>
                    <a:pt x="1" y="274"/>
                  </a:cubicBezTo>
                  <a:cubicBezTo>
                    <a:pt x="1" y="420"/>
                    <a:pt x="119" y="543"/>
                    <a:pt x="269" y="543"/>
                  </a:cubicBezTo>
                  <a:cubicBezTo>
                    <a:pt x="420" y="543"/>
                    <a:pt x="543" y="420"/>
                    <a:pt x="543" y="274"/>
                  </a:cubicBezTo>
                  <a:cubicBezTo>
                    <a:pt x="543" y="123"/>
                    <a:pt x="420" y="0"/>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3"/>
            <p:cNvSpPr/>
            <p:nvPr/>
          </p:nvSpPr>
          <p:spPr>
            <a:xfrm flipH="1">
              <a:off x="7086851" y="3509309"/>
              <a:ext cx="58679" cy="58789"/>
            </a:xfrm>
            <a:custGeom>
              <a:rect b="b" l="l" r="r" t="t"/>
              <a:pathLst>
                <a:path extrusionOk="0" h="534" w="533">
                  <a:moveTo>
                    <a:pt x="264" y="1"/>
                  </a:moveTo>
                  <a:cubicBezTo>
                    <a:pt x="118" y="1"/>
                    <a:pt x="0" y="119"/>
                    <a:pt x="0" y="265"/>
                  </a:cubicBezTo>
                  <a:cubicBezTo>
                    <a:pt x="0" y="416"/>
                    <a:pt x="118" y="533"/>
                    <a:pt x="264" y="533"/>
                  </a:cubicBezTo>
                  <a:cubicBezTo>
                    <a:pt x="415" y="533"/>
                    <a:pt x="533" y="416"/>
                    <a:pt x="533" y="265"/>
                  </a:cubicBezTo>
                  <a:cubicBezTo>
                    <a:pt x="533" y="119"/>
                    <a:pt x="415"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3"/>
            <p:cNvSpPr/>
            <p:nvPr/>
          </p:nvSpPr>
          <p:spPr>
            <a:xfrm flipH="1">
              <a:off x="7002741" y="3481346"/>
              <a:ext cx="57688" cy="57688"/>
            </a:xfrm>
            <a:custGeom>
              <a:rect b="b" l="l" r="r" t="t"/>
              <a:pathLst>
                <a:path extrusionOk="0" h="524" w="524">
                  <a:moveTo>
                    <a:pt x="264" y="0"/>
                  </a:moveTo>
                  <a:cubicBezTo>
                    <a:pt x="118" y="0"/>
                    <a:pt x="0" y="118"/>
                    <a:pt x="0" y="264"/>
                  </a:cubicBezTo>
                  <a:cubicBezTo>
                    <a:pt x="0" y="410"/>
                    <a:pt x="118" y="523"/>
                    <a:pt x="264" y="523"/>
                  </a:cubicBezTo>
                  <a:cubicBezTo>
                    <a:pt x="406" y="523"/>
                    <a:pt x="523" y="410"/>
                    <a:pt x="523" y="264"/>
                  </a:cubicBezTo>
                  <a:cubicBezTo>
                    <a:pt x="523" y="118"/>
                    <a:pt x="406"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3"/>
            <p:cNvSpPr/>
            <p:nvPr/>
          </p:nvSpPr>
          <p:spPr>
            <a:xfrm flipH="1">
              <a:off x="6920282" y="3448649"/>
              <a:ext cx="57138" cy="57138"/>
            </a:xfrm>
            <a:custGeom>
              <a:rect b="b" l="l" r="r" t="t"/>
              <a:pathLst>
                <a:path extrusionOk="0" h="519" w="519">
                  <a:moveTo>
                    <a:pt x="260" y="0"/>
                  </a:moveTo>
                  <a:cubicBezTo>
                    <a:pt x="118" y="0"/>
                    <a:pt x="0" y="118"/>
                    <a:pt x="0" y="259"/>
                  </a:cubicBezTo>
                  <a:cubicBezTo>
                    <a:pt x="0" y="401"/>
                    <a:pt x="118" y="519"/>
                    <a:pt x="260" y="519"/>
                  </a:cubicBezTo>
                  <a:cubicBezTo>
                    <a:pt x="406" y="519"/>
                    <a:pt x="519" y="401"/>
                    <a:pt x="519" y="259"/>
                  </a:cubicBezTo>
                  <a:cubicBezTo>
                    <a:pt x="519" y="118"/>
                    <a:pt x="406"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3"/>
            <p:cNvSpPr/>
            <p:nvPr/>
          </p:nvSpPr>
          <p:spPr>
            <a:xfrm flipH="1">
              <a:off x="6839805" y="3411768"/>
              <a:ext cx="55597" cy="55597"/>
            </a:xfrm>
            <a:custGeom>
              <a:rect b="b" l="l" r="r" t="t"/>
              <a:pathLst>
                <a:path extrusionOk="0" h="505" w="505">
                  <a:moveTo>
                    <a:pt x="250" y="0"/>
                  </a:moveTo>
                  <a:cubicBezTo>
                    <a:pt x="113" y="0"/>
                    <a:pt x="0" y="114"/>
                    <a:pt x="0" y="255"/>
                  </a:cubicBezTo>
                  <a:cubicBezTo>
                    <a:pt x="0" y="392"/>
                    <a:pt x="113" y="505"/>
                    <a:pt x="250" y="505"/>
                  </a:cubicBezTo>
                  <a:cubicBezTo>
                    <a:pt x="392" y="505"/>
                    <a:pt x="505" y="392"/>
                    <a:pt x="505" y="255"/>
                  </a:cubicBezTo>
                  <a:cubicBezTo>
                    <a:pt x="505" y="114"/>
                    <a:pt x="392"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3"/>
            <p:cNvSpPr/>
            <p:nvPr/>
          </p:nvSpPr>
          <p:spPr>
            <a:xfrm flipH="1">
              <a:off x="6760870" y="3371254"/>
              <a:ext cx="55156" cy="55156"/>
            </a:xfrm>
            <a:custGeom>
              <a:rect b="b" l="l" r="r" t="t"/>
              <a:pathLst>
                <a:path extrusionOk="0" h="501" w="501">
                  <a:moveTo>
                    <a:pt x="250" y="1"/>
                  </a:moveTo>
                  <a:cubicBezTo>
                    <a:pt x="114" y="1"/>
                    <a:pt x="1" y="109"/>
                    <a:pt x="1" y="251"/>
                  </a:cubicBezTo>
                  <a:cubicBezTo>
                    <a:pt x="1" y="387"/>
                    <a:pt x="114" y="500"/>
                    <a:pt x="250" y="500"/>
                  </a:cubicBezTo>
                  <a:cubicBezTo>
                    <a:pt x="387" y="500"/>
                    <a:pt x="500" y="387"/>
                    <a:pt x="500" y="251"/>
                  </a:cubicBezTo>
                  <a:cubicBezTo>
                    <a:pt x="500" y="109"/>
                    <a:pt x="387" y="1"/>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3"/>
            <p:cNvSpPr/>
            <p:nvPr/>
          </p:nvSpPr>
          <p:spPr>
            <a:xfrm flipH="1">
              <a:off x="6683586" y="3327658"/>
              <a:ext cx="54055" cy="54606"/>
            </a:xfrm>
            <a:custGeom>
              <a:rect b="b" l="l" r="r" t="t"/>
              <a:pathLst>
                <a:path extrusionOk="0" h="496" w="491">
                  <a:moveTo>
                    <a:pt x="246" y="1"/>
                  </a:moveTo>
                  <a:cubicBezTo>
                    <a:pt x="109" y="1"/>
                    <a:pt x="0" y="114"/>
                    <a:pt x="0" y="246"/>
                  </a:cubicBezTo>
                  <a:cubicBezTo>
                    <a:pt x="0" y="383"/>
                    <a:pt x="109" y="496"/>
                    <a:pt x="246" y="496"/>
                  </a:cubicBezTo>
                  <a:cubicBezTo>
                    <a:pt x="382" y="496"/>
                    <a:pt x="491" y="383"/>
                    <a:pt x="491" y="246"/>
                  </a:cubicBezTo>
                  <a:cubicBezTo>
                    <a:pt x="491" y="114"/>
                    <a:pt x="382"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3"/>
            <p:cNvSpPr/>
            <p:nvPr/>
          </p:nvSpPr>
          <p:spPr>
            <a:xfrm flipH="1">
              <a:off x="6607292" y="3283071"/>
              <a:ext cx="53065" cy="53065"/>
            </a:xfrm>
            <a:custGeom>
              <a:rect b="b" l="l" r="r" t="t"/>
              <a:pathLst>
                <a:path extrusionOk="0" h="482" w="482">
                  <a:moveTo>
                    <a:pt x="241" y="0"/>
                  </a:moveTo>
                  <a:cubicBezTo>
                    <a:pt x="109" y="0"/>
                    <a:pt x="1" y="109"/>
                    <a:pt x="1" y="241"/>
                  </a:cubicBezTo>
                  <a:cubicBezTo>
                    <a:pt x="1" y="373"/>
                    <a:pt x="109" y="481"/>
                    <a:pt x="241" y="481"/>
                  </a:cubicBezTo>
                  <a:cubicBezTo>
                    <a:pt x="378" y="481"/>
                    <a:pt x="482" y="373"/>
                    <a:pt x="482" y="241"/>
                  </a:cubicBezTo>
                  <a:cubicBezTo>
                    <a:pt x="482" y="109"/>
                    <a:pt x="378"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3"/>
            <p:cNvSpPr/>
            <p:nvPr/>
          </p:nvSpPr>
          <p:spPr>
            <a:xfrm flipH="1">
              <a:off x="6530999" y="3237383"/>
              <a:ext cx="52514" cy="52514"/>
            </a:xfrm>
            <a:custGeom>
              <a:rect b="b" l="l" r="r" t="t"/>
              <a:pathLst>
                <a:path extrusionOk="0" h="477" w="477">
                  <a:moveTo>
                    <a:pt x="241" y="0"/>
                  </a:moveTo>
                  <a:cubicBezTo>
                    <a:pt x="109" y="0"/>
                    <a:pt x="0" y="109"/>
                    <a:pt x="0" y="236"/>
                  </a:cubicBezTo>
                  <a:cubicBezTo>
                    <a:pt x="0" y="368"/>
                    <a:pt x="109" y="477"/>
                    <a:pt x="241" y="477"/>
                  </a:cubicBezTo>
                  <a:cubicBezTo>
                    <a:pt x="368" y="477"/>
                    <a:pt x="477" y="368"/>
                    <a:pt x="477" y="236"/>
                  </a:cubicBezTo>
                  <a:cubicBezTo>
                    <a:pt x="477" y="109"/>
                    <a:pt x="368"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3"/>
            <p:cNvSpPr/>
            <p:nvPr/>
          </p:nvSpPr>
          <p:spPr>
            <a:xfrm flipH="1">
              <a:off x="6454705" y="3192246"/>
              <a:ext cx="51523" cy="51523"/>
            </a:xfrm>
            <a:custGeom>
              <a:rect b="b" l="l" r="r" t="t"/>
              <a:pathLst>
                <a:path extrusionOk="0" h="468" w="468">
                  <a:moveTo>
                    <a:pt x="232" y="0"/>
                  </a:moveTo>
                  <a:cubicBezTo>
                    <a:pt x="105" y="0"/>
                    <a:pt x="1" y="104"/>
                    <a:pt x="1" y="231"/>
                  </a:cubicBezTo>
                  <a:cubicBezTo>
                    <a:pt x="1" y="363"/>
                    <a:pt x="105" y="467"/>
                    <a:pt x="232" y="467"/>
                  </a:cubicBezTo>
                  <a:cubicBezTo>
                    <a:pt x="364" y="467"/>
                    <a:pt x="468" y="363"/>
                    <a:pt x="468" y="231"/>
                  </a:cubicBezTo>
                  <a:cubicBezTo>
                    <a:pt x="468" y="104"/>
                    <a:pt x="364"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3"/>
            <p:cNvSpPr/>
            <p:nvPr/>
          </p:nvSpPr>
          <p:spPr>
            <a:xfrm flipH="1">
              <a:off x="6377862" y="3148649"/>
              <a:ext cx="50422" cy="50422"/>
            </a:xfrm>
            <a:custGeom>
              <a:rect b="b" l="l" r="r" t="t"/>
              <a:pathLst>
                <a:path extrusionOk="0" h="458" w="458">
                  <a:moveTo>
                    <a:pt x="231" y="0"/>
                  </a:moveTo>
                  <a:cubicBezTo>
                    <a:pt x="104" y="0"/>
                    <a:pt x="0" y="104"/>
                    <a:pt x="0" y="227"/>
                  </a:cubicBezTo>
                  <a:cubicBezTo>
                    <a:pt x="0" y="354"/>
                    <a:pt x="104" y="458"/>
                    <a:pt x="231" y="458"/>
                  </a:cubicBezTo>
                  <a:cubicBezTo>
                    <a:pt x="354" y="458"/>
                    <a:pt x="457" y="354"/>
                    <a:pt x="457" y="227"/>
                  </a:cubicBezTo>
                  <a:cubicBezTo>
                    <a:pt x="457" y="104"/>
                    <a:pt x="354" y="0"/>
                    <a:pt x="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3"/>
            <p:cNvSpPr/>
            <p:nvPr/>
          </p:nvSpPr>
          <p:spPr>
            <a:xfrm flipH="1">
              <a:off x="6299036" y="3107585"/>
              <a:ext cx="49872" cy="49432"/>
            </a:xfrm>
            <a:custGeom>
              <a:rect b="b" l="l" r="r" t="t"/>
              <a:pathLst>
                <a:path extrusionOk="0" h="449" w="453">
                  <a:moveTo>
                    <a:pt x="227" y="1"/>
                  </a:moveTo>
                  <a:cubicBezTo>
                    <a:pt x="104" y="1"/>
                    <a:pt x="0" y="100"/>
                    <a:pt x="0" y="227"/>
                  </a:cubicBezTo>
                  <a:cubicBezTo>
                    <a:pt x="0" y="350"/>
                    <a:pt x="104" y="449"/>
                    <a:pt x="227" y="449"/>
                  </a:cubicBezTo>
                  <a:cubicBezTo>
                    <a:pt x="349" y="449"/>
                    <a:pt x="453" y="350"/>
                    <a:pt x="453" y="227"/>
                  </a:cubicBezTo>
                  <a:cubicBezTo>
                    <a:pt x="453" y="100"/>
                    <a:pt x="349"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3"/>
            <p:cNvSpPr/>
            <p:nvPr/>
          </p:nvSpPr>
          <p:spPr>
            <a:xfrm flipH="1">
              <a:off x="6218559" y="3070815"/>
              <a:ext cx="48331" cy="48881"/>
            </a:xfrm>
            <a:custGeom>
              <a:rect b="b" l="l" r="r" t="t"/>
              <a:pathLst>
                <a:path extrusionOk="0" h="444" w="439">
                  <a:moveTo>
                    <a:pt x="217" y="0"/>
                  </a:moveTo>
                  <a:cubicBezTo>
                    <a:pt x="99" y="0"/>
                    <a:pt x="0" y="99"/>
                    <a:pt x="0" y="222"/>
                  </a:cubicBezTo>
                  <a:cubicBezTo>
                    <a:pt x="0" y="344"/>
                    <a:pt x="99" y="443"/>
                    <a:pt x="217" y="443"/>
                  </a:cubicBezTo>
                  <a:cubicBezTo>
                    <a:pt x="340" y="443"/>
                    <a:pt x="439" y="344"/>
                    <a:pt x="439" y="222"/>
                  </a:cubicBezTo>
                  <a:cubicBezTo>
                    <a:pt x="439" y="99"/>
                    <a:pt x="340"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3"/>
            <p:cNvSpPr/>
            <p:nvPr/>
          </p:nvSpPr>
          <p:spPr>
            <a:xfrm flipH="1">
              <a:off x="6135550" y="3039659"/>
              <a:ext cx="47780" cy="47340"/>
            </a:xfrm>
            <a:custGeom>
              <a:rect b="b" l="l" r="r" t="t"/>
              <a:pathLst>
                <a:path extrusionOk="0" h="430" w="434">
                  <a:moveTo>
                    <a:pt x="217" y="0"/>
                  </a:moveTo>
                  <a:cubicBezTo>
                    <a:pt x="99" y="0"/>
                    <a:pt x="0" y="95"/>
                    <a:pt x="0" y="212"/>
                  </a:cubicBezTo>
                  <a:cubicBezTo>
                    <a:pt x="0" y="335"/>
                    <a:pt x="99" y="429"/>
                    <a:pt x="217" y="429"/>
                  </a:cubicBezTo>
                  <a:cubicBezTo>
                    <a:pt x="335" y="429"/>
                    <a:pt x="434" y="335"/>
                    <a:pt x="434" y="212"/>
                  </a:cubicBezTo>
                  <a:cubicBezTo>
                    <a:pt x="434" y="95"/>
                    <a:pt x="335"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3"/>
            <p:cNvSpPr/>
            <p:nvPr/>
          </p:nvSpPr>
          <p:spPr>
            <a:xfrm flipH="1">
              <a:off x="6050450" y="3014778"/>
              <a:ext cx="46789" cy="46789"/>
            </a:xfrm>
            <a:custGeom>
              <a:rect b="b" l="l" r="r" t="t"/>
              <a:pathLst>
                <a:path extrusionOk="0" h="425" w="425">
                  <a:moveTo>
                    <a:pt x="213" y="0"/>
                  </a:moveTo>
                  <a:cubicBezTo>
                    <a:pt x="95" y="0"/>
                    <a:pt x="1" y="94"/>
                    <a:pt x="1" y="212"/>
                  </a:cubicBezTo>
                  <a:cubicBezTo>
                    <a:pt x="1" y="330"/>
                    <a:pt x="95" y="424"/>
                    <a:pt x="213" y="424"/>
                  </a:cubicBezTo>
                  <a:cubicBezTo>
                    <a:pt x="331" y="424"/>
                    <a:pt x="425" y="330"/>
                    <a:pt x="425" y="212"/>
                  </a:cubicBezTo>
                  <a:cubicBezTo>
                    <a:pt x="425" y="94"/>
                    <a:pt x="331"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3"/>
            <p:cNvSpPr/>
            <p:nvPr/>
          </p:nvSpPr>
          <p:spPr>
            <a:xfrm flipH="1">
              <a:off x="5963698" y="2997604"/>
              <a:ext cx="45798" cy="45248"/>
            </a:xfrm>
            <a:custGeom>
              <a:rect b="b" l="l" r="r" t="t"/>
              <a:pathLst>
                <a:path extrusionOk="0" h="411" w="416">
                  <a:moveTo>
                    <a:pt x="208" y="1"/>
                  </a:moveTo>
                  <a:cubicBezTo>
                    <a:pt x="95" y="1"/>
                    <a:pt x="0" y="90"/>
                    <a:pt x="0" y="208"/>
                  </a:cubicBezTo>
                  <a:cubicBezTo>
                    <a:pt x="0" y="321"/>
                    <a:pt x="95" y="411"/>
                    <a:pt x="208" y="411"/>
                  </a:cubicBezTo>
                  <a:cubicBezTo>
                    <a:pt x="326" y="411"/>
                    <a:pt x="415" y="321"/>
                    <a:pt x="415" y="208"/>
                  </a:cubicBezTo>
                  <a:cubicBezTo>
                    <a:pt x="415" y="90"/>
                    <a:pt x="326"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3"/>
            <p:cNvSpPr/>
            <p:nvPr/>
          </p:nvSpPr>
          <p:spPr>
            <a:xfrm flipH="1">
              <a:off x="5875514" y="2987696"/>
              <a:ext cx="44698" cy="44808"/>
            </a:xfrm>
            <a:custGeom>
              <a:rect b="b" l="l" r="r" t="t"/>
              <a:pathLst>
                <a:path extrusionOk="0" h="407" w="406">
                  <a:moveTo>
                    <a:pt x="203" y="1"/>
                  </a:moveTo>
                  <a:cubicBezTo>
                    <a:pt x="90" y="1"/>
                    <a:pt x="0" y="95"/>
                    <a:pt x="0" y="204"/>
                  </a:cubicBezTo>
                  <a:cubicBezTo>
                    <a:pt x="0" y="317"/>
                    <a:pt x="90" y="406"/>
                    <a:pt x="203" y="406"/>
                  </a:cubicBezTo>
                  <a:cubicBezTo>
                    <a:pt x="316" y="406"/>
                    <a:pt x="406" y="317"/>
                    <a:pt x="406" y="204"/>
                  </a:cubicBezTo>
                  <a:cubicBezTo>
                    <a:pt x="406" y="95"/>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3"/>
            <p:cNvSpPr/>
            <p:nvPr/>
          </p:nvSpPr>
          <p:spPr>
            <a:xfrm flipH="1">
              <a:off x="5786781" y="2986154"/>
              <a:ext cx="43707" cy="44257"/>
            </a:xfrm>
            <a:custGeom>
              <a:rect b="b" l="l" r="r" t="t"/>
              <a:pathLst>
                <a:path extrusionOk="0" h="402" w="397">
                  <a:moveTo>
                    <a:pt x="199" y="1"/>
                  </a:moveTo>
                  <a:cubicBezTo>
                    <a:pt x="90" y="1"/>
                    <a:pt x="1" y="90"/>
                    <a:pt x="1" y="199"/>
                  </a:cubicBezTo>
                  <a:cubicBezTo>
                    <a:pt x="1" y="312"/>
                    <a:pt x="90" y="402"/>
                    <a:pt x="199" y="402"/>
                  </a:cubicBezTo>
                  <a:cubicBezTo>
                    <a:pt x="307" y="402"/>
                    <a:pt x="397" y="312"/>
                    <a:pt x="397" y="199"/>
                  </a:cubicBezTo>
                  <a:cubicBezTo>
                    <a:pt x="397" y="90"/>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3"/>
            <p:cNvSpPr/>
            <p:nvPr/>
          </p:nvSpPr>
          <p:spPr>
            <a:xfrm flipH="1">
              <a:off x="5698047" y="2991879"/>
              <a:ext cx="42606" cy="43156"/>
            </a:xfrm>
            <a:custGeom>
              <a:rect b="b" l="l" r="r" t="t"/>
              <a:pathLst>
                <a:path extrusionOk="0" h="392" w="387">
                  <a:moveTo>
                    <a:pt x="194" y="1"/>
                  </a:moveTo>
                  <a:cubicBezTo>
                    <a:pt x="85" y="1"/>
                    <a:pt x="0" y="90"/>
                    <a:pt x="0" y="199"/>
                  </a:cubicBezTo>
                  <a:cubicBezTo>
                    <a:pt x="0" y="302"/>
                    <a:pt x="85" y="392"/>
                    <a:pt x="194" y="392"/>
                  </a:cubicBezTo>
                  <a:cubicBezTo>
                    <a:pt x="302" y="392"/>
                    <a:pt x="387" y="302"/>
                    <a:pt x="387" y="199"/>
                  </a:cubicBezTo>
                  <a:cubicBezTo>
                    <a:pt x="387" y="90"/>
                    <a:pt x="3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3"/>
            <p:cNvSpPr/>
            <p:nvPr/>
          </p:nvSpPr>
          <p:spPr>
            <a:xfrm flipH="1">
              <a:off x="5609753" y="3004320"/>
              <a:ext cx="42165" cy="42165"/>
            </a:xfrm>
            <a:custGeom>
              <a:rect b="b" l="l" r="r" t="t"/>
              <a:pathLst>
                <a:path extrusionOk="0" h="383" w="383">
                  <a:moveTo>
                    <a:pt x="189" y="1"/>
                  </a:moveTo>
                  <a:cubicBezTo>
                    <a:pt x="85" y="1"/>
                    <a:pt x="0" y="86"/>
                    <a:pt x="0" y="194"/>
                  </a:cubicBezTo>
                  <a:cubicBezTo>
                    <a:pt x="0" y="298"/>
                    <a:pt x="85" y="383"/>
                    <a:pt x="189" y="383"/>
                  </a:cubicBezTo>
                  <a:cubicBezTo>
                    <a:pt x="297" y="383"/>
                    <a:pt x="382" y="298"/>
                    <a:pt x="382" y="194"/>
                  </a:cubicBezTo>
                  <a:cubicBezTo>
                    <a:pt x="382" y="86"/>
                    <a:pt x="297"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3"/>
            <p:cNvSpPr/>
            <p:nvPr/>
          </p:nvSpPr>
          <p:spPr>
            <a:xfrm flipH="1">
              <a:off x="5523111" y="3023035"/>
              <a:ext cx="41065" cy="41065"/>
            </a:xfrm>
            <a:custGeom>
              <a:rect b="b" l="l" r="r" t="t"/>
              <a:pathLst>
                <a:path extrusionOk="0" h="373" w="373">
                  <a:moveTo>
                    <a:pt x="189" y="1"/>
                  </a:moveTo>
                  <a:cubicBezTo>
                    <a:pt x="85" y="1"/>
                    <a:pt x="0" y="81"/>
                    <a:pt x="0" y="184"/>
                  </a:cubicBezTo>
                  <a:cubicBezTo>
                    <a:pt x="0" y="288"/>
                    <a:pt x="85" y="373"/>
                    <a:pt x="189" y="373"/>
                  </a:cubicBezTo>
                  <a:cubicBezTo>
                    <a:pt x="292" y="373"/>
                    <a:pt x="373" y="288"/>
                    <a:pt x="373" y="184"/>
                  </a:cubicBezTo>
                  <a:cubicBezTo>
                    <a:pt x="373" y="81"/>
                    <a:pt x="292"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3"/>
            <p:cNvSpPr/>
            <p:nvPr/>
          </p:nvSpPr>
          <p:spPr>
            <a:xfrm flipH="1">
              <a:off x="5436910" y="3046374"/>
              <a:ext cx="40074" cy="40074"/>
            </a:xfrm>
            <a:custGeom>
              <a:rect b="b" l="l" r="r" t="t"/>
              <a:pathLst>
                <a:path extrusionOk="0" h="364" w="364">
                  <a:moveTo>
                    <a:pt x="179" y="1"/>
                  </a:moveTo>
                  <a:cubicBezTo>
                    <a:pt x="80" y="1"/>
                    <a:pt x="0" y="81"/>
                    <a:pt x="0" y="180"/>
                  </a:cubicBezTo>
                  <a:cubicBezTo>
                    <a:pt x="0" y="283"/>
                    <a:pt x="80" y="364"/>
                    <a:pt x="179" y="364"/>
                  </a:cubicBezTo>
                  <a:cubicBezTo>
                    <a:pt x="278" y="364"/>
                    <a:pt x="363" y="283"/>
                    <a:pt x="363" y="180"/>
                  </a:cubicBezTo>
                  <a:cubicBezTo>
                    <a:pt x="363" y="81"/>
                    <a:pt x="278" y="1"/>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3"/>
            <p:cNvSpPr/>
            <p:nvPr/>
          </p:nvSpPr>
          <p:spPr>
            <a:xfrm flipH="1">
              <a:off x="5352910" y="3073897"/>
              <a:ext cx="38973" cy="39523"/>
            </a:xfrm>
            <a:custGeom>
              <a:rect b="b" l="l" r="r" t="t"/>
              <a:pathLst>
                <a:path extrusionOk="0" h="359" w="354">
                  <a:moveTo>
                    <a:pt x="179" y="0"/>
                  </a:moveTo>
                  <a:cubicBezTo>
                    <a:pt x="80" y="0"/>
                    <a:pt x="0" y="81"/>
                    <a:pt x="0" y="180"/>
                  </a:cubicBezTo>
                  <a:cubicBezTo>
                    <a:pt x="0" y="279"/>
                    <a:pt x="80" y="359"/>
                    <a:pt x="179" y="359"/>
                  </a:cubicBezTo>
                  <a:cubicBezTo>
                    <a:pt x="278" y="359"/>
                    <a:pt x="354" y="279"/>
                    <a:pt x="354" y="180"/>
                  </a:cubicBezTo>
                  <a:cubicBezTo>
                    <a:pt x="354" y="81"/>
                    <a:pt x="278"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3"/>
            <p:cNvSpPr/>
            <p:nvPr/>
          </p:nvSpPr>
          <p:spPr>
            <a:xfrm flipH="1">
              <a:off x="5269351" y="3105604"/>
              <a:ext cx="38532" cy="38422"/>
            </a:xfrm>
            <a:custGeom>
              <a:rect b="b" l="l" r="r" t="t"/>
              <a:pathLst>
                <a:path extrusionOk="0" h="349" w="350">
                  <a:moveTo>
                    <a:pt x="175" y="0"/>
                  </a:moveTo>
                  <a:cubicBezTo>
                    <a:pt x="81" y="0"/>
                    <a:pt x="1" y="80"/>
                    <a:pt x="1" y="174"/>
                  </a:cubicBezTo>
                  <a:cubicBezTo>
                    <a:pt x="1" y="269"/>
                    <a:pt x="81" y="349"/>
                    <a:pt x="175" y="349"/>
                  </a:cubicBezTo>
                  <a:cubicBezTo>
                    <a:pt x="270" y="349"/>
                    <a:pt x="350" y="269"/>
                    <a:pt x="350" y="174"/>
                  </a:cubicBezTo>
                  <a:cubicBezTo>
                    <a:pt x="350" y="80"/>
                    <a:pt x="270" y="0"/>
                    <a:pt x="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3"/>
            <p:cNvSpPr/>
            <p:nvPr/>
          </p:nvSpPr>
          <p:spPr>
            <a:xfrm flipH="1">
              <a:off x="5187333" y="3140283"/>
              <a:ext cx="37431" cy="37542"/>
            </a:xfrm>
            <a:custGeom>
              <a:rect b="b" l="l" r="r" t="t"/>
              <a:pathLst>
                <a:path extrusionOk="0" h="341" w="340">
                  <a:moveTo>
                    <a:pt x="170" y="1"/>
                  </a:moveTo>
                  <a:cubicBezTo>
                    <a:pt x="76" y="1"/>
                    <a:pt x="0" y="76"/>
                    <a:pt x="0" y="171"/>
                  </a:cubicBezTo>
                  <a:cubicBezTo>
                    <a:pt x="0" y="265"/>
                    <a:pt x="76" y="340"/>
                    <a:pt x="170" y="340"/>
                  </a:cubicBezTo>
                  <a:cubicBezTo>
                    <a:pt x="264" y="340"/>
                    <a:pt x="340" y="265"/>
                    <a:pt x="340" y="171"/>
                  </a:cubicBezTo>
                  <a:cubicBezTo>
                    <a:pt x="340" y="76"/>
                    <a:pt x="264" y="1"/>
                    <a:pt x="1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3"/>
            <p:cNvSpPr/>
            <p:nvPr/>
          </p:nvSpPr>
          <p:spPr>
            <a:xfrm flipH="1">
              <a:off x="5106856" y="3178264"/>
              <a:ext cx="36441" cy="36441"/>
            </a:xfrm>
            <a:custGeom>
              <a:rect b="b" l="l" r="r" t="t"/>
              <a:pathLst>
                <a:path extrusionOk="0" h="331" w="331">
                  <a:moveTo>
                    <a:pt x="165" y="0"/>
                  </a:moveTo>
                  <a:cubicBezTo>
                    <a:pt x="76" y="0"/>
                    <a:pt x="0" y="71"/>
                    <a:pt x="0" y="165"/>
                  </a:cubicBezTo>
                  <a:cubicBezTo>
                    <a:pt x="0" y="255"/>
                    <a:pt x="76" y="330"/>
                    <a:pt x="165" y="330"/>
                  </a:cubicBezTo>
                  <a:cubicBezTo>
                    <a:pt x="260" y="330"/>
                    <a:pt x="330" y="255"/>
                    <a:pt x="330" y="165"/>
                  </a:cubicBezTo>
                  <a:cubicBezTo>
                    <a:pt x="330" y="71"/>
                    <a:pt x="260"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3"/>
            <p:cNvSpPr/>
            <p:nvPr/>
          </p:nvSpPr>
          <p:spPr>
            <a:xfrm flipH="1">
              <a:off x="5027480" y="3218227"/>
              <a:ext cx="34899" cy="35340"/>
            </a:xfrm>
            <a:custGeom>
              <a:rect b="b" l="l" r="r" t="t"/>
              <a:pathLst>
                <a:path extrusionOk="0" h="321" w="317">
                  <a:moveTo>
                    <a:pt x="161" y="0"/>
                  </a:moveTo>
                  <a:cubicBezTo>
                    <a:pt x="71" y="0"/>
                    <a:pt x="1" y="71"/>
                    <a:pt x="1" y="160"/>
                  </a:cubicBezTo>
                  <a:cubicBezTo>
                    <a:pt x="1" y="250"/>
                    <a:pt x="71" y="321"/>
                    <a:pt x="161" y="321"/>
                  </a:cubicBezTo>
                  <a:cubicBezTo>
                    <a:pt x="246" y="321"/>
                    <a:pt x="317" y="250"/>
                    <a:pt x="317" y="160"/>
                  </a:cubicBezTo>
                  <a:cubicBezTo>
                    <a:pt x="317" y="71"/>
                    <a:pt x="24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3"/>
            <p:cNvSpPr/>
            <p:nvPr/>
          </p:nvSpPr>
          <p:spPr>
            <a:xfrm flipH="1">
              <a:off x="4948104" y="3259181"/>
              <a:ext cx="34349" cy="34349"/>
            </a:xfrm>
            <a:custGeom>
              <a:rect b="b" l="l" r="r" t="t"/>
              <a:pathLst>
                <a:path extrusionOk="0" h="312" w="312">
                  <a:moveTo>
                    <a:pt x="156" y="0"/>
                  </a:moveTo>
                  <a:cubicBezTo>
                    <a:pt x="71" y="0"/>
                    <a:pt x="1" y="71"/>
                    <a:pt x="1" y="156"/>
                  </a:cubicBezTo>
                  <a:cubicBezTo>
                    <a:pt x="1" y="241"/>
                    <a:pt x="71" y="312"/>
                    <a:pt x="156" y="312"/>
                  </a:cubicBezTo>
                  <a:cubicBezTo>
                    <a:pt x="241" y="312"/>
                    <a:pt x="312" y="241"/>
                    <a:pt x="312" y="156"/>
                  </a:cubicBezTo>
                  <a:cubicBezTo>
                    <a:pt x="312"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3"/>
            <p:cNvSpPr/>
            <p:nvPr/>
          </p:nvSpPr>
          <p:spPr>
            <a:xfrm flipH="1">
              <a:off x="4868177" y="3298594"/>
              <a:ext cx="33248" cy="33358"/>
            </a:xfrm>
            <a:custGeom>
              <a:rect b="b" l="l" r="r" t="t"/>
              <a:pathLst>
                <a:path extrusionOk="0" h="303" w="302">
                  <a:moveTo>
                    <a:pt x="151" y="1"/>
                  </a:moveTo>
                  <a:cubicBezTo>
                    <a:pt x="66" y="1"/>
                    <a:pt x="0" y="67"/>
                    <a:pt x="0" y="152"/>
                  </a:cubicBezTo>
                  <a:cubicBezTo>
                    <a:pt x="0" y="236"/>
                    <a:pt x="66" y="302"/>
                    <a:pt x="151" y="302"/>
                  </a:cubicBezTo>
                  <a:cubicBezTo>
                    <a:pt x="231" y="302"/>
                    <a:pt x="302" y="236"/>
                    <a:pt x="302" y="152"/>
                  </a:cubicBezTo>
                  <a:cubicBezTo>
                    <a:pt x="302" y="67"/>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3"/>
            <p:cNvSpPr/>
            <p:nvPr/>
          </p:nvSpPr>
          <p:spPr>
            <a:xfrm flipH="1">
              <a:off x="4787701" y="3336025"/>
              <a:ext cx="32257" cy="32808"/>
            </a:xfrm>
            <a:custGeom>
              <a:rect b="b" l="l" r="r" t="t"/>
              <a:pathLst>
                <a:path extrusionOk="0" h="298" w="293">
                  <a:moveTo>
                    <a:pt x="146" y="0"/>
                  </a:moveTo>
                  <a:cubicBezTo>
                    <a:pt x="66" y="0"/>
                    <a:pt x="0" y="66"/>
                    <a:pt x="0" y="151"/>
                  </a:cubicBezTo>
                  <a:cubicBezTo>
                    <a:pt x="0" y="231"/>
                    <a:pt x="66" y="297"/>
                    <a:pt x="146" y="297"/>
                  </a:cubicBezTo>
                  <a:cubicBezTo>
                    <a:pt x="227" y="297"/>
                    <a:pt x="293" y="231"/>
                    <a:pt x="293" y="151"/>
                  </a:cubicBezTo>
                  <a:cubicBezTo>
                    <a:pt x="293" y="66"/>
                    <a:pt x="227"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3"/>
            <p:cNvSpPr/>
            <p:nvPr/>
          </p:nvSpPr>
          <p:spPr>
            <a:xfrm flipH="1">
              <a:off x="4706233" y="3372355"/>
              <a:ext cx="31266" cy="31156"/>
            </a:xfrm>
            <a:custGeom>
              <a:rect b="b" l="l" r="r" t="t"/>
              <a:pathLst>
                <a:path extrusionOk="0" h="283" w="284">
                  <a:moveTo>
                    <a:pt x="142" y="0"/>
                  </a:moveTo>
                  <a:cubicBezTo>
                    <a:pt x="62" y="0"/>
                    <a:pt x="1" y="61"/>
                    <a:pt x="1" y="142"/>
                  </a:cubicBezTo>
                  <a:cubicBezTo>
                    <a:pt x="1" y="222"/>
                    <a:pt x="62" y="283"/>
                    <a:pt x="142" y="283"/>
                  </a:cubicBezTo>
                  <a:cubicBezTo>
                    <a:pt x="222" y="283"/>
                    <a:pt x="284" y="222"/>
                    <a:pt x="284" y="142"/>
                  </a:cubicBezTo>
                  <a:cubicBezTo>
                    <a:pt x="284" y="61"/>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3"/>
            <p:cNvSpPr/>
            <p:nvPr/>
          </p:nvSpPr>
          <p:spPr>
            <a:xfrm flipH="1">
              <a:off x="4623664" y="3406043"/>
              <a:ext cx="30716" cy="30716"/>
            </a:xfrm>
            <a:custGeom>
              <a:rect b="b" l="l" r="r" t="t"/>
              <a:pathLst>
                <a:path extrusionOk="0" h="279" w="279">
                  <a:moveTo>
                    <a:pt x="142" y="1"/>
                  </a:moveTo>
                  <a:cubicBezTo>
                    <a:pt x="61" y="1"/>
                    <a:pt x="0" y="62"/>
                    <a:pt x="0" y="137"/>
                  </a:cubicBezTo>
                  <a:cubicBezTo>
                    <a:pt x="0" y="217"/>
                    <a:pt x="61" y="279"/>
                    <a:pt x="142" y="279"/>
                  </a:cubicBezTo>
                  <a:cubicBezTo>
                    <a:pt x="217" y="279"/>
                    <a:pt x="278" y="217"/>
                    <a:pt x="278" y="137"/>
                  </a:cubicBezTo>
                  <a:cubicBezTo>
                    <a:pt x="278" y="62"/>
                    <a:pt x="217"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3"/>
            <p:cNvSpPr/>
            <p:nvPr/>
          </p:nvSpPr>
          <p:spPr>
            <a:xfrm flipH="1">
              <a:off x="4540655" y="3437750"/>
              <a:ext cx="29725" cy="29615"/>
            </a:xfrm>
            <a:custGeom>
              <a:rect b="b" l="l" r="r" t="t"/>
              <a:pathLst>
                <a:path extrusionOk="0" h="269" w="270">
                  <a:moveTo>
                    <a:pt x="137" y="0"/>
                  </a:moveTo>
                  <a:cubicBezTo>
                    <a:pt x="62" y="0"/>
                    <a:pt x="1" y="61"/>
                    <a:pt x="1" y="137"/>
                  </a:cubicBezTo>
                  <a:cubicBezTo>
                    <a:pt x="1" y="212"/>
                    <a:pt x="62" y="269"/>
                    <a:pt x="137" y="269"/>
                  </a:cubicBezTo>
                  <a:cubicBezTo>
                    <a:pt x="208" y="269"/>
                    <a:pt x="269" y="212"/>
                    <a:pt x="269" y="137"/>
                  </a:cubicBezTo>
                  <a:cubicBezTo>
                    <a:pt x="269" y="61"/>
                    <a:pt x="208" y="0"/>
                    <a:pt x="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3"/>
            <p:cNvSpPr/>
            <p:nvPr/>
          </p:nvSpPr>
          <p:spPr>
            <a:xfrm flipH="1">
              <a:off x="4456545" y="3467254"/>
              <a:ext cx="28734" cy="28734"/>
            </a:xfrm>
            <a:custGeom>
              <a:rect b="b" l="l" r="r" t="t"/>
              <a:pathLst>
                <a:path extrusionOk="0" h="261" w="261">
                  <a:moveTo>
                    <a:pt x="128" y="1"/>
                  </a:moveTo>
                  <a:cubicBezTo>
                    <a:pt x="57" y="1"/>
                    <a:pt x="1" y="57"/>
                    <a:pt x="1" y="133"/>
                  </a:cubicBezTo>
                  <a:cubicBezTo>
                    <a:pt x="1" y="204"/>
                    <a:pt x="57" y="260"/>
                    <a:pt x="128" y="260"/>
                  </a:cubicBezTo>
                  <a:cubicBezTo>
                    <a:pt x="204" y="260"/>
                    <a:pt x="260" y="204"/>
                    <a:pt x="260" y="133"/>
                  </a:cubicBezTo>
                  <a:cubicBezTo>
                    <a:pt x="260" y="57"/>
                    <a:pt x="20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3"/>
            <p:cNvSpPr/>
            <p:nvPr/>
          </p:nvSpPr>
          <p:spPr>
            <a:xfrm flipH="1">
              <a:off x="4371995" y="3494227"/>
              <a:ext cx="27633" cy="28184"/>
            </a:xfrm>
            <a:custGeom>
              <a:rect b="b" l="l" r="r" t="t"/>
              <a:pathLst>
                <a:path extrusionOk="0" h="256" w="251">
                  <a:moveTo>
                    <a:pt x="128" y="1"/>
                  </a:moveTo>
                  <a:cubicBezTo>
                    <a:pt x="57" y="1"/>
                    <a:pt x="1" y="58"/>
                    <a:pt x="1" y="128"/>
                  </a:cubicBezTo>
                  <a:cubicBezTo>
                    <a:pt x="1" y="199"/>
                    <a:pt x="57" y="256"/>
                    <a:pt x="128" y="256"/>
                  </a:cubicBezTo>
                  <a:cubicBezTo>
                    <a:pt x="194" y="256"/>
                    <a:pt x="251" y="199"/>
                    <a:pt x="251" y="128"/>
                  </a:cubicBezTo>
                  <a:cubicBezTo>
                    <a:pt x="251" y="58"/>
                    <a:pt x="19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3"/>
            <p:cNvSpPr/>
            <p:nvPr/>
          </p:nvSpPr>
          <p:spPr>
            <a:xfrm flipH="1">
              <a:off x="4286344" y="3518667"/>
              <a:ext cx="26532" cy="27083"/>
            </a:xfrm>
            <a:custGeom>
              <a:rect b="b" l="l" r="r" t="t"/>
              <a:pathLst>
                <a:path extrusionOk="0" h="246" w="241">
                  <a:moveTo>
                    <a:pt x="118" y="1"/>
                  </a:moveTo>
                  <a:cubicBezTo>
                    <a:pt x="52" y="1"/>
                    <a:pt x="0" y="57"/>
                    <a:pt x="0" y="123"/>
                  </a:cubicBezTo>
                  <a:cubicBezTo>
                    <a:pt x="0" y="189"/>
                    <a:pt x="52" y="246"/>
                    <a:pt x="118" y="246"/>
                  </a:cubicBezTo>
                  <a:cubicBezTo>
                    <a:pt x="189" y="246"/>
                    <a:pt x="240" y="189"/>
                    <a:pt x="240" y="123"/>
                  </a:cubicBezTo>
                  <a:cubicBezTo>
                    <a:pt x="240" y="57"/>
                    <a:pt x="18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3"/>
            <p:cNvSpPr/>
            <p:nvPr/>
          </p:nvSpPr>
          <p:spPr>
            <a:xfrm flipH="1">
              <a:off x="4200253" y="3540465"/>
              <a:ext cx="25541" cy="26092"/>
            </a:xfrm>
            <a:custGeom>
              <a:rect b="b" l="l" r="r" t="t"/>
              <a:pathLst>
                <a:path extrusionOk="0" h="237" w="232">
                  <a:moveTo>
                    <a:pt x="119" y="1"/>
                  </a:moveTo>
                  <a:cubicBezTo>
                    <a:pt x="53" y="1"/>
                    <a:pt x="1" y="52"/>
                    <a:pt x="1" y="118"/>
                  </a:cubicBezTo>
                  <a:cubicBezTo>
                    <a:pt x="1" y="184"/>
                    <a:pt x="53" y="236"/>
                    <a:pt x="119" y="236"/>
                  </a:cubicBezTo>
                  <a:cubicBezTo>
                    <a:pt x="180" y="236"/>
                    <a:pt x="232" y="184"/>
                    <a:pt x="232" y="118"/>
                  </a:cubicBezTo>
                  <a:cubicBezTo>
                    <a:pt x="232" y="52"/>
                    <a:pt x="180"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3"/>
            <p:cNvSpPr/>
            <p:nvPr/>
          </p:nvSpPr>
          <p:spPr>
            <a:xfrm flipH="1">
              <a:off x="4113060" y="3559181"/>
              <a:ext cx="24991" cy="24991"/>
            </a:xfrm>
            <a:custGeom>
              <a:rect b="b" l="l" r="r" t="t"/>
              <a:pathLst>
                <a:path extrusionOk="0" h="227" w="227">
                  <a:moveTo>
                    <a:pt x="114" y="0"/>
                  </a:moveTo>
                  <a:cubicBezTo>
                    <a:pt x="53" y="0"/>
                    <a:pt x="1" y="52"/>
                    <a:pt x="1" y="113"/>
                  </a:cubicBezTo>
                  <a:cubicBezTo>
                    <a:pt x="1" y="175"/>
                    <a:pt x="53" y="227"/>
                    <a:pt x="114" y="227"/>
                  </a:cubicBezTo>
                  <a:cubicBezTo>
                    <a:pt x="175" y="227"/>
                    <a:pt x="227" y="175"/>
                    <a:pt x="227" y="113"/>
                  </a:cubicBezTo>
                  <a:cubicBezTo>
                    <a:pt x="227" y="52"/>
                    <a:pt x="175" y="0"/>
                    <a:pt x="1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3"/>
            <p:cNvSpPr/>
            <p:nvPr/>
          </p:nvSpPr>
          <p:spPr>
            <a:xfrm flipH="1">
              <a:off x="4025317" y="3574703"/>
              <a:ext cx="24441" cy="24000"/>
            </a:xfrm>
            <a:custGeom>
              <a:rect b="b" l="l" r="r" t="t"/>
              <a:pathLst>
                <a:path extrusionOk="0" h="218" w="222">
                  <a:moveTo>
                    <a:pt x="113" y="1"/>
                  </a:moveTo>
                  <a:cubicBezTo>
                    <a:pt x="52" y="1"/>
                    <a:pt x="0" y="53"/>
                    <a:pt x="0" y="109"/>
                  </a:cubicBezTo>
                  <a:cubicBezTo>
                    <a:pt x="0" y="170"/>
                    <a:pt x="52" y="218"/>
                    <a:pt x="113" y="218"/>
                  </a:cubicBezTo>
                  <a:cubicBezTo>
                    <a:pt x="170" y="218"/>
                    <a:pt x="222" y="170"/>
                    <a:pt x="222" y="109"/>
                  </a:cubicBezTo>
                  <a:cubicBezTo>
                    <a:pt x="222" y="53"/>
                    <a:pt x="170" y="1"/>
                    <a:pt x="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3"/>
            <p:cNvSpPr/>
            <p:nvPr/>
          </p:nvSpPr>
          <p:spPr>
            <a:xfrm flipH="1">
              <a:off x="3937574" y="3587144"/>
              <a:ext cx="23009" cy="23450"/>
            </a:xfrm>
            <a:custGeom>
              <a:rect b="b" l="l" r="r" t="t"/>
              <a:pathLst>
                <a:path extrusionOk="0" h="213" w="209">
                  <a:moveTo>
                    <a:pt x="105" y="1"/>
                  </a:moveTo>
                  <a:cubicBezTo>
                    <a:pt x="48" y="1"/>
                    <a:pt x="1" y="48"/>
                    <a:pt x="1" y="105"/>
                  </a:cubicBezTo>
                  <a:cubicBezTo>
                    <a:pt x="1" y="166"/>
                    <a:pt x="48" y="213"/>
                    <a:pt x="105" y="213"/>
                  </a:cubicBezTo>
                  <a:cubicBezTo>
                    <a:pt x="161" y="213"/>
                    <a:pt x="208" y="166"/>
                    <a:pt x="208" y="105"/>
                  </a:cubicBezTo>
                  <a:cubicBezTo>
                    <a:pt x="208" y="48"/>
                    <a:pt x="161" y="1"/>
                    <a:pt x="1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3"/>
            <p:cNvSpPr/>
            <p:nvPr/>
          </p:nvSpPr>
          <p:spPr>
            <a:xfrm flipH="1">
              <a:off x="3848841" y="3596502"/>
              <a:ext cx="22459" cy="21908"/>
            </a:xfrm>
            <a:custGeom>
              <a:rect b="b" l="l" r="r" t="t"/>
              <a:pathLst>
                <a:path extrusionOk="0" h="199" w="204">
                  <a:moveTo>
                    <a:pt x="100" y="1"/>
                  </a:moveTo>
                  <a:cubicBezTo>
                    <a:pt x="48" y="1"/>
                    <a:pt x="1" y="43"/>
                    <a:pt x="1" y="100"/>
                  </a:cubicBezTo>
                  <a:cubicBezTo>
                    <a:pt x="1" y="156"/>
                    <a:pt x="48" y="199"/>
                    <a:pt x="100" y="199"/>
                  </a:cubicBezTo>
                  <a:cubicBezTo>
                    <a:pt x="156" y="199"/>
                    <a:pt x="203" y="156"/>
                    <a:pt x="203" y="100"/>
                  </a:cubicBezTo>
                  <a:cubicBezTo>
                    <a:pt x="203" y="43"/>
                    <a:pt x="156"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3"/>
            <p:cNvSpPr/>
            <p:nvPr/>
          </p:nvSpPr>
          <p:spPr>
            <a:xfrm flipH="1">
              <a:off x="3760657" y="3602226"/>
              <a:ext cx="20807" cy="21358"/>
            </a:xfrm>
            <a:custGeom>
              <a:rect b="b" l="l" r="r" t="t"/>
              <a:pathLst>
                <a:path extrusionOk="0" h="194" w="189">
                  <a:moveTo>
                    <a:pt x="95" y="1"/>
                  </a:moveTo>
                  <a:cubicBezTo>
                    <a:pt x="43" y="1"/>
                    <a:pt x="0" y="43"/>
                    <a:pt x="0" y="100"/>
                  </a:cubicBezTo>
                  <a:cubicBezTo>
                    <a:pt x="0" y="151"/>
                    <a:pt x="43" y="194"/>
                    <a:pt x="95" y="194"/>
                  </a:cubicBezTo>
                  <a:cubicBezTo>
                    <a:pt x="146" y="194"/>
                    <a:pt x="189" y="151"/>
                    <a:pt x="189" y="100"/>
                  </a:cubicBezTo>
                  <a:cubicBezTo>
                    <a:pt x="189" y="43"/>
                    <a:pt x="146"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3"/>
            <p:cNvSpPr/>
            <p:nvPr/>
          </p:nvSpPr>
          <p:spPr>
            <a:xfrm flipH="1">
              <a:off x="3671373" y="3604869"/>
              <a:ext cx="20367" cy="20257"/>
            </a:xfrm>
            <a:custGeom>
              <a:rect b="b" l="l" r="r" t="t"/>
              <a:pathLst>
                <a:path extrusionOk="0" h="184" w="185">
                  <a:moveTo>
                    <a:pt x="90" y="0"/>
                  </a:moveTo>
                  <a:cubicBezTo>
                    <a:pt x="39" y="0"/>
                    <a:pt x="1" y="43"/>
                    <a:pt x="1" y="90"/>
                  </a:cubicBezTo>
                  <a:cubicBezTo>
                    <a:pt x="1" y="142"/>
                    <a:pt x="39" y="184"/>
                    <a:pt x="90" y="184"/>
                  </a:cubicBezTo>
                  <a:cubicBezTo>
                    <a:pt x="142" y="184"/>
                    <a:pt x="185" y="142"/>
                    <a:pt x="185" y="90"/>
                  </a:cubicBezTo>
                  <a:cubicBezTo>
                    <a:pt x="185" y="43"/>
                    <a:pt x="142"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3"/>
            <p:cNvSpPr/>
            <p:nvPr/>
          </p:nvSpPr>
          <p:spPr>
            <a:xfrm flipH="1">
              <a:off x="3582639" y="3604318"/>
              <a:ext cx="19817" cy="19266"/>
            </a:xfrm>
            <a:custGeom>
              <a:rect b="b" l="l" r="r" t="t"/>
              <a:pathLst>
                <a:path extrusionOk="0" h="175" w="180">
                  <a:moveTo>
                    <a:pt x="90" y="0"/>
                  </a:moveTo>
                  <a:cubicBezTo>
                    <a:pt x="43" y="0"/>
                    <a:pt x="1" y="38"/>
                    <a:pt x="1" y="85"/>
                  </a:cubicBezTo>
                  <a:cubicBezTo>
                    <a:pt x="1" y="132"/>
                    <a:pt x="43" y="175"/>
                    <a:pt x="90" y="175"/>
                  </a:cubicBezTo>
                  <a:cubicBezTo>
                    <a:pt x="137" y="175"/>
                    <a:pt x="180" y="132"/>
                    <a:pt x="180" y="85"/>
                  </a:cubicBezTo>
                  <a:cubicBezTo>
                    <a:pt x="180" y="38"/>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3"/>
            <p:cNvSpPr/>
            <p:nvPr/>
          </p:nvSpPr>
          <p:spPr>
            <a:xfrm flipH="1">
              <a:off x="3493906" y="3600135"/>
              <a:ext cx="18716" cy="18275"/>
            </a:xfrm>
            <a:custGeom>
              <a:rect b="b" l="l" r="r" t="t"/>
              <a:pathLst>
                <a:path extrusionOk="0" h="166" w="170">
                  <a:moveTo>
                    <a:pt x="85" y="1"/>
                  </a:moveTo>
                  <a:cubicBezTo>
                    <a:pt x="38" y="1"/>
                    <a:pt x="0" y="38"/>
                    <a:pt x="0" y="86"/>
                  </a:cubicBezTo>
                  <a:cubicBezTo>
                    <a:pt x="0" y="133"/>
                    <a:pt x="38" y="166"/>
                    <a:pt x="85" y="166"/>
                  </a:cubicBezTo>
                  <a:cubicBezTo>
                    <a:pt x="132" y="166"/>
                    <a:pt x="170" y="133"/>
                    <a:pt x="170" y="86"/>
                  </a:cubicBezTo>
                  <a:cubicBezTo>
                    <a:pt x="170" y="38"/>
                    <a:pt x="132"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3"/>
            <p:cNvSpPr/>
            <p:nvPr/>
          </p:nvSpPr>
          <p:spPr>
            <a:xfrm flipH="1">
              <a:off x="3405612" y="3593419"/>
              <a:ext cx="17285" cy="17725"/>
            </a:xfrm>
            <a:custGeom>
              <a:rect b="b" l="l" r="r" t="t"/>
              <a:pathLst>
                <a:path extrusionOk="0" h="161" w="157">
                  <a:moveTo>
                    <a:pt x="76" y="0"/>
                  </a:moveTo>
                  <a:cubicBezTo>
                    <a:pt x="34" y="0"/>
                    <a:pt x="1" y="38"/>
                    <a:pt x="1" y="81"/>
                  </a:cubicBezTo>
                  <a:cubicBezTo>
                    <a:pt x="1" y="123"/>
                    <a:pt x="34" y="161"/>
                    <a:pt x="76" y="161"/>
                  </a:cubicBezTo>
                  <a:cubicBezTo>
                    <a:pt x="123" y="161"/>
                    <a:pt x="156" y="123"/>
                    <a:pt x="156" y="81"/>
                  </a:cubicBezTo>
                  <a:cubicBezTo>
                    <a:pt x="156" y="38"/>
                    <a:pt x="123"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3"/>
            <p:cNvSpPr/>
            <p:nvPr/>
          </p:nvSpPr>
          <p:spPr>
            <a:xfrm flipH="1">
              <a:off x="3317429" y="3584061"/>
              <a:ext cx="16184" cy="16734"/>
            </a:xfrm>
            <a:custGeom>
              <a:rect b="b" l="l" r="r" t="t"/>
              <a:pathLst>
                <a:path extrusionOk="0" h="152" w="147">
                  <a:moveTo>
                    <a:pt x="76" y="1"/>
                  </a:moveTo>
                  <a:cubicBezTo>
                    <a:pt x="34" y="1"/>
                    <a:pt x="1" y="34"/>
                    <a:pt x="1" y="76"/>
                  </a:cubicBezTo>
                  <a:cubicBezTo>
                    <a:pt x="1" y="118"/>
                    <a:pt x="34" y="151"/>
                    <a:pt x="76" y="151"/>
                  </a:cubicBezTo>
                  <a:cubicBezTo>
                    <a:pt x="114" y="151"/>
                    <a:pt x="147" y="118"/>
                    <a:pt x="147" y="76"/>
                  </a:cubicBezTo>
                  <a:cubicBezTo>
                    <a:pt x="147" y="34"/>
                    <a:pt x="114"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3"/>
            <p:cNvSpPr/>
            <p:nvPr/>
          </p:nvSpPr>
          <p:spPr>
            <a:xfrm flipH="1">
              <a:off x="3229136" y="3572612"/>
              <a:ext cx="15743" cy="15743"/>
            </a:xfrm>
            <a:custGeom>
              <a:rect b="b" l="l" r="r" t="t"/>
              <a:pathLst>
                <a:path extrusionOk="0" h="143" w="143">
                  <a:moveTo>
                    <a:pt x="72" y="1"/>
                  </a:moveTo>
                  <a:cubicBezTo>
                    <a:pt x="34" y="1"/>
                    <a:pt x="1" y="29"/>
                    <a:pt x="1" y="72"/>
                  </a:cubicBezTo>
                  <a:cubicBezTo>
                    <a:pt x="1" y="109"/>
                    <a:pt x="34" y="142"/>
                    <a:pt x="72" y="142"/>
                  </a:cubicBezTo>
                  <a:cubicBezTo>
                    <a:pt x="109" y="142"/>
                    <a:pt x="142" y="109"/>
                    <a:pt x="142" y="72"/>
                  </a:cubicBezTo>
                  <a:cubicBezTo>
                    <a:pt x="142" y="29"/>
                    <a:pt x="10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3"/>
            <p:cNvSpPr/>
            <p:nvPr/>
          </p:nvSpPr>
          <p:spPr>
            <a:xfrm flipH="1">
              <a:off x="3141503" y="3558630"/>
              <a:ext cx="14642" cy="15193"/>
            </a:xfrm>
            <a:custGeom>
              <a:rect b="b" l="l" r="r" t="t"/>
              <a:pathLst>
                <a:path extrusionOk="0" h="138" w="133">
                  <a:moveTo>
                    <a:pt x="67" y="1"/>
                  </a:moveTo>
                  <a:cubicBezTo>
                    <a:pt x="29" y="1"/>
                    <a:pt x="1" y="34"/>
                    <a:pt x="1" y="71"/>
                  </a:cubicBezTo>
                  <a:cubicBezTo>
                    <a:pt x="1" y="104"/>
                    <a:pt x="29" y="137"/>
                    <a:pt x="67" y="137"/>
                  </a:cubicBezTo>
                  <a:cubicBezTo>
                    <a:pt x="105" y="137"/>
                    <a:pt x="133" y="104"/>
                    <a:pt x="133" y="71"/>
                  </a:cubicBezTo>
                  <a:cubicBezTo>
                    <a:pt x="133" y="34"/>
                    <a:pt x="105"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3"/>
            <p:cNvSpPr/>
            <p:nvPr/>
          </p:nvSpPr>
          <p:spPr>
            <a:xfrm flipH="1">
              <a:off x="3054311" y="3544098"/>
              <a:ext cx="13541" cy="13651"/>
            </a:xfrm>
            <a:custGeom>
              <a:rect b="b" l="l" r="r" t="t"/>
              <a:pathLst>
                <a:path extrusionOk="0" h="124" w="123">
                  <a:moveTo>
                    <a:pt x="62" y="1"/>
                  </a:moveTo>
                  <a:cubicBezTo>
                    <a:pt x="29" y="1"/>
                    <a:pt x="0" y="24"/>
                    <a:pt x="0" y="62"/>
                  </a:cubicBezTo>
                  <a:cubicBezTo>
                    <a:pt x="0" y="95"/>
                    <a:pt x="29" y="123"/>
                    <a:pt x="62" y="123"/>
                  </a:cubicBezTo>
                  <a:cubicBezTo>
                    <a:pt x="99" y="123"/>
                    <a:pt x="123" y="95"/>
                    <a:pt x="123" y="62"/>
                  </a:cubicBezTo>
                  <a:cubicBezTo>
                    <a:pt x="123" y="24"/>
                    <a:pt x="99" y="1"/>
                    <a:pt x="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3"/>
            <p:cNvSpPr/>
            <p:nvPr/>
          </p:nvSpPr>
          <p:spPr>
            <a:xfrm flipH="1">
              <a:off x="2966568" y="3528025"/>
              <a:ext cx="13101" cy="12551"/>
            </a:xfrm>
            <a:custGeom>
              <a:rect b="b" l="l" r="r" t="t"/>
              <a:pathLst>
                <a:path extrusionOk="0" h="114" w="119">
                  <a:moveTo>
                    <a:pt x="57" y="0"/>
                  </a:moveTo>
                  <a:cubicBezTo>
                    <a:pt x="29" y="0"/>
                    <a:pt x="1" y="24"/>
                    <a:pt x="1" y="57"/>
                  </a:cubicBezTo>
                  <a:cubicBezTo>
                    <a:pt x="1" y="90"/>
                    <a:pt x="29" y="114"/>
                    <a:pt x="57" y="114"/>
                  </a:cubicBezTo>
                  <a:cubicBezTo>
                    <a:pt x="90" y="114"/>
                    <a:pt x="119" y="90"/>
                    <a:pt x="119" y="57"/>
                  </a:cubicBezTo>
                  <a:cubicBezTo>
                    <a:pt x="119" y="24"/>
                    <a:pt x="90"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3"/>
            <p:cNvSpPr/>
            <p:nvPr/>
          </p:nvSpPr>
          <p:spPr>
            <a:xfrm flipH="1">
              <a:off x="2879375" y="3511401"/>
              <a:ext cx="12000" cy="12000"/>
            </a:xfrm>
            <a:custGeom>
              <a:rect b="b" l="l" r="r" t="t"/>
              <a:pathLst>
                <a:path extrusionOk="0" h="109" w="109">
                  <a:moveTo>
                    <a:pt x="52" y="1"/>
                  </a:moveTo>
                  <a:cubicBezTo>
                    <a:pt x="24" y="1"/>
                    <a:pt x="0" y="24"/>
                    <a:pt x="0" y="57"/>
                  </a:cubicBezTo>
                  <a:cubicBezTo>
                    <a:pt x="0" y="85"/>
                    <a:pt x="24" y="109"/>
                    <a:pt x="52" y="109"/>
                  </a:cubicBezTo>
                  <a:cubicBezTo>
                    <a:pt x="85" y="109"/>
                    <a:pt x="109" y="85"/>
                    <a:pt x="109" y="57"/>
                  </a:cubicBezTo>
                  <a:cubicBezTo>
                    <a:pt x="109" y="24"/>
                    <a:pt x="85"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3"/>
            <p:cNvSpPr/>
            <p:nvPr/>
          </p:nvSpPr>
          <p:spPr>
            <a:xfrm flipH="1">
              <a:off x="2792183" y="3495328"/>
              <a:ext cx="11009" cy="11009"/>
            </a:xfrm>
            <a:custGeom>
              <a:rect b="b" l="l" r="r" t="t"/>
              <a:pathLst>
                <a:path extrusionOk="0" h="100" w="100">
                  <a:moveTo>
                    <a:pt x="48" y="0"/>
                  </a:moveTo>
                  <a:cubicBezTo>
                    <a:pt x="24" y="0"/>
                    <a:pt x="1" y="19"/>
                    <a:pt x="1" y="48"/>
                  </a:cubicBezTo>
                  <a:cubicBezTo>
                    <a:pt x="1" y="76"/>
                    <a:pt x="24" y="99"/>
                    <a:pt x="48" y="99"/>
                  </a:cubicBezTo>
                  <a:cubicBezTo>
                    <a:pt x="76" y="99"/>
                    <a:pt x="100" y="76"/>
                    <a:pt x="100" y="48"/>
                  </a:cubicBezTo>
                  <a:cubicBezTo>
                    <a:pt x="100" y="19"/>
                    <a:pt x="76"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3"/>
            <p:cNvSpPr/>
            <p:nvPr/>
          </p:nvSpPr>
          <p:spPr>
            <a:xfrm flipH="1">
              <a:off x="2704990" y="3479695"/>
              <a:ext cx="10018" cy="10018"/>
            </a:xfrm>
            <a:custGeom>
              <a:rect b="b" l="l" r="r" t="t"/>
              <a:pathLst>
                <a:path extrusionOk="0" h="91" w="91">
                  <a:moveTo>
                    <a:pt x="48" y="1"/>
                  </a:moveTo>
                  <a:cubicBezTo>
                    <a:pt x="20" y="1"/>
                    <a:pt x="1" y="20"/>
                    <a:pt x="1" y="43"/>
                  </a:cubicBezTo>
                  <a:cubicBezTo>
                    <a:pt x="1" y="67"/>
                    <a:pt x="20" y="91"/>
                    <a:pt x="48" y="91"/>
                  </a:cubicBezTo>
                  <a:cubicBezTo>
                    <a:pt x="72" y="91"/>
                    <a:pt x="91" y="67"/>
                    <a:pt x="91" y="43"/>
                  </a:cubicBezTo>
                  <a:cubicBezTo>
                    <a:pt x="91" y="20"/>
                    <a:pt x="72"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3"/>
            <p:cNvSpPr/>
            <p:nvPr/>
          </p:nvSpPr>
          <p:spPr>
            <a:xfrm flipH="1">
              <a:off x="2617247" y="3465162"/>
              <a:ext cx="8917" cy="9028"/>
            </a:xfrm>
            <a:custGeom>
              <a:rect b="b" l="l" r="r" t="t"/>
              <a:pathLst>
                <a:path extrusionOk="0" h="82" w="81">
                  <a:moveTo>
                    <a:pt x="38" y="1"/>
                  </a:moveTo>
                  <a:cubicBezTo>
                    <a:pt x="14" y="1"/>
                    <a:pt x="0" y="20"/>
                    <a:pt x="0" y="39"/>
                  </a:cubicBezTo>
                  <a:cubicBezTo>
                    <a:pt x="0" y="62"/>
                    <a:pt x="14" y="81"/>
                    <a:pt x="38" y="81"/>
                  </a:cubicBezTo>
                  <a:cubicBezTo>
                    <a:pt x="61" y="81"/>
                    <a:pt x="80" y="62"/>
                    <a:pt x="80" y="39"/>
                  </a:cubicBezTo>
                  <a:cubicBezTo>
                    <a:pt x="80" y="20"/>
                    <a:pt x="61"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3"/>
            <p:cNvSpPr/>
            <p:nvPr/>
          </p:nvSpPr>
          <p:spPr>
            <a:xfrm flipH="1">
              <a:off x="2529615" y="3452722"/>
              <a:ext cx="7817" cy="7927"/>
            </a:xfrm>
            <a:custGeom>
              <a:rect b="b" l="l" r="r" t="t"/>
              <a:pathLst>
                <a:path extrusionOk="0" h="72" w="71">
                  <a:moveTo>
                    <a:pt x="33" y="1"/>
                  </a:moveTo>
                  <a:cubicBezTo>
                    <a:pt x="14" y="1"/>
                    <a:pt x="0" y="15"/>
                    <a:pt x="0" y="34"/>
                  </a:cubicBezTo>
                  <a:cubicBezTo>
                    <a:pt x="0" y="57"/>
                    <a:pt x="14" y="72"/>
                    <a:pt x="33" y="72"/>
                  </a:cubicBezTo>
                  <a:cubicBezTo>
                    <a:pt x="57" y="72"/>
                    <a:pt x="71" y="57"/>
                    <a:pt x="71" y="34"/>
                  </a:cubicBezTo>
                  <a:cubicBezTo>
                    <a:pt x="71" y="15"/>
                    <a:pt x="57" y="1"/>
                    <a:pt x="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3"/>
            <p:cNvSpPr/>
            <p:nvPr/>
          </p:nvSpPr>
          <p:spPr>
            <a:xfrm flipH="1">
              <a:off x="2441321" y="3442374"/>
              <a:ext cx="7376" cy="6826"/>
            </a:xfrm>
            <a:custGeom>
              <a:rect b="b" l="l" r="r" t="t"/>
              <a:pathLst>
                <a:path extrusionOk="0" h="62" w="67">
                  <a:moveTo>
                    <a:pt x="33" y="1"/>
                  </a:moveTo>
                  <a:cubicBezTo>
                    <a:pt x="14" y="1"/>
                    <a:pt x="0" y="15"/>
                    <a:pt x="0" y="34"/>
                  </a:cubicBezTo>
                  <a:cubicBezTo>
                    <a:pt x="0" y="48"/>
                    <a:pt x="14" y="62"/>
                    <a:pt x="33" y="62"/>
                  </a:cubicBezTo>
                  <a:cubicBezTo>
                    <a:pt x="52" y="62"/>
                    <a:pt x="66" y="48"/>
                    <a:pt x="66" y="34"/>
                  </a:cubicBezTo>
                  <a:cubicBezTo>
                    <a:pt x="66" y="15"/>
                    <a:pt x="52" y="1"/>
                    <a:pt x="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3"/>
            <p:cNvSpPr/>
            <p:nvPr/>
          </p:nvSpPr>
          <p:spPr>
            <a:xfrm flipH="1">
              <a:off x="2353138" y="3434557"/>
              <a:ext cx="5835" cy="6385"/>
            </a:xfrm>
            <a:custGeom>
              <a:rect b="b" l="l" r="r" t="t"/>
              <a:pathLst>
                <a:path extrusionOk="0" h="58" w="53">
                  <a:moveTo>
                    <a:pt x="24" y="1"/>
                  </a:moveTo>
                  <a:cubicBezTo>
                    <a:pt x="10" y="1"/>
                    <a:pt x="1" y="15"/>
                    <a:pt x="1" y="29"/>
                  </a:cubicBezTo>
                  <a:cubicBezTo>
                    <a:pt x="1" y="48"/>
                    <a:pt x="10" y="57"/>
                    <a:pt x="24" y="57"/>
                  </a:cubicBezTo>
                  <a:cubicBezTo>
                    <a:pt x="43" y="57"/>
                    <a:pt x="53" y="48"/>
                    <a:pt x="53" y="29"/>
                  </a:cubicBezTo>
                  <a:cubicBezTo>
                    <a:pt x="53" y="15"/>
                    <a:pt x="4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3"/>
            <p:cNvSpPr/>
            <p:nvPr/>
          </p:nvSpPr>
          <p:spPr>
            <a:xfrm flipH="1">
              <a:off x="2264404" y="3430484"/>
              <a:ext cx="5284" cy="5284"/>
            </a:xfrm>
            <a:custGeom>
              <a:rect b="b" l="l" r="r" t="t"/>
              <a:pathLst>
                <a:path extrusionOk="0" h="48" w="48">
                  <a:moveTo>
                    <a:pt x="24" y="0"/>
                  </a:moveTo>
                  <a:cubicBezTo>
                    <a:pt x="10" y="0"/>
                    <a:pt x="1" y="14"/>
                    <a:pt x="1" y="24"/>
                  </a:cubicBezTo>
                  <a:cubicBezTo>
                    <a:pt x="1" y="38"/>
                    <a:pt x="10" y="47"/>
                    <a:pt x="24" y="47"/>
                  </a:cubicBezTo>
                  <a:cubicBezTo>
                    <a:pt x="38" y="47"/>
                    <a:pt x="48" y="38"/>
                    <a:pt x="48" y="24"/>
                  </a:cubicBezTo>
                  <a:cubicBezTo>
                    <a:pt x="48" y="14"/>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3"/>
            <p:cNvSpPr/>
            <p:nvPr/>
          </p:nvSpPr>
          <p:spPr>
            <a:xfrm flipH="1">
              <a:off x="2175560" y="3429933"/>
              <a:ext cx="4294" cy="4294"/>
            </a:xfrm>
            <a:custGeom>
              <a:rect b="b" l="l" r="r" t="t"/>
              <a:pathLst>
                <a:path extrusionOk="0" h="39" w="39">
                  <a:moveTo>
                    <a:pt x="19" y="0"/>
                  </a:moveTo>
                  <a:cubicBezTo>
                    <a:pt x="10" y="0"/>
                    <a:pt x="0" y="10"/>
                    <a:pt x="0" y="19"/>
                  </a:cubicBezTo>
                  <a:cubicBezTo>
                    <a:pt x="0" y="33"/>
                    <a:pt x="10" y="38"/>
                    <a:pt x="19" y="38"/>
                  </a:cubicBezTo>
                  <a:cubicBezTo>
                    <a:pt x="33" y="38"/>
                    <a:pt x="38" y="33"/>
                    <a:pt x="38" y="19"/>
                  </a:cubicBezTo>
                  <a:cubicBezTo>
                    <a:pt x="38" y="10"/>
                    <a:pt x="33"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3"/>
            <p:cNvSpPr/>
            <p:nvPr/>
          </p:nvSpPr>
          <p:spPr>
            <a:xfrm flipH="1">
              <a:off x="2086827" y="3433566"/>
              <a:ext cx="3303" cy="3193"/>
            </a:xfrm>
            <a:custGeom>
              <a:rect b="b" l="l" r="r" t="t"/>
              <a:pathLst>
                <a:path extrusionOk="0" h="29" w="30">
                  <a:moveTo>
                    <a:pt x="15" y="0"/>
                  </a:moveTo>
                  <a:cubicBezTo>
                    <a:pt x="6" y="0"/>
                    <a:pt x="1" y="5"/>
                    <a:pt x="1" y="15"/>
                  </a:cubicBezTo>
                  <a:cubicBezTo>
                    <a:pt x="1" y="24"/>
                    <a:pt x="6" y="29"/>
                    <a:pt x="15" y="29"/>
                  </a:cubicBezTo>
                  <a:cubicBezTo>
                    <a:pt x="24" y="29"/>
                    <a:pt x="29" y="24"/>
                    <a:pt x="29" y="15"/>
                  </a:cubicBezTo>
                  <a:cubicBezTo>
                    <a:pt x="29" y="5"/>
                    <a:pt x="24"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3"/>
            <p:cNvSpPr/>
            <p:nvPr/>
          </p:nvSpPr>
          <p:spPr>
            <a:xfrm flipH="1">
              <a:off x="1998093" y="3440832"/>
              <a:ext cx="2752" cy="2642"/>
            </a:xfrm>
            <a:custGeom>
              <a:rect b="b" l="l" r="r" t="t"/>
              <a:pathLst>
                <a:path extrusionOk="0" h="24" w="25">
                  <a:moveTo>
                    <a:pt x="15" y="0"/>
                  </a:moveTo>
                  <a:cubicBezTo>
                    <a:pt x="5" y="0"/>
                    <a:pt x="1" y="5"/>
                    <a:pt x="1" y="15"/>
                  </a:cubicBezTo>
                  <a:cubicBezTo>
                    <a:pt x="1" y="19"/>
                    <a:pt x="5" y="24"/>
                    <a:pt x="15" y="24"/>
                  </a:cubicBezTo>
                  <a:cubicBezTo>
                    <a:pt x="20" y="24"/>
                    <a:pt x="24" y="19"/>
                    <a:pt x="24" y="15"/>
                  </a:cubicBezTo>
                  <a:cubicBezTo>
                    <a:pt x="24" y="5"/>
                    <a:pt x="20"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3"/>
            <p:cNvSpPr/>
            <p:nvPr/>
          </p:nvSpPr>
          <p:spPr>
            <a:xfrm flipH="1">
              <a:off x="1909910" y="3452722"/>
              <a:ext cx="1651" cy="1651"/>
            </a:xfrm>
            <a:custGeom>
              <a:rect b="b" l="l" r="r" t="t"/>
              <a:pathLst>
                <a:path extrusionOk="0" h="15" w="15">
                  <a:moveTo>
                    <a:pt x="5" y="1"/>
                  </a:moveTo>
                  <a:cubicBezTo>
                    <a:pt x="5" y="1"/>
                    <a:pt x="1" y="1"/>
                    <a:pt x="1" y="6"/>
                  </a:cubicBezTo>
                  <a:cubicBezTo>
                    <a:pt x="1" y="10"/>
                    <a:pt x="5" y="15"/>
                    <a:pt x="5" y="15"/>
                  </a:cubicBezTo>
                  <a:cubicBezTo>
                    <a:pt x="10" y="15"/>
                    <a:pt x="15" y="10"/>
                    <a:pt x="15" y="6"/>
                  </a:cubicBezTo>
                  <a:cubicBezTo>
                    <a:pt x="15" y="1"/>
                    <a:pt x="10"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3"/>
            <p:cNvSpPr/>
            <p:nvPr/>
          </p:nvSpPr>
          <p:spPr>
            <a:xfrm flipH="1">
              <a:off x="1822717" y="3468355"/>
              <a:ext cx="661" cy="550"/>
            </a:xfrm>
            <a:custGeom>
              <a:rect b="b" l="l" r="r" t="t"/>
              <a:pathLst>
                <a:path extrusionOk="0" h="5" w="6">
                  <a:moveTo>
                    <a:pt x="6" y="0"/>
                  </a:moveTo>
                  <a:cubicBezTo>
                    <a:pt x="6" y="0"/>
                    <a:pt x="1" y="0"/>
                    <a:pt x="1" y="5"/>
                  </a:cubicBezTo>
                  <a:lnTo>
                    <a:pt x="6" y="5"/>
                  </a:lnTo>
                  <a:cubicBezTo>
                    <a:pt x="6" y="0"/>
                    <a:pt x="6" y="0"/>
                    <a:pt x="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3"/>
            <p:cNvSpPr/>
            <p:nvPr/>
          </p:nvSpPr>
          <p:spPr>
            <a:xfrm flipH="1">
              <a:off x="8904901" y="3084796"/>
              <a:ext cx="80478" cy="80588"/>
            </a:xfrm>
            <a:custGeom>
              <a:rect b="b" l="l" r="r" t="t"/>
              <a:pathLst>
                <a:path extrusionOk="0" h="732" w="731">
                  <a:moveTo>
                    <a:pt x="363" y="0"/>
                  </a:moveTo>
                  <a:cubicBezTo>
                    <a:pt x="161" y="0"/>
                    <a:pt x="0" y="165"/>
                    <a:pt x="0" y="368"/>
                  </a:cubicBezTo>
                  <a:cubicBezTo>
                    <a:pt x="0" y="566"/>
                    <a:pt x="161" y="731"/>
                    <a:pt x="363" y="731"/>
                  </a:cubicBezTo>
                  <a:cubicBezTo>
                    <a:pt x="566" y="731"/>
                    <a:pt x="731" y="566"/>
                    <a:pt x="731" y="368"/>
                  </a:cubicBezTo>
                  <a:cubicBezTo>
                    <a:pt x="731" y="165"/>
                    <a:pt x="566"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3"/>
            <p:cNvSpPr/>
            <p:nvPr/>
          </p:nvSpPr>
          <p:spPr>
            <a:xfrm flipH="1">
              <a:off x="8834773" y="3140283"/>
              <a:ext cx="79487" cy="79597"/>
            </a:xfrm>
            <a:custGeom>
              <a:rect b="b" l="l" r="r" t="t"/>
              <a:pathLst>
                <a:path extrusionOk="0" h="723" w="722">
                  <a:moveTo>
                    <a:pt x="358" y="1"/>
                  </a:moveTo>
                  <a:cubicBezTo>
                    <a:pt x="160" y="1"/>
                    <a:pt x="0" y="161"/>
                    <a:pt x="0" y="359"/>
                  </a:cubicBezTo>
                  <a:cubicBezTo>
                    <a:pt x="0" y="557"/>
                    <a:pt x="160" y="722"/>
                    <a:pt x="358" y="722"/>
                  </a:cubicBezTo>
                  <a:cubicBezTo>
                    <a:pt x="556" y="722"/>
                    <a:pt x="721" y="557"/>
                    <a:pt x="721" y="359"/>
                  </a:cubicBezTo>
                  <a:cubicBezTo>
                    <a:pt x="721" y="161"/>
                    <a:pt x="556" y="1"/>
                    <a:pt x="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3"/>
            <p:cNvSpPr/>
            <p:nvPr/>
          </p:nvSpPr>
          <p:spPr>
            <a:xfrm flipH="1">
              <a:off x="8762663" y="3192246"/>
              <a:ext cx="78496" cy="78496"/>
            </a:xfrm>
            <a:custGeom>
              <a:rect b="b" l="l" r="r" t="t"/>
              <a:pathLst>
                <a:path extrusionOk="0" h="713" w="713">
                  <a:moveTo>
                    <a:pt x="359" y="0"/>
                  </a:moveTo>
                  <a:cubicBezTo>
                    <a:pt x="161" y="0"/>
                    <a:pt x="1" y="156"/>
                    <a:pt x="1" y="354"/>
                  </a:cubicBezTo>
                  <a:cubicBezTo>
                    <a:pt x="1" y="552"/>
                    <a:pt x="161" y="712"/>
                    <a:pt x="359" y="712"/>
                  </a:cubicBezTo>
                  <a:cubicBezTo>
                    <a:pt x="552" y="712"/>
                    <a:pt x="713" y="552"/>
                    <a:pt x="713" y="354"/>
                  </a:cubicBezTo>
                  <a:cubicBezTo>
                    <a:pt x="713" y="156"/>
                    <a:pt x="552"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3"/>
            <p:cNvSpPr/>
            <p:nvPr/>
          </p:nvSpPr>
          <p:spPr>
            <a:xfrm flipH="1">
              <a:off x="8688461" y="3241567"/>
              <a:ext cx="77395" cy="77395"/>
            </a:xfrm>
            <a:custGeom>
              <a:rect b="b" l="l" r="r" t="t"/>
              <a:pathLst>
                <a:path extrusionOk="0" h="703" w="703">
                  <a:moveTo>
                    <a:pt x="354" y="0"/>
                  </a:moveTo>
                  <a:cubicBezTo>
                    <a:pt x="156" y="0"/>
                    <a:pt x="0" y="156"/>
                    <a:pt x="0" y="349"/>
                  </a:cubicBezTo>
                  <a:cubicBezTo>
                    <a:pt x="0" y="547"/>
                    <a:pt x="156" y="703"/>
                    <a:pt x="354" y="703"/>
                  </a:cubicBezTo>
                  <a:cubicBezTo>
                    <a:pt x="547" y="703"/>
                    <a:pt x="703" y="547"/>
                    <a:pt x="703" y="349"/>
                  </a:cubicBezTo>
                  <a:cubicBezTo>
                    <a:pt x="703" y="156"/>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3"/>
            <p:cNvSpPr/>
            <p:nvPr/>
          </p:nvSpPr>
          <p:spPr>
            <a:xfrm flipH="1">
              <a:off x="8612608" y="3288245"/>
              <a:ext cx="76404" cy="76955"/>
            </a:xfrm>
            <a:custGeom>
              <a:rect b="b" l="l" r="r" t="t"/>
              <a:pathLst>
                <a:path extrusionOk="0" h="699" w="694">
                  <a:moveTo>
                    <a:pt x="349" y="0"/>
                  </a:moveTo>
                  <a:cubicBezTo>
                    <a:pt x="156" y="0"/>
                    <a:pt x="0" y="156"/>
                    <a:pt x="0" y="349"/>
                  </a:cubicBezTo>
                  <a:cubicBezTo>
                    <a:pt x="0" y="543"/>
                    <a:pt x="156" y="698"/>
                    <a:pt x="349" y="698"/>
                  </a:cubicBezTo>
                  <a:cubicBezTo>
                    <a:pt x="537" y="698"/>
                    <a:pt x="693" y="543"/>
                    <a:pt x="693" y="349"/>
                  </a:cubicBezTo>
                  <a:cubicBezTo>
                    <a:pt x="693" y="156"/>
                    <a:pt x="537" y="0"/>
                    <a:pt x="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3"/>
            <p:cNvSpPr/>
            <p:nvPr/>
          </p:nvSpPr>
          <p:spPr>
            <a:xfrm flipH="1">
              <a:off x="8535324" y="3332833"/>
              <a:ext cx="75854" cy="75413"/>
            </a:xfrm>
            <a:custGeom>
              <a:rect b="b" l="l" r="r" t="t"/>
              <a:pathLst>
                <a:path extrusionOk="0" h="685" w="689">
                  <a:moveTo>
                    <a:pt x="344" y="1"/>
                  </a:moveTo>
                  <a:cubicBezTo>
                    <a:pt x="156" y="1"/>
                    <a:pt x="0" y="152"/>
                    <a:pt x="0" y="345"/>
                  </a:cubicBezTo>
                  <a:cubicBezTo>
                    <a:pt x="0" y="534"/>
                    <a:pt x="156" y="684"/>
                    <a:pt x="344" y="684"/>
                  </a:cubicBezTo>
                  <a:cubicBezTo>
                    <a:pt x="533" y="684"/>
                    <a:pt x="688" y="534"/>
                    <a:pt x="688" y="345"/>
                  </a:cubicBezTo>
                  <a:cubicBezTo>
                    <a:pt x="688" y="152"/>
                    <a:pt x="533" y="1"/>
                    <a:pt x="3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3"/>
            <p:cNvSpPr/>
            <p:nvPr/>
          </p:nvSpPr>
          <p:spPr>
            <a:xfrm flipH="1">
              <a:off x="8456388" y="3374887"/>
              <a:ext cx="74863" cy="74863"/>
            </a:xfrm>
            <a:custGeom>
              <a:rect b="b" l="l" r="r" t="t"/>
              <a:pathLst>
                <a:path extrusionOk="0" h="680" w="680">
                  <a:moveTo>
                    <a:pt x="340" y="1"/>
                  </a:moveTo>
                  <a:cubicBezTo>
                    <a:pt x="151" y="1"/>
                    <a:pt x="0" y="152"/>
                    <a:pt x="0" y="340"/>
                  </a:cubicBezTo>
                  <a:cubicBezTo>
                    <a:pt x="0" y="524"/>
                    <a:pt x="151" y="680"/>
                    <a:pt x="340" y="680"/>
                  </a:cubicBezTo>
                  <a:cubicBezTo>
                    <a:pt x="523" y="680"/>
                    <a:pt x="679" y="524"/>
                    <a:pt x="679" y="340"/>
                  </a:cubicBezTo>
                  <a:cubicBezTo>
                    <a:pt x="679" y="152"/>
                    <a:pt x="523"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3"/>
            <p:cNvSpPr/>
            <p:nvPr/>
          </p:nvSpPr>
          <p:spPr>
            <a:xfrm flipH="1">
              <a:off x="8377012" y="3413860"/>
              <a:ext cx="73872" cy="74312"/>
            </a:xfrm>
            <a:custGeom>
              <a:rect b="b" l="l" r="r" t="t"/>
              <a:pathLst>
                <a:path extrusionOk="0" h="675" w="671">
                  <a:moveTo>
                    <a:pt x="336" y="0"/>
                  </a:moveTo>
                  <a:cubicBezTo>
                    <a:pt x="152" y="0"/>
                    <a:pt x="1" y="151"/>
                    <a:pt x="1" y="340"/>
                  </a:cubicBezTo>
                  <a:cubicBezTo>
                    <a:pt x="1" y="524"/>
                    <a:pt x="152" y="674"/>
                    <a:pt x="336" y="674"/>
                  </a:cubicBezTo>
                  <a:cubicBezTo>
                    <a:pt x="524" y="674"/>
                    <a:pt x="670" y="524"/>
                    <a:pt x="670" y="340"/>
                  </a:cubicBezTo>
                  <a:cubicBezTo>
                    <a:pt x="670" y="151"/>
                    <a:pt x="524" y="0"/>
                    <a:pt x="3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3"/>
            <p:cNvSpPr/>
            <p:nvPr/>
          </p:nvSpPr>
          <p:spPr>
            <a:xfrm flipH="1">
              <a:off x="8295545" y="3450630"/>
              <a:ext cx="73322" cy="73322"/>
            </a:xfrm>
            <a:custGeom>
              <a:rect b="b" l="l" r="r" t="t"/>
              <a:pathLst>
                <a:path extrusionOk="0" h="666" w="666">
                  <a:moveTo>
                    <a:pt x="335" y="1"/>
                  </a:moveTo>
                  <a:cubicBezTo>
                    <a:pt x="152" y="1"/>
                    <a:pt x="1" y="152"/>
                    <a:pt x="1" y="331"/>
                  </a:cubicBezTo>
                  <a:cubicBezTo>
                    <a:pt x="1" y="515"/>
                    <a:pt x="152" y="666"/>
                    <a:pt x="335" y="666"/>
                  </a:cubicBezTo>
                  <a:cubicBezTo>
                    <a:pt x="515" y="666"/>
                    <a:pt x="665" y="515"/>
                    <a:pt x="665" y="331"/>
                  </a:cubicBezTo>
                  <a:cubicBezTo>
                    <a:pt x="665" y="152"/>
                    <a:pt x="515"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3"/>
            <p:cNvSpPr/>
            <p:nvPr/>
          </p:nvSpPr>
          <p:spPr>
            <a:xfrm flipH="1">
              <a:off x="8213527" y="3484979"/>
              <a:ext cx="71780" cy="71670"/>
            </a:xfrm>
            <a:custGeom>
              <a:rect b="b" l="l" r="r" t="t"/>
              <a:pathLst>
                <a:path extrusionOk="0" h="651" w="652">
                  <a:moveTo>
                    <a:pt x="326" y="0"/>
                  </a:moveTo>
                  <a:cubicBezTo>
                    <a:pt x="147" y="0"/>
                    <a:pt x="1" y="146"/>
                    <a:pt x="1" y="325"/>
                  </a:cubicBezTo>
                  <a:cubicBezTo>
                    <a:pt x="1" y="505"/>
                    <a:pt x="147" y="651"/>
                    <a:pt x="326" y="651"/>
                  </a:cubicBezTo>
                  <a:cubicBezTo>
                    <a:pt x="505" y="651"/>
                    <a:pt x="651" y="505"/>
                    <a:pt x="651" y="325"/>
                  </a:cubicBezTo>
                  <a:cubicBezTo>
                    <a:pt x="651"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3"/>
            <p:cNvSpPr/>
            <p:nvPr/>
          </p:nvSpPr>
          <p:spPr>
            <a:xfrm flipH="1">
              <a:off x="8129967" y="3515584"/>
              <a:ext cx="71230" cy="71230"/>
            </a:xfrm>
            <a:custGeom>
              <a:rect b="b" l="l" r="r" t="t"/>
              <a:pathLst>
                <a:path extrusionOk="0" h="647" w="647">
                  <a:moveTo>
                    <a:pt x="326" y="0"/>
                  </a:moveTo>
                  <a:cubicBezTo>
                    <a:pt x="147" y="0"/>
                    <a:pt x="0" y="146"/>
                    <a:pt x="0" y="326"/>
                  </a:cubicBezTo>
                  <a:cubicBezTo>
                    <a:pt x="0" y="505"/>
                    <a:pt x="147" y="646"/>
                    <a:pt x="326" y="646"/>
                  </a:cubicBezTo>
                  <a:cubicBezTo>
                    <a:pt x="500" y="646"/>
                    <a:pt x="646" y="505"/>
                    <a:pt x="646" y="326"/>
                  </a:cubicBezTo>
                  <a:cubicBezTo>
                    <a:pt x="646" y="146"/>
                    <a:pt x="500"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3"/>
            <p:cNvSpPr/>
            <p:nvPr/>
          </p:nvSpPr>
          <p:spPr>
            <a:xfrm flipH="1">
              <a:off x="8045417" y="3543548"/>
              <a:ext cx="70129" cy="70239"/>
            </a:xfrm>
            <a:custGeom>
              <a:rect b="b" l="l" r="r" t="t"/>
              <a:pathLst>
                <a:path extrusionOk="0" h="638" w="637">
                  <a:moveTo>
                    <a:pt x="316" y="1"/>
                  </a:moveTo>
                  <a:cubicBezTo>
                    <a:pt x="142" y="1"/>
                    <a:pt x="0" y="142"/>
                    <a:pt x="0" y="321"/>
                  </a:cubicBezTo>
                  <a:cubicBezTo>
                    <a:pt x="0" y="496"/>
                    <a:pt x="142" y="637"/>
                    <a:pt x="316" y="637"/>
                  </a:cubicBezTo>
                  <a:cubicBezTo>
                    <a:pt x="495" y="637"/>
                    <a:pt x="637" y="496"/>
                    <a:pt x="637" y="321"/>
                  </a:cubicBezTo>
                  <a:cubicBezTo>
                    <a:pt x="637" y="142"/>
                    <a:pt x="495"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3"/>
            <p:cNvSpPr/>
            <p:nvPr/>
          </p:nvSpPr>
          <p:spPr>
            <a:xfrm flipH="1">
              <a:off x="7959766" y="3568538"/>
              <a:ext cx="69689" cy="69138"/>
            </a:xfrm>
            <a:custGeom>
              <a:rect b="b" l="l" r="r" t="t"/>
              <a:pathLst>
                <a:path extrusionOk="0" h="628" w="633">
                  <a:moveTo>
                    <a:pt x="317" y="0"/>
                  </a:moveTo>
                  <a:cubicBezTo>
                    <a:pt x="142" y="0"/>
                    <a:pt x="1" y="142"/>
                    <a:pt x="1" y="311"/>
                  </a:cubicBezTo>
                  <a:cubicBezTo>
                    <a:pt x="1" y="486"/>
                    <a:pt x="142" y="627"/>
                    <a:pt x="317" y="627"/>
                  </a:cubicBezTo>
                  <a:cubicBezTo>
                    <a:pt x="491" y="627"/>
                    <a:pt x="632" y="486"/>
                    <a:pt x="632" y="311"/>
                  </a:cubicBezTo>
                  <a:cubicBezTo>
                    <a:pt x="632" y="142"/>
                    <a:pt x="491"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3"/>
            <p:cNvSpPr/>
            <p:nvPr/>
          </p:nvSpPr>
          <p:spPr>
            <a:xfrm flipH="1">
              <a:off x="7873564" y="3589786"/>
              <a:ext cx="68147" cy="68037"/>
            </a:xfrm>
            <a:custGeom>
              <a:rect b="b" l="l" r="r" t="t"/>
              <a:pathLst>
                <a:path extrusionOk="0" h="618" w="619">
                  <a:moveTo>
                    <a:pt x="307" y="0"/>
                  </a:moveTo>
                  <a:cubicBezTo>
                    <a:pt x="137" y="0"/>
                    <a:pt x="0" y="137"/>
                    <a:pt x="0" y="307"/>
                  </a:cubicBezTo>
                  <a:cubicBezTo>
                    <a:pt x="0" y="481"/>
                    <a:pt x="137" y="618"/>
                    <a:pt x="307" y="618"/>
                  </a:cubicBezTo>
                  <a:cubicBezTo>
                    <a:pt x="481" y="618"/>
                    <a:pt x="618" y="481"/>
                    <a:pt x="618" y="307"/>
                  </a:cubicBezTo>
                  <a:cubicBezTo>
                    <a:pt x="618" y="137"/>
                    <a:pt x="481"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3"/>
            <p:cNvSpPr/>
            <p:nvPr/>
          </p:nvSpPr>
          <p:spPr>
            <a:xfrm flipH="1">
              <a:off x="7786372" y="3607401"/>
              <a:ext cx="67597" cy="67046"/>
            </a:xfrm>
            <a:custGeom>
              <a:rect b="b" l="l" r="r" t="t"/>
              <a:pathLst>
                <a:path extrusionOk="0" h="609" w="614">
                  <a:moveTo>
                    <a:pt x="307" y="1"/>
                  </a:moveTo>
                  <a:cubicBezTo>
                    <a:pt x="137" y="1"/>
                    <a:pt x="0" y="137"/>
                    <a:pt x="0" y="302"/>
                  </a:cubicBezTo>
                  <a:cubicBezTo>
                    <a:pt x="0" y="472"/>
                    <a:pt x="137" y="609"/>
                    <a:pt x="307" y="609"/>
                  </a:cubicBezTo>
                  <a:cubicBezTo>
                    <a:pt x="476" y="609"/>
                    <a:pt x="613" y="472"/>
                    <a:pt x="613" y="302"/>
                  </a:cubicBezTo>
                  <a:cubicBezTo>
                    <a:pt x="613" y="137"/>
                    <a:pt x="476"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3"/>
            <p:cNvSpPr/>
            <p:nvPr/>
          </p:nvSpPr>
          <p:spPr>
            <a:xfrm flipH="1">
              <a:off x="7698739" y="3620942"/>
              <a:ext cx="66496" cy="66496"/>
            </a:xfrm>
            <a:custGeom>
              <a:rect b="b" l="l" r="r" t="t"/>
              <a:pathLst>
                <a:path extrusionOk="0" h="604" w="604">
                  <a:moveTo>
                    <a:pt x="302" y="0"/>
                  </a:moveTo>
                  <a:cubicBezTo>
                    <a:pt x="137" y="0"/>
                    <a:pt x="0" y="137"/>
                    <a:pt x="0" y="302"/>
                  </a:cubicBezTo>
                  <a:cubicBezTo>
                    <a:pt x="0" y="472"/>
                    <a:pt x="137" y="604"/>
                    <a:pt x="302" y="604"/>
                  </a:cubicBezTo>
                  <a:cubicBezTo>
                    <a:pt x="467" y="604"/>
                    <a:pt x="604" y="472"/>
                    <a:pt x="604" y="302"/>
                  </a:cubicBezTo>
                  <a:cubicBezTo>
                    <a:pt x="604" y="137"/>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3"/>
            <p:cNvSpPr/>
            <p:nvPr/>
          </p:nvSpPr>
          <p:spPr>
            <a:xfrm flipH="1">
              <a:off x="7610446" y="3631290"/>
              <a:ext cx="65505" cy="65505"/>
            </a:xfrm>
            <a:custGeom>
              <a:rect b="b" l="l" r="r" t="t"/>
              <a:pathLst>
                <a:path extrusionOk="0" h="595" w="595">
                  <a:moveTo>
                    <a:pt x="297" y="1"/>
                  </a:moveTo>
                  <a:cubicBezTo>
                    <a:pt x="132" y="1"/>
                    <a:pt x="0" y="133"/>
                    <a:pt x="0" y="298"/>
                  </a:cubicBezTo>
                  <a:cubicBezTo>
                    <a:pt x="0" y="458"/>
                    <a:pt x="132" y="595"/>
                    <a:pt x="297" y="595"/>
                  </a:cubicBezTo>
                  <a:cubicBezTo>
                    <a:pt x="462" y="595"/>
                    <a:pt x="594" y="458"/>
                    <a:pt x="594" y="298"/>
                  </a:cubicBezTo>
                  <a:cubicBezTo>
                    <a:pt x="594" y="133"/>
                    <a:pt x="462" y="1"/>
                    <a:pt x="2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3"/>
            <p:cNvSpPr/>
            <p:nvPr/>
          </p:nvSpPr>
          <p:spPr>
            <a:xfrm flipH="1">
              <a:off x="7521712" y="3637015"/>
              <a:ext cx="64514" cy="64404"/>
            </a:xfrm>
            <a:custGeom>
              <a:rect b="b" l="l" r="r" t="t"/>
              <a:pathLst>
                <a:path extrusionOk="0" h="585" w="586">
                  <a:moveTo>
                    <a:pt x="293" y="0"/>
                  </a:moveTo>
                  <a:cubicBezTo>
                    <a:pt x="133" y="0"/>
                    <a:pt x="1" y="132"/>
                    <a:pt x="1" y="293"/>
                  </a:cubicBezTo>
                  <a:cubicBezTo>
                    <a:pt x="1" y="453"/>
                    <a:pt x="133"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3"/>
            <p:cNvSpPr/>
            <p:nvPr/>
          </p:nvSpPr>
          <p:spPr>
            <a:xfrm flipH="1">
              <a:off x="7432978" y="3638557"/>
              <a:ext cx="63413" cy="63413"/>
            </a:xfrm>
            <a:custGeom>
              <a:rect b="b" l="l" r="r" t="t"/>
              <a:pathLst>
                <a:path extrusionOk="0" h="576" w="576">
                  <a:moveTo>
                    <a:pt x="288" y="1"/>
                  </a:moveTo>
                  <a:cubicBezTo>
                    <a:pt x="128" y="1"/>
                    <a:pt x="0" y="128"/>
                    <a:pt x="0" y="288"/>
                  </a:cubicBezTo>
                  <a:cubicBezTo>
                    <a:pt x="0" y="448"/>
                    <a:pt x="128" y="576"/>
                    <a:pt x="288" y="576"/>
                  </a:cubicBezTo>
                  <a:cubicBezTo>
                    <a:pt x="448" y="576"/>
                    <a:pt x="575" y="448"/>
                    <a:pt x="575" y="288"/>
                  </a:cubicBezTo>
                  <a:cubicBezTo>
                    <a:pt x="575" y="128"/>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3"/>
            <p:cNvSpPr/>
            <p:nvPr/>
          </p:nvSpPr>
          <p:spPr>
            <a:xfrm flipH="1">
              <a:off x="7344244" y="3635914"/>
              <a:ext cx="62863" cy="62422"/>
            </a:xfrm>
            <a:custGeom>
              <a:rect b="b" l="l" r="r" t="t"/>
              <a:pathLst>
                <a:path extrusionOk="0" h="567" w="571">
                  <a:moveTo>
                    <a:pt x="288" y="1"/>
                  </a:moveTo>
                  <a:cubicBezTo>
                    <a:pt x="127" y="1"/>
                    <a:pt x="0" y="128"/>
                    <a:pt x="0" y="284"/>
                  </a:cubicBezTo>
                  <a:cubicBezTo>
                    <a:pt x="0" y="439"/>
                    <a:pt x="127" y="567"/>
                    <a:pt x="288" y="567"/>
                  </a:cubicBezTo>
                  <a:cubicBezTo>
                    <a:pt x="443" y="567"/>
                    <a:pt x="570" y="439"/>
                    <a:pt x="570" y="284"/>
                  </a:cubicBezTo>
                  <a:cubicBezTo>
                    <a:pt x="570" y="128"/>
                    <a:pt x="443"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3"/>
            <p:cNvSpPr/>
            <p:nvPr/>
          </p:nvSpPr>
          <p:spPr>
            <a:xfrm flipH="1">
              <a:off x="7256061" y="3628648"/>
              <a:ext cx="61322" cy="61872"/>
            </a:xfrm>
            <a:custGeom>
              <a:rect b="b" l="l" r="r" t="t"/>
              <a:pathLst>
                <a:path extrusionOk="0" h="562" w="557">
                  <a:moveTo>
                    <a:pt x="279" y="1"/>
                  </a:moveTo>
                  <a:cubicBezTo>
                    <a:pt x="123" y="1"/>
                    <a:pt x="1" y="128"/>
                    <a:pt x="1" y="279"/>
                  </a:cubicBezTo>
                  <a:cubicBezTo>
                    <a:pt x="1" y="435"/>
                    <a:pt x="123" y="562"/>
                    <a:pt x="279" y="562"/>
                  </a:cubicBezTo>
                  <a:cubicBezTo>
                    <a:pt x="434" y="562"/>
                    <a:pt x="557" y="435"/>
                    <a:pt x="557" y="279"/>
                  </a:cubicBezTo>
                  <a:cubicBezTo>
                    <a:pt x="557" y="128"/>
                    <a:pt x="434"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3"/>
            <p:cNvSpPr/>
            <p:nvPr/>
          </p:nvSpPr>
          <p:spPr>
            <a:xfrm flipH="1">
              <a:off x="7167768" y="3616758"/>
              <a:ext cx="60881" cy="60881"/>
            </a:xfrm>
            <a:custGeom>
              <a:rect b="b" l="l" r="r" t="t"/>
              <a:pathLst>
                <a:path extrusionOk="0" h="553" w="553">
                  <a:moveTo>
                    <a:pt x="274" y="1"/>
                  </a:moveTo>
                  <a:cubicBezTo>
                    <a:pt x="123" y="1"/>
                    <a:pt x="1" y="123"/>
                    <a:pt x="1" y="274"/>
                  </a:cubicBezTo>
                  <a:cubicBezTo>
                    <a:pt x="1" y="430"/>
                    <a:pt x="123" y="552"/>
                    <a:pt x="274" y="552"/>
                  </a:cubicBezTo>
                  <a:cubicBezTo>
                    <a:pt x="430" y="552"/>
                    <a:pt x="552" y="430"/>
                    <a:pt x="552" y="274"/>
                  </a:cubicBezTo>
                  <a:cubicBezTo>
                    <a:pt x="552" y="123"/>
                    <a:pt x="43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3"/>
            <p:cNvSpPr/>
            <p:nvPr/>
          </p:nvSpPr>
          <p:spPr>
            <a:xfrm flipH="1">
              <a:off x="7081126" y="3599584"/>
              <a:ext cx="59780" cy="59890"/>
            </a:xfrm>
            <a:custGeom>
              <a:rect b="b" l="l" r="r" t="t"/>
              <a:pathLst>
                <a:path extrusionOk="0" h="544" w="543">
                  <a:moveTo>
                    <a:pt x="274" y="1"/>
                  </a:moveTo>
                  <a:cubicBezTo>
                    <a:pt x="123" y="1"/>
                    <a:pt x="0" y="119"/>
                    <a:pt x="0" y="270"/>
                  </a:cubicBezTo>
                  <a:cubicBezTo>
                    <a:pt x="0" y="421"/>
                    <a:pt x="123" y="543"/>
                    <a:pt x="274" y="543"/>
                  </a:cubicBezTo>
                  <a:cubicBezTo>
                    <a:pt x="425" y="543"/>
                    <a:pt x="543" y="421"/>
                    <a:pt x="543" y="270"/>
                  </a:cubicBezTo>
                  <a:cubicBezTo>
                    <a:pt x="543" y="119"/>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3"/>
            <p:cNvSpPr/>
            <p:nvPr/>
          </p:nvSpPr>
          <p:spPr>
            <a:xfrm flipH="1">
              <a:off x="6994924" y="3576795"/>
              <a:ext cx="59340" cy="58789"/>
            </a:xfrm>
            <a:custGeom>
              <a:rect b="b" l="l" r="r" t="t"/>
              <a:pathLst>
                <a:path extrusionOk="0" h="534" w="539">
                  <a:moveTo>
                    <a:pt x="269" y="1"/>
                  </a:moveTo>
                  <a:cubicBezTo>
                    <a:pt x="123" y="1"/>
                    <a:pt x="1" y="118"/>
                    <a:pt x="1" y="265"/>
                  </a:cubicBezTo>
                  <a:cubicBezTo>
                    <a:pt x="1" y="415"/>
                    <a:pt x="123" y="533"/>
                    <a:pt x="269" y="533"/>
                  </a:cubicBezTo>
                  <a:cubicBezTo>
                    <a:pt x="416" y="533"/>
                    <a:pt x="538" y="415"/>
                    <a:pt x="538" y="265"/>
                  </a:cubicBezTo>
                  <a:cubicBezTo>
                    <a:pt x="538" y="118"/>
                    <a:pt x="416"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3"/>
            <p:cNvSpPr/>
            <p:nvPr/>
          </p:nvSpPr>
          <p:spPr>
            <a:xfrm flipH="1">
              <a:off x="6910924" y="3548722"/>
              <a:ext cx="58239" cy="57799"/>
            </a:xfrm>
            <a:custGeom>
              <a:rect b="b" l="l" r="r" t="t"/>
              <a:pathLst>
                <a:path extrusionOk="0" h="525" w="529">
                  <a:moveTo>
                    <a:pt x="265" y="1"/>
                  </a:moveTo>
                  <a:cubicBezTo>
                    <a:pt x="119" y="1"/>
                    <a:pt x="1" y="119"/>
                    <a:pt x="1" y="265"/>
                  </a:cubicBezTo>
                  <a:cubicBezTo>
                    <a:pt x="1" y="406"/>
                    <a:pt x="119" y="524"/>
                    <a:pt x="265" y="524"/>
                  </a:cubicBezTo>
                  <a:cubicBezTo>
                    <a:pt x="411" y="524"/>
                    <a:pt x="529" y="406"/>
                    <a:pt x="529" y="265"/>
                  </a:cubicBezTo>
                  <a:cubicBezTo>
                    <a:pt x="529" y="119"/>
                    <a:pt x="411"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3"/>
            <p:cNvSpPr/>
            <p:nvPr/>
          </p:nvSpPr>
          <p:spPr>
            <a:xfrm flipH="1">
              <a:off x="6828356" y="3516025"/>
              <a:ext cx="57248" cy="57248"/>
            </a:xfrm>
            <a:custGeom>
              <a:rect b="b" l="l" r="r" t="t"/>
              <a:pathLst>
                <a:path extrusionOk="0" h="520" w="520">
                  <a:moveTo>
                    <a:pt x="260" y="1"/>
                  </a:moveTo>
                  <a:cubicBezTo>
                    <a:pt x="119" y="1"/>
                    <a:pt x="1" y="114"/>
                    <a:pt x="1" y="260"/>
                  </a:cubicBezTo>
                  <a:cubicBezTo>
                    <a:pt x="1" y="402"/>
                    <a:pt x="119" y="520"/>
                    <a:pt x="260" y="520"/>
                  </a:cubicBezTo>
                  <a:cubicBezTo>
                    <a:pt x="402" y="520"/>
                    <a:pt x="519" y="402"/>
                    <a:pt x="519" y="260"/>
                  </a:cubicBezTo>
                  <a:cubicBezTo>
                    <a:pt x="519" y="114"/>
                    <a:pt x="402"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3"/>
            <p:cNvSpPr/>
            <p:nvPr/>
          </p:nvSpPr>
          <p:spPr>
            <a:xfrm flipH="1">
              <a:off x="6747879" y="3479254"/>
              <a:ext cx="56257" cy="56147"/>
            </a:xfrm>
            <a:custGeom>
              <a:rect b="b" l="l" r="r" t="t"/>
              <a:pathLst>
                <a:path extrusionOk="0" h="510" w="511">
                  <a:moveTo>
                    <a:pt x="256" y="0"/>
                  </a:moveTo>
                  <a:cubicBezTo>
                    <a:pt x="114" y="0"/>
                    <a:pt x="1" y="113"/>
                    <a:pt x="1" y="255"/>
                  </a:cubicBezTo>
                  <a:cubicBezTo>
                    <a:pt x="1" y="396"/>
                    <a:pt x="114" y="509"/>
                    <a:pt x="256" y="509"/>
                  </a:cubicBezTo>
                  <a:cubicBezTo>
                    <a:pt x="397" y="509"/>
                    <a:pt x="510" y="396"/>
                    <a:pt x="510" y="255"/>
                  </a:cubicBezTo>
                  <a:cubicBezTo>
                    <a:pt x="510" y="113"/>
                    <a:pt x="397" y="0"/>
                    <a:pt x="2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3"/>
            <p:cNvSpPr/>
            <p:nvPr/>
          </p:nvSpPr>
          <p:spPr>
            <a:xfrm flipH="1">
              <a:off x="6669053" y="3438740"/>
              <a:ext cx="55156" cy="55156"/>
            </a:xfrm>
            <a:custGeom>
              <a:rect b="b" l="l" r="r" t="t"/>
              <a:pathLst>
                <a:path extrusionOk="0" h="501" w="501">
                  <a:moveTo>
                    <a:pt x="251" y="1"/>
                  </a:moveTo>
                  <a:cubicBezTo>
                    <a:pt x="114" y="1"/>
                    <a:pt x="1" y="114"/>
                    <a:pt x="1" y="250"/>
                  </a:cubicBezTo>
                  <a:cubicBezTo>
                    <a:pt x="1" y="392"/>
                    <a:pt x="114" y="500"/>
                    <a:pt x="251" y="500"/>
                  </a:cubicBezTo>
                  <a:cubicBezTo>
                    <a:pt x="387" y="500"/>
                    <a:pt x="501" y="392"/>
                    <a:pt x="501" y="250"/>
                  </a:cubicBezTo>
                  <a:cubicBezTo>
                    <a:pt x="501" y="114"/>
                    <a:pt x="387"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3"/>
            <p:cNvSpPr/>
            <p:nvPr/>
          </p:nvSpPr>
          <p:spPr>
            <a:xfrm flipH="1">
              <a:off x="6591219" y="3396135"/>
              <a:ext cx="54606" cy="54166"/>
            </a:xfrm>
            <a:custGeom>
              <a:rect b="b" l="l" r="r" t="t"/>
              <a:pathLst>
                <a:path extrusionOk="0" h="492" w="496">
                  <a:moveTo>
                    <a:pt x="251" y="1"/>
                  </a:moveTo>
                  <a:cubicBezTo>
                    <a:pt x="114" y="1"/>
                    <a:pt x="1" y="109"/>
                    <a:pt x="1" y="246"/>
                  </a:cubicBezTo>
                  <a:cubicBezTo>
                    <a:pt x="1" y="383"/>
                    <a:pt x="114" y="491"/>
                    <a:pt x="251" y="491"/>
                  </a:cubicBezTo>
                  <a:cubicBezTo>
                    <a:pt x="383" y="491"/>
                    <a:pt x="496" y="383"/>
                    <a:pt x="496" y="246"/>
                  </a:cubicBezTo>
                  <a:cubicBezTo>
                    <a:pt x="496" y="109"/>
                    <a:pt x="383"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3"/>
            <p:cNvSpPr/>
            <p:nvPr/>
          </p:nvSpPr>
          <p:spPr>
            <a:xfrm flipH="1">
              <a:off x="6514925" y="3351548"/>
              <a:ext cx="53065" cy="53615"/>
            </a:xfrm>
            <a:custGeom>
              <a:rect b="b" l="l" r="r" t="t"/>
              <a:pathLst>
                <a:path extrusionOk="0" h="487" w="482">
                  <a:moveTo>
                    <a:pt x="241" y="1"/>
                  </a:moveTo>
                  <a:cubicBezTo>
                    <a:pt x="109" y="1"/>
                    <a:pt x="1" y="109"/>
                    <a:pt x="1" y="241"/>
                  </a:cubicBezTo>
                  <a:cubicBezTo>
                    <a:pt x="1" y="378"/>
                    <a:pt x="109" y="486"/>
                    <a:pt x="241" y="486"/>
                  </a:cubicBezTo>
                  <a:cubicBezTo>
                    <a:pt x="373" y="486"/>
                    <a:pt x="482" y="378"/>
                    <a:pt x="482" y="241"/>
                  </a:cubicBezTo>
                  <a:cubicBezTo>
                    <a:pt x="482" y="109"/>
                    <a:pt x="373"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3"/>
            <p:cNvSpPr/>
            <p:nvPr/>
          </p:nvSpPr>
          <p:spPr>
            <a:xfrm flipH="1">
              <a:off x="6438632" y="3306411"/>
              <a:ext cx="51964" cy="52514"/>
            </a:xfrm>
            <a:custGeom>
              <a:rect b="b" l="l" r="r" t="t"/>
              <a:pathLst>
                <a:path extrusionOk="0" h="477" w="472">
                  <a:moveTo>
                    <a:pt x="236" y="0"/>
                  </a:moveTo>
                  <a:cubicBezTo>
                    <a:pt x="104" y="0"/>
                    <a:pt x="0" y="109"/>
                    <a:pt x="0" y="241"/>
                  </a:cubicBezTo>
                  <a:cubicBezTo>
                    <a:pt x="0" y="368"/>
                    <a:pt x="104" y="477"/>
                    <a:pt x="236" y="477"/>
                  </a:cubicBezTo>
                  <a:cubicBezTo>
                    <a:pt x="368" y="477"/>
                    <a:pt x="472" y="368"/>
                    <a:pt x="472" y="241"/>
                  </a:cubicBezTo>
                  <a:cubicBezTo>
                    <a:pt x="472" y="109"/>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3"/>
            <p:cNvSpPr/>
            <p:nvPr/>
          </p:nvSpPr>
          <p:spPr>
            <a:xfrm flipH="1">
              <a:off x="6362339" y="3261824"/>
              <a:ext cx="50973" cy="51413"/>
            </a:xfrm>
            <a:custGeom>
              <a:rect b="b" l="l" r="r" t="t"/>
              <a:pathLst>
                <a:path extrusionOk="0" h="467" w="463">
                  <a:moveTo>
                    <a:pt x="232" y="0"/>
                  </a:moveTo>
                  <a:cubicBezTo>
                    <a:pt x="104" y="0"/>
                    <a:pt x="1" y="104"/>
                    <a:pt x="1" y="236"/>
                  </a:cubicBezTo>
                  <a:cubicBezTo>
                    <a:pt x="1" y="363"/>
                    <a:pt x="104" y="467"/>
                    <a:pt x="232" y="467"/>
                  </a:cubicBezTo>
                  <a:cubicBezTo>
                    <a:pt x="359" y="467"/>
                    <a:pt x="463" y="363"/>
                    <a:pt x="463" y="236"/>
                  </a:cubicBezTo>
                  <a:cubicBezTo>
                    <a:pt x="463" y="104"/>
                    <a:pt x="359"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3"/>
            <p:cNvSpPr/>
            <p:nvPr/>
          </p:nvSpPr>
          <p:spPr>
            <a:xfrm flipH="1">
              <a:off x="6284944" y="3218668"/>
              <a:ext cx="49982" cy="50532"/>
            </a:xfrm>
            <a:custGeom>
              <a:rect b="b" l="l" r="r" t="t"/>
              <a:pathLst>
                <a:path extrusionOk="0" h="459" w="454">
                  <a:moveTo>
                    <a:pt x="227" y="1"/>
                  </a:moveTo>
                  <a:cubicBezTo>
                    <a:pt x="100" y="1"/>
                    <a:pt x="1" y="104"/>
                    <a:pt x="1" y="227"/>
                  </a:cubicBezTo>
                  <a:cubicBezTo>
                    <a:pt x="1" y="354"/>
                    <a:pt x="100" y="458"/>
                    <a:pt x="227" y="458"/>
                  </a:cubicBezTo>
                  <a:cubicBezTo>
                    <a:pt x="354" y="458"/>
                    <a:pt x="453" y="354"/>
                    <a:pt x="453" y="227"/>
                  </a:cubicBezTo>
                  <a:cubicBezTo>
                    <a:pt x="453" y="104"/>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3"/>
            <p:cNvSpPr/>
            <p:nvPr/>
          </p:nvSpPr>
          <p:spPr>
            <a:xfrm flipH="1">
              <a:off x="6206119" y="3178264"/>
              <a:ext cx="49432" cy="49321"/>
            </a:xfrm>
            <a:custGeom>
              <a:rect b="b" l="l" r="r" t="t"/>
              <a:pathLst>
                <a:path extrusionOk="0" h="448" w="449">
                  <a:moveTo>
                    <a:pt x="227" y="0"/>
                  </a:moveTo>
                  <a:cubicBezTo>
                    <a:pt x="105" y="0"/>
                    <a:pt x="1" y="99"/>
                    <a:pt x="1" y="226"/>
                  </a:cubicBezTo>
                  <a:cubicBezTo>
                    <a:pt x="1" y="349"/>
                    <a:pt x="105" y="448"/>
                    <a:pt x="227" y="448"/>
                  </a:cubicBezTo>
                  <a:cubicBezTo>
                    <a:pt x="350" y="448"/>
                    <a:pt x="449" y="349"/>
                    <a:pt x="449" y="226"/>
                  </a:cubicBezTo>
                  <a:cubicBezTo>
                    <a:pt x="449" y="99"/>
                    <a:pt x="350"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3"/>
            <p:cNvSpPr/>
            <p:nvPr/>
          </p:nvSpPr>
          <p:spPr>
            <a:xfrm flipH="1">
              <a:off x="6125092" y="3141934"/>
              <a:ext cx="48441" cy="48331"/>
            </a:xfrm>
            <a:custGeom>
              <a:rect b="b" l="l" r="r" t="t"/>
              <a:pathLst>
                <a:path extrusionOk="0" h="439" w="440">
                  <a:moveTo>
                    <a:pt x="218" y="0"/>
                  </a:moveTo>
                  <a:cubicBezTo>
                    <a:pt x="100" y="0"/>
                    <a:pt x="1" y="99"/>
                    <a:pt x="1" y="222"/>
                  </a:cubicBezTo>
                  <a:cubicBezTo>
                    <a:pt x="1" y="344"/>
                    <a:pt x="100" y="438"/>
                    <a:pt x="218" y="438"/>
                  </a:cubicBezTo>
                  <a:cubicBezTo>
                    <a:pt x="340" y="438"/>
                    <a:pt x="439" y="344"/>
                    <a:pt x="439" y="222"/>
                  </a:cubicBezTo>
                  <a:cubicBezTo>
                    <a:pt x="439" y="99"/>
                    <a:pt x="340" y="0"/>
                    <a:pt x="2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3"/>
            <p:cNvSpPr/>
            <p:nvPr/>
          </p:nvSpPr>
          <p:spPr>
            <a:xfrm flipH="1">
              <a:off x="6042083" y="3110778"/>
              <a:ext cx="47340" cy="47780"/>
            </a:xfrm>
            <a:custGeom>
              <a:rect b="b" l="l" r="r" t="t"/>
              <a:pathLst>
                <a:path extrusionOk="0" h="434" w="430">
                  <a:moveTo>
                    <a:pt x="213" y="0"/>
                  </a:moveTo>
                  <a:cubicBezTo>
                    <a:pt x="95" y="0"/>
                    <a:pt x="0" y="99"/>
                    <a:pt x="0" y="217"/>
                  </a:cubicBezTo>
                  <a:cubicBezTo>
                    <a:pt x="0" y="335"/>
                    <a:pt x="95" y="434"/>
                    <a:pt x="213" y="434"/>
                  </a:cubicBezTo>
                  <a:cubicBezTo>
                    <a:pt x="335" y="434"/>
                    <a:pt x="429" y="335"/>
                    <a:pt x="429" y="217"/>
                  </a:cubicBezTo>
                  <a:cubicBezTo>
                    <a:pt x="429" y="99"/>
                    <a:pt x="335"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3"/>
            <p:cNvSpPr/>
            <p:nvPr/>
          </p:nvSpPr>
          <p:spPr>
            <a:xfrm flipH="1">
              <a:off x="5956982" y="3086338"/>
              <a:ext cx="46349" cy="46789"/>
            </a:xfrm>
            <a:custGeom>
              <a:rect b="b" l="l" r="r" t="t"/>
              <a:pathLst>
                <a:path extrusionOk="0" h="425" w="421">
                  <a:moveTo>
                    <a:pt x="208" y="1"/>
                  </a:moveTo>
                  <a:cubicBezTo>
                    <a:pt x="95" y="1"/>
                    <a:pt x="1" y="95"/>
                    <a:pt x="1" y="213"/>
                  </a:cubicBezTo>
                  <a:cubicBezTo>
                    <a:pt x="1" y="331"/>
                    <a:pt x="95" y="425"/>
                    <a:pt x="208" y="425"/>
                  </a:cubicBezTo>
                  <a:cubicBezTo>
                    <a:pt x="326" y="425"/>
                    <a:pt x="420" y="331"/>
                    <a:pt x="420" y="213"/>
                  </a:cubicBezTo>
                  <a:cubicBezTo>
                    <a:pt x="420" y="95"/>
                    <a:pt x="326"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3"/>
            <p:cNvSpPr/>
            <p:nvPr/>
          </p:nvSpPr>
          <p:spPr>
            <a:xfrm flipH="1">
              <a:off x="5869789" y="3069274"/>
              <a:ext cx="45798" cy="45688"/>
            </a:xfrm>
            <a:custGeom>
              <a:rect b="b" l="l" r="r" t="t"/>
              <a:pathLst>
                <a:path extrusionOk="0" h="415" w="416">
                  <a:moveTo>
                    <a:pt x="208" y="0"/>
                  </a:moveTo>
                  <a:cubicBezTo>
                    <a:pt x="95" y="0"/>
                    <a:pt x="1" y="94"/>
                    <a:pt x="1" y="207"/>
                  </a:cubicBezTo>
                  <a:cubicBezTo>
                    <a:pt x="1" y="321"/>
                    <a:pt x="95" y="415"/>
                    <a:pt x="208" y="415"/>
                  </a:cubicBezTo>
                  <a:cubicBezTo>
                    <a:pt x="321" y="415"/>
                    <a:pt x="415" y="321"/>
                    <a:pt x="415" y="207"/>
                  </a:cubicBezTo>
                  <a:cubicBezTo>
                    <a:pt x="415" y="94"/>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3"/>
            <p:cNvSpPr/>
            <p:nvPr/>
          </p:nvSpPr>
          <p:spPr>
            <a:xfrm flipH="1">
              <a:off x="5781606" y="3059916"/>
              <a:ext cx="44698" cy="44698"/>
            </a:xfrm>
            <a:custGeom>
              <a:rect b="b" l="l" r="r" t="t"/>
              <a:pathLst>
                <a:path extrusionOk="0" h="406" w="406">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3"/>
            <p:cNvSpPr/>
            <p:nvPr/>
          </p:nvSpPr>
          <p:spPr>
            <a:xfrm flipH="1">
              <a:off x="5692762" y="3058374"/>
              <a:ext cx="43707" cy="43707"/>
            </a:xfrm>
            <a:custGeom>
              <a:rect b="b" l="l" r="r" t="t"/>
              <a:pathLst>
                <a:path extrusionOk="0" h="397" w="397">
                  <a:moveTo>
                    <a:pt x="198" y="0"/>
                  </a:moveTo>
                  <a:cubicBezTo>
                    <a:pt x="85" y="0"/>
                    <a:pt x="0" y="90"/>
                    <a:pt x="0" y="198"/>
                  </a:cubicBezTo>
                  <a:cubicBezTo>
                    <a:pt x="0" y="306"/>
                    <a:pt x="85" y="396"/>
                    <a:pt x="198" y="396"/>
                  </a:cubicBezTo>
                  <a:cubicBezTo>
                    <a:pt x="306" y="396"/>
                    <a:pt x="396" y="306"/>
                    <a:pt x="396" y="198"/>
                  </a:cubicBezTo>
                  <a:cubicBezTo>
                    <a:pt x="396" y="90"/>
                    <a:pt x="306" y="0"/>
                    <a:pt x="1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73"/>
            <p:cNvSpPr/>
            <p:nvPr/>
          </p:nvSpPr>
          <p:spPr>
            <a:xfrm flipH="1">
              <a:off x="5604029" y="3063989"/>
              <a:ext cx="43266" cy="42716"/>
            </a:xfrm>
            <a:custGeom>
              <a:rect b="b" l="l" r="r" t="t"/>
              <a:pathLst>
                <a:path extrusionOk="0" h="388" w="393">
                  <a:moveTo>
                    <a:pt x="194" y="1"/>
                  </a:moveTo>
                  <a:cubicBezTo>
                    <a:pt x="90" y="1"/>
                    <a:pt x="1" y="86"/>
                    <a:pt x="1" y="194"/>
                  </a:cubicBezTo>
                  <a:cubicBezTo>
                    <a:pt x="1" y="303"/>
                    <a:pt x="90" y="387"/>
                    <a:pt x="194" y="387"/>
                  </a:cubicBezTo>
                  <a:cubicBezTo>
                    <a:pt x="303" y="387"/>
                    <a:pt x="392" y="303"/>
                    <a:pt x="392" y="194"/>
                  </a:cubicBezTo>
                  <a:cubicBezTo>
                    <a:pt x="392" y="86"/>
                    <a:pt x="303"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73"/>
            <p:cNvSpPr/>
            <p:nvPr/>
          </p:nvSpPr>
          <p:spPr>
            <a:xfrm flipH="1">
              <a:off x="5516396" y="3075989"/>
              <a:ext cx="41615" cy="42165"/>
            </a:xfrm>
            <a:custGeom>
              <a:rect b="b" l="l" r="r" t="t"/>
              <a:pathLst>
                <a:path extrusionOk="0" h="383" w="378">
                  <a:moveTo>
                    <a:pt x="189" y="0"/>
                  </a:moveTo>
                  <a:cubicBezTo>
                    <a:pt x="86" y="0"/>
                    <a:pt x="1" y="85"/>
                    <a:pt x="1" y="189"/>
                  </a:cubicBezTo>
                  <a:cubicBezTo>
                    <a:pt x="1" y="297"/>
                    <a:pt x="86" y="382"/>
                    <a:pt x="189" y="382"/>
                  </a:cubicBezTo>
                  <a:cubicBezTo>
                    <a:pt x="293" y="382"/>
                    <a:pt x="378" y="297"/>
                    <a:pt x="378" y="189"/>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3"/>
            <p:cNvSpPr/>
            <p:nvPr/>
          </p:nvSpPr>
          <p:spPr>
            <a:xfrm flipH="1">
              <a:off x="5429203" y="3094154"/>
              <a:ext cx="41065" cy="41065"/>
            </a:xfrm>
            <a:custGeom>
              <a:rect b="b" l="l" r="r" t="t"/>
              <a:pathLst>
                <a:path extrusionOk="0" h="373" w="373">
                  <a:moveTo>
                    <a:pt x="189" y="0"/>
                  </a:moveTo>
                  <a:cubicBezTo>
                    <a:pt x="85" y="0"/>
                    <a:pt x="0" y="85"/>
                    <a:pt x="0" y="184"/>
                  </a:cubicBezTo>
                  <a:cubicBezTo>
                    <a:pt x="0" y="288"/>
                    <a:pt x="85" y="373"/>
                    <a:pt x="189" y="373"/>
                  </a:cubicBezTo>
                  <a:cubicBezTo>
                    <a:pt x="288" y="373"/>
                    <a:pt x="373" y="288"/>
                    <a:pt x="373" y="184"/>
                  </a:cubicBezTo>
                  <a:cubicBezTo>
                    <a:pt x="373" y="85"/>
                    <a:pt x="28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3"/>
            <p:cNvSpPr/>
            <p:nvPr/>
          </p:nvSpPr>
          <p:spPr>
            <a:xfrm flipH="1">
              <a:off x="5343552" y="3117494"/>
              <a:ext cx="40074" cy="40074"/>
            </a:xfrm>
            <a:custGeom>
              <a:rect b="b" l="l" r="r" t="t"/>
              <a:pathLst>
                <a:path extrusionOk="0" h="364" w="364">
                  <a:moveTo>
                    <a:pt x="185" y="0"/>
                  </a:moveTo>
                  <a:cubicBezTo>
                    <a:pt x="86" y="0"/>
                    <a:pt x="1" y="81"/>
                    <a:pt x="1" y="180"/>
                  </a:cubicBezTo>
                  <a:cubicBezTo>
                    <a:pt x="1" y="279"/>
                    <a:pt x="86" y="363"/>
                    <a:pt x="185" y="363"/>
                  </a:cubicBezTo>
                  <a:cubicBezTo>
                    <a:pt x="284" y="363"/>
                    <a:pt x="364" y="279"/>
                    <a:pt x="364" y="180"/>
                  </a:cubicBezTo>
                  <a:cubicBezTo>
                    <a:pt x="364" y="81"/>
                    <a:pt x="284"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3"/>
            <p:cNvSpPr/>
            <p:nvPr/>
          </p:nvSpPr>
          <p:spPr>
            <a:xfrm flipH="1">
              <a:off x="5258892" y="3145016"/>
              <a:ext cx="39083" cy="38973"/>
            </a:xfrm>
            <a:custGeom>
              <a:rect b="b" l="l" r="r" t="t"/>
              <a:pathLst>
                <a:path extrusionOk="0" h="354" w="355">
                  <a:moveTo>
                    <a:pt x="180" y="0"/>
                  </a:moveTo>
                  <a:cubicBezTo>
                    <a:pt x="81" y="0"/>
                    <a:pt x="1" y="80"/>
                    <a:pt x="1" y="175"/>
                  </a:cubicBezTo>
                  <a:cubicBezTo>
                    <a:pt x="1" y="274"/>
                    <a:pt x="81" y="354"/>
                    <a:pt x="180" y="354"/>
                  </a:cubicBezTo>
                  <a:cubicBezTo>
                    <a:pt x="279" y="354"/>
                    <a:pt x="354" y="274"/>
                    <a:pt x="354" y="175"/>
                  </a:cubicBezTo>
                  <a:cubicBezTo>
                    <a:pt x="354" y="80"/>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3"/>
            <p:cNvSpPr/>
            <p:nvPr/>
          </p:nvSpPr>
          <p:spPr>
            <a:xfrm flipH="1">
              <a:off x="5175333" y="3176172"/>
              <a:ext cx="38092" cy="38532"/>
            </a:xfrm>
            <a:custGeom>
              <a:rect b="b" l="l" r="r" t="t"/>
              <a:pathLst>
                <a:path extrusionOk="0" h="350" w="346">
                  <a:moveTo>
                    <a:pt x="171" y="0"/>
                  </a:moveTo>
                  <a:cubicBezTo>
                    <a:pt x="76" y="0"/>
                    <a:pt x="1" y="80"/>
                    <a:pt x="1" y="175"/>
                  </a:cubicBezTo>
                  <a:cubicBezTo>
                    <a:pt x="1" y="269"/>
                    <a:pt x="76" y="349"/>
                    <a:pt x="171" y="349"/>
                  </a:cubicBezTo>
                  <a:cubicBezTo>
                    <a:pt x="265" y="349"/>
                    <a:pt x="345" y="269"/>
                    <a:pt x="345" y="175"/>
                  </a:cubicBezTo>
                  <a:cubicBezTo>
                    <a:pt x="345" y="80"/>
                    <a:pt x="265"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3"/>
            <p:cNvSpPr/>
            <p:nvPr/>
          </p:nvSpPr>
          <p:spPr>
            <a:xfrm flipH="1">
              <a:off x="5093425" y="3210961"/>
              <a:ext cx="37431" cy="36881"/>
            </a:xfrm>
            <a:custGeom>
              <a:rect b="b" l="l" r="r" t="t"/>
              <a:pathLst>
                <a:path extrusionOk="0" h="335" w="340">
                  <a:moveTo>
                    <a:pt x="170" y="0"/>
                  </a:moveTo>
                  <a:cubicBezTo>
                    <a:pt x="76" y="0"/>
                    <a:pt x="0" y="75"/>
                    <a:pt x="0" y="170"/>
                  </a:cubicBezTo>
                  <a:cubicBezTo>
                    <a:pt x="0" y="259"/>
                    <a:pt x="76" y="335"/>
                    <a:pt x="170" y="335"/>
                  </a:cubicBezTo>
                  <a:cubicBezTo>
                    <a:pt x="264" y="335"/>
                    <a:pt x="340" y="259"/>
                    <a:pt x="340" y="170"/>
                  </a:cubicBezTo>
                  <a:cubicBezTo>
                    <a:pt x="340" y="75"/>
                    <a:pt x="264"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3"/>
            <p:cNvSpPr/>
            <p:nvPr/>
          </p:nvSpPr>
          <p:spPr>
            <a:xfrm flipH="1">
              <a:off x="5012397" y="3248282"/>
              <a:ext cx="36441" cy="36441"/>
            </a:xfrm>
            <a:custGeom>
              <a:rect b="b" l="l" r="r" t="t"/>
              <a:pathLst>
                <a:path extrusionOk="0" h="331" w="331">
                  <a:moveTo>
                    <a:pt x="165" y="0"/>
                  </a:moveTo>
                  <a:cubicBezTo>
                    <a:pt x="71" y="0"/>
                    <a:pt x="0" y="76"/>
                    <a:pt x="0" y="165"/>
                  </a:cubicBezTo>
                  <a:cubicBezTo>
                    <a:pt x="0" y="255"/>
                    <a:pt x="71" y="330"/>
                    <a:pt x="165" y="330"/>
                  </a:cubicBezTo>
                  <a:cubicBezTo>
                    <a:pt x="255" y="330"/>
                    <a:pt x="330" y="255"/>
                    <a:pt x="330" y="165"/>
                  </a:cubicBezTo>
                  <a:cubicBezTo>
                    <a:pt x="330" y="76"/>
                    <a:pt x="255"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3"/>
            <p:cNvSpPr/>
            <p:nvPr/>
          </p:nvSpPr>
          <p:spPr>
            <a:xfrm flipH="1">
              <a:off x="4933021" y="3288245"/>
              <a:ext cx="35340" cy="35340"/>
            </a:xfrm>
            <a:custGeom>
              <a:rect b="b" l="l" r="r" t="t"/>
              <a:pathLst>
                <a:path extrusionOk="0" h="321" w="321">
                  <a:moveTo>
                    <a:pt x="160" y="0"/>
                  </a:moveTo>
                  <a:cubicBezTo>
                    <a:pt x="71" y="0"/>
                    <a:pt x="0" y="71"/>
                    <a:pt x="0" y="161"/>
                  </a:cubicBezTo>
                  <a:cubicBezTo>
                    <a:pt x="0" y="250"/>
                    <a:pt x="71" y="321"/>
                    <a:pt x="160" y="321"/>
                  </a:cubicBezTo>
                  <a:cubicBezTo>
                    <a:pt x="250" y="321"/>
                    <a:pt x="321" y="250"/>
                    <a:pt x="321" y="161"/>
                  </a:cubicBezTo>
                  <a:cubicBezTo>
                    <a:pt x="321" y="71"/>
                    <a:pt x="250"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3"/>
            <p:cNvSpPr/>
            <p:nvPr/>
          </p:nvSpPr>
          <p:spPr>
            <a:xfrm flipH="1">
              <a:off x="4853645" y="3328759"/>
              <a:ext cx="34349" cy="34349"/>
            </a:xfrm>
            <a:custGeom>
              <a:rect b="b" l="l" r="r" t="t"/>
              <a:pathLst>
                <a:path extrusionOk="0" h="312" w="312">
                  <a:moveTo>
                    <a:pt x="156" y="0"/>
                  </a:moveTo>
                  <a:cubicBezTo>
                    <a:pt x="67" y="0"/>
                    <a:pt x="1" y="71"/>
                    <a:pt x="1" y="156"/>
                  </a:cubicBezTo>
                  <a:cubicBezTo>
                    <a:pt x="1" y="245"/>
                    <a:pt x="67" y="311"/>
                    <a:pt x="156" y="311"/>
                  </a:cubicBezTo>
                  <a:cubicBezTo>
                    <a:pt x="241" y="311"/>
                    <a:pt x="312" y="245"/>
                    <a:pt x="312" y="156"/>
                  </a:cubicBezTo>
                  <a:cubicBezTo>
                    <a:pt x="312"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3"/>
            <p:cNvSpPr/>
            <p:nvPr/>
          </p:nvSpPr>
          <p:spPr>
            <a:xfrm flipH="1">
              <a:off x="4773719" y="3368172"/>
              <a:ext cx="33248" cy="33358"/>
            </a:xfrm>
            <a:custGeom>
              <a:rect b="b" l="l" r="r" t="t"/>
              <a:pathLst>
                <a:path extrusionOk="0" h="303" w="302">
                  <a:moveTo>
                    <a:pt x="151" y="0"/>
                  </a:moveTo>
                  <a:cubicBezTo>
                    <a:pt x="66" y="0"/>
                    <a:pt x="0" y="66"/>
                    <a:pt x="0" y="151"/>
                  </a:cubicBezTo>
                  <a:cubicBezTo>
                    <a:pt x="0" y="236"/>
                    <a:pt x="66" y="302"/>
                    <a:pt x="151" y="302"/>
                  </a:cubicBezTo>
                  <a:cubicBezTo>
                    <a:pt x="231" y="302"/>
                    <a:pt x="302" y="236"/>
                    <a:pt x="302" y="151"/>
                  </a:cubicBezTo>
                  <a:cubicBezTo>
                    <a:pt x="302" y="66"/>
                    <a:pt x="231"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3"/>
            <p:cNvSpPr/>
            <p:nvPr/>
          </p:nvSpPr>
          <p:spPr>
            <a:xfrm flipH="1">
              <a:off x="4693242" y="3405493"/>
              <a:ext cx="32257" cy="32808"/>
            </a:xfrm>
            <a:custGeom>
              <a:rect b="b" l="l" r="r" t="t"/>
              <a:pathLst>
                <a:path extrusionOk="0" h="298" w="293">
                  <a:moveTo>
                    <a:pt x="146" y="1"/>
                  </a:moveTo>
                  <a:cubicBezTo>
                    <a:pt x="66" y="1"/>
                    <a:pt x="0" y="67"/>
                    <a:pt x="0" y="147"/>
                  </a:cubicBezTo>
                  <a:cubicBezTo>
                    <a:pt x="0" y="232"/>
                    <a:pt x="66" y="298"/>
                    <a:pt x="146" y="298"/>
                  </a:cubicBezTo>
                  <a:cubicBezTo>
                    <a:pt x="231" y="298"/>
                    <a:pt x="293" y="232"/>
                    <a:pt x="293" y="147"/>
                  </a:cubicBezTo>
                  <a:cubicBezTo>
                    <a:pt x="293" y="67"/>
                    <a:pt x="231" y="1"/>
                    <a:pt x="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3"/>
            <p:cNvSpPr/>
            <p:nvPr/>
          </p:nvSpPr>
          <p:spPr>
            <a:xfrm flipH="1">
              <a:off x="4611224" y="3441383"/>
              <a:ext cx="31817" cy="31707"/>
            </a:xfrm>
            <a:custGeom>
              <a:rect b="b" l="l" r="r" t="t"/>
              <a:pathLst>
                <a:path extrusionOk="0" h="288" w="289">
                  <a:moveTo>
                    <a:pt x="142" y="0"/>
                  </a:moveTo>
                  <a:cubicBezTo>
                    <a:pt x="67" y="0"/>
                    <a:pt x="1" y="61"/>
                    <a:pt x="1" y="142"/>
                  </a:cubicBezTo>
                  <a:cubicBezTo>
                    <a:pt x="1" y="222"/>
                    <a:pt x="67" y="288"/>
                    <a:pt x="142" y="288"/>
                  </a:cubicBezTo>
                  <a:cubicBezTo>
                    <a:pt x="222" y="288"/>
                    <a:pt x="288" y="222"/>
                    <a:pt x="288" y="142"/>
                  </a:cubicBezTo>
                  <a:cubicBezTo>
                    <a:pt x="288" y="61"/>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3"/>
            <p:cNvSpPr/>
            <p:nvPr/>
          </p:nvSpPr>
          <p:spPr>
            <a:xfrm flipH="1">
              <a:off x="4529206" y="3475071"/>
              <a:ext cx="30275" cy="30716"/>
            </a:xfrm>
            <a:custGeom>
              <a:rect b="b" l="l" r="r" t="t"/>
              <a:pathLst>
                <a:path extrusionOk="0" h="279" w="275">
                  <a:moveTo>
                    <a:pt x="137" y="1"/>
                  </a:moveTo>
                  <a:cubicBezTo>
                    <a:pt x="62" y="1"/>
                    <a:pt x="1" y="62"/>
                    <a:pt x="1" y="137"/>
                  </a:cubicBezTo>
                  <a:cubicBezTo>
                    <a:pt x="1" y="217"/>
                    <a:pt x="62" y="279"/>
                    <a:pt x="137" y="279"/>
                  </a:cubicBezTo>
                  <a:cubicBezTo>
                    <a:pt x="213" y="279"/>
                    <a:pt x="274" y="217"/>
                    <a:pt x="274" y="137"/>
                  </a:cubicBezTo>
                  <a:cubicBezTo>
                    <a:pt x="274" y="62"/>
                    <a:pt x="213"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3"/>
            <p:cNvSpPr/>
            <p:nvPr/>
          </p:nvSpPr>
          <p:spPr>
            <a:xfrm flipH="1">
              <a:off x="4445646" y="3506777"/>
              <a:ext cx="29725" cy="29615"/>
            </a:xfrm>
            <a:custGeom>
              <a:rect b="b" l="l" r="r" t="t"/>
              <a:pathLst>
                <a:path extrusionOk="0" h="269" w="270">
                  <a:moveTo>
                    <a:pt x="132" y="0"/>
                  </a:moveTo>
                  <a:cubicBezTo>
                    <a:pt x="62" y="0"/>
                    <a:pt x="0" y="57"/>
                    <a:pt x="0" y="132"/>
                  </a:cubicBezTo>
                  <a:cubicBezTo>
                    <a:pt x="0" y="208"/>
                    <a:pt x="62" y="269"/>
                    <a:pt x="132" y="269"/>
                  </a:cubicBezTo>
                  <a:cubicBezTo>
                    <a:pt x="208" y="269"/>
                    <a:pt x="269" y="208"/>
                    <a:pt x="269" y="132"/>
                  </a:cubicBezTo>
                  <a:cubicBezTo>
                    <a:pt x="269" y="57"/>
                    <a:pt x="208"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3"/>
            <p:cNvSpPr/>
            <p:nvPr/>
          </p:nvSpPr>
          <p:spPr>
            <a:xfrm flipH="1">
              <a:off x="4361647" y="3535841"/>
              <a:ext cx="28624" cy="28624"/>
            </a:xfrm>
            <a:custGeom>
              <a:rect b="b" l="l" r="r" t="t"/>
              <a:pathLst>
                <a:path extrusionOk="0" h="260" w="260">
                  <a:moveTo>
                    <a:pt x="128" y="0"/>
                  </a:moveTo>
                  <a:cubicBezTo>
                    <a:pt x="57" y="0"/>
                    <a:pt x="1" y="61"/>
                    <a:pt x="1" y="132"/>
                  </a:cubicBezTo>
                  <a:cubicBezTo>
                    <a:pt x="1" y="203"/>
                    <a:pt x="57" y="259"/>
                    <a:pt x="128" y="259"/>
                  </a:cubicBezTo>
                  <a:cubicBezTo>
                    <a:pt x="199" y="259"/>
                    <a:pt x="260" y="203"/>
                    <a:pt x="260" y="132"/>
                  </a:cubicBezTo>
                  <a:cubicBezTo>
                    <a:pt x="260" y="61"/>
                    <a:pt x="199"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3"/>
            <p:cNvSpPr/>
            <p:nvPr/>
          </p:nvSpPr>
          <p:spPr>
            <a:xfrm flipH="1">
              <a:off x="4276986" y="3562814"/>
              <a:ext cx="27633" cy="27633"/>
            </a:xfrm>
            <a:custGeom>
              <a:rect b="b" l="l" r="r" t="t"/>
              <a:pathLst>
                <a:path extrusionOk="0" h="251" w="251">
                  <a:moveTo>
                    <a:pt x="128" y="0"/>
                  </a:moveTo>
                  <a:cubicBezTo>
                    <a:pt x="57" y="0"/>
                    <a:pt x="0" y="57"/>
                    <a:pt x="0" y="128"/>
                  </a:cubicBezTo>
                  <a:cubicBezTo>
                    <a:pt x="0" y="194"/>
                    <a:pt x="57" y="250"/>
                    <a:pt x="128" y="250"/>
                  </a:cubicBezTo>
                  <a:cubicBezTo>
                    <a:pt x="194" y="250"/>
                    <a:pt x="250" y="194"/>
                    <a:pt x="250" y="128"/>
                  </a:cubicBezTo>
                  <a:cubicBezTo>
                    <a:pt x="250" y="57"/>
                    <a:pt x="194"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3"/>
            <p:cNvSpPr/>
            <p:nvPr/>
          </p:nvSpPr>
          <p:spPr>
            <a:xfrm flipH="1">
              <a:off x="4191335" y="3587144"/>
              <a:ext cx="26642" cy="26642"/>
            </a:xfrm>
            <a:custGeom>
              <a:rect b="b" l="l" r="r" t="t"/>
              <a:pathLst>
                <a:path extrusionOk="0" h="242" w="242">
                  <a:moveTo>
                    <a:pt x="119" y="1"/>
                  </a:moveTo>
                  <a:cubicBezTo>
                    <a:pt x="53" y="1"/>
                    <a:pt x="1" y="53"/>
                    <a:pt x="1" y="123"/>
                  </a:cubicBezTo>
                  <a:cubicBezTo>
                    <a:pt x="1" y="189"/>
                    <a:pt x="53" y="241"/>
                    <a:pt x="119" y="241"/>
                  </a:cubicBezTo>
                  <a:cubicBezTo>
                    <a:pt x="189" y="241"/>
                    <a:pt x="241" y="189"/>
                    <a:pt x="241" y="123"/>
                  </a:cubicBezTo>
                  <a:cubicBezTo>
                    <a:pt x="241" y="53"/>
                    <a:pt x="189"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3"/>
            <p:cNvSpPr/>
            <p:nvPr/>
          </p:nvSpPr>
          <p:spPr>
            <a:xfrm flipH="1">
              <a:off x="4105244" y="3608502"/>
              <a:ext cx="25541" cy="25982"/>
            </a:xfrm>
            <a:custGeom>
              <a:rect b="b" l="l" r="r" t="t"/>
              <a:pathLst>
                <a:path extrusionOk="0" h="236" w="232">
                  <a:moveTo>
                    <a:pt x="119" y="0"/>
                  </a:moveTo>
                  <a:cubicBezTo>
                    <a:pt x="53" y="0"/>
                    <a:pt x="1" y="52"/>
                    <a:pt x="1" y="118"/>
                  </a:cubicBezTo>
                  <a:cubicBezTo>
                    <a:pt x="1" y="184"/>
                    <a:pt x="53" y="236"/>
                    <a:pt x="119" y="236"/>
                  </a:cubicBezTo>
                  <a:cubicBezTo>
                    <a:pt x="180" y="236"/>
                    <a:pt x="232" y="184"/>
                    <a:pt x="232" y="118"/>
                  </a:cubicBezTo>
                  <a:cubicBezTo>
                    <a:pt x="232" y="52"/>
                    <a:pt x="180"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3"/>
            <p:cNvSpPr/>
            <p:nvPr/>
          </p:nvSpPr>
          <p:spPr>
            <a:xfrm flipH="1">
              <a:off x="4018051" y="3627107"/>
              <a:ext cx="24991" cy="25101"/>
            </a:xfrm>
            <a:custGeom>
              <a:rect b="b" l="l" r="r" t="t"/>
              <a:pathLst>
                <a:path extrusionOk="0" h="228" w="227">
                  <a:moveTo>
                    <a:pt x="114" y="1"/>
                  </a:moveTo>
                  <a:cubicBezTo>
                    <a:pt x="52" y="1"/>
                    <a:pt x="0" y="53"/>
                    <a:pt x="0" y="114"/>
                  </a:cubicBezTo>
                  <a:cubicBezTo>
                    <a:pt x="0" y="175"/>
                    <a:pt x="52" y="227"/>
                    <a:pt x="114" y="227"/>
                  </a:cubicBezTo>
                  <a:cubicBezTo>
                    <a:pt x="175" y="227"/>
                    <a:pt x="227" y="175"/>
                    <a:pt x="227" y="114"/>
                  </a:cubicBezTo>
                  <a:cubicBezTo>
                    <a:pt x="227" y="53"/>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3"/>
            <p:cNvSpPr/>
            <p:nvPr/>
          </p:nvSpPr>
          <p:spPr>
            <a:xfrm flipH="1">
              <a:off x="3930308" y="3642740"/>
              <a:ext cx="24000" cy="24000"/>
            </a:xfrm>
            <a:custGeom>
              <a:rect b="b" l="l" r="r" t="t"/>
              <a:pathLst>
                <a:path extrusionOk="0" h="218" w="218">
                  <a:moveTo>
                    <a:pt x="109" y="0"/>
                  </a:moveTo>
                  <a:cubicBezTo>
                    <a:pt x="48" y="0"/>
                    <a:pt x="1" y="47"/>
                    <a:pt x="1" y="109"/>
                  </a:cubicBezTo>
                  <a:cubicBezTo>
                    <a:pt x="1" y="170"/>
                    <a:pt x="48" y="217"/>
                    <a:pt x="109" y="217"/>
                  </a:cubicBezTo>
                  <a:cubicBezTo>
                    <a:pt x="166" y="217"/>
                    <a:pt x="217" y="170"/>
                    <a:pt x="217" y="109"/>
                  </a:cubicBezTo>
                  <a:cubicBezTo>
                    <a:pt x="217" y="47"/>
                    <a:pt x="166"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3"/>
            <p:cNvSpPr/>
            <p:nvPr/>
          </p:nvSpPr>
          <p:spPr>
            <a:xfrm flipH="1">
              <a:off x="3842565" y="3655180"/>
              <a:ext cx="23009" cy="22899"/>
            </a:xfrm>
            <a:custGeom>
              <a:rect b="b" l="l" r="r" t="t"/>
              <a:pathLst>
                <a:path extrusionOk="0" h="208" w="209">
                  <a:moveTo>
                    <a:pt x="104" y="0"/>
                  </a:moveTo>
                  <a:cubicBezTo>
                    <a:pt x="48" y="0"/>
                    <a:pt x="1" y="48"/>
                    <a:pt x="1" y="104"/>
                  </a:cubicBezTo>
                  <a:cubicBezTo>
                    <a:pt x="1" y="161"/>
                    <a:pt x="48" y="208"/>
                    <a:pt x="104" y="208"/>
                  </a:cubicBezTo>
                  <a:cubicBezTo>
                    <a:pt x="161" y="208"/>
                    <a:pt x="208" y="161"/>
                    <a:pt x="208" y="104"/>
                  </a:cubicBezTo>
                  <a:cubicBezTo>
                    <a:pt x="208" y="48"/>
                    <a:pt x="161"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3"/>
            <p:cNvSpPr/>
            <p:nvPr/>
          </p:nvSpPr>
          <p:spPr>
            <a:xfrm flipH="1">
              <a:off x="3753832" y="3663988"/>
              <a:ext cx="22459" cy="22459"/>
            </a:xfrm>
            <a:custGeom>
              <a:rect b="b" l="l" r="r" t="t"/>
              <a:pathLst>
                <a:path extrusionOk="0" h="204" w="204">
                  <a:moveTo>
                    <a:pt x="99" y="1"/>
                  </a:moveTo>
                  <a:cubicBezTo>
                    <a:pt x="48" y="1"/>
                    <a:pt x="0" y="48"/>
                    <a:pt x="0" y="100"/>
                  </a:cubicBezTo>
                  <a:cubicBezTo>
                    <a:pt x="0" y="156"/>
                    <a:pt x="48" y="203"/>
                    <a:pt x="99" y="203"/>
                  </a:cubicBezTo>
                  <a:cubicBezTo>
                    <a:pt x="156" y="203"/>
                    <a:pt x="203" y="156"/>
                    <a:pt x="203" y="100"/>
                  </a:cubicBezTo>
                  <a:cubicBezTo>
                    <a:pt x="203" y="48"/>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3"/>
            <p:cNvSpPr/>
            <p:nvPr/>
          </p:nvSpPr>
          <p:spPr>
            <a:xfrm flipH="1">
              <a:off x="3665098" y="3669712"/>
              <a:ext cx="21358" cy="21358"/>
            </a:xfrm>
            <a:custGeom>
              <a:rect b="b" l="l" r="r" t="t"/>
              <a:pathLst>
                <a:path extrusionOk="0" h="194" w="194">
                  <a:moveTo>
                    <a:pt x="94" y="0"/>
                  </a:moveTo>
                  <a:cubicBezTo>
                    <a:pt x="42" y="0"/>
                    <a:pt x="0" y="43"/>
                    <a:pt x="0" y="99"/>
                  </a:cubicBezTo>
                  <a:cubicBezTo>
                    <a:pt x="0" y="151"/>
                    <a:pt x="42" y="194"/>
                    <a:pt x="94" y="194"/>
                  </a:cubicBezTo>
                  <a:cubicBezTo>
                    <a:pt x="146" y="194"/>
                    <a:pt x="193" y="151"/>
                    <a:pt x="193" y="99"/>
                  </a:cubicBezTo>
                  <a:cubicBezTo>
                    <a:pt x="193" y="43"/>
                    <a:pt x="146" y="0"/>
                    <a:pt x="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3"/>
            <p:cNvSpPr/>
            <p:nvPr/>
          </p:nvSpPr>
          <p:spPr>
            <a:xfrm flipH="1">
              <a:off x="3576364" y="3672245"/>
              <a:ext cx="20367" cy="20367"/>
            </a:xfrm>
            <a:custGeom>
              <a:rect b="b" l="l" r="r" t="t"/>
              <a:pathLst>
                <a:path extrusionOk="0" h="185" w="185">
                  <a:moveTo>
                    <a:pt x="90" y="1"/>
                  </a:moveTo>
                  <a:cubicBezTo>
                    <a:pt x="38" y="1"/>
                    <a:pt x="1" y="43"/>
                    <a:pt x="1" y="91"/>
                  </a:cubicBezTo>
                  <a:cubicBezTo>
                    <a:pt x="1" y="142"/>
                    <a:pt x="38" y="185"/>
                    <a:pt x="90" y="185"/>
                  </a:cubicBezTo>
                  <a:cubicBezTo>
                    <a:pt x="142" y="185"/>
                    <a:pt x="184" y="142"/>
                    <a:pt x="184" y="91"/>
                  </a:cubicBezTo>
                  <a:cubicBezTo>
                    <a:pt x="184" y="43"/>
                    <a:pt x="142"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3"/>
            <p:cNvSpPr/>
            <p:nvPr/>
          </p:nvSpPr>
          <p:spPr>
            <a:xfrm flipH="1">
              <a:off x="3487630" y="3671254"/>
              <a:ext cx="19266" cy="19817"/>
            </a:xfrm>
            <a:custGeom>
              <a:rect b="b" l="l" r="r" t="t"/>
              <a:pathLst>
                <a:path extrusionOk="0" h="180" w="175">
                  <a:moveTo>
                    <a:pt x="85" y="1"/>
                  </a:moveTo>
                  <a:cubicBezTo>
                    <a:pt x="38" y="1"/>
                    <a:pt x="0" y="43"/>
                    <a:pt x="0" y="90"/>
                  </a:cubicBezTo>
                  <a:cubicBezTo>
                    <a:pt x="0" y="137"/>
                    <a:pt x="38" y="180"/>
                    <a:pt x="85" y="180"/>
                  </a:cubicBezTo>
                  <a:cubicBezTo>
                    <a:pt x="137" y="180"/>
                    <a:pt x="175" y="137"/>
                    <a:pt x="175" y="90"/>
                  </a:cubicBezTo>
                  <a:cubicBezTo>
                    <a:pt x="175" y="43"/>
                    <a:pt x="137"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3"/>
            <p:cNvSpPr/>
            <p:nvPr/>
          </p:nvSpPr>
          <p:spPr>
            <a:xfrm flipH="1">
              <a:off x="3398897" y="3667621"/>
              <a:ext cx="18826" cy="18275"/>
            </a:xfrm>
            <a:custGeom>
              <a:rect b="b" l="l" r="r" t="t"/>
              <a:pathLst>
                <a:path extrusionOk="0" h="166" w="171">
                  <a:moveTo>
                    <a:pt x="86" y="1"/>
                  </a:moveTo>
                  <a:cubicBezTo>
                    <a:pt x="39" y="1"/>
                    <a:pt x="1" y="38"/>
                    <a:pt x="1" y="85"/>
                  </a:cubicBezTo>
                  <a:cubicBezTo>
                    <a:pt x="1" y="128"/>
                    <a:pt x="39" y="166"/>
                    <a:pt x="86" y="166"/>
                  </a:cubicBezTo>
                  <a:cubicBezTo>
                    <a:pt x="133" y="166"/>
                    <a:pt x="171" y="128"/>
                    <a:pt x="171" y="85"/>
                  </a:cubicBezTo>
                  <a:cubicBezTo>
                    <a:pt x="171" y="38"/>
                    <a:pt x="133" y="1"/>
                    <a:pt x="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3"/>
            <p:cNvSpPr/>
            <p:nvPr/>
          </p:nvSpPr>
          <p:spPr>
            <a:xfrm flipH="1">
              <a:off x="3310603" y="3660905"/>
              <a:ext cx="17285" cy="17725"/>
            </a:xfrm>
            <a:custGeom>
              <a:rect b="b" l="l" r="r" t="t"/>
              <a:pathLst>
                <a:path extrusionOk="0" h="161" w="157">
                  <a:moveTo>
                    <a:pt x="81" y="0"/>
                  </a:moveTo>
                  <a:cubicBezTo>
                    <a:pt x="34" y="0"/>
                    <a:pt x="1" y="33"/>
                    <a:pt x="1" y="80"/>
                  </a:cubicBezTo>
                  <a:cubicBezTo>
                    <a:pt x="1" y="123"/>
                    <a:pt x="34" y="161"/>
                    <a:pt x="81" y="161"/>
                  </a:cubicBezTo>
                  <a:cubicBezTo>
                    <a:pt x="123" y="161"/>
                    <a:pt x="156" y="123"/>
                    <a:pt x="156" y="80"/>
                  </a:cubicBezTo>
                  <a:cubicBezTo>
                    <a:pt x="156" y="33"/>
                    <a:pt x="123"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3"/>
            <p:cNvSpPr/>
            <p:nvPr/>
          </p:nvSpPr>
          <p:spPr>
            <a:xfrm flipH="1">
              <a:off x="3221870" y="3651547"/>
              <a:ext cx="16734" cy="16734"/>
            </a:xfrm>
            <a:custGeom>
              <a:rect b="b" l="l" r="r" t="t"/>
              <a:pathLst>
                <a:path extrusionOk="0" h="152" w="152">
                  <a:moveTo>
                    <a:pt x="76" y="0"/>
                  </a:moveTo>
                  <a:cubicBezTo>
                    <a:pt x="33" y="0"/>
                    <a:pt x="0" y="33"/>
                    <a:pt x="0" y="76"/>
                  </a:cubicBezTo>
                  <a:cubicBezTo>
                    <a:pt x="0" y="118"/>
                    <a:pt x="33" y="151"/>
                    <a:pt x="76" y="151"/>
                  </a:cubicBezTo>
                  <a:cubicBezTo>
                    <a:pt x="114" y="151"/>
                    <a:pt x="151" y="118"/>
                    <a:pt x="151" y="76"/>
                  </a:cubicBezTo>
                  <a:cubicBezTo>
                    <a:pt x="151" y="33"/>
                    <a:pt x="114"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3"/>
            <p:cNvSpPr/>
            <p:nvPr/>
          </p:nvSpPr>
          <p:spPr>
            <a:xfrm flipH="1">
              <a:off x="3134237" y="3640098"/>
              <a:ext cx="15633" cy="15193"/>
            </a:xfrm>
            <a:custGeom>
              <a:rect b="b" l="l" r="r" t="t"/>
              <a:pathLst>
                <a:path extrusionOk="0" h="138" w="142">
                  <a:moveTo>
                    <a:pt x="71" y="1"/>
                  </a:moveTo>
                  <a:cubicBezTo>
                    <a:pt x="33" y="1"/>
                    <a:pt x="0" y="29"/>
                    <a:pt x="0" y="71"/>
                  </a:cubicBezTo>
                  <a:cubicBezTo>
                    <a:pt x="0" y="109"/>
                    <a:pt x="33" y="137"/>
                    <a:pt x="71" y="137"/>
                  </a:cubicBezTo>
                  <a:cubicBezTo>
                    <a:pt x="109" y="137"/>
                    <a:pt x="142" y="109"/>
                    <a:pt x="142" y="71"/>
                  </a:cubicBezTo>
                  <a:cubicBezTo>
                    <a:pt x="142" y="29"/>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73"/>
            <p:cNvSpPr/>
            <p:nvPr/>
          </p:nvSpPr>
          <p:spPr>
            <a:xfrm flipH="1">
              <a:off x="3046494" y="3626667"/>
              <a:ext cx="14642" cy="14642"/>
            </a:xfrm>
            <a:custGeom>
              <a:rect b="b" l="l" r="r" t="t"/>
              <a:pathLst>
                <a:path extrusionOk="0" h="133" w="133">
                  <a:moveTo>
                    <a:pt x="67" y="0"/>
                  </a:moveTo>
                  <a:cubicBezTo>
                    <a:pt x="29" y="0"/>
                    <a:pt x="1" y="28"/>
                    <a:pt x="1" y="66"/>
                  </a:cubicBezTo>
                  <a:cubicBezTo>
                    <a:pt x="1" y="99"/>
                    <a:pt x="29" y="132"/>
                    <a:pt x="67" y="132"/>
                  </a:cubicBezTo>
                  <a:cubicBezTo>
                    <a:pt x="104" y="132"/>
                    <a:pt x="133" y="99"/>
                    <a:pt x="133" y="66"/>
                  </a:cubicBezTo>
                  <a:cubicBezTo>
                    <a:pt x="133" y="28"/>
                    <a:pt x="104" y="0"/>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3"/>
            <p:cNvSpPr/>
            <p:nvPr/>
          </p:nvSpPr>
          <p:spPr>
            <a:xfrm flipH="1">
              <a:off x="2958751" y="3611584"/>
              <a:ext cx="14092" cy="13541"/>
            </a:xfrm>
            <a:custGeom>
              <a:rect b="b" l="l" r="r" t="t"/>
              <a:pathLst>
                <a:path extrusionOk="0" h="123" w="128">
                  <a:moveTo>
                    <a:pt x="66" y="0"/>
                  </a:moveTo>
                  <a:cubicBezTo>
                    <a:pt x="28" y="0"/>
                    <a:pt x="0" y="29"/>
                    <a:pt x="0" y="62"/>
                  </a:cubicBezTo>
                  <a:cubicBezTo>
                    <a:pt x="0" y="95"/>
                    <a:pt x="28" y="123"/>
                    <a:pt x="66" y="123"/>
                  </a:cubicBezTo>
                  <a:cubicBezTo>
                    <a:pt x="99" y="123"/>
                    <a:pt x="127" y="95"/>
                    <a:pt x="127" y="62"/>
                  </a:cubicBezTo>
                  <a:cubicBezTo>
                    <a:pt x="127" y="29"/>
                    <a:pt x="99"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3"/>
            <p:cNvSpPr/>
            <p:nvPr/>
          </p:nvSpPr>
          <p:spPr>
            <a:xfrm flipH="1">
              <a:off x="2871559" y="3595511"/>
              <a:ext cx="13101" cy="13101"/>
            </a:xfrm>
            <a:custGeom>
              <a:rect b="b" l="l" r="r" t="t"/>
              <a:pathLst>
                <a:path extrusionOk="0" h="119" w="119">
                  <a:moveTo>
                    <a:pt x="62" y="0"/>
                  </a:moveTo>
                  <a:cubicBezTo>
                    <a:pt x="29" y="0"/>
                    <a:pt x="0" y="29"/>
                    <a:pt x="0" y="57"/>
                  </a:cubicBezTo>
                  <a:cubicBezTo>
                    <a:pt x="0" y="90"/>
                    <a:pt x="29" y="118"/>
                    <a:pt x="62" y="118"/>
                  </a:cubicBezTo>
                  <a:cubicBezTo>
                    <a:pt x="90" y="118"/>
                    <a:pt x="118" y="90"/>
                    <a:pt x="118" y="57"/>
                  </a:cubicBezTo>
                  <a:cubicBezTo>
                    <a:pt x="118" y="29"/>
                    <a:pt x="90"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3"/>
            <p:cNvSpPr/>
            <p:nvPr/>
          </p:nvSpPr>
          <p:spPr>
            <a:xfrm flipH="1">
              <a:off x="2784366" y="3579437"/>
              <a:ext cx="12110" cy="11450"/>
            </a:xfrm>
            <a:custGeom>
              <a:rect b="b" l="l" r="r" t="t"/>
              <a:pathLst>
                <a:path extrusionOk="0" h="104" w="110">
                  <a:moveTo>
                    <a:pt x="57" y="0"/>
                  </a:moveTo>
                  <a:cubicBezTo>
                    <a:pt x="24" y="0"/>
                    <a:pt x="1" y="24"/>
                    <a:pt x="1" y="52"/>
                  </a:cubicBezTo>
                  <a:cubicBezTo>
                    <a:pt x="1" y="80"/>
                    <a:pt x="24" y="104"/>
                    <a:pt x="57" y="104"/>
                  </a:cubicBezTo>
                  <a:cubicBezTo>
                    <a:pt x="86" y="104"/>
                    <a:pt x="109" y="80"/>
                    <a:pt x="109" y="52"/>
                  </a:cubicBezTo>
                  <a:cubicBezTo>
                    <a:pt x="109" y="24"/>
                    <a:pt x="86"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3"/>
            <p:cNvSpPr/>
            <p:nvPr/>
          </p:nvSpPr>
          <p:spPr>
            <a:xfrm flipH="1">
              <a:off x="2697174" y="3563254"/>
              <a:ext cx="11009" cy="10569"/>
            </a:xfrm>
            <a:custGeom>
              <a:rect b="b" l="l" r="r" t="t"/>
              <a:pathLst>
                <a:path extrusionOk="0" h="96" w="100">
                  <a:moveTo>
                    <a:pt x="52" y="1"/>
                  </a:moveTo>
                  <a:cubicBezTo>
                    <a:pt x="24" y="1"/>
                    <a:pt x="0" y="20"/>
                    <a:pt x="0" y="48"/>
                  </a:cubicBezTo>
                  <a:cubicBezTo>
                    <a:pt x="0" y="76"/>
                    <a:pt x="24" y="95"/>
                    <a:pt x="52" y="95"/>
                  </a:cubicBezTo>
                  <a:cubicBezTo>
                    <a:pt x="76" y="95"/>
                    <a:pt x="99" y="76"/>
                    <a:pt x="99" y="48"/>
                  </a:cubicBezTo>
                  <a:cubicBezTo>
                    <a:pt x="99" y="20"/>
                    <a:pt x="76"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3"/>
            <p:cNvSpPr/>
            <p:nvPr/>
          </p:nvSpPr>
          <p:spPr>
            <a:xfrm flipH="1">
              <a:off x="2609981" y="3547731"/>
              <a:ext cx="10018" cy="10018"/>
            </a:xfrm>
            <a:custGeom>
              <a:rect b="b" l="l" r="r" t="t"/>
              <a:pathLst>
                <a:path extrusionOk="0" h="91" w="91">
                  <a:moveTo>
                    <a:pt x="48" y="1"/>
                  </a:moveTo>
                  <a:cubicBezTo>
                    <a:pt x="24" y="1"/>
                    <a:pt x="1" y="19"/>
                    <a:pt x="1" y="43"/>
                  </a:cubicBezTo>
                  <a:cubicBezTo>
                    <a:pt x="1" y="71"/>
                    <a:pt x="24" y="90"/>
                    <a:pt x="48" y="90"/>
                  </a:cubicBezTo>
                  <a:cubicBezTo>
                    <a:pt x="71" y="90"/>
                    <a:pt x="90" y="71"/>
                    <a:pt x="90" y="43"/>
                  </a:cubicBezTo>
                  <a:cubicBezTo>
                    <a:pt x="90" y="19"/>
                    <a:pt x="71"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3"/>
            <p:cNvSpPr/>
            <p:nvPr/>
          </p:nvSpPr>
          <p:spPr>
            <a:xfrm flipH="1">
              <a:off x="2522349" y="3533199"/>
              <a:ext cx="8917" cy="8917"/>
            </a:xfrm>
            <a:custGeom>
              <a:rect b="b" l="l" r="r" t="t"/>
              <a:pathLst>
                <a:path extrusionOk="0" h="81" w="81">
                  <a:moveTo>
                    <a:pt x="43" y="1"/>
                  </a:moveTo>
                  <a:cubicBezTo>
                    <a:pt x="20" y="1"/>
                    <a:pt x="1" y="19"/>
                    <a:pt x="1" y="43"/>
                  </a:cubicBezTo>
                  <a:cubicBezTo>
                    <a:pt x="1" y="67"/>
                    <a:pt x="20" y="81"/>
                    <a:pt x="43" y="81"/>
                  </a:cubicBezTo>
                  <a:cubicBezTo>
                    <a:pt x="62" y="81"/>
                    <a:pt x="81" y="67"/>
                    <a:pt x="81" y="43"/>
                  </a:cubicBezTo>
                  <a:cubicBezTo>
                    <a:pt x="81" y="19"/>
                    <a:pt x="62"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3"/>
            <p:cNvSpPr/>
            <p:nvPr/>
          </p:nvSpPr>
          <p:spPr>
            <a:xfrm flipH="1">
              <a:off x="2434055" y="3520759"/>
              <a:ext cx="8477" cy="8367"/>
            </a:xfrm>
            <a:custGeom>
              <a:rect b="b" l="l" r="r" t="t"/>
              <a:pathLst>
                <a:path extrusionOk="0" h="76" w="77">
                  <a:moveTo>
                    <a:pt x="39" y="0"/>
                  </a:moveTo>
                  <a:cubicBezTo>
                    <a:pt x="20" y="0"/>
                    <a:pt x="1" y="19"/>
                    <a:pt x="1" y="38"/>
                  </a:cubicBezTo>
                  <a:cubicBezTo>
                    <a:pt x="1" y="57"/>
                    <a:pt x="20" y="76"/>
                    <a:pt x="39" y="76"/>
                  </a:cubicBezTo>
                  <a:cubicBezTo>
                    <a:pt x="57" y="76"/>
                    <a:pt x="76" y="57"/>
                    <a:pt x="76" y="38"/>
                  </a:cubicBezTo>
                  <a:cubicBezTo>
                    <a:pt x="76" y="19"/>
                    <a:pt x="57" y="0"/>
                    <a:pt x="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3"/>
            <p:cNvSpPr/>
            <p:nvPr/>
          </p:nvSpPr>
          <p:spPr>
            <a:xfrm flipH="1">
              <a:off x="2346312" y="3510850"/>
              <a:ext cx="6936" cy="6936"/>
            </a:xfrm>
            <a:custGeom>
              <a:rect b="b" l="l" r="r" t="t"/>
              <a:pathLst>
                <a:path extrusionOk="0" h="63" w="63">
                  <a:moveTo>
                    <a:pt x="34" y="1"/>
                  </a:moveTo>
                  <a:cubicBezTo>
                    <a:pt x="15" y="1"/>
                    <a:pt x="1" y="15"/>
                    <a:pt x="1" y="34"/>
                  </a:cubicBezTo>
                  <a:cubicBezTo>
                    <a:pt x="1" y="48"/>
                    <a:pt x="15" y="62"/>
                    <a:pt x="34" y="62"/>
                  </a:cubicBezTo>
                  <a:cubicBezTo>
                    <a:pt x="48" y="62"/>
                    <a:pt x="62" y="48"/>
                    <a:pt x="62" y="34"/>
                  </a:cubicBezTo>
                  <a:cubicBezTo>
                    <a:pt x="62" y="15"/>
                    <a:pt x="48"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3"/>
            <p:cNvSpPr/>
            <p:nvPr/>
          </p:nvSpPr>
          <p:spPr>
            <a:xfrm flipH="1">
              <a:off x="2257579" y="3503584"/>
              <a:ext cx="6385" cy="6385"/>
            </a:xfrm>
            <a:custGeom>
              <a:rect b="b" l="l" r="r" t="t"/>
              <a:pathLst>
                <a:path extrusionOk="0" h="58" w="58">
                  <a:moveTo>
                    <a:pt x="29" y="1"/>
                  </a:moveTo>
                  <a:cubicBezTo>
                    <a:pt x="15" y="1"/>
                    <a:pt x="1" y="10"/>
                    <a:pt x="1" y="29"/>
                  </a:cubicBezTo>
                  <a:cubicBezTo>
                    <a:pt x="1" y="43"/>
                    <a:pt x="15" y="57"/>
                    <a:pt x="29" y="57"/>
                  </a:cubicBezTo>
                  <a:cubicBezTo>
                    <a:pt x="43" y="57"/>
                    <a:pt x="57" y="43"/>
                    <a:pt x="57" y="29"/>
                  </a:cubicBezTo>
                  <a:cubicBezTo>
                    <a:pt x="57" y="10"/>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3"/>
            <p:cNvSpPr/>
            <p:nvPr/>
          </p:nvSpPr>
          <p:spPr>
            <a:xfrm flipH="1">
              <a:off x="2168845" y="3499511"/>
              <a:ext cx="5284" cy="5284"/>
            </a:xfrm>
            <a:custGeom>
              <a:rect b="b" l="l" r="r" t="t"/>
              <a:pathLst>
                <a:path extrusionOk="0" h="48" w="48">
                  <a:moveTo>
                    <a:pt x="24" y="0"/>
                  </a:moveTo>
                  <a:cubicBezTo>
                    <a:pt x="10" y="0"/>
                    <a:pt x="0" y="10"/>
                    <a:pt x="0" y="24"/>
                  </a:cubicBezTo>
                  <a:cubicBezTo>
                    <a:pt x="0" y="38"/>
                    <a:pt x="10" y="47"/>
                    <a:pt x="24" y="47"/>
                  </a:cubicBezTo>
                  <a:cubicBezTo>
                    <a:pt x="38" y="47"/>
                    <a:pt x="47" y="38"/>
                    <a:pt x="47" y="24"/>
                  </a:cubicBezTo>
                  <a:cubicBezTo>
                    <a:pt x="47" y="10"/>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3"/>
            <p:cNvSpPr/>
            <p:nvPr/>
          </p:nvSpPr>
          <p:spPr>
            <a:xfrm flipH="1">
              <a:off x="2080111" y="3498961"/>
              <a:ext cx="4294" cy="4734"/>
            </a:xfrm>
            <a:custGeom>
              <a:rect b="b" l="l" r="r" t="t"/>
              <a:pathLst>
                <a:path extrusionOk="0" h="43" w="39">
                  <a:moveTo>
                    <a:pt x="20" y="0"/>
                  </a:moveTo>
                  <a:cubicBezTo>
                    <a:pt x="10" y="0"/>
                    <a:pt x="1" y="10"/>
                    <a:pt x="1" y="24"/>
                  </a:cubicBezTo>
                  <a:cubicBezTo>
                    <a:pt x="1" y="33"/>
                    <a:pt x="10" y="43"/>
                    <a:pt x="20" y="43"/>
                  </a:cubicBezTo>
                  <a:cubicBezTo>
                    <a:pt x="29" y="43"/>
                    <a:pt x="38" y="33"/>
                    <a:pt x="38" y="24"/>
                  </a:cubicBezTo>
                  <a:cubicBezTo>
                    <a:pt x="38" y="10"/>
                    <a:pt x="29" y="0"/>
                    <a:pt x="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3"/>
            <p:cNvSpPr/>
            <p:nvPr/>
          </p:nvSpPr>
          <p:spPr>
            <a:xfrm flipH="1">
              <a:off x="1991377" y="3502594"/>
              <a:ext cx="3193" cy="3743"/>
            </a:xfrm>
            <a:custGeom>
              <a:rect b="b" l="l" r="r" t="t"/>
              <a:pathLst>
                <a:path extrusionOk="0" h="34" w="29">
                  <a:moveTo>
                    <a:pt x="14" y="0"/>
                  </a:moveTo>
                  <a:cubicBezTo>
                    <a:pt x="5" y="0"/>
                    <a:pt x="0" y="10"/>
                    <a:pt x="0" y="19"/>
                  </a:cubicBezTo>
                  <a:cubicBezTo>
                    <a:pt x="0" y="24"/>
                    <a:pt x="5" y="33"/>
                    <a:pt x="14" y="33"/>
                  </a:cubicBezTo>
                  <a:cubicBezTo>
                    <a:pt x="19" y="33"/>
                    <a:pt x="29" y="24"/>
                    <a:pt x="29" y="19"/>
                  </a:cubicBezTo>
                  <a:cubicBezTo>
                    <a:pt x="29" y="10"/>
                    <a:pt x="19" y="0"/>
                    <a:pt x="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3"/>
            <p:cNvSpPr/>
            <p:nvPr/>
          </p:nvSpPr>
          <p:spPr>
            <a:xfrm flipH="1">
              <a:off x="1903194" y="3510410"/>
              <a:ext cx="2092" cy="2642"/>
            </a:xfrm>
            <a:custGeom>
              <a:rect b="b" l="l" r="r" t="t"/>
              <a:pathLst>
                <a:path extrusionOk="0" h="24" w="19">
                  <a:moveTo>
                    <a:pt x="10" y="0"/>
                  </a:moveTo>
                  <a:cubicBezTo>
                    <a:pt x="5" y="0"/>
                    <a:pt x="0" y="5"/>
                    <a:pt x="0" y="10"/>
                  </a:cubicBezTo>
                  <a:cubicBezTo>
                    <a:pt x="0" y="19"/>
                    <a:pt x="5" y="24"/>
                    <a:pt x="10" y="24"/>
                  </a:cubicBezTo>
                  <a:cubicBezTo>
                    <a:pt x="14" y="24"/>
                    <a:pt x="19" y="19"/>
                    <a:pt x="19" y="10"/>
                  </a:cubicBezTo>
                  <a:cubicBezTo>
                    <a:pt x="19" y="5"/>
                    <a:pt x="14"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3"/>
            <p:cNvSpPr/>
            <p:nvPr/>
          </p:nvSpPr>
          <p:spPr>
            <a:xfrm flipH="1">
              <a:off x="1814901" y="3522300"/>
              <a:ext cx="1651" cy="1651"/>
            </a:xfrm>
            <a:custGeom>
              <a:rect b="b" l="l" r="r" t="t"/>
              <a:pathLst>
                <a:path extrusionOk="0" h="15" w="15">
                  <a:moveTo>
                    <a:pt x="10" y="1"/>
                  </a:moveTo>
                  <a:cubicBezTo>
                    <a:pt x="5" y="1"/>
                    <a:pt x="0" y="5"/>
                    <a:pt x="0" y="5"/>
                  </a:cubicBezTo>
                  <a:cubicBezTo>
                    <a:pt x="0" y="10"/>
                    <a:pt x="5" y="15"/>
                    <a:pt x="10" y="15"/>
                  </a:cubicBezTo>
                  <a:cubicBezTo>
                    <a:pt x="14" y="15"/>
                    <a:pt x="14" y="10"/>
                    <a:pt x="14" y="5"/>
                  </a:cubicBezTo>
                  <a:cubicBezTo>
                    <a:pt x="14" y="5"/>
                    <a:pt x="14"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3"/>
            <p:cNvSpPr/>
            <p:nvPr/>
          </p:nvSpPr>
          <p:spPr>
            <a:xfrm flipH="1">
              <a:off x="1727158" y="3538373"/>
              <a:ext cx="661" cy="661"/>
            </a:xfrm>
            <a:custGeom>
              <a:rect b="b" l="l" r="r" t="t"/>
              <a:pathLst>
                <a:path extrusionOk="0" h="6" w="6">
                  <a:moveTo>
                    <a:pt x="0" y="1"/>
                  </a:moveTo>
                  <a:cubicBezTo>
                    <a:pt x="0" y="1"/>
                    <a:pt x="0" y="5"/>
                    <a:pt x="0" y="5"/>
                  </a:cubicBezTo>
                  <a:cubicBezTo>
                    <a:pt x="5" y="5"/>
                    <a:pt x="5"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3"/>
            <p:cNvSpPr/>
            <p:nvPr/>
          </p:nvSpPr>
          <p:spPr>
            <a:xfrm flipH="1">
              <a:off x="8812424" y="3154374"/>
              <a:ext cx="80588" cy="80478"/>
            </a:xfrm>
            <a:custGeom>
              <a:rect b="b" l="l" r="r" t="t"/>
              <a:pathLst>
                <a:path extrusionOk="0" h="731" w="732">
                  <a:moveTo>
                    <a:pt x="368" y="0"/>
                  </a:moveTo>
                  <a:cubicBezTo>
                    <a:pt x="165" y="0"/>
                    <a:pt x="0" y="160"/>
                    <a:pt x="0" y="363"/>
                  </a:cubicBezTo>
                  <a:cubicBezTo>
                    <a:pt x="0" y="566"/>
                    <a:pt x="165" y="731"/>
                    <a:pt x="368" y="731"/>
                  </a:cubicBezTo>
                  <a:cubicBezTo>
                    <a:pt x="566" y="731"/>
                    <a:pt x="731" y="566"/>
                    <a:pt x="731" y="363"/>
                  </a:cubicBezTo>
                  <a:cubicBezTo>
                    <a:pt x="731" y="160"/>
                    <a:pt x="566" y="0"/>
                    <a:pt x="3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3"/>
            <p:cNvSpPr/>
            <p:nvPr/>
          </p:nvSpPr>
          <p:spPr>
            <a:xfrm flipH="1">
              <a:off x="8742406" y="3209310"/>
              <a:ext cx="79487" cy="79597"/>
            </a:xfrm>
            <a:custGeom>
              <a:rect b="b" l="l" r="r" t="t"/>
              <a:pathLst>
                <a:path extrusionOk="0" h="723" w="722">
                  <a:moveTo>
                    <a:pt x="358" y="1"/>
                  </a:moveTo>
                  <a:cubicBezTo>
                    <a:pt x="161" y="1"/>
                    <a:pt x="0" y="166"/>
                    <a:pt x="0" y="364"/>
                  </a:cubicBezTo>
                  <a:cubicBezTo>
                    <a:pt x="0" y="562"/>
                    <a:pt x="161" y="722"/>
                    <a:pt x="358" y="722"/>
                  </a:cubicBezTo>
                  <a:cubicBezTo>
                    <a:pt x="561" y="722"/>
                    <a:pt x="721" y="562"/>
                    <a:pt x="721" y="364"/>
                  </a:cubicBezTo>
                  <a:cubicBezTo>
                    <a:pt x="721" y="166"/>
                    <a:pt x="561" y="1"/>
                    <a:pt x="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3"/>
            <p:cNvSpPr/>
            <p:nvPr/>
          </p:nvSpPr>
          <p:spPr>
            <a:xfrm flipH="1">
              <a:off x="8670296" y="3261824"/>
              <a:ext cx="78496" cy="78386"/>
            </a:xfrm>
            <a:custGeom>
              <a:rect b="b" l="l" r="r" t="t"/>
              <a:pathLst>
                <a:path extrusionOk="0" h="712" w="713">
                  <a:moveTo>
                    <a:pt x="359" y="0"/>
                  </a:moveTo>
                  <a:cubicBezTo>
                    <a:pt x="161" y="0"/>
                    <a:pt x="1" y="160"/>
                    <a:pt x="1" y="354"/>
                  </a:cubicBezTo>
                  <a:cubicBezTo>
                    <a:pt x="1" y="552"/>
                    <a:pt x="161" y="712"/>
                    <a:pt x="359" y="712"/>
                  </a:cubicBezTo>
                  <a:cubicBezTo>
                    <a:pt x="552" y="712"/>
                    <a:pt x="713" y="552"/>
                    <a:pt x="713" y="354"/>
                  </a:cubicBezTo>
                  <a:cubicBezTo>
                    <a:pt x="713" y="160"/>
                    <a:pt x="552"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3"/>
            <p:cNvSpPr/>
            <p:nvPr/>
          </p:nvSpPr>
          <p:spPr>
            <a:xfrm flipH="1">
              <a:off x="8596094" y="3311034"/>
              <a:ext cx="77395" cy="77945"/>
            </a:xfrm>
            <a:custGeom>
              <a:rect b="b" l="l" r="r" t="t"/>
              <a:pathLst>
                <a:path extrusionOk="0" h="708" w="703">
                  <a:moveTo>
                    <a:pt x="349" y="1"/>
                  </a:moveTo>
                  <a:cubicBezTo>
                    <a:pt x="156" y="1"/>
                    <a:pt x="0" y="161"/>
                    <a:pt x="0" y="354"/>
                  </a:cubicBezTo>
                  <a:cubicBezTo>
                    <a:pt x="0" y="548"/>
                    <a:pt x="156" y="708"/>
                    <a:pt x="349" y="708"/>
                  </a:cubicBezTo>
                  <a:cubicBezTo>
                    <a:pt x="543" y="708"/>
                    <a:pt x="703" y="548"/>
                    <a:pt x="703" y="354"/>
                  </a:cubicBezTo>
                  <a:cubicBezTo>
                    <a:pt x="703" y="161"/>
                    <a:pt x="543"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3"/>
            <p:cNvSpPr/>
            <p:nvPr/>
          </p:nvSpPr>
          <p:spPr>
            <a:xfrm flipH="1">
              <a:off x="8520241" y="3358264"/>
              <a:ext cx="76955" cy="76404"/>
            </a:xfrm>
            <a:custGeom>
              <a:rect b="b" l="l" r="r" t="t"/>
              <a:pathLst>
                <a:path extrusionOk="0" h="694" w="699">
                  <a:moveTo>
                    <a:pt x="349" y="1"/>
                  </a:moveTo>
                  <a:cubicBezTo>
                    <a:pt x="156" y="1"/>
                    <a:pt x="0" y="156"/>
                    <a:pt x="0" y="350"/>
                  </a:cubicBezTo>
                  <a:cubicBezTo>
                    <a:pt x="0" y="538"/>
                    <a:pt x="156" y="694"/>
                    <a:pt x="349" y="694"/>
                  </a:cubicBezTo>
                  <a:cubicBezTo>
                    <a:pt x="543" y="694"/>
                    <a:pt x="698" y="538"/>
                    <a:pt x="698" y="350"/>
                  </a:cubicBezTo>
                  <a:cubicBezTo>
                    <a:pt x="698" y="156"/>
                    <a:pt x="543"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3"/>
            <p:cNvSpPr/>
            <p:nvPr/>
          </p:nvSpPr>
          <p:spPr>
            <a:xfrm flipH="1">
              <a:off x="8443508" y="3402961"/>
              <a:ext cx="75303" cy="75854"/>
            </a:xfrm>
            <a:custGeom>
              <a:rect b="b" l="l" r="r" t="t"/>
              <a:pathLst>
                <a:path extrusionOk="0" h="689" w="684">
                  <a:moveTo>
                    <a:pt x="340" y="0"/>
                  </a:moveTo>
                  <a:cubicBezTo>
                    <a:pt x="151" y="0"/>
                    <a:pt x="0" y="151"/>
                    <a:pt x="0" y="344"/>
                  </a:cubicBezTo>
                  <a:cubicBezTo>
                    <a:pt x="0" y="533"/>
                    <a:pt x="151" y="689"/>
                    <a:pt x="340" y="689"/>
                  </a:cubicBezTo>
                  <a:cubicBezTo>
                    <a:pt x="533" y="689"/>
                    <a:pt x="684" y="533"/>
                    <a:pt x="684" y="344"/>
                  </a:cubicBezTo>
                  <a:cubicBezTo>
                    <a:pt x="684" y="151"/>
                    <a:pt x="533"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3"/>
            <p:cNvSpPr/>
            <p:nvPr/>
          </p:nvSpPr>
          <p:spPr>
            <a:xfrm flipH="1">
              <a:off x="8364572" y="3445016"/>
              <a:ext cx="74863" cy="74753"/>
            </a:xfrm>
            <a:custGeom>
              <a:rect b="b" l="l" r="r" t="t"/>
              <a:pathLst>
                <a:path extrusionOk="0" h="679" w="680">
                  <a:moveTo>
                    <a:pt x="340" y="0"/>
                  </a:moveTo>
                  <a:cubicBezTo>
                    <a:pt x="151" y="0"/>
                    <a:pt x="1" y="151"/>
                    <a:pt x="1" y="340"/>
                  </a:cubicBezTo>
                  <a:cubicBezTo>
                    <a:pt x="1" y="528"/>
                    <a:pt x="151" y="679"/>
                    <a:pt x="340" y="679"/>
                  </a:cubicBezTo>
                  <a:cubicBezTo>
                    <a:pt x="524" y="679"/>
                    <a:pt x="679" y="528"/>
                    <a:pt x="679" y="340"/>
                  </a:cubicBezTo>
                  <a:cubicBezTo>
                    <a:pt x="679" y="151"/>
                    <a:pt x="524"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3"/>
            <p:cNvSpPr/>
            <p:nvPr/>
          </p:nvSpPr>
          <p:spPr>
            <a:xfrm flipH="1">
              <a:off x="8285196" y="3484428"/>
              <a:ext cx="73762" cy="73762"/>
            </a:xfrm>
            <a:custGeom>
              <a:rect b="b" l="l" r="r" t="t"/>
              <a:pathLst>
                <a:path extrusionOk="0" h="670" w="670">
                  <a:moveTo>
                    <a:pt x="335" y="0"/>
                  </a:moveTo>
                  <a:cubicBezTo>
                    <a:pt x="151" y="0"/>
                    <a:pt x="0" y="151"/>
                    <a:pt x="0" y="335"/>
                  </a:cubicBezTo>
                  <a:cubicBezTo>
                    <a:pt x="0" y="519"/>
                    <a:pt x="151" y="670"/>
                    <a:pt x="335" y="670"/>
                  </a:cubicBezTo>
                  <a:cubicBezTo>
                    <a:pt x="524" y="670"/>
                    <a:pt x="670" y="519"/>
                    <a:pt x="670" y="335"/>
                  </a:cubicBezTo>
                  <a:cubicBezTo>
                    <a:pt x="670" y="151"/>
                    <a:pt x="524"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3"/>
            <p:cNvSpPr/>
            <p:nvPr/>
          </p:nvSpPr>
          <p:spPr>
            <a:xfrm flipH="1">
              <a:off x="8203728" y="3521309"/>
              <a:ext cx="73212" cy="72771"/>
            </a:xfrm>
            <a:custGeom>
              <a:rect b="b" l="l" r="r" t="t"/>
              <a:pathLst>
                <a:path extrusionOk="0" h="661" w="665">
                  <a:moveTo>
                    <a:pt x="330" y="0"/>
                  </a:moveTo>
                  <a:cubicBezTo>
                    <a:pt x="151" y="0"/>
                    <a:pt x="0" y="146"/>
                    <a:pt x="0" y="330"/>
                  </a:cubicBezTo>
                  <a:cubicBezTo>
                    <a:pt x="0" y="514"/>
                    <a:pt x="151" y="660"/>
                    <a:pt x="330" y="660"/>
                  </a:cubicBezTo>
                  <a:cubicBezTo>
                    <a:pt x="514" y="660"/>
                    <a:pt x="665" y="514"/>
                    <a:pt x="665" y="330"/>
                  </a:cubicBezTo>
                  <a:cubicBezTo>
                    <a:pt x="665" y="146"/>
                    <a:pt x="514" y="0"/>
                    <a:pt x="3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3"/>
            <p:cNvSpPr/>
            <p:nvPr/>
          </p:nvSpPr>
          <p:spPr>
            <a:xfrm flipH="1">
              <a:off x="8121710" y="3555548"/>
              <a:ext cx="71670" cy="71670"/>
            </a:xfrm>
            <a:custGeom>
              <a:rect b="b" l="l" r="r" t="t"/>
              <a:pathLst>
                <a:path extrusionOk="0" h="651" w="651">
                  <a:moveTo>
                    <a:pt x="325" y="0"/>
                  </a:moveTo>
                  <a:cubicBezTo>
                    <a:pt x="146" y="0"/>
                    <a:pt x="0" y="146"/>
                    <a:pt x="0" y="326"/>
                  </a:cubicBezTo>
                  <a:cubicBezTo>
                    <a:pt x="0" y="505"/>
                    <a:pt x="146" y="651"/>
                    <a:pt x="325" y="651"/>
                  </a:cubicBezTo>
                  <a:cubicBezTo>
                    <a:pt x="505" y="651"/>
                    <a:pt x="651" y="505"/>
                    <a:pt x="651" y="326"/>
                  </a:cubicBezTo>
                  <a:cubicBezTo>
                    <a:pt x="651" y="146"/>
                    <a:pt x="505" y="0"/>
                    <a:pt x="3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3"/>
            <p:cNvSpPr/>
            <p:nvPr/>
          </p:nvSpPr>
          <p:spPr>
            <a:xfrm flipH="1">
              <a:off x="8038151" y="3586153"/>
              <a:ext cx="71230" cy="71230"/>
            </a:xfrm>
            <a:custGeom>
              <a:rect b="b" l="l" r="r" t="t"/>
              <a:pathLst>
                <a:path extrusionOk="0" h="647" w="647">
                  <a:moveTo>
                    <a:pt x="321" y="0"/>
                  </a:moveTo>
                  <a:cubicBezTo>
                    <a:pt x="147" y="0"/>
                    <a:pt x="1" y="147"/>
                    <a:pt x="1" y="326"/>
                  </a:cubicBezTo>
                  <a:cubicBezTo>
                    <a:pt x="1" y="500"/>
                    <a:pt x="147" y="646"/>
                    <a:pt x="321" y="646"/>
                  </a:cubicBezTo>
                  <a:cubicBezTo>
                    <a:pt x="500" y="646"/>
                    <a:pt x="647" y="500"/>
                    <a:pt x="647" y="326"/>
                  </a:cubicBezTo>
                  <a:cubicBezTo>
                    <a:pt x="647" y="147"/>
                    <a:pt x="50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3"/>
            <p:cNvSpPr/>
            <p:nvPr/>
          </p:nvSpPr>
          <p:spPr>
            <a:xfrm flipH="1">
              <a:off x="7953491" y="3614116"/>
              <a:ext cx="70239" cy="70239"/>
            </a:xfrm>
            <a:custGeom>
              <a:rect b="b" l="l" r="r" t="t"/>
              <a:pathLst>
                <a:path extrusionOk="0" h="638" w="638">
                  <a:moveTo>
                    <a:pt x="316" y="1"/>
                  </a:moveTo>
                  <a:cubicBezTo>
                    <a:pt x="142" y="1"/>
                    <a:pt x="1" y="142"/>
                    <a:pt x="1" y="322"/>
                  </a:cubicBezTo>
                  <a:cubicBezTo>
                    <a:pt x="1" y="496"/>
                    <a:pt x="142" y="637"/>
                    <a:pt x="316" y="637"/>
                  </a:cubicBezTo>
                  <a:cubicBezTo>
                    <a:pt x="491" y="637"/>
                    <a:pt x="637" y="496"/>
                    <a:pt x="637" y="322"/>
                  </a:cubicBezTo>
                  <a:cubicBezTo>
                    <a:pt x="637" y="142"/>
                    <a:pt x="491"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3"/>
            <p:cNvSpPr/>
            <p:nvPr/>
          </p:nvSpPr>
          <p:spPr>
            <a:xfrm flipH="1">
              <a:off x="7868390" y="3639107"/>
              <a:ext cx="69138" cy="69138"/>
            </a:xfrm>
            <a:custGeom>
              <a:rect b="b" l="l" r="r" t="t"/>
              <a:pathLst>
                <a:path extrusionOk="0" h="628" w="628">
                  <a:moveTo>
                    <a:pt x="316" y="0"/>
                  </a:moveTo>
                  <a:cubicBezTo>
                    <a:pt x="142" y="0"/>
                    <a:pt x="0" y="137"/>
                    <a:pt x="0" y="311"/>
                  </a:cubicBezTo>
                  <a:cubicBezTo>
                    <a:pt x="0" y="486"/>
                    <a:pt x="142" y="627"/>
                    <a:pt x="316" y="627"/>
                  </a:cubicBezTo>
                  <a:cubicBezTo>
                    <a:pt x="490" y="627"/>
                    <a:pt x="627" y="486"/>
                    <a:pt x="627" y="311"/>
                  </a:cubicBezTo>
                  <a:cubicBezTo>
                    <a:pt x="627" y="137"/>
                    <a:pt x="490" y="0"/>
                    <a:pt x="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3"/>
            <p:cNvSpPr/>
            <p:nvPr/>
          </p:nvSpPr>
          <p:spPr>
            <a:xfrm flipH="1">
              <a:off x="7781748" y="3659804"/>
              <a:ext cx="68147" cy="68698"/>
            </a:xfrm>
            <a:custGeom>
              <a:rect b="b" l="l" r="r" t="t"/>
              <a:pathLst>
                <a:path extrusionOk="0" h="624" w="619">
                  <a:moveTo>
                    <a:pt x="307" y="1"/>
                  </a:moveTo>
                  <a:cubicBezTo>
                    <a:pt x="138" y="1"/>
                    <a:pt x="1" y="142"/>
                    <a:pt x="1" y="312"/>
                  </a:cubicBezTo>
                  <a:cubicBezTo>
                    <a:pt x="1" y="482"/>
                    <a:pt x="138" y="623"/>
                    <a:pt x="307" y="623"/>
                  </a:cubicBezTo>
                  <a:cubicBezTo>
                    <a:pt x="477" y="623"/>
                    <a:pt x="618" y="482"/>
                    <a:pt x="618" y="312"/>
                  </a:cubicBezTo>
                  <a:cubicBezTo>
                    <a:pt x="618" y="142"/>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3"/>
            <p:cNvSpPr/>
            <p:nvPr/>
          </p:nvSpPr>
          <p:spPr>
            <a:xfrm flipH="1">
              <a:off x="7694555" y="3677529"/>
              <a:ext cx="67597" cy="67487"/>
            </a:xfrm>
            <a:custGeom>
              <a:rect b="b" l="l" r="r" t="t"/>
              <a:pathLst>
                <a:path extrusionOk="0" h="613" w="614">
                  <a:moveTo>
                    <a:pt x="307" y="0"/>
                  </a:moveTo>
                  <a:cubicBezTo>
                    <a:pt x="137" y="0"/>
                    <a:pt x="1" y="137"/>
                    <a:pt x="1" y="307"/>
                  </a:cubicBezTo>
                  <a:cubicBezTo>
                    <a:pt x="1" y="476"/>
                    <a:pt x="137" y="613"/>
                    <a:pt x="307" y="613"/>
                  </a:cubicBezTo>
                  <a:cubicBezTo>
                    <a:pt x="477" y="613"/>
                    <a:pt x="613" y="476"/>
                    <a:pt x="613" y="307"/>
                  </a:cubicBezTo>
                  <a:cubicBezTo>
                    <a:pt x="613" y="137"/>
                    <a:pt x="477"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3"/>
            <p:cNvSpPr/>
            <p:nvPr/>
          </p:nvSpPr>
          <p:spPr>
            <a:xfrm flipH="1">
              <a:off x="7606813" y="3691511"/>
              <a:ext cx="66606" cy="66056"/>
            </a:xfrm>
            <a:custGeom>
              <a:rect b="b" l="l" r="r" t="t"/>
              <a:pathLst>
                <a:path extrusionOk="0" h="600" w="605">
                  <a:moveTo>
                    <a:pt x="302" y="0"/>
                  </a:moveTo>
                  <a:cubicBezTo>
                    <a:pt x="137" y="0"/>
                    <a:pt x="1" y="132"/>
                    <a:pt x="1" y="297"/>
                  </a:cubicBezTo>
                  <a:cubicBezTo>
                    <a:pt x="1" y="467"/>
                    <a:pt x="137" y="599"/>
                    <a:pt x="302" y="599"/>
                  </a:cubicBezTo>
                  <a:cubicBezTo>
                    <a:pt x="467" y="599"/>
                    <a:pt x="604" y="467"/>
                    <a:pt x="604" y="297"/>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73"/>
            <p:cNvSpPr/>
            <p:nvPr/>
          </p:nvSpPr>
          <p:spPr>
            <a:xfrm flipH="1">
              <a:off x="7518629" y="3700868"/>
              <a:ext cx="65505" cy="65505"/>
            </a:xfrm>
            <a:custGeom>
              <a:rect b="b" l="l" r="r" t="t"/>
              <a:pathLst>
                <a:path extrusionOk="0" h="595" w="595">
                  <a:moveTo>
                    <a:pt x="298" y="0"/>
                  </a:moveTo>
                  <a:cubicBezTo>
                    <a:pt x="133" y="0"/>
                    <a:pt x="1" y="132"/>
                    <a:pt x="1" y="297"/>
                  </a:cubicBezTo>
                  <a:cubicBezTo>
                    <a:pt x="1" y="462"/>
                    <a:pt x="133" y="594"/>
                    <a:pt x="298" y="594"/>
                  </a:cubicBezTo>
                  <a:cubicBezTo>
                    <a:pt x="463" y="594"/>
                    <a:pt x="595" y="462"/>
                    <a:pt x="595" y="297"/>
                  </a:cubicBezTo>
                  <a:cubicBezTo>
                    <a:pt x="595" y="132"/>
                    <a:pt x="463"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73"/>
            <p:cNvSpPr/>
            <p:nvPr/>
          </p:nvSpPr>
          <p:spPr>
            <a:xfrm flipH="1">
              <a:off x="7429896" y="3706593"/>
              <a:ext cx="64404" cy="64404"/>
            </a:xfrm>
            <a:custGeom>
              <a:rect b="b" l="l" r="r" t="t"/>
              <a:pathLst>
                <a:path extrusionOk="0" h="585" w="585">
                  <a:moveTo>
                    <a:pt x="292" y="0"/>
                  </a:moveTo>
                  <a:cubicBezTo>
                    <a:pt x="132" y="0"/>
                    <a:pt x="0" y="132"/>
                    <a:pt x="0" y="292"/>
                  </a:cubicBezTo>
                  <a:cubicBezTo>
                    <a:pt x="0" y="453"/>
                    <a:pt x="132" y="585"/>
                    <a:pt x="292" y="585"/>
                  </a:cubicBezTo>
                  <a:cubicBezTo>
                    <a:pt x="453" y="585"/>
                    <a:pt x="585" y="453"/>
                    <a:pt x="585" y="292"/>
                  </a:cubicBezTo>
                  <a:cubicBezTo>
                    <a:pt x="585" y="132"/>
                    <a:pt x="453" y="0"/>
                    <a:pt x="2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3"/>
            <p:cNvSpPr/>
            <p:nvPr/>
          </p:nvSpPr>
          <p:spPr>
            <a:xfrm flipH="1">
              <a:off x="7341162" y="3707584"/>
              <a:ext cx="63413" cy="63964"/>
            </a:xfrm>
            <a:custGeom>
              <a:rect b="b" l="l" r="r" t="t"/>
              <a:pathLst>
                <a:path extrusionOk="0" h="581" w="576">
                  <a:moveTo>
                    <a:pt x="288" y="1"/>
                  </a:moveTo>
                  <a:cubicBezTo>
                    <a:pt x="128" y="1"/>
                    <a:pt x="1" y="132"/>
                    <a:pt x="1" y="293"/>
                  </a:cubicBezTo>
                  <a:cubicBezTo>
                    <a:pt x="1" y="448"/>
                    <a:pt x="128" y="580"/>
                    <a:pt x="288" y="580"/>
                  </a:cubicBezTo>
                  <a:cubicBezTo>
                    <a:pt x="448" y="580"/>
                    <a:pt x="576" y="448"/>
                    <a:pt x="576" y="293"/>
                  </a:cubicBezTo>
                  <a:cubicBezTo>
                    <a:pt x="576" y="132"/>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3"/>
            <p:cNvSpPr/>
            <p:nvPr/>
          </p:nvSpPr>
          <p:spPr>
            <a:xfrm flipH="1">
              <a:off x="7252428" y="3704501"/>
              <a:ext cx="62312" cy="62863"/>
            </a:xfrm>
            <a:custGeom>
              <a:rect b="b" l="l" r="r" t="t"/>
              <a:pathLst>
                <a:path extrusionOk="0" h="571" w="566">
                  <a:moveTo>
                    <a:pt x="283" y="0"/>
                  </a:moveTo>
                  <a:cubicBezTo>
                    <a:pt x="123" y="0"/>
                    <a:pt x="0" y="128"/>
                    <a:pt x="0" y="288"/>
                  </a:cubicBezTo>
                  <a:cubicBezTo>
                    <a:pt x="0" y="443"/>
                    <a:pt x="123" y="571"/>
                    <a:pt x="283" y="571"/>
                  </a:cubicBezTo>
                  <a:cubicBezTo>
                    <a:pt x="439" y="571"/>
                    <a:pt x="566" y="443"/>
                    <a:pt x="566" y="288"/>
                  </a:cubicBezTo>
                  <a:cubicBezTo>
                    <a:pt x="566" y="128"/>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3"/>
            <p:cNvSpPr/>
            <p:nvPr/>
          </p:nvSpPr>
          <p:spPr>
            <a:xfrm flipH="1">
              <a:off x="7164135" y="3697235"/>
              <a:ext cx="61322" cy="61322"/>
            </a:xfrm>
            <a:custGeom>
              <a:rect b="b" l="l" r="r" t="t"/>
              <a:pathLst>
                <a:path extrusionOk="0" h="557" w="557">
                  <a:moveTo>
                    <a:pt x="278" y="0"/>
                  </a:moveTo>
                  <a:cubicBezTo>
                    <a:pt x="123" y="0"/>
                    <a:pt x="0" y="123"/>
                    <a:pt x="0" y="278"/>
                  </a:cubicBezTo>
                  <a:cubicBezTo>
                    <a:pt x="0" y="434"/>
                    <a:pt x="123" y="556"/>
                    <a:pt x="278" y="556"/>
                  </a:cubicBezTo>
                  <a:cubicBezTo>
                    <a:pt x="434" y="556"/>
                    <a:pt x="556" y="434"/>
                    <a:pt x="556" y="278"/>
                  </a:cubicBezTo>
                  <a:cubicBezTo>
                    <a:pt x="556" y="123"/>
                    <a:pt x="434"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73"/>
            <p:cNvSpPr/>
            <p:nvPr/>
          </p:nvSpPr>
          <p:spPr>
            <a:xfrm flipH="1">
              <a:off x="7075952" y="3684795"/>
              <a:ext cx="60771" cy="60771"/>
            </a:xfrm>
            <a:custGeom>
              <a:rect b="b" l="l" r="r" t="t"/>
              <a:pathLst>
                <a:path extrusionOk="0" h="552" w="552">
                  <a:moveTo>
                    <a:pt x="274" y="0"/>
                  </a:moveTo>
                  <a:cubicBezTo>
                    <a:pt x="123" y="0"/>
                    <a:pt x="0" y="123"/>
                    <a:pt x="0" y="274"/>
                  </a:cubicBezTo>
                  <a:cubicBezTo>
                    <a:pt x="0" y="429"/>
                    <a:pt x="123" y="552"/>
                    <a:pt x="274" y="552"/>
                  </a:cubicBezTo>
                  <a:cubicBezTo>
                    <a:pt x="424" y="552"/>
                    <a:pt x="552" y="429"/>
                    <a:pt x="552" y="274"/>
                  </a:cubicBezTo>
                  <a:cubicBezTo>
                    <a:pt x="552" y="123"/>
                    <a:pt x="424"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3"/>
            <p:cNvSpPr/>
            <p:nvPr/>
          </p:nvSpPr>
          <p:spPr>
            <a:xfrm flipH="1">
              <a:off x="6989310" y="3667070"/>
              <a:ext cx="59780" cy="59780"/>
            </a:xfrm>
            <a:custGeom>
              <a:rect b="b" l="l" r="r" t="t"/>
              <a:pathLst>
                <a:path extrusionOk="0" h="543" w="543">
                  <a:moveTo>
                    <a:pt x="274" y="1"/>
                  </a:moveTo>
                  <a:cubicBezTo>
                    <a:pt x="123" y="1"/>
                    <a:pt x="1" y="123"/>
                    <a:pt x="1" y="270"/>
                  </a:cubicBezTo>
                  <a:cubicBezTo>
                    <a:pt x="1" y="420"/>
                    <a:pt x="123" y="543"/>
                    <a:pt x="274" y="543"/>
                  </a:cubicBezTo>
                  <a:cubicBezTo>
                    <a:pt x="420" y="543"/>
                    <a:pt x="543" y="420"/>
                    <a:pt x="543" y="270"/>
                  </a:cubicBezTo>
                  <a:cubicBezTo>
                    <a:pt x="543" y="123"/>
                    <a:pt x="42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3"/>
            <p:cNvSpPr/>
            <p:nvPr/>
          </p:nvSpPr>
          <p:spPr>
            <a:xfrm flipH="1">
              <a:off x="6903658" y="3644281"/>
              <a:ext cx="58679" cy="58789"/>
            </a:xfrm>
            <a:custGeom>
              <a:rect b="b" l="l" r="r" t="t"/>
              <a:pathLst>
                <a:path extrusionOk="0" h="534" w="533">
                  <a:moveTo>
                    <a:pt x="269" y="0"/>
                  </a:moveTo>
                  <a:cubicBezTo>
                    <a:pt x="118" y="0"/>
                    <a:pt x="0" y="118"/>
                    <a:pt x="0" y="264"/>
                  </a:cubicBezTo>
                  <a:cubicBezTo>
                    <a:pt x="0" y="415"/>
                    <a:pt x="118" y="533"/>
                    <a:pt x="269" y="533"/>
                  </a:cubicBezTo>
                  <a:cubicBezTo>
                    <a:pt x="415" y="533"/>
                    <a:pt x="533" y="415"/>
                    <a:pt x="533" y="264"/>
                  </a:cubicBezTo>
                  <a:cubicBezTo>
                    <a:pt x="533" y="118"/>
                    <a:pt x="415" y="0"/>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3"/>
            <p:cNvSpPr/>
            <p:nvPr/>
          </p:nvSpPr>
          <p:spPr>
            <a:xfrm flipH="1">
              <a:off x="6819548" y="3616208"/>
              <a:ext cx="57688" cy="57799"/>
            </a:xfrm>
            <a:custGeom>
              <a:rect b="b" l="l" r="r" t="t"/>
              <a:pathLst>
                <a:path extrusionOk="0" h="525" w="524">
                  <a:moveTo>
                    <a:pt x="264" y="1"/>
                  </a:moveTo>
                  <a:cubicBezTo>
                    <a:pt x="118" y="1"/>
                    <a:pt x="0" y="119"/>
                    <a:pt x="0" y="260"/>
                  </a:cubicBezTo>
                  <a:cubicBezTo>
                    <a:pt x="0" y="406"/>
                    <a:pt x="118" y="524"/>
                    <a:pt x="264" y="524"/>
                  </a:cubicBezTo>
                  <a:cubicBezTo>
                    <a:pt x="406" y="524"/>
                    <a:pt x="524" y="406"/>
                    <a:pt x="524" y="260"/>
                  </a:cubicBezTo>
                  <a:cubicBezTo>
                    <a:pt x="524" y="119"/>
                    <a:pt x="406"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3"/>
            <p:cNvSpPr/>
            <p:nvPr/>
          </p:nvSpPr>
          <p:spPr>
            <a:xfrm flipH="1">
              <a:off x="6736980" y="3583511"/>
              <a:ext cx="56698" cy="56698"/>
            </a:xfrm>
            <a:custGeom>
              <a:rect b="b" l="l" r="r" t="t"/>
              <a:pathLst>
                <a:path extrusionOk="0" h="515" w="515">
                  <a:moveTo>
                    <a:pt x="255" y="1"/>
                  </a:moveTo>
                  <a:cubicBezTo>
                    <a:pt x="113" y="1"/>
                    <a:pt x="0" y="114"/>
                    <a:pt x="0" y="260"/>
                  </a:cubicBezTo>
                  <a:cubicBezTo>
                    <a:pt x="0" y="402"/>
                    <a:pt x="113" y="515"/>
                    <a:pt x="255" y="515"/>
                  </a:cubicBezTo>
                  <a:cubicBezTo>
                    <a:pt x="401" y="515"/>
                    <a:pt x="514" y="402"/>
                    <a:pt x="514" y="260"/>
                  </a:cubicBezTo>
                  <a:cubicBezTo>
                    <a:pt x="514" y="114"/>
                    <a:pt x="401"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3"/>
            <p:cNvSpPr/>
            <p:nvPr/>
          </p:nvSpPr>
          <p:spPr>
            <a:xfrm flipH="1">
              <a:off x="6656063" y="3546740"/>
              <a:ext cx="56147" cy="56147"/>
            </a:xfrm>
            <a:custGeom>
              <a:rect b="b" l="l" r="r" t="t"/>
              <a:pathLst>
                <a:path extrusionOk="0" h="510" w="510">
                  <a:moveTo>
                    <a:pt x="255" y="0"/>
                  </a:moveTo>
                  <a:cubicBezTo>
                    <a:pt x="114" y="0"/>
                    <a:pt x="0" y="113"/>
                    <a:pt x="0" y="255"/>
                  </a:cubicBezTo>
                  <a:cubicBezTo>
                    <a:pt x="0" y="396"/>
                    <a:pt x="114" y="509"/>
                    <a:pt x="255" y="509"/>
                  </a:cubicBezTo>
                  <a:cubicBezTo>
                    <a:pt x="396" y="509"/>
                    <a:pt x="509" y="396"/>
                    <a:pt x="509" y="255"/>
                  </a:cubicBezTo>
                  <a:cubicBezTo>
                    <a:pt x="509" y="113"/>
                    <a:pt x="396"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73"/>
            <p:cNvSpPr/>
            <p:nvPr/>
          </p:nvSpPr>
          <p:spPr>
            <a:xfrm flipH="1">
              <a:off x="6577127" y="3506777"/>
              <a:ext cx="55156" cy="55046"/>
            </a:xfrm>
            <a:custGeom>
              <a:rect b="b" l="l" r="r" t="t"/>
              <a:pathLst>
                <a:path extrusionOk="0" h="500" w="501">
                  <a:moveTo>
                    <a:pt x="250" y="0"/>
                  </a:moveTo>
                  <a:cubicBezTo>
                    <a:pt x="113" y="0"/>
                    <a:pt x="0" y="113"/>
                    <a:pt x="0" y="250"/>
                  </a:cubicBezTo>
                  <a:cubicBezTo>
                    <a:pt x="0" y="387"/>
                    <a:pt x="113"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3"/>
            <p:cNvSpPr/>
            <p:nvPr/>
          </p:nvSpPr>
          <p:spPr>
            <a:xfrm flipH="1">
              <a:off x="6499292" y="3464172"/>
              <a:ext cx="54166" cy="54606"/>
            </a:xfrm>
            <a:custGeom>
              <a:rect b="b" l="l" r="r" t="t"/>
              <a:pathLst>
                <a:path extrusionOk="0" h="496" w="492">
                  <a:moveTo>
                    <a:pt x="246" y="1"/>
                  </a:moveTo>
                  <a:cubicBezTo>
                    <a:pt x="109" y="1"/>
                    <a:pt x="1" y="114"/>
                    <a:pt x="1" y="246"/>
                  </a:cubicBezTo>
                  <a:cubicBezTo>
                    <a:pt x="1" y="382"/>
                    <a:pt x="109" y="496"/>
                    <a:pt x="246" y="496"/>
                  </a:cubicBezTo>
                  <a:cubicBezTo>
                    <a:pt x="383" y="496"/>
                    <a:pt x="491" y="382"/>
                    <a:pt x="491" y="246"/>
                  </a:cubicBezTo>
                  <a:cubicBezTo>
                    <a:pt x="491" y="114"/>
                    <a:pt x="383"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73"/>
            <p:cNvSpPr/>
            <p:nvPr/>
          </p:nvSpPr>
          <p:spPr>
            <a:xfrm flipH="1">
              <a:off x="6422559" y="3420575"/>
              <a:ext cx="52954" cy="53065"/>
            </a:xfrm>
            <a:custGeom>
              <a:rect b="b" l="l" r="r" t="t"/>
              <a:pathLst>
                <a:path extrusionOk="0" h="482" w="481">
                  <a:moveTo>
                    <a:pt x="240" y="1"/>
                  </a:moveTo>
                  <a:cubicBezTo>
                    <a:pt x="108" y="1"/>
                    <a:pt x="0" y="104"/>
                    <a:pt x="0" y="241"/>
                  </a:cubicBezTo>
                  <a:cubicBezTo>
                    <a:pt x="0" y="373"/>
                    <a:pt x="108" y="481"/>
                    <a:pt x="240" y="481"/>
                  </a:cubicBezTo>
                  <a:cubicBezTo>
                    <a:pt x="372" y="481"/>
                    <a:pt x="481" y="373"/>
                    <a:pt x="481" y="241"/>
                  </a:cubicBezTo>
                  <a:cubicBezTo>
                    <a:pt x="481" y="104"/>
                    <a:pt x="372"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73"/>
            <p:cNvSpPr/>
            <p:nvPr/>
          </p:nvSpPr>
          <p:spPr>
            <a:xfrm flipH="1">
              <a:off x="6346265" y="3375988"/>
              <a:ext cx="51964" cy="51964"/>
            </a:xfrm>
            <a:custGeom>
              <a:rect b="b" l="l" r="r" t="t"/>
              <a:pathLst>
                <a:path extrusionOk="0" h="472" w="472">
                  <a:moveTo>
                    <a:pt x="236" y="0"/>
                  </a:moveTo>
                  <a:cubicBezTo>
                    <a:pt x="104" y="0"/>
                    <a:pt x="0" y="104"/>
                    <a:pt x="0" y="236"/>
                  </a:cubicBezTo>
                  <a:cubicBezTo>
                    <a:pt x="0" y="368"/>
                    <a:pt x="104" y="472"/>
                    <a:pt x="236" y="472"/>
                  </a:cubicBezTo>
                  <a:cubicBezTo>
                    <a:pt x="368" y="472"/>
                    <a:pt x="472" y="368"/>
                    <a:pt x="472" y="236"/>
                  </a:cubicBezTo>
                  <a:cubicBezTo>
                    <a:pt x="472" y="104"/>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3"/>
            <p:cNvSpPr/>
            <p:nvPr/>
          </p:nvSpPr>
          <p:spPr>
            <a:xfrm flipH="1">
              <a:off x="6269421" y="3331291"/>
              <a:ext cx="50973" cy="51523"/>
            </a:xfrm>
            <a:custGeom>
              <a:rect b="b" l="l" r="r" t="t"/>
              <a:pathLst>
                <a:path extrusionOk="0" h="468" w="463">
                  <a:moveTo>
                    <a:pt x="232" y="1"/>
                  </a:moveTo>
                  <a:cubicBezTo>
                    <a:pt x="104" y="1"/>
                    <a:pt x="1" y="104"/>
                    <a:pt x="1" y="236"/>
                  </a:cubicBezTo>
                  <a:cubicBezTo>
                    <a:pt x="1" y="364"/>
                    <a:pt x="104" y="467"/>
                    <a:pt x="232" y="467"/>
                  </a:cubicBezTo>
                  <a:cubicBezTo>
                    <a:pt x="359" y="467"/>
                    <a:pt x="463" y="364"/>
                    <a:pt x="463" y="236"/>
                  </a:cubicBezTo>
                  <a:cubicBezTo>
                    <a:pt x="463" y="104"/>
                    <a:pt x="359"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3"/>
            <p:cNvSpPr/>
            <p:nvPr/>
          </p:nvSpPr>
          <p:spPr>
            <a:xfrm flipH="1">
              <a:off x="6191587" y="3288796"/>
              <a:ext cx="50422" cy="50422"/>
            </a:xfrm>
            <a:custGeom>
              <a:rect b="b" l="l" r="r" t="t"/>
              <a:pathLst>
                <a:path extrusionOk="0" h="458" w="458">
                  <a:moveTo>
                    <a:pt x="227" y="0"/>
                  </a:moveTo>
                  <a:cubicBezTo>
                    <a:pt x="104" y="0"/>
                    <a:pt x="0" y="104"/>
                    <a:pt x="0" y="231"/>
                  </a:cubicBezTo>
                  <a:cubicBezTo>
                    <a:pt x="0" y="354"/>
                    <a:pt x="104" y="457"/>
                    <a:pt x="227" y="457"/>
                  </a:cubicBezTo>
                  <a:cubicBezTo>
                    <a:pt x="354" y="457"/>
                    <a:pt x="458" y="354"/>
                    <a:pt x="458" y="231"/>
                  </a:cubicBezTo>
                  <a:cubicBezTo>
                    <a:pt x="458" y="104"/>
                    <a:pt x="354"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3"/>
            <p:cNvSpPr/>
            <p:nvPr/>
          </p:nvSpPr>
          <p:spPr>
            <a:xfrm flipH="1">
              <a:off x="6112651" y="3248833"/>
              <a:ext cx="49432" cy="49432"/>
            </a:xfrm>
            <a:custGeom>
              <a:rect b="b" l="l" r="r" t="t"/>
              <a:pathLst>
                <a:path extrusionOk="0" h="449" w="449">
                  <a:moveTo>
                    <a:pt x="227" y="0"/>
                  </a:moveTo>
                  <a:cubicBezTo>
                    <a:pt x="99" y="0"/>
                    <a:pt x="0" y="104"/>
                    <a:pt x="0" y="226"/>
                  </a:cubicBezTo>
                  <a:cubicBezTo>
                    <a:pt x="0" y="349"/>
                    <a:pt x="99" y="448"/>
                    <a:pt x="227" y="448"/>
                  </a:cubicBezTo>
                  <a:cubicBezTo>
                    <a:pt x="349" y="448"/>
                    <a:pt x="448" y="349"/>
                    <a:pt x="448" y="226"/>
                  </a:cubicBezTo>
                  <a:cubicBezTo>
                    <a:pt x="448" y="104"/>
                    <a:pt x="349"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3"/>
            <p:cNvSpPr/>
            <p:nvPr/>
          </p:nvSpPr>
          <p:spPr>
            <a:xfrm flipH="1">
              <a:off x="6031734" y="3212943"/>
              <a:ext cx="48331" cy="48441"/>
            </a:xfrm>
            <a:custGeom>
              <a:rect b="b" l="l" r="r" t="t"/>
              <a:pathLst>
                <a:path extrusionOk="0" h="440" w="439">
                  <a:moveTo>
                    <a:pt x="222" y="1"/>
                  </a:moveTo>
                  <a:cubicBezTo>
                    <a:pt x="99" y="1"/>
                    <a:pt x="0" y="100"/>
                    <a:pt x="0" y="222"/>
                  </a:cubicBezTo>
                  <a:cubicBezTo>
                    <a:pt x="0" y="345"/>
                    <a:pt x="99" y="439"/>
                    <a:pt x="222" y="439"/>
                  </a:cubicBezTo>
                  <a:cubicBezTo>
                    <a:pt x="340" y="439"/>
                    <a:pt x="439" y="345"/>
                    <a:pt x="439" y="222"/>
                  </a:cubicBezTo>
                  <a:cubicBezTo>
                    <a:pt x="439" y="100"/>
                    <a:pt x="34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3"/>
            <p:cNvSpPr/>
            <p:nvPr/>
          </p:nvSpPr>
          <p:spPr>
            <a:xfrm flipH="1">
              <a:off x="5948725" y="3182337"/>
              <a:ext cx="47340" cy="47890"/>
            </a:xfrm>
            <a:custGeom>
              <a:rect b="b" l="l" r="r" t="t"/>
              <a:pathLst>
                <a:path extrusionOk="0" h="435" w="430">
                  <a:moveTo>
                    <a:pt x="218" y="1"/>
                  </a:moveTo>
                  <a:cubicBezTo>
                    <a:pt x="95" y="1"/>
                    <a:pt x="1" y="100"/>
                    <a:pt x="1" y="218"/>
                  </a:cubicBezTo>
                  <a:cubicBezTo>
                    <a:pt x="1" y="335"/>
                    <a:pt x="95" y="434"/>
                    <a:pt x="218" y="434"/>
                  </a:cubicBezTo>
                  <a:cubicBezTo>
                    <a:pt x="336" y="434"/>
                    <a:pt x="430" y="335"/>
                    <a:pt x="430" y="218"/>
                  </a:cubicBezTo>
                  <a:cubicBezTo>
                    <a:pt x="430" y="100"/>
                    <a:pt x="336" y="1"/>
                    <a:pt x="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3"/>
            <p:cNvSpPr/>
            <p:nvPr/>
          </p:nvSpPr>
          <p:spPr>
            <a:xfrm flipH="1">
              <a:off x="5863074" y="3158007"/>
              <a:ext cx="46789" cy="46789"/>
            </a:xfrm>
            <a:custGeom>
              <a:rect b="b" l="l" r="r" t="t"/>
              <a:pathLst>
                <a:path extrusionOk="0" h="425" w="425">
                  <a:moveTo>
                    <a:pt x="213" y="0"/>
                  </a:moveTo>
                  <a:cubicBezTo>
                    <a:pt x="95" y="0"/>
                    <a:pt x="0" y="94"/>
                    <a:pt x="0" y="212"/>
                  </a:cubicBezTo>
                  <a:cubicBezTo>
                    <a:pt x="0" y="330"/>
                    <a:pt x="95" y="424"/>
                    <a:pt x="213" y="424"/>
                  </a:cubicBezTo>
                  <a:cubicBezTo>
                    <a:pt x="330" y="424"/>
                    <a:pt x="425" y="330"/>
                    <a:pt x="425" y="212"/>
                  </a:cubicBezTo>
                  <a:cubicBezTo>
                    <a:pt x="425" y="94"/>
                    <a:pt x="330"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3"/>
            <p:cNvSpPr/>
            <p:nvPr/>
          </p:nvSpPr>
          <p:spPr>
            <a:xfrm flipH="1">
              <a:off x="5776322" y="3141383"/>
              <a:ext cx="45358" cy="45248"/>
            </a:xfrm>
            <a:custGeom>
              <a:rect b="b" l="l" r="r" t="t"/>
              <a:pathLst>
                <a:path extrusionOk="0" h="411" w="412">
                  <a:moveTo>
                    <a:pt x="204" y="0"/>
                  </a:moveTo>
                  <a:cubicBezTo>
                    <a:pt x="90" y="0"/>
                    <a:pt x="1" y="90"/>
                    <a:pt x="1" y="203"/>
                  </a:cubicBezTo>
                  <a:cubicBezTo>
                    <a:pt x="1" y="321"/>
                    <a:pt x="90" y="410"/>
                    <a:pt x="204" y="410"/>
                  </a:cubicBezTo>
                  <a:cubicBezTo>
                    <a:pt x="321" y="410"/>
                    <a:pt x="411" y="321"/>
                    <a:pt x="411" y="203"/>
                  </a:cubicBezTo>
                  <a:cubicBezTo>
                    <a:pt x="411" y="90"/>
                    <a:pt x="321" y="0"/>
                    <a:pt x="2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3"/>
            <p:cNvSpPr/>
            <p:nvPr/>
          </p:nvSpPr>
          <p:spPr>
            <a:xfrm flipH="1">
              <a:off x="5688139" y="3132026"/>
              <a:ext cx="44698" cy="44698"/>
            </a:xfrm>
            <a:custGeom>
              <a:rect b="b" l="l" r="r" t="t"/>
              <a:pathLst>
                <a:path extrusionOk="0" h="406" w="406">
                  <a:moveTo>
                    <a:pt x="203" y="0"/>
                  </a:moveTo>
                  <a:cubicBezTo>
                    <a:pt x="94" y="0"/>
                    <a:pt x="0" y="90"/>
                    <a:pt x="0" y="203"/>
                  </a:cubicBezTo>
                  <a:cubicBezTo>
                    <a:pt x="0" y="312"/>
                    <a:pt x="94" y="406"/>
                    <a:pt x="203" y="406"/>
                  </a:cubicBezTo>
                  <a:cubicBezTo>
                    <a:pt x="316" y="406"/>
                    <a:pt x="405" y="312"/>
                    <a:pt x="405" y="203"/>
                  </a:cubicBezTo>
                  <a:cubicBezTo>
                    <a:pt x="405" y="90"/>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73"/>
            <p:cNvSpPr/>
            <p:nvPr/>
          </p:nvSpPr>
          <p:spPr>
            <a:xfrm flipH="1">
              <a:off x="5599405" y="3129934"/>
              <a:ext cx="43707" cy="43707"/>
            </a:xfrm>
            <a:custGeom>
              <a:rect b="b" l="l" r="r" t="t"/>
              <a:pathLst>
                <a:path extrusionOk="0" h="397" w="397">
                  <a:moveTo>
                    <a:pt x="199" y="1"/>
                  </a:moveTo>
                  <a:cubicBezTo>
                    <a:pt x="90" y="1"/>
                    <a:pt x="1" y="90"/>
                    <a:pt x="1" y="199"/>
                  </a:cubicBezTo>
                  <a:cubicBezTo>
                    <a:pt x="1" y="307"/>
                    <a:pt x="90" y="397"/>
                    <a:pt x="199" y="397"/>
                  </a:cubicBezTo>
                  <a:cubicBezTo>
                    <a:pt x="312" y="397"/>
                    <a:pt x="397" y="307"/>
                    <a:pt x="397" y="199"/>
                  </a:cubicBezTo>
                  <a:cubicBezTo>
                    <a:pt x="397" y="90"/>
                    <a:pt x="31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3"/>
            <p:cNvSpPr/>
            <p:nvPr/>
          </p:nvSpPr>
          <p:spPr>
            <a:xfrm flipH="1">
              <a:off x="5510671" y="3135659"/>
              <a:ext cx="42606" cy="42716"/>
            </a:xfrm>
            <a:custGeom>
              <a:rect b="b" l="l" r="r" t="t"/>
              <a:pathLst>
                <a:path extrusionOk="0" h="388" w="387">
                  <a:moveTo>
                    <a:pt x="193" y="0"/>
                  </a:moveTo>
                  <a:cubicBezTo>
                    <a:pt x="85" y="0"/>
                    <a:pt x="0" y="85"/>
                    <a:pt x="0" y="194"/>
                  </a:cubicBezTo>
                  <a:cubicBezTo>
                    <a:pt x="0" y="302"/>
                    <a:pt x="85" y="387"/>
                    <a:pt x="193" y="387"/>
                  </a:cubicBezTo>
                  <a:cubicBezTo>
                    <a:pt x="302" y="387"/>
                    <a:pt x="387" y="302"/>
                    <a:pt x="387" y="194"/>
                  </a:cubicBezTo>
                  <a:cubicBezTo>
                    <a:pt x="387" y="85"/>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3"/>
            <p:cNvSpPr/>
            <p:nvPr/>
          </p:nvSpPr>
          <p:spPr>
            <a:xfrm flipH="1">
              <a:off x="5422378" y="3147549"/>
              <a:ext cx="42165" cy="41725"/>
            </a:xfrm>
            <a:custGeom>
              <a:rect b="b" l="l" r="r" t="t"/>
              <a:pathLst>
                <a:path extrusionOk="0" h="379" w="383">
                  <a:moveTo>
                    <a:pt x="194" y="1"/>
                  </a:moveTo>
                  <a:cubicBezTo>
                    <a:pt x="85" y="1"/>
                    <a:pt x="0" y="86"/>
                    <a:pt x="0" y="189"/>
                  </a:cubicBezTo>
                  <a:cubicBezTo>
                    <a:pt x="0" y="293"/>
                    <a:pt x="85" y="378"/>
                    <a:pt x="194" y="378"/>
                  </a:cubicBezTo>
                  <a:cubicBezTo>
                    <a:pt x="297" y="378"/>
                    <a:pt x="382" y="293"/>
                    <a:pt x="382" y="189"/>
                  </a:cubicBezTo>
                  <a:cubicBezTo>
                    <a:pt x="382" y="86"/>
                    <a:pt x="297"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3"/>
            <p:cNvSpPr/>
            <p:nvPr/>
          </p:nvSpPr>
          <p:spPr>
            <a:xfrm flipH="1">
              <a:off x="5335185" y="3165273"/>
              <a:ext cx="41175" cy="41065"/>
            </a:xfrm>
            <a:custGeom>
              <a:rect b="b" l="l" r="r" t="t"/>
              <a:pathLst>
                <a:path extrusionOk="0" h="373" w="374">
                  <a:moveTo>
                    <a:pt x="185" y="0"/>
                  </a:moveTo>
                  <a:cubicBezTo>
                    <a:pt x="86" y="0"/>
                    <a:pt x="1" y="85"/>
                    <a:pt x="1" y="189"/>
                  </a:cubicBezTo>
                  <a:cubicBezTo>
                    <a:pt x="1" y="288"/>
                    <a:pt x="86" y="373"/>
                    <a:pt x="185" y="373"/>
                  </a:cubicBezTo>
                  <a:cubicBezTo>
                    <a:pt x="288" y="373"/>
                    <a:pt x="373" y="288"/>
                    <a:pt x="373" y="189"/>
                  </a:cubicBezTo>
                  <a:cubicBezTo>
                    <a:pt x="373" y="85"/>
                    <a:pt x="288"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3"/>
            <p:cNvSpPr/>
            <p:nvPr/>
          </p:nvSpPr>
          <p:spPr>
            <a:xfrm flipH="1">
              <a:off x="5249644" y="3188613"/>
              <a:ext cx="40074" cy="40074"/>
            </a:xfrm>
            <a:custGeom>
              <a:rect b="b" l="l" r="r" t="t"/>
              <a:pathLst>
                <a:path extrusionOk="0" h="364" w="364">
                  <a:moveTo>
                    <a:pt x="185" y="0"/>
                  </a:moveTo>
                  <a:cubicBezTo>
                    <a:pt x="86" y="0"/>
                    <a:pt x="1" y="80"/>
                    <a:pt x="1" y="179"/>
                  </a:cubicBezTo>
                  <a:cubicBezTo>
                    <a:pt x="1" y="278"/>
                    <a:pt x="86" y="363"/>
                    <a:pt x="185" y="363"/>
                  </a:cubicBezTo>
                  <a:cubicBezTo>
                    <a:pt x="284" y="363"/>
                    <a:pt x="364" y="278"/>
                    <a:pt x="364" y="179"/>
                  </a:cubicBezTo>
                  <a:cubicBezTo>
                    <a:pt x="364" y="80"/>
                    <a:pt x="284"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3"/>
            <p:cNvSpPr/>
            <p:nvPr/>
          </p:nvSpPr>
          <p:spPr>
            <a:xfrm flipH="1">
              <a:off x="5164984" y="3215585"/>
              <a:ext cx="39083" cy="39083"/>
            </a:xfrm>
            <a:custGeom>
              <a:rect b="b" l="l" r="r" t="t"/>
              <a:pathLst>
                <a:path extrusionOk="0" h="355" w="355">
                  <a:moveTo>
                    <a:pt x="180" y="0"/>
                  </a:moveTo>
                  <a:cubicBezTo>
                    <a:pt x="81" y="0"/>
                    <a:pt x="1" y="81"/>
                    <a:pt x="1" y="180"/>
                  </a:cubicBezTo>
                  <a:cubicBezTo>
                    <a:pt x="1" y="279"/>
                    <a:pt x="81" y="354"/>
                    <a:pt x="180" y="354"/>
                  </a:cubicBezTo>
                  <a:cubicBezTo>
                    <a:pt x="279" y="354"/>
                    <a:pt x="354" y="279"/>
                    <a:pt x="354" y="180"/>
                  </a:cubicBezTo>
                  <a:cubicBezTo>
                    <a:pt x="354" y="81"/>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3"/>
            <p:cNvSpPr/>
            <p:nvPr/>
          </p:nvSpPr>
          <p:spPr>
            <a:xfrm flipH="1">
              <a:off x="5081425" y="3246741"/>
              <a:ext cx="37982" cy="38532"/>
            </a:xfrm>
            <a:custGeom>
              <a:rect b="b" l="l" r="r" t="t"/>
              <a:pathLst>
                <a:path extrusionOk="0" h="350" w="345">
                  <a:moveTo>
                    <a:pt x="170" y="0"/>
                  </a:moveTo>
                  <a:cubicBezTo>
                    <a:pt x="76" y="0"/>
                    <a:pt x="0" y="80"/>
                    <a:pt x="0" y="175"/>
                  </a:cubicBezTo>
                  <a:cubicBezTo>
                    <a:pt x="0" y="269"/>
                    <a:pt x="76" y="349"/>
                    <a:pt x="170" y="349"/>
                  </a:cubicBezTo>
                  <a:cubicBezTo>
                    <a:pt x="269" y="349"/>
                    <a:pt x="344" y="269"/>
                    <a:pt x="344" y="175"/>
                  </a:cubicBezTo>
                  <a:cubicBezTo>
                    <a:pt x="344" y="80"/>
                    <a:pt x="269"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73"/>
            <p:cNvSpPr/>
            <p:nvPr/>
          </p:nvSpPr>
          <p:spPr>
            <a:xfrm flipH="1">
              <a:off x="4999406" y="3281530"/>
              <a:ext cx="36991" cy="36881"/>
            </a:xfrm>
            <a:custGeom>
              <a:rect b="b" l="l" r="r" t="t"/>
              <a:pathLst>
                <a:path extrusionOk="0" h="335" w="336">
                  <a:moveTo>
                    <a:pt x="165" y="0"/>
                  </a:moveTo>
                  <a:cubicBezTo>
                    <a:pt x="76" y="0"/>
                    <a:pt x="0" y="76"/>
                    <a:pt x="0" y="165"/>
                  </a:cubicBezTo>
                  <a:cubicBezTo>
                    <a:pt x="0" y="259"/>
                    <a:pt x="76" y="335"/>
                    <a:pt x="165" y="335"/>
                  </a:cubicBezTo>
                  <a:cubicBezTo>
                    <a:pt x="260" y="335"/>
                    <a:pt x="335" y="259"/>
                    <a:pt x="335" y="165"/>
                  </a:cubicBezTo>
                  <a:cubicBezTo>
                    <a:pt x="335" y="76"/>
                    <a:pt x="260"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3"/>
            <p:cNvSpPr/>
            <p:nvPr/>
          </p:nvSpPr>
          <p:spPr>
            <a:xfrm flipH="1">
              <a:off x="4918489" y="3318300"/>
              <a:ext cx="36441" cy="36441"/>
            </a:xfrm>
            <a:custGeom>
              <a:rect b="b" l="l" r="r" t="t"/>
              <a:pathLst>
                <a:path extrusionOk="0" h="331" w="331">
                  <a:moveTo>
                    <a:pt x="166" y="1"/>
                  </a:moveTo>
                  <a:cubicBezTo>
                    <a:pt x="76" y="1"/>
                    <a:pt x="1" y="76"/>
                    <a:pt x="1" y="166"/>
                  </a:cubicBezTo>
                  <a:cubicBezTo>
                    <a:pt x="1" y="255"/>
                    <a:pt x="76" y="331"/>
                    <a:pt x="166" y="331"/>
                  </a:cubicBezTo>
                  <a:cubicBezTo>
                    <a:pt x="255" y="331"/>
                    <a:pt x="331" y="255"/>
                    <a:pt x="331" y="166"/>
                  </a:cubicBezTo>
                  <a:cubicBezTo>
                    <a:pt x="331" y="76"/>
                    <a:pt x="255"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3"/>
            <p:cNvSpPr/>
            <p:nvPr/>
          </p:nvSpPr>
          <p:spPr>
            <a:xfrm flipH="1">
              <a:off x="4838563" y="3358264"/>
              <a:ext cx="35450" cy="35450"/>
            </a:xfrm>
            <a:custGeom>
              <a:rect b="b" l="l" r="r" t="t"/>
              <a:pathLst>
                <a:path extrusionOk="0" h="322" w="322">
                  <a:moveTo>
                    <a:pt x="161" y="1"/>
                  </a:moveTo>
                  <a:cubicBezTo>
                    <a:pt x="72" y="1"/>
                    <a:pt x="1" y="72"/>
                    <a:pt x="1" y="161"/>
                  </a:cubicBezTo>
                  <a:cubicBezTo>
                    <a:pt x="1" y="246"/>
                    <a:pt x="72" y="321"/>
                    <a:pt x="161" y="321"/>
                  </a:cubicBezTo>
                  <a:cubicBezTo>
                    <a:pt x="246" y="321"/>
                    <a:pt x="322" y="246"/>
                    <a:pt x="322" y="161"/>
                  </a:cubicBezTo>
                  <a:cubicBezTo>
                    <a:pt x="322" y="72"/>
                    <a:pt x="246"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3"/>
            <p:cNvSpPr/>
            <p:nvPr/>
          </p:nvSpPr>
          <p:spPr>
            <a:xfrm flipH="1">
              <a:off x="4759187" y="3398777"/>
              <a:ext cx="34899" cy="34349"/>
            </a:xfrm>
            <a:custGeom>
              <a:rect b="b" l="l" r="r" t="t"/>
              <a:pathLst>
                <a:path extrusionOk="0" h="312" w="317">
                  <a:moveTo>
                    <a:pt x="161" y="1"/>
                  </a:moveTo>
                  <a:cubicBezTo>
                    <a:pt x="72" y="1"/>
                    <a:pt x="1" y="71"/>
                    <a:pt x="1" y="156"/>
                  </a:cubicBezTo>
                  <a:cubicBezTo>
                    <a:pt x="1" y="241"/>
                    <a:pt x="72" y="312"/>
                    <a:pt x="161" y="312"/>
                  </a:cubicBezTo>
                  <a:cubicBezTo>
                    <a:pt x="246" y="312"/>
                    <a:pt x="317" y="241"/>
                    <a:pt x="317" y="156"/>
                  </a:cubicBezTo>
                  <a:cubicBezTo>
                    <a:pt x="317" y="71"/>
                    <a:pt x="246"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3"/>
            <p:cNvSpPr/>
            <p:nvPr/>
          </p:nvSpPr>
          <p:spPr>
            <a:xfrm flipH="1">
              <a:off x="4679260" y="3437750"/>
              <a:ext cx="33248" cy="33248"/>
            </a:xfrm>
            <a:custGeom>
              <a:rect b="b" l="l" r="r" t="t"/>
              <a:pathLst>
                <a:path extrusionOk="0" h="302" w="302">
                  <a:moveTo>
                    <a:pt x="151" y="0"/>
                  </a:moveTo>
                  <a:cubicBezTo>
                    <a:pt x="66" y="0"/>
                    <a:pt x="0" y="66"/>
                    <a:pt x="0" y="151"/>
                  </a:cubicBezTo>
                  <a:cubicBezTo>
                    <a:pt x="0" y="236"/>
                    <a:pt x="66" y="302"/>
                    <a:pt x="151" y="302"/>
                  </a:cubicBezTo>
                  <a:cubicBezTo>
                    <a:pt x="231" y="302"/>
                    <a:pt x="302" y="236"/>
                    <a:pt x="302" y="151"/>
                  </a:cubicBezTo>
                  <a:cubicBezTo>
                    <a:pt x="302" y="66"/>
                    <a:pt x="231"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3"/>
            <p:cNvSpPr/>
            <p:nvPr/>
          </p:nvSpPr>
          <p:spPr>
            <a:xfrm flipH="1">
              <a:off x="4598233" y="3475071"/>
              <a:ext cx="32808" cy="32257"/>
            </a:xfrm>
            <a:custGeom>
              <a:rect b="b" l="l" r="r" t="t"/>
              <a:pathLst>
                <a:path extrusionOk="0" h="293" w="298">
                  <a:moveTo>
                    <a:pt x="146" y="1"/>
                  </a:moveTo>
                  <a:cubicBezTo>
                    <a:pt x="66" y="1"/>
                    <a:pt x="0" y="67"/>
                    <a:pt x="0" y="147"/>
                  </a:cubicBezTo>
                  <a:cubicBezTo>
                    <a:pt x="0" y="227"/>
                    <a:pt x="66" y="293"/>
                    <a:pt x="146" y="293"/>
                  </a:cubicBezTo>
                  <a:cubicBezTo>
                    <a:pt x="231" y="293"/>
                    <a:pt x="297" y="227"/>
                    <a:pt x="297" y="147"/>
                  </a:cubicBezTo>
                  <a:cubicBezTo>
                    <a:pt x="297" y="67"/>
                    <a:pt x="231" y="1"/>
                    <a:pt x="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3"/>
            <p:cNvSpPr/>
            <p:nvPr/>
          </p:nvSpPr>
          <p:spPr>
            <a:xfrm flipH="1">
              <a:off x="4516765" y="3510410"/>
              <a:ext cx="31817" cy="31707"/>
            </a:xfrm>
            <a:custGeom>
              <a:rect b="b" l="l" r="r" t="t"/>
              <a:pathLst>
                <a:path extrusionOk="0" h="288" w="289">
                  <a:moveTo>
                    <a:pt x="147" y="0"/>
                  </a:moveTo>
                  <a:cubicBezTo>
                    <a:pt x="67" y="0"/>
                    <a:pt x="1" y="66"/>
                    <a:pt x="1" y="142"/>
                  </a:cubicBezTo>
                  <a:cubicBezTo>
                    <a:pt x="1" y="222"/>
                    <a:pt x="67" y="288"/>
                    <a:pt x="147" y="288"/>
                  </a:cubicBezTo>
                  <a:cubicBezTo>
                    <a:pt x="222" y="288"/>
                    <a:pt x="288" y="222"/>
                    <a:pt x="288" y="142"/>
                  </a:cubicBezTo>
                  <a:cubicBezTo>
                    <a:pt x="288" y="66"/>
                    <a:pt x="222"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3"/>
            <p:cNvSpPr/>
            <p:nvPr/>
          </p:nvSpPr>
          <p:spPr>
            <a:xfrm flipH="1">
              <a:off x="4434307" y="3544098"/>
              <a:ext cx="30716" cy="30716"/>
            </a:xfrm>
            <a:custGeom>
              <a:rect b="b" l="l" r="r" t="t"/>
              <a:pathLst>
                <a:path extrusionOk="0" h="279" w="279">
                  <a:moveTo>
                    <a:pt x="142" y="1"/>
                  </a:moveTo>
                  <a:cubicBezTo>
                    <a:pt x="62" y="1"/>
                    <a:pt x="1" y="62"/>
                    <a:pt x="1" y="137"/>
                  </a:cubicBezTo>
                  <a:cubicBezTo>
                    <a:pt x="1" y="213"/>
                    <a:pt x="62" y="279"/>
                    <a:pt x="142" y="279"/>
                  </a:cubicBezTo>
                  <a:cubicBezTo>
                    <a:pt x="218" y="279"/>
                    <a:pt x="279" y="213"/>
                    <a:pt x="279" y="137"/>
                  </a:cubicBezTo>
                  <a:cubicBezTo>
                    <a:pt x="279" y="62"/>
                    <a:pt x="218"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3"/>
            <p:cNvSpPr/>
            <p:nvPr/>
          </p:nvSpPr>
          <p:spPr>
            <a:xfrm flipH="1">
              <a:off x="4351188" y="3575254"/>
              <a:ext cx="29725" cy="29725"/>
            </a:xfrm>
            <a:custGeom>
              <a:rect b="b" l="l" r="r" t="t"/>
              <a:pathLst>
                <a:path extrusionOk="0" h="270" w="270">
                  <a:moveTo>
                    <a:pt x="137" y="0"/>
                  </a:moveTo>
                  <a:cubicBezTo>
                    <a:pt x="62" y="0"/>
                    <a:pt x="0" y="62"/>
                    <a:pt x="0" y="137"/>
                  </a:cubicBezTo>
                  <a:cubicBezTo>
                    <a:pt x="0" y="208"/>
                    <a:pt x="62" y="269"/>
                    <a:pt x="137" y="269"/>
                  </a:cubicBezTo>
                  <a:cubicBezTo>
                    <a:pt x="213" y="269"/>
                    <a:pt x="269" y="208"/>
                    <a:pt x="269" y="137"/>
                  </a:cubicBezTo>
                  <a:cubicBezTo>
                    <a:pt x="269" y="62"/>
                    <a:pt x="213" y="0"/>
                    <a:pt x="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3"/>
            <p:cNvSpPr/>
            <p:nvPr/>
          </p:nvSpPr>
          <p:spPr>
            <a:xfrm flipH="1">
              <a:off x="4266638" y="3604318"/>
              <a:ext cx="29175" cy="28624"/>
            </a:xfrm>
            <a:custGeom>
              <a:rect b="b" l="l" r="r" t="t"/>
              <a:pathLst>
                <a:path extrusionOk="0" h="260" w="265">
                  <a:moveTo>
                    <a:pt x="133" y="0"/>
                  </a:moveTo>
                  <a:cubicBezTo>
                    <a:pt x="62" y="0"/>
                    <a:pt x="1" y="62"/>
                    <a:pt x="1" y="132"/>
                  </a:cubicBezTo>
                  <a:cubicBezTo>
                    <a:pt x="1" y="203"/>
                    <a:pt x="62" y="260"/>
                    <a:pt x="133" y="260"/>
                  </a:cubicBezTo>
                  <a:cubicBezTo>
                    <a:pt x="203" y="260"/>
                    <a:pt x="265" y="203"/>
                    <a:pt x="265" y="132"/>
                  </a:cubicBezTo>
                  <a:cubicBezTo>
                    <a:pt x="265" y="62"/>
                    <a:pt x="203" y="0"/>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3"/>
            <p:cNvSpPr/>
            <p:nvPr/>
          </p:nvSpPr>
          <p:spPr>
            <a:xfrm flipH="1">
              <a:off x="4182087" y="3631290"/>
              <a:ext cx="27523" cy="27633"/>
            </a:xfrm>
            <a:custGeom>
              <a:rect b="b" l="l" r="r" t="t"/>
              <a:pathLst>
                <a:path extrusionOk="0" h="251" w="250">
                  <a:moveTo>
                    <a:pt x="123" y="1"/>
                  </a:moveTo>
                  <a:cubicBezTo>
                    <a:pt x="57" y="1"/>
                    <a:pt x="0" y="57"/>
                    <a:pt x="0" y="123"/>
                  </a:cubicBezTo>
                  <a:cubicBezTo>
                    <a:pt x="0" y="194"/>
                    <a:pt x="57" y="250"/>
                    <a:pt x="123" y="250"/>
                  </a:cubicBezTo>
                  <a:cubicBezTo>
                    <a:pt x="193" y="250"/>
                    <a:pt x="250" y="194"/>
                    <a:pt x="250" y="123"/>
                  </a:cubicBezTo>
                  <a:cubicBezTo>
                    <a:pt x="250" y="57"/>
                    <a:pt x="193"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3"/>
            <p:cNvSpPr/>
            <p:nvPr/>
          </p:nvSpPr>
          <p:spPr>
            <a:xfrm flipH="1">
              <a:off x="4096436" y="3655180"/>
              <a:ext cx="26532" cy="27083"/>
            </a:xfrm>
            <a:custGeom>
              <a:rect b="b" l="l" r="r" t="t"/>
              <a:pathLst>
                <a:path extrusionOk="0" h="246" w="241">
                  <a:moveTo>
                    <a:pt x="118" y="0"/>
                  </a:moveTo>
                  <a:cubicBezTo>
                    <a:pt x="52" y="0"/>
                    <a:pt x="0" y="57"/>
                    <a:pt x="0" y="123"/>
                  </a:cubicBezTo>
                  <a:cubicBezTo>
                    <a:pt x="0" y="189"/>
                    <a:pt x="52" y="246"/>
                    <a:pt x="118" y="246"/>
                  </a:cubicBezTo>
                  <a:cubicBezTo>
                    <a:pt x="189" y="246"/>
                    <a:pt x="241" y="189"/>
                    <a:pt x="241" y="123"/>
                  </a:cubicBezTo>
                  <a:cubicBezTo>
                    <a:pt x="241" y="57"/>
                    <a:pt x="189"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3"/>
            <p:cNvSpPr/>
            <p:nvPr/>
          </p:nvSpPr>
          <p:spPr>
            <a:xfrm flipH="1">
              <a:off x="4010235" y="3676428"/>
              <a:ext cx="25541" cy="26092"/>
            </a:xfrm>
            <a:custGeom>
              <a:rect b="b" l="l" r="r" t="t"/>
              <a:pathLst>
                <a:path extrusionOk="0" h="237" w="232">
                  <a:moveTo>
                    <a:pt x="118" y="1"/>
                  </a:moveTo>
                  <a:cubicBezTo>
                    <a:pt x="52" y="1"/>
                    <a:pt x="0" y="53"/>
                    <a:pt x="0" y="119"/>
                  </a:cubicBezTo>
                  <a:cubicBezTo>
                    <a:pt x="0" y="185"/>
                    <a:pt x="52" y="236"/>
                    <a:pt x="118" y="236"/>
                  </a:cubicBezTo>
                  <a:cubicBezTo>
                    <a:pt x="180" y="236"/>
                    <a:pt x="231" y="185"/>
                    <a:pt x="231" y="119"/>
                  </a:cubicBezTo>
                  <a:cubicBezTo>
                    <a:pt x="231" y="53"/>
                    <a:pt x="180"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73"/>
            <p:cNvSpPr/>
            <p:nvPr/>
          </p:nvSpPr>
          <p:spPr>
            <a:xfrm flipH="1">
              <a:off x="3923042" y="3695144"/>
              <a:ext cx="24991" cy="24991"/>
            </a:xfrm>
            <a:custGeom>
              <a:rect b="b" l="l" r="r" t="t"/>
              <a:pathLst>
                <a:path extrusionOk="0" h="227" w="227">
                  <a:moveTo>
                    <a:pt x="113" y="0"/>
                  </a:moveTo>
                  <a:cubicBezTo>
                    <a:pt x="52" y="0"/>
                    <a:pt x="0" y="52"/>
                    <a:pt x="0" y="114"/>
                  </a:cubicBezTo>
                  <a:cubicBezTo>
                    <a:pt x="0" y="175"/>
                    <a:pt x="52" y="227"/>
                    <a:pt x="113" y="227"/>
                  </a:cubicBezTo>
                  <a:cubicBezTo>
                    <a:pt x="175" y="227"/>
                    <a:pt x="226" y="175"/>
                    <a:pt x="226" y="114"/>
                  </a:cubicBezTo>
                  <a:cubicBezTo>
                    <a:pt x="226" y="52"/>
                    <a:pt x="175" y="0"/>
                    <a:pt x="1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73"/>
            <p:cNvSpPr/>
            <p:nvPr/>
          </p:nvSpPr>
          <p:spPr>
            <a:xfrm flipH="1">
              <a:off x="3835299" y="3710226"/>
              <a:ext cx="24000" cy="24441"/>
            </a:xfrm>
            <a:custGeom>
              <a:rect b="b" l="l" r="r" t="t"/>
              <a:pathLst>
                <a:path extrusionOk="0" h="222" w="218">
                  <a:moveTo>
                    <a:pt x="109" y="0"/>
                  </a:moveTo>
                  <a:cubicBezTo>
                    <a:pt x="47" y="0"/>
                    <a:pt x="0" y="52"/>
                    <a:pt x="0" y="113"/>
                  </a:cubicBezTo>
                  <a:cubicBezTo>
                    <a:pt x="0" y="170"/>
                    <a:pt x="47" y="222"/>
                    <a:pt x="109" y="222"/>
                  </a:cubicBezTo>
                  <a:cubicBezTo>
                    <a:pt x="170" y="222"/>
                    <a:pt x="217" y="170"/>
                    <a:pt x="217" y="113"/>
                  </a:cubicBezTo>
                  <a:cubicBezTo>
                    <a:pt x="217" y="52"/>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3"/>
            <p:cNvSpPr/>
            <p:nvPr/>
          </p:nvSpPr>
          <p:spPr>
            <a:xfrm flipH="1">
              <a:off x="3747116" y="3722666"/>
              <a:ext cx="23450" cy="22899"/>
            </a:xfrm>
            <a:custGeom>
              <a:rect b="b" l="l" r="r" t="t"/>
              <a:pathLst>
                <a:path extrusionOk="0" h="208" w="213">
                  <a:moveTo>
                    <a:pt x="104" y="0"/>
                  </a:moveTo>
                  <a:cubicBezTo>
                    <a:pt x="47" y="0"/>
                    <a:pt x="0" y="47"/>
                    <a:pt x="0" y="104"/>
                  </a:cubicBezTo>
                  <a:cubicBezTo>
                    <a:pt x="0" y="160"/>
                    <a:pt x="47" y="208"/>
                    <a:pt x="104" y="208"/>
                  </a:cubicBezTo>
                  <a:cubicBezTo>
                    <a:pt x="165" y="208"/>
                    <a:pt x="212" y="160"/>
                    <a:pt x="212" y="104"/>
                  </a:cubicBezTo>
                  <a:cubicBezTo>
                    <a:pt x="212" y="47"/>
                    <a:pt x="165"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3"/>
            <p:cNvSpPr/>
            <p:nvPr/>
          </p:nvSpPr>
          <p:spPr>
            <a:xfrm flipH="1">
              <a:off x="3658933" y="3731474"/>
              <a:ext cx="22349" cy="22459"/>
            </a:xfrm>
            <a:custGeom>
              <a:rect b="b" l="l" r="r" t="t"/>
              <a:pathLst>
                <a:path extrusionOk="0" h="204" w="203">
                  <a:moveTo>
                    <a:pt x="104" y="0"/>
                  </a:moveTo>
                  <a:cubicBezTo>
                    <a:pt x="47" y="0"/>
                    <a:pt x="0" y="47"/>
                    <a:pt x="0" y="104"/>
                  </a:cubicBezTo>
                  <a:cubicBezTo>
                    <a:pt x="0" y="156"/>
                    <a:pt x="47" y="203"/>
                    <a:pt x="104" y="203"/>
                  </a:cubicBezTo>
                  <a:cubicBezTo>
                    <a:pt x="156" y="203"/>
                    <a:pt x="203" y="156"/>
                    <a:pt x="203" y="104"/>
                  </a:cubicBezTo>
                  <a:cubicBezTo>
                    <a:pt x="203" y="47"/>
                    <a:pt x="156"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3"/>
            <p:cNvSpPr/>
            <p:nvPr/>
          </p:nvSpPr>
          <p:spPr>
            <a:xfrm flipH="1">
              <a:off x="3570089" y="3737198"/>
              <a:ext cx="21468" cy="21358"/>
            </a:xfrm>
            <a:custGeom>
              <a:rect b="b" l="l" r="r" t="t"/>
              <a:pathLst>
                <a:path extrusionOk="0" h="194" w="195">
                  <a:moveTo>
                    <a:pt x="95" y="0"/>
                  </a:moveTo>
                  <a:cubicBezTo>
                    <a:pt x="43" y="0"/>
                    <a:pt x="1" y="43"/>
                    <a:pt x="1" y="99"/>
                  </a:cubicBezTo>
                  <a:cubicBezTo>
                    <a:pt x="1" y="151"/>
                    <a:pt x="43" y="193"/>
                    <a:pt x="95" y="193"/>
                  </a:cubicBezTo>
                  <a:cubicBezTo>
                    <a:pt x="152" y="193"/>
                    <a:pt x="194" y="151"/>
                    <a:pt x="194" y="99"/>
                  </a:cubicBezTo>
                  <a:cubicBezTo>
                    <a:pt x="194" y="43"/>
                    <a:pt x="15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73"/>
            <p:cNvSpPr/>
            <p:nvPr/>
          </p:nvSpPr>
          <p:spPr>
            <a:xfrm flipH="1">
              <a:off x="3481355" y="3739731"/>
              <a:ext cx="20367" cy="20367"/>
            </a:xfrm>
            <a:custGeom>
              <a:rect b="b" l="l" r="r" t="t"/>
              <a:pathLst>
                <a:path extrusionOk="0" h="185" w="185">
                  <a:moveTo>
                    <a:pt x="90" y="1"/>
                  </a:moveTo>
                  <a:cubicBezTo>
                    <a:pt x="43" y="1"/>
                    <a:pt x="0" y="43"/>
                    <a:pt x="0" y="90"/>
                  </a:cubicBezTo>
                  <a:cubicBezTo>
                    <a:pt x="0" y="142"/>
                    <a:pt x="43" y="185"/>
                    <a:pt x="90" y="185"/>
                  </a:cubicBezTo>
                  <a:cubicBezTo>
                    <a:pt x="142" y="185"/>
                    <a:pt x="184" y="142"/>
                    <a:pt x="184" y="90"/>
                  </a:cubicBezTo>
                  <a:cubicBezTo>
                    <a:pt x="184" y="43"/>
                    <a:pt x="142"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73"/>
            <p:cNvSpPr/>
            <p:nvPr/>
          </p:nvSpPr>
          <p:spPr>
            <a:xfrm flipH="1">
              <a:off x="3392622" y="3738740"/>
              <a:ext cx="19376" cy="19266"/>
            </a:xfrm>
            <a:custGeom>
              <a:rect b="b" l="l" r="r" t="t"/>
              <a:pathLst>
                <a:path extrusionOk="0" h="175" w="176">
                  <a:moveTo>
                    <a:pt x="86" y="0"/>
                  </a:moveTo>
                  <a:cubicBezTo>
                    <a:pt x="39" y="0"/>
                    <a:pt x="1" y="43"/>
                    <a:pt x="1" y="90"/>
                  </a:cubicBezTo>
                  <a:cubicBezTo>
                    <a:pt x="1" y="137"/>
                    <a:pt x="39" y="175"/>
                    <a:pt x="86" y="175"/>
                  </a:cubicBezTo>
                  <a:cubicBezTo>
                    <a:pt x="138" y="175"/>
                    <a:pt x="175" y="137"/>
                    <a:pt x="175" y="90"/>
                  </a:cubicBezTo>
                  <a:cubicBezTo>
                    <a:pt x="175" y="43"/>
                    <a:pt x="138" y="0"/>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73"/>
            <p:cNvSpPr/>
            <p:nvPr/>
          </p:nvSpPr>
          <p:spPr>
            <a:xfrm flipH="1">
              <a:off x="3303888" y="3735107"/>
              <a:ext cx="18275" cy="18275"/>
            </a:xfrm>
            <a:custGeom>
              <a:rect b="b" l="l" r="r" t="t"/>
              <a:pathLst>
                <a:path extrusionOk="0" h="166" w="166">
                  <a:moveTo>
                    <a:pt x="81" y="0"/>
                  </a:moveTo>
                  <a:cubicBezTo>
                    <a:pt x="38" y="0"/>
                    <a:pt x="0" y="38"/>
                    <a:pt x="0" y="80"/>
                  </a:cubicBezTo>
                  <a:cubicBezTo>
                    <a:pt x="0" y="128"/>
                    <a:pt x="38" y="165"/>
                    <a:pt x="81" y="165"/>
                  </a:cubicBezTo>
                  <a:cubicBezTo>
                    <a:pt x="128" y="165"/>
                    <a:pt x="165" y="128"/>
                    <a:pt x="165" y="80"/>
                  </a:cubicBezTo>
                  <a:cubicBezTo>
                    <a:pt x="165" y="38"/>
                    <a:pt x="12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73"/>
            <p:cNvSpPr/>
            <p:nvPr/>
          </p:nvSpPr>
          <p:spPr>
            <a:xfrm flipH="1">
              <a:off x="3215154" y="3728391"/>
              <a:ext cx="17725" cy="17174"/>
            </a:xfrm>
            <a:custGeom>
              <a:rect b="b" l="l" r="r" t="t"/>
              <a:pathLst>
                <a:path extrusionOk="0" h="156" w="161">
                  <a:moveTo>
                    <a:pt x="80" y="0"/>
                  </a:moveTo>
                  <a:cubicBezTo>
                    <a:pt x="38" y="0"/>
                    <a:pt x="0" y="33"/>
                    <a:pt x="0" y="80"/>
                  </a:cubicBezTo>
                  <a:cubicBezTo>
                    <a:pt x="0" y="123"/>
                    <a:pt x="38" y="156"/>
                    <a:pt x="80" y="156"/>
                  </a:cubicBezTo>
                  <a:cubicBezTo>
                    <a:pt x="123" y="156"/>
                    <a:pt x="161" y="123"/>
                    <a:pt x="161" y="80"/>
                  </a:cubicBezTo>
                  <a:cubicBezTo>
                    <a:pt x="161" y="33"/>
                    <a:pt x="123"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3"/>
            <p:cNvSpPr/>
            <p:nvPr/>
          </p:nvSpPr>
          <p:spPr>
            <a:xfrm flipH="1">
              <a:off x="3126971" y="3719033"/>
              <a:ext cx="16624" cy="16734"/>
            </a:xfrm>
            <a:custGeom>
              <a:rect b="b" l="l" r="r" t="t"/>
              <a:pathLst>
                <a:path extrusionOk="0" h="152" w="151">
                  <a:moveTo>
                    <a:pt x="75" y="0"/>
                  </a:moveTo>
                  <a:cubicBezTo>
                    <a:pt x="33" y="0"/>
                    <a:pt x="0" y="33"/>
                    <a:pt x="0" y="76"/>
                  </a:cubicBezTo>
                  <a:cubicBezTo>
                    <a:pt x="0" y="113"/>
                    <a:pt x="33" y="151"/>
                    <a:pt x="75" y="151"/>
                  </a:cubicBezTo>
                  <a:cubicBezTo>
                    <a:pt x="118" y="151"/>
                    <a:pt x="151" y="113"/>
                    <a:pt x="151" y="76"/>
                  </a:cubicBezTo>
                  <a:cubicBezTo>
                    <a:pt x="151" y="33"/>
                    <a:pt x="118" y="0"/>
                    <a:pt x="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3"/>
            <p:cNvSpPr/>
            <p:nvPr/>
          </p:nvSpPr>
          <p:spPr>
            <a:xfrm flipH="1">
              <a:off x="3039228" y="3707584"/>
              <a:ext cx="15633" cy="15193"/>
            </a:xfrm>
            <a:custGeom>
              <a:rect b="b" l="l" r="r" t="t"/>
              <a:pathLst>
                <a:path extrusionOk="0" h="138" w="142">
                  <a:moveTo>
                    <a:pt x="71" y="1"/>
                  </a:moveTo>
                  <a:cubicBezTo>
                    <a:pt x="33" y="1"/>
                    <a:pt x="0" y="29"/>
                    <a:pt x="0" y="67"/>
                  </a:cubicBezTo>
                  <a:cubicBezTo>
                    <a:pt x="0" y="109"/>
                    <a:pt x="33" y="137"/>
                    <a:pt x="71" y="137"/>
                  </a:cubicBezTo>
                  <a:cubicBezTo>
                    <a:pt x="113" y="137"/>
                    <a:pt x="142" y="109"/>
                    <a:pt x="142" y="67"/>
                  </a:cubicBezTo>
                  <a:cubicBezTo>
                    <a:pt x="142" y="29"/>
                    <a:pt x="113"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3"/>
            <p:cNvSpPr/>
            <p:nvPr/>
          </p:nvSpPr>
          <p:spPr>
            <a:xfrm flipH="1">
              <a:off x="2951485" y="3694043"/>
              <a:ext cx="14642" cy="14642"/>
            </a:xfrm>
            <a:custGeom>
              <a:rect b="b" l="l" r="r" t="t"/>
              <a:pathLst>
                <a:path extrusionOk="0" h="133" w="133">
                  <a:moveTo>
                    <a:pt x="66" y="1"/>
                  </a:moveTo>
                  <a:cubicBezTo>
                    <a:pt x="33" y="1"/>
                    <a:pt x="0" y="29"/>
                    <a:pt x="0" y="67"/>
                  </a:cubicBezTo>
                  <a:cubicBezTo>
                    <a:pt x="0" y="100"/>
                    <a:pt x="33" y="133"/>
                    <a:pt x="66" y="133"/>
                  </a:cubicBezTo>
                  <a:cubicBezTo>
                    <a:pt x="104" y="133"/>
                    <a:pt x="132" y="100"/>
                    <a:pt x="132" y="67"/>
                  </a:cubicBezTo>
                  <a:cubicBezTo>
                    <a:pt x="132" y="29"/>
                    <a:pt x="104"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3"/>
            <p:cNvSpPr/>
            <p:nvPr/>
          </p:nvSpPr>
          <p:spPr>
            <a:xfrm flipH="1">
              <a:off x="2863852" y="3679070"/>
              <a:ext cx="13541" cy="13541"/>
            </a:xfrm>
            <a:custGeom>
              <a:rect b="b" l="l" r="r" t="t"/>
              <a:pathLst>
                <a:path extrusionOk="0" h="123" w="123">
                  <a:moveTo>
                    <a:pt x="62" y="0"/>
                  </a:moveTo>
                  <a:cubicBezTo>
                    <a:pt x="29" y="0"/>
                    <a:pt x="0" y="29"/>
                    <a:pt x="0" y="62"/>
                  </a:cubicBezTo>
                  <a:cubicBezTo>
                    <a:pt x="0" y="95"/>
                    <a:pt x="29" y="123"/>
                    <a:pt x="62" y="123"/>
                  </a:cubicBezTo>
                  <a:cubicBezTo>
                    <a:pt x="95" y="123"/>
                    <a:pt x="123" y="95"/>
                    <a:pt x="123" y="62"/>
                  </a:cubicBezTo>
                  <a:cubicBezTo>
                    <a:pt x="123" y="29"/>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73"/>
            <p:cNvSpPr/>
            <p:nvPr/>
          </p:nvSpPr>
          <p:spPr>
            <a:xfrm flipH="1">
              <a:off x="2776660" y="3663437"/>
              <a:ext cx="12551" cy="12551"/>
            </a:xfrm>
            <a:custGeom>
              <a:rect b="b" l="l" r="r" t="t"/>
              <a:pathLst>
                <a:path extrusionOk="0" h="114" w="114">
                  <a:moveTo>
                    <a:pt x="57" y="1"/>
                  </a:moveTo>
                  <a:cubicBezTo>
                    <a:pt x="24" y="1"/>
                    <a:pt x="1" y="24"/>
                    <a:pt x="1" y="57"/>
                  </a:cubicBezTo>
                  <a:cubicBezTo>
                    <a:pt x="1" y="90"/>
                    <a:pt x="24" y="114"/>
                    <a:pt x="57" y="114"/>
                  </a:cubicBezTo>
                  <a:cubicBezTo>
                    <a:pt x="90" y="114"/>
                    <a:pt x="114" y="90"/>
                    <a:pt x="114" y="57"/>
                  </a:cubicBezTo>
                  <a:cubicBezTo>
                    <a:pt x="114" y="24"/>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3"/>
            <p:cNvSpPr/>
            <p:nvPr/>
          </p:nvSpPr>
          <p:spPr>
            <a:xfrm flipH="1">
              <a:off x="2689467" y="3646813"/>
              <a:ext cx="11450" cy="12110"/>
            </a:xfrm>
            <a:custGeom>
              <a:rect b="b" l="l" r="r" t="t"/>
              <a:pathLst>
                <a:path extrusionOk="0" h="110" w="104">
                  <a:moveTo>
                    <a:pt x="52" y="1"/>
                  </a:moveTo>
                  <a:cubicBezTo>
                    <a:pt x="24" y="1"/>
                    <a:pt x="0" y="25"/>
                    <a:pt x="0" y="58"/>
                  </a:cubicBezTo>
                  <a:cubicBezTo>
                    <a:pt x="0" y="86"/>
                    <a:pt x="24" y="109"/>
                    <a:pt x="52" y="109"/>
                  </a:cubicBezTo>
                  <a:cubicBezTo>
                    <a:pt x="80" y="109"/>
                    <a:pt x="104" y="86"/>
                    <a:pt x="104" y="58"/>
                  </a:cubicBezTo>
                  <a:cubicBezTo>
                    <a:pt x="104" y="25"/>
                    <a:pt x="80"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3"/>
            <p:cNvSpPr/>
            <p:nvPr/>
          </p:nvSpPr>
          <p:spPr>
            <a:xfrm flipH="1">
              <a:off x="2602275" y="3630740"/>
              <a:ext cx="10459" cy="11009"/>
            </a:xfrm>
            <a:custGeom>
              <a:rect b="b" l="l" r="r" t="t"/>
              <a:pathLst>
                <a:path extrusionOk="0" h="100" w="95">
                  <a:moveTo>
                    <a:pt x="48" y="1"/>
                  </a:moveTo>
                  <a:cubicBezTo>
                    <a:pt x="20" y="1"/>
                    <a:pt x="1" y="24"/>
                    <a:pt x="1" y="53"/>
                  </a:cubicBezTo>
                  <a:cubicBezTo>
                    <a:pt x="1" y="81"/>
                    <a:pt x="20" y="100"/>
                    <a:pt x="48" y="100"/>
                  </a:cubicBezTo>
                  <a:cubicBezTo>
                    <a:pt x="76" y="100"/>
                    <a:pt x="95" y="81"/>
                    <a:pt x="95" y="53"/>
                  </a:cubicBezTo>
                  <a:cubicBezTo>
                    <a:pt x="95" y="24"/>
                    <a:pt x="76"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3"/>
            <p:cNvSpPr/>
            <p:nvPr/>
          </p:nvSpPr>
          <p:spPr>
            <a:xfrm flipH="1">
              <a:off x="2514532" y="3615768"/>
              <a:ext cx="9908" cy="9908"/>
            </a:xfrm>
            <a:custGeom>
              <a:rect b="b" l="l" r="r" t="t"/>
              <a:pathLst>
                <a:path extrusionOk="0" h="90" w="90">
                  <a:moveTo>
                    <a:pt x="43" y="0"/>
                  </a:moveTo>
                  <a:cubicBezTo>
                    <a:pt x="19" y="0"/>
                    <a:pt x="0" y="19"/>
                    <a:pt x="0" y="43"/>
                  </a:cubicBezTo>
                  <a:cubicBezTo>
                    <a:pt x="0" y="71"/>
                    <a:pt x="19" y="90"/>
                    <a:pt x="43" y="90"/>
                  </a:cubicBezTo>
                  <a:cubicBezTo>
                    <a:pt x="71" y="90"/>
                    <a:pt x="90" y="71"/>
                    <a:pt x="90" y="43"/>
                  </a:cubicBezTo>
                  <a:cubicBezTo>
                    <a:pt x="90" y="19"/>
                    <a:pt x="71"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3"/>
            <p:cNvSpPr/>
            <p:nvPr/>
          </p:nvSpPr>
          <p:spPr>
            <a:xfrm flipH="1">
              <a:off x="2426789" y="3601676"/>
              <a:ext cx="9468" cy="8917"/>
            </a:xfrm>
            <a:custGeom>
              <a:rect b="b" l="l" r="r" t="t"/>
              <a:pathLst>
                <a:path extrusionOk="0" h="81" w="86">
                  <a:moveTo>
                    <a:pt x="43" y="1"/>
                  </a:moveTo>
                  <a:cubicBezTo>
                    <a:pt x="19" y="1"/>
                    <a:pt x="0" y="20"/>
                    <a:pt x="0" y="39"/>
                  </a:cubicBezTo>
                  <a:cubicBezTo>
                    <a:pt x="0" y="62"/>
                    <a:pt x="19" y="81"/>
                    <a:pt x="43" y="81"/>
                  </a:cubicBezTo>
                  <a:cubicBezTo>
                    <a:pt x="66" y="81"/>
                    <a:pt x="85" y="62"/>
                    <a:pt x="85" y="39"/>
                  </a:cubicBezTo>
                  <a:cubicBezTo>
                    <a:pt x="85" y="20"/>
                    <a:pt x="66"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3"/>
            <p:cNvSpPr/>
            <p:nvPr/>
          </p:nvSpPr>
          <p:spPr>
            <a:xfrm flipH="1">
              <a:off x="2339046" y="3589236"/>
              <a:ext cx="7927" cy="7927"/>
            </a:xfrm>
            <a:custGeom>
              <a:rect b="b" l="l" r="r" t="t"/>
              <a:pathLst>
                <a:path extrusionOk="0" h="72" w="72">
                  <a:moveTo>
                    <a:pt x="33" y="1"/>
                  </a:moveTo>
                  <a:cubicBezTo>
                    <a:pt x="14" y="1"/>
                    <a:pt x="0" y="15"/>
                    <a:pt x="0" y="38"/>
                  </a:cubicBezTo>
                  <a:cubicBezTo>
                    <a:pt x="0" y="57"/>
                    <a:pt x="14" y="71"/>
                    <a:pt x="33" y="71"/>
                  </a:cubicBezTo>
                  <a:cubicBezTo>
                    <a:pt x="57" y="71"/>
                    <a:pt x="71" y="57"/>
                    <a:pt x="71" y="38"/>
                  </a:cubicBezTo>
                  <a:cubicBezTo>
                    <a:pt x="71" y="15"/>
                    <a:pt x="57" y="1"/>
                    <a:pt x="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3"/>
            <p:cNvSpPr/>
            <p:nvPr/>
          </p:nvSpPr>
          <p:spPr>
            <a:xfrm flipH="1">
              <a:off x="2250863" y="3579437"/>
              <a:ext cx="7376" cy="6826"/>
            </a:xfrm>
            <a:custGeom>
              <a:rect b="b" l="l" r="r" t="t"/>
              <a:pathLst>
                <a:path extrusionOk="0" h="62" w="67">
                  <a:moveTo>
                    <a:pt x="33" y="0"/>
                  </a:moveTo>
                  <a:cubicBezTo>
                    <a:pt x="15" y="0"/>
                    <a:pt x="0" y="14"/>
                    <a:pt x="0" y="33"/>
                  </a:cubicBezTo>
                  <a:cubicBezTo>
                    <a:pt x="0" y="47"/>
                    <a:pt x="15" y="61"/>
                    <a:pt x="33" y="61"/>
                  </a:cubicBezTo>
                  <a:cubicBezTo>
                    <a:pt x="52" y="61"/>
                    <a:pt x="66" y="47"/>
                    <a:pt x="66" y="33"/>
                  </a:cubicBezTo>
                  <a:cubicBezTo>
                    <a:pt x="66" y="14"/>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3"/>
            <p:cNvSpPr/>
            <p:nvPr/>
          </p:nvSpPr>
          <p:spPr>
            <a:xfrm flipH="1">
              <a:off x="2162680" y="3572171"/>
              <a:ext cx="5725" cy="6275"/>
            </a:xfrm>
            <a:custGeom>
              <a:rect b="b" l="l" r="r" t="t"/>
              <a:pathLst>
                <a:path extrusionOk="0" h="57" w="52">
                  <a:moveTo>
                    <a:pt x="28" y="0"/>
                  </a:moveTo>
                  <a:cubicBezTo>
                    <a:pt x="9" y="0"/>
                    <a:pt x="0" y="14"/>
                    <a:pt x="0" y="28"/>
                  </a:cubicBezTo>
                  <a:cubicBezTo>
                    <a:pt x="0" y="43"/>
                    <a:pt x="9" y="57"/>
                    <a:pt x="28" y="57"/>
                  </a:cubicBezTo>
                  <a:cubicBezTo>
                    <a:pt x="42" y="57"/>
                    <a:pt x="52" y="43"/>
                    <a:pt x="52" y="28"/>
                  </a:cubicBezTo>
                  <a:cubicBezTo>
                    <a:pt x="52" y="14"/>
                    <a:pt x="42" y="0"/>
                    <a:pt x="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3"/>
            <p:cNvSpPr/>
            <p:nvPr/>
          </p:nvSpPr>
          <p:spPr>
            <a:xfrm flipH="1">
              <a:off x="2073946" y="3568538"/>
              <a:ext cx="5284" cy="5284"/>
            </a:xfrm>
            <a:custGeom>
              <a:rect b="b" l="l" r="r" t="t"/>
              <a:pathLst>
                <a:path extrusionOk="0" h="48" w="48">
                  <a:moveTo>
                    <a:pt x="24" y="0"/>
                  </a:moveTo>
                  <a:cubicBezTo>
                    <a:pt x="15" y="0"/>
                    <a:pt x="1" y="10"/>
                    <a:pt x="1" y="24"/>
                  </a:cubicBezTo>
                  <a:cubicBezTo>
                    <a:pt x="1" y="38"/>
                    <a:pt x="15" y="47"/>
                    <a:pt x="24" y="47"/>
                  </a:cubicBezTo>
                  <a:cubicBezTo>
                    <a:pt x="39" y="47"/>
                    <a:pt x="48" y="38"/>
                    <a:pt x="48" y="24"/>
                  </a:cubicBezTo>
                  <a:cubicBezTo>
                    <a:pt x="48" y="10"/>
                    <a:pt x="39"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3"/>
            <p:cNvSpPr/>
            <p:nvPr/>
          </p:nvSpPr>
          <p:spPr>
            <a:xfrm flipH="1">
              <a:off x="1985102" y="3568538"/>
              <a:ext cx="4294" cy="4184"/>
            </a:xfrm>
            <a:custGeom>
              <a:rect b="b" l="l" r="r" t="t"/>
              <a:pathLst>
                <a:path extrusionOk="0" h="38" w="39">
                  <a:moveTo>
                    <a:pt x="19" y="0"/>
                  </a:moveTo>
                  <a:cubicBezTo>
                    <a:pt x="10" y="0"/>
                    <a:pt x="0" y="5"/>
                    <a:pt x="0" y="19"/>
                  </a:cubicBezTo>
                  <a:cubicBezTo>
                    <a:pt x="0" y="28"/>
                    <a:pt x="10" y="38"/>
                    <a:pt x="19" y="38"/>
                  </a:cubicBezTo>
                  <a:cubicBezTo>
                    <a:pt x="33" y="38"/>
                    <a:pt x="38" y="28"/>
                    <a:pt x="38" y="19"/>
                  </a:cubicBezTo>
                  <a:cubicBezTo>
                    <a:pt x="38" y="5"/>
                    <a:pt x="33"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3"/>
            <p:cNvSpPr/>
            <p:nvPr/>
          </p:nvSpPr>
          <p:spPr>
            <a:xfrm flipH="1">
              <a:off x="1896369" y="3572171"/>
              <a:ext cx="3303" cy="3193"/>
            </a:xfrm>
            <a:custGeom>
              <a:rect b="b" l="l" r="r" t="t"/>
              <a:pathLst>
                <a:path extrusionOk="0" h="29" w="30">
                  <a:moveTo>
                    <a:pt x="15" y="0"/>
                  </a:moveTo>
                  <a:cubicBezTo>
                    <a:pt x="10" y="0"/>
                    <a:pt x="1" y="5"/>
                    <a:pt x="1" y="14"/>
                  </a:cubicBezTo>
                  <a:cubicBezTo>
                    <a:pt x="1" y="24"/>
                    <a:pt x="10" y="28"/>
                    <a:pt x="15" y="28"/>
                  </a:cubicBezTo>
                  <a:cubicBezTo>
                    <a:pt x="25" y="28"/>
                    <a:pt x="29" y="24"/>
                    <a:pt x="29" y="14"/>
                  </a:cubicBezTo>
                  <a:cubicBezTo>
                    <a:pt x="29" y="5"/>
                    <a:pt x="25"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3"/>
            <p:cNvSpPr/>
            <p:nvPr/>
          </p:nvSpPr>
          <p:spPr>
            <a:xfrm flipH="1">
              <a:off x="1807635" y="3579878"/>
              <a:ext cx="2202" cy="2752"/>
            </a:xfrm>
            <a:custGeom>
              <a:rect b="b" l="l" r="r" t="t"/>
              <a:pathLst>
                <a:path extrusionOk="0" h="25" w="20">
                  <a:moveTo>
                    <a:pt x="10" y="1"/>
                  </a:moveTo>
                  <a:cubicBezTo>
                    <a:pt x="5" y="1"/>
                    <a:pt x="1" y="6"/>
                    <a:pt x="1" y="10"/>
                  </a:cubicBezTo>
                  <a:cubicBezTo>
                    <a:pt x="1" y="15"/>
                    <a:pt x="5" y="24"/>
                    <a:pt x="10" y="24"/>
                  </a:cubicBezTo>
                  <a:cubicBezTo>
                    <a:pt x="15" y="24"/>
                    <a:pt x="19" y="15"/>
                    <a:pt x="19" y="10"/>
                  </a:cubicBezTo>
                  <a:cubicBezTo>
                    <a:pt x="19" y="6"/>
                    <a:pt x="15"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73"/>
            <p:cNvSpPr/>
            <p:nvPr/>
          </p:nvSpPr>
          <p:spPr>
            <a:xfrm flipH="1">
              <a:off x="1719452" y="3591878"/>
              <a:ext cx="1651" cy="1651"/>
            </a:xfrm>
            <a:custGeom>
              <a:rect b="b" l="l" r="r" t="t"/>
              <a:pathLst>
                <a:path extrusionOk="0" h="15" w="15">
                  <a:moveTo>
                    <a:pt x="5" y="0"/>
                  </a:moveTo>
                  <a:cubicBezTo>
                    <a:pt x="5" y="0"/>
                    <a:pt x="1" y="5"/>
                    <a:pt x="1" y="5"/>
                  </a:cubicBezTo>
                  <a:cubicBezTo>
                    <a:pt x="1" y="10"/>
                    <a:pt x="5" y="14"/>
                    <a:pt x="5" y="14"/>
                  </a:cubicBezTo>
                  <a:cubicBezTo>
                    <a:pt x="10" y="14"/>
                    <a:pt x="15" y="10"/>
                    <a:pt x="15" y="5"/>
                  </a:cubicBezTo>
                  <a:cubicBezTo>
                    <a:pt x="15" y="5"/>
                    <a:pt x="10"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3"/>
            <p:cNvSpPr/>
            <p:nvPr/>
          </p:nvSpPr>
          <p:spPr>
            <a:xfrm flipH="1">
              <a:off x="1632259" y="3607951"/>
              <a:ext cx="550" cy="661"/>
            </a:xfrm>
            <a:custGeom>
              <a:rect b="b" l="l" r="r" t="t"/>
              <a:pathLst>
                <a:path extrusionOk="0" h="6" w="5">
                  <a:moveTo>
                    <a:pt x="0" y="0"/>
                  </a:moveTo>
                  <a:cubicBezTo>
                    <a:pt x="0" y="5"/>
                    <a:pt x="0" y="5"/>
                    <a:pt x="5" y="5"/>
                  </a:cubicBezTo>
                  <a:cubicBezTo>
                    <a:pt x="5" y="5"/>
                    <a:pt x="5" y="5"/>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3"/>
            <p:cNvSpPr/>
            <p:nvPr/>
          </p:nvSpPr>
          <p:spPr>
            <a:xfrm flipH="1">
              <a:off x="8719617" y="3223402"/>
              <a:ext cx="80478" cy="80478"/>
            </a:xfrm>
            <a:custGeom>
              <a:rect b="b" l="l" r="r" t="t"/>
              <a:pathLst>
                <a:path extrusionOk="0" h="731" w="731">
                  <a:moveTo>
                    <a:pt x="363" y="0"/>
                  </a:moveTo>
                  <a:cubicBezTo>
                    <a:pt x="160" y="0"/>
                    <a:pt x="0" y="165"/>
                    <a:pt x="0" y="363"/>
                  </a:cubicBezTo>
                  <a:cubicBezTo>
                    <a:pt x="0" y="566"/>
                    <a:pt x="160" y="731"/>
                    <a:pt x="363" y="731"/>
                  </a:cubicBezTo>
                  <a:cubicBezTo>
                    <a:pt x="566" y="731"/>
                    <a:pt x="731" y="566"/>
                    <a:pt x="731" y="363"/>
                  </a:cubicBezTo>
                  <a:cubicBezTo>
                    <a:pt x="731" y="165"/>
                    <a:pt x="566"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3"/>
            <p:cNvSpPr/>
            <p:nvPr/>
          </p:nvSpPr>
          <p:spPr>
            <a:xfrm flipH="1">
              <a:off x="8650039" y="3278888"/>
              <a:ext cx="79487" cy="79487"/>
            </a:xfrm>
            <a:custGeom>
              <a:rect b="b" l="l" r="r" t="t"/>
              <a:pathLst>
                <a:path extrusionOk="0" h="722" w="722">
                  <a:moveTo>
                    <a:pt x="359" y="1"/>
                  </a:moveTo>
                  <a:cubicBezTo>
                    <a:pt x="161" y="1"/>
                    <a:pt x="0" y="161"/>
                    <a:pt x="0" y="364"/>
                  </a:cubicBezTo>
                  <a:cubicBezTo>
                    <a:pt x="0" y="562"/>
                    <a:pt x="161" y="722"/>
                    <a:pt x="359" y="722"/>
                  </a:cubicBezTo>
                  <a:cubicBezTo>
                    <a:pt x="561" y="722"/>
                    <a:pt x="722" y="562"/>
                    <a:pt x="722" y="364"/>
                  </a:cubicBezTo>
                  <a:cubicBezTo>
                    <a:pt x="722" y="161"/>
                    <a:pt x="561"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3"/>
            <p:cNvSpPr/>
            <p:nvPr/>
          </p:nvSpPr>
          <p:spPr>
            <a:xfrm flipH="1">
              <a:off x="8577929" y="3331291"/>
              <a:ext cx="78386" cy="78496"/>
            </a:xfrm>
            <a:custGeom>
              <a:rect b="b" l="l" r="r" t="t"/>
              <a:pathLst>
                <a:path extrusionOk="0" h="713" w="712">
                  <a:moveTo>
                    <a:pt x="354" y="1"/>
                  </a:moveTo>
                  <a:cubicBezTo>
                    <a:pt x="160" y="1"/>
                    <a:pt x="0" y="161"/>
                    <a:pt x="0" y="354"/>
                  </a:cubicBezTo>
                  <a:cubicBezTo>
                    <a:pt x="0" y="552"/>
                    <a:pt x="160" y="713"/>
                    <a:pt x="354" y="713"/>
                  </a:cubicBezTo>
                  <a:cubicBezTo>
                    <a:pt x="552" y="713"/>
                    <a:pt x="712" y="552"/>
                    <a:pt x="712" y="354"/>
                  </a:cubicBezTo>
                  <a:cubicBezTo>
                    <a:pt x="712" y="161"/>
                    <a:pt x="552"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3"/>
            <p:cNvSpPr/>
            <p:nvPr/>
          </p:nvSpPr>
          <p:spPr>
            <a:xfrm flipH="1">
              <a:off x="8503618" y="3381163"/>
              <a:ext cx="78056" cy="77395"/>
            </a:xfrm>
            <a:custGeom>
              <a:rect b="b" l="l" r="r" t="t"/>
              <a:pathLst>
                <a:path extrusionOk="0" h="703" w="709">
                  <a:moveTo>
                    <a:pt x="354" y="0"/>
                  </a:moveTo>
                  <a:cubicBezTo>
                    <a:pt x="161" y="0"/>
                    <a:pt x="1" y="156"/>
                    <a:pt x="1" y="349"/>
                  </a:cubicBezTo>
                  <a:cubicBezTo>
                    <a:pt x="1" y="547"/>
                    <a:pt x="161" y="703"/>
                    <a:pt x="354" y="703"/>
                  </a:cubicBezTo>
                  <a:cubicBezTo>
                    <a:pt x="548" y="703"/>
                    <a:pt x="708" y="547"/>
                    <a:pt x="708" y="349"/>
                  </a:cubicBezTo>
                  <a:cubicBezTo>
                    <a:pt x="708" y="156"/>
                    <a:pt x="548"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73"/>
            <p:cNvSpPr/>
            <p:nvPr/>
          </p:nvSpPr>
          <p:spPr>
            <a:xfrm flipH="1">
              <a:off x="8428425" y="3428392"/>
              <a:ext cx="76404" cy="76404"/>
            </a:xfrm>
            <a:custGeom>
              <a:rect b="b" l="l" r="r" t="t"/>
              <a:pathLst>
                <a:path extrusionOk="0" h="694" w="694">
                  <a:moveTo>
                    <a:pt x="345" y="0"/>
                  </a:moveTo>
                  <a:cubicBezTo>
                    <a:pt x="156" y="0"/>
                    <a:pt x="1" y="156"/>
                    <a:pt x="1" y="344"/>
                  </a:cubicBezTo>
                  <a:cubicBezTo>
                    <a:pt x="1" y="538"/>
                    <a:pt x="156" y="693"/>
                    <a:pt x="345" y="693"/>
                  </a:cubicBezTo>
                  <a:cubicBezTo>
                    <a:pt x="538" y="693"/>
                    <a:pt x="694" y="538"/>
                    <a:pt x="694" y="344"/>
                  </a:cubicBezTo>
                  <a:cubicBezTo>
                    <a:pt x="694" y="156"/>
                    <a:pt x="538" y="0"/>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3"/>
            <p:cNvSpPr/>
            <p:nvPr/>
          </p:nvSpPr>
          <p:spPr>
            <a:xfrm flipH="1">
              <a:off x="8351141" y="3472979"/>
              <a:ext cx="75854" cy="75854"/>
            </a:xfrm>
            <a:custGeom>
              <a:rect b="b" l="l" r="r" t="t"/>
              <a:pathLst>
                <a:path extrusionOk="0" h="689" w="689">
                  <a:moveTo>
                    <a:pt x="345" y="1"/>
                  </a:moveTo>
                  <a:cubicBezTo>
                    <a:pt x="152" y="1"/>
                    <a:pt x="1" y="156"/>
                    <a:pt x="1" y="345"/>
                  </a:cubicBezTo>
                  <a:cubicBezTo>
                    <a:pt x="1" y="533"/>
                    <a:pt x="152" y="689"/>
                    <a:pt x="345" y="689"/>
                  </a:cubicBezTo>
                  <a:cubicBezTo>
                    <a:pt x="533" y="689"/>
                    <a:pt x="689" y="533"/>
                    <a:pt x="689" y="345"/>
                  </a:cubicBezTo>
                  <a:cubicBezTo>
                    <a:pt x="689" y="156"/>
                    <a:pt x="533"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3"/>
            <p:cNvSpPr/>
            <p:nvPr/>
          </p:nvSpPr>
          <p:spPr>
            <a:xfrm flipH="1">
              <a:off x="8272756" y="3515034"/>
              <a:ext cx="74863" cy="74863"/>
            </a:xfrm>
            <a:custGeom>
              <a:rect b="b" l="l" r="r" t="t"/>
              <a:pathLst>
                <a:path extrusionOk="0" h="680" w="680">
                  <a:moveTo>
                    <a:pt x="340" y="1"/>
                  </a:moveTo>
                  <a:cubicBezTo>
                    <a:pt x="152" y="1"/>
                    <a:pt x="1" y="156"/>
                    <a:pt x="1" y="340"/>
                  </a:cubicBezTo>
                  <a:cubicBezTo>
                    <a:pt x="1" y="529"/>
                    <a:pt x="152" y="679"/>
                    <a:pt x="340" y="679"/>
                  </a:cubicBezTo>
                  <a:cubicBezTo>
                    <a:pt x="524" y="679"/>
                    <a:pt x="680" y="529"/>
                    <a:pt x="680" y="340"/>
                  </a:cubicBezTo>
                  <a:cubicBezTo>
                    <a:pt x="680" y="156"/>
                    <a:pt x="524"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3"/>
            <p:cNvSpPr/>
            <p:nvPr/>
          </p:nvSpPr>
          <p:spPr>
            <a:xfrm flipH="1">
              <a:off x="8193270" y="3554997"/>
              <a:ext cx="73872" cy="73762"/>
            </a:xfrm>
            <a:custGeom>
              <a:rect b="b" l="l" r="r" t="t"/>
              <a:pathLst>
                <a:path extrusionOk="0" h="670" w="671">
                  <a:moveTo>
                    <a:pt x="335" y="1"/>
                  </a:moveTo>
                  <a:cubicBezTo>
                    <a:pt x="152" y="1"/>
                    <a:pt x="1" y="147"/>
                    <a:pt x="1" y="335"/>
                  </a:cubicBezTo>
                  <a:cubicBezTo>
                    <a:pt x="1" y="519"/>
                    <a:pt x="152" y="670"/>
                    <a:pt x="335" y="670"/>
                  </a:cubicBezTo>
                  <a:cubicBezTo>
                    <a:pt x="524" y="670"/>
                    <a:pt x="670" y="519"/>
                    <a:pt x="670" y="335"/>
                  </a:cubicBezTo>
                  <a:cubicBezTo>
                    <a:pt x="670" y="147"/>
                    <a:pt x="524"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3"/>
            <p:cNvSpPr/>
            <p:nvPr/>
          </p:nvSpPr>
          <p:spPr>
            <a:xfrm flipH="1">
              <a:off x="8112353" y="3591878"/>
              <a:ext cx="72771" cy="72771"/>
            </a:xfrm>
            <a:custGeom>
              <a:rect b="b" l="l" r="r" t="t"/>
              <a:pathLst>
                <a:path extrusionOk="0" h="661" w="661">
                  <a:moveTo>
                    <a:pt x="331" y="0"/>
                  </a:moveTo>
                  <a:cubicBezTo>
                    <a:pt x="151" y="0"/>
                    <a:pt x="1" y="146"/>
                    <a:pt x="1" y="330"/>
                  </a:cubicBezTo>
                  <a:cubicBezTo>
                    <a:pt x="1" y="514"/>
                    <a:pt x="151" y="660"/>
                    <a:pt x="331" y="660"/>
                  </a:cubicBezTo>
                  <a:cubicBezTo>
                    <a:pt x="514" y="660"/>
                    <a:pt x="661" y="514"/>
                    <a:pt x="661" y="330"/>
                  </a:cubicBezTo>
                  <a:cubicBezTo>
                    <a:pt x="661" y="146"/>
                    <a:pt x="514"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3"/>
            <p:cNvSpPr/>
            <p:nvPr/>
          </p:nvSpPr>
          <p:spPr>
            <a:xfrm flipH="1">
              <a:off x="8029784" y="3625566"/>
              <a:ext cx="72331" cy="72221"/>
            </a:xfrm>
            <a:custGeom>
              <a:rect b="b" l="l" r="r" t="t"/>
              <a:pathLst>
                <a:path extrusionOk="0" h="656" w="657">
                  <a:moveTo>
                    <a:pt x="331" y="1"/>
                  </a:moveTo>
                  <a:cubicBezTo>
                    <a:pt x="147" y="1"/>
                    <a:pt x="1" y="147"/>
                    <a:pt x="1" y="331"/>
                  </a:cubicBezTo>
                  <a:cubicBezTo>
                    <a:pt x="1" y="510"/>
                    <a:pt x="147" y="656"/>
                    <a:pt x="331" y="656"/>
                  </a:cubicBezTo>
                  <a:cubicBezTo>
                    <a:pt x="510" y="656"/>
                    <a:pt x="656" y="510"/>
                    <a:pt x="656" y="331"/>
                  </a:cubicBezTo>
                  <a:cubicBezTo>
                    <a:pt x="656" y="147"/>
                    <a:pt x="510" y="1"/>
                    <a:pt x="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73"/>
            <p:cNvSpPr/>
            <p:nvPr/>
          </p:nvSpPr>
          <p:spPr>
            <a:xfrm flipH="1">
              <a:off x="7946224" y="3656722"/>
              <a:ext cx="71230" cy="71230"/>
            </a:xfrm>
            <a:custGeom>
              <a:rect b="b" l="l" r="r" t="t"/>
              <a:pathLst>
                <a:path extrusionOk="0" h="647" w="647">
                  <a:moveTo>
                    <a:pt x="321" y="1"/>
                  </a:moveTo>
                  <a:cubicBezTo>
                    <a:pt x="146" y="1"/>
                    <a:pt x="0" y="147"/>
                    <a:pt x="0" y="326"/>
                  </a:cubicBezTo>
                  <a:cubicBezTo>
                    <a:pt x="0" y="500"/>
                    <a:pt x="146" y="646"/>
                    <a:pt x="321" y="646"/>
                  </a:cubicBezTo>
                  <a:cubicBezTo>
                    <a:pt x="500" y="646"/>
                    <a:pt x="646" y="500"/>
                    <a:pt x="646" y="326"/>
                  </a:cubicBezTo>
                  <a:cubicBezTo>
                    <a:pt x="646" y="147"/>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3"/>
            <p:cNvSpPr/>
            <p:nvPr/>
          </p:nvSpPr>
          <p:spPr>
            <a:xfrm flipH="1">
              <a:off x="7861674" y="3684795"/>
              <a:ext cx="70129" cy="70129"/>
            </a:xfrm>
            <a:custGeom>
              <a:rect b="b" l="l" r="r" t="t"/>
              <a:pathLst>
                <a:path extrusionOk="0" h="637" w="637">
                  <a:moveTo>
                    <a:pt x="316" y="0"/>
                  </a:moveTo>
                  <a:cubicBezTo>
                    <a:pt x="141" y="0"/>
                    <a:pt x="0" y="142"/>
                    <a:pt x="0" y="316"/>
                  </a:cubicBezTo>
                  <a:cubicBezTo>
                    <a:pt x="0" y="495"/>
                    <a:pt x="141" y="636"/>
                    <a:pt x="316" y="636"/>
                  </a:cubicBezTo>
                  <a:cubicBezTo>
                    <a:pt x="490" y="636"/>
                    <a:pt x="636" y="495"/>
                    <a:pt x="636" y="316"/>
                  </a:cubicBezTo>
                  <a:cubicBezTo>
                    <a:pt x="636" y="142"/>
                    <a:pt x="490" y="0"/>
                    <a:pt x="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3"/>
            <p:cNvSpPr/>
            <p:nvPr/>
          </p:nvSpPr>
          <p:spPr>
            <a:xfrm flipH="1">
              <a:off x="7776574" y="3709125"/>
              <a:ext cx="69138" cy="69689"/>
            </a:xfrm>
            <a:custGeom>
              <a:rect b="b" l="l" r="r" t="t"/>
              <a:pathLst>
                <a:path extrusionOk="0" h="633" w="628">
                  <a:moveTo>
                    <a:pt x="316" y="1"/>
                  </a:moveTo>
                  <a:cubicBezTo>
                    <a:pt x="142" y="1"/>
                    <a:pt x="1" y="142"/>
                    <a:pt x="1" y="316"/>
                  </a:cubicBezTo>
                  <a:cubicBezTo>
                    <a:pt x="1" y="491"/>
                    <a:pt x="142" y="632"/>
                    <a:pt x="316" y="632"/>
                  </a:cubicBezTo>
                  <a:cubicBezTo>
                    <a:pt x="486" y="632"/>
                    <a:pt x="628" y="491"/>
                    <a:pt x="628" y="316"/>
                  </a:cubicBezTo>
                  <a:cubicBezTo>
                    <a:pt x="628" y="142"/>
                    <a:pt x="486"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73"/>
            <p:cNvSpPr/>
            <p:nvPr/>
          </p:nvSpPr>
          <p:spPr>
            <a:xfrm flipH="1">
              <a:off x="7689932" y="3730373"/>
              <a:ext cx="68588" cy="68147"/>
            </a:xfrm>
            <a:custGeom>
              <a:rect b="b" l="l" r="r" t="t"/>
              <a:pathLst>
                <a:path extrusionOk="0" h="619" w="623">
                  <a:moveTo>
                    <a:pt x="312" y="1"/>
                  </a:moveTo>
                  <a:cubicBezTo>
                    <a:pt x="142" y="1"/>
                    <a:pt x="1" y="138"/>
                    <a:pt x="1" y="312"/>
                  </a:cubicBezTo>
                  <a:cubicBezTo>
                    <a:pt x="1" y="482"/>
                    <a:pt x="142" y="618"/>
                    <a:pt x="312" y="618"/>
                  </a:cubicBezTo>
                  <a:cubicBezTo>
                    <a:pt x="481" y="618"/>
                    <a:pt x="623" y="482"/>
                    <a:pt x="623" y="312"/>
                  </a:cubicBezTo>
                  <a:cubicBezTo>
                    <a:pt x="623" y="138"/>
                    <a:pt x="481"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3"/>
            <p:cNvSpPr/>
            <p:nvPr/>
          </p:nvSpPr>
          <p:spPr>
            <a:xfrm flipH="1">
              <a:off x="7602739" y="3747547"/>
              <a:ext cx="67597" cy="67597"/>
            </a:xfrm>
            <a:custGeom>
              <a:rect b="b" l="l" r="r" t="t"/>
              <a:pathLst>
                <a:path extrusionOk="0" h="614" w="614">
                  <a:moveTo>
                    <a:pt x="307" y="0"/>
                  </a:moveTo>
                  <a:cubicBezTo>
                    <a:pt x="138" y="0"/>
                    <a:pt x="1" y="137"/>
                    <a:pt x="1" y="307"/>
                  </a:cubicBezTo>
                  <a:cubicBezTo>
                    <a:pt x="1" y="477"/>
                    <a:pt x="138" y="613"/>
                    <a:pt x="307" y="613"/>
                  </a:cubicBezTo>
                  <a:cubicBezTo>
                    <a:pt x="477" y="613"/>
                    <a:pt x="614" y="477"/>
                    <a:pt x="614" y="307"/>
                  </a:cubicBezTo>
                  <a:cubicBezTo>
                    <a:pt x="614" y="137"/>
                    <a:pt x="477"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3"/>
            <p:cNvSpPr/>
            <p:nvPr/>
          </p:nvSpPr>
          <p:spPr>
            <a:xfrm flipH="1">
              <a:off x="7514996" y="3761529"/>
              <a:ext cx="66496" cy="66056"/>
            </a:xfrm>
            <a:custGeom>
              <a:rect b="b" l="l" r="r" t="t"/>
              <a:pathLst>
                <a:path extrusionOk="0" h="600" w="604">
                  <a:moveTo>
                    <a:pt x="302" y="1"/>
                  </a:moveTo>
                  <a:cubicBezTo>
                    <a:pt x="137" y="1"/>
                    <a:pt x="0" y="133"/>
                    <a:pt x="0" y="298"/>
                  </a:cubicBezTo>
                  <a:cubicBezTo>
                    <a:pt x="0" y="467"/>
                    <a:pt x="137" y="599"/>
                    <a:pt x="302" y="599"/>
                  </a:cubicBezTo>
                  <a:cubicBezTo>
                    <a:pt x="467" y="599"/>
                    <a:pt x="604" y="467"/>
                    <a:pt x="604" y="298"/>
                  </a:cubicBezTo>
                  <a:cubicBezTo>
                    <a:pt x="604" y="133"/>
                    <a:pt x="467" y="1"/>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3"/>
            <p:cNvSpPr/>
            <p:nvPr/>
          </p:nvSpPr>
          <p:spPr>
            <a:xfrm flipH="1">
              <a:off x="7426813" y="3770886"/>
              <a:ext cx="65505" cy="65505"/>
            </a:xfrm>
            <a:custGeom>
              <a:rect b="b" l="l" r="r" t="t"/>
              <a:pathLst>
                <a:path extrusionOk="0" h="595" w="595">
                  <a:moveTo>
                    <a:pt x="298" y="1"/>
                  </a:moveTo>
                  <a:cubicBezTo>
                    <a:pt x="138" y="1"/>
                    <a:pt x="1" y="133"/>
                    <a:pt x="1" y="298"/>
                  </a:cubicBezTo>
                  <a:cubicBezTo>
                    <a:pt x="1" y="463"/>
                    <a:pt x="138" y="595"/>
                    <a:pt x="298" y="595"/>
                  </a:cubicBezTo>
                  <a:cubicBezTo>
                    <a:pt x="463" y="595"/>
                    <a:pt x="595" y="463"/>
                    <a:pt x="595" y="298"/>
                  </a:cubicBezTo>
                  <a:cubicBezTo>
                    <a:pt x="595" y="133"/>
                    <a:pt x="463" y="1"/>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3"/>
            <p:cNvSpPr/>
            <p:nvPr/>
          </p:nvSpPr>
          <p:spPr>
            <a:xfrm flipH="1">
              <a:off x="7337969" y="3776061"/>
              <a:ext cx="64514" cy="64514"/>
            </a:xfrm>
            <a:custGeom>
              <a:rect b="b" l="l" r="r" t="t"/>
              <a:pathLst>
                <a:path extrusionOk="0" h="586" w="586">
                  <a:moveTo>
                    <a:pt x="293" y="1"/>
                  </a:moveTo>
                  <a:cubicBezTo>
                    <a:pt x="133" y="1"/>
                    <a:pt x="1" y="133"/>
                    <a:pt x="1" y="293"/>
                  </a:cubicBezTo>
                  <a:cubicBezTo>
                    <a:pt x="1" y="453"/>
                    <a:pt x="133" y="585"/>
                    <a:pt x="293" y="585"/>
                  </a:cubicBezTo>
                  <a:cubicBezTo>
                    <a:pt x="453" y="585"/>
                    <a:pt x="585" y="453"/>
                    <a:pt x="585" y="293"/>
                  </a:cubicBezTo>
                  <a:cubicBezTo>
                    <a:pt x="585" y="133"/>
                    <a:pt x="453"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3"/>
            <p:cNvSpPr/>
            <p:nvPr/>
          </p:nvSpPr>
          <p:spPr>
            <a:xfrm flipH="1">
              <a:off x="7249235" y="3777162"/>
              <a:ext cx="63413" cy="63413"/>
            </a:xfrm>
            <a:custGeom>
              <a:rect b="b" l="l" r="r" t="t"/>
              <a:pathLst>
                <a:path extrusionOk="0" h="576" w="576">
                  <a:moveTo>
                    <a:pt x="288" y="0"/>
                  </a:moveTo>
                  <a:cubicBezTo>
                    <a:pt x="127" y="0"/>
                    <a:pt x="0" y="127"/>
                    <a:pt x="0" y="288"/>
                  </a:cubicBezTo>
                  <a:cubicBezTo>
                    <a:pt x="0" y="448"/>
                    <a:pt x="127" y="575"/>
                    <a:pt x="288" y="575"/>
                  </a:cubicBezTo>
                  <a:cubicBezTo>
                    <a:pt x="448" y="575"/>
                    <a:pt x="575" y="448"/>
                    <a:pt x="575" y="288"/>
                  </a:cubicBezTo>
                  <a:cubicBezTo>
                    <a:pt x="575" y="127"/>
                    <a:pt x="448" y="0"/>
                    <a:pt x="2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3"/>
            <p:cNvSpPr/>
            <p:nvPr/>
          </p:nvSpPr>
          <p:spPr>
            <a:xfrm flipH="1">
              <a:off x="7160502" y="3773529"/>
              <a:ext cx="62422" cy="62312"/>
            </a:xfrm>
            <a:custGeom>
              <a:rect b="b" l="l" r="r" t="t"/>
              <a:pathLst>
                <a:path extrusionOk="0" h="566" w="567">
                  <a:moveTo>
                    <a:pt x="283" y="0"/>
                  </a:moveTo>
                  <a:cubicBezTo>
                    <a:pt x="123" y="0"/>
                    <a:pt x="1" y="127"/>
                    <a:pt x="1" y="283"/>
                  </a:cubicBezTo>
                  <a:cubicBezTo>
                    <a:pt x="1" y="443"/>
                    <a:pt x="123" y="566"/>
                    <a:pt x="283" y="566"/>
                  </a:cubicBezTo>
                  <a:cubicBezTo>
                    <a:pt x="439" y="566"/>
                    <a:pt x="566" y="443"/>
                    <a:pt x="566" y="283"/>
                  </a:cubicBezTo>
                  <a:cubicBezTo>
                    <a:pt x="566" y="127"/>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3"/>
            <p:cNvSpPr/>
            <p:nvPr/>
          </p:nvSpPr>
          <p:spPr>
            <a:xfrm flipH="1">
              <a:off x="7072318" y="3765712"/>
              <a:ext cx="61322" cy="61322"/>
            </a:xfrm>
            <a:custGeom>
              <a:rect b="b" l="l" r="r" t="t"/>
              <a:pathLst>
                <a:path extrusionOk="0" h="557" w="557">
                  <a:moveTo>
                    <a:pt x="279" y="0"/>
                  </a:moveTo>
                  <a:cubicBezTo>
                    <a:pt x="123" y="0"/>
                    <a:pt x="0" y="123"/>
                    <a:pt x="0" y="279"/>
                  </a:cubicBezTo>
                  <a:cubicBezTo>
                    <a:pt x="0" y="434"/>
                    <a:pt x="123" y="557"/>
                    <a:pt x="279" y="557"/>
                  </a:cubicBezTo>
                  <a:cubicBezTo>
                    <a:pt x="434" y="557"/>
                    <a:pt x="557" y="434"/>
                    <a:pt x="557" y="279"/>
                  </a:cubicBezTo>
                  <a:cubicBezTo>
                    <a:pt x="557" y="123"/>
                    <a:pt x="434"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3"/>
            <p:cNvSpPr/>
            <p:nvPr/>
          </p:nvSpPr>
          <p:spPr>
            <a:xfrm flipH="1">
              <a:off x="6984576" y="3752721"/>
              <a:ext cx="60331" cy="60881"/>
            </a:xfrm>
            <a:custGeom>
              <a:rect b="b" l="l" r="r" t="t"/>
              <a:pathLst>
                <a:path extrusionOk="0" h="553" w="548">
                  <a:moveTo>
                    <a:pt x="274" y="1"/>
                  </a:moveTo>
                  <a:cubicBezTo>
                    <a:pt x="123" y="1"/>
                    <a:pt x="1" y="123"/>
                    <a:pt x="1" y="274"/>
                  </a:cubicBezTo>
                  <a:cubicBezTo>
                    <a:pt x="1" y="430"/>
                    <a:pt x="123" y="552"/>
                    <a:pt x="274" y="552"/>
                  </a:cubicBezTo>
                  <a:cubicBezTo>
                    <a:pt x="425" y="552"/>
                    <a:pt x="547" y="430"/>
                    <a:pt x="547" y="274"/>
                  </a:cubicBezTo>
                  <a:cubicBezTo>
                    <a:pt x="547"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3"/>
            <p:cNvSpPr/>
            <p:nvPr/>
          </p:nvSpPr>
          <p:spPr>
            <a:xfrm flipH="1">
              <a:off x="6897383" y="3734556"/>
              <a:ext cx="59780" cy="59780"/>
            </a:xfrm>
            <a:custGeom>
              <a:rect b="b" l="l" r="r" t="t"/>
              <a:pathLst>
                <a:path extrusionOk="0" h="543" w="543">
                  <a:moveTo>
                    <a:pt x="269" y="1"/>
                  </a:moveTo>
                  <a:cubicBezTo>
                    <a:pt x="118" y="1"/>
                    <a:pt x="0" y="123"/>
                    <a:pt x="0" y="274"/>
                  </a:cubicBezTo>
                  <a:cubicBezTo>
                    <a:pt x="0" y="425"/>
                    <a:pt x="118" y="543"/>
                    <a:pt x="269" y="543"/>
                  </a:cubicBezTo>
                  <a:cubicBezTo>
                    <a:pt x="420" y="543"/>
                    <a:pt x="542" y="425"/>
                    <a:pt x="542" y="274"/>
                  </a:cubicBezTo>
                  <a:cubicBezTo>
                    <a:pt x="542" y="123"/>
                    <a:pt x="420"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3"/>
            <p:cNvSpPr/>
            <p:nvPr/>
          </p:nvSpPr>
          <p:spPr>
            <a:xfrm flipH="1">
              <a:off x="6811732" y="3711767"/>
              <a:ext cx="58789" cy="58679"/>
            </a:xfrm>
            <a:custGeom>
              <a:rect b="b" l="l" r="r" t="t"/>
              <a:pathLst>
                <a:path extrusionOk="0" h="533" w="534">
                  <a:moveTo>
                    <a:pt x="265" y="0"/>
                  </a:moveTo>
                  <a:cubicBezTo>
                    <a:pt x="118" y="0"/>
                    <a:pt x="1" y="118"/>
                    <a:pt x="1" y="264"/>
                  </a:cubicBezTo>
                  <a:cubicBezTo>
                    <a:pt x="1" y="415"/>
                    <a:pt x="118" y="533"/>
                    <a:pt x="265" y="533"/>
                  </a:cubicBezTo>
                  <a:cubicBezTo>
                    <a:pt x="411" y="533"/>
                    <a:pt x="533" y="415"/>
                    <a:pt x="533" y="264"/>
                  </a:cubicBezTo>
                  <a:cubicBezTo>
                    <a:pt x="533" y="118"/>
                    <a:pt x="411"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3"/>
            <p:cNvSpPr/>
            <p:nvPr/>
          </p:nvSpPr>
          <p:spPr>
            <a:xfrm flipH="1">
              <a:off x="6727732" y="3683694"/>
              <a:ext cx="58239" cy="57688"/>
            </a:xfrm>
            <a:custGeom>
              <a:rect b="b" l="l" r="r" t="t"/>
              <a:pathLst>
                <a:path extrusionOk="0" h="524" w="529">
                  <a:moveTo>
                    <a:pt x="265" y="1"/>
                  </a:moveTo>
                  <a:cubicBezTo>
                    <a:pt x="119" y="1"/>
                    <a:pt x="1" y="119"/>
                    <a:pt x="1" y="260"/>
                  </a:cubicBezTo>
                  <a:cubicBezTo>
                    <a:pt x="1" y="406"/>
                    <a:pt x="119" y="524"/>
                    <a:pt x="265" y="524"/>
                  </a:cubicBezTo>
                  <a:cubicBezTo>
                    <a:pt x="411" y="524"/>
                    <a:pt x="529" y="406"/>
                    <a:pt x="529" y="260"/>
                  </a:cubicBezTo>
                  <a:cubicBezTo>
                    <a:pt x="529" y="119"/>
                    <a:pt x="411"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3"/>
            <p:cNvSpPr/>
            <p:nvPr/>
          </p:nvSpPr>
          <p:spPr>
            <a:xfrm flipH="1">
              <a:off x="6645164" y="3650997"/>
              <a:ext cx="57248" cy="56698"/>
            </a:xfrm>
            <a:custGeom>
              <a:rect b="b" l="l" r="r" t="t"/>
              <a:pathLst>
                <a:path extrusionOk="0" h="515" w="520">
                  <a:moveTo>
                    <a:pt x="260" y="1"/>
                  </a:moveTo>
                  <a:cubicBezTo>
                    <a:pt x="119" y="1"/>
                    <a:pt x="1" y="114"/>
                    <a:pt x="1" y="260"/>
                  </a:cubicBezTo>
                  <a:cubicBezTo>
                    <a:pt x="1" y="401"/>
                    <a:pt x="119" y="515"/>
                    <a:pt x="260" y="515"/>
                  </a:cubicBezTo>
                  <a:cubicBezTo>
                    <a:pt x="402" y="515"/>
                    <a:pt x="519" y="401"/>
                    <a:pt x="519" y="260"/>
                  </a:cubicBezTo>
                  <a:cubicBezTo>
                    <a:pt x="519" y="114"/>
                    <a:pt x="402"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3"/>
            <p:cNvSpPr/>
            <p:nvPr/>
          </p:nvSpPr>
          <p:spPr>
            <a:xfrm flipH="1">
              <a:off x="6564687" y="3614667"/>
              <a:ext cx="55707" cy="55707"/>
            </a:xfrm>
            <a:custGeom>
              <a:rect b="b" l="l" r="r" t="t"/>
              <a:pathLst>
                <a:path extrusionOk="0" h="506" w="506">
                  <a:moveTo>
                    <a:pt x="255" y="1"/>
                  </a:moveTo>
                  <a:cubicBezTo>
                    <a:pt x="114" y="1"/>
                    <a:pt x="1" y="114"/>
                    <a:pt x="1" y="251"/>
                  </a:cubicBezTo>
                  <a:cubicBezTo>
                    <a:pt x="1" y="392"/>
                    <a:pt x="114" y="505"/>
                    <a:pt x="255" y="505"/>
                  </a:cubicBezTo>
                  <a:cubicBezTo>
                    <a:pt x="392" y="505"/>
                    <a:pt x="505" y="392"/>
                    <a:pt x="505" y="251"/>
                  </a:cubicBezTo>
                  <a:cubicBezTo>
                    <a:pt x="505" y="114"/>
                    <a:pt x="392"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3"/>
            <p:cNvSpPr/>
            <p:nvPr/>
          </p:nvSpPr>
          <p:spPr>
            <a:xfrm flipH="1">
              <a:off x="6485311" y="3574703"/>
              <a:ext cx="55156" cy="55156"/>
            </a:xfrm>
            <a:custGeom>
              <a:rect b="b" l="l" r="r" t="t"/>
              <a:pathLst>
                <a:path extrusionOk="0" h="501" w="501">
                  <a:moveTo>
                    <a:pt x="251" y="1"/>
                  </a:moveTo>
                  <a:cubicBezTo>
                    <a:pt x="114" y="1"/>
                    <a:pt x="1" y="114"/>
                    <a:pt x="1" y="251"/>
                  </a:cubicBezTo>
                  <a:cubicBezTo>
                    <a:pt x="1" y="387"/>
                    <a:pt x="114" y="500"/>
                    <a:pt x="251" y="500"/>
                  </a:cubicBezTo>
                  <a:cubicBezTo>
                    <a:pt x="387" y="500"/>
                    <a:pt x="500" y="387"/>
                    <a:pt x="500" y="251"/>
                  </a:cubicBezTo>
                  <a:cubicBezTo>
                    <a:pt x="500" y="114"/>
                    <a:pt x="387"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3"/>
            <p:cNvSpPr/>
            <p:nvPr/>
          </p:nvSpPr>
          <p:spPr>
            <a:xfrm flipH="1">
              <a:off x="6407476" y="3532649"/>
              <a:ext cx="54055" cy="54166"/>
            </a:xfrm>
            <a:custGeom>
              <a:rect b="b" l="l" r="r" t="t"/>
              <a:pathLst>
                <a:path extrusionOk="0" h="492" w="491">
                  <a:moveTo>
                    <a:pt x="245" y="1"/>
                  </a:moveTo>
                  <a:cubicBezTo>
                    <a:pt x="109" y="1"/>
                    <a:pt x="0" y="109"/>
                    <a:pt x="0" y="246"/>
                  </a:cubicBezTo>
                  <a:cubicBezTo>
                    <a:pt x="0" y="383"/>
                    <a:pt x="109" y="491"/>
                    <a:pt x="245" y="491"/>
                  </a:cubicBezTo>
                  <a:cubicBezTo>
                    <a:pt x="382" y="491"/>
                    <a:pt x="491" y="383"/>
                    <a:pt x="491" y="246"/>
                  </a:cubicBezTo>
                  <a:cubicBezTo>
                    <a:pt x="491" y="109"/>
                    <a:pt x="382" y="1"/>
                    <a:pt x="2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3"/>
            <p:cNvSpPr/>
            <p:nvPr/>
          </p:nvSpPr>
          <p:spPr>
            <a:xfrm flipH="1">
              <a:off x="6330192" y="3489052"/>
              <a:ext cx="53505" cy="53065"/>
            </a:xfrm>
            <a:custGeom>
              <a:rect b="b" l="l" r="r" t="t"/>
              <a:pathLst>
                <a:path extrusionOk="0" h="482" w="486">
                  <a:moveTo>
                    <a:pt x="246" y="1"/>
                  </a:moveTo>
                  <a:cubicBezTo>
                    <a:pt x="109" y="1"/>
                    <a:pt x="0" y="109"/>
                    <a:pt x="0" y="241"/>
                  </a:cubicBezTo>
                  <a:cubicBezTo>
                    <a:pt x="0" y="373"/>
                    <a:pt x="109" y="482"/>
                    <a:pt x="246" y="482"/>
                  </a:cubicBezTo>
                  <a:cubicBezTo>
                    <a:pt x="378" y="482"/>
                    <a:pt x="486" y="373"/>
                    <a:pt x="486" y="241"/>
                  </a:cubicBezTo>
                  <a:cubicBezTo>
                    <a:pt x="486" y="109"/>
                    <a:pt x="378"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73"/>
            <p:cNvSpPr/>
            <p:nvPr/>
          </p:nvSpPr>
          <p:spPr>
            <a:xfrm flipH="1">
              <a:off x="6253348" y="3445016"/>
              <a:ext cx="52514" cy="51964"/>
            </a:xfrm>
            <a:custGeom>
              <a:rect b="b" l="l" r="r" t="t"/>
              <a:pathLst>
                <a:path extrusionOk="0" h="472" w="477">
                  <a:moveTo>
                    <a:pt x="236" y="0"/>
                  </a:moveTo>
                  <a:cubicBezTo>
                    <a:pt x="109" y="0"/>
                    <a:pt x="1" y="104"/>
                    <a:pt x="1" y="236"/>
                  </a:cubicBezTo>
                  <a:cubicBezTo>
                    <a:pt x="1" y="368"/>
                    <a:pt x="109" y="472"/>
                    <a:pt x="236" y="472"/>
                  </a:cubicBezTo>
                  <a:cubicBezTo>
                    <a:pt x="368" y="472"/>
                    <a:pt x="477" y="368"/>
                    <a:pt x="477" y="236"/>
                  </a:cubicBezTo>
                  <a:cubicBezTo>
                    <a:pt x="477" y="104"/>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73"/>
            <p:cNvSpPr/>
            <p:nvPr/>
          </p:nvSpPr>
          <p:spPr>
            <a:xfrm flipH="1">
              <a:off x="6176504" y="3401419"/>
              <a:ext cx="51523" cy="50973"/>
            </a:xfrm>
            <a:custGeom>
              <a:rect b="b" l="l" r="r" t="t"/>
              <a:pathLst>
                <a:path extrusionOk="0" h="463" w="468">
                  <a:moveTo>
                    <a:pt x="236" y="0"/>
                  </a:moveTo>
                  <a:cubicBezTo>
                    <a:pt x="104" y="0"/>
                    <a:pt x="1" y="104"/>
                    <a:pt x="1" y="231"/>
                  </a:cubicBezTo>
                  <a:cubicBezTo>
                    <a:pt x="1" y="358"/>
                    <a:pt x="104" y="462"/>
                    <a:pt x="236" y="462"/>
                  </a:cubicBezTo>
                  <a:cubicBezTo>
                    <a:pt x="364" y="462"/>
                    <a:pt x="467" y="358"/>
                    <a:pt x="467" y="231"/>
                  </a:cubicBezTo>
                  <a:cubicBezTo>
                    <a:pt x="467" y="104"/>
                    <a:pt x="364"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3"/>
            <p:cNvSpPr/>
            <p:nvPr/>
          </p:nvSpPr>
          <p:spPr>
            <a:xfrm flipH="1">
              <a:off x="6098670" y="3358814"/>
              <a:ext cx="50422" cy="50422"/>
            </a:xfrm>
            <a:custGeom>
              <a:rect b="b" l="l" r="r" t="t"/>
              <a:pathLst>
                <a:path extrusionOk="0" h="458" w="458">
                  <a:moveTo>
                    <a:pt x="231" y="1"/>
                  </a:moveTo>
                  <a:cubicBezTo>
                    <a:pt x="104" y="1"/>
                    <a:pt x="0" y="104"/>
                    <a:pt x="0" y="232"/>
                  </a:cubicBezTo>
                  <a:cubicBezTo>
                    <a:pt x="0" y="359"/>
                    <a:pt x="104" y="458"/>
                    <a:pt x="231" y="458"/>
                  </a:cubicBezTo>
                  <a:cubicBezTo>
                    <a:pt x="354" y="458"/>
                    <a:pt x="458" y="359"/>
                    <a:pt x="458" y="232"/>
                  </a:cubicBezTo>
                  <a:cubicBezTo>
                    <a:pt x="458" y="104"/>
                    <a:pt x="354"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3"/>
            <p:cNvSpPr/>
            <p:nvPr/>
          </p:nvSpPr>
          <p:spPr>
            <a:xfrm flipH="1">
              <a:off x="6019294" y="3319401"/>
              <a:ext cx="49432" cy="49872"/>
            </a:xfrm>
            <a:custGeom>
              <a:rect b="b" l="l" r="r" t="t"/>
              <a:pathLst>
                <a:path extrusionOk="0" h="453" w="449">
                  <a:moveTo>
                    <a:pt x="223" y="0"/>
                  </a:moveTo>
                  <a:cubicBezTo>
                    <a:pt x="100" y="0"/>
                    <a:pt x="1" y="104"/>
                    <a:pt x="1" y="227"/>
                  </a:cubicBezTo>
                  <a:cubicBezTo>
                    <a:pt x="1" y="349"/>
                    <a:pt x="100" y="453"/>
                    <a:pt x="223" y="453"/>
                  </a:cubicBezTo>
                  <a:cubicBezTo>
                    <a:pt x="350" y="453"/>
                    <a:pt x="449" y="349"/>
                    <a:pt x="449" y="227"/>
                  </a:cubicBezTo>
                  <a:cubicBezTo>
                    <a:pt x="449" y="104"/>
                    <a:pt x="350" y="0"/>
                    <a:pt x="2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3"/>
            <p:cNvSpPr/>
            <p:nvPr/>
          </p:nvSpPr>
          <p:spPr>
            <a:xfrm flipH="1">
              <a:off x="5938266" y="3284062"/>
              <a:ext cx="48441" cy="48441"/>
            </a:xfrm>
            <a:custGeom>
              <a:rect b="b" l="l" r="r" t="t"/>
              <a:pathLst>
                <a:path extrusionOk="0" h="440" w="440">
                  <a:moveTo>
                    <a:pt x="222" y="1"/>
                  </a:moveTo>
                  <a:cubicBezTo>
                    <a:pt x="100" y="1"/>
                    <a:pt x="1" y="100"/>
                    <a:pt x="1" y="222"/>
                  </a:cubicBezTo>
                  <a:cubicBezTo>
                    <a:pt x="1" y="340"/>
                    <a:pt x="100" y="439"/>
                    <a:pt x="222" y="439"/>
                  </a:cubicBezTo>
                  <a:cubicBezTo>
                    <a:pt x="340" y="439"/>
                    <a:pt x="439" y="340"/>
                    <a:pt x="439" y="222"/>
                  </a:cubicBezTo>
                  <a:cubicBezTo>
                    <a:pt x="439" y="100"/>
                    <a:pt x="34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3"/>
            <p:cNvSpPr/>
            <p:nvPr/>
          </p:nvSpPr>
          <p:spPr>
            <a:xfrm flipH="1">
              <a:off x="5854707" y="3254007"/>
              <a:ext cx="47890" cy="47340"/>
            </a:xfrm>
            <a:custGeom>
              <a:rect b="b" l="l" r="r" t="t"/>
              <a:pathLst>
                <a:path extrusionOk="0" h="430" w="435">
                  <a:moveTo>
                    <a:pt x="217" y="0"/>
                  </a:moveTo>
                  <a:cubicBezTo>
                    <a:pt x="99" y="0"/>
                    <a:pt x="0" y="95"/>
                    <a:pt x="0" y="217"/>
                  </a:cubicBezTo>
                  <a:cubicBezTo>
                    <a:pt x="0" y="335"/>
                    <a:pt x="99" y="429"/>
                    <a:pt x="217" y="429"/>
                  </a:cubicBezTo>
                  <a:cubicBezTo>
                    <a:pt x="335" y="429"/>
                    <a:pt x="434" y="335"/>
                    <a:pt x="434" y="217"/>
                  </a:cubicBezTo>
                  <a:cubicBezTo>
                    <a:pt x="434" y="95"/>
                    <a:pt x="335"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3"/>
            <p:cNvSpPr/>
            <p:nvPr/>
          </p:nvSpPr>
          <p:spPr>
            <a:xfrm flipH="1">
              <a:off x="5769606" y="3230117"/>
              <a:ext cx="46349" cy="46349"/>
            </a:xfrm>
            <a:custGeom>
              <a:rect b="b" l="l" r="r" t="t"/>
              <a:pathLst>
                <a:path extrusionOk="0" h="421" w="421">
                  <a:moveTo>
                    <a:pt x="208" y="0"/>
                  </a:moveTo>
                  <a:cubicBezTo>
                    <a:pt x="95" y="0"/>
                    <a:pt x="1" y="95"/>
                    <a:pt x="1" y="208"/>
                  </a:cubicBezTo>
                  <a:cubicBezTo>
                    <a:pt x="1" y="326"/>
                    <a:pt x="95" y="420"/>
                    <a:pt x="208" y="420"/>
                  </a:cubicBezTo>
                  <a:cubicBezTo>
                    <a:pt x="326" y="420"/>
                    <a:pt x="420" y="326"/>
                    <a:pt x="420" y="208"/>
                  </a:cubicBezTo>
                  <a:cubicBezTo>
                    <a:pt x="420" y="95"/>
                    <a:pt x="326"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3"/>
            <p:cNvSpPr/>
            <p:nvPr/>
          </p:nvSpPr>
          <p:spPr>
            <a:xfrm flipH="1">
              <a:off x="5682414" y="3212943"/>
              <a:ext cx="45798" cy="45798"/>
            </a:xfrm>
            <a:custGeom>
              <a:rect b="b" l="l" r="r" t="t"/>
              <a:pathLst>
                <a:path extrusionOk="0" h="416" w="416">
                  <a:moveTo>
                    <a:pt x="208" y="1"/>
                  </a:moveTo>
                  <a:cubicBezTo>
                    <a:pt x="95" y="1"/>
                    <a:pt x="0" y="95"/>
                    <a:pt x="0" y="208"/>
                  </a:cubicBezTo>
                  <a:cubicBezTo>
                    <a:pt x="0" y="321"/>
                    <a:pt x="95" y="416"/>
                    <a:pt x="208" y="416"/>
                  </a:cubicBezTo>
                  <a:cubicBezTo>
                    <a:pt x="321" y="416"/>
                    <a:pt x="415" y="321"/>
                    <a:pt x="415" y="208"/>
                  </a:cubicBezTo>
                  <a:cubicBezTo>
                    <a:pt x="415" y="95"/>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3"/>
            <p:cNvSpPr/>
            <p:nvPr/>
          </p:nvSpPr>
          <p:spPr>
            <a:xfrm flipH="1">
              <a:off x="5594231" y="3203695"/>
              <a:ext cx="44698" cy="44698"/>
            </a:xfrm>
            <a:custGeom>
              <a:rect b="b" l="l" r="r" t="t"/>
              <a:pathLst>
                <a:path extrusionOk="0" h="406" w="406">
                  <a:moveTo>
                    <a:pt x="203" y="0"/>
                  </a:moveTo>
                  <a:cubicBezTo>
                    <a:pt x="90" y="0"/>
                    <a:pt x="0" y="90"/>
                    <a:pt x="0" y="203"/>
                  </a:cubicBezTo>
                  <a:cubicBezTo>
                    <a:pt x="0" y="316"/>
                    <a:pt x="90" y="405"/>
                    <a:pt x="203" y="405"/>
                  </a:cubicBezTo>
                  <a:cubicBezTo>
                    <a:pt x="316" y="405"/>
                    <a:pt x="406" y="316"/>
                    <a:pt x="406" y="203"/>
                  </a:cubicBezTo>
                  <a:cubicBezTo>
                    <a:pt x="406" y="90"/>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3"/>
            <p:cNvSpPr/>
            <p:nvPr/>
          </p:nvSpPr>
          <p:spPr>
            <a:xfrm flipH="1">
              <a:off x="5505497" y="3202044"/>
              <a:ext cx="43707" cy="43707"/>
            </a:xfrm>
            <a:custGeom>
              <a:rect b="b" l="l" r="r" t="t"/>
              <a:pathLst>
                <a:path extrusionOk="0" h="397" w="397">
                  <a:moveTo>
                    <a:pt x="199" y="1"/>
                  </a:moveTo>
                  <a:cubicBezTo>
                    <a:pt x="90" y="1"/>
                    <a:pt x="1" y="86"/>
                    <a:pt x="1" y="199"/>
                  </a:cubicBezTo>
                  <a:cubicBezTo>
                    <a:pt x="1" y="307"/>
                    <a:pt x="90" y="397"/>
                    <a:pt x="199" y="397"/>
                  </a:cubicBezTo>
                  <a:cubicBezTo>
                    <a:pt x="307" y="397"/>
                    <a:pt x="397" y="307"/>
                    <a:pt x="397" y="199"/>
                  </a:cubicBezTo>
                  <a:cubicBezTo>
                    <a:pt x="397" y="86"/>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3"/>
            <p:cNvSpPr/>
            <p:nvPr/>
          </p:nvSpPr>
          <p:spPr>
            <a:xfrm flipH="1">
              <a:off x="5416763" y="3207328"/>
              <a:ext cx="42606" cy="42606"/>
            </a:xfrm>
            <a:custGeom>
              <a:rect b="b" l="l" r="r" t="t"/>
              <a:pathLst>
                <a:path extrusionOk="0" h="387" w="387">
                  <a:moveTo>
                    <a:pt x="194" y="0"/>
                  </a:moveTo>
                  <a:cubicBezTo>
                    <a:pt x="85" y="0"/>
                    <a:pt x="0" y="85"/>
                    <a:pt x="0" y="193"/>
                  </a:cubicBezTo>
                  <a:cubicBezTo>
                    <a:pt x="0" y="302"/>
                    <a:pt x="85" y="387"/>
                    <a:pt x="194" y="387"/>
                  </a:cubicBezTo>
                  <a:cubicBezTo>
                    <a:pt x="297" y="387"/>
                    <a:pt x="387" y="302"/>
                    <a:pt x="387" y="193"/>
                  </a:cubicBezTo>
                  <a:cubicBezTo>
                    <a:pt x="387" y="85"/>
                    <a:pt x="297" y="0"/>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73"/>
            <p:cNvSpPr/>
            <p:nvPr/>
          </p:nvSpPr>
          <p:spPr>
            <a:xfrm flipH="1">
              <a:off x="5328470" y="3219218"/>
              <a:ext cx="42165" cy="41615"/>
            </a:xfrm>
            <a:custGeom>
              <a:rect b="b" l="l" r="r" t="t"/>
              <a:pathLst>
                <a:path extrusionOk="0" h="378" w="383">
                  <a:moveTo>
                    <a:pt x="189" y="0"/>
                  </a:moveTo>
                  <a:cubicBezTo>
                    <a:pt x="85" y="0"/>
                    <a:pt x="1" y="85"/>
                    <a:pt x="1" y="189"/>
                  </a:cubicBezTo>
                  <a:cubicBezTo>
                    <a:pt x="1" y="293"/>
                    <a:pt x="85" y="378"/>
                    <a:pt x="189" y="378"/>
                  </a:cubicBezTo>
                  <a:cubicBezTo>
                    <a:pt x="298" y="378"/>
                    <a:pt x="382" y="293"/>
                    <a:pt x="382" y="189"/>
                  </a:cubicBezTo>
                  <a:cubicBezTo>
                    <a:pt x="382" y="85"/>
                    <a:pt x="29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73"/>
            <p:cNvSpPr/>
            <p:nvPr/>
          </p:nvSpPr>
          <p:spPr>
            <a:xfrm flipH="1">
              <a:off x="5241828" y="3236833"/>
              <a:ext cx="40624" cy="40624"/>
            </a:xfrm>
            <a:custGeom>
              <a:rect b="b" l="l" r="r" t="t"/>
              <a:pathLst>
                <a:path extrusionOk="0" h="369" w="369">
                  <a:moveTo>
                    <a:pt x="185" y="1"/>
                  </a:moveTo>
                  <a:cubicBezTo>
                    <a:pt x="81" y="1"/>
                    <a:pt x="1" y="81"/>
                    <a:pt x="1" y="185"/>
                  </a:cubicBezTo>
                  <a:cubicBezTo>
                    <a:pt x="1" y="288"/>
                    <a:pt x="81" y="368"/>
                    <a:pt x="185" y="368"/>
                  </a:cubicBezTo>
                  <a:cubicBezTo>
                    <a:pt x="288" y="368"/>
                    <a:pt x="369" y="288"/>
                    <a:pt x="369" y="185"/>
                  </a:cubicBezTo>
                  <a:cubicBezTo>
                    <a:pt x="369" y="81"/>
                    <a:pt x="288" y="1"/>
                    <a:pt x="1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3"/>
            <p:cNvSpPr/>
            <p:nvPr/>
          </p:nvSpPr>
          <p:spPr>
            <a:xfrm flipH="1">
              <a:off x="5155626" y="3259181"/>
              <a:ext cx="40074" cy="40074"/>
            </a:xfrm>
            <a:custGeom>
              <a:rect b="b" l="l" r="r" t="t"/>
              <a:pathLst>
                <a:path extrusionOk="0" h="364" w="364">
                  <a:moveTo>
                    <a:pt x="184" y="0"/>
                  </a:moveTo>
                  <a:cubicBezTo>
                    <a:pt x="80" y="0"/>
                    <a:pt x="0" y="85"/>
                    <a:pt x="0" y="184"/>
                  </a:cubicBezTo>
                  <a:cubicBezTo>
                    <a:pt x="0" y="283"/>
                    <a:pt x="80" y="363"/>
                    <a:pt x="184" y="363"/>
                  </a:cubicBezTo>
                  <a:cubicBezTo>
                    <a:pt x="283" y="363"/>
                    <a:pt x="363" y="283"/>
                    <a:pt x="363" y="184"/>
                  </a:cubicBezTo>
                  <a:cubicBezTo>
                    <a:pt x="363" y="85"/>
                    <a:pt x="283" y="0"/>
                    <a:pt x="1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3"/>
            <p:cNvSpPr/>
            <p:nvPr/>
          </p:nvSpPr>
          <p:spPr>
            <a:xfrm flipH="1">
              <a:off x="5071076" y="3286704"/>
              <a:ext cx="38973" cy="38973"/>
            </a:xfrm>
            <a:custGeom>
              <a:rect b="b" l="l" r="r" t="t"/>
              <a:pathLst>
                <a:path extrusionOk="0" h="354" w="354">
                  <a:moveTo>
                    <a:pt x="179" y="0"/>
                  </a:moveTo>
                  <a:cubicBezTo>
                    <a:pt x="80" y="0"/>
                    <a:pt x="0" y="80"/>
                    <a:pt x="0" y="175"/>
                  </a:cubicBezTo>
                  <a:cubicBezTo>
                    <a:pt x="0" y="274"/>
                    <a:pt x="80" y="354"/>
                    <a:pt x="179" y="354"/>
                  </a:cubicBezTo>
                  <a:cubicBezTo>
                    <a:pt x="273" y="354"/>
                    <a:pt x="354" y="274"/>
                    <a:pt x="354" y="175"/>
                  </a:cubicBezTo>
                  <a:cubicBezTo>
                    <a:pt x="354" y="80"/>
                    <a:pt x="273"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3"/>
            <p:cNvSpPr/>
            <p:nvPr/>
          </p:nvSpPr>
          <p:spPr>
            <a:xfrm flipH="1">
              <a:off x="4987517" y="3317310"/>
              <a:ext cx="37982" cy="38532"/>
            </a:xfrm>
            <a:custGeom>
              <a:rect b="b" l="l" r="r" t="t"/>
              <a:pathLst>
                <a:path extrusionOk="0" h="350" w="345">
                  <a:moveTo>
                    <a:pt x="170" y="0"/>
                  </a:moveTo>
                  <a:cubicBezTo>
                    <a:pt x="76" y="0"/>
                    <a:pt x="0" y="81"/>
                    <a:pt x="0" y="175"/>
                  </a:cubicBezTo>
                  <a:cubicBezTo>
                    <a:pt x="0" y="269"/>
                    <a:pt x="76" y="349"/>
                    <a:pt x="170" y="349"/>
                  </a:cubicBezTo>
                  <a:cubicBezTo>
                    <a:pt x="269" y="349"/>
                    <a:pt x="345" y="269"/>
                    <a:pt x="345" y="175"/>
                  </a:cubicBezTo>
                  <a:cubicBezTo>
                    <a:pt x="345" y="81"/>
                    <a:pt x="269"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3"/>
            <p:cNvSpPr/>
            <p:nvPr/>
          </p:nvSpPr>
          <p:spPr>
            <a:xfrm flipH="1">
              <a:off x="4905498" y="3351548"/>
              <a:ext cx="36991" cy="37431"/>
            </a:xfrm>
            <a:custGeom>
              <a:rect b="b" l="l" r="r" t="t"/>
              <a:pathLst>
                <a:path extrusionOk="0" h="340" w="336">
                  <a:moveTo>
                    <a:pt x="170" y="1"/>
                  </a:moveTo>
                  <a:cubicBezTo>
                    <a:pt x="76" y="1"/>
                    <a:pt x="1" y="76"/>
                    <a:pt x="1" y="170"/>
                  </a:cubicBezTo>
                  <a:cubicBezTo>
                    <a:pt x="1" y="265"/>
                    <a:pt x="76" y="340"/>
                    <a:pt x="170" y="340"/>
                  </a:cubicBezTo>
                  <a:cubicBezTo>
                    <a:pt x="260" y="340"/>
                    <a:pt x="335" y="265"/>
                    <a:pt x="335" y="170"/>
                  </a:cubicBezTo>
                  <a:cubicBezTo>
                    <a:pt x="335" y="76"/>
                    <a:pt x="260" y="1"/>
                    <a:pt x="1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3"/>
            <p:cNvSpPr/>
            <p:nvPr/>
          </p:nvSpPr>
          <p:spPr>
            <a:xfrm flipH="1">
              <a:off x="4824581" y="3388869"/>
              <a:ext cx="35890" cy="36000"/>
            </a:xfrm>
            <a:custGeom>
              <a:rect b="b" l="l" r="r" t="t"/>
              <a:pathLst>
                <a:path extrusionOk="0" h="327" w="326">
                  <a:moveTo>
                    <a:pt x="166" y="1"/>
                  </a:moveTo>
                  <a:cubicBezTo>
                    <a:pt x="71" y="1"/>
                    <a:pt x="1" y="72"/>
                    <a:pt x="1" y="161"/>
                  </a:cubicBezTo>
                  <a:cubicBezTo>
                    <a:pt x="1" y="256"/>
                    <a:pt x="71" y="326"/>
                    <a:pt x="166" y="326"/>
                  </a:cubicBezTo>
                  <a:cubicBezTo>
                    <a:pt x="255" y="326"/>
                    <a:pt x="326" y="256"/>
                    <a:pt x="326" y="161"/>
                  </a:cubicBezTo>
                  <a:cubicBezTo>
                    <a:pt x="326" y="72"/>
                    <a:pt x="255"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3"/>
            <p:cNvSpPr/>
            <p:nvPr/>
          </p:nvSpPr>
          <p:spPr>
            <a:xfrm flipH="1">
              <a:off x="4744655" y="3428392"/>
              <a:ext cx="35340" cy="35340"/>
            </a:xfrm>
            <a:custGeom>
              <a:rect b="b" l="l" r="r" t="t"/>
              <a:pathLst>
                <a:path extrusionOk="0" h="321" w="321">
                  <a:moveTo>
                    <a:pt x="161" y="0"/>
                  </a:moveTo>
                  <a:cubicBezTo>
                    <a:pt x="76" y="0"/>
                    <a:pt x="0" y="71"/>
                    <a:pt x="0" y="161"/>
                  </a:cubicBezTo>
                  <a:cubicBezTo>
                    <a:pt x="0" y="245"/>
                    <a:pt x="76" y="321"/>
                    <a:pt x="161" y="321"/>
                  </a:cubicBezTo>
                  <a:cubicBezTo>
                    <a:pt x="250" y="321"/>
                    <a:pt x="321" y="245"/>
                    <a:pt x="321" y="161"/>
                  </a:cubicBezTo>
                  <a:cubicBezTo>
                    <a:pt x="321" y="71"/>
                    <a:pt x="250"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3"/>
            <p:cNvSpPr/>
            <p:nvPr/>
          </p:nvSpPr>
          <p:spPr>
            <a:xfrm flipH="1">
              <a:off x="4665169" y="3468355"/>
              <a:ext cx="34459" cy="34349"/>
            </a:xfrm>
            <a:custGeom>
              <a:rect b="b" l="l" r="r" t="t"/>
              <a:pathLst>
                <a:path extrusionOk="0" h="312" w="313">
                  <a:moveTo>
                    <a:pt x="157" y="0"/>
                  </a:moveTo>
                  <a:cubicBezTo>
                    <a:pt x="72" y="0"/>
                    <a:pt x="1" y="71"/>
                    <a:pt x="1" y="156"/>
                  </a:cubicBezTo>
                  <a:cubicBezTo>
                    <a:pt x="1" y="245"/>
                    <a:pt x="72" y="311"/>
                    <a:pt x="157" y="311"/>
                  </a:cubicBezTo>
                  <a:cubicBezTo>
                    <a:pt x="246" y="311"/>
                    <a:pt x="312" y="245"/>
                    <a:pt x="312" y="156"/>
                  </a:cubicBezTo>
                  <a:cubicBezTo>
                    <a:pt x="312" y="71"/>
                    <a:pt x="246" y="0"/>
                    <a:pt x="1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3"/>
            <p:cNvSpPr/>
            <p:nvPr/>
          </p:nvSpPr>
          <p:spPr>
            <a:xfrm flipH="1">
              <a:off x="4584802" y="3507217"/>
              <a:ext cx="33248" cy="33358"/>
            </a:xfrm>
            <a:custGeom>
              <a:rect b="b" l="l" r="r" t="t"/>
              <a:pathLst>
                <a:path extrusionOk="0" h="303" w="302">
                  <a:moveTo>
                    <a:pt x="151" y="1"/>
                  </a:moveTo>
                  <a:cubicBezTo>
                    <a:pt x="66" y="1"/>
                    <a:pt x="0" y="67"/>
                    <a:pt x="0" y="152"/>
                  </a:cubicBezTo>
                  <a:cubicBezTo>
                    <a:pt x="0" y="237"/>
                    <a:pt x="66" y="303"/>
                    <a:pt x="151" y="303"/>
                  </a:cubicBezTo>
                  <a:cubicBezTo>
                    <a:pt x="231" y="303"/>
                    <a:pt x="302" y="237"/>
                    <a:pt x="302" y="152"/>
                  </a:cubicBezTo>
                  <a:cubicBezTo>
                    <a:pt x="302" y="67"/>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3"/>
            <p:cNvSpPr/>
            <p:nvPr/>
          </p:nvSpPr>
          <p:spPr>
            <a:xfrm flipH="1">
              <a:off x="4503775" y="3544098"/>
              <a:ext cx="32808" cy="32808"/>
            </a:xfrm>
            <a:custGeom>
              <a:rect b="b" l="l" r="r" t="t"/>
              <a:pathLst>
                <a:path extrusionOk="0" h="298" w="298">
                  <a:moveTo>
                    <a:pt x="151" y="1"/>
                  </a:moveTo>
                  <a:cubicBezTo>
                    <a:pt x="66" y="1"/>
                    <a:pt x="0" y="67"/>
                    <a:pt x="0" y="151"/>
                  </a:cubicBezTo>
                  <a:cubicBezTo>
                    <a:pt x="0" y="232"/>
                    <a:pt x="66" y="298"/>
                    <a:pt x="151" y="298"/>
                  </a:cubicBezTo>
                  <a:cubicBezTo>
                    <a:pt x="231" y="298"/>
                    <a:pt x="297" y="232"/>
                    <a:pt x="297" y="151"/>
                  </a:cubicBezTo>
                  <a:cubicBezTo>
                    <a:pt x="297" y="67"/>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3"/>
            <p:cNvSpPr/>
            <p:nvPr/>
          </p:nvSpPr>
          <p:spPr>
            <a:xfrm flipH="1">
              <a:off x="4422307" y="3579437"/>
              <a:ext cx="31266" cy="31707"/>
            </a:xfrm>
            <a:custGeom>
              <a:rect b="b" l="l" r="r" t="t"/>
              <a:pathLst>
                <a:path extrusionOk="0" h="288" w="284">
                  <a:moveTo>
                    <a:pt x="142" y="0"/>
                  </a:moveTo>
                  <a:cubicBezTo>
                    <a:pt x="62" y="0"/>
                    <a:pt x="0" y="66"/>
                    <a:pt x="0" y="146"/>
                  </a:cubicBezTo>
                  <a:cubicBezTo>
                    <a:pt x="0" y="222"/>
                    <a:pt x="62" y="288"/>
                    <a:pt x="142" y="288"/>
                  </a:cubicBezTo>
                  <a:cubicBezTo>
                    <a:pt x="222" y="288"/>
                    <a:pt x="283" y="222"/>
                    <a:pt x="283" y="146"/>
                  </a:cubicBezTo>
                  <a:cubicBezTo>
                    <a:pt x="283" y="66"/>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3"/>
            <p:cNvSpPr/>
            <p:nvPr/>
          </p:nvSpPr>
          <p:spPr>
            <a:xfrm flipH="1">
              <a:off x="4339848" y="3613125"/>
              <a:ext cx="30165" cy="30165"/>
            </a:xfrm>
            <a:custGeom>
              <a:rect b="b" l="l" r="r" t="t"/>
              <a:pathLst>
                <a:path extrusionOk="0" h="274" w="274">
                  <a:moveTo>
                    <a:pt x="137" y="1"/>
                  </a:moveTo>
                  <a:cubicBezTo>
                    <a:pt x="62" y="1"/>
                    <a:pt x="0" y="62"/>
                    <a:pt x="0" y="137"/>
                  </a:cubicBezTo>
                  <a:cubicBezTo>
                    <a:pt x="0" y="213"/>
                    <a:pt x="62" y="274"/>
                    <a:pt x="137" y="274"/>
                  </a:cubicBezTo>
                  <a:cubicBezTo>
                    <a:pt x="213" y="274"/>
                    <a:pt x="274" y="213"/>
                    <a:pt x="274" y="137"/>
                  </a:cubicBezTo>
                  <a:cubicBezTo>
                    <a:pt x="274" y="62"/>
                    <a:pt x="213"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3"/>
            <p:cNvSpPr/>
            <p:nvPr/>
          </p:nvSpPr>
          <p:spPr>
            <a:xfrm flipH="1">
              <a:off x="4256289" y="3644281"/>
              <a:ext cx="29615" cy="29725"/>
            </a:xfrm>
            <a:custGeom>
              <a:rect b="b" l="l" r="r" t="t"/>
              <a:pathLst>
                <a:path extrusionOk="0" h="270" w="269">
                  <a:moveTo>
                    <a:pt x="137" y="0"/>
                  </a:moveTo>
                  <a:cubicBezTo>
                    <a:pt x="61" y="0"/>
                    <a:pt x="0" y="57"/>
                    <a:pt x="0" y="132"/>
                  </a:cubicBezTo>
                  <a:cubicBezTo>
                    <a:pt x="0" y="208"/>
                    <a:pt x="61" y="269"/>
                    <a:pt x="137" y="269"/>
                  </a:cubicBezTo>
                  <a:cubicBezTo>
                    <a:pt x="208" y="269"/>
                    <a:pt x="269" y="208"/>
                    <a:pt x="269" y="132"/>
                  </a:cubicBezTo>
                  <a:cubicBezTo>
                    <a:pt x="269" y="57"/>
                    <a:pt x="208" y="0"/>
                    <a:pt x="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3"/>
            <p:cNvSpPr/>
            <p:nvPr/>
          </p:nvSpPr>
          <p:spPr>
            <a:xfrm flipH="1">
              <a:off x="4172179" y="3672795"/>
              <a:ext cx="28624" cy="29175"/>
            </a:xfrm>
            <a:custGeom>
              <a:rect b="b" l="l" r="r" t="t"/>
              <a:pathLst>
                <a:path extrusionOk="0" h="265" w="260">
                  <a:moveTo>
                    <a:pt x="132" y="1"/>
                  </a:moveTo>
                  <a:cubicBezTo>
                    <a:pt x="57" y="1"/>
                    <a:pt x="0" y="62"/>
                    <a:pt x="0" y="133"/>
                  </a:cubicBezTo>
                  <a:cubicBezTo>
                    <a:pt x="0" y="203"/>
                    <a:pt x="57" y="265"/>
                    <a:pt x="132" y="265"/>
                  </a:cubicBezTo>
                  <a:cubicBezTo>
                    <a:pt x="203" y="265"/>
                    <a:pt x="260" y="203"/>
                    <a:pt x="260" y="133"/>
                  </a:cubicBezTo>
                  <a:cubicBezTo>
                    <a:pt x="260" y="62"/>
                    <a:pt x="203"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3"/>
            <p:cNvSpPr/>
            <p:nvPr/>
          </p:nvSpPr>
          <p:spPr>
            <a:xfrm flipH="1">
              <a:off x="4087078" y="3699327"/>
              <a:ext cx="27633" cy="28074"/>
            </a:xfrm>
            <a:custGeom>
              <a:rect b="b" l="l" r="r" t="t"/>
              <a:pathLst>
                <a:path extrusionOk="0" h="255" w="251">
                  <a:moveTo>
                    <a:pt x="123" y="0"/>
                  </a:moveTo>
                  <a:cubicBezTo>
                    <a:pt x="57" y="0"/>
                    <a:pt x="1" y="57"/>
                    <a:pt x="1" y="127"/>
                  </a:cubicBezTo>
                  <a:cubicBezTo>
                    <a:pt x="1" y="198"/>
                    <a:pt x="57" y="255"/>
                    <a:pt x="123" y="255"/>
                  </a:cubicBezTo>
                  <a:cubicBezTo>
                    <a:pt x="194" y="255"/>
                    <a:pt x="251" y="198"/>
                    <a:pt x="251" y="127"/>
                  </a:cubicBezTo>
                  <a:cubicBezTo>
                    <a:pt x="251" y="57"/>
                    <a:pt x="194"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3"/>
            <p:cNvSpPr/>
            <p:nvPr/>
          </p:nvSpPr>
          <p:spPr>
            <a:xfrm flipH="1">
              <a:off x="4001427" y="3723657"/>
              <a:ext cx="26532" cy="26642"/>
            </a:xfrm>
            <a:custGeom>
              <a:rect b="b" l="l" r="r" t="t"/>
              <a:pathLst>
                <a:path extrusionOk="0" h="242" w="241">
                  <a:moveTo>
                    <a:pt x="118" y="1"/>
                  </a:moveTo>
                  <a:cubicBezTo>
                    <a:pt x="52" y="1"/>
                    <a:pt x="0" y="52"/>
                    <a:pt x="0" y="118"/>
                  </a:cubicBezTo>
                  <a:cubicBezTo>
                    <a:pt x="0" y="189"/>
                    <a:pt x="52" y="241"/>
                    <a:pt x="118" y="241"/>
                  </a:cubicBezTo>
                  <a:cubicBezTo>
                    <a:pt x="189" y="241"/>
                    <a:pt x="241" y="189"/>
                    <a:pt x="241" y="118"/>
                  </a:cubicBezTo>
                  <a:cubicBezTo>
                    <a:pt x="241" y="52"/>
                    <a:pt x="18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3"/>
            <p:cNvSpPr/>
            <p:nvPr/>
          </p:nvSpPr>
          <p:spPr>
            <a:xfrm flipH="1">
              <a:off x="3914785" y="3744465"/>
              <a:ext cx="25982" cy="25982"/>
            </a:xfrm>
            <a:custGeom>
              <a:rect b="b" l="l" r="r" t="t"/>
              <a:pathLst>
                <a:path extrusionOk="0" h="236" w="236">
                  <a:moveTo>
                    <a:pt x="118" y="0"/>
                  </a:moveTo>
                  <a:cubicBezTo>
                    <a:pt x="52" y="0"/>
                    <a:pt x="0" y="57"/>
                    <a:pt x="0" y="118"/>
                  </a:cubicBezTo>
                  <a:cubicBezTo>
                    <a:pt x="0" y="184"/>
                    <a:pt x="52" y="236"/>
                    <a:pt x="118" y="236"/>
                  </a:cubicBezTo>
                  <a:cubicBezTo>
                    <a:pt x="179" y="236"/>
                    <a:pt x="236" y="184"/>
                    <a:pt x="236" y="118"/>
                  </a:cubicBezTo>
                  <a:cubicBezTo>
                    <a:pt x="236" y="57"/>
                    <a:pt x="179"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3"/>
            <p:cNvSpPr/>
            <p:nvPr/>
          </p:nvSpPr>
          <p:spPr>
            <a:xfrm flipH="1">
              <a:off x="3828033" y="3763070"/>
              <a:ext cx="25101" cy="25101"/>
            </a:xfrm>
            <a:custGeom>
              <a:rect b="b" l="l" r="r" t="t"/>
              <a:pathLst>
                <a:path extrusionOk="0" h="228" w="228">
                  <a:moveTo>
                    <a:pt x="114" y="1"/>
                  </a:moveTo>
                  <a:cubicBezTo>
                    <a:pt x="53" y="1"/>
                    <a:pt x="1" y="48"/>
                    <a:pt x="1" y="114"/>
                  </a:cubicBezTo>
                  <a:cubicBezTo>
                    <a:pt x="1" y="175"/>
                    <a:pt x="53" y="227"/>
                    <a:pt x="114" y="227"/>
                  </a:cubicBezTo>
                  <a:cubicBezTo>
                    <a:pt x="175" y="227"/>
                    <a:pt x="227" y="175"/>
                    <a:pt x="227" y="114"/>
                  </a:cubicBezTo>
                  <a:cubicBezTo>
                    <a:pt x="227" y="48"/>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3"/>
            <p:cNvSpPr/>
            <p:nvPr/>
          </p:nvSpPr>
          <p:spPr>
            <a:xfrm flipH="1">
              <a:off x="3740400" y="3778153"/>
              <a:ext cx="24000" cy="24000"/>
            </a:xfrm>
            <a:custGeom>
              <a:rect b="b" l="l" r="r" t="t"/>
              <a:pathLst>
                <a:path extrusionOk="0" h="218" w="218">
                  <a:moveTo>
                    <a:pt x="109" y="1"/>
                  </a:moveTo>
                  <a:cubicBezTo>
                    <a:pt x="48" y="1"/>
                    <a:pt x="1" y="48"/>
                    <a:pt x="1" y="109"/>
                  </a:cubicBezTo>
                  <a:cubicBezTo>
                    <a:pt x="1" y="170"/>
                    <a:pt x="48" y="217"/>
                    <a:pt x="109" y="217"/>
                  </a:cubicBezTo>
                  <a:cubicBezTo>
                    <a:pt x="171" y="217"/>
                    <a:pt x="218" y="170"/>
                    <a:pt x="218" y="109"/>
                  </a:cubicBezTo>
                  <a:cubicBezTo>
                    <a:pt x="218" y="48"/>
                    <a:pt x="17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3"/>
            <p:cNvSpPr/>
            <p:nvPr/>
          </p:nvSpPr>
          <p:spPr>
            <a:xfrm flipH="1">
              <a:off x="3652107" y="3790152"/>
              <a:ext cx="23450" cy="23450"/>
            </a:xfrm>
            <a:custGeom>
              <a:rect b="b" l="l" r="r" t="t"/>
              <a:pathLst>
                <a:path extrusionOk="0" h="213" w="213">
                  <a:moveTo>
                    <a:pt x="108" y="0"/>
                  </a:moveTo>
                  <a:cubicBezTo>
                    <a:pt x="47" y="0"/>
                    <a:pt x="0" y="47"/>
                    <a:pt x="0" y="108"/>
                  </a:cubicBezTo>
                  <a:cubicBezTo>
                    <a:pt x="0" y="165"/>
                    <a:pt x="47" y="212"/>
                    <a:pt x="108" y="212"/>
                  </a:cubicBezTo>
                  <a:cubicBezTo>
                    <a:pt x="165" y="212"/>
                    <a:pt x="212" y="165"/>
                    <a:pt x="212" y="108"/>
                  </a:cubicBezTo>
                  <a:cubicBezTo>
                    <a:pt x="212" y="47"/>
                    <a:pt x="165" y="0"/>
                    <a:pt x="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3"/>
            <p:cNvSpPr/>
            <p:nvPr/>
          </p:nvSpPr>
          <p:spPr>
            <a:xfrm flipH="1">
              <a:off x="3563924" y="3799400"/>
              <a:ext cx="21908" cy="21908"/>
            </a:xfrm>
            <a:custGeom>
              <a:rect b="b" l="l" r="r" t="t"/>
              <a:pathLst>
                <a:path extrusionOk="0" h="199" w="199">
                  <a:moveTo>
                    <a:pt x="100" y="1"/>
                  </a:moveTo>
                  <a:cubicBezTo>
                    <a:pt x="43" y="1"/>
                    <a:pt x="1" y="43"/>
                    <a:pt x="1" y="100"/>
                  </a:cubicBezTo>
                  <a:cubicBezTo>
                    <a:pt x="1" y="152"/>
                    <a:pt x="43" y="199"/>
                    <a:pt x="100" y="199"/>
                  </a:cubicBezTo>
                  <a:cubicBezTo>
                    <a:pt x="156" y="199"/>
                    <a:pt x="199" y="152"/>
                    <a:pt x="199" y="100"/>
                  </a:cubicBezTo>
                  <a:cubicBezTo>
                    <a:pt x="199" y="43"/>
                    <a:pt x="156"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3"/>
            <p:cNvSpPr/>
            <p:nvPr/>
          </p:nvSpPr>
          <p:spPr>
            <a:xfrm flipH="1">
              <a:off x="3475190" y="3804685"/>
              <a:ext cx="21358" cy="21358"/>
            </a:xfrm>
            <a:custGeom>
              <a:rect b="b" l="l" r="r" t="t"/>
              <a:pathLst>
                <a:path extrusionOk="0" h="194" w="194">
                  <a:moveTo>
                    <a:pt x="99" y="0"/>
                  </a:moveTo>
                  <a:cubicBezTo>
                    <a:pt x="43" y="0"/>
                    <a:pt x="0" y="42"/>
                    <a:pt x="0" y="99"/>
                  </a:cubicBezTo>
                  <a:cubicBezTo>
                    <a:pt x="0" y="151"/>
                    <a:pt x="43" y="193"/>
                    <a:pt x="99" y="193"/>
                  </a:cubicBezTo>
                  <a:cubicBezTo>
                    <a:pt x="151" y="193"/>
                    <a:pt x="194" y="151"/>
                    <a:pt x="194" y="99"/>
                  </a:cubicBezTo>
                  <a:cubicBezTo>
                    <a:pt x="194" y="42"/>
                    <a:pt x="151" y="0"/>
                    <a:pt x="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3"/>
            <p:cNvSpPr/>
            <p:nvPr/>
          </p:nvSpPr>
          <p:spPr>
            <a:xfrm flipH="1">
              <a:off x="3386456" y="3807217"/>
              <a:ext cx="20367" cy="20367"/>
            </a:xfrm>
            <a:custGeom>
              <a:rect b="b" l="l" r="r" t="t"/>
              <a:pathLst>
                <a:path extrusionOk="0" h="185" w="185">
                  <a:moveTo>
                    <a:pt x="95" y="1"/>
                  </a:moveTo>
                  <a:cubicBezTo>
                    <a:pt x="43" y="1"/>
                    <a:pt x="1" y="43"/>
                    <a:pt x="1" y="90"/>
                  </a:cubicBezTo>
                  <a:cubicBezTo>
                    <a:pt x="1" y="142"/>
                    <a:pt x="43" y="184"/>
                    <a:pt x="95" y="184"/>
                  </a:cubicBezTo>
                  <a:cubicBezTo>
                    <a:pt x="142" y="184"/>
                    <a:pt x="185" y="142"/>
                    <a:pt x="185" y="90"/>
                  </a:cubicBezTo>
                  <a:cubicBezTo>
                    <a:pt x="185" y="43"/>
                    <a:pt x="142"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3"/>
            <p:cNvSpPr/>
            <p:nvPr/>
          </p:nvSpPr>
          <p:spPr>
            <a:xfrm flipH="1">
              <a:off x="3297723" y="3806226"/>
              <a:ext cx="19266" cy="19266"/>
            </a:xfrm>
            <a:custGeom>
              <a:rect b="b" l="l" r="r" t="t"/>
              <a:pathLst>
                <a:path extrusionOk="0" h="175" w="175">
                  <a:moveTo>
                    <a:pt x="90" y="0"/>
                  </a:moveTo>
                  <a:cubicBezTo>
                    <a:pt x="38" y="0"/>
                    <a:pt x="1" y="43"/>
                    <a:pt x="1" y="90"/>
                  </a:cubicBezTo>
                  <a:cubicBezTo>
                    <a:pt x="1" y="137"/>
                    <a:pt x="38" y="175"/>
                    <a:pt x="90" y="175"/>
                  </a:cubicBezTo>
                  <a:cubicBezTo>
                    <a:pt x="137" y="175"/>
                    <a:pt x="175" y="137"/>
                    <a:pt x="175" y="90"/>
                  </a:cubicBezTo>
                  <a:cubicBezTo>
                    <a:pt x="175" y="43"/>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3"/>
            <p:cNvSpPr/>
            <p:nvPr/>
          </p:nvSpPr>
          <p:spPr>
            <a:xfrm flipH="1">
              <a:off x="3208879" y="3802593"/>
              <a:ext cx="18275" cy="18275"/>
            </a:xfrm>
            <a:custGeom>
              <a:rect b="b" l="l" r="r" t="t"/>
              <a:pathLst>
                <a:path extrusionOk="0" h="166" w="166">
                  <a:moveTo>
                    <a:pt x="85" y="0"/>
                  </a:moveTo>
                  <a:cubicBezTo>
                    <a:pt x="38" y="0"/>
                    <a:pt x="0" y="38"/>
                    <a:pt x="0" y="80"/>
                  </a:cubicBezTo>
                  <a:cubicBezTo>
                    <a:pt x="0" y="127"/>
                    <a:pt x="38" y="165"/>
                    <a:pt x="85" y="165"/>
                  </a:cubicBezTo>
                  <a:cubicBezTo>
                    <a:pt x="127" y="165"/>
                    <a:pt x="165" y="127"/>
                    <a:pt x="165" y="80"/>
                  </a:cubicBezTo>
                  <a:cubicBezTo>
                    <a:pt x="165" y="38"/>
                    <a:pt x="127"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3"/>
            <p:cNvSpPr/>
            <p:nvPr/>
          </p:nvSpPr>
          <p:spPr>
            <a:xfrm flipH="1">
              <a:off x="3120145" y="3795767"/>
              <a:ext cx="17835" cy="17285"/>
            </a:xfrm>
            <a:custGeom>
              <a:rect b="b" l="l" r="r" t="t"/>
              <a:pathLst>
                <a:path extrusionOk="0" h="157" w="162">
                  <a:moveTo>
                    <a:pt x="81" y="1"/>
                  </a:moveTo>
                  <a:cubicBezTo>
                    <a:pt x="39" y="1"/>
                    <a:pt x="1" y="34"/>
                    <a:pt x="1" y="76"/>
                  </a:cubicBezTo>
                  <a:cubicBezTo>
                    <a:pt x="1" y="123"/>
                    <a:pt x="39" y="156"/>
                    <a:pt x="81" y="156"/>
                  </a:cubicBezTo>
                  <a:cubicBezTo>
                    <a:pt x="123" y="156"/>
                    <a:pt x="161" y="123"/>
                    <a:pt x="161" y="76"/>
                  </a:cubicBezTo>
                  <a:cubicBezTo>
                    <a:pt x="161" y="34"/>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3"/>
            <p:cNvSpPr/>
            <p:nvPr/>
          </p:nvSpPr>
          <p:spPr>
            <a:xfrm flipH="1">
              <a:off x="3031962" y="3786519"/>
              <a:ext cx="16734" cy="16184"/>
            </a:xfrm>
            <a:custGeom>
              <a:rect b="b" l="l" r="r" t="t"/>
              <a:pathLst>
                <a:path extrusionOk="0" h="147" w="152">
                  <a:moveTo>
                    <a:pt x="76" y="0"/>
                  </a:moveTo>
                  <a:cubicBezTo>
                    <a:pt x="34" y="0"/>
                    <a:pt x="1" y="33"/>
                    <a:pt x="1" y="75"/>
                  </a:cubicBezTo>
                  <a:cubicBezTo>
                    <a:pt x="1" y="113"/>
                    <a:pt x="34" y="146"/>
                    <a:pt x="76" y="146"/>
                  </a:cubicBezTo>
                  <a:cubicBezTo>
                    <a:pt x="119" y="146"/>
                    <a:pt x="152" y="113"/>
                    <a:pt x="152" y="75"/>
                  </a:cubicBezTo>
                  <a:cubicBezTo>
                    <a:pt x="152" y="33"/>
                    <a:pt x="119"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3"/>
            <p:cNvSpPr/>
            <p:nvPr/>
          </p:nvSpPr>
          <p:spPr>
            <a:xfrm flipH="1">
              <a:off x="2944219" y="3775070"/>
              <a:ext cx="15193" cy="15193"/>
            </a:xfrm>
            <a:custGeom>
              <a:rect b="b" l="l" r="r" t="t"/>
              <a:pathLst>
                <a:path extrusionOk="0" h="138" w="138">
                  <a:moveTo>
                    <a:pt x="71" y="0"/>
                  </a:moveTo>
                  <a:cubicBezTo>
                    <a:pt x="29" y="0"/>
                    <a:pt x="1" y="29"/>
                    <a:pt x="1" y="66"/>
                  </a:cubicBezTo>
                  <a:cubicBezTo>
                    <a:pt x="1" y="109"/>
                    <a:pt x="29" y="137"/>
                    <a:pt x="71" y="137"/>
                  </a:cubicBezTo>
                  <a:cubicBezTo>
                    <a:pt x="109" y="137"/>
                    <a:pt x="137" y="109"/>
                    <a:pt x="137" y="66"/>
                  </a:cubicBezTo>
                  <a:cubicBezTo>
                    <a:pt x="137" y="29"/>
                    <a:pt x="109"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3"/>
            <p:cNvSpPr/>
            <p:nvPr/>
          </p:nvSpPr>
          <p:spPr>
            <a:xfrm flipH="1">
              <a:off x="2856036" y="3761529"/>
              <a:ext cx="14642" cy="14642"/>
            </a:xfrm>
            <a:custGeom>
              <a:rect b="b" l="l" r="r" t="t"/>
              <a:pathLst>
                <a:path extrusionOk="0" h="133" w="133">
                  <a:moveTo>
                    <a:pt x="67" y="1"/>
                  </a:moveTo>
                  <a:cubicBezTo>
                    <a:pt x="29" y="1"/>
                    <a:pt x="1" y="29"/>
                    <a:pt x="1" y="67"/>
                  </a:cubicBezTo>
                  <a:cubicBezTo>
                    <a:pt x="1" y="100"/>
                    <a:pt x="29" y="133"/>
                    <a:pt x="67" y="133"/>
                  </a:cubicBezTo>
                  <a:cubicBezTo>
                    <a:pt x="100" y="133"/>
                    <a:pt x="133" y="100"/>
                    <a:pt x="133" y="67"/>
                  </a:cubicBezTo>
                  <a:cubicBezTo>
                    <a:pt x="133" y="29"/>
                    <a:pt x="100"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3"/>
            <p:cNvSpPr/>
            <p:nvPr/>
          </p:nvSpPr>
          <p:spPr>
            <a:xfrm flipH="1">
              <a:off x="2768843" y="3746556"/>
              <a:ext cx="13541" cy="13541"/>
            </a:xfrm>
            <a:custGeom>
              <a:rect b="b" l="l" r="r" t="t"/>
              <a:pathLst>
                <a:path extrusionOk="0" h="123" w="123">
                  <a:moveTo>
                    <a:pt x="61" y="0"/>
                  </a:moveTo>
                  <a:cubicBezTo>
                    <a:pt x="28" y="0"/>
                    <a:pt x="0" y="28"/>
                    <a:pt x="0" y="61"/>
                  </a:cubicBezTo>
                  <a:cubicBezTo>
                    <a:pt x="0" y="99"/>
                    <a:pt x="28" y="123"/>
                    <a:pt x="61" y="123"/>
                  </a:cubicBezTo>
                  <a:cubicBezTo>
                    <a:pt x="94" y="123"/>
                    <a:pt x="123" y="99"/>
                    <a:pt x="123" y="61"/>
                  </a:cubicBezTo>
                  <a:cubicBezTo>
                    <a:pt x="123" y="28"/>
                    <a:pt x="94" y="0"/>
                    <a:pt x="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3"/>
            <p:cNvSpPr/>
            <p:nvPr/>
          </p:nvSpPr>
          <p:spPr>
            <a:xfrm flipH="1">
              <a:off x="2681651" y="3730923"/>
              <a:ext cx="12551" cy="12551"/>
            </a:xfrm>
            <a:custGeom>
              <a:rect b="b" l="l" r="r" t="t"/>
              <a:pathLst>
                <a:path extrusionOk="0" h="114" w="114">
                  <a:moveTo>
                    <a:pt x="57" y="1"/>
                  </a:moveTo>
                  <a:cubicBezTo>
                    <a:pt x="29" y="1"/>
                    <a:pt x="1" y="24"/>
                    <a:pt x="1" y="57"/>
                  </a:cubicBezTo>
                  <a:cubicBezTo>
                    <a:pt x="1" y="90"/>
                    <a:pt x="29" y="114"/>
                    <a:pt x="57" y="114"/>
                  </a:cubicBezTo>
                  <a:cubicBezTo>
                    <a:pt x="90" y="114"/>
                    <a:pt x="114" y="90"/>
                    <a:pt x="114" y="57"/>
                  </a:cubicBezTo>
                  <a:cubicBezTo>
                    <a:pt x="114" y="24"/>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3"/>
            <p:cNvSpPr/>
            <p:nvPr/>
          </p:nvSpPr>
          <p:spPr>
            <a:xfrm flipH="1">
              <a:off x="2593908" y="3714850"/>
              <a:ext cx="12110" cy="12000"/>
            </a:xfrm>
            <a:custGeom>
              <a:rect b="b" l="l" r="r" t="t"/>
              <a:pathLst>
                <a:path extrusionOk="0" h="109" w="110">
                  <a:moveTo>
                    <a:pt x="53" y="1"/>
                  </a:moveTo>
                  <a:cubicBezTo>
                    <a:pt x="25" y="1"/>
                    <a:pt x="1" y="24"/>
                    <a:pt x="1" y="52"/>
                  </a:cubicBezTo>
                  <a:cubicBezTo>
                    <a:pt x="1" y="85"/>
                    <a:pt x="25" y="109"/>
                    <a:pt x="53" y="109"/>
                  </a:cubicBezTo>
                  <a:cubicBezTo>
                    <a:pt x="86" y="109"/>
                    <a:pt x="109" y="85"/>
                    <a:pt x="109" y="52"/>
                  </a:cubicBezTo>
                  <a:cubicBezTo>
                    <a:pt x="109" y="24"/>
                    <a:pt x="86"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3"/>
            <p:cNvSpPr/>
            <p:nvPr/>
          </p:nvSpPr>
          <p:spPr>
            <a:xfrm flipH="1">
              <a:off x="2506716" y="3698777"/>
              <a:ext cx="11009" cy="11009"/>
            </a:xfrm>
            <a:custGeom>
              <a:rect b="b" l="l" r="r" t="t"/>
              <a:pathLst>
                <a:path extrusionOk="0" h="100" w="100">
                  <a:moveTo>
                    <a:pt x="48" y="0"/>
                  </a:moveTo>
                  <a:cubicBezTo>
                    <a:pt x="24" y="0"/>
                    <a:pt x="0" y="24"/>
                    <a:pt x="0" y="52"/>
                  </a:cubicBezTo>
                  <a:cubicBezTo>
                    <a:pt x="0" y="76"/>
                    <a:pt x="24" y="99"/>
                    <a:pt x="48" y="99"/>
                  </a:cubicBezTo>
                  <a:cubicBezTo>
                    <a:pt x="76" y="99"/>
                    <a:pt x="99" y="76"/>
                    <a:pt x="99" y="52"/>
                  </a:cubicBezTo>
                  <a:cubicBezTo>
                    <a:pt x="99" y="24"/>
                    <a:pt x="76"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3"/>
            <p:cNvSpPr/>
            <p:nvPr/>
          </p:nvSpPr>
          <p:spPr>
            <a:xfrm flipH="1">
              <a:off x="2419523" y="3683694"/>
              <a:ext cx="10018" cy="10018"/>
            </a:xfrm>
            <a:custGeom>
              <a:rect b="b" l="l" r="r" t="t"/>
              <a:pathLst>
                <a:path extrusionOk="0" h="91" w="91">
                  <a:moveTo>
                    <a:pt x="48" y="1"/>
                  </a:moveTo>
                  <a:cubicBezTo>
                    <a:pt x="24" y="1"/>
                    <a:pt x="1" y="20"/>
                    <a:pt x="1" y="43"/>
                  </a:cubicBezTo>
                  <a:cubicBezTo>
                    <a:pt x="1" y="71"/>
                    <a:pt x="24" y="90"/>
                    <a:pt x="48" y="90"/>
                  </a:cubicBezTo>
                  <a:cubicBezTo>
                    <a:pt x="71" y="90"/>
                    <a:pt x="90" y="71"/>
                    <a:pt x="90" y="43"/>
                  </a:cubicBezTo>
                  <a:cubicBezTo>
                    <a:pt x="90" y="20"/>
                    <a:pt x="71"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3"/>
            <p:cNvSpPr/>
            <p:nvPr/>
          </p:nvSpPr>
          <p:spPr>
            <a:xfrm flipH="1">
              <a:off x="2331780" y="3669712"/>
              <a:ext cx="9028" cy="8917"/>
            </a:xfrm>
            <a:custGeom>
              <a:rect b="b" l="l" r="r" t="t"/>
              <a:pathLst>
                <a:path extrusionOk="0" h="81" w="82">
                  <a:moveTo>
                    <a:pt x="43" y="0"/>
                  </a:moveTo>
                  <a:cubicBezTo>
                    <a:pt x="20" y="0"/>
                    <a:pt x="1" y="19"/>
                    <a:pt x="1" y="43"/>
                  </a:cubicBezTo>
                  <a:cubicBezTo>
                    <a:pt x="1" y="62"/>
                    <a:pt x="20" y="81"/>
                    <a:pt x="43" y="81"/>
                  </a:cubicBezTo>
                  <a:cubicBezTo>
                    <a:pt x="62" y="81"/>
                    <a:pt x="81" y="62"/>
                    <a:pt x="81" y="43"/>
                  </a:cubicBezTo>
                  <a:cubicBezTo>
                    <a:pt x="81" y="19"/>
                    <a:pt x="62"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3"/>
            <p:cNvSpPr/>
            <p:nvPr/>
          </p:nvSpPr>
          <p:spPr>
            <a:xfrm flipH="1">
              <a:off x="2244147" y="3657712"/>
              <a:ext cx="7817" cy="7927"/>
            </a:xfrm>
            <a:custGeom>
              <a:rect b="b" l="l" r="r" t="t"/>
              <a:pathLst>
                <a:path extrusionOk="0" h="72" w="71">
                  <a:moveTo>
                    <a:pt x="38" y="1"/>
                  </a:moveTo>
                  <a:cubicBezTo>
                    <a:pt x="19" y="1"/>
                    <a:pt x="0" y="15"/>
                    <a:pt x="0" y="34"/>
                  </a:cubicBezTo>
                  <a:cubicBezTo>
                    <a:pt x="0" y="58"/>
                    <a:pt x="19" y="72"/>
                    <a:pt x="38" y="72"/>
                  </a:cubicBezTo>
                  <a:cubicBezTo>
                    <a:pt x="57" y="72"/>
                    <a:pt x="71" y="58"/>
                    <a:pt x="71" y="34"/>
                  </a:cubicBezTo>
                  <a:cubicBezTo>
                    <a:pt x="71" y="15"/>
                    <a:pt x="57"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3"/>
            <p:cNvSpPr/>
            <p:nvPr/>
          </p:nvSpPr>
          <p:spPr>
            <a:xfrm flipH="1">
              <a:off x="2155854" y="3647914"/>
              <a:ext cx="6936" cy="6826"/>
            </a:xfrm>
            <a:custGeom>
              <a:rect b="b" l="l" r="r" t="t"/>
              <a:pathLst>
                <a:path extrusionOk="0" h="62" w="63">
                  <a:moveTo>
                    <a:pt x="34" y="0"/>
                  </a:moveTo>
                  <a:cubicBezTo>
                    <a:pt x="15" y="0"/>
                    <a:pt x="1" y="15"/>
                    <a:pt x="1" y="33"/>
                  </a:cubicBezTo>
                  <a:cubicBezTo>
                    <a:pt x="1" y="48"/>
                    <a:pt x="15" y="62"/>
                    <a:pt x="34" y="62"/>
                  </a:cubicBezTo>
                  <a:cubicBezTo>
                    <a:pt x="48" y="62"/>
                    <a:pt x="62" y="48"/>
                    <a:pt x="62" y="33"/>
                  </a:cubicBezTo>
                  <a:cubicBezTo>
                    <a:pt x="62" y="15"/>
                    <a:pt x="48"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3"/>
            <p:cNvSpPr/>
            <p:nvPr/>
          </p:nvSpPr>
          <p:spPr>
            <a:xfrm flipH="1">
              <a:off x="2067120" y="3641199"/>
              <a:ext cx="6385" cy="5725"/>
            </a:xfrm>
            <a:custGeom>
              <a:rect b="b" l="l" r="r" t="t"/>
              <a:pathLst>
                <a:path extrusionOk="0" h="52" w="58">
                  <a:moveTo>
                    <a:pt x="29" y="0"/>
                  </a:moveTo>
                  <a:cubicBezTo>
                    <a:pt x="15" y="0"/>
                    <a:pt x="1" y="10"/>
                    <a:pt x="1" y="24"/>
                  </a:cubicBezTo>
                  <a:cubicBezTo>
                    <a:pt x="1" y="43"/>
                    <a:pt x="15" y="52"/>
                    <a:pt x="29" y="52"/>
                  </a:cubicBezTo>
                  <a:cubicBezTo>
                    <a:pt x="43" y="52"/>
                    <a:pt x="57" y="43"/>
                    <a:pt x="57" y="24"/>
                  </a:cubicBezTo>
                  <a:cubicBezTo>
                    <a:pt x="57" y="10"/>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3"/>
            <p:cNvSpPr/>
            <p:nvPr/>
          </p:nvSpPr>
          <p:spPr>
            <a:xfrm flipH="1">
              <a:off x="1978387" y="3637566"/>
              <a:ext cx="5284" cy="5284"/>
            </a:xfrm>
            <a:custGeom>
              <a:rect b="b" l="l" r="r" t="t"/>
              <a:pathLst>
                <a:path extrusionOk="0" h="48" w="48">
                  <a:moveTo>
                    <a:pt x="24" y="0"/>
                  </a:moveTo>
                  <a:cubicBezTo>
                    <a:pt x="10" y="0"/>
                    <a:pt x="0" y="10"/>
                    <a:pt x="0" y="24"/>
                  </a:cubicBezTo>
                  <a:cubicBezTo>
                    <a:pt x="0" y="33"/>
                    <a:pt x="10" y="47"/>
                    <a:pt x="24" y="47"/>
                  </a:cubicBezTo>
                  <a:cubicBezTo>
                    <a:pt x="38" y="47"/>
                    <a:pt x="47" y="33"/>
                    <a:pt x="47" y="24"/>
                  </a:cubicBezTo>
                  <a:cubicBezTo>
                    <a:pt x="47" y="10"/>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3"/>
            <p:cNvSpPr/>
            <p:nvPr/>
          </p:nvSpPr>
          <p:spPr>
            <a:xfrm flipH="1">
              <a:off x="1889653" y="3637566"/>
              <a:ext cx="4294" cy="4184"/>
            </a:xfrm>
            <a:custGeom>
              <a:rect b="b" l="l" r="r" t="t"/>
              <a:pathLst>
                <a:path extrusionOk="0" h="38" w="39">
                  <a:moveTo>
                    <a:pt x="20" y="0"/>
                  </a:moveTo>
                  <a:cubicBezTo>
                    <a:pt x="10" y="0"/>
                    <a:pt x="1" y="10"/>
                    <a:pt x="1" y="19"/>
                  </a:cubicBezTo>
                  <a:cubicBezTo>
                    <a:pt x="1" y="28"/>
                    <a:pt x="10" y="38"/>
                    <a:pt x="20" y="38"/>
                  </a:cubicBezTo>
                  <a:cubicBezTo>
                    <a:pt x="29" y="38"/>
                    <a:pt x="39" y="28"/>
                    <a:pt x="39" y="19"/>
                  </a:cubicBezTo>
                  <a:cubicBezTo>
                    <a:pt x="39" y="10"/>
                    <a:pt x="29" y="0"/>
                    <a:pt x="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3"/>
            <p:cNvSpPr/>
            <p:nvPr/>
          </p:nvSpPr>
          <p:spPr>
            <a:xfrm flipH="1">
              <a:off x="1800919" y="3641199"/>
              <a:ext cx="3193" cy="3743"/>
            </a:xfrm>
            <a:custGeom>
              <a:rect b="b" l="l" r="r" t="t"/>
              <a:pathLst>
                <a:path extrusionOk="0" h="34" w="29">
                  <a:moveTo>
                    <a:pt x="15" y="0"/>
                  </a:moveTo>
                  <a:cubicBezTo>
                    <a:pt x="5" y="0"/>
                    <a:pt x="0" y="10"/>
                    <a:pt x="0" y="19"/>
                  </a:cubicBezTo>
                  <a:cubicBezTo>
                    <a:pt x="0" y="24"/>
                    <a:pt x="5" y="33"/>
                    <a:pt x="15" y="33"/>
                  </a:cubicBezTo>
                  <a:cubicBezTo>
                    <a:pt x="24" y="33"/>
                    <a:pt x="29" y="24"/>
                    <a:pt x="29" y="19"/>
                  </a:cubicBezTo>
                  <a:cubicBezTo>
                    <a:pt x="29" y="10"/>
                    <a:pt x="24"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3"/>
            <p:cNvSpPr/>
            <p:nvPr/>
          </p:nvSpPr>
          <p:spPr>
            <a:xfrm flipH="1">
              <a:off x="1712626" y="3649456"/>
              <a:ext cx="2202" cy="2202"/>
            </a:xfrm>
            <a:custGeom>
              <a:rect b="b" l="l" r="r" t="t"/>
              <a:pathLst>
                <a:path extrusionOk="0" h="20" w="20">
                  <a:moveTo>
                    <a:pt x="10" y="1"/>
                  </a:moveTo>
                  <a:cubicBezTo>
                    <a:pt x="5" y="1"/>
                    <a:pt x="0" y="5"/>
                    <a:pt x="0" y="10"/>
                  </a:cubicBezTo>
                  <a:cubicBezTo>
                    <a:pt x="0" y="15"/>
                    <a:pt x="5" y="19"/>
                    <a:pt x="10" y="19"/>
                  </a:cubicBezTo>
                  <a:cubicBezTo>
                    <a:pt x="14" y="19"/>
                    <a:pt x="19" y="15"/>
                    <a:pt x="19" y="10"/>
                  </a:cubicBezTo>
                  <a:cubicBezTo>
                    <a:pt x="19" y="5"/>
                    <a:pt x="14"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3"/>
            <p:cNvSpPr/>
            <p:nvPr/>
          </p:nvSpPr>
          <p:spPr>
            <a:xfrm flipH="1">
              <a:off x="1624443" y="3661345"/>
              <a:ext cx="1101" cy="1761"/>
            </a:xfrm>
            <a:custGeom>
              <a:rect b="b" l="l" r="r" t="t"/>
              <a:pathLst>
                <a:path extrusionOk="0" h="16" w="10">
                  <a:moveTo>
                    <a:pt x="5" y="1"/>
                  </a:moveTo>
                  <a:cubicBezTo>
                    <a:pt x="0" y="1"/>
                    <a:pt x="0" y="6"/>
                    <a:pt x="0" y="10"/>
                  </a:cubicBezTo>
                  <a:cubicBezTo>
                    <a:pt x="0" y="10"/>
                    <a:pt x="0" y="15"/>
                    <a:pt x="5" y="15"/>
                  </a:cubicBezTo>
                  <a:cubicBezTo>
                    <a:pt x="9" y="15"/>
                    <a:pt x="9" y="10"/>
                    <a:pt x="9" y="10"/>
                  </a:cubicBezTo>
                  <a:cubicBezTo>
                    <a:pt x="9" y="6"/>
                    <a:pt x="9"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3"/>
            <p:cNvSpPr/>
            <p:nvPr/>
          </p:nvSpPr>
          <p:spPr>
            <a:xfrm flipH="1">
              <a:off x="1536700" y="3677529"/>
              <a:ext cx="661" cy="550"/>
            </a:xfrm>
            <a:custGeom>
              <a:rect b="b" l="l" r="r" t="t"/>
              <a:pathLst>
                <a:path extrusionOk="0" h="5" w="6">
                  <a:moveTo>
                    <a:pt x="0" y="0"/>
                  </a:moveTo>
                  <a:cubicBezTo>
                    <a:pt x="0" y="0"/>
                    <a:pt x="0" y="5"/>
                    <a:pt x="0" y="5"/>
                  </a:cubicBezTo>
                  <a:lnTo>
                    <a:pt x="5" y="5"/>
                  </a:lnTo>
                  <a:cubicBezTo>
                    <a:pt x="5" y="5"/>
                    <a:pt x="0"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3"/>
            <p:cNvSpPr/>
            <p:nvPr/>
          </p:nvSpPr>
          <p:spPr>
            <a:xfrm flipH="1">
              <a:off x="8627140" y="3292429"/>
              <a:ext cx="80588" cy="80478"/>
            </a:xfrm>
            <a:custGeom>
              <a:rect b="b" l="l" r="r" t="t"/>
              <a:pathLst>
                <a:path extrusionOk="0" h="731" w="732">
                  <a:moveTo>
                    <a:pt x="368" y="0"/>
                  </a:moveTo>
                  <a:cubicBezTo>
                    <a:pt x="165" y="0"/>
                    <a:pt x="0" y="165"/>
                    <a:pt x="0" y="368"/>
                  </a:cubicBezTo>
                  <a:cubicBezTo>
                    <a:pt x="0" y="571"/>
                    <a:pt x="165" y="731"/>
                    <a:pt x="368" y="731"/>
                  </a:cubicBezTo>
                  <a:cubicBezTo>
                    <a:pt x="566" y="731"/>
                    <a:pt x="731" y="571"/>
                    <a:pt x="731" y="368"/>
                  </a:cubicBezTo>
                  <a:cubicBezTo>
                    <a:pt x="731" y="165"/>
                    <a:pt x="566" y="0"/>
                    <a:pt x="3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3"/>
            <p:cNvSpPr/>
            <p:nvPr/>
          </p:nvSpPr>
          <p:spPr>
            <a:xfrm flipH="1">
              <a:off x="8557672" y="3348465"/>
              <a:ext cx="79487" cy="79487"/>
            </a:xfrm>
            <a:custGeom>
              <a:rect b="b" l="l" r="r" t="t"/>
              <a:pathLst>
                <a:path extrusionOk="0" h="722" w="722">
                  <a:moveTo>
                    <a:pt x="359" y="0"/>
                  </a:moveTo>
                  <a:cubicBezTo>
                    <a:pt x="161" y="0"/>
                    <a:pt x="0" y="161"/>
                    <a:pt x="0" y="359"/>
                  </a:cubicBezTo>
                  <a:cubicBezTo>
                    <a:pt x="0" y="561"/>
                    <a:pt x="161" y="722"/>
                    <a:pt x="359" y="722"/>
                  </a:cubicBezTo>
                  <a:cubicBezTo>
                    <a:pt x="561" y="722"/>
                    <a:pt x="722" y="561"/>
                    <a:pt x="722" y="359"/>
                  </a:cubicBezTo>
                  <a:cubicBezTo>
                    <a:pt x="722" y="161"/>
                    <a:pt x="561"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3"/>
            <p:cNvSpPr/>
            <p:nvPr/>
          </p:nvSpPr>
          <p:spPr>
            <a:xfrm flipH="1">
              <a:off x="8485452" y="3400869"/>
              <a:ext cx="78496" cy="78496"/>
            </a:xfrm>
            <a:custGeom>
              <a:rect b="b" l="l" r="r" t="t"/>
              <a:pathLst>
                <a:path extrusionOk="0" h="713" w="713">
                  <a:moveTo>
                    <a:pt x="354" y="0"/>
                  </a:moveTo>
                  <a:cubicBezTo>
                    <a:pt x="156" y="0"/>
                    <a:pt x="0" y="161"/>
                    <a:pt x="0" y="359"/>
                  </a:cubicBezTo>
                  <a:cubicBezTo>
                    <a:pt x="0" y="552"/>
                    <a:pt x="156" y="712"/>
                    <a:pt x="354" y="712"/>
                  </a:cubicBezTo>
                  <a:cubicBezTo>
                    <a:pt x="552" y="712"/>
                    <a:pt x="712" y="552"/>
                    <a:pt x="712" y="359"/>
                  </a:cubicBezTo>
                  <a:cubicBezTo>
                    <a:pt x="712" y="161"/>
                    <a:pt x="552"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3"/>
            <p:cNvSpPr/>
            <p:nvPr/>
          </p:nvSpPr>
          <p:spPr>
            <a:xfrm flipH="1">
              <a:off x="8411801" y="3450630"/>
              <a:ext cx="77395" cy="78056"/>
            </a:xfrm>
            <a:custGeom>
              <a:rect b="b" l="l" r="r" t="t"/>
              <a:pathLst>
                <a:path extrusionOk="0" h="709" w="703">
                  <a:moveTo>
                    <a:pt x="349" y="1"/>
                  </a:moveTo>
                  <a:cubicBezTo>
                    <a:pt x="156" y="1"/>
                    <a:pt x="0" y="161"/>
                    <a:pt x="0" y="355"/>
                  </a:cubicBezTo>
                  <a:cubicBezTo>
                    <a:pt x="0" y="548"/>
                    <a:pt x="156" y="708"/>
                    <a:pt x="349" y="708"/>
                  </a:cubicBezTo>
                  <a:cubicBezTo>
                    <a:pt x="547" y="708"/>
                    <a:pt x="702" y="548"/>
                    <a:pt x="702" y="355"/>
                  </a:cubicBezTo>
                  <a:cubicBezTo>
                    <a:pt x="702" y="161"/>
                    <a:pt x="547"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3"/>
            <p:cNvSpPr/>
            <p:nvPr/>
          </p:nvSpPr>
          <p:spPr>
            <a:xfrm flipH="1">
              <a:off x="8336058" y="3497860"/>
              <a:ext cx="76955" cy="76955"/>
            </a:xfrm>
            <a:custGeom>
              <a:rect b="b" l="l" r="r" t="t"/>
              <a:pathLst>
                <a:path extrusionOk="0" h="699" w="699">
                  <a:moveTo>
                    <a:pt x="350" y="1"/>
                  </a:moveTo>
                  <a:cubicBezTo>
                    <a:pt x="157" y="1"/>
                    <a:pt x="1" y="161"/>
                    <a:pt x="1" y="350"/>
                  </a:cubicBezTo>
                  <a:cubicBezTo>
                    <a:pt x="1" y="543"/>
                    <a:pt x="157" y="699"/>
                    <a:pt x="350" y="699"/>
                  </a:cubicBezTo>
                  <a:cubicBezTo>
                    <a:pt x="538" y="699"/>
                    <a:pt x="699" y="543"/>
                    <a:pt x="699" y="350"/>
                  </a:cubicBezTo>
                  <a:cubicBezTo>
                    <a:pt x="699" y="161"/>
                    <a:pt x="538" y="1"/>
                    <a:pt x="3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3"/>
            <p:cNvSpPr/>
            <p:nvPr/>
          </p:nvSpPr>
          <p:spPr>
            <a:xfrm flipH="1">
              <a:off x="8259214" y="3543107"/>
              <a:ext cx="75854" cy="75854"/>
            </a:xfrm>
            <a:custGeom>
              <a:rect b="b" l="l" r="r" t="t"/>
              <a:pathLst>
                <a:path extrusionOk="0" h="689" w="689">
                  <a:moveTo>
                    <a:pt x="344" y="0"/>
                  </a:moveTo>
                  <a:cubicBezTo>
                    <a:pt x="156" y="0"/>
                    <a:pt x="0" y="156"/>
                    <a:pt x="0" y="344"/>
                  </a:cubicBezTo>
                  <a:cubicBezTo>
                    <a:pt x="0" y="533"/>
                    <a:pt x="156" y="688"/>
                    <a:pt x="344" y="688"/>
                  </a:cubicBezTo>
                  <a:cubicBezTo>
                    <a:pt x="533" y="688"/>
                    <a:pt x="688" y="533"/>
                    <a:pt x="688" y="344"/>
                  </a:cubicBezTo>
                  <a:cubicBezTo>
                    <a:pt x="688" y="156"/>
                    <a:pt x="533"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3"/>
            <p:cNvSpPr/>
            <p:nvPr/>
          </p:nvSpPr>
          <p:spPr>
            <a:xfrm flipH="1">
              <a:off x="8180829" y="3585603"/>
              <a:ext cx="74863" cy="74863"/>
            </a:xfrm>
            <a:custGeom>
              <a:rect b="b" l="l" r="r" t="t"/>
              <a:pathLst>
                <a:path extrusionOk="0" h="680" w="680">
                  <a:moveTo>
                    <a:pt x="340" y="1"/>
                  </a:moveTo>
                  <a:cubicBezTo>
                    <a:pt x="151" y="1"/>
                    <a:pt x="0" y="152"/>
                    <a:pt x="0" y="340"/>
                  </a:cubicBezTo>
                  <a:cubicBezTo>
                    <a:pt x="0" y="524"/>
                    <a:pt x="151" y="680"/>
                    <a:pt x="340" y="680"/>
                  </a:cubicBezTo>
                  <a:cubicBezTo>
                    <a:pt x="528" y="680"/>
                    <a:pt x="679" y="524"/>
                    <a:pt x="679" y="340"/>
                  </a:cubicBezTo>
                  <a:cubicBezTo>
                    <a:pt x="679" y="152"/>
                    <a:pt x="528"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3"/>
            <p:cNvSpPr/>
            <p:nvPr/>
          </p:nvSpPr>
          <p:spPr>
            <a:xfrm flipH="1">
              <a:off x="8101453" y="3625015"/>
              <a:ext cx="73762" cy="73872"/>
            </a:xfrm>
            <a:custGeom>
              <a:rect b="b" l="l" r="r" t="t"/>
              <a:pathLst>
                <a:path extrusionOk="0" h="671" w="670">
                  <a:moveTo>
                    <a:pt x="335" y="1"/>
                  </a:moveTo>
                  <a:cubicBezTo>
                    <a:pt x="151" y="1"/>
                    <a:pt x="0" y="152"/>
                    <a:pt x="0" y="336"/>
                  </a:cubicBezTo>
                  <a:cubicBezTo>
                    <a:pt x="0" y="524"/>
                    <a:pt x="151" y="670"/>
                    <a:pt x="335" y="670"/>
                  </a:cubicBezTo>
                  <a:cubicBezTo>
                    <a:pt x="523" y="670"/>
                    <a:pt x="670" y="524"/>
                    <a:pt x="670" y="336"/>
                  </a:cubicBezTo>
                  <a:cubicBezTo>
                    <a:pt x="670" y="152"/>
                    <a:pt x="523"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3"/>
            <p:cNvSpPr/>
            <p:nvPr/>
          </p:nvSpPr>
          <p:spPr>
            <a:xfrm flipH="1">
              <a:off x="8020536" y="3662446"/>
              <a:ext cx="72771" cy="72771"/>
            </a:xfrm>
            <a:custGeom>
              <a:rect b="b" l="l" r="r" t="t"/>
              <a:pathLst>
                <a:path extrusionOk="0" h="661" w="661">
                  <a:moveTo>
                    <a:pt x="331" y="0"/>
                  </a:moveTo>
                  <a:cubicBezTo>
                    <a:pt x="147" y="0"/>
                    <a:pt x="1" y="147"/>
                    <a:pt x="1" y="330"/>
                  </a:cubicBezTo>
                  <a:cubicBezTo>
                    <a:pt x="1" y="510"/>
                    <a:pt x="147" y="660"/>
                    <a:pt x="331" y="660"/>
                  </a:cubicBezTo>
                  <a:cubicBezTo>
                    <a:pt x="515" y="660"/>
                    <a:pt x="661" y="510"/>
                    <a:pt x="661" y="330"/>
                  </a:cubicBezTo>
                  <a:cubicBezTo>
                    <a:pt x="661" y="147"/>
                    <a:pt x="515"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3"/>
            <p:cNvSpPr/>
            <p:nvPr/>
          </p:nvSpPr>
          <p:spPr>
            <a:xfrm flipH="1">
              <a:off x="7937968" y="3696134"/>
              <a:ext cx="72221" cy="72331"/>
            </a:xfrm>
            <a:custGeom>
              <a:rect b="b" l="l" r="r" t="t"/>
              <a:pathLst>
                <a:path extrusionOk="0" h="657" w="656">
                  <a:moveTo>
                    <a:pt x="330" y="1"/>
                  </a:moveTo>
                  <a:cubicBezTo>
                    <a:pt x="146" y="1"/>
                    <a:pt x="0" y="147"/>
                    <a:pt x="0" y="331"/>
                  </a:cubicBezTo>
                  <a:cubicBezTo>
                    <a:pt x="0" y="510"/>
                    <a:pt x="146" y="656"/>
                    <a:pt x="330" y="656"/>
                  </a:cubicBezTo>
                  <a:cubicBezTo>
                    <a:pt x="509" y="656"/>
                    <a:pt x="655" y="510"/>
                    <a:pt x="655" y="331"/>
                  </a:cubicBezTo>
                  <a:cubicBezTo>
                    <a:pt x="655" y="147"/>
                    <a:pt x="509"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3"/>
            <p:cNvSpPr/>
            <p:nvPr/>
          </p:nvSpPr>
          <p:spPr>
            <a:xfrm flipH="1">
              <a:off x="7854408" y="3727290"/>
              <a:ext cx="71230" cy="71230"/>
            </a:xfrm>
            <a:custGeom>
              <a:rect b="b" l="l" r="r" t="t"/>
              <a:pathLst>
                <a:path extrusionOk="0" h="647" w="647">
                  <a:moveTo>
                    <a:pt x="321" y="1"/>
                  </a:moveTo>
                  <a:cubicBezTo>
                    <a:pt x="142" y="1"/>
                    <a:pt x="1" y="147"/>
                    <a:pt x="1" y="326"/>
                  </a:cubicBezTo>
                  <a:cubicBezTo>
                    <a:pt x="1" y="500"/>
                    <a:pt x="142" y="646"/>
                    <a:pt x="321" y="646"/>
                  </a:cubicBezTo>
                  <a:cubicBezTo>
                    <a:pt x="500" y="646"/>
                    <a:pt x="646" y="500"/>
                    <a:pt x="646" y="326"/>
                  </a:cubicBezTo>
                  <a:cubicBezTo>
                    <a:pt x="646" y="147"/>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3"/>
            <p:cNvSpPr/>
            <p:nvPr/>
          </p:nvSpPr>
          <p:spPr>
            <a:xfrm flipH="1">
              <a:off x="7770298" y="3755364"/>
              <a:ext cx="70239" cy="70129"/>
            </a:xfrm>
            <a:custGeom>
              <a:rect b="b" l="l" r="r" t="t"/>
              <a:pathLst>
                <a:path extrusionOk="0" h="637" w="638">
                  <a:moveTo>
                    <a:pt x="321" y="0"/>
                  </a:moveTo>
                  <a:cubicBezTo>
                    <a:pt x="147" y="0"/>
                    <a:pt x="1" y="142"/>
                    <a:pt x="1" y="316"/>
                  </a:cubicBezTo>
                  <a:cubicBezTo>
                    <a:pt x="1" y="495"/>
                    <a:pt x="147" y="637"/>
                    <a:pt x="321" y="637"/>
                  </a:cubicBezTo>
                  <a:cubicBezTo>
                    <a:pt x="496" y="637"/>
                    <a:pt x="637" y="495"/>
                    <a:pt x="637" y="316"/>
                  </a:cubicBezTo>
                  <a:cubicBezTo>
                    <a:pt x="637" y="142"/>
                    <a:pt x="496"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3"/>
            <p:cNvSpPr/>
            <p:nvPr/>
          </p:nvSpPr>
          <p:spPr>
            <a:xfrm flipH="1">
              <a:off x="7684757" y="3779694"/>
              <a:ext cx="69028" cy="69138"/>
            </a:xfrm>
            <a:custGeom>
              <a:rect b="b" l="l" r="r" t="t"/>
              <a:pathLst>
                <a:path extrusionOk="0" h="628" w="627">
                  <a:moveTo>
                    <a:pt x="316" y="1"/>
                  </a:moveTo>
                  <a:cubicBezTo>
                    <a:pt x="141" y="1"/>
                    <a:pt x="0" y="142"/>
                    <a:pt x="0" y="317"/>
                  </a:cubicBezTo>
                  <a:cubicBezTo>
                    <a:pt x="0" y="491"/>
                    <a:pt x="141" y="628"/>
                    <a:pt x="316" y="628"/>
                  </a:cubicBezTo>
                  <a:cubicBezTo>
                    <a:pt x="486" y="628"/>
                    <a:pt x="627" y="491"/>
                    <a:pt x="627" y="317"/>
                  </a:cubicBezTo>
                  <a:cubicBezTo>
                    <a:pt x="627" y="142"/>
                    <a:pt x="486"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3"/>
            <p:cNvSpPr/>
            <p:nvPr/>
          </p:nvSpPr>
          <p:spPr>
            <a:xfrm flipH="1">
              <a:off x="7598005" y="3801052"/>
              <a:ext cx="68698" cy="68037"/>
            </a:xfrm>
            <a:custGeom>
              <a:rect b="b" l="l" r="r" t="t"/>
              <a:pathLst>
                <a:path extrusionOk="0" h="618" w="624">
                  <a:moveTo>
                    <a:pt x="312" y="0"/>
                  </a:moveTo>
                  <a:cubicBezTo>
                    <a:pt x="142" y="0"/>
                    <a:pt x="1" y="137"/>
                    <a:pt x="1" y="306"/>
                  </a:cubicBezTo>
                  <a:cubicBezTo>
                    <a:pt x="1" y="481"/>
                    <a:pt x="142" y="618"/>
                    <a:pt x="312" y="618"/>
                  </a:cubicBezTo>
                  <a:cubicBezTo>
                    <a:pt x="482" y="618"/>
                    <a:pt x="623" y="481"/>
                    <a:pt x="623" y="306"/>
                  </a:cubicBezTo>
                  <a:cubicBezTo>
                    <a:pt x="623" y="137"/>
                    <a:pt x="482"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3"/>
            <p:cNvSpPr/>
            <p:nvPr/>
          </p:nvSpPr>
          <p:spPr>
            <a:xfrm flipH="1">
              <a:off x="7510813" y="3818116"/>
              <a:ext cx="67597" cy="67046"/>
            </a:xfrm>
            <a:custGeom>
              <a:rect b="b" l="l" r="r" t="t"/>
              <a:pathLst>
                <a:path extrusionOk="0" h="609" w="614">
                  <a:moveTo>
                    <a:pt x="307" y="1"/>
                  </a:moveTo>
                  <a:cubicBezTo>
                    <a:pt x="137" y="1"/>
                    <a:pt x="0" y="137"/>
                    <a:pt x="0" y="307"/>
                  </a:cubicBezTo>
                  <a:cubicBezTo>
                    <a:pt x="0" y="472"/>
                    <a:pt x="137" y="609"/>
                    <a:pt x="307" y="609"/>
                  </a:cubicBezTo>
                  <a:cubicBezTo>
                    <a:pt x="477" y="609"/>
                    <a:pt x="613" y="472"/>
                    <a:pt x="613" y="307"/>
                  </a:cubicBezTo>
                  <a:cubicBezTo>
                    <a:pt x="613" y="137"/>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3"/>
            <p:cNvSpPr/>
            <p:nvPr/>
          </p:nvSpPr>
          <p:spPr>
            <a:xfrm flipH="1">
              <a:off x="7423180" y="3831657"/>
              <a:ext cx="66496" cy="65945"/>
            </a:xfrm>
            <a:custGeom>
              <a:rect b="b" l="l" r="r" t="t"/>
              <a:pathLst>
                <a:path extrusionOk="0" h="599" w="604">
                  <a:moveTo>
                    <a:pt x="302" y="0"/>
                  </a:moveTo>
                  <a:cubicBezTo>
                    <a:pt x="137" y="0"/>
                    <a:pt x="1" y="132"/>
                    <a:pt x="1" y="297"/>
                  </a:cubicBezTo>
                  <a:cubicBezTo>
                    <a:pt x="1" y="467"/>
                    <a:pt x="137" y="599"/>
                    <a:pt x="302" y="599"/>
                  </a:cubicBezTo>
                  <a:cubicBezTo>
                    <a:pt x="467" y="599"/>
                    <a:pt x="604" y="467"/>
                    <a:pt x="604" y="297"/>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73"/>
            <p:cNvSpPr/>
            <p:nvPr/>
          </p:nvSpPr>
          <p:spPr>
            <a:xfrm flipH="1">
              <a:off x="7334887" y="3840464"/>
              <a:ext cx="65505" cy="65505"/>
            </a:xfrm>
            <a:custGeom>
              <a:rect b="b" l="l" r="r" t="t"/>
              <a:pathLst>
                <a:path extrusionOk="0" h="595" w="595">
                  <a:moveTo>
                    <a:pt x="297" y="0"/>
                  </a:moveTo>
                  <a:cubicBezTo>
                    <a:pt x="137" y="0"/>
                    <a:pt x="0" y="137"/>
                    <a:pt x="0" y="297"/>
                  </a:cubicBezTo>
                  <a:cubicBezTo>
                    <a:pt x="0" y="462"/>
                    <a:pt x="137" y="594"/>
                    <a:pt x="297" y="594"/>
                  </a:cubicBezTo>
                  <a:cubicBezTo>
                    <a:pt x="462" y="594"/>
                    <a:pt x="594" y="462"/>
                    <a:pt x="594" y="297"/>
                  </a:cubicBezTo>
                  <a:cubicBezTo>
                    <a:pt x="594" y="137"/>
                    <a:pt x="462"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3"/>
            <p:cNvSpPr/>
            <p:nvPr/>
          </p:nvSpPr>
          <p:spPr>
            <a:xfrm flipH="1">
              <a:off x="7246153" y="3845639"/>
              <a:ext cx="64514" cy="64514"/>
            </a:xfrm>
            <a:custGeom>
              <a:rect b="b" l="l" r="r" t="t"/>
              <a:pathLst>
                <a:path extrusionOk="0" h="586" w="586">
                  <a:moveTo>
                    <a:pt x="293" y="0"/>
                  </a:moveTo>
                  <a:cubicBezTo>
                    <a:pt x="133" y="0"/>
                    <a:pt x="1" y="132"/>
                    <a:pt x="1" y="293"/>
                  </a:cubicBezTo>
                  <a:cubicBezTo>
                    <a:pt x="1" y="453"/>
                    <a:pt x="133"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3"/>
            <p:cNvSpPr/>
            <p:nvPr/>
          </p:nvSpPr>
          <p:spPr>
            <a:xfrm flipH="1">
              <a:off x="7157419" y="3846189"/>
              <a:ext cx="63413" cy="63413"/>
            </a:xfrm>
            <a:custGeom>
              <a:rect b="b" l="l" r="r" t="t"/>
              <a:pathLst>
                <a:path extrusionOk="0" h="576" w="576">
                  <a:moveTo>
                    <a:pt x="288" y="0"/>
                  </a:moveTo>
                  <a:cubicBezTo>
                    <a:pt x="128" y="0"/>
                    <a:pt x="0" y="132"/>
                    <a:pt x="0" y="288"/>
                  </a:cubicBezTo>
                  <a:cubicBezTo>
                    <a:pt x="0" y="448"/>
                    <a:pt x="128" y="575"/>
                    <a:pt x="288" y="575"/>
                  </a:cubicBezTo>
                  <a:cubicBezTo>
                    <a:pt x="448" y="575"/>
                    <a:pt x="576" y="448"/>
                    <a:pt x="576" y="288"/>
                  </a:cubicBezTo>
                  <a:cubicBezTo>
                    <a:pt x="576" y="132"/>
                    <a:pt x="448" y="0"/>
                    <a:pt x="2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3"/>
            <p:cNvSpPr/>
            <p:nvPr/>
          </p:nvSpPr>
          <p:spPr>
            <a:xfrm flipH="1">
              <a:off x="7068685" y="3842556"/>
              <a:ext cx="62312" cy="62312"/>
            </a:xfrm>
            <a:custGeom>
              <a:rect b="b" l="l" r="r" t="t"/>
              <a:pathLst>
                <a:path extrusionOk="0" h="566" w="566">
                  <a:moveTo>
                    <a:pt x="283" y="0"/>
                  </a:moveTo>
                  <a:cubicBezTo>
                    <a:pt x="127" y="0"/>
                    <a:pt x="0" y="127"/>
                    <a:pt x="0" y="283"/>
                  </a:cubicBezTo>
                  <a:cubicBezTo>
                    <a:pt x="0" y="439"/>
                    <a:pt x="127" y="566"/>
                    <a:pt x="283" y="566"/>
                  </a:cubicBezTo>
                  <a:cubicBezTo>
                    <a:pt x="438" y="566"/>
                    <a:pt x="566" y="439"/>
                    <a:pt x="566" y="283"/>
                  </a:cubicBezTo>
                  <a:cubicBezTo>
                    <a:pt x="566" y="127"/>
                    <a:pt x="438"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3"/>
            <p:cNvSpPr/>
            <p:nvPr/>
          </p:nvSpPr>
          <p:spPr>
            <a:xfrm flipH="1">
              <a:off x="6980392" y="3833749"/>
              <a:ext cx="61432" cy="61872"/>
            </a:xfrm>
            <a:custGeom>
              <a:rect b="b" l="l" r="r" t="t"/>
              <a:pathLst>
                <a:path extrusionOk="0" h="562" w="558">
                  <a:moveTo>
                    <a:pt x="279" y="0"/>
                  </a:moveTo>
                  <a:cubicBezTo>
                    <a:pt x="123" y="0"/>
                    <a:pt x="1" y="127"/>
                    <a:pt x="1" y="283"/>
                  </a:cubicBezTo>
                  <a:cubicBezTo>
                    <a:pt x="1" y="434"/>
                    <a:pt x="123" y="561"/>
                    <a:pt x="279" y="561"/>
                  </a:cubicBezTo>
                  <a:cubicBezTo>
                    <a:pt x="435" y="561"/>
                    <a:pt x="557" y="434"/>
                    <a:pt x="557" y="283"/>
                  </a:cubicBezTo>
                  <a:cubicBezTo>
                    <a:pt x="557" y="127"/>
                    <a:pt x="435"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3"/>
            <p:cNvSpPr/>
            <p:nvPr/>
          </p:nvSpPr>
          <p:spPr>
            <a:xfrm flipH="1">
              <a:off x="6892759" y="3820758"/>
              <a:ext cx="60771" cy="60771"/>
            </a:xfrm>
            <a:custGeom>
              <a:rect b="b" l="l" r="r" t="t"/>
              <a:pathLst>
                <a:path extrusionOk="0" h="552" w="552">
                  <a:moveTo>
                    <a:pt x="278" y="0"/>
                  </a:moveTo>
                  <a:cubicBezTo>
                    <a:pt x="128" y="0"/>
                    <a:pt x="0" y="123"/>
                    <a:pt x="0" y="274"/>
                  </a:cubicBezTo>
                  <a:cubicBezTo>
                    <a:pt x="0" y="429"/>
                    <a:pt x="128" y="552"/>
                    <a:pt x="278" y="552"/>
                  </a:cubicBezTo>
                  <a:cubicBezTo>
                    <a:pt x="429" y="552"/>
                    <a:pt x="552" y="429"/>
                    <a:pt x="552" y="274"/>
                  </a:cubicBezTo>
                  <a:cubicBezTo>
                    <a:pt x="552" y="123"/>
                    <a:pt x="429"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3"/>
            <p:cNvSpPr/>
            <p:nvPr/>
          </p:nvSpPr>
          <p:spPr>
            <a:xfrm flipH="1">
              <a:off x="6806007" y="3802593"/>
              <a:ext cx="59890" cy="59780"/>
            </a:xfrm>
            <a:custGeom>
              <a:rect b="b" l="l" r="r" t="t"/>
              <a:pathLst>
                <a:path extrusionOk="0" h="543" w="544">
                  <a:moveTo>
                    <a:pt x="274" y="0"/>
                  </a:moveTo>
                  <a:cubicBezTo>
                    <a:pt x="124" y="0"/>
                    <a:pt x="1" y="118"/>
                    <a:pt x="1" y="269"/>
                  </a:cubicBezTo>
                  <a:cubicBezTo>
                    <a:pt x="1" y="420"/>
                    <a:pt x="124" y="542"/>
                    <a:pt x="274" y="542"/>
                  </a:cubicBezTo>
                  <a:cubicBezTo>
                    <a:pt x="425" y="542"/>
                    <a:pt x="543" y="420"/>
                    <a:pt x="543" y="269"/>
                  </a:cubicBezTo>
                  <a:cubicBezTo>
                    <a:pt x="543" y="118"/>
                    <a:pt x="425"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73"/>
            <p:cNvSpPr/>
            <p:nvPr/>
          </p:nvSpPr>
          <p:spPr>
            <a:xfrm flipH="1">
              <a:off x="6720466" y="3779253"/>
              <a:ext cx="58679" cy="58679"/>
            </a:xfrm>
            <a:custGeom>
              <a:rect b="b" l="l" r="r" t="t"/>
              <a:pathLst>
                <a:path extrusionOk="0" h="533" w="533">
                  <a:moveTo>
                    <a:pt x="269" y="0"/>
                  </a:moveTo>
                  <a:cubicBezTo>
                    <a:pt x="118" y="0"/>
                    <a:pt x="0" y="118"/>
                    <a:pt x="0" y="264"/>
                  </a:cubicBezTo>
                  <a:cubicBezTo>
                    <a:pt x="0" y="415"/>
                    <a:pt x="118" y="533"/>
                    <a:pt x="269" y="533"/>
                  </a:cubicBezTo>
                  <a:cubicBezTo>
                    <a:pt x="415" y="533"/>
                    <a:pt x="533" y="415"/>
                    <a:pt x="533" y="264"/>
                  </a:cubicBezTo>
                  <a:cubicBezTo>
                    <a:pt x="533" y="118"/>
                    <a:pt x="415" y="0"/>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3"/>
            <p:cNvSpPr/>
            <p:nvPr/>
          </p:nvSpPr>
          <p:spPr>
            <a:xfrm flipH="1">
              <a:off x="6636356" y="3750630"/>
              <a:ext cx="57688" cy="58239"/>
            </a:xfrm>
            <a:custGeom>
              <a:rect b="b" l="l" r="r" t="t"/>
              <a:pathLst>
                <a:path extrusionOk="0" h="529" w="524">
                  <a:moveTo>
                    <a:pt x="264" y="1"/>
                  </a:moveTo>
                  <a:cubicBezTo>
                    <a:pt x="118" y="1"/>
                    <a:pt x="0" y="119"/>
                    <a:pt x="0" y="265"/>
                  </a:cubicBezTo>
                  <a:cubicBezTo>
                    <a:pt x="0" y="411"/>
                    <a:pt x="118" y="529"/>
                    <a:pt x="264" y="529"/>
                  </a:cubicBezTo>
                  <a:cubicBezTo>
                    <a:pt x="406" y="529"/>
                    <a:pt x="524" y="411"/>
                    <a:pt x="524" y="265"/>
                  </a:cubicBezTo>
                  <a:cubicBezTo>
                    <a:pt x="524" y="119"/>
                    <a:pt x="406"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3"/>
            <p:cNvSpPr/>
            <p:nvPr/>
          </p:nvSpPr>
          <p:spPr>
            <a:xfrm flipH="1">
              <a:off x="6553788" y="3718483"/>
              <a:ext cx="56698" cy="56698"/>
            </a:xfrm>
            <a:custGeom>
              <a:rect b="b" l="l" r="r" t="t"/>
              <a:pathLst>
                <a:path extrusionOk="0" h="515" w="515">
                  <a:moveTo>
                    <a:pt x="260" y="1"/>
                  </a:moveTo>
                  <a:cubicBezTo>
                    <a:pt x="113" y="1"/>
                    <a:pt x="0" y="114"/>
                    <a:pt x="0" y="260"/>
                  </a:cubicBezTo>
                  <a:cubicBezTo>
                    <a:pt x="0" y="401"/>
                    <a:pt x="113" y="514"/>
                    <a:pt x="260" y="514"/>
                  </a:cubicBezTo>
                  <a:cubicBezTo>
                    <a:pt x="401" y="514"/>
                    <a:pt x="514" y="401"/>
                    <a:pt x="514" y="260"/>
                  </a:cubicBezTo>
                  <a:cubicBezTo>
                    <a:pt x="514" y="114"/>
                    <a:pt x="401"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3"/>
            <p:cNvSpPr/>
            <p:nvPr/>
          </p:nvSpPr>
          <p:spPr>
            <a:xfrm flipH="1">
              <a:off x="6472870" y="3682153"/>
              <a:ext cx="56147" cy="56147"/>
            </a:xfrm>
            <a:custGeom>
              <a:rect b="b" l="l" r="r" t="t"/>
              <a:pathLst>
                <a:path extrusionOk="0" h="510" w="510">
                  <a:moveTo>
                    <a:pt x="255" y="1"/>
                  </a:moveTo>
                  <a:cubicBezTo>
                    <a:pt x="114" y="1"/>
                    <a:pt x="0" y="114"/>
                    <a:pt x="0" y="255"/>
                  </a:cubicBezTo>
                  <a:cubicBezTo>
                    <a:pt x="0" y="392"/>
                    <a:pt x="114" y="510"/>
                    <a:pt x="255" y="510"/>
                  </a:cubicBezTo>
                  <a:cubicBezTo>
                    <a:pt x="396" y="510"/>
                    <a:pt x="510" y="392"/>
                    <a:pt x="510" y="255"/>
                  </a:cubicBezTo>
                  <a:cubicBezTo>
                    <a:pt x="510" y="114"/>
                    <a:pt x="396"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3"/>
            <p:cNvSpPr/>
            <p:nvPr/>
          </p:nvSpPr>
          <p:spPr>
            <a:xfrm flipH="1">
              <a:off x="6393495" y="3642740"/>
              <a:ext cx="55046" cy="55046"/>
            </a:xfrm>
            <a:custGeom>
              <a:rect b="b" l="l" r="r" t="t"/>
              <a:pathLst>
                <a:path extrusionOk="0" h="500" w="500">
                  <a:moveTo>
                    <a:pt x="250" y="0"/>
                  </a:moveTo>
                  <a:cubicBezTo>
                    <a:pt x="113" y="0"/>
                    <a:pt x="0" y="113"/>
                    <a:pt x="0" y="250"/>
                  </a:cubicBezTo>
                  <a:cubicBezTo>
                    <a:pt x="0" y="387"/>
                    <a:pt x="113"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3"/>
            <p:cNvSpPr/>
            <p:nvPr/>
          </p:nvSpPr>
          <p:spPr>
            <a:xfrm flipH="1">
              <a:off x="6315109" y="3600685"/>
              <a:ext cx="54606" cy="54055"/>
            </a:xfrm>
            <a:custGeom>
              <a:rect b="b" l="l" r="r" t="t"/>
              <a:pathLst>
                <a:path extrusionOk="0" h="491" w="496">
                  <a:moveTo>
                    <a:pt x="246" y="0"/>
                  </a:moveTo>
                  <a:cubicBezTo>
                    <a:pt x="114" y="0"/>
                    <a:pt x="1" y="114"/>
                    <a:pt x="1" y="246"/>
                  </a:cubicBezTo>
                  <a:cubicBezTo>
                    <a:pt x="1" y="382"/>
                    <a:pt x="114" y="491"/>
                    <a:pt x="246" y="491"/>
                  </a:cubicBezTo>
                  <a:cubicBezTo>
                    <a:pt x="383" y="491"/>
                    <a:pt x="496" y="382"/>
                    <a:pt x="496" y="246"/>
                  </a:cubicBezTo>
                  <a:cubicBezTo>
                    <a:pt x="496" y="114"/>
                    <a:pt x="383"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3"/>
            <p:cNvSpPr/>
            <p:nvPr/>
          </p:nvSpPr>
          <p:spPr>
            <a:xfrm flipH="1">
              <a:off x="6237715" y="3557639"/>
              <a:ext cx="53615" cy="52954"/>
            </a:xfrm>
            <a:custGeom>
              <a:rect b="b" l="l" r="r" t="t"/>
              <a:pathLst>
                <a:path extrusionOk="0" h="481" w="487">
                  <a:moveTo>
                    <a:pt x="241" y="0"/>
                  </a:moveTo>
                  <a:cubicBezTo>
                    <a:pt x="109" y="0"/>
                    <a:pt x="1" y="109"/>
                    <a:pt x="1" y="241"/>
                  </a:cubicBezTo>
                  <a:cubicBezTo>
                    <a:pt x="1" y="377"/>
                    <a:pt x="109" y="481"/>
                    <a:pt x="241" y="481"/>
                  </a:cubicBezTo>
                  <a:cubicBezTo>
                    <a:pt x="378" y="481"/>
                    <a:pt x="486" y="377"/>
                    <a:pt x="486" y="241"/>
                  </a:cubicBezTo>
                  <a:cubicBezTo>
                    <a:pt x="486" y="109"/>
                    <a:pt x="378"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3"/>
            <p:cNvSpPr/>
            <p:nvPr/>
          </p:nvSpPr>
          <p:spPr>
            <a:xfrm flipH="1">
              <a:off x="6160981" y="3514043"/>
              <a:ext cx="52514" cy="51964"/>
            </a:xfrm>
            <a:custGeom>
              <a:rect b="b" l="l" r="r" t="t"/>
              <a:pathLst>
                <a:path extrusionOk="0" h="472" w="477">
                  <a:moveTo>
                    <a:pt x="241" y="0"/>
                  </a:moveTo>
                  <a:cubicBezTo>
                    <a:pt x="109" y="0"/>
                    <a:pt x="1" y="104"/>
                    <a:pt x="1" y="236"/>
                  </a:cubicBezTo>
                  <a:cubicBezTo>
                    <a:pt x="1" y="368"/>
                    <a:pt x="109" y="472"/>
                    <a:pt x="241" y="472"/>
                  </a:cubicBezTo>
                  <a:cubicBezTo>
                    <a:pt x="368" y="472"/>
                    <a:pt x="477" y="368"/>
                    <a:pt x="477" y="236"/>
                  </a:cubicBezTo>
                  <a:cubicBezTo>
                    <a:pt x="477" y="104"/>
                    <a:pt x="368"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73"/>
            <p:cNvSpPr/>
            <p:nvPr/>
          </p:nvSpPr>
          <p:spPr>
            <a:xfrm flipH="1">
              <a:off x="6083587" y="3470887"/>
              <a:ext cx="51523" cy="50973"/>
            </a:xfrm>
            <a:custGeom>
              <a:rect b="b" l="l" r="r" t="t"/>
              <a:pathLst>
                <a:path extrusionOk="0" h="463" w="468">
                  <a:moveTo>
                    <a:pt x="236" y="1"/>
                  </a:moveTo>
                  <a:cubicBezTo>
                    <a:pt x="104" y="1"/>
                    <a:pt x="1" y="105"/>
                    <a:pt x="1" y="232"/>
                  </a:cubicBezTo>
                  <a:cubicBezTo>
                    <a:pt x="1" y="359"/>
                    <a:pt x="104" y="463"/>
                    <a:pt x="236" y="463"/>
                  </a:cubicBezTo>
                  <a:cubicBezTo>
                    <a:pt x="364" y="463"/>
                    <a:pt x="467" y="359"/>
                    <a:pt x="467" y="232"/>
                  </a:cubicBezTo>
                  <a:cubicBezTo>
                    <a:pt x="467" y="105"/>
                    <a:pt x="364" y="1"/>
                    <a:pt x="2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3"/>
            <p:cNvSpPr/>
            <p:nvPr/>
          </p:nvSpPr>
          <p:spPr>
            <a:xfrm flipH="1">
              <a:off x="6005752" y="3429383"/>
              <a:ext cx="49982" cy="49982"/>
            </a:xfrm>
            <a:custGeom>
              <a:rect b="b" l="l" r="r" t="t"/>
              <a:pathLst>
                <a:path extrusionOk="0" h="454" w="454">
                  <a:moveTo>
                    <a:pt x="227" y="1"/>
                  </a:moveTo>
                  <a:cubicBezTo>
                    <a:pt x="100" y="1"/>
                    <a:pt x="1" y="100"/>
                    <a:pt x="1" y="227"/>
                  </a:cubicBezTo>
                  <a:cubicBezTo>
                    <a:pt x="1" y="354"/>
                    <a:pt x="100" y="453"/>
                    <a:pt x="227" y="453"/>
                  </a:cubicBezTo>
                  <a:cubicBezTo>
                    <a:pt x="354" y="453"/>
                    <a:pt x="453" y="354"/>
                    <a:pt x="453" y="227"/>
                  </a:cubicBezTo>
                  <a:cubicBezTo>
                    <a:pt x="453" y="100"/>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3"/>
            <p:cNvSpPr/>
            <p:nvPr/>
          </p:nvSpPr>
          <p:spPr>
            <a:xfrm flipH="1">
              <a:off x="5925826" y="3390520"/>
              <a:ext cx="49432" cy="49321"/>
            </a:xfrm>
            <a:custGeom>
              <a:rect b="b" l="l" r="r" t="t"/>
              <a:pathLst>
                <a:path extrusionOk="0" h="448" w="449">
                  <a:moveTo>
                    <a:pt x="222" y="0"/>
                  </a:moveTo>
                  <a:cubicBezTo>
                    <a:pt x="99" y="0"/>
                    <a:pt x="0" y="99"/>
                    <a:pt x="0" y="222"/>
                  </a:cubicBezTo>
                  <a:cubicBezTo>
                    <a:pt x="0" y="344"/>
                    <a:pt x="99" y="448"/>
                    <a:pt x="222" y="448"/>
                  </a:cubicBezTo>
                  <a:cubicBezTo>
                    <a:pt x="345" y="448"/>
                    <a:pt x="448" y="344"/>
                    <a:pt x="448" y="222"/>
                  </a:cubicBezTo>
                  <a:cubicBezTo>
                    <a:pt x="448" y="99"/>
                    <a:pt x="345"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3"/>
            <p:cNvSpPr/>
            <p:nvPr/>
          </p:nvSpPr>
          <p:spPr>
            <a:xfrm flipH="1">
              <a:off x="5844909" y="3355181"/>
              <a:ext cx="48331" cy="48331"/>
            </a:xfrm>
            <a:custGeom>
              <a:rect b="b" l="l" r="r" t="t"/>
              <a:pathLst>
                <a:path extrusionOk="0" h="439" w="439">
                  <a:moveTo>
                    <a:pt x="222" y="1"/>
                  </a:moveTo>
                  <a:cubicBezTo>
                    <a:pt x="99" y="1"/>
                    <a:pt x="0" y="100"/>
                    <a:pt x="0" y="222"/>
                  </a:cubicBezTo>
                  <a:cubicBezTo>
                    <a:pt x="0" y="340"/>
                    <a:pt x="99" y="439"/>
                    <a:pt x="222" y="439"/>
                  </a:cubicBezTo>
                  <a:cubicBezTo>
                    <a:pt x="344" y="439"/>
                    <a:pt x="439" y="340"/>
                    <a:pt x="439" y="222"/>
                  </a:cubicBezTo>
                  <a:cubicBezTo>
                    <a:pt x="439" y="100"/>
                    <a:pt x="344"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3"/>
            <p:cNvSpPr/>
            <p:nvPr/>
          </p:nvSpPr>
          <p:spPr>
            <a:xfrm flipH="1">
              <a:off x="5761349" y="3325566"/>
              <a:ext cx="47340" cy="47340"/>
            </a:xfrm>
            <a:custGeom>
              <a:rect b="b" l="l" r="r" t="t"/>
              <a:pathLst>
                <a:path extrusionOk="0" h="430" w="430">
                  <a:moveTo>
                    <a:pt x="213" y="1"/>
                  </a:moveTo>
                  <a:cubicBezTo>
                    <a:pt x="95" y="1"/>
                    <a:pt x="1" y="95"/>
                    <a:pt x="1" y="213"/>
                  </a:cubicBezTo>
                  <a:cubicBezTo>
                    <a:pt x="1" y="331"/>
                    <a:pt x="95" y="430"/>
                    <a:pt x="213" y="430"/>
                  </a:cubicBezTo>
                  <a:cubicBezTo>
                    <a:pt x="335" y="430"/>
                    <a:pt x="430" y="331"/>
                    <a:pt x="430" y="213"/>
                  </a:cubicBezTo>
                  <a:cubicBezTo>
                    <a:pt x="430" y="95"/>
                    <a:pt x="335"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3"/>
            <p:cNvSpPr/>
            <p:nvPr/>
          </p:nvSpPr>
          <p:spPr>
            <a:xfrm flipH="1">
              <a:off x="5675698" y="3301787"/>
              <a:ext cx="46789" cy="46239"/>
            </a:xfrm>
            <a:custGeom>
              <a:rect b="b" l="l" r="r" t="t"/>
              <a:pathLst>
                <a:path extrusionOk="0" h="420" w="425">
                  <a:moveTo>
                    <a:pt x="212" y="0"/>
                  </a:moveTo>
                  <a:cubicBezTo>
                    <a:pt x="95" y="0"/>
                    <a:pt x="0" y="94"/>
                    <a:pt x="0" y="212"/>
                  </a:cubicBezTo>
                  <a:cubicBezTo>
                    <a:pt x="0" y="325"/>
                    <a:pt x="95" y="420"/>
                    <a:pt x="212" y="420"/>
                  </a:cubicBezTo>
                  <a:cubicBezTo>
                    <a:pt x="330" y="420"/>
                    <a:pt x="425" y="325"/>
                    <a:pt x="425" y="212"/>
                  </a:cubicBezTo>
                  <a:cubicBezTo>
                    <a:pt x="425" y="94"/>
                    <a:pt x="330" y="0"/>
                    <a:pt x="2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3"/>
            <p:cNvSpPr/>
            <p:nvPr/>
          </p:nvSpPr>
          <p:spPr>
            <a:xfrm flipH="1">
              <a:off x="5588506" y="3285163"/>
              <a:ext cx="45798" cy="45248"/>
            </a:xfrm>
            <a:custGeom>
              <a:rect b="b" l="l" r="r" t="t"/>
              <a:pathLst>
                <a:path extrusionOk="0" h="411" w="416">
                  <a:moveTo>
                    <a:pt x="208" y="0"/>
                  </a:moveTo>
                  <a:cubicBezTo>
                    <a:pt x="90" y="0"/>
                    <a:pt x="1" y="90"/>
                    <a:pt x="1" y="203"/>
                  </a:cubicBezTo>
                  <a:cubicBezTo>
                    <a:pt x="1" y="321"/>
                    <a:pt x="90" y="410"/>
                    <a:pt x="208" y="410"/>
                  </a:cubicBezTo>
                  <a:cubicBezTo>
                    <a:pt x="321" y="410"/>
                    <a:pt x="416" y="321"/>
                    <a:pt x="416" y="203"/>
                  </a:cubicBezTo>
                  <a:cubicBezTo>
                    <a:pt x="416" y="90"/>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3"/>
            <p:cNvSpPr/>
            <p:nvPr/>
          </p:nvSpPr>
          <p:spPr>
            <a:xfrm flipH="1">
              <a:off x="5500323" y="3275805"/>
              <a:ext cx="44698" cy="44698"/>
            </a:xfrm>
            <a:custGeom>
              <a:rect b="b" l="l" r="r" t="t"/>
              <a:pathLst>
                <a:path extrusionOk="0" h="406" w="406">
                  <a:moveTo>
                    <a:pt x="203" y="0"/>
                  </a:moveTo>
                  <a:cubicBezTo>
                    <a:pt x="90" y="0"/>
                    <a:pt x="1" y="90"/>
                    <a:pt x="1" y="203"/>
                  </a:cubicBezTo>
                  <a:cubicBezTo>
                    <a:pt x="1" y="311"/>
                    <a:pt x="90" y="406"/>
                    <a:pt x="203" y="406"/>
                  </a:cubicBezTo>
                  <a:cubicBezTo>
                    <a:pt x="312" y="406"/>
                    <a:pt x="406" y="311"/>
                    <a:pt x="406" y="203"/>
                  </a:cubicBezTo>
                  <a:cubicBezTo>
                    <a:pt x="406" y="90"/>
                    <a:pt x="312"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3"/>
            <p:cNvSpPr/>
            <p:nvPr/>
          </p:nvSpPr>
          <p:spPr>
            <a:xfrm flipH="1">
              <a:off x="5411479" y="3273713"/>
              <a:ext cx="44257" cy="43707"/>
            </a:xfrm>
            <a:custGeom>
              <a:rect b="b" l="l" r="r" t="t"/>
              <a:pathLst>
                <a:path extrusionOk="0" h="397" w="402">
                  <a:moveTo>
                    <a:pt x="203" y="0"/>
                  </a:moveTo>
                  <a:cubicBezTo>
                    <a:pt x="90" y="0"/>
                    <a:pt x="0" y="90"/>
                    <a:pt x="0" y="198"/>
                  </a:cubicBezTo>
                  <a:cubicBezTo>
                    <a:pt x="0" y="307"/>
                    <a:pt x="90" y="396"/>
                    <a:pt x="203" y="396"/>
                  </a:cubicBezTo>
                  <a:cubicBezTo>
                    <a:pt x="312" y="396"/>
                    <a:pt x="401" y="307"/>
                    <a:pt x="401" y="198"/>
                  </a:cubicBezTo>
                  <a:cubicBezTo>
                    <a:pt x="401" y="90"/>
                    <a:pt x="312"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3"/>
            <p:cNvSpPr/>
            <p:nvPr/>
          </p:nvSpPr>
          <p:spPr>
            <a:xfrm flipH="1">
              <a:off x="5323295" y="3278888"/>
              <a:ext cx="42716" cy="42716"/>
            </a:xfrm>
            <a:custGeom>
              <a:rect b="b" l="l" r="r" t="t"/>
              <a:pathLst>
                <a:path extrusionOk="0" h="388" w="388">
                  <a:moveTo>
                    <a:pt x="194" y="1"/>
                  </a:moveTo>
                  <a:cubicBezTo>
                    <a:pt x="91" y="1"/>
                    <a:pt x="1" y="85"/>
                    <a:pt x="1" y="194"/>
                  </a:cubicBezTo>
                  <a:cubicBezTo>
                    <a:pt x="1" y="302"/>
                    <a:pt x="91" y="387"/>
                    <a:pt x="194" y="387"/>
                  </a:cubicBezTo>
                  <a:cubicBezTo>
                    <a:pt x="303" y="387"/>
                    <a:pt x="388" y="302"/>
                    <a:pt x="388" y="194"/>
                  </a:cubicBezTo>
                  <a:cubicBezTo>
                    <a:pt x="388" y="85"/>
                    <a:pt x="303"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3"/>
            <p:cNvSpPr/>
            <p:nvPr/>
          </p:nvSpPr>
          <p:spPr>
            <a:xfrm flipH="1">
              <a:off x="5235112" y="3290337"/>
              <a:ext cx="41615" cy="42165"/>
            </a:xfrm>
            <a:custGeom>
              <a:rect b="b" l="l" r="r" t="t"/>
              <a:pathLst>
                <a:path extrusionOk="0" h="383" w="378">
                  <a:moveTo>
                    <a:pt x="189" y="0"/>
                  </a:moveTo>
                  <a:cubicBezTo>
                    <a:pt x="86" y="0"/>
                    <a:pt x="1" y="85"/>
                    <a:pt x="1" y="194"/>
                  </a:cubicBezTo>
                  <a:cubicBezTo>
                    <a:pt x="1" y="297"/>
                    <a:pt x="86" y="382"/>
                    <a:pt x="189" y="382"/>
                  </a:cubicBezTo>
                  <a:cubicBezTo>
                    <a:pt x="293" y="382"/>
                    <a:pt x="378" y="297"/>
                    <a:pt x="378" y="194"/>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3"/>
            <p:cNvSpPr/>
            <p:nvPr/>
          </p:nvSpPr>
          <p:spPr>
            <a:xfrm flipH="1">
              <a:off x="5147920" y="3307952"/>
              <a:ext cx="41065" cy="41065"/>
            </a:xfrm>
            <a:custGeom>
              <a:rect b="b" l="l" r="r" t="t"/>
              <a:pathLst>
                <a:path extrusionOk="0" h="373" w="373">
                  <a:moveTo>
                    <a:pt x="189" y="1"/>
                  </a:moveTo>
                  <a:cubicBezTo>
                    <a:pt x="85" y="1"/>
                    <a:pt x="0" y="85"/>
                    <a:pt x="0" y="184"/>
                  </a:cubicBezTo>
                  <a:cubicBezTo>
                    <a:pt x="0" y="288"/>
                    <a:pt x="85" y="373"/>
                    <a:pt x="189" y="373"/>
                  </a:cubicBezTo>
                  <a:cubicBezTo>
                    <a:pt x="293" y="373"/>
                    <a:pt x="373" y="288"/>
                    <a:pt x="373" y="184"/>
                  </a:cubicBezTo>
                  <a:cubicBezTo>
                    <a:pt x="373" y="85"/>
                    <a:pt x="293"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3"/>
            <p:cNvSpPr/>
            <p:nvPr/>
          </p:nvSpPr>
          <p:spPr>
            <a:xfrm flipH="1">
              <a:off x="5061718" y="3330300"/>
              <a:ext cx="40074" cy="40074"/>
            </a:xfrm>
            <a:custGeom>
              <a:rect b="b" l="l" r="r" t="t"/>
              <a:pathLst>
                <a:path extrusionOk="0" h="364" w="364">
                  <a:moveTo>
                    <a:pt x="180" y="0"/>
                  </a:moveTo>
                  <a:cubicBezTo>
                    <a:pt x="81" y="0"/>
                    <a:pt x="0" y="85"/>
                    <a:pt x="0" y="184"/>
                  </a:cubicBezTo>
                  <a:cubicBezTo>
                    <a:pt x="0" y="283"/>
                    <a:pt x="81" y="363"/>
                    <a:pt x="180" y="363"/>
                  </a:cubicBezTo>
                  <a:cubicBezTo>
                    <a:pt x="283" y="363"/>
                    <a:pt x="363" y="283"/>
                    <a:pt x="363" y="184"/>
                  </a:cubicBezTo>
                  <a:cubicBezTo>
                    <a:pt x="363" y="85"/>
                    <a:pt x="283"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3"/>
            <p:cNvSpPr/>
            <p:nvPr/>
          </p:nvSpPr>
          <p:spPr>
            <a:xfrm flipH="1">
              <a:off x="4977168" y="3357273"/>
              <a:ext cx="38973" cy="38973"/>
            </a:xfrm>
            <a:custGeom>
              <a:rect b="b" l="l" r="r" t="t"/>
              <a:pathLst>
                <a:path extrusionOk="0" h="354" w="354">
                  <a:moveTo>
                    <a:pt x="179" y="0"/>
                  </a:moveTo>
                  <a:cubicBezTo>
                    <a:pt x="80" y="0"/>
                    <a:pt x="0" y="81"/>
                    <a:pt x="0" y="180"/>
                  </a:cubicBezTo>
                  <a:cubicBezTo>
                    <a:pt x="0" y="274"/>
                    <a:pt x="80" y="354"/>
                    <a:pt x="179" y="354"/>
                  </a:cubicBezTo>
                  <a:cubicBezTo>
                    <a:pt x="274" y="354"/>
                    <a:pt x="354" y="274"/>
                    <a:pt x="354" y="180"/>
                  </a:cubicBezTo>
                  <a:cubicBezTo>
                    <a:pt x="354" y="81"/>
                    <a:pt x="274"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3"/>
            <p:cNvSpPr/>
            <p:nvPr/>
          </p:nvSpPr>
          <p:spPr>
            <a:xfrm flipH="1">
              <a:off x="4893608" y="3387878"/>
              <a:ext cx="37982" cy="38532"/>
            </a:xfrm>
            <a:custGeom>
              <a:rect b="b" l="l" r="r" t="t"/>
              <a:pathLst>
                <a:path extrusionOk="0" h="350" w="345">
                  <a:moveTo>
                    <a:pt x="175" y="1"/>
                  </a:moveTo>
                  <a:cubicBezTo>
                    <a:pt x="76" y="1"/>
                    <a:pt x="1" y="81"/>
                    <a:pt x="1" y="175"/>
                  </a:cubicBezTo>
                  <a:cubicBezTo>
                    <a:pt x="1" y="269"/>
                    <a:pt x="76" y="349"/>
                    <a:pt x="175" y="349"/>
                  </a:cubicBezTo>
                  <a:cubicBezTo>
                    <a:pt x="269" y="349"/>
                    <a:pt x="345" y="269"/>
                    <a:pt x="345" y="175"/>
                  </a:cubicBezTo>
                  <a:cubicBezTo>
                    <a:pt x="345"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3"/>
            <p:cNvSpPr/>
            <p:nvPr/>
          </p:nvSpPr>
          <p:spPr>
            <a:xfrm flipH="1">
              <a:off x="4811040" y="3422117"/>
              <a:ext cx="37542" cy="36991"/>
            </a:xfrm>
            <a:custGeom>
              <a:rect b="b" l="l" r="r" t="t"/>
              <a:pathLst>
                <a:path extrusionOk="0" h="336" w="341">
                  <a:moveTo>
                    <a:pt x="171" y="1"/>
                  </a:moveTo>
                  <a:cubicBezTo>
                    <a:pt x="76" y="1"/>
                    <a:pt x="1" y="76"/>
                    <a:pt x="1" y="170"/>
                  </a:cubicBezTo>
                  <a:cubicBezTo>
                    <a:pt x="1" y="260"/>
                    <a:pt x="76" y="335"/>
                    <a:pt x="171" y="335"/>
                  </a:cubicBezTo>
                  <a:cubicBezTo>
                    <a:pt x="265" y="335"/>
                    <a:pt x="340" y="260"/>
                    <a:pt x="340" y="170"/>
                  </a:cubicBezTo>
                  <a:cubicBezTo>
                    <a:pt x="340" y="76"/>
                    <a:pt x="265"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3"/>
            <p:cNvSpPr/>
            <p:nvPr/>
          </p:nvSpPr>
          <p:spPr>
            <a:xfrm flipH="1">
              <a:off x="4730123" y="3458997"/>
              <a:ext cx="36441" cy="36441"/>
            </a:xfrm>
            <a:custGeom>
              <a:rect b="b" l="l" r="r" t="t"/>
              <a:pathLst>
                <a:path extrusionOk="0" h="331" w="331">
                  <a:moveTo>
                    <a:pt x="166" y="0"/>
                  </a:moveTo>
                  <a:cubicBezTo>
                    <a:pt x="76" y="0"/>
                    <a:pt x="1" y="76"/>
                    <a:pt x="1" y="165"/>
                  </a:cubicBezTo>
                  <a:cubicBezTo>
                    <a:pt x="1" y="255"/>
                    <a:pt x="76" y="330"/>
                    <a:pt x="166" y="330"/>
                  </a:cubicBezTo>
                  <a:cubicBezTo>
                    <a:pt x="255" y="330"/>
                    <a:pt x="331" y="255"/>
                    <a:pt x="331" y="165"/>
                  </a:cubicBezTo>
                  <a:cubicBezTo>
                    <a:pt x="331" y="76"/>
                    <a:pt x="255"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73"/>
            <p:cNvSpPr/>
            <p:nvPr/>
          </p:nvSpPr>
          <p:spPr>
            <a:xfrm flipH="1">
              <a:off x="4650196" y="3498410"/>
              <a:ext cx="35340" cy="35450"/>
            </a:xfrm>
            <a:custGeom>
              <a:rect b="b" l="l" r="r" t="t"/>
              <a:pathLst>
                <a:path extrusionOk="0" h="322" w="321">
                  <a:moveTo>
                    <a:pt x="161" y="1"/>
                  </a:moveTo>
                  <a:cubicBezTo>
                    <a:pt x="71" y="1"/>
                    <a:pt x="0" y="71"/>
                    <a:pt x="0" y="161"/>
                  </a:cubicBezTo>
                  <a:cubicBezTo>
                    <a:pt x="0" y="246"/>
                    <a:pt x="71" y="321"/>
                    <a:pt x="161" y="321"/>
                  </a:cubicBezTo>
                  <a:cubicBezTo>
                    <a:pt x="250" y="321"/>
                    <a:pt x="321" y="246"/>
                    <a:pt x="321" y="161"/>
                  </a:cubicBezTo>
                  <a:cubicBezTo>
                    <a:pt x="321" y="71"/>
                    <a:pt x="250"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3"/>
            <p:cNvSpPr/>
            <p:nvPr/>
          </p:nvSpPr>
          <p:spPr>
            <a:xfrm flipH="1">
              <a:off x="4570710" y="3538373"/>
              <a:ext cx="34459" cy="34349"/>
            </a:xfrm>
            <a:custGeom>
              <a:rect b="b" l="l" r="r" t="t"/>
              <a:pathLst>
                <a:path extrusionOk="0" h="312" w="313">
                  <a:moveTo>
                    <a:pt x="157" y="1"/>
                  </a:moveTo>
                  <a:cubicBezTo>
                    <a:pt x="72" y="1"/>
                    <a:pt x="1" y="71"/>
                    <a:pt x="1" y="156"/>
                  </a:cubicBezTo>
                  <a:cubicBezTo>
                    <a:pt x="1" y="241"/>
                    <a:pt x="72" y="312"/>
                    <a:pt x="157" y="312"/>
                  </a:cubicBezTo>
                  <a:cubicBezTo>
                    <a:pt x="241" y="312"/>
                    <a:pt x="312" y="241"/>
                    <a:pt x="312" y="156"/>
                  </a:cubicBezTo>
                  <a:cubicBezTo>
                    <a:pt x="312" y="71"/>
                    <a:pt x="241" y="1"/>
                    <a:pt x="1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3"/>
            <p:cNvSpPr/>
            <p:nvPr/>
          </p:nvSpPr>
          <p:spPr>
            <a:xfrm flipH="1">
              <a:off x="4490343" y="3576795"/>
              <a:ext cx="33248" cy="33358"/>
            </a:xfrm>
            <a:custGeom>
              <a:rect b="b" l="l" r="r" t="t"/>
              <a:pathLst>
                <a:path extrusionOk="0" h="303" w="302">
                  <a:moveTo>
                    <a:pt x="151" y="1"/>
                  </a:moveTo>
                  <a:cubicBezTo>
                    <a:pt x="66" y="1"/>
                    <a:pt x="0" y="71"/>
                    <a:pt x="0" y="151"/>
                  </a:cubicBezTo>
                  <a:cubicBezTo>
                    <a:pt x="0" y="236"/>
                    <a:pt x="66" y="302"/>
                    <a:pt x="151" y="302"/>
                  </a:cubicBezTo>
                  <a:cubicBezTo>
                    <a:pt x="231" y="302"/>
                    <a:pt x="302" y="236"/>
                    <a:pt x="302" y="151"/>
                  </a:cubicBezTo>
                  <a:cubicBezTo>
                    <a:pt x="302" y="71"/>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3"/>
            <p:cNvSpPr/>
            <p:nvPr/>
          </p:nvSpPr>
          <p:spPr>
            <a:xfrm flipH="1">
              <a:off x="4409316" y="3613676"/>
              <a:ext cx="32367" cy="32808"/>
            </a:xfrm>
            <a:custGeom>
              <a:rect b="b" l="l" r="r" t="t"/>
              <a:pathLst>
                <a:path extrusionOk="0" h="298" w="294">
                  <a:moveTo>
                    <a:pt x="147" y="0"/>
                  </a:moveTo>
                  <a:cubicBezTo>
                    <a:pt x="67" y="0"/>
                    <a:pt x="1" y="66"/>
                    <a:pt x="1" y="146"/>
                  </a:cubicBezTo>
                  <a:cubicBezTo>
                    <a:pt x="1" y="231"/>
                    <a:pt x="67" y="297"/>
                    <a:pt x="147" y="297"/>
                  </a:cubicBezTo>
                  <a:cubicBezTo>
                    <a:pt x="227" y="297"/>
                    <a:pt x="293" y="231"/>
                    <a:pt x="293" y="146"/>
                  </a:cubicBezTo>
                  <a:cubicBezTo>
                    <a:pt x="293" y="66"/>
                    <a:pt x="227"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3"/>
            <p:cNvSpPr/>
            <p:nvPr/>
          </p:nvSpPr>
          <p:spPr>
            <a:xfrm flipH="1">
              <a:off x="4327298" y="3648905"/>
              <a:ext cx="31817" cy="31266"/>
            </a:xfrm>
            <a:custGeom>
              <a:rect b="b" l="l" r="r" t="t"/>
              <a:pathLst>
                <a:path extrusionOk="0" h="284" w="289">
                  <a:moveTo>
                    <a:pt x="142" y="1"/>
                  </a:moveTo>
                  <a:cubicBezTo>
                    <a:pt x="66" y="1"/>
                    <a:pt x="0" y="62"/>
                    <a:pt x="0" y="142"/>
                  </a:cubicBezTo>
                  <a:cubicBezTo>
                    <a:pt x="0" y="222"/>
                    <a:pt x="66" y="284"/>
                    <a:pt x="142" y="284"/>
                  </a:cubicBezTo>
                  <a:cubicBezTo>
                    <a:pt x="222" y="284"/>
                    <a:pt x="288" y="222"/>
                    <a:pt x="288" y="142"/>
                  </a:cubicBezTo>
                  <a:cubicBezTo>
                    <a:pt x="288" y="62"/>
                    <a:pt x="222"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3"/>
            <p:cNvSpPr/>
            <p:nvPr/>
          </p:nvSpPr>
          <p:spPr>
            <a:xfrm flipH="1">
              <a:off x="4244840" y="3681602"/>
              <a:ext cx="30716" cy="30716"/>
            </a:xfrm>
            <a:custGeom>
              <a:rect b="b" l="l" r="r" t="t"/>
              <a:pathLst>
                <a:path extrusionOk="0" h="279" w="279">
                  <a:moveTo>
                    <a:pt x="142" y="1"/>
                  </a:moveTo>
                  <a:cubicBezTo>
                    <a:pt x="62" y="1"/>
                    <a:pt x="0" y="67"/>
                    <a:pt x="0" y="142"/>
                  </a:cubicBezTo>
                  <a:cubicBezTo>
                    <a:pt x="0" y="218"/>
                    <a:pt x="62" y="279"/>
                    <a:pt x="142" y="279"/>
                  </a:cubicBezTo>
                  <a:cubicBezTo>
                    <a:pt x="217" y="279"/>
                    <a:pt x="279" y="218"/>
                    <a:pt x="279" y="142"/>
                  </a:cubicBezTo>
                  <a:cubicBezTo>
                    <a:pt x="279" y="67"/>
                    <a:pt x="217"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3"/>
            <p:cNvSpPr/>
            <p:nvPr/>
          </p:nvSpPr>
          <p:spPr>
            <a:xfrm flipH="1">
              <a:off x="4161280" y="3712758"/>
              <a:ext cx="29725" cy="29725"/>
            </a:xfrm>
            <a:custGeom>
              <a:rect b="b" l="l" r="r" t="t"/>
              <a:pathLst>
                <a:path extrusionOk="0" h="270" w="270">
                  <a:moveTo>
                    <a:pt x="133" y="1"/>
                  </a:moveTo>
                  <a:cubicBezTo>
                    <a:pt x="62" y="1"/>
                    <a:pt x="1" y="62"/>
                    <a:pt x="1" y="137"/>
                  </a:cubicBezTo>
                  <a:cubicBezTo>
                    <a:pt x="1" y="208"/>
                    <a:pt x="62" y="269"/>
                    <a:pt x="133" y="269"/>
                  </a:cubicBezTo>
                  <a:cubicBezTo>
                    <a:pt x="208" y="269"/>
                    <a:pt x="270" y="208"/>
                    <a:pt x="270" y="137"/>
                  </a:cubicBezTo>
                  <a:cubicBezTo>
                    <a:pt x="270" y="62"/>
                    <a:pt x="208"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3"/>
            <p:cNvSpPr/>
            <p:nvPr/>
          </p:nvSpPr>
          <p:spPr>
            <a:xfrm flipH="1">
              <a:off x="4077170" y="3741822"/>
              <a:ext cx="28734" cy="28624"/>
            </a:xfrm>
            <a:custGeom>
              <a:rect b="b" l="l" r="r" t="t"/>
              <a:pathLst>
                <a:path extrusionOk="0" h="260" w="261">
                  <a:moveTo>
                    <a:pt x="128" y="1"/>
                  </a:moveTo>
                  <a:cubicBezTo>
                    <a:pt x="58" y="1"/>
                    <a:pt x="1" y="57"/>
                    <a:pt x="1" y="128"/>
                  </a:cubicBezTo>
                  <a:cubicBezTo>
                    <a:pt x="1" y="199"/>
                    <a:pt x="58" y="260"/>
                    <a:pt x="128" y="260"/>
                  </a:cubicBezTo>
                  <a:cubicBezTo>
                    <a:pt x="204" y="260"/>
                    <a:pt x="260" y="199"/>
                    <a:pt x="260" y="128"/>
                  </a:cubicBezTo>
                  <a:cubicBezTo>
                    <a:pt x="260" y="57"/>
                    <a:pt x="20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3"/>
            <p:cNvSpPr/>
            <p:nvPr/>
          </p:nvSpPr>
          <p:spPr>
            <a:xfrm flipH="1">
              <a:off x="3992070" y="3767804"/>
              <a:ext cx="27633" cy="28074"/>
            </a:xfrm>
            <a:custGeom>
              <a:rect b="b" l="l" r="r" t="t"/>
              <a:pathLst>
                <a:path extrusionOk="0" h="255" w="251">
                  <a:moveTo>
                    <a:pt x="123" y="0"/>
                  </a:moveTo>
                  <a:cubicBezTo>
                    <a:pt x="52" y="0"/>
                    <a:pt x="1" y="57"/>
                    <a:pt x="1" y="128"/>
                  </a:cubicBezTo>
                  <a:cubicBezTo>
                    <a:pt x="1" y="198"/>
                    <a:pt x="52" y="255"/>
                    <a:pt x="123" y="255"/>
                  </a:cubicBezTo>
                  <a:cubicBezTo>
                    <a:pt x="194" y="255"/>
                    <a:pt x="250" y="198"/>
                    <a:pt x="250" y="128"/>
                  </a:cubicBezTo>
                  <a:cubicBezTo>
                    <a:pt x="250" y="57"/>
                    <a:pt x="194"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3"/>
            <p:cNvSpPr/>
            <p:nvPr/>
          </p:nvSpPr>
          <p:spPr>
            <a:xfrm flipH="1">
              <a:off x="3906418" y="3791694"/>
              <a:ext cx="26642" cy="27083"/>
            </a:xfrm>
            <a:custGeom>
              <a:rect b="b" l="l" r="r" t="t"/>
              <a:pathLst>
                <a:path extrusionOk="0" h="246" w="242">
                  <a:moveTo>
                    <a:pt x="119" y="0"/>
                  </a:moveTo>
                  <a:cubicBezTo>
                    <a:pt x="53" y="0"/>
                    <a:pt x="1" y="57"/>
                    <a:pt x="1" y="123"/>
                  </a:cubicBezTo>
                  <a:cubicBezTo>
                    <a:pt x="1" y="189"/>
                    <a:pt x="53" y="245"/>
                    <a:pt x="119" y="245"/>
                  </a:cubicBezTo>
                  <a:cubicBezTo>
                    <a:pt x="185" y="245"/>
                    <a:pt x="241" y="189"/>
                    <a:pt x="241" y="123"/>
                  </a:cubicBezTo>
                  <a:cubicBezTo>
                    <a:pt x="241" y="57"/>
                    <a:pt x="185"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3"/>
            <p:cNvSpPr/>
            <p:nvPr/>
          </p:nvSpPr>
          <p:spPr>
            <a:xfrm flipH="1">
              <a:off x="3819776" y="3812941"/>
              <a:ext cx="26092" cy="25541"/>
            </a:xfrm>
            <a:custGeom>
              <a:rect b="b" l="l" r="r" t="t"/>
              <a:pathLst>
                <a:path extrusionOk="0" h="232" w="237">
                  <a:moveTo>
                    <a:pt x="119" y="0"/>
                  </a:moveTo>
                  <a:cubicBezTo>
                    <a:pt x="53" y="0"/>
                    <a:pt x="1" y="52"/>
                    <a:pt x="1" y="114"/>
                  </a:cubicBezTo>
                  <a:cubicBezTo>
                    <a:pt x="1" y="180"/>
                    <a:pt x="53" y="231"/>
                    <a:pt x="119" y="231"/>
                  </a:cubicBezTo>
                  <a:cubicBezTo>
                    <a:pt x="180" y="231"/>
                    <a:pt x="236" y="180"/>
                    <a:pt x="236" y="114"/>
                  </a:cubicBezTo>
                  <a:cubicBezTo>
                    <a:pt x="236" y="52"/>
                    <a:pt x="180"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3"/>
            <p:cNvSpPr/>
            <p:nvPr/>
          </p:nvSpPr>
          <p:spPr>
            <a:xfrm flipH="1">
              <a:off x="3733134" y="3831107"/>
              <a:ext cx="24991" cy="24551"/>
            </a:xfrm>
            <a:custGeom>
              <a:rect b="b" l="l" r="r" t="t"/>
              <a:pathLst>
                <a:path extrusionOk="0" h="223" w="227">
                  <a:moveTo>
                    <a:pt x="114" y="0"/>
                  </a:moveTo>
                  <a:cubicBezTo>
                    <a:pt x="52" y="0"/>
                    <a:pt x="0" y="48"/>
                    <a:pt x="0" y="109"/>
                  </a:cubicBezTo>
                  <a:cubicBezTo>
                    <a:pt x="0" y="175"/>
                    <a:pt x="52" y="222"/>
                    <a:pt x="114" y="222"/>
                  </a:cubicBezTo>
                  <a:cubicBezTo>
                    <a:pt x="180" y="222"/>
                    <a:pt x="227" y="175"/>
                    <a:pt x="227" y="109"/>
                  </a:cubicBezTo>
                  <a:cubicBezTo>
                    <a:pt x="227" y="48"/>
                    <a:pt x="180" y="0"/>
                    <a:pt x="1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3"/>
            <p:cNvSpPr/>
            <p:nvPr/>
          </p:nvSpPr>
          <p:spPr>
            <a:xfrm flipH="1">
              <a:off x="3645392" y="3846189"/>
              <a:ext cx="24000" cy="24000"/>
            </a:xfrm>
            <a:custGeom>
              <a:rect b="b" l="l" r="r" t="t"/>
              <a:pathLst>
                <a:path extrusionOk="0" h="218" w="218">
                  <a:moveTo>
                    <a:pt x="109" y="0"/>
                  </a:moveTo>
                  <a:cubicBezTo>
                    <a:pt x="48" y="0"/>
                    <a:pt x="1" y="47"/>
                    <a:pt x="1" y="109"/>
                  </a:cubicBezTo>
                  <a:cubicBezTo>
                    <a:pt x="1" y="165"/>
                    <a:pt x="48" y="217"/>
                    <a:pt x="109" y="217"/>
                  </a:cubicBezTo>
                  <a:cubicBezTo>
                    <a:pt x="170" y="217"/>
                    <a:pt x="217" y="165"/>
                    <a:pt x="217" y="109"/>
                  </a:cubicBezTo>
                  <a:cubicBezTo>
                    <a:pt x="217" y="47"/>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3"/>
            <p:cNvSpPr/>
            <p:nvPr/>
          </p:nvSpPr>
          <p:spPr>
            <a:xfrm flipH="1">
              <a:off x="3557208" y="3858079"/>
              <a:ext cx="22899" cy="23009"/>
            </a:xfrm>
            <a:custGeom>
              <a:rect b="b" l="l" r="r" t="t"/>
              <a:pathLst>
                <a:path extrusionOk="0" h="209" w="208">
                  <a:moveTo>
                    <a:pt x="104" y="1"/>
                  </a:moveTo>
                  <a:cubicBezTo>
                    <a:pt x="43" y="1"/>
                    <a:pt x="0" y="48"/>
                    <a:pt x="0" y="104"/>
                  </a:cubicBezTo>
                  <a:cubicBezTo>
                    <a:pt x="0" y="161"/>
                    <a:pt x="43" y="208"/>
                    <a:pt x="104" y="208"/>
                  </a:cubicBezTo>
                  <a:cubicBezTo>
                    <a:pt x="161" y="208"/>
                    <a:pt x="208" y="161"/>
                    <a:pt x="208" y="104"/>
                  </a:cubicBezTo>
                  <a:cubicBezTo>
                    <a:pt x="208" y="48"/>
                    <a:pt x="161"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3"/>
            <p:cNvSpPr/>
            <p:nvPr/>
          </p:nvSpPr>
          <p:spPr>
            <a:xfrm flipH="1">
              <a:off x="3468915" y="3866886"/>
              <a:ext cx="21908" cy="21908"/>
            </a:xfrm>
            <a:custGeom>
              <a:rect b="b" l="l" r="r" t="t"/>
              <a:pathLst>
                <a:path extrusionOk="0" h="199" w="199">
                  <a:moveTo>
                    <a:pt x="99" y="1"/>
                  </a:moveTo>
                  <a:cubicBezTo>
                    <a:pt x="43" y="1"/>
                    <a:pt x="0" y="43"/>
                    <a:pt x="0" y="100"/>
                  </a:cubicBezTo>
                  <a:cubicBezTo>
                    <a:pt x="0" y="156"/>
                    <a:pt x="43" y="199"/>
                    <a:pt x="99" y="199"/>
                  </a:cubicBezTo>
                  <a:cubicBezTo>
                    <a:pt x="156" y="199"/>
                    <a:pt x="198" y="156"/>
                    <a:pt x="198" y="100"/>
                  </a:cubicBezTo>
                  <a:cubicBezTo>
                    <a:pt x="198" y="43"/>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3"/>
            <p:cNvSpPr/>
            <p:nvPr/>
          </p:nvSpPr>
          <p:spPr>
            <a:xfrm flipH="1">
              <a:off x="3380181" y="3872061"/>
              <a:ext cx="21358" cy="21468"/>
            </a:xfrm>
            <a:custGeom>
              <a:rect b="b" l="l" r="r" t="t"/>
              <a:pathLst>
                <a:path extrusionOk="0" h="195" w="194">
                  <a:moveTo>
                    <a:pt x="99" y="1"/>
                  </a:moveTo>
                  <a:cubicBezTo>
                    <a:pt x="47" y="1"/>
                    <a:pt x="0" y="43"/>
                    <a:pt x="0" y="100"/>
                  </a:cubicBezTo>
                  <a:cubicBezTo>
                    <a:pt x="0" y="152"/>
                    <a:pt x="47" y="194"/>
                    <a:pt x="99" y="194"/>
                  </a:cubicBezTo>
                  <a:cubicBezTo>
                    <a:pt x="151" y="194"/>
                    <a:pt x="193" y="152"/>
                    <a:pt x="193" y="100"/>
                  </a:cubicBezTo>
                  <a:cubicBezTo>
                    <a:pt x="193" y="43"/>
                    <a:pt x="15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3"/>
            <p:cNvSpPr/>
            <p:nvPr/>
          </p:nvSpPr>
          <p:spPr>
            <a:xfrm flipH="1">
              <a:off x="3291447" y="3874703"/>
              <a:ext cx="20367" cy="20367"/>
            </a:xfrm>
            <a:custGeom>
              <a:rect b="b" l="l" r="r" t="t"/>
              <a:pathLst>
                <a:path extrusionOk="0" h="185" w="185">
                  <a:moveTo>
                    <a:pt x="95" y="0"/>
                  </a:moveTo>
                  <a:cubicBezTo>
                    <a:pt x="43" y="0"/>
                    <a:pt x="1" y="38"/>
                    <a:pt x="1" y="90"/>
                  </a:cubicBezTo>
                  <a:cubicBezTo>
                    <a:pt x="1" y="142"/>
                    <a:pt x="43" y="184"/>
                    <a:pt x="95" y="184"/>
                  </a:cubicBezTo>
                  <a:cubicBezTo>
                    <a:pt x="147" y="184"/>
                    <a:pt x="185" y="142"/>
                    <a:pt x="185" y="90"/>
                  </a:cubicBezTo>
                  <a:cubicBezTo>
                    <a:pt x="185" y="38"/>
                    <a:pt x="147"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3"/>
            <p:cNvSpPr/>
            <p:nvPr/>
          </p:nvSpPr>
          <p:spPr>
            <a:xfrm flipH="1">
              <a:off x="3202714" y="3873712"/>
              <a:ext cx="19266" cy="19266"/>
            </a:xfrm>
            <a:custGeom>
              <a:rect b="b" l="l" r="r" t="t"/>
              <a:pathLst>
                <a:path extrusionOk="0" h="175" w="175">
                  <a:moveTo>
                    <a:pt x="90" y="0"/>
                  </a:moveTo>
                  <a:cubicBezTo>
                    <a:pt x="43" y="0"/>
                    <a:pt x="0" y="38"/>
                    <a:pt x="0" y="90"/>
                  </a:cubicBezTo>
                  <a:cubicBezTo>
                    <a:pt x="0" y="137"/>
                    <a:pt x="43" y="174"/>
                    <a:pt x="90" y="174"/>
                  </a:cubicBezTo>
                  <a:cubicBezTo>
                    <a:pt x="137" y="174"/>
                    <a:pt x="175" y="137"/>
                    <a:pt x="175" y="90"/>
                  </a:cubicBezTo>
                  <a:cubicBezTo>
                    <a:pt x="175" y="38"/>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3"/>
            <p:cNvSpPr/>
            <p:nvPr/>
          </p:nvSpPr>
          <p:spPr>
            <a:xfrm flipH="1">
              <a:off x="3113980" y="3870079"/>
              <a:ext cx="18275" cy="18275"/>
            </a:xfrm>
            <a:custGeom>
              <a:rect b="b" l="l" r="r" t="t"/>
              <a:pathLst>
                <a:path extrusionOk="0" h="166" w="166">
                  <a:moveTo>
                    <a:pt x="86" y="0"/>
                  </a:moveTo>
                  <a:cubicBezTo>
                    <a:pt x="38" y="0"/>
                    <a:pt x="1" y="33"/>
                    <a:pt x="1" y="80"/>
                  </a:cubicBezTo>
                  <a:cubicBezTo>
                    <a:pt x="1" y="127"/>
                    <a:pt x="38" y="165"/>
                    <a:pt x="86" y="165"/>
                  </a:cubicBezTo>
                  <a:cubicBezTo>
                    <a:pt x="128" y="165"/>
                    <a:pt x="166" y="127"/>
                    <a:pt x="166" y="80"/>
                  </a:cubicBezTo>
                  <a:cubicBezTo>
                    <a:pt x="166" y="33"/>
                    <a:pt x="128" y="0"/>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3"/>
            <p:cNvSpPr/>
            <p:nvPr/>
          </p:nvSpPr>
          <p:spPr>
            <a:xfrm flipH="1">
              <a:off x="3025246" y="3863253"/>
              <a:ext cx="17174" cy="17285"/>
            </a:xfrm>
            <a:custGeom>
              <a:rect b="b" l="l" r="r" t="t"/>
              <a:pathLst>
                <a:path extrusionOk="0" h="157" w="156">
                  <a:moveTo>
                    <a:pt x="76" y="1"/>
                  </a:moveTo>
                  <a:cubicBezTo>
                    <a:pt x="33" y="1"/>
                    <a:pt x="0" y="34"/>
                    <a:pt x="0" y="76"/>
                  </a:cubicBezTo>
                  <a:cubicBezTo>
                    <a:pt x="0" y="119"/>
                    <a:pt x="33" y="156"/>
                    <a:pt x="76" y="156"/>
                  </a:cubicBezTo>
                  <a:cubicBezTo>
                    <a:pt x="118" y="156"/>
                    <a:pt x="156" y="119"/>
                    <a:pt x="156" y="76"/>
                  </a:cubicBezTo>
                  <a:cubicBezTo>
                    <a:pt x="156"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3"/>
            <p:cNvSpPr/>
            <p:nvPr/>
          </p:nvSpPr>
          <p:spPr>
            <a:xfrm flipH="1">
              <a:off x="2936953" y="3853895"/>
              <a:ext cx="16184" cy="16294"/>
            </a:xfrm>
            <a:custGeom>
              <a:rect b="b" l="l" r="r" t="t"/>
              <a:pathLst>
                <a:path extrusionOk="0" h="148" w="147">
                  <a:moveTo>
                    <a:pt x="71" y="1"/>
                  </a:moveTo>
                  <a:cubicBezTo>
                    <a:pt x="33" y="1"/>
                    <a:pt x="0" y="34"/>
                    <a:pt x="0" y="72"/>
                  </a:cubicBezTo>
                  <a:cubicBezTo>
                    <a:pt x="0" y="114"/>
                    <a:pt x="33" y="147"/>
                    <a:pt x="71" y="147"/>
                  </a:cubicBezTo>
                  <a:cubicBezTo>
                    <a:pt x="113" y="147"/>
                    <a:pt x="146" y="114"/>
                    <a:pt x="146" y="72"/>
                  </a:cubicBezTo>
                  <a:cubicBezTo>
                    <a:pt x="146" y="34"/>
                    <a:pt x="113"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3"/>
            <p:cNvSpPr/>
            <p:nvPr/>
          </p:nvSpPr>
          <p:spPr>
            <a:xfrm flipH="1">
              <a:off x="2848770" y="3842556"/>
              <a:ext cx="15633" cy="15083"/>
            </a:xfrm>
            <a:custGeom>
              <a:rect b="b" l="l" r="r" t="t"/>
              <a:pathLst>
                <a:path extrusionOk="0" h="137" w="142">
                  <a:moveTo>
                    <a:pt x="71" y="0"/>
                  </a:moveTo>
                  <a:cubicBezTo>
                    <a:pt x="33" y="0"/>
                    <a:pt x="0" y="28"/>
                    <a:pt x="0" y="66"/>
                  </a:cubicBezTo>
                  <a:cubicBezTo>
                    <a:pt x="0" y="109"/>
                    <a:pt x="33" y="137"/>
                    <a:pt x="71" y="137"/>
                  </a:cubicBezTo>
                  <a:cubicBezTo>
                    <a:pt x="109" y="137"/>
                    <a:pt x="142" y="109"/>
                    <a:pt x="142" y="66"/>
                  </a:cubicBezTo>
                  <a:cubicBezTo>
                    <a:pt x="142" y="28"/>
                    <a:pt x="109"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3"/>
            <p:cNvSpPr/>
            <p:nvPr/>
          </p:nvSpPr>
          <p:spPr>
            <a:xfrm flipH="1">
              <a:off x="2761027" y="3829015"/>
              <a:ext cx="14642" cy="14642"/>
            </a:xfrm>
            <a:custGeom>
              <a:rect b="b" l="l" r="r" t="t"/>
              <a:pathLst>
                <a:path extrusionOk="0" h="133" w="133">
                  <a:moveTo>
                    <a:pt x="66" y="1"/>
                  </a:moveTo>
                  <a:cubicBezTo>
                    <a:pt x="29" y="1"/>
                    <a:pt x="0" y="29"/>
                    <a:pt x="0" y="67"/>
                  </a:cubicBezTo>
                  <a:cubicBezTo>
                    <a:pt x="0" y="104"/>
                    <a:pt x="29" y="133"/>
                    <a:pt x="66" y="133"/>
                  </a:cubicBezTo>
                  <a:cubicBezTo>
                    <a:pt x="99" y="133"/>
                    <a:pt x="132" y="104"/>
                    <a:pt x="132" y="67"/>
                  </a:cubicBezTo>
                  <a:cubicBezTo>
                    <a:pt x="132" y="29"/>
                    <a:pt x="9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3"/>
            <p:cNvSpPr/>
            <p:nvPr/>
          </p:nvSpPr>
          <p:spPr>
            <a:xfrm flipH="1">
              <a:off x="2673834" y="3813932"/>
              <a:ext cx="13651" cy="14202"/>
            </a:xfrm>
            <a:custGeom>
              <a:rect b="b" l="l" r="r" t="t"/>
              <a:pathLst>
                <a:path extrusionOk="0" h="129" w="124">
                  <a:moveTo>
                    <a:pt x="62" y="1"/>
                  </a:moveTo>
                  <a:cubicBezTo>
                    <a:pt x="29" y="1"/>
                    <a:pt x="1" y="29"/>
                    <a:pt x="1" y="67"/>
                  </a:cubicBezTo>
                  <a:cubicBezTo>
                    <a:pt x="1" y="100"/>
                    <a:pt x="29" y="128"/>
                    <a:pt x="62" y="128"/>
                  </a:cubicBezTo>
                  <a:cubicBezTo>
                    <a:pt x="100" y="128"/>
                    <a:pt x="123" y="100"/>
                    <a:pt x="123" y="67"/>
                  </a:cubicBezTo>
                  <a:cubicBezTo>
                    <a:pt x="123" y="29"/>
                    <a:pt x="100" y="1"/>
                    <a:pt x="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73"/>
            <p:cNvSpPr/>
            <p:nvPr/>
          </p:nvSpPr>
          <p:spPr>
            <a:xfrm flipH="1">
              <a:off x="2586091" y="3798409"/>
              <a:ext cx="13101" cy="13101"/>
            </a:xfrm>
            <a:custGeom>
              <a:rect b="b" l="l" r="r" t="t"/>
              <a:pathLst>
                <a:path extrusionOk="0" h="119" w="119">
                  <a:moveTo>
                    <a:pt x="62" y="0"/>
                  </a:moveTo>
                  <a:cubicBezTo>
                    <a:pt x="29" y="0"/>
                    <a:pt x="0" y="29"/>
                    <a:pt x="0" y="62"/>
                  </a:cubicBezTo>
                  <a:cubicBezTo>
                    <a:pt x="0" y="90"/>
                    <a:pt x="29" y="118"/>
                    <a:pt x="62" y="118"/>
                  </a:cubicBezTo>
                  <a:cubicBezTo>
                    <a:pt x="90" y="118"/>
                    <a:pt x="118" y="90"/>
                    <a:pt x="118" y="62"/>
                  </a:cubicBezTo>
                  <a:cubicBezTo>
                    <a:pt x="118" y="29"/>
                    <a:pt x="90"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3"/>
            <p:cNvSpPr/>
            <p:nvPr/>
          </p:nvSpPr>
          <p:spPr>
            <a:xfrm flipH="1">
              <a:off x="2498899" y="3782886"/>
              <a:ext cx="12110" cy="11450"/>
            </a:xfrm>
            <a:custGeom>
              <a:rect b="b" l="l" r="r" t="t"/>
              <a:pathLst>
                <a:path extrusionOk="0" h="104" w="110">
                  <a:moveTo>
                    <a:pt x="57" y="0"/>
                  </a:moveTo>
                  <a:cubicBezTo>
                    <a:pt x="24" y="0"/>
                    <a:pt x="1" y="24"/>
                    <a:pt x="1" y="52"/>
                  </a:cubicBezTo>
                  <a:cubicBezTo>
                    <a:pt x="1" y="80"/>
                    <a:pt x="24" y="104"/>
                    <a:pt x="57" y="104"/>
                  </a:cubicBezTo>
                  <a:cubicBezTo>
                    <a:pt x="86" y="104"/>
                    <a:pt x="109" y="80"/>
                    <a:pt x="109" y="52"/>
                  </a:cubicBezTo>
                  <a:cubicBezTo>
                    <a:pt x="109" y="24"/>
                    <a:pt x="86"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3"/>
            <p:cNvSpPr/>
            <p:nvPr/>
          </p:nvSpPr>
          <p:spPr>
            <a:xfrm flipH="1">
              <a:off x="2411707" y="3766703"/>
              <a:ext cx="11009" cy="11009"/>
            </a:xfrm>
            <a:custGeom>
              <a:rect b="b" l="l" r="r" t="t"/>
              <a:pathLst>
                <a:path extrusionOk="0" h="100" w="100">
                  <a:moveTo>
                    <a:pt x="52" y="1"/>
                  </a:moveTo>
                  <a:cubicBezTo>
                    <a:pt x="24" y="1"/>
                    <a:pt x="0" y="24"/>
                    <a:pt x="0" y="48"/>
                  </a:cubicBezTo>
                  <a:cubicBezTo>
                    <a:pt x="0" y="76"/>
                    <a:pt x="24" y="100"/>
                    <a:pt x="52" y="100"/>
                  </a:cubicBezTo>
                  <a:cubicBezTo>
                    <a:pt x="75" y="100"/>
                    <a:pt x="99" y="76"/>
                    <a:pt x="99" y="48"/>
                  </a:cubicBezTo>
                  <a:cubicBezTo>
                    <a:pt x="99" y="24"/>
                    <a:pt x="75"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3"/>
            <p:cNvSpPr/>
            <p:nvPr/>
          </p:nvSpPr>
          <p:spPr>
            <a:xfrm flipH="1">
              <a:off x="2324074" y="3751731"/>
              <a:ext cx="9908" cy="9908"/>
            </a:xfrm>
            <a:custGeom>
              <a:rect b="b" l="l" r="r" t="t"/>
              <a:pathLst>
                <a:path extrusionOk="0" h="90" w="90">
                  <a:moveTo>
                    <a:pt x="43" y="0"/>
                  </a:moveTo>
                  <a:cubicBezTo>
                    <a:pt x="19" y="0"/>
                    <a:pt x="0" y="19"/>
                    <a:pt x="0" y="47"/>
                  </a:cubicBezTo>
                  <a:cubicBezTo>
                    <a:pt x="0" y="71"/>
                    <a:pt x="19" y="90"/>
                    <a:pt x="43" y="90"/>
                  </a:cubicBezTo>
                  <a:cubicBezTo>
                    <a:pt x="66" y="90"/>
                    <a:pt x="90" y="71"/>
                    <a:pt x="90" y="47"/>
                  </a:cubicBezTo>
                  <a:cubicBezTo>
                    <a:pt x="90" y="19"/>
                    <a:pt x="66"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3"/>
            <p:cNvSpPr/>
            <p:nvPr/>
          </p:nvSpPr>
          <p:spPr>
            <a:xfrm flipH="1">
              <a:off x="2236331" y="3737639"/>
              <a:ext cx="9468" cy="9468"/>
            </a:xfrm>
            <a:custGeom>
              <a:rect b="b" l="l" r="r" t="t"/>
              <a:pathLst>
                <a:path extrusionOk="0" h="86" w="86">
                  <a:moveTo>
                    <a:pt x="43" y="1"/>
                  </a:moveTo>
                  <a:cubicBezTo>
                    <a:pt x="19" y="1"/>
                    <a:pt x="1" y="20"/>
                    <a:pt x="1" y="43"/>
                  </a:cubicBezTo>
                  <a:cubicBezTo>
                    <a:pt x="1" y="67"/>
                    <a:pt x="19" y="86"/>
                    <a:pt x="43" y="86"/>
                  </a:cubicBezTo>
                  <a:cubicBezTo>
                    <a:pt x="67" y="86"/>
                    <a:pt x="85" y="67"/>
                    <a:pt x="85" y="43"/>
                  </a:cubicBezTo>
                  <a:cubicBezTo>
                    <a:pt x="85" y="20"/>
                    <a:pt x="67"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3"/>
            <p:cNvSpPr/>
            <p:nvPr/>
          </p:nvSpPr>
          <p:spPr>
            <a:xfrm flipH="1">
              <a:off x="2148588" y="3725749"/>
              <a:ext cx="7927" cy="8367"/>
            </a:xfrm>
            <a:custGeom>
              <a:rect b="b" l="l" r="r" t="t"/>
              <a:pathLst>
                <a:path extrusionOk="0" h="76" w="72">
                  <a:moveTo>
                    <a:pt x="33" y="0"/>
                  </a:moveTo>
                  <a:cubicBezTo>
                    <a:pt x="15" y="0"/>
                    <a:pt x="0" y="19"/>
                    <a:pt x="0" y="38"/>
                  </a:cubicBezTo>
                  <a:cubicBezTo>
                    <a:pt x="0" y="57"/>
                    <a:pt x="15" y="76"/>
                    <a:pt x="33" y="76"/>
                  </a:cubicBezTo>
                  <a:cubicBezTo>
                    <a:pt x="57" y="76"/>
                    <a:pt x="71" y="57"/>
                    <a:pt x="71" y="38"/>
                  </a:cubicBezTo>
                  <a:cubicBezTo>
                    <a:pt x="71" y="19"/>
                    <a:pt x="57"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3"/>
            <p:cNvSpPr/>
            <p:nvPr/>
          </p:nvSpPr>
          <p:spPr>
            <a:xfrm flipH="1">
              <a:off x="2060405" y="3716391"/>
              <a:ext cx="6826" cy="6826"/>
            </a:xfrm>
            <a:custGeom>
              <a:rect b="b" l="l" r="r" t="t"/>
              <a:pathLst>
                <a:path extrusionOk="0" h="62" w="62">
                  <a:moveTo>
                    <a:pt x="29" y="1"/>
                  </a:moveTo>
                  <a:cubicBezTo>
                    <a:pt x="14" y="1"/>
                    <a:pt x="0" y="15"/>
                    <a:pt x="0" y="34"/>
                  </a:cubicBezTo>
                  <a:cubicBezTo>
                    <a:pt x="0" y="48"/>
                    <a:pt x="14" y="62"/>
                    <a:pt x="29" y="62"/>
                  </a:cubicBezTo>
                  <a:cubicBezTo>
                    <a:pt x="47" y="62"/>
                    <a:pt x="62" y="48"/>
                    <a:pt x="62" y="34"/>
                  </a:cubicBezTo>
                  <a:cubicBezTo>
                    <a:pt x="62" y="15"/>
                    <a:pt x="47"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3"/>
            <p:cNvSpPr/>
            <p:nvPr/>
          </p:nvSpPr>
          <p:spPr>
            <a:xfrm flipH="1">
              <a:off x="1971671" y="3709676"/>
              <a:ext cx="6275" cy="6275"/>
            </a:xfrm>
            <a:custGeom>
              <a:rect b="b" l="l" r="r" t="t"/>
              <a:pathLst>
                <a:path extrusionOk="0" h="57" w="57">
                  <a:moveTo>
                    <a:pt x="28" y="0"/>
                  </a:moveTo>
                  <a:cubicBezTo>
                    <a:pt x="10" y="0"/>
                    <a:pt x="0" y="15"/>
                    <a:pt x="0" y="29"/>
                  </a:cubicBezTo>
                  <a:cubicBezTo>
                    <a:pt x="0" y="43"/>
                    <a:pt x="10" y="57"/>
                    <a:pt x="28" y="57"/>
                  </a:cubicBezTo>
                  <a:cubicBezTo>
                    <a:pt x="43" y="57"/>
                    <a:pt x="57" y="43"/>
                    <a:pt x="57" y="29"/>
                  </a:cubicBezTo>
                  <a:cubicBezTo>
                    <a:pt x="57" y="15"/>
                    <a:pt x="43" y="0"/>
                    <a:pt x="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3"/>
            <p:cNvSpPr/>
            <p:nvPr/>
          </p:nvSpPr>
          <p:spPr>
            <a:xfrm flipH="1">
              <a:off x="1883378" y="3706593"/>
              <a:ext cx="4844" cy="4734"/>
            </a:xfrm>
            <a:custGeom>
              <a:rect b="b" l="l" r="r" t="t"/>
              <a:pathLst>
                <a:path extrusionOk="0" h="43" w="44">
                  <a:moveTo>
                    <a:pt x="24" y="0"/>
                  </a:moveTo>
                  <a:cubicBezTo>
                    <a:pt x="10" y="0"/>
                    <a:pt x="1" y="10"/>
                    <a:pt x="1" y="19"/>
                  </a:cubicBezTo>
                  <a:cubicBezTo>
                    <a:pt x="1" y="33"/>
                    <a:pt x="10" y="43"/>
                    <a:pt x="24" y="43"/>
                  </a:cubicBezTo>
                  <a:cubicBezTo>
                    <a:pt x="34" y="43"/>
                    <a:pt x="43" y="33"/>
                    <a:pt x="43" y="19"/>
                  </a:cubicBezTo>
                  <a:cubicBezTo>
                    <a:pt x="43" y="10"/>
                    <a:pt x="34"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3"/>
            <p:cNvSpPr/>
            <p:nvPr/>
          </p:nvSpPr>
          <p:spPr>
            <a:xfrm flipH="1">
              <a:off x="1794204" y="3706593"/>
              <a:ext cx="4184" cy="4184"/>
            </a:xfrm>
            <a:custGeom>
              <a:rect b="b" l="l" r="r" t="t"/>
              <a:pathLst>
                <a:path extrusionOk="0" h="38" w="38">
                  <a:moveTo>
                    <a:pt x="19" y="0"/>
                  </a:moveTo>
                  <a:cubicBezTo>
                    <a:pt x="5" y="0"/>
                    <a:pt x="0" y="10"/>
                    <a:pt x="0" y="19"/>
                  </a:cubicBezTo>
                  <a:cubicBezTo>
                    <a:pt x="0" y="28"/>
                    <a:pt x="5" y="38"/>
                    <a:pt x="19" y="38"/>
                  </a:cubicBezTo>
                  <a:cubicBezTo>
                    <a:pt x="29" y="38"/>
                    <a:pt x="38" y="28"/>
                    <a:pt x="38" y="19"/>
                  </a:cubicBezTo>
                  <a:cubicBezTo>
                    <a:pt x="38" y="10"/>
                    <a:pt x="29"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73"/>
            <p:cNvSpPr/>
            <p:nvPr/>
          </p:nvSpPr>
          <p:spPr>
            <a:xfrm flipH="1">
              <a:off x="1705360" y="3710666"/>
              <a:ext cx="3743" cy="3303"/>
            </a:xfrm>
            <a:custGeom>
              <a:rect b="b" l="l" r="r" t="t"/>
              <a:pathLst>
                <a:path extrusionOk="0" h="30" w="34">
                  <a:moveTo>
                    <a:pt x="14" y="1"/>
                  </a:moveTo>
                  <a:cubicBezTo>
                    <a:pt x="9" y="1"/>
                    <a:pt x="0" y="6"/>
                    <a:pt x="0" y="15"/>
                  </a:cubicBezTo>
                  <a:cubicBezTo>
                    <a:pt x="0" y="24"/>
                    <a:pt x="9" y="29"/>
                    <a:pt x="14" y="29"/>
                  </a:cubicBezTo>
                  <a:cubicBezTo>
                    <a:pt x="24" y="29"/>
                    <a:pt x="33" y="24"/>
                    <a:pt x="33" y="15"/>
                  </a:cubicBezTo>
                  <a:cubicBezTo>
                    <a:pt x="33" y="6"/>
                    <a:pt x="24" y="1"/>
                    <a:pt x="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3"/>
            <p:cNvSpPr/>
            <p:nvPr/>
          </p:nvSpPr>
          <p:spPr>
            <a:xfrm flipH="1">
              <a:off x="1617177" y="3719033"/>
              <a:ext cx="2202" cy="2202"/>
            </a:xfrm>
            <a:custGeom>
              <a:rect b="b" l="l" r="r" t="t"/>
              <a:pathLst>
                <a:path extrusionOk="0" h="20" w="20">
                  <a:moveTo>
                    <a:pt x="10" y="0"/>
                  </a:moveTo>
                  <a:cubicBezTo>
                    <a:pt x="5" y="0"/>
                    <a:pt x="1" y="5"/>
                    <a:pt x="1" y="10"/>
                  </a:cubicBezTo>
                  <a:cubicBezTo>
                    <a:pt x="1" y="14"/>
                    <a:pt x="5" y="19"/>
                    <a:pt x="10" y="19"/>
                  </a:cubicBezTo>
                  <a:cubicBezTo>
                    <a:pt x="15" y="19"/>
                    <a:pt x="19" y="14"/>
                    <a:pt x="19" y="10"/>
                  </a:cubicBezTo>
                  <a:cubicBezTo>
                    <a:pt x="19" y="5"/>
                    <a:pt x="15"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3"/>
            <p:cNvSpPr/>
            <p:nvPr/>
          </p:nvSpPr>
          <p:spPr>
            <a:xfrm flipH="1">
              <a:off x="1528993" y="3730923"/>
              <a:ext cx="1651" cy="1651"/>
            </a:xfrm>
            <a:custGeom>
              <a:rect b="b" l="l" r="r" t="t"/>
              <a:pathLst>
                <a:path extrusionOk="0" h="15" w="15">
                  <a:moveTo>
                    <a:pt x="5" y="1"/>
                  </a:moveTo>
                  <a:cubicBezTo>
                    <a:pt x="5" y="1"/>
                    <a:pt x="1" y="5"/>
                    <a:pt x="1" y="10"/>
                  </a:cubicBezTo>
                  <a:cubicBezTo>
                    <a:pt x="1" y="10"/>
                    <a:pt x="5" y="15"/>
                    <a:pt x="5" y="15"/>
                  </a:cubicBezTo>
                  <a:cubicBezTo>
                    <a:pt x="10" y="15"/>
                    <a:pt x="15" y="10"/>
                    <a:pt x="15" y="10"/>
                  </a:cubicBezTo>
                  <a:cubicBezTo>
                    <a:pt x="15" y="5"/>
                    <a:pt x="10"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3"/>
            <p:cNvSpPr/>
            <p:nvPr/>
          </p:nvSpPr>
          <p:spPr>
            <a:xfrm flipH="1">
              <a:off x="1441801" y="3747547"/>
              <a:ext cx="550" cy="661"/>
            </a:xfrm>
            <a:custGeom>
              <a:rect b="b" l="l" r="r" t="t"/>
              <a:pathLst>
                <a:path extrusionOk="0" h="6" w="5">
                  <a:moveTo>
                    <a:pt x="0" y="0"/>
                  </a:moveTo>
                  <a:cubicBezTo>
                    <a:pt x="0" y="0"/>
                    <a:pt x="0" y="5"/>
                    <a:pt x="5" y="5"/>
                  </a:cubicBezTo>
                  <a:cubicBezTo>
                    <a:pt x="5" y="5"/>
                    <a:pt x="5"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3"/>
            <p:cNvSpPr/>
            <p:nvPr/>
          </p:nvSpPr>
          <p:spPr>
            <a:xfrm flipH="1">
              <a:off x="8534773" y="3361897"/>
              <a:ext cx="80037" cy="80588"/>
            </a:xfrm>
            <a:custGeom>
              <a:rect b="b" l="l" r="r" t="t"/>
              <a:pathLst>
                <a:path extrusionOk="0" h="732" w="727">
                  <a:moveTo>
                    <a:pt x="363" y="1"/>
                  </a:moveTo>
                  <a:cubicBezTo>
                    <a:pt x="160" y="1"/>
                    <a:pt x="0" y="161"/>
                    <a:pt x="0" y="364"/>
                  </a:cubicBezTo>
                  <a:cubicBezTo>
                    <a:pt x="0" y="567"/>
                    <a:pt x="160" y="732"/>
                    <a:pt x="363" y="732"/>
                  </a:cubicBezTo>
                  <a:cubicBezTo>
                    <a:pt x="566" y="732"/>
                    <a:pt x="726" y="567"/>
                    <a:pt x="726" y="364"/>
                  </a:cubicBezTo>
                  <a:cubicBezTo>
                    <a:pt x="726" y="161"/>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3"/>
            <p:cNvSpPr/>
            <p:nvPr/>
          </p:nvSpPr>
          <p:spPr>
            <a:xfrm flipH="1">
              <a:off x="8465306" y="3417933"/>
              <a:ext cx="79487" cy="79597"/>
            </a:xfrm>
            <a:custGeom>
              <a:rect b="b" l="l" r="r" t="t"/>
              <a:pathLst>
                <a:path extrusionOk="0" h="723" w="722">
                  <a:moveTo>
                    <a:pt x="364" y="1"/>
                  </a:moveTo>
                  <a:cubicBezTo>
                    <a:pt x="161" y="1"/>
                    <a:pt x="1" y="161"/>
                    <a:pt x="1" y="359"/>
                  </a:cubicBezTo>
                  <a:cubicBezTo>
                    <a:pt x="1" y="557"/>
                    <a:pt x="161" y="722"/>
                    <a:pt x="364" y="722"/>
                  </a:cubicBezTo>
                  <a:cubicBezTo>
                    <a:pt x="562" y="722"/>
                    <a:pt x="722" y="557"/>
                    <a:pt x="722" y="359"/>
                  </a:cubicBezTo>
                  <a:cubicBezTo>
                    <a:pt x="722" y="161"/>
                    <a:pt x="562" y="1"/>
                    <a:pt x="3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3"/>
            <p:cNvSpPr/>
            <p:nvPr/>
          </p:nvSpPr>
          <p:spPr>
            <a:xfrm flipH="1">
              <a:off x="8393086" y="3470447"/>
              <a:ext cx="79046" cy="78386"/>
            </a:xfrm>
            <a:custGeom>
              <a:rect b="b" l="l" r="r" t="t"/>
              <a:pathLst>
                <a:path extrusionOk="0" h="712" w="718">
                  <a:moveTo>
                    <a:pt x="359" y="0"/>
                  </a:moveTo>
                  <a:cubicBezTo>
                    <a:pt x="161" y="0"/>
                    <a:pt x="1" y="160"/>
                    <a:pt x="1" y="358"/>
                  </a:cubicBezTo>
                  <a:cubicBezTo>
                    <a:pt x="1" y="552"/>
                    <a:pt x="161" y="712"/>
                    <a:pt x="359" y="712"/>
                  </a:cubicBezTo>
                  <a:cubicBezTo>
                    <a:pt x="557" y="712"/>
                    <a:pt x="717" y="552"/>
                    <a:pt x="717" y="358"/>
                  </a:cubicBezTo>
                  <a:cubicBezTo>
                    <a:pt x="717" y="160"/>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3"/>
            <p:cNvSpPr/>
            <p:nvPr/>
          </p:nvSpPr>
          <p:spPr>
            <a:xfrm flipH="1">
              <a:off x="8319435" y="3520759"/>
              <a:ext cx="77945" cy="77395"/>
            </a:xfrm>
            <a:custGeom>
              <a:rect b="b" l="l" r="r" t="t"/>
              <a:pathLst>
                <a:path extrusionOk="0" h="703" w="708">
                  <a:moveTo>
                    <a:pt x="354" y="0"/>
                  </a:moveTo>
                  <a:cubicBezTo>
                    <a:pt x="161" y="0"/>
                    <a:pt x="0" y="156"/>
                    <a:pt x="0" y="349"/>
                  </a:cubicBezTo>
                  <a:cubicBezTo>
                    <a:pt x="0" y="547"/>
                    <a:pt x="161" y="703"/>
                    <a:pt x="354" y="703"/>
                  </a:cubicBezTo>
                  <a:cubicBezTo>
                    <a:pt x="547" y="703"/>
                    <a:pt x="708" y="547"/>
                    <a:pt x="708" y="349"/>
                  </a:cubicBezTo>
                  <a:cubicBezTo>
                    <a:pt x="708" y="156"/>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3"/>
            <p:cNvSpPr/>
            <p:nvPr/>
          </p:nvSpPr>
          <p:spPr>
            <a:xfrm flipH="1">
              <a:off x="8244132" y="3567988"/>
              <a:ext cx="76955" cy="76955"/>
            </a:xfrm>
            <a:custGeom>
              <a:rect b="b" l="l" r="r" t="t"/>
              <a:pathLst>
                <a:path extrusionOk="0" h="699" w="699">
                  <a:moveTo>
                    <a:pt x="349" y="0"/>
                  </a:moveTo>
                  <a:cubicBezTo>
                    <a:pt x="156" y="0"/>
                    <a:pt x="0" y="156"/>
                    <a:pt x="0" y="349"/>
                  </a:cubicBezTo>
                  <a:cubicBezTo>
                    <a:pt x="0" y="543"/>
                    <a:pt x="156" y="698"/>
                    <a:pt x="349" y="698"/>
                  </a:cubicBezTo>
                  <a:cubicBezTo>
                    <a:pt x="543" y="698"/>
                    <a:pt x="698" y="543"/>
                    <a:pt x="698" y="349"/>
                  </a:cubicBezTo>
                  <a:cubicBezTo>
                    <a:pt x="698" y="156"/>
                    <a:pt x="543" y="0"/>
                    <a:pt x="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3"/>
            <p:cNvSpPr/>
            <p:nvPr/>
          </p:nvSpPr>
          <p:spPr>
            <a:xfrm flipH="1">
              <a:off x="8167398" y="3613125"/>
              <a:ext cx="75854" cy="75854"/>
            </a:xfrm>
            <a:custGeom>
              <a:rect b="b" l="l" r="r" t="t"/>
              <a:pathLst>
                <a:path extrusionOk="0" h="689" w="689">
                  <a:moveTo>
                    <a:pt x="345" y="1"/>
                  </a:moveTo>
                  <a:cubicBezTo>
                    <a:pt x="156" y="1"/>
                    <a:pt x="1" y="156"/>
                    <a:pt x="1" y="345"/>
                  </a:cubicBezTo>
                  <a:cubicBezTo>
                    <a:pt x="1" y="533"/>
                    <a:pt x="156" y="689"/>
                    <a:pt x="345" y="689"/>
                  </a:cubicBezTo>
                  <a:cubicBezTo>
                    <a:pt x="533" y="689"/>
                    <a:pt x="689" y="533"/>
                    <a:pt x="689" y="345"/>
                  </a:cubicBezTo>
                  <a:cubicBezTo>
                    <a:pt x="689" y="156"/>
                    <a:pt x="533"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3"/>
            <p:cNvSpPr/>
            <p:nvPr/>
          </p:nvSpPr>
          <p:spPr>
            <a:xfrm flipH="1">
              <a:off x="8089013" y="3655731"/>
              <a:ext cx="74863" cy="74753"/>
            </a:xfrm>
            <a:custGeom>
              <a:rect b="b" l="l" r="r" t="t"/>
              <a:pathLst>
                <a:path extrusionOk="0" h="679" w="680">
                  <a:moveTo>
                    <a:pt x="340" y="0"/>
                  </a:moveTo>
                  <a:cubicBezTo>
                    <a:pt x="152" y="0"/>
                    <a:pt x="1" y="151"/>
                    <a:pt x="1" y="340"/>
                  </a:cubicBezTo>
                  <a:cubicBezTo>
                    <a:pt x="1" y="528"/>
                    <a:pt x="152" y="679"/>
                    <a:pt x="340" y="679"/>
                  </a:cubicBezTo>
                  <a:cubicBezTo>
                    <a:pt x="529" y="679"/>
                    <a:pt x="680" y="528"/>
                    <a:pt x="680" y="340"/>
                  </a:cubicBezTo>
                  <a:cubicBezTo>
                    <a:pt x="680" y="151"/>
                    <a:pt x="529"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3"/>
            <p:cNvSpPr/>
            <p:nvPr/>
          </p:nvSpPr>
          <p:spPr>
            <a:xfrm flipH="1">
              <a:off x="8009637" y="3695694"/>
              <a:ext cx="73762" cy="73762"/>
            </a:xfrm>
            <a:custGeom>
              <a:rect b="b" l="l" r="r" t="t"/>
              <a:pathLst>
                <a:path extrusionOk="0" h="670" w="670">
                  <a:moveTo>
                    <a:pt x="335" y="0"/>
                  </a:moveTo>
                  <a:cubicBezTo>
                    <a:pt x="151" y="0"/>
                    <a:pt x="0" y="151"/>
                    <a:pt x="0" y="335"/>
                  </a:cubicBezTo>
                  <a:cubicBezTo>
                    <a:pt x="0" y="519"/>
                    <a:pt x="151" y="669"/>
                    <a:pt x="335" y="669"/>
                  </a:cubicBezTo>
                  <a:cubicBezTo>
                    <a:pt x="519" y="669"/>
                    <a:pt x="670" y="519"/>
                    <a:pt x="670" y="335"/>
                  </a:cubicBezTo>
                  <a:cubicBezTo>
                    <a:pt x="670" y="151"/>
                    <a:pt x="519"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73"/>
            <p:cNvSpPr/>
            <p:nvPr/>
          </p:nvSpPr>
          <p:spPr>
            <a:xfrm flipH="1">
              <a:off x="7928610" y="3732465"/>
              <a:ext cx="72771" cy="73322"/>
            </a:xfrm>
            <a:custGeom>
              <a:rect b="b" l="l" r="r" t="t"/>
              <a:pathLst>
                <a:path extrusionOk="0" h="666" w="661">
                  <a:moveTo>
                    <a:pt x="330" y="1"/>
                  </a:moveTo>
                  <a:cubicBezTo>
                    <a:pt x="146" y="1"/>
                    <a:pt x="0" y="152"/>
                    <a:pt x="0" y="331"/>
                  </a:cubicBezTo>
                  <a:cubicBezTo>
                    <a:pt x="0" y="515"/>
                    <a:pt x="146" y="665"/>
                    <a:pt x="330" y="665"/>
                  </a:cubicBezTo>
                  <a:cubicBezTo>
                    <a:pt x="514" y="665"/>
                    <a:pt x="660" y="515"/>
                    <a:pt x="660" y="331"/>
                  </a:cubicBezTo>
                  <a:cubicBezTo>
                    <a:pt x="660" y="152"/>
                    <a:pt x="514"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73"/>
            <p:cNvSpPr/>
            <p:nvPr/>
          </p:nvSpPr>
          <p:spPr>
            <a:xfrm flipH="1">
              <a:off x="7846151" y="3766703"/>
              <a:ext cx="72221" cy="72331"/>
            </a:xfrm>
            <a:custGeom>
              <a:rect b="b" l="l" r="r" t="t"/>
              <a:pathLst>
                <a:path extrusionOk="0" h="657" w="656">
                  <a:moveTo>
                    <a:pt x="326" y="1"/>
                  </a:moveTo>
                  <a:cubicBezTo>
                    <a:pt x="147" y="1"/>
                    <a:pt x="1" y="147"/>
                    <a:pt x="1" y="326"/>
                  </a:cubicBezTo>
                  <a:cubicBezTo>
                    <a:pt x="1" y="510"/>
                    <a:pt x="147" y="656"/>
                    <a:pt x="326" y="656"/>
                  </a:cubicBezTo>
                  <a:cubicBezTo>
                    <a:pt x="510" y="656"/>
                    <a:pt x="656" y="510"/>
                    <a:pt x="656" y="326"/>
                  </a:cubicBezTo>
                  <a:cubicBezTo>
                    <a:pt x="656" y="147"/>
                    <a:pt x="510"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3"/>
            <p:cNvSpPr/>
            <p:nvPr/>
          </p:nvSpPr>
          <p:spPr>
            <a:xfrm flipH="1">
              <a:off x="7763032" y="3797859"/>
              <a:ext cx="70679" cy="71230"/>
            </a:xfrm>
            <a:custGeom>
              <a:rect b="b" l="l" r="r" t="t"/>
              <a:pathLst>
                <a:path extrusionOk="0" h="647" w="642">
                  <a:moveTo>
                    <a:pt x="321" y="1"/>
                  </a:moveTo>
                  <a:cubicBezTo>
                    <a:pt x="141" y="1"/>
                    <a:pt x="0" y="147"/>
                    <a:pt x="0" y="321"/>
                  </a:cubicBezTo>
                  <a:cubicBezTo>
                    <a:pt x="0" y="500"/>
                    <a:pt x="141" y="647"/>
                    <a:pt x="321" y="647"/>
                  </a:cubicBezTo>
                  <a:cubicBezTo>
                    <a:pt x="500" y="647"/>
                    <a:pt x="641" y="500"/>
                    <a:pt x="641" y="321"/>
                  </a:cubicBezTo>
                  <a:cubicBezTo>
                    <a:pt x="641" y="147"/>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3"/>
            <p:cNvSpPr/>
            <p:nvPr/>
          </p:nvSpPr>
          <p:spPr>
            <a:xfrm flipH="1">
              <a:off x="7678482" y="3825932"/>
              <a:ext cx="70129" cy="70129"/>
            </a:xfrm>
            <a:custGeom>
              <a:rect b="b" l="l" r="r" t="t"/>
              <a:pathLst>
                <a:path extrusionOk="0" h="637" w="637">
                  <a:moveTo>
                    <a:pt x="321" y="0"/>
                  </a:moveTo>
                  <a:cubicBezTo>
                    <a:pt x="142" y="0"/>
                    <a:pt x="0" y="142"/>
                    <a:pt x="0" y="316"/>
                  </a:cubicBezTo>
                  <a:cubicBezTo>
                    <a:pt x="0" y="495"/>
                    <a:pt x="142" y="637"/>
                    <a:pt x="321" y="637"/>
                  </a:cubicBezTo>
                  <a:cubicBezTo>
                    <a:pt x="495" y="637"/>
                    <a:pt x="637" y="495"/>
                    <a:pt x="637" y="316"/>
                  </a:cubicBezTo>
                  <a:cubicBezTo>
                    <a:pt x="637" y="142"/>
                    <a:pt x="495"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3"/>
            <p:cNvSpPr/>
            <p:nvPr/>
          </p:nvSpPr>
          <p:spPr>
            <a:xfrm flipH="1">
              <a:off x="7592831" y="3850262"/>
              <a:ext cx="69138" cy="69138"/>
            </a:xfrm>
            <a:custGeom>
              <a:rect b="b" l="l" r="r" t="t"/>
              <a:pathLst>
                <a:path extrusionOk="0" h="628" w="628">
                  <a:moveTo>
                    <a:pt x="312" y="1"/>
                  </a:moveTo>
                  <a:cubicBezTo>
                    <a:pt x="142" y="1"/>
                    <a:pt x="0" y="142"/>
                    <a:pt x="0" y="317"/>
                  </a:cubicBezTo>
                  <a:cubicBezTo>
                    <a:pt x="0" y="486"/>
                    <a:pt x="142" y="628"/>
                    <a:pt x="312" y="628"/>
                  </a:cubicBezTo>
                  <a:cubicBezTo>
                    <a:pt x="486" y="628"/>
                    <a:pt x="627" y="486"/>
                    <a:pt x="627" y="317"/>
                  </a:cubicBezTo>
                  <a:cubicBezTo>
                    <a:pt x="627" y="142"/>
                    <a:pt x="486"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3"/>
            <p:cNvSpPr/>
            <p:nvPr/>
          </p:nvSpPr>
          <p:spPr>
            <a:xfrm flipH="1">
              <a:off x="7506189" y="3871070"/>
              <a:ext cx="68588" cy="68588"/>
            </a:xfrm>
            <a:custGeom>
              <a:rect b="b" l="l" r="r" t="t"/>
              <a:pathLst>
                <a:path extrusionOk="0" h="623" w="623">
                  <a:moveTo>
                    <a:pt x="312" y="0"/>
                  </a:moveTo>
                  <a:cubicBezTo>
                    <a:pt x="142" y="0"/>
                    <a:pt x="0" y="142"/>
                    <a:pt x="0" y="312"/>
                  </a:cubicBezTo>
                  <a:cubicBezTo>
                    <a:pt x="0" y="481"/>
                    <a:pt x="142" y="623"/>
                    <a:pt x="312" y="623"/>
                  </a:cubicBezTo>
                  <a:cubicBezTo>
                    <a:pt x="481" y="623"/>
                    <a:pt x="623" y="481"/>
                    <a:pt x="623" y="312"/>
                  </a:cubicBezTo>
                  <a:cubicBezTo>
                    <a:pt x="623" y="142"/>
                    <a:pt x="481"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3"/>
            <p:cNvSpPr/>
            <p:nvPr/>
          </p:nvSpPr>
          <p:spPr>
            <a:xfrm flipH="1">
              <a:off x="7418996" y="3888244"/>
              <a:ext cx="67597" cy="67487"/>
            </a:xfrm>
            <a:custGeom>
              <a:rect b="b" l="l" r="r" t="t"/>
              <a:pathLst>
                <a:path extrusionOk="0" h="613" w="614">
                  <a:moveTo>
                    <a:pt x="307" y="0"/>
                  </a:moveTo>
                  <a:cubicBezTo>
                    <a:pt x="138" y="0"/>
                    <a:pt x="1" y="137"/>
                    <a:pt x="1" y="306"/>
                  </a:cubicBezTo>
                  <a:cubicBezTo>
                    <a:pt x="1" y="476"/>
                    <a:pt x="138" y="613"/>
                    <a:pt x="307" y="613"/>
                  </a:cubicBezTo>
                  <a:cubicBezTo>
                    <a:pt x="477" y="613"/>
                    <a:pt x="614" y="476"/>
                    <a:pt x="614" y="306"/>
                  </a:cubicBezTo>
                  <a:cubicBezTo>
                    <a:pt x="614" y="137"/>
                    <a:pt x="477"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3"/>
            <p:cNvSpPr/>
            <p:nvPr/>
          </p:nvSpPr>
          <p:spPr>
            <a:xfrm flipH="1">
              <a:off x="7331254" y="3901675"/>
              <a:ext cx="66606" cy="66056"/>
            </a:xfrm>
            <a:custGeom>
              <a:rect b="b" l="l" r="r" t="t"/>
              <a:pathLst>
                <a:path extrusionOk="0" h="600" w="605">
                  <a:moveTo>
                    <a:pt x="303" y="1"/>
                  </a:moveTo>
                  <a:cubicBezTo>
                    <a:pt x="138" y="1"/>
                    <a:pt x="1" y="133"/>
                    <a:pt x="1" y="298"/>
                  </a:cubicBezTo>
                  <a:cubicBezTo>
                    <a:pt x="1" y="467"/>
                    <a:pt x="138" y="599"/>
                    <a:pt x="303" y="599"/>
                  </a:cubicBezTo>
                  <a:cubicBezTo>
                    <a:pt x="468" y="599"/>
                    <a:pt x="604" y="467"/>
                    <a:pt x="604" y="298"/>
                  </a:cubicBezTo>
                  <a:cubicBezTo>
                    <a:pt x="604" y="133"/>
                    <a:pt x="468"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3"/>
            <p:cNvSpPr/>
            <p:nvPr/>
          </p:nvSpPr>
          <p:spPr>
            <a:xfrm flipH="1">
              <a:off x="7243070" y="3910482"/>
              <a:ext cx="65505" cy="65505"/>
            </a:xfrm>
            <a:custGeom>
              <a:rect b="b" l="l" r="r" t="t"/>
              <a:pathLst>
                <a:path extrusionOk="0" h="595" w="595">
                  <a:moveTo>
                    <a:pt x="298" y="1"/>
                  </a:moveTo>
                  <a:cubicBezTo>
                    <a:pt x="137" y="1"/>
                    <a:pt x="1" y="133"/>
                    <a:pt x="1" y="298"/>
                  </a:cubicBezTo>
                  <a:cubicBezTo>
                    <a:pt x="1" y="463"/>
                    <a:pt x="137" y="595"/>
                    <a:pt x="298" y="595"/>
                  </a:cubicBezTo>
                  <a:cubicBezTo>
                    <a:pt x="463" y="595"/>
                    <a:pt x="595" y="463"/>
                    <a:pt x="595" y="298"/>
                  </a:cubicBezTo>
                  <a:cubicBezTo>
                    <a:pt x="595" y="133"/>
                    <a:pt x="463" y="1"/>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3"/>
            <p:cNvSpPr/>
            <p:nvPr/>
          </p:nvSpPr>
          <p:spPr>
            <a:xfrm flipH="1">
              <a:off x="7154337" y="3915216"/>
              <a:ext cx="64404" cy="64404"/>
            </a:xfrm>
            <a:custGeom>
              <a:rect b="b" l="l" r="r" t="t"/>
              <a:pathLst>
                <a:path extrusionOk="0" h="585" w="585">
                  <a:moveTo>
                    <a:pt x="293" y="0"/>
                  </a:moveTo>
                  <a:cubicBezTo>
                    <a:pt x="132" y="0"/>
                    <a:pt x="0" y="132"/>
                    <a:pt x="0" y="292"/>
                  </a:cubicBezTo>
                  <a:cubicBezTo>
                    <a:pt x="0" y="453"/>
                    <a:pt x="132" y="585"/>
                    <a:pt x="293" y="585"/>
                  </a:cubicBezTo>
                  <a:cubicBezTo>
                    <a:pt x="453" y="585"/>
                    <a:pt x="585" y="453"/>
                    <a:pt x="585" y="292"/>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3"/>
            <p:cNvSpPr/>
            <p:nvPr/>
          </p:nvSpPr>
          <p:spPr>
            <a:xfrm flipH="1">
              <a:off x="7065493" y="3915657"/>
              <a:ext cx="63523" cy="63523"/>
            </a:xfrm>
            <a:custGeom>
              <a:rect b="b" l="l" r="r" t="t"/>
              <a:pathLst>
                <a:path extrusionOk="0" h="577" w="577">
                  <a:moveTo>
                    <a:pt x="288" y="1"/>
                  </a:moveTo>
                  <a:cubicBezTo>
                    <a:pt x="128" y="1"/>
                    <a:pt x="1" y="128"/>
                    <a:pt x="1" y="288"/>
                  </a:cubicBezTo>
                  <a:cubicBezTo>
                    <a:pt x="1" y="444"/>
                    <a:pt x="128" y="576"/>
                    <a:pt x="288" y="576"/>
                  </a:cubicBezTo>
                  <a:cubicBezTo>
                    <a:pt x="449" y="576"/>
                    <a:pt x="576" y="444"/>
                    <a:pt x="576" y="288"/>
                  </a:cubicBezTo>
                  <a:cubicBezTo>
                    <a:pt x="576" y="128"/>
                    <a:pt x="449"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3"/>
            <p:cNvSpPr/>
            <p:nvPr/>
          </p:nvSpPr>
          <p:spPr>
            <a:xfrm flipH="1">
              <a:off x="6976759" y="3911033"/>
              <a:ext cx="62422" cy="62863"/>
            </a:xfrm>
            <a:custGeom>
              <a:rect b="b" l="l" r="r" t="t"/>
              <a:pathLst>
                <a:path extrusionOk="0" h="571" w="567">
                  <a:moveTo>
                    <a:pt x="283" y="0"/>
                  </a:moveTo>
                  <a:cubicBezTo>
                    <a:pt x="128" y="0"/>
                    <a:pt x="0" y="128"/>
                    <a:pt x="0" y="288"/>
                  </a:cubicBezTo>
                  <a:cubicBezTo>
                    <a:pt x="0" y="444"/>
                    <a:pt x="128" y="571"/>
                    <a:pt x="283" y="571"/>
                  </a:cubicBezTo>
                  <a:cubicBezTo>
                    <a:pt x="439" y="571"/>
                    <a:pt x="566" y="444"/>
                    <a:pt x="566" y="288"/>
                  </a:cubicBezTo>
                  <a:cubicBezTo>
                    <a:pt x="566" y="128"/>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73"/>
            <p:cNvSpPr/>
            <p:nvPr/>
          </p:nvSpPr>
          <p:spPr>
            <a:xfrm flipH="1">
              <a:off x="6888576" y="3902226"/>
              <a:ext cx="61872" cy="61872"/>
            </a:xfrm>
            <a:custGeom>
              <a:rect b="b" l="l" r="r" t="t"/>
              <a:pathLst>
                <a:path extrusionOk="0" h="562" w="562">
                  <a:moveTo>
                    <a:pt x="283" y="0"/>
                  </a:moveTo>
                  <a:cubicBezTo>
                    <a:pt x="128" y="0"/>
                    <a:pt x="1" y="128"/>
                    <a:pt x="1" y="278"/>
                  </a:cubicBezTo>
                  <a:cubicBezTo>
                    <a:pt x="1" y="434"/>
                    <a:pt x="128" y="561"/>
                    <a:pt x="283" y="561"/>
                  </a:cubicBezTo>
                  <a:cubicBezTo>
                    <a:pt x="439" y="561"/>
                    <a:pt x="562" y="434"/>
                    <a:pt x="562" y="278"/>
                  </a:cubicBezTo>
                  <a:cubicBezTo>
                    <a:pt x="562" y="128"/>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3"/>
            <p:cNvSpPr/>
            <p:nvPr/>
          </p:nvSpPr>
          <p:spPr>
            <a:xfrm flipH="1">
              <a:off x="6800833" y="3888684"/>
              <a:ext cx="60881" cy="60881"/>
            </a:xfrm>
            <a:custGeom>
              <a:rect b="b" l="l" r="r" t="t"/>
              <a:pathLst>
                <a:path extrusionOk="0" h="553" w="553">
                  <a:moveTo>
                    <a:pt x="279" y="1"/>
                  </a:moveTo>
                  <a:cubicBezTo>
                    <a:pt x="123" y="1"/>
                    <a:pt x="1" y="123"/>
                    <a:pt x="1" y="274"/>
                  </a:cubicBezTo>
                  <a:cubicBezTo>
                    <a:pt x="1" y="430"/>
                    <a:pt x="123" y="552"/>
                    <a:pt x="279" y="552"/>
                  </a:cubicBezTo>
                  <a:cubicBezTo>
                    <a:pt x="430" y="552"/>
                    <a:pt x="552" y="430"/>
                    <a:pt x="552" y="274"/>
                  </a:cubicBezTo>
                  <a:cubicBezTo>
                    <a:pt x="552" y="123"/>
                    <a:pt x="430"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3"/>
            <p:cNvSpPr/>
            <p:nvPr/>
          </p:nvSpPr>
          <p:spPr>
            <a:xfrm flipH="1">
              <a:off x="6714191" y="3870079"/>
              <a:ext cx="59780" cy="59780"/>
            </a:xfrm>
            <a:custGeom>
              <a:rect b="b" l="l" r="r" t="t"/>
              <a:pathLst>
                <a:path extrusionOk="0" h="543" w="543">
                  <a:moveTo>
                    <a:pt x="274" y="0"/>
                  </a:moveTo>
                  <a:cubicBezTo>
                    <a:pt x="123" y="0"/>
                    <a:pt x="0" y="123"/>
                    <a:pt x="0" y="273"/>
                  </a:cubicBezTo>
                  <a:cubicBezTo>
                    <a:pt x="0" y="420"/>
                    <a:pt x="123" y="542"/>
                    <a:pt x="274" y="542"/>
                  </a:cubicBezTo>
                  <a:cubicBezTo>
                    <a:pt x="420" y="542"/>
                    <a:pt x="543" y="420"/>
                    <a:pt x="543" y="273"/>
                  </a:cubicBezTo>
                  <a:cubicBezTo>
                    <a:pt x="543" y="123"/>
                    <a:pt x="420"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3"/>
            <p:cNvSpPr/>
            <p:nvPr/>
          </p:nvSpPr>
          <p:spPr>
            <a:xfrm flipH="1">
              <a:off x="6628540" y="3846629"/>
              <a:ext cx="58789" cy="58789"/>
            </a:xfrm>
            <a:custGeom>
              <a:rect b="b" l="l" r="r" t="t"/>
              <a:pathLst>
                <a:path extrusionOk="0" h="534" w="534">
                  <a:moveTo>
                    <a:pt x="265" y="1"/>
                  </a:moveTo>
                  <a:cubicBezTo>
                    <a:pt x="118" y="1"/>
                    <a:pt x="1" y="119"/>
                    <a:pt x="1" y="265"/>
                  </a:cubicBezTo>
                  <a:cubicBezTo>
                    <a:pt x="1" y="416"/>
                    <a:pt x="118" y="534"/>
                    <a:pt x="265" y="534"/>
                  </a:cubicBezTo>
                  <a:cubicBezTo>
                    <a:pt x="415" y="534"/>
                    <a:pt x="533" y="416"/>
                    <a:pt x="533" y="265"/>
                  </a:cubicBezTo>
                  <a:cubicBezTo>
                    <a:pt x="533" y="119"/>
                    <a:pt x="415"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3"/>
            <p:cNvSpPr/>
            <p:nvPr/>
          </p:nvSpPr>
          <p:spPr>
            <a:xfrm flipH="1">
              <a:off x="6544430" y="3818116"/>
              <a:ext cx="57799" cy="58239"/>
            </a:xfrm>
            <a:custGeom>
              <a:rect b="b" l="l" r="r" t="t"/>
              <a:pathLst>
                <a:path extrusionOk="0" h="529" w="525">
                  <a:moveTo>
                    <a:pt x="260" y="1"/>
                  </a:moveTo>
                  <a:cubicBezTo>
                    <a:pt x="114" y="1"/>
                    <a:pt x="1" y="118"/>
                    <a:pt x="1" y="265"/>
                  </a:cubicBezTo>
                  <a:cubicBezTo>
                    <a:pt x="1" y="411"/>
                    <a:pt x="114" y="529"/>
                    <a:pt x="260" y="529"/>
                  </a:cubicBezTo>
                  <a:cubicBezTo>
                    <a:pt x="406" y="529"/>
                    <a:pt x="524" y="411"/>
                    <a:pt x="524" y="265"/>
                  </a:cubicBezTo>
                  <a:cubicBezTo>
                    <a:pt x="524" y="118"/>
                    <a:pt x="406"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3"/>
            <p:cNvSpPr/>
            <p:nvPr/>
          </p:nvSpPr>
          <p:spPr>
            <a:xfrm flipH="1">
              <a:off x="6461971" y="3785969"/>
              <a:ext cx="57138" cy="56698"/>
            </a:xfrm>
            <a:custGeom>
              <a:rect b="b" l="l" r="r" t="t"/>
              <a:pathLst>
                <a:path extrusionOk="0" h="515" w="519">
                  <a:moveTo>
                    <a:pt x="259" y="0"/>
                  </a:moveTo>
                  <a:cubicBezTo>
                    <a:pt x="118" y="0"/>
                    <a:pt x="0" y="113"/>
                    <a:pt x="0" y="260"/>
                  </a:cubicBezTo>
                  <a:cubicBezTo>
                    <a:pt x="0" y="401"/>
                    <a:pt x="118" y="514"/>
                    <a:pt x="259" y="514"/>
                  </a:cubicBezTo>
                  <a:cubicBezTo>
                    <a:pt x="401" y="514"/>
                    <a:pt x="519" y="401"/>
                    <a:pt x="519" y="260"/>
                  </a:cubicBezTo>
                  <a:cubicBezTo>
                    <a:pt x="519" y="113"/>
                    <a:pt x="401" y="0"/>
                    <a:pt x="2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3"/>
            <p:cNvSpPr/>
            <p:nvPr/>
          </p:nvSpPr>
          <p:spPr>
            <a:xfrm flipH="1">
              <a:off x="6380944" y="3749639"/>
              <a:ext cx="56257" cy="56147"/>
            </a:xfrm>
            <a:custGeom>
              <a:rect b="b" l="l" r="r" t="t"/>
              <a:pathLst>
                <a:path extrusionOk="0" h="510" w="511">
                  <a:moveTo>
                    <a:pt x="255" y="0"/>
                  </a:moveTo>
                  <a:cubicBezTo>
                    <a:pt x="114" y="0"/>
                    <a:pt x="1" y="113"/>
                    <a:pt x="1" y="255"/>
                  </a:cubicBezTo>
                  <a:cubicBezTo>
                    <a:pt x="1" y="396"/>
                    <a:pt x="114" y="509"/>
                    <a:pt x="255" y="509"/>
                  </a:cubicBezTo>
                  <a:cubicBezTo>
                    <a:pt x="397" y="509"/>
                    <a:pt x="510" y="396"/>
                    <a:pt x="510" y="255"/>
                  </a:cubicBezTo>
                  <a:cubicBezTo>
                    <a:pt x="510" y="113"/>
                    <a:pt x="397"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3"/>
            <p:cNvSpPr/>
            <p:nvPr/>
          </p:nvSpPr>
          <p:spPr>
            <a:xfrm flipH="1">
              <a:off x="6301568" y="3710666"/>
              <a:ext cx="55156" cy="54606"/>
            </a:xfrm>
            <a:custGeom>
              <a:rect b="b" l="l" r="r" t="t"/>
              <a:pathLst>
                <a:path extrusionOk="0" h="496" w="501">
                  <a:moveTo>
                    <a:pt x="250" y="1"/>
                  </a:moveTo>
                  <a:cubicBezTo>
                    <a:pt x="114" y="1"/>
                    <a:pt x="1" y="109"/>
                    <a:pt x="1" y="251"/>
                  </a:cubicBezTo>
                  <a:cubicBezTo>
                    <a:pt x="1" y="387"/>
                    <a:pt x="114" y="496"/>
                    <a:pt x="250" y="496"/>
                  </a:cubicBezTo>
                  <a:cubicBezTo>
                    <a:pt x="387" y="496"/>
                    <a:pt x="500" y="387"/>
                    <a:pt x="500" y="251"/>
                  </a:cubicBezTo>
                  <a:cubicBezTo>
                    <a:pt x="500" y="109"/>
                    <a:pt x="387" y="1"/>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3"/>
            <p:cNvSpPr/>
            <p:nvPr/>
          </p:nvSpPr>
          <p:spPr>
            <a:xfrm flipH="1">
              <a:off x="6223183" y="3669162"/>
              <a:ext cx="54166" cy="54055"/>
            </a:xfrm>
            <a:custGeom>
              <a:rect b="b" l="l" r="r" t="t"/>
              <a:pathLst>
                <a:path extrusionOk="0" h="491" w="492">
                  <a:moveTo>
                    <a:pt x="246" y="1"/>
                  </a:moveTo>
                  <a:cubicBezTo>
                    <a:pt x="109" y="1"/>
                    <a:pt x="1" y="109"/>
                    <a:pt x="1" y="246"/>
                  </a:cubicBezTo>
                  <a:cubicBezTo>
                    <a:pt x="1" y="383"/>
                    <a:pt x="109" y="491"/>
                    <a:pt x="246" y="491"/>
                  </a:cubicBezTo>
                  <a:cubicBezTo>
                    <a:pt x="383" y="491"/>
                    <a:pt x="491" y="383"/>
                    <a:pt x="491" y="246"/>
                  </a:cubicBezTo>
                  <a:cubicBezTo>
                    <a:pt x="491" y="109"/>
                    <a:pt x="383"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3"/>
            <p:cNvSpPr/>
            <p:nvPr/>
          </p:nvSpPr>
          <p:spPr>
            <a:xfrm flipH="1">
              <a:off x="6145899" y="3626116"/>
              <a:ext cx="53065" cy="53505"/>
            </a:xfrm>
            <a:custGeom>
              <a:rect b="b" l="l" r="r" t="t"/>
              <a:pathLst>
                <a:path extrusionOk="0" h="486" w="482">
                  <a:moveTo>
                    <a:pt x="241" y="0"/>
                  </a:moveTo>
                  <a:cubicBezTo>
                    <a:pt x="109" y="0"/>
                    <a:pt x="1" y="109"/>
                    <a:pt x="1" y="246"/>
                  </a:cubicBezTo>
                  <a:cubicBezTo>
                    <a:pt x="1" y="378"/>
                    <a:pt x="109" y="486"/>
                    <a:pt x="241" y="486"/>
                  </a:cubicBezTo>
                  <a:cubicBezTo>
                    <a:pt x="373" y="486"/>
                    <a:pt x="482" y="378"/>
                    <a:pt x="482" y="246"/>
                  </a:cubicBezTo>
                  <a:cubicBezTo>
                    <a:pt x="482"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3"/>
            <p:cNvSpPr/>
            <p:nvPr/>
          </p:nvSpPr>
          <p:spPr>
            <a:xfrm flipH="1">
              <a:off x="6068615" y="3583070"/>
              <a:ext cx="51964" cy="52514"/>
            </a:xfrm>
            <a:custGeom>
              <a:rect b="b" l="l" r="r" t="t"/>
              <a:pathLst>
                <a:path extrusionOk="0" h="477" w="472">
                  <a:moveTo>
                    <a:pt x="236" y="0"/>
                  </a:moveTo>
                  <a:cubicBezTo>
                    <a:pt x="104" y="0"/>
                    <a:pt x="1" y="109"/>
                    <a:pt x="1" y="236"/>
                  </a:cubicBezTo>
                  <a:cubicBezTo>
                    <a:pt x="1" y="368"/>
                    <a:pt x="104" y="476"/>
                    <a:pt x="236" y="476"/>
                  </a:cubicBezTo>
                  <a:cubicBezTo>
                    <a:pt x="368" y="476"/>
                    <a:pt x="472" y="368"/>
                    <a:pt x="472" y="236"/>
                  </a:cubicBezTo>
                  <a:cubicBezTo>
                    <a:pt x="472" y="109"/>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73"/>
            <p:cNvSpPr/>
            <p:nvPr/>
          </p:nvSpPr>
          <p:spPr>
            <a:xfrm flipH="1">
              <a:off x="5990670" y="3540465"/>
              <a:ext cx="51523" cy="51523"/>
            </a:xfrm>
            <a:custGeom>
              <a:rect b="b" l="l" r="r" t="t"/>
              <a:pathLst>
                <a:path extrusionOk="0" h="468" w="468">
                  <a:moveTo>
                    <a:pt x="231" y="1"/>
                  </a:moveTo>
                  <a:cubicBezTo>
                    <a:pt x="104" y="1"/>
                    <a:pt x="0" y="104"/>
                    <a:pt x="0" y="232"/>
                  </a:cubicBezTo>
                  <a:cubicBezTo>
                    <a:pt x="0" y="364"/>
                    <a:pt x="104" y="467"/>
                    <a:pt x="231" y="467"/>
                  </a:cubicBezTo>
                  <a:cubicBezTo>
                    <a:pt x="363" y="467"/>
                    <a:pt x="467" y="364"/>
                    <a:pt x="467" y="232"/>
                  </a:cubicBezTo>
                  <a:cubicBezTo>
                    <a:pt x="467" y="104"/>
                    <a:pt x="363"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3"/>
            <p:cNvSpPr/>
            <p:nvPr/>
          </p:nvSpPr>
          <p:spPr>
            <a:xfrm flipH="1">
              <a:off x="5912395" y="3499511"/>
              <a:ext cx="50422" cy="50422"/>
            </a:xfrm>
            <a:custGeom>
              <a:rect b="b" l="l" r="r" t="t"/>
              <a:pathLst>
                <a:path extrusionOk="0" h="458" w="458">
                  <a:moveTo>
                    <a:pt x="227" y="0"/>
                  </a:moveTo>
                  <a:cubicBezTo>
                    <a:pt x="104" y="0"/>
                    <a:pt x="1" y="99"/>
                    <a:pt x="1" y="226"/>
                  </a:cubicBezTo>
                  <a:cubicBezTo>
                    <a:pt x="1" y="354"/>
                    <a:pt x="104" y="457"/>
                    <a:pt x="227" y="457"/>
                  </a:cubicBezTo>
                  <a:cubicBezTo>
                    <a:pt x="354" y="457"/>
                    <a:pt x="458" y="354"/>
                    <a:pt x="458" y="226"/>
                  </a:cubicBezTo>
                  <a:cubicBezTo>
                    <a:pt x="458" y="99"/>
                    <a:pt x="354"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3"/>
            <p:cNvSpPr/>
            <p:nvPr/>
          </p:nvSpPr>
          <p:spPr>
            <a:xfrm flipH="1">
              <a:off x="5832909" y="3461089"/>
              <a:ext cx="49432" cy="49432"/>
            </a:xfrm>
            <a:custGeom>
              <a:rect b="b" l="l" r="r" t="t"/>
              <a:pathLst>
                <a:path extrusionOk="0" h="449" w="449">
                  <a:moveTo>
                    <a:pt x="227" y="0"/>
                  </a:moveTo>
                  <a:cubicBezTo>
                    <a:pt x="104" y="0"/>
                    <a:pt x="0" y="99"/>
                    <a:pt x="0" y="222"/>
                  </a:cubicBezTo>
                  <a:cubicBezTo>
                    <a:pt x="0" y="344"/>
                    <a:pt x="104" y="448"/>
                    <a:pt x="227" y="448"/>
                  </a:cubicBezTo>
                  <a:cubicBezTo>
                    <a:pt x="349" y="448"/>
                    <a:pt x="448" y="344"/>
                    <a:pt x="448" y="222"/>
                  </a:cubicBezTo>
                  <a:cubicBezTo>
                    <a:pt x="448" y="99"/>
                    <a:pt x="349"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3"/>
            <p:cNvSpPr/>
            <p:nvPr/>
          </p:nvSpPr>
          <p:spPr>
            <a:xfrm flipH="1">
              <a:off x="5750891" y="3426300"/>
              <a:ext cx="48991" cy="48331"/>
            </a:xfrm>
            <a:custGeom>
              <a:rect b="b" l="l" r="r" t="t"/>
              <a:pathLst>
                <a:path extrusionOk="0" h="439" w="445">
                  <a:moveTo>
                    <a:pt x="222" y="0"/>
                  </a:moveTo>
                  <a:cubicBezTo>
                    <a:pt x="100" y="0"/>
                    <a:pt x="1" y="99"/>
                    <a:pt x="1" y="222"/>
                  </a:cubicBezTo>
                  <a:cubicBezTo>
                    <a:pt x="1" y="340"/>
                    <a:pt x="100" y="439"/>
                    <a:pt x="222" y="439"/>
                  </a:cubicBezTo>
                  <a:cubicBezTo>
                    <a:pt x="345" y="439"/>
                    <a:pt x="444" y="340"/>
                    <a:pt x="444" y="222"/>
                  </a:cubicBezTo>
                  <a:cubicBezTo>
                    <a:pt x="444" y="99"/>
                    <a:pt x="345"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3"/>
            <p:cNvSpPr/>
            <p:nvPr/>
          </p:nvSpPr>
          <p:spPr>
            <a:xfrm flipH="1">
              <a:off x="5667331" y="3396686"/>
              <a:ext cx="47890" cy="47890"/>
            </a:xfrm>
            <a:custGeom>
              <a:rect b="b" l="l" r="r" t="t"/>
              <a:pathLst>
                <a:path extrusionOk="0" h="435" w="435">
                  <a:moveTo>
                    <a:pt x="217" y="1"/>
                  </a:moveTo>
                  <a:cubicBezTo>
                    <a:pt x="99" y="1"/>
                    <a:pt x="0" y="100"/>
                    <a:pt x="0" y="218"/>
                  </a:cubicBezTo>
                  <a:cubicBezTo>
                    <a:pt x="0" y="335"/>
                    <a:pt x="99" y="434"/>
                    <a:pt x="217" y="434"/>
                  </a:cubicBezTo>
                  <a:cubicBezTo>
                    <a:pt x="335" y="434"/>
                    <a:pt x="434" y="335"/>
                    <a:pt x="434" y="218"/>
                  </a:cubicBezTo>
                  <a:cubicBezTo>
                    <a:pt x="434" y="100"/>
                    <a:pt x="335"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3"/>
            <p:cNvSpPr/>
            <p:nvPr/>
          </p:nvSpPr>
          <p:spPr>
            <a:xfrm flipH="1">
              <a:off x="5582231" y="3373346"/>
              <a:ext cx="46349" cy="46789"/>
            </a:xfrm>
            <a:custGeom>
              <a:rect b="b" l="l" r="r" t="t"/>
              <a:pathLst>
                <a:path extrusionOk="0" h="425" w="421">
                  <a:moveTo>
                    <a:pt x="208" y="1"/>
                  </a:moveTo>
                  <a:cubicBezTo>
                    <a:pt x="95" y="1"/>
                    <a:pt x="1" y="95"/>
                    <a:pt x="1" y="213"/>
                  </a:cubicBezTo>
                  <a:cubicBezTo>
                    <a:pt x="1" y="326"/>
                    <a:pt x="95" y="425"/>
                    <a:pt x="208" y="425"/>
                  </a:cubicBezTo>
                  <a:cubicBezTo>
                    <a:pt x="326" y="425"/>
                    <a:pt x="420" y="326"/>
                    <a:pt x="420" y="213"/>
                  </a:cubicBezTo>
                  <a:cubicBezTo>
                    <a:pt x="420" y="95"/>
                    <a:pt x="326"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3"/>
            <p:cNvSpPr/>
            <p:nvPr/>
          </p:nvSpPr>
          <p:spPr>
            <a:xfrm flipH="1">
              <a:off x="5495038" y="3356722"/>
              <a:ext cx="45798" cy="45798"/>
            </a:xfrm>
            <a:custGeom>
              <a:rect b="b" l="l" r="r" t="t"/>
              <a:pathLst>
                <a:path extrusionOk="0" h="416" w="416">
                  <a:moveTo>
                    <a:pt x="208" y="1"/>
                  </a:moveTo>
                  <a:cubicBezTo>
                    <a:pt x="95" y="1"/>
                    <a:pt x="0" y="95"/>
                    <a:pt x="0" y="208"/>
                  </a:cubicBezTo>
                  <a:cubicBezTo>
                    <a:pt x="0" y="321"/>
                    <a:pt x="95" y="416"/>
                    <a:pt x="208" y="416"/>
                  </a:cubicBezTo>
                  <a:cubicBezTo>
                    <a:pt x="326" y="416"/>
                    <a:pt x="415" y="321"/>
                    <a:pt x="415" y="208"/>
                  </a:cubicBezTo>
                  <a:cubicBezTo>
                    <a:pt x="415" y="95"/>
                    <a:pt x="326"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3"/>
            <p:cNvSpPr/>
            <p:nvPr/>
          </p:nvSpPr>
          <p:spPr>
            <a:xfrm flipH="1">
              <a:off x="5406855" y="3347365"/>
              <a:ext cx="44698" cy="44808"/>
            </a:xfrm>
            <a:custGeom>
              <a:rect b="b" l="l" r="r" t="t"/>
              <a:pathLst>
                <a:path extrusionOk="0" h="407" w="406">
                  <a:moveTo>
                    <a:pt x="203" y="1"/>
                  </a:moveTo>
                  <a:cubicBezTo>
                    <a:pt x="94" y="1"/>
                    <a:pt x="0" y="90"/>
                    <a:pt x="0" y="204"/>
                  </a:cubicBezTo>
                  <a:cubicBezTo>
                    <a:pt x="0" y="317"/>
                    <a:pt x="94" y="406"/>
                    <a:pt x="203" y="406"/>
                  </a:cubicBezTo>
                  <a:cubicBezTo>
                    <a:pt x="316" y="406"/>
                    <a:pt x="406" y="317"/>
                    <a:pt x="406" y="204"/>
                  </a:cubicBezTo>
                  <a:cubicBezTo>
                    <a:pt x="406" y="90"/>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3"/>
            <p:cNvSpPr/>
            <p:nvPr/>
          </p:nvSpPr>
          <p:spPr>
            <a:xfrm flipH="1">
              <a:off x="5318121" y="3345383"/>
              <a:ext cx="43707" cy="43597"/>
            </a:xfrm>
            <a:custGeom>
              <a:rect b="b" l="l" r="r" t="t"/>
              <a:pathLst>
                <a:path extrusionOk="0" h="396" w="397">
                  <a:moveTo>
                    <a:pt x="199" y="0"/>
                  </a:moveTo>
                  <a:cubicBezTo>
                    <a:pt x="90" y="0"/>
                    <a:pt x="1" y="90"/>
                    <a:pt x="1" y="198"/>
                  </a:cubicBezTo>
                  <a:cubicBezTo>
                    <a:pt x="1" y="311"/>
                    <a:pt x="90" y="396"/>
                    <a:pt x="199" y="396"/>
                  </a:cubicBezTo>
                  <a:cubicBezTo>
                    <a:pt x="307" y="396"/>
                    <a:pt x="397" y="311"/>
                    <a:pt x="397" y="198"/>
                  </a:cubicBezTo>
                  <a:cubicBezTo>
                    <a:pt x="397" y="90"/>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3"/>
            <p:cNvSpPr/>
            <p:nvPr/>
          </p:nvSpPr>
          <p:spPr>
            <a:xfrm flipH="1">
              <a:off x="5229387" y="3350557"/>
              <a:ext cx="42606" cy="42606"/>
            </a:xfrm>
            <a:custGeom>
              <a:rect b="b" l="l" r="r" t="t"/>
              <a:pathLst>
                <a:path extrusionOk="0" h="387" w="387">
                  <a:moveTo>
                    <a:pt x="193" y="0"/>
                  </a:moveTo>
                  <a:cubicBezTo>
                    <a:pt x="85" y="0"/>
                    <a:pt x="0" y="90"/>
                    <a:pt x="0" y="193"/>
                  </a:cubicBezTo>
                  <a:cubicBezTo>
                    <a:pt x="0" y="302"/>
                    <a:pt x="85" y="387"/>
                    <a:pt x="193" y="387"/>
                  </a:cubicBezTo>
                  <a:cubicBezTo>
                    <a:pt x="302" y="387"/>
                    <a:pt x="387" y="302"/>
                    <a:pt x="387" y="193"/>
                  </a:cubicBezTo>
                  <a:cubicBezTo>
                    <a:pt x="387" y="90"/>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3"/>
            <p:cNvSpPr/>
            <p:nvPr/>
          </p:nvSpPr>
          <p:spPr>
            <a:xfrm flipH="1">
              <a:off x="5141094" y="3361897"/>
              <a:ext cx="42165" cy="42165"/>
            </a:xfrm>
            <a:custGeom>
              <a:rect b="b" l="l" r="r" t="t"/>
              <a:pathLst>
                <a:path extrusionOk="0" h="383" w="383">
                  <a:moveTo>
                    <a:pt x="194" y="1"/>
                  </a:moveTo>
                  <a:cubicBezTo>
                    <a:pt x="85" y="1"/>
                    <a:pt x="0" y="86"/>
                    <a:pt x="0" y="189"/>
                  </a:cubicBezTo>
                  <a:cubicBezTo>
                    <a:pt x="0" y="298"/>
                    <a:pt x="85" y="383"/>
                    <a:pt x="194" y="383"/>
                  </a:cubicBezTo>
                  <a:cubicBezTo>
                    <a:pt x="297" y="383"/>
                    <a:pt x="382" y="298"/>
                    <a:pt x="382" y="189"/>
                  </a:cubicBezTo>
                  <a:cubicBezTo>
                    <a:pt x="382" y="86"/>
                    <a:pt x="297"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3"/>
            <p:cNvSpPr/>
            <p:nvPr/>
          </p:nvSpPr>
          <p:spPr>
            <a:xfrm flipH="1">
              <a:off x="5053902" y="3379071"/>
              <a:ext cx="41175" cy="41065"/>
            </a:xfrm>
            <a:custGeom>
              <a:rect b="b" l="l" r="r" t="t"/>
              <a:pathLst>
                <a:path extrusionOk="0" h="373" w="374">
                  <a:moveTo>
                    <a:pt x="189" y="0"/>
                  </a:moveTo>
                  <a:cubicBezTo>
                    <a:pt x="86" y="0"/>
                    <a:pt x="1" y="85"/>
                    <a:pt x="1" y="189"/>
                  </a:cubicBezTo>
                  <a:cubicBezTo>
                    <a:pt x="1" y="288"/>
                    <a:pt x="86" y="373"/>
                    <a:pt x="189" y="373"/>
                  </a:cubicBezTo>
                  <a:cubicBezTo>
                    <a:pt x="288" y="373"/>
                    <a:pt x="373" y="288"/>
                    <a:pt x="373" y="189"/>
                  </a:cubicBezTo>
                  <a:cubicBezTo>
                    <a:pt x="373" y="85"/>
                    <a:pt x="28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3"/>
            <p:cNvSpPr/>
            <p:nvPr/>
          </p:nvSpPr>
          <p:spPr>
            <a:xfrm flipH="1">
              <a:off x="4967810" y="3401419"/>
              <a:ext cx="40074" cy="40074"/>
            </a:xfrm>
            <a:custGeom>
              <a:rect b="b" l="l" r="r" t="t"/>
              <a:pathLst>
                <a:path extrusionOk="0" h="364" w="364">
                  <a:moveTo>
                    <a:pt x="180" y="0"/>
                  </a:moveTo>
                  <a:cubicBezTo>
                    <a:pt x="81" y="0"/>
                    <a:pt x="1" y="80"/>
                    <a:pt x="1" y="184"/>
                  </a:cubicBezTo>
                  <a:cubicBezTo>
                    <a:pt x="1" y="283"/>
                    <a:pt x="81" y="363"/>
                    <a:pt x="180" y="363"/>
                  </a:cubicBezTo>
                  <a:cubicBezTo>
                    <a:pt x="284" y="363"/>
                    <a:pt x="364" y="283"/>
                    <a:pt x="364" y="184"/>
                  </a:cubicBezTo>
                  <a:cubicBezTo>
                    <a:pt x="364" y="80"/>
                    <a:pt x="28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73"/>
            <p:cNvSpPr/>
            <p:nvPr/>
          </p:nvSpPr>
          <p:spPr>
            <a:xfrm flipH="1">
              <a:off x="4883150" y="3428392"/>
              <a:ext cx="39083" cy="38973"/>
            </a:xfrm>
            <a:custGeom>
              <a:rect b="b" l="l" r="r" t="t"/>
              <a:pathLst>
                <a:path extrusionOk="0" h="354" w="355">
                  <a:moveTo>
                    <a:pt x="180" y="0"/>
                  </a:moveTo>
                  <a:cubicBezTo>
                    <a:pt x="81" y="0"/>
                    <a:pt x="1" y="76"/>
                    <a:pt x="1" y="175"/>
                  </a:cubicBezTo>
                  <a:cubicBezTo>
                    <a:pt x="1" y="274"/>
                    <a:pt x="81" y="354"/>
                    <a:pt x="180" y="354"/>
                  </a:cubicBezTo>
                  <a:cubicBezTo>
                    <a:pt x="274" y="354"/>
                    <a:pt x="354" y="274"/>
                    <a:pt x="354" y="175"/>
                  </a:cubicBezTo>
                  <a:cubicBezTo>
                    <a:pt x="354" y="76"/>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3"/>
            <p:cNvSpPr/>
            <p:nvPr/>
          </p:nvSpPr>
          <p:spPr>
            <a:xfrm flipH="1">
              <a:off x="4799590" y="3458447"/>
              <a:ext cx="38092" cy="38532"/>
            </a:xfrm>
            <a:custGeom>
              <a:rect b="b" l="l" r="r" t="t"/>
              <a:pathLst>
                <a:path extrusionOk="0" h="350" w="346">
                  <a:moveTo>
                    <a:pt x="175" y="1"/>
                  </a:moveTo>
                  <a:cubicBezTo>
                    <a:pt x="81" y="1"/>
                    <a:pt x="1" y="81"/>
                    <a:pt x="1" y="175"/>
                  </a:cubicBezTo>
                  <a:cubicBezTo>
                    <a:pt x="1" y="269"/>
                    <a:pt x="81" y="350"/>
                    <a:pt x="175" y="350"/>
                  </a:cubicBezTo>
                  <a:cubicBezTo>
                    <a:pt x="270" y="350"/>
                    <a:pt x="345" y="269"/>
                    <a:pt x="345" y="175"/>
                  </a:cubicBezTo>
                  <a:cubicBezTo>
                    <a:pt x="345" y="81"/>
                    <a:pt x="270"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3"/>
            <p:cNvSpPr/>
            <p:nvPr/>
          </p:nvSpPr>
          <p:spPr>
            <a:xfrm flipH="1">
              <a:off x="4717132" y="3492685"/>
              <a:ext cx="36991" cy="36991"/>
            </a:xfrm>
            <a:custGeom>
              <a:rect b="b" l="l" r="r" t="t"/>
              <a:pathLst>
                <a:path extrusionOk="0" h="336" w="336">
                  <a:moveTo>
                    <a:pt x="166" y="1"/>
                  </a:moveTo>
                  <a:cubicBezTo>
                    <a:pt x="76" y="1"/>
                    <a:pt x="1" y="72"/>
                    <a:pt x="1" y="166"/>
                  </a:cubicBezTo>
                  <a:cubicBezTo>
                    <a:pt x="1" y="260"/>
                    <a:pt x="76" y="336"/>
                    <a:pt x="166" y="336"/>
                  </a:cubicBezTo>
                  <a:cubicBezTo>
                    <a:pt x="260" y="336"/>
                    <a:pt x="336" y="260"/>
                    <a:pt x="336" y="166"/>
                  </a:cubicBezTo>
                  <a:cubicBezTo>
                    <a:pt x="336" y="72"/>
                    <a:pt x="260"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3"/>
            <p:cNvSpPr/>
            <p:nvPr/>
          </p:nvSpPr>
          <p:spPr>
            <a:xfrm flipH="1">
              <a:off x="4636105" y="3529016"/>
              <a:ext cx="36000" cy="36441"/>
            </a:xfrm>
            <a:custGeom>
              <a:rect b="b" l="l" r="r" t="t"/>
              <a:pathLst>
                <a:path extrusionOk="0" h="331" w="327">
                  <a:moveTo>
                    <a:pt x="166" y="1"/>
                  </a:moveTo>
                  <a:cubicBezTo>
                    <a:pt x="72" y="1"/>
                    <a:pt x="1" y="76"/>
                    <a:pt x="1" y="166"/>
                  </a:cubicBezTo>
                  <a:cubicBezTo>
                    <a:pt x="1" y="255"/>
                    <a:pt x="72" y="331"/>
                    <a:pt x="166" y="331"/>
                  </a:cubicBezTo>
                  <a:cubicBezTo>
                    <a:pt x="255" y="331"/>
                    <a:pt x="326" y="255"/>
                    <a:pt x="326" y="166"/>
                  </a:cubicBezTo>
                  <a:cubicBezTo>
                    <a:pt x="326" y="76"/>
                    <a:pt x="255"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3"/>
            <p:cNvSpPr/>
            <p:nvPr/>
          </p:nvSpPr>
          <p:spPr>
            <a:xfrm flipH="1">
              <a:off x="4556178" y="3568538"/>
              <a:ext cx="34899" cy="34789"/>
            </a:xfrm>
            <a:custGeom>
              <a:rect b="b" l="l" r="r" t="t"/>
              <a:pathLst>
                <a:path extrusionOk="0" h="316" w="317">
                  <a:moveTo>
                    <a:pt x="160" y="0"/>
                  </a:moveTo>
                  <a:cubicBezTo>
                    <a:pt x="71" y="0"/>
                    <a:pt x="0" y="71"/>
                    <a:pt x="0" y="160"/>
                  </a:cubicBezTo>
                  <a:cubicBezTo>
                    <a:pt x="0" y="245"/>
                    <a:pt x="71" y="316"/>
                    <a:pt x="160" y="316"/>
                  </a:cubicBezTo>
                  <a:cubicBezTo>
                    <a:pt x="245" y="316"/>
                    <a:pt x="316" y="245"/>
                    <a:pt x="316" y="160"/>
                  </a:cubicBezTo>
                  <a:cubicBezTo>
                    <a:pt x="316" y="71"/>
                    <a:pt x="245"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3"/>
            <p:cNvSpPr/>
            <p:nvPr/>
          </p:nvSpPr>
          <p:spPr>
            <a:xfrm flipH="1">
              <a:off x="4476252" y="3607951"/>
              <a:ext cx="34459" cy="34349"/>
            </a:xfrm>
            <a:custGeom>
              <a:rect b="b" l="l" r="r" t="t"/>
              <a:pathLst>
                <a:path extrusionOk="0" h="312" w="313">
                  <a:moveTo>
                    <a:pt x="156" y="0"/>
                  </a:moveTo>
                  <a:cubicBezTo>
                    <a:pt x="72" y="0"/>
                    <a:pt x="1" y="71"/>
                    <a:pt x="1" y="156"/>
                  </a:cubicBezTo>
                  <a:cubicBezTo>
                    <a:pt x="1" y="246"/>
                    <a:pt x="72" y="312"/>
                    <a:pt x="156" y="312"/>
                  </a:cubicBezTo>
                  <a:cubicBezTo>
                    <a:pt x="241" y="312"/>
                    <a:pt x="312" y="246"/>
                    <a:pt x="312" y="156"/>
                  </a:cubicBezTo>
                  <a:cubicBezTo>
                    <a:pt x="312"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3"/>
            <p:cNvSpPr/>
            <p:nvPr/>
          </p:nvSpPr>
          <p:spPr>
            <a:xfrm flipH="1">
              <a:off x="4395885" y="3646373"/>
              <a:ext cx="33248" cy="33248"/>
            </a:xfrm>
            <a:custGeom>
              <a:rect b="b" l="l" r="r" t="t"/>
              <a:pathLst>
                <a:path extrusionOk="0" h="302" w="302">
                  <a:moveTo>
                    <a:pt x="151" y="0"/>
                  </a:moveTo>
                  <a:cubicBezTo>
                    <a:pt x="66" y="0"/>
                    <a:pt x="0" y="71"/>
                    <a:pt x="0" y="151"/>
                  </a:cubicBezTo>
                  <a:cubicBezTo>
                    <a:pt x="0" y="236"/>
                    <a:pt x="66" y="302"/>
                    <a:pt x="151" y="302"/>
                  </a:cubicBezTo>
                  <a:cubicBezTo>
                    <a:pt x="231" y="302"/>
                    <a:pt x="302" y="236"/>
                    <a:pt x="302" y="151"/>
                  </a:cubicBezTo>
                  <a:cubicBezTo>
                    <a:pt x="302" y="71"/>
                    <a:pt x="231"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3"/>
            <p:cNvSpPr/>
            <p:nvPr/>
          </p:nvSpPr>
          <p:spPr>
            <a:xfrm flipH="1">
              <a:off x="4314858" y="3683144"/>
              <a:ext cx="32367" cy="32367"/>
            </a:xfrm>
            <a:custGeom>
              <a:rect b="b" l="l" r="r" t="t"/>
              <a:pathLst>
                <a:path extrusionOk="0" h="294" w="294">
                  <a:moveTo>
                    <a:pt x="147" y="1"/>
                  </a:moveTo>
                  <a:cubicBezTo>
                    <a:pt x="67" y="1"/>
                    <a:pt x="1" y="67"/>
                    <a:pt x="1" y="147"/>
                  </a:cubicBezTo>
                  <a:cubicBezTo>
                    <a:pt x="1" y="227"/>
                    <a:pt x="67" y="293"/>
                    <a:pt x="147" y="293"/>
                  </a:cubicBezTo>
                  <a:cubicBezTo>
                    <a:pt x="227" y="293"/>
                    <a:pt x="293" y="227"/>
                    <a:pt x="293" y="147"/>
                  </a:cubicBezTo>
                  <a:cubicBezTo>
                    <a:pt x="293" y="67"/>
                    <a:pt x="227"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73"/>
            <p:cNvSpPr/>
            <p:nvPr/>
          </p:nvSpPr>
          <p:spPr>
            <a:xfrm flipH="1">
              <a:off x="4232950" y="3717932"/>
              <a:ext cx="31156" cy="31266"/>
            </a:xfrm>
            <a:custGeom>
              <a:rect b="b" l="l" r="r" t="t"/>
              <a:pathLst>
                <a:path extrusionOk="0" h="284" w="283">
                  <a:moveTo>
                    <a:pt x="142" y="1"/>
                  </a:moveTo>
                  <a:cubicBezTo>
                    <a:pt x="61" y="1"/>
                    <a:pt x="0" y="62"/>
                    <a:pt x="0" y="142"/>
                  </a:cubicBezTo>
                  <a:cubicBezTo>
                    <a:pt x="0" y="222"/>
                    <a:pt x="61" y="284"/>
                    <a:pt x="142" y="284"/>
                  </a:cubicBezTo>
                  <a:cubicBezTo>
                    <a:pt x="222" y="284"/>
                    <a:pt x="283" y="222"/>
                    <a:pt x="283" y="142"/>
                  </a:cubicBezTo>
                  <a:cubicBezTo>
                    <a:pt x="283" y="62"/>
                    <a:pt x="222"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3"/>
            <p:cNvSpPr/>
            <p:nvPr/>
          </p:nvSpPr>
          <p:spPr>
            <a:xfrm flipH="1">
              <a:off x="4150381" y="3750630"/>
              <a:ext cx="30165" cy="30716"/>
            </a:xfrm>
            <a:custGeom>
              <a:rect b="b" l="l" r="r" t="t"/>
              <a:pathLst>
                <a:path extrusionOk="0" h="279" w="274">
                  <a:moveTo>
                    <a:pt x="137" y="1"/>
                  </a:moveTo>
                  <a:cubicBezTo>
                    <a:pt x="61" y="1"/>
                    <a:pt x="0" y="62"/>
                    <a:pt x="0" y="142"/>
                  </a:cubicBezTo>
                  <a:cubicBezTo>
                    <a:pt x="0" y="218"/>
                    <a:pt x="61" y="279"/>
                    <a:pt x="137" y="279"/>
                  </a:cubicBezTo>
                  <a:cubicBezTo>
                    <a:pt x="212" y="279"/>
                    <a:pt x="274" y="218"/>
                    <a:pt x="274" y="142"/>
                  </a:cubicBezTo>
                  <a:cubicBezTo>
                    <a:pt x="274" y="62"/>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3"/>
            <p:cNvSpPr/>
            <p:nvPr/>
          </p:nvSpPr>
          <p:spPr>
            <a:xfrm flipH="1">
              <a:off x="4066822" y="3781786"/>
              <a:ext cx="29175" cy="29725"/>
            </a:xfrm>
            <a:custGeom>
              <a:rect b="b" l="l" r="r" t="t"/>
              <a:pathLst>
                <a:path extrusionOk="0" h="270" w="265">
                  <a:moveTo>
                    <a:pt x="133" y="1"/>
                  </a:moveTo>
                  <a:cubicBezTo>
                    <a:pt x="57" y="1"/>
                    <a:pt x="1" y="57"/>
                    <a:pt x="1" y="133"/>
                  </a:cubicBezTo>
                  <a:cubicBezTo>
                    <a:pt x="1" y="208"/>
                    <a:pt x="57" y="269"/>
                    <a:pt x="133" y="269"/>
                  </a:cubicBezTo>
                  <a:cubicBezTo>
                    <a:pt x="208" y="269"/>
                    <a:pt x="265" y="208"/>
                    <a:pt x="265" y="133"/>
                  </a:cubicBezTo>
                  <a:cubicBezTo>
                    <a:pt x="265" y="57"/>
                    <a:pt x="208"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3"/>
            <p:cNvSpPr/>
            <p:nvPr/>
          </p:nvSpPr>
          <p:spPr>
            <a:xfrm flipH="1">
              <a:off x="3982271" y="3810299"/>
              <a:ext cx="28624" cy="28734"/>
            </a:xfrm>
            <a:custGeom>
              <a:rect b="b" l="l" r="r" t="t"/>
              <a:pathLst>
                <a:path extrusionOk="0" h="261" w="260">
                  <a:moveTo>
                    <a:pt x="128" y="1"/>
                  </a:moveTo>
                  <a:cubicBezTo>
                    <a:pt x="57" y="1"/>
                    <a:pt x="1" y="57"/>
                    <a:pt x="1" y="128"/>
                  </a:cubicBezTo>
                  <a:cubicBezTo>
                    <a:pt x="1" y="199"/>
                    <a:pt x="57" y="260"/>
                    <a:pt x="128" y="260"/>
                  </a:cubicBezTo>
                  <a:cubicBezTo>
                    <a:pt x="199" y="260"/>
                    <a:pt x="260" y="199"/>
                    <a:pt x="260" y="128"/>
                  </a:cubicBezTo>
                  <a:cubicBezTo>
                    <a:pt x="260" y="57"/>
                    <a:pt x="199"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3"/>
            <p:cNvSpPr/>
            <p:nvPr/>
          </p:nvSpPr>
          <p:spPr>
            <a:xfrm flipH="1">
              <a:off x="3897061" y="3836281"/>
              <a:ext cx="28184" cy="27633"/>
            </a:xfrm>
            <a:custGeom>
              <a:rect b="b" l="l" r="r" t="t"/>
              <a:pathLst>
                <a:path extrusionOk="0" h="251" w="256">
                  <a:moveTo>
                    <a:pt x="128" y="1"/>
                  </a:moveTo>
                  <a:cubicBezTo>
                    <a:pt x="57" y="1"/>
                    <a:pt x="1" y="57"/>
                    <a:pt x="1" y="128"/>
                  </a:cubicBezTo>
                  <a:cubicBezTo>
                    <a:pt x="1" y="194"/>
                    <a:pt x="57" y="250"/>
                    <a:pt x="128" y="250"/>
                  </a:cubicBezTo>
                  <a:cubicBezTo>
                    <a:pt x="199" y="250"/>
                    <a:pt x="255" y="194"/>
                    <a:pt x="255" y="128"/>
                  </a:cubicBezTo>
                  <a:cubicBezTo>
                    <a:pt x="255" y="57"/>
                    <a:pt x="199"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73"/>
            <p:cNvSpPr/>
            <p:nvPr/>
          </p:nvSpPr>
          <p:spPr>
            <a:xfrm flipH="1">
              <a:off x="3811520" y="3859620"/>
              <a:ext cx="26532" cy="27083"/>
            </a:xfrm>
            <a:custGeom>
              <a:rect b="b" l="l" r="r" t="t"/>
              <a:pathLst>
                <a:path extrusionOk="0" h="246" w="241">
                  <a:moveTo>
                    <a:pt x="118" y="1"/>
                  </a:moveTo>
                  <a:cubicBezTo>
                    <a:pt x="52" y="1"/>
                    <a:pt x="0" y="57"/>
                    <a:pt x="0" y="123"/>
                  </a:cubicBezTo>
                  <a:cubicBezTo>
                    <a:pt x="0" y="189"/>
                    <a:pt x="52" y="246"/>
                    <a:pt x="118" y="246"/>
                  </a:cubicBezTo>
                  <a:cubicBezTo>
                    <a:pt x="184" y="246"/>
                    <a:pt x="241" y="189"/>
                    <a:pt x="241" y="123"/>
                  </a:cubicBezTo>
                  <a:cubicBezTo>
                    <a:pt x="241" y="57"/>
                    <a:pt x="184"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3"/>
            <p:cNvSpPr/>
            <p:nvPr/>
          </p:nvSpPr>
          <p:spPr>
            <a:xfrm flipH="1">
              <a:off x="3724767" y="3880978"/>
              <a:ext cx="26092" cy="25541"/>
            </a:xfrm>
            <a:custGeom>
              <a:rect b="b" l="l" r="r" t="t"/>
              <a:pathLst>
                <a:path extrusionOk="0" h="232" w="237">
                  <a:moveTo>
                    <a:pt x="118" y="0"/>
                  </a:moveTo>
                  <a:cubicBezTo>
                    <a:pt x="52" y="0"/>
                    <a:pt x="0" y="52"/>
                    <a:pt x="0" y="113"/>
                  </a:cubicBezTo>
                  <a:cubicBezTo>
                    <a:pt x="0" y="179"/>
                    <a:pt x="52" y="231"/>
                    <a:pt x="118" y="231"/>
                  </a:cubicBezTo>
                  <a:cubicBezTo>
                    <a:pt x="180" y="231"/>
                    <a:pt x="236" y="179"/>
                    <a:pt x="236" y="113"/>
                  </a:cubicBezTo>
                  <a:cubicBezTo>
                    <a:pt x="236" y="52"/>
                    <a:pt x="180"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3"/>
            <p:cNvSpPr/>
            <p:nvPr/>
          </p:nvSpPr>
          <p:spPr>
            <a:xfrm flipH="1">
              <a:off x="3638125" y="3898593"/>
              <a:ext cx="24551" cy="24991"/>
            </a:xfrm>
            <a:custGeom>
              <a:rect b="b" l="l" r="r" t="t"/>
              <a:pathLst>
                <a:path extrusionOk="0" h="227" w="223">
                  <a:moveTo>
                    <a:pt x="109" y="0"/>
                  </a:moveTo>
                  <a:cubicBezTo>
                    <a:pt x="48" y="0"/>
                    <a:pt x="1" y="52"/>
                    <a:pt x="1" y="113"/>
                  </a:cubicBezTo>
                  <a:cubicBezTo>
                    <a:pt x="1" y="175"/>
                    <a:pt x="48" y="227"/>
                    <a:pt x="109" y="227"/>
                  </a:cubicBezTo>
                  <a:cubicBezTo>
                    <a:pt x="175" y="227"/>
                    <a:pt x="222" y="175"/>
                    <a:pt x="222" y="113"/>
                  </a:cubicBezTo>
                  <a:cubicBezTo>
                    <a:pt x="222" y="52"/>
                    <a:pt x="175"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3"/>
            <p:cNvSpPr/>
            <p:nvPr/>
          </p:nvSpPr>
          <p:spPr>
            <a:xfrm flipH="1">
              <a:off x="3550383" y="3913675"/>
              <a:ext cx="24000" cy="23890"/>
            </a:xfrm>
            <a:custGeom>
              <a:rect b="b" l="l" r="r" t="t"/>
              <a:pathLst>
                <a:path extrusionOk="0" h="217" w="218">
                  <a:moveTo>
                    <a:pt x="109" y="0"/>
                  </a:moveTo>
                  <a:cubicBezTo>
                    <a:pt x="52" y="0"/>
                    <a:pt x="0" y="52"/>
                    <a:pt x="0" y="108"/>
                  </a:cubicBezTo>
                  <a:cubicBezTo>
                    <a:pt x="0" y="170"/>
                    <a:pt x="52" y="217"/>
                    <a:pt x="109" y="217"/>
                  </a:cubicBezTo>
                  <a:cubicBezTo>
                    <a:pt x="170" y="217"/>
                    <a:pt x="217" y="170"/>
                    <a:pt x="217" y="108"/>
                  </a:cubicBezTo>
                  <a:cubicBezTo>
                    <a:pt x="217" y="52"/>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3"/>
            <p:cNvSpPr/>
            <p:nvPr/>
          </p:nvSpPr>
          <p:spPr>
            <a:xfrm flipH="1">
              <a:off x="3462199" y="3925565"/>
              <a:ext cx="22899" cy="22899"/>
            </a:xfrm>
            <a:custGeom>
              <a:rect b="b" l="l" r="r" t="t"/>
              <a:pathLst>
                <a:path extrusionOk="0" h="208" w="208">
                  <a:moveTo>
                    <a:pt x="104" y="0"/>
                  </a:moveTo>
                  <a:cubicBezTo>
                    <a:pt x="47" y="0"/>
                    <a:pt x="0" y="48"/>
                    <a:pt x="0" y="104"/>
                  </a:cubicBezTo>
                  <a:cubicBezTo>
                    <a:pt x="0" y="161"/>
                    <a:pt x="47" y="208"/>
                    <a:pt x="104" y="208"/>
                  </a:cubicBezTo>
                  <a:cubicBezTo>
                    <a:pt x="160" y="208"/>
                    <a:pt x="208" y="161"/>
                    <a:pt x="208" y="104"/>
                  </a:cubicBezTo>
                  <a:cubicBezTo>
                    <a:pt x="208" y="48"/>
                    <a:pt x="160"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3"/>
            <p:cNvSpPr/>
            <p:nvPr/>
          </p:nvSpPr>
          <p:spPr>
            <a:xfrm flipH="1">
              <a:off x="3374016" y="3934372"/>
              <a:ext cx="21908" cy="21908"/>
            </a:xfrm>
            <a:custGeom>
              <a:rect b="b" l="l" r="r" t="t"/>
              <a:pathLst>
                <a:path extrusionOk="0" h="199" w="199">
                  <a:moveTo>
                    <a:pt x="100" y="1"/>
                  </a:moveTo>
                  <a:cubicBezTo>
                    <a:pt x="43" y="1"/>
                    <a:pt x="1" y="43"/>
                    <a:pt x="1" y="100"/>
                  </a:cubicBezTo>
                  <a:cubicBezTo>
                    <a:pt x="1" y="156"/>
                    <a:pt x="43" y="199"/>
                    <a:pt x="100" y="199"/>
                  </a:cubicBezTo>
                  <a:cubicBezTo>
                    <a:pt x="157" y="199"/>
                    <a:pt x="199" y="156"/>
                    <a:pt x="199" y="100"/>
                  </a:cubicBezTo>
                  <a:cubicBezTo>
                    <a:pt x="199" y="43"/>
                    <a:pt x="157"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3"/>
            <p:cNvSpPr/>
            <p:nvPr/>
          </p:nvSpPr>
          <p:spPr>
            <a:xfrm flipH="1">
              <a:off x="3285172" y="3939547"/>
              <a:ext cx="20918" cy="21468"/>
            </a:xfrm>
            <a:custGeom>
              <a:rect b="b" l="l" r="r" t="t"/>
              <a:pathLst>
                <a:path extrusionOk="0" h="195" w="190">
                  <a:moveTo>
                    <a:pt x="95" y="1"/>
                  </a:moveTo>
                  <a:cubicBezTo>
                    <a:pt x="43" y="1"/>
                    <a:pt x="1" y="48"/>
                    <a:pt x="1" y="100"/>
                  </a:cubicBezTo>
                  <a:cubicBezTo>
                    <a:pt x="1" y="152"/>
                    <a:pt x="43" y="194"/>
                    <a:pt x="95" y="194"/>
                  </a:cubicBezTo>
                  <a:cubicBezTo>
                    <a:pt x="147" y="194"/>
                    <a:pt x="189" y="152"/>
                    <a:pt x="189" y="100"/>
                  </a:cubicBezTo>
                  <a:cubicBezTo>
                    <a:pt x="189" y="48"/>
                    <a:pt x="147"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3"/>
            <p:cNvSpPr/>
            <p:nvPr/>
          </p:nvSpPr>
          <p:spPr>
            <a:xfrm flipH="1">
              <a:off x="3196439" y="3942189"/>
              <a:ext cx="19817" cy="20367"/>
            </a:xfrm>
            <a:custGeom>
              <a:rect b="b" l="l" r="r" t="t"/>
              <a:pathLst>
                <a:path extrusionOk="0" h="185" w="180">
                  <a:moveTo>
                    <a:pt x="90" y="0"/>
                  </a:moveTo>
                  <a:cubicBezTo>
                    <a:pt x="38" y="0"/>
                    <a:pt x="0" y="38"/>
                    <a:pt x="0" y="90"/>
                  </a:cubicBezTo>
                  <a:cubicBezTo>
                    <a:pt x="0" y="142"/>
                    <a:pt x="38" y="184"/>
                    <a:pt x="90" y="184"/>
                  </a:cubicBezTo>
                  <a:cubicBezTo>
                    <a:pt x="142" y="184"/>
                    <a:pt x="179" y="142"/>
                    <a:pt x="179" y="90"/>
                  </a:cubicBezTo>
                  <a:cubicBezTo>
                    <a:pt x="179" y="38"/>
                    <a:pt x="142"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3"/>
            <p:cNvSpPr/>
            <p:nvPr/>
          </p:nvSpPr>
          <p:spPr>
            <a:xfrm flipH="1">
              <a:off x="3107154" y="3941088"/>
              <a:ext cx="19376" cy="19376"/>
            </a:xfrm>
            <a:custGeom>
              <a:rect b="b" l="l" r="r" t="t"/>
              <a:pathLst>
                <a:path extrusionOk="0" h="176" w="176">
                  <a:moveTo>
                    <a:pt x="85" y="1"/>
                  </a:moveTo>
                  <a:cubicBezTo>
                    <a:pt x="38" y="1"/>
                    <a:pt x="1" y="39"/>
                    <a:pt x="1" y="86"/>
                  </a:cubicBezTo>
                  <a:cubicBezTo>
                    <a:pt x="1" y="138"/>
                    <a:pt x="38" y="175"/>
                    <a:pt x="85" y="175"/>
                  </a:cubicBezTo>
                  <a:cubicBezTo>
                    <a:pt x="133" y="175"/>
                    <a:pt x="175" y="138"/>
                    <a:pt x="175" y="86"/>
                  </a:cubicBezTo>
                  <a:cubicBezTo>
                    <a:pt x="175" y="39"/>
                    <a:pt x="133"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3"/>
            <p:cNvSpPr/>
            <p:nvPr/>
          </p:nvSpPr>
          <p:spPr>
            <a:xfrm flipH="1">
              <a:off x="3018971" y="3937014"/>
              <a:ext cx="18275" cy="18716"/>
            </a:xfrm>
            <a:custGeom>
              <a:rect b="b" l="l" r="r" t="t"/>
              <a:pathLst>
                <a:path extrusionOk="0" h="170" w="166">
                  <a:moveTo>
                    <a:pt x="85" y="0"/>
                  </a:moveTo>
                  <a:cubicBezTo>
                    <a:pt x="38" y="0"/>
                    <a:pt x="0" y="38"/>
                    <a:pt x="0" y="85"/>
                  </a:cubicBezTo>
                  <a:cubicBezTo>
                    <a:pt x="0" y="132"/>
                    <a:pt x="38" y="170"/>
                    <a:pt x="85" y="170"/>
                  </a:cubicBezTo>
                  <a:cubicBezTo>
                    <a:pt x="132" y="170"/>
                    <a:pt x="165" y="132"/>
                    <a:pt x="165" y="85"/>
                  </a:cubicBezTo>
                  <a:cubicBezTo>
                    <a:pt x="165" y="38"/>
                    <a:pt x="132"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3"/>
            <p:cNvSpPr/>
            <p:nvPr/>
          </p:nvSpPr>
          <p:spPr>
            <a:xfrm flipH="1">
              <a:off x="2930237" y="3930189"/>
              <a:ext cx="17174" cy="17835"/>
            </a:xfrm>
            <a:custGeom>
              <a:rect b="b" l="l" r="r" t="t"/>
              <a:pathLst>
                <a:path extrusionOk="0" h="162" w="156">
                  <a:moveTo>
                    <a:pt x="75" y="1"/>
                  </a:moveTo>
                  <a:cubicBezTo>
                    <a:pt x="33" y="1"/>
                    <a:pt x="0" y="39"/>
                    <a:pt x="0" y="81"/>
                  </a:cubicBezTo>
                  <a:cubicBezTo>
                    <a:pt x="0" y="123"/>
                    <a:pt x="33" y="161"/>
                    <a:pt x="75" y="161"/>
                  </a:cubicBezTo>
                  <a:cubicBezTo>
                    <a:pt x="123" y="161"/>
                    <a:pt x="156" y="123"/>
                    <a:pt x="156" y="81"/>
                  </a:cubicBezTo>
                  <a:cubicBezTo>
                    <a:pt x="156" y="39"/>
                    <a:pt x="123" y="1"/>
                    <a:pt x="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3"/>
            <p:cNvSpPr/>
            <p:nvPr/>
          </p:nvSpPr>
          <p:spPr>
            <a:xfrm flipH="1">
              <a:off x="2842054" y="3921382"/>
              <a:ext cx="16184" cy="16184"/>
            </a:xfrm>
            <a:custGeom>
              <a:rect b="b" l="l" r="r" t="t"/>
              <a:pathLst>
                <a:path extrusionOk="0" h="147" w="147">
                  <a:moveTo>
                    <a:pt x="72" y="1"/>
                  </a:moveTo>
                  <a:cubicBezTo>
                    <a:pt x="34" y="1"/>
                    <a:pt x="1" y="34"/>
                    <a:pt x="1" y="71"/>
                  </a:cubicBezTo>
                  <a:cubicBezTo>
                    <a:pt x="1" y="114"/>
                    <a:pt x="34" y="147"/>
                    <a:pt x="72" y="147"/>
                  </a:cubicBezTo>
                  <a:cubicBezTo>
                    <a:pt x="114" y="147"/>
                    <a:pt x="147" y="114"/>
                    <a:pt x="147" y="71"/>
                  </a:cubicBezTo>
                  <a:cubicBezTo>
                    <a:pt x="147" y="34"/>
                    <a:pt x="114"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3"/>
            <p:cNvSpPr/>
            <p:nvPr/>
          </p:nvSpPr>
          <p:spPr>
            <a:xfrm flipH="1">
              <a:off x="2753761" y="3910042"/>
              <a:ext cx="15743" cy="15083"/>
            </a:xfrm>
            <a:custGeom>
              <a:rect b="b" l="l" r="r" t="t"/>
              <a:pathLst>
                <a:path extrusionOk="0" h="137" w="143">
                  <a:moveTo>
                    <a:pt x="72" y="0"/>
                  </a:moveTo>
                  <a:cubicBezTo>
                    <a:pt x="34" y="0"/>
                    <a:pt x="1" y="28"/>
                    <a:pt x="1" y="66"/>
                  </a:cubicBezTo>
                  <a:cubicBezTo>
                    <a:pt x="1" y="108"/>
                    <a:pt x="34" y="137"/>
                    <a:pt x="72" y="137"/>
                  </a:cubicBezTo>
                  <a:cubicBezTo>
                    <a:pt x="109" y="137"/>
                    <a:pt x="142" y="108"/>
                    <a:pt x="142" y="66"/>
                  </a:cubicBezTo>
                  <a:cubicBezTo>
                    <a:pt x="142" y="28"/>
                    <a:pt x="109"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73"/>
            <p:cNvSpPr/>
            <p:nvPr/>
          </p:nvSpPr>
          <p:spPr>
            <a:xfrm flipH="1">
              <a:off x="2666018" y="3896501"/>
              <a:ext cx="14642" cy="14642"/>
            </a:xfrm>
            <a:custGeom>
              <a:rect b="b" l="l" r="r" t="t"/>
              <a:pathLst>
                <a:path extrusionOk="0" h="133" w="133">
                  <a:moveTo>
                    <a:pt x="66" y="0"/>
                  </a:moveTo>
                  <a:cubicBezTo>
                    <a:pt x="28" y="0"/>
                    <a:pt x="0" y="29"/>
                    <a:pt x="0" y="66"/>
                  </a:cubicBezTo>
                  <a:cubicBezTo>
                    <a:pt x="0" y="104"/>
                    <a:pt x="28" y="132"/>
                    <a:pt x="66" y="132"/>
                  </a:cubicBezTo>
                  <a:cubicBezTo>
                    <a:pt x="104" y="132"/>
                    <a:pt x="132" y="104"/>
                    <a:pt x="132" y="66"/>
                  </a:cubicBezTo>
                  <a:cubicBezTo>
                    <a:pt x="132" y="29"/>
                    <a:pt x="104"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3"/>
            <p:cNvSpPr/>
            <p:nvPr/>
          </p:nvSpPr>
          <p:spPr>
            <a:xfrm flipH="1">
              <a:off x="2578385" y="3881969"/>
              <a:ext cx="14092" cy="13651"/>
            </a:xfrm>
            <a:custGeom>
              <a:rect b="b" l="l" r="r" t="t"/>
              <a:pathLst>
                <a:path extrusionOk="0" h="124" w="128">
                  <a:moveTo>
                    <a:pt x="67" y="0"/>
                  </a:moveTo>
                  <a:cubicBezTo>
                    <a:pt x="29" y="0"/>
                    <a:pt x="1" y="29"/>
                    <a:pt x="1" y="62"/>
                  </a:cubicBezTo>
                  <a:cubicBezTo>
                    <a:pt x="1" y="95"/>
                    <a:pt x="29" y="123"/>
                    <a:pt x="67" y="123"/>
                  </a:cubicBezTo>
                  <a:cubicBezTo>
                    <a:pt x="100" y="123"/>
                    <a:pt x="128" y="95"/>
                    <a:pt x="128" y="62"/>
                  </a:cubicBezTo>
                  <a:cubicBezTo>
                    <a:pt x="128" y="29"/>
                    <a:pt x="100" y="0"/>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3"/>
            <p:cNvSpPr/>
            <p:nvPr/>
          </p:nvSpPr>
          <p:spPr>
            <a:xfrm flipH="1">
              <a:off x="2491193" y="3866446"/>
              <a:ext cx="12551" cy="12551"/>
            </a:xfrm>
            <a:custGeom>
              <a:rect b="b" l="l" r="r" t="t"/>
              <a:pathLst>
                <a:path extrusionOk="0" h="114" w="114">
                  <a:moveTo>
                    <a:pt x="57" y="0"/>
                  </a:moveTo>
                  <a:cubicBezTo>
                    <a:pt x="24" y="0"/>
                    <a:pt x="1" y="24"/>
                    <a:pt x="1" y="57"/>
                  </a:cubicBezTo>
                  <a:cubicBezTo>
                    <a:pt x="1" y="90"/>
                    <a:pt x="24" y="113"/>
                    <a:pt x="57" y="113"/>
                  </a:cubicBezTo>
                  <a:cubicBezTo>
                    <a:pt x="86" y="113"/>
                    <a:pt x="114" y="90"/>
                    <a:pt x="114" y="57"/>
                  </a:cubicBezTo>
                  <a:cubicBezTo>
                    <a:pt x="114" y="24"/>
                    <a:pt x="86"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3"/>
            <p:cNvSpPr/>
            <p:nvPr/>
          </p:nvSpPr>
          <p:spPr>
            <a:xfrm flipH="1">
              <a:off x="2404000" y="3850262"/>
              <a:ext cx="11450" cy="12110"/>
            </a:xfrm>
            <a:custGeom>
              <a:rect b="b" l="l" r="r" t="t"/>
              <a:pathLst>
                <a:path extrusionOk="0" h="110" w="104">
                  <a:moveTo>
                    <a:pt x="52" y="1"/>
                  </a:moveTo>
                  <a:cubicBezTo>
                    <a:pt x="24" y="1"/>
                    <a:pt x="0" y="24"/>
                    <a:pt x="0" y="53"/>
                  </a:cubicBezTo>
                  <a:cubicBezTo>
                    <a:pt x="0" y="86"/>
                    <a:pt x="24" y="109"/>
                    <a:pt x="52" y="109"/>
                  </a:cubicBezTo>
                  <a:cubicBezTo>
                    <a:pt x="80" y="109"/>
                    <a:pt x="104" y="86"/>
                    <a:pt x="104" y="53"/>
                  </a:cubicBezTo>
                  <a:cubicBezTo>
                    <a:pt x="104" y="24"/>
                    <a:pt x="80"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3"/>
            <p:cNvSpPr/>
            <p:nvPr/>
          </p:nvSpPr>
          <p:spPr>
            <a:xfrm flipH="1">
              <a:off x="2316808" y="3834740"/>
              <a:ext cx="10459" cy="11009"/>
            </a:xfrm>
            <a:custGeom>
              <a:rect b="b" l="l" r="r" t="t"/>
              <a:pathLst>
                <a:path extrusionOk="0" h="100" w="95">
                  <a:moveTo>
                    <a:pt x="48" y="0"/>
                  </a:moveTo>
                  <a:cubicBezTo>
                    <a:pt x="19" y="0"/>
                    <a:pt x="0" y="24"/>
                    <a:pt x="0" y="48"/>
                  </a:cubicBezTo>
                  <a:cubicBezTo>
                    <a:pt x="0" y="76"/>
                    <a:pt x="19" y="99"/>
                    <a:pt x="48" y="99"/>
                  </a:cubicBezTo>
                  <a:cubicBezTo>
                    <a:pt x="76" y="99"/>
                    <a:pt x="95" y="76"/>
                    <a:pt x="95" y="48"/>
                  </a:cubicBezTo>
                  <a:cubicBezTo>
                    <a:pt x="95" y="24"/>
                    <a:pt x="76"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3"/>
            <p:cNvSpPr/>
            <p:nvPr/>
          </p:nvSpPr>
          <p:spPr>
            <a:xfrm flipH="1">
              <a:off x="2229065" y="3819657"/>
              <a:ext cx="10018" cy="10018"/>
            </a:xfrm>
            <a:custGeom>
              <a:rect b="b" l="l" r="r" t="t"/>
              <a:pathLst>
                <a:path extrusionOk="0" h="91" w="91">
                  <a:moveTo>
                    <a:pt x="48" y="1"/>
                  </a:moveTo>
                  <a:cubicBezTo>
                    <a:pt x="20" y="1"/>
                    <a:pt x="1" y="20"/>
                    <a:pt x="1" y="48"/>
                  </a:cubicBezTo>
                  <a:cubicBezTo>
                    <a:pt x="1" y="71"/>
                    <a:pt x="20" y="90"/>
                    <a:pt x="48" y="90"/>
                  </a:cubicBezTo>
                  <a:cubicBezTo>
                    <a:pt x="72" y="90"/>
                    <a:pt x="90" y="71"/>
                    <a:pt x="90" y="48"/>
                  </a:cubicBezTo>
                  <a:cubicBezTo>
                    <a:pt x="90" y="20"/>
                    <a:pt x="72"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3"/>
            <p:cNvSpPr/>
            <p:nvPr/>
          </p:nvSpPr>
          <p:spPr>
            <a:xfrm flipH="1">
              <a:off x="2141322" y="3806226"/>
              <a:ext cx="8917" cy="8917"/>
            </a:xfrm>
            <a:custGeom>
              <a:rect b="b" l="l" r="r" t="t"/>
              <a:pathLst>
                <a:path extrusionOk="0" h="81" w="81">
                  <a:moveTo>
                    <a:pt x="38" y="0"/>
                  </a:moveTo>
                  <a:cubicBezTo>
                    <a:pt x="19" y="0"/>
                    <a:pt x="0" y="19"/>
                    <a:pt x="0" y="38"/>
                  </a:cubicBezTo>
                  <a:cubicBezTo>
                    <a:pt x="0" y="61"/>
                    <a:pt x="19" y="80"/>
                    <a:pt x="38" y="80"/>
                  </a:cubicBezTo>
                  <a:cubicBezTo>
                    <a:pt x="61" y="80"/>
                    <a:pt x="80" y="61"/>
                    <a:pt x="80" y="38"/>
                  </a:cubicBezTo>
                  <a:cubicBezTo>
                    <a:pt x="80" y="19"/>
                    <a:pt x="61"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3"/>
            <p:cNvSpPr/>
            <p:nvPr/>
          </p:nvSpPr>
          <p:spPr>
            <a:xfrm flipH="1">
              <a:off x="2053689" y="3794226"/>
              <a:ext cx="7817" cy="7927"/>
            </a:xfrm>
            <a:custGeom>
              <a:rect b="b" l="l" r="r" t="t"/>
              <a:pathLst>
                <a:path extrusionOk="0" h="72" w="71">
                  <a:moveTo>
                    <a:pt x="38" y="1"/>
                  </a:moveTo>
                  <a:cubicBezTo>
                    <a:pt x="19" y="1"/>
                    <a:pt x="0" y="20"/>
                    <a:pt x="0" y="38"/>
                  </a:cubicBezTo>
                  <a:cubicBezTo>
                    <a:pt x="0" y="57"/>
                    <a:pt x="19" y="71"/>
                    <a:pt x="38" y="71"/>
                  </a:cubicBezTo>
                  <a:cubicBezTo>
                    <a:pt x="57" y="71"/>
                    <a:pt x="71" y="57"/>
                    <a:pt x="71" y="38"/>
                  </a:cubicBezTo>
                  <a:cubicBezTo>
                    <a:pt x="71" y="20"/>
                    <a:pt x="57"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3"/>
            <p:cNvSpPr/>
            <p:nvPr/>
          </p:nvSpPr>
          <p:spPr>
            <a:xfrm flipH="1">
              <a:off x="1965396" y="3784868"/>
              <a:ext cx="6936" cy="6936"/>
            </a:xfrm>
            <a:custGeom>
              <a:rect b="b" l="l" r="r" t="t"/>
              <a:pathLst>
                <a:path extrusionOk="0" h="63" w="63">
                  <a:moveTo>
                    <a:pt x="34" y="1"/>
                  </a:moveTo>
                  <a:cubicBezTo>
                    <a:pt x="15" y="1"/>
                    <a:pt x="1" y="15"/>
                    <a:pt x="1" y="34"/>
                  </a:cubicBezTo>
                  <a:cubicBezTo>
                    <a:pt x="1" y="48"/>
                    <a:pt x="15" y="62"/>
                    <a:pt x="34" y="62"/>
                  </a:cubicBezTo>
                  <a:cubicBezTo>
                    <a:pt x="48" y="62"/>
                    <a:pt x="62" y="48"/>
                    <a:pt x="62" y="34"/>
                  </a:cubicBezTo>
                  <a:cubicBezTo>
                    <a:pt x="62" y="15"/>
                    <a:pt x="48"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3"/>
            <p:cNvSpPr/>
            <p:nvPr/>
          </p:nvSpPr>
          <p:spPr>
            <a:xfrm flipH="1">
              <a:off x="1876662" y="3778703"/>
              <a:ext cx="6385" cy="5835"/>
            </a:xfrm>
            <a:custGeom>
              <a:rect b="b" l="l" r="r" t="t"/>
              <a:pathLst>
                <a:path extrusionOk="0" h="53" w="58">
                  <a:moveTo>
                    <a:pt x="29" y="0"/>
                  </a:moveTo>
                  <a:cubicBezTo>
                    <a:pt x="15" y="0"/>
                    <a:pt x="1" y="10"/>
                    <a:pt x="1" y="24"/>
                  </a:cubicBezTo>
                  <a:cubicBezTo>
                    <a:pt x="1" y="43"/>
                    <a:pt x="15" y="52"/>
                    <a:pt x="29" y="52"/>
                  </a:cubicBezTo>
                  <a:cubicBezTo>
                    <a:pt x="43" y="52"/>
                    <a:pt x="57" y="43"/>
                    <a:pt x="57" y="24"/>
                  </a:cubicBezTo>
                  <a:cubicBezTo>
                    <a:pt x="57" y="10"/>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3"/>
            <p:cNvSpPr/>
            <p:nvPr/>
          </p:nvSpPr>
          <p:spPr>
            <a:xfrm flipH="1">
              <a:off x="1787928" y="3775070"/>
              <a:ext cx="5284" cy="5284"/>
            </a:xfrm>
            <a:custGeom>
              <a:rect b="b" l="l" r="r" t="t"/>
              <a:pathLst>
                <a:path extrusionOk="0" h="48" w="48">
                  <a:moveTo>
                    <a:pt x="24" y="0"/>
                  </a:moveTo>
                  <a:cubicBezTo>
                    <a:pt x="10" y="0"/>
                    <a:pt x="0" y="14"/>
                    <a:pt x="0" y="24"/>
                  </a:cubicBezTo>
                  <a:cubicBezTo>
                    <a:pt x="0" y="38"/>
                    <a:pt x="10" y="47"/>
                    <a:pt x="24" y="47"/>
                  </a:cubicBezTo>
                  <a:cubicBezTo>
                    <a:pt x="38" y="47"/>
                    <a:pt x="48" y="38"/>
                    <a:pt x="48" y="24"/>
                  </a:cubicBezTo>
                  <a:cubicBezTo>
                    <a:pt x="48" y="14"/>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3"/>
            <p:cNvSpPr/>
            <p:nvPr/>
          </p:nvSpPr>
          <p:spPr>
            <a:xfrm flipH="1">
              <a:off x="1699195" y="3775620"/>
              <a:ext cx="4294" cy="4184"/>
            </a:xfrm>
            <a:custGeom>
              <a:rect b="b" l="l" r="r" t="t"/>
              <a:pathLst>
                <a:path extrusionOk="0" h="38" w="39">
                  <a:moveTo>
                    <a:pt x="20" y="0"/>
                  </a:moveTo>
                  <a:cubicBezTo>
                    <a:pt x="10" y="0"/>
                    <a:pt x="1" y="9"/>
                    <a:pt x="1" y="19"/>
                  </a:cubicBezTo>
                  <a:cubicBezTo>
                    <a:pt x="1" y="28"/>
                    <a:pt x="10" y="38"/>
                    <a:pt x="20" y="38"/>
                  </a:cubicBezTo>
                  <a:cubicBezTo>
                    <a:pt x="29" y="38"/>
                    <a:pt x="39" y="28"/>
                    <a:pt x="39" y="19"/>
                  </a:cubicBezTo>
                  <a:cubicBezTo>
                    <a:pt x="39" y="9"/>
                    <a:pt x="29" y="0"/>
                    <a:pt x="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3"/>
            <p:cNvSpPr/>
            <p:nvPr/>
          </p:nvSpPr>
          <p:spPr>
            <a:xfrm flipH="1">
              <a:off x="1610461" y="3779694"/>
              <a:ext cx="3193" cy="3743"/>
            </a:xfrm>
            <a:custGeom>
              <a:rect b="b" l="l" r="r" t="t"/>
              <a:pathLst>
                <a:path extrusionOk="0" h="34" w="29">
                  <a:moveTo>
                    <a:pt x="15" y="1"/>
                  </a:moveTo>
                  <a:cubicBezTo>
                    <a:pt x="5" y="1"/>
                    <a:pt x="0" y="10"/>
                    <a:pt x="0" y="20"/>
                  </a:cubicBezTo>
                  <a:cubicBezTo>
                    <a:pt x="0" y="24"/>
                    <a:pt x="5" y="34"/>
                    <a:pt x="15" y="34"/>
                  </a:cubicBezTo>
                  <a:cubicBezTo>
                    <a:pt x="24" y="34"/>
                    <a:pt x="29" y="24"/>
                    <a:pt x="29" y="20"/>
                  </a:cubicBezTo>
                  <a:cubicBezTo>
                    <a:pt x="29" y="10"/>
                    <a:pt x="24"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3"/>
            <p:cNvSpPr/>
            <p:nvPr/>
          </p:nvSpPr>
          <p:spPr>
            <a:xfrm flipH="1">
              <a:off x="1521727" y="3788501"/>
              <a:ext cx="2642" cy="2202"/>
            </a:xfrm>
            <a:custGeom>
              <a:rect b="b" l="l" r="r" t="t"/>
              <a:pathLst>
                <a:path extrusionOk="0" h="20" w="24">
                  <a:moveTo>
                    <a:pt x="10" y="1"/>
                  </a:moveTo>
                  <a:cubicBezTo>
                    <a:pt x="5" y="1"/>
                    <a:pt x="0" y="6"/>
                    <a:pt x="0" y="10"/>
                  </a:cubicBezTo>
                  <a:cubicBezTo>
                    <a:pt x="0" y="15"/>
                    <a:pt x="5" y="20"/>
                    <a:pt x="10" y="20"/>
                  </a:cubicBezTo>
                  <a:cubicBezTo>
                    <a:pt x="19" y="20"/>
                    <a:pt x="24" y="15"/>
                    <a:pt x="24" y="10"/>
                  </a:cubicBezTo>
                  <a:cubicBezTo>
                    <a:pt x="24" y="6"/>
                    <a:pt x="19"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3"/>
            <p:cNvSpPr/>
            <p:nvPr/>
          </p:nvSpPr>
          <p:spPr>
            <a:xfrm flipH="1">
              <a:off x="1433984" y="3801052"/>
              <a:ext cx="1101" cy="1101"/>
            </a:xfrm>
            <a:custGeom>
              <a:rect b="b" l="l" r="r" t="t"/>
              <a:pathLst>
                <a:path extrusionOk="0" h="10" w="10">
                  <a:moveTo>
                    <a:pt x="5" y="0"/>
                  </a:moveTo>
                  <a:cubicBezTo>
                    <a:pt x="0" y="0"/>
                    <a:pt x="0" y="0"/>
                    <a:pt x="0" y="5"/>
                  </a:cubicBezTo>
                  <a:cubicBezTo>
                    <a:pt x="0" y="5"/>
                    <a:pt x="0" y="9"/>
                    <a:pt x="5" y="9"/>
                  </a:cubicBezTo>
                  <a:cubicBezTo>
                    <a:pt x="10" y="9"/>
                    <a:pt x="10" y="5"/>
                    <a:pt x="10" y="5"/>
                  </a:cubicBezTo>
                  <a:cubicBezTo>
                    <a:pt x="10" y="0"/>
                    <a:pt x="10"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3"/>
            <p:cNvSpPr/>
            <p:nvPr/>
          </p:nvSpPr>
          <p:spPr>
            <a:xfrm flipH="1">
              <a:off x="1346792" y="3817125"/>
              <a:ext cx="110" cy="550"/>
            </a:xfrm>
            <a:custGeom>
              <a:rect b="b" l="l" r="r" t="t"/>
              <a:pathLst>
                <a:path extrusionOk="0" h="5" w="1">
                  <a:moveTo>
                    <a:pt x="1" y="5"/>
                  </a:moveTo>
                  <a:cubicBezTo>
                    <a:pt x="1" y="5"/>
                    <a:pt x="1" y="5"/>
                    <a:pt x="1" y="5"/>
                  </a:cubicBezTo>
                  <a:cubicBezTo>
                    <a:pt x="1" y="0"/>
                    <a:pt x="1" y="0"/>
                    <a:pt x="1" y="0"/>
                  </a:cubicBezTo>
                  <a:cubicBezTo>
                    <a:pt x="1" y="0"/>
                    <a:pt x="1" y="0"/>
                    <a:pt x="1" y="5"/>
                  </a:cubicBezTo>
                  <a:cubicBezTo>
                    <a:pt x="1" y="5"/>
                    <a:pt x="1" y="5"/>
                    <a:pt x="1" y="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3"/>
            <p:cNvSpPr/>
            <p:nvPr/>
          </p:nvSpPr>
          <p:spPr>
            <a:xfrm flipH="1">
              <a:off x="8441966" y="3430924"/>
              <a:ext cx="80478" cy="80588"/>
            </a:xfrm>
            <a:custGeom>
              <a:rect b="b" l="l" r="r" t="t"/>
              <a:pathLst>
                <a:path extrusionOk="0" h="732" w="731">
                  <a:moveTo>
                    <a:pt x="363" y="1"/>
                  </a:moveTo>
                  <a:cubicBezTo>
                    <a:pt x="165" y="1"/>
                    <a:pt x="0" y="166"/>
                    <a:pt x="0" y="364"/>
                  </a:cubicBezTo>
                  <a:cubicBezTo>
                    <a:pt x="0" y="567"/>
                    <a:pt x="165" y="732"/>
                    <a:pt x="363" y="732"/>
                  </a:cubicBezTo>
                  <a:cubicBezTo>
                    <a:pt x="566" y="732"/>
                    <a:pt x="731" y="567"/>
                    <a:pt x="731" y="364"/>
                  </a:cubicBezTo>
                  <a:cubicBezTo>
                    <a:pt x="731" y="166"/>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3"/>
            <p:cNvSpPr/>
            <p:nvPr/>
          </p:nvSpPr>
          <p:spPr>
            <a:xfrm flipH="1">
              <a:off x="8372939" y="3486961"/>
              <a:ext cx="79487" cy="79597"/>
            </a:xfrm>
            <a:custGeom>
              <a:rect b="b" l="l" r="r" t="t"/>
              <a:pathLst>
                <a:path extrusionOk="0" h="723" w="722">
                  <a:moveTo>
                    <a:pt x="364" y="1"/>
                  </a:moveTo>
                  <a:cubicBezTo>
                    <a:pt x="161" y="1"/>
                    <a:pt x="1" y="166"/>
                    <a:pt x="1" y="364"/>
                  </a:cubicBezTo>
                  <a:cubicBezTo>
                    <a:pt x="1" y="562"/>
                    <a:pt x="161" y="722"/>
                    <a:pt x="364" y="722"/>
                  </a:cubicBezTo>
                  <a:cubicBezTo>
                    <a:pt x="562" y="722"/>
                    <a:pt x="722" y="562"/>
                    <a:pt x="722" y="364"/>
                  </a:cubicBezTo>
                  <a:cubicBezTo>
                    <a:pt x="722" y="166"/>
                    <a:pt x="562" y="1"/>
                    <a:pt x="3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3"/>
            <p:cNvSpPr/>
            <p:nvPr/>
          </p:nvSpPr>
          <p:spPr>
            <a:xfrm flipH="1">
              <a:off x="8301269" y="3539915"/>
              <a:ext cx="78496" cy="78496"/>
            </a:xfrm>
            <a:custGeom>
              <a:rect b="b" l="l" r="r" t="t"/>
              <a:pathLst>
                <a:path extrusionOk="0" h="713" w="713">
                  <a:moveTo>
                    <a:pt x="359" y="1"/>
                  </a:moveTo>
                  <a:cubicBezTo>
                    <a:pt x="161" y="1"/>
                    <a:pt x="1" y="161"/>
                    <a:pt x="1" y="359"/>
                  </a:cubicBezTo>
                  <a:cubicBezTo>
                    <a:pt x="1" y="557"/>
                    <a:pt x="161" y="713"/>
                    <a:pt x="359" y="713"/>
                  </a:cubicBezTo>
                  <a:cubicBezTo>
                    <a:pt x="557" y="713"/>
                    <a:pt x="713" y="557"/>
                    <a:pt x="713" y="359"/>
                  </a:cubicBezTo>
                  <a:cubicBezTo>
                    <a:pt x="713" y="161"/>
                    <a:pt x="557"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3"/>
            <p:cNvSpPr/>
            <p:nvPr/>
          </p:nvSpPr>
          <p:spPr>
            <a:xfrm flipH="1">
              <a:off x="8227618" y="3590336"/>
              <a:ext cx="77395" cy="77945"/>
            </a:xfrm>
            <a:custGeom>
              <a:rect b="b" l="l" r="r" t="t"/>
              <a:pathLst>
                <a:path extrusionOk="0" h="708" w="703">
                  <a:moveTo>
                    <a:pt x="354" y="0"/>
                  </a:moveTo>
                  <a:cubicBezTo>
                    <a:pt x="156" y="0"/>
                    <a:pt x="1" y="160"/>
                    <a:pt x="1" y="354"/>
                  </a:cubicBezTo>
                  <a:cubicBezTo>
                    <a:pt x="1" y="547"/>
                    <a:pt x="156" y="707"/>
                    <a:pt x="354" y="707"/>
                  </a:cubicBezTo>
                  <a:cubicBezTo>
                    <a:pt x="547" y="707"/>
                    <a:pt x="703" y="547"/>
                    <a:pt x="703" y="354"/>
                  </a:cubicBezTo>
                  <a:cubicBezTo>
                    <a:pt x="703" y="160"/>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3"/>
            <p:cNvSpPr/>
            <p:nvPr/>
          </p:nvSpPr>
          <p:spPr>
            <a:xfrm flipH="1">
              <a:off x="8152316" y="3638006"/>
              <a:ext cx="76404" cy="76955"/>
            </a:xfrm>
            <a:custGeom>
              <a:rect b="b" l="l" r="r" t="t"/>
              <a:pathLst>
                <a:path extrusionOk="0" h="699" w="694">
                  <a:moveTo>
                    <a:pt x="345" y="1"/>
                  </a:moveTo>
                  <a:cubicBezTo>
                    <a:pt x="156" y="1"/>
                    <a:pt x="1" y="156"/>
                    <a:pt x="1" y="350"/>
                  </a:cubicBezTo>
                  <a:cubicBezTo>
                    <a:pt x="1" y="543"/>
                    <a:pt x="156" y="699"/>
                    <a:pt x="345" y="699"/>
                  </a:cubicBezTo>
                  <a:cubicBezTo>
                    <a:pt x="538" y="699"/>
                    <a:pt x="694" y="543"/>
                    <a:pt x="694" y="350"/>
                  </a:cubicBezTo>
                  <a:cubicBezTo>
                    <a:pt x="694" y="156"/>
                    <a:pt x="538"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3"/>
            <p:cNvSpPr/>
            <p:nvPr/>
          </p:nvSpPr>
          <p:spPr>
            <a:xfrm flipH="1">
              <a:off x="8075472" y="3683144"/>
              <a:ext cx="75964" cy="75964"/>
            </a:xfrm>
            <a:custGeom>
              <a:rect b="b" l="l" r="r" t="t"/>
              <a:pathLst>
                <a:path extrusionOk="0" h="690" w="690">
                  <a:moveTo>
                    <a:pt x="345" y="1"/>
                  </a:moveTo>
                  <a:cubicBezTo>
                    <a:pt x="157" y="1"/>
                    <a:pt x="1" y="157"/>
                    <a:pt x="1" y="345"/>
                  </a:cubicBezTo>
                  <a:cubicBezTo>
                    <a:pt x="1" y="534"/>
                    <a:pt x="157" y="689"/>
                    <a:pt x="345" y="689"/>
                  </a:cubicBezTo>
                  <a:cubicBezTo>
                    <a:pt x="538" y="689"/>
                    <a:pt x="689" y="534"/>
                    <a:pt x="689" y="345"/>
                  </a:cubicBezTo>
                  <a:cubicBezTo>
                    <a:pt x="689" y="157"/>
                    <a:pt x="538"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3"/>
            <p:cNvSpPr/>
            <p:nvPr/>
          </p:nvSpPr>
          <p:spPr>
            <a:xfrm flipH="1">
              <a:off x="7997087" y="3725749"/>
              <a:ext cx="74863" cy="74863"/>
            </a:xfrm>
            <a:custGeom>
              <a:rect b="b" l="l" r="r" t="t"/>
              <a:pathLst>
                <a:path extrusionOk="0" h="680" w="680">
                  <a:moveTo>
                    <a:pt x="340" y="0"/>
                  </a:moveTo>
                  <a:cubicBezTo>
                    <a:pt x="151" y="0"/>
                    <a:pt x="0" y="156"/>
                    <a:pt x="0" y="340"/>
                  </a:cubicBezTo>
                  <a:cubicBezTo>
                    <a:pt x="0" y="528"/>
                    <a:pt x="151" y="679"/>
                    <a:pt x="340" y="679"/>
                  </a:cubicBezTo>
                  <a:cubicBezTo>
                    <a:pt x="528" y="679"/>
                    <a:pt x="679" y="528"/>
                    <a:pt x="679" y="340"/>
                  </a:cubicBezTo>
                  <a:cubicBezTo>
                    <a:pt x="679" y="156"/>
                    <a:pt x="528"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3"/>
            <p:cNvSpPr/>
            <p:nvPr/>
          </p:nvSpPr>
          <p:spPr>
            <a:xfrm flipH="1">
              <a:off x="7917711" y="3765712"/>
              <a:ext cx="73872" cy="74312"/>
            </a:xfrm>
            <a:custGeom>
              <a:rect b="b" l="l" r="r" t="t"/>
              <a:pathLst>
                <a:path extrusionOk="0" h="675" w="671">
                  <a:moveTo>
                    <a:pt x="336" y="0"/>
                  </a:moveTo>
                  <a:cubicBezTo>
                    <a:pt x="152" y="0"/>
                    <a:pt x="1" y="151"/>
                    <a:pt x="1" y="340"/>
                  </a:cubicBezTo>
                  <a:cubicBezTo>
                    <a:pt x="1" y="524"/>
                    <a:pt x="152" y="675"/>
                    <a:pt x="336" y="675"/>
                  </a:cubicBezTo>
                  <a:cubicBezTo>
                    <a:pt x="519" y="675"/>
                    <a:pt x="670" y="524"/>
                    <a:pt x="670" y="340"/>
                  </a:cubicBezTo>
                  <a:cubicBezTo>
                    <a:pt x="670" y="151"/>
                    <a:pt x="519" y="0"/>
                    <a:pt x="3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3"/>
            <p:cNvSpPr/>
            <p:nvPr/>
          </p:nvSpPr>
          <p:spPr>
            <a:xfrm flipH="1">
              <a:off x="7836794" y="3803033"/>
              <a:ext cx="72771" cy="72771"/>
            </a:xfrm>
            <a:custGeom>
              <a:rect b="b" l="l" r="r" t="t"/>
              <a:pathLst>
                <a:path extrusionOk="0" h="661" w="661">
                  <a:moveTo>
                    <a:pt x="331" y="1"/>
                  </a:moveTo>
                  <a:cubicBezTo>
                    <a:pt x="147" y="1"/>
                    <a:pt x="1" y="147"/>
                    <a:pt x="1" y="331"/>
                  </a:cubicBezTo>
                  <a:cubicBezTo>
                    <a:pt x="1" y="515"/>
                    <a:pt x="147" y="661"/>
                    <a:pt x="331" y="661"/>
                  </a:cubicBezTo>
                  <a:cubicBezTo>
                    <a:pt x="515" y="661"/>
                    <a:pt x="661" y="515"/>
                    <a:pt x="661" y="331"/>
                  </a:cubicBezTo>
                  <a:cubicBezTo>
                    <a:pt x="661" y="147"/>
                    <a:pt x="515" y="1"/>
                    <a:pt x="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3"/>
            <p:cNvSpPr/>
            <p:nvPr/>
          </p:nvSpPr>
          <p:spPr>
            <a:xfrm flipH="1">
              <a:off x="7754225" y="3837382"/>
              <a:ext cx="72221" cy="72221"/>
            </a:xfrm>
            <a:custGeom>
              <a:rect b="b" l="l" r="r" t="t"/>
              <a:pathLst>
                <a:path extrusionOk="0" h="656" w="656">
                  <a:moveTo>
                    <a:pt x="325" y="0"/>
                  </a:moveTo>
                  <a:cubicBezTo>
                    <a:pt x="146" y="0"/>
                    <a:pt x="0" y="146"/>
                    <a:pt x="0" y="325"/>
                  </a:cubicBezTo>
                  <a:cubicBezTo>
                    <a:pt x="0" y="509"/>
                    <a:pt x="146" y="655"/>
                    <a:pt x="325" y="655"/>
                  </a:cubicBezTo>
                  <a:cubicBezTo>
                    <a:pt x="509" y="655"/>
                    <a:pt x="655" y="509"/>
                    <a:pt x="655" y="325"/>
                  </a:cubicBezTo>
                  <a:cubicBezTo>
                    <a:pt x="655" y="146"/>
                    <a:pt x="509" y="0"/>
                    <a:pt x="3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3"/>
            <p:cNvSpPr/>
            <p:nvPr/>
          </p:nvSpPr>
          <p:spPr>
            <a:xfrm flipH="1">
              <a:off x="7671216" y="3868428"/>
              <a:ext cx="71230" cy="71230"/>
            </a:xfrm>
            <a:custGeom>
              <a:rect b="b" l="l" r="r" t="t"/>
              <a:pathLst>
                <a:path extrusionOk="0" h="647" w="647">
                  <a:moveTo>
                    <a:pt x="326" y="1"/>
                  </a:moveTo>
                  <a:cubicBezTo>
                    <a:pt x="147" y="1"/>
                    <a:pt x="1" y="147"/>
                    <a:pt x="1" y="321"/>
                  </a:cubicBezTo>
                  <a:cubicBezTo>
                    <a:pt x="1" y="501"/>
                    <a:pt x="147" y="647"/>
                    <a:pt x="326" y="647"/>
                  </a:cubicBezTo>
                  <a:cubicBezTo>
                    <a:pt x="505" y="647"/>
                    <a:pt x="647" y="501"/>
                    <a:pt x="647" y="321"/>
                  </a:cubicBezTo>
                  <a:cubicBezTo>
                    <a:pt x="647" y="147"/>
                    <a:pt x="505"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3"/>
            <p:cNvSpPr/>
            <p:nvPr/>
          </p:nvSpPr>
          <p:spPr>
            <a:xfrm flipH="1">
              <a:off x="7586666" y="3896501"/>
              <a:ext cx="70129" cy="70129"/>
            </a:xfrm>
            <a:custGeom>
              <a:rect b="b" l="l" r="r" t="t"/>
              <a:pathLst>
                <a:path extrusionOk="0" h="637" w="637">
                  <a:moveTo>
                    <a:pt x="321" y="0"/>
                  </a:moveTo>
                  <a:cubicBezTo>
                    <a:pt x="142" y="0"/>
                    <a:pt x="1" y="142"/>
                    <a:pt x="1" y="316"/>
                  </a:cubicBezTo>
                  <a:cubicBezTo>
                    <a:pt x="1" y="491"/>
                    <a:pt x="142" y="637"/>
                    <a:pt x="321" y="637"/>
                  </a:cubicBezTo>
                  <a:cubicBezTo>
                    <a:pt x="496" y="637"/>
                    <a:pt x="637" y="491"/>
                    <a:pt x="637" y="316"/>
                  </a:cubicBezTo>
                  <a:cubicBezTo>
                    <a:pt x="637" y="142"/>
                    <a:pt x="496"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3"/>
            <p:cNvSpPr/>
            <p:nvPr/>
          </p:nvSpPr>
          <p:spPr>
            <a:xfrm flipH="1">
              <a:off x="7501015" y="3920941"/>
              <a:ext cx="69138" cy="69028"/>
            </a:xfrm>
            <a:custGeom>
              <a:rect b="b" l="l" r="r" t="t"/>
              <a:pathLst>
                <a:path extrusionOk="0" h="627" w="628">
                  <a:moveTo>
                    <a:pt x="312" y="0"/>
                  </a:moveTo>
                  <a:cubicBezTo>
                    <a:pt x="142" y="0"/>
                    <a:pt x="1" y="141"/>
                    <a:pt x="1" y="311"/>
                  </a:cubicBezTo>
                  <a:cubicBezTo>
                    <a:pt x="1" y="486"/>
                    <a:pt x="142" y="627"/>
                    <a:pt x="312" y="627"/>
                  </a:cubicBezTo>
                  <a:cubicBezTo>
                    <a:pt x="486" y="627"/>
                    <a:pt x="628" y="486"/>
                    <a:pt x="628" y="311"/>
                  </a:cubicBezTo>
                  <a:cubicBezTo>
                    <a:pt x="628" y="141"/>
                    <a:pt x="486"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3"/>
            <p:cNvSpPr/>
            <p:nvPr/>
          </p:nvSpPr>
          <p:spPr>
            <a:xfrm flipH="1">
              <a:off x="7414813" y="3941638"/>
              <a:ext cx="68147" cy="68147"/>
            </a:xfrm>
            <a:custGeom>
              <a:rect b="b" l="l" r="r" t="t"/>
              <a:pathLst>
                <a:path extrusionOk="0" h="619" w="619">
                  <a:moveTo>
                    <a:pt x="312" y="1"/>
                  </a:moveTo>
                  <a:cubicBezTo>
                    <a:pt x="142" y="1"/>
                    <a:pt x="1" y="137"/>
                    <a:pt x="1" y="312"/>
                  </a:cubicBezTo>
                  <a:cubicBezTo>
                    <a:pt x="1" y="481"/>
                    <a:pt x="142" y="618"/>
                    <a:pt x="312" y="618"/>
                  </a:cubicBezTo>
                  <a:cubicBezTo>
                    <a:pt x="482" y="618"/>
                    <a:pt x="618" y="481"/>
                    <a:pt x="618" y="312"/>
                  </a:cubicBezTo>
                  <a:cubicBezTo>
                    <a:pt x="618" y="137"/>
                    <a:pt x="482"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3"/>
            <p:cNvSpPr/>
            <p:nvPr/>
          </p:nvSpPr>
          <p:spPr>
            <a:xfrm flipH="1">
              <a:off x="7327070" y="3958813"/>
              <a:ext cx="67597" cy="67046"/>
            </a:xfrm>
            <a:custGeom>
              <a:rect b="b" l="l" r="r" t="t"/>
              <a:pathLst>
                <a:path extrusionOk="0" h="609" w="614">
                  <a:moveTo>
                    <a:pt x="307" y="0"/>
                  </a:moveTo>
                  <a:cubicBezTo>
                    <a:pt x="137" y="0"/>
                    <a:pt x="0" y="137"/>
                    <a:pt x="0" y="302"/>
                  </a:cubicBezTo>
                  <a:cubicBezTo>
                    <a:pt x="0" y="472"/>
                    <a:pt x="137" y="608"/>
                    <a:pt x="307" y="608"/>
                  </a:cubicBezTo>
                  <a:cubicBezTo>
                    <a:pt x="476" y="608"/>
                    <a:pt x="613" y="472"/>
                    <a:pt x="613" y="302"/>
                  </a:cubicBezTo>
                  <a:cubicBezTo>
                    <a:pt x="613" y="137"/>
                    <a:pt x="476"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3"/>
            <p:cNvSpPr/>
            <p:nvPr/>
          </p:nvSpPr>
          <p:spPr>
            <a:xfrm flipH="1">
              <a:off x="7239437" y="3971803"/>
              <a:ext cx="66496" cy="65945"/>
            </a:xfrm>
            <a:custGeom>
              <a:rect b="b" l="l" r="r" t="t"/>
              <a:pathLst>
                <a:path extrusionOk="0" h="599" w="604">
                  <a:moveTo>
                    <a:pt x="302" y="0"/>
                  </a:moveTo>
                  <a:cubicBezTo>
                    <a:pt x="137" y="0"/>
                    <a:pt x="0" y="132"/>
                    <a:pt x="0" y="297"/>
                  </a:cubicBezTo>
                  <a:cubicBezTo>
                    <a:pt x="0" y="467"/>
                    <a:pt x="137" y="599"/>
                    <a:pt x="302" y="599"/>
                  </a:cubicBezTo>
                  <a:cubicBezTo>
                    <a:pt x="467" y="599"/>
                    <a:pt x="604" y="467"/>
                    <a:pt x="604" y="297"/>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3"/>
            <p:cNvSpPr/>
            <p:nvPr/>
          </p:nvSpPr>
          <p:spPr>
            <a:xfrm flipH="1">
              <a:off x="7151144" y="3980611"/>
              <a:ext cx="65065" cy="64955"/>
            </a:xfrm>
            <a:custGeom>
              <a:rect b="b" l="l" r="r" t="t"/>
              <a:pathLst>
                <a:path extrusionOk="0" h="590" w="591">
                  <a:moveTo>
                    <a:pt x="293" y="0"/>
                  </a:moveTo>
                  <a:cubicBezTo>
                    <a:pt x="133" y="0"/>
                    <a:pt x="1" y="132"/>
                    <a:pt x="1" y="292"/>
                  </a:cubicBezTo>
                  <a:cubicBezTo>
                    <a:pt x="1" y="457"/>
                    <a:pt x="133" y="589"/>
                    <a:pt x="293" y="589"/>
                  </a:cubicBezTo>
                  <a:cubicBezTo>
                    <a:pt x="458" y="589"/>
                    <a:pt x="590" y="457"/>
                    <a:pt x="590" y="292"/>
                  </a:cubicBezTo>
                  <a:cubicBezTo>
                    <a:pt x="590" y="132"/>
                    <a:pt x="458"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3"/>
            <p:cNvSpPr/>
            <p:nvPr/>
          </p:nvSpPr>
          <p:spPr>
            <a:xfrm flipH="1">
              <a:off x="7062410" y="3984684"/>
              <a:ext cx="64514" cy="64514"/>
            </a:xfrm>
            <a:custGeom>
              <a:rect b="b" l="l" r="r" t="t"/>
              <a:pathLst>
                <a:path extrusionOk="0" h="586" w="586">
                  <a:moveTo>
                    <a:pt x="293" y="1"/>
                  </a:moveTo>
                  <a:cubicBezTo>
                    <a:pt x="133" y="1"/>
                    <a:pt x="1" y="133"/>
                    <a:pt x="1" y="293"/>
                  </a:cubicBezTo>
                  <a:cubicBezTo>
                    <a:pt x="1" y="453"/>
                    <a:pt x="133" y="585"/>
                    <a:pt x="293" y="585"/>
                  </a:cubicBezTo>
                  <a:cubicBezTo>
                    <a:pt x="458" y="585"/>
                    <a:pt x="585" y="453"/>
                    <a:pt x="585" y="293"/>
                  </a:cubicBezTo>
                  <a:cubicBezTo>
                    <a:pt x="585" y="133"/>
                    <a:pt x="458"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3"/>
            <p:cNvSpPr/>
            <p:nvPr/>
          </p:nvSpPr>
          <p:spPr>
            <a:xfrm flipH="1">
              <a:off x="6973677" y="3984684"/>
              <a:ext cx="63413" cy="63413"/>
            </a:xfrm>
            <a:custGeom>
              <a:rect b="b" l="l" r="r" t="t"/>
              <a:pathLst>
                <a:path extrusionOk="0" h="576" w="576">
                  <a:moveTo>
                    <a:pt x="288" y="1"/>
                  </a:moveTo>
                  <a:cubicBezTo>
                    <a:pt x="128" y="1"/>
                    <a:pt x="0" y="128"/>
                    <a:pt x="0" y="288"/>
                  </a:cubicBezTo>
                  <a:cubicBezTo>
                    <a:pt x="0" y="449"/>
                    <a:pt x="128" y="576"/>
                    <a:pt x="288" y="576"/>
                  </a:cubicBezTo>
                  <a:cubicBezTo>
                    <a:pt x="448" y="576"/>
                    <a:pt x="575" y="449"/>
                    <a:pt x="575" y="288"/>
                  </a:cubicBezTo>
                  <a:cubicBezTo>
                    <a:pt x="575" y="128"/>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3"/>
            <p:cNvSpPr/>
            <p:nvPr/>
          </p:nvSpPr>
          <p:spPr>
            <a:xfrm flipH="1">
              <a:off x="6884943" y="3980060"/>
              <a:ext cx="62422" cy="62422"/>
            </a:xfrm>
            <a:custGeom>
              <a:rect b="b" l="l" r="r" t="t"/>
              <a:pathLst>
                <a:path extrusionOk="0" h="567" w="567">
                  <a:moveTo>
                    <a:pt x="284" y="0"/>
                  </a:moveTo>
                  <a:cubicBezTo>
                    <a:pt x="128" y="0"/>
                    <a:pt x="1" y="128"/>
                    <a:pt x="1" y="283"/>
                  </a:cubicBezTo>
                  <a:cubicBezTo>
                    <a:pt x="1" y="439"/>
                    <a:pt x="128" y="566"/>
                    <a:pt x="284" y="566"/>
                  </a:cubicBezTo>
                  <a:cubicBezTo>
                    <a:pt x="439" y="566"/>
                    <a:pt x="567" y="439"/>
                    <a:pt x="567" y="283"/>
                  </a:cubicBezTo>
                  <a:cubicBezTo>
                    <a:pt x="567" y="128"/>
                    <a:pt x="43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3"/>
            <p:cNvSpPr/>
            <p:nvPr/>
          </p:nvSpPr>
          <p:spPr>
            <a:xfrm flipH="1">
              <a:off x="6796760" y="3970702"/>
              <a:ext cx="61872" cy="61872"/>
            </a:xfrm>
            <a:custGeom>
              <a:rect b="b" l="l" r="r" t="t"/>
              <a:pathLst>
                <a:path extrusionOk="0" h="562" w="562">
                  <a:moveTo>
                    <a:pt x="284" y="1"/>
                  </a:moveTo>
                  <a:cubicBezTo>
                    <a:pt x="128" y="1"/>
                    <a:pt x="1" y="128"/>
                    <a:pt x="1" y="279"/>
                  </a:cubicBezTo>
                  <a:cubicBezTo>
                    <a:pt x="1" y="434"/>
                    <a:pt x="128" y="562"/>
                    <a:pt x="284" y="562"/>
                  </a:cubicBezTo>
                  <a:cubicBezTo>
                    <a:pt x="435" y="562"/>
                    <a:pt x="562" y="434"/>
                    <a:pt x="562" y="279"/>
                  </a:cubicBezTo>
                  <a:cubicBezTo>
                    <a:pt x="562" y="128"/>
                    <a:pt x="435" y="1"/>
                    <a:pt x="2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3"/>
            <p:cNvSpPr/>
            <p:nvPr/>
          </p:nvSpPr>
          <p:spPr>
            <a:xfrm flipH="1">
              <a:off x="6709017" y="3956721"/>
              <a:ext cx="60771" cy="60771"/>
            </a:xfrm>
            <a:custGeom>
              <a:rect b="b" l="l" r="r" t="t"/>
              <a:pathLst>
                <a:path extrusionOk="0" h="552" w="552">
                  <a:moveTo>
                    <a:pt x="274" y="0"/>
                  </a:moveTo>
                  <a:cubicBezTo>
                    <a:pt x="123" y="0"/>
                    <a:pt x="0" y="123"/>
                    <a:pt x="0" y="274"/>
                  </a:cubicBezTo>
                  <a:cubicBezTo>
                    <a:pt x="0" y="429"/>
                    <a:pt x="123" y="552"/>
                    <a:pt x="274" y="552"/>
                  </a:cubicBezTo>
                  <a:cubicBezTo>
                    <a:pt x="429" y="552"/>
                    <a:pt x="552" y="429"/>
                    <a:pt x="552" y="274"/>
                  </a:cubicBezTo>
                  <a:cubicBezTo>
                    <a:pt x="552" y="123"/>
                    <a:pt x="42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3"/>
            <p:cNvSpPr/>
            <p:nvPr/>
          </p:nvSpPr>
          <p:spPr>
            <a:xfrm flipH="1">
              <a:off x="6622375" y="3937455"/>
              <a:ext cx="59780" cy="59780"/>
            </a:xfrm>
            <a:custGeom>
              <a:rect b="b" l="l" r="r" t="t"/>
              <a:pathLst>
                <a:path extrusionOk="0" h="543" w="543">
                  <a:moveTo>
                    <a:pt x="269" y="1"/>
                  </a:moveTo>
                  <a:cubicBezTo>
                    <a:pt x="119" y="1"/>
                    <a:pt x="1" y="123"/>
                    <a:pt x="1" y="274"/>
                  </a:cubicBezTo>
                  <a:cubicBezTo>
                    <a:pt x="1" y="425"/>
                    <a:pt x="119" y="543"/>
                    <a:pt x="269" y="543"/>
                  </a:cubicBezTo>
                  <a:cubicBezTo>
                    <a:pt x="420" y="543"/>
                    <a:pt x="543" y="425"/>
                    <a:pt x="543" y="274"/>
                  </a:cubicBezTo>
                  <a:cubicBezTo>
                    <a:pt x="543" y="123"/>
                    <a:pt x="420"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3"/>
            <p:cNvSpPr/>
            <p:nvPr/>
          </p:nvSpPr>
          <p:spPr>
            <a:xfrm flipH="1">
              <a:off x="6537164" y="3914115"/>
              <a:ext cx="58789" cy="58789"/>
            </a:xfrm>
            <a:custGeom>
              <a:rect b="b" l="l" r="r" t="t"/>
              <a:pathLst>
                <a:path extrusionOk="0" h="534" w="534">
                  <a:moveTo>
                    <a:pt x="269" y="1"/>
                  </a:moveTo>
                  <a:cubicBezTo>
                    <a:pt x="123" y="1"/>
                    <a:pt x="0" y="119"/>
                    <a:pt x="0" y="265"/>
                  </a:cubicBezTo>
                  <a:cubicBezTo>
                    <a:pt x="0" y="416"/>
                    <a:pt x="123" y="533"/>
                    <a:pt x="269" y="533"/>
                  </a:cubicBezTo>
                  <a:cubicBezTo>
                    <a:pt x="415" y="533"/>
                    <a:pt x="533" y="416"/>
                    <a:pt x="533" y="265"/>
                  </a:cubicBezTo>
                  <a:cubicBezTo>
                    <a:pt x="533" y="119"/>
                    <a:pt x="415"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3"/>
            <p:cNvSpPr/>
            <p:nvPr/>
          </p:nvSpPr>
          <p:spPr>
            <a:xfrm flipH="1">
              <a:off x="6453164" y="3885602"/>
              <a:ext cx="57688" cy="58239"/>
            </a:xfrm>
            <a:custGeom>
              <a:rect b="b" l="l" r="r" t="t"/>
              <a:pathLst>
                <a:path extrusionOk="0" h="529" w="524">
                  <a:moveTo>
                    <a:pt x="264" y="0"/>
                  </a:moveTo>
                  <a:cubicBezTo>
                    <a:pt x="118" y="0"/>
                    <a:pt x="0" y="118"/>
                    <a:pt x="0" y="264"/>
                  </a:cubicBezTo>
                  <a:cubicBezTo>
                    <a:pt x="0" y="411"/>
                    <a:pt x="118" y="528"/>
                    <a:pt x="264" y="528"/>
                  </a:cubicBezTo>
                  <a:cubicBezTo>
                    <a:pt x="406" y="528"/>
                    <a:pt x="524" y="411"/>
                    <a:pt x="524" y="264"/>
                  </a:cubicBezTo>
                  <a:cubicBezTo>
                    <a:pt x="524" y="118"/>
                    <a:pt x="406"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3"/>
            <p:cNvSpPr/>
            <p:nvPr/>
          </p:nvSpPr>
          <p:spPr>
            <a:xfrm flipH="1">
              <a:off x="6370595" y="3853455"/>
              <a:ext cx="56698" cy="56698"/>
            </a:xfrm>
            <a:custGeom>
              <a:rect b="b" l="l" r="r" t="t"/>
              <a:pathLst>
                <a:path extrusionOk="0" h="515" w="515">
                  <a:moveTo>
                    <a:pt x="260" y="0"/>
                  </a:moveTo>
                  <a:cubicBezTo>
                    <a:pt x="114" y="0"/>
                    <a:pt x="0" y="113"/>
                    <a:pt x="0" y="255"/>
                  </a:cubicBezTo>
                  <a:cubicBezTo>
                    <a:pt x="0" y="401"/>
                    <a:pt x="114" y="514"/>
                    <a:pt x="260" y="514"/>
                  </a:cubicBezTo>
                  <a:cubicBezTo>
                    <a:pt x="401" y="514"/>
                    <a:pt x="514" y="401"/>
                    <a:pt x="514" y="255"/>
                  </a:cubicBezTo>
                  <a:cubicBezTo>
                    <a:pt x="514" y="113"/>
                    <a:pt x="401"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3"/>
            <p:cNvSpPr/>
            <p:nvPr/>
          </p:nvSpPr>
          <p:spPr>
            <a:xfrm flipH="1">
              <a:off x="6289678" y="3817125"/>
              <a:ext cx="55597" cy="56147"/>
            </a:xfrm>
            <a:custGeom>
              <a:rect b="b" l="l" r="r" t="t"/>
              <a:pathLst>
                <a:path extrusionOk="0" h="510" w="505">
                  <a:moveTo>
                    <a:pt x="255" y="0"/>
                  </a:moveTo>
                  <a:cubicBezTo>
                    <a:pt x="113" y="0"/>
                    <a:pt x="0" y="113"/>
                    <a:pt x="0" y="255"/>
                  </a:cubicBezTo>
                  <a:cubicBezTo>
                    <a:pt x="0" y="396"/>
                    <a:pt x="113" y="509"/>
                    <a:pt x="255" y="509"/>
                  </a:cubicBezTo>
                  <a:cubicBezTo>
                    <a:pt x="392" y="509"/>
                    <a:pt x="505" y="396"/>
                    <a:pt x="505" y="255"/>
                  </a:cubicBezTo>
                  <a:cubicBezTo>
                    <a:pt x="505" y="113"/>
                    <a:pt x="39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3"/>
            <p:cNvSpPr/>
            <p:nvPr/>
          </p:nvSpPr>
          <p:spPr>
            <a:xfrm flipH="1">
              <a:off x="6209752" y="3778153"/>
              <a:ext cx="55156" cy="55156"/>
            </a:xfrm>
            <a:custGeom>
              <a:rect b="b" l="l" r="r" t="t"/>
              <a:pathLst>
                <a:path extrusionOk="0" h="501" w="501">
                  <a:moveTo>
                    <a:pt x="251" y="1"/>
                  </a:moveTo>
                  <a:cubicBezTo>
                    <a:pt x="114" y="1"/>
                    <a:pt x="1" y="114"/>
                    <a:pt x="1" y="250"/>
                  </a:cubicBezTo>
                  <a:cubicBezTo>
                    <a:pt x="1" y="392"/>
                    <a:pt x="114" y="500"/>
                    <a:pt x="251" y="500"/>
                  </a:cubicBezTo>
                  <a:cubicBezTo>
                    <a:pt x="388" y="500"/>
                    <a:pt x="501" y="392"/>
                    <a:pt x="501" y="250"/>
                  </a:cubicBezTo>
                  <a:cubicBezTo>
                    <a:pt x="501" y="114"/>
                    <a:pt x="388"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3"/>
            <p:cNvSpPr/>
            <p:nvPr/>
          </p:nvSpPr>
          <p:spPr>
            <a:xfrm flipH="1">
              <a:off x="6131367" y="3737198"/>
              <a:ext cx="54055" cy="54055"/>
            </a:xfrm>
            <a:custGeom>
              <a:rect b="b" l="l" r="r" t="t"/>
              <a:pathLst>
                <a:path extrusionOk="0" h="491" w="491">
                  <a:moveTo>
                    <a:pt x="245" y="0"/>
                  </a:moveTo>
                  <a:cubicBezTo>
                    <a:pt x="109" y="0"/>
                    <a:pt x="0" y="113"/>
                    <a:pt x="0" y="245"/>
                  </a:cubicBezTo>
                  <a:cubicBezTo>
                    <a:pt x="0" y="382"/>
                    <a:pt x="109" y="490"/>
                    <a:pt x="245" y="490"/>
                  </a:cubicBezTo>
                  <a:cubicBezTo>
                    <a:pt x="382" y="490"/>
                    <a:pt x="491" y="382"/>
                    <a:pt x="491" y="245"/>
                  </a:cubicBezTo>
                  <a:cubicBezTo>
                    <a:pt x="491" y="113"/>
                    <a:pt x="382" y="0"/>
                    <a:pt x="2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3"/>
            <p:cNvSpPr/>
            <p:nvPr/>
          </p:nvSpPr>
          <p:spPr>
            <a:xfrm flipH="1">
              <a:off x="6053532" y="3695144"/>
              <a:ext cx="53065" cy="53065"/>
            </a:xfrm>
            <a:custGeom>
              <a:rect b="b" l="l" r="r" t="t"/>
              <a:pathLst>
                <a:path extrusionOk="0" h="482" w="482">
                  <a:moveTo>
                    <a:pt x="241" y="0"/>
                  </a:moveTo>
                  <a:cubicBezTo>
                    <a:pt x="109" y="0"/>
                    <a:pt x="1" y="109"/>
                    <a:pt x="1" y="241"/>
                  </a:cubicBezTo>
                  <a:cubicBezTo>
                    <a:pt x="1" y="373"/>
                    <a:pt x="109" y="481"/>
                    <a:pt x="241" y="481"/>
                  </a:cubicBezTo>
                  <a:cubicBezTo>
                    <a:pt x="373" y="481"/>
                    <a:pt x="482" y="373"/>
                    <a:pt x="482" y="241"/>
                  </a:cubicBezTo>
                  <a:cubicBezTo>
                    <a:pt x="482"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3"/>
            <p:cNvSpPr/>
            <p:nvPr/>
          </p:nvSpPr>
          <p:spPr>
            <a:xfrm flipH="1">
              <a:off x="5976138" y="3652098"/>
              <a:ext cx="52074" cy="52514"/>
            </a:xfrm>
            <a:custGeom>
              <a:rect b="b" l="l" r="r" t="t"/>
              <a:pathLst>
                <a:path extrusionOk="0" h="477" w="473">
                  <a:moveTo>
                    <a:pt x="236" y="0"/>
                  </a:moveTo>
                  <a:cubicBezTo>
                    <a:pt x="109" y="0"/>
                    <a:pt x="1" y="109"/>
                    <a:pt x="1" y="241"/>
                  </a:cubicBezTo>
                  <a:cubicBezTo>
                    <a:pt x="1" y="368"/>
                    <a:pt x="109" y="476"/>
                    <a:pt x="236" y="476"/>
                  </a:cubicBezTo>
                  <a:cubicBezTo>
                    <a:pt x="368" y="476"/>
                    <a:pt x="472" y="368"/>
                    <a:pt x="472" y="241"/>
                  </a:cubicBezTo>
                  <a:cubicBezTo>
                    <a:pt x="472" y="109"/>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3"/>
            <p:cNvSpPr/>
            <p:nvPr/>
          </p:nvSpPr>
          <p:spPr>
            <a:xfrm flipH="1">
              <a:off x="5898303" y="3610043"/>
              <a:ext cx="50973" cy="51413"/>
            </a:xfrm>
            <a:custGeom>
              <a:rect b="b" l="l" r="r" t="t"/>
              <a:pathLst>
                <a:path extrusionOk="0" h="467" w="463">
                  <a:moveTo>
                    <a:pt x="231" y="0"/>
                  </a:moveTo>
                  <a:cubicBezTo>
                    <a:pt x="104" y="0"/>
                    <a:pt x="0" y="104"/>
                    <a:pt x="0" y="231"/>
                  </a:cubicBezTo>
                  <a:cubicBezTo>
                    <a:pt x="0" y="363"/>
                    <a:pt x="104" y="467"/>
                    <a:pt x="231" y="467"/>
                  </a:cubicBezTo>
                  <a:cubicBezTo>
                    <a:pt x="358" y="467"/>
                    <a:pt x="462" y="363"/>
                    <a:pt x="462" y="231"/>
                  </a:cubicBezTo>
                  <a:cubicBezTo>
                    <a:pt x="462" y="104"/>
                    <a:pt x="358" y="0"/>
                    <a:pt x="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3"/>
            <p:cNvSpPr/>
            <p:nvPr/>
          </p:nvSpPr>
          <p:spPr>
            <a:xfrm flipH="1">
              <a:off x="5819478" y="3569529"/>
              <a:ext cx="50422" cy="50422"/>
            </a:xfrm>
            <a:custGeom>
              <a:rect b="b" l="l" r="r" t="t"/>
              <a:pathLst>
                <a:path extrusionOk="0" h="458" w="458">
                  <a:moveTo>
                    <a:pt x="231" y="1"/>
                  </a:moveTo>
                  <a:cubicBezTo>
                    <a:pt x="104" y="1"/>
                    <a:pt x="0" y="104"/>
                    <a:pt x="0" y="227"/>
                  </a:cubicBezTo>
                  <a:cubicBezTo>
                    <a:pt x="0" y="354"/>
                    <a:pt x="104" y="458"/>
                    <a:pt x="231" y="458"/>
                  </a:cubicBezTo>
                  <a:cubicBezTo>
                    <a:pt x="354" y="458"/>
                    <a:pt x="458" y="354"/>
                    <a:pt x="458" y="227"/>
                  </a:cubicBezTo>
                  <a:cubicBezTo>
                    <a:pt x="458" y="104"/>
                    <a:pt x="354"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3"/>
            <p:cNvSpPr/>
            <p:nvPr/>
          </p:nvSpPr>
          <p:spPr>
            <a:xfrm flipH="1">
              <a:off x="5739551" y="3531658"/>
              <a:ext cx="49432" cy="49432"/>
            </a:xfrm>
            <a:custGeom>
              <a:rect b="b" l="l" r="r" t="t"/>
              <a:pathLst>
                <a:path extrusionOk="0" h="449" w="449">
                  <a:moveTo>
                    <a:pt x="227" y="0"/>
                  </a:moveTo>
                  <a:cubicBezTo>
                    <a:pt x="100" y="0"/>
                    <a:pt x="1" y="99"/>
                    <a:pt x="1" y="222"/>
                  </a:cubicBezTo>
                  <a:cubicBezTo>
                    <a:pt x="1" y="349"/>
                    <a:pt x="100" y="448"/>
                    <a:pt x="227" y="448"/>
                  </a:cubicBezTo>
                  <a:cubicBezTo>
                    <a:pt x="350" y="448"/>
                    <a:pt x="449" y="349"/>
                    <a:pt x="449" y="222"/>
                  </a:cubicBezTo>
                  <a:cubicBezTo>
                    <a:pt x="449" y="99"/>
                    <a:pt x="350"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3"/>
            <p:cNvSpPr/>
            <p:nvPr/>
          </p:nvSpPr>
          <p:spPr>
            <a:xfrm flipH="1">
              <a:off x="5657533" y="3497419"/>
              <a:ext cx="48331" cy="48331"/>
            </a:xfrm>
            <a:custGeom>
              <a:rect b="b" l="l" r="r" t="t"/>
              <a:pathLst>
                <a:path extrusionOk="0" h="439" w="439">
                  <a:moveTo>
                    <a:pt x="217" y="0"/>
                  </a:moveTo>
                  <a:cubicBezTo>
                    <a:pt x="94" y="0"/>
                    <a:pt x="0" y="99"/>
                    <a:pt x="0" y="222"/>
                  </a:cubicBezTo>
                  <a:cubicBezTo>
                    <a:pt x="0" y="340"/>
                    <a:pt x="94" y="439"/>
                    <a:pt x="217" y="439"/>
                  </a:cubicBezTo>
                  <a:cubicBezTo>
                    <a:pt x="340" y="439"/>
                    <a:pt x="439" y="340"/>
                    <a:pt x="439" y="222"/>
                  </a:cubicBezTo>
                  <a:cubicBezTo>
                    <a:pt x="439" y="99"/>
                    <a:pt x="340"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73"/>
            <p:cNvSpPr/>
            <p:nvPr/>
          </p:nvSpPr>
          <p:spPr>
            <a:xfrm flipH="1">
              <a:off x="5573974" y="3468355"/>
              <a:ext cx="47340" cy="47340"/>
            </a:xfrm>
            <a:custGeom>
              <a:rect b="b" l="l" r="r" t="t"/>
              <a:pathLst>
                <a:path extrusionOk="0" h="430" w="430">
                  <a:moveTo>
                    <a:pt x="213" y="0"/>
                  </a:moveTo>
                  <a:cubicBezTo>
                    <a:pt x="95" y="0"/>
                    <a:pt x="1" y="95"/>
                    <a:pt x="1" y="217"/>
                  </a:cubicBezTo>
                  <a:cubicBezTo>
                    <a:pt x="1" y="335"/>
                    <a:pt x="95" y="429"/>
                    <a:pt x="213" y="429"/>
                  </a:cubicBezTo>
                  <a:cubicBezTo>
                    <a:pt x="331" y="429"/>
                    <a:pt x="430" y="335"/>
                    <a:pt x="430" y="217"/>
                  </a:cubicBezTo>
                  <a:cubicBezTo>
                    <a:pt x="430" y="95"/>
                    <a:pt x="331"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3"/>
            <p:cNvSpPr/>
            <p:nvPr/>
          </p:nvSpPr>
          <p:spPr>
            <a:xfrm flipH="1">
              <a:off x="5488323" y="3445016"/>
              <a:ext cx="46789" cy="46789"/>
            </a:xfrm>
            <a:custGeom>
              <a:rect b="b" l="l" r="r" t="t"/>
              <a:pathLst>
                <a:path extrusionOk="0" h="425" w="425">
                  <a:moveTo>
                    <a:pt x="212" y="0"/>
                  </a:moveTo>
                  <a:cubicBezTo>
                    <a:pt x="94" y="0"/>
                    <a:pt x="0" y="94"/>
                    <a:pt x="0" y="212"/>
                  </a:cubicBezTo>
                  <a:cubicBezTo>
                    <a:pt x="0" y="330"/>
                    <a:pt x="94" y="424"/>
                    <a:pt x="212" y="424"/>
                  </a:cubicBezTo>
                  <a:cubicBezTo>
                    <a:pt x="330" y="424"/>
                    <a:pt x="424" y="330"/>
                    <a:pt x="424" y="212"/>
                  </a:cubicBezTo>
                  <a:cubicBezTo>
                    <a:pt x="424" y="94"/>
                    <a:pt x="330" y="0"/>
                    <a:pt x="2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3"/>
            <p:cNvSpPr/>
            <p:nvPr/>
          </p:nvSpPr>
          <p:spPr>
            <a:xfrm flipH="1">
              <a:off x="5401130" y="3428832"/>
              <a:ext cx="45798" cy="45358"/>
            </a:xfrm>
            <a:custGeom>
              <a:rect b="b" l="l" r="r" t="t"/>
              <a:pathLst>
                <a:path extrusionOk="0" h="412" w="416">
                  <a:moveTo>
                    <a:pt x="208" y="1"/>
                  </a:moveTo>
                  <a:cubicBezTo>
                    <a:pt x="95" y="1"/>
                    <a:pt x="1" y="91"/>
                    <a:pt x="1" y="204"/>
                  </a:cubicBezTo>
                  <a:cubicBezTo>
                    <a:pt x="1" y="322"/>
                    <a:pt x="95" y="411"/>
                    <a:pt x="208" y="411"/>
                  </a:cubicBezTo>
                  <a:cubicBezTo>
                    <a:pt x="321" y="411"/>
                    <a:pt x="415" y="322"/>
                    <a:pt x="415" y="204"/>
                  </a:cubicBezTo>
                  <a:cubicBezTo>
                    <a:pt x="415" y="91"/>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3"/>
            <p:cNvSpPr/>
            <p:nvPr/>
          </p:nvSpPr>
          <p:spPr>
            <a:xfrm flipH="1">
              <a:off x="5312947" y="3419585"/>
              <a:ext cx="44698" cy="44698"/>
            </a:xfrm>
            <a:custGeom>
              <a:rect b="b" l="l" r="r" t="t"/>
              <a:pathLst>
                <a:path extrusionOk="0" h="406" w="406">
                  <a:moveTo>
                    <a:pt x="203" y="0"/>
                  </a:moveTo>
                  <a:cubicBezTo>
                    <a:pt x="90" y="0"/>
                    <a:pt x="0" y="90"/>
                    <a:pt x="0" y="203"/>
                  </a:cubicBezTo>
                  <a:cubicBezTo>
                    <a:pt x="0" y="311"/>
                    <a:pt x="90" y="406"/>
                    <a:pt x="203" y="406"/>
                  </a:cubicBezTo>
                  <a:cubicBezTo>
                    <a:pt x="316" y="406"/>
                    <a:pt x="406" y="311"/>
                    <a:pt x="406" y="203"/>
                  </a:cubicBezTo>
                  <a:cubicBezTo>
                    <a:pt x="406" y="90"/>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3"/>
            <p:cNvSpPr/>
            <p:nvPr/>
          </p:nvSpPr>
          <p:spPr>
            <a:xfrm flipH="1">
              <a:off x="5224213" y="3417493"/>
              <a:ext cx="43707" cy="43707"/>
            </a:xfrm>
            <a:custGeom>
              <a:rect b="b" l="l" r="r" t="t"/>
              <a:pathLst>
                <a:path extrusionOk="0" h="397" w="397">
                  <a:moveTo>
                    <a:pt x="199" y="0"/>
                  </a:moveTo>
                  <a:cubicBezTo>
                    <a:pt x="90" y="0"/>
                    <a:pt x="1" y="90"/>
                    <a:pt x="1" y="198"/>
                  </a:cubicBezTo>
                  <a:cubicBezTo>
                    <a:pt x="1" y="307"/>
                    <a:pt x="90" y="396"/>
                    <a:pt x="199" y="396"/>
                  </a:cubicBezTo>
                  <a:cubicBezTo>
                    <a:pt x="307" y="396"/>
                    <a:pt x="397" y="307"/>
                    <a:pt x="397" y="198"/>
                  </a:cubicBezTo>
                  <a:cubicBezTo>
                    <a:pt x="397" y="90"/>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3"/>
            <p:cNvSpPr/>
            <p:nvPr/>
          </p:nvSpPr>
          <p:spPr>
            <a:xfrm flipH="1">
              <a:off x="5135369" y="3422117"/>
              <a:ext cx="43266" cy="42716"/>
            </a:xfrm>
            <a:custGeom>
              <a:rect b="b" l="l" r="r" t="t"/>
              <a:pathLst>
                <a:path extrusionOk="0" h="388" w="393">
                  <a:moveTo>
                    <a:pt x="199" y="1"/>
                  </a:moveTo>
                  <a:cubicBezTo>
                    <a:pt x="90" y="1"/>
                    <a:pt x="1" y="90"/>
                    <a:pt x="1" y="194"/>
                  </a:cubicBezTo>
                  <a:cubicBezTo>
                    <a:pt x="1" y="302"/>
                    <a:pt x="90" y="387"/>
                    <a:pt x="199" y="387"/>
                  </a:cubicBezTo>
                  <a:cubicBezTo>
                    <a:pt x="302" y="387"/>
                    <a:pt x="392" y="302"/>
                    <a:pt x="392" y="194"/>
                  </a:cubicBezTo>
                  <a:cubicBezTo>
                    <a:pt x="392" y="90"/>
                    <a:pt x="30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3"/>
            <p:cNvSpPr/>
            <p:nvPr/>
          </p:nvSpPr>
          <p:spPr>
            <a:xfrm flipH="1">
              <a:off x="5047186" y="3433566"/>
              <a:ext cx="42165" cy="41615"/>
            </a:xfrm>
            <a:custGeom>
              <a:rect b="b" l="l" r="r" t="t"/>
              <a:pathLst>
                <a:path extrusionOk="0" h="378" w="383">
                  <a:moveTo>
                    <a:pt x="189" y="0"/>
                  </a:moveTo>
                  <a:cubicBezTo>
                    <a:pt x="85" y="0"/>
                    <a:pt x="1" y="85"/>
                    <a:pt x="1" y="189"/>
                  </a:cubicBezTo>
                  <a:cubicBezTo>
                    <a:pt x="1" y="293"/>
                    <a:pt x="85" y="378"/>
                    <a:pt x="189" y="378"/>
                  </a:cubicBezTo>
                  <a:cubicBezTo>
                    <a:pt x="298" y="378"/>
                    <a:pt x="382" y="293"/>
                    <a:pt x="382" y="189"/>
                  </a:cubicBezTo>
                  <a:cubicBezTo>
                    <a:pt x="382" y="85"/>
                    <a:pt x="29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3"/>
            <p:cNvSpPr/>
            <p:nvPr/>
          </p:nvSpPr>
          <p:spPr>
            <a:xfrm flipH="1">
              <a:off x="4959994" y="3450630"/>
              <a:ext cx="41065" cy="40624"/>
            </a:xfrm>
            <a:custGeom>
              <a:rect b="b" l="l" r="r" t="t"/>
              <a:pathLst>
                <a:path extrusionOk="0" h="369" w="373">
                  <a:moveTo>
                    <a:pt x="184" y="1"/>
                  </a:moveTo>
                  <a:cubicBezTo>
                    <a:pt x="85" y="1"/>
                    <a:pt x="0" y="81"/>
                    <a:pt x="0" y="185"/>
                  </a:cubicBezTo>
                  <a:cubicBezTo>
                    <a:pt x="0" y="289"/>
                    <a:pt x="85" y="369"/>
                    <a:pt x="184" y="369"/>
                  </a:cubicBezTo>
                  <a:cubicBezTo>
                    <a:pt x="288" y="369"/>
                    <a:pt x="372" y="289"/>
                    <a:pt x="372" y="185"/>
                  </a:cubicBezTo>
                  <a:cubicBezTo>
                    <a:pt x="372" y="81"/>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3"/>
            <p:cNvSpPr/>
            <p:nvPr/>
          </p:nvSpPr>
          <p:spPr>
            <a:xfrm flipH="1">
              <a:off x="4873902" y="3472428"/>
              <a:ext cx="40074" cy="40074"/>
            </a:xfrm>
            <a:custGeom>
              <a:rect b="b" l="l" r="r" t="t"/>
              <a:pathLst>
                <a:path extrusionOk="0" h="364" w="364">
                  <a:moveTo>
                    <a:pt x="180" y="1"/>
                  </a:moveTo>
                  <a:cubicBezTo>
                    <a:pt x="81" y="1"/>
                    <a:pt x="1" y="81"/>
                    <a:pt x="1" y="185"/>
                  </a:cubicBezTo>
                  <a:cubicBezTo>
                    <a:pt x="1" y="284"/>
                    <a:pt x="81" y="364"/>
                    <a:pt x="180" y="364"/>
                  </a:cubicBezTo>
                  <a:cubicBezTo>
                    <a:pt x="279" y="364"/>
                    <a:pt x="364" y="284"/>
                    <a:pt x="364" y="185"/>
                  </a:cubicBezTo>
                  <a:cubicBezTo>
                    <a:pt x="364" y="81"/>
                    <a:pt x="279"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3"/>
            <p:cNvSpPr/>
            <p:nvPr/>
          </p:nvSpPr>
          <p:spPr>
            <a:xfrm flipH="1">
              <a:off x="4789242" y="3498961"/>
              <a:ext cx="39083" cy="38973"/>
            </a:xfrm>
            <a:custGeom>
              <a:rect b="b" l="l" r="r" t="t"/>
              <a:pathLst>
                <a:path extrusionOk="0" h="354" w="355">
                  <a:moveTo>
                    <a:pt x="180" y="0"/>
                  </a:moveTo>
                  <a:cubicBezTo>
                    <a:pt x="81" y="0"/>
                    <a:pt x="1" y="81"/>
                    <a:pt x="1" y="180"/>
                  </a:cubicBezTo>
                  <a:cubicBezTo>
                    <a:pt x="1" y="274"/>
                    <a:pt x="81" y="354"/>
                    <a:pt x="180" y="354"/>
                  </a:cubicBezTo>
                  <a:cubicBezTo>
                    <a:pt x="274" y="354"/>
                    <a:pt x="354" y="274"/>
                    <a:pt x="354" y="180"/>
                  </a:cubicBezTo>
                  <a:cubicBezTo>
                    <a:pt x="354" y="81"/>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3"/>
            <p:cNvSpPr/>
            <p:nvPr/>
          </p:nvSpPr>
          <p:spPr>
            <a:xfrm flipH="1">
              <a:off x="4705682" y="3529016"/>
              <a:ext cx="37982" cy="38532"/>
            </a:xfrm>
            <a:custGeom>
              <a:rect b="b" l="l" r="r" t="t"/>
              <a:pathLst>
                <a:path extrusionOk="0" h="350" w="345">
                  <a:moveTo>
                    <a:pt x="175" y="1"/>
                  </a:moveTo>
                  <a:cubicBezTo>
                    <a:pt x="80" y="1"/>
                    <a:pt x="0" y="81"/>
                    <a:pt x="0" y="175"/>
                  </a:cubicBezTo>
                  <a:cubicBezTo>
                    <a:pt x="0" y="270"/>
                    <a:pt x="80" y="350"/>
                    <a:pt x="175" y="350"/>
                  </a:cubicBezTo>
                  <a:cubicBezTo>
                    <a:pt x="269" y="350"/>
                    <a:pt x="344" y="270"/>
                    <a:pt x="344" y="175"/>
                  </a:cubicBezTo>
                  <a:cubicBezTo>
                    <a:pt x="344"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3"/>
            <p:cNvSpPr/>
            <p:nvPr/>
          </p:nvSpPr>
          <p:spPr>
            <a:xfrm flipH="1">
              <a:off x="4623224" y="3562814"/>
              <a:ext cx="36881" cy="37431"/>
            </a:xfrm>
            <a:custGeom>
              <a:rect b="b" l="l" r="r" t="t"/>
              <a:pathLst>
                <a:path extrusionOk="0" h="340" w="335">
                  <a:moveTo>
                    <a:pt x="170" y="0"/>
                  </a:moveTo>
                  <a:cubicBezTo>
                    <a:pt x="76" y="0"/>
                    <a:pt x="0" y="76"/>
                    <a:pt x="0" y="170"/>
                  </a:cubicBezTo>
                  <a:cubicBezTo>
                    <a:pt x="0" y="264"/>
                    <a:pt x="76" y="340"/>
                    <a:pt x="170" y="340"/>
                  </a:cubicBezTo>
                  <a:cubicBezTo>
                    <a:pt x="260" y="340"/>
                    <a:pt x="335" y="264"/>
                    <a:pt x="335" y="170"/>
                  </a:cubicBezTo>
                  <a:cubicBezTo>
                    <a:pt x="335" y="76"/>
                    <a:pt x="260"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3"/>
            <p:cNvSpPr/>
            <p:nvPr/>
          </p:nvSpPr>
          <p:spPr>
            <a:xfrm flipH="1">
              <a:off x="4541646" y="3599144"/>
              <a:ext cx="36441" cy="36441"/>
            </a:xfrm>
            <a:custGeom>
              <a:rect b="b" l="l" r="r" t="t"/>
              <a:pathLst>
                <a:path extrusionOk="0" h="331" w="331">
                  <a:moveTo>
                    <a:pt x="165" y="0"/>
                  </a:moveTo>
                  <a:cubicBezTo>
                    <a:pt x="75" y="0"/>
                    <a:pt x="0" y="76"/>
                    <a:pt x="0" y="165"/>
                  </a:cubicBezTo>
                  <a:cubicBezTo>
                    <a:pt x="0" y="255"/>
                    <a:pt x="75" y="330"/>
                    <a:pt x="165" y="330"/>
                  </a:cubicBezTo>
                  <a:cubicBezTo>
                    <a:pt x="255" y="330"/>
                    <a:pt x="330" y="255"/>
                    <a:pt x="330" y="165"/>
                  </a:cubicBezTo>
                  <a:cubicBezTo>
                    <a:pt x="330" y="76"/>
                    <a:pt x="255"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3"/>
            <p:cNvSpPr/>
            <p:nvPr/>
          </p:nvSpPr>
          <p:spPr>
            <a:xfrm flipH="1">
              <a:off x="4461720" y="3638557"/>
              <a:ext cx="35450" cy="34899"/>
            </a:xfrm>
            <a:custGeom>
              <a:rect b="b" l="l" r="r" t="t"/>
              <a:pathLst>
                <a:path extrusionOk="0" h="317" w="322">
                  <a:moveTo>
                    <a:pt x="161" y="1"/>
                  </a:moveTo>
                  <a:cubicBezTo>
                    <a:pt x="71" y="1"/>
                    <a:pt x="0" y="71"/>
                    <a:pt x="0" y="161"/>
                  </a:cubicBezTo>
                  <a:cubicBezTo>
                    <a:pt x="0" y="246"/>
                    <a:pt x="71" y="316"/>
                    <a:pt x="161" y="316"/>
                  </a:cubicBezTo>
                  <a:cubicBezTo>
                    <a:pt x="250" y="316"/>
                    <a:pt x="321" y="246"/>
                    <a:pt x="321" y="161"/>
                  </a:cubicBezTo>
                  <a:cubicBezTo>
                    <a:pt x="321" y="71"/>
                    <a:pt x="250"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3"/>
            <p:cNvSpPr/>
            <p:nvPr/>
          </p:nvSpPr>
          <p:spPr>
            <a:xfrm flipH="1">
              <a:off x="4381793" y="3677969"/>
              <a:ext cx="34459" cy="34349"/>
            </a:xfrm>
            <a:custGeom>
              <a:rect b="b" l="l" r="r" t="t"/>
              <a:pathLst>
                <a:path extrusionOk="0" h="312" w="313">
                  <a:moveTo>
                    <a:pt x="156" y="1"/>
                  </a:moveTo>
                  <a:cubicBezTo>
                    <a:pt x="72" y="1"/>
                    <a:pt x="1" y="72"/>
                    <a:pt x="1" y="156"/>
                  </a:cubicBezTo>
                  <a:cubicBezTo>
                    <a:pt x="1" y="241"/>
                    <a:pt x="72" y="312"/>
                    <a:pt x="156" y="312"/>
                  </a:cubicBezTo>
                  <a:cubicBezTo>
                    <a:pt x="241" y="312"/>
                    <a:pt x="312" y="241"/>
                    <a:pt x="312" y="156"/>
                  </a:cubicBezTo>
                  <a:cubicBezTo>
                    <a:pt x="312" y="72"/>
                    <a:pt x="241" y="1"/>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73"/>
            <p:cNvSpPr/>
            <p:nvPr/>
          </p:nvSpPr>
          <p:spPr>
            <a:xfrm flipH="1">
              <a:off x="4301427" y="3715841"/>
              <a:ext cx="33248" cy="33358"/>
            </a:xfrm>
            <a:custGeom>
              <a:rect b="b" l="l" r="r" t="t"/>
              <a:pathLst>
                <a:path extrusionOk="0" h="303" w="302">
                  <a:moveTo>
                    <a:pt x="151" y="1"/>
                  </a:moveTo>
                  <a:cubicBezTo>
                    <a:pt x="66" y="1"/>
                    <a:pt x="0" y="72"/>
                    <a:pt x="0" y="152"/>
                  </a:cubicBezTo>
                  <a:cubicBezTo>
                    <a:pt x="0" y="237"/>
                    <a:pt x="66" y="303"/>
                    <a:pt x="151" y="303"/>
                  </a:cubicBezTo>
                  <a:cubicBezTo>
                    <a:pt x="231" y="303"/>
                    <a:pt x="302" y="237"/>
                    <a:pt x="302" y="152"/>
                  </a:cubicBezTo>
                  <a:cubicBezTo>
                    <a:pt x="302" y="72"/>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3"/>
            <p:cNvSpPr/>
            <p:nvPr/>
          </p:nvSpPr>
          <p:spPr>
            <a:xfrm flipH="1">
              <a:off x="4220399" y="3752721"/>
              <a:ext cx="32367" cy="32257"/>
            </a:xfrm>
            <a:custGeom>
              <a:rect b="b" l="l" r="r" t="t"/>
              <a:pathLst>
                <a:path extrusionOk="0" h="293" w="294">
                  <a:moveTo>
                    <a:pt x="147" y="1"/>
                  </a:moveTo>
                  <a:cubicBezTo>
                    <a:pt x="67" y="1"/>
                    <a:pt x="1" y="62"/>
                    <a:pt x="1" y="147"/>
                  </a:cubicBezTo>
                  <a:cubicBezTo>
                    <a:pt x="1" y="227"/>
                    <a:pt x="67" y="293"/>
                    <a:pt x="147" y="293"/>
                  </a:cubicBezTo>
                  <a:cubicBezTo>
                    <a:pt x="227" y="293"/>
                    <a:pt x="293" y="227"/>
                    <a:pt x="293" y="147"/>
                  </a:cubicBezTo>
                  <a:cubicBezTo>
                    <a:pt x="293" y="62"/>
                    <a:pt x="227"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3"/>
            <p:cNvSpPr/>
            <p:nvPr/>
          </p:nvSpPr>
          <p:spPr>
            <a:xfrm flipH="1">
              <a:off x="4138491" y="3786960"/>
              <a:ext cx="31156" cy="31817"/>
            </a:xfrm>
            <a:custGeom>
              <a:rect b="b" l="l" r="r" t="t"/>
              <a:pathLst>
                <a:path extrusionOk="0" h="289" w="283">
                  <a:moveTo>
                    <a:pt x="142" y="1"/>
                  </a:moveTo>
                  <a:cubicBezTo>
                    <a:pt x="66" y="1"/>
                    <a:pt x="0" y="67"/>
                    <a:pt x="0" y="142"/>
                  </a:cubicBezTo>
                  <a:cubicBezTo>
                    <a:pt x="0" y="222"/>
                    <a:pt x="66" y="288"/>
                    <a:pt x="142" y="288"/>
                  </a:cubicBezTo>
                  <a:cubicBezTo>
                    <a:pt x="222" y="288"/>
                    <a:pt x="283" y="222"/>
                    <a:pt x="283" y="142"/>
                  </a:cubicBezTo>
                  <a:cubicBezTo>
                    <a:pt x="283" y="67"/>
                    <a:pt x="222"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3"/>
            <p:cNvSpPr/>
            <p:nvPr/>
          </p:nvSpPr>
          <p:spPr>
            <a:xfrm flipH="1">
              <a:off x="4055372" y="3819657"/>
              <a:ext cx="30716" cy="30716"/>
            </a:xfrm>
            <a:custGeom>
              <a:rect b="b" l="l" r="r" t="t"/>
              <a:pathLst>
                <a:path extrusionOk="0" h="279" w="279">
                  <a:moveTo>
                    <a:pt x="142" y="1"/>
                  </a:moveTo>
                  <a:cubicBezTo>
                    <a:pt x="61" y="1"/>
                    <a:pt x="0" y="62"/>
                    <a:pt x="0" y="142"/>
                  </a:cubicBezTo>
                  <a:cubicBezTo>
                    <a:pt x="0" y="218"/>
                    <a:pt x="61" y="279"/>
                    <a:pt x="142" y="279"/>
                  </a:cubicBezTo>
                  <a:cubicBezTo>
                    <a:pt x="217" y="279"/>
                    <a:pt x="278" y="218"/>
                    <a:pt x="278" y="142"/>
                  </a:cubicBezTo>
                  <a:cubicBezTo>
                    <a:pt x="278" y="62"/>
                    <a:pt x="217"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3"/>
            <p:cNvSpPr/>
            <p:nvPr/>
          </p:nvSpPr>
          <p:spPr>
            <a:xfrm flipH="1">
              <a:off x="3971813" y="3850262"/>
              <a:ext cx="29725" cy="29725"/>
            </a:xfrm>
            <a:custGeom>
              <a:rect b="b" l="l" r="r" t="t"/>
              <a:pathLst>
                <a:path extrusionOk="0" h="270" w="270">
                  <a:moveTo>
                    <a:pt x="137" y="1"/>
                  </a:moveTo>
                  <a:cubicBezTo>
                    <a:pt x="62" y="1"/>
                    <a:pt x="1" y="62"/>
                    <a:pt x="1" y="138"/>
                  </a:cubicBezTo>
                  <a:cubicBezTo>
                    <a:pt x="1" y="208"/>
                    <a:pt x="62" y="270"/>
                    <a:pt x="137" y="270"/>
                  </a:cubicBezTo>
                  <a:cubicBezTo>
                    <a:pt x="208" y="270"/>
                    <a:pt x="269" y="208"/>
                    <a:pt x="269" y="138"/>
                  </a:cubicBezTo>
                  <a:cubicBezTo>
                    <a:pt x="269" y="62"/>
                    <a:pt x="208"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3"/>
            <p:cNvSpPr/>
            <p:nvPr/>
          </p:nvSpPr>
          <p:spPr>
            <a:xfrm flipH="1">
              <a:off x="3887262" y="3878886"/>
              <a:ext cx="28624" cy="28624"/>
            </a:xfrm>
            <a:custGeom>
              <a:rect b="b" l="l" r="r" t="t"/>
              <a:pathLst>
                <a:path extrusionOk="0" h="260" w="260">
                  <a:moveTo>
                    <a:pt x="128" y="0"/>
                  </a:moveTo>
                  <a:cubicBezTo>
                    <a:pt x="57" y="0"/>
                    <a:pt x="0" y="57"/>
                    <a:pt x="0" y="127"/>
                  </a:cubicBezTo>
                  <a:cubicBezTo>
                    <a:pt x="0" y="198"/>
                    <a:pt x="57" y="259"/>
                    <a:pt x="128" y="259"/>
                  </a:cubicBezTo>
                  <a:cubicBezTo>
                    <a:pt x="198" y="259"/>
                    <a:pt x="260" y="198"/>
                    <a:pt x="260" y="127"/>
                  </a:cubicBezTo>
                  <a:cubicBezTo>
                    <a:pt x="260" y="57"/>
                    <a:pt x="198"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3"/>
            <p:cNvSpPr/>
            <p:nvPr/>
          </p:nvSpPr>
          <p:spPr>
            <a:xfrm flipH="1">
              <a:off x="3802162" y="3904758"/>
              <a:ext cx="28074" cy="27633"/>
            </a:xfrm>
            <a:custGeom>
              <a:rect b="b" l="l" r="r" t="t"/>
              <a:pathLst>
                <a:path extrusionOk="0" h="251" w="255">
                  <a:moveTo>
                    <a:pt x="127" y="1"/>
                  </a:moveTo>
                  <a:cubicBezTo>
                    <a:pt x="57" y="1"/>
                    <a:pt x="0" y="57"/>
                    <a:pt x="0" y="123"/>
                  </a:cubicBezTo>
                  <a:cubicBezTo>
                    <a:pt x="0" y="194"/>
                    <a:pt x="57" y="251"/>
                    <a:pt x="127" y="251"/>
                  </a:cubicBezTo>
                  <a:cubicBezTo>
                    <a:pt x="198" y="251"/>
                    <a:pt x="255" y="194"/>
                    <a:pt x="255" y="123"/>
                  </a:cubicBezTo>
                  <a:cubicBezTo>
                    <a:pt x="255" y="57"/>
                    <a:pt x="198" y="1"/>
                    <a:pt x="1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3"/>
            <p:cNvSpPr/>
            <p:nvPr/>
          </p:nvSpPr>
          <p:spPr>
            <a:xfrm flipH="1">
              <a:off x="3716511" y="3928207"/>
              <a:ext cx="26532" cy="26532"/>
            </a:xfrm>
            <a:custGeom>
              <a:rect b="b" l="l" r="r" t="t"/>
              <a:pathLst>
                <a:path extrusionOk="0" h="241" w="241">
                  <a:moveTo>
                    <a:pt x="118" y="0"/>
                  </a:moveTo>
                  <a:cubicBezTo>
                    <a:pt x="52" y="0"/>
                    <a:pt x="0" y="52"/>
                    <a:pt x="0" y="123"/>
                  </a:cubicBezTo>
                  <a:cubicBezTo>
                    <a:pt x="0" y="189"/>
                    <a:pt x="52" y="240"/>
                    <a:pt x="118" y="240"/>
                  </a:cubicBezTo>
                  <a:cubicBezTo>
                    <a:pt x="184" y="240"/>
                    <a:pt x="241" y="189"/>
                    <a:pt x="241" y="123"/>
                  </a:cubicBezTo>
                  <a:cubicBezTo>
                    <a:pt x="241" y="52"/>
                    <a:pt x="18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3"/>
            <p:cNvSpPr/>
            <p:nvPr/>
          </p:nvSpPr>
          <p:spPr>
            <a:xfrm flipH="1">
              <a:off x="3629869" y="3948904"/>
              <a:ext cx="25982" cy="25541"/>
            </a:xfrm>
            <a:custGeom>
              <a:rect b="b" l="l" r="r" t="t"/>
              <a:pathLst>
                <a:path extrusionOk="0" h="232" w="236">
                  <a:moveTo>
                    <a:pt x="118" y="1"/>
                  </a:moveTo>
                  <a:cubicBezTo>
                    <a:pt x="52" y="1"/>
                    <a:pt x="0" y="52"/>
                    <a:pt x="0" y="118"/>
                  </a:cubicBezTo>
                  <a:cubicBezTo>
                    <a:pt x="0" y="180"/>
                    <a:pt x="52" y="232"/>
                    <a:pt x="118" y="232"/>
                  </a:cubicBezTo>
                  <a:cubicBezTo>
                    <a:pt x="179" y="232"/>
                    <a:pt x="236" y="180"/>
                    <a:pt x="236" y="118"/>
                  </a:cubicBezTo>
                  <a:cubicBezTo>
                    <a:pt x="236" y="52"/>
                    <a:pt x="179"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3"/>
            <p:cNvSpPr/>
            <p:nvPr/>
          </p:nvSpPr>
          <p:spPr>
            <a:xfrm flipH="1">
              <a:off x="3543117" y="3966519"/>
              <a:ext cx="24551" cy="25101"/>
            </a:xfrm>
            <a:custGeom>
              <a:rect b="b" l="l" r="r" t="t"/>
              <a:pathLst>
                <a:path extrusionOk="0" h="228" w="223">
                  <a:moveTo>
                    <a:pt x="114" y="1"/>
                  </a:moveTo>
                  <a:cubicBezTo>
                    <a:pt x="48" y="1"/>
                    <a:pt x="1" y="53"/>
                    <a:pt x="1" y="114"/>
                  </a:cubicBezTo>
                  <a:cubicBezTo>
                    <a:pt x="1" y="175"/>
                    <a:pt x="48" y="227"/>
                    <a:pt x="114" y="227"/>
                  </a:cubicBezTo>
                  <a:cubicBezTo>
                    <a:pt x="175" y="227"/>
                    <a:pt x="222" y="175"/>
                    <a:pt x="222" y="114"/>
                  </a:cubicBezTo>
                  <a:cubicBezTo>
                    <a:pt x="222" y="53"/>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3"/>
            <p:cNvSpPr/>
            <p:nvPr/>
          </p:nvSpPr>
          <p:spPr>
            <a:xfrm flipH="1">
              <a:off x="3455484" y="3981602"/>
              <a:ext cx="24000" cy="24000"/>
            </a:xfrm>
            <a:custGeom>
              <a:rect b="b" l="l" r="r" t="t"/>
              <a:pathLst>
                <a:path extrusionOk="0" h="218" w="218">
                  <a:moveTo>
                    <a:pt x="109" y="1"/>
                  </a:moveTo>
                  <a:cubicBezTo>
                    <a:pt x="53" y="1"/>
                    <a:pt x="1" y="48"/>
                    <a:pt x="1" y="109"/>
                  </a:cubicBezTo>
                  <a:cubicBezTo>
                    <a:pt x="1" y="170"/>
                    <a:pt x="53" y="217"/>
                    <a:pt x="109" y="217"/>
                  </a:cubicBezTo>
                  <a:cubicBezTo>
                    <a:pt x="171" y="217"/>
                    <a:pt x="218" y="170"/>
                    <a:pt x="218" y="109"/>
                  </a:cubicBezTo>
                  <a:cubicBezTo>
                    <a:pt x="218" y="48"/>
                    <a:pt x="17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3"/>
            <p:cNvSpPr/>
            <p:nvPr/>
          </p:nvSpPr>
          <p:spPr>
            <a:xfrm flipH="1">
              <a:off x="3367190" y="3993602"/>
              <a:ext cx="23009" cy="22899"/>
            </a:xfrm>
            <a:custGeom>
              <a:rect b="b" l="l" r="r" t="t"/>
              <a:pathLst>
                <a:path extrusionOk="0" h="208" w="209">
                  <a:moveTo>
                    <a:pt x="105" y="0"/>
                  </a:moveTo>
                  <a:cubicBezTo>
                    <a:pt x="48" y="0"/>
                    <a:pt x="1" y="42"/>
                    <a:pt x="1" y="104"/>
                  </a:cubicBezTo>
                  <a:cubicBezTo>
                    <a:pt x="1" y="160"/>
                    <a:pt x="48" y="207"/>
                    <a:pt x="105" y="207"/>
                  </a:cubicBezTo>
                  <a:cubicBezTo>
                    <a:pt x="161" y="207"/>
                    <a:pt x="208" y="160"/>
                    <a:pt x="208" y="104"/>
                  </a:cubicBezTo>
                  <a:cubicBezTo>
                    <a:pt x="208" y="42"/>
                    <a:pt x="161" y="0"/>
                    <a:pt x="1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3"/>
            <p:cNvSpPr/>
            <p:nvPr/>
          </p:nvSpPr>
          <p:spPr>
            <a:xfrm flipH="1">
              <a:off x="3278457" y="4001858"/>
              <a:ext cx="22459" cy="21908"/>
            </a:xfrm>
            <a:custGeom>
              <a:rect b="b" l="l" r="r" t="t"/>
              <a:pathLst>
                <a:path extrusionOk="0" h="199" w="204">
                  <a:moveTo>
                    <a:pt x="100" y="0"/>
                  </a:moveTo>
                  <a:cubicBezTo>
                    <a:pt x="48" y="0"/>
                    <a:pt x="1" y="48"/>
                    <a:pt x="1" y="99"/>
                  </a:cubicBezTo>
                  <a:cubicBezTo>
                    <a:pt x="1" y="156"/>
                    <a:pt x="48" y="198"/>
                    <a:pt x="100" y="198"/>
                  </a:cubicBezTo>
                  <a:cubicBezTo>
                    <a:pt x="156" y="198"/>
                    <a:pt x="203" y="156"/>
                    <a:pt x="203" y="99"/>
                  </a:cubicBezTo>
                  <a:cubicBezTo>
                    <a:pt x="203" y="48"/>
                    <a:pt x="156" y="0"/>
                    <a:pt x="1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3"/>
            <p:cNvSpPr/>
            <p:nvPr/>
          </p:nvSpPr>
          <p:spPr>
            <a:xfrm flipH="1">
              <a:off x="3190273" y="4007583"/>
              <a:ext cx="20807" cy="20807"/>
            </a:xfrm>
            <a:custGeom>
              <a:rect b="b" l="l" r="r" t="t"/>
              <a:pathLst>
                <a:path extrusionOk="0" h="189" w="189">
                  <a:moveTo>
                    <a:pt x="95" y="0"/>
                  </a:moveTo>
                  <a:cubicBezTo>
                    <a:pt x="43" y="0"/>
                    <a:pt x="0" y="43"/>
                    <a:pt x="0" y="95"/>
                  </a:cubicBezTo>
                  <a:cubicBezTo>
                    <a:pt x="0" y="146"/>
                    <a:pt x="43" y="189"/>
                    <a:pt x="95" y="189"/>
                  </a:cubicBezTo>
                  <a:cubicBezTo>
                    <a:pt x="146" y="189"/>
                    <a:pt x="189" y="146"/>
                    <a:pt x="189" y="95"/>
                  </a:cubicBezTo>
                  <a:cubicBezTo>
                    <a:pt x="189" y="43"/>
                    <a:pt x="146"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3"/>
            <p:cNvSpPr/>
            <p:nvPr/>
          </p:nvSpPr>
          <p:spPr>
            <a:xfrm flipH="1">
              <a:off x="3100989" y="4009675"/>
              <a:ext cx="20367" cy="19817"/>
            </a:xfrm>
            <a:custGeom>
              <a:rect b="b" l="l" r="r" t="t"/>
              <a:pathLst>
                <a:path extrusionOk="0" h="180" w="185">
                  <a:moveTo>
                    <a:pt x="90" y="0"/>
                  </a:moveTo>
                  <a:cubicBezTo>
                    <a:pt x="38" y="0"/>
                    <a:pt x="1" y="38"/>
                    <a:pt x="1" y="90"/>
                  </a:cubicBezTo>
                  <a:cubicBezTo>
                    <a:pt x="1" y="142"/>
                    <a:pt x="38" y="179"/>
                    <a:pt x="90" y="179"/>
                  </a:cubicBezTo>
                  <a:cubicBezTo>
                    <a:pt x="142" y="179"/>
                    <a:pt x="185" y="142"/>
                    <a:pt x="185" y="90"/>
                  </a:cubicBezTo>
                  <a:cubicBezTo>
                    <a:pt x="185" y="38"/>
                    <a:pt x="142"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3"/>
            <p:cNvSpPr/>
            <p:nvPr/>
          </p:nvSpPr>
          <p:spPr>
            <a:xfrm flipH="1">
              <a:off x="3012256" y="4008574"/>
              <a:ext cx="19266" cy="19376"/>
            </a:xfrm>
            <a:custGeom>
              <a:rect b="b" l="l" r="r" t="t"/>
              <a:pathLst>
                <a:path extrusionOk="0" h="176" w="175">
                  <a:moveTo>
                    <a:pt x="85" y="1"/>
                  </a:moveTo>
                  <a:cubicBezTo>
                    <a:pt x="38" y="1"/>
                    <a:pt x="0" y="38"/>
                    <a:pt x="0" y="86"/>
                  </a:cubicBezTo>
                  <a:cubicBezTo>
                    <a:pt x="0" y="137"/>
                    <a:pt x="38" y="175"/>
                    <a:pt x="85" y="175"/>
                  </a:cubicBezTo>
                  <a:cubicBezTo>
                    <a:pt x="132" y="175"/>
                    <a:pt x="175" y="137"/>
                    <a:pt x="175" y="86"/>
                  </a:cubicBezTo>
                  <a:cubicBezTo>
                    <a:pt x="175" y="38"/>
                    <a:pt x="132"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3"/>
            <p:cNvSpPr/>
            <p:nvPr/>
          </p:nvSpPr>
          <p:spPr>
            <a:xfrm flipH="1">
              <a:off x="2923522" y="4004501"/>
              <a:ext cx="18275" cy="18165"/>
            </a:xfrm>
            <a:custGeom>
              <a:rect b="b" l="l" r="r" t="t"/>
              <a:pathLst>
                <a:path extrusionOk="0" h="165" w="166">
                  <a:moveTo>
                    <a:pt x="81" y="0"/>
                  </a:moveTo>
                  <a:cubicBezTo>
                    <a:pt x="34" y="0"/>
                    <a:pt x="1" y="38"/>
                    <a:pt x="1" y="85"/>
                  </a:cubicBezTo>
                  <a:cubicBezTo>
                    <a:pt x="1" y="132"/>
                    <a:pt x="34" y="165"/>
                    <a:pt x="81" y="165"/>
                  </a:cubicBezTo>
                  <a:cubicBezTo>
                    <a:pt x="128" y="165"/>
                    <a:pt x="166" y="132"/>
                    <a:pt x="166" y="85"/>
                  </a:cubicBezTo>
                  <a:cubicBezTo>
                    <a:pt x="166" y="38"/>
                    <a:pt x="12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73"/>
            <p:cNvSpPr/>
            <p:nvPr/>
          </p:nvSpPr>
          <p:spPr>
            <a:xfrm flipH="1">
              <a:off x="2835228" y="3997675"/>
              <a:ext cx="17285" cy="17725"/>
            </a:xfrm>
            <a:custGeom>
              <a:rect b="b" l="l" r="r" t="t"/>
              <a:pathLst>
                <a:path extrusionOk="0" h="161" w="157">
                  <a:moveTo>
                    <a:pt x="81" y="1"/>
                  </a:moveTo>
                  <a:cubicBezTo>
                    <a:pt x="34" y="1"/>
                    <a:pt x="1" y="38"/>
                    <a:pt x="1" y="81"/>
                  </a:cubicBezTo>
                  <a:cubicBezTo>
                    <a:pt x="1" y="123"/>
                    <a:pt x="34" y="161"/>
                    <a:pt x="81" y="161"/>
                  </a:cubicBezTo>
                  <a:cubicBezTo>
                    <a:pt x="123" y="161"/>
                    <a:pt x="156" y="123"/>
                    <a:pt x="156" y="81"/>
                  </a:cubicBezTo>
                  <a:cubicBezTo>
                    <a:pt x="156" y="38"/>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3"/>
            <p:cNvSpPr/>
            <p:nvPr/>
          </p:nvSpPr>
          <p:spPr>
            <a:xfrm flipH="1">
              <a:off x="2747045" y="3988317"/>
              <a:ext cx="16184" cy="16734"/>
            </a:xfrm>
            <a:custGeom>
              <a:rect b="b" l="l" r="r" t="t"/>
              <a:pathLst>
                <a:path extrusionOk="0" h="152" w="147">
                  <a:moveTo>
                    <a:pt x="76" y="1"/>
                  </a:moveTo>
                  <a:cubicBezTo>
                    <a:pt x="34" y="1"/>
                    <a:pt x="1" y="39"/>
                    <a:pt x="1" y="76"/>
                  </a:cubicBezTo>
                  <a:cubicBezTo>
                    <a:pt x="1" y="119"/>
                    <a:pt x="34" y="152"/>
                    <a:pt x="76" y="152"/>
                  </a:cubicBezTo>
                  <a:cubicBezTo>
                    <a:pt x="114" y="152"/>
                    <a:pt x="147" y="119"/>
                    <a:pt x="147" y="76"/>
                  </a:cubicBezTo>
                  <a:cubicBezTo>
                    <a:pt x="147" y="39"/>
                    <a:pt x="114"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73"/>
            <p:cNvSpPr/>
            <p:nvPr/>
          </p:nvSpPr>
          <p:spPr>
            <a:xfrm flipH="1">
              <a:off x="2658752" y="3976978"/>
              <a:ext cx="15743" cy="15633"/>
            </a:xfrm>
            <a:custGeom>
              <a:rect b="b" l="l" r="r" t="t"/>
              <a:pathLst>
                <a:path extrusionOk="0" h="142" w="143">
                  <a:moveTo>
                    <a:pt x="71" y="0"/>
                  </a:moveTo>
                  <a:cubicBezTo>
                    <a:pt x="34" y="0"/>
                    <a:pt x="1" y="33"/>
                    <a:pt x="1" y="71"/>
                  </a:cubicBezTo>
                  <a:cubicBezTo>
                    <a:pt x="1" y="113"/>
                    <a:pt x="34" y="142"/>
                    <a:pt x="71" y="142"/>
                  </a:cubicBezTo>
                  <a:cubicBezTo>
                    <a:pt x="109" y="142"/>
                    <a:pt x="142" y="113"/>
                    <a:pt x="142" y="71"/>
                  </a:cubicBezTo>
                  <a:cubicBezTo>
                    <a:pt x="142" y="33"/>
                    <a:pt x="109"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3"/>
            <p:cNvSpPr/>
            <p:nvPr/>
          </p:nvSpPr>
          <p:spPr>
            <a:xfrm flipH="1">
              <a:off x="2571119" y="3963987"/>
              <a:ext cx="14642" cy="14642"/>
            </a:xfrm>
            <a:custGeom>
              <a:rect b="b" l="l" r="r" t="t"/>
              <a:pathLst>
                <a:path extrusionOk="0" h="133" w="133">
                  <a:moveTo>
                    <a:pt x="67" y="0"/>
                  </a:moveTo>
                  <a:cubicBezTo>
                    <a:pt x="34" y="0"/>
                    <a:pt x="1" y="29"/>
                    <a:pt x="1" y="66"/>
                  </a:cubicBezTo>
                  <a:cubicBezTo>
                    <a:pt x="1" y="104"/>
                    <a:pt x="34" y="132"/>
                    <a:pt x="67" y="132"/>
                  </a:cubicBezTo>
                  <a:cubicBezTo>
                    <a:pt x="105" y="132"/>
                    <a:pt x="133" y="104"/>
                    <a:pt x="133" y="66"/>
                  </a:cubicBezTo>
                  <a:cubicBezTo>
                    <a:pt x="133" y="29"/>
                    <a:pt x="105" y="0"/>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3"/>
            <p:cNvSpPr/>
            <p:nvPr/>
          </p:nvSpPr>
          <p:spPr>
            <a:xfrm flipH="1">
              <a:off x="2483376" y="3949455"/>
              <a:ext cx="13651" cy="13541"/>
            </a:xfrm>
            <a:custGeom>
              <a:rect b="b" l="l" r="r" t="t"/>
              <a:pathLst>
                <a:path extrusionOk="0" h="123" w="124">
                  <a:moveTo>
                    <a:pt x="62" y="0"/>
                  </a:moveTo>
                  <a:cubicBezTo>
                    <a:pt x="29" y="0"/>
                    <a:pt x="1" y="29"/>
                    <a:pt x="1" y="62"/>
                  </a:cubicBezTo>
                  <a:cubicBezTo>
                    <a:pt x="1" y="95"/>
                    <a:pt x="29" y="123"/>
                    <a:pt x="62" y="123"/>
                  </a:cubicBezTo>
                  <a:cubicBezTo>
                    <a:pt x="95" y="123"/>
                    <a:pt x="124" y="95"/>
                    <a:pt x="124" y="62"/>
                  </a:cubicBezTo>
                  <a:cubicBezTo>
                    <a:pt x="124" y="29"/>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73"/>
            <p:cNvSpPr/>
            <p:nvPr/>
          </p:nvSpPr>
          <p:spPr>
            <a:xfrm flipH="1">
              <a:off x="2396184" y="3933822"/>
              <a:ext cx="12551" cy="12661"/>
            </a:xfrm>
            <a:custGeom>
              <a:rect b="b" l="l" r="r" t="t"/>
              <a:pathLst>
                <a:path extrusionOk="0" h="115" w="114">
                  <a:moveTo>
                    <a:pt x="57" y="1"/>
                  </a:moveTo>
                  <a:cubicBezTo>
                    <a:pt x="24" y="1"/>
                    <a:pt x="0" y="29"/>
                    <a:pt x="0" y="57"/>
                  </a:cubicBezTo>
                  <a:cubicBezTo>
                    <a:pt x="0" y="90"/>
                    <a:pt x="24" y="114"/>
                    <a:pt x="57" y="114"/>
                  </a:cubicBezTo>
                  <a:cubicBezTo>
                    <a:pt x="90" y="114"/>
                    <a:pt x="113" y="90"/>
                    <a:pt x="113" y="57"/>
                  </a:cubicBezTo>
                  <a:cubicBezTo>
                    <a:pt x="113"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73"/>
            <p:cNvSpPr/>
            <p:nvPr/>
          </p:nvSpPr>
          <p:spPr>
            <a:xfrm flipH="1">
              <a:off x="2308991" y="3918299"/>
              <a:ext cx="11560" cy="11560"/>
            </a:xfrm>
            <a:custGeom>
              <a:rect b="b" l="l" r="r" t="t"/>
              <a:pathLst>
                <a:path extrusionOk="0" h="105" w="105">
                  <a:moveTo>
                    <a:pt x="53" y="0"/>
                  </a:moveTo>
                  <a:cubicBezTo>
                    <a:pt x="24" y="0"/>
                    <a:pt x="1" y="24"/>
                    <a:pt x="1" y="52"/>
                  </a:cubicBezTo>
                  <a:cubicBezTo>
                    <a:pt x="1" y="81"/>
                    <a:pt x="24" y="104"/>
                    <a:pt x="53" y="104"/>
                  </a:cubicBezTo>
                  <a:cubicBezTo>
                    <a:pt x="81" y="104"/>
                    <a:pt x="104" y="81"/>
                    <a:pt x="104" y="52"/>
                  </a:cubicBezTo>
                  <a:cubicBezTo>
                    <a:pt x="104" y="24"/>
                    <a:pt x="81" y="0"/>
                    <a:pt x="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3"/>
            <p:cNvSpPr/>
            <p:nvPr/>
          </p:nvSpPr>
          <p:spPr>
            <a:xfrm flipH="1">
              <a:off x="2221248" y="3902776"/>
              <a:ext cx="11009" cy="10459"/>
            </a:xfrm>
            <a:custGeom>
              <a:rect b="b" l="l" r="r" t="t"/>
              <a:pathLst>
                <a:path extrusionOk="0" h="95" w="100">
                  <a:moveTo>
                    <a:pt x="47" y="0"/>
                  </a:moveTo>
                  <a:cubicBezTo>
                    <a:pt x="24" y="0"/>
                    <a:pt x="0" y="19"/>
                    <a:pt x="0" y="47"/>
                  </a:cubicBezTo>
                  <a:cubicBezTo>
                    <a:pt x="0" y="75"/>
                    <a:pt x="24" y="94"/>
                    <a:pt x="47" y="94"/>
                  </a:cubicBezTo>
                  <a:cubicBezTo>
                    <a:pt x="76" y="94"/>
                    <a:pt x="99" y="75"/>
                    <a:pt x="99" y="47"/>
                  </a:cubicBezTo>
                  <a:cubicBezTo>
                    <a:pt x="99" y="19"/>
                    <a:pt x="76" y="0"/>
                    <a:pt x="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3"/>
            <p:cNvSpPr/>
            <p:nvPr/>
          </p:nvSpPr>
          <p:spPr>
            <a:xfrm flipH="1">
              <a:off x="2134056" y="3887694"/>
              <a:ext cx="9468" cy="9908"/>
            </a:xfrm>
            <a:custGeom>
              <a:rect b="b" l="l" r="r" t="t"/>
              <a:pathLst>
                <a:path extrusionOk="0" h="90" w="86">
                  <a:moveTo>
                    <a:pt x="43" y="0"/>
                  </a:moveTo>
                  <a:cubicBezTo>
                    <a:pt x="19" y="0"/>
                    <a:pt x="0" y="19"/>
                    <a:pt x="0" y="47"/>
                  </a:cubicBezTo>
                  <a:cubicBezTo>
                    <a:pt x="0" y="71"/>
                    <a:pt x="19" y="90"/>
                    <a:pt x="43" y="90"/>
                  </a:cubicBezTo>
                  <a:cubicBezTo>
                    <a:pt x="66" y="90"/>
                    <a:pt x="85" y="71"/>
                    <a:pt x="85" y="47"/>
                  </a:cubicBezTo>
                  <a:cubicBezTo>
                    <a:pt x="85" y="19"/>
                    <a:pt x="66"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3"/>
            <p:cNvSpPr/>
            <p:nvPr/>
          </p:nvSpPr>
          <p:spPr>
            <a:xfrm flipH="1">
              <a:off x="2046423" y="3874152"/>
              <a:ext cx="8917" cy="8917"/>
            </a:xfrm>
            <a:custGeom>
              <a:rect b="b" l="l" r="r" t="t"/>
              <a:pathLst>
                <a:path extrusionOk="0" h="81" w="81">
                  <a:moveTo>
                    <a:pt x="43" y="1"/>
                  </a:moveTo>
                  <a:cubicBezTo>
                    <a:pt x="20" y="1"/>
                    <a:pt x="1" y="20"/>
                    <a:pt x="1" y="43"/>
                  </a:cubicBezTo>
                  <a:cubicBezTo>
                    <a:pt x="1" y="62"/>
                    <a:pt x="20" y="81"/>
                    <a:pt x="43" y="81"/>
                  </a:cubicBezTo>
                  <a:cubicBezTo>
                    <a:pt x="67" y="81"/>
                    <a:pt x="81" y="62"/>
                    <a:pt x="81" y="43"/>
                  </a:cubicBezTo>
                  <a:cubicBezTo>
                    <a:pt x="81" y="20"/>
                    <a:pt x="67"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3"/>
            <p:cNvSpPr/>
            <p:nvPr/>
          </p:nvSpPr>
          <p:spPr>
            <a:xfrm flipH="1">
              <a:off x="1958130" y="3862813"/>
              <a:ext cx="7927" cy="7817"/>
            </a:xfrm>
            <a:custGeom>
              <a:rect b="b" l="l" r="r" t="t"/>
              <a:pathLst>
                <a:path extrusionOk="0" h="71" w="72">
                  <a:moveTo>
                    <a:pt x="34" y="0"/>
                  </a:moveTo>
                  <a:cubicBezTo>
                    <a:pt x="15" y="0"/>
                    <a:pt x="1" y="14"/>
                    <a:pt x="1" y="33"/>
                  </a:cubicBezTo>
                  <a:cubicBezTo>
                    <a:pt x="1" y="57"/>
                    <a:pt x="15" y="71"/>
                    <a:pt x="34" y="71"/>
                  </a:cubicBezTo>
                  <a:cubicBezTo>
                    <a:pt x="52" y="71"/>
                    <a:pt x="71" y="57"/>
                    <a:pt x="71" y="33"/>
                  </a:cubicBezTo>
                  <a:cubicBezTo>
                    <a:pt x="71" y="14"/>
                    <a:pt x="52"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3"/>
            <p:cNvSpPr/>
            <p:nvPr/>
          </p:nvSpPr>
          <p:spPr>
            <a:xfrm flipH="1">
              <a:off x="1869947" y="3853455"/>
              <a:ext cx="6826" cy="6826"/>
            </a:xfrm>
            <a:custGeom>
              <a:rect b="b" l="l" r="r" t="t"/>
              <a:pathLst>
                <a:path extrusionOk="0" h="62" w="62">
                  <a:moveTo>
                    <a:pt x="29" y="0"/>
                  </a:moveTo>
                  <a:cubicBezTo>
                    <a:pt x="15" y="0"/>
                    <a:pt x="0" y="14"/>
                    <a:pt x="0" y="33"/>
                  </a:cubicBezTo>
                  <a:cubicBezTo>
                    <a:pt x="0" y="47"/>
                    <a:pt x="15" y="61"/>
                    <a:pt x="29" y="61"/>
                  </a:cubicBezTo>
                  <a:cubicBezTo>
                    <a:pt x="48" y="61"/>
                    <a:pt x="62" y="47"/>
                    <a:pt x="62" y="33"/>
                  </a:cubicBezTo>
                  <a:cubicBezTo>
                    <a:pt x="62" y="14"/>
                    <a:pt x="48"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3"/>
            <p:cNvSpPr/>
            <p:nvPr/>
          </p:nvSpPr>
          <p:spPr>
            <a:xfrm flipH="1">
              <a:off x="1781213" y="3847180"/>
              <a:ext cx="6275" cy="5835"/>
            </a:xfrm>
            <a:custGeom>
              <a:rect b="b" l="l" r="r" t="t"/>
              <a:pathLst>
                <a:path extrusionOk="0" h="53" w="57">
                  <a:moveTo>
                    <a:pt x="29" y="1"/>
                  </a:moveTo>
                  <a:cubicBezTo>
                    <a:pt x="14" y="1"/>
                    <a:pt x="0" y="15"/>
                    <a:pt x="0" y="29"/>
                  </a:cubicBezTo>
                  <a:cubicBezTo>
                    <a:pt x="0" y="43"/>
                    <a:pt x="14" y="52"/>
                    <a:pt x="29" y="52"/>
                  </a:cubicBezTo>
                  <a:cubicBezTo>
                    <a:pt x="43" y="52"/>
                    <a:pt x="57" y="43"/>
                    <a:pt x="57" y="29"/>
                  </a:cubicBezTo>
                  <a:cubicBezTo>
                    <a:pt x="57" y="15"/>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3"/>
            <p:cNvSpPr/>
            <p:nvPr/>
          </p:nvSpPr>
          <p:spPr>
            <a:xfrm flipH="1">
              <a:off x="1692479" y="3844097"/>
              <a:ext cx="5284" cy="5284"/>
            </a:xfrm>
            <a:custGeom>
              <a:rect b="b" l="l" r="r" t="t"/>
              <a:pathLst>
                <a:path extrusionOk="0" h="48" w="48">
                  <a:moveTo>
                    <a:pt x="24" y="0"/>
                  </a:moveTo>
                  <a:cubicBezTo>
                    <a:pt x="10" y="0"/>
                    <a:pt x="1" y="10"/>
                    <a:pt x="1" y="24"/>
                  </a:cubicBezTo>
                  <a:cubicBezTo>
                    <a:pt x="1" y="38"/>
                    <a:pt x="10" y="47"/>
                    <a:pt x="24" y="47"/>
                  </a:cubicBezTo>
                  <a:cubicBezTo>
                    <a:pt x="34" y="47"/>
                    <a:pt x="48" y="38"/>
                    <a:pt x="48" y="24"/>
                  </a:cubicBezTo>
                  <a:cubicBezTo>
                    <a:pt x="48" y="10"/>
                    <a:pt x="34"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3"/>
            <p:cNvSpPr/>
            <p:nvPr/>
          </p:nvSpPr>
          <p:spPr>
            <a:xfrm flipH="1">
              <a:off x="1603635" y="3844648"/>
              <a:ext cx="4294" cy="4184"/>
            </a:xfrm>
            <a:custGeom>
              <a:rect b="b" l="l" r="r" t="t"/>
              <a:pathLst>
                <a:path extrusionOk="0" h="38" w="39">
                  <a:moveTo>
                    <a:pt x="19" y="0"/>
                  </a:moveTo>
                  <a:cubicBezTo>
                    <a:pt x="10" y="0"/>
                    <a:pt x="0" y="9"/>
                    <a:pt x="0" y="19"/>
                  </a:cubicBezTo>
                  <a:cubicBezTo>
                    <a:pt x="0" y="28"/>
                    <a:pt x="10" y="38"/>
                    <a:pt x="19" y="38"/>
                  </a:cubicBezTo>
                  <a:cubicBezTo>
                    <a:pt x="29" y="38"/>
                    <a:pt x="38" y="28"/>
                    <a:pt x="38" y="19"/>
                  </a:cubicBezTo>
                  <a:cubicBezTo>
                    <a:pt x="38" y="9"/>
                    <a:pt x="29"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3"/>
            <p:cNvSpPr/>
            <p:nvPr/>
          </p:nvSpPr>
          <p:spPr>
            <a:xfrm flipH="1">
              <a:off x="1514902" y="3849272"/>
              <a:ext cx="3743" cy="3193"/>
            </a:xfrm>
            <a:custGeom>
              <a:rect b="b" l="l" r="r" t="t"/>
              <a:pathLst>
                <a:path extrusionOk="0" h="29" w="34">
                  <a:moveTo>
                    <a:pt x="19" y="0"/>
                  </a:moveTo>
                  <a:cubicBezTo>
                    <a:pt x="10" y="0"/>
                    <a:pt x="0" y="5"/>
                    <a:pt x="0" y="15"/>
                  </a:cubicBezTo>
                  <a:cubicBezTo>
                    <a:pt x="0" y="24"/>
                    <a:pt x="10" y="29"/>
                    <a:pt x="19" y="29"/>
                  </a:cubicBezTo>
                  <a:cubicBezTo>
                    <a:pt x="24" y="29"/>
                    <a:pt x="33" y="24"/>
                    <a:pt x="33" y="15"/>
                  </a:cubicBezTo>
                  <a:cubicBezTo>
                    <a:pt x="33" y="5"/>
                    <a:pt x="24"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3"/>
            <p:cNvSpPr/>
            <p:nvPr/>
          </p:nvSpPr>
          <p:spPr>
            <a:xfrm flipH="1">
              <a:off x="1426718" y="3857528"/>
              <a:ext cx="2202" cy="2752"/>
            </a:xfrm>
            <a:custGeom>
              <a:rect b="b" l="l" r="r" t="t"/>
              <a:pathLst>
                <a:path extrusionOk="0" h="25" w="20">
                  <a:moveTo>
                    <a:pt x="10" y="1"/>
                  </a:moveTo>
                  <a:cubicBezTo>
                    <a:pt x="5" y="1"/>
                    <a:pt x="1" y="6"/>
                    <a:pt x="1" y="15"/>
                  </a:cubicBezTo>
                  <a:cubicBezTo>
                    <a:pt x="1" y="20"/>
                    <a:pt x="5" y="24"/>
                    <a:pt x="10" y="24"/>
                  </a:cubicBezTo>
                  <a:cubicBezTo>
                    <a:pt x="15" y="24"/>
                    <a:pt x="20" y="20"/>
                    <a:pt x="20" y="15"/>
                  </a:cubicBezTo>
                  <a:cubicBezTo>
                    <a:pt x="20" y="6"/>
                    <a:pt x="15"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3"/>
            <p:cNvSpPr/>
            <p:nvPr/>
          </p:nvSpPr>
          <p:spPr>
            <a:xfrm flipH="1">
              <a:off x="1338535" y="3870519"/>
              <a:ext cx="1651" cy="1211"/>
            </a:xfrm>
            <a:custGeom>
              <a:rect b="b" l="l" r="r" t="t"/>
              <a:pathLst>
                <a:path extrusionOk="0" h="11" w="15">
                  <a:moveTo>
                    <a:pt x="6" y="1"/>
                  </a:moveTo>
                  <a:cubicBezTo>
                    <a:pt x="6" y="1"/>
                    <a:pt x="1" y="1"/>
                    <a:pt x="1" y="5"/>
                  </a:cubicBezTo>
                  <a:cubicBezTo>
                    <a:pt x="1" y="10"/>
                    <a:pt x="6" y="10"/>
                    <a:pt x="6" y="10"/>
                  </a:cubicBezTo>
                  <a:cubicBezTo>
                    <a:pt x="10" y="10"/>
                    <a:pt x="15" y="10"/>
                    <a:pt x="15" y="5"/>
                  </a:cubicBezTo>
                  <a:cubicBezTo>
                    <a:pt x="15" y="1"/>
                    <a:pt x="10" y="1"/>
                    <a:pt x="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3"/>
            <p:cNvSpPr/>
            <p:nvPr/>
          </p:nvSpPr>
          <p:spPr>
            <a:xfrm flipH="1">
              <a:off x="1251343" y="3887143"/>
              <a:ext cx="550" cy="110"/>
            </a:xfrm>
            <a:custGeom>
              <a:rect b="b" l="l" r="r" t="t"/>
              <a:pathLst>
                <a:path extrusionOk="0" h="1" w="5">
                  <a:moveTo>
                    <a:pt x="5" y="1"/>
                  </a:moveTo>
                  <a:cubicBezTo>
                    <a:pt x="0" y="1"/>
                    <a:pt x="0" y="1"/>
                    <a:pt x="0" y="1"/>
                  </a:cubicBezTo>
                  <a:cubicBezTo>
                    <a:pt x="0" y="1"/>
                    <a:pt x="0" y="1"/>
                    <a:pt x="5" y="1"/>
                  </a:cubicBezTo>
                  <a:cubicBezTo>
                    <a:pt x="5" y="1"/>
                    <a:pt x="5" y="1"/>
                    <a:pt x="5" y="1"/>
                  </a:cubicBezTo>
                  <a:cubicBezTo>
                    <a:pt x="5" y="1"/>
                    <a:pt x="5"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3"/>
            <p:cNvSpPr/>
            <p:nvPr/>
          </p:nvSpPr>
          <p:spPr>
            <a:xfrm flipH="1">
              <a:off x="8349489" y="3499951"/>
              <a:ext cx="80588" cy="80588"/>
            </a:xfrm>
            <a:custGeom>
              <a:rect b="b" l="l" r="r" t="t"/>
              <a:pathLst>
                <a:path extrusionOk="0" h="732" w="732">
                  <a:moveTo>
                    <a:pt x="368" y="1"/>
                  </a:moveTo>
                  <a:cubicBezTo>
                    <a:pt x="165" y="1"/>
                    <a:pt x="0" y="166"/>
                    <a:pt x="0" y="369"/>
                  </a:cubicBezTo>
                  <a:cubicBezTo>
                    <a:pt x="0" y="571"/>
                    <a:pt x="165" y="732"/>
                    <a:pt x="368" y="732"/>
                  </a:cubicBezTo>
                  <a:cubicBezTo>
                    <a:pt x="571" y="732"/>
                    <a:pt x="731" y="571"/>
                    <a:pt x="731" y="369"/>
                  </a:cubicBezTo>
                  <a:cubicBezTo>
                    <a:pt x="731" y="166"/>
                    <a:pt x="571" y="1"/>
                    <a:pt x="3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3"/>
            <p:cNvSpPr/>
            <p:nvPr/>
          </p:nvSpPr>
          <p:spPr>
            <a:xfrm flipH="1">
              <a:off x="8280462" y="3556538"/>
              <a:ext cx="79597" cy="79487"/>
            </a:xfrm>
            <a:custGeom>
              <a:rect b="b" l="l" r="r" t="t"/>
              <a:pathLst>
                <a:path extrusionOk="0" h="722" w="723">
                  <a:moveTo>
                    <a:pt x="364" y="1"/>
                  </a:moveTo>
                  <a:cubicBezTo>
                    <a:pt x="166" y="1"/>
                    <a:pt x="1" y="161"/>
                    <a:pt x="1" y="364"/>
                  </a:cubicBezTo>
                  <a:cubicBezTo>
                    <a:pt x="1" y="562"/>
                    <a:pt x="166" y="722"/>
                    <a:pt x="364" y="722"/>
                  </a:cubicBezTo>
                  <a:cubicBezTo>
                    <a:pt x="562" y="722"/>
                    <a:pt x="722" y="562"/>
                    <a:pt x="722" y="364"/>
                  </a:cubicBezTo>
                  <a:cubicBezTo>
                    <a:pt x="722" y="161"/>
                    <a:pt x="562" y="1"/>
                    <a:pt x="3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3"/>
            <p:cNvSpPr/>
            <p:nvPr/>
          </p:nvSpPr>
          <p:spPr>
            <a:xfrm flipH="1">
              <a:off x="8208903" y="3609492"/>
              <a:ext cx="78496" cy="79046"/>
            </a:xfrm>
            <a:custGeom>
              <a:rect b="b" l="l" r="r" t="t"/>
              <a:pathLst>
                <a:path extrusionOk="0" h="718" w="713">
                  <a:moveTo>
                    <a:pt x="359" y="1"/>
                  </a:moveTo>
                  <a:cubicBezTo>
                    <a:pt x="161" y="1"/>
                    <a:pt x="1" y="161"/>
                    <a:pt x="1" y="359"/>
                  </a:cubicBezTo>
                  <a:cubicBezTo>
                    <a:pt x="1" y="557"/>
                    <a:pt x="161" y="717"/>
                    <a:pt x="359" y="717"/>
                  </a:cubicBezTo>
                  <a:cubicBezTo>
                    <a:pt x="552" y="717"/>
                    <a:pt x="713" y="557"/>
                    <a:pt x="713" y="359"/>
                  </a:cubicBezTo>
                  <a:cubicBezTo>
                    <a:pt x="713" y="161"/>
                    <a:pt x="552"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3"/>
            <p:cNvSpPr/>
            <p:nvPr/>
          </p:nvSpPr>
          <p:spPr>
            <a:xfrm flipH="1">
              <a:off x="8135141" y="3660355"/>
              <a:ext cx="77505" cy="77395"/>
            </a:xfrm>
            <a:custGeom>
              <a:rect b="b" l="l" r="r" t="t"/>
              <a:pathLst>
                <a:path extrusionOk="0" h="703" w="704">
                  <a:moveTo>
                    <a:pt x="350" y="1"/>
                  </a:moveTo>
                  <a:cubicBezTo>
                    <a:pt x="156" y="1"/>
                    <a:pt x="1" y="156"/>
                    <a:pt x="1" y="349"/>
                  </a:cubicBezTo>
                  <a:cubicBezTo>
                    <a:pt x="1" y="547"/>
                    <a:pt x="156" y="703"/>
                    <a:pt x="350" y="703"/>
                  </a:cubicBezTo>
                  <a:cubicBezTo>
                    <a:pt x="543" y="703"/>
                    <a:pt x="703" y="547"/>
                    <a:pt x="703" y="349"/>
                  </a:cubicBezTo>
                  <a:cubicBezTo>
                    <a:pt x="703" y="156"/>
                    <a:pt x="543" y="1"/>
                    <a:pt x="3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73"/>
            <p:cNvSpPr/>
            <p:nvPr/>
          </p:nvSpPr>
          <p:spPr>
            <a:xfrm flipH="1">
              <a:off x="8059949" y="3708134"/>
              <a:ext cx="76955" cy="76845"/>
            </a:xfrm>
            <a:custGeom>
              <a:rect b="b" l="l" r="r" t="t"/>
              <a:pathLst>
                <a:path extrusionOk="0" h="698" w="699">
                  <a:moveTo>
                    <a:pt x="350" y="0"/>
                  </a:moveTo>
                  <a:cubicBezTo>
                    <a:pt x="157" y="0"/>
                    <a:pt x="1" y="156"/>
                    <a:pt x="1" y="349"/>
                  </a:cubicBezTo>
                  <a:cubicBezTo>
                    <a:pt x="1" y="538"/>
                    <a:pt x="157" y="698"/>
                    <a:pt x="350" y="698"/>
                  </a:cubicBezTo>
                  <a:cubicBezTo>
                    <a:pt x="543" y="698"/>
                    <a:pt x="699" y="538"/>
                    <a:pt x="699" y="349"/>
                  </a:cubicBezTo>
                  <a:cubicBezTo>
                    <a:pt x="699" y="156"/>
                    <a:pt x="543" y="0"/>
                    <a:pt x="3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3"/>
            <p:cNvSpPr/>
            <p:nvPr/>
          </p:nvSpPr>
          <p:spPr>
            <a:xfrm flipH="1">
              <a:off x="7983656" y="3753272"/>
              <a:ext cx="75303" cy="75854"/>
            </a:xfrm>
            <a:custGeom>
              <a:rect b="b" l="l" r="r" t="t"/>
              <a:pathLst>
                <a:path extrusionOk="0" h="689" w="684">
                  <a:moveTo>
                    <a:pt x="344" y="0"/>
                  </a:moveTo>
                  <a:cubicBezTo>
                    <a:pt x="151" y="0"/>
                    <a:pt x="0" y="156"/>
                    <a:pt x="0" y="344"/>
                  </a:cubicBezTo>
                  <a:cubicBezTo>
                    <a:pt x="0" y="538"/>
                    <a:pt x="151" y="689"/>
                    <a:pt x="344" y="689"/>
                  </a:cubicBezTo>
                  <a:cubicBezTo>
                    <a:pt x="533" y="689"/>
                    <a:pt x="684" y="538"/>
                    <a:pt x="684" y="344"/>
                  </a:cubicBezTo>
                  <a:cubicBezTo>
                    <a:pt x="684" y="156"/>
                    <a:pt x="533"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3"/>
            <p:cNvSpPr/>
            <p:nvPr/>
          </p:nvSpPr>
          <p:spPr>
            <a:xfrm flipH="1">
              <a:off x="7905270" y="3796318"/>
              <a:ext cx="74863" cy="74863"/>
            </a:xfrm>
            <a:custGeom>
              <a:rect b="b" l="l" r="r" t="t"/>
              <a:pathLst>
                <a:path extrusionOk="0" h="680" w="680">
                  <a:moveTo>
                    <a:pt x="340" y="1"/>
                  </a:moveTo>
                  <a:cubicBezTo>
                    <a:pt x="151" y="1"/>
                    <a:pt x="1" y="151"/>
                    <a:pt x="1" y="340"/>
                  </a:cubicBezTo>
                  <a:cubicBezTo>
                    <a:pt x="1" y="529"/>
                    <a:pt x="151" y="679"/>
                    <a:pt x="340" y="679"/>
                  </a:cubicBezTo>
                  <a:cubicBezTo>
                    <a:pt x="529" y="679"/>
                    <a:pt x="679" y="529"/>
                    <a:pt x="679" y="340"/>
                  </a:cubicBezTo>
                  <a:cubicBezTo>
                    <a:pt x="679" y="151"/>
                    <a:pt x="529"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3"/>
            <p:cNvSpPr/>
            <p:nvPr/>
          </p:nvSpPr>
          <p:spPr>
            <a:xfrm flipH="1">
              <a:off x="7825894" y="3836281"/>
              <a:ext cx="73762" cy="73872"/>
            </a:xfrm>
            <a:custGeom>
              <a:rect b="b" l="l" r="r" t="t"/>
              <a:pathLst>
                <a:path extrusionOk="0" h="671" w="670">
                  <a:moveTo>
                    <a:pt x="335" y="1"/>
                  </a:moveTo>
                  <a:cubicBezTo>
                    <a:pt x="151" y="1"/>
                    <a:pt x="0" y="151"/>
                    <a:pt x="0" y="335"/>
                  </a:cubicBezTo>
                  <a:cubicBezTo>
                    <a:pt x="0" y="519"/>
                    <a:pt x="151" y="670"/>
                    <a:pt x="335" y="670"/>
                  </a:cubicBezTo>
                  <a:cubicBezTo>
                    <a:pt x="519" y="670"/>
                    <a:pt x="670" y="519"/>
                    <a:pt x="670" y="335"/>
                  </a:cubicBezTo>
                  <a:cubicBezTo>
                    <a:pt x="670" y="151"/>
                    <a:pt x="519"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3"/>
            <p:cNvSpPr/>
            <p:nvPr/>
          </p:nvSpPr>
          <p:spPr>
            <a:xfrm flipH="1">
              <a:off x="7744867" y="3873712"/>
              <a:ext cx="72771" cy="72771"/>
            </a:xfrm>
            <a:custGeom>
              <a:rect b="b" l="l" r="r" t="t"/>
              <a:pathLst>
                <a:path extrusionOk="0" h="661" w="661">
                  <a:moveTo>
                    <a:pt x="330" y="0"/>
                  </a:moveTo>
                  <a:cubicBezTo>
                    <a:pt x="146" y="0"/>
                    <a:pt x="0" y="146"/>
                    <a:pt x="0" y="330"/>
                  </a:cubicBezTo>
                  <a:cubicBezTo>
                    <a:pt x="0" y="514"/>
                    <a:pt x="146" y="660"/>
                    <a:pt x="330" y="660"/>
                  </a:cubicBezTo>
                  <a:cubicBezTo>
                    <a:pt x="514" y="660"/>
                    <a:pt x="660" y="514"/>
                    <a:pt x="660" y="330"/>
                  </a:cubicBezTo>
                  <a:cubicBezTo>
                    <a:pt x="660" y="146"/>
                    <a:pt x="514" y="0"/>
                    <a:pt x="3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3"/>
            <p:cNvSpPr/>
            <p:nvPr/>
          </p:nvSpPr>
          <p:spPr>
            <a:xfrm flipH="1">
              <a:off x="7662959" y="3907950"/>
              <a:ext cx="71670" cy="71670"/>
            </a:xfrm>
            <a:custGeom>
              <a:rect b="b" l="l" r="r" t="t"/>
              <a:pathLst>
                <a:path extrusionOk="0" h="651" w="651">
                  <a:moveTo>
                    <a:pt x="326" y="0"/>
                  </a:moveTo>
                  <a:cubicBezTo>
                    <a:pt x="147" y="0"/>
                    <a:pt x="0" y="146"/>
                    <a:pt x="0" y="325"/>
                  </a:cubicBezTo>
                  <a:cubicBezTo>
                    <a:pt x="0" y="505"/>
                    <a:pt x="147" y="651"/>
                    <a:pt x="326" y="651"/>
                  </a:cubicBezTo>
                  <a:cubicBezTo>
                    <a:pt x="505" y="651"/>
                    <a:pt x="651" y="505"/>
                    <a:pt x="651" y="325"/>
                  </a:cubicBezTo>
                  <a:cubicBezTo>
                    <a:pt x="651"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73"/>
            <p:cNvSpPr/>
            <p:nvPr/>
          </p:nvSpPr>
          <p:spPr>
            <a:xfrm flipH="1">
              <a:off x="7579400" y="3939106"/>
              <a:ext cx="71120" cy="71120"/>
            </a:xfrm>
            <a:custGeom>
              <a:rect b="b" l="l" r="r" t="t"/>
              <a:pathLst>
                <a:path extrusionOk="0" h="646" w="646">
                  <a:moveTo>
                    <a:pt x="325" y="0"/>
                  </a:moveTo>
                  <a:cubicBezTo>
                    <a:pt x="146" y="0"/>
                    <a:pt x="0" y="146"/>
                    <a:pt x="0" y="321"/>
                  </a:cubicBezTo>
                  <a:cubicBezTo>
                    <a:pt x="0" y="500"/>
                    <a:pt x="146" y="646"/>
                    <a:pt x="325" y="646"/>
                  </a:cubicBezTo>
                  <a:cubicBezTo>
                    <a:pt x="500" y="646"/>
                    <a:pt x="646" y="500"/>
                    <a:pt x="646" y="321"/>
                  </a:cubicBezTo>
                  <a:cubicBezTo>
                    <a:pt x="646" y="146"/>
                    <a:pt x="500" y="0"/>
                    <a:pt x="3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3"/>
            <p:cNvSpPr/>
            <p:nvPr/>
          </p:nvSpPr>
          <p:spPr>
            <a:xfrm flipH="1">
              <a:off x="7494739" y="3967069"/>
              <a:ext cx="70239" cy="70129"/>
            </a:xfrm>
            <a:custGeom>
              <a:rect b="b" l="l" r="r" t="t"/>
              <a:pathLst>
                <a:path extrusionOk="0" h="637" w="638">
                  <a:moveTo>
                    <a:pt x="317" y="1"/>
                  </a:moveTo>
                  <a:cubicBezTo>
                    <a:pt x="142" y="1"/>
                    <a:pt x="1" y="142"/>
                    <a:pt x="1" y="316"/>
                  </a:cubicBezTo>
                  <a:cubicBezTo>
                    <a:pt x="1" y="491"/>
                    <a:pt x="142" y="637"/>
                    <a:pt x="317" y="637"/>
                  </a:cubicBezTo>
                  <a:cubicBezTo>
                    <a:pt x="496" y="637"/>
                    <a:pt x="637" y="491"/>
                    <a:pt x="637" y="316"/>
                  </a:cubicBezTo>
                  <a:cubicBezTo>
                    <a:pt x="637" y="142"/>
                    <a:pt x="496"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3"/>
            <p:cNvSpPr/>
            <p:nvPr/>
          </p:nvSpPr>
          <p:spPr>
            <a:xfrm flipH="1">
              <a:off x="7409088" y="3991510"/>
              <a:ext cx="69138" cy="69138"/>
            </a:xfrm>
            <a:custGeom>
              <a:rect b="b" l="l" r="r" t="t"/>
              <a:pathLst>
                <a:path extrusionOk="0" h="628" w="628">
                  <a:moveTo>
                    <a:pt x="311" y="0"/>
                  </a:moveTo>
                  <a:cubicBezTo>
                    <a:pt x="137" y="0"/>
                    <a:pt x="0" y="137"/>
                    <a:pt x="0" y="311"/>
                  </a:cubicBezTo>
                  <a:cubicBezTo>
                    <a:pt x="0" y="486"/>
                    <a:pt x="137" y="627"/>
                    <a:pt x="311" y="627"/>
                  </a:cubicBezTo>
                  <a:cubicBezTo>
                    <a:pt x="486" y="627"/>
                    <a:pt x="627" y="486"/>
                    <a:pt x="627" y="311"/>
                  </a:cubicBezTo>
                  <a:cubicBezTo>
                    <a:pt x="627" y="137"/>
                    <a:pt x="486"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3"/>
            <p:cNvSpPr/>
            <p:nvPr/>
          </p:nvSpPr>
          <p:spPr>
            <a:xfrm flipH="1">
              <a:off x="7322997" y="4012207"/>
              <a:ext cx="68037" cy="68147"/>
            </a:xfrm>
            <a:custGeom>
              <a:rect b="b" l="l" r="r" t="t"/>
              <a:pathLst>
                <a:path extrusionOk="0" h="619" w="618">
                  <a:moveTo>
                    <a:pt x="311" y="1"/>
                  </a:moveTo>
                  <a:cubicBezTo>
                    <a:pt x="137" y="1"/>
                    <a:pt x="0" y="137"/>
                    <a:pt x="0" y="307"/>
                  </a:cubicBezTo>
                  <a:cubicBezTo>
                    <a:pt x="0" y="477"/>
                    <a:pt x="137" y="618"/>
                    <a:pt x="311" y="618"/>
                  </a:cubicBezTo>
                  <a:cubicBezTo>
                    <a:pt x="481" y="618"/>
                    <a:pt x="618" y="477"/>
                    <a:pt x="618" y="307"/>
                  </a:cubicBezTo>
                  <a:cubicBezTo>
                    <a:pt x="618" y="137"/>
                    <a:pt x="481"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3"/>
            <p:cNvSpPr/>
            <p:nvPr/>
          </p:nvSpPr>
          <p:spPr>
            <a:xfrm flipH="1">
              <a:off x="7235254" y="4028831"/>
              <a:ext cx="67597" cy="67597"/>
            </a:xfrm>
            <a:custGeom>
              <a:rect b="b" l="l" r="r" t="t"/>
              <a:pathLst>
                <a:path extrusionOk="0" h="614" w="614">
                  <a:moveTo>
                    <a:pt x="307" y="1"/>
                  </a:moveTo>
                  <a:cubicBezTo>
                    <a:pt x="137" y="1"/>
                    <a:pt x="1" y="137"/>
                    <a:pt x="1" y="307"/>
                  </a:cubicBezTo>
                  <a:cubicBezTo>
                    <a:pt x="1" y="477"/>
                    <a:pt x="137" y="613"/>
                    <a:pt x="307" y="613"/>
                  </a:cubicBezTo>
                  <a:cubicBezTo>
                    <a:pt x="477" y="613"/>
                    <a:pt x="613" y="477"/>
                    <a:pt x="613" y="307"/>
                  </a:cubicBezTo>
                  <a:cubicBezTo>
                    <a:pt x="613" y="137"/>
                    <a:pt x="477"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3"/>
            <p:cNvSpPr/>
            <p:nvPr/>
          </p:nvSpPr>
          <p:spPr>
            <a:xfrm flipH="1">
              <a:off x="7147511" y="4041822"/>
              <a:ext cx="66606" cy="66056"/>
            </a:xfrm>
            <a:custGeom>
              <a:rect b="b" l="l" r="r" t="t"/>
              <a:pathLst>
                <a:path extrusionOk="0" h="600" w="605">
                  <a:moveTo>
                    <a:pt x="302" y="0"/>
                  </a:moveTo>
                  <a:cubicBezTo>
                    <a:pt x="137" y="0"/>
                    <a:pt x="1" y="132"/>
                    <a:pt x="1" y="302"/>
                  </a:cubicBezTo>
                  <a:cubicBezTo>
                    <a:pt x="1" y="467"/>
                    <a:pt x="137" y="599"/>
                    <a:pt x="302" y="599"/>
                  </a:cubicBezTo>
                  <a:cubicBezTo>
                    <a:pt x="467" y="599"/>
                    <a:pt x="604" y="467"/>
                    <a:pt x="604" y="302"/>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3"/>
            <p:cNvSpPr/>
            <p:nvPr/>
          </p:nvSpPr>
          <p:spPr>
            <a:xfrm flipH="1">
              <a:off x="7059328" y="4050078"/>
              <a:ext cx="64955" cy="65505"/>
            </a:xfrm>
            <a:custGeom>
              <a:rect b="b" l="l" r="r" t="t"/>
              <a:pathLst>
                <a:path extrusionOk="0" h="595" w="590">
                  <a:moveTo>
                    <a:pt x="293" y="1"/>
                  </a:moveTo>
                  <a:cubicBezTo>
                    <a:pt x="132" y="1"/>
                    <a:pt x="0" y="133"/>
                    <a:pt x="0" y="298"/>
                  </a:cubicBezTo>
                  <a:cubicBezTo>
                    <a:pt x="0" y="463"/>
                    <a:pt x="132" y="595"/>
                    <a:pt x="293" y="595"/>
                  </a:cubicBezTo>
                  <a:cubicBezTo>
                    <a:pt x="458" y="595"/>
                    <a:pt x="590" y="463"/>
                    <a:pt x="590" y="298"/>
                  </a:cubicBezTo>
                  <a:cubicBezTo>
                    <a:pt x="590" y="133"/>
                    <a:pt x="458"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73"/>
            <p:cNvSpPr/>
            <p:nvPr/>
          </p:nvSpPr>
          <p:spPr>
            <a:xfrm flipH="1">
              <a:off x="6970594" y="4054262"/>
              <a:ext cx="64404" cy="64514"/>
            </a:xfrm>
            <a:custGeom>
              <a:rect b="b" l="l" r="r" t="t"/>
              <a:pathLst>
                <a:path extrusionOk="0" h="586" w="585">
                  <a:moveTo>
                    <a:pt x="292" y="1"/>
                  </a:moveTo>
                  <a:cubicBezTo>
                    <a:pt x="132" y="1"/>
                    <a:pt x="0" y="133"/>
                    <a:pt x="0" y="293"/>
                  </a:cubicBezTo>
                  <a:cubicBezTo>
                    <a:pt x="0" y="453"/>
                    <a:pt x="132" y="585"/>
                    <a:pt x="292" y="585"/>
                  </a:cubicBezTo>
                  <a:cubicBezTo>
                    <a:pt x="457" y="585"/>
                    <a:pt x="585" y="453"/>
                    <a:pt x="585" y="293"/>
                  </a:cubicBezTo>
                  <a:cubicBezTo>
                    <a:pt x="585" y="133"/>
                    <a:pt x="457"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73"/>
            <p:cNvSpPr/>
            <p:nvPr/>
          </p:nvSpPr>
          <p:spPr>
            <a:xfrm flipH="1">
              <a:off x="6881860" y="4053711"/>
              <a:ext cx="63413" cy="63413"/>
            </a:xfrm>
            <a:custGeom>
              <a:rect b="b" l="l" r="r" t="t"/>
              <a:pathLst>
                <a:path extrusionOk="0" h="576" w="576">
                  <a:moveTo>
                    <a:pt x="288" y="1"/>
                  </a:moveTo>
                  <a:cubicBezTo>
                    <a:pt x="133" y="1"/>
                    <a:pt x="1" y="133"/>
                    <a:pt x="1" y="288"/>
                  </a:cubicBezTo>
                  <a:cubicBezTo>
                    <a:pt x="1" y="449"/>
                    <a:pt x="133" y="576"/>
                    <a:pt x="288" y="576"/>
                  </a:cubicBezTo>
                  <a:cubicBezTo>
                    <a:pt x="449" y="576"/>
                    <a:pt x="576" y="449"/>
                    <a:pt x="576" y="288"/>
                  </a:cubicBezTo>
                  <a:cubicBezTo>
                    <a:pt x="576" y="133"/>
                    <a:pt x="449"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3"/>
            <p:cNvSpPr/>
            <p:nvPr/>
          </p:nvSpPr>
          <p:spPr>
            <a:xfrm flipH="1">
              <a:off x="6793127" y="4049088"/>
              <a:ext cx="62312" cy="62422"/>
            </a:xfrm>
            <a:custGeom>
              <a:rect b="b" l="l" r="r" t="t"/>
              <a:pathLst>
                <a:path extrusionOk="0" h="567" w="566">
                  <a:moveTo>
                    <a:pt x="283" y="0"/>
                  </a:moveTo>
                  <a:cubicBezTo>
                    <a:pt x="128" y="0"/>
                    <a:pt x="0" y="128"/>
                    <a:pt x="0" y="283"/>
                  </a:cubicBezTo>
                  <a:cubicBezTo>
                    <a:pt x="0" y="439"/>
                    <a:pt x="128" y="566"/>
                    <a:pt x="283" y="566"/>
                  </a:cubicBezTo>
                  <a:cubicBezTo>
                    <a:pt x="439" y="566"/>
                    <a:pt x="566" y="439"/>
                    <a:pt x="566" y="283"/>
                  </a:cubicBezTo>
                  <a:cubicBezTo>
                    <a:pt x="566" y="128"/>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3"/>
            <p:cNvSpPr/>
            <p:nvPr/>
          </p:nvSpPr>
          <p:spPr>
            <a:xfrm flipH="1">
              <a:off x="6704833" y="4039179"/>
              <a:ext cx="61872" cy="61432"/>
            </a:xfrm>
            <a:custGeom>
              <a:rect b="b" l="l" r="r" t="t"/>
              <a:pathLst>
                <a:path extrusionOk="0" h="558" w="562">
                  <a:moveTo>
                    <a:pt x="283" y="1"/>
                  </a:moveTo>
                  <a:cubicBezTo>
                    <a:pt x="128" y="1"/>
                    <a:pt x="0" y="123"/>
                    <a:pt x="0" y="279"/>
                  </a:cubicBezTo>
                  <a:cubicBezTo>
                    <a:pt x="0" y="435"/>
                    <a:pt x="128" y="557"/>
                    <a:pt x="283" y="557"/>
                  </a:cubicBezTo>
                  <a:cubicBezTo>
                    <a:pt x="434" y="557"/>
                    <a:pt x="561" y="435"/>
                    <a:pt x="561" y="279"/>
                  </a:cubicBezTo>
                  <a:cubicBezTo>
                    <a:pt x="561" y="123"/>
                    <a:pt x="434"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3"/>
            <p:cNvSpPr/>
            <p:nvPr/>
          </p:nvSpPr>
          <p:spPr>
            <a:xfrm flipH="1">
              <a:off x="6617090" y="4024647"/>
              <a:ext cx="60881" cy="60881"/>
            </a:xfrm>
            <a:custGeom>
              <a:rect b="b" l="l" r="r" t="t"/>
              <a:pathLst>
                <a:path extrusionOk="0" h="553" w="553">
                  <a:moveTo>
                    <a:pt x="274" y="1"/>
                  </a:moveTo>
                  <a:cubicBezTo>
                    <a:pt x="123" y="1"/>
                    <a:pt x="0" y="123"/>
                    <a:pt x="0" y="274"/>
                  </a:cubicBezTo>
                  <a:cubicBezTo>
                    <a:pt x="0" y="430"/>
                    <a:pt x="123" y="552"/>
                    <a:pt x="274" y="552"/>
                  </a:cubicBezTo>
                  <a:cubicBezTo>
                    <a:pt x="425" y="552"/>
                    <a:pt x="552" y="430"/>
                    <a:pt x="552" y="274"/>
                  </a:cubicBezTo>
                  <a:cubicBezTo>
                    <a:pt x="552"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3"/>
            <p:cNvSpPr/>
            <p:nvPr/>
          </p:nvSpPr>
          <p:spPr>
            <a:xfrm flipH="1">
              <a:off x="6530999" y="4005491"/>
              <a:ext cx="59780" cy="59780"/>
            </a:xfrm>
            <a:custGeom>
              <a:rect b="b" l="l" r="r" t="t"/>
              <a:pathLst>
                <a:path extrusionOk="0" h="543" w="543">
                  <a:moveTo>
                    <a:pt x="274" y="0"/>
                  </a:moveTo>
                  <a:cubicBezTo>
                    <a:pt x="123" y="0"/>
                    <a:pt x="0" y="123"/>
                    <a:pt x="0" y="269"/>
                  </a:cubicBezTo>
                  <a:cubicBezTo>
                    <a:pt x="0" y="420"/>
                    <a:pt x="123" y="543"/>
                    <a:pt x="274" y="543"/>
                  </a:cubicBezTo>
                  <a:cubicBezTo>
                    <a:pt x="425" y="543"/>
                    <a:pt x="543" y="420"/>
                    <a:pt x="543" y="269"/>
                  </a:cubicBezTo>
                  <a:cubicBezTo>
                    <a:pt x="543" y="123"/>
                    <a:pt x="425"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3"/>
            <p:cNvSpPr/>
            <p:nvPr/>
          </p:nvSpPr>
          <p:spPr>
            <a:xfrm flipH="1">
              <a:off x="6445348" y="3981602"/>
              <a:ext cx="58789" cy="58789"/>
            </a:xfrm>
            <a:custGeom>
              <a:rect b="b" l="l" r="r" t="t"/>
              <a:pathLst>
                <a:path extrusionOk="0" h="534" w="534">
                  <a:moveTo>
                    <a:pt x="265" y="1"/>
                  </a:moveTo>
                  <a:cubicBezTo>
                    <a:pt x="119" y="1"/>
                    <a:pt x="1" y="118"/>
                    <a:pt x="1" y="265"/>
                  </a:cubicBezTo>
                  <a:cubicBezTo>
                    <a:pt x="1" y="411"/>
                    <a:pt x="119" y="533"/>
                    <a:pt x="265" y="533"/>
                  </a:cubicBezTo>
                  <a:cubicBezTo>
                    <a:pt x="416" y="533"/>
                    <a:pt x="533" y="411"/>
                    <a:pt x="533" y="265"/>
                  </a:cubicBezTo>
                  <a:cubicBezTo>
                    <a:pt x="533" y="118"/>
                    <a:pt x="416"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3"/>
            <p:cNvSpPr/>
            <p:nvPr/>
          </p:nvSpPr>
          <p:spPr>
            <a:xfrm flipH="1">
              <a:off x="6361238" y="3953088"/>
              <a:ext cx="57799" cy="57688"/>
            </a:xfrm>
            <a:custGeom>
              <a:rect b="b" l="l" r="r" t="t"/>
              <a:pathLst>
                <a:path extrusionOk="0" h="524" w="525">
                  <a:moveTo>
                    <a:pt x="260" y="0"/>
                  </a:moveTo>
                  <a:cubicBezTo>
                    <a:pt x="114" y="0"/>
                    <a:pt x="1" y="118"/>
                    <a:pt x="1" y="264"/>
                  </a:cubicBezTo>
                  <a:cubicBezTo>
                    <a:pt x="1" y="406"/>
                    <a:pt x="114" y="524"/>
                    <a:pt x="260" y="524"/>
                  </a:cubicBezTo>
                  <a:cubicBezTo>
                    <a:pt x="406" y="524"/>
                    <a:pt x="524" y="406"/>
                    <a:pt x="524" y="264"/>
                  </a:cubicBezTo>
                  <a:cubicBezTo>
                    <a:pt x="524" y="118"/>
                    <a:pt x="406"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3"/>
            <p:cNvSpPr/>
            <p:nvPr/>
          </p:nvSpPr>
          <p:spPr>
            <a:xfrm flipH="1">
              <a:off x="6278779" y="3920941"/>
              <a:ext cx="57138" cy="56588"/>
            </a:xfrm>
            <a:custGeom>
              <a:rect b="b" l="l" r="r" t="t"/>
              <a:pathLst>
                <a:path extrusionOk="0" h="514" w="519">
                  <a:moveTo>
                    <a:pt x="259" y="0"/>
                  </a:moveTo>
                  <a:cubicBezTo>
                    <a:pt x="118" y="0"/>
                    <a:pt x="0" y="113"/>
                    <a:pt x="0" y="255"/>
                  </a:cubicBezTo>
                  <a:cubicBezTo>
                    <a:pt x="0" y="401"/>
                    <a:pt x="118" y="514"/>
                    <a:pt x="259" y="514"/>
                  </a:cubicBezTo>
                  <a:cubicBezTo>
                    <a:pt x="401" y="514"/>
                    <a:pt x="519" y="401"/>
                    <a:pt x="519" y="255"/>
                  </a:cubicBezTo>
                  <a:cubicBezTo>
                    <a:pt x="519" y="113"/>
                    <a:pt x="401" y="0"/>
                    <a:pt x="2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3"/>
            <p:cNvSpPr/>
            <p:nvPr/>
          </p:nvSpPr>
          <p:spPr>
            <a:xfrm flipH="1">
              <a:off x="6197752" y="3885051"/>
              <a:ext cx="56257" cy="55707"/>
            </a:xfrm>
            <a:custGeom>
              <a:rect b="b" l="l" r="r" t="t"/>
              <a:pathLst>
                <a:path extrusionOk="0" h="506" w="511">
                  <a:moveTo>
                    <a:pt x="256" y="1"/>
                  </a:moveTo>
                  <a:cubicBezTo>
                    <a:pt x="119" y="1"/>
                    <a:pt x="1" y="114"/>
                    <a:pt x="1" y="251"/>
                  </a:cubicBezTo>
                  <a:cubicBezTo>
                    <a:pt x="1" y="392"/>
                    <a:pt x="119" y="505"/>
                    <a:pt x="256" y="505"/>
                  </a:cubicBezTo>
                  <a:cubicBezTo>
                    <a:pt x="397" y="505"/>
                    <a:pt x="510" y="392"/>
                    <a:pt x="510" y="251"/>
                  </a:cubicBezTo>
                  <a:cubicBezTo>
                    <a:pt x="510" y="114"/>
                    <a:pt x="397" y="1"/>
                    <a:pt x="2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3"/>
            <p:cNvSpPr/>
            <p:nvPr/>
          </p:nvSpPr>
          <p:spPr>
            <a:xfrm flipH="1">
              <a:off x="6117825" y="3846189"/>
              <a:ext cx="55156" cy="55046"/>
            </a:xfrm>
            <a:custGeom>
              <a:rect b="b" l="l" r="r" t="t"/>
              <a:pathLst>
                <a:path extrusionOk="0" h="500" w="501">
                  <a:moveTo>
                    <a:pt x="250" y="0"/>
                  </a:moveTo>
                  <a:cubicBezTo>
                    <a:pt x="114" y="0"/>
                    <a:pt x="0" y="113"/>
                    <a:pt x="0" y="250"/>
                  </a:cubicBezTo>
                  <a:cubicBezTo>
                    <a:pt x="0" y="387"/>
                    <a:pt x="114"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3"/>
            <p:cNvSpPr/>
            <p:nvPr/>
          </p:nvSpPr>
          <p:spPr>
            <a:xfrm flipH="1">
              <a:off x="6039550" y="3805675"/>
              <a:ext cx="54055" cy="54055"/>
            </a:xfrm>
            <a:custGeom>
              <a:rect b="b" l="l" r="r" t="t"/>
              <a:pathLst>
                <a:path extrusionOk="0" h="491" w="491">
                  <a:moveTo>
                    <a:pt x="246" y="0"/>
                  </a:moveTo>
                  <a:cubicBezTo>
                    <a:pt x="114" y="0"/>
                    <a:pt x="1" y="109"/>
                    <a:pt x="1" y="246"/>
                  </a:cubicBezTo>
                  <a:cubicBezTo>
                    <a:pt x="1" y="382"/>
                    <a:pt x="114" y="491"/>
                    <a:pt x="246" y="491"/>
                  </a:cubicBezTo>
                  <a:cubicBezTo>
                    <a:pt x="383" y="491"/>
                    <a:pt x="491" y="382"/>
                    <a:pt x="491" y="246"/>
                  </a:cubicBezTo>
                  <a:cubicBezTo>
                    <a:pt x="491" y="109"/>
                    <a:pt x="383"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3"/>
            <p:cNvSpPr/>
            <p:nvPr/>
          </p:nvSpPr>
          <p:spPr>
            <a:xfrm flipH="1">
              <a:off x="5961165" y="3763620"/>
              <a:ext cx="53065" cy="53065"/>
            </a:xfrm>
            <a:custGeom>
              <a:rect b="b" l="l" r="r" t="t"/>
              <a:pathLst>
                <a:path extrusionOk="0" h="482" w="482">
                  <a:moveTo>
                    <a:pt x="241" y="1"/>
                  </a:moveTo>
                  <a:cubicBezTo>
                    <a:pt x="105" y="1"/>
                    <a:pt x="1" y="109"/>
                    <a:pt x="1" y="241"/>
                  </a:cubicBezTo>
                  <a:cubicBezTo>
                    <a:pt x="1" y="373"/>
                    <a:pt x="105" y="481"/>
                    <a:pt x="241" y="481"/>
                  </a:cubicBezTo>
                  <a:cubicBezTo>
                    <a:pt x="373" y="481"/>
                    <a:pt x="482" y="373"/>
                    <a:pt x="482" y="241"/>
                  </a:cubicBezTo>
                  <a:cubicBezTo>
                    <a:pt x="482" y="109"/>
                    <a:pt x="373"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73"/>
            <p:cNvSpPr/>
            <p:nvPr/>
          </p:nvSpPr>
          <p:spPr>
            <a:xfrm flipH="1">
              <a:off x="5883331" y="3721565"/>
              <a:ext cx="52514" cy="52074"/>
            </a:xfrm>
            <a:custGeom>
              <a:rect b="b" l="l" r="r" t="t"/>
              <a:pathLst>
                <a:path extrusionOk="0" h="473" w="477">
                  <a:moveTo>
                    <a:pt x="241" y="1"/>
                  </a:moveTo>
                  <a:cubicBezTo>
                    <a:pt x="109" y="1"/>
                    <a:pt x="1" y="104"/>
                    <a:pt x="1" y="236"/>
                  </a:cubicBezTo>
                  <a:cubicBezTo>
                    <a:pt x="1" y="368"/>
                    <a:pt x="109" y="472"/>
                    <a:pt x="241" y="472"/>
                  </a:cubicBezTo>
                  <a:cubicBezTo>
                    <a:pt x="368" y="472"/>
                    <a:pt x="477" y="368"/>
                    <a:pt x="477" y="236"/>
                  </a:cubicBezTo>
                  <a:cubicBezTo>
                    <a:pt x="477" y="104"/>
                    <a:pt x="368"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3"/>
            <p:cNvSpPr/>
            <p:nvPr/>
          </p:nvSpPr>
          <p:spPr>
            <a:xfrm flipH="1">
              <a:off x="5805386" y="3679511"/>
              <a:ext cx="50973" cy="51523"/>
            </a:xfrm>
            <a:custGeom>
              <a:rect b="b" l="l" r="r" t="t"/>
              <a:pathLst>
                <a:path extrusionOk="0" h="468" w="463">
                  <a:moveTo>
                    <a:pt x="231" y="1"/>
                  </a:moveTo>
                  <a:cubicBezTo>
                    <a:pt x="104" y="1"/>
                    <a:pt x="0" y="105"/>
                    <a:pt x="0" y="237"/>
                  </a:cubicBezTo>
                  <a:cubicBezTo>
                    <a:pt x="0" y="364"/>
                    <a:pt x="104" y="468"/>
                    <a:pt x="231" y="468"/>
                  </a:cubicBezTo>
                  <a:cubicBezTo>
                    <a:pt x="358" y="468"/>
                    <a:pt x="462" y="364"/>
                    <a:pt x="462" y="237"/>
                  </a:cubicBezTo>
                  <a:cubicBezTo>
                    <a:pt x="462" y="105"/>
                    <a:pt x="358"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3"/>
            <p:cNvSpPr/>
            <p:nvPr/>
          </p:nvSpPr>
          <p:spPr>
            <a:xfrm flipH="1">
              <a:off x="5726560" y="3639547"/>
              <a:ext cx="49872" cy="50532"/>
            </a:xfrm>
            <a:custGeom>
              <a:rect b="b" l="l" r="r" t="t"/>
              <a:pathLst>
                <a:path extrusionOk="0" h="459" w="453">
                  <a:moveTo>
                    <a:pt x="226" y="1"/>
                  </a:moveTo>
                  <a:cubicBezTo>
                    <a:pt x="99" y="1"/>
                    <a:pt x="0" y="105"/>
                    <a:pt x="0" y="232"/>
                  </a:cubicBezTo>
                  <a:cubicBezTo>
                    <a:pt x="0" y="355"/>
                    <a:pt x="99" y="458"/>
                    <a:pt x="226" y="458"/>
                  </a:cubicBezTo>
                  <a:cubicBezTo>
                    <a:pt x="354" y="458"/>
                    <a:pt x="453" y="355"/>
                    <a:pt x="453" y="232"/>
                  </a:cubicBezTo>
                  <a:cubicBezTo>
                    <a:pt x="453" y="105"/>
                    <a:pt x="354" y="1"/>
                    <a:pt x="2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73"/>
            <p:cNvSpPr/>
            <p:nvPr/>
          </p:nvSpPr>
          <p:spPr>
            <a:xfrm flipH="1">
              <a:off x="5646084" y="3602226"/>
              <a:ext cx="49432" cy="49432"/>
            </a:xfrm>
            <a:custGeom>
              <a:rect b="b" l="l" r="r" t="t"/>
              <a:pathLst>
                <a:path extrusionOk="0" h="449" w="449">
                  <a:moveTo>
                    <a:pt x="222" y="1"/>
                  </a:moveTo>
                  <a:cubicBezTo>
                    <a:pt x="99" y="1"/>
                    <a:pt x="0" y="100"/>
                    <a:pt x="0" y="222"/>
                  </a:cubicBezTo>
                  <a:cubicBezTo>
                    <a:pt x="0" y="349"/>
                    <a:pt x="99" y="448"/>
                    <a:pt x="222" y="448"/>
                  </a:cubicBezTo>
                  <a:cubicBezTo>
                    <a:pt x="349" y="448"/>
                    <a:pt x="448" y="349"/>
                    <a:pt x="448" y="222"/>
                  </a:cubicBezTo>
                  <a:cubicBezTo>
                    <a:pt x="448" y="100"/>
                    <a:pt x="349"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3"/>
            <p:cNvSpPr/>
            <p:nvPr/>
          </p:nvSpPr>
          <p:spPr>
            <a:xfrm flipH="1">
              <a:off x="5564065" y="3568538"/>
              <a:ext cx="48441" cy="48331"/>
            </a:xfrm>
            <a:custGeom>
              <a:rect b="b" l="l" r="r" t="t"/>
              <a:pathLst>
                <a:path extrusionOk="0" h="439" w="440">
                  <a:moveTo>
                    <a:pt x="218" y="0"/>
                  </a:moveTo>
                  <a:cubicBezTo>
                    <a:pt x="100" y="0"/>
                    <a:pt x="1" y="99"/>
                    <a:pt x="1" y="222"/>
                  </a:cubicBezTo>
                  <a:cubicBezTo>
                    <a:pt x="1" y="340"/>
                    <a:pt x="100" y="439"/>
                    <a:pt x="218" y="439"/>
                  </a:cubicBezTo>
                  <a:cubicBezTo>
                    <a:pt x="340" y="439"/>
                    <a:pt x="439" y="340"/>
                    <a:pt x="439" y="222"/>
                  </a:cubicBezTo>
                  <a:cubicBezTo>
                    <a:pt x="439" y="99"/>
                    <a:pt x="340" y="0"/>
                    <a:pt x="2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3"/>
            <p:cNvSpPr/>
            <p:nvPr/>
          </p:nvSpPr>
          <p:spPr>
            <a:xfrm flipH="1">
              <a:off x="5480506" y="3539915"/>
              <a:ext cx="47340" cy="47340"/>
            </a:xfrm>
            <a:custGeom>
              <a:rect b="b" l="l" r="r" t="t"/>
              <a:pathLst>
                <a:path extrusionOk="0" h="430" w="430">
                  <a:moveTo>
                    <a:pt x="217" y="1"/>
                  </a:moveTo>
                  <a:cubicBezTo>
                    <a:pt x="94" y="1"/>
                    <a:pt x="0" y="95"/>
                    <a:pt x="0" y="213"/>
                  </a:cubicBezTo>
                  <a:cubicBezTo>
                    <a:pt x="0" y="331"/>
                    <a:pt x="94" y="430"/>
                    <a:pt x="217" y="430"/>
                  </a:cubicBezTo>
                  <a:cubicBezTo>
                    <a:pt x="335" y="430"/>
                    <a:pt x="429" y="331"/>
                    <a:pt x="429" y="213"/>
                  </a:cubicBezTo>
                  <a:cubicBezTo>
                    <a:pt x="429" y="95"/>
                    <a:pt x="335"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3"/>
            <p:cNvSpPr/>
            <p:nvPr/>
          </p:nvSpPr>
          <p:spPr>
            <a:xfrm flipH="1">
              <a:off x="5394965" y="3516575"/>
              <a:ext cx="46239" cy="46789"/>
            </a:xfrm>
            <a:custGeom>
              <a:rect b="b" l="l" r="r" t="t"/>
              <a:pathLst>
                <a:path extrusionOk="0" h="425" w="420">
                  <a:moveTo>
                    <a:pt x="213" y="1"/>
                  </a:moveTo>
                  <a:cubicBezTo>
                    <a:pt x="95" y="1"/>
                    <a:pt x="0" y="95"/>
                    <a:pt x="0" y="213"/>
                  </a:cubicBezTo>
                  <a:cubicBezTo>
                    <a:pt x="0" y="331"/>
                    <a:pt x="95" y="425"/>
                    <a:pt x="213" y="425"/>
                  </a:cubicBezTo>
                  <a:cubicBezTo>
                    <a:pt x="326" y="425"/>
                    <a:pt x="420" y="331"/>
                    <a:pt x="420" y="213"/>
                  </a:cubicBezTo>
                  <a:cubicBezTo>
                    <a:pt x="420" y="95"/>
                    <a:pt x="326"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3"/>
            <p:cNvSpPr/>
            <p:nvPr/>
          </p:nvSpPr>
          <p:spPr>
            <a:xfrm flipH="1">
              <a:off x="5307773" y="3500502"/>
              <a:ext cx="45248" cy="45798"/>
            </a:xfrm>
            <a:custGeom>
              <a:rect b="b" l="l" r="r" t="t"/>
              <a:pathLst>
                <a:path extrusionOk="0" h="416" w="411">
                  <a:moveTo>
                    <a:pt x="204" y="1"/>
                  </a:moveTo>
                  <a:cubicBezTo>
                    <a:pt x="90" y="1"/>
                    <a:pt x="1" y="95"/>
                    <a:pt x="1" y="208"/>
                  </a:cubicBezTo>
                  <a:cubicBezTo>
                    <a:pt x="1" y="321"/>
                    <a:pt x="90" y="415"/>
                    <a:pt x="204" y="415"/>
                  </a:cubicBezTo>
                  <a:cubicBezTo>
                    <a:pt x="321" y="415"/>
                    <a:pt x="411" y="321"/>
                    <a:pt x="411" y="208"/>
                  </a:cubicBezTo>
                  <a:cubicBezTo>
                    <a:pt x="411" y="95"/>
                    <a:pt x="321" y="1"/>
                    <a:pt x="2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3"/>
            <p:cNvSpPr/>
            <p:nvPr/>
          </p:nvSpPr>
          <p:spPr>
            <a:xfrm flipH="1">
              <a:off x="5219479" y="3491144"/>
              <a:ext cx="44257" cy="44808"/>
            </a:xfrm>
            <a:custGeom>
              <a:rect b="b" l="l" r="r" t="t"/>
              <a:pathLst>
                <a:path extrusionOk="0" h="407" w="402">
                  <a:moveTo>
                    <a:pt x="199" y="1"/>
                  </a:moveTo>
                  <a:cubicBezTo>
                    <a:pt x="90" y="1"/>
                    <a:pt x="1" y="90"/>
                    <a:pt x="1" y="203"/>
                  </a:cubicBezTo>
                  <a:cubicBezTo>
                    <a:pt x="1" y="317"/>
                    <a:pt x="90" y="406"/>
                    <a:pt x="199" y="406"/>
                  </a:cubicBezTo>
                  <a:cubicBezTo>
                    <a:pt x="312" y="406"/>
                    <a:pt x="401" y="317"/>
                    <a:pt x="401" y="203"/>
                  </a:cubicBezTo>
                  <a:cubicBezTo>
                    <a:pt x="401" y="90"/>
                    <a:pt x="31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3"/>
            <p:cNvSpPr/>
            <p:nvPr/>
          </p:nvSpPr>
          <p:spPr>
            <a:xfrm flipH="1">
              <a:off x="5130745" y="3489052"/>
              <a:ext cx="43707" cy="43707"/>
            </a:xfrm>
            <a:custGeom>
              <a:rect b="b" l="l" r="r" t="t"/>
              <a:pathLst>
                <a:path extrusionOk="0" h="397" w="397">
                  <a:moveTo>
                    <a:pt x="198" y="1"/>
                  </a:moveTo>
                  <a:cubicBezTo>
                    <a:pt x="90" y="1"/>
                    <a:pt x="0" y="90"/>
                    <a:pt x="0" y="199"/>
                  </a:cubicBezTo>
                  <a:cubicBezTo>
                    <a:pt x="0" y="307"/>
                    <a:pt x="90" y="397"/>
                    <a:pt x="198" y="397"/>
                  </a:cubicBezTo>
                  <a:cubicBezTo>
                    <a:pt x="312" y="397"/>
                    <a:pt x="396" y="307"/>
                    <a:pt x="396" y="199"/>
                  </a:cubicBezTo>
                  <a:cubicBezTo>
                    <a:pt x="396" y="90"/>
                    <a:pt x="312" y="1"/>
                    <a:pt x="1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3"/>
            <p:cNvSpPr/>
            <p:nvPr/>
          </p:nvSpPr>
          <p:spPr>
            <a:xfrm flipH="1">
              <a:off x="5042012" y="3493786"/>
              <a:ext cx="42606" cy="43156"/>
            </a:xfrm>
            <a:custGeom>
              <a:rect b="b" l="l" r="r" t="t"/>
              <a:pathLst>
                <a:path extrusionOk="0" h="392" w="387">
                  <a:moveTo>
                    <a:pt x="193" y="0"/>
                  </a:moveTo>
                  <a:cubicBezTo>
                    <a:pt x="85" y="0"/>
                    <a:pt x="0" y="90"/>
                    <a:pt x="0" y="194"/>
                  </a:cubicBezTo>
                  <a:cubicBezTo>
                    <a:pt x="0" y="302"/>
                    <a:pt x="85" y="392"/>
                    <a:pt x="193" y="392"/>
                  </a:cubicBezTo>
                  <a:cubicBezTo>
                    <a:pt x="302" y="392"/>
                    <a:pt x="387" y="302"/>
                    <a:pt x="387" y="194"/>
                  </a:cubicBezTo>
                  <a:cubicBezTo>
                    <a:pt x="387" y="90"/>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3"/>
            <p:cNvSpPr/>
            <p:nvPr/>
          </p:nvSpPr>
          <p:spPr>
            <a:xfrm flipH="1">
              <a:off x="4953828" y="3505126"/>
              <a:ext cx="41615" cy="41725"/>
            </a:xfrm>
            <a:custGeom>
              <a:rect b="b" l="l" r="r" t="t"/>
              <a:pathLst>
                <a:path extrusionOk="0" h="379" w="378">
                  <a:moveTo>
                    <a:pt x="189" y="1"/>
                  </a:moveTo>
                  <a:cubicBezTo>
                    <a:pt x="86" y="1"/>
                    <a:pt x="1" y="86"/>
                    <a:pt x="1" y="190"/>
                  </a:cubicBezTo>
                  <a:cubicBezTo>
                    <a:pt x="1" y="293"/>
                    <a:pt x="86" y="378"/>
                    <a:pt x="189" y="378"/>
                  </a:cubicBezTo>
                  <a:cubicBezTo>
                    <a:pt x="293" y="378"/>
                    <a:pt x="378" y="293"/>
                    <a:pt x="378" y="190"/>
                  </a:cubicBezTo>
                  <a:cubicBezTo>
                    <a:pt x="378" y="86"/>
                    <a:pt x="293"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3"/>
            <p:cNvSpPr/>
            <p:nvPr/>
          </p:nvSpPr>
          <p:spPr>
            <a:xfrm flipH="1">
              <a:off x="4866636" y="3521749"/>
              <a:ext cx="40514" cy="41175"/>
            </a:xfrm>
            <a:custGeom>
              <a:rect b="b" l="l" r="r" t="t"/>
              <a:pathLst>
                <a:path extrusionOk="0" h="374" w="368">
                  <a:moveTo>
                    <a:pt x="184" y="1"/>
                  </a:moveTo>
                  <a:cubicBezTo>
                    <a:pt x="80" y="1"/>
                    <a:pt x="0" y="86"/>
                    <a:pt x="0" y="185"/>
                  </a:cubicBezTo>
                  <a:cubicBezTo>
                    <a:pt x="0" y="288"/>
                    <a:pt x="80" y="373"/>
                    <a:pt x="184" y="373"/>
                  </a:cubicBezTo>
                  <a:cubicBezTo>
                    <a:pt x="288" y="373"/>
                    <a:pt x="368" y="288"/>
                    <a:pt x="368" y="185"/>
                  </a:cubicBezTo>
                  <a:cubicBezTo>
                    <a:pt x="368" y="86"/>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3"/>
            <p:cNvSpPr/>
            <p:nvPr/>
          </p:nvSpPr>
          <p:spPr>
            <a:xfrm flipH="1">
              <a:off x="4780434" y="3543548"/>
              <a:ext cx="39523" cy="40074"/>
            </a:xfrm>
            <a:custGeom>
              <a:rect b="b" l="l" r="r" t="t"/>
              <a:pathLst>
                <a:path extrusionOk="0" h="364" w="359">
                  <a:moveTo>
                    <a:pt x="179" y="1"/>
                  </a:moveTo>
                  <a:cubicBezTo>
                    <a:pt x="80" y="1"/>
                    <a:pt x="0" y="81"/>
                    <a:pt x="0" y="180"/>
                  </a:cubicBezTo>
                  <a:cubicBezTo>
                    <a:pt x="0" y="284"/>
                    <a:pt x="80" y="364"/>
                    <a:pt x="179" y="364"/>
                  </a:cubicBezTo>
                  <a:cubicBezTo>
                    <a:pt x="278" y="364"/>
                    <a:pt x="359" y="284"/>
                    <a:pt x="359" y="180"/>
                  </a:cubicBezTo>
                  <a:cubicBezTo>
                    <a:pt x="359" y="81"/>
                    <a:pt x="278" y="1"/>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3"/>
            <p:cNvSpPr/>
            <p:nvPr/>
          </p:nvSpPr>
          <p:spPr>
            <a:xfrm flipH="1">
              <a:off x="4695334" y="3570080"/>
              <a:ext cx="38973" cy="38532"/>
            </a:xfrm>
            <a:custGeom>
              <a:rect b="b" l="l" r="r" t="t"/>
              <a:pathLst>
                <a:path extrusionOk="0" h="350" w="354">
                  <a:moveTo>
                    <a:pt x="179" y="0"/>
                  </a:moveTo>
                  <a:cubicBezTo>
                    <a:pt x="80" y="0"/>
                    <a:pt x="0" y="76"/>
                    <a:pt x="0" y="175"/>
                  </a:cubicBezTo>
                  <a:cubicBezTo>
                    <a:pt x="0" y="274"/>
                    <a:pt x="80" y="349"/>
                    <a:pt x="179" y="349"/>
                  </a:cubicBezTo>
                  <a:cubicBezTo>
                    <a:pt x="274" y="349"/>
                    <a:pt x="354" y="274"/>
                    <a:pt x="354" y="175"/>
                  </a:cubicBezTo>
                  <a:cubicBezTo>
                    <a:pt x="354" y="76"/>
                    <a:pt x="274"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3"/>
            <p:cNvSpPr/>
            <p:nvPr/>
          </p:nvSpPr>
          <p:spPr>
            <a:xfrm flipH="1">
              <a:off x="4611224" y="3599584"/>
              <a:ext cx="38532" cy="38532"/>
            </a:xfrm>
            <a:custGeom>
              <a:rect b="b" l="l" r="r" t="t"/>
              <a:pathLst>
                <a:path extrusionOk="0" h="350" w="350">
                  <a:moveTo>
                    <a:pt x="175" y="1"/>
                  </a:moveTo>
                  <a:cubicBezTo>
                    <a:pt x="81" y="1"/>
                    <a:pt x="1" y="81"/>
                    <a:pt x="1" y="175"/>
                  </a:cubicBezTo>
                  <a:cubicBezTo>
                    <a:pt x="1" y="270"/>
                    <a:pt x="81" y="350"/>
                    <a:pt x="175" y="350"/>
                  </a:cubicBezTo>
                  <a:cubicBezTo>
                    <a:pt x="269" y="350"/>
                    <a:pt x="349" y="270"/>
                    <a:pt x="349" y="175"/>
                  </a:cubicBezTo>
                  <a:cubicBezTo>
                    <a:pt x="349" y="81"/>
                    <a:pt x="269"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3"/>
            <p:cNvSpPr/>
            <p:nvPr/>
          </p:nvSpPr>
          <p:spPr>
            <a:xfrm flipH="1">
              <a:off x="4528765" y="3633382"/>
              <a:ext cx="37431" cy="36991"/>
            </a:xfrm>
            <a:custGeom>
              <a:rect b="b" l="l" r="r" t="t"/>
              <a:pathLst>
                <a:path extrusionOk="0" h="336" w="340">
                  <a:moveTo>
                    <a:pt x="170" y="0"/>
                  </a:moveTo>
                  <a:cubicBezTo>
                    <a:pt x="76" y="0"/>
                    <a:pt x="0" y="76"/>
                    <a:pt x="0" y="165"/>
                  </a:cubicBezTo>
                  <a:cubicBezTo>
                    <a:pt x="0" y="260"/>
                    <a:pt x="76" y="335"/>
                    <a:pt x="170" y="335"/>
                  </a:cubicBezTo>
                  <a:cubicBezTo>
                    <a:pt x="264" y="335"/>
                    <a:pt x="340" y="260"/>
                    <a:pt x="340" y="165"/>
                  </a:cubicBezTo>
                  <a:cubicBezTo>
                    <a:pt x="340" y="76"/>
                    <a:pt x="264"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3"/>
            <p:cNvSpPr/>
            <p:nvPr/>
          </p:nvSpPr>
          <p:spPr>
            <a:xfrm flipH="1">
              <a:off x="4447738" y="3669712"/>
              <a:ext cx="35890" cy="35890"/>
            </a:xfrm>
            <a:custGeom>
              <a:rect b="b" l="l" r="r" t="t"/>
              <a:pathLst>
                <a:path extrusionOk="0" h="326" w="326">
                  <a:moveTo>
                    <a:pt x="160" y="0"/>
                  </a:moveTo>
                  <a:cubicBezTo>
                    <a:pt x="71" y="0"/>
                    <a:pt x="0" y="71"/>
                    <a:pt x="0" y="165"/>
                  </a:cubicBezTo>
                  <a:cubicBezTo>
                    <a:pt x="0" y="255"/>
                    <a:pt x="71" y="326"/>
                    <a:pt x="160" y="326"/>
                  </a:cubicBezTo>
                  <a:cubicBezTo>
                    <a:pt x="255" y="326"/>
                    <a:pt x="325" y="255"/>
                    <a:pt x="325" y="165"/>
                  </a:cubicBezTo>
                  <a:cubicBezTo>
                    <a:pt x="325" y="71"/>
                    <a:pt x="255"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3"/>
            <p:cNvSpPr/>
            <p:nvPr/>
          </p:nvSpPr>
          <p:spPr>
            <a:xfrm flipH="1">
              <a:off x="4367261" y="3708575"/>
              <a:ext cx="35450" cy="34899"/>
            </a:xfrm>
            <a:custGeom>
              <a:rect b="b" l="l" r="r" t="t"/>
              <a:pathLst>
                <a:path extrusionOk="0" h="317" w="322">
                  <a:moveTo>
                    <a:pt x="161" y="1"/>
                  </a:moveTo>
                  <a:cubicBezTo>
                    <a:pt x="71" y="1"/>
                    <a:pt x="0" y="72"/>
                    <a:pt x="0" y="156"/>
                  </a:cubicBezTo>
                  <a:cubicBezTo>
                    <a:pt x="0" y="246"/>
                    <a:pt x="71" y="317"/>
                    <a:pt x="161" y="317"/>
                  </a:cubicBezTo>
                  <a:cubicBezTo>
                    <a:pt x="246" y="317"/>
                    <a:pt x="321" y="246"/>
                    <a:pt x="321" y="156"/>
                  </a:cubicBezTo>
                  <a:cubicBezTo>
                    <a:pt x="321" y="72"/>
                    <a:pt x="246"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3"/>
            <p:cNvSpPr/>
            <p:nvPr/>
          </p:nvSpPr>
          <p:spPr>
            <a:xfrm flipH="1">
              <a:off x="4287335" y="3748098"/>
              <a:ext cx="34459" cy="33798"/>
            </a:xfrm>
            <a:custGeom>
              <a:rect b="b" l="l" r="r" t="t"/>
              <a:pathLst>
                <a:path extrusionOk="0" h="307" w="313">
                  <a:moveTo>
                    <a:pt x="156" y="0"/>
                  </a:moveTo>
                  <a:cubicBezTo>
                    <a:pt x="67" y="0"/>
                    <a:pt x="1" y="66"/>
                    <a:pt x="1" y="151"/>
                  </a:cubicBezTo>
                  <a:cubicBezTo>
                    <a:pt x="1" y="241"/>
                    <a:pt x="67" y="307"/>
                    <a:pt x="156" y="307"/>
                  </a:cubicBezTo>
                  <a:cubicBezTo>
                    <a:pt x="241" y="307"/>
                    <a:pt x="312" y="241"/>
                    <a:pt x="312" y="151"/>
                  </a:cubicBezTo>
                  <a:cubicBezTo>
                    <a:pt x="312" y="66"/>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3"/>
            <p:cNvSpPr/>
            <p:nvPr/>
          </p:nvSpPr>
          <p:spPr>
            <a:xfrm flipH="1">
              <a:off x="4206968" y="3785419"/>
              <a:ext cx="33248" cy="33908"/>
            </a:xfrm>
            <a:custGeom>
              <a:rect b="b" l="l" r="r" t="t"/>
              <a:pathLst>
                <a:path extrusionOk="0" h="308" w="302">
                  <a:moveTo>
                    <a:pt x="151" y="1"/>
                  </a:moveTo>
                  <a:cubicBezTo>
                    <a:pt x="66" y="1"/>
                    <a:pt x="0" y="71"/>
                    <a:pt x="0" y="156"/>
                  </a:cubicBezTo>
                  <a:cubicBezTo>
                    <a:pt x="0" y="236"/>
                    <a:pt x="66" y="307"/>
                    <a:pt x="151" y="307"/>
                  </a:cubicBezTo>
                  <a:cubicBezTo>
                    <a:pt x="231" y="307"/>
                    <a:pt x="302" y="236"/>
                    <a:pt x="302" y="156"/>
                  </a:cubicBezTo>
                  <a:cubicBezTo>
                    <a:pt x="302" y="71"/>
                    <a:pt x="23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3"/>
            <p:cNvSpPr/>
            <p:nvPr/>
          </p:nvSpPr>
          <p:spPr>
            <a:xfrm flipH="1">
              <a:off x="4125500" y="3821749"/>
              <a:ext cx="32808" cy="32257"/>
            </a:xfrm>
            <a:custGeom>
              <a:rect b="b" l="l" r="r" t="t"/>
              <a:pathLst>
                <a:path extrusionOk="0" h="293" w="298">
                  <a:moveTo>
                    <a:pt x="147" y="1"/>
                  </a:moveTo>
                  <a:cubicBezTo>
                    <a:pt x="67" y="1"/>
                    <a:pt x="1" y="67"/>
                    <a:pt x="1" y="147"/>
                  </a:cubicBezTo>
                  <a:cubicBezTo>
                    <a:pt x="1" y="232"/>
                    <a:pt x="67" y="293"/>
                    <a:pt x="147" y="293"/>
                  </a:cubicBezTo>
                  <a:cubicBezTo>
                    <a:pt x="232" y="293"/>
                    <a:pt x="298" y="232"/>
                    <a:pt x="298" y="147"/>
                  </a:cubicBezTo>
                  <a:cubicBezTo>
                    <a:pt x="298" y="67"/>
                    <a:pt x="232"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3"/>
            <p:cNvSpPr/>
            <p:nvPr/>
          </p:nvSpPr>
          <p:spPr>
            <a:xfrm flipH="1">
              <a:off x="4043482" y="3855987"/>
              <a:ext cx="31707" cy="31817"/>
            </a:xfrm>
            <a:custGeom>
              <a:rect b="b" l="l" r="r" t="t"/>
              <a:pathLst>
                <a:path extrusionOk="0" h="289" w="288">
                  <a:moveTo>
                    <a:pt x="146" y="1"/>
                  </a:moveTo>
                  <a:cubicBezTo>
                    <a:pt x="66" y="1"/>
                    <a:pt x="0" y="67"/>
                    <a:pt x="0" y="147"/>
                  </a:cubicBezTo>
                  <a:cubicBezTo>
                    <a:pt x="0" y="222"/>
                    <a:pt x="66" y="288"/>
                    <a:pt x="146" y="288"/>
                  </a:cubicBezTo>
                  <a:cubicBezTo>
                    <a:pt x="222" y="288"/>
                    <a:pt x="288" y="222"/>
                    <a:pt x="288" y="147"/>
                  </a:cubicBezTo>
                  <a:cubicBezTo>
                    <a:pt x="288" y="67"/>
                    <a:pt x="222" y="1"/>
                    <a:pt x="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3"/>
            <p:cNvSpPr/>
            <p:nvPr/>
          </p:nvSpPr>
          <p:spPr>
            <a:xfrm flipH="1">
              <a:off x="3960914" y="3888684"/>
              <a:ext cx="30275" cy="30716"/>
            </a:xfrm>
            <a:custGeom>
              <a:rect b="b" l="l" r="r" t="t"/>
              <a:pathLst>
                <a:path extrusionOk="0" h="279" w="275">
                  <a:moveTo>
                    <a:pt x="138" y="1"/>
                  </a:moveTo>
                  <a:cubicBezTo>
                    <a:pt x="62" y="1"/>
                    <a:pt x="1" y="62"/>
                    <a:pt x="1" y="137"/>
                  </a:cubicBezTo>
                  <a:cubicBezTo>
                    <a:pt x="1" y="218"/>
                    <a:pt x="62" y="279"/>
                    <a:pt x="138" y="279"/>
                  </a:cubicBezTo>
                  <a:cubicBezTo>
                    <a:pt x="213" y="279"/>
                    <a:pt x="274" y="218"/>
                    <a:pt x="274" y="137"/>
                  </a:cubicBezTo>
                  <a:cubicBezTo>
                    <a:pt x="274" y="62"/>
                    <a:pt x="213" y="1"/>
                    <a:pt x="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3"/>
            <p:cNvSpPr/>
            <p:nvPr/>
          </p:nvSpPr>
          <p:spPr>
            <a:xfrm flipH="1">
              <a:off x="3876914" y="3919290"/>
              <a:ext cx="29615" cy="29175"/>
            </a:xfrm>
            <a:custGeom>
              <a:rect b="b" l="l" r="r" t="t"/>
              <a:pathLst>
                <a:path extrusionOk="0" h="265" w="269">
                  <a:moveTo>
                    <a:pt x="132" y="1"/>
                  </a:moveTo>
                  <a:cubicBezTo>
                    <a:pt x="62" y="1"/>
                    <a:pt x="0" y="57"/>
                    <a:pt x="0" y="133"/>
                  </a:cubicBezTo>
                  <a:cubicBezTo>
                    <a:pt x="0" y="208"/>
                    <a:pt x="62" y="265"/>
                    <a:pt x="132" y="265"/>
                  </a:cubicBezTo>
                  <a:cubicBezTo>
                    <a:pt x="208" y="265"/>
                    <a:pt x="269" y="208"/>
                    <a:pt x="269" y="133"/>
                  </a:cubicBezTo>
                  <a:cubicBezTo>
                    <a:pt x="269" y="57"/>
                    <a:pt x="208"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73"/>
            <p:cNvSpPr/>
            <p:nvPr/>
          </p:nvSpPr>
          <p:spPr>
            <a:xfrm flipH="1">
              <a:off x="3792804" y="3947363"/>
              <a:ext cx="28624" cy="28624"/>
            </a:xfrm>
            <a:custGeom>
              <a:rect b="b" l="l" r="r" t="t"/>
              <a:pathLst>
                <a:path extrusionOk="0" h="260" w="260">
                  <a:moveTo>
                    <a:pt x="132" y="0"/>
                  </a:moveTo>
                  <a:cubicBezTo>
                    <a:pt x="62" y="0"/>
                    <a:pt x="0" y="57"/>
                    <a:pt x="0" y="128"/>
                  </a:cubicBezTo>
                  <a:cubicBezTo>
                    <a:pt x="0" y="203"/>
                    <a:pt x="62" y="260"/>
                    <a:pt x="132" y="260"/>
                  </a:cubicBezTo>
                  <a:cubicBezTo>
                    <a:pt x="203" y="260"/>
                    <a:pt x="260" y="203"/>
                    <a:pt x="260" y="128"/>
                  </a:cubicBezTo>
                  <a:cubicBezTo>
                    <a:pt x="260" y="57"/>
                    <a:pt x="203"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3"/>
            <p:cNvSpPr/>
            <p:nvPr/>
          </p:nvSpPr>
          <p:spPr>
            <a:xfrm flipH="1">
              <a:off x="3707703" y="3973345"/>
              <a:ext cx="27633" cy="27523"/>
            </a:xfrm>
            <a:custGeom>
              <a:rect b="b" l="l" r="r" t="t"/>
              <a:pathLst>
                <a:path extrusionOk="0" h="250" w="251">
                  <a:moveTo>
                    <a:pt x="128" y="0"/>
                  </a:moveTo>
                  <a:cubicBezTo>
                    <a:pt x="57" y="0"/>
                    <a:pt x="1" y="52"/>
                    <a:pt x="1" y="123"/>
                  </a:cubicBezTo>
                  <a:cubicBezTo>
                    <a:pt x="1" y="193"/>
                    <a:pt x="57" y="250"/>
                    <a:pt x="128" y="250"/>
                  </a:cubicBezTo>
                  <a:cubicBezTo>
                    <a:pt x="199" y="250"/>
                    <a:pt x="251" y="193"/>
                    <a:pt x="251" y="123"/>
                  </a:cubicBezTo>
                  <a:cubicBezTo>
                    <a:pt x="251" y="52"/>
                    <a:pt x="199"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3"/>
            <p:cNvSpPr/>
            <p:nvPr/>
          </p:nvSpPr>
          <p:spPr>
            <a:xfrm flipH="1">
              <a:off x="3621502" y="3996134"/>
              <a:ext cx="27083" cy="27083"/>
            </a:xfrm>
            <a:custGeom>
              <a:rect b="b" l="l" r="r" t="t"/>
              <a:pathLst>
                <a:path extrusionOk="0" h="246" w="246">
                  <a:moveTo>
                    <a:pt x="123" y="1"/>
                  </a:moveTo>
                  <a:cubicBezTo>
                    <a:pt x="57" y="1"/>
                    <a:pt x="0" y="57"/>
                    <a:pt x="0" y="123"/>
                  </a:cubicBezTo>
                  <a:cubicBezTo>
                    <a:pt x="0" y="189"/>
                    <a:pt x="57" y="246"/>
                    <a:pt x="123" y="246"/>
                  </a:cubicBezTo>
                  <a:cubicBezTo>
                    <a:pt x="189" y="246"/>
                    <a:pt x="245" y="189"/>
                    <a:pt x="245" y="123"/>
                  </a:cubicBezTo>
                  <a:cubicBezTo>
                    <a:pt x="245" y="57"/>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3"/>
            <p:cNvSpPr/>
            <p:nvPr/>
          </p:nvSpPr>
          <p:spPr>
            <a:xfrm flipH="1">
              <a:off x="3534860" y="4016941"/>
              <a:ext cx="26092" cy="25541"/>
            </a:xfrm>
            <a:custGeom>
              <a:rect b="b" l="l" r="r" t="t"/>
              <a:pathLst>
                <a:path extrusionOk="0" h="232" w="237">
                  <a:moveTo>
                    <a:pt x="119" y="0"/>
                  </a:moveTo>
                  <a:cubicBezTo>
                    <a:pt x="53" y="0"/>
                    <a:pt x="1" y="52"/>
                    <a:pt x="1" y="118"/>
                  </a:cubicBezTo>
                  <a:cubicBezTo>
                    <a:pt x="1" y="179"/>
                    <a:pt x="53" y="231"/>
                    <a:pt x="119" y="231"/>
                  </a:cubicBezTo>
                  <a:cubicBezTo>
                    <a:pt x="185" y="231"/>
                    <a:pt x="237" y="179"/>
                    <a:pt x="237" y="118"/>
                  </a:cubicBezTo>
                  <a:cubicBezTo>
                    <a:pt x="237" y="52"/>
                    <a:pt x="185"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3"/>
            <p:cNvSpPr/>
            <p:nvPr/>
          </p:nvSpPr>
          <p:spPr>
            <a:xfrm flipH="1">
              <a:off x="3447667" y="4034556"/>
              <a:ext cx="24991" cy="24991"/>
            </a:xfrm>
            <a:custGeom>
              <a:rect b="b" l="l" r="r" t="t"/>
              <a:pathLst>
                <a:path extrusionOk="0" h="227" w="227">
                  <a:moveTo>
                    <a:pt x="113" y="0"/>
                  </a:moveTo>
                  <a:cubicBezTo>
                    <a:pt x="47" y="0"/>
                    <a:pt x="0" y="52"/>
                    <a:pt x="0" y="114"/>
                  </a:cubicBezTo>
                  <a:cubicBezTo>
                    <a:pt x="0" y="175"/>
                    <a:pt x="47" y="227"/>
                    <a:pt x="113" y="227"/>
                  </a:cubicBezTo>
                  <a:cubicBezTo>
                    <a:pt x="175" y="227"/>
                    <a:pt x="227" y="175"/>
                    <a:pt x="227" y="114"/>
                  </a:cubicBezTo>
                  <a:cubicBezTo>
                    <a:pt x="227" y="52"/>
                    <a:pt x="175" y="0"/>
                    <a:pt x="1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3"/>
            <p:cNvSpPr/>
            <p:nvPr/>
          </p:nvSpPr>
          <p:spPr>
            <a:xfrm flipH="1">
              <a:off x="3360475" y="4049088"/>
              <a:ext cx="23450" cy="24000"/>
            </a:xfrm>
            <a:custGeom>
              <a:rect b="b" l="l" r="r" t="t"/>
              <a:pathLst>
                <a:path extrusionOk="0" h="218" w="213">
                  <a:moveTo>
                    <a:pt x="104" y="0"/>
                  </a:moveTo>
                  <a:cubicBezTo>
                    <a:pt x="48" y="0"/>
                    <a:pt x="0" y="52"/>
                    <a:pt x="0" y="109"/>
                  </a:cubicBezTo>
                  <a:cubicBezTo>
                    <a:pt x="0" y="170"/>
                    <a:pt x="48" y="217"/>
                    <a:pt x="104" y="217"/>
                  </a:cubicBezTo>
                  <a:cubicBezTo>
                    <a:pt x="165" y="217"/>
                    <a:pt x="213" y="170"/>
                    <a:pt x="213" y="109"/>
                  </a:cubicBezTo>
                  <a:cubicBezTo>
                    <a:pt x="213" y="52"/>
                    <a:pt x="165"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3"/>
            <p:cNvSpPr/>
            <p:nvPr/>
          </p:nvSpPr>
          <p:spPr>
            <a:xfrm flipH="1">
              <a:off x="3272292" y="4060977"/>
              <a:ext cx="22899" cy="23009"/>
            </a:xfrm>
            <a:custGeom>
              <a:rect b="b" l="l" r="r" t="t"/>
              <a:pathLst>
                <a:path extrusionOk="0" h="209" w="208">
                  <a:moveTo>
                    <a:pt x="104" y="1"/>
                  </a:moveTo>
                  <a:cubicBezTo>
                    <a:pt x="48" y="1"/>
                    <a:pt x="1" y="48"/>
                    <a:pt x="1" y="105"/>
                  </a:cubicBezTo>
                  <a:cubicBezTo>
                    <a:pt x="1" y="161"/>
                    <a:pt x="48" y="208"/>
                    <a:pt x="104" y="208"/>
                  </a:cubicBezTo>
                  <a:cubicBezTo>
                    <a:pt x="161" y="208"/>
                    <a:pt x="208" y="161"/>
                    <a:pt x="208" y="105"/>
                  </a:cubicBezTo>
                  <a:cubicBezTo>
                    <a:pt x="208" y="48"/>
                    <a:pt x="161"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3"/>
            <p:cNvSpPr/>
            <p:nvPr/>
          </p:nvSpPr>
          <p:spPr>
            <a:xfrm flipH="1">
              <a:off x="3183448" y="4069344"/>
              <a:ext cx="22459" cy="22349"/>
            </a:xfrm>
            <a:custGeom>
              <a:rect b="b" l="l" r="r" t="t"/>
              <a:pathLst>
                <a:path extrusionOk="0" h="203" w="204">
                  <a:moveTo>
                    <a:pt x="104" y="0"/>
                  </a:moveTo>
                  <a:cubicBezTo>
                    <a:pt x="48" y="0"/>
                    <a:pt x="0" y="47"/>
                    <a:pt x="0" y="99"/>
                  </a:cubicBezTo>
                  <a:cubicBezTo>
                    <a:pt x="0" y="156"/>
                    <a:pt x="48" y="203"/>
                    <a:pt x="104" y="203"/>
                  </a:cubicBezTo>
                  <a:cubicBezTo>
                    <a:pt x="156" y="203"/>
                    <a:pt x="203" y="156"/>
                    <a:pt x="203" y="99"/>
                  </a:cubicBezTo>
                  <a:cubicBezTo>
                    <a:pt x="203" y="47"/>
                    <a:pt x="156"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3"/>
            <p:cNvSpPr/>
            <p:nvPr/>
          </p:nvSpPr>
          <p:spPr>
            <a:xfrm flipH="1">
              <a:off x="3094714" y="4075069"/>
              <a:ext cx="21468" cy="20807"/>
            </a:xfrm>
            <a:custGeom>
              <a:rect b="b" l="l" r="r" t="t"/>
              <a:pathLst>
                <a:path extrusionOk="0" h="189" w="195">
                  <a:moveTo>
                    <a:pt x="95" y="0"/>
                  </a:moveTo>
                  <a:cubicBezTo>
                    <a:pt x="43" y="0"/>
                    <a:pt x="1" y="43"/>
                    <a:pt x="1" y="94"/>
                  </a:cubicBezTo>
                  <a:cubicBezTo>
                    <a:pt x="1" y="146"/>
                    <a:pt x="43" y="189"/>
                    <a:pt x="95" y="189"/>
                  </a:cubicBezTo>
                  <a:cubicBezTo>
                    <a:pt x="152" y="189"/>
                    <a:pt x="194" y="146"/>
                    <a:pt x="194" y="94"/>
                  </a:cubicBezTo>
                  <a:cubicBezTo>
                    <a:pt x="194" y="43"/>
                    <a:pt x="15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3"/>
            <p:cNvSpPr/>
            <p:nvPr/>
          </p:nvSpPr>
          <p:spPr>
            <a:xfrm flipH="1">
              <a:off x="3005980" y="4077051"/>
              <a:ext cx="20367" cy="19927"/>
            </a:xfrm>
            <a:custGeom>
              <a:rect b="b" l="l" r="r" t="t"/>
              <a:pathLst>
                <a:path extrusionOk="0" h="181" w="185">
                  <a:moveTo>
                    <a:pt x="90" y="1"/>
                  </a:moveTo>
                  <a:cubicBezTo>
                    <a:pt x="43" y="1"/>
                    <a:pt x="0" y="39"/>
                    <a:pt x="0" y="91"/>
                  </a:cubicBezTo>
                  <a:cubicBezTo>
                    <a:pt x="0" y="142"/>
                    <a:pt x="43" y="180"/>
                    <a:pt x="90" y="180"/>
                  </a:cubicBezTo>
                  <a:cubicBezTo>
                    <a:pt x="142" y="180"/>
                    <a:pt x="184" y="142"/>
                    <a:pt x="184" y="91"/>
                  </a:cubicBezTo>
                  <a:cubicBezTo>
                    <a:pt x="184" y="39"/>
                    <a:pt x="142"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3"/>
            <p:cNvSpPr/>
            <p:nvPr/>
          </p:nvSpPr>
          <p:spPr>
            <a:xfrm flipH="1">
              <a:off x="2917247" y="4076060"/>
              <a:ext cx="19266" cy="19266"/>
            </a:xfrm>
            <a:custGeom>
              <a:rect b="b" l="l" r="r" t="t"/>
              <a:pathLst>
                <a:path extrusionOk="0" h="175" w="175">
                  <a:moveTo>
                    <a:pt x="85" y="1"/>
                  </a:moveTo>
                  <a:cubicBezTo>
                    <a:pt x="38" y="1"/>
                    <a:pt x="0" y="38"/>
                    <a:pt x="0" y="85"/>
                  </a:cubicBezTo>
                  <a:cubicBezTo>
                    <a:pt x="0" y="133"/>
                    <a:pt x="38" y="175"/>
                    <a:pt x="85" y="175"/>
                  </a:cubicBezTo>
                  <a:cubicBezTo>
                    <a:pt x="137" y="175"/>
                    <a:pt x="174" y="133"/>
                    <a:pt x="174" y="85"/>
                  </a:cubicBezTo>
                  <a:cubicBezTo>
                    <a:pt x="174" y="38"/>
                    <a:pt x="137"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3"/>
            <p:cNvSpPr/>
            <p:nvPr/>
          </p:nvSpPr>
          <p:spPr>
            <a:xfrm flipH="1">
              <a:off x="2828513" y="4071877"/>
              <a:ext cx="18275" cy="18275"/>
            </a:xfrm>
            <a:custGeom>
              <a:rect b="b" l="l" r="r" t="t"/>
              <a:pathLst>
                <a:path extrusionOk="0" h="166" w="166">
                  <a:moveTo>
                    <a:pt x="81" y="1"/>
                  </a:moveTo>
                  <a:cubicBezTo>
                    <a:pt x="38" y="1"/>
                    <a:pt x="1" y="39"/>
                    <a:pt x="1" y="86"/>
                  </a:cubicBezTo>
                  <a:cubicBezTo>
                    <a:pt x="1" y="128"/>
                    <a:pt x="38" y="166"/>
                    <a:pt x="81" y="166"/>
                  </a:cubicBezTo>
                  <a:cubicBezTo>
                    <a:pt x="128" y="166"/>
                    <a:pt x="166" y="128"/>
                    <a:pt x="166" y="86"/>
                  </a:cubicBezTo>
                  <a:cubicBezTo>
                    <a:pt x="166" y="39"/>
                    <a:pt x="128"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3"/>
            <p:cNvSpPr/>
            <p:nvPr/>
          </p:nvSpPr>
          <p:spPr>
            <a:xfrm flipH="1">
              <a:off x="2740330" y="4065161"/>
              <a:ext cx="17174" cy="17285"/>
            </a:xfrm>
            <a:custGeom>
              <a:rect b="b" l="l" r="r" t="t"/>
              <a:pathLst>
                <a:path extrusionOk="0" h="157" w="156">
                  <a:moveTo>
                    <a:pt x="81" y="1"/>
                  </a:moveTo>
                  <a:cubicBezTo>
                    <a:pt x="38" y="1"/>
                    <a:pt x="0" y="38"/>
                    <a:pt x="0" y="81"/>
                  </a:cubicBezTo>
                  <a:cubicBezTo>
                    <a:pt x="0" y="123"/>
                    <a:pt x="38" y="156"/>
                    <a:pt x="81" y="156"/>
                  </a:cubicBezTo>
                  <a:cubicBezTo>
                    <a:pt x="123" y="156"/>
                    <a:pt x="156" y="123"/>
                    <a:pt x="156" y="81"/>
                  </a:cubicBezTo>
                  <a:cubicBezTo>
                    <a:pt x="156" y="38"/>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3"/>
            <p:cNvSpPr/>
            <p:nvPr/>
          </p:nvSpPr>
          <p:spPr>
            <a:xfrm flipH="1">
              <a:off x="2651486" y="4055803"/>
              <a:ext cx="16734" cy="16734"/>
            </a:xfrm>
            <a:custGeom>
              <a:rect b="b" l="l" r="r" t="t"/>
              <a:pathLst>
                <a:path extrusionOk="0" h="152" w="152">
                  <a:moveTo>
                    <a:pt x="76" y="1"/>
                  </a:moveTo>
                  <a:cubicBezTo>
                    <a:pt x="33" y="1"/>
                    <a:pt x="0" y="34"/>
                    <a:pt x="0" y="76"/>
                  </a:cubicBezTo>
                  <a:cubicBezTo>
                    <a:pt x="0" y="119"/>
                    <a:pt x="33" y="152"/>
                    <a:pt x="76" y="152"/>
                  </a:cubicBezTo>
                  <a:cubicBezTo>
                    <a:pt x="118" y="152"/>
                    <a:pt x="151" y="119"/>
                    <a:pt x="151" y="76"/>
                  </a:cubicBezTo>
                  <a:cubicBezTo>
                    <a:pt x="151"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3"/>
            <p:cNvSpPr/>
            <p:nvPr/>
          </p:nvSpPr>
          <p:spPr>
            <a:xfrm flipH="1">
              <a:off x="2563853" y="4044464"/>
              <a:ext cx="15083" cy="15633"/>
            </a:xfrm>
            <a:custGeom>
              <a:rect b="b" l="l" r="r" t="t"/>
              <a:pathLst>
                <a:path extrusionOk="0" h="142" w="137">
                  <a:moveTo>
                    <a:pt x="66" y="0"/>
                  </a:moveTo>
                  <a:cubicBezTo>
                    <a:pt x="28" y="0"/>
                    <a:pt x="0" y="33"/>
                    <a:pt x="0" y="71"/>
                  </a:cubicBezTo>
                  <a:cubicBezTo>
                    <a:pt x="0" y="108"/>
                    <a:pt x="28" y="141"/>
                    <a:pt x="66" y="141"/>
                  </a:cubicBezTo>
                  <a:cubicBezTo>
                    <a:pt x="109" y="141"/>
                    <a:pt x="137" y="108"/>
                    <a:pt x="137" y="71"/>
                  </a:cubicBezTo>
                  <a:cubicBezTo>
                    <a:pt x="137" y="33"/>
                    <a:pt x="109"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3"/>
            <p:cNvSpPr/>
            <p:nvPr/>
          </p:nvSpPr>
          <p:spPr>
            <a:xfrm flipH="1">
              <a:off x="2476110" y="4031473"/>
              <a:ext cx="14092" cy="14642"/>
            </a:xfrm>
            <a:custGeom>
              <a:rect b="b" l="l" r="r" t="t"/>
              <a:pathLst>
                <a:path extrusionOk="0" h="133" w="128">
                  <a:moveTo>
                    <a:pt x="62" y="0"/>
                  </a:moveTo>
                  <a:cubicBezTo>
                    <a:pt x="29" y="0"/>
                    <a:pt x="0" y="28"/>
                    <a:pt x="0" y="66"/>
                  </a:cubicBezTo>
                  <a:cubicBezTo>
                    <a:pt x="0" y="104"/>
                    <a:pt x="29" y="132"/>
                    <a:pt x="62" y="132"/>
                  </a:cubicBezTo>
                  <a:cubicBezTo>
                    <a:pt x="99" y="132"/>
                    <a:pt x="127" y="104"/>
                    <a:pt x="127" y="66"/>
                  </a:cubicBezTo>
                  <a:cubicBezTo>
                    <a:pt x="127" y="28"/>
                    <a:pt x="99"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3"/>
            <p:cNvSpPr/>
            <p:nvPr/>
          </p:nvSpPr>
          <p:spPr>
            <a:xfrm flipH="1">
              <a:off x="2388367" y="4016941"/>
              <a:ext cx="13651" cy="13541"/>
            </a:xfrm>
            <a:custGeom>
              <a:rect b="b" l="l" r="r" t="t"/>
              <a:pathLst>
                <a:path extrusionOk="0" h="123" w="124">
                  <a:moveTo>
                    <a:pt x="62" y="0"/>
                  </a:moveTo>
                  <a:cubicBezTo>
                    <a:pt x="29" y="0"/>
                    <a:pt x="1" y="28"/>
                    <a:pt x="1" y="61"/>
                  </a:cubicBezTo>
                  <a:cubicBezTo>
                    <a:pt x="1" y="94"/>
                    <a:pt x="29" y="123"/>
                    <a:pt x="62" y="123"/>
                  </a:cubicBezTo>
                  <a:cubicBezTo>
                    <a:pt x="95" y="123"/>
                    <a:pt x="123" y="94"/>
                    <a:pt x="123" y="61"/>
                  </a:cubicBezTo>
                  <a:cubicBezTo>
                    <a:pt x="123" y="28"/>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3"/>
            <p:cNvSpPr/>
            <p:nvPr/>
          </p:nvSpPr>
          <p:spPr>
            <a:xfrm flipH="1">
              <a:off x="2301175" y="4001858"/>
              <a:ext cx="12551" cy="12551"/>
            </a:xfrm>
            <a:custGeom>
              <a:rect b="b" l="l" r="r" t="t"/>
              <a:pathLst>
                <a:path extrusionOk="0" h="114" w="114">
                  <a:moveTo>
                    <a:pt x="57" y="0"/>
                  </a:moveTo>
                  <a:cubicBezTo>
                    <a:pt x="28" y="0"/>
                    <a:pt x="0" y="24"/>
                    <a:pt x="0" y="57"/>
                  </a:cubicBezTo>
                  <a:cubicBezTo>
                    <a:pt x="0" y="85"/>
                    <a:pt x="28" y="114"/>
                    <a:pt x="57" y="114"/>
                  </a:cubicBezTo>
                  <a:cubicBezTo>
                    <a:pt x="90" y="114"/>
                    <a:pt x="113" y="85"/>
                    <a:pt x="113" y="57"/>
                  </a:cubicBezTo>
                  <a:cubicBezTo>
                    <a:pt x="113" y="24"/>
                    <a:pt x="90"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3"/>
            <p:cNvSpPr/>
            <p:nvPr/>
          </p:nvSpPr>
          <p:spPr>
            <a:xfrm flipH="1">
              <a:off x="2213542" y="3985785"/>
              <a:ext cx="12000" cy="12000"/>
            </a:xfrm>
            <a:custGeom>
              <a:rect b="b" l="l" r="r" t="t"/>
              <a:pathLst>
                <a:path extrusionOk="0" h="109" w="109">
                  <a:moveTo>
                    <a:pt x="57" y="0"/>
                  </a:moveTo>
                  <a:cubicBezTo>
                    <a:pt x="24" y="0"/>
                    <a:pt x="0" y="24"/>
                    <a:pt x="0" y="57"/>
                  </a:cubicBezTo>
                  <a:cubicBezTo>
                    <a:pt x="0" y="85"/>
                    <a:pt x="24" y="109"/>
                    <a:pt x="57" y="109"/>
                  </a:cubicBezTo>
                  <a:cubicBezTo>
                    <a:pt x="85" y="109"/>
                    <a:pt x="109" y="85"/>
                    <a:pt x="109" y="57"/>
                  </a:cubicBezTo>
                  <a:cubicBezTo>
                    <a:pt x="109" y="24"/>
                    <a:pt x="85"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3"/>
            <p:cNvSpPr/>
            <p:nvPr/>
          </p:nvSpPr>
          <p:spPr>
            <a:xfrm flipH="1">
              <a:off x="2126350" y="3970702"/>
              <a:ext cx="10459" cy="10459"/>
            </a:xfrm>
            <a:custGeom>
              <a:rect b="b" l="l" r="r" t="t"/>
              <a:pathLst>
                <a:path extrusionOk="0" h="95" w="95">
                  <a:moveTo>
                    <a:pt x="48" y="1"/>
                  </a:moveTo>
                  <a:cubicBezTo>
                    <a:pt x="19" y="1"/>
                    <a:pt x="1" y="19"/>
                    <a:pt x="1" y="48"/>
                  </a:cubicBezTo>
                  <a:cubicBezTo>
                    <a:pt x="1" y="76"/>
                    <a:pt x="19" y="95"/>
                    <a:pt x="48" y="95"/>
                  </a:cubicBezTo>
                  <a:cubicBezTo>
                    <a:pt x="71" y="95"/>
                    <a:pt x="95" y="76"/>
                    <a:pt x="95" y="48"/>
                  </a:cubicBezTo>
                  <a:cubicBezTo>
                    <a:pt x="95" y="19"/>
                    <a:pt x="71"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3"/>
            <p:cNvSpPr/>
            <p:nvPr/>
          </p:nvSpPr>
          <p:spPr>
            <a:xfrm flipH="1">
              <a:off x="2038607" y="3955620"/>
              <a:ext cx="10018" cy="10018"/>
            </a:xfrm>
            <a:custGeom>
              <a:rect b="b" l="l" r="r" t="t"/>
              <a:pathLst>
                <a:path extrusionOk="0" h="91" w="91">
                  <a:moveTo>
                    <a:pt x="43" y="1"/>
                  </a:moveTo>
                  <a:cubicBezTo>
                    <a:pt x="20" y="1"/>
                    <a:pt x="1" y="24"/>
                    <a:pt x="1" y="48"/>
                  </a:cubicBezTo>
                  <a:cubicBezTo>
                    <a:pt x="1" y="72"/>
                    <a:pt x="20" y="90"/>
                    <a:pt x="43" y="90"/>
                  </a:cubicBezTo>
                  <a:cubicBezTo>
                    <a:pt x="72" y="90"/>
                    <a:pt x="91" y="72"/>
                    <a:pt x="91" y="48"/>
                  </a:cubicBezTo>
                  <a:cubicBezTo>
                    <a:pt x="91" y="24"/>
                    <a:pt x="72"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3"/>
            <p:cNvSpPr/>
            <p:nvPr/>
          </p:nvSpPr>
          <p:spPr>
            <a:xfrm flipH="1">
              <a:off x="1950864" y="3942739"/>
              <a:ext cx="8917" cy="8917"/>
            </a:xfrm>
            <a:custGeom>
              <a:rect b="b" l="l" r="r" t="t"/>
              <a:pathLst>
                <a:path extrusionOk="0" h="81" w="81">
                  <a:moveTo>
                    <a:pt x="38" y="0"/>
                  </a:moveTo>
                  <a:cubicBezTo>
                    <a:pt x="19" y="0"/>
                    <a:pt x="0" y="14"/>
                    <a:pt x="0" y="38"/>
                  </a:cubicBezTo>
                  <a:cubicBezTo>
                    <a:pt x="0" y="61"/>
                    <a:pt x="19" y="80"/>
                    <a:pt x="38" y="80"/>
                  </a:cubicBezTo>
                  <a:cubicBezTo>
                    <a:pt x="61" y="80"/>
                    <a:pt x="80" y="61"/>
                    <a:pt x="80" y="38"/>
                  </a:cubicBezTo>
                  <a:cubicBezTo>
                    <a:pt x="80" y="14"/>
                    <a:pt x="61"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3"/>
            <p:cNvSpPr/>
            <p:nvPr/>
          </p:nvSpPr>
          <p:spPr>
            <a:xfrm flipH="1">
              <a:off x="1863231" y="3931290"/>
              <a:ext cx="7817" cy="7927"/>
            </a:xfrm>
            <a:custGeom>
              <a:rect b="b" l="l" r="r" t="t"/>
              <a:pathLst>
                <a:path extrusionOk="0" h="72" w="71">
                  <a:moveTo>
                    <a:pt x="38" y="0"/>
                  </a:moveTo>
                  <a:cubicBezTo>
                    <a:pt x="19" y="0"/>
                    <a:pt x="0" y="14"/>
                    <a:pt x="0" y="33"/>
                  </a:cubicBezTo>
                  <a:cubicBezTo>
                    <a:pt x="0" y="52"/>
                    <a:pt x="19" y="71"/>
                    <a:pt x="38" y="71"/>
                  </a:cubicBezTo>
                  <a:cubicBezTo>
                    <a:pt x="57" y="71"/>
                    <a:pt x="71" y="52"/>
                    <a:pt x="71" y="33"/>
                  </a:cubicBezTo>
                  <a:cubicBezTo>
                    <a:pt x="71" y="14"/>
                    <a:pt x="57"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3"/>
            <p:cNvSpPr/>
            <p:nvPr/>
          </p:nvSpPr>
          <p:spPr>
            <a:xfrm flipH="1">
              <a:off x="1774938" y="3921932"/>
              <a:ext cx="6826" cy="7376"/>
            </a:xfrm>
            <a:custGeom>
              <a:rect b="b" l="l" r="r" t="t"/>
              <a:pathLst>
                <a:path extrusionOk="0" h="67" w="62">
                  <a:moveTo>
                    <a:pt x="33" y="0"/>
                  </a:moveTo>
                  <a:cubicBezTo>
                    <a:pt x="14" y="0"/>
                    <a:pt x="0" y="15"/>
                    <a:pt x="0" y="33"/>
                  </a:cubicBezTo>
                  <a:cubicBezTo>
                    <a:pt x="0" y="52"/>
                    <a:pt x="14" y="66"/>
                    <a:pt x="33" y="66"/>
                  </a:cubicBezTo>
                  <a:cubicBezTo>
                    <a:pt x="52" y="66"/>
                    <a:pt x="61" y="52"/>
                    <a:pt x="61" y="33"/>
                  </a:cubicBezTo>
                  <a:cubicBezTo>
                    <a:pt x="61" y="15"/>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3"/>
            <p:cNvSpPr/>
            <p:nvPr/>
          </p:nvSpPr>
          <p:spPr>
            <a:xfrm flipH="1">
              <a:off x="1686204" y="3915657"/>
              <a:ext cx="5835" cy="6385"/>
            </a:xfrm>
            <a:custGeom>
              <a:rect b="b" l="l" r="r" t="t"/>
              <a:pathLst>
                <a:path extrusionOk="0" h="58" w="53">
                  <a:moveTo>
                    <a:pt x="24" y="1"/>
                  </a:moveTo>
                  <a:cubicBezTo>
                    <a:pt x="10" y="1"/>
                    <a:pt x="1" y="15"/>
                    <a:pt x="1" y="29"/>
                  </a:cubicBezTo>
                  <a:cubicBezTo>
                    <a:pt x="1" y="43"/>
                    <a:pt x="10" y="57"/>
                    <a:pt x="24" y="57"/>
                  </a:cubicBezTo>
                  <a:cubicBezTo>
                    <a:pt x="43" y="57"/>
                    <a:pt x="52" y="43"/>
                    <a:pt x="52" y="29"/>
                  </a:cubicBezTo>
                  <a:cubicBezTo>
                    <a:pt x="52" y="15"/>
                    <a:pt x="4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3"/>
            <p:cNvSpPr/>
            <p:nvPr/>
          </p:nvSpPr>
          <p:spPr>
            <a:xfrm flipH="1">
              <a:off x="1597470" y="3913125"/>
              <a:ext cx="5284" cy="5284"/>
            </a:xfrm>
            <a:custGeom>
              <a:rect b="b" l="l" r="r" t="t"/>
              <a:pathLst>
                <a:path extrusionOk="0" h="48" w="48">
                  <a:moveTo>
                    <a:pt x="24" y="0"/>
                  </a:moveTo>
                  <a:cubicBezTo>
                    <a:pt x="15" y="0"/>
                    <a:pt x="0" y="10"/>
                    <a:pt x="0" y="24"/>
                  </a:cubicBezTo>
                  <a:cubicBezTo>
                    <a:pt x="0" y="33"/>
                    <a:pt x="15" y="47"/>
                    <a:pt x="24" y="47"/>
                  </a:cubicBezTo>
                  <a:cubicBezTo>
                    <a:pt x="38" y="47"/>
                    <a:pt x="48" y="33"/>
                    <a:pt x="48" y="24"/>
                  </a:cubicBezTo>
                  <a:cubicBezTo>
                    <a:pt x="48" y="10"/>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3"/>
            <p:cNvSpPr/>
            <p:nvPr/>
          </p:nvSpPr>
          <p:spPr>
            <a:xfrm flipH="1">
              <a:off x="1508736" y="3913675"/>
              <a:ext cx="4184" cy="4184"/>
            </a:xfrm>
            <a:custGeom>
              <a:rect b="b" l="l" r="r" t="t"/>
              <a:pathLst>
                <a:path extrusionOk="0" h="38" w="38">
                  <a:moveTo>
                    <a:pt x="19" y="0"/>
                  </a:moveTo>
                  <a:cubicBezTo>
                    <a:pt x="9" y="0"/>
                    <a:pt x="0" y="9"/>
                    <a:pt x="0" y="19"/>
                  </a:cubicBezTo>
                  <a:cubicBezTo>
                    <a:pt x="0" y="33"/>
                    <a:pt x="9" y="38"/>
                    <a:pt x="19" y="38"/>
                  </a:cubicBezTo>
                  <a:cubicBezTo>
                    <a:pt x="28" y="38"/>
                    <a:pt x="38" y="33"/>
                    <a:pt x="38" y="19"/>
                  </a:cubicBezTo>
                  <a:cubicBezTo>
                    <a:pt x="38" y="9"/>
                    <a:pt x="28"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3"/>
            <p:cNvSpPr/>
            <p:nvPr/>
          </p:nvSpPr>
          <p:spPr>
            <a:xfrm flipH="1">
              <a:off x="1420003" y="3918849"/>
              <a:ext cx="3193" cy="3193"/>
            </a:xfrm>
            <a:custGeom>
              <a:rect b="b" l="l" r="r" t="t"/>
              <a:pathLst>
                <a:path extrusionOk="0" h="29" w="29">
                  <a:moveTo>
                    <a:pt x="15" y="0"/>
                  </a:moveTo>
                  <a:cubicBezTo>
                    <a:pt x="5" y="0"/>
                    <a:pt x="1" y="5"/>
                    <a:pt x="1" y="14"/>
                  </a:cubicBezTo>
                  <a:cubicBezTo>
                    <a:pt x="1" y="19"/>
                    <a:pt x="5" y="28"/>
                    <a:pt x="15" y="28"/>
                  </a:cubicBezTo>
                  <a:cubicBezTo>
                    <a:pt x="24" y="28"/>
                    <a:pt x="29" y="19"/>
                    <a:pt x="29" y="14"/>
                  </a:cubicBezTo>
                  <a:cubicBezTo>
                    <a:pt x="29" y="5"/>
                    <a:pt x="24"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3"/>
            <p:cNvSpPr/>
            <p:nvPr/>
          </p:nvSpPr>
          <p:spPr>
            <a:xfrm flipH="1">
              <a:off x="1331269" y="3927106"/>
              <a:ext cx="2642" cy="2752"/>
            </a:xfrm>
            <a:custGeom>
              <a:rect b="b" l="l" r="r" t="t"/>
              <a:pathLst>
                <a:path extrusionOk="0" h="25" w="24">
                  <a:moveTo>
                    <a:pt x="10" y="1"/>
                  </a:moveTo>
                  <a:cubicBezTo>
                    <a:pt x="5" y="1"/>
                    <a:pt x="0" y="5"/>
                    <a:pt x="0" y="10"/>
                  </a:cubicBezTo>
                  <a:cubicBezTo>
                    <a:pt x="0" y="19"/>
                    <a:pt x="5" y="24"/>
                    <a:pt x="10" y="24"/>
                  </a:cubicBezTo>
                  <a:cubicBezTo>
                    <a:pt x="19" y="24"/>
                    <a:pt x="24" y="19"/>
                    <a:pt x="24" y="10"/>
                  </a:cubicBezTo>
                  <a:cubicBezTo>
                    <a:pt x="24" y="5"/>
                    <a:pt x="19"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3"/>
            <p:cNvSpPr/>
            <p:nvPr/>
          </p:nvSpPr>
          <p:spPr>
            <a:xfrm flipH="1">
              <a:off x="1243526" y="3940097"/>
              <a:ext cx="1101" cy="1101"/>
            </a:xfrm>
            <a:custGeom>
              <a:rect b="b" l="l" r="r" t="t"/>
              <a:pathLst>
                <a:path extrusionOk="0" h="10" w="10">
                  <a:moveTo>
                    <a:pt x="5" y="0"/>
                  </a:moveTo>
                  <a:cubicBezTo>
                    <a:pt x="0" y="0"/>
                    <a:pt x="0" y="0"/>
                    <a:pt x="0" y="5"/>
                  </a:cubicBezTo>
                  <a:cubicBezTo>
                    <a:pt x="0" y="10"/>
                    <a:pt x="0" y="10"/>
                    <a:pt x="5" y="10"/>
                  </a:cubicBezTo>
                  <a:cubicBezTo>
                    <a:pt x="5" y="10"/>
                    <a:pt x="10" y="10"/>
                    <a:pt x="10" y="5"/>
                  </a:cubicBezTo>
                  <a:cubicBezTo>
                    <a:pt x="10" y="0"/>
                    <a:pt x="5"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3"/>
            <p:cNvSpPr/>
            <p:nvPr/>
          </p:nvSpPr>
          <p:spPr>
            <a:xfrm flipH="1">
              <a:off x="1156334" y="3956721"/>
              <a:ext cx="110" cy="661"/>
            </a:xfrm>
            <a:custGeom>
              <a:rect b="b" l="l" r="r" t="t"/>
              <a:pathLst>
                <a:path extrusionOk="0" h="6" w="1">
                  <a:moveTo>
                    <a:pt x="1" y="5"/>
                  </a:moveTo>
                  <a:cubicBezTo>
                    <a:pt x="1" y="5"/>
                    <a:pt x="1" y="5"/>
                    <a:pt x="1" y="0"/>
                  </a:cubicBezTo>
                  <a:cubicBezTo>
                    <a:pt x="1" y="0"/>
                    <a:pt x="1" y="0"/>
                    <a:pt x="1" y="0"/>
                  </a:cubicBezTo>
                  <a:cubicBezTo>
                    <a:pt x="1" y="0"/>
                    <a:pt x="1" y="0"/>
                    <a:pt x="1" y="0"/>
                  </a:cubicBezTo>
                  <a:cubicBezTo>
                    <a:pt x="1" y="5"/>
                    <a:pt x="1" y="5"/>
                    <a:pt x="1" y="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3"/>
            <p:cNvSpPr/>
            <p:nvPr/>
          </p:nvSpPr>
          <p:spPr>
            <a:xfrm flipH="1">
              <a:off x="8256682" y="3569529"/>
              <a:ext cx="80478" cy="80588"/>
            </a:xfrm>
            <a:custGeom>
              <a:rect b="b" l="l" r="r" t="t"/>
              <a:pathLst>
                <a:path extrusionOk="0" h="732" w="731">
                  <a:moveTo>
                    <a:pt x="363" y="1"/>
                  </a:moveTo>
                  <a:cubicBezTo>
                    <a:pt x="161" y="1"/>
                    <a:pt x="0" y="161"/>
                    <a:pt x="0" y="364"/>
                  </a:cubicBezTo>
                  <a:cubicBezTo>
                    <a:pt x="0" y="566"/>
                    <a:pt x="161" y="731"/>
                    <a:pt x="363" y="731"/>
                  </a:cubicBezTo>
                  <a:cubicBezTo>
                    <a:pt x="566" y="731"/>
                    <a:pt x="731" y="566"/>
                    <a:pt x="731" y="364"/>
                  </a:cubicBezTo>
                  <a:cubicBezTo>
                    <a:pt x="731" y="161"/>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3"/>
            <p:cNvSpPr/>
            <p:nvPr/>
          </p:nvSpPr>
          <p:spPr>
            <a:xfrm flipH="1">
              <a:off x="8188095" y="3626116"/>
              <a:ext cx="79597" cy="79487"/>
            </a:xfrm>
            <a:custGeom>
              <a:rect b="b" l="l" r="r" t="t"/>
              <a:pathLst>
                <a:path extrusionOk="0" h="722" w="723">
                  <a:moveTo>
                    <a:pt x="364" y="0"/>
                  </a:moveTo>
                  <a:cubicBezTo>
                    <a:pt x="166" y="0"/>
                    <a:pt x="1" y="161"/>
                    <a:pt x="1" y="359"/>
                  </a:cubicBezTo>
                  <a:cubicBezTo>
                    <a:pt x="1" y="561"/>
                    <a:pt x="166" y="722"/>
                    <a:pt x="364" y="722"/>
                  </a:cubicBezTo>
                  <a:cubicBezTo>
                    <a:pt x="562" y="722"/>
                    <a:pt x="722" y="561"/>
                    <a:pt x="722" y="359"/>
                  </a:cubicBezTo>
                  <a:cubicBezTo>
                    <a:pt x="722" y="161"/>
                    <a:pt x="562" y="0"/>
                    <a:pt x="3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3"/>
            <p:cNvSpPr/>
            <p:nvPr/>
          </p:nvSpPr>
          <p:spPr>
            <a:xfrm flipH="1">
              <a:off x="8116536" y="3679070"/>
              <a:ext cx="78496" cy="78936"/>
            </a:xfrm>
            <a:custGeom>
              <a:rect b="b" l="l" r="r" t="t"/>
              <a:pathLst>
                <a:path extrusionOk="0" h="717" w="713">
                  <a:moveTo>
                    <a:pt x="359" y="0"/>
                  </a:moveTo>
                  <a:cubicBezTo>
                    <a:pt x="161" y="0"/>
                    <a:pt x="1" y="161"/>
                    <a:pt x="1" y="359"/>
                  </a:cubicBezTo>
                  <a:cubicBezTo>
                    <a:pt x="1" y="556"/>
                    <a:pt x="161" y="717"/>
                    <a:pt x="359" y="717"/>
                  </a:cubicBezTo>
                  <a:cubicBezTo>
                    <a:pt x="553" y="717"/>
                    <a:pt x="713" y="556"/>
                    <a:pt x="713" y="359"/>
                  </a:cubicBezTo>
                  <a:cubicBezTo>
                    <a:pt x="713" y="161"/>
                    <a:pt x="553"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3"/>
            <p:cNvSpPr/>
            <p:nvPr/>
          </p:nvSpPr>
          <p:spPr>
            <a:xfrm flipH="1">
              <a:off x="8042775" y="3729932"/>
              <a:ext cx="77945" cy="77395"/>
            </a:xfrm>
            <a:custGeom>
              <a:rect b="b" l="l" r="r" t="t"/>
              <a:pathLst>
                <a:path extrusionOk="0" h="703" w="708">
                  <a:moveTo>
                    <a:pt x="354" y="0"/>
                  </a:moveTo>
                  <a:cubicBezTo>
                    <a:pt x="160" y="0"/>
                    <a:pt x="0" y="160"/>
                    <a:pt x="0" y="354"/>
                  </a:cubicBezTo>
                  <a:cubicBezTo>
                    <a:pt x="0" y="547"/>
                    <a:pt x="160" y="703"/>
                    <a:pt x="354" y="703"/>
                  </a:cubicBezTo>
                  <a:cubicBezTo>
                    <a:pt x="547" y="703"/>
                    <a:pt x="707" y="547"/>
                    <a:pt x="707" y="354"/>
                  </a:cubicBezTo>
                  <a:cubicBezTo>
                    <a:pt x="707" y="160"/>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3"/>
            <p:cNvSpPr/>
            <p:nvPr/>
          </p:nvSpPr>
          <p:spPr>
            <a:xfrm flipH="1">
              <a:off x="7968023" y="3778153"/>
              <a:ext cx="76955" cy="76404"/>
            </a:xfrm>
            <a:custGeom>
              <a:rect b="b" l="l" r="r" t="t"/>
              <a:pathLst>
                <a:path extrusionOk="0" h="694" w="699">
                  <a:moveTo>
                    <a:pt x="349" y="1"/>
                  </a:moveTo>
                  <a:cubicBezTo>
                    <a:pt x="161" y="1"/>
                    <a:pt x="0" y="156"/>
                    <a:pt x="0" y="349"/>
                  </a:cubicBezTo>
                  <a:cubicBezTo>
                    <a:pt x="0" y="538"/>
                    <a:pt x="161" y="694"/>
                    <a:pt x="349" y="694"/>
                  </a:cubicBezTo>
                  <a:cubicBezTo>
                    <a:pt x="542" y="694"/>
                    <a:pt x="698" y="538"/>
                    <a:pt x="698" y="349"/>
                  </a:cubicBezTo>
                  <a:cubicBezTo>
                    <a:pt x="698" y="156"/>
                    <a:pt x="542"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3"/>
            <p:cNvSpPr/>
            <p:nvPr/>
          </p:nvSpPr>
          <p:spPr>
            <a:xfrm flipH="1">
              <a:off x="7891289" y="3823290"/>
              <a:ext cx="75854" cy="75964"/>
            </a:xfrm>
            <a:custGeom>
              <a:rect b="b" l="l" r="r" t="t"/>
              <a:pathLst>
                <a:path extrusionOk="0" h="690" w="689">
                  <a:moveTo>
                    <a:pt x="345" y="1"/>
                  </a:moveTo>
                  <a:cubicBezTo>
                    <a:pt x="156" y="1"/>
                    <a:pt x="0" y="156"/>
                    <a:pt x="0" y="345"/>
                  </a:cubicBezTo>
                  <a:cubicBezTo>
                    <a:pt x="0" y="538"/>
                    <a:pt x="156" y="689"/>
                    <a:pt x="345" y="689"/>
                  </a:cubicBezTo>
                  <a:cubicBezTo>
                    <a:pt x="533" y="689"/>
                    <a:pt x="689" y="538"/>
                    <a:pt x="689" y="345"/>
                  </a:cubicBezTo>
                  <a:cubicBezTo>
                    <a:pt x="689" y="156"/>
                    <a:pt x="533"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3"/>
            <p:cNvSpPr/>
            <p:nvPr/>
          </p:nvSpPr>
          <p:spPr>
            <a:xfrm flipH="1">
              <a:off x="7813454" y="3866446"/>
              <a:ext cx="74753" cy="74753"/>
            </a:xfrm>
            <a:custGeom>
              <a:rect b="b" l="l" r="r" t="t"/>
              <a:pathLst>
                <a:path extrusionOk="0" h="679" w="679">
                  <a:moveTo>
                    <a:pt x="339" y="0"/>
                  </a:moveTo>
                  <a:cubicBezTo>
                    <a:pt x="151" y="0"/>
                    <a:pt x="0" y="151"/>
                    <a:pt x="0" y="339"/>
                  </a:cubicBezTo>
                  <a:cubicBezTo>
                    <a:pt x="0" y="528"/>
                    <a:pt x="151" y="679"/>
                    <a:pt x="339" y="679"/>
                  </a:cubicBezTo>
                  <a:cubicBezTo>
                    <a:pt x="528" y="679"/>
                    <a:pt x="679" y="528"/>
                    <a:pt x="679" y="339"/>
                  </a:cubicBezTo>
                  <a:cubicBezTo>
                    <a:pt x="679" y="151"/>
                    <a:pt x="528" y="0"/>
                    <a:pt x="3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3"/>
            <p:cNvSpPr/>
            <p:nvPr/>
          </p:nvSpPr>
          <p:spPr>
            <a:xfrm flipH="1">
              <a:off x="7733968" y="3906849"/>
              <a:ext cx="73872" cy="73872"/>
            </a:xfrm>
            <a:custGeom>
              <a:rect b="b" l="l" r="r" t="t"/>
              <a:pathLst>
                <a:path extrusionOk="0" h="671" w="671">
                  <a:moveTo>
                    <a:pt x="335" y="1"/>
                  </a:moveTo>
                  <a:cubicBezTo>
                    <a:pt x="152" y="1"/>
                    <a:pt x="1" y="147"/>
                    <a:pt x="1" y="335"/>
                  </a:cubicBezTo>
                  <a:cubicBezTo>
                    <a:pt x="1" y="519"/>
                    <a:pt x="152" y="670"/>
                    <a:pt x="335" y="670"/>
                  </a:cubicBezTo>
                  <a:cubicBezTo>
                    <a:pt x="519" y="670"/>
                    <a:pt x="670" y="519"/>
                    <a:pt x="670" y="335"/>
                  </a:cubicBezTo>
                  <a:cubicBezTo>
                    <a:pt x="670" y="147"/>
                    <a:pt x="519"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3"/>
            <p:cNvSpPr/>
            <p:nvPr/>
          </p:nvSpPr>
          <p:spPr>
            <a:xfrm flipH="1">
              <a:off x="7653051" y="3944281"/>
              <a:ext cx="72771" cy="72771"/>
            </a:xfrm>
            <a:custGeom>
              <a:rect b="b" l="l" r="r" t="t"/>
              <a:pathLst>
                <a:path extrusionOk="0" h="661" w="661">
                  <a:moveTo>
                    <a:pt x="331" y="0"/>
                  </a:moveTo>
                  <a:cubicBezTo>
                    <a:pt x="147" y="0"/>
                    <a:pt x="1" y="146"/>
                    <a:pt x="1" y="330"/>
                  </a:cubicBezTo>
                  <a:cubicBezTo>
                    <a:pt x="1" y="509"/>
                    <a:pt x="147" y="660"/>
                    <a:pt x="331" y="660"/>
                  </a:cubicBezTo>
                  <a:cubicBezTo>
                    <a:pt x="514" y="660"/>
                    <a:pt x="661" y="509"/>
                    <a:pt x="661" y="330"/>
                  </a:cubicBezTo>
                  <a:cubicBezTo>
                    <a:pt x="661" y="146"/>
                    <a:pt x="514"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3"/>
            <p:cNvSpPr/>
            <p:nvPr/>
          </p:nvSpPr>
          <p:spPr>
            <a:xfrm flipH="1">
              <a:off x="7571033" y="3978519"/>
              <a:ext cx="71780" cy="71670"/>
            </a:xfrm>
            <a:custGeom>
              <a:rect b="b" l="l" r="r" t="t"/>
              <a:pathLst>
                <a:path extrusionOk="0" h="651" w="652">
                  <a:moveTo>
                    <a:pt x="326" y="0"/>
                  </a:moveTo>
                  <a:cubicBezTo>
                    <a:pt x="147" y="0"/>
                    <a:pt x="1" y="146"/>
                    <a:pt x="1" y="326"/>
                  </a:cubicBezTo>
                  <a:cubicBezTo>
                    <a:pt x="1" y="505"/>
                    <a:pt x="147" y="651"/>
                    <a:pt x="326" y="651"/>
                  </a:cubicBezTo>
                  <a:cubicBezTo>
                    <a:pt x="505" y="651"/>
                    <a:pt x="651" y="505"/>
                    <a:pt x="651" y="326"/>
                  </a:cubicBezTo>
                  <a:cubicBezTo>
                    <a:pt x="651"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73"/>
            <p:cNvSpPr/>
            <p:nvPr/>
          </p:nvSpPr>
          <p:spPr>
            <a:xfrm flipH="1">
              <a:off x="7487473" y="4009675"/>
              <a:ext cx="71230" cy="71120"/>
            </a:xfrm>
            <a:custGeom>
              <a:rect b="b" l="l" r="r" t="t"/>
              <a:pathLst>
                <a:path extrusionOk="0" h="646" w="647">
                  <a:moveTo>
                    <a:pt x="326" y="0"/>
                  </a:moveTo>
                  <a:cubicBezTo>
                    <a:pt x="147" y="0"/>
                    <a:pt x="1" y="146"/>
                    <a:pt x="1" y="321"/>
                  </a:cubicBezTo>
                  <a:cubicBezTo>
                    <a:pt x="1" y="500"/>
                    <a:pt x="147" y="646"/>
                    <a:pt x="326" y="646"/>
                  </a:cubicBezTo>
                  <a:cubicBezTo>
                    <a:pt x="500" y="646"/>
                    <a:pt x="646" y="500"/>
                    <a:pt x="646" y="321"/>
                  </a:cubicBezTo>
                  <a:cubicBezTo>
                    <a:pt x="646" y="146"/>
                    <a:pt x="500"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3"/>
            <p:cNvSpPr/>
            <p:nvPr/>
          </p:nvSpPr>
          <p:spPr>
            <a:xfrm flipH="1">
              <a:off x="7402923" y="4037638"/>
              <a:ext cx="70129" cy="70239"/>
            </a:xfrm>
            <a:custGeom>
              <a:rect b="b" l="l" r="r" t="t"/>
              <a:pathLst>
                <a:path extrusionOk="0" h="638" w="637">
                  <a:moveTo>
                    <a:pt x="316" y="1"/>
                  </a:moveTo>
                  <a:cubicBezTo>
                    <a:pt x="142" y="1"/>
                    <a:pt x="0" y="142"/>
                    <a:pt x="0" y="317"/>
                  </a:cubicBezTo>
                  <a:cubicBezTo>
                    <a:pt x="0" y="491"/>
                    <a:pt x="142" y="637"/>
                    <a:pt x="316" y="637"/>
                  </a:cubicBezTo>
                  <a:cubicBezTo>
                    <a:pt x="495" y="637"/>
                    <a:pt x="637" y="491"/>
                    <a:pt x="637" y="317"/>
                  </a:cubicBezTo>
                  <a:cubicBezTo>
                    <a:pt x="637" y="142"/>
                    <a:pt x="495"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3"/>
            <p:cNvSpPr/>
            <p:nvPr/>
          </p:nvSpPr>
          <p:spPr>
            <a:xfrm flipH="1">
              <a:off x="7317272" y="4062078"/>
              <a:ext cx="69689" cy="69138"/>
            </a:xfrm>
            <a:custGeom>
              <a:rect b="b" l="l" r="r" t="t"/>
              <a:pathLst>
                <a:path extrusionOk="0" h="628" w="633">
                  <a:moveTo>
                    <a:pt x="317" y="0"/>
                  </a:moveTo>
                  <a:cubicBezTo>
                    <a:pt x="142" y="0"/>
                    <a:pt x="1" y="137"/>
                    <a:pt x="1" y="311"/>
                  </a:cubicBezTo>
                  <a:cubicBezTo>
                    <a:pt x="1" y="486"/>
                    <a:pt x="142" y="627"/>
                    <a:pt x="317" y="627"/>
                  </a:cubicBezTo>
                  <a:cubicBezTo>
                    <a:pt x="491" y="627"/>
                    <a:pt x="633" y="486"/>
                    <a:pt x="633" y="311"/>
                  </a:cubicBezTo>
                  <a:cubicBezTo>
                    <a:pt x="633" y="137"/>
                    <a:pt x="491"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3"/>
            <p:cNvSpPr/>
            <p:nvPr/>
          </p:nvSpPr>
          <p:spPr>
            <a:xfrm flipH="1">
              <a:off x="7231070" y="4082335"/>
              <a:ext cx="68147" cy="68588"/>
            </a:xfrm>
            <a:custGeom>
              <a:rect b="b" l="l" r="r" t="t"/>
              <a:pathLst>
                <a:path extrusionOk="0" h="623" w="619">
                  <a:moveTo>
                    <a:pt x="312" y="0"/>
                  </a:moveTo>
                  <a:cubicBezTo>
                    <a:pt x="137" y="0"/>
                    <a:pt x="1" y="142"/>
                    <a:pt x="1" y="311"/>
                  </a:cubicBezTo>
                  <a:cubicBezTo>
                    <a:pt x="1" y="481"/>
                    <a:pt x="137" y="622"/>
                    <a:pt x="312" y="622"/>
                  </a:cubicBezTo>
                  <a:cubicBezTo>
                    <a:pt x="481" y="622"/>
                    <a:pt x="618" y="481"/>
                    <a:pt x="618" y="311"/>
                  </a:cubicBezTo>
                  <a:cubicBezTo>
                    <a:pt x="618" y="142"/>
                    <a:pt x="481"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3"/>
            <p:cNvSpPr/>
            <p:nvPr/>
          </p:nvSpPr>
          <p:spPr>
            <a:xfrm flipH="1">
              <a:off x="7143878" y="4098849"/>
              <a:ext cx="67046" cy="67597"/>
            </a:xfrm>
            <a:custGeom>
              <a:rect b="b" l="l" r="r" t="t"/>
              <a:pathLst>
                <a:path extrusionOk="0" h="614" w="609">
                  <a:moveTo>
                    <a:pt x="306" y="1"/>
                  </a:moveTo>
                  <a:cubicBezTo>
                    <a:pt x="137" y="1"/>
                    <a:pt x="0" y="138"/>
                    <a:pt x="0" y="307"/>
                  </a:cubicBezTo>
                  <a:cubicBezTo>
                    <a:pt x="0" y="477"/>
                    <a:pt x="137" y="614"/>
                    <a:pt x="306" y="614"/>
                  </a:cubicBezTo>
                  <a:cubicBezTo>
                    <a:pt x="476" y="614"/>
                    <a:pt x="608" y="477"/>
                    <a:pt x="608" y="307"/>
                  </a:cubicBezTo>
                  <a:cubicBezTo>
                    <a:pt x="608" y="138"/>
                    <a:pt x="476" y="1"/>
                    <a:pt x="3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3"/>
            <p:cNvSpPr/>
            <p:nvPr/>
          </p:nvSpPr>
          <p:spPr>
            <a:xfrm flipH="1">
              <a:off x="7055695" y="4111840"/>
              <a:ext cx="66496" cy="66056"/>
            </a:xfrm>
            <a:custGeom>
              <a:rect b="b" l="l" r="r" t="t"/>
              <a:pathLst>
                <a:path extrusionOk="0" h="600" w="604">
                  <a:moveTo>
                    <a:pt x="302" y="1"/>
                  </a:moveTo>
                  <a:cubicBezTo>
                    <a:pt x="137" y="1"/>
                    <a:pt x="0" y="133"/>
                    <a:pt x="0" y="303"/>
                  </a:cubicBezTo>
                  <a:cubicBezTo>
                    <a:pt x="0" y="468"/>
                    <a:pt x="137" y="600"/>
                    <a:pt x="302" y="600"/>
                  </a:cubicBezTo>
                  <a:cubicBezTo>
                    <a:pt x="467" y="600"/>
                    <a:pt x="604" y="468"/>
                    <a:pt x="604" y="303"/>
                  </a:cubicBezTo>
                  <a:cubicBezTo>
                    <a:pt x="604" y="133"/>
                    <a:pt x="467" y="1"/>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3"/>
            <p:cNvSpPr/>
            <p:nvPr/>
          </p:nvSpPr>
          <p:spPr>
            <a:xfrm flipH="1">
              <a:off x="6967511" y="4120207"/>
              <a:ext cx="64955" cy="65505"/>
            </a:xfrm>
            <a:custGeom>
              <a:rect b="b" l="l" r="r" t="t"/>
              <a:pathLst>
                <a:path extrusionOk="0" h="595" w="590">
                  <a:moveTo>
                    <a:pt x="298" y="0"/>
                  </a:moveTo>
                  <a:cubicBezTo>
                    <a:pt x="133" y="0"/>
                    <a:pt x="1" y="132"/>
                    <a:pt x="1" y="297"/>
                  </a:cubicBezTo>
                  <a:cubicBezTo>
                    <a:pt x="1" y="458"/>
                    <a:pt x="133" y="594"/>
                    <a:pt x="298" y="594"/>
                  </a:cubicBezTo>
                  <a:cubicBezTo>
                    <a:pt x="458" y="594"/>
                    <a:pt x="590" y="458"/>
                    <a:pt x="590" y="297"/>
                  </a:cubicBezTo>
                  <a:cubicBezTo>
                    <a:pt x="590" y="132"/>
                    <a:pt x="458"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3"/>
            <p:cNvSpPr/>
            <p:nvPr/>
          </p:nvSpPr>
          <p:spPr>
            <a:xfrm flipH="1">
              <a:off x="6878668" y="4123840"/>
              <a:ext cx="64514" cy="64404"/>
            </a:xfrm>
            <a:custGeom>
              <a:rect b="b" l="l" r="r" t="t"/>
              <a:pathLst>
                <a:path extrusionOk="0" h="585" w="586">
                  <a:moveTo>
                    <a:pt x="293" y="0"/>
                  </a:moveTo>
                  <a:cubicBezTo>
                    <a:pt x="133" y="0"/>
                    <a:pt x="1" y="132"/>
                    <a:pt x="1" y="293"/>
                  </a:cubicBezTo>
                  <a:cubicBezTo>
                    <a:pt x="1" y="453"/>
                    <a:pt x="133" y="585"/>
                    <a:pt x="293" y="585"/>
                  </a:cubicBezTo>
                  <a:cubicBezTo>
                    <a:pt x="458" y="585"/>
                    <a:pt x="585" y="453"/>
                    <a:pt x="585" y="293"/>
                  </a:cubicBezTo>
                  <a:cubicBezTo>
                    <a:pt x="585" y="132"/>
                    <a:pt x="458"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3"/>
            <p:cNvSpPr/>
            <p:nvPr/>
          </p:nvSpPr>
          <p:spPr>
            <a:xfrm flipH="1">
              <a:off x="6789934" y="4123289"/>
              <a:ext cx="63413" cy="63413"/>
            </a:xfrm>
            <a:custGeom>
              <a:rect b="b" l="l" r="r" t="t"/>
              <a:pathLst>
                <a:path extrusionOk="0" h="576" w="576">
                  <a:moveTo>
                    <a:pt x="288" y="1"/>
                  </a:moveTo>
                  <a:cubicBezTo>
                    <a:pt x="132" y="1"/>
                    <a:pt x="0" y="128"/>
                    <a:pt x="0" y="288"/>
                  </a:cubicBezTo>
                  <a:cubicBezTo>
                    <a:pt x="0" y="444"/>
                    <a:pt x="132" y="576"/>
                    <a:pt x="288" y="576"/>
                  </a:cubicBezTo>
                  <a:cubicBezTo>
                    <a:pt x="448" y="576"/>
                    <a:pt x="575" y="444"/>
                    <a:pt x="575" y="288"/>
                  </a:cubicBezTo>
                  <a:cubicBezTo>
                    <a:pt x="575" y="128"/>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3"/>
            <p:cNvSpPr/>
            <p:nvPr/>
          </p:nvSpPr>
          <p:spPr>
            <a:xfrm flipH="1">
              <a:off x="6701200" y="4117565"/>
              <a:ext cx="62422" cy="62973"/>
            </a:xfrm>
            <a:custGeom>
              <a:rect b="b" l="l" r="r" t="t"/>
              <a:pathLst>
                <a:path extrusionOk="0" h="572" w="567">
                  <a:moveTo>
                    <a:pt x="284" y="1"/>
                  </a:moveTo>
                  <a:cubicBezTo>
                    <a:pt x="128" y="1"/>
                    <a:pt x="1" y="128"/>
                    <a:pt x="1" y="284"/>
                  </a:cubicBezTo>
                  <a:cubicBezTo>
                    <a:pt x="1" y="444"/>
                    <a:pt x="128" y="571"/>
                    <a:pt x="284" y="571"/>
                  </a:cubicBezTo>
                  <a:cubicBezTo>
                    <a:pt x="439" y="571"/>
                    <a:pt x="566" y="444"/>
                    <a:pt x="566" y="284"/>
                  </a:cubicBezTo>
                  <a:cubicBezTo>
                    <a:pt x="566" y="128"/>
                    <a:pt x="439" y="1"/>
                    <a:pt x="2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3"/>
            <p:cNvSpPr/>
            <p:nvPr/>
          </p:nvSpPr>
          <p:spPr>
            <a:xfrm flipH="1">
              <a:off x="6613017" y="4107766"/>
              <a:ext cx="61872" cy="61322"/>
            </a:xfrm>
            <a:custGeom>
              <a:rect b="b" l="l" r="r" t="t"/>
              <a:pathLst>
                <a:path extrusionOk="0" h="557" w="562">
                  <a:moveTo>
                    <a:pt x="284" y="0"/>
                  </a:moveTo>
                  <a:cubicBezTo>
                    <a:pt x="128" y="0"/>
                    <a:pt x="1" y="123"/>
                    <a:pt x="1" y="278"/>
                  </a:cubicBezTo>
                  <a:cubicBezTo>
                    <a:pt x="1" y="434"/>
                    <a:pt x="128" y="556"/>
                    <a:pt x="284" y="556"/>
                  </a:cubicBezTo>
                  <a:cubicBezTo>
                    <a:pt x="434" y="556"/>
                    <a:pt x="562" y="434"/>
                    <a:pt x="562" y="278"/>
                  </a:cubicBezTo>
                  <a:cubicBezTo>
                    <a:pt x="562" y="123"/>
                    <a:pt x="434"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3"/>
            <p:cNvSpPr/>
            <p:nvPr/>
          </p:nvSpPr>
          <p:spPr>
            <a:xfrm flipH="1">
              <a:off x="6525824" y="4092684"/>
              <a:ext cx="60331" cy="60771"/>
            </a:xfrm>
            <a:custGeom>
              <a:rect b="b" l="l" r="r" t="t"/>
              <a:pathLst>
                <a:path extrusionOk="0" h="552" w="548">
                  <a:moveTo>
                    <a:pt x="274" y="0"/>
                  </a:moveTo>
                  <a:cubicBezTo>
                    <a:pt x="123" y="0"/>
                    <a:pt x="1" y="123"/>
                    <a:pt x="1" y="274"/>
                  </a:cubicBezTo>
                  <a:cubicBezTo>
                    <a:pt x="1" y="429"/>
                    <a:pt x="123" y="552"/>
                    <a:pt x="274" y="552"/>
                  </a:cubicBezTo>
                  <a:cubicBezTo>
                    <a:pt x="425" y="552"/>
                    <a:pt x="548" y="429"/>
                    <a:pt x="548" y="274"/>
                  </a:cubicBezTo>
                  <a:cubicBezTo>
                    <a:pt x="548" y="123"/>
                    <a:pt x="425"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3"/>
            <p:cNvSpPr/>
            <p:nvPr/>
          </p:nvSpPr>
          <p:spPr>
            <a:xfrm flipH="1">
              <a:off x="6439072" y="4072977"/>
              <a:ext cx="59890" cy="59780"/>
            </a:xfrm>
            <a:custGeom>
              <a:rect b="b" l="l" r="r" t="t"/>
              <a:pathLst>
                <a:path extrusionOk="0" h="543" w="544">
                  <a:moveTo>
                    <a:pt x="274" y="0"/>
                  </a:moveTo>
                  <a:cubicBezTo>
                    <a:pt x="123" y="0"/>
                    <a:pt x="1" y="123"/>
                    <a:pt x="1" y="274"/>
                  </a:cubicBezTo>
                  <a:cubicBezTo>
                    <a:pt x="1" y="420"/>
                    <a:pt x="123" y="542"/>
                    <a:pt x="274" y="542"/>
                  </a:cubicBezTo>
                  <a:cubicBezTo>
                    <a:pt x="420" y="542"/>
                    <a:pt x="543" y="420"/>
                    <a:pt x="543" y="274"/>
                  </a:cubicBezTo>
                  <a:cubicBezTo>
                    <a:pt x="543" y="123"/>
                    <a:pt x="420"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3"/>
            <p:cNvSpPr/>
            <p:nvPr/>
          </p:nvSpPr>
          <p:spPr>
            <a:xfrm flipH="1">
              <a:off x="6353972" y="4049088"/>
              <a:ext cx="58789" cy="58789"/>
            </a:xfrm>
            <a:custGeom>
              <a:rect b="b" l="l" r="r" t="t"/>
              <a:pathLst>
                <a:path extrusionOk="0" h="534" w="534">
                  <a:moveTo>
                    <a:pt x="269" y="0"/>
                  </a:moveTo>
                  <a:cubicBezTo>
                    <a:pt x="123" y="0"/>
                    <a:pt x="0" y="118"/>
                    <a:pt x="0" y="264"/>
                  </a:cubicBezTo>
                  <a:cubicBezTo>
                    <a:pt x="0" y="411"/>
                    <a:pt x="123" y="533"/>
                    <a:pt x="269" y="533"/>
                  </a:cubicBezTo>
                  <a:cubicBezTo>
                    <a:pt x="415" y="533"/>
                    <a:pt x="533" y="411"/>
                    <a:pt x="533" y="264"/>
                  </a:cubicBezTo>
                  <a:cubicBezTo>
                    <a:pt x="533" y="118"/>
                    <a:pt x="415" y="0"/>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3"/>
            <p:cNvSpPr/>
            <p:nvPr/>
          </p:nvSpPr>
          <p:spPr>
            <a:xfrm flipH="1">
              <a:off x="6269972" y="4020574"/>
              <a:ext cx="57688" cy="57688"/>
            </a:xfrm>
            <a:custGeom>
              <a:rect b="b" l="l" r="r" t="t"/>
              <a:pathLst>
                <a:path extrusionOk="0" h="524" w="524">
                  <a:moveTo>
                    <a:pt x="265" y="0"/>
                  </a:moveTo>
                  <a:cubicBezTo>
                    <a:pt x="118" y="0"/>
                    <a:pt x="1" y="118"/>
                    <a:pt x="1" y="264"/>
                  </a:cubicBezTo>
                  <a:cubicBezTo>
                    <a:pt x="1" y="406"/>
                    <a:pt x="118" y="523"/>
                    <a:pt x="265" y="523"/>
                  </a:cubicBezTo>
                  <a:cubicBezTo>
                    <a:pt x="406" y="523"/>
                    <a:pt x="524" y="406"/>
                    <a:pt x="524" y="264"/>
                  </a:cubicBezTo>
                  <a:cubicBezTo>
                    <a:pt x="524" y="118"/>
                    <a:pt x="406"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3"/>
            <p:cNvSpPr/>
            <p:nvPr/>
          </p:nvSpPr>
          <p:spPr>
            <a:xfrm flipH="1">
              <a:off x="6187403" y="3988317"/>
              <a:ext cx="56698" cy="56698"/>
            </a:xfrm>
            <a:custGeom>
              <a:rect b="b" l="l" r="r" t="t"/>
              <a:pathLst>
                <a:path extrusionOk="0" h="515" w="515">
                  <a:moveTo>
                    <a:pt x="260" y="1"/>
                  </a:moveTo>
                  <a:cubicBezTo>
                    <a:pt x="114" y="1"/>
                    <a:pt x="1" y="114"/>
                    <a:pt x="1" y="255"/>
                  </a:cubicBezTo>
                  <a:cubicBezTo>
                    <a:pt x="1" y="402"/>
                    <a:pt x="114" y="515"/>
                    <a:pt x="260" y="515"/>
                  </a:cubicBezTo>
                  <a:cubicBezTo>
                    <a:pt x="401" y="515"/>
                    <a:pt x="514" y="402"/>
                    <a:pt x="514" y="255"/>
                  </a:cubicBezTo>
                  <a:cubicBezTo>
                    <a:pt x="514" y="114"/>
                    <a:pt x="401"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3"/>
            <p:cNvSpPr/>
            <p:nvPr/>
          </p:nvSpPr>
          <p:spPr>
            <a:xfrm flipH="1">
              <a:off x="6105936" y="3952537"/>
              <a:ext cx="56147" cy="56147"/>
            </a:xfrm>
            <a:custGeom>
              <a:rect b="b" l="l" r="r" t="t"/>
              <a:pathLst>
                <a:path extrusionOk="0" h="510" w="510">
                  <a:moveTo>
                    <a:pt x="255" y="1"/>
                  </a:moveTo>
                  <a:cubicBezTo>
                    <a:pt x="114" y="1"/>
                    <a:pt x="0" y="114"/>
                    <a:pt x="0" y="255"/>
                  </a:cubicBezTo>
                  <a:cubicBezTo>
                    <a:pt x="0" y="392"/>
                    <a:pt x="114" y="510"/>
                    <a:pt x="255" y="510"/>
                  </a:cubicBezTo>
                  <a:cubicBezTo>
                    <a:pt x="396" y="510"/>
                    <a:pt x="510" y="392"/>
                    <a:pt x="510" y="255"/>
                  </a:cubicBezTo>
                  <a:cubicBezTo>
                    <a:pt x="510" y="114"/>
                    <a:pt x="396"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3"/>
            <p:cNvSpPr/>
            <p:nvPr/>
          </p:nvSpPr>
          <p:spPr>
            <a:xfrm flipH="1">
              <a:off x="6026009" y="3914115"/>
              <a:ext cx="55156" cy="55156"/>
            </a:xfrm>
            <a:custGeom>
              <a:rect b="b" l="l" r="r" t="t"/>
              <a:pathLst>
                <a:path extrusionOk="0" h="501" w="501">
                  <a:moveTo>
                    <a:pt x="251" y="1"/>
                  </a:moveTo>
                  <a:cubicBezTo>
                    <a:pt x="114" y="1"/>
                    <a:pt x="1" y="114"/>
                    <a:pt x="1" y="251"/>
                  </a:cubicBezTo>
                  <a:cubicBezTo>
                    <a:pt x="1" y="387"/>
                    <a:pt x="114" y="500"/>
                    <a:pt x="251" y="500"/>
                  </a:cubicBezTo>
                  <a:cubicBezTo>
                    <a:pt x="387" y="500"/>
                    <a:pt x="501" y="387"/>
                    <a:pt x="501" y="251"/>
                  </a:cubicBezTo>
                  <a:cubicBezTo>
                    <a:pt x="501" y="114"/>
                    <a:pt x="387"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3"/>
            <p:cNvSpPr/>
            <p:nvPr/>
          </p:nvSpPr>
          <p:spPr>
            <a:xfrm flipH="1">
              <a:off x="5947074" y="3873712"/>
              <a:ext cx="54166" cy="54055"/>
            </a:xfrm>
            <a:custGeom>
              <a:rect b="b" l="l" r="r" t="t"/>
              <a:pathLst>
                <a:path extrusionOk="0" h="491" w="492">
                  <a:moveTo>
                    <a:pt x="246" y="0"/>
                  </a:moveTo>
                  <a:cubicBezTo>
                    <a:pt x="109" y="0"/>
                    <a:pt x="1" y="113"/>
                    <a:pt x="1" y="245"/>
                  </a:cubicBezTo>
                  <a:cubicBezTo>
                    <a:pt x="1" y="382"/>
                    <a:pt x="109" y="490"/>
                    <a:pt x="246" y="490"/>
                  </a:cubicBezTo>
                  <a:cubicBezTo>
                    <a:pt x="378" y="490"/>
                    <a:pt x="491" y="382"/>
                    <a:pt x="491" y="245"/>
                  </a:cubicBezTo>
                  <a:cubicBezTo>
                    <a:pt x="491" y="113"/>
                    <a:pt x="378"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3"/>
            <p:cNvSpPr/>
            <p:nvPr/>
          </p:nvSpPr>
          <p:spPr>
            <a:xfrm flipH="1">
              <a:off x="5868799" y="3832097"/>
              <a:ext cx="53505" cy="53615"/>
            </a:xfrm>
            <a:custGeom>
              <a:rect b="b" l="l" r="r" t="t"/>
              <a:pathLst>
                <a:path extrusionOk="0" h="487" w="486">
                  <a:moveTo>
                    <a:pt x="241" y="1"/>
                  </a:moveTo>
                  <a:cubicBezTo>
                    <a:pt x="109" y="1"/>
                    <a:pt x="0" y="109"/>
                    <a:pt x="0" y="246"/>
                  </a:cubicBezTo>
                  <a:cubicBezTo>
                    <a:pt x="0" y="378"/>
                    <a:pt x="109" y="486"/>
                    <a:pt x="241" y="486"/>
                  </a:cubicBezTo>
                  <a:cubicBezTo>
                    <a:pt x="377" y="486"/>
                    <a:pt x="486" y="378"/>
                    <a:pt x="486" y="246"/>
                  </a:cubicBezTo>
                  <a:cubicBezTo>
                    <a:pt x="486" y="109"/>
                    <a:pt x="377"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3"/>
            <p:cNvSpPr/>
            <p:nvPr/>
          </p:nvSpPr>
          <p:spPr>
            <a:xfrm flipH="1">
              <a:off x="5790854" y="3790593"/>
              <a:ext cx="52074" cy="52074"/>
            </a:xfrm>
            <a:custGeom>
              <a:rect b="b" l="l" r="r" t="t"/>
              <a:pathLst>
                <a:path extrusionOk="0" h="473" w="473">
                  <a:moveTo>
                    <a:pt x="236" y="1"/>
                  </a:moveTo>
                  <a:cubicBezTo>
                    <a:pt x="104" y="1"/>
                    <a:pt x="1" y="104"/>
                    <a:pt x="1" y="236"/>
                  </a:cubicBezTo>
                  <a:cubicBezTo>
                    <a:pt x="1" y="368"/>
                    <a:pt x="104" y="472"/>
                    <a:pt x="236" y="472"/>
                  </a:cubicBezTo>
                  <a:cubicBezTo>
                    <a:pt x="368" y="472"/>
                    <a:pt x="472" y="368"/>
                    <a:pt x="472" y="236"/>
                  </a:cubicBezTo>
                  <a:cubicBezTo>
                    <a:pt x="472" y="104"/>
                    <a:pt x="368" y="1"/>
                    <a:pt x="2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3"/>
            <p:cNvSpPr/>
            <p:nvPr/>
          </p:nvSpPr>
          <p:spPr>
            <a:xfrm flipH="1">
              <a:off x="5712579" y="3749639"/>
              <a:ext cx="51413" cy="50973"/>
            </a:xfrm>
            <a:custGeom>
              <a:rect b="b" l="l" r="r" t="t"/>
              <a:pathLst>
                <a:path extrusionOk="0" h="463" w="467">
                  <a:moveTo>
                    <a:pt x="236" y="0"/>
                  </a:moveTo>
                  <a:cubicBezTo>
                    <a:pt x="109" y="0"/>
                    <a:pt x="0" y="104"/>
                    <a:pt x="0" y="231"/>
                  </a:cubicBezTo>
                  <a:cubicBezTo>
                    <a:pt x="0" y="359"/>
                    <a:pt x="109" y="462"/>
                    <a:pt x="236" y="462"/>
                  </a:cubicBezTo>
                  <a:cubicBezTo>
                    <a:pt x="363" y="462"/>
                    <a:pt x="467" y="359"/>
                    <a:pt x="467" y="231"/>
                  </a:cubicBezTo>
                  <a:cubicBezTo>
                    <a:pt x="467" y="104"/>
                    <a:pt x="363"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3"/>
            <p:cNvSpPr/>
            <p:nvPr/>
          </p:nvSpPr>
          <p:spPr>
            <a:xfrm flipH="1">
              <a:off x="5633093" y="3709676"/>
              <a:ext cx="50532" cy="50422"/>
            </a:xfrm>
            <a:custGeom>
              <a:rect b="b" l="l" r="r" t="t"/>
              <a:pathLst>
                <a:path extrusionOk="0" h="458" w="459">
                  <a:moveTo>
                    <a:pt x="227" y="0"/>
                  </a:moveTo>
                  <a:cubicBezTo>
                    <a:pt x="105" y="0"/>
                    <a:pt x="1" y="104"/>
                    <a:pt x="1" y="231"/>
                  </a:cubicBezTo>
                  <a:cubicBezTo>
                    <a:pt x="1" y="354"/>
                    <a:pt x="105" y="458"/>
                    <a:pt x="227" y="458"/>
                  </a:cubicBezTo>
                  <a:cubicBezTo>
                    <a:pt x="354" y="458"/>
                    <a:pt x="458" y="354"/>
                    <a:pt x="458" y="231"/>
                  </a:cubicBezTo>
                  <a:cubicBezTo>
                    <a:pt x="458" y="104"/>
                    <a:pt x="354"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3"/>
            <p:cNvSpPr/>
            <p:nvPr/>
          </p:nvSpPr>
          <p:spPr>
            <a:xfrm flipH="1">
              <a:off x="5552726" y="3672795"/>
              <a:ext cx="49432" cy="49432"/>
            </a:xfrm>
            <a:custGeom>
              <a:rect b="b" l="l" r="r" t="t"/>
              <a:pathLst>
                <a:path extrusionOk="0" h="449" w="449">
                  <a:moveTo>
                    <a:pt x="223" y="1"/>
                  </a:moveTo>
                  <a:cubicBezTo>
                    <a:pt x="100" y="1"/>
                    <a:pt x="1" y="100"/>
                    <a:pt x="1" y="227"/>
                  </a:cubicBezTo>
                  <a:cubicBezTo>
                    <a:pt x="1" y="350"/>
                    <a:pt x="100" y="448"/>
                    <a:pt x="223" y="448"/>
                  </a:cubicBezTo>
                  <a:cubicBezTo>
                    <a:pt x="345" y="448"/>
                    <a:pt x="449" y="350"/>
                    <a:pt x="449" y="227"/>
                  </a:cubicBezTo>
                  <a:cubicBezTo>
                    <a:pt x="449" y="100"/>
                    <a:pt x="345" y="1"/>
                    <a:pt x="2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3"/>
            <p:cNvSpPr/>
            <p:nvPr/>
          </p:nvSpPr>
          <p:spPr>
            <a:xfrm flipH="1">
              <a:off x="5470708" y="3639547"/>
              <a:ext cx="48331" cy="48441"/>
            </a:xfrm>
            <a:custGeom>
              <a:rect b="b" l="l" r="r" t="t"/>
              <a:pathLst>
                <a:path extrusionOk="0" h="440" w="439">
                  <a:moveTo>
                    <a:pt x="217" y="1"/>
                  </a:moveTo>
                  <a:cubicBezTo>
                    <a:pt x="99" y="1"/>
                    <a:pt x="0" y="100"/>
                    <a:pt x="0" y="223"/>
                  </a:cubicBezTo>
                  <a:cubicBezTo>
                    <a:pt x="0" y="340"/>
                    <a:pt x="99" y="439"/>
                    <a:pt x="217" y="439"/>
                  </a:cubicBezTo>
                  <a:cubicBezTo>
                    <a:pt x="340" y="439"/>
                    <a:pt x="439" y="340"/>
                    <a:pt x="439" y="223"/>
                  </a:cubicBezTo>
                  <a:cubicBezTo>
                    <a:pt x="439" y="100"/>
                    <a:pt x="340"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3"/>
            <p:cNvSpPr/>
            <p:nvPr/>
          </p:nvSpPr>
          <p:spPr>
            <a:xfrm flipH="1">
              <a:off x="5386598" y="3611034"/>
              <a:ext cx="47890" cy="47890"/>
            </a:xfrm>
            <a:custGeom>
              <a:rect b="b" l="l" r="r" t="t"/>
              <a:pathLst>
                <a:path extrusionOk="0" h="435" w="435">
                  <a:moveTo>
                    <a:pt x="218" y="1"/>
                  </a:moveTo>
                  <a:cubicBezTo>
                    <a:pt x="100" y="1"/>
                    <a:pt x="1" y="100"/>
                    <a:pt x="1" y="218"/>
                  </a:cubicBezTo>
                  <a:cubicBezTo>
                    <a:pt x="1" y="335"/>
                    <a:pt x="100" y="434"/>
                    <a:pt x="218" y="434"/>
                  </a:cubicBezTo>
                  <a:cubicBezTo>
                    <a:pt x="335" y="434"/>
                    <a:pt x="434" y="335"/>
                    <a:pt x="434" y="218"/>
                  </a:cubicBezTo>
                  <a:cubicBezTo>
                    <a:pt x="434" y="100"/>
                    <a:pt x="335" y="1"/>
                    <a:pt x="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73"/>
            <p:cNvSpPr/>
            <p:nvPr/>
          </p:nvSpPr>
          <p:spPr>
            <a:xfrm flipH="1">
              <a:off x="5300947" y="3588685"/>
              <a:ext cx="46899" cy="46349"/>
            </a:xfrm>
            <a:custGeom>
              <a:rect b="b" l="l" r="r" t="t"/>
              <a:pathLst>
                <a:path extrusionOk="0" h="421" w="426">
                  <a:moveTo>
                    <a:pt x="213" y="1"/>
                  </a:moveTo>
                  <a:cubicBezTo>
                    <a:pt x="95" y="1"/>
                    <a:pt x="1" y="95"/>
                    <a:pt x="1" y="208"/>
                  </a:cubicBezTo>
                  <a:cubicBezTo>
                    <a:pt x="1" y="326"/>
                    <a:pt x="95" y="421"/>
                    <a:pt x="213" y="421"/>
                  </a:cubicBezTo>
                  <a:cubicBezTo>
                    <a:pt x="331" y="421"/>
                    <a:pt x="425" y="326"/>
                    <a:pt x="425" y="208"/>
                  </a:cubicBezTo>
                  <a:cubicBezTo>
                    <a:pt x="425" y="95"/>
                    <a:pt x="331"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3"/>
            <p:cNvSpPr/>
            <p:nvPr/>
          </p:nvSpPr>
          <p:spPr>
            <a:xfrm flipH="1">
              <a:off x="5213754" y="3572171"/>
              <a:ext cx="45798" cy="45688"/>
            </a:xfrm>
            <a:custGeom>
              <a:rect b="b" l="l" r="r" t="t"/>
              <a:pathLst>
                <a:path extrusionOk="0" h="415" w="416">
                  <a:moveTo>
                    <a:pt x="208" y="0"/>
                  </a:moveTo>
                  <a:cubicBezTo>
                    <a:pt x="95" y="0"/>
                    <a:pt x="0" y="94"/>
                    <a:pt x="0" y="208"/>
                  </a:cubicBezTo>
                  <a:cubicBezTo>
                    <a:pt x="0" y="325"/>
                    <a:pt x="95" y="415"/>
                    <a:pt x="208" y="415"/>
                  </a:cubicBezTo>
                  <a:cubicBezTo>
                    <a:pt x="321" y="415"/>
                    <a:pt x="415" y="325"/>
                    <a:pt x="415" y="208"/>
                  </a:cubicBezTo>
                  <a:cubicBezTo>
                    <a:pt x="415" y="94"/>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3"/>
            <p:cNvSpPr/>
            <p:nvPr/>
          </p:nvSpPr>
          <p:spPr>
            <a:xfrm flipH="1">
              <a:off x="5125571" y="3563254"/>
              <a:ext cx="44698" cy="44808"/>
            </a:xfrm>
            <a:custGeom>
              <a:rect b="b" l="l" r="r" t="t"/>
              <a:pathLst>
                <a:path extrusionOk="0" h="407" w="406">
                  <a:moveTo>
                    <a:pt x="203" y="1"/>
                  </a:moveTo>
                  <a:cubicBezTo>
                    <a:pt x="90" y="1"/>
                    <a:pt x="0" y="91"/>
                    <a:pt x="0" y="204"/>
                  </a:cubicBezTo>
                  <a:cubicBezTo>
                    <a:pt x="0" y="312"/>
                    <a:pt x="90" y="406"/>
                    <a:pt x="203" y="406"/>
                  </a:cubicBezTo>
                  <a:cubicBezTo>
                    <a:pt x="316" y="406"/>
                    <a:pt x="406" y="312"/>
                    <a:pt x="406" y="204"/>
                  </a:cubicBezTo>
                  <a:cubicBezTo>
                    <a:pt x="406" y="91"/>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3"/>
            <p:cNvSpPr/>
            <p:nvPr/>
          </p:nvSpPr>
          <p:spPr>
            <a:xfrm flipH="1">
              <a:off x="5036837" y="3561272"/>
              <a:ext cx="43707" cy="43707"/>
            </a:xfrm>
            <a:custGeom>
              <a:rect b="b" l="l" r="r" t="t"/>
              <a:pathLst>
                <a:path extrusionOk="0" h="397" w="397">
                  <a:moveTo>
                    <a:pt x="199" y="0"/>
                  </a:moveTo>
                  <a:cubicBezTo>
                    <a:pt x="90" y="0"/>
                    <a:pt x="1" y="85"/>
                    <a:pt x="1" y="198"/>
                  </a:cubicBezTo>
                  <a:cubicBezTo>
                    <a:pt x="1" y="307"/>
                    <a:pt x="90" y="396"/>
                    <a:pt x="199" y="396"/>
                  </a:cubicBezTo>
                  <a:cubicBezTo>
                    <a:pt x="307" y="396"/>
                    <a:pt x="397" y="307"/>
                    <a:pt x="397" y="198"/>
                  </a:cubicBezTo>
                  <a:cubicBezTo>
                    <a:pt x="397" y="85"/>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3"/>
            <p:cNvSpPr/>
            <p:nvPr/>
          </p:nvSpPr>
          <p:spPr>
            <a:xfrm flipH="1">
              <a:off x="4948104" y="3565346"/>
              <a:ext cx="42606" cy="43266"/>
            </a:xfrm>
            <a:custGeom>
              <a:rect b="b" l="l" r="r" t="t"/>
              <a:pathLst>
                <a:path extrusionOk="0" h="393" w="387">
                  <a:moveTo>
                    <a:pt x="194" y="1"/>
                  </a:moveTo>
                  <a:cubicBezTo>
                    <a:pt x="85" y="1"/>
                    <a:pt x="0" y="90"/>
                    <a:pt x="0" y="199"/>
                  </a:cubicBezTo>
                  <a:cubicBezTo>
                    <a:pt x="0" y="303"/>
                    <a:pt x="85" y="392"/>
                    <a:pt x="194" y="392"/>
                  </a:cubicBezTo>
                  <a:cubicBezTo>
                    <a:pt x="297" y="392"/>
                    <a:pt x="387" y="303"/>
                    <a:pt x="387" y="199"/>
                  </a:cubicBezTo>
                  <a:cubicBezTo>
                    <a:pt x="387" y="90"/>
                    <a:pt x="297"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3"/>
            <p:cNvSpPr/>
            <p:nvPr/>
          </p:nvSpPr>
          <p:spPr>
            <a:xfrm flipH="1">
              <a:off x="4859810" y="3576245"/>
              <a:ext cx="42165" cy="42165"/>
            </a:xfrm>
            <a:custGeom>
              <a:rect b="b" l="l" r="r" t="t"/>
              <a:pathLst>
                <a:path extrusionOk="0" h="383" w="383">
                  <a:moveTo>
                    <a:pt x="194" y="1"/>
                  </a:moveTo>
                  <a:cubicBezTo>
                    <a:pt x="85" y="1"/>
                    <a:pt x="0" y="86"/>
                    <a:pt x="0" y="194"/>
                  </a:cubicBezTo>
                  <a:cubicBezTo>
                    <a:pt x="0" y="298"/>
                    <a:pt x="85" y="383"/>
                    <a:pt x="194" y="383"/>
                  </a:cubicBezTo>
                  <a:cubicBezTo>
                    <a:pt x="297" y="383"/>
                    <a:pt x="382" y="298"/>
                    <a:pt x="382" y="194"/>
                  </a:cubicBezTo>
                  <a:cubicBezTo>
                    <a:pt x="382" y="86"/>
                    <a:pt x="297"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3"/>
            <p:cNvSpPr/>
            <p:nvPr/>
          </p:nvSpPr>
          <p:spPr>
            <a:xfrm flipH="1">
              <a:off x="4772618" y="3592869"/>
              <a:ext cx="40624" cy="41175"/>
            </a:xfrm>
            <a:custGeom>
              <a:rect b="b" l="l" r="r" t="t"/>
              <a:pathLst>
                <a:path extrusionOk="0" h="374" w="369">
                  <a:moveTo>
                    <a:pt x="184" y="1"/>
                  </a:moveTo>
                  <a:cubicBezTo>
                    <a:pt x="81" y="1"/>
                    <a:pt x="1" y="86"/>
                    <a:pt x="1" y="189"/>
                  </a:cubicBezTo>
                  <a:cubicBezTo>
                    <a:pt x="1" y="288"/>
                    <a:pt x="81" y="373"/>
                    <a:pt x="184" y="373"/>
                  </a:cubicBezTo>
                  <a:cubicBezTo>
                    <a:pt x="288" y="373"/>
                    <a:pt x="368" y="288"/>
                    <a:pt x="368" y="189"/>
                  </a:cubicBezTo>
                  <a:cubicBezTo>
                    <a:pt x="368" y="86"/>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3"/>
            <p:cNvSpPr/>
            <p:nvPr/>
          </p:nvSpPr>
          <p:spPr>
            <a:xfrm flipH="1">
              <a:off x="4686526" y="3614667"/>
              <a:ext cx="39523" cy="40074"/>
            </a:xfrm>
            <a:custGeom>
              <a:rect b="b" l="l" r="r" t="t"/>
              <a:pathLst>
                <a:path extrusionOk="0" h="364" w="359">
                  <a:moveTo>
                    <a:pt x="180" y="1"/>
                  </a:moveTo>
                  <a:cubicBezTo>
                    <a:pt x="81" y="1"/>
                    <a:pt x="1" y="81"/>
                    <a:pt x="1" y="180"/>
                  </a:cubicBezTo>
                  <a:cubicBezTo>
                    <a:pt x="1" y="279"/>
                    <a:pt x="81" y="364"/>
                    <a:pt x="180" y="364"/>
                  </a:cubicBezTo>
                  <a:cubicBezTo>
                    <a:pt x="279" y="364"/>
                    <a:pt x="359" y="279"/>
                    <a:pt x="359" y="180"/>
                  </a:cubicBezTo>
                  <a:cubicBezTo>
                    <a:pt x="359" y="81"/>
                    <a:pt x="279"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3"/>
            <p:cNvSpPr/>
            <p:nvPr/>
          </p:nvSpPr>
          <p:spPr>
            <a:xfrm flipH="1">
              <a:off x="4601426" y="3640648"/>
              <a:ext cx="38973" cy="38973"/>
            </a:xfrm>
            <a:custGeom>
              <a:rect b="b" l="l" r="r" t="t"/>
              <a:pathLst>
                <a:path extrusionOk="0" h="354" w="354">
                  <a:moveTo>
                    <a:pt x="180" y="0"/>
                  </a:moveTo>
                  <a:cubicBezTo>
                    <a:pt x="81" y="0"/>
                    <a:pt x="0" y="81"/>
                    <a:pt x="0" y="175"/>
                  </a:cubicBezTo>
                  <a:cubicBezTo>
                    <a:pt x="0" y="274"/>
                    <a:pt x="81" y="354"/>
                    <a:pt x="180" y="354"/>
                  </a:cubicBezTo>
                  <a:cubicBezTo>
                    <a:pt x="274" y="354"/>
                    <a:pt x="354" y="274"/>
                    <a:pt x="354" y="175"/>
                  </a:cubicBezTo>
                  <a:cubicBezTo>
                    <a:pt x="354" y="81"/>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3"/>
            <p:cNvSpPr/>
            <p:nvPr/>
          </p:nvSpPr>
          <p:spPr>
            <a:xfrm flipH="1">
              <a:off x="4517316" y="3670263"/>
              <a:ext cx="37982" cy="38422"/>
            </a:xfrm>
            <a:custGeom>
              <a:rect b="b" l="l" r="r" t="t"/>
              <a:pathLst>
                <a:path extrusionOk="0" h="349" w="345">
                  <a:moveTo>
                    <a:pt x="170" y="0"/>
                  </a:moveTo>
                  <a:cubicBezTo>
                    <a:pt x="76" y="0"/>
                    <a:pt x="0" y="80"/>
                    <a:pt x="0" y="175"/>
                  </a:cubicBezTo>
                  <a:cubicBezTo>
                    <a:pt x="0" y="269"/>
                    <a:pt x="76" y="349"/>
                    <a:pt x="170" y="349"/>
                  </a:cubicBezTo>
                  <a:cubicBezTo>
                    <a:pt x="264" y="349"/>
                    <a:pt x="345" y="269"/>
                    <a:pt x="345" y="175"/>
                  </a:cubicBezTo>
                  <a:cubicBezTo>
                    <a:pt x="345" y="80"/>
                    <a:pt x="264"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3"/>
            <p:cNvSpPr/>
            <p:nvPr/>
          </p:nvSpPr>
          <p:spPr>
            <a:xfrm flipH="1">
              <a:off x="4434747" y="3703400"/>
              <a:ext cx="36991" cy="37542"/>
            </a:xfrm>
            <a:custGeom>
              <a:rect b="b" l="l" r="r" t="t"/>
              <a:pathLst>
                <a:path extrusionOk="0" h="341" w="336">
                  <a:moveTo>
                    <a:pt x="165" y="1"/>
                  </a:moveTo>
                  <a:cubicBezTo>
                    <a:pt x="71" y="1"/>
                    <a:pt x="0" y="76"/>
                    <a:pt x="0" y="170"/>
                  </a:cubicBezTo>
                  <a:cubicBezTo>
                    <a:pt x="0" y="265"/>
                    <a:pt x="71" y="340"/>
                    <a:pt x="165" y="340"/>
                  </a:cubicBezTo>
                  <a:cubicBezTo>
                    <a:pt x="260" y="340"/>
                    <a:pt x="335" y="265"/>
                    <a:pt x="335" y="170"/>
                  </a:cubicBezTo>
                  <a:cubicBezTo>
                    <a:pt x="335" y="76"/>
                    <a:pt x="260"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3"/>
            <p:cNvSpPr/>
            <p:nvPr/>
          </p:nvSpPr>
          <p:spPr>
            <a:xfrm flipH="1">
              <a:off x="4353280" y="3739731"/>
              <a:ext cx="36441" cy="36441"/>
            </a:xfrm>
            <a:custGeom>
              <a:rect b="b" l="l" r="r" t="t"/>
              <a:pathLst>
                <a:path extrusionOk="0" h="331" w="331">
                  <a:moveTo>
                    <a:pt x="165" y="1"/>
                  </a:moveTo>
                  <a:cubicBezTo>
                    <a:pt x="76" y="1"/>
                    <a:pt x="0" y="76"/>
                    <a:pt x="0" y="166"/>
                  </a:cubicBezTo>
                  <a:cubicBezTo>
                    <a:pt x="0" y="255"/>
                    <a:pt x="76" y="331"/>
                    <a:pt x="165" y="331"/>
                  </a:cubicBezTo>
                  <a:cubicBezTo>
                    <a:pt x="255" y="331"/>
                    <a:pt x="330" y="255"/>
                    <a:pt x="330" y="166"/>
                  </a:cubicBezTo>
                  <a:cubicBezTo>
                    <a:pt x="330" y="76"/>
                    <a:pt x="255"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3"/>
            <p:cNvSpPr/>
            <p:nvPr/>
          </p:nvSpPr>
          <p:spPr>
            <a:xfrm flipH="1">
              <a:off x="4273353" y="3778703"/>
              <a:ext cx="34899" cy="34899"/>
            </a:xfrm>
            <a:custGeom>
              <a:rect b="b" l="l" r="r" t="t"/>
              <a:pathLst>
                <a:path extrusionOk="0" h="317" w="317">
                  <a:moveTo>
                    <a:pt x="156" y="0"/>
                  </a:moveTo>
                  <a:cubicBezTo>
                    <a:pt x="71" y="0"/>
                    <a:pt x="0" y="71"/>
                    <a:pt x="0" y="156"/>
                  </a:cubicBezTo>
                  <a:cubicBezTo>
                    <a:pt x="0" y="245"/>
                    <a:pt x="71" y="316"/>
                    <a:pt x="156" y="316"/>
                  </a:cubicBezTo>
                  <a:cubicBezTo>
                    <a:pt x="246" y="316"/>
                    <a:pt x="316" y="245"/>
                    <a:pt x="316" y="156"/>
                  </a:cubicBezTo>
                  <a:cubicBezTo>
                    <a:pt x="316" y="71"/>
                    <a:pt x="246"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3"/>
            <p:cNvSpPr/>
            <p:nvPr/>
          </p:nvSpPr>
          <p:spPr>
            <a:xfrm flipH="1">
              <a:off x="4193427" y="3817565"/>
              <a:ext cx="34349" cy="34459"/>
            </a:xfrm>
            <a:custGeom>
              <a:rect b="b" l="l" r="r" t="t"/>
              <a:pathLst>
                <a:path extrusionOk="0" h="313" w="312">
                  <a:moveTo>
                    <a:pt x="156" y="1"/>
                  </a:moveTo>
                  <a:cubicBezTo>
                    <a:pt x="71" y="1"/>
                    <a:pt x="0" y="72"/>
                    <a:pt x="0" y="156"/>
                  </a:cubicBezTo>
                  <a:cubicBezTo>
                    <a:pt x="0" y="241"/>
                    <a:pt x="71" y="312"/>
                    <a:pt x="156" y="312"/>
                  </a:cubicBezTo>
                  <a:cubicBezTo>
                    <a:pt x="245" y="312"/>
                    <a:pt x="311" y="241"/>
                    <a:pt x="311" y="156"/>
                  </a:cubicBezTo>
                  <a:cubicBezTo>
                    <a:pt x="311" y="72"/>
                    <a:pt x="245" y="1"/>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3"/>
            <p:cNvSpPr/>
            <p:nvPr/>
          </p:nvSpPr>
          <p:spPr>
            <a:xfrm flipH="1">
              <a:off x="4112510" y="3855547"/>
              <a:ext cx="33358" cy="33248"/>
            </a:xfrm>
            <a:custGeom>
              <a:rect b="b" l="l" r="r" t="t"/>
              <a:pathLst>
                <a:path extrusionOk="0" h="302" w="303">
                  <a:moveTo>
                    <a:pt x="152" y="0"/>
                  </a:moveTo>
                  <a:cubicBezTo>
                    <a:pt x="67" y="0"/>
                    <a:pt x="1" y="66"/>
                    <a:pt x="1" y="151"/>
                  </a:cubicBezTo>
                  <a:cubicBezTo>
                    <a:pt x="1" y="231"/>
                    <a:pt x="67" y="302"/>
                    <a:pt x="152" y="302"/>
                  </a:cubicBezTo>
                  <a:cubicBezTo>
                    <a:pt x="232" y="302"/>
                    <a:pt x="303" y="231"/>
                    <a:pt x="303" y="151"/>
                  </a:cubicBezTo>
                  <a:cubicBezTo>
                    <a:pt x="303" y="66"/>
                    <a:pt x="232"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3"/>
            <p:cNvSpPr/>
            <p:nvPr/>
          </p:nvSpPr>
          <p:spPr>
            <a:xfrm flipH="1">
              <a:off x="4031042" y="3891327"/>
              <a:ext cx="32257" cy="32257"/>
            </a:xfrm>
            <a:custGeom>
              <a:rect b="b" l="l" r="r" t="t"/>
              <a:pathLst>
                <a:path extrusionOk="0" h="293" w="293">
                  <a:moveTo>
                    <a:pt x="147" y="0"/>
                  </a:moveTo>
                  <a:cubicBezTo>
                    <a:pt x="62" y="0"/>
                    <a:pt x="1" y="66"/>
                    <a:pt x="1" y="146"/>
                  </a:cubicBezTo>
                  <a:cubicBezTo>
                    <a:pt x="1" y="227"/>
                    <a:pt x="62" y="293"/>
                    <a:pt x="147" y="293"/>
                  </a:cubicBezTo>
                  <a:cubicBezTo>
                    <a:pt x="227" y="293"/>
                    <a:pt x="293" y="227"/>
                    <a:pt x="293" y="146"/>
                  </a:cubicBezTo>
                  <a:cubicBezTo>
                    <a:pt x="293" y="66"/>
                    <a:pt x="227"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3"/>
            <p:cNvSpPr/>
            <p:nvPr/>
          </p:nvSpPr>
          <p:spPr>
            <a:xfrm flipH="1">
              <a:off x="3949024" y="3925565"/>
              <a:ext cx="31266" cy="31266"/>
            </a:xfrm>
            <a:custGeom>
              <a:rect b="b" l="l" r="r" t="t"/>
              <a:pathLst>
                <a:path extrusionOk="0" h="284" w="284">
                  <a:moveTo>
                    <a:pt x="142" y="0"/>
                  </a:moveTo>
                  <a:cubicBezTo>
                    <a:pt x="62" y="0"/>
                    <a:pt x="1" y="62"/>
                    <a:pt x="1" y="142"/>
                  </a:cubicBezTo>
                  <a:cubicBezTo>
                    <a:pt x="1" y="222"/>
                    <a:pt x="62" y="283"/>
                    <a:pt x="142" y="283"/>
                  </a:cubicBezTo>
                  <a:cubicBezTo>
                    <a:pt x="222" y="283"/>
                    <a:pt x="284" y="222"/>
                    <a:pt x="284" y="142"/>
                  </a:cubicBezTo>
                  <a:cubicBezTo>
                    <a:pt x="284" y="62"/>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73"/>
            <p:cNvSpPr/>
            <p:nvPr/>
          </p:nvSpPr>
          <p:spPr>
            <a:xfrm flipH="1">
              <a:off x="3866015" y="3957712"/>
              <a:ext cx="30716" cy="30275"/>
            </a:xfrm>
            <a:custGeom>
              <a:rect b="b" l="l" r="r" t="t"/>
              <a:pathLst>
                <a:path extrusionOk="0" h="275" w="279">
                  <a:moveTo>
                    <a:pt x="142" y="1"/>
                  </a:moveTo>
                  <a:cubicBezTo>
                    <a:pt x="67" y="1"/>
                    <a:pt x="1" y="62"/>
                    <a:pt x="1" y="137"/>
                  </a:cubicBezTo>
                  <a:cubicBezTo>
                    <a:pt x="1" y="213"/>
                    <a:pt x="67" y="274"/>
                    <a:pt x="142" y="274"/>
                  </a:cubicBezTo>
                  <a:cubicBezTo>
                    <a:pt x="218" y="274"/>
                    <a:pt x="279" y="213"/>
                    <a:pt x="279" y="137"/>
                  </a:cubicBezTo>
                  <a:cubicBezTo>
                    <a:pt x="279" y="62"/>
                    <a:pt x="218"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3"/>
            <p:cNvSpPr/>
            <p:nvPr/>
          </p:nvSpPr>
          <p:spPr>
            <a:xfrm flipH="1">
              <a:off x="3782455" y="3987877"/>
              <a:ext cx="29175" cy="29615"/>
            </a:xfrm>
            <a:custGeom>
              <a:rect b="b" l="l" r="r" t="t"/>
              <a:pathLst>
                <a:path extrusionOk="0" h="269" w="265">
                  <a:moveTo>
                    <a:pt x="133" y="0"/>
                  </a:moveTo>
                  <a:cubicBezTo>
                    <a:pt x="57" y="0"/>
                    <a:pt x="1" y="61"/>
                    <a:pt x="1" y="132"/>
                  </a:cubicBezTo>
                  <a:cubicBezTo>
                    <a:pt x="1" y="208"/>
                    <a:pt x="57" y="269"/>
                    <a:pt x="133" y="269"/>
                  </a:cubicBezTo>
                  <a:cubicBezTo>
                    <a:pt x="208" y="269"/>
                    <a:pt x="265" y="208"/>
                    <a:pt x="265" y="132"/>
                  </a:cubicBezTo>
                  <a:cubicBezTo>
                    <a:pt x="265" y="61"/>
                    <a:pt x="208" y="0"/>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73"/>
            <p:cNvSpPr/>
            <p:nvPr/>
          </p:nvSpPr>
          <p:spPr>
            <a:xfrm flipH="1">
              <a:off x="3697795" y="4015840"/>
              <a:ext cx="28624" cy="28624"/>
            </a:xfrm>
            <a:custGeom>
              <a:rect b="b" l="l" r="r" t="t"/>
              <a:pathLst>
                <a:path extrusionOk="0" h="260" w="260">
                  <a:moveTo>
                    <a:pt x="132" y="1"/>
                  </a:moveTo>
                  <a:cubicBezTo>
                    <a:pt x="57" y="1"/>
                    <a:pt x="0" y="57"/>
                    <a:pt x="0" y="128"/>
                  </a:cubicBezTo>
                  <a:cubicBezTo>
                    <a:pt x="0" y="203"/>
                    <a:pt x="57" y="260"/>
                    <a:pt x="132" y="260"/>
                  </a:cubicBezTo>
                  <a:cubicBezTo>
                    <a:pt x="203" y="260"/>
                    <a:pt x="259" y="203"/>
                    <a:pt x="259" y="128"/>
                  </a:cubicBezTo>
                  <a:cubicBezTo>
                    <a:pt x="259" y="57"/>
                    <a:pt x="203"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73"/>
            <p:cNvSpPr/>
            <p:nvPr/>
          </p:nvSpPr>
          <p:spPr>
            <a:xfrm flipH="1">
              <a:off x="3612694" y="4041271"/>
              <a:ext cx="27633" cy="27633"/>
            </a:xfrm>
            <a:custGeom>
              <a:rect b="b" l="l" r="r" t="t"/>
              <a:pathLst>
                <a:path extrusionOk="0" h="251" w="251">
                  <a:moveTo>
                    <a:pt x="128" y="1"/>
                  </a:moveTo>
                  <a:cubicBezTo>
                    <a:pt x="57" y="1"/>
                    <a:pt x="1" y="57"/>
                    <a:pt x="1" y="128"/>
                  </a:cubicBezTo>
                  <a:cubicBezTo>
                    <a:pt x="1" y="199"/>
                    <a:pt x="57" y="251"/>
                    <a:pt x="128" y="251"/>
                  </a:cubicBezTo>
                  <a:cubicBezTo>
                    <a:pt x="194" y="251"/>
                    <a:pt x="250" y="199"/>
                    <a:pt x="250" y="128"/>
                  </a:cubicBezTo>
                  <a:cubicBezTo>
                    <a:pt x="250" y="57"/>
                    <a:pt x="19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3"/>
            <p:cNvSpPr/>
            <p:nvPr/>
          </p:nvSpPr>
          <p:spPr>
            <a:xfrm flipH="1">
              <a:off x="3526603" y="4064611"/>
              <a:ext cx="27083" cy="26642"/>
            </a:xfrm>
            <a:custGeom>
              <a:rect b="b" l="l" r="r" t="t"/>
              <a:pathLst>
                <a:path extrusionOk="0" h="242" w="246">
                  <a:moveTo>
                    <a:pt x="123" y="1"/>
                  </a:moveTo>
                  <a:cubicBezTo>
                    <a:pt x="57" y="1"/>
                    <a:pt x="1" y="53"/>
                    <a:pt x="1" y="119"/>
                  </a:cubicBezTo>
                  <a:cubicBezTo>
                    <a:pt x="1" y="189"/>
                    <a:pt x="57" y="241"/>
                    <a:pt x="123" y="241"/>
                  </a:cubicBezTo>
                  <a:cubicBezTo>
                    <a:pt x="189" y="241"/>
                    <a:pt x="246" y="189"/>
                    <a:pt x="246" y="119"/>
                  </a:cubicBezTo>
                  <a:cubicBezTo>
                    <a:pt x="246" y="53"/>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3"/>
            <p:cNvSpPr/>
            <p:nvPr/>
          </p:nvSpPr>
          <p:spPr>
            <a:xfrm flipH="1">
              <a:off x="3439851" y="4084867"/>
              <a:ext cx="26092" cy="26092"/>
            </a:xfrm>
            <a:custGeom>
              <a:rect b="b" l="l" r="r" t="t"/>
              <a:pathLst>
                <a:path extrusionOk="0" h="237" w="237">
                  <a:moveTo>
                    <a:pt x="118" y="1"/>
                  </a:moveTo>
                  <a:cubicBezTo>
                    <a:pt x="52" y="1"/>
                    <a:pt x="1" y="53"/>
                    <a:pt x="1" y="119"/>
                  </a:cubicBezTo>
                  <a:cubicBezTo>
                    <a:pt x="1" y="180"/>
                    <a:pt x="52" y="236"/>
                    <a:pt x="118" y="236"/>
                  </a:cubicBezTo>
                  <a:cubicBezTo>
                    <a:pt x="184" y="236"/>
                    <a:pt x="236" y="180"/>
                    <a:pt x="236" y="119"/>
                  </a:cubicBezTo>
                  <a:cubicBezTo>
                    <a:pt x="236" y="53"/>
                    <a:pt x="184"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3"/>
            <p:cNvSpPr/>
            <p:nvPr/>
          </p:nvSpPr>
          <p:spPr>
            <a:xfrm flipH="1">
              <a:off x="3352658" y="4102482"/>
              <a:ext cx="25101" cy="25101"/>
            </a:xfrm>
            <a:custGeom>
              <a:rect b="b" l="l" r="r" t="t"/>
              <a:pathLst>
                <a:path extrusionOk="0" h="228" w="228">
                  <a:moveTo>
                    <a:pt x="114" y="1"/>
                  </a:moveTo>
                  <a:cubicBezTo>
                    <a:pt x="53" y="1"/>
                    <a:pt x="1" y="53"/>
                    <a:pt x="1" y="114"/>
                  </a:cubicBezTo>
                  <a:cubicBezTo>
                    <a:pt x="1" y="175"/>
                    <a:pt x="53" y="227"/>
                    <a:pt x="114" y="227"/>
                  </a:cubicBezTo>
                  <a:cubicBezTo>
                    <a:pt x="175" y="227"/>
                    <a:pt x="227" y="175"/>
                    <a:pt x="227" y="114"/>
                  </a:cubicBezTo>
                  <a:cubicBezTo>
                    <a:pt x="227" y="53"/>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3"/>
            <p:cNvSpPr/>
            <p:nvPr/>
          </p:nvSpPr>
          <p:spPr>
            <a:xfrm flipH="1">
              <a:off x="3265025" y="4117014"/>
              <a:ext cx="23890" cy="24000"/>
            </a:xfrm>
            <a:custGeom>
              <a:rect b="b" l="l" r="r" t="t"/>
              <a:pathLst>
                <a:path extrusionOk="0" h="218" w="217">
                  <a:moveTo>
                    <a:pt x="109" y="1"/>
                  </a:moveTo>
                  <a:cubicBezTo>
                    <a:pt x="47" y="1"/>
                    <a:pt x="0" y="48"/>
                    <a:pt x="0" y="109"/>
                  </a:cubicBezTo>
                  <a:cubicBezTo>
                    <a:pt x="0" y="171"/>
                    <a:pt x="47" y="218"/>
                    <a:pt x="109" y="218"/>
                  </a:cubicBezTo>
                  <a:cubicBezTo>
                    <a:pt x="165" y="218"/>
                    <a:pt x="217" y="171"/>
                    <a:pt x="217" y="109"/>
                  </a:cubicBezTo>
                  <a:cubicBezTo>
                    <a:pt x="217" y="48"/>
                    <a:pt x="165"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3"/>
            <p:cNvSpPr/>
            <p:nvPr/>
          </p:nvSpPr>
          <p:spPr>
            <a:xfrm flipH="1">
              <a:off x="3177283" y="4128464"/>
              <a:ext cx="22899" cy="23009"/>
            </a:xfrm>
            <a:custGeom>
              <a:rect b="b" l="l" r="r" t="t"/>
              <a:pathLst>
                <a:path extrusionOk="0" h="209" w="208">
                  <a:moveTo>
                    <a:pt x="104" y="1"/>
                  </a:moveTo>
                  <a:cubicBezTo>
                    <a:pt x="47" y="1"/>
                    <a:pt x="0" y="48"/>
                    <a:pt x="0" y="104"/>
                  </a:cubicBezTo>
                  <a:cubicBezTo>
                    <a:pt x="0" y="166"/>
                    <a:pt x="47" y="208"/>
                    <a:pt x="104" y="208"/>
                  </a:cubicBezTo>
                  <a:cubicBezTo>
                    <a:pt x="165" y="208"/>
                    <a:pt x="208" y="166"/>
                    <a:pt x="208" y="104"/>
                  </a:cubicBezTo>
                  <a:cubicBezTo>
                    <a:pt x="208" y="48"/>
                    <a:pt x="165"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3"/>
            <p:cNvSpPr/>
            <p:nvPr/>
          </p:nvSpPr>
          <p:spPr>
            <a:xfrm flipH="1">
              <a:off x="3088549" y="4137271"/>
              <a:ext cx="21908" cy="21908"/>
            </a:xfrm>
            <a:custGeom>
              <a:rect b="b" l="l" r="r" t="t"/>
              <a:pathLst>
                <a:path extrusionOk="0" h="199" w="199">
                  <a:moveTo>
                    <a:pt x="100" y="1"/>
                  </a:moveTo>
                  <a:cubicBezTo>
                    <a:pt x="43" y="1"/>
                    <a:pt x="1" y="43"/>
                    <a:pt x="1" y="100"/>
                  </a:cubicBezTo>
                  <a:cubicBezTo>
                    <a:pt x="1" y="152"/>
                    <a:pt x="43" y="199"/>
                    <a:pt x="100" y="199"/>
                  </a:cubicBezTo>
                  <a:cubicBezTo>
                    <a:pt x="152" y="199"/>
                    <a:pt x="199" y="152"/>
                    <a:pt x="199" y="100"/>
                  </a:cubicBezTo>
                  <a:cubicBezTo>
                    <a:pt x="199" y="43"/>
                    <a:pt x="152"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3"/>
            <p:cNvSpPr/>
            <p:nvPr/>
          </p:nvSpPr>
          <p:spPr>
            <a:xfrm flipH="1">
              <a:off x="2999815" y="4142445"/>
              <a:ext cx="21358" cy="20918"/>
            </a:xfrm>
            <a:custGeom>
              <a:rect b="b" l="l" r="r" t="t"/>
              <a:pathLst>
                <a:path extrusionOk="0" h="190" w="194">
                  <a:moveTo>
                    <a:pt x="100" y="1"/>
                  </a:moveTo>
                  <a:cubicBezTo>
                    <a:pt x="43" y="1"/>
                    <a:pt x="1" y="43"/>
                    <a:pt x="1" y="95"/>
                  </a:cubicBezTo>
                  <a:cubicBezTo>
                    <a:pt x="1" y="147"/>
                    <a:pt x="43" y="190"/>
                    <a:pt x="100" y="190"/>
                  </a:cubicBezTo>
                  <a:cubicBezTo>
                    <a:pt x="151" y="190"/>
                    <a:pt x="194" y="147"/>
                    <a:pt x="194" y="95"/>
                  </a:cubicBezTo>
                  <a:cubicBezTo>
                    <a:pt x="194" y="43"/>
                    <a:pt x="151"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3"/>
            <p:cNvSpPr/>
            <p:nvPr/>
          </p:nvSpPr>
          <p:spPr>
            <a:xfrm flipH="1">
              <a:off x="2910971" y="4144537"/>
              <a:ext cx="20367" cy="19817"/>
            </a:xfrm>
            <a:custGeom>
              <a:rect b="b" l="l" r="r" t="t"/>
              <a:pathLst>
                <a:path extrusionOk="0" h="180" w="185">
                  <a:moveTo>
                    <a:pt x="94" y="1"/>
                  </a:moveTo>
                  <a:cubicBezTo>
                    <a:pt x="43" y="1"/>
                    <a:pt x="0" y="39"/>
                    <a:pt x="0" y="90"/>
                  </a:cubicBezTo>
                  <a:cubicBezTo>
                    <a:pt x="0" y="142"/>
                    <a:pt x="43" y="180"/>
                    <a:pt x="94" y="180"/>
                  </a:cubicBezTo>
                  <a:cubicBezTo>
                    <a:pt x="142" y="180"/>
                    <a:pt x="184" y="142"/>
                    <a:pt x="184" y="90"/>
                  </a:cubicBezTo>
                  <a:cubicBezTo>
                    <a:pt x="184" y="39"/>
                    <a:pt x="142" y="1"/>
                    <a:pt x="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73"/>
            <p:cNvSpPr/>
            <p:nvPr/>
          </p:nvSpPr>
          <p:spPr>
            <a:xfrm flipH="1">
              <a:off x="2822238" y="4143546"/>
              <a:ext cx="19376" cy="18826"/>
            </a:xfrm>
            <a:custGeom>
              <a:rect b="b" l="l" r="r" t="t"/>
              <a:pathLst>
                <a:path extrusionOk="0" h="171" w="176">
                  <a:moveTo>
                    <a:pt x="90" y="0"/>
                  </a:moveTo>
                  <a:cubicBezTo>
                    <a:pt x="38" y="0"/>
                    <a:pt x="1" y="38"/>
                    <a:pt x="1" y="85"/>
                  </a:cubicBezTo>
                  <a:cubicBezTo>
                    <a:pt x="1" y="132"/>
                    <a:pt x="38" y="170"/>
                    <a:pt x="90" y="170"/>
                  </a:cubicBezTo>
                  <a:cubicBezTo>
                    <a:pt x="137" y="170"/>
                    <a:pt x="175" y="132"/>
                    <a:pt x="175" y="85"/>
                  </a:cubicBezTo>
                  <a:cubicBezTo>
                    <a:pt x="175" y="38"/>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3"/>
            <p:cNvSpPr/>
            <p:nvPr/>
          </p:nvSpPr>
          <p:spPr>
            <a:xfrm flipH="1">
              <a:off x="2733504" y="4139363"/>
              <a:ext cx="18275" cy="18275"/>
            </a:xfrm>
            <a:custGeom>
              <a:rect b="b" l="l" r="r" t="t"/>
              <a:pathLst>
                <a:path extrusionOk="0" h="166" w="166">
                  <a:moveTo>
                    <a:pt x="80" y="1"/>
                  </a:moveTo>
                  <a:cubicBezTo>
                    <a:pt x="38" y="1"/>
                    <a:pt x="0" y="38"/>
                    <a:pt x="0" y="86"/>
                  </a:cubicBezTo>
                  <a:cubicBezTo>
                    <a:pt x="0" y="128"/>
                    <a:pt x="38" y="166"/>
                    <a:pt x="80" y="166"/>
                  </a:cubicBezTo>
                  <a:cubicBezTo>
                    <a:pt x="128" y="166"/>
                    <a:pt x="165" y="128"/>
                    <a:pt x="165" y="86"/>
                  </a:cubicBezTo>
                  <a:cubicBezTo>
                    <a:pt x="165" y="38"/>
                    <a:pt x="128" y="1"/>
                    <a:pt x="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3"/>
            <p:cNvSpPr/>
            <p:nvPr/>
          </p:nvSpPr>
          <p:spPr>
            <a:xfrm flipH="1">
              <a:off x="2644770" y="4132647"/>
              <a:ext cx="17725" cy="17174"/>
            </a:xfrm>
            <a:custGeom>
              <a:rect b="b" l="l" r="r" t="t"/>
              <a:pathLst>
                <a:path extrusionOk="0" h="156" w="161">
                  <a:moveTo>
                    <a:pt x="80" y="0"/>
                  </a:moveTo>
                  <a:cubicBezTo>
                    <a:pt x="38" y="0"/>
                    <a:pt x="0" y="33"/>
                    <a:pt x="0" y="81"/>
                  </a:cubicBezTo>
                  <a:cubicBezTo>
                    <a:pt x="0" y="123"/>
                    <a:pt x="38" y="156"/>
                    <a:pt x="80" y="156"/>
                  </a:cubicBezTo>
                  <a:cubicBezTo>
                    <a:pt x="123" y="156"/>
                    <a:pt x="160" y="123"/>
                    <a:pt x="160" y="81"/>
                  </a:cubicBezTo>
                  <a:cubicBezTo>
                    <a:pt x="160" y="33"/>
                    <a:pt x="123"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73"/>
            <p:cNvSpPr/>
            <p:nvPr/>
          </p:nvSpPr>
          <p:spPr>
            <a:xfrm flipH="1">
              <a:off x="2556587" y="4123289"/>
              <a:ext cx="16734" cy="16734"/>
            </a:xfrm>
            <a:custGeom>
              <a:rect b="b" l="l" r="r" t="t"/>
              <a:pathLst>
                <a:path extrusionOk="0" h="152" w="152">
                  <a:moveTo>
                    <a:pt x="76" y="1"/>
                  </a:moveTo>
                  <a:cubicBezTo>
                    <a:pt x="34" y="1"/>
                    <a:pt x="1" y="34"/>
                    <a:pt x="1" y="76"/>
                  </a:cubicBezTo>
                  <a:cubicBezTo>
                    <a:pt x="1" y="118"/>
                    <a:pt x="34" y="151"/>
                    <a:pt x="76" y="151"/>
                  </a:cubicBezTo>
                  <a:cubicBezTo>
                    <a:pt x="119" y="151"/>
                    <a:pt x="152" y="118"/>
                    <a:pt x="152" y="76"/>
                  </a:cubicBezTo>
                  <a:cubicBezTo>
                    <a:pt x="152" y="34"/>
                    <a:pt x="119"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3"/>
            <p:cNvSpPr/>
            <p:nvPr/>
          </p:nvSpPr>
          <p:spPr>
            <a:xfrm flipH="1">
              <a:off x="2468844" y="4111840"/>
              <a:ext cx="15193" cy="15743"/>
            </a:xfrm>
            <a:custGeom>
              <a:rect b="b" l="l" r="r" t="t"/>
              <a:pathLst>
                <a:path extrusionOk="0" h="143" w="138">
                  <a:moveTo>
                    <a:pt x="71" y="1"/>
                  </a:moveTo>
                  <a:cubicBezTo>
                    <a:pt x="29" y="1"/>
                    <a:pt x="1" y="34"/>
                    <a:pt x="1" y="72"/>
                  </a:cubicBezTo>
                  <a:cubicBezTo>
                    <a:pt x="1" y="109"/>
                    <a:pt x="29" y="142"/>
                    <a:pt x="71" y="142"/>
                  </a:cubicBezTo>
                  <a:cubicBezTo>
                    <a:pt x="109" y="142"/>
                    <a:pt x="137" y="109"/>
                    <a:pt x="137" y="72"/>
                  </a:cubicBezTo>
                  <a:cubicBezTo>
                    <a:pt x="137" y="34"/>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3"/>
            <p:cNvSpPr/>
            <p:nvPr/>
          </p:nvSpPr>
          <p:spPr>
            <a:xfrm flipH="1">
              <a:off x="2381101" y="4098849"/>
              <a:ext cx="14202" cy="14642"/>
            </a:xfrm>
            <a:custGeom>
              <a:rect b="b" l="l" r="r" t="t"/>
              <a:pathLst>
                <a:path extrusionOk="0" h="133" w="129">
                  <a:moveTo>
                    <a:pt x="67" y="1"/>
                  </a:moveTo>
                  <a:cubicBezTo>
                    <a:pt x="29" y="1"/>
                    <a:pt x="1" y="29"/>
                    <a:pt x="1" y="67"/>
                  </a:cubicBezTo>
                  <a:cubicBezTo>
                    <a:pt x="1" y="105"/>
                    <a:pt x="29" y="133"/>
                    <a:pt x="67" y="133"/>
                  </a:cubicBezTo>
                  <a:cubicBezTo>
                    <a:pt x="100" y="133"/>
                    <a:pt x="128" y="105"/>
                    <a:pt x="128" y="67"/>
                  </a:cubicBezTo>
                  <a:cubicBezTo>
                    <a:pt x="128" y="29"/>
                    <a:pt x="100"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3"/>
            <p:cNvSpPr/>
            <p:nvPr/>
          </p:nvSpPr>
          <p:spPr>
            <a:xfrm flipH="1">
              <a:off x="2293468" y="4084317"/>
              <a:ext cx="13541" cy="13651"/>
            </a:xfrm>
            <a:custGeom>
              <a:rect b="b" l="l" r="r" t="t"/>
              <a:pathLst>
                <a:path extrusionOk="0" h="124" w="123">
                  <a:moveTo>
                    <a:pt x="62" y="1"/>
                  </a:moveTo>
                  <a:cubicBezTo>
                    <a:pt x="29" y="1"/>
                    <a:pt x="0" y="29"/>
                    <a:pt x="0" y="62"/>
                  </a:cubicBezTo>
                  <a:cubicBezTo>
                    <a:pt x="0" y="100"/>
                    <a:pt x="29" y="124"/>
                    <a:pt x="62" y="124"/>
                  </a:cubicBezTo>
                  <a:cubicBezTo>
                    <a:pt x="95" y="124"/>
                    <a:pt x="123" y="100"/>
                    <a:pt x="123" y="62"/>
                  </a:cubicBezTo>
                  <a:cubicBezTo>
                    <a:pt x="123" y="29"/>
                    <a:pt x="95" y="1"/>
                    <a:pt x="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3"/>
            <p:cNvSpPr/>
            <p:nvPr/>
          </p:nvSpPr>
          <p:spPr>
            <a:xfrm flipH="1">
              <a:off x="2205725" y="4069344"/>
              <a:ext cx="12551" cy="12551"/>
            </a:xfrm>
            <a:custGeom>
              <a:rect b="b" l="l" r="r" t="t"/>
              <a:pathLst>
                <a:path extrusionOk="0" h="114" w="114">
                  <a:moveTo>
                    <a:pt x="57" y="0"/>
                  </a:moveTo>
                  <a:cubicBezTo>
                    <a:pt x="24" y="0"/>
                    <a:pt x="0" y="24"/>
                    <a:pt x="0" y="57"/>
                  </a:cubicBezTo>
                  <a:cubicBezTo>
                    <a:pt x="0" y="90"/>
                    <a:pt x="24" y="113"/>
                    <a:pt x="57" y="113"/>
                  </a:cubicBezTo>
                  <a:cubicBezTo>
                    <a:pt x="85" y="113"/>
                    <a:pt x="114" y="90"/>
                    <a:pt x="114" y="57"/>
                  </a:cubicBezTo>
                  <a:cubicBezTo>
                    <a:pt x="114" y="24"/>
                    <a:pt x="85"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3"/>
            <p:cNvSpPr/>
            <p:nvPr/>
          </p:nvSpPr>
          <p:spPr>
            <a:xfrm flipH="1">
              <a:off x="2118533" y="4053711"/>
              <a:ext cx="11560" cy="11560"/>
            </a:xfrm>
            <a:custGeom>
              <a:rect b="b" l="l" r="r" t="t"/>
              <a:pathLst>
                <a:path extrusionOk="0" h="105" w="105">
                  <a:moveTo>
                    <a:pt x="53" y="1"/>
                  </a:moveTo>
                  <a:cubicBezTo>
                    <a:pt x="24" y="1"/>
                    <a:pt x="1" y="24"/>
                    <a:pt x="1" y="53"/>
                  </a:cubicBezTo>
                  <a:cubicBezTo>
                    <a:pt x="1" y="81"/>
                    <a:pt x="24" y="105"/>
                    <a:pt x="53" y="105"/>
                  </a:cubicBezTo>
                  <a:cubicBezTo>
                    <a:pt x="81" y="105"/>
                    <a:pt x="105" y="81"/>
                    <a:pt x="105" y="53"/>
                  </a:cubicBezTo>
                  <a:cubicBezTo>
                    <a:pt x="105" y="24"/>
                    <a:pt x="81"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73"/>
            <p:cNvSpPr/>
            <p:nvPr/>
          </p:nvSpPr>
          <p:spPr>
            <a:xfrm flipH="1">
              <a:off x="2031341" y="4038739"/>
              <a:ext cx="10459" cy="10459"/>
            </a:xfrm>
            <a:custGeom>
              <a:rect b="b" l="l" r="r" t="t"/>
              <a:pathLst>
                <a:path extrusionOk="0" h="95" w="95">
                  <a:moveTo>
                    <a:pt x="47" y="0"/>
                  </a:moveTo>
                  <a:cubicBezTo>
                    <a:pt x="24" y="0"/>
                    <a:pt x="0" y="19"/>
                    <a:pt x="0" y="47"/>
                  </a:cubicBezTo>
                  <a:cubicBezTo>
                    <a:pt x="0" y="71"/>
                    <a:pt x="24" y="94"/>
                    <a:pt x="47" y="94"/>
                  </a:cubicBezTo>
                  <a:cubicBezTo>
                    <a:pt x="76" y="94"/>
                    <a:pt x="95" y="71"/>
                    <a:pt x="95" y="47"/>
                  </a:cubicBezTo>
                  <a:cubicBezTo>
                    <a:pt x="95" y="19"/>
                    <a:pt x="76" y="0"/>
                    <a:pt x="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3"/>
            <p:cNvSpPr/>
            <p:nvPr/>
          </p:nvSpPr>
          <p:spPr>
            <a:xfrm flipH="1">
              <a:off x="1943598" y="4024207"/>
              <a:ext cx="10018" cy="9358"/>
            </a:xfrm>
            <a:custGeom>
              <a:rect b="b" l="l" r="r" t="t"/>
              <a:pathLst>
                <a:path extrusionOk="0" h="85" w="91">
                  <a:moveTo>
                    <a:pt x="48" y="0"/>
                  </a:moveTo>
                  <a:cubicBezTo>
                    <a:pt x="24" y="0"/>
                    <a:pt x="1" y="19"/>
                    <a:pt x="1" y="43"/>
                  </a:cubicBezTo>
                  <a:cubicBezTo>
                    <a:pt x="1" y="66"/>
                    <a:pt x="24" y="85"/>
                    <a:pt x="48" y="85"/>
                  </a:cubicBezTo>
                  <a:cubicBezTo>
                    <a:pt x="71" y="85"/>
                    <a:pt x="90" y="66"/>
                    <a:pt x="90" y="43"/>
                  </a:cubicBezTo>
                  <a:cubicBezTo>
                    <a:pt x="90" y="19"/>
                    <a:pt x="71"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3"/>
            <p:cNvSpPr/>
            <p:nvPr/>
          </p:nvSpPr>
          <p:spPr>
            <a:xfrm flipH="1">
              <a:off x="1855965" y="4010666"/>
              <a:ext cx="8917" cy="8917"/>
            </a:xfrm>
            <a:custGeom>
              <a:rect b="b" l="l" r="r" t="t"/>
              <a:pathLst>
                <a:path extrusionOk="0" h="81" w="81">
                  <a:moveTo>
                    <a:pt x="43" y="1"/>
                  </a:moveTo>
                  <a:cubicBezTo>
                    <a:pt x="20" y="1"/>
                    <a:pt x="1" y="19"/>
                    <a:pt x="1" y="43"/>
                  </a:cubicBezTo>
                  <a:cubicBezTo>
                    <a:pt x="1" y="62"/>
                    <a:pt x="20" y="81"/>
                    <a:pt x="43" y="81"/>
                  </a:cubicBezTo>
                  <a:cubicBezTo>
                    <a:pt x="62" y="81"/>
                    <a:pt x="81" y="62"/>
                    <a:pt x="81" y="43"/>
                  </a:cubicBezTo>
                  <a:cubicBezTo>
                    <a:pt x="81" y="19"/>
                    <a:pt x="62"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3"/>
            <p:cNvSpPr/>
            <p:nvPr/>
          </p:nvSpPr>
          <p:spPr>
            <a:xfrm flipH="1">
              <a:off x="1767672" y="3999216"/>
              <a:ext cx="7927" cy="7927"/>
            </a:xfrm>
            <a:custGeom>
              <a:rect b="b" l="l" r="r" t="t"/>
              <a:pathLst>
                <a:path extrusionOk="0" h="72" w="72">
                  <a:moveTo>
                    <a:pt x="34" y="1"/>
                  </a:moveTo>
                  <a:cubicBezTo>
                    <a:pt x="15" y="1"/>
                    <a:pt x="1" y="20"/>
                    <a:pt x="1" y="39"/>
                  </a:cubicBezTo>
                  <a:cubicBezTo>
                    <a:pt x="1" y="57"/>
                    <a:pt x="15" y="72"/>
                    <a:pt x="34" y="72"/>
                  </a:cubicBezTo>
                  <a:cubicBezTo>
                    <a:pt x="52" y="72"/>
                    <a:pt x="71" y="57"/>
                    <a:pt x="71" y="39"/>
                  </a:cubicBezTo>
                  <a:cubicBezTo>
                    <a:pt x="71" y="20"/>
                    <a:pt x="52"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3"/>
            <p:cNvSpPr/>
            <p:nvPr/>
          </p:nvSpPr>
          <p:spPr>
            <a:xfrm flipH="1">
              <a:off x="1679488" y="3990409"/>
              <a:ext cx="6826" cy="7376"/>
            </a:xfrm>
            <a:custGeom>
              <a:rect b="b" l="l" r="r" t="t"/>
              <a:pathLst>
                <a:path extrusionOk="0" h="67" w="62">
                  <a:moveTo>
                    <a:pt x="29" y="1"/>
                  </a:moveTo>
                  <a:cubicBezTo>
                    <a:pt x="15" y="1"/>
                    <a:pt x="0" y="15"/>
                    <a:pt x="0" y="34"/>
                  </a:cubicBezTo>
                  <a:cubicBezTo>
                    <a:pt x="0" y="53"/>
                    <a:pt x="15" y="67"/>
                    <a:pt x="29" y="67"/>
                  </a:cubicBezTo>
                  <a:cubicBezTo>
                    <a:pt x="48" y="67"/>
                    <a:pt x="62" y="53"/>
                    <a:pt x="62" y="34"/>
                  </a:cubicBezTo>
                  <a:cubicBezTo>
                    <a:pt x="62" y="15"/>
                    <a:pt x="48"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3"/>
            <p:cNvSpPr/>
            <p:nvPr/>
          </p:nvSpPr>
          <p:spPr>
            <a:xfrm flipH="1">
              <a:off x="1590755" y="3984684"/>
              <a:ext cx="6275" cy="5835"/>
            </a:xfrm>
            <a:custGeom>
              <a:rect b="b" l="l" r="r" t="t"/>
              <a:pathLst>
                <a:path extrusionOk="0" h="53" w="57">
                  <a:moveTo>
                    <a:pt x="29" y="1"/>
                  </a:moveTo>
                  <a:cubicBezTo>
                    <a:pt x="14" y="1"/>
                    <a:pt x="0" y="10"/>
                    <a:pt x="0" y="29"/>
                  </a:cubicBezTo>
                  <a:cubicBezTo>
                    <a:pt x="0" y="43"/>
                    <a:pt x="14" y="53"/>
                    <a:pt x="29" y="53"/>
                  </a:cubicBezTo>
                  <a:cubicBezTo>
                    <a:pt x="43" y="53"/>
                    <a:pt x="57" y="43"/>
                    <a:pt x="57" y="29"/>
                  </a:cubicBezTo>
                  <a:cubicBezTo>
                    <a:pt x="57" y="10"/>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3"/>
            <p:cNvSpPr/>
            <p:nvPr/>
          </p:nvSpPr>
          <p:spPr>
            <a:xfrm flipH="1">
              <a:off x="1501911" y="3982152"/>
              <a:ext cx="5395" cy="4734"/>
            </a:xfrm>
            <a:custGeom>
              <a:rect b="b" l="l" r="r" t="t"/>
              <a:pathLst>
                <a:path extrusionOk="0" h="43" w="49">
                  <a:moveTo>
                    <a:pt x="24" y="0"/>
                  </a:moveTo>
                  <a:cubicBezTo>
                    <a:pt x="10" y="0"/>
                    <a:pt x="1" y="10"/>
                    <a:pt x="1" y="24"/>
                  </a:cubicBezTo>
                  <a:cubicBezTo>
                    <a:pt x="1" y="33"/>
                    <a:pt x="10" y="43"/>
                    <a:pt x="24" y="43"/>
                  </a:cubicBezTo>
                  <a:cubicBezTo>
                    <a:pt x="39" y="43"/>
                    <a:pt x="48" y="33"/>
                    <a:pt x="48" y="24"/>
                  </a:cubicBezTo>
                  <a:cubicBezTo>
                    <a:pt x="48" y="10"/>
                    <a:pt x="39"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73"/>
            <p:cNvSpPr/>
            <p:nvPr/>
          </p:nvSpPr>
          <p:spPr>
            <a:xfrm flipH="1">
              <a:off x="1413177" y="3983143"/>
              <a:ext cx="4294" cy="3743"/>
            </a:xfrm>
            <a:custGeom>
              <a:rect b="b" l="l" r="r" t="t"/>
              <a:pathLst>
                <a:path extrusionOk="0" h="34" w="39">
                  <a:moveTo>
                    <a:pt x="19" y="1"/>
                  </a:moveTo>
                  <a:cubicBezTo>
                    <a:pt x="10" y="1"/>
                    <a:pt x="0" y="5"/>
                    <a:pt x="0" y="20"/>
                  </a:cubicBezTo>
                  <a:cubicBezTo>
                    <a:pt x="0" y="29"/>
                    <a:pt x="10" y="34"/>
                    <a:pt x="19" y="34"/>
                  </a:cubicBezTo>
                  <a:cubicBezTo>
                    <a:pt x="29" y="34"/>
                    <a:pt x="38" y="29"/>
                    <a:pt x="38" y="20"/>
                  </a:cubicBezTo>
                  <a:cubicBezTo>
                    <a:pt x="38" y="5"/>
                    <a:pt x="29"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73"/>
            <p:cNvSpPr/>
            <p:nvPr/>
          </p:nvSpPr>
          <p:spPr>
            <a:xfrm flipH="1">
              <a:off x="1324443" y="3987877"/>
              <a:ext cx="3303" cy="3193"/>
            </a:xfrm>
            <a:custGeom>
              <a:rect b="b" l="l" r="r" t="t"/>
              <a:pathLst>
                <a:path extrusionOk="0" h="29" w="30">
                  <a:moveTo>
                    <a:pt x="15" y="0"/>
                  </a:moveTo>
                  <a:cubicBezTo>
                    <a:pt x="6" y="0"/>
                    <a:pt x="1" y="5"/>
                    <a:pt x="1" y="14"/>
                  </a:cubicBezTo>
                  <a:cubicBezTo>
                    <a:pt x="1" y="24"/>
                    <a:pt x="6" y="28"/>
                    <a:pt x="15" y="28"/>
                  </a:cubicBezTo>
                  <a:cubicBezTo>
                    <a:pt x="20" y="28"/>
                    <a:pt x="29" y="24"/>
                    <a:pt x="29" y="14"/>
                  </a:cubicBezTo>
                  <a:cubicBezTo>
                    <a:pt x="29" y="5"/>
                    <a:pt x="20"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3"/>
            <p:cNvSpPr/>
            <p:nvPr/>
          </p:nvSpPr>
          <p:spPr>
            <a:xfrm flipH="1">
              <a:off x="1236260" y="3996684"/>
              <a:ext cx="2202" cy="2202"/>
            </a:xfrm>
            <a:custGeom>
              <a:rect b="b" l="l" r="r" t="t"/>
              <a:pathLst>
                <a:path extrusionOk="0" h="20" w="20">
                  <a:moveTo>
                    <a:pt x="10" y="0"/>
                  </a:moveTo>
                  <a:cubicBezTo>
                    <a:pt x="6" y="0"/>
                    <a:pt x="1" y="5"/>
                    <a:pt x="1" y="10"/>
                  </a:cubicBezTo>
                  <a:cubicBezTo>
                    <a:pt x="1" y="14"/>
                    <a:pt x="6" y="19"/>
                    <a:pt x="10" y="19"/>
                  </a:cubicBezTo>
                  <a:cubicBezTo>
                    <a:pt x="15" y="19"/>
                    <a:pt x="20" y="14"/>
                    <a:pt x="20" y="10"/>
                  </a:cubicBezTo>
                  <a:cubicBezTo>
                    <a:pt x="20" y="5"/>
                    <a:pt x="15"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3"/>
            <p:cNvSpPr/>
            <p:nvPr/>
          </p:nvSpPr>
          <p:spPr>
            <a:xfrm flipH="1">
              <a:off x="1148517" y="4009675"/>
              <a:ext cx="1211" cy="1101"/>
            </a:xfrm>
            <a:custGeom>
              <a:rect b="b" l="l" r="r" t="t"/>
              <a:pathLst>
                <a:path extrusionOk="0" h="10" w="11">
                  <a:moveTo>
                    <a:pt x="6" y="0"/>
                  </a:moveTo>
                  <a:cubicBezTo>
                    <a:pt x="6" y="0"/>
                    <a:pt x="1" y="5"/>
                    <a:pt x="1" y="5"/>
                  </a:cubicBezTo>
                  <a:cubicBezTo>
                    <a:pt x="1" y="10"/>
                    <a:pt x="6" y="10"/>
                    <a:pt x="6" y="10"/>
                  </a:cubicBezTo>
                  <a:cubicBezTo>
                    <a:pt x="10" y="10"/>
                    <a:pt x="10" y="10"/>
                    <a:pt x="10" y="5"/>
                  </a:cubicBezTo>
                  <a:cubicBezTo>
                    <a:pt x="10" y="5"/>
                    <a:pt x="10" y="0"/>
                    <a:pt x="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73"/>
            <p:cNvSpPr/>
            <p:nvPr/>
          </p:nvSpPr>
          <p:spPr>
            <a:xfrm flipH="1">
              <a:off x="1060774" y="4026299"/>
              <a:ext cx="661" cy="550"/>
            </a:xfrm>
            <a:custGeom>
              <a:rect b="b" l="l" r="r" t="t"/>
              <a:pathLst>
                <a:path extrusionOk="0" h="5" w="6">
                  <a:moveTo>
                    <a:pt x="0" y="0"/>
                  </a:moveTo>
                  <a:cubicBezTo>
                    <a:pt x="0" y="0"/>
                    <a:pt x="0" y="5"/>
                    <a:pt x="0" y="5"/>
                  </a:cubicBezTo>
                  <a:lnTo>
                    <a:pt x="5" y="5"/>
                  </a:lnTo>
                  <a:cubicBezTo>
                    <a:pt x="5" y="5"/>
                    <a:pt x="5"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3"/>
            <p:cNvSpPr/>
            <p:nvPr/>
          </p:nvSpPr>
          <p:spPr>
            <a:xfrm flipH="1">
              <a:off x="8164206" y="3638557"/>
              <a:ext cx="80588" cy="80588"/>
            </a:xfrm>
            <a:custGeom>
              <a:rect b="b" l="l" r="r" t="t"/>
              <a:pathLst>
                <a:path extrusionOk="0" h="732" w="732">
                  <a:moveTo>
                    <a:pt x="368" y="1"/>
                  </a:moveTo>
                  <a:cubicBezTo>
                    <a:pt x="165" y="1"/>
                    <a:pt x="0" y="166"/>
                    <a:pt x="0" y="364"/>
                  </a:cubicBezTo>
                  <a:cubicBezTo>
                    <a:pt x="0" y="566"/>
                    <a:pt x="165" y="731"/>
                    <a:pt x="368" y="731"/>
                  </a:cubicBezTo>
                  <a:cubicBezTo>
                    <a:pt x="566" y="731"/>
                    <a:pt x="731" y="566"/>
                    <a:pt x="731" y="364"/>
                  </a:cubicBezTo>
                  <a:cubicBezTo>
                    <a:pt x="731" y="166"/>
                    <a:pt x="566" y="1"/>
                    <a:pt x="3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3"/>
            <p:cNvSpPr/>
            <p:nvPr/>
          </p:nvSpPr>
          <p:spPr>
            <a:xfrm flipH="1">
              <a:off x="8095178" y="3695144"/>
              <a:ext cx="79597" cy="80037"/>
            </a:xfrm>
            <a:custGeom>
              <a:rect b="b" l="l" r="r" t="t"/>
              <a:pathLst>
                <a:path extrusionOk="0" h="727" w="723">
                  <a:moveTo>
                    <a:pt x="359" y="0"/>
                  </a:moveTo>
                  <a:cubicBezTo>
                    <a:pt x="161" y="0"/>
                    <a:pt x="1" y="165"/>
                    <a:pt x="1" y="363"/>
                  </a:cubicBezTo>
                  <a:cubicBezTo>
                    <a:pt x="1" y="561"/>
                    <a:pt x="161" y="726"/>
                    <a:pt x="359" y="726"/>
                  </a:cubicBezTo>
                  <a:cubicBezTo>
                    <a:pt x="557" y="726"/>
                    <a:pt x="722" y="561"/>
                    <a:pt x="722" y="363"/>
                  </a:cubicBezTo>
                  <a:cubicBezTo>
                    <a:pt x="722" y="165"/>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3"/>
            <p:cNvSpPr/>
            <p:nvPr/>
          </p:nvSpPr>
          <p:spPr>
            <a:xfrm flipH="1">
              <a:off x="8024169" y="3749088"/>
              <a:ext cx="78386" cy="78496"/>
            </a:xfrm>
            <a:custGeom>
              <a:rect b="b" l="l" r="r" t="t"/>
              <a:pathLst>
                <a:path extrusionOk="0" h="713" w="712">
                  <a:moveTo>
                    <a:pt x="354" y="1"/>
                  </a:moveTo>
                  <a:cubicBezTo>
                    <a:pt x="160" y="1"/>
                    <a:pt x="0" y="156"/>
                    <a:pt x="0" y="354"/>
                  </a:cubicBezTo>
                  <a:cubicBezTo>
                    <a:pt x="0" y="552"/>
                    <a:pt x="160" y="712"/>
                    <a:pt x="354" y="712"/>
                  </a:cubicBezTo>
                  <a:cubicBezTo>
                    <a:pt x="552" y="712"/>
                    <a:pt x="712" y="552"/>
                    <a:pt x="712" y="354"/>
                  </a:cubicBezTo>
                  <a:cubicBezTo>
                    <a:pt x="712" y="156"/>
                    <a:pt x="552"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3"/>
            <p:cNvSpPr/>
            <p:nvPr/>
          </p:nvSpPr>
          <p:spPr>
            <a:xfrm flipH="1">
              <a:off x="7950958" y="3799951"/>
              <a:ext cx="77395" cy="77505"/>
            </a:xfrm>
            <a:custGeom>
              <a:rect b="b" l="l" r="r" t="t"/>
              <a:pathLst>
                <a:path extrusionOk="0" h="704" w="703">
                  <a:moveTo>
                    <a:pt x="349" y="1"/>
                  </a:moveTo>
                  <a:cubicBezTo>
                    <a:pt x="156" y="1"/>
                    <a:pt x="0" y="156"/>
                    <a:pt x="0" y="349"/>
                  </a:cubicBezTo>
                  <a:cubicBezTo>
                    <a:pt x="0" y="547"/>
                    <a:pt x="156" y="703"/>
                    <a:pt x="349" y="703"/>
                  </a:cubicBezTo>
                  <a:cubicBezTo>
                    <a:pt x="547" y="703"/>
                    <a:pt x="703" y="547"/>
                    <a:pt x="703" y="349"/>
                  </a:cubicBezTo>
                  <a:cubicBezTo>
                    <a:pt x="703" y="156"/>
                    <a:pt x="547"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3"/>
            <p:cNvSpPr/>
            <p:nvPr/>
          </p:nvSpPr>
          <p:spPr>
            <a:xfrm flipH="1">
              <a:off x="7876206" y="3848281"/>
              <a:ext cx="76404" cy="76404"/>
            </a:xfrm>
            <a:custGeom>
              <a:rect b="b" l="l" r="r" t="t"/>
              <a:pathLst>
                <a:path extrusionOk="0" h="694" w="694">
                  <a:moveTo>
                    <a:pt x="349" y="0"/>
                  </a:moveTo>
                  <a:cubicBezTo>
                    <a:pt x="156" y="0"/>
                    <a:pt x="0" y="156"/>
                    <a:pt x="0" y="344"/>
                  </a:cubicBezTo>
                  <a:cubicBezTo>
                    <a:pt x="0" y="537"/>
                    <a:pt x="156" y="693"/>
                    <a:pt x="349" y="693"/>
                  </a:cubicBezTo>
                  <a:cubicBezTo>
                    <a:pt x="538" y="693"/>
                    <a:pt x="693" y="537"/>
                    <a:pt x="693" y="344"/>
                  </a:cubicBezTo>
                  <a:cubicBezTo>
                    <a:pt x="693" y="156"/>
                    <a:pt x="538" y="0"/>
                    <a:pt x="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73"/>
            <p:cNvSpPr/>
            <p:nvPr/>
          </p:nvSpPr>
          <p:spPr>
            <a:xfrm flipH="1">
              <a:off x="7799362" y="3893859"/>
              <a:ext cx="75964" cy="75413"/>
            </a:xfrm>
            <a:custGeom>
              <a:rect b="b" l="l" r="r" t="t"/>
              <a:pathLst>
                <a:path extrusionOk="0" h="685" w="690">
                  <a:moveTo>
                    <a:pt x="345" y="1"/>
                  </a:moveTo>
                  <a:cubicBezTo>
                    <a:pt x="156" y="1"/>
                    <a:pt x="1" y="152"/>
                    <a:pt x="1" y="340"/>
                  </a:cubicBezTo>
                  <a:cubicBezTo>
                    <a:pt x="1" y="534"/>
                    <a:pt x="156" y="684"/>
                    <a:pt x="345" y="684"/>
                  </a:cubicBezTo>
                  <a:cubicBezTo>
                    <a:pt x="534" y="684"/>
                    <a:pt x="689" y="534"/>
                    <a:pt x="689" y="340"/>
                  </a:cubicBezTo>
                  <a:cubicBezTo>
                    <a:pt x="689" y="152"/>
                    <a:pt x="534"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73"/>
            <p:cNvSpPr/>
            <p:nvPr/>
          </p:nvSpPr>
          <p:spPr>
            <a:xfrm flipH="1">
              <a:off x="7721528" y="3937014"/>
              <a:ext cx="74863" cy="74312"/>
            </a:xfrm>
            <a:custGeom>
              <a:rect b="b" l="l" r="r" t="t"/>
              <a:pathLst>
                <a:path extrusionOk="0" h="675" w="680">
                  <a:moveTo>
                    <a:pt x="340" y="0"/>
                  </a:moveTo>
                  <a:cubicBezTo>
                    <a:pt x="151" y="0"/>
                    <a:pt x="0" y="151"/>
                    <a:pt x="0" y="340"/>
                  </a:cubicBezTo>
                  <a:cubicBezTo>
                    <a:pt x="0" y="523"/>
                    <a:pt x="151" y="674"/>
                    <a:pt x="340" y="674"/>
                  </a:cubicBezTo>
                  <a:cubicBezTo>
                    <a:pt x="528" y="674"/>
                    <a:pt x="679" y="523"/>
                    <a:pt x="679" y="340"/>
                  </a:cubicBezTo>
                  <a:cubicBezTo>
                    <a:pt x="679" y="151"/>
                    <a:pt x="528"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3"/>
            <p:cNvSpPr/>
            <p:nvPr/>
          </p:nvSpPr>
          <p:spPr>
            <a:xfrm flipH="1">
              <a:off x="7642152" y="3976978"/>
              <a:ext cx="73762" cy="73762"/>
            </a:xfrm>
            <a:custGeom>
              <a:rect b="b" l="l" r="r" t="t"/>
              <a:pathLst>
                <a:path extrusionOk="0" h="670" w="670">
                  <a:moveTo>
                    <a:pt x="335" y="0"/>
                  </a:moveTo>
                  <a:cubicBezTo>
                    <a:pt x="151" y="0"/>
                    <a:pt x="0" y="151"/>
                    <a:pt x="0" y="335"/>
                  </a:cubicBezTo>
                  <a:cubicBezTo>
                    <a:pt x="0" y="523"/>
                    <a:pt x="151" y="670"/>
                    <a:pt x="335" y="670"/>
                  </a:cubicBezTo>
                  <a:cubicBezTo>
                    <a:pt x="519" y="670"/>
                    <a:pt x="670" y="523"/>
                    <a:pt x="670" y="335"/>
                  </a:cubicBezTo>
                  <a:cubicBezTo>
                    <a:pt x="670" y="151"/>
                    <a:pt x="519"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3"/>
            <p:cNvSpPr/>
            <p:nvPr/>
          </p:nvSpPr>
          <p:spPr>
            <a:xfrm flipH="1">
              <a:off x="7561235" y="4014299"/>
              <a:ext cx="72771" cy="73322"/>
            </a:xfrm>
            <a:custGeom>
              <a:rect b="b" l="l" r="r" t="t"/>
              <a:pathLst>
                <a:path extrusionOk="0" h="666" w="661">
                  <a:moveTo>
                    <a:pt x="331" y="1"/>
                  </a:moveTo>
                  <a:cubicBezTo>
                    <a:pt x="147" y="1"/>
                    <a:pt x="1" y="151"/>
                    <a:pt x="1" y="335"/>
                  </a:cubicBezTo>
                  <a:cubicBezTo>
                    <a:pt x="1" y="514"/>
                    <a:pt x="147" y="665"/>
                    <a:pt x="331" y="665"/>
                  </a:cubicBezTo>
                  <a:cubicBezTo>
                    <a:pt x="510" y="665"/>
                    <a:pt x="661" y="514"/>
                    <a:pt x="661" y="335"/>
                  </a:cubicBezTo>
                  <a:cubicBezTo>
                    <a:pt x="661" y="151"/>
                    <a:pt x="510" y="1"/>
                    <a:pt x="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73"/>
            <p:cNvSpPr/>
            <p:nvPr/>
          </p:nvSpPr>
          <p:spPr>
            <a:xfrm flipH="1">
              <a:off x="7479216" y="4049088"/>
              <a:ext cx="71670" cy="71670"/>
            </a:xfrm>
            <a:custGeom>
              <a:rect b="b" l="l" r="r" t="t"/>
              <a:pathLst>
                <a:path extrusionOk="0" h="651" w="651">
                  <a:moveTo>
                    <a:pt x="326" y="0"/>
                  </a:moveTo>
                  <a:cubicBezTo>
                    <a:pt x="146" y="0"/>
                    <a:pt x="0" y="147"/>
                    <a:pt x="0" y="326"/>
                  </a:cubicBezTo>
                  <a:cubicBezTo>
                    <a:pt x="0" y="505"/>
                    <a:pt x="146" y="651"/>
                    <a:pt x="326" y="651"/>
                  </a:cubicBezTo>
                  <a:cubicBezTo>
                    <a:pt x="505" y="651"/>
                    <a:pt x="651" y="505"/>
                    <a:pt x="651" y="326"/>
                  </a:cubicBezTo>
                  <a:cubicBezTo>
                    <a:pt x="651" y="147"/>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73"/>
            <p:cNvSpPr/>
            <p:nvPr/>
          </p:nvSpPr>
          <p:spPr>
            <a:xfrm flipH="1">
              <a:off x="7395657" y="4080244"/>
              <a:ext cx="71230" cy="71230"/>
            </a:xfrm>
            <a:custGeom>
              <a:rect b="b" l="l" r="r" t="t"/>
              <a:pathLst>
                <a:path extrusionOk="0" h="647" w="647">
                  <a:moveTo>
                    <a:pt x="322" y="0"/>
                  </a:moveTo>
                  <a:cubicBezTo>
                    <a:pt x="147" y="0"/>
                    <a:pt x="1" y="142"/>
                    <a:pt x="1" y="321"/>
                  </a:cubicBezTo>
                  <a:cubicBezTo>
                    <a:pt x="1" y="500"/>
                    <a:pt x="147" y="646"/>
                    <a:pt x="322" y="646"/>
                  </a:cubicBezTo>
                  <a:cubicBezTo>
                    <a:pt x="501" y="646"/>
                    <a:pt x="647" y="500"/>
                    <a:pt x="647" y="321"/>
                  </a:cubicBezTo>
                  <a:cubicBezTo>
                    <a:pt x="647" y="142"/>
                    <a:pt x="501" y="0"/>
                    <a:pt x="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73"/>
            <p:cNvSpPr/>
            <p:nvPr/>
          </p:nvSpPr>
          <p:spPr>
            <a:xfrm flipH="1">
              <a:off x="7310997" y="4108207"/>
              <a:ext cx="70239" cy="69689"/>
            </a:xfrm>
            <a:custGeom>
              <a:rect b="b" l="l" r="r" t="t"/>
              <a:pathLst>
                <a:path extrusionOk="0" h="633" w="638">
                  <a:moveTo>
                    <a:pt x="317" y="1"/>
                  </a:moveTo>
                  <a:cubicBezTo>
                    <a:pt x="142" y="1"/>
                    <a:pt x="1" y="142"/>
                    <a:pt x="1" y="317"/>
                  </a:cubicBezTo>
                  <a:cubicBezTo>
                    <a:pt x="1" y="491"/>
                    <a:pt x="142" y="633"/>
                    <a:pt x="317" y="633"/>
                  </a:cubicBezTo>
                  <a:cubicBezTo>
                    <a:pt x="491" y="633"/>
                    <a:pt x="637" y="491"/>
                    <a:pt x="637" y="317"/>
                  </a:cubicBezTo>
                  <a:cubicBezTo>
                    <a:pt x="637" y="142"/>
                    <a:pt x="491"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73"/>
            <p:cNvSpPr/>
            <p:nvPr/>
          </p:nvSpPr>
          <p:spPr>
            <a:xfrm flipH="1">
              <a:off x="7225896" y="4132097"/>
              <a:ext cx="69138" cy="69138"/>
            </a:xfrm>
            <a:custGeom>
              <a:rect b="b" l="l" r="r" t="t"/>
              <a:pathLst>
                <a:path extrusionOk="0" h="628" w="628">
                  <a:moveTo>
                    <a:pt x="316" y="1"/>
                  </a:moveTo>
                  <a:cubicBezTo>
                    <a:pt x="142" y="1"/>
                    <a:pt x="0" y="142"/>
                    <a:pt x="0" y="317"/>
                  </a:cubicBezTo>
                  <a:cubicBezTo>
                    <a:pt x="0" y="491"/>
                    <a:pt x="142" y="628"/>
                    <a:pt x="316" y="628"/>
                  </a:cubicBezTo>
                  <a:cubicBezTo>
                    <a:pt x="491" y="628"/>
                    <a:pt x="627" y="491"/>
                    <a:pt x="627" y="317"/>
                  </a:cubicBezTo>
                  <a:cubicBezTo>
                    <a:pt x="627" y="142"/>
                    <a:pt x="491"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73"/>
            <p:cNvSpPr/>
            <p:nvPr/>
          </p:nvSpPr>
          <p:spPr>
            <a:xfrm flipH="1">
              <a:off x="7139254" y="4152904"/>
              <a:ext cx="68037" cy="68037"/>
            </a:xfrm>
            <a:custGeom>
              <a:rect b="b" l="l" r="r" t="t"/>
              <a:pathLst>
                <a:path extrusionOk="0" h="618" w="618">
                  <a:moveTo>
                    <a:pt x="311" y="0"/>
                  </a:moveTo>
                  <a:cubicBezTo>
                    <a:pt x="137" y="0"/>
                    <a:pt x="0" y="137"/>
                    <a:pt x="0" y="311"/>
                  </a:cubicBezTo>
                  <a:cubicBezTo>
                    <a:pt x="0" y="481"/>
                    <a:pt x="137" y="618"/>
                    <a:pt x="311" y="618"/>
                  </a:cubicBezTo>
                  <a:cubicBezTo>
                    <a:pt x="481" y="618"/>
                    <a:pt x="618" y="481"/>
                    <a:pt x="618" y="311"/>
                  </a:cubicBezTo>
                  <a:cubicBezTo>
                    <a:pt x="618" y="137"/>
                    <a:pt x="481"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73"/>
            <p:cNvSpPr/>
            <p:nvPr/>
          </p:nvSpPr>
          <p:spPr>
            <a:xfrm flipH="1">
              <a:off x="7052062" y="4169528"/>
              <a:ext cx="67046" cy="67046"/>
            </a:xfrm>
            <a:custGeom>
              <a:rect b="b" l="l" r="r" t="t"/>
              <a:pathLst>
                <a:path extrusionOk="0" h="609" w="609">
                  <a:moveTo>
                    <a:pt x="307" y="0"/>
                  </a:moveTo>
                  <a:cubicBezTo>
                    <a:pt x="137" y="0"/>
                    <a:pt x="0" y="137"/>
                    <a:pt x="0" y="307"/>
                  </a:cubicBezTo>
                  <a:cubicBezTo>
                    <a:pt x="0" y="472"/>
                    <a:pt x="137" y="608"/>
                    <a:pt x="307" y="608"/>
                  </a:cubicBezTo>
                  <a:cubicBezTo>
                    <a:pt x="472" y="608"/>
                    <a:pt x="609" y="472"/>
                    <a:pt x="609" y="307"/>
                  </a:cubicBezTo>
                  <a:cubicBezTo>
                    <a:pt x="609" y="137"/>
                    <a:pt x="47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73"/>
            <p:cNvSpPr/>
            <p:nvPr/>
          </p:nvSpPr>
          <p:spPr>
            <a:xfrm flipH="1">
              <a:off x="6963878" y="4181968"/>
              <a:ext cx="66496" cy="65945"/>
            </a:xfrm>
            <a:custGeom>
              <a:rect b="b" l="l" r="r" t="t"/>
              <a:pathLst>
                <a:path extrusionOk="0" h="599" w="604">
                  <a:moveTo>
                    <a:pt x="302" y="0"/>
                  </a:moveTo>
                  <a:cubicBezTo>
                    <a:pt x="137" y="0"/>
                    <a:pt x="1" y="132"/>
                    <a:pt x="1" y="302"/>
                  </a:cubicBezTo>
                  <a:cubicBezTo>
                    <a:pt x="1" y="467"/>
                    <a:pt x="137" y="599"/>
                    <a:pt x="302" y="599"/>
                  </a:cubicBezTo>
                  <a:cubicBezTo>
                    <a:pt x="467" y="599"/>
                    <a:pt x="604" y="467"/>
                    <a:pt x="604" y="302"/>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73"/>
            <p:cNvSpPr/>
            <p:nvPr/>
          </p:nvSpPr>
          <p:spPr>
            <a:xfrm flipH="1">
              <a:off x="6875585" y="4189674"/>
              <a:ext cx="64955" cy="65505"/>
            </a:xfrm>
            <a:custGeom>
              <a:rect b="b" l="l" r="r" t="t"/>
              <a:pathLst>
                <a:path extrusionOk="0" h="595" w="590">
                  <a:moveTo>
                    <a:pt x="297" y="1"/>
                  </a:moveTo>
                  <a:cubicBezTo>
                    <a:pt x="132" y="1"/>
                    <a:pt x="0" y="133"/>
                    <a:pt x="0" y="298"/>
                  </a:cubicBezTo>
                  <a:cubicBezTo>
                    <a:pt x="0" y="463"/>
                    <a:pt x="132" y="595"/>
                    <a:pt x="297" y="595"/>
                  </a:cubicBezTo>
                  <a:cubicBezTo>
                    <a:pt x="457" y="595"/>
                    <a:pt x="589" y="463"/>
                    <a:pt x="589" y="298"/>
                  </a:cubicBezTo>
                  <a:cubicBezTo>
                    <a:pt x="589" y="133"/>
                    <a:pt x="457" y="1"/>
                    <a:pt x="2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73"/>
            <p:cNvSpPr/>
            <p:nvPr/>
          </p:nvSpPr>
          <p:spPr>
            <a:xfrm flipH="1">
              <a:off x="6786851" y="4193307"/>
              <a:ext cx="64514" cy="64514"/>
            </a:xfrm>
            <a:custGeom>
              <a:rect b="b" l="l" r="r" t="t"/>
              <a:pathLst>
                <a:path extrusionOk="0" h="586" w="586">
                  <a:moveTo>
                    <a:pt x="293" y="1"/>
                  </a:moveTo>
                  <a:cubicBezTo>
                    <a:pt x="133" y="1"/>
                    <a:pt x="1" y="133"/>
                    <a:pt x="1" y="293"/>
                  </a:cubicBezTo>
                  <a:cubicBezTo>
                    <a:pt x="1" y="454"/>
                    <a:pt x="133" y="586"/>
                    <a:pt x="293" y="586"/>
                  </a:cubicBezTo>
                  <a:cubicBezTo>
                    <a:pt x="458" y="586"/>
                    <a:pt x="586" y="454"/>
                    <a:pt x="586" y="293"/>
                  </a:cubicBezTo>
                  <a:cubicBezTo>
                    <a:pt x="586" y="133"/>
                    <a:pt x="458"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73"/>
            <p:cNvSpPr/>
            <p:nvPr/>
          </p:nvSpPr>
          <p:spPr>
            <a:xfrm flipH="1">
              <a:off x="6697567" y="4192317"/>
              <a:ext cx="63964" cy="63413"/>
            </a:xfrm>
            <a:custGeom>
              <a:rect b="b" l="l" r="r" t="t"/>
              <a:pathLst>
                <a:path extrusionOk="0" h="576" w="581">
                  <a:moveTo>
                    <a:pt x="288" y="1"/>
                  </a:moveTo>
                  <a:cubicBezTo>
                    <a:pt x="133" y="1"/>
                    <a:pt x="1" y="128"/>
                    <a:pt x="1" y="288"/>
                  </a:cubicBezTo>
                  <a:cubicBezTo>
                    <a:pt x="1" y="448"/>
                    <a:pt x="133" y="576"/>
                    <a:pt x="288" y="576"/>
                  </a:cubicBezTo>
                  <a:cubicBezTo>
                    <a:pt x="448" y="576"/>
                    <a:pt x="580" y="448"/>
                    <a:pt x="580" y="288"/>
                  </a:cubicBezTo>
                  <a:cubicBezTo>
                    <a:pt x="580" y="128"/>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3"/>
            <p:cNvSpPr/>
            <p:nvPr/>
          </p:nvSpPr>
          <p:spPr>
            <a:xfrm flipH="1">
              <a:off x="6609384" y="4186592"/>
              <a:ext cx="62312" cy="62422"/>
            </a:xfrm>
            <a:custGeom>
              <a:rect b="b" l="l" r="r" t="t"/>
              <a:pathLst>
                <a:path extrusionOk="0" h="567" w="566">
                  <a:moveTo>
                    <a:pt x="283" y="1"/>
                  </a:moveTo>
                  <a:cubicBezTo>
                    <a:pt x="127" y="1"/>
                    <a:pt x="0" y="128"/>
                    <a:pt x="0" y="284"/>
                  </a:cubicBezTo>
                  <a:cubicBezTo>
                    <a:pt x="0" y="439"/>
                    <a:pt x="127" y="566"/>
                    <a:pt x="283" y="566"/>
                  </a:cubicBezTo>
                  <a:cubicBezTo>
                    <a:pt x="438" y="566"/>
                    <a:pt x="566" y="439"/>
                    <a:pt x="566" y="284"/>
                  </a:cubicBezTo>
                  <a:cubicBezTo>
                    <a:pt x="566" y="128"/>
                    <a:pt x="438"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73"/>
            <p:cNvSpPr/>
            <p:nvPr/>
          </p:nvSpPr>
          <p:spPr>
            <a:xfrm flipH="1">
              <a:off x="6521090" y="4175693"/>
              <a:ext cx="61872" cy="61872"/>
            </a:xfrm>
            <a:custGeom>
              <a:rect b="b" l="l" r="r" t="t"/>
              <a:pathLst>
                <a:path extrusionOk="0" h="562" w="562">
                  <a:moveTo>
                    <a:pt x="283" y="1"/>
                  </a:moveTo>
                  <a:cubicBezTo>
                    <a:pt x="127" y="1"/>
                    <a:pt x="0" y="128"/>
                    <a:pt x="0" y="284"/>
                  </a:cubicBezTo>
                  <a:cubicBezTo>
                    <a:pt x="0" y="434"/>
                    <a:pt x="127" y="562"/>
                    <a:pt x="283" y="562"/>
                  </a:cubicBezTo>
                  <a:cubicBezTo>
                    <a:pt x="434" y="562"/>
                    <a:pt x="561" y="434"/>
                    <a:pt x="561" y="284"/>
                  </a:cubicBezTo>
                  <a:cubicBezTo>
                    <a:pt x="561" y="128"/>
                    <a:pt x="434"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73"/>
            <p:cNvSpPr/>
            <p:nvPr/>
          </p:nvSpPr>
          <p:spPr>
            <a:xfrm flipH="1">
              <a:off x="6433898" y="4160610"/>
              <a:ext cx="60881" cy="60881"/>
            </a:xfrm>
            <a:custGeom>
              <a:rect b="b" l="l" r="r" t="t"/>
              <a:pathLst>
                <a:path extrusionOk="0" h="553" w="553">
                  <a:moveTo>
                    <a:pt x="279" y="1"/>
                  </a:moveTo>
                  <a:cubicBezTo>
                    <a:pt x="128" y="1"/>
                    <a:pt x="1" y="124"/>
                    <a:pt x="1" y="274"/>
                  </a:cubicBezTo>
                  <a:cubicBezTo>
                    <a:pt x="1" y="430"/>
                    <a:pt x="128" y="553"/>
                    <a:pt x="279" y="553"/>
                  </a:cubicBezTo>
                  <a:cubicBezTo>
                    <a:pt x="430" y="553"/>
                    <a:pt x="552" y="430"/>
                    <a:pt x="552" y="274"/>
                  </a:cubicBezTo>
                  <a:cubicBezTo>
                    <a:pt x="552" y="124"/>
                    <a:pt x="430"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3"/>
            <p:cNvSpPr/>
            <p:nvPr/>
          </p:nvSpPr>
          <p:spPr>
            <a:xfrm flipH="1">
              <a:off x="6347256" y="4140904"/>
              <a:ext cx="59780" cy="59780"/>
            </a:xfrm>
            <a:custGeom>
              <a:rect b="b" l="l" r="r" t="t"/>
              <a:pathLst>
                <a:path extrusionOk="0" h="543" w="543">
                  <a:moveTo>
                    <a:pt x="269" y="1"/>
                  </a:moveTo>
                  <a:cubicBezTo>
                    <a:pt x="123" y="1"/>
                    <a:pt x="0" y="119"/>
                    <a:pt x="0" y="270"/>
                  </a:cubicBezTo>
                  <a:cubicBezTo>
                    <a:pt x="0" y="420"/>
                    <a:pt x="123" y="543"/>
                    <a:pt x="269" y="543"/>
                  </a:cubicBezTo>
                  <a:cubicBezTo>
                    <a:pt x="420" y="543"/>
                    <a:pt x="542" y="420"/>
                    <a:pt x="542" y="270"/>
                  </a:cubicBezTo>
                  <a:cubicBezTo>
                    <a:pt x="542" y="119"/>
                    <a:pt x="420"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73"/>
            <p:cNvSpPr/>
            <p:nvPr/>
          </p:nvSpPr>
          <p:spPr>
            <a:xfrm flipH="1">
              <a:off x="6262155" y="4116574"/>
              <a:ext cx="58789" cy="58679"/>
            </a:xfrm>
            <a:custGeom>
              <a:rect b="b" l="l" r="r" t="t"/>
              <a:pathLst>
                <a:path extrusionOk="0" h="533" w="534">
                  <a:moveTo>
                    <a:pt x="265" y="0"/>
                  </a:moveTo>
                  <a:cubicBezTo>
                    <a:pt x="119" y="0"/>
                    <a:pt x="1" y="118"/>
                    <a:pt x="1" y="264"/>
                  </a:cubicBezTo>
                  <a:cubicBezTo>
                    <a:pt x="1" y="410"/>
                    <a:pt x="119" y="533"/>
                    <a:pt x="265" y="533"/>
                  </a:cubicBezTo>
                  <a:cubicBezTo>
                    <a:pt x="416" y="533"/>
                    <a:pt x="534" y="410"/>
                    <a:pt x="534" y="264"/>
                  </a:cubicBezTo>
                  <a:cubicBezTo>
                    <a:pt x="534" y="118"/>
                    <a:pt x="416"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73"/>
            <p:cNvSpPr/>
            <p:nvPr/>
          </p:nvSpPr>
          <p:spPr>
            <a:xfrm flipH="1">
              <a:off x="6178045" y="4087950"/>
              <a:ext cx="57799" cy="57799"/>
            </a:xfrm>
            <a:custGeom>
              <a:rect b="b" l="l" r="r" t="t"/>
              <a:pathLst>
                <a:path extrusionOk="0" h="525" w="525">
                  <a:moveTo>
                    <a:pt x="260" y="1"/>
                  </a:moveTo>
                  <a:cubicBezTo>
                    <a:pt x="119" y="1"/>
                    <a:pt x="1" y="119"/>
                    <a:pt x="1" y="260"/>
                  </a:cubicBezTo>
                  <a:cubicBezTo>
                    <a:pt x="1" y="406"/>
                    <a:pt x="119" y="524"/>
                    <a:pt x="260" y="524"/>
                  </a:cubicBezTo>
                  <a:cubicBezTo>
                    <a:pt x="406" y="524"/>
                    <a:pt x="524" y="406"/>
                    <a:pt x="524" y="260"/>
                  </a:cubicBezTo>
                  <a:cubicBezTo>
                    <a:pt x="524" y="119"/>
                    <a:pt x="406"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73"/>
            <p:cNvSpPr/>
            <p:nvPr/>
          </p:nvSpPr>
          <p:spPr>
            <a:xfrm flipH="1">
              <a:off x="6095587" y="4055803"/>
              <a:ext cx="56698" cy="56698"/>
            </a:xfrm>
            <a:custGeom>
              <a:rect b="b" l="l" r="r" t="t"/>
              <a:pathLst>
                <a:path extrusionOk="0" h="515" w="515">
                  <a:moveTo>
                    <a:pt x="256" y="1"/>
                  </a:moveTo>
                  <a:cubicBezTo>
                    <a:pt x="114" y="1"/>
                    <a:pt x="1" y="114"/>
                    <a:pt x="1" y="255"/>
                  </a:cubicBezTo>
                  <a:cubicBezTo>
                    <a:pt x="1" y="401"/>
                    <a:pt x="114" y="515"/>
                    <a:pt x="256" y="515"/>
                  </a:cubicBezTo>
                  <a:cubicBezTo>
                    <a:pt x="397" y="515"/>
                    <a:pt x="515" y="401"/>
                    <a:pt x="515" y="255"/>
                  </a:cubicBezTo>
                  <a:cubicBezTo>
                    <a:pt x="515" y="114"/>
                    <a:pt x="397" y="1"/>
                    <a:pt x="2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73"/>
            <p:cNvSpPr/>
            <p:nvPr/>
          </p:nvSpPr>
          <p:spPr>
            <a:xfrm flipH="1">
              <a:off x="6014119" y="4020023"/>
              <a:ext cx="56147" cy="56147"/>
            </a:xfrm>
            <a:custGeom>
              <a:rect b="b" l="l" r="r" t="t"/>
              <a:pathLst>
                <a:path extrusionOk="0" h="510" w="510">
                  <a:moveTo>
                    <a:pt x="255" y="0"/>
                  </a:moveTo>
                  <a:cubicBezTo>
                    <a:pt x="114" y="0"/>
                    <a:pt x="1" y="114"/>
                    <a:pt x="1" y="255"/>
                  </a:cubicBezTo>
                  <a:cubicBezTo>
                    <a:pt x="1" y="396"/>
                    <a:pt x="114" y="510"/>
                    <a:pt x="255" y="510"/>
                  </a:cubicBezTo>
                  <a:cubicBezTo>
                    <a:pt x="392" y="510"/>
                    <a:pt x="510" y="396"/>
                    <a:pt x="510" y="255"/>
                  </a:cubicBezTo>
                  <a:cubicBezTo>
                    <a:pt x="510" y="114"/>
                    <a:pt x="39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73"/>
            <p:cNvSpPr/>
            <p:nvPr/>
          </p:nvSpPr>
          <p:spPr>
            <a:xfrm flipH="1">
              <a:off x="5934193" y="3982152"/>
              <a:ext cx="55046" cy="55046"/>
            </a:xfrm>
            <a:custGeom>
              <a:rect b="b" l="l" r="r" t="t"/>
              <a:pathLst>
                <a:path extrusionOk="0" h="500" w="500">
                  <a:moveTo>
                    <a:pt x="250" y="0"/>
                  </a:moveTo>
                  <a:cubicBezTo>
                    <a:pt x="113" y="0"/>
                    <a:pt x="0" y="113"/>
                    <a:pt x="0" y="250"/>
                  </a:cubicBezTo>
                  <a:cubicBezTo>
                    <a:pt x="0" y="387"/>
                    <a:pt x="113"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3"/>
            <p:cNvSpPr/>
            <p:nvPr/>
          </p:nvSpPr>
          <p:spPr>
            <a:xfrm flipH="1">
              <a:off x="5855257" y="3942189"/>
              <a:ext cx="54055" cy="54055"/>
            </a:xfrm>
            <a:custGeom>
              <a:rect b="b" l="l" r="r" t="t"/>
              <a:pathLst>
                <a:path extrusionOk="0" h="491" w="491">
                  <a:moveTo>
                    <a:pt x="245" y="0"/>
                  </a:moveTo>
                  <a:cubicBezTo>
                    <a:pt x="109" y="0"/>
                    <a:pt x="0" y="109"/>
                    <a:pt x="0" y="245"/>
                  </a:cubicBezTo>
                  <a:cubicBezTo>
                    <a:pt x="0" y="382"/>
                    <a:pt x="109" y="491"/>
                    <a:pt x="245" y="491"/>
                  </a:cubicBezTo>
                  <a:cubicBezTo>
                    <a:pt x="382" y="491"/>
                    <a:pt x="490" y="382"/>
                    <a:pt x="490" y="245"/>
                  </a:cubicBezTo>
                  <a:cubicBezTo>
                    <a:pt x="490" y="109"/>
                    <a:pt x="382" y="0"/>
                    <a:pt x="2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73"/>
            <p:cNvSpPr/>
            <p:nvPr/>
          </p:nvSpPr>
          <p:spPr>
            <a:xfrm flipH="1">
              <a:off x="5776872" y="3901125"/>
              <a:ext cx="53065" cy="53065"/>
            </a:xfrm>
            <a:custGeom>
              <a:rect b="b" l="l" r="r" t="t"/>
              <a:pathLst>
                <a:path extrusionOk="0" h="482" w="482">
                  <a:moveTo>
                    <a:pt x="241" y="1"/>
                  </a:moveTo>
                  <a:cubicBezTo>
                    <a:pt x="109" y="1"/>
                    <a:pt x="0" y="109"/>
                    <a:pt x="0" y="241"/>
                  </a:cubicBezTo>
                  <a:cubicBezTo>
                    <a:pt x="0" y="373"/>
                    <a:pt x="109" y="482"/>
                    <a:pt x="241" y="482"/>
                  </a:cubicBezTo>
                  <a:cubicBezTo>
                    <a:pt x="373" y="482"/>
                    <a:pt x="481" y="373"/>
                    <a:pt x="481" y="241"/>
                  </a:cubicBezTo>
                  <a:cubicBezTo>
                    <a:pt x="481" y="109"/>
                    <a:pt x="373"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73"/>
            <p:cNvSpPr/>
            <p:nvPr/>
          </p:nvSpPr>
          <p:spPr>
            <a:xfrm flipH="1">
              <a:off x="5698487" y="3859620"/>
              <a:ext cx="52074" cy="52514"/>
            </a:xfrm>
            <a:custGeom>
              <a:rect b="b" l="l" r="r" t="t"/>
              <a:pathLst>
                <a:path extrusionOk="0" h="477" w="473">
                  <a:moveTo>
                    <a:pt x="236" y="1"/>
                  </a:moveTo>
                  <a:cubicBezTo>
                    <a:pt x="104" y="1"/>
                    <a:pt x="1" y="109"/>
                    <a:pt x="1" y="236"/>
                  </a:cubicBezTo>
                  <a:cubicBezTo>
                    <a:pt x="1" y="368"/>
                    <a:pt x="104" y="477"/>
                    <a:pt x="236" y="477"/>
                  </a:cubicBezTo>
                  <a:cubicBezTo>
                    <a:pt x="368" y="477"/>
                    <a:pt x="472" y="368"/>
                    <a:pt x="472" y="236"/>
                  </a:cubicBezTo>
                  <a:cubicBezTo>
                    <a:pt x="472" y="109"/>
                    <a:pt x="368" y="1"/>
                    <a:pt x="2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3"/>
            <p:cNvSpPr/>
            <p:nvPr/>
          </p:nvSpPr>
          <p:spPr>
            <a:xfrm flipH="1">
              <a:off x="5619662" y="3819217"/>
              <a:ext cx="51413" cy="50973"/>
            </a:xfrm>
            <a:custGeom>
              <a:rect b="b" l="l" r="r" t="t"/>
              <a:pathLst>
                <a:path extrusionOk="0" h="463" w="467">
                  <a:moveTo>
                    <a:pt x="236" y="0"/>
                  </a:moveTo>
                  <a:cubicBezTo>
                    <a:pt x="104" y="0"/>
                    <a:pt x="0" y="104"/>
                    <a:pt x="0" y="231"/>
                  </a:cubicBezTo>
                  <a:cubicBezTo>
                    <a:pt x="0" y="358"/>
                    <a:pt x="104" y="462"/>
                    <a:pt x="236" y="462"/>
                  </a:cubicBezTo>
                  <a:cubicBezTo>
                    <a:pt x="363" y="462"/>
                    <a:pt x="467" y="358"/>
                    <a:pt x="467" y="231"/>
                  </a:cubicBezTo>
                  <a:cubicBezTo>
                    <a:pt x="467" y="104"/>
                    <a:pt x="363"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73"/>
            <p:cNvSpPr/>
            <p:nvPr/>
          </p:nvSpPr>
          <p:spPr>
            <a:xfrm flipH="1">
              <a:off x="5540286" y="3779694"/>
              <a:ext cx="50422" cy="50532"/>
            </a:xfrm>
            <a:custGeom>
              <a:rect b="b" l="l" r="r" t="t"/>
              <a:pathLst>
                <a:path extrusionOk="0" h="459" w="458">
                  <a:moveTo>
                    <a:pt x="232" y="1"/>
                  </a:moveTo>
                  <a:cubicBezTo>
                    <a:pt x="104" y="1"/>
                    <a:pt x="1" y="104"/>
                    <a:pt x="1" y="232"/>
                  </a:cubicBezTo>
                  <a:cubicBezTo>
                    <a:pt x="1" y="359"/>
                    <a:pt x="104" y="458"/>
                    <a:pt x="232" y="458"/>
                  </a:cubicBezTo>
                  <a:cubicBezTo>
                    <a:pt x="354" y="458"/>
                    <a:pt x="458" y="359"/>
                    <a:pt x="458" y="232"/>
                  </a:cubicBezTo>
                  <a:cubicBezTo>
                    <a:pt x="458" y="104"/>
                    <a:pt x="354"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73"/>
            <p:cNvSpPr/>
            <p:nvPr/>
          </p:nvSpPr>
          <p:spPr>
            <a:xfrm flipH="1">
              <a:off x="5459809" y="3743364"/>
              <a:ext cx="48881" cy="49432"/>
            </a:xfrm>
            <a:custGeom>
              <a:rect b="b" l="l" r="r" t="t"/>
              <a:pathLst>
                <a:path extrusionOk="0" h="449" w="444">
                  <a:moveTo>
                    <a:pt x="222" y="1"/>
                  </a:moveTo>
                  <a:cubicBezTo>
                    <a:pt x="100" y="1"/>
                    <a:pt x="1" y="100"/>
                    <a:pt x="1" y="227"/>
                  </a:cubicBezTo>
                  <a:cubicBezTo>
                    <a:pt x="1" y="350"/>
                    <a:pt x="100" y="449"/>
                    <a:pt x="222" y="449"/>
                  </a:cubicBezTo>
                  <a:cubicBezTo>
                    <a:pt x="345" y="449"/>
                    <a:pt x="444" y="350"/>
                    <a:pt x="444" y="227"/>
                  </a:cubicBezTo>
                  <a:cubicBezTo>
                    <a:pt x="444" y="100"/>
                    <a:pt x="345"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3"/>
            <p:cNvSpPr/>
            <p:nvPr/>
          </p:nvSpPr>
          <p:spPr>
            <a:xfrm flipH="1">
              <a:off x="5377240" y="3710666"/>
              <a:ext cx="48441" cy="48441"/>
            </a:xfrm>
            <a:custGeom>
              <a:rect b="b" l="l" r="r" t="t"/>
              <a:pathLst>
                <a:path extrusionOk="0" h="440" w="440">
                  <a:moveTo>
                    <a:pt x="222" y="1"/>
                  </a:moveTo>
                  <a:cubicBezTo>
                    <a:pt x="100" y="1"/>
                    <a:pt x="1" y="100"/>
                    <a:pt x="1" y="222"/>
                  </a:cubicBezTo>
                  <a:cubicBezTo>
                    <a:pt x="1" y="340"/>
                    <a:pt x="100" y="439"/>
                    <a:pt x="222" y="439"/>
                  </a:cubicBezTo>
                  <a:cubicBezTo>
                    <a:pt x="340" y="439"/>
                    <a:pt x="439" y="340"/>
                    <a:pt x="439" y="222"/>
                  </a:cubicBezTo>
                  <a:cubicBezTo>
                    <a:pt x="439" y="100"/>
                    <a:pt x="34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73"/>
            <p:cNvSpPr/>
            <p:nvPr/>
          </p:nvSpPr>
          <p:spPr>
            <a:xfrm flipH="1">
              <a:off x="5293240" y="3682703"/>
              <a:ext cx="47340" cy="47340"/>
            </a:xfrm>
            <a:custGeom>
              <a:rect b="b" l="l" r="r" t="t"/>
              <a:pathLst>
                <a:path extrusionOk="0" h="430" w="430">
                  <a:moveTo>
                    <a:pt x="213" y="0"/>
                  </a:moveTo>
                  <a:cubicBezTo>
                    <a:pt x="95" y="0"/>
                    <a:pt x="1" y="95"/>
                    <a:pt x="1" y="217"/>
                  </a:cubicBezTo>
                  <a:cubicBezTo>
                    <a:pt x="1" y="335"/>
                    <a:pt x="95" y="429"/>
                    <a:pt x="213" y="429"/>
                  </a:cubicBezTo>
                  <a:cubicBezTo>
                    <a:pt x="336" y="429"/>
                    <a:pt x="430" y="335"/>
                    <a:pt x="430" y="217"/>
                  </a:cubicBezTo>
                  <a:cubicBezTo>
                    <a:pt x="430" y="95"/>
                    <a:pt x="336"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73"/>
            <p:cNvSpPr/>
            <p:nvPr/>
          </p:nvSpPr>
          <p:spPr>
            <a:xfrm flipH="1">
              <a:off x="5207589" y="3660355"/>
              <a:ext cx="46239" cy="46349"/>
            </a:xfrm>
            <a:custGeom>
              <a:rect b="b" l="l" r="r" t="t"/>
              <a:pathLst>
                <a:path extrusionOk="0" h="421" w="420">
                  <a:moveTo>
                    <a:pt x="212" y="1"/>
                  </a:moveTo>
                  <a:cubicBezTo>
                    <a:pt x="94" y="1"/>
                    <a:pt x="0" y="95"/>
                    <a:pt x="0" y="213"/>
                  </a:cubicBezTo>
                  <a:cubicBezTo>
                    <a:pt x="0" y="326"/>
                    <a:pt x="94" y="420"/>
                    <a:pt x="212" y="420"/>
                  </a:cubicBezTo>
                  <a:cubicBezTo>
                    <a:pt x="325" y="420"/>
                    <a:pt x="420" y="326"/>
                    <a:pt x="420" y="213"/>
                  </a:cubicBezTo>
                  <a:cubicBezTo>
                    <a:pt x="420" y="95"/>
                    <a:pt x="325"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3"/>
            <p:cNvSpPr/>
            <p:nvPr/>
          </p:nvSpPr>
          <p:spPr>
            <a:xfrm flipH="1">
              <a:off x="5120397" y="3644281"/>
              <a:ext cx="45248" cy="45798"/>
            </a:xfrm>
            <a:custGeom>
              <a:rect b="b" l="l" r="r" t="t"/>
              <a:pathLst>
                <a:path extrusionOk="0" h="416" w="411">
                  <a:moveTo>
                    <a:pt x="208" y="0"/>
                  </a:moveTo>
                  <a:cubicBezTo>
                    <a:pt x="90" y="0"/>
                    <a:pt x="1" y="95"/>
                    <a:pt x="1" y="208"/>
                  </a:cubicBezTo>
                  <a:cubicBezTo>
                    <a:pt x="1" y="321"/>
                    <a:pt x="90" y="415"/>
                    <a:pt x="208" y="415"/>
                  </a:cubicBezTo>
                  <a:cubicBezTo>
                    <a:pt x="321" y="415"/>
                    <a:pt x="411" y="321"/>
                    <a:pt x="411" y="208"/>
                  </a:cubicBezTo>
                  <a:cubicBezTo>
                    <a:pt x="411" y="95"/>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73"/>
            <p:cNvSpPr/>
            <p:nvPr/>
          </p:nvSpPr>
          <p:spPr>
            <a:xfrm flipH="1">
              <a:off x="5031663" y="3634924"/>
              <a:ext cx="44698" cy="44698"/>
            </a:xfrm>
            <a:custGeom>
              <a:rect b="b" l="l" r="r" t="t"/>
              <a:pathLst>
                <a:path extrusionOk="0" h="406" w="406">
                  <a:moveTo>
                    <a:pt x="203" y="1"/>
                  </a:moveTo>
                  <a:cubicBezTo>
                    <a:pt x="90" y="1"/>
                    <a:pt x="0" y="95"/>
                    <a:pt x="0" y="203"/>
                  </a:cubicBezTo>
                  <a:cubicBezTo>
                    <a:pt x="0" y="316"/>
                    <a:pt x="90" y="406"/>
                    <a:pt x="203" y="406"/>
                  </a:cubicBezTo>
                  <a:cubicBezTo>
                    <a:pt x="312" y="406"/>
                    <a:pt x="406" y="316"/>
                    <a:pt x="406" y="203"/>
                  </a:cubicBezTo>
                  <a:cubicBezTo>
                    <a:pt x="406" y="95"/>
                    <a:pt x="312"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73"/>
            <p:cNvSpPr/>
            <p:nvPr/>
          </p:nvSpPr>
          <p:spPr>
            <a:xfrm flipH="1">
              <a:off x="4942929" y="3632832"/>
              <a:ext cx="43597" cy="43707"/>
            </a:xfrm>
            <a:custGeom>
              <a:rect b="b" l="l" r="r" t="t"/>
              <a:pathLst>
                <a:path extrusionOk="0" h="397" w="396">
                  <a:moveTo>
                    <a:pt x="198" y="1"/>
                  </a:moveTo>
                  <a:cubicBezTo>
                    <a:pt x="85" y="1"/>
                    <a:pt x="0" y="90"/>
                    <a:pt x="0" y="199"/>
                  </a:cubicBezTo>
                  <a:cubicBezTo>
                    <a:pt x="0" y="307"/>
                    <a:pt x="85" y="397"/>
                    <a:pt x="198" y="397"/>
                  </a:cubicBezTo>
                  <a:cubicBezTo>
                    <a:pt x="306" y="397"/>
                    <a:pt x="396" y="307"/>
                    <a:pt x="396" y="199"/>
                  </a:cubicBezTo>
                  <a:cubicBezTo>
                    <a:pt x="396" y="90"/>
                    <a:pt x="306" y="1"/>
                    <a:pt x="1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73"/>
            <p:cNvSpPr/>
            <p:nvPr/>
          </p:nvSpPr>
          <p:spPr>
            <a:xfrm flipH="1">
              <a:off x="4854636" y="3637566"/>
              <a:ext cx="42716" cy="42606"/>
            </a:xfrm>
            <a:custGeom>
              <a:rect b="b" l="l" r="r" t="t"/>
              <a:pathLst>
                <a:path extrusionOk="0" h="387" w="388">
                  <a:moveTo>
                    <a:pt x="194" y="0"/>
                  </a:moveTo>
                  <a:cubicBezTo>
                    <a:pt x="90" y="0"/>
                    <a:pt x="1" y="85"/>
                    <a:pt x="1" y="193"/>
                  </a:cubicBezTo>
                  <a:cubicBezTo>
                    <a:pt x="1" y="297"/>
                    <a:pt x="90" y="387"/>
                    <a:pt x="194" y="387"/>
                  </a:cubicBezTo>
                  <a:cubicBezTo>
                    <a:pt x="303" y="387"/>
                    <a:pt x="387" y="297"/>
                    <a:pt x="387" y="193"/>
                  </a:cubicBezTo>
                  <a:cubicBezTo>
                    <a:pt x="387" y="85"/>
                    <a:pt x="303" y="0"/>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73"/>
            <p:cNvSpPr/>
            <p:nvPr/>
          </p:nvSpPr>
          <p:spPr>
            <a:xfrm flipH="1">
              <a:off x="4766453" y="3647914"/>
              <a:ext cx="41615" cy="42165"/>
            </a:xfrm>
            <a:custGeom>
              <a:rect b="b" l="l" r="r" t="t"/>
              <a:pathLst>
                <a:path extrusionOk="0" h="383" w="378">
                  <a:moveTo>
                    <a:pt x="189" y="0"/>
                  </a:moveTo>
                  <a:cubicBezTo>
                    <a:pt x="86" y="0"/>
                    <a:pt x="1" y="85"/>
                    <a:pt x="1" y="189"/>
                  </a:cubicBezTo>
                  <a:cubicBezTo>
                    <a:pt x="1" y="297"/>
                    <a:pt x="86" y="382"/>
                    <a:pt x="189" y="382"/>
                  </a:cubicBezTo>
                  <a:cubicBezTo>
                    <a:pt x="293" y="382"/>
                    <a:pt x="378" y="297"/>
                    <a:pt x="378" y="189"/>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73"/>
            <p:cNvSpPr/>
            <p:nvPr/>
          </p:nvSpPr>
          <p:spPr>
            <a:xfrm flipH="1">
              <a:off x="4678710" y="3664538"/>
              <a:ext cx="41065" cy="40514"/>
            </a:xfrm>
            <a:custGeom>
              <a:rect b="b" l="l" r="r" t="t"/>
              <a:pathLst>
                <a:path extrusionOk="0" h="368" w="373">
                  <a:moveTo>
                    <a:pt x="189" y="0"/>
                  </a:moveTo>
                  <a:cubicBezTo>
                    <a:pt x="85" y="0"/>
                    <a:pt x="0" y="80"/>
                    <a:pt x="0" y="184"/>
                  </a:cubicBezTo>
                  <a:cubicBezTo>
                    <a:pt x="0" y="288"/>
                    <a:pt x="85" y="368"/>
                    <a:pt x="189" y="368"/>
                  </a:cubicBezTo>
                  <a:cubicBezTo>
                    <a:pt x="288" y="368"/>
                    <a:pt x="373" y="288"/>
                    <a:pt x="373" y="184"/>
                  </a:cubicBezTo>
                  <a:cubicBezTo>
                    <a:pt x="373" y="80"/>
                    <a:pt x="28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3"/>
            <p:cNvSpPr/>
            <p:nvPr/>
          </p:nvSpPr>
          <p:spPr>
            <a:xfrm flipH="1">
              <a:off x="4592508" y="3685786"/>
              <a:ext cx="40074" cy="39523"/>
            </a:xfrm>
            <a:custGeom>
              <a:rect b="b" l="l" r="r" t="t"/>
              <a:pathLst>
                <a:path extrusionOk="0" h="359" w="364">
                  <a:moveTo>
                    <a:pt x="184" y="1"/>
                  </a:moveTo>
                  <a:cubicBezTo>
                    <a:pt x="85" y="1"/>
                    <a:pt x="0" y="81"/>
                    <a:pt x="0" y="180"/>
                  </a:cubicBezTo>
                  <a:cubicBezTo>
                    <a:pt x="0" y="279"/>
                    <a:pt x="85" y="359"/>
                    <a:pt x="184" y="359"/>
                  </a:cubicBezTo>
                  <a:cubicBezTo>
                    <a:pt x="283" y="359"/>
                    <a:pt x="363" y="279"/>
                    <a:pt x="363" y="180"/>
                  </a:cubicBezTo>
                  <a:cubicBezTo>
                    <a:pt x="363" y="81"/>
                    <a:pt x="283"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73"/>
            <p:cNvSpPr/>
            <p:nvPr/>
          </p:nvSpPr>
          <p:spPr>
            <a:xfrm flipH="1">
              <a:off x="4507408" y="3711217"/>
              <a:ext cx="39083" cy="39083"/>
            </a:xfrm>
            <a:custGeom>
              <a:rect b="b" l="l" r="r" t="t"/>
              <a:pathLst>
                <a:path extrusionOk="0" h="355" w="355">
                  <a:moveTo>
                    <a:pt x="180" y="1"/>
                  </a:moveTo>
                  <a:cubicBezTo>
                    <a:pt x="81" y="1"/>
                    <a:pt x="1" y="81"/>
                    <a:pt x="1" y="180"/>
                  </a:cubicBezTo>
                  <a:cubicBezTo>
                    <a:pt x="1" y="274"/>
                    <a:pt x="81" y="354"/>
                    <a:pt x="180" y="354"/>
                  </a:cubicBezTo>
                  <a:cubicBezTo>
                    <a:pt x="274" y="354"/>
                    <a:pt x="354" y="274"/>
                    <a:pt x="354" y="180"/>
                  </a:cubicBezTo>
                  <a:cubicBezTo>
                    <a:pt x="354" y="81"/>
                    <a:pt x="274"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73"/>
            <p:cNvSpPr/>
            <p:nvPr/>
          </p:nvSpPr>
          <p:spPr>
            <a:xfrm flipH="1">
              <a:off x="4423408" y="3740831"/>
              <a:ext cx="37982" cy="38532"/>
            </a:xfrm>
            <a:custGeom>
              <a:rect b="b" l="l" r="r" t="t"/>
              <a:pathLst>
                <a:path extrusionOk="0" h="350" w="345">
                  <a:moveTo>
                    <a:pt x="170" y="0"/>
                  </a:moveTo>
                  <a:cubicBezTo>
                    <a:pt x="76" y="0"/>
                    <a:pt x="1" y="80"/>
                    <a:pt x="1" y="175"/>
                  </a:cubicBezTo>
                  <a:cubicBezTo>
                    <a:pt x="1" y="269"/>
                    <a:pt x="76" y="349"/>
                    <a:pt x="170" y="349"/>
                  </a:cubicBezTo>
                  <a:cubicBezTo>
                    <a:pt x="265" y="349"/>
                    <a:pt x="345" y="269"/>
                    <a:pt x="345" y="175"/>
                  </a:cubicBezTo>
                  <a:cubicBezTo>
                    <a:pt x="345" y="80"/>
                    <a:pt x="265"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73"/>
            <p:cNvSpPr/>
            <p:nvPr/>
          </p:nvSpPr>
          <p:spPr>
            <a:xfrm flipH="1">
              <a:off x="4340839" y="3773969"/>
              <a:ext cx="36991" cy="36991"/>
            </a:xfrm>
            <a:custGeom>
              <a:rect b="b" l="l" r="r" t="t"/>
              <a:pathLst>
                <a:path extrusionOk="0" h="336" w="336">
                  <a:moveTo>
                    <a:pt x="166" y="1"/>
                  </a:moveTo>
                  <a:cubicBezTo>
                    <a:pt x="76" y="1"/>
                    <a:pt x="1" y="76"/>
                    <a:pt x="1" y="171"/>
                  </a:cubicBezTo>
                  <a:cubicBezTo>
                    <a:pt x="1" y="260"/>
                    <a:pt x="76" y="336"/>
                    <a:pt x="166" y="336"/>
                  </a:cubicBezTo>
                  <a:cubicBezTo>
                    <a:pt x="260" y="336"/>
                    <a:pt x="335" y="260"/>
                    <a:pt x="335" y="171"/>
                  </a:cubicBezTo>
                  <a:cubicBezTo>
                    <a:pt x="335" y="76"/>
                    <a:pt x="260"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73"/>
            <p:cNvSpPr/>
            <p:nvPr/>
          </p:nvSpPr>
          <p:spPr>
            <a:xfrm flipH="1">
              <a:off x="4259372" y="3809859"/>
              <a:ext cx="35890" cy="36441"/>
            </a:xfrm>
            <a:custGeom>
              <a:rect b="b" l="l" r="r" t="t"/>
              <a:pathLst>
                <a:path extrusionOk="0" h="331" w="326">
                  <a:moveTo>
                    <a:pt x="161" y="0"/>
                  </a:moveTo>
                  <a:cubicBezTo>
                    <a:pt x="71" y="0"/>
                    <a:pt x="0" y="76"/>
                    <a:pt x="0" y="165"/>
                  </a:cubicBezTo>
                  <a:cubicBezTo>
                    <a:pt x="0" y="255"/>
                    <a:pt x="71" y="330"/>
                    <a:pt x="161" y="330"/>
                  </a:cubicBezTo>
                  <a:cubicBezTo>
                    <a:pt x="250" y="330"/>
                    <a:pt x="326" y="255"/>
                    <a:pt x="326" y="165"/>
                  </a:cubicBezTo>
                  <a:cubicBezTo>
                    <a:pt x="326" y="76"/>
                    <a:pt x="250"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73"/>
            <p:cNvSpPr/>
            <p:nvPr/>
          </p:nvSpPr>
          <p:spPr>
            <a:xfrm flipH="1">
              <a:off x="4178895" y="3848721"/>
              <a:ext cx="35450" cy="34899"/>
            </a:xfrm>
            <a:custGeom>
              <a:rect b="b" l="l" r="r" t="t"/>
              <a:pathLst>
                <a:path extrusionOk="0" h="317" w="322">
                  <a:moveTo>
                    <a:pt x="161" y="1"/>
                  </a:moveTo>
                  <a:cubicBezTo>
                    <a:pt x="71" y="1"/>
                    <a:pt x="1" y="71"/>
                    <a:pt x="1" y="156"/>
                  </a:cubicBezTo>
                  <a:cubicBezTo>
                    <a:pt x="1" y="246"/>
                    <a:pt x="71" y="317"/>
                    <a:pt x="161" y="317"/>
                  </a:cubicBezTo>
                  <a:cubicBezTo>
                    <a:pt x="251" y="317"/>
                    <a:pt x="321" y="246"/>
                    <a:pt x="321" y="156"/>
                  </a:cubicBezTo>
                  <a:cubicBezTo>
                    <a:pt x="321" y="71"/>
                    <a:pt x="251"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3"/>
            <p:cNvSpPr/>
            <p:nvPr/>
          </p:nvSpPr>
          <p:spPr>
            <a:xfrm flipH="1">
              <a:off x="4098968" y="3887694"/>
              <a:ext cx="34349" cy="33798"/>
            </a:xfrm>
            <a:custGeom>
              <a:rect b="b" l="l" r="r" t="t"/>
              <a:pathLst>
                <a:path extrusionOk="0" h="307" w="312">
                  <a:moveTo>
                    <a:pt x="156" y="0"/>
                  </a:moveTo>
                  <a:cubicBezTo>
                    <a:pt x="71" y="0"/>
                    <a:pt x="0" y="66"/>
                    <a:pt x="0" y="151"/>
                  </a:cubicBezTo>
                  <a:cubicBezTo>
                    <a:pt x="0" y="241"/>
                    <a:pt x="71" y="307"/>
                    <a:pt x="156" y="307"/>
                  </a:cubicBezTo>
                  <a:cubicBezTo>
                    <a:pt x="241" y="307"/>
                    <a:pt x="311" y="241"/>
                    <a:pt x="311" y="151"/>
                  </a:cubicBezTo>
                  <a:cubicBezTo>
                    <a:pt x="311" y="66"/>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73"/>
            <p:cNvSpPr/>
            <p:nvPr/>
          </p:nvSpPr>
          <p:spPr>
            <a:xfrm flipH="1">
              <a:off x="4018051" y="3925015"/>
              <a:ext cx="33358" cy="33358"/>
            </a:xfrm>
            <a:custGeom>
              <a:rect b="b" l="l" r="r" t="t"/>
              <a:pathLst>
                <a:path extrusionOk="0" h="303" w="303">
                  <a:moveTo>
                    <a:pt x="152" y="1"/>
                  </a:moveTo>
                  <a:cubicBezTo>
                    <a:pt x="67" y="1"/>
                    <a:pt x="1" y="67"/>
                    <a:pt x="1" y="152"/>
                  </a:cubicBezTo>
                  <a:cubicBezTo>
                    <a:pt x="1" y="232"/>
                    <a:pt x="67" y="302"/>
                    <a:pt x="152" y="302"/>
                  </a:cubicBezTo>
                  <a:cubicBezTo>
                    <a:pt x="232" y="302"/>
                    <a:pt x="303" y="232"/>
                    <a:pt x="303" y="152"/>
                  </a:cubicBezTo>
                  <a:cubicBezTo>
                    <a:pt x="303" y="67"/>
                    <a:pt x="232" y="1"/>
                    <a:pt x="1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73"/>
            <p:cNvSpPr/>
            <p:nvPr/>
          </p:nvSpPr>
          <p:spPr>
            <a:xfrm flipH="1">
              <a:off x="3936583" y="3960904"/>
              <a:ext cx="32257" cy="32257"/>
            </a:xfrm>
            <a:custGeom>
              <a:rect b="b" l="l" r="r" t="t"/>
              <a:pathLst>
                <a:path extrusionOk="0" h="293" w="293">
                  <a:moveTo>
                    <a:pt x="147" y="0"/>
                  </a:moveTo>
                  <a:cubicBezTo>
                    <a:pt x="67" y="0"/>
                    <a:pt x="1" y="61"/>
                    <a:pt x="1" y="146"/>
                  </a:cubicBezTo>
                  <a:cubicBezTo>
                    <a:pt x="1" y="226"/>
                    <a:pt x="67" y="292"/>
                    <a:pt x="147" y="292"/>
                  </a:cubicBezTo>
                  <a:cubicBezTo>
                    <a:pt x="227" y="292"/>
                    <a:pt x="293" y="226"/>
                    <a:pt x="293" y="146"/>
                  </a:cubicBezTo>
                  <a:cubicBezTo>
                    <a:pt x="293" y="61"/>
                    <a:pt x="227"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73"/>
            <p:cNvSpPr/>
            <p:nvPr/>
          </p:nvSpPr>
          <p:spPr>
            <a:xfrm flipH="1">
              <a:off x="3854565" y="3994592"/>
              <a:ext cx="31266" cy="31266"/>
            </a:xfrm>
            <a:custGeom>
              <a:rect b="b" l="l" r="r" t="t"/>
              <a:pathLst>
                <a:path extrusionOk="0" h="284" w="284">
                  <a:moveTo>
                    <a:pt x="142" y="0"/>
                  </a:moveTo>
                  <a:cubicBezTo>
                    <a:pt x="67" y="0"/>
                    <a:pt x="1" y="66"/>
                    <a:pt x="1" y="142"/>
                  </a:cubicBezTo>
                  <a:cubicBezTo>
                    <a:pt x="1" y="222"/>
                    <a:pt x="67" y="283"/>
                    <a:pt x="142" y="283"/>
                  </a:cubicBezTo>
                  <a:cubicBezTo>
                    <a:pt x="222" y="283"/>
                    <a:pt x="284" y="222"/>
                    <a:pt x="284" y="142"/>
                  </a:cubicBezTo>
                  <a:cubicBezTo>
                    <a:pt x="284" y="66"/>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73"/>
            <p:cNvSpPr/>
            <p:nvPr/>
          </p:nvSpPr>
          <p:spPr>
            <a:xfrm flipH="1">
              <a:off x="3771556" y="4026739"/>
              <a:ext cx="30165" cy="30275"/>
            </a:xfrm>
            <a:custGeom>
              <a:rect b="b" l="l" r="r" t="t"/>
              <a:pathLst>
                <a:path extrusionOk="0" h="275" w="274">
                  <a:moveTo>
                    <a:pt x="137" y="1"/>
                  </a:moveTo>
                  <a:cubicBezTo>
                    <a:pt x="62" y="1"/>
                    <a:pt x="0" y="62"/>
                    <a:pt x="0" y="137"/>
                  </a:cubicBezTo>
                  <a:cubicBezTo>
                    <a:pt x="0" y="213"/>
                    <a:pt x="62" y="274"/>
                    <a:pt x="137" y="274"/>
                  </a:cubicBezTo>
                  <a:cubicBezTo>
                    <a:pt x="213" y="274"/>
                    <a:pt x="274" y="213"/>
                    <a:pt x="274" y="137"/>
                  </a:cubicBezTo>
                  <a:cubicBezTo>
                    <a:pt x="274" y="62"/>
                    <a:pt x="213"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73"/>
            <p:cNvSpPr/>
            <p:nvPr/>
          </p:nvSpPr>
          <p:spPr>
            <a:xfrm flipH="1">
              <a:off x="3687446" y="4056904"/>
              <a:ext cx="29725" cy="29175"/>
            </a:xfrm>
            <a:custGeom>
              <a:rect b="b" l="l" r="r" t="t"/>
              <a:pathLst>
                <a:path extrusionOk="0" h="265" w="270">
                  <a:moveTo>
                    <a:pt x="138" y="0"/>
                  </a:moveTo>
                  <a:cubicBezTo>
                    <a:pt x="62" y="0"/>
                    <a:pt x="1" y="57"/>
                    <a:pt x="1" y="132"/>
                  </a:cubicBezTo>
                  <a:cubicBezTo>
                    <a:pt x="1" y="208"/>
                    <a:pt x="62" y="264"/>
                    <a:pt x="138" y="264"/>
                  </a:cubicBezTo>
                  <a:cubicBezTo>
                    <a:pt x="208" y="264"/>
                    <a:pt x="270" y="208"/>
                    <a:pt x="270" y="132"/>
                  </a:cubicBezTo>
                  <a:cubicBezTo>
                    <a:pt x="270" y="57"/>
                    <a:pt x="208" y="0"/>
                    <a:pt x="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3"/>
            <p:cNvSpPr/>
            <p:nvPr/>
          </p:nvSpPr>
          <p:spPr>
            <a:xfrm flipH="1">
              <a:off x="3602786" y="4084317"/>
              <a:ext cx="28734" cy="28734"/>
            </a:xfrm>
            <a:custGeom>
              <a:rect b="b" l="l" r="r" t="t"/>
              <a:pathLst>
                <a:path extrusionOk="0" h="261" w="261">
                  <a:moveTo>
                    <a:pt x="128" y="1"/>
                  </a:moveTo>
                  <a:cubicBezTo>
                    <a:pt x="57" y="1"/>
                    <a:pt x="1" y="58"/>
                    <a:pt x="1" y="133"/>
                  </a:cubicBezTo>
                  <a:cubicBezTo>
                    <a:pt x="1" y="204"/>
                    <a:pt x="57" y="260"/>
                    <a:pt x="128" y="260"/>
                  </a:cubicBezTo>
                  <a:cubicBezTo>
                    <a:pt x="203" y="260"/>
                    <a:pt x="260" y="204"/>
                    <a:pt x="260" y="133"/>
                  </a:cubicBezTo>
                  <a:cubicBezTo>
                    <a:pt x="260" y="58"/>
                    <a:pt x="203"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73"/>
            <p:cNvSpPr/>
            <p:nvPr/>
          </p:nvSpPr>
          <p:spPr>
            <a:xfrm flipH="1">
              <a:off x="3517685" y="4109748"/>
              <a:ext cx="27633" cy="27633"/>
            </a:xfrm>
            <a:custGeom>
              <a:rect b="b" l="l" r="r" t="t"/>
              <a:pathLst>
                <a:path extrusionOk="0" h="251" w="251">
                  <a:moveTo>
                    <a:pt x="128" y="1"/>
                  </a:moveTo>
                  <a:cubicBezTo>
                    <a:pt x="57" y="1"/>
                    <a:pt x="0" y="58"/>
                    <a:pt x="0" y="128"/>
                  </a:cubicBezTo>
                  <a:cubicBezTo>
                    <a:pt x="0" y="194"/>
                    <a:pt x="57" y="251"/>
                    <a:pt x="128" y="251"/>
                  </a:cubicBezTo>
                  <a:cubicBezTo>
                    <a:pt x="194" y="251"/>
                    <a:pt x="250" y="194"/>
                    <a:pt x="250" y="128"/>
                  </a:cubicBezTo>
                  <a:cubicBezTo>
                    <a:pt x="250" y="58"/>
                    <a:pt x="194"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73"/>
            <p:cNvSpPr/>
            <p:nvPr/>
          </p:nvSpPr>
          <p:spPr>
            <a:xfrm flipH="1">
              <a:off x="3431594" y="4132647"/>
              <a:ext cx="27083" cy="26532"/>
            </a:xfrm>
            <a:custGeom>
              <a:rect b="b" l="l" r="r" t="t"/>
              <a:pathLst>
                <a:path extrusionOk="0" h="241" w="246">
                  <a:moveTo>
                    <a:pt x="123" y="0"/>
                  </a:moveTo>
                  <a:cubicBezTo>
                    <a:pt x="57" y="0"/>
                    <a:pt x="1" y="57"/>
                    <a:pt x="1" y="123"/>
                  </a:cubicBezTo>
                  <a:cubicBezTo>
                    <a:pt x="1" y="189"/>
                    <a:pt x="57" y="241"/>
                    <a:pt x="123" y="241"/>
                  </a:cubicBezTo>
                  <a:cubicBezTo>
                    <a:pt x="189" y="241"/>
                    <a:pt x="246" y="189"/>
                    <a:pt x="246" y="123"/>
                  </a:cubicBezTo>
                  <a:cubicBezTo>
                    <a:pt x="246" y="57"/>
                    <a:pt x="189"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3"/>
            <p:cNvSpPr/>
            <p:nvPr/>
          </p:nvSpPr>
          <p:spPr>
            <a:xfrm flipH="1">
              <a:off x="3344952" y="4152904"/>
              <a:ext cx="25982" cy="25982"/>
            </a:xfrm>
            <a:custGeom>
              <a:rect b="b" l="l" r="r" t="t"/>
              <a:pathLst>
                <a:path extrusionOk="0" h="236" w="236">
                  <a:moveTo>
                    <a:pt x="118" y="0"/>
                  </a:moveTo>
                  <a:cubicBezTo>
                    <a:pt x="52" y="0"/>
                    <a:pt x="0" y="52"/>
                    <a:pt x="0" y="118"/>
                  </a:cubicBezTo>
                  <a:cubicBezTo>
                    <a:pt x="0" y="184"/>
                    <a:pt x="52" y="236"/>
                    <a:pt x="118" y="236"/>
                  </a:cubicBezTo>
                  <a:cubicBezTo>
                    <a:pt x="184" y="236"/>
                    <a:pt x="236" y="184"/>
                    <a:pt x="236" y="118"/>
                  </a:cubicBezTo>
                  <a:cubicBezTo>
                    <a:pt x="236" y="52"/>
                    <a:pt x="18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73"/>
            <p:cNvSpPr/>
            <p:nvPr/>
          </p:nvSpPr>
          <p:spPr>
            <a:xfrm flipH="1">
              <a:off x="3257759" y="4170519"/>
              <a:ext cx="24991" cy="24551"/>
            </a:xfrm>
            <a:custGeom>
              <a:rect b="b" l="l" r="r" t="t"/>
              <a:pathLst>
                <a:path extrusionOk="0" h="223" w="227">
                  <a:moveTo>
                    <a:pt x="114" y="1"/>
                  </a:moveTo>
                  <a:cubicBezTo>
                    <a:pt x="53" y="1"/>
                    <a:pt x="1" y="48"/>
                    <a:pt x="1" y="114"/>
                  </a:cubicBezTo>
                  <a:cubicBezTo>
                    <a:pt x="1" y="175"/>
                    <a:pt x="53" y="222"/>
                    <a:pt x="114" y="222"/>
                  </a:cubicBezTo>
                  <a:cubicBezTo>
                    <a:pt x="175" y="222"/>
                    <a:pt x="227" y="175"/>
                    <a:pt x="227" y="114"/>
                  </a:cubicBezTo>
                  <a:cubicBezTo>
                    <a:pt x="227" y="48"/>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73"/>
            <p:cNvSpPr/>
            <p:nvPr/>
          </p:nvSpPr>
          <p:spPr>
            <a:xfrm flipH="1">
              <a:off x="3170017" y="4185051"/>
              <a:ext cx="24000" cy="24000"/>
            </a:xfrm>
            <a:custGeom>
              <a:rect b="b" l="l" r="r" t="t"/>
              <a:pathLst>
                <a:path extrusionOk="0" h="218" w="218">
                  <a:moveTo>
                    <a:pt x="109" y="1"/>
                  </a:moveTo>
                  <a:cubicBezTo>
                    <a:pt x="48" y="1"/>
                    <a:pt x="1" y="48"/>
                    <a:pt x="1" y="109"/>
                  </a:cubicBezTo>
                  <a:cubicBezTo>
                    <a:pt x="1" y="166"/>
                    <a:pt x="48" y="217"/>
                    <a:pt x="109" y="217"/>
                  </a:cubicBezTo>
                  <a:cubicBezTo>
                    <a:pt x="166" y="217"/>
                    <a:pt x="218" y="166"/>
                    <a:pt x="218" y="109"/>
                  </a:cubicBezTo>
                  <a:cubicBezTo>
                    <a:pt x="218" y="48"/>
                    <a:pt x="166"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3"/>
            <p:cNvSpPr/>
            <p:nvPr/>
          </p:nvSpPr>
          <p:spPr>
            <a:xfrm flipH="1">
              <a:off x="3081723" y="4196500"/>
              <a:ext cx="23009" cy="22899"/>
            </a:xfrm>
            <a:custGeom>
              <a:rect b="b" l="l" r="r" t="t"/>
              <a:pathLst>
                <a:path extrusionOk="0" h="208" w="209">
                  <a:moveTo>
                    <a:pt x="104" y="0"/>
                  </a:moveTo>
                  <a:cubicBezTo>
                    <a:pt x="43" y="0"/>
                    <a:pt x="1" y="47"/>
                    <a:pt x="1" y="104"/>
                  </a:cubicBezTo>
                  <a:cubicBezTo>
                    <a:pt x="1" y="161"/>
                    <a:pt x="43" y="208"/>
                    <a:pt x="104" y="208"/>
                  </a:cubicBezTo>
                  <a:cubicBezTo>
                    <a:pt x="161" y="208"/>
                    <a:pt x="208" y="161"/>
                    <a:pt x="208" y="104"/>
                  </a:cubicBezTo>
                  <a:cubicBezTo>
                    <a:pt x="208" y="47"/>
                    <a:pt x="161"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73"/>
            <p:cNvSpPr/>
            <p:nvPr/>
          </p:nvSpPr>
          <p:spPr>
            <a:xfrm flipH="1">
              <a:off x="2993540" y="4204757"/>
              <a:ext cx="21908" cy="21908"/>
            </a:xfrm>
            <a:custGeom>
              <a:rect b="b" l="l" r="r" t="t"/>
              <a:pathLst>
                <a:path extrusionOk="0" h="199" w="199">
                  <a:moveTo>
                    <a:pt x="99" y="1"/>
                  </a:moveTo>
                  <a:cubicBezTo>
                    <a:pt x="43" y="1"/>
                    <a:pt x="0" y="43"/>
                    <a:pt x="0" y="100"/>
                  </a:cubicBezTo>
                  <a:cubicBezTo>
                    <a:pt x="0" y="156"/>
                    <a:pt x="43" y="199"/>
                    <a:pt x="99" y="199"/>
                  </a:cubicBezTo>
                  <a:cubicBezTo>
                    <a:pt x="156" y="199"/>
                    <a:pt x="198" y="156"/>
                    <a:pt x="198" y="100"/>
                  </a:cubicBezTo>
                  <a:cubicBezTo>
                    <a:pt x="198" y="43"/>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73"/>
            <p:cNvSpPr/>
            <p:nvPr/>
          </p:nvSpPr>
          <p:spPr>
            <a:xfrm flipH="1">
              <a:off x="2904806" y="4209931"/>
              <a:ext cx="20807" cy="20918"/>
            </a:xfrm>
            <a:custGeom>
              <a:rect b="b" l="l" r="r" t="t"/>
              <a:pathLst>
                <a:path extrusionOk="0" h="190" w="189">
                  <a:moveTo>
                    <a:pt x="94" y="1"/>
                  </a:moveTo>
                  <a:cubicBezTo>
                    <a:pt x="42" y="1"/>
                    <a:pt x="0" y="43"/>
                    <a:pt x="0" y="95"/>
                  </a:cubicBezTo>
                  <a:cubicBezTo>
                    <a:pt x="0" y="147"/>
                    <a:pt x="42" y="189"/>
                    <a:pt x="94" y="189"/>
                  </a:cubicBezTo>
                  <a:cubicBezTo>
                    <a:pt x="146" y="189"/>
                    <a:pt x="189" y="147"/>
                    <a:pt x="189" y="95"/>
                  </a:cubicBezTo>
                  <a:cubicBezTo>
                    <a:pt x="189" y="43"/>
                    <a:pt x="146" y="1"/>
                    <a:pt x="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3"/>
            <p:cNvSpPr/>
            <p:nvPr/>
          </p:nvSpPr>
          <p:spPr>
            <a:xfrm flipH="1">
              <a:off x="2816073" y="4212023"/>
              <a:ext cx="20367" cy="19817"/>
            </a:xfrm>
            <a:custGeom>
              <a:rect b="b" l="l" r="r" t="t"/>
              <a:pathLst>
                <a:path extrusionOk="0" h="180" w="185">
                  <a:moveTo>
                    <a:pt x="95" y="1"/>
                  </a:moveTo>
                  <a:cubicBezTo>
                    <a:pt x="43" y="1"/>
                    <a:pt x="1" y="38"/>
                    <a:pt x="1" y="90"/>
                  </a:cubicBezTo>
                  <a:cubicBezTo>
                    <a:pt x="1" y="142"/>
                    <a:pt x="43" y="180"/>
                    <a:pt x="95" y="180"/>
                  </a:cubicBezTo>
                  <a:cubicBezTo>
                    <a:pt x="142" y="180"/>
                    <a:pt x="185" y="142"/>
                    <a:pt x="185" y="90"/>
                  </a:cubicBezTo>
                  <a:cubicBezTo>
                    <a:pt x="185" y="38"/>
                    <a:pt x="142"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73"/>
            <p:cNvSpPr/>
            <p:nvPr/>
          </p:nvSpPr>
          <p:spPr>
            <a:xfrm flipH="1">
              <a:off x="2727339" y="4211032"/>
              <a:ext cx="19266" cy="18716"/>
            </a:xfrm>
            <a:custGeom>
              <a:rect b="b" l="l" r="r" t="t"/>
              <a:pathLst>
                <a:path extrusionOk="0" h="170" w="175">
                  <a:moveTo>
                    <a:pt x="90" y="0"/>
                  </a:moveTo>
                  <a:cubicBezTo>
                    <a:pt x="43" y="0"/>
                    <a:pt x="0" y="38"/>
                    <a:pt x="0" y="85"/>
                  </a:cubicBezTo>
                  <a:cubicBezTo>
                    <a:pt x="0" y="132"/>
                    <a:pt x="43" y="170"/>
                    <a:pt x="90" y="170"/>
                  </a:cubicBezTo>
                  <a:cubicBezTo>
                    <a:pt x="137" y="170"/>
                    <a:pt x="175" y="132"/>
                    <a:pt x="175" y="85"/>
                  </a:cubicBezTo>
                  <a:cubicBezTo>
                    <a:pt x="175" y="38"/>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73"/>
            <p:cNvSpPr/>
            <p:nvPr/>
          </p:nvSpPr>
          <p:spPr>
            <a:xfrm flipH="1">
              <a:off x="2638605" y="4206849"/>
              <a:ext cx="18275" cy="18275"/>
            </a:xfrm>
            <a:custGeom>
              <a:rect b="b" l="l" r="r" t="t"/>
              <a:pathLst>
                <a:path extrusionOk="0" h="166" w="166">
                  <a:moveTo>
                    <a:pt x="86" y="1"/>
                  </a:moveTo>
                  <a:cubicBezTo>
                    <a:pt x="39" y="1"/>
                    <a:pt x="1" y="38"/>
                    <a:pt x="1" y="81"/>
                  </a:cubicBezTo>
                  <a:cubicBezTo>
                    <a:pt x="1" y="128"/>
                    <a:pt x="39" y="166"/>
                    <a:pt x="86" y="166"/>
                  </a:cubicBezTo>
                  <a:cubicBezTo>
                    <a:pt x="128" y="166"/>
                    <a:pt x="166" y="128"/>
                    <a:pt x="166" y="81"/>
                  </a:cubicBezTo>
                  <a:cubicBezTo>
                    <a:pt x="166" y="38"/>
                    <a:pt x="128" y="1"/>
                    <a:pt x="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73"/>
            <p:cNvSpPr/>
            <p:nvPr/>
          </p:nvSpPr>
          <p:spPr>
            <a:xfrm flipH="1">
              <a:off x="2549761" y="4200133"/>
              <a:ext cx="17285" cy="17174"/>
            </a:xfrm>
            <a:custGeom>
              <a:rect b="b" l="l" r="r" t="t"/>
              <a:pathLst>
                <a:path extrusionOk="0" h="156" w="157">
                  <a:moveTo>
                    <a:pt x="76" y="0"/>
                  </a:moveTo>
                  <a:cubicBezTo>
                    <a:pt x="34" y="0"/>
                    <a:pt x="1" y="33"/>
                    <a:pt x="1" y="76"/>
                  </a:cubicBezTo>
                  <a:cubicBezTo>
                    <a:pt x="1" y="123"/>
                    <a:pt x="34" y="156"/>
                    <a:pt x="76" y="156"/>
                  </a:cubicBezTo>
                  <a:cubicBezTo>
                    <a:pt x="118" y="156"/>
                    <a:pt x="156" y="123"/>
                    <a:pt x="156" y="76"/>
                  </a:cubicBezTo>
                  <a:cubicBezTo>
                    <a:pt x="156" y="33"/>
                    <a:pt x="118"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73"/>
            <p:cNvSpPr/>
            <p:nvPr/>
          </p:nvSpPr>
          <p:spPr>
            <a:xfrm flipH="1">
              <a:off x="2461578" y="4190775"/>
              <a:ext cx="16184" cy="16734"/>
            </a:xfrm>
            <a:custGeom>
              <a:rect b="b" l="l" r="r" t="t"/>
              <a:pathLst>
                <a:path extrusionOk="0" h="152" w="147">
                  <a:moveTo>
                    <a:pt x="71" y="0"/>
                  </a:moveTo>
                  <a:cubicBezTo>
                    <a:pt x="33" y="0"/>
                    <a:pt x="0" y="33"/>
                    <a:pt x="0" y="76"/>
                  </a:cubicBezTo>
                  <a:cubicBezTo>
                    <a:pt x="0" y="118"/>
                    <a:pt x="33" y="151"/>
                    <a:pt x="71" y="151"/>
                  </a:cubicBezTo>
                  <a:cubicBezTo>
                    <a:pt x="113" y="151"/>
                    <a:pt x="146" y="118"/>
                    <a:pt x="146" y="76"/>
                  </a:cubicBezTo>
                  <a:cubicBezTo>
                    <a:pt x="146" y="33"/>
                    <a:pt x="113"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73"/>
            <p:cNvSpPr/>
            <p:nvPr/>
          </p:nvSpPr>
          <p:spPr>
            <a:xfrm flipH="1">
              <a:off x="2373395" y="4179326"/>
              <a:ext cx="15633" cy="15743"/>
            </a:xfrm>
            <a:custGeom>
              <a:rect b="b" l="l" r="r" t="t"/>
              <a:pathLst>
                <a:path extrusionOk="0" h="143" w="142">
                  <a:moveTo>
                    <a:pt x="71" y="1"/>
                  </a:moveTo>
                  <a:cubicBezTo>
                    <a:pt x="33" y="1"/>
                    <a:pt x="0" y="34"/>
                    <a:pt x="0" y="71"/>
                  </a:cubicBezTo>
                  <a:cubicBezTo>
                    <a:pt x="0" y="109"/>
                    <a:pt x="33" y="142"/>
                    <a:pt x="71" y="142"/>
                  </a:cubicBezTo>
                  <a:cubicBezTo>
                    <a:pt x="109" y="142"/>
                    <a:pt x="142" y="109"/>
                    <a:pt x="142" y="71"/>
                  </a:cubicBezTo>
                  <a:cubicBezTo>
                    <a:pt x="142" y="34"/>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3"/>
            <p:cNvSpPr/>
            <p:nvPr/>
          </p:nvSpPr>
          <p:spPr>
            <a:xfrm flipH="1">
              <a:off x="2285652" y="4166335"/>
              <a:ext cx="14642" cy="14642"/>
            </a:xfrm>
            <a:custGeom>
              <a:rect b="b" l="l" r="r" t="t"/>
              <a:pathLst>
                <a:path extrusionOk="0" h="133" w="133">
                  <a:moveTo>
                    <a:pt x="67" y="1"/>
                  </a:moveTo>
                  <a:cubicBezTo>
                    <a:pt x="29" y="1"/>
                    <a:pt x="1" y="29"/>
                    <a:pt x="1" y="67"/>
                  </a:cubicBezTo>
                  <a:cubicBezTo>
                    <a:pt x="1" y="105"/>
                    <a:pt x="29" y="133"/>
                    <a:pt x="67" y="133"/>
                  </a:cubicBezTo>
                  <a:cubicBezTo>
                    <a:pt x="100" y="133"/>
                    <a:pt x="133" y="105"/>
                    <a:pt x="133" y="67"/>
                  </a:cubicBezTo>
                  <a:cubicBezTo>
                    <a:pt x="133" y="29"/>
                    <a:pt x="100"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73"/>
            <p:cNvSpPr/>
            <p:nvPr/>
          </p:nvSpPr>
          <p:spPr>
            <a:xfrm flipH="1">
              <a:off x="2198459" y="4152353"/>
              <a:ext cx="13101" cy="13651"/>
            </a:xfrm>
            <a:custGeom>
              <a:rect b="b" l="l" r="r" t="t"/>
              <a:pathLst>
                <a:path extrusionOk="0" h="124" w="119">
                  <a:moveTo>
                    <a:pt x="57" y="1"/>
                  </a:moveTo>
                  <a:cubicBezTo>
                    <a:pt x="24" y="1"/>
                    <a:pt x="1" y="24"/>
                    <a:pt x="1" y="62"/>
                  </a:cubicBezTo>
                  <a:cubicBezTo>
                    <a:pt x="1" y="95"/>
                    <a:pt x="24" y="123"/>
                    <a:pt x="57" y="123"/>
                  </a:cubicBezTo>
                  <a:cubicBezTo>
                    <a:pt x="95" y="123"/>
                    <a:pt x="119" y="95"/>
                    <a:pt x="119" y="62"/>
                  </a:cubicBezTo>
                  <a:cubicBezTo>
                    <a:pt x="119" y="24"/>
                    <a:pt x="95"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73"/>
            <p:cNvSpPr/>
            <p:nvPr/>
          </p:nvSpPr>
          <p:spPr>
            <a:xfrm flipH="1">
              <a:off x="2110717" y="4136831"/>
              <a:ext cx="12551" cy="12551"/>
            </a:xfrm>
            <a:custGeom>
              <a:rect b="b" l="l" r="r" t="t"/>
              <a:pathLst>
                <a:path extrusionOk="0" h="114" w="114">
                  <a:moveTo>
                    <a:pt x="57" y="0"/>
                  </a:moveTo>
                  <a:cubicBezTo>
                    <a:pt x="24" y="0"/>
                    <a:pt x="0" y="28"/>
                    <a:pt x="0" y="57"/>
                  </a:cubicBezTo>
                  <a:cubicBezTo>
                    <a:pt x="0" y="90"/>
                    <a:pt x="24" y="113"/>
                    <a:pt x="57" y="113"/>
                  </a:cubicBezTo>
                  <a:cubicBezTo>
                    <a:pt x="90" y="113"/>
                    <a:pt x="113" y="90"/>
                    <a:pt x="113" y="57"/>
                  </a:cubicBezTo>
                  <a:cubicBezTo>
                    <a:pt x="113" y="28"/>
                    <a:pt x="90"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3"/>
            <p:cNvSpPr/>
            <p:nvPr/>
          </p:nvSpPr>
          <p:spPr>
            <a:xfrm flipH="1">
              <a:off x="2023524" y="4121748"/>
              <a:ext cx="11560" cy="11560"/>
            </a:xfrm>
            <a:custGeom>
              <a:rect b="b" l="l" r="r" t="t"/>
              <a:pathLst>
                <a:path extrusionOk="0" h="105" w="105">
                  <a:moveTo>
                    <a:pt x="52" y="0"/>
                  </a:moveTo>
                  <a:cubicBezTo>
                    <a:pt x="24" y="0"/>
                    <a:pt x="1" y="24"/>
                    <a:pt x="1" y="52"/>
                  </a:cubicBezTo>
                  <a:cubicBezTo>
                    <a:pt x="1" y="81"/>
                    <a:pt x="24" y="104"/>
                    <a:pt x="52" y="104"/>
                  </a:cubicBezTo>
                  <a:cubicBezTo>
                    <a:pt x="81" y="104"/>
                    <a:pt x="104" y="81"/>
                    <a:pt x="104" y="52"/>
                  </a:cubicBezTo>
                  <a:cubicBezTo>
                    <a:pt x="104" y="24"/>
                    <a:pt x="81"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3"/>
            <p:cNvSpPr/>
            <p:nvPr/>
          </p:nvSpPr>
          <p:spPr>
            <a:xfrm flipH="1">
              <a:off x="1935891" y="4106115"/>
              <a:ext cx="11009" cy="11009"/>
            </a:xfrm>
            <a:custGeom>
              <a:rect b="b" l="l" r="r" t="t"/>
              <a:pathLst>
                <a:path extrusionOk="0" h="100" w="100">
                  <a:moveTo>
                    <a:pt x="53" y="1"/>
                  </a:moveTo>
                  <a:cubicBezTo>
                    <a:pt x="25" y="1"/>
                    <a:pt x="1" y="25"/>
                    <a:pt x="1" y="53"/>
                  </a:cubicBezTo>
                  <a:cubicBezTo>
                    <a:pt x="1" y="76"/>
                    <a:pt x="25" y="100"/>
                    <a:pt x="53" y="100"/>
                  </a:cubicBezTo>
                  <a:cubicBezTo>
                    <a:pt x="76" y="100"/>
                    <a:pt x="100" y="76"/>
                    <a:pt x="100" y="53"/>
                  </a:cubicBezTo>
                  <a:cubicBezTo>
                    <a:pt x="100" y="25"/>
                    <a:pt x="76"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73"/>
            <p:cNvSpPr/>
            <p:nvPr/>
          </p:nvSpPr>
          <p:spPr>
            <a:xfrm flipH="1">
              <a:off x="1848699" y="4092133"/>
              <a:ext cx="9358" cy="9468"/>
            </a:xfrm>
            <a:custGeom>
              <a:rect b="b" l="l" r="r" t="t"/>
              <a:pathLst>
                <a:path extrusionOk="0" h="86" w="85">
                  <a:moveTo>
                    <a:pt x="43" y="1"/>
                  </a:moveTo>
                  <a:cubicBezTo>
                    <a:pt x="19" y="1"/>
                    <a:pt x="0" y="20"/>
                    <a:pt x="0" y="43"/>
                  </a:cubicBezTo>
                  <a:cubicBezTo>
                    <a:pt x="0" y="67"/>
                    <a:pt x="19" y="86"/>
                    <a:pt x="43" y="86"/>
                  </a:cubicBezTo>
                  <a:cubicBezTo>
                    <a:pt x="66" y="86"/>
                    <a:pt x="85" y="67"/>
                    <a:pt x="85" y="43"/>
                  </a:cubicBezTo>
                  <a:cubicBezTo>
                    <a:pt x="85" y="20"/>
                    <a:pt x="66"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3"/>
            <p:cNvSpPr/>
            <p:nvPr/>
          </p:nvSpPr>
          <p:spPr>
            <a:xfrm flipH="1">
              <a:off x="1760405" y="4078702"/>
              <a:ext cx="8917" cy="8917"/>
            </a:xfrm>
            <a:custGeom>
              <a:rect b="b" l="l" r="r" t="t"/>
              <a:pathLst>
                <a:path extrusionOk="0" h="81" w="81">
                  <a:moveTo>
                    <a:pt x="38" y="0"/>
                  </a:moveTo>
                  <a:cubicBezTo>
                    <a:pt x="19" y="0"/>
                    <a:pt x="0" y="19"/>
                    <a:pt x="0" y="43"/>
                  </a:cubicBezTo>
                  <a:cubicBezTo>
                    <a:pt x="0" y="66"/>
                    <a:pt x="19" y="80"/>
                    <a:pt x="38" y="80"/>
                  </a:cubicBezTo>
                  <a:cubicBezTo>
                    <a:pt x="61" y="80"/>
                    <a:pt x="80" y="66"/>
                    <a:pt x="80" y="43"/>
                  </a:cubicBezTo>
                  <a:cubicBezTo>
                    <a:pt x="80" y="19"/>
                    <a:pt x="61"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73"/>
            <p:cNvSpPr/>
            <p:nvPr/>
          </p:nvSpPr>
          <p:spPr>
            <a:xfrm flipH="1">
              <a:off x="1672663" y="4067803"/>
              <a:ext cx="7927" cy="7817"/>
            </a:xfrm>
            <a:custGeom>
              <a:rect b="b" l="l" r="r" t="t"/>
              <a:pathLst>
                <a:path extrusionOk="0" h="71" w="72">
                  <a:moveTo>
                    <a:pt x="38" y="0"/>
                  </a:moveTo>
                  <a:cubicBezTo>
                    <a:pt x="19" y="0"/>
                    <a:pt x="0" y="14"/>
                    <a:pt x="0" y="38"/>
                  </a:cubicBezTo>
                  <a:cubicBezTo>
                    <a:pt x="0" y="57"/>
                    <a:pt x="19" y="71"/>
                    <a:pt x="38" y="71"/>
                  </a:cubicBezTo>
                  <a:cubicBezTo>
                    <a:pt x="57" y="71"/>
                    <a:pt x="71" y="57"/>
                    <a:pt x="71" y="38"/>
                  </a:cubicBezTo>
                  <a:cubicBezTo>
                    <a:pt x="71" y="14"/>
                    <a:pt x="57"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73"/>
            <p:cNvSpPr/>
            <p:nvPr/>
          </p:nvSpPr>
          <p:spPr>
            <a:xfrm flipH="1">
              <a:off x="1583929" y="4058996"/>
              <a:ext cx="7376" cy="7266"/>
            </a:xfrm>
            <a:custGeom>
              <a:rect b="b" l="l" r="r" t="t"/>
              <a:pathLst>
                <a:path extrusionOk="0" h="66" w="67">
                  <a:moveTo>
                    <a:pt x="33" y="0"/>
                  </a:moveTo>
                  <a:cubicBezTo>
                    <a:pt x="14" y="0"/>
                    <a:pt x="0" y="14"/>
                    <a:pt x="0" y="33"/>
                  </a:cubicBezTo>
                  <a:cubicBezTo>
                    <a:pt x="0" y="52"/>
                    <a:pt x="14" y="66"/>
                    <a:pt x="33" y="66"/>
                  </a:cubicBezTo>
                  <a:cubicBezTo>
                    <a:pt x="52" y="66"/>
                    <a:pt x="66" y="52"/>
                    <a:pt x="66" y="33"/>
                  </a:cubicBezTo>
                  <a:cubicBezTo>
                    <a:pt x="66" y="14"/>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3"/>
            <p:cNvSpPr/>
            <p:nvPr/>
          </p:nvSpPr>
          <p:spPr>
            <a:xfrm flipH="1">
              <a:off x="1495746" y="4053271"/>
              <a:ext cx="5835" cy="6275"/>
            </a:xfrm>
            <a:custGeom>
              <a:rect b="b" l="l" r="r" t="t"/>
              <a:pathLst>
                <a:path extrusionOk="0" h="57" w="53">
                  <a:moveTo>
                    <a:pt x="29" y="0"/>
                  </a:moveTo>
                  <a:cubicBezTo>
                    <a:pt x="10" y="0"/>
                    <a:pt x="1" y="14"/>
                    <a:pt x="1" y="28"/>
                  </a:cubicBezTo>
                  <a:cubicBezTo>
                    <a:pt x="1" y="43"/>
                    <a:pt x="10" y="57"/>
                    <a:pt x="29" y="57"/>
                  </a:cubicBezTo>
                  <a:cubicBezTo>
                    <a:pt x="43" y="57"/>
                    <a:pt x="53" y="43"/>
                    <a:pt x="53" y="28"/>
                  </a:cubicBezTo>
                  <a:cubicBezTo>
                    <a:pt x="53" y="14"/>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73"/>
            <p:cNvSpPr/>
            <p:nvPr/>
          </p:nvSpPr>
          <p:spPr>
            <a:xfrm flipH="1">
              <a:off x="1407012" y="4051179"/>
              <a:ext cx="4734" cy="4734"/>
            </a:xfrm>
            <a:custGeom>
              <a:rect b="b" l="l" r="r" t="t"/>
              <a:pathLst>
                <a:path extrusionOk="0" h="43" w="43">
                  <a:moveTo>
                    <a:pt x="19" y="0"/>
                  </a:moveTo>
                  <a:cubicBezTo>
                    <a:pt x="10" y="0"/>
                    <a:pt x="0" y="10"/>
                    <a:pt x="0" y="19"/>
                  </a:cubicBezTo>
                  <a:cubicBezTo>
                    <a:pt x="0" y="33"/>
                    <a:pt x="10" y="43"/>
                    <a:pt x="19" y="43"/>
                  </a:cubicBezTo>
                  <a:cubicBezTo>
                    <a:pt x="33" y="43"/>
                    <a:pt x="43" y="33"/>
                    <a:pt x="43" y="19"/>
                  </a:cubicBezTo>
                  <a:cubicBezTo>
                    <a:pt x="43" y="10"/>
                    <a:pt x="33" y="0"/>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73"/>
            <p:cNvSpPr/>
            <p:nvPr/>
          </p:nvSpPr>
          <p:spPr>
            <a:xfrm flipH="1">
              <a:off x="1318278" y="4052170"/>
              <a:ext cx="3743" cy="4294"/>
            </a:xfrm>
            <a:custGeom>
              <a:rect b="b" l="l" r="r" t="t"/>
              <a:pathLst>
                <a:path extrusionOk="0" h="39" w="34">
                  <a:moveTo>
                    <a:pt x="15" y="1"/>
                  </a:moveTo>
                  <a:cubicBezTo>
                    <a:pt x="6" y="1"/>
                    <a:pt x="1" y="10"/>
                    <a:pt x="1" y="20"/>
                  </a:cubicBezTo>
                  <a:cubicBezTo>
                    <a:pt x="1" y="29"/>
                    <a:pt x="6" y="38"/>
                    <a:pt x="15" y="38"/>
                  </a:cubicBezTo>
                  <a:cubicBezTo>
                    <a:pt x="29" y="38"/>
                    <a:pt x="34" y="29"/>
                    <a:pt x="34" y="20"/>
                  </a:cubicBezTo>
                  <a:cubicBezTo>
                    <a:pt x="34" y="10"/>
                    <a:pt x="29"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73"/>
            <p:cNvSpPr/>
            <p:nvPr/>
          </p:nvSpPr>
          <p:spPr>
            <a:xfrm flipH="1">
              <a:off x="1229544" y="4057344"/>
              <a:ext cx="3193" cy="3303"/>
            </a:xfrm>
            <a:custGeom>
              <a:rect b="b" l="l" r="r" t="t"/>
              <a:pathLst>
                <a:path extrusionOk="0" h="30" w="29">
                  <a:moveTo>
                    <a:pt x="15" y="1"/>
                  </a:moveTo>
                  <a:cubicBezTo>
                    <a:pt x="10" y="1"/>
                    <a:pt x="1" y="6"/>
                    <a:pt x="1" y="15"/>
                  </a:cubicBezTo>
                  <a:cubicBezTo>
                    <a:pt x="1" y="20"/>
                    <a:pt x="10" y="29"/>
                    <a:pt x="15" y="29"/>
                  </a:cubicBezTo>
                  <a:cubicBezTo>
                    <a:pt x="24" y="29"/>
                    <a:pt x="29" y="20"/>
                    <a:pt x="29" y="15"/>
                  </a:cubicBezTo>
                  <a:cubicBezTo>
                    <a:pt x="29" y="6"/>
                    <a:pt x="24"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3"/>
            <p:cNvSpPr/>
            <p:nvPr/>
          </p:nvSpPr>
          <p:spPr>
            <a:xfrm flipH="1">
              <a:off x="1140701" y="4066152"/>
              <a:ext cx="2752" cy="2202"/>
            </a:xfrm>
            <a:custGeom>
              <a:rect b="b" l="l" r="r" t="t"/>
              <a:pathLst>
                <a:path extrusionOk="0" h="20" w="25">
                  <a:moveTo>
                    <a:pt x="10" y="1"/>
                  </a:moveTo>
                  <a:cubicBezTo>
                    <a:pt x="5" y="1"/>
                    <a:pt x="1" y="6"/>
                    <a:pt x="1" y="10"/>
                  </a:cubicBezTo>
                  <a:cubicBezTo>
                    <a:pt x="1" y="15"/>
                    <a:pt x="5" y="20"/>
                    <a:pt x="10" y="20"/>
                  </a:cubicBezTo>
                  <a:cubicBezTo>
                    <a:pt x="19" y="20"/>
                    <a:pt x="24" y="15"/>
                    <a:pt x="24" y="10"/>
                  </a:cubicBezTo>
                  <a:cubicBezTo>
                    <a:pt x="24" y="6"/>
                    <a:pt x="19"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73"/>
            <p:cNvSpPr/>
            <p:nvPr/>
          </p:nvSpPr>
          <p:spPr>
            <a:xfrm flipH="1">
              <a:off x="1053068" y="4079143"/>
              <a:ext cx="1101" cy="1211"/>
            </a:xfrm>
            <a:custGeom>
              <a:rect b="b" l="l" r="r" t="t"/>
              <a:pathLst>
                <a:path extrusionOk="0" h="11" w="10">
                  <a:moveTo>
                    <a:pt x="5" y="1"/>
                  </a:moveTo>
                  <a:cubicBezTo>
                    <a:pt x="0" y="1"/>
                    <a:pt x="0" y="6"/>
                    <a:pt x="0" y="6"/>
                  </a:cubicBezTo>
                  <a:cubicBezTo>
                    <a:pt x="0" y="10"/>
                    <a:pt x="0" y="10"/>
                    <a:pt x="5" y="10"/>
                  </a:cubicBezTo>
                  <a:cubicBezTo>
                    <a:pt x="5" y="10"/>
                    <a:pt x="10" y="10"/>
                    <a:pt x="10" y="6"/>
                  </a:cubicBezTo>
                  <a:cubicBezTo>
                    <a:pt x="10" y="6"/>
                    <a:pt x="5"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3"/>
            <p:cNvSpPr/>
            <p:nvPr/>
          </p:nvSpPr>
          <p:spPr>
            <a:xfrm flipH="1">
              <a:off x="965875" y="4096317"/>
              <a:ext cx="110" cy="110"/>
            </a:xfrm>
            <a:custGeom>
              <a:rect b="b" l="l" r="r" t="t"/>
              <a:pathLst>
                <a:path extrusionOk="0" h="1" w="1">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73"/>
            <p:cNvSpPr/>
            <p:nvPr/>
          </p:nvSpPr>
          <p:spPr>
            <a:xfrm flipH="1">
              <a:off x="8071398" y="3707584"/>
              <a:ext cx="80478" cy="80588"/>
            </a:xfrm>
            <a:custGeom>
              <a:rect b="b" l="l" r="r" t="t"/>
              <a:pathLst>
                <a:path extrusionOk="0" h="732" w="731">
                  <a:moveTo>
                    <a:pt x="363" y="1"/>
                  </a:moveTo>
                  <a:cubicBezTo>
                    <a:pt x="161" y="1"/>
                    <a:pt x="0" y="165"/>
                    <a:pt x="0" y="368"/>
                  </a:cubicBezTo>
                  <a:cubicBezTo>
                    <a:pt x="0" y="571"/>
                    <a:pt x="161" y="731"/>
                    <a:pt x="363" y="731"/>
                  </a:cubicBezTo>
                  <a:cubicBezTo>
                    <a:pt x="566" y="731"/>
                    <a:pt x="731" y="571"/>
                    <a:pt x="731" y="368"/>
                  </a:cubicBezTo>
                  <a:cubicBezTo>
                    <a:pt x="731" y="165"/>
                    <a:pt x="566"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73"/>
            <p:cNvSpPr/>
            <p:nvPr/>
          </p:nvSpPr>
          <p:spPr>
            <a:xfrm flipH="1">
              <a:off x="8002811" y="3764721"/>
              <a:ext cx="79597" cy="79487"/>
            </a:xfrm>
            <a:custGeom>
              <a:rect b="b" l="l" r="r" t="t"/>
              <a:pathLst>
                <a:path extrusionOk="0" h="722" w="723">
                  <a:moveTo>
                    <a:pt x="359" y="0"/>
                  </a:moveTo>
                  <a:cubicBezTo>
                    <a:pt x="161" y="0"/>
                    <a:pt x="1" y="165"/>
                    <a:pt x="1" y="363"/>
                  </a:cubicBezTo>
                  <a:cubicBezTo>
                    <a:pt x="1" y="561"/>
                    <a:pt x="161" y="721"/>
                    <a:pt x="359" y="721"/>
                  </a:cubicBezTo>
                  <a:cubicBezTo>
                    <a:pt x="557" y="721"/>
                    <a:pt x="722" y="561"/>
                    <a:pt x="722" y="363"/>
                  </a:cubicBezTo>
                  <a:cubicBezTo>
                    <a:pt x="722" y="165"/>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3"/>
            <p:cNvSpPr/>
            <p:nvPr/>
          </p:nvSpPr>
          <p:spPr>
            <a:xfrm flipH="1">
              <a:off x="7931692" y="3818666"/>
              <a:ext cx="78496" cy="78496"/>
            </a:xfrm>
            <a:custGeom>
              <a:rect b="b" l="l" r="r" t="t"/>
              <a:pathLst>
                <a:path extrusionOk="0" h="713" w="713">
                  <a:moveTo>
                    <a:pt x="354" y="0"/>
                  </a:moveTo>
                  <a:cubicBezTo>
                    <a:pt x="156" y="0"/>
                    <a:pt x="0" y="161"/>
                    <a:pt x="0" y="354"/>
                  </a:cubicBezTo>
                  <a:cubicBezTo>
                    <a:pt x="0" y="552"/>
                    <a:pt x="156" y="712"/>
                    <a:pt x="354" y="712"/>
                  </a:cubicBezTo>
                  <a:cubicBezTo>
                    <a:pt x="552" y="712"/>
                    <a:pt x="712" y="552"/>
                    <a:pt x="712" y="354"/>
                  </a:cubicBezTo>
                  <a:cubicBezTo>
                    <a:pt x="712" y="161"/>
                    <a:pt x="552"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73"/>
            <p:cNvSpPr/>
            <p:nvPr/>
          </p:nvSpPr>
          <p:spPr>
            <a:xfrm flipH="1">
              <a:off x="7858592" y="3869528"/>
              <a:ext cx="77945" cy="77395"/>
            </a:xfrm>
            <a:custGeom>
              <a:rect b="b" l="l" r="r" t="t"/>
              <a:pathLst>
                <a:path extrusionOk="0" h="703" w="708">
                  <a:moveTo>
                    <a:pt x="354" y="0"/>
                  </a:moveTo>
                  <a:cubicBezTo>
                    <a:pt x="161" y="0"/>
                    <a:pt x="1" y="156"/>
                    <a:pt x="1" y="354"/>
                  </a:cubicBezTo>
                  <a:cubicBezTo>
                    <a:pt x="1" y="547"/>
                    <a:pt x="161" y="703"/>
                    <a:pt x="354" y="703"/>
                  </a:cubicBezTo>
                  <a:cubicBezTo>
                    <a:pt x="547" y="703"/>
                    <a:pt x="708" y="547"/>
                    <a:pt x="708" y="354"/>
                  </a:cubicBezTo>
                  <a:cubicBezTo>
                    <a:pt x="708" y="156"/>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3"/>
            <p:cNvSpPr/>
            <p:nvPr/>
          </p:nvSpPr>
          <p:spPr>
            <a:xfrm flipH="1">
              <a:off x="7783840" y="3917748"/>
              <a:ext cx="76955" cy="76955"/>
            </a:xfrm>
            <a:custGeom>
              <a:rect b="b" l="l" r="r" t="t"/>
              <a:pathLst>
                <a:path extrusionOk="0" h="699" w="699">
                  <a:moveTo>
                    <a:pt x="350" y="1"/>
                  </a:moveTo>
                  <a:cubicBezTo>
                    <a:pt x="156" y="1"/>
                    <a:pt x="1" y="156"/>
                    <a:pt x="1" y="350"/>
                  </a:cubicBezTo>
                  <a:cubicBezTo>
                    <a:pt x="1" y="543"/>
                    <a:pt x="156" y="698"/>
                    <a:pt x="350" y="698"/>
                  </a:cubicBezTo>
                  <a:cubicBezTo>
                    <a:pt x="543" y="698"/>
                    <a:pt x="699" y="543"/>
                    <a:pt x="699" y="350"/>
                  </a:cubicBezTo>
                  <a:cubicBezTo>
                    <a:pt x="699" y="156"/>
                    <a:pt x="543" y="1"/>
                    <a:pt x="3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3"/>
            <p:cNvSpPr/>
            <p:nvPr/>
          </p:nvSpPr>
          <p:spPr>
            <a:xfrm flipH="1">
              <a:off x="7707546" y="3963987"/>
              <a:ext cx="75854" cy="75303"/>
            </a:xfrm>
            <a:custGeom>
              <a:rect b="b" l="l" r="r" t="t"/>
              <a:pathLst>
                <a:path extrusionOk="0" h="684" w="689">
                  <a:moveTo>
                    <a:pt x="344" y="0"/>
                  </a:moveTo>
                  <a:cubicBezTo>
                    <a:pt x="156" y="0"/>
                    <a:pt x="0" y="151"/>
                    <a:pt x="0" y="344"/>
                  </a:cubicBezTo>
                  <a:cubicBezTo>
                    <a:pt x="0" y="533"/>
                    <a:pt x="156" y="684"/>
                    <a:pt x="344" y="684"/>
                  </a:cubicBezTo>
                  <a:cubicBezTo>
                    <a:pt x="533" y="684"/>
                    <a:pt x="689" y="533"/>
                    <a:pt x="689" y="344"/>
                  </a:cubicBezTo>
                  <a:cubicBezTo>
                    <a:pt x="689" y="151"/>
                    <a:pt x="533"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73"/>
            <p:cNvSpPr/>
            <p:nvPr/>
          </p:nvSpPr>
          <p:spPr>
            <a:xfrm flipH="1">
              <a:off x="7629711" y="4007033"/>
              <a:ext cx="74863" cy="74863"/>
            </a:xfrm>
            <a:custGeom>
              <a:rect b="b" l="l" r="r" t="t"/>
              <a:pathLst>
                <a:path extrusionOk="0" h="680" w="680">
                  <a:moveTo>
                    <a:pt x="340" y="1"/>
                  </a:moveTo>
                  <a:cubicBezTo>
                    <a:pt x="156" y="1"/>
                    <a:pt x="1" y="151"/>
                    <a:pt x="1" y="340"/>
                  </a:cubicBezTo>
                  <a:cubicBezTo>
                    <a:pt x="1" y="529"/>
                    <a:pt x="156" y="679"/>
                    <a:pt x="340" y="679"/>
                  </a:cubicBezTo>
                  <a:cubicBezTo>
                    <a:pt x="529" y="679"/>
                    <a:pt x="680" y="529"/>
                    <a:pt x="680" y="340"/>
                  </a:cubicBezTo>
                  <a:cubicBezTo>
                    <a:pt x="680" y="151"/>
                    <a:pt x="529"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73"/>
            <p:cNvSpPr/>
            <p:nvPr/>
          </p:nvSpPr>
          <p:spPr>
            <a:xfrm flipH="1">
              <a:off x="7550336" y="4047546"/>
              <a:ext cx="73762" cy="73762"/>
            </a:xfrm>
            <a:custGeom>
              <a:rect b="b" l="l" r="r" t="t"/>
              <a:pathLst>
                <a:path extrusionOk="0" h="670" w="670">
                  <a:moveTo>
                    <a:pt x="335" y="0"/>
                  </a:moveTo>
                  <a:cubicBezTo>
                    <a:pt x="151" y="0"/>
                    <a:pt x="1" y="151"/>
                    <a:pt x="1" y="335"/>
                  </a:cubicBezTo>
                  <a:cubicBezTo>
                    <a:pt x="1" y="519"/>
                    <a:pt x="151" y="670"/>
                    <a:pt x="335" y="670"/>
                  </a:cubicBezTo>
                  <a:cubicBezTo>
                    <a:pt x="519" y="670"/>
                    <a:pt x="670" y="519"/>
                    <a:pt x="670" y="335"/>
                  </a:cubicBezTo>
                  <a:cubicBezTo>
                    <a:pt x="670" y="151"/>
                    <a:pt x="519"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3"/>
            <p:cNvSpPr/>
            <p:nvPr/>
          </p:nvSpPr>
          <p:spPr>
            <a:xfrm flipH="1">
              <a:off x="7469308" y="4084867"/>
              <a:ext cx="73322" cy="72771"/>
            </a:xfrm>
            <a:custGeom>
              <a:rect b="b" l="l" r="r" t="t"/>
              <a:pathLst>
                <a:path extrusionOk="0" h="661" w="666">
                  <a:moveTo>
                    <a:pt x="335" y="1"/>
                  </a:moveTo>
                  <a:cubicBezTo>
                    <a:pt x="152" y="1"/>
                    <a:pt x="1" y="152"/>
                    <a:pt x="1" y="331"/>
                  </a:cubicBezTo>
                  <a:cubicBezTo>
                    <a:pt x="1" y="515"/>
                    <a:pt x="152" y="661"/>
                    <a:pt x="335" y="661"/>
                  </a:cubicBezTo>
                  <a:cubicBezTo>
                    <a:pt x="515" y="661"/>
                    <a:pt x="665" y="515"/>
                    <a:pt x="665" y="331"/>
                  </a:cubicBezTo>
                  <a:cubicBezTo>
                    <a:pt x="665" y="152"/>
                    <a:pt x="515"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73"/>
            <p:cNvSpPr/>
            <p:nvPr/>
          </p:nvSpPr>
          <p:spPr>
            <a:xfrm flipH="1">
              <a:off x="7387290" y="4119656"/>
              <a:ext cx="72331" cy="71780"/>
            </a:xfrm>
            <a:custGeom>
              <a:rect b="b" l="l" r="r" t="t"/>
              <a:pathLst>
                <a:path extrusionOk="0" h="652" w="657">
                  <a:moveTo>
                    <a:pt x="331" y="1"/>
                  </a:moveTo>
                  <a:cubicBezTo>
                    <a:pt x="147" y="1"/>
                    <a:pt x="1" y="147"/>
                    <a:pt x="1" y="326"/>
                  </a:cubicBezTo>
                  <a:cubicBezTo>
                    <a:pt x="1" y="505"/>
                    <a:pt x="147" y="651"/>
                    <a:pt x="331" y="651"/>
                  </a:cubicBezTo>
                  <a:cubicBezTo>
                    <a:pt x="510" y="651"/>
                    <a:pt x="656" y="505"/>
                    <a:pt x="656" y="326"/>
                  </a:cubicBezTo>
                  <a:cubicBezTo>
                    <a:pt x="656" y="147"/>
                    <a:pt x="510" y="1"/>
                    <a:pt x="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3"/>
            <p:cNvSpPr/>
            <p:nvPr/>
          </p:nvSpPr>
          <p:spPr>
            <a:xfrm flipH="1">
              <a:off x="7303731" y="4150812"/>
              <a:ext cx="71230" cy="70679"/>
            </a:xfrm>
            <a:custGeom>
              <a:rect b="b" l="l" r="r" t="t"/>
              <a:pathLst>
                <a:path extrusionOk="0" h="642" w="647">
                  <a:moveTo>
                    <a:pt x="321" y="0"/>
                  </a:moveTo>
                  <a:cubicBezTo>
                    <a:pt x="142" y="0"/>
                    <a:pt x="0" y="142"/>
                    <a:pt x="0" y="321"/>
                  </a:cubicBezTo>
                  <a:cubicBezTo>
                    <a:pt x="0" y="500"/>
                    <a:pt x="142" y="642"/>
                    <a:pt x="321" y="642"/>
                  </a:cubicBezTo>
                  <a:cubicBezTo>
                    <a:pt x="500" y="642"/>
                    <a:pt x="646" y="500"/>
                    <a:pt x="646" y="321"/>
                  </a:cubicBezTo>
                  <a:cubicBezTo>
                    <a:pt x="646" y="142"/>
                    <a:pt x="50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3"/>
            <p:cNvSpPr/>
            <p:nvPr/>
          </p:nvSpPr>
          <p:spPr>
            <a:xfrm flipH="1">
              <a:off x="7219731" y="4178335"/>
              <a:ext cx="69578" cy="70129"/>
            </a:xfrm>
            <a:custGeom>
              <a:rect b="b" l="l" r="r" t="t"/>
              <a:pathLst>
                <a:path extrusionOk="0" h="637" w="632">
                  <a:moveTo>
                    <a:pt x="316" y="0"/>
                  </a:moveTo>
                  <a:cubicBezTo>
                    <a:pt x="142" y="0"/>
                    <a:pt x="0" y="146"/>
                    <a:pt x="0" y="321"/>
                  </a:cubicBezTo>
                  <a:cubicBezTo>
                    <a:pt x="0" y="495"/>
                    <a:pt x="142" y="637"/>
                    <a:pt x="316" y="637"/>
                  </a:cubicBezTo>
                  <a:cubicBezTo>
                    <a:pt x="490" y="637"/>
                    <a:pt x="632" y="495"/>
                    <a:pt x="632" y="321"/>
                  </a:cubicBezTo>
                  <a:cubicBezTo>
                    <a:pt x="632" y="146"/>
                    <a:pt x="490" y="0"/>
                    <a:pt x="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73"/>
            <p:cNvSpPr/>
            <p:nvPr/>
          </p:nvSpPr>
          <p:spPr>
            <a:xfrm flipH="1">
              <a:off x="7134080" y="4202665"/>
              <a:ext cx="69138" cy="69138"/>
            </a:xfrm>
            <a:custGeom>
              <a:rect b="b" l="l" r="r" t="t"/>
              <a:pathLst>
                <a:path extrusionOk="0" h="628" w="628">
                  <a:moveTo>
                    <a:pt x="317" y="1"/>
                  </a:moveTo>
                  <a:cubicBezTo>
                    <a:pt x="142" y="1"/>
                    <a:pt x="1" y="142"/>
                    <a:pt x="1" y="317"/>
                  </a:cubicBezTo>
                  <a:cubicBezTo>
                    <a:pt x="1" y="486"/>
                    <a:pt x="142" y="628"/>
                    <a:pt x="317" y="628"/>
                  </a:cubicBezTo>
                  <a:cubicBezTo>
                    <a:pt x="491" y="628"/>
                    <a:pt x="628" y="486"/>
                    <a:pt x="628" y="317"/>
                  </a:cubicBezTo>
                  <a:cubicBezTo>
                    <a:pt x="628" y="142"/>
                    <a:pt x="491"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3"/>
            <p:cNvSpPr/>
            <p:nvPr/>
          </p:nvSpPr>
          <p:spPr>
            <a:xfrm flipH="1">
              <a:off x="7047438" y="4223473"/>
              <a:ext cx="68037" cy="68037"/>
            </a:xfrm>
            <a:custGeom>
              <a:rect b="b" l="l" r="r" t="t"/>
              <a:pathLst>
                <a:path extrusionOk="0" h="618" w="618">
                  <a:moveTo>
                    <a:pt x="307" y="0"/>
                  </a:moveTo>
                  <a:cubicBezTo>
                    <a:pt x="137" y="0"/>
                    <a:pt x="0" y="137"/>
                    <a:pt x="0" y="307"/>
                  </a:cubicBezTo>
                  <a:cubicBezTo>
                    <a:pt x="0" y="477"/>
                    <a:pt x="137" y="618"/>
                    <a:pt x="307" y="618"/>
                  </a:cubicBezTo>
                  <a:cubicBezTo>
                    <a:pt x="481" y="618"/>
                    <a:pt x="618" y="477"/>
                    <a:pt x="618" y="307"/>
                  </a:cubicBezTo>
                  <a:cubicBezTo>
                    <a:pt x="618" y="137"/>
                    <a:pt x="481"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3"/>
            <p:cNvSpPr/>
            <p:nvPr/>
          </p:nvSpPr>
          <p:spPr>
            <a:xfrm flipH="1">
              <a:off x="6960245" y="4239546"/>
              <a:ext cx="67046" cy="67597"/>
            </a:xfrm>
            <a:custGeom>
              <a:rect b="b" l="l" r="r" t="t"/>
              <a:pathLst>
                <a:path extrusionOk="0" h="614" w="609">
                  <a:moveTo>
                    <a:pt x="307" y="1"/>
                  </a:moveTo>
                  <a:cubicBezTo>
                    <a:pt x="138" y="1"/>
                    <a:pt x="1" y="137"/>
                    <a:pt x="1" y="307"/>
                  </a:cubicBezTo>
                  <a:cubicBezTo>
                    <a:pt x="1" y="477"/>
                    <a:pt x="138" y="613"/>
                    <a:pt x="307" y="613"/>
                  </a:cubicBezTo>
                  <a:cubicBezTo>
                    <a:pt x="472" y="613"/>
                    <a:pt x="609" y="477"/>
                    <a:pt x="609" y="307"/>
                  </a:cubicBezTo>
                  <a:cubicBezTo>
                    <a:pt x="609" y="137"/>
                    <a:pt x="472"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73"/>
            <p:cNvSpPr/>
            <p:nvPr/>
          </p:nvSpPr>
          <p:spPr>
            <a:xfrm flipH="1">
              <a:off x="6871952" y="4251986"/>
              <a:ext cx="66606" cy="66056"/>
            </a:xfrm>
            <a:custGeom>
              <a:rect b="b" l="l" r="r" t="t"/>
              <a:pathLst>
                <a:path extrusionOk="0" h="600" w="605">
                  <a:moveTo>
                    <a:pt x="303" y="1"/>
                  </a:moveTo>
                  <a:cubicBezTo>
                    <a:pt x="138" y="1"/>
                    <a:pt x="1" y="133"/>
                    <a:pt x="1" y="302"/>
                  </a:cubicBezTo>
                  <a:cubicBezTo>
                    <a:pt x="1" y="467"/>
                    <a:pt x="138" y="599"/>
                    <a:pt x="303" y="599"/>
                  </a:cubicBezTo>
                  <a:cubicBezTo>
                    <a:pt x="468" y="599"/>
                    <a:pt x="604" y="467"/>
                    <a:pt x="604" y="302"/>
                  </a:cubicBezTo>
                  <a:cubicBezTo>
                    <a:pt x="604" y="133"/>
                    <a:pt x="468"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3"/>
            <p:cNvSpPr/>
            <p:nvPr/>
          </p:nvSpPr>
          <p:spPr>
            <a:xfrm flipH="1">
              <a:off x="6783218" y="4259803"/>
              <a:ext cx="65505" cy="65505"/>
            </a:xfrm>
            <a:custGeom>
              <a:rect b="b" l="l" r="r" t="t"/>
              <a:pathLst>
                <a:path extrusionOk="0" h="595" w="595">
                  <a:moveTo>
                    <a:pt x="298" y="0"/>
                  </a:moveTo>
                  <a:cubicBezTo>
                    <a:pt x="133" y="0"/>
                    <a:pt x="1" y="132"/>
                    <a:pt x="1" y="297"/>
                  </a:cubicBezTo>
                  <a:cubicBezTo>
                    <a:pt x="1" y="458"/>
                    <a:pt x="133" y="594"/>
                    <a:pt x="298" y="594"/>
                  </a:cubicBezTo>
                  <a:cubicBezTo>
                    <a:pt x="458" y="594"/>
                    <a:pt x="595" y="458"/>
                    <a:pt x="595" y="297"/>
                  </a:cubicBezTo>
                  <a:cubicBezTo>
                    <a:pt x="595" y="132"/>
                    <a:pt x="458"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3"/>
            <p:cNvSpPr/>
            <p:nvPr/>
          </p:nvSpPr>
          <p:spPr>
            <a:xfrm flipH="1">
              <a:off x="6694485" y="4262885"/>
              <a:ext cx="64404" cy="64514"/>
            </a:xfrm>
            <a:custGeom>
              <a:rect b="b" l="l" r="r" t="t"/>
              <a:pathLst>
                <a:path extrusionOk="0" h="586" w="585">
                  <a:moveTo>
                    <a:pt x="292" y="1"/>
                  </a:moveTo>
                  <a:cubicBezTo>
                    <a:pt x="127" y="1"/>
                    <a:pt x="0" y="133"/>
                    <a:pt x="0" y="293"/>
                  </a:cubicBezTo>
                  <a:cubicBezTo>
                    <a:pt x="0" y="453"/>
                    <a:pt x="127" y="585"/>
                    <a:pt x="292" y="585"/>
                  </a:cubicBezTo>
                  <a:cubicBezTo>
                    <a:pt x="453" y="585"/>
                    <a:pt x="585" y="453"/>
                    <a:pt x="585" y="293"/>
                  </a:cubicBezTo>
                  <a:cubicBezTo>
                    <a:pt x="585" y="133"/>
                    <a:pt x="453"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73"/>
            <p:cNvSpPr/>
            <p:nvPr/>
          </p:nvSpPr>
          <p:spPr>
            <a:xfrm flipH="1">
              <a:off x="6605751" y="4261344"/>
              <a:ext cx="63964" cy="63964"/>
            </a:xfrm>
            <a:custGeom>
              <a:rect b="b" l="l" r="r" t="t"/>
              <a:pathLst>
                <a:path extrusionOk="0" h="581" w="581">
                  <a:moveTo>
                    <a:pt x="288" y="1"/>
                  </a:moveTo>
                  <a:cubicBezTo>
                    <a:pt x="133" y="1"/>
                    <a:pt x="1" y="133"/>
                    <a:pt x="1" y="288"/>
                  </a:cubicBezTo>
                  <a:cubicBezTo>
                    <a:pt x="1" y="448"/>
                    <a:pt x="133" y="580"/>
                    <a:pt x="288" y="580"/>
                  </a:cubicBezTo>
                  <a:cubicBezTo>
                    <a:pt x="449" y="580"/>
                    <a:pt x="581" y="448"/>
                    <a:pt x="581" y="288"/>
                  </a:cubicBezTo>
                  <a:cubicBezTo>
                    <a:pt x="581" y="133"/>
                    <a:pt x="449"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73"/>
            <p:cNvSpPr/>
            <p:nvPr/>
          </p:nvSpPr>
          <p:spPr>
            <a:xfrm flipH="1">
              <a:off x="6517457" y="4255069"/>
              <a:ext cx="62422" cy="62973"/>
            </a:xfrm>
            <a:custGeom>
              <a:rect b="b" l="l" r="r" t="t"/>
              <a:pathLst>
                <a:path extrusionOk="0" h="572" w="567">
                  <a:moveTo>
                    <a:pt x="283" y="1"/>
                  </a:moveTo>
                  <a:cubicBezTo>
                    <a:pt x="128" y="1"/>
                    <a:pt x="0" y="128"/>
                    <a:pt x="0" y="289"/>
                  </a:cubicBezTo>
                  <a:cubicBezTo>
                    <a:pt x="0" y="444"/>
                    <a:pt x="128" y="571"/>
                    <a:pt x="283" y="571"/>
                  </a:cubicBezTo>
                  <a:cubicBezTo>
                    <a:pt x="439" y="571"/>
                    <a:pt x="566" y="444"/>
                    <a:pt x="566" y="289"/>
                  </a:cubicBezTo>
                  <a:cubicBezTo>
                    <a:pt x="566" y="128"/>
                    <a:pt x="439"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3"/>
            <p:cNvSpPr/>
            <p:nvPr/>
          </p:nvSpPr>
          <p:spPr>
            <a:xfrm flipH="1">
              <a:off x="6429274" y="4244170"/>
              <a:ext cx="61872" cy="61872"/>
            </a:xfrm>
            <a:custGeom>
              <a:rect b="b" l="l" r="r" t="t"/>
              <a:pathLst>
                <a:path extrusionOk="0" h="562" w="562">
                  <a:moveTo>
                    <a:pt x="279" y="1"/>
                  </a:moveTo>
                  <a:cubicBezTo>
                    <a:pt x="128" y="1"/>
                    <a:pt x="1" y="128"/>
                    <a:pt x="1" y="279"/>
                  </a:cubicBezTo>
                  <a:cubicBezTo>
                    <a:pt x="1" y="435"/>
                    <a:pt x="128" y="562"/>
                    <a:pt x="279" y="562"/>
                  </a:cubicBezTo>
                  <a:cubicBezTo>
                    <a:pt x="434" y="562"/>
                    <a:pt x="562" y="435"/>
                    <a:pt x="562" y="279"/>
                  </a:cubicBezTo>
                  <a:cubicBezTo>
                    <a:pt x="562" y="128"/>
                    <a:pt x="434"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73"/>
            <p:cNvSpPr/>
            <p:nvPr/>
          </p:nvSpPr>
          <p:spPr>
            <a:xfrm flipH="1">
              <a:off x="6342082" y="4228647"/>
              <a:ext cx="60771" cy="60881"/>
            </a:xfrm>
            <a:custGeom>
              <a:rect b="b" l="l" r="r" t="t"/>
              <a:pathLst>
                <a:path extrusionOk="0" h="553" w="552">
                  <a:moveTo>
                    <a:pt x="278" y="1"/>
                  </a:moveTo>
                  <a:cubicBezTo>
                    <a:pt x="123" y="1"/>
                    <a:pt x="0" y="123"/>
                    <a:pt x="0" y="274"/>
                  </a:cubicBezTo>
                  <a:cubicBezTo>
                    <a:pt x="0" y="430"/>
                    <a:pt x="123" y="552"/>
                    <a:pt x="278" y="552"/>
                  </a:cubicBezTo>
                  <a:cubicBezTo>
                    <a:pt x="429" y="552"/>
                    <a:pt x="552" y="430"/>
                    <a:pt x="552" y="274"/>
                  </a:cubicBezTo>
                  <a:cubicBezTo>
                    <a:pt x="552" y="123"/>
                    <a:pt x="429"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3"/>
            <p:cNvSpPr/>
            <p:nvPr/>
          </p:nvSpPr>
          <p:spPr>
            <a:xfrm flipH="1">
              <a:off x="6255880" y="4208390"/>
              <a:ext cx="59890" cy="59780"/>
            </a:xfrm>
            <a:custGeom>
              <a:rect b="b" l="l" r="r" t="t"/>
              <a:pathLst>
                <a:path extrusionOk="0" h="543" w="544">
                  <a:moveTo>
                    <a:pt x="274" y="1"/>
                  </a:moveTo>
                  <a:cubicBezTo>
                    <a:pt x="124" y="1"/>
                    <a:pt x="1" y="123"/>
                    <a:pt x="1" y="269"/>
                  </a:cubicBezTo>
                  <a:cubicBezTo>
                    <a:pt x="1" y="420"/>
                    <a:pt x="124" y="543"/>
                    <a:pt x="274" y="543"/>
                  </a:cubicBezTo>
                  <a:cubicBezTo>
                    <a:pt x="425" y="543"/>
                    <a:pt x="543" y="420"/>
                    <a:pt x="543" y="269"/>
                  </a:cubicBezTo>
                  <a:cubicBezTo>
                    <a:pt x="543"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3"/>
            <p:cNvSpPr/>
            <p:nvPr/>
          </p:nvSpPr>
          <p:spPr>
            <a:xfrm flipH="1">
              <a:off x="6170339" y="4184060"/>
              <a:ext cx="58679" cy="58679"/>
            </a:xfrm>
            <a:custGeom>
              <a:rect b="b" l="l" r="r" t="t"/>
              <a:pathLst>
                <a:path extrusionOk="0" h="533" w="533">
                  <a:moveTo>
                    <a:pt x="264" y="0"/>
                  </a:moveTo>
                  <a:cubicBezTo>
                    <a:pt x="118" y="0"/>
                    <a:pt x="0" y="118"/>
                    <a:pt x="0" y="264"/>
                  </a:cubicBezTo>
                  <a:cubicBezTo>
                    <a:pt x="0" y="410"/>
                    <a:pt x="118" y="533"/>
                    <a:pt x="264" y="533"/>
                  </a:cubicBezTo>
                  <a:cubicBezTo>
                    <a:pt x="410" y="533"/>
                    <a:pt x="533" y="410"/>
                    <a:pt x="533" y="264"/>
                  </a:cubicBezTo>
                  <a:cubicBezTo>
                    <a:pt x="533" y="118"/>
                    <a:pt x="410"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3"/>
            <p:cNvSpPr/>
            <p:nvPr/>
          </p:nvSpPr>
          <p:spPr>
            <a:xfrm flipH="1">
              <a:off x="6086780" y="4155436"/>
              <a:ext cx="57688" cy="57799"/>
            </a:xfrm>
            <a:custGeom>
              <a:rect b="b" l="l" r="r" t="t"/>
              <a:pathLst>
                <a:path extrusionOk="0" h="525" w="524">
                  <a:moveTo>
                    <a:pt x="265" y="1"/>
                  </a:moveTo>
                  <a:cubicBezTo>
                    <a:pt x="119" y="1"/>
                    <a:pt x="1" y="119"/>
                    <a:pt x="1" y="260"/>
                  </a:cubicBezTo>
                  <a:cubicBezTo>
                    <a:pt x="1" y="406"/>
                    <a:pt x="119" y="524"/>
                    <a:pt x="265" y="524"/>
                  </a:cubicBezTo>
                  <a:cubicBezTo>
                    <a:pt x="406" y="524"/>
                    <a:pt x="524" y="406"/>
                    <a:pt x="524" y="260"/>
                  </a:cubicBezTo>
                  <a:cubicBezTo>
                    <a:pt x="524" y="119"/>
                    <a:pt x="406"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3"/>
            <p:cNvSpPr/>
            <p:nvPr/>
          </p:nvSpPr>
          <p:spPr>
            <a:xfrm flipH="1">
              <a:off x="6003661" y="4123289"/>
              <a:ext cx="57248" cy="56698"/>
            </a:xfrm>
            <a:custGeom>
              <a:rect b="b" l="l" r="r" t="t"/>
              <a:pathLst>
                <a:path extrusionOk="0" h="515" w="520">
                  <a:moveTo>
                    <a:pt x="260" y="1"/>
                  </a:moveTo>
                  <a:cubicBezTo>
                    <a:pt x="119" y="1"/>
                    <a:pt x="1" y="114"/>
                    <a:pt x="1" y="255"/>
                  </a:cubicBezTo>
                  <a:cubicBezTo>
                    <a:pt x="1" y="401"/>
                    <a:pt x="119" y="514"/>
                    <a:pt x="260" y="514"/>
                  </a:cubicBezTo>
                  <a:cubicBezTo>
                    <a:pt x="401" y="514"/>
                    <a:pt x="519" y="401"/>
                    <a:pt x="519" y="255"/>
                  </a:cubicBezTo>
                  <a:cubicBezTo>
                    <a:pt x="519" y="114"/>
                    <a:pt x="401"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3"/>
            <p:cNvSpPr/>
            <p:nvPr/>
          </p:nvSpPr>
          <p:spPr>
            <a:xfrm flipH="1">
              <a:off x="5922743" y="4087510"/>
              <a:ext cx="55597" cy="56147"/>
            </a:xfrm>
            <a:custGeom>
              <a:rect b="b" l="l" r="r" t="t"/>
              <a:pathLst>
                <a:path extrusionOk="0" h="510" w="505">
                  <a:moveTo>
                    <a:pt x="250" y="0"/>
                  </a:moveTo>
                  <a:cubicBezTo>
                    <a:pt x="113" y="0"/>
                    <a:pt x="0" y="118"/>
                    <a:pt x="0" y="255"/>
                  </a:cubicBezTo>
                  <a:cubicBezTo>
                    <a:pt x="0" y="396"/>
                    <a:pt x="113" y="509"/>
                    <a:pt x="250" y="509"/>
                  </a:cubicBezTo>
                  <a:cubicBezTo>
                    <a:pt x="391" y="509"/>
                    <a:pt x="505" y="396"/>
                    <a:pt x="505" y="255"/>
                  </a:cubicBezTo>
                  <a:cubicBezTo>
                    <a:pt x="505" y="118"/>
                    <a:pt x="391"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3"/>
            <p:cNvSpPr/>
            <p:nvPr/>
          </p:nvSpPr>
          <p:spPr>
            <a:xfrm flipH="1">
              <a:off x="5842267" y="4050078"/>
              <a:ext cx="55156" cy="54606"/>
            </a:xfrm>
            <a:custGeom>
              <a:rect b="b" l="l" r="r" t="t"/>
              <a:pathLst>
                <a:path extrusionOk="0" h="496" w="501">
                  <a:moveTo>
                    <a:pt x="250" y="1"/>
                  </a:moveTo>
                  <a:cubicBezTo>
                    <a:pt x="114" y="1"/>
                    <a:pt x="1" y="109"/>
                    <a:pt x="1" y="251"/>
                  </a:cubicBezTo>
                  <a:cubicBezTo>
                    <a:pt x="1" y="387"/>
                    <a:pt x="114" y="496"/>
                    <a:pt x="250" y="496"/>
                  </a:cubicBezTo>
                  <a:cubicBezTo>
                    <a:pt x="387" y="496"/>
                    <a:pt x="500" y="387"/>
                    <a:pt x="500" y="251"/>
                  </a:cubicBezTo>
                  <a:cubicBezTo>
                    <a:pt x="500" y="109"/>
                    <a:pt x="387" y="1"/>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3"/>
            <p:cNvSpPr/>
            <p:nvPr/>
          </p:nvSpPr>
          <p:spPr>
            <a:xfrm flipH="1">
              <a:off x="5763441" y="4010115"/>
              <a:ext cx="54055" cy="54166"/>
            </a:xfrm>
            <a:custGeom>
              <a:rect b="b" l="l" r="r" t="t"/>
              <a:pathLst>
                <a:path extrusionOk="0" h="492" w="491">
                  <a:moveTo>
                    <a:pt x="246" y="1"/>
                  </a:moveTo>
                  <a:cubicBezTo>
                    <a:pt x="114" y="1"/>
                    <a:pt x="1" y="114"/>
                    <a:pt x="1" y="246"/>
                  </a:cubicBezTo>
                  <a:cubicBezTo>
                    <a:pt x="1" y="383"/>
                    <a:pt x="114" y="491"/>
                    <a:pt x="246" y="491"/>
                  </a:cubicBezTo>
                  <a:cubicBezTo>
                    <a:pt x="382" y="491"/>
                    <a:pt x="491" y="383"/>
                    <a:pt x="491" y="246"/>
                  </a:cubicBezTo>
                  <a:cubicBezTo>
                    <a:pt x="491" y="114"/>
                    <a:pt x="382"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3"/>
            <p:cNvSpPr/>
            <p:nvPr/>
          </p:nvSpPr>
          <p:spPr>
            <a:xfrm flipH="1">
              <a:off x="5684505" y="3969712"/>
              <a:ext cx="53065" cy="52954"/>
            </a:xfrm>
            <a:custGeom>
              <a:rect b="b" l="l" r="r" t="t"/>
              <a:pathLst>
                <a:path extrusionOk="0" h="481" w="482">
                  <a:moveTo>
                    <a:pt x="241" y="0"/>
                  </a:moveTo>
                  <a:cubicBezTo>
                    <a:pt x="109" y="0"/>
                    <a:pt x="1" y="109"/>
                    <a:pt x="1" y="241"/>
                  </a:cubicBezTo>
                  <a:cubicBezTo>
                    <a:pt x="1" y="373"/>
                    <a:pt x="109" y="481"/>
                    <a:pt x="241" y="481"/>
                  </a:cubicBezTo>
                  <a:cubicBezTo>
                    <a:pt x="373" y="481"/>
                    <a:pt x="481" y="373"/>
                    <a:pt x="481" y="241"/>
                  </a:cubicBezTo>
                  <a:cubicBezTo>
                    <a:pt x="481"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73"/>
            <p:cNvSpPr/>
            <p:nvPr/>
          </p:nvSpPr>
          <p:spPr>
            <a:xfrm flipH="1">
              <a:off x="5605680" y="3928648"/>
              <a:ext cx="52514" cy="52514"/>
            </a:xfrm>
            <a:custGeom>
              <a:rect b="b" l="l" r="r" t="t"/>
              <a:pathLst>
                <a:path extrusionOk="0" h="477" w="477">
                  <a:moveTo>
                    <a:pt x="237" y="1"/>
                  </a:moveTo>
                  <a:cubicBezTo>
                    <a:pt x="109" y="1"/>
                    <a:pt x="1" y="109"/>
                    <a:pt x="1" y="241"/>
                  </a:cubicBezTo>
                  <a:cubicBezTo>
                    <a:pt x="1" y="368"/>
                    <a:pt x="109" y="477"/>
                    <a:pt x="237" y="477"/>
                  </a:cubicBezTo>
                  <a:cubicBezTo>
                    <a:pt x="369" y="477"/>
                    <a:pt x="477" y="368"/>
                    <a:pt x="477" y="241"/>
                  </a:cubicBezTo>
                  <a:cubicBezTo>
                    <a:pt x="477" y="109"/>
                    <a:pt x="369" y="1"/>
                    <a:pt x="2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3"/>
            <p:cNvSpPr/>
            <p:nvPr/>
          </p:nvSpPr>
          <p:spPr>
            <a:xfrm flipH="1">
              <a:off x="5526744" y="3888684"/>
              <a:ext cx="51523" cy="51523"/>
            </a:xfrm>
            <a:custGeom>
              <a:rect b="b" l="l" r="r" t="t"/>
              <a:pathLst>
                <a:path extrusionOk="0" h="468" w="468">
                  <a:moveTo>
                    <a:pt x="232" y="1"/>
                  </a:moveTo>
                  <a:cubicBezTo>
                    <a:pt x="105" y="1"/>
                    <a:pt x="1" y="104"/>
                    <a:pt x="1" y="232"/>
                  </a:cubicBezTo>
                  <a:cubicBezTo>
                    <a:pt x="1" y="359"/>
                    <a:pt x="105" y="467"/>
                    <a:pt x="232" y="467"/>
                  </a:cubicBezTo>
                  <a:cubicBezTo>
                    <a:pt x="364" y="467"/>
                    <a:pt x="468" y="359"/>
                    <a:pt x="468" y="232"/>
                  </a:cubicBezTo>
                  <a:cubicBezTo>
                    <a:pt x="468" y="104"/>
                    <a:pt x="364"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3"/>
            <p:cNvSpPr/>
            <p:nvPr/>
          </p:nvSpPr>
          <p:spPr>
            <a:xfrm flipH="1">
              <a:off x="5447368" y="3850262"/>
              <a:ext cx="49872" cy="49982"/>
            </a:xfrm>
            <a:custGeom>
              <a:rect b="b" l="l" r="r" t="t"/>
              <a:pathLst>
                <a:path extrusionOk="0" h="454" w="453">
                  <a:moveTo>
                    <a:pt x="227" y="1"/>
                  </a:moveTo>
                  <a:cubicBezTo>
                    <a:pt x="99" y="1"/>
                    <a:pt x="0" y="100"/>
                    <a:pt x="0" y="227"/>
                  </a:cubicBezTo>
                  <a:cubicBezTo>
                    <a:pt x="0" y="354"/>
                    <a:pt x="99" y="453"/>
                    <a:pt x="227" y="453"/>
                  </a:cubicBezTo>
                  <a:cubicBezTo>
                    <a:pt x="354" y="453"/>
                    <a:pt x="453" y="354"/>
                    <a:pt x="453" y="227"/>
                  </a:cubicBezTo>
                  <a:cubicBezTo>
                    <a:pt x="453" y="100"/>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73"/>
            <p:cNvSpPr/>
            <p:nvPr/>
          </p:nvSpPr>
          <p:spPr>
            <a:xfrm flipH="1">
              <a:off x="5366341" y="3813932"/>
              <a:ext cx="49432" cy="49432"/>
            </a:xfrm>
            <a:custGeom>
              <a:rect b="b" l="l" r="r" t="t"/>
              <a:pathLst>
                <a:path extrusionOk="0" h="449" w="449">
                  <a:moveTo>
                    <a:pt x="227" y="1"/>
                  </a:moveTo>
                  <a:cubicBezTo>
                    <a:pt x="104" y="1"/>
                    <a:pt x="0" y="105"/>
                    <a:pt x="0" y="227"/>
                  </a:cubicBezTo>
                  <a:cubicBezTo>
                    <a:pt x="0" y="350"/>
                    <a:pt x="104" y="449"/>
                    <a:pt x="227" y="449"/>
                  </a:cubicBezTo>
                  <a:cubicBezTo>
                    <a:pt x="349" y="449"/>
                    <a:pt x="448" y="350"/>
                    <a:pt x="448" y="227"/>
                  </a:cubicBezTo>
                  <a:cubicBezTo>
                    <a:pt x="448" y="105"/>
                    <a:pt x="349"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73"/>
            <p:cNvSpPr/>
            <p:nvPr/>
          </p:nvSpPr>
          <p:spPr>
            <a:xfrm flipH="1">
              <a:off x="5283883" y="3781786"/>
              <a:ext cx="48331" cy="48441"/>
            </a:xfrm>
            <a:custGeom>
              <a:rect b="b" l="l" r="r" t="t"/>
              <a:pathLst>
                <a:path extrusionOk="0" h="440" w="439">
                  <a:moveTo>
                    <a:pt x="222" y="1"/>
                  </a:moveTo>
                  <a:cubicBezTo>
                    <a:pt x="99" y="1"/>
                    <a:pt x="0" y="100"/>
                    <a:pt x="0" y="222"/>
                  </a:cubicBezTo>
                  <a:cubicBezTo>
                    <a:pt x="0" y="340"/>
                    <a:pt x="99" y="439"/>
                    <a:pt x="222" y="439"/>
                  </a:cubicBezTo>
                  <a:cubicBezTo>
                    <a:pt x="340" y="439"/>
                    <a:pt x="439" y="340"/>
                    <a:pt x="439" y="222"/>
                  </a:cubicBezTo>
                  <a:cubicBezTo>
                    <a:pt x="439" y="100"/>
                    <a:pt x="34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3"/>
            <p:cNvSpPr/>
            <p:nvPr/>
          </p:nvSpPr>
          <p:spPr>
            <a:xfrm flipH="1">
              <a:off x="5199773" y="3754263"/>
              <a:ext cx="47340" cy="47340"/>
            </a:xfrm>
            <a:custGeom>
              <a:rect b="b" l="l" r="r" t="t"/>
              <a:pathLst>
                <a:path extrusionOk="0" h="430" w="430">
                  <a:moveTo>
                    <a:pt x="217" y="1"/>
                  </a:moveTo>
                  <a:cubicBezTo>
                    <a:pt x="99" y="1"/>
                    <a:pt x="0" y="95"/>
                    <a:pt x="0" y="213"/>
                  </a:cubicBezTo>
                  <a:cubicBezTo>
                    <a:pt x="0" y="331"/>
                    <a:pt x="99" y="430"/>
                    <a:pt x="217" y="430"/>
                  </a:cubicBezTo>
                  <a:cubicBezTo>
                    <a:pt x="335" y="430"/>
                    <a:pt x="429" y="331"/>
                    <a:pt x="429" y="213"/>
                  </a:cubicBezTo>
                  <a:cubicBezTo>
                    <a:pt x="429" y="95"/>
                    <a:pt x="335"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3"/>
            <p:cNvSpPr/>
            <p:nvPr/>
          </p:nvSpPr>
          <p:spPr>
            <a:xfrm flipH="1">
              <a:off x="5113571" y="3732024"/>
              <a:ext cx="46899" cy="46239"/>
            </a:xfrm>
            <a:custGeom>
              <a:rect b="b" l="l" r="r" t="t"/>
              <a:pathLst>
                <a:path extrusionOk="0" h="420" w="426">
                  <a:moveTo>
                    <a:pt x="213" y="0"/>
                  </a:moveTo>
                  <a:cubicBezTo>
                    <a:pt x="95" y="0"/>
                    <a:pt x="1" y="94"/>
                    <a:pt x="1" y="212"/>
                  </a:cubicBezTo>
                  <a:cubicBezTo>
                    <a:pt x="1" y="325"/>
                    <a:pt x="95" y="420"/>
                    <a:pt x="213" y="420"/>
                  </a:cubicBezTo>
                  <a:cubicBezTo>
                    <a:pt x="331" y="420"/>
                    <a:pt x="425" y="325"/>
                    <a:pt x="425" y="212"/>
                  </a:cubicBezTo>
                  <a:cubicBezTo>
                    <a:pt x="425" y="94"/>
                    <a:pt x="331"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73"/>
            <p:cNvSpPr/>
            <p:nvPr/>
          </p:nvSpPr>
          <p:spPr>
            <a:xfrm flipH="1">
              <a:off x="5026379" y="3715841"/>
              <a:ext cx="45798" cy="45798"/>
            </a:xfrm>
            <a:custGeom>
              <a:rect b="b" l="l" r="r" t="t"/>
              <a:pathLst>
                <a:path extrusionOk="0" h="416" w="416">
                  <a:moveTo>
                    <a:pt x="208" y="1"/>
                  </a:moveTo>
                  <a:cubicBezTo>
                    <a:pt x="94" y="1"/>
                    <a:pt x="0" y="95"/>
                    <a:pt x="0" y="208"/>
                  </a:cubicBezTo>
                  <a:cubicBezTo>
                    <a:pt x="0" y="321"/>
                    <a:pt x="94" y="416"/>
                    <a:pt x="208" y="416"/>
                  </a:cubicBezTo>
                  <a:cubicBezTo>
                    <a:pt x="321" y="416"/>
                    <a:pt x="415" y="321"/>
                    <a:pt x="415" y="208"/>
                  </a:cubicBezTo>
                  <a:cubicBezTo>
                    <a:pt x="415" y="95"/>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3"/>
            <p:cNvSpPr/>
            <p:nvPr/>
          </p:nvSpPr>
          <p:spPr>
            <a:xfrm flipH="1">
              <a:off x="4938195" y="3707033"/>
              <a:ext cx="44698" cy="44808"/>
            </a:xfrm>
            <a:custGeom>
              <a:rect b="b" l="l" r="r" t="t"/>
              <a:pathLst>
                <a:path extrusionOk="0" h="407" w="406">
                  <a:moveTo>
                    <a:pt x="203" y="1"/>
                  </a:moveTo>
                  <a:cubicBezTo>
                    <a:pt x="94" y="1"/>
                    <a:pt x="0" y="90"/>
                    <a:pt x="0" y="203"/>
                  </a:cubicBezTo>
                  <a:cubicBezTo>
                    <a:pt x="0" y="312"/>
                    <a:pt x="94" y="406"/>
                    <a:pt x="203" y="406"/>
                  </a:cubicBezTo>
                  <a:cubicBezTo>
                    <a:pt x="316" y="406"/>
                    <a:pt x="405" y="312"/>
                    <a:pt x="405" y="203"/>
                  </a:cubicBezTo>
                  <a:cubicBezTo>
                    <a:pt x="405" y="90"/>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3"/>
            <p:cNvSpPr/>
            <p:nvPr/>
          </p:nvSpPr>
          <p:spPr>
            <a:xfrm flipH="1">
              <a:off x="4849462" y="3704501"/>
              <a:ext cx="43707" cy="43707"/>
            </a:xfrm>
            <a:custGeom>
              <a:rect b="b" l="l" r="r" t="t"/>
              <a:pathLst>
                <a:path extrusionOk="0" h="397" w="397">
                  <a:moveTo>
                    <a:pt x="199" y="0"/>
                  </a:moveTo>
                  <a:cubicBezTo>
                    <a:pt x="90" y="0"/>
                    <a:pt x="1" y="90"/>
                    <a:pt x="1" y="198"/>
                  </a:cubicBezTo>
                  <a:cubicBezTo>
                    <a:pt x="1" y="311"/>
                    <a:pt x="90" y="396"/>
                    <a:pt x="199" y="396"/>
                  </a:cubicBezTo>
                  <a:cubicBezTo>
                    <a:pt x="307" y="396"/>
                    <a:pt x="397" y="311"/>
                    <a:pt x="397" y="198"/>
                  </a:cubicBezTo>
                  <a:cubicBezTo>
                    <a:pt x="397" y="90"/>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3"/>
            <p:cNvSpPr/>
            <p:nvPr/>
          </p:nvSpPr>
          <p:spPr>
            <a:xfrm flipH="1">
              <a:off x="4760728" y="3709125"/>
              <a:ext cx="42606" cy="42716"/>
            </a:xfrm>
            <a:custGeom>
              <a:rect b="b" l="l" r="r" t="t"/>
              <a:pathLst>
                <a:path extrusionOk="0" h="388" w="387">
                  <a:moveTo>
                    <a:pt x="193" y="1"/>
                  </a:moveTo>
                  <a:cubicBezTo>
                    <a:pt x="85" y="1"/>
                    <a:pt x="0" y="86"/>
                    <a:pt x="0" y="194"/>
                  </a:cubicBezTo>
                  <a:cubicBezTo>
                    <a:pt x="0" y="298"/>
                    <a:pt x="85" y="387"/>
                    <a:pt x="193" y="387"/>
                  </a:cubicBezTo>
                  <a:cubicBezTo>
                    <a:pt x="302" y="387"/>
                    <a:pt x="387" y="298"/>
                    <a:pt x="387" y="194"/>
                  </a:cubicBezTo>
                  <a:cubicBezTo>
                    <a:pt x="387" y="86"/>
                    <a:pt x="302" y="1"/>
                    <a:pt x="1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3"/>
            <p:cNvSpPr/>
            <p:nvPr/>
          </p:nvSpPr>
          <p:spPr>
            <a:xfrm flipH="1">
              <a:off x="4672435" y="3719474"/>
              <a:ext cx="41725" cy="41725"/>
            </a:xfrm>
            <a:custGeom>
              <a:rect b="b" l="l" r="r" t="t"/>
              <a:pathLst>
                <a:path extrusionOk="0" h="379" w="379">
                  <a:moveTo>
                    <a:pt x="190" y="1"/>
                  </a:moveTo>
                  <a:cubicBezTo>
                    <a:pt x="86" y="1"/>
                    <a:pt x="1" y="86"/>
                    <a:pt x="1" y="189"/>
                  </a:cubicBezTo>
                  <a:cubicBezTo>
                    <a:pt x="1" y="293"/>
                    <a:pt x="86" y="378"/>
                    <a:pt x="190" y="378"/>
                  </a:cubicBezTo>
                  <a:cubicBezTo>
                    <a:pt x="293" y="378"/>
                    <a:pt x="378" y="293"/>
                    <a:pt x="378" y="189"/>
                  </a:cubicBezTo>
                  <a:cubicBezTo>
                    <a:pt x="378" y="86"/>
                    <a:pt x="293" y="1"/>
                    <a:pt x="1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3"/>
            <p:cNvSpPr/>
            <p:nvPr/>
          </p:nvSpPr>
          <p:spPr>
            <a:xfrm flipH="1">
              <a:off x="4584802" y="3735657"/>
              <a:ext cx="41065" cy="40514"/>
            </a:xfrm>
            <a:custGeom>
              <a:rect b="b" l="l" r="r" t="t"/>
              <a:pathLst>
                <a:path extrusionOk="0" h="368" w="373">
                  <a:moveTo>
                    <a:pt x="184" y="0"/>
                  </a:moveTo>
                  <a:cubicBezTo>
                    <a:pt x="85" y="0"/>
                    <a:pt x="0" y="85"/>
                    <a:pt x="0" y="184"/>
                  </a:cubicBezTo>
                  <a:cubicBezTo>
                    <a:pt x="0" y="288"/>
                    <a:pt x="85" y="368"/>
                    <a:pt x="184" y="368"/>
                  </a:cubicBezTo>
                  <a:cubicBezTo>
                    <a:pt x="288" y="368"/>
                    <a:pt x="373" y="288"/>
                    <a:pt x="373" y="184"/>
                  </a:cubicBezTo>
                  <a:cubicBezTo>
                    <a:pt x="373" y="85"/>
                    <a:pt x="288" y="0"/>
                    <a:pt x="1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73"/>
            <p:cNvSpPr/>
            <p:nvPr/>
          </p:nvSpPr>
          <p:spPr>
            <a:xfrm flipH="1">
              <a:off x="4498600" y="3756905"/>
              <a:ext cx="40074" cy="39523"/>
            </a:xfrm>
            <a:custGeom>
              <a:rect b="b" l="l" r="r" t="t"/>
              <a:pathLst>
                <a:path extrusionOk="0" h="359" w="364">
                  <a:moveTo>
                    <a:pt x="184" y="0"/>
                  </a:moveTo>
                  <a:cubicBezTo>
                    <a:pt x="80" y="0"/>
                    <a:pt x="0" y="80"/>
                    <a:pt x="0" y="179"/>
                  </a:cubicBezTo>
                  <a:cubicBezTo>
                    <a:pt x="0" y="278"/>
                    <a:pt x="80" y="359"/>
                    <a:pt x="184" y="359"/>
                  </a:cubicBezTo>
                  <a:cubicBezTo>
                    <a:pt x="283" y="359"/>
                    <a:pt x="363" y="278"/>
                    <a:pt x="363" y="179"/>
                  </a:cubicBezTo>
                  <a:cubicBezTo>
                    <a:pt x="363" y="80"/>
                    <a:pt x="283" y="0"/>
                    <a:pt x="1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3"/>
            <p:cNvSpPr/>
            <p:nvPr/>
          </p:nvSpPr>
          <p:spPr>
            <a:xfrm flipH="1">
              <a:off x="4413500" y="3782336"/>
              <a:ext cx="39083" cy="38973"/>
            </a:xfrm>
            <a:custGeom>
              <a:rect b="b" l="l" r="r" t="t"/>
              <a:pathLst>
                <a:path extrusionOk="0" h="354" w="355">
                  <a:moveTo>
                    <a:pt x="180" y="0"/>
                  </a:moveTo>
                  <a:cubicBezTo>
                    <a:pt x="81" y="0"/>
                    <a:pt x="1" y="80"/>
                    <a:pt x="1" y="175"/>
                  </a:cubicBezTo>
                  <a:cubicBezTo>
                    <a:pt x="1" y="274"/>
                    <a:pt x="81" y="354"/>
                    <a:pt x="180" y="354"/>
                  </a:cubicBezTo>
                  <a:cubicBezTo>
                    <a:pt x="274" y="354"/>
                    <a:pt x="354" y="274"/>
                    <a:pt x="354" y="175"/>
                  </a:cubicBezTo>
                  <a:cubicBezTo>
                    <a:pt x="354" y="80"/>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73"/>
            <p:cNvSpPr/>
            <p:nvPr/>
          </p:nvSpPr>
          <p:spPr>
            <a:xfrm flipH="1">
              <a:off x="4329390" y="3811400"/>
              <a:ext cx="37982" cy="38532"/>
            </a:xfrm>
            <a:custGeom>
              <a:rect b="b" l="l" r="r" t="t"/>
              <a:pathLst>
                <a:path extrusionOk="0" h="350" w="345">
                  <a:moveTo>
                    <a:pt x="170" y="0"/>
                  </a:moveTo>
                  <a:cubicBezTo>
                    <a:pt x="75" y="0"/>
                    <a:pt x="0" y="80"/>
                    <a:pt x="0" y="175"/>
                  </a:cubicBezTo>
                  <a:cubicBezTo>
                    <a:pt x="0" y="269"/>
                    <a:pt x="75" y="349"/>
                    <a:pt x="170" y="349"/>
                  </a:cubicBezTo>
                  <a:cubicBezTo>
                    <a:pt x="269" y="349"/>
                    <a:pt x="344" y="269"/>
                    <a:pt x="344" y="175"/>
                  </a:cubicBezTo>
                  <a:cubicBezTo>
                    <a:pt x="344" y="80"/>
                    <a:pt x="269"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3"/>
            <p:cNvSpPr/>
            <p:nvPr/>
          </p:nvSpPr>
          <p:spPr>
            <a:xfrm flipH="1">
              <a:off x="4246931" y="3844648"/>
              <a:ext cx="36881" cy="36881"/>
            </a:xfrm>
            <a:custGeom>
              <a:rect b="b" l="l" r="r" t="t"/>
              <a:pathLst>
                <a:path extrusionOk="0" h="335" w="335">
                  <a:moveTo>
                    <a:pt x="170" y="0"/>
                  </a:moveTo>
                  <a:cubicBezTo>
                    <a:pt x="75" y="0"/>
                    <a:pt x="0" y="75"/>
                    <a:pt x="0" y="165"/>
                  </a:cubicBezTo>
                  <a:cubicBezTo>
                    <a:pt x="0" y="259"/>
                    <a:pt x="75" y="335"/>
                    <a:pt x="170" y="335"/>
                  </a:cubicBezTo>
                  <a:cubicBezTo>
                    <a:pt x="259" y="335"/>
                    <a:pt x="335" y="259"/>
                    <a:pt x="335" y="165"/>
                  </a:cubicBezTo>
                  <a:cubicBezTo>
                    <a:pt x="335" y="75"/>
                    <a:pt x="259"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3"/>
            <p:cNvSpPr/>
            <p:nvPr/>
          </p:nvSpPr>
          <p:spPr>
            <a:xfrm flipH="1">
              <a:off x="4165464" y="3880427"/>
              <a:ext cx="35890" cy="35890"/>
            </a:xfrm>
            <a:custGeom>
              <a:rect b="b" l="l" r="r" t="t"/>
              <a:pathLst>
                <a:path extrusionOk="0" h="326" w="326">
                  <a:moveTo>
                    <a:pt x="166" y="0"/>
                  </a:moveTo>
                  <a:cubicBezTo>
                    <a:pt x="76" y="0"/>
                    <a:pt x="1" y="71"/>
                    <a:pt x="1" y="161"/>
                  </a:cubicBezTo>
                  <a:cubicBezTo>
                    <a:pt x="1" y="250"/>
                    <a:pt x="76" y="326"/>
                    <a:pt x="166" y="326"/>
                  </a:cubicBezTo>
                  <a:cubicBezTo>
                    <a:pt x="255" y="326"/>
                    <a:pt x="326" y="250"/>
                    <a:pt x="326" y="161"/>
                  </a:cubicBezTo>
                  <a:cubicBezTo>
                    <a:pt x="326" y="71"/>
                    <a:pt x="255"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3"/>
            <p:cNvSpPr/>
            <p:nvPr/>
          </p:nvSpPr>
          <p:spPr>
            <a:xfrm flipH="1">
              <a:off x="4084987" y="3918849"/>
              <a:ext cx="34899" cy="34899"/>
            </a:xfrm>
            <a:custGeom>
              <a:rect b="b" l="l" r="r" t="t"/>
              <a:pathLst>
                <a:path extrusionOk="0" h="317" w="317">
                  <a:moveTo>
                    <a:pt x="161" y="0"/>
                  </a:moveTo>
                  <a:cubicBezTo>
                    <a:pt x="71" y="0"/>
                    <a:pt x="1" y="71"/>
                    <a:pt x="1" y="156"/>
                  </a:cubicBezTo>
                  <a:cubicBezTo>
                    <a:pt x="1" y="245"/>
                    <a:pt x="71" y="316"/>
                    <a:pt x="161" y="316"/>
                  </a:cubicBezTo>
                  <a:cubicBezTo>
                    <a:pt x="246" y="316"/>
                    <a:pt x="317" y="245"/>
                    <a:pt x="317" y="156"/>
                  </a:cubicBezTo>
                  <a:cubicBezTo>
                    <a:pt x="317" y="71"/>
                    <a:pt x="24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3"/>
            <p:cNvSpPr/>
            <p:nvPr/>
          </p:nvSpPr>
          <p:spPr>
            <a:xfrm flipH="1">
              <a:off x="4004510" y="3957271"/>
              <a:ext cx="34349" cy="34349"/>
            </a:xfrm>
            <a:custGeom>
              <a:rect b="b" l="l" r="r" t="t"/>
              <a:pathLst>
                <a:path extrusionOk="0" h="312" w="312">
                  <a:moveTo>
                    <a:pt x="156" y="0"/>
                  </a:moveTo>
                  <a:cubicBezTo>
                    <a:pt x="71" y="0"/>
                    <a:pt x="0" y="71"/>
                    <a:pt x="0" y="156"/>
                  </a:cubicBezTo>
                  <a:cubicBezTo>
                    <a:pt x="0" y="240"/>
                    <a:pt x="71" y="311"/>
                    <a:pt x="156" y="311"/>
                  </a:cubicBezTo>
                  <a:cubicBezTo>
                    <a:pt x="241" y="311"/>
                    <a:pt x="311" y="240"/>
                    <a:pt x="311" y="156"/>
                  </a:cubicBezTo>
                  <a:cubicBezTo>
                    <a:pt x="311"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73"/>
            <p:cNvSpPr/>
            <p:nvPr/>
          </p:nvSpPr>
          <p:spPr>
            <a:xfrm flipH="1">
              <a:off x="3923593" y="3994592"/>
              <a:ext cx="33358" cy="33358"/>
            </a:xfrm>
            <a:custGeom>
              <a:rect b="b" l="l" r="r" t="t"/>
              <a:pathLst>
                <a:path extrusionOk="0" h="303" w="303">
                  <a:moveTo>
                    <a:pt x="152" y="0"/>
                  </a:moveTo>
                  <a:cubicBezTo>
                    <a:pt x="67" y="0"/>
                    <a:pt x="1" y="66"/>
                    <a:pt x="1" y="151"/>
                  </a:cubicBezTo>
                  <a:cubicBezTo>
                    <a:pt x="1" y="231"/>
                    <a:pt x="67" y="302"/>
                    <a:pt x="152" y="302"/>
                  </a:cubicBezTo>
                  <a:cubicBezTo>
                    <a:pt x="232" y="302"/>
                    <a:pt x="303" y="231"/>
                    <a:pt x="303" y="151"/>
                  </a:cubicBezTo>
                  <a:cubicBezTo>
                    <a:pt x="303" y="66"/>
                    <a:pt x="232"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3"/>
            <p:cNvSpPr/>
            <p:nvPr/>
          </p:nvSpPr>
          <p:spPr>
            <a:xfrm flipH="1">
              <a:off x="3842125" y="4029932"/>
              <a:ext cx="32257" cy="32257"/>
            </a:xfrm>
            <a:custGeom>
              <a:rect b="b" l="l" r="r" t="t"/>
              <a:pathLst>
                <a:path extrusionOk="0" h="293" w="293">
                  <a:moveTo>
                    <a:pt x="147" y="0"/>
                  </a:moveTo>
                  <a:cubicBezTo>
                    <a:pt x="66" y="0"/>
                    <a:pt x="0" y="66"/>
                    <a:pt x="0" y="146"/>
                  </a:cubicBezTo>
                  <a:cubicBezTo>
                    <a:pt x="0" y="226"/>
                    <a:pt x="66" y="292"/>
                    <a:pt x="147" y="292"/>
                  </a:cubicBezTo>
                  <a:cubicBezTo>
                    <a:pt x="227" y="292"/>
                    <a:pt x="293" y="226"/>
                    <a:pt x="293" y="146"/>
                  </a:cubicBezTo>
                  <a:cubicBezTo>
                    <a:pt x="293" y="66"/>
                    <a:pt x="227"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3"/>
            <p:cNvSpPr/>
            <p:nvPr/>
          </p:nvSpPr>
          <p:spPr>
            <a:xfrm flipH="1">
              <a:off x="3759556" y="4063620"/>
              <a:ext cx="31266" cy="31707"/>
            </a:xfrm>
            <a:custGeom>
              <a:rect b="b" l="l" r="r" t="t"/>
              <a:pathLst>
                <a:path extrusionOk="0" h="288" w="284">
                  <a:moveTo>
                    <a:pt x="142" y="0"/>
                  </a:moveTo>
                  <a:cubicBezTo>
                    <a:pt x="62" y="0"/>
                    <a:pt x="0" y="66"/>
                    <a:pt x="0" y="142"/>
                  </a:cubicBezTo>
                  <a:cubicBezTo>
                    <a:pt x="0" y="222"/>
                    <a:pt x="62" y="288"/>
                    <a:pt x="142" y="288"/>
                  </a:cubicBezTo>
                  <a:cubicBezTo>
                    <a:pt x="217" y="288"/>
                    <a:pt x="283" y="222"/>
                    <a:pt x="283" y="142"/>
                  </a:cubicBezTo>
                  <a:cubicBezTo>
                    <a:pt x="283" y="66"/>
                    <a:pt x="217"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73"/>
            <p:cNvSpPr/>
            <p:nvPr/>
          </p:nvSpPr>
          <p:spPr>
            <a:xfrm flipH="1">
              <a:off x="3676547" y="4095766"/>
              <a:ext cx="30165" cy="30275"/>
            </a:xfrm>
            <a:custGeom>
              <a:rect b="b" l="l" r="r" t="t"/>
              <a:pathLst>
                <a:path extrusionOk="0" h="275" w="274">
                  <a:moveTo>
                    <a:pt x="137" y="1"/>
                  </a:moveTo>
                  <a:cubicBezTo>
                    <a:pt x="61" y="1"/>
                    <a:pt x="0" y="62"/>
                    <a:pt x="0" y="137"/>
                  </a:cubicBezTo>
                  <a:cubicBezTo>
                    <a:pt x="0" y="213"/>
                    <a:pt x="61" y="274"/>
                    <a:pt x="137" y="274"/>
                  </a:cubicBezTo>
                  <a:cubicBezTo>
                    <a:pt x="212" y="274"/>
                    <a:pt x="274" y="213"/>
                    <a:pt x="274" y="137"/>
                  </a:cubicBezTo>
                  <a:cubicBezTo>
                    <a:pt x="274" y="62"/>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73"/>
            <p:cNvSpPr/>
            <p:nvPr/>
          </p:nvSpPr>
          <p:spPr>
            <a:xfrm flipH="1">
              <a:off x="3592437" y="4125381"/>
              <a:ext cx="29725" cy="29725"/>
            </a:xfrm>
            <a:custGeom>
              <a:rect b="b" l="l" r="r" t="t"/>
              <a:pathLst>
                <a:path extrusionOk="0" h="270" w="270">
                  <a:moveTo>
                    <a:pt x="133" y="0"/>
                  </a:moveTo>
                  <a:cubicBezTo>
                    <a:pt x="62" y="0"/>
                    <a:pt x="1" y="62"/>
                    <a:pt x="1" y="132"/>
                  </a:cubicBezTo>
                  <a:cubicBezTo>
                    <a:pt x="1" y="208"/>
                    <a:pt x="62" y="269"/>
                    <a:pt x="133" y="269"/>
                  </a:cubicBezTo>
                  <a:cubicBezTo>
                    <a:pt x="208" y="269"/>
                    <a:pt x="269" y="208"/>
                    <a:pt x="269" y="132"/>
                  </a:cubicBezTo>
                  <a:cubicBezTo>
                    <a:pt x="269" y="62"/>
                    <a:pt x="208" y="0"/>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3"/>
            <p:cNvSpPr/>
            <p:nvPr/>
          </p:nvSpPr>
          <p:spPr>
            <a:xfrm flipH="1">
              <a:off x="3507887" y="4152904"/>
              <a:ext cx="28624" cy="28624"/>
            </a:xfrm>
            <a:custGeom>
              <a:rect b="b" l="l" r="r" t="t"/>
              <a:pathLst>
                <a:path extrusionOk="0" h="260" w="260">
                  <a:moveTo>
                    <a:pt x="128" y="0"/>
                  </a:moveTo>
                  <a:cubicBezTo>
                    <a:pt x="57" y="0"/>
                    <a:pt x="0" y="57"/>
                    <a:pt x="0" y="132"/>
                  </a:cubicBezTo>
                  <a:cubicBezTo>
                    <a:pt x="0" y="203"/>
                    <a:pt x="57" y="260"/>
                    <a:pt x="128" y="260"/>
                  </a:cubicBezTo>
                  <a:cubicBezTo>
                    <a:pt x="198" y="260"/>
                    <a:pt x="260" y="203"/>
                    <a:pt x="260" y="132"/>
                  </a:cubicBezTo>
                  <a:cubicBezTo>
                    <a:pt x="260" y="57"/>
                    <a:pt x="198"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3"/>
            <p:cNvSpPr/>
            <p:nvPr/>
          </p:nvSpPr>
          <p:spPr>
            <a:xfrm flipH="1">
              <a:off x="3422787" y="4178335"/>
              <a:ext cx="27633" cy="27633"/>
            </a:xfrm>
            <a:custGeom>
              <a:rect b="b" l="l" r="r" t="t"/>
              <a:pathLst>
                <a:path extrusionOk="0" h="251" w="251">
                  <a:moveTo>
                    <a:pt x="124" y="0"/>
                  </a:moveTo>
                  <a:cubicBezTo>
                    <a:pt x="58" y="0"/>
                    <a:pt x="1" y="57"/>
                    <a:pt x="1" y="123"/>
                  </a:cubicBezTo>
                  <a:cubicBezTo>
                    <a:pt x="1" y="194"/>
                    <a:pt x="58" y="250"/>
                    <a:pt x="124" y="250"/>
                  </a:cubicBezTo>
                  <a:cubicBezTo>
                    <a:pt x="194" y="250"/>
                    <a:pt x="251" y="194"/>
                    <a:pt x="251" y="123"/>
                  </a:cubicBezTo>
                  <a:cubicBezTo>
                    <a:pt x="251" y="57"/>
                    <a:pt x="194" y="0"/>
                    <a:pt x="1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73"/>
            <p:cNvSpPr/>
            <p:nvPr/>
          </p:nvSpPr>
          <p:spPr>
            <a:xfrm flipH="1">
              <a:off x="3336585" y="4201124"/>
              <a:ext cx="27083" cy="26642"/>
            </a:xfrm>
            <a:custGeom>
              <a:rect b="b" l="l" r="r" t="t"/>
              <a:pathLst>
                <a:path extrusionOk="0" h="242" w="246">
                  <a:moveTo>
                    <a:pt x="123" y="1"/>
                  </a:moveTo>
                  <a:cubicBezTo>
                    <a:pt x="57" y="1"/>
                    <a:pt x="0" y="53"/>
                    <a:pt x="0" y="119"/>
                  </a:cubicBezTo>
                  <a:cubicBezTo>
                    <a:pt x="0" y="185"/>
                    <a:pt x="57" y="241"/>
                    <a:pt x="123" y="241"/>
                  </a:cubicBezTo>
                  <a:cubicBezTo>
                    <a:pt x="189" y="241"/>
                    <a:pt x="245" y="185"/>
                    <a:pt x="245" y="119"/>
                  </a:cubicBezTo>
                  <a:cubicBezTo>
                    <a:pt x="245" y="53"/>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3"/>
            <p:cNvSpPr/>
            <p:nvPr/>
          </p:nvSpPr>
          <p:spPr>
            <a:xfrm flipH="1">
              <a:off x="3249943" y="4220830"/>
              <a:ext cx="26092" cy="26092"/>
            </a:xfrm>
            <a:custGeom>
              <a:rect b="b" l="l" r="r" t="t"/>
              <a:pathLst>
                <a:path extrusionOk="0" h="237" w="237">
                  <a:moveTo>
                    <a:pt x="119" y="1"/>
                  </a:moveTo>
                  <a:cubicBezTo>
                    <a:pt x="53" y="1"/>
                    <a:pt x="1" y="53"/>
                    <a:pt x="1" y="119"/>
                  </a:cubicBezTo>
                  <a:cubicBezTo>
                    <a:pt x="1" y="185"/>
                    <a:pt x="53" y="237"/>
                    <a:pt x="119" y="237"/>
                  </a:cubicBezTo>
                  <a:cubicBezTo>
                    <a:pt x="185" y="237"/>
                    <a:pt x="237" y="185"/>
                    <a:pt x="237" y="119"/>
                  </a:cubicBezTo>
                  <a:cubicBezTo>
                    <a:pt x="237" y="53"/>
                    <a:pt x="185"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3"/>
            <p:cNvSpPr/>
            <p:nvPr/>
          </p:nvSpPr>
          <p:spPr>
            <a:xfrm flipH="1">
              <a:off x="3162750" y="4238555"/>
              <a:ext cx="24991" cy="24441"/>
            </a:xfrm>
            <a:custGeom>
              <a:rect b="b" l="l" r="r" t="t"/>
              <a:pathLst>
                <a:path extrusionOk="0" h="222" w="227">
                  <a:moveTo>
                    <a:pt x="113" y="0"/>
                  </a:moveTo>
                  <a:cubicBezTo>
                    <a:pt x="52" y="0"/>
                    <a:pt x="0" y="47"/>
                    <a:pt x="0" y="109"/>
                  </a:cubicBezTo>
                  <a:cubicBezTo>
                    <a:pt x="0" y="175"/>
                    <a:pt x="52" y="222"/>
                    <a:pt x="113" y="222"/>
                  </a:cubicBezTo>
                  <a:cubicBezTo>
                    <a:pt x="175" y="222"/>
                    <a:pt x="227" y="175"/>
                    <a:pt x="227" y="109"/>
                  </a:cubicBezTo>
                  <a:cubicBezTo>
                    <a:pt x="227" y="47"/>
                    <a:pt x="175" y="0"/>
                    <a:pt x="1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73"/>
            <p:cNvSpPr/>
            <p:nvPr/>
          </p:nvSpPr>
          <p:spPr>
            <a:xfrm flipH="1">
              <a:off x="3075008" y="4252537"/>
              <a:ext cx="24000" cy="24000"/>
            </a:xfrm>
            <a:custGeom>
              <a:rect b="b" l="l" r="r" t="t"/>
              <a:pathLst>
                <a:path extrusionOk="0" h="218" w="218">
                  <a:moveTo>
                    <a:pt x="109" y="0"/>
                  </a:moveTo>
                  <a:cubicBezTo>
                    <a:pt x="48" y="0"/>
                    <a:pt x="0" y="52"/>
                    <a:pt x="0" y="109"/>
                  </a:cubicBezTo>
                  <a:cubicBezTo>
                    <a:pt x="0" y="170"/>
                    <a:pt x="48" y="217"/>
                    <a:pt x="109" y="217"/>
                  </a:cubicBezTo>
                  <a:cubicBezTo>
                    <a:pt x="170" y="217"/>
                    <a:pt x="217" y="170"/>
                    <a:pt x="217" y="109"/>
                  </a:cubicBezTo>
                  <a:cubicBezTo>
                    <a:pt x="217" y="52"/>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3"/>
            <p:cNvSpPr/>
            <p:nvPr/>
          </p:nvSpPr>
          <p:spPr>
            <a:xfrm flipH="1">
              <a:off x="2986824" y="4263986"/>
              <a:ext cx="22899" cy="22899"/>
            </a:xfrm>
            <a:custGeom>
              <a:rect b="b" l="l" r="r" t="t"/>
              <a:pathLst>
                <a:path extrusionOk="0" h="208" w="208">
                  <a:moveTo>
                    <a:pt x="104" y="0"/>
                  </a:moveTo>
                  <a:cubicBezTo>
                    <a:pt x="47" y="0"/>
                    <a:pt x="0" y="47"/>
                    <a:pt x="0" y="104"/>
                  </a:cubicBezTo>
                  <a:cubicBezTo>
                    <a:pt x="0" y="160"/>
                    <a:pt x="47" y="208"/>
                    <a:pt x="104" y="208"/>
                  </a:cubicBezTo>
                  <a:cubicBezTo>
                    <a:pt x="161" y="208"/>
                    <a:pt x="208" y="160"/>
                    <a:pt x="208" y="104"/>
                  </a:cubicBezTo>
                  <a:cubicBezTo>
                    <a:pt x="208" y="47"/>
                    <a:pt x="161"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73"/>
            <p:cNvSpPr/>
            <p:nvPr/>
          </p:nvSpPr>
          <p:spPr>
            <a:xfrm flipH="1">
              <a:off x="2898531" y="4272243"/>
              <a:ext cx="21908" cy="21908"/>
            </a:xfrm>
            <a:custGeom>
              <a:rect b="b" l="l" r="r" t="t"/>
              <a:pathLst>
                <a:path extrusionOk="0" h="199" w="199">
                  <a:moveTo>
                    <a:pt x="99" y="1"/>
                  </a:moveTo>
                  <a:cubicBezTo>
                    <a:pt x="43" y="1"/>
                    <a:pt x="0" y="43"/>
                    <a:pt x="0" y="100"/>
                  </a:cubicBezTo>
                  <a:cubicBezTo>
                    <a:pt x="0" y="156"/>
                    <a:pt x="43" y="199"/>
                    <a:pt x="99" y="199"/>
                  </a:cubicBezTo>
                  <a:cubicBezTo>
                    <a:pt x="156" y="199"/>
                    <a:pt x="198" y="156"/>
                    <a:pt x="198" y="100"/>
                  </a:cubicBezTo>
                  <a:cubicBezTo>
                    <a:pt x="198" y="43"/>
                    <a:pt x="15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3"/>
            <p:cNvSpPr/>
            <p:nvPr/>
          </p:nvSpPr>
          <p:spPr>
            <a:xfrm flipH="1">
              <a:off x="2809797" y="4277417"/>
              <a:ext cx="20918" cy="20918"/>
            </a:xfrm>
            <a:custGeom>
              <a:rect b="b" l="l" r="r" t="t"/>
              <a:pathLst>
                <a:path extrusionOk="0" h="190" w="190">
                  <a:moveTo>
                    <a:pt x="95" y="1"/>
                  </a:moveTo>
                  <a:cubicBezTo>
                    <a:pt x="43" y="1"/>
                    <a:pt x="1" y="43"/>
                    <a:pt x="1" y="95"/>
                  </a:cubicBezTo>
                  <a:cubicBezTo>
                    <a:pt x="1" y="147"/>
                    <a:pt x="43" y="189"/>
                    <a:pt x="95" y="189"/>
                  </a:cubicBezTo>
                  <a:cubicBezTo>
                    <a:pt x="147" y="189"/>
                    <a:pt x="189" y="147"/>
                    <a:pt x="189" y="95"/>
                  </a:cubicBezTo>
                  <a:cubicBezTo>
                    <a:pt x="189" y="43"/>
                    <a:pt x="147"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3"/>
            <p:cNvSpPr/>
            <p:nvPr/>
          </p:nvSpPr>
          <p:spPr>
            <a:xfrm flipH="1">
              <a:off x="2721064" y="4279509"/>
              <a:ext cx="19817" cy="19817"/>
            </a:xfrm>
            <a:custGeom>
              <a:rect b="b" l="l" r="r" t="t"/>
              <a:pathLst>
                <a:path extrusionOk="0" h="180" w="180">
                  <a:moveTo>
                    <a:pt x="90" y="1"/>
                  </a:moveTo>
                  <a:cubicBezTo>
                    <a:pt x="38" y="1"/>
                    <a:pt x="0" y="38"/>
                    <a:pt x="0" y="90"/>
                  </a:cubicBezTo>
                  <a:cubicBezTo>
                    <a:pt x="0" y="137"/>
                    <a:pt x="38" y="180"/>
                    <a:pt x="90" y="180"/>
                  </a:cubicBezTo>
                  <a:cubicBezTo>
                    <a:pt x="142" y="180"/>
                    <a:pt x="179" y="137"/>
                    <a:pt x="179" y="90"/>
                  </a:cubicBezTo>
                  <a:cubicBezTo>
                    <a:pt x="179" y="38"/>
                    <a:pt x="142"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73"/>
            <p:cNvSpPr/>
            <p:nvPr/>
          </p:nvSpPr>
          <p:spPr>
            <a:xfrm flipH="1">
              <a:off x="2632330" y="4277968"/>
              <a:ext cx="18826" cy="19266"/>
            </a:xfrm>
            <a:custGeom>
              <a:rect b="b" l="l" r="r" t="t"/>
              <a:pathLst>
                <a:path extrusionOk="0" h="175" w="171">
                  <a:moveTo>
                    <a:pt x="86" y="0"/>
                  </a:moveTo>
                  <a:cubicBezTo>
                    <a:pt x="39" y="0"/>
                    <a:pt x="1" y="43"/>
                    <a:pt x="1" y="90"/>
                  </a:cubicBezTo>
                  <a:cubicBezTo>
                    <a:pt x="1" y="137"/>
                    <a:pt x="39" y="175"/>
                    <a:pt x="86" y="175"/>
                  </a:cubicBezTo>
                  <a:cubicBezTo>
                    <a:pt x="133" y="175"/>
                    <a:pt x="171" y="137"/>
                    <a:pt x="171" y="90"/>
                  </a:cubicBezTo>
                  <a:cubicBezTo>
                    <a:pt x="171" y="43"/>
                    <a:pt x="133" y="0"/>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3"/>
            <p:cNvSpPr/>
            <p:nvPr/>
          </p:nvSpPr>
          <p:spPr>
            <a:xfrm flipH="1">
              <a:off x="2543596" y="4274335"/>
              <a:ext cx="18275" cy="18275"/>
            </a:xfrm>
            <a:custGeom>
              <a:rect b="b" l="l" r="r" t="t"/>
              <a:pathLst>
                <a:path extrusionOk="0" h="166" w="166">
                  <a:moveTo>
                    <a:pt x="86" y="0"/>
                  </a:moveTo>
                  <a:cubicBezTo>
                    <a:pt x="38" y="0"/>
                    <a:pt x="1" y="38"/>
                    <a:pt x="1" y="81"/>
                  </a:cubicBezTo>
                  <a:cubicBezTo>
                    <a:pt x="1" y="128"/>
                    <a:pt x="38" y="165"/>
                    <a:pt x="86" y="165"/>
                  </a:cubicBezTo>
                  <a:cubicBezTo>
                    <a:pt x="128" y="165"/>
                    <a:pt x="166" y="128"/>
                    <a:pt x="166" y="81"/>
                  </a:cubicBezTo>
                  <a:cubicBezTo>
                    <a:pt x="166" y="38"/>
                    <a:pt x="128" y="0"/>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3"/>
            <p:cNvSpPr/>
            <p:nvPr/>
          </p:nvSpPr>
          <p:spPr>
            <a:xfrm flipH="1">
              <a:off x="2454862" y="4267619"/>
              <a:ext cx="17174" cy="17174"/>
            </a:xfrm>
            <a:custGeom>
              <a:rect b="b" l="l" r="r" t="t"/>
              <a:pathLst>
                <a:path extrusionOk="0" h="156" w="156">
                  <a:moveTo>
                    <a:pt x="76" y="0"/>
                  </a:moveTo>
                  <a:cubicBezTo>
                    <a:pt x="33" y="0"/>
                    <a:pt x="0" y="33"/>
                    <a:pt x="0" y="76"/>
                  </a:cubicBezTo>
                  <a:cubicBezTo>
                    <a:pt x="0" y="118"/>
                    <a:pt x="33" y="156"/>
                    <a:pt x="76" y="156"/>
                  </a:cubicBezTo>
                  <a:cubicBezTo>
                    <a:pt x="118" y="156"/>
                    <a:pt x="156" y="118"/>
                    <a:pt x="156" y="76"/>
                  </a:cubicBezTo>
                  <a:cubicBezTo>
                    <a:pt x="156" y="33"/>
                    <a:pt x="118"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3"/>
            <p:cNvSpPr/>
            <p:nvPr/>
          </p:nvSpPr>
          <p:spPr>
            <a:xfrm flipH="1">
              <a:off x="2366569" y="4258261"/>
              <a:ext cx="16184" cy="16184"/>
            </a:xfrm>
            <a:custGeom>
              <a:rect b="b" l="l" r="r" t="t"/>
              <a:pathLst>
                <a:path extrusionOk="0" h="147" w="147">
                  <a:moveTo>
                    <a:pt x="71" y="0"/>
                  </a:moveTo>
                  <a:cubicBezTo>
                    <a:pt x="33" y="0"/>
                    <a:pt x="0" y="33"/>
                    <a:pt x="0" y="76"/>
                  </a:cubicBezTo>
                  <a:cubicBezTo>
                    <a:pt x="0" y="113"/>
                    <a:pt x="33" y="146"/>
                    <a:pt x="71" y="146"/>
                  </a:cubicBezTo>
                  <a:cubicBezTo>
                    <a:pt x="113" y="146"/>
                    <a:pt x="146" y="113"/>
                    <a:pt x="146" y="76"/>
                  </a:cubicBezTo>
                  <a:cubicBezTo>
                    <a:pt x="146" y="33"/>
                    <a:pt x="113"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3"/>
            <p:cNvSpPr/>
            <p:nvPr/>
          </p:nvSpPr>
          <p:spPr>
            <a:xfrm flipH="1">
              <a:off x="2278386" y="4246812"/>
              <a:ext cx="15633" cy="15633"/>
            </a:xfrm>
            <a:custGeom>
              <a:rect b="b" l="l" r="r" t="t"/>
              <a:pathLst>
                <a:path extrusionOk="0" h="142" w="142">
                  <a:moveTo>
                    <a:pt x="71" y="1"/>
                  </a:moveTo>
                  <a:cubicBezTo>
                    <a:pt x="33" y="1"/>
                    <a:pt x="0" y="34"/>
                    <a:pt x="0" y="71"/>
                  </a:cubicBezTo>
                  <a:cubicBezTo>
                    <a:pt x="0" y="109"/>
                    <a:pt x="33" y="142"/>
                    <a:pt x="71" y="142"/>
                  </a:cubicBezTo>
                  <a:cubicBezTo>
                    <a:pt x="109" y="142"/>
                    <a:pt x="142" y="109"/>
                    <a:pt x="142" y="71"/>
                  </a:cubicBezTo>
                  <a:cubicBezTo>
                    <a:pt x="142" y="34"/>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73"/>
            <p:cNvSpPr/>
            <p:nvPr/>
          </p:nvSpPr>
          <p:spPr>
            <a:xfrm flipH="1">
              <a:off x="2190643" y="4233821"/>
              <a:ext cx="14642" cy="14642"/>
            </a:xfrm>
            <a:custGeom>
              <a:rect b="b" l="l" r="r" t="t"/>
              <a:pathLst>
                <a:path extrusionOk="0" h="133" w="133">
                  <a:moveTo>
                    <a:pt x="66" y="1"/>
                  </a:moveTo>
                  <a:cubicBezTo>
                    <a:pt x="29" y="1"/>
                    <a:pt x="0" y="34"/>
                    <a:pt x="0" y="67"/>
                  </a:cubicBezTo>
                  <a:cubicBezTo>
                    <a:pt x="0" y="104"/>
                    <a:pt x="29" y="133"/>
                    <a:pt x="66" y="133"/>
                  </a:cubicBezTo>
                  <a:cubicBezTo>
                    <a:pt x="104" y="133"/>
                    <a:pt x="132" y="104"/>
                    <a:pt x="132" y="67"/>
                  </a:cubicBezTo>
                  <a:cubicBezTo>
                    <a:pt x="132" y="34"/>
                    <a:pt x="104"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73"/>
            <p:cNvSpPr/>
            <p:nvPr/>
          </p:nvSpPr>
          <p:spPr>
            <a:xfrm flipH="1">
              <a:off x="2103010" y="4219839"/>
              <a:ext cx="13541" cy="13541"/>
            </a:xfrm>
            <a:custGeom>
              <a:rect b="b" l="l" r="r" t="t"/>
              <a:pathLst>
                <a:path extrusionOk="0" h="123" w="123">
                  <a:moveTo>
                    <a:pt x="62" y="0"/>
                  </a:moveTo>
                  <a:cubicBezTo>
                    <a:pt x="29" y="0"/>
                    <a:pt x="0" y="29"/>
                    <a:pt x="0" y="62"/>
                  </a:cubicBezTo>
                  <a:cubicBezTo>
                    <a:pt x="0" y="95"/>
                    <a:pt x="29" y="123"/>
                    <a:pt x="62" y="123"/>
                  </a:cubicBezTo>
                  <a:cubicBezTo>
                    <a:pt x="95" y="123"/>
                    <a:pt x="123" y="95"/>
                    <a:pt x="123" y="62"/>
                  </a:cubicBezTo>
                  <a:cubicBezTo>
                    <a:pt x="123" y="29"/>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3"/>
            <p:cNvSpPr/>
            <p:nvPr/>
          </p:nvSpPr>
          <p:spPr>
            <a:xfrm flipH="1">
              <a:off x="2015818" y="4204757"/>
              <a:ext cx="12551" cy="12551"/>
            </a:xfrm>
            <a:custGeom>
              <a:rect b="b" l="l" r="r" t="t"/>
              <a:pathLst>
                <a:path extrusionOk="0" h="114" w="114">
                  <a:moveTo>
                    <a:pt x="57" y="1"/>
                  </a:moveTo>
                  <a:cubicBezTo>
                    <a:pt x="29" y="1"/>
                    <a:pt x="1" y="24"/>
                    <a:pt x="1" y="57"/>
                  </a:cubicBezTo>
                  <a:cubicBezTo>
                    <a:pt x="1" y="86"/>
                    <a:pt x="29" y="114"/>
                    <a:pt x="57" y="114"/>
                  </a:cubicBezTo>
                  <a:cubicBezTo>
                    <a:pt x="90" y="114"/>
                    <a:pt x="114" y="86"/>
                    <a:pt x="114" y="57"/>
                  </a:cubicBezTo>
                  <a:cubicBezTo>
                    <a:pt x="114" y="24"/>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3"/>
            <p:cNvSpPr/>
            <p:nvPr/>
          </p:nvSpPr>
          <p:spPr>
            <a:xfrm flipH="1">
              <a:off x="1928075" y="4189234"/>
              <a:ext cx="12000" cy="11450"/>
            </a:xfrm>
            <a:custGeom>
              <a:rect b="b" l="l" r="r" t="t"/>
              <a:pathLst>
                <a:path extrusionOk="0" h="104" w="109">
                  <a:moveTo>
                    <a:pt x="52" y="0"/>
                  </a:moveTo>
                  <a:cubicBezTo>
                    <a:pt x="24" y="0"/>
                    <a:pt x="0" y="24"/>
                    <a:pt x="0" y="52"/>
                  </a:cubicBezTo>
                  <a:cubicBezTo>
                    <a:pt x="0" y="80"/>
                    <a:pt x="24" y="104"/>
                    <a:pt x="52" y="104"/>
                  </a:cubicBezTo>
                  <a:cubicBezTo>
                    <a:pt x="85" y="104"/>
                    <a:pt x="109" y="80"/>
                    <a:pt x="109" y="52"/>
                  </a:cubicBezTo>
                  <a:cubicBezTo>
                    <a:pt x="109" y="24"/>
                    <a:pt x="85"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3"/>
            <p:cNvSpPr/>
            <p:nvPr/>
          </p:nvSpPr>
          <p:spPr>
            <a:xfrm flipH="1">
              <a:off x="1840882" y="4174152"/>
              <a:ext cx="10459" cy="11009"/>
            </a:xfrm>
            <a:custGeom>
              <a:rect b="b" l="l" r="r" t="t"/>
              <a:pathLst>
                <a:path extrusionOk="0" h="100" w="95">
                  <a:moveTo>
                    <a:pt x="48" y="1"/>
                  </a:moveTo>
                  <a:cubicBezTo>
                    <a:pt x="19" y="1"/>
                    <a:pt x="0" y="24"/>
                    <a:pt x="0" y="48"/>
                  </a:cubicBezTo>
                  <a:cubicBezTo>
                    <a:pt x="0" y="76"/>
                    <a:pt x="19" y="100"/>
                    <a:pt x="48" y="100"/>
                  </a:cubicBezTo>
                  <a:cubicBezTo>
                    <a:pt x="76" y="100"/>
                    <a:pt x="95" y="76"/>
                    <a:pt x="95" y="48"/>
                  </a:cubicBezTo>
                  <a:cubicBezTo>
                    <a:pt x="95" y="24"/>
                    <a:pt x="76"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3"/>
            <p:cNvSpPr/>
            <p:nvPr/>
          </p:nvSpPr>
          <p:spPr>
            <a:xfrm flipH="1">
              <a:off x="1753139" y="4160170"/>
              <a:ext cx="10018" cy="9468"/>
            </a:xfrm>
            <a:custGeom>
              <a:rect b="b" l="l" r="r" t="t"/>
              <a:pathLst>
                <a:path extrusionOk="0" h="86" w="91">
                  <a:moveTo>
                    <a:pt x="48" y="0"/>
                  </a:moveTo>
                  <a:cubicBezTo>
                    <a:pt x="20" y="0"/>
                    <a:pt x="1" y="19"/>
                    <a:pt x="1" y="43"/>
                  </a:cubicBezTo>
                  <a:cubicBezTo>
                    <a:pt x="1" y="66"/>
                    <a:pt x="20" y="85"/>
                    <a:pt x="48" y="85"/>
                  </a:cubicBezTo>
                  <a:cubicBezTo>
                    <a:pt x="71" y="85"/>
                    <a:pt x="90" y="66"/>
                    <a:pt x="90" y="43"/>
                  </a:cubicBezTo>
                  <a:cubicBezTo>
                    <a:pt x="90" y="19"/>
                    <a:pt x="71"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73"/>
            <p:cNvSpPr/>
            <p:nvPr/>
          </p:nvSpPr>
          <p:spPr>
            <a:xfrm flipH="1">
              <a:off x="1665397" y="4147179"/>
              <a:ext cx="9028" cy="8917"/>
            </a:xfrm>
            <a:custGeom>
              <a:rect b="b" l="l" r="r" t="t"/>
              <a:pathLst>
                <a:path extrusionOk="0" h="81" w="82">
                  <a:moveTo>
                    <a:pt x="43" y="0"/>
                  </a:moveTo>
                  <a:cubicBezTo>
                    <a:pt x="20" y="0"/>
                    <a:pt x="1" y="19"/>
                    <a:pt x="1" y="38"/>
                  </a:cubicBezTo>
                  <a:cubicBezTo>
                    <a:pt x="1" y="62"/>
                    <a:pt x="20" y="81"/>
                    <a:pt x="43" y="81"/>
                  </a:cubicBezTo>
                  <a:cubicBezTo>
                    <a:pt x="62" y="81"/>
                    <a:pt x="81" y="62"/>
                    <a:pt x="81" y="38"/>
                  </a:cubicBezTo>
                  <a:cubicBezTo>
                    <a:pt x="81" y="19"/>
                    <a:pt x="62"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73"/>
            <p:cNvSpPr/>
            <p:nvPr/>
          </p:nvSpPr>
          <p:spPr>
            <a:xfrm flipH="1">
              <a:off x="1577213" y="4136280"/>
              <a:ext cx="7927" cy="7927"/>
            </a:xfrm>
            <a:custGeom>
              <a:rect b="b" l="l" r="r" t="t"/>
              <a:pathLst>
                <a:path extrusionOk="0" h="72" w="72">
                  <a:moveTo>
                    <a:pt x="34" y="0"/>
                  </a:moveTo>
                  <a:cubicBezTo>
                    <a:pt x="15" y="0"/>
                    <a:pt x="1" y="15"/>
                    <a:pt x="1" y="33"/>
                  </a:cubicBezTo>
                  <a:cubicBezTo>
                    <a:pt x="1" y="52"/>
                    <a:pt x="15" y="71"/>
                    <a:pt x="34" y="71"/>
                  </a:cubicBezTo>
                  <a:cubicBezTo>
                    <a:pt x="53" y="71"/>
                    <a:pt x="71" y="52"/>
                    <a:pt x="71" y="33"/>
                  </a:cubicBezTo>
                  <a:cubicBezTo>
                    <a:pt x="71" y="15"/>
                    <a:pt x="53"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73"/>
            <p:cNvSpPr/>
            <p:nvPr/>
          </p:nvSpPr>
          <p:spPr>
            <a:xfrm flipH="1">
              <a:off x="1489030" y="4127473"/>
              <a:ext cx="6826" cy="7376"/>
            </a:xfrm>
            <a:custGeom>
              <a:rect b="b" l="l" r="r" t="t"/>
              <a:pathLst>
                <a:path extrusionOk="0" h="67" w="62">
                  <a:moveTo>
                    <a:pt x="29" y="0"/>
                  </a:moveTo>
                  <a:cubicBezTo>
                    <a:pt x="15" y="0"/>
                    <a:pt x="1" y="14"/>
                    <a:pt x="1" y="33"/>
                  </a:cubicBezTo>
                  <a:cubicBezTo>
                    <a:pt x="1" y="52"/>
                    <a:pt x="15" y="66"/>
                    <a:pt x="29" y="66"/>
                  </a:cubicBezTo>
                  <a:cubicBezTo>
                    <a:pt x="48" y="66"/>
                    <a:pt x="62" y="52"/>
                    <a:pt x="62" y="33"/>
                  </a:cubicBezTo>
                  <a:cubicBezTo>
                    <a:pt x="62" y="14"/>
                    <a:pt x="48"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3"/>
            <p:cNvSpPr/>
            <p:nvPr/>
          </p:nvSpPr>
          <p:spPr>
            <a:xfrm flipH="1">
              <a:off x="1400296" y="4122298"/>
              <a:ext cx="6275" cy="5725"/>
            </a:xfrm>
            <a:custGeom>
              <a:rect b="b" l="l" r="r" t="t"/>
              <a:pathLst>
                <a:path extrusionOk="0" h="52" w="57">
                  <a:moveTo>
                    <a:pt x="29" y="0"/>
                  </a:moveTo>
                  <a:cubicBezTo>
                    <a:pt x="15" y="0"/>
                    <a:pt x="0" y="10"/>
                    <a:pt x="0" y="24"/>
                  </a:cubicBezTo>
                  <a:cubicBezTo>
                    <a:pt x="0" y="38"/>
                    <a:pt x="15" y="52"/>
                    <a:pt x="29" y="52"/>
                  </a:cubicBezTo>
                  <a:cubicBezTo>
                    <a:pt x="43" y="52"/>
                    <a:pt x="57" y="38"/>
                    <a:pt x="57" y="24"/>
                  </a:cubicBezTo>
                  <a:cubicBezTo>
                    <a:pt x="57" y="10"/>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3"/>
            <p:cNvSpPr/>
            <p:nvPr/>
          </p:nvSpPr>
          <p:spPr>
            <a:xfrm flipH="1">
              <a:off x="1311453" y="4119656"/>
              <a:ext cx="5395" cy="5284"/>
            </a:xfrm>
            <a:custGeom>
              <a:rect b="b" l="l" r="r" t="t"/>
              <a:pathLst>
                <a:path extrusionOk="0" h="48" w="49">
                  <a:moveTo>
                    <a:pt x="25" y="1"/>
                  </a:moveTo>
                  <a:cubicBezTo>
                    <a:pt x="10" y="1"/>
                    <a:pt x="1" y="10"/>
                    <a:pt x="1" y="24"/>
                  </a:cubicBezTo>
                  <a:cubicBezTo>
                    <a:pt x="1" y="38"/>
                    <a:pt x="10" y="48"/>
                    <a:pt x="25" y="48"/>
                  </a:cubicBezTo>
                  <a:cubicBezTo>
                    <a:pt x="39" y="48"/>
                    <a:pt x="48" y="38"/>
                    <a:pt x="48" y="24"/>
                  </a:cubicBezTo>
                  <a:cubicBezTo>
                    <a:pt x="48" y="10"/>
                    <a:pt x="39" y="1"/>
                    <a:pt x="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3"/>
            <p:cNvSpPr/>
            <p:nvPr/>
          </p:nvSpPr>
          <p:spPr>
            <a:xfrm flipH="1">
              <a:off x="1222719" y="4121198"/>
              <a:ext cx="4294" cy="4294"/>
            </a:xfrm>
            <a:custGeom>
              <a:rect b="b" l="l" r="r" t="t"/>
              <a:pathLst>
                <a:path extrusionOk="0" h="39" w="39">
                  <a:moveTo>
                    <a:pt x="19" y="1"/>
                  </a:moveTo>
                  <a:cubicBezTo>
                    <a:pt x="10" y="1"/>
                    <a:pt x="1" y="10"/>
                    <a:pt x="1" y="20"/>
                  </a:cubicBezTo>
                  <a:cubicBezTo>
                    <a:pt x="1" y="29"/>
                    <a:pt x="10" y="38"/>
                    <a:pt x="19" y="38"/>
                  </a:cubicBezTo>
                  <a:cubicBezTo>
                    <a:pt x="29" y="38"/>
                    <a:pt x="38" y="29"/>
                    <a:pt x="38" y="20"/>
                  </a:cubicBezTo>
                  <a:cubicBezTo>
                    <a:pt x="38" y="10"/>
                    <a:pt x="29"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73"/>
            <p:cNvSpPr/>
            <p:nvPr/>
          </p:nvSpPr>
          <p:spPr>
            <a:xfrm flipH="1">
              <a:off x="1133985" y="4126372"/>
              <a:ext cx="3193" cy="3303"/>
            </a:xfrm>
            <a:custGeom>
              <a:rect b="b" l="l" r="r" t="t"/>
              <a:pathLst>
                <a:path extrusionOk="0" h="30" w="29">
                  <a:moveTo>
                    <a:pt x="14" y="1"/>
                  </a:moveTo>
                  <a:cubicBezTo>
                    <a:pt x="5" y="1"/>
                    <a:pt x="0" y="6"/>
                    <a:pt x="0" y="15"/>
                  </a:cubicBezTo>
                  <a:cubicBezTo>
                    <a:pt x="0" y="24"/>
                    <a:pt x="5" y="29"/>
                    <a:pt x="14" y="29"/>
                  </a:cubicBezTo>
                  <a:cubicBezTo>
                    <a:pt x="19" y="29"/>
                    <a:pt x="28" y="24"/>
                    <a:pt x="28" y="15"/>
                  </a:cubicBezTo>
                  <a:cubicBezTo>
                    <a:pt x="28" y="6"/>
                    <a:pt x="19" y="1"/>
                    <a:pt x="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73"/>
            <p:cNvSpPr/>
            <p:nvPr/>
          </p:nvSpPr>
          <p:spPr>
            <a:xfrm flipH="1">
              <a:off x="1045802" y="4135730"/>
              <a:ext cx="2202" cy="2202"/>
            </a:xfrm>
            <a:custGeom>
              <a:rect b="b" l="l" r="r" t="t"/>
              <a:pathLst>
                <a:path extrusionOk="0" h="20" w="20">
                  <a:moveTo>
                    <a:pt x="10" y="1"/>
                  </a:moveTo>
                  <a:cubicBezTo>
                    <a:pt x="6" y="1"/>
                    <a:pt x="1" y="5"/>
                    <a:pt x="1" y="10"/>
                  </a:cubicBezTo>
                  <a:cubicBezTo>
                    <a:pt x="1" y="15"/>
                    <a:pt x="6" y="20"/>
                    <a:pt x="10" y="20"/>
                  </a:cubicBezTo>
                  <a:cubicBezTo>
                    <a:pt x="15" y="20"/>
                    <a:pt x="20" y="15"/>
                    <a:pt x="20" y="10"/>
                  </a:cubicBezTo>
                  <a:cubicBezTo>
                    <a:pt x="20" y="5"/>
                    <a:pt x="15"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3"/>
            <p:cNvSpPr/>
            <p:nvPr/>
          </p:nvSpPr>
          <p:spPr>
            <a:xfrm flipH="1">
              <a:off x="958059" y="4148720"/>
              <a:ext cx="1101" cy="1651"/>
            </a:xfrm>
            <a:custGeom>
              <a:rect b="b" l="l" r="r" t="t"/>
              <a:pathLst>
                <a:path extrusionOk="0" h="15" w="10">
                  <a:moveTo>
                    <a:pt x="5" y="1"/>
                  </a:moveTo>
                  <a:cubicBezTo>
                    <a:pt x="5" y="1"/>
                    <a:pt x="0" y="5"/>
                    <a:pt x="0" y="5"/>
                  </a:cubicBezTo>
                  <a:cubicBezTo>
                    <a:pt x="0" y="10"/>
                    <a:pt x="5" y="15"/>
                    <a:pt x="5" y="15"/>
                  </a:cubicBezTo>
                  <a:cubicBezTo>
                    <a:pt x="9" y="15"/>
                    <a:pt x="9" y="10"/>
                    <a:pt x="9" y="5"/>
                  </a:cubicBezTo>
                  <a:cubicBezTo>
                    <a:pt x="9" y="5"/>
                    <a:pt x="9"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3"/>
            <p:cNvSpPr/>
            <p:nvPr/>
          </p:nvSpPr>
          <p:spPr>
            <a:xfrm flipH="1">
              <a:off x="870316" y="4165895"/>
              <a:ext cx="661" cy="550"/>
            </a:xfrm>
            <a:custGeom>
              <a:rect b="b" l="l" r="r" t="t"/>
              <a:pathLst>
                <a:path extrusionOk="0" h="5" w="6">
                  <a:moveTo>
                    <a:pt x="0" y="0"/>
                  </a:moveTo>
                  <a:cubicBezTo>
                    <a:pt x="0" y="0"/>
                    <a:pt x="0" y="0"/>
                    <a:pt x="0" y="5"/>
                  </a:cubicBezTo>
                  <a:lnTo>
                    <a:pt x="5" y="5"/>
                  </a:lnTo>
                  <a:cubicBezTo>
                    <a:pt x="5" y="0"/>
                    <a:pt x="0"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3"/>
            <p:cNvSpPr/>
            <p:nvPr/>
          </p:nvSpPr>
          <p:spPr>
            <a:xfrm flipH="1">
              <a:off x="7978922" y="3777162"/>
              <a:ext cx="80588" cy="80478"/>
            </a:xfrm>
            <a:custGeom>
              <a:rect b="b" l="l" r="r" t="t"/>
              <a:pathLst>
                <a:path extrusionOk="0" h="731" w="732">
                  <a:moveTo>
                    <a:pt x="363" y="0"/>
                  </a:moveTo>
                  <a:cubicBezTo>
                    <a:pt x="165" y="0"/>
                    <a:pt x="0" y="160"/>
                    <a:pt x="0" y="363"/>
                  </a:cubicBezTo>
                  <a:cubicBezTo>
                    <a:pt x="0" y="566"/>
                    <a:pt x="165" y="731"/>
                    <a:pt x="363" y="731"/>
                  </a:cubicBezTo>
                  <a:cubicBezTo>
                    <a:pt x="566" y="731"/>
                    <a:pt x="731" y="566"/>
                    <a:pt x="731" y="363"/>
                  </a:cubicBezTo>
                  <a:cubicBezTo>
                    <a:pt x="731" y="160"/>
                    <a:pt x="566"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3"/>
            <p:cNvSpPr/>
            <p:nvPr/>
          </p:nvSpPr>
          <p:spPr>
            <a:xfrm flipH="1">
              <a:off x="7910445" y="3834189"/>
              <a:ext cx="79487" cy="79597"/>
            </a:xfrm>
            <a:custGeom>
              <a:rect b="b" l="l" r="r" t="t"/>
              <a:pathLst>
                <a:path extrusionOk="0" h="723" w="722">
                  <a:moveTo>
                    <a:pt x="358" y="1"/>
                  </a:moveTo>
                  <a:cubicBezTo>
                    <a:pt x="160" y="1"/>
                    <a:pt x="0" y="161"/>
                    <a:pt x="0" y="364"/>
                  </a:cubicBezTo>
                  <a:cubicBezTo>
                    <a:pt x="0" y="562"/>
                    <a:pt x="160" y="722"/>
                    <a:pt x="358" y="722"/>
                  </a:cubicBezTo>
                  <a:cubicBezTo>
                    <a:pt x="561" y="722"/>
                    <a:pt x="721" y="562"/>
                    <a:pt x="721" y="364"/>
                  </a:cubicBezTo>
                  <a:cubicBezTo>
                    <a:pt x="721" y="161"/>
                    <a:pt x="561" y="1"/>
                    <a:pt x="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73"/>
            <p:cNvSpPr/>
            <p:nvPr/>
          </p:nvSpPr>
          <p:spPr>
            <a:xfrm flipH="1">
              <a:off x="7839326" y="3888244"/>
              <a:ext cx="79046" cy="78386"/>
            </a:xfrm>
            <a:custGeom>
              <a:rect b="b" l="l" r="r" t="t"/>
              <a:pathLst>
                <a:path extrusionOk="0" h="712" w="718">
                  <a:moveTo>
                    <a:pt x="359" y="0"/>
                  </a:moveTo>
                  <a:cubicBezTo>
                    <a:pt x="161" y="0"/>
                    <a:pt x="1" y="160"/>
                    <a:pt x="1" y="354"/>
                  </a:cubicBezTo>
                  <a:cubicBezTo>
                    <a:pt x="1" y="552"/>
                    <a:pt x="161" y="712"/>
                    <a:pt x="359" y="712"/>
                  </a:cubicBezTo>
                  <a:cubicBezTo>
                    <a:pt x="557" y="712"/>
                    <a:pt x="717" y="552"/>
                    <a:pt x="717" y="354"/>
                  </a:cubicBezTo>
                  <a:cubicBezTo>
                    <a:pt x="717" y="160"/>
                    <a:pt x="557"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3"/>
            <p:cNvSpPr/>
            <p:nvPr/>
          </p:nvSpPr>
          <p:spPr>
            <a:xfrm flipH="1">
              <a:off x="7766665" y="3939547"/>
              <a:ext cx="77505" cy="77505"/>
            </a:xfrm>
            <a:custGeom>
              <a:rect b="b" l="l" r="r" t="t"/>
              <a:pathLst>
                <a:path extrusionOk="0" h="704" w="704">
                  <a:moveTo>
                    <a:pt x="354" y="1"/>
                  </a:moveTo>
                  <a:cubicBezTo>
                    <a:pt x="156" y="1"/>
                    <a:pt x="1" y="156"/>
                    <a:pt x="1" y="350"/>
                  </a:cubicBezTo>
                  <a:cubicBezTo>
                    <a:pt x="1" y="543"/>
                    <a:pt x="156" y="703"/>
                    <a:pt x="354" y="703"/>
                  </a:cubicBezTo>
                  <a:cubicBezTo>
                    <a:pt x="548" y="703"/>
                    <a:pt x="703" y="543"/>
                    <a:pt x="703" y="350"/>
                  </a:cubicBezTo>
                  <a:cubicBezTo>
                    <a:pt x="703" y="156"/>
                    <a:pt x="548"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3"/>
            <p:cNvSpPr/>
            <p:nvPr/>
          </p:nvSpPr>
          <p:spPr>
            <a:xfrm flipH="1">
              <a:off x="7692023" y="3987877"/>
              <a:ext cx="76294" cy="76845"/>
            </a:xfrm>
            <a:custGeom>
              <a:rect b="b" l="l" r="r" t="t"/>
              <a:pathLst>
                <a:path extrusionOk="0" h="698" w="693">
                  <a:moveTo>
                    <a:pt x="344" y="0"/>
                  </a:moveTo>
                  <a:cubicBezTo>
                    <a:pt x="156" y="0"/>
                    <a:pt x="0" y="156"/>
                    <a:pt x="0" y="349"/>
                  </a:cubicBezTo>
                  <a:cubicBezTo>
                    <a:pt x="0" y="542"/>
                    <a:pt x="156" y="698"/>
                    <a:pt x="344" y="698"/>
                  </a:cubicBezTo>
                  <a:cubicBezTo>
                    <a:pt x="537" y="698"/>
                    <a:pt x="693" y="542"/>
                    <a:pt x="693" y="349"/>
                  </a:cubicBezTo>
                  <a:cubicBezTo>
                    <a:pt x="693" y="156"/>
                    <a:pt x="537"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73"/>
            <p:cNvSpPr/>
            <p:nvPr/>
          </p:nvSpPr>
          <p:spPr>
            <a:xfrm flipH="1">
              <a:off x="7615730" y="4034005"/>
              <a:ext cx="75303" cy="75854"/>
            </a:xfrm>
            <a:custGeom>
              <a:rect b="b" l="l" r="r" t="t"/>
              <a:pathLst>
                <a:path extrusionOk="0" h="689" w="684">
                  <a:moveTo>
                    <a:pt x="340" y="1"/>
                  </a:moveTo>
                  <a:cubicBezTo>
                    <a:pt x="151" y="1"/>
                    <a:pt x="0" y="152"/>
                    <a:pt x="0" y="345"/>
                  </a:cubicBezTo>
                  <a:cubicBezTo>
                    <a:pt x="0" y="533"/>
                    <a:pt x="151" y="689"/>
                    <a:pt x="340" y="689"/>
                  </a:cubicBezTo>
                  <a:cubicBezTo>
                    <a:pt x="533" y="689"/>
                    <a:pt x="684" y="533"/>
                    <a:pt x="684" y="345"/>
                  </a:cubicBezTo>
                  <a:cubicBezTo>
                    <a:pt x="684" y="152"/>
                    <a:pt x="533"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73"/>
            <p:cNvSpPr/>
            <p:nvPr/>
          </p:nvSpPr>
          <p:spPr>
            <a:xfrm flipH="1">
              <a:off x="7537785" y="4077051"/>
              <a:ext cx="74863" cy="74863"/>
            </a:xfrm>
            <a:custGeom>
              <a:rect b="b" l="l" r="r" t="t"/>
              <a:pathLst>
                <a:path extrusionOk="0" h="680" w="680">
                  <a:moveTo>
                    <a:pt x="340" y="1"/>
                  </a:moveTo>
                  <a:cubicBezTo>
                    <a:pt x="156" y="1"/>
                    <a:pt x="0" y="152"/>
                    <a:pt x="0" y="340"/>
                  </a:cubicBezTo>
                  <a:cubicBezTo>
                    <a:pt x="0" y="529"/>
                    <a:pt x="156" y="680"/>
                    <a:pt x="340" y="680"/>
                  </a:cubicBezTo>
                  <a:cubicBezTo>
                    <a:pt x="528" y="680"/>
                    <a:pt x="679" y="529"/>
                    <a:pt x="679" y="340"/>
                  </a:cubicBezTo>
                  <a:cubicBezTo>
                    <a:pt x="679" y="152"/>
                    <a:pt x="528"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3"/>
            <p:cNvSpPr/>
            <p:nvPr/>
          </p:nvSpPr>
          <p:spPr>
            <a:xfrm flipH="1">
              <a:off x="7458409" y="4117565"/>
              <a:ext cx="73872" cy="74312"/>
            </a:xfrm>
            <a:custGeom>
              <a:rect b="b" l="l" r="r" t="t"/>
              <a:pathLst>
                <a:path extrusionOk="0" h="675" w="671">
                  <a:moveTo>
                    <a:pt x="336" y="1"/>
                  </a:moveTo>
                  <a:cubicBezTo>
                    <a:pt x="152" y="1"/>
                    <a:pt x="1" y="152"/>
                    <a:pt x="1" y="335"/>
                  </a:cubicBezTo>
                  <a:cubicBezTo>
                    <a:pt x="1" y="524"/>
                    <a:pt x="152" y="675"/>
                    <a:pt x="336" y="675"/>
                  </a:cubicBezTo>
                  <a:cubicBezTo>
                    <a:pt x="520" y="675"/>
                    <a:pt x="670" y="524"/>
                    <a:pt x="670" y="335"/>
                  </a:cubicBezTo>
                  <a:cubicBezTo>
                    <a:pt x="670" y="152"/>
                    <a:pt x="520" y="1"/>
                    <a:pt x="3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3"/>
            <p:cNvSpPr/>
            <p:nvPr/>
          </p:nvSpPr>
          <p:spPr>
            <a:xfrm flipH="1">
              <a:off x="7377492" y="4155436"/>
              <a:ext cx="73212" cy="72771"/>
            </a:xfrm>
            <a:custGeom>
              <a:rect b="b" l="l" r="r" t="t"/>
              <a:pathLst>
                <a:path extrusionOk="0" h="661" w="665">
                  <a:moveTo>
                    <a:pt x="335" y="1"/>
                  </a:moveTo>
                  <a:cubicBezTo>
                    <a:pt x="151" y="1"/>
                    <a:pt x="0" y="147"/>
                    <a:pt x="0" y="331"/>
                  </a:cubicBezTo>
                  <a:cubicBezTo>
                    <a:pt x="0" y="515"/>
                    <a:pt x="151" y="661"/>
                    <a:pt x="335" y="661"/>
                  </a:cubicBezTo>
                  <a:cubicBezTo>
                    <a:pt x="514" y="661"/>
                    <a:pt x="665" y="515"/>
                    <a:pt x="665" y="331"/>
                  </a:cubicBezTo>
                  <a:cubicBezTo>
                    <a:pt x="665" y="147"/>
                    <a:pt x="514"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3"/>
            <p:cNvSpPr/>
            <p:nvPr/>
          </p:nvSpPr>
          <p:spPr>
            <a:xfrm flipH="1">
              <a:off x="7295474" y="4189674"/>
              <a:ext cx="72221" cy="72331"/>
            </a:xfrm>
            <a:custGeom>
              <a:rect b="b" l="l" r="r" t="t"/>
              <a:pathLst>
                <a:path extrusionOk="0" h="657" w="656">
                  <a:moveTo>
                    <a:pt x="330" y="1"/>
                  </a:moveTo>
                  <a:cubicBezTo>
                    <a:pt x="146" y="1"/>
                    <a:pt x="0" y="147"/>
                    <a:pt x="0" y="331"/>
                  </a:cubicBezTo>
                  <a:cubicBezTo>
                    <a:pt x="0" y="510"/>
                    <a:pt x="146" y="656"/>
                    <a:pt x="330" y="656"/>
                  </a:cubicBezTo>
                  <a:cubicBezTo>
                    <a:pt x="509" y="656"/>
                    <a:pt x="656" y="510"/>
                    <a:pt x="656" y="331"/>
                  </a:cubicBezTo>
                  <a:cubicBezTo>
                    <a:pt x="656" y="147"/>
                    <a:pt x="509"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3"/>
            <p:cNvSpPr/>
            <p:nvPr/>
          </p:nvSpPr>
          <p:spPr>
            <a:xfrm flipH="1">
              <a:off x="7212465" y="4221381"/>
              <a:ext cx="70679" cy="70679"/>
            </a:xfrm>
            <a:custGeom>
              <a:rect b="b" l="l" r="r" t="t"/>
              <a:pathLst>
                <a:path extrusionOk="0" h="642" w="642">
                  <a:moveTo>
                    <a:pt x="321" y="1"/>
                  </a:moveTo>
                  <a:cubicBezTo>
                    <a:pt x="142" y="1"/>
                    <a:pt x="1" y="142"/>
                    <a:pt x="1" y="321"/>
                  </a:cubicBezTo>
                  <a:cubicBezTo>
                    <a:pt x="1" y="500"/>
                    <a:pt x="142" y="642"/>
                    <a:pt x="321" y="642"/>
                  </a:cubicBezTo>
                  <a:cubicBezTo>
                    <a:pt x="500" y="642"/>
                    <a:pt x="642" y="500"/>
                    <a:pt x="642" y="321"/>
                  </a:cubicBezTo>
                  <a:cubicBezTo>
                    <a:pt x="642" y="142"/>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73"/>
            <p:cNvSpPr/>
            <p:nvPr/>
          </p:nvSpPr>
          <p:spPr>
            <a:xfrm flipH="1">
              <a:off x="7127804" y="4248904"/>
              <a:ext cx="70239" cy="70129"/>
            </a:xfrm>
            <a:custGeom>
              <a:rect b="b" l="l" r="r" t="t"/>
              <a:pathLst>
                <a:path extrusionOk="0" h="637" w="638">
                  <a:moveTo>
                    <a:pt x="321" y="0"/>
                  </a:moveTo>
                  <a:cubicBezTo>
                    <a:pt x="147" y="0"/>
                    <a:pt x="1" y="147"/>
                    <a:pt x="1" y="321"/>
                  </a:cubicBezTo>
                  <a:cubicBezTo>
                    <a:pt x="1" y="495"/>
                    <a:pt x="147" y="637"/>
                    <a:pt x="321" y="637"/>
                  </a:cubicBezTo>
                  <a:cubicBezTo>
                    <a:pt x="496" y="637"/>
                    <a:pt x="637" y="495"/>
                    <a:pt x="637" y="321"/>
                  </a:cubicBezTo>
                  <a:cubicBezTo>
                    <a:pt x="637" y="147"/>
                    <a:pt x="496"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73"/>
            <p:cNvSpPr/>
            <p:nvPr/>
          </p:nvSpPr>
          <p:spPr>
            <a:xfrm flipH="1">
              <a:off x="7042153" y="4273234"/>
              <a:ext cx="69138" cy="69138"/>
            </a:xfrm>
            <a:custGeom>
              <a:rect b="b" l="l" r="r" t="t"/>
              <a:pathLst>
                <a:path extrusionOk="0" h="628" w="628">
                  <a:moveTo>
                    <a:pt x="316" y="1"/>
                  </a:moveTo>
                  <a:cubicBezTo>
                    <a:pt x="142" y="1"/>
                    <a:pt x="0" y="142"/>
                    <a:pt x="0" y="317"/>
                  </a:cubicBezTo>
                  <a:cubicBezTo>
                    <a:pt x="0" y="487"/>
                    <a:pt x="142" y="628"/>
                    <a:pt x="316" y="628"/>
                  </a:cubicBezTo>
                  <a:cubicBezTo>
                    <a:pt x="486" y="628"/>
                    <a:pt x="627" y="487"/>
                    <a:pt x="627" y="317"/>
                  </a:cubicBezTo>
                  <a:cubicBezTo>
                    <a:pt x="627" y="142"/>
                    <a:pt x="486"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73"/>
            <p:cNvSpPr/>
            <p:nvPr/>
          </p:nvSpPr>
          <p:spPr>
            <a:xfrm flipH="1">
              <a:off x="6955511" y="4293491"/>
              <a:ext cx="68147" cy="68147"/>
            </a:xfrm>
            <a:custGeom>
              <a:rect b="b" l="l" r="r" t="t"/>
              <a:pathLst>
                <a:path extrusionOk="0" h="619" w="619">
                  <a:moveTo>
                    <a:pt x="307" y="1"/>
                  </a:moveTo>
                  <a:cubicBezTo>
                    <a:pt x="138" y="1"/>
                    <a:pt x="1" y="142"/>
                    <a:pt x="1" y="312"/>
                  </a:cubicBezTo>
                  <a:cubicBezTo>
                    <a:pt x="1" y="482"/>
                    <a:pt x="138" y="618"/>
                    <a:pt x="307" y="618"/>
                  </a:cubicBezTo>
                  <a:cubicBezTo>
                    <a:pt x="482" y="618"/>
                    <a:pt x="618" y="482"/>
                    <a:pt x="618" y="312"/>
                  </a:cubicBezTo>
                  <a:cubicBezTo>
                    <a:pt x="618" y="142"/>
                    <a:pt x="482"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73"/>
            <p:cNvSpPr/>
            <p:nvPr/>
          </p:nvSpPr>
          <p:spPr>
            <a:xfrm flipH="1">
              <a:off x="6868319" y="4310114"/>
              <a:ext cx="67046" cy="67046"/>
            </a:xfrm>
            <a:custGeom>
              <a:rect b="b" l="l" r="r" t="t"/>
              <a:pathLst>
                <a:path extrusionOk="0" h="609" w="609">
                  <a:moveTo>
                    <a:pt x="307" y="1"/>
                  </a:moveTo>
                  <a:cubicBezTo>
                    <a:pt x="137" y="1"/>
                    <a:pt x="0" y="137"/>
                    <a:pt x="0" y="302"/>
                  </a:cubicBezTo>
                  <a:cubicBezTo>
                    <a:pt x="0" y="472"/>
                    <a:pt x="137" y="609"/>
                    <a:pt x="307" y="609"/>
                  </a:cubicBezTo>
                  <a:cubicBezTo>
                    <a:pt x="472" y="609"/>
                    <a:pt x="608" y="472"/>
                    <a:pt x="608" y="302"/>
                  </a:cubicBezTo>
                  <a:cubicBezTo>
                    <a:pt x="608" y="137"/>
                    <a:pt x="472"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3"/>
            <p:cNvSpPr/>
            <p:nvPr/>
          </p:nvSpPr>
          <p:spPr>
            <a:xfrm flipH="1">
              <a:off x="6780136" y="4322114"/>
              <a:ext cx="66496" cy="65945"/>
            </a:xfrm>
            <a:custGeom>
              <a:rect b="b" l="l" r="r" t="t"/>
              <a:pathLst>
                <a:path extrusionOk="0" h="599" w="604">
                  <a:moveTo>
                    <a:pt x="302" y="0"/>
                  </a:moveTo>
                  <a:cubicBezTo>
                    <a:pt x="137" y="0"/>
                    <a:pt x="0" y="132"/>
                    <a:pt x="0" y="302"/>
                  </a:cubicBezTo>
                  <a:cubicBezTo>
                    <a:pt x="0" y="467"/>
                    <a:pt x="137" y="599"/>
                    <a:pt x="302" y="599"/>
                  </a:cubicBezTo>
                  <a:cubicBezTo>
                    <a:pt x="467" y="599"/>
                    <a:pt x="604" y="467"/>
                    <a:pt x="604" y="302"/>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3"/>
            <p:cNvSpPr/>
            <p:nvPr/>
          </p:nvSpPr>
          <p:spPr>
            <a:xfrm flipH="1">
              <a:off x="6691402" y="4329381"/>
              <a:ext cx="65505" cy="65505"/>
            </a:xfrm>
            <a:custGeom>
              <a:rect b="b" l="l" r="r" t="t"/>
              <a:pathLst>
                <a:path extrusionOk="0" h="595" w="595">
                  <a:moveTo>
                    <a:pt x="298" y="0"/>
                  </a:moveTo>
                  <a:cubicBezTo>
                    <a:pt x="133" y="0"/>
                    <a:pt x="1" y="137"/>
                    <a:pt x="1" y="297"/>
                  </a:cubicBezTo>
                  <a:cubicBezTo>
                    <a:pt x="1" y="462"/>
                    <a:pt x="133" y="594"/>
                    <a:pt x="298" y="594"/>
                  </a:cubicBezTo>
                  <a:cubicBezTo>
                    <a:pt x="458" y="594"/>
                    <a:pt x="595" y="462"/>
                    <a:pt x="595" y="297"/>
                  </a:cubicBezTo>
                  <a:cubicBezTo>
                    <a:pt x="595" y="137"/>
                    <a:pt x="458"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3"/>
            <p:cNvSpPr/>
            <p:nvPr/>
          </p:nvSpPr>
          <p:spPr>
            <a:xfrm flipH="1">
              <a:off x="6602558" y="4332463"/>
              <a:ext cx="64514" cy="64404"/>
            </a:xfrm>
            <a:custGeom>
              <a:rect b="b" l="l" r="r" t="t"/>
              <a:pathLst>
                <a:path extrusionOk="0" h="585" w="586">
                  <a:moveTo>
                    <a:pt x="293" y="0"/>
                  </a:moveTo>
                  <a:cubicBezTo>
                    <a:pt x="128" y="0"/>
                    <a:pt x="0" y="132"/>
                    <a:pt x="0" y="293"/>
                  </a:cubicBezTo>
                  <a:cubicBezTo>
                    <a:pt x="0" y="453"/>
                    <a:pt x="128"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3"/>
            <p:cNvSpPr/>
            <p:nvPr/>
          </p:nvSpPr>
          <p:spPr>
            <a:xfrm flipH="1">
              <a:off x="6513824" y="4330922"/>
              <a:ext cx="63964" cy="63413"/>
            </a:xfrm>
            <a:custGeom>
              <a:rect b="b" l="l" r="r" t="t"/>
              <a:pathLst>
                <a:path extrusionOk="0" h="576" w="581">
                  <a:moveTo>
                    <a:pt x="293" y="0"/>
                  </a:moveTo>
                  <a:cubicBezTo>
                    <a:pt x="132" y="0"/>
                    <a:pt x="0" y="128"/>
                    <a:pt x="0" y="288"/>
                  </a:cubicBezTo>
                  <a:cubicBezTo>
                    <a:pt x="0" y="448"/>
                    <a:pt x="132" y="575"/>
                    <a:pt x="293" y="575"/>
                  </a:cubicBezTo>
                  <a:cubicBezTo>
                    <a:pt x="448" y="575"/>
                    <a:pt x="580" y="448"/>
                    <a:pt x="580" y="288"/>
                  </a:cubicBezTo>
                  <a:cubicBezTo>
                    <a:pt x="580" y="128"/>
                    <a:pt x="448"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3"/>
            <p:cNvSpPr/>
            <p:nvPr/>
          </p:nvSpPr>
          <p:spPr>
            <a:xfrm flipH="1">
              <a:off x="6425641" y="4324096"/>
              <a:ext cx="62422" cy="62422"/>
            </a:xfrm>
            <a:custGeom>
              <a:rect b="b" l="l" r="r" t="t"/>
              <a:pathLst>
                <a:path extrusionOk="0" h="567" w="567">
                  <a:moveTo>
                    <a:pt x="284" y="1"/>
                  </a:moveTo>
                  <a:cubicBezTo>
                    <a:pt x="128" y="1"/>
                    <a:pt x="1" y="128"/>
                    <a:pt x="1" y="284"/>
                  </a:cubicBezTo>
                  <a:cubicBezTo>
                    <a:pt x="1" y="439"/>
                    <a:pt x="128" y="567"/>
                    <a:pt x="284" y="567"/>
                  </a:cubicBezTo>
                  <a:cubicBezTo>
                    <a:pt x="439" y="567"/>
                    <a:pt x="567" y="439"/>
                    <a:pt x="567" y="284"/>
                  </a:cubicBezTo>
                  <a:cubicBezTo>
                    <a:pt x="567" y="128"/>
                    <a:pt x="439" y="1"/>
                    <a:pt x="2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73"/>
            <p:cNvSpPr/>
            <p:nvPr/>
          </p:nvSpPr>
          <p:spPr>
            <a:xfrm flipH="1">
              <a:off x="6337458" y="4312757"/>
              <a:ext cx="61762" cy="61872"/>
            </a:xfrm>
            <a:custGeom>
              <a:rect b="b" l="l" r="r" t="t"/>
              <a:pathLst>
                <a:path extrusionOk="0" h="562" w="561">
                  <a:moveTo>
                    <a:pt x="278" y="0"/>
                  </a:moveTo>
                  <a:cubicBezTo>
                    <a:pt x="127" y="0"/>
                    <a:pt x="0" y="128"/>
                    <a:pt x="0" y="278"/>
                  </a:cubicBezTo>
                  <a:cubicBezTo>
                    <a:pt x="0" y="434"/>
                    <a:pt x="127" y="561"/>
                    <a:pt x="278" y="561"/>
                  </a:cubicBezTo>
                  <a:cubicBezTo>
                    <a:pt x="434" y="561"/>
                    <a:pt x="561" y="434"/>
                    <a:pt x="561" y="278"/>
                  </a:cubicBezTo>
                  <a:cubicBezTo>
                    <a:pt x="561" y="128"/>
                    <a:pt x="434"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3"/>
            <p:cNvSpPr/>
            <p:nvPr/>
          </p:nvSpPr>
          <p:spPr>
            <a:xfrm flipH="1">
              <a:off x="6250265" y="4296683"/>
              <a:ext cx="60771" cy="60771"/>
            </a:xfrm>
            <a:custGeom>
              <a:rect b="b" l="l" r="r" t="t"/>
              <a:pathLst>
                <a:path extrusionOk="0" h="552" w="552">
                  <a:moveTo>
                    <a:pt x="274" y="0"/>
                  </a:moveTo>
                  <a:cubicBezTo>
                    <a:pt x="123" y="0"/>
                    <a:pt x="0" y="123"/>
                    <a:pt x="0" y="274"/>
                  </a:cubicBezTo>
                  <a:cubicBezTo>
                    <a:pt x="0" y="424"/>
                    <a:pt x="123" y="552"/>
                    <a:pt x="274" y="552"/>
                  </a:cubicBezTo>
                  <a:cubicBezTo>
                    <a:pt x="429" y="552"/>
                    <a:pt x="552" y="424"/>
                    <a:pt x="552" y="274"/>
                  </a:cubicBezTo>
                  <a:cubicBezTo>
                    <a:pt x="552" y="123"/>
                    <a:pt x="42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3"/>
            <p:cNvSpPr/>
            <p:nvPr/>
          </p:nvSpPr>
          <p:spPr>
            <a:xfrm flipH="1">
              <a:off x="6164064" y="4275876"/>
              <a:ext cx="59780" cy="59780"/>
            </a:xfrm>
            <a:custGeom>
              <a:rect b="b" l="l" r="r" t="t"/>
              <a:pathLst>
                <a:path extrusionOk="0" h="543" w="543">
                  <a:moveTo>
                    <a:pt x="274" y="1"/>
                  </a:moveTo>
                  <a:cubicBezTo>
                    <a:pt x="123" y="1"/>
                    <a:pt x="0" y="123"/>
                    <a:pt x="0" y="274"/>
                  </a:cubicBezTo>
                  <a:cubicBezTo>
                    <a:pt x="0" y="425"/>
                    <a:pt x="123" y="543"/>
                    <a:pt x="274" y="543"/>
                  </a:cubicBezTo>
                  <a:cubicBezTo>
                    <a:pt x="420" y="543"/>
                    <a:pt x="543" y="425"/>
                    <a:pt x="543" y="274"/>
                  </a:cubicBezTo>
                  <a:cubicBezTo>
                    <a:pt x="543" y="123"/>
                    <a:pt x="42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73"/>
            <p:cNvSpPr/>
            <p:nvPr/>
          </p:nvSpPr>
          <p:spPr>
            <a:xfrm flipH="1">
              <a:off x="6078963" y="4251436"/>
              <a:ext cx="58789" cy="58789"/>
            </a:xfrm>
            <a:custGeom>
              <a:rect b="b" l="l" r="r" t="t"/>
              <a:pathLst>
                <a:path extrusionOk="0" h="534" w="534">
                  <a:moveTo>
                    <a:pt x="270" y="1"/>
                  </a:moveTo>
                  <a:cubicBezTo>
                    <a:pt x="119" y="1"/>
                    <a:pt x="1" y="119"/>
                    <a:pt x="1" y="265"/>
                  </a:cubicBezTo>
                  <a:cubicBezTo>
                    <a:pt x="1" y="411"/>
                    <a:pt x="119" y="534"/>
                    <a:pt x="270" y="534"/>
                  </a:cubicBezTo>
                  <a:cubicBezTo>
                    <a:pt x="416" y="534"/>
                    <a:pt x="534" y="411"/>
                    <a:pt x="534" y="265"/>
                  </a:cubicBezTo>
                  <a:cubicBezTo>
                    <a:pt x="534" y="119"/>
                    <a:pt x="416" y="1"/>
                    <a:pt x="2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3"/>
            <p:cNvSpPr/>
            <p:nvPr/>
          </p:nvSpPr>
          <p:spPr>
            <a:xfrm flipH="1">
              <a:off x="5994853" y="4222372"/>
              <a:ext cx="57688" cy="58239"/>
            </a:xfrm>
            <a:custGeom>
              <a:rect b="b" l="l" r="r" t="t"/>
              <a:pathLst>
                <a:path extrusionOk="0" h="529" w="524">
                  <a:moveTo>
                    <a:pt x="259" y="1"/>
                  </a:moveTo>
                  <a:cubicBezTo>
                    <a:pt x="118" y="1"/>
                    <a:pt x="0" y="119"/>
                    <a:pt x="0" y="265"/>
                  </a:cubicBezTo>
                  <a:cubicBezTo>
                    <a:pt x="0" y="411"/>
                    <a:pt x="118" y="529"/>
                    <a:pt x="259" y="529"/>
                  </a:cubicBezTo>
                  <a:cubicBezTo>
                    <a:pt x="406" y="529"/>
                    <a:pt x="523" y="411"/>
                    <a:pt x="523" y="265"/>
                  </a:cubicBezTo>
                  <a:cubicBezTo>
                    <a:pt x="523" y="119"/>
                    <a:pt x="406"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73"/>
            <p:cNvSpPr/>
            <p:nvPr/>
          </p:nvSpPr>
          <p:spPr>
            <a:xfrm flipH="1">
              <a:off x="5912395" y="4190775"/>
              <a:ext cx="56588" cy="56698"/>
            </a:xfrm>
            <a:custGeom>
              <a:rect b="b" l="l" r="r" t="t"/>
              <a:pathLst>
                <a:path extrusionOk="0" h="515" w="514">
                  <a:moveTo>
                    <a:pt x="255" y="0"/>
                  </a:moveTo>
                  <a:cubicBezTo>
                    <a:pt x="113" y="0"/>
                    <a:pt x="0" y="114"/>
                    <a:pt x="0" y="255"/>
                  </a:cubicBezTo>
                  <a:cubicBezTo>
                    <a:pt x="0" y="396"/>
                    <a:pt x="113" y="514"/>
                    <a:pt x="255" y="514"/>
                  </a:cubicBezTo>
                  <a:cubicBezTo>
                    <a:pt x="401" y="514"/>
                    <a:pt x="514" y="396"/>
                    <a:pt x="514" y="255"/>
                  </a:cubicBezTo>
                  <a:cubicBezTo>
                    <a:pt x="514" y="114"/>
                    <a:pt x="401"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3"/>
            <p:cNvSpPr/>
            <p:nvPr/>
          </p:nvSpPr>
          <p:spPr>
            <a:xfrm flipH="1">
              <a:off x="5830817" y="4155436"/>
              <a:ext cx="56257" cy="55707"/>
            </a:xfrm>
            <a:custGeom>
              <a:rect b="b" l="l" r="r" t="t"/>
              <a:pathLst>
                <a:path extrusionOk="0" h="506" w="511">
                  <a:moveTo>
                    <a:pt x="255" y="1"/>
                  </a:moveTo>
                  <a:cubicBezTo>
                    <a:pt x="114" y="1"/>
                    <a:pt x="1" y="114"/>
                    <a:pt x="1" y="255"/>
                  </a:cubicBezTo>
                  <a:cubicBezTo>
                    <a:pt x="1" y="392"/>
                    <a:pt x="114" y="505"/>
                    <a:pt x="255" y="505"/>
                  </a:cubicBezTo>
                  <a:cubicBezTo>
                    <a:pt x="397" y="505"/>
                    <a:pt x="510" y="392"/>
                    <a:pt x="510" y="255"/>
                  </a:cubicBezTo>
                  <a:cubicBezTo>
                    <a:pt x="510" y="114"/>
                    <a:pt x="397"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3"/>
            <p:cNvSpPr/>
            <p:nvPr/>
          </p:nvSpPr>
          <p:spPr>
            <a:xfrm flipH="1">
              <a:off x="5750450" y="4117565"/>
              <a:ext cx="55046" cy="55156"/>
            </a:xfrm>
            <a:custGeom>
              <a:rect b="b" l="l" r="r" t="t"/>
              <a:pathLst>
                <a:path extrusionOk="0" h="501" w="500">
                  <a:moveTo>
                    <a:pt x="250" y="1"/>
                  </a:moveTo>
                  <a:cubicBezTo>
                    <a:pt x="113" y="1"/>
                    <a:pt x="0" y="114"/>
                    <a:pt x="0" y="251"/>
                  </a:cubicBezTo>
                  <a:cubicBezTo>
                    <a:pt x="0" y="392"/>
                    <a:pt x="113" y="500"/>
                    <a:pt x="250" y="500"/>
                  </a:cubicBezTo>
                  <a:cubicBezTo>
                    <a:pt x="387" y="500"/>
                    <a:pt x="500" y="392"/>
                    <a:pt x="500" y="251"/>
                  </a:cubicBezTo>
                  <a:cubicBezTo>
                    <a:pt x="500" y="114"/>
                    <a:pt x="387" y="1"/>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73"/>
            <p:cNvSpPr/>
            <p:nvPr/>
          </p:nvSpPr>
          <p:spPr>
            <a:xfrm flipH="1">
              <a:off x="5670964" y="4078702"/>
              <a:ext cx="54166" cy="54055"/>
            </a:xfrm>
            <a:custGeom>
              <a:rect b="b" l="l" r="r" t="t"/>
              <a:pathLst>
                <a:path extrusionOk="0" h="491" w="492">
                  <a:moveTo>
                    <a:pt x="246" y="0"/>
                  </a:moveTo>
                  <a:cubicBezTo>
                    <a:pt x="109" y="0"/>
                    <a:pt x="1" y="109"/>
                    <a:pt x="1" y="245"/>
                  </a:cubicBezTo>
                  <a:cubicBezTo>
                    <a:pt x="1" y="382"/>
                    <a:pt x="109" y="490"/>
                    <a:pt x="246" y="490"/>
                  </a:cubicBezTo>
                  <a:cubicBezTo>
                    <a:pt x="378" y="490"/>
                    <a:pt x="491" y="382"/>
                    <a:pt x="491" y="245"/>
                  </a:cubicBezTo>
                  <a:cubicBezTo>
                    <a:pt x="491" y="109"/>
                    <a:pt x="378"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73"/>
            <p:cNvSpPr/>
            <p:nvPr/>
          </p:nvSpPr>
          <p:spPr>
            <a:xfrm flipH="1">
              <a:off x="5592139" y="4038189"/>
              <a:ext cx="53065" cy="53505"/>
            </a:xfrm>
            <a:custGeom>
              <a:rect b="b" l="l" r="r" t="t"/>
              <a:pathLst>
                <a:path extrusionOk="0" h="486" w="482">
                  <a:moveTo>
                    <a:pt x="241" y="0"/>
                  </a:moveTo>
                  <a:cubicBezTo>
                    <a:pt x="109" y="0"/>
                    <a:pt x="1" y="109"/>
                    <a:pt x="1" y="241"/>
                  </a:cubicBezTo>
                  <a:cubicBezTo>
                    <a:pt x="1" y="378"/>
                    <a:pt x="109" y="486"/>
                    <a:pt x="241" y="486"/>
                  </a:cubicBezTo>
                  <a:cubicBezTo>
                    <a:pt x="373" y="486"/>
                    <a:pt x="482" y="378"/>
                    <a:pt x="482" y="241"/>
                  </a:cubicBezTo>
                  <a:cubicBezTo>
                    <a:pt x="482"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73"/>
            <p:cNvSpPr/>
            <p:nvPr/>
          </p:nvSpPr>
          <p:spPr>
            <a:xfrm flipH="1">
              <a:off x="5513203" y="3998225"/>
              <a:ext cx="52624" cy="51964"/>
            </a:xfrm>
            <a:custGeom>
              <a:rect b="b" l="l" r="r" t="t"/>
              <a:pathLst>
                <a:path extrusionOk="0" h="472" w="478">
                  <a:moveTo>
                    <a:pt x="241" y="0"/>
                  </a:moveTo>
                  <a:cubicBezTo>
                    <a:pt x="109" y="0"/>
                    <a:pt x="1" y="104"/>
                    <a:pt x="1" y="236"/>
                  </a:cubicBezTo>
                  <a:cubicBezTo>
                    <a:pt x="1" y="363"/>
                    <a:pt x="109" y="472"/>
                    <a:pt x="241" y="472"/>
                  </a:cubicBezTo>
                  <a:cubicBezTo>
                    <a:pt x="369" y="472"/>
                    <a:pt x="477" y="363"/>
                    <a:pt x="477" y="236"/>
                  </a:cubicBezTo>
                  <a:cubicBezTo>
                    <a:pt x="477" y="104"/>
                    <a:pt x="369"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73"/>
            <p:cNvSpPr/>
            <p:nvPr/>
          </p:nvSpPr>
          <p:spPr>
            <a:xfrm flipH="1">
              <a:off x="5434378" y="3958262"/>
              <a:ext cx="50973" cy="51523"/>
            </a:xfrm>
            <a:custGeom>
              <a:rect b="b" l="l" r="r" t="t"/>
              <a:pathLst>
                <a:path extrusionOk="0" h="468" w="463">
                  <a:moveTo>
                    <a:pt x="232" y="0"/>
                  </a:moveTo>
                  <a:cubicBezTo>
                    <a:pt x="104" y="0"/>
                    <a:pt x="1" y="104"/>
                    <a:pt x="1" y="231"/>
                  </a:cubicBezTo>
                  <a:cubicBezTo>
                    <a:pt x="1" y="363"/>
                    <a:pt x="104" y="467"/>
                    <a:pt x="232" y="467"/>
                  </a:cubicBezTo>
                  <a:cubicBezTo>
                    <a:pt x="359" y="467"/>
                    <a:pt x="463" y="363"/>
                    <a:pt x="463" y="231"/>
                  </a:cubicBezTo>
                  <a:cubicBezTo>
                    <a:pt x="463" y="104"/>
                    <a:pt x="359"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3"/>
            <p:cNvSpPr/>
            <p:nvPr/>
          </p:nvSpPr>
          <p:spPr>
            <a:xfrm flipH="1">
              <a:off x="5353901" y="3920391"/>
              <a:ext cx="50422" cy="50422"/>
            </a:xfrm>
            <a:custGeom>
              <a:rect b="b" l="l" r="r" t="t"/>
              <a:pathLst>
                <a:path extrusionOk="0" h="458" w="458">
                  <a:moveTo>
                    <a:pt x="226" y="0"/>
                  </a:moveTo>
                  <a:cubicBezTo>
                    <a:pt x="104" y="0"/>
                    <a:pt x="0" y="99"/>
                    <a:pt x="0" y="227"/>
                  </a:cubicBezTo>
                  <a:cubicBezTo>
                    <a:pt x="0" y="354"/>
                    <a:pt x="104" y="458"/>
                    <a:pt x="226" y="458"/>
                  </a:cubicBezTo>
                  <a:cubicBezTo>
                    <a:pt x="354" y="458"/>
                    <a:pt x="457" y="354"/>
                    <a:pt x="457" y="227"/>
                  </a:cubicBezTo>
                  <a:cubicBezTo>
                    <a:pt x="457" y="99"/>
                    <a:pt x="354" y="0"/>
                    <a:pt x="2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3"/>
            <p:cNvSpPr/>
            <p:nvPr/>
          </p:nvSpPr>
          <p:spPr>
            <a:xfrm flipH="1">
              <a:off x="5272984" y="3884611"/>
              <a:ext cx="49432" cy="49321"/>
            </a:xfrm>
            <a:custGeom>
              <a:rect b="b" l="l" r="r" t="t"/>
              <a:pathLst>
                <a:path extrusionOk="0" h="448" w="449">
                  <a:moveTo>
                    <a:pt x="227" y="0"/>
                  </a:moveTo>
                  <a:cubicBezTo>
                    <a:pt x="100" y="0"/>
                    <a:pt x="1" y="104"/>
                    <a:pt x="1" y="226"/>
                  </a:cubicBezTo>
                  <a:cubicBezTo>
                    <a:pt x="1" y="349"/>
                    <a:pt x="100" y="448"/>
                    <a:pt x="227" y="448"/>
                  </a:cubicBezTo>
                  <a:cubicBezTo>
                    <a:pt x="350" y="448"/>
                    <a:pt x="449" y="349"/>
                    <a:pt x="449" y="226"/>
                  </a:cubicBezTo>
                  <a:cubicBezTo>
                    <a:pt x="449" y="104"/>
                    <a:pt x="350"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73"/>
            <p:cNvSpPr/>
            <p:nvPr/>
          </p:nvSpPr>
          <p:spPr>
            <a:xfrm flipH="1">
              <a:off x="5190415" y="3852905"/>
              <a:ext cx="48441" cy="48331"/>
            </a:xfrm>
            <a:custGeom>
              <a:rect b="b" l="l" r="r" t="t"/>
              <a:pathLst>
                <a:path extrusionOk="0" h="439" w="440">
                  <a:moveTo>
                    <a:pt x="222" y="0"/>
                  </a:moveTo>
                  <a:cubicBezTo>
                    <a:pt x="100" y="0"/>
                    <a:pt x="1" y="99"/>
                    <a:pt x="1" y="222"/>
                  </a:cubicBezTo>
                  <a:cubicBezTo>
                    <a:pt x="1" y="340"/>
                    <a:pt x="100" y="439"/>
                    <a:pt x="222" y="439"/>
                  </a:cubicBezTo>
                  <a:cubicBezTo>
                    <a:pt x="340" y="439"/>
                    <a:pt x="439" y="340"/>
                    <a:pt x="439" y="222"/>
                  </a:cubicBezTo>
                  <a:cubicBezTo>
                    <a:pt x="439" y="99"/>
                    <a:pt x="340"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3"/>
            <p:cNvSpPr/>
            <p:nvPr/>
          </p:nvSpPr>
          <p:spPr>
            <a:xfrm flipH="1">
              <a:off x="5105865" y="3825382"/>
              <a:ext cx="47340" cy="47890"/>
            </a:xfrm>
            <a:custGeom>
              <a:rect b="b" l="l" r="r" t="t"/>
              <a:pathLst>
                <a:path extrusionOk="0" h="435" w="430">
                  <a:moveTo>
                    <a:pt x="213" y="1"/>
                  </a:moveTo>
                  <a:cubicBezTo>
                    <a:pt x="95" y="1"/>
                    <a:pt x="1" y="100"/>
                    <a:pt x="1" y="217"/>
                  </a:cubicBezTo>
                  <a:cubicBezTo>
                    <a:pt x="1" y="335"/>
                    <a:pt x="95" y="434"/>
                    <a:pt x="213" y="434"/>
                  </a:cubicBezTo>
                  <a:cubicBezTo>
                    <a:pt x="331" y="434"/>
                    <a:pt x="430" y="335"/>
                    <a:pt x="430" y="217"/>
                  </a:cubicBezTo>
                  <a:cubicBezTo>
                    <a:pt x="430" y="100"/>
                    <a:pt x="331"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73"/>
            <p:cNvSpPr/>
            <p:nvPr/>
          </p:nvSpPr>
          <p:spPr>
            <a:xfrm flipH="1">
              <a:off x="5020214" y="3803584"/>
              <a:ext cx="46239" cy="46789"/>
            </a:xfrm>
            <a:custGeom>
              <a:rect b="b" l="l" r="r" t="t"/>
              <a:pathLst>
                <a:path extrusionOk="0" h="425" w="420">
                  <a:moveTo>
                    <a:pt x="212" y="1"/>
                  </a:moveTo>
                  <a:cubicBezTo>
                    <a:pt x="94" y="1"/>
                    <a:pt x="0" y="95"/>
                    <a:pt x="0" y="213"/>
                  </a:cubicBezTo>
                  <a:cubicBezTo>
                    <a:pt x="0" y="331"/>
                    <a:pt x="94" y="425"/>
                    <a:pt x="212" y="425"/>
                  </a:cubicBezTo>
                  <a:cubicBezTo>
                    <a:pt x="325" y="425"/>
                    <a:pt x="420" y="331"/>
                    <a:pt x="420" y="213"/>
                  </a:cubicBezTo>
                  <a:cubicBezTo>
                    <a:pt x="420" y="95"/>
                    <a:pt x="325"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73"/>
            <p:cNvSpPr/>
            <p:nvPr/>
          </p:nvSpPr>
          <p:spPr>
            <a:xfrm flipH="1">
              <a:off x="4932471" y="3788061"/>
              <a:ext cx="45798" cy="45798"/>
            </a:xfrm>
            <a:custGeom>
              <a:rect b="b" l="l" r="r" t="t"/>
              <a:pathLst>
                <a:path extrusionOk="0" h="416" w="416">
                  <a:moveTo>
                    <a:pt x="208" y="0"/>
                  </a:moveTo>
                  <a:cubicBezTo>
                    <a:pt x="95" y="0"/>
                    <a:pt x="0" y="94"/>
                    <a:pt x="0" y="208"/>
                  </a:cubicBezTo>
                  <a:cubicBezTo>
                    <a:pt x="0" y="321"/>
                    <a:pt x="95" y="415"/>
                    <a:pt x="208" y="415"/>
                  </a:cubicBezTo>
                  <a:cubicBezTo>
                    <a:pt x="321" y="415"/>
                    <a:pt x="415" y="321"/>
                    <a:pt x="415" y="208"/>
                  </a:cubicBezTo>
                  <a:cubicBezTo>
                    <a:pt x="415" y="94"/>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73"/>
            <p:cNvSpPr/>
            <p:nvPr/>
          </p:nvSpPr>
          <p:spPr>
            <a:xfrm flipH="1">
              <a:off x="4844287" y="3778703"/>
              <a:ext cx="44698" cy="44698"/>
            </a:xfrm>
            <a:custGeom>
              <a:rect b="b" l="l" r="r" t="t"/>
              <a:pathLst>
                <a:path extrusionOk="0" h="406" w="406">
                  <a:moveTo>
                    <a:pt x="203" y="0"/>
                  </a:moveTo>
                  <a:cubicBezTo>
                    <a:pt x="90" y="0"/>
                    <a:pt x="0" y="95"/>
                    <a:pt x="0" y="203"/>
                  </a:cubicBezTo>
                  <a:cubicBezTo>
                    <a:pt x="0" y="316"/>
                    <a:pt x="90" y="406"/>
                    <a:pt x="203" y="406"/>
                  </a:cubicBezTo>
                  <a:cubicBezTo>
                    <a:pt x="316" y="406"/>
                    <a:pt x="406" y="316"/>
                    <a:pt x="406" y="203"/>
                  </a:cubicBezTo>
                  <a:cubicBezTo>
                    <a:pt x="406" y="95"/>
                    <a:pt x="316"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3"/>
            <p:cNvSpPr/>
            <p:nvPr/>
          </p:nvSpPr>
          <p:spPr>
            <a:xfrm flipH="1">
              <a:off x="4755554" y="3776611"/>
              <a:ext cx="43707" cy="43707"/>
            </a:xfrm>
            <a:custGeom>
              <a:rect b="b" l="l" r="r" t="t"/>
              <a:pathLst>
                <a:path extrusionOk="0" h="397" w="397">
                  <a:moveTo>
                    <a:pt x="199" y="0"/>
                  </a:moveTo>
                  <a:cubicBezTo>
                    <a:pt x="90" y="0"/>
                    <a:pt x="1" y="90"/>
                    <a:pt x="1" y="198"/>
                  </a:cubicBezTo>
                  <a:cubicBezTo>
                    <a:pt x="1" y="307"/>
                    <a:pt x="90" y="396"/>
                    <a:pt x="199" y="396"/>
                  </a:cubicBezTo>
                  <a:cubicBezTo>
                    <a:pt x="307" y="396"/>
                    <a:pt x="397" y="307"/>
                    <a:pt x="397" y="198"/>
                  </a:cubicBezTo>
                  <a:cubicBezTo>
                    <a:pt x="397" y="90"/>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3"/>
            <p:cNvSpPr/>
            <p:nvPr/>
          </p:nvSpPr>
          <p:spPr>
            <a:xfrm flipH="1">
              <a:off x="4666820" y="3780795"/>
              <a:ext cx="42606" cy="42606"/>
            </a:xfrm>
            <a:custGeom>
              <a:rect b="b" l="l" r="r" t="t"/>
              <a:pathLst>
                <a:path extrusionOk="0" h="387" w="387">
                  <a:moveTo>
                    <a:pt x="194" y="0"/>
                  </a:moveTo>
                  <a:cubicBezTo>
                    <a:pt x="85" y="0"/>
                    <a:pt x="0" y="85"/>
                    <a:pt x="0" y="193"/>
                  </a:cubicBezTo>
                  <a:cubicBezTo>
                    <a:pt x="0" y="302"/>
                    <a:pt x="85" y="387"/>
                    <a:pt x="194" y="387"/>
                  </a:cubicBezTo>
                  <a:cubicBezTo>
                    <a:pt x="297" y="387"/>
                    <a:pt x="387" y="302"/>
                    <a:pt x="387" y="193"/>
                  </a:cubicBezTo>
                  <a:cubicBezTo>
                    <a:pt x="387" y="85"/>
                    <a:pt x="297" y="0"/>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3"/>
            <p:cNvSpPr/>
            <p:nvPr/>
          </p:nvSpPr>
          <p:spPr>
            <a:xfrm flipH="1">
              <a:off x="4578527" y="3791143"/>
              <a:ext cx="42165" cy="41615"/>
            </a:xfrm>
            <a:custGeom>
              <a:rect b="b" l="l" r="r" t="t"/>
              <a:pathLst>
                <a:path extrusionOk="0" h="378" w="383">
                  <a:moveTo>
                    <a:pt x="194" y="0"/>
                  </a:moveTo>
                  <a:cubicBezTo>
                    <a:pt x="85" y="0"/>
                    <a:pt x="1" y="85"/>
                    <a:pt x="1" y="189"/>
                  </a:cubicBezTo>
                  <a:cubicBezTo>
                    <a:pt x="1" y="293"/>
                    <a:pt x="85" y="378"/>
                    <a:pt x="194" y="378"/>
                  </a:cubicBezTo>
                  <a:cubicBezTo>
                    <a:pt x="298" y="378"/>
                    <a:pt x="382" y="293"/>
                    <a:pt x="382" y="189"/>
                  </a:cubicBezTo>
                  <a:cubicBezTo>
                    <a:pt x="382" y="85"/>
                    <a:pt x="298" y="0"/>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3"/>
            <p:cNvSpPr/>
            <p:nvPr/>
          </p:nvSpPr>
          <p:spPr>
            <a:xfrm flipH="1">
              <a:off x="4491334" y="3806666"/>
              <a:ext cx="40624" cy="41175"/>
            </a:xfrm>
            <a:custGeom>
              <a:rect b="b" l="l" r="r" t="t"/>
              <a:pathLst>
                <a:path extrusionOk="0" h="374" w="369">
                  <a:moveTo>
                    <a:pt x="184" y="1"/>
                  </a:moveTo>
                  <a:cubicBezTo>
                    <a:pt x="81" y="1"/>
                    <a:pt x="1" y="86"/>
                    <a:pt x="1" y="185"/>
                  </a:cubicBezTo>
                  <a:cubicBezTo>
                    <a:pt x="1" y="288"/>
                    <a:pt x="81" y="373"/>
                    <a:pt x="184" y="373"/>
                  </a:cubicBezTo>
                  <a:cubicBezTo>
                    <a:pt x="288" y="373"/>
                    <a:pt x="368" y="288"/>
                    <a:pt x="368" y="185"/>
                  </a:cubicBezTo>
                  <a:cubicBezTo>
                    <a:pt x="368" y="86"/>
                    <a:pt x="288"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73"/>
            <p:cNvSpPr/>
            <p:nvPr/>
          </p:nvSpPr>
          <p:spPr>
            <a:xfrm flipH="1">
              <a:off x="4404692" y="3827473"/>
              <a:ext cx="40074" cy="40074"/>
            </a:xfrm>
            <a:custGeom>
              <a:rect b="b" l="l" r="r" t="t"/>
              <a:pathLst>
                <a:path extrusionOk="0" h="364" w="364">
                  <a:moveTo>
                    <a:pt x="180" y="0"/>
                  </a:moveTo>
                  <a:cubicBezTo>
                    <a:pt x="81" y="0"/>
                    <a:pt x="1" y="85"/>
                    <a:pt x="1" y="184"/>
                  </a:cubicBezTo>
                  <a:cubicBezTo>
                    <a:pt x="1" y="283"/>
                    <a:pt x="81" y="363"/>
                    <a:pt x="180" y="363"/>
                  </a:cubicBezTo>
                  <a:cubicBezTo>
                    <a:pt x="283" y="363"/>
                    <a:pt x="364" y="283"/>
                    <a:pt x="364" y="184"/>
                  </a:cubicBezTo>
                  <a:cubicBezTo>
                    <a:pt x="364" y="85"/>
                    <a:pt x="283"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73"/>
            <p:cNvSpPr/>
            <p:nvPr/>
          </p:nvSpPr>
          <p:spPr>
            <a:xfrm flipH="1">
              <a:off x="4319592" y="3852905"/>
              <a:ext cx="38973" cy="39083"/>
            </a:xfrm>
            <a:custGeom>
              <a:rect b="b" l="l" r="r" t="t"/>
              <a:pathLst>
                <a:path extrusionOk="0" h="355" w="354">
                  <a:moveTo>
                    <a:pt x="179" y="0"/>
                  </a:moveTo>
                  <a:cubicBezTo>
                    <a:pt x="80" y="0"/>
                    <a:pt x="0" y="81"/>
                    <a:pt x="0" y="180"/>
                  </a:cubicBezTo>
                  <a:cubicBezTo>
                    <a:pt x="0" y="274"/>
                    <a:pt x="80" y="354"/>
                    <a:pt x="179" y="354"/>
                  </a:cubicBezTo>
                  <a:cubicBezTo>
                    <a:pt x="274" y="354"/>
                    <a:pt x="354" y="274"/>
                    <a:pt x="354" y="180"/>
                  </a:cubicBezTo>
                  <a:cubicBezTo>
                    <a:pt x="354" y="81"/>
                    <a:pt x="274"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73"/>
            <p:cNvSpPr/>
            <p:nvPr/>
          </p:nvSpPr>
          <p:spPr>
            <a:xfrm flipH="1">
              <a:off x="4235482" y="3882519"/>
              <a:ext cx="37982" cy="37982"/>
            </a:xfrm>
            <a:custGeom>
              <a:rect b="b" l="l" r="r" t="t"/>
              <a:pathLst>
                <a:path extrusionOk="0" h="345" w="345">
                  <a:moveTo>
                    <a:pt x="175" y="0"/>
                  </a:moveTo>
                  <a:cubicBezTo>
                    <a:pt x="76" y="0"/>
                    <a:pt x="0" y="76"/>
                    <a:pt x="0" y="170"/>
                  </a:cubicBezTo>
                  <a:cubicBezTo>
                    <a:pt x="0" y="264"/>
                    <a:pt x="76" y="344"/>
                    <a:pt x="175" y="344"/>
                  </a:cubicBezTo>
                  <a:cubicBezTo>
                    <a:pt x="269" y="344"/>
                    <a:pt x="344" y="264"/>
                    <a:pt x="344" y="170"/>
                  </a:cubicBezTo>
                  <a:cubicBezTo>
                    <a:pt x="344" y="76"/>
                    <a:pt x="269" y="0"/>
                    <a:pt x="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73"/>
            <p:cNvSpPr/>
            <p:nvPr/>
          </p:nvSpPr>
          <p:spPr>
            <a:xfrm flipH="1">
              <a:off x="4152473" y="3914666"/>
              <a:ext cx="37431" cy="37431"/>
            </a:xfrm>
            <a:custGeom>
              <a:rect b="b" l="l" r="r" t="t"/>
              <a:pathLst>
                <a:path extrusionOk="0" h="340" w="340">
                  <a:moveTo>
                    <a:pt x="170" y="0"/>
                  </a:moveTo>
                  <a:cubicBezTo>
                    <a:pt x="76" y="0"/>
                    <a:pt x="0" y="76"/>
                    <a:pt x="0" y="170"/>
                  </a:cubicBezTo>
                  <a:cubicBezTo>
                    <a:pt x="0" y="264"/>
                    <a:pt x="76" y="340"/>
                    <a:pt x="170" y="340"/>
                  </a:cubicBezTo>
                  <a:cubicBezTo>
                    <a:pt x="264" y="340"/>
                    <a:pt x="340" y="264"/>
                    <a:pt x="340" y="170"/>
                  </a:cubicBezTo>
                  <a:cubicBezTo>
                    <a:pt x="340" y="76"/>
                    <a:pt x="264" y="0"/>
                    <a:pt x="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73"/>
            <p:cNvSpPr/>
            <p:nvPr/>
          </p:nvSpPr>
          <p:spPr>
            <a:xfrm flipH="1">
              <a:off x="4071005" y="3950446"/>
              <a:ext cx="35890" cy="36000"/>
            </a:xfrm>
            <a:custGeom>
              <a:rect b="b" l="l" r="r" t="t"/>
              <a:pathLst>
                <a:path extrusionOk="0" h="327" w="326">
                  <a:moveTo>
                    <a:pt x="161" y="1"/>
                  </a:moveTo>
                  <a:cubicBezTo>
                    <a:pt x="71" y="1"/>
                    <a:pt x="1" y="71"/>
                    <a:pt x="1" y="166"/>
                  </a:cubicBezTo>
                  <a:cubicBezTo>
                    <a:pt x="1" y="255"/>
                    <a:pt x="71" y="326"/>
                    <a:pt x="161" y="326"/>
                  </a:cubicBezTo>
                  <a:cubicBezTo>
                    <a:pt x="250" y="326"/>
                    <a:pt x="326" y="255"/>
                    <a:pt x="326" y="166"/>
                  </a:cubicBezTo>
                  <a:cubicBezTo>
                    <a:pt x="326" y="71"/>
                    <a:pt x="250"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3"/>
            <p:cNvSpPr/>
            <p:nvPr/>
          </p:nvSpPr>
          <p:spPr>
            <a:xfrm flipH="1">
              <a:off x="3990528" y="3988868"/>
              <a:ext cx="35450" cy="34899"/>
            </a:xfrm>
            <a:custGeom>
              <a:rect b="b" l="l" r="r" t="t"/>
              <a:pathLst>
                <a:path extrusionOk="0" h="317" w="322">
                  <a:moveTo>
                    <a:pt x="161" y="1"/>
                  </a:moveTo>
                  <a:cubicBezTo>
                    <a:pt x="76" y="1"/>
                    <a:pt x="1" y="71"/>
                    <a:pt x="1" y="156"/>
                  </a:cubicBezTo>
                  <a:cubicBezTo>
                    <a:pt x="1" y="246"/>
                    <a:pt x="76" y="316"/>
                    <a:pt x="161" y="316"/>
                  </a:cubicBezTo>
                  <a:cubicBezTo>
                    <a:pt x="251" y="316"/>
                    <a:pt x="322" y="246"/>
                    <a:pt x="322" y="156"/>
                  </a:cubicBezTo>
                  <a:cubicBezTo>
                    <a:pt x="322" y="71"/>
                    <a:pt x="251"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73"/>
            <p:cNvSpPr/>
            <p:nvPr/>
          </p:nvSpPr>
          <p:spPr>
            <a:xfrm flipH="1">
              <a:off x="3910051" y="4027290"/>
              <a:ext cx="34349" cy="33798"/>
            </a:xfrm>
            <a:custGeom>
              <a:rect b="b" l="l" r="r" t="t"/>
              <a:pathLst>
                <a:path extrusionOk="0" h="307" w="312">
                  <a:moveTo>
                    <a:pt x="156" y="0"/>
                  </a:moveTo>
                  <a:cubicBezTo>
                    <a:pt x="71" y="0"/>
                    <a:pt x="0" y="66"/>
                    <a:pt x="0" y="156"/>
                  </a:cubicBezTo>
                  <a:cubicBezTo>
                    <a:pt x="0" y="241"/>
                    <a:pt x="71" y="307"/>
                    <a:pt x="156" y="307"/>
                  </a:cubicBezTo>
                  <a:cubicBezTo>
                    <a:pt x="241" y="307"/>
                    <a:pt x="311" y="241"/>
                    <a:pt x="311" y="156"/>
                  </a:cubicBezTo>
                  <a:cubicBezTo>
                    <a:pt x="311" y="66"/>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73"/>
            <p:cNvSpPr/>
            <p:nvPr/>
          </p:nvSpPr>
          <p:spPr>
            <a:xfrm flipH="1">
              <a:off x="3829134" y="4064170"/>
              <a:ext cx="33358" cy="33248"/>
            </a:xfrm>
            <a:custGeom>
              <a:rect b="b" l="l" r="r" t="t"/>
              <a:pathLst>
                <a:path extrusionOk="0" h="302" w="303">
                  <a:moveTo>
                    <a:pt x="152" y="0"/>
                  </a:moveTo>
                  <a:cubicBezTo>
                    <a:pt x="67" y="0"/>
                    <a:pt x="1" y="66"/>
                    <a:pt x="1" y="151"/>
                  </a:cubicBezTo>
                  <a:cubicBezTo>
                    <a:pt x="1" y="236"/>
                    <a:pt x="67" y="302"/>
                    <a:pt x="152" y="302"/>
                  </a:cubicBezTo>
                  <a:cubicBezTo>
                    <a:pt x="232" y="302"/>
                    <a:pt x="303" y="236"/>
                    <a:pt x="303" y="151"/>
                  </a:cubicBezTo>
                  <a:cubicBezTo>
                    <a:pt x="303" y="66"/>
                    <a:pt x="232"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73"/>
            <p:cNvSpPr/>
            <p:nvPr/>
          </p:nvSpPr>
          <p:spPr>
            <a:xfrm flipH="1">
              <a:off x="3747666" y="4099399"/>
              <a:ext cx="32257" cy="32257"/>
            </a:xfrm>
            <a:custGeom>
              <a:rect b="b" l="l" r="r" t="t"/>
              <a:pathLst>
                <a:path extrusionOk="0" h="293" w="293">
                  <a:moveTo>
                    <a:pt x="147" y="1"/>
                  </a:moveTo>
                  <a:cubicBezTo>
                    <a:pt x="66" y="1"/>
                    <a:pt x="0" y="67"/>
                    <a:pt x="0" y="147"/>
                  </a:cubicBezTo>
                  <a:cubicBezTo>
                    <a:pt x="0" y="227"/>
                    <a:pt x="66" y="293"/>
                    <a:pt x="147" y="293"/>
                  </a:cubicBezTo>
                  <a:cubicBezTo>
                    <a:pt x="227" y="293"/>
                    <a:pt x="293" y="227"/>
                    <a:pt x="293" y="147"/>
                  </a:cubicBezTo>
                  <a:cubicBezTo>
                    <a:pt x="293" y="67"/>
                    <a:pt x="227"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73"/>
            <p:cNvSpPr/>
            <p:nvPr/>
          </p:nvSpPr>
          <p:spPr>
            <a:xfrm flipH="1">
              <a:off x="3665098" y="4133197"/>
              <a:ext cx="31266" cy="31156"/>
            </a:xfrm>
            <a:custGeom>
              <a:rect b="b" l="l" r="r" t="t"/>
              <a:pathLst>
                <a:path extrusionOk="0" h="283" w="284">
                  <a:moveTo>
                    <a:pt x="142" y="0"/>
                  </a:moveTo>
                  <a:cubicBezTo>
                    <a:pt x="62" y="0"/>
                    <a:pt x="0" y="61"/>
                    <a:pt x="0" y="142"/>
                  </a:cubicBezTo>
                  <a:cubicBezTo>
                    <a:pt x="0" y="217"/>
                    <a:pt x="62" y="283"/>
                    <a:pt x="142" y="283"/>
                  </a:cubicBezTo>
                  <a:cubicBezTo>
                    <a:pt x="222" y="283"/>
                    <a:pt x="283" y="217"/>
                    <a:pt x="283" y="142"/>
                  </a:cubicBezTo>
                  <a:cubicBezTo>
                    <a:pt x="283" y="61"/>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3"/>
            <p:cNvSpPr/>
            <p:nvPr/>
          </p:nvSpPr>
          <p:spPr>
            <a:xfrm flipH="1">
              <a:off x="3581538" y="4164243"/>
              <a:ext cx="30716" cy="30826"/>
            </a:xfrm>
            <a:custGeom>
              <a:rect b="b" l="l" r="r" t="t"/>
              <a:pathLst>
                <a:path extrusionOk="0" h="280" w="279">
                  <a:moveTo>
                    <a:pt x="137" y="1"/>
                  </a:moveTo>
                  <a:cubicBezTo>
                    <a:pt x="61" y="1"/>
                    <a:pt x="0" y="67"/>
                    <a:pt x="0" y="142"/>
                  </a:cubicBezTo>
                  <a:cubicBezTo>
                    <a:pt x="0" y="218"/>
                    <a:pt x="61" y="279"/>
                    <a:pt x="137" y="279"/>
                  </a:cubicBezTo>
                  <a:cubicBezTo>
                    <a:pt x="212" y="279"/>
                    <a:pt x="278" y="218"/>
                    <a:pt x="278" y="142"/>
                  </a:cubicBezTo>
                  <a:cubicBezTo>
                    <a:pt x="278" y="67"/>
                    <a:pt x="21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3"/>
            <p:cNvSpPr/>
            <p:nvPr/>
          </p:nvSpPr>
          <p:spPr>
            <a:xfrm flipH="1">
              <a:off x="3497979" y="4194408"/>
              <a:ext cx="29175" cy="29175"/>
            </a:xfrm>
            <a:custGeom>
              <a:rect b="b" l="l" r="r" t="t"/>
              <a:pathLst>
                <a:path extrusionOk="0" h="265" w="265">
                  <a:moveTo>
                    <a:pt x="132" y="0"/>
                  </a:moveTo>
                  <a:cubicBezTo>
                    <a:pt x="57" y="0"/>
                    <a:pt x="0" y="57"/>
                    <a:pt x="0" y="132"/>
                  </a:cubicBezTo>
                  <a:cubicBezTo>
                    <a:pt x="0" y="203"/>
                    <a:pt x="57" y="264"/>
                    <a:pt x="132" y="264"/>
                  </a:cubicBezTo>
                  <a:cubicBezTo>
                    <a:pt x="208" y="264"/>
                    <a:pt x="264" y="203"/>
                    <a:pt x="264" y="132"/>
                  </a:cubicBezTo>
                  <a:cubicBezTo>
                    <a:pt x="264" y="57"/>
                    <a:pt x="208"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73"/>
            <p:cNvSpPr/>
            <p:nvPr/>
          </p:nvSpPr>
          <p:spPr>
            <a:xfrm flipH="1">
              <a:off x="3413429" y="4221381"/>
              <a:ext cx="28074" cy="28624"/>
            </a:xfrm>
            <a:custGeom>
              <a:rect b="b" l="l" r="r" t="t"/>
              <a:pathLst>
                <a:path extrusionOk="0" h="260" w="255">
                  <a:moveTo>
                    <a:pt x="127" y="1"/>
                  </a:moveTo>
                  <a:cubicBezTo>
                    <a:pt x="57" y="1"/>
                    <a:pt x="0" y="62"/>
                    <a:pt x="0" y="133"/>
                  </a:cubicBezTo>
                  <a:cubicBezTo>
                    <a:pt x="0" y="203"/>
                    <a:pt x="57" y="260"/>
                    <a:pt x="127" y="260"/>
                  </a:cubicBezTo>
                  <a:cubicBezTo>
                    <a:pt x="198" y="260"/>
                    <a:pt x="255" y="203"/>
                    <a:pt x="255" y="133"/>
                  </a:cubicBezTo>
                  <a:cubicBezTo>
                    <a:pt x="255" y="62"/>
                    <a:pt x="198" y="1"/>
                    <a:pt x="1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73"/>
            <p:cNvSpPr/>
            <p:nvPr/>
          </p:nvSpPr>
          <p:spPr>
            <a:xfrm flipH="1">
              <a:off x="3327778" y="4246812"/>
              <a:ext cx="27633" cy="27633"/>
            </a:xfrm>
            <a:custGeom>
              <a:rect b="b" l="l" r="r" t="t"/>
              <a:pathLst>
                <a:path extrusionOk="0" h="251" w="251">
                  <a:moveTo>
                    <a:pt x="123" y="1"/>
                  </a:moveTo>
                  <a:cubicBezTo>
                    <a:pt x="57" y="1"/>
                    <a:pt x="1" y="52"/>
                    <a:pt x="1" y="123"/>
                  </a:cubicBezTo>
                  <a:cubicBezTo>
                    <a:pt x="1" y="194"/>
                    <a:pt x="57" y="250"/>
                    <a:pt x="123" y="250"/>
                  </a:cubicBezTo>
                  <a:cubicBezTo>
                    <a:pt x="194" y="250"/>
                    <a:pt x="251" y="194"/>
                    <a:pt x="251" y="123"/>
                  </a:cubicBezTo>
                  <a:cubicBezTo>
                    <a:pt x="251" y="52"/>
                    <a:pt x="194"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3"/>
            <p:cNvSpPr/>
            <p:nvPr/>
          </p:nvSpPr>
          <p:spPr>
            <a:xfrm flipH="1">
              <a:off x="3241576" y="4269160"/>
              <a:ext cx="27193" cy="26532"/>
            </a:xfrm>
            <a:custGeom>
              <a:rect b="b" l="l" r="r" t="t"/>
              <a:pathLst>
                <a:path extrusionOk="0" h="241" w="247">
                  <a:moveTo>
                    <a:pt x="124" y="0"/>
                  </a:moveTo>
                  <a:cubicBezTo>
                    <a:pt x="58" y="0"/>
                    <a:pt x="1" y="52"/>
                    <a:pt x="1" y="123"/>
                  </a:cubicBezTo>
                  <a:cubicBezTo>
                    <a:pt x="1" y="189"/>
                    <a:pt x="58" y="241"/>
                    <a:pt x="124" y="241"/>
                  </a:cubicBezTo>
                  <a:cubicBezTo>
                    <a:pt x="190" y="241"/>
                    <a:pt x="246" y="189"/>
                    <a:pt x="246" y="123"/>
                  </a:cubicBezTo>
                  <a:cubicBezTo>
                    <a:pt x="246" y="52"/>
                    <a:pt x="190" y="0"/>
                    <a:pt x="1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73"/>
            <p:cNvSpPr/>
            <p:nvPr/>
          </p:nvSpPr>
          <p:spPr>
            <a:xfrm flipH="1">
              <a:off x="3154934" y="4288867"/>
              <a:ext cx="26092" cy="26092"/>
            </a:xfrm>
            <a:custGeom>
              <a:rect b="b" l="l" r="r" t="t"/>
              <a:pathLst>
                <a:path extrusionOk="0" h="237" w="237">
                  <a:moveTo>
                    <a:pt x="118" y="0"/>
                  </a:moveTo>
                  <a:cubicBezTo>
                    <a:pt x="52" y="0"/>
                    <a:pt x="1" y="52"/>
                    <a:pt x="1" y="118"/>
                  </a:cubicBezTo>
                  <a:cubicBezTo>
                    <a:pt x="1" y="184"/>
                    <a:pt x="52" y="236"/>
                    <a:pt x="118" y="236"/>
                  </a:cubicBezTo>
                  <a:cubicBezTo>
                    <a:pt x="184" y="236"/>
                    <a:pt x="236" y="184"/>
                    <a:pt x="236" y="118"/>
                  </a:cubicBezTo>
                  <a:cubicBezTo>
                    <a:pt x="236" y="52"/>
                    <a:pt x="18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3"/>
            <p:cNvSpPr/>
            <p:nvPr/>
          </p:nvSpPr>
          <p:spPr>
            <a:xfrm flipH="1">
              <a:off x="3067742" y="4305931"/>
              <a:ext cx="24991" cy="25101"/>
            </a:xfrm>
            <a:custGeom>
              <a:rect b="b" l="l" r="r" t="t"/>
              <a:pathLst>
                <a:path extrusionOk="0" h="228" w="227">
                  <a:moveTo>
                    <a:pt x="113" y="1"/>
                  </a:moveTo>
                  <a:cubicBezTo>
                    <a:pt x="52" y="1"/>
                    <a:pt x="0" y="53"/>
                    <a:pt x="0" y="114"/>
                  </a:cubicBezTo>
                  <a:cubicBezTo>
                    <a:pt x="0" y="175"/>
                    <a:pt x="52" y="227"/>
                    <a:pt x="113" y="227"/>
                  </a:cubicBezTo>
                  <a:cubicBezTo>
                    <a:pt x="174" y="227"/>
                    <a:pt x="226" y="175"/>
                    <a:pt x="226" y="114"/>
                  </a:cubicBezTo>
                  <a:cubicBezTo>
                    <a:pt x="226" y="53"/>
                    <a:pt x="174" y="1"/>
                    <a:pt x="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3"/>
            <p:cNvSpPr/>
            <p:nvPr/>
          </p:nvSpPr>
          <p:spPr>
            <a:xfrm flipH="1">
              <a:off x="2979999" y="4320463"/>
              <a:ext cx="24000" cy="24000"/>
            </a:xfrm>
            <a:custGeom>
              <a:rect b="b" l="l" r="r" t="t"/>
              <a:pathLst>
                <a:path extrusionOk="0" h="218" w="218">
                  <a:moveTo>
                    <a:pt x="109" y="1"/>
                  </a:moveTo>
                  <a:cubicBezTo>
                    <a:pt x="47" y="1"/>
                    <a:pt x="0" y="48"/>
                    <a:pt x="0" y="109"/>
                  </a:cubicBezTo>
                  <a:cubicBezTo>
                    <a:pt x="0" y="166"/>
                    <a:pt x="47" y="218"/>
                    <a:pt x="109" y="218"/>
                  </a:cubicBezTo>
                  <a:cubicBezTo>
                    <a:pt x="170" y="218"/>
                    <a:pt x="217" y="166"/>
                    <a:pt x="217" y="109"/>
                  </a:cubicBezTo>
                  <a:cubicBezTo>
                    <a:pt x="217" y="48"/>
                    <a:pt x="170"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73"/>
            <p:cNvSpPr/>
            <p:nvPr/>
          </p:nvSpPr>
          <p:spPr>
            <a:xfrm flipH="1">
              <a:off x="2891815" y="4331913"/>
              <a:ext cx="22899" cy="22459"/>
            </a:xfrm>
            <a:custGeom>
              <a:rect b="b" l="l" r="r" t="t"/>
              <a:pathLst>
                <a:path extrusionOk="0" h="204" w="208">
                  <a:moveTo>
                    <a:pt x="104" y="1"/>
                  </a:moveTo>
                  <a:cubicBezTo>
                    <a:pt x="47" y="1"/>
                    <a:pt x="0" y="43"/>
                    <a:pt x="0" y="100"/>
                  </a:cubicBezTo>
                  <a:cubicBezTo>
                    <a:pt x="0" y="161"/>
                    <a:pt x="47" y="203"/>
                    <a:pt x="104" y="203"/>
                  </a:cubicBezTo>
                  <a:cubicBezTo>
                    <a:pt x="160" y="203"/>
                    <a:pt x="207" y="161"/>
                    <a:pt x="207" y="100"/>
                  </a:cubicBezTo>
                  <a:cubicBezTo>
                    <a:pt x="207" y="43"/>
                    <a:pt x="160"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3"/>
            <p:cNvSpPr/>
            <p:nvPr/>
          </p:nvSpPr>
          <p:spPr>
            <a:xfrm flipH="1">
              <a:off x="2803632" y="4339729"/>
              <a:ext cx="21908" cy="21908"/>
            </a:xfrm>
            <a:custGeom>
              <a:rect b="b" l="l" r="r" t="t"/>
              <a:pathLst>
                <a:path extrusionOk="0" h="199" w="199">
                  <a:moveTo>
                    <a:pt x="100" y="0"/>
                  </a:moveTo>
                  <a:cubicBezTo>
                    <a:pt x="48" y="0"/>
                    <a:pt x="1" y="48"/>
                    <a:pt x="1" y="99"/>
                  </a:cubicBezTo>
                  <a:cubicBezTo>
                    <a:pt x="1" y="156"/>
                    <a:pt x="48" y="198"/>
                    <a:pt x="100" y="198"/>
                  </a:cubicBezTo>
                  <a:cubicBezTo>
                    <a:pt x="156" y="198"/>
                    <a:pt x="199" y="156"/>
                    <a:pt x="199" y="99"/>
                  </a:cubicBezTo>
                  <a:cubicBezTo>
                    <a:pt x="199" y="48"/>
                    <a:pt x="156" y="0"/>
                    <a:pt x="1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3"/>
            <p:cNvSpPr/>
            <p:nvPr/>
          </p:nvSpPr>
          <p:spPr>
            <a:xfrm flipH="1">
              <a:off x="2714898" y="4344903"/>
              <a:ext cx="20807" cy="20918"/>
            </a:xfrm>
            <a:custGeom>
              <a:rect b="b" l="l" r="r" t="t"/>
              <a:pathLst>
                <a:path extrusionOk="0" h="190" w="189">
                  <a:moveTo>
                    <a:pt x="95" y="1"/>
                  </a:moveTo>
                  <a:cubicBezTo>
                    <a:pt x="43" y="1"/>
                    <a:pt x="0" y="43"/>
                    <a:pt x="0" y="95"/>
                  </a:cubicBezTo>
                  <a:cubicBezTo>
                    <a:pt x="0" y="147"/>
                    <a:pt x="43" y="189"/>
                    <a:pt x="95" y="189"/>
                  </a:cubicBezTo>
                  <a:cubicBezTo>
                    <a:pt x="147" y="189"/>
                    <a:pt x="189" y="147"/>
                    <a:pt x="189" y="95"/>
                  </a:cubicBezTo>
                  <a:cubicBezTo>
                    <a:pt x="189" y="43"/>
                    <a:pt x="147"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73"/>
            <p:cNvSpPr/>
            <p:nvPr/>
          </p:nvSpPr>
          <p:spPr>
            <a:xfrm flipH="1">
              <a:off x="2626055" y="4346995"/>
              <a:ext cx="19927" cy="19817"/>
            </a:xfrm>
            <a:custGeom>
              <a:rect b="b" l="l" r="r" t="t"/>
              <a:pathLst>
                <a:path extrusionOk="0" h="180" w="181">
                  <a:moveTo>
                    <a:pt x="91" y="0"/>
                  </a:moveTo>
                  <a:cubicBezTo>
                    <a:pt x="43" y="0"/>
                    <a:pt x="1" y="38"/>
                    <a:pt x="1" y="90"/>
                  </a:cubicBezTo>
                  <a:cubicBezTo>
                    <a:pt x="1" y="137"/>
                    <a:pt x="43" y="180"/>
                    <a:pt x="91" y="180"/>
                  </a:cubicBezTo>
                  <a:cubicBezTo>
                    <a:pt x="142" y="180"/>
                    <a:pt x="180" y="137"/>
                    <a:pt x="180" y="90"/>
                  </a:cubicBezTo>
                  <a:cubicBezTo>
                    <a:pt x="180" y="38"/>
                    <a:pt x="142" y="0"/>
                    <a:pt x="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3"/>
            <p:cNvSpPr/>
            <p:nvPr/>
          </p:nvSpPr>
          <p:spPr>
            <a:xfrm flipH="1">
              <a:off x="2536881" y="4345454"/>
              <a:ext cx="19266" cy="19266"/>
            </a:xfrm>
            <a:custGeom>
              <a:rect b="b" l="l" r="r" t="t"/>
              <a:pathLst>
                <a:path extrusionOk="0" h="175" w="175">
                  <a:moveTo>
                    <a:pt x="85" y="0"/>
                  </a:moveTo>
                  <a:cubicBezTo>
                    <a:pt x="38" y="0"/>
                    <a:pt x="1" y="43"/>
                    <a:pt x="1" y="90"/>
                  </a:cubicBezTo>
                  <a:cubicBezTo>
                    <a:pt x="1" y="137"/>
                    <a:pt x="38" y="175"/>
                    <a:pt x="85" y="175"/>
                  </a:cubicBezTo>
                  <a:cubicBezTo>
                    <a:pt x="133" y="175"/>
                    <a:pt x="175" y="137"/>
                    <a:pt x="175" y="90"/>
                  </a:cubicBezTo>
                  <a:cubicBezTo>
                    <a:pt x="175" y="43"/>
                    <a:pt x="133"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3"/>
            <p:cNvSpPr/>
            <p:nvPr/>
          </p:nvSpPr>
          <p:spPr>
            <a:xfrm flipH="1">
              <a:off x="2448587" y="4341821"/>
              <a:ext cx="17725" cy="17725"/>
            </a:xfrm>
            <a:custGeom>
              <a:rect b="b" l="l" r="r" t="t"/>
              <a:pathLst>
                <a:path extrusionOk="0" h="161" w="161">
                  <a:moveTo>
                    <a:pt x="80" y="0"/>
                  </a:moveTo>
                  <a:cubicBezTo>
                    <a:pt x="33" y="0"/>
                    <a:pt x="0" y="33"/>
                    <a:pt x="0" y="80"/>
                  </a:cubicBezTo>
                  <a:cubicBezTo>
                    <a:pt x="0" y="128"/>
                    <a:pt x="33" y="161"/>
                    <a:pt x="80" y="161"/>
                  </a:cubicBezTo>
                  <a:cubicBezTo>
                    <a:pt x="127" y="161"/>
                    <a:pt x="160" y="128"/>
                    <a:pt x="160" y="80"/>
                  </a:cubicBezTo>
                  <a:cubicBezTo>
                    <a:pt x="160" y="33"/>
                    <a:pt x="127"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73"/>
            <p:cNvSpPr/>
            <p:nvPr/>
          </p:nvSpPr>
          <p:spPr>
            <a:xfrm flipH="1">
              <a:off x="2359853" y="4334995"/>
              <a:ext cx="17285" cy="17285"/>
            </a:xfrm>
            <a:custGeom>
              <a:rect b="b" l="l" r="r" t="t"/>
              <a:pathLst>
                <a:path extrusionOk="0" h="157" w="157">
                  <a:moveTo>
                    <a:pt x="81" y="1"/>
                  </a:moveTo>
                  <a:cubicBezTo>
                    <a:pt x="34" y="1"/>
                    <a:pt x="1" y="34"/>
                    <a:pt x="1" y="76"/>
                  </a:cubicBezTo>
                  <a:cubicBezTo>
                    <a:pt x="1" y="119"/>
                    <a:pt x="34" y="157"/>
                    <a:pt x="81" y="157"/>
                  </a:cubicBezTo>
                  <a:cubicBezTo>
                    <a:pt x="123" y="157"/>
                    <a:pt x="156" y="119"/>
                    <a:pt x="156" y="76"/>
                  </a:cubicBezTo>
                  <a:cubicBezTo>
                    <a:pt x="156" y="34"/>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3"/>
            <p:cNvSpPr/>
            <p:nvPr/>
          </p:nvSpPr>
          <p:spPr>
            <a:xfrm flipH="1">
              <a:off x="2271670" y="4325747"/>
              <a:ext cx="16184" cy="16184"/>
            </a:xfrm>
            <a:custGeom>
              <a:rect b="b" l="l" r="r" t="t"/>
              <a:pathLst>
                <a:path extrusionOk="0" h="147" w="147">
                  <a:moveTo>
                    <a:pt x="76" y="0"/>
                  </a:moveTo>
                  <a:cubicBezTo>
                    <a:pt x="34" y="0"/>
                    <a:pt x="1" y="33"/>
                    <a:pt x="1" y="76"/>
                  </a:cubicBezTo>
                  <a:cubicBezTo>
                    <a:pt x="1" y="113"/>
                    <a:pt x="34" y="146"/>
                    <a:pt x="76" y="146"/>
                  </a:cubicBezTo>
                  <a:cubicBezTo>
                    <a:pt x="114" y="146"/>
                    <a:pt x="147" y="113"/>
                    <a:pt x="147" y="76"/>
                  </a:cubicBezTo>
                  <a:cubicBezTo>
                    <a:pt x="147" y="33"/>
                    <a:pt x="114"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3"/>
            <p:cNvSpPr/>
            <p:nvPr/>
          </p:nvSpPr>
          <p:spPr>
            <a:xfrm flipH="1">
              <a:off x="2183377" y="4314298"/>
              <a:ext cx="15743" cy="15633"/>
            </a:xfrm>
            <a:custGeom>
              <a:rect b="b" l="l" r="r" t="t"/>
              <a:pathLst>
                <a:path extrusionOk="0" h="142" w="143">
                  <a:moveTo>
                    <a:pt x="72" y="0"/>
                  </a:moveTo>
                  <a:cubicBezTo>
                    <a:pt x="34" y="0"/>
                    <a:pt x="1" y="33"/>
                    <a:pt x="1" y="71"/>
                  </a:cubicBezTo>
                  <a:cubicBezTo>
                    <a:pt x="1" y="109"/>
                    <a:pt x="34" y="142"/>
                    <a:pt x="72" y="142"/>
                  </a:cubicBezTo>
                  <a:cubicBezTo>
                    <a:pt x="109" y="142"/>
                    <a:pt x="142" y="109"/>
                    <a:pt x="142" y="71"/>
                  </a:cubicBezTo>
                  <a:cubicBezTo>
                    <a:pt x="142" y="33"/>
                    <a:pt x="109"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73"/>
            <p:cNvSpPr/>
            <p:nvPr/>
          </p:nvSpPr>
          <p:spPr>
            <a:xfrm flipH="1">
              <a:off x="2095744" y="4301307"/>
              <a:ext cx="14642" cy="14642"/>
            </a:xfrm>
            <a:custGeom>
              <a:rect b="b" l="l" r="r" t="t"/>
              <a:pathLst>
                <a:path extrusionOk="0" h="133" w="133">
                  <a:moveTo>
                    <a:pt x="67" y="1"/>
                  </a:moveTo>
                  <a:cubicBezTo>
                    <a:pt x="34" y="1"/>
                    <a:pt x="1" y="34"/>
                    <a:pt x="1" y="67"/>
                  </a:cubicBezTo>
                  <a:cubicBezTo>
                    <a:pt x="1" y="104"/>
                    <a:pt x="34" y="133"/>
                    <a:pt x="67" y="133"/>
                  </a:cubicBezTo>
                  <a:cubicBezTo>
                    <a:pt x="105" y="133"/>
                    <a:pt x="133" y="104"/>
                    <a:pt x="133" y="67"/>
                  </a:cubicBezTo>
                  <a:cubicBezTo>
                    <a:pt x="133" y="34"/>
                    <a:pt x="105"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73"/>
            <p:cNvSpPr/>
            <p:nvPr/>
          </p:nvSpPr>
          <p:spPr>
            <a:xfrm flipH="1">
              <a:off x="2008001" y="4287326"/>
              <a:ext cx="13541" cy="13541"/>
            </a:xfrm>
            <a:custGeom>
              <a:rect b="b" l="l" r="r" t="t"/>
              <a:pathLst>
                <a:path extrusionOk="0" h="123" w="123">
                  <a:moveTo>
                    <a:pt x="61" y="0"/>
                  </a:moveTo>
                  <a:cubicBezTo>
                    <a:pt x="28" y="0"/>
                    <a:pt x="0" y="29"/>
                    <a:pt x="0" y="62"/>
                  </a:cubicBezTo>
                  <a:cubicBezTo>
                    <a:pt x="0" y="95"/>
                    <a:pt x="28" y="123"/>
                    <a:pt x="61" y="123"/>
                  </a:cubicBezTo>
                  <a:cubicBezTo>
                    <a:pt x="94" y="123"/>
                    <a:pt x="123" y="95"/>
                    <a:pt x="123" y="62"/>
                  </a:cubicBezTo>
                  <a:cubicBezTo>
                    <a:pt x="123" y="29"/>
                    <a:pt x="94" y="0"/>
                    <a:pt x="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73"/>
            <p:cNvSpPr/>
            <p:nvPr/>
          </p:nvSpPr>
          <p:spPr>
            <a:xfrm flipH="1">
              <a:off x="1920809" y="4272243"/>
              <a:ext cx="12551" cy="12551"/>
            </a:xfrm>
            <a:custGeom>
              <a:rect b="b" l="l" r="r" t="t"/>
              <a:pathLst>
                <a:path extrusionOk="0" h="114" w="114">
                  <a:moveTo>
                    <a:pt x="57" y="1"/>
                  </a:moveTo>
                  <a:cubicBezTo>
                    <a:pt x="29" y="1"/>
                    <a:pt x="1" y="29"/>
                    <a:pt x="1" y="57"/>
                  </a:cubicBezTo>
                  <a:cubicBezTo>
                    <a:pt x="1" y="90"/>
                    <a:pt x="29" y="114"/>
                    <a:pt x="57" y="114"/>
                  </a:cubicBezTo>
                  <a:cubicBezTo>
                    <a:pt x="90" y="114"/>
                    <a:pt x="114" y="90"/>
                    <a:pt x="114" y="57"/>
                  </a:cubicBezTo>
                  <a:cubicBezTo>
                    <a:pt x="114"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73"/>
            <p:cNvSpPr/>
            <p:nvPr/>
          </p:nvSpPr>
          <p:spPr>
            <a:xfrm flipH="1">
              <a:off x="1833066" y="4257160"/>
              <a:ext cx="11560" cy="11560"/>
            </a:xfrm>
            <a:custGeom>
              <a:rect b="b" l="l" r="r" t="t"/>
              <a:pathLst>
                <a:path extrusionOk="0" h="105" w="105">
                  <a:moveTo>
                    <a:pt x="53" y="1"/>
                  </a:moveTo>
                  <a:cubicBezTo>
                    <a:pt x="24" y="1"/>
                    <a:pt x="1" y="24"/>
                    <a:pt x="1" y="53"/>
                  </a:cubicBezTo>
                  <a:cubicBezTo>
                    <a:pt x="1" y="81"/>
                    <a:pt x="24" y="105"/>
                    <a:pt x="53" y="105"/>
                  </a:cubicBezTo>
                  <a:cubicBezTo>
                    <a:pt x="81" y="105"/>
                    <a:pt x="104" y="81"/>
                    <a:pt x="104" y="53"/>
                  </a:cubicBezTo>
                  <a:cubicBezTo>
                    <a:pt x="104" y="24"/>
                    <a:pt x="81"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3"/>
            <p:cNvSpPr/>
            <p:nvPr/>
          </p:nvSpPr>
          <p:spPr>
            <a:xfrm flipH="1">
              <a:off x="1745873" y="4242188"/>
              <a:ext cx="10459" cy="10459"/>
            </a:xfrm>
            <a:custGeom>
              <a:rect b="b" l="l" r="r" t="t"/>
              <a:pathLst>
                <a:path extrusionOk="0" h="95" w="95">
                  <a:moveTo>
                    <a:pt x="47" y="0"/>
                  </a:moveTo>
                  <a:cubicBezTo>
                    <a:pt x="24" y="0"/>
                    <a:pt x="0" y="24"/>
                    <a:pt x="0" y="47"/>
                  </a:cubicBezTo>
                  <a:cubicBezTo>
                    <a:pt x="0" y="76"/>
                    <a:pt x="24" y="94"/>
                    <a:pt x="47" y="94"/>
                  </a:cubicBezTo>
                  <a:cubicBezTo>
                    <a:pt x="75" y="94"/>
                    <a:pt x="94" y="76"/>
                    <a:pt x="94" y="47"/>
                  </a:cubicBezTo>
                  <a:cubicBezTo>
                    <a:pt x="94" y="24"/>
                    <a:pt x="75" y="0"/>
                    <a:pt x="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3"/>
            <p:cNvSpPr/>
            <p:nvPr/>
          </p:nvSpPr>
          <p:spPr>
            <a:xfrm flipH="1">
              <a:off x="1658131" y="4228096"/>
              <a:ext cx="9468" cy="9468"/>
            </a:xfrm>
            <a:custGeom>
              <a:rect b="b" l="l" r="r" t="t"/>
              <a:pathLst>
                <a:path extrusionOk="0" h="86" w="86">
                  <a:moveTo>
                    <a:pt x="43" y="1"/>
                  </a:moveTo>
                  <a:cubicBezTo>
                    <a:pt x="19" y="1"/>
                    <a:pt x="0" y="20"/>
                    <a:pt x="0" y="43"/>
                  </a:cubicBezTo>
                  <a:cubicBezTo>
                    <a:pt x="0" y="67"/>
                    <a:pt x="19" y="86"/>
                    <a:pt x="43" y="86"/>
                  </a:cubicBezTo>
                  <a:cubicBezTo>
                    <a:pt x="66" y="86"/>
                    <a:pt x="85" y="67"/>
                    <a:pt x="85" y="43"/>
                  </a:cubicBezTo>
                  <a:cubicBezTo>
                    <a:pt x="85" y="20"/>
                    <a:pt x="66"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3"/>
            <p:cNvSpPr/>
            <p:nvPr/>
          </p:nvSpPr>
          <p:spPr>
            <a:xfrm flipH="1">
              <a:off x="1570498" y="4215106"/>
              <a:ext cx="8367" cy="9028"/>
            </a:xfrm>
            <a:custGeom>
              <a:rect b="b" l="l" r="r" t="t"/>
              <a:pathLst>
                <a:path extrusionOk="0" h="82" w="76">
                  <a:moveTo>
                    <a:pt x="38" y="1"/>
                  </a:moveTo>
                  <a:cubicBezTo>
                    <a:pt x="19" y="1"/>
                    <a:pt x="0" y="20"/>
                    <a:pt x="0" y="43"/>
                  </a:cubicBezTo>
                  <a:cubicBezTo>
                    <a:pt x="0" y="62"/>
                    <a:pt x="19" y="81"/>
                    <a:pt x="38" y="81"/>
                  </a:cubicBezTo>
                  <a:cubicBezTo>
                    <a:pt x="62" y="81"/>
                    <a:pt x="76" y="62"/>
                    <a:pt x="76" y="43"/>
                  </a:cubicBezTo>
                  <a:cubicBezTo>
                    <a:pt x="76" y="20"/>
                    <a:pt x="62"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3"/>
            <p:cNvSpPr/>
            <p:nvPr/>
          </p:nvSpPr>
          <p:spPr>
            <a:xfrm flipH="1">
              <a:off x="1482204" y="4204757"/>
              <a:ext cx="7927" cy="7376"/>
            </a:xfrm>
            <a:custGeom>
              <a:rect b="b" l="l" r="r" t="t"/>
              <a:pathLst>
                <a:path extrusionOk="0" h="67" w="72">
                  <a:moveTo>
                    <a:pt x="38" y="1"/>
                  </a:moveTo>
                  <a:cubicBezTo>
                    <a:pt x="19" y="1"/>
                    <a:pt x="0" y="15"/>
                    <a:pt x="0" y="34"/>
                  </a:cubicBezTo>
                  <a:cubicBezTo>
                    <a:pt x="0" y="53"/>
                    <a:pt x="19" y="67"/>
                    <a:pt x="38" y="67"/>
                  </a:cubicBezTo>
                  <a:cubicBezTo>
                    <a:pt x="57" y="67"/>
                    <a:pt x="71" y="53"/>
                    <a:pt x="71" y="34"/>
                  </a:cubicBezTo>
                  <a:cubicBezTo>
                    <a:pt x="71" y="15"/>
                    <a:pt x="57"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3"/>
            <p:cNvSpPr/>
            <p:nvPr/>
          </p:nvSpPr>
          <p:spPr>
            <a:xfrm flipH="1">
              <a:off x="1393471" y="4196500"/>
              <a:ext cx="7376" cy="6826"/>
            </a:xfrm>
            <a:custGeom>
              <a:rect b="b" l="l" r="r" t="t"/>
              <a:pathLst>
                <a:path extrusionOk="0" h="62" w="67">
                  <a:moveTo>
                    <a:pt x="33" y="0"/>
                  </a:moveTo>
                  <a:cubicBezTo>
                    <a:pt x="14" y="0"/>
                    <a:pt x="0" y="10"/>
                    <a:pt x="0" y="29"/>
                  </a:cubicBezTo>
                  <a:cubicBezTo>
                    <a:pt x="0" y="47"/>
                    <a:pt x="14" y="62"/>
                    <a:pt x="33" y="62"/>
                  </a:cubicBezTo>
                  <a:cubicBezTo>
                    <a:pt x="52" y="62"/>
                    <a:pt x="66" y="47"/>
                    <a:pt x="66" y="29"/>
                  </a:cubicBezTo>
                  <a:cubicBezTo>
                    <a:pt x="66" y="10"/>
                    <a:pt x="52" y="0"/>
                    <a:pt x="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73"/>
            <p:cNvSpPr/>
            <p:nvPr/>
          </p:nvSpPr>
          <p:spPr>
            <a:xfrm flipH="1">
              <a:off x="1305287" y="4190775"/>
              <a:ext cx="5835" cy="5835"/>
            </a:xfrm>
            <a:custGeom>
              <a:rect b="b" l="l" r="r" t="t"/>
              <a:pathLst>
                <a:path extrusionOk="0" h="53" w="53">
                  <a:moveTo>
                    <a:pt x="29" y="0"/>
                  </a:moveTo>
                  <a:cubicBezTo>
                    <a:pt x="15" y="0"/>
                    <a:pt x="1" y="15"/>
                    <a:pt x="1" y="29"/>
                  </a:cubicBezTo>
                  <a:cubicBezTo>
                    <a:pt x="1" y="43"/>
                    <a:pt x="15" y="52"/>
                    <a:pt x="29" y="52"/>
                  </a:cubicBezTo>
                  <a:cubicBezTo>
                    <a:pt x="43" y="52"/>
                    <a:pt x="53" y="43"/>
                    <a:pt x="53" y="29"/>
                  </a:cubicBezTo>
                  <a:cubicBezTo>
                    <a:pt x="53" y="15"/>
                    <a:pt x="43" y="0"/>
                    <a:pt x="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3"/>
            <p:cNvSpPr/>
            <p:nvPr/>
          </p:nvSpPr>
          <p:spPr>
            <a:xfrm flipH="1">
              <a:off x="1216554" y="4188684"/>
              <a:ext cx="4734" cy="5284"/>
            </a:xfrm>
            <a:custGeom>
              <a:rect b="b" l="l" r="r" t="t"/>
              <a:pathLst>
                <a:path extrusionOk="0" h="48" w="43">
                  <a:moveTo>
                    <a:pt x="24" y="1"/>
                  </a:moveTo>
                  <a:cubicBezTo>
                    <a:pt x="10" y="1"/>
                    <a:pt x="0" y="10"/>
                    <a:pt x="0" y="24"/>
                  </a:cubicBezTo>
                  <a:cubicBezTo>
                    <a:pt x="0" y="34"/>
                    <a:pt x="10" y="48"/>
                    <a:pt x="24" y="48"/>
                  </a:cubicBezTo>
                  <a:cubicBezTo>
                    <a:pt x="33" y="48"/>
                    <a:pt x="43" y="34"/>
                    <a:pt x="43" y="24"/>
                  </a:cubicBezTo>
                  <a:cubicBezTo>
                    <a:pt x="43" y="10"/>
                    <a:pt x="3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3"/>
            <p:cNvSpPr/>
            <p:nvPr/>
          </p:nvSpPr>
          <p:spPr>
            <a:xfrm flipH="1">
              <a:off x="1127820" y="4190225"/>
              <a:ext cx="3743" cy="4294"/>
            </a:xfrm>
            <a:custGeom>
              <a:rect b="b" l="l" r="r" t="t"/>
              <a:pathLst>
                <a:path extrusionOk="0" h="39" w="34">
                  <a:moveTo>
                    <a:pt x="20" y="1"/>
                  </a:moveTo>
                  <a:cubicBezTo>
                    <a:pt x="6" y="1"/>
                    <a:pt x="1" y="10"/>
                    <a:pt x="1" y="20"/>
                  </a:cubicBezTo>
                  <a:cubicBezTo>
                    <a:pt x="1" y="29"/>
                    <a:pt x="6" y="38"/>
                    <a:pt x="20" y="38"/>
                  </a:cubicBezTo>
                  <a:cubicBezTo>
                    <a:pt x="29" y="38"/>
                    <a:pt x="34" y="29"/>
                    <a:pt x="34" y="20"/>
                  </a:cubicBezTo>
                  <a:cubicBezTo>
                    <a:pt x="34" y="10"/>
                    <a:pt x="29" y="1"/>
                    <a:pt x="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73"/>
            <p:cNvSpPr/>
            <p:nvPr/>
          </p:nvSpPr>
          <p:spPr>
            <a:xfrm flipH="1">
              <a:off x="1038976" y="4195950"/>
              <a:ext cx="3303" cy="2752"/>
            </a:xfrm>
            <a:custGeom>
              <a:rect b="b" l="l" r="r" t="t"/>
              <a:pathLst>
                <a:path extrusionOk="0" h="25" w="30">
                  <a:moveTo>
                    <a:pt x="15" y="1"/>
                  </a:moveTo>
                  <a:cubicBezTo>
                    <a:pt x="10" y="1"/>
                    <a:pt x="1" y="5"/>
                    <a:pt x="1" y="15"/>
                  </a:cubicBezTo>
                  <a:cubicBezTo>
                    <a:pt x="1" y="19"/>
                    <a:pt x="10" y="24"/>
                    <a:pt x="15" y="24"/>
                  </a:cubicBezTo>
                  <a:cubicBezTo>
                    <a:pt x="24" y="24"/>
                    <a:pt x="29" y="19"/>
                    <a:pt x="29" y="15"/>
                  </a:cubicBezTo>
                  <a:cubicBezTo>
                    <a:pt x="29" y="5"/>
                    <a:pt x="24" y="1"/>
                    <a:pt x="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73"/>
            <p:cNvSpPr/>
            <p:nvPr/>
          </p:nvSpPr>
          <p:spPr>
            <a:xfrm flipH="1">
              <a:off x="950242" y="4205307"/>
              <a:ext cx="2202" cy="2202"/>
            </a:xfrm>
            <a:custGeom>
              <a:rect b="b" l="l" r="r" t="t"/>
              <a:pathLst>
                <a:path extrusionOk="0" h="20" w="20">
                  <a:moveTo>
                    <a:pt x="10" y="0"/>
                  </a:moveTo>
                  <a:cubicBezTo>
                    <a:pt x="0" y="0"/>
                    <a:pt x="0" y="5"/>
                    <a:pt x="0" y="10"/>
                  </a:cubicBezTo>
                  <a:cubicBezTo>
                    <a:pt x="0" y="15"/>
                    <a:pt x="0" y="19"/>
                    <a:pt x="10" y="19"/>
                  </a:cubicBezTo>
                  <a:cubicBezTo>
                    <a:pt x="14" y="19"/>
                    <a:pt x="19" y="15"/>
                    <a:pt x="19" y="10"/>
                  </a:cubicBezTo>
                  <a:cubicBezTo>
                    <a:pt x="19" y="5"/>
                    <a:pt x="14"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3"/>
            <p:cNvSpPr/>
            <p:nvPr/>
          </p:nvSpPr>
          <p:spPr>
            <a:xfrm flipH="1">
              <a:off x="862610" y="4218298"/>
              <a:ext cx="1101" cy="1651"/>
            </a:xfrm>
            <a:custGeom>
              <a:rect b="b" l="l" r="r" t="t"/>
              <a:pathLst>
                <a:path extrusionOk="0" h="15" w="10">
                  <a:moveTo>
                    <a:pt x="5" y="0"/>
                  </a:moveTo>
                  <a:cubicBezTo>
                    <a:pt x="0" y="0"/>
                    <a:pt x="0" y="5"/>
                    <a:pt x="0" y="10"/>
                  </a:cubicBezTo>
                  <a:cubicBezTo>
                    <a:pt x="0" y="10"/>
                    <a:pt x="0" y="14"/>
                    <a:pt x="5" y="14"/>
                  </a:cubicBezTo>
                  <a:cubicBezTo>
                    <a:pt x="5" y="14"/>
                    <a:pt x="10" y="10"/>
                    <a:pt x="10" y="10"/>
                  </a:cubicBezTo>
                  <a:cubicBezTo>
                    <a:pt x="10" y="5"/>
                    <a:pt x="5"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3"/>
            <p:cNvSpPr/>
            <p:nvPr/>
          </p:nvSpPr>
          <p:spPr>
            <a:xfrm flipH="1">
              <a:off x="775417" y="4235913"/>
              <a:ext cx="110" cy="110"/>
            </a:xfrm>
            <a:custGeom>
              <a:rect b="b" l="l" r="r" t="t"/>
              <a:pathLst>
                <a:path extrusionOk="0" h="1" w="1">
                  <a:moveTo>
                    <a:pt x="1" y="1"/>
                  </a:moveTo>
                  <a:cubicBezTo>
                    <a:pt x="1" y="1"/>
                    <a:pt x="1" y="1"/>
                    <a:pt x="1" y="1"/>
                  </a:cubicBezTo>
                  <a:cubicBezTo>
                    <a:pt x="1" y="1"/>
                    <a:pt x="1" y="1"/>
                    <a:pt x="1" y="1"/>
                  </a:cubicBezTo>
                  <a:cubicBezTo>
                    <a:pt x="1" y="1"/>
                    <a:pt x="1" y="1"/>
                    <a:pt x="1" y="1"/>
                  </a:cubicBezTo>
                  <a:cubicBezTo>
                    <a:pt x="1" y="1"/>
                    <a:pt x="1"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3"/>
            <p:cNvSpPr/>
            <p:nvPr/>
          </p:nvSpPr>
          <p:spPr>
            <a:xfrm flipH="1">
              <a:off x="7886555" y="3846189"/>
              <a:ext cx="80588" cy="80478"/>
            </a:xfrm>
            <a:custGeom>
              <a:rect b="b" l="l" r="r" t="t"/>
              <a:pathLst>
                <a:path extrusionOk="0" h="731" w="732">
                  <a:moveTo>
                    <a:pt x="368" y="0"/>
                  </a:moveTo>
                  <a:cubicBezTo>
                    <a:pt x="165" y="0"/>
                    <a:pt x="0" y="165"/>
                    <a:pt x="0" y="368"/>
                  </a:cubicBezTo>
                  <a:cubicBezTo>
                    <a:pt x="0" y="566"/>
                    <a:pt x="165" y="731"/>
                    <a:pt x="368" y="731"/>
                  </a:cubicBezTo>
                  <a:cubicBezTo>
                    <a:pt x="571" y="731"/>
                    <a:pt x="731" y="566"/>
                    <a:pt x="731" y="368"/>
                  </a:cubicBezTo>
                  <a:cubicBezTo>
                    <a:pt x="731" y="165"/>
                    <a:pt x="571" y="0"/>
                    <a:pt x="3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3"/>
            <p:cNvSpPr/>
            <p:nvPr/>
          </p:nvSpPr>
          <p:spPr>
            <a:xfrm flipH="1">
              <a:off x="7818078" y="3903767"/>
              <a:ext cx="79487" cy="79487"/>
            </a:xfrm>
            <a:custGeom>
              <a:rect b="b" l="l" r="r" t="t"/>
              <a:pathLst>
                <a:path extrusionOk="0" h="722" w="722">
                  <a:moveTo>
                    <a:pt x="358" y="0"/>
                  </a:moveTo>
                  <a:cubicBezTo>
                    <a:pt x="160" y="0"/>
                    <a:pt x="0" y="161"/>
                    <a:pt x="0" y="359"/>
                  </a:cubicBezTo>
                  <a:cubicBezTo>
                    <a:pt x="0" y="561"/>
                    <a:pt x="160" y="722"/>
                    <a:pt x="358" y="722"/>
                  </a:cubicBezTo>
                  <a:cubicBezTo>
                    <a:pt x="561" y="722"/>
                    <a:pt x="721" y="561"/>
                    <a:pt x="721" y="359"/>
                  </a:cubicBezTo>
                  <a:cubicBezTo>
                    <a:pt x="721" y="161"/>
                    <a:pt x="561" y="0"/>
                    <a:pt x="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73"/>
            <p:cNvSpPr/>
            <p:nvPr/>
          </p:nvSpPr>
          <p:spPr>
            <a:xfrm flipH="1">
              <a:off x="7747509" y="3957712"/>
              <a:ext cx="78496" cy="78496"/>
            </a:xfrm>
            <a:custGeom>
              <a:rect b="b" l="l" r="r" t="t"/>
              <a:pathLst>
                <a:path extrusionOk="0" h="713" w="713">
                  <a:moveTo>
                    <a:pt x="359" y="1"/>
                  </a:moveTo>
                  <a:cubicBezTo>
                    <a:pt x="161" y="1"/>
                    <a:pt x="1" y="161"/>
                    <a:pt x="1" y="359"/>
                  </a:cubicBezTo>
                  <a:cubicBezTo>
                    <a:pt x="1" y="552"/>
                    <a:pt x="161" y="713"/>
                    <a:pt x="359" y="713"/>
                  </a:cubicBezTo>
                  <a:cubicBezTo>
                    <a:pt x="557" y="713"/>
                    <a:pt x="713" y="552"/>
                    <a:pt x="713" y="359"/>
                  </a:cubicBezTo>
                  <a:cubicBezTo>
                    <a:pt x="713" y="161"/>
                    <a:pt x="557"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73"/>
            <p:cNvSpPr/>
            <p:nvPr/>
          </p:nvSpPr>
          <p:spPr>
            <a:xfrm flipH="1">
              <a:off x="7674298" y="4009124"/>
              <a:ext cx="77945" cy="77395"/>
            </a:xfrm>
            <a:custGeom>
              <a:rect b="b" l="l" r="r" t="t"/>
              <a:pathLst>
                <a:path extrusionOk="0" h="703" w="708">
                  <a:moveTo>
                    <a:pt x="354" y="0"/>
                  </a:moveTo>
                  <a:cubicBezTo>
                    <a:pt x="160" y="0"/>
                    <a:pt x="0" y="156"/>
                    <a:pt x="0" y="354"/>
                  </a:cubicBezTo>
                  <a:cubicBezTo>
                    <a:pt x="0" y="547"/>
                    <a:pt x="160" y="703"/>
                    <a:pt x="354" y="703"/>
                  </a:cubicBezTo>
                  <a:cubicBezTo>
                    <a:pt x="547" y="703"/>
                    <a:pt x="707" y="547"/>
                    <a:pt x="707" y="354"/>
                  </a:cubicBezTo>
                  <a:cubicBezTo>
                    <a:pt x="707" y="156"/>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73"/>
            <p:cNvSpPr/>
            <p:nvPr/>
          </p:nvSpPr>
          <p:spPr>
            <a:xfrm flipH="1">
              <a:off x="7599546" y="4057895"/>
              <a:ext cx="76955" cy="76955"/>
            </a:xfrm>
            <a:custGeom>
              <a:rect b="b" l="l" r="r" t="t"/>
              <a:pathLst>
                <a:path extrusionOk="0" h="699" w="699">
                  <a:moveTo>
                    <a:pt x="349" y="1"/>
                  </a:moveTo>
                  <a:cubicBezTo>
                    <a:pt x="156" y="1"/>
                    <a:pt x="0" y="156"/>
                    <a:pt x="0" y="349"/>
                  </a:cubicBezTo>
                  <a:cubicBezTo>
                    <a:pt x="0" y="543"/>
                    <a:pt x="156" y="698"/>
                    <a:pt x="349" y="698"/>
                  </a:cubicBezTo>
                  <a:cubicBezTo>
                    <a:pt x="543" y="698"/>
                    <a:pt x="698" y="543"/>
                    <a:pt x="698" y="349"/>
                  </a:cubicBezTo>
                  <a:cubicBezTo>
                    <a:pt x="698" y="156"/>
                    <a:pt x="543"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73"/>
            <p:cNvSpPr/>
            <p:nvPr/>
          </p:nvSpPr>
          <p:spPr>
            <a:xfrm flipH="1">
              <a:off x="7523253" y="4104133"/>
              <a:ext cx="75964" cy="75854"/>
            </a:xfrm>
            <a:custGeom>
              <a:rect b="b" l="l" r="r" t="t"/>
              <a:pathLst>
                <a:path extrusionOk="0" h="689" w="690">
                  <a:moveTo>
                    <a:pt x="345" y="0"/>
                  </a:moveTo>
                  <a:cubicBezTo>
                    <a:pt x="152" y="0"/>
                    <a:pt x="1" y="156"/>
                    <a:pt x="1" y="344"/>
                  </a:cubicBezTo>
                  <a:cubicBezTo>
                    <a:pt x="1" y="533"/>
                    <a:pt x="152" y="688"/>
                    <a:pt x="345" y="688"/>
                  </a:cubicBezTo>
                  <a:cubicBezTo>
                    <a:pt x="534" y="688"/>
                    <a:pt x="689" y="533"/>
                    <a:pt x="689" y="344"/>
                  </a:cubicBezTo>
                  <a:cubicBezTo>
                    <a:pt x="689" y="156"/>
                    <a:pt x="534" y="0"/>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3"/>
            <p:cNvSpPr/>
            <p:nvPr/>
          </p:nvSpPr>
          <p:spPr>
            <a:xfrm flipH="1">
              <a:off x="7445969" y="4147730"/>
              <a:ext cx="74863" cy="74753"/>
            </a:xfrm>
            <a:custGeom>
              <a:rect b="b" l="l" r="r" t="t"/>
              <a:pathLst>
                <a:path extrusionOk="0" h="679" w="680">
                  <a:moveTo>
                    <a:pt x="340" y="0"/>
                  </a:moveTo>
                  <a:cubicBezTo>
                    <a:pt x="156" y="0"/>
                    <a:pt x="1" y="151"/>
                    <a:pt x="1" y="340"/>
                  </a:cubicBezTo>
                  <a:cubicBezTo>
                    <a:pt x="1" y="523"/>
                    <a:pt x="156" y="679"/>
                    <a:pt x="340" y="679"/>
                  </a:cubicBezTo>
                  <a:cubicBezTo>
                    <a:pt x="529" y="679"/>
                    <a:pt x="680" y="523"/>
                    <a:pt x="680" y="340"/>
                  </a:cubicBezTo>
                  <a:cubicBezTo>
                    <a:pt x="680" y="151"/>
                    <a:pt x="529"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73"/>
            <p:cNvSpPr/>
            <p:nvPr/>
          </p:nvSpPr>
          <p:spPr>
            <a:xfrm flipH="1">
              <a:off x="7366593" y="4188133"/>
              <a:ext cx="73762" cy="73872"/>
            </a:xfrm>
            <a:custGeom>
              <a:rect b="b" l="l" r="r" t="t"/>
              <a:pathLst>
                <a:path extrusionOk="0" h="671" w="670">
                  <a:moveTo>
                    <a:pt x="335" y="1"/>
                  </a:moveTo>
                  <a:cubicBezTo>
                    <a:pt x="151" y="1"/>
                    <a:pt x="0" y="152"/>
                    <a:pt x="0" y="336"/>
                  </a:cubicBezTo>
                  <a:cubicBezTo>
                    <a:pt x="0" y="519"/>
                    <a:pt x="151" y="670"/>
                    <a:pt x="335" y="670"/>
                  </a:cubicBezTo>
                  <a:cubicBezTo>
                    <a:pt x="519" y="670"/>
                    <a:pt x="670" y="519"/>
                    <a:pt x="670" y="336"/>
                  </a:cubicBezTo>
                  <a:cubicBezTo>
                    <a:pt x="670" y="152"/>
                    <a:pt x="519"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73"/>
            <p:cNvSpPr/>
            <p:nvPr/>
          </p:nvSpPr>
          <p:spPr>
            <a:xfrm flipH="1">
              <a:off x="7285566" y="4226005"/>
              <a:ext cx="73322" cy="72771"/>
            </a:xfrm>
            <a:custGeom>
              <a:rect b="b" l="l" r="r" t="t"/>
              <a:pathLst>
                <a:path extrusionOk="0" h="661" w="666">
                  <a:moveTo>
                    <a:pt x="330" y="1"/>
                  </a:moveTo>
                  <a:cubicBezTo>
                    <a:pt x="151" y="1"/>
                    <a:pt x="0" y="147"/>
                    <a:pt x="0" y="331"/>
                  </a:cubicBezTo>
                  <a:cubicBezTo>
                    <a:pt x="0" y="515"/>
                    <a:pt x="151" y="661"/>
                    <a:pt x="330" y="661"/>
                  </a:cubicBezTo>
                  <a:cubicBezTo>
                    <a:pt x="514" y="661"/>
                    <a:pt x="665" y="515"/>
                    <a:pt x="665" y="331"/>
                  </a:cubicBezTo>
                  <a:cubicBezTo>
                    <a:pt x="665" y="147"/>
                    <a:pt x="514"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3"/>
            <p:cNvSpPr/>
            <p:nvPr/>
          </p:nvSpPr>
          <p:spPr>
            <a:xfrm flipH="1">
              <a:off x="7203547" y="4260353"/>
              <a:ext cx="72331" cy="72221"/>
            </a:xfrm>
            <a:custGeom>
              <a:rect b="b" l="l" r="r" t="t"/>
              <a:pathLst>
                <a:path extrusionOk="0" h="656" w="657">
                  <a:moveTo>
                    <a:pt x="326" y="0"/>
                  </a:moveTo>
                  <a:cubicBezTo>
                    <a:pt x="147" y="0"/>
                    <a:pt x="1" y="146"/>
                    <a:pt x="1" y="330"/>
                  </a:cubicBezTo>
                  <a:cubicBezTo>
                    <a:pt x="1" y="509"/>
                    <a:pt x="147" y="655"/>
                    <a:pt x="326" y="655"/>
                  </a:cubicBezTo>
                  <a:cubicBezTo>
                    <a:pt x="510" y="655"/>
                    <a:pt x="656" y="509"/>
                    <a:pt x="656" y="330"/>
                  </a:cubicBezTo>
                  <a:cubicBezTo>
                    <a:pt x="656" y="146"/>
                    <a:pt x="510"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73"/>
            <p:cNvSpPr/>
            <p:nvPr/>
          </p:nvSpPr>
          <p:spPr>
            <a:xfrm flipH="1">
              <a:off x="7120538" y="4291949"/>
              <a:ext cx="70679" cy="70679"/>
            </a:xfrm>
            <a:custGeom>
              <a:rect b="b" l="l" r="r" t="t"/>
              <a:pathLst>
                <a:path extrusionOk="0" h="642" w="642">
                  <a:moveTo>
                    <a:pt x="321" y="1"/>
                  </a:moveTo>
                  <a:cubicBezTo>
                    <a:pt x="142" y="1"/>
                    <a:pt x="0" y="142"/>
                    <a:pt x="0" y="321"/>
                  </a:cubicBezTo>
                  <a:cubicBezTo>
                    <a:pt x="0" y="500"/>
                    <a:pt x="142" y="642"/>
                    <a:pt x="321" y="642"/>
                  </a:cubicBezTo>
                  <a:cubicBezTo>
                    <a:pt x="500" y="642"/>
                    <a:pt x="641" y="500"/>
                    <a:pt x="641" y="321"/>
                  </a:cubicBezTo>
                  <a:cubicBezTo>
                    <a:pt x="641" y="142"/>
                    <a:pt x="500"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3"/>
            <p:cNvSpPr/>
            <p:nvPr/>
          </p:nvSpPr>
          <p:spPr>
            <a:xfrm flipH="1">
              <a:off x="7035988" y="4319472"/>
              <a:ext cx="70129" cy="70129"/>
            </a:xfrm>
            <a:custGeom>
              <a:rect b="b" l="l" r="r" t="t"/>
              <a:pathLst>
                <a:path extrusionOk="0" h="637" w="637">
                  <a:moveTo>
                    <a:pt x="321" y="1"/>
                  </a:moveTo>
                  <a:cubicBezTo>
                    <a:pt x="142" y="1"/>
                    <a:pt x="0" y="142"/>
                    <a:pt x="0" y="321"/>
                  </a:cubicBezTo>
                  <a:cubicBezTo>
                    <a:pt x="0" y="496"/>
                    <a:pt x="142" y="637"/>
                    <a:pt x="321" y="637"/>
                  </a:cubicBezTo>
                  <a:cubicBezTo>
                    <a:pt x="495" y="637"/>
                    <a:pt x="637" y="496"/>
                    <a:pt x="637" y="321"/>
                  </a:cubicBezTo>
                  <a:cubicBezTo>
                    <a:pt x="637" y="142"/>
                    <a:pt x="495" y="1"/>
                    <a:pt x="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3"/>
            <p:cNvSpPr/>
            <p:nvPr/>
          </p:nvSpPr>
          <p:spPr>
            <a:xfrm flipH="1">
              <a:off x="6950337" y="4343913"/>
              <a:ext cx="69138" cy="69138"/>
            </a:xfrm>
            <a:custGeom>
              <a:rect b="b" l="l" r="r" t="t"/>
              <a:pathLst>
                <a:path extrusionOk="0" h="628" w="628">
                  <a:moveTo>
                    <a:pt x="312" y="0"/>
                  </a:moveTo>
                  <a:cubicBezTo>
                    <a:pt x="142" y="0"/>
                    <a:pt x="1" y="142"/>
                    <a:pt x="1" y="311"/>
                  </a:cubicBezTo>
                  <a:cubicBezTo>
                    <a:pt x="1" y="486"/>
                    <a:pt x="142" y="627"/>
                    <a:pt x="312" y="627"/>
                  </a:cubicBezTo>
                  <a:cubicBezTo>
                    <a:pt x="486" y="627"/>
                    <a:pt x="628" y="486"/>
                    <a:pt x="628" y="311"/>
                  </a:cubicBezTo>
                  <a:cubicBezTo>
                    <a:pt x="628" y="142"/>
                    <a:pt x="486"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73"/>
            <p:cNvSpPr/>
            <p:nvPr/>
          </p:nvSpPr>
          <p:spPr>
            <a:xfrm flipH="1">
              <a:off x="6863695" y="4364059"/>
              <a:ext cx="68037" cy="68147"/>
            </a:xfrm>
            <a:custGeom>
              <a:rect b="b" l="l" r="r" t="t"/>
              <a:pathLst>
                <a:path extrusionOk="0" h="619" w="618">
                  <a:moveTo>
                    <a:pt x="307" y="1"/>
                  </a:moveTo>
                  <a:cubicBezTo>
                    <a:pt x="137" y="1"/>
                    <a:pt x="0" y="138"/>
                    <a:pt x="0" y="307"/>
                  </a:cubicBezTo>
                  <a:cubicBezTo>
                    <a:pt x="0" y="482"/>
                    <a:pt x="137" y="618"/>
                    <a:pt x="307" y="618"/>
                  </a:cubicBezTo>
                  <a:cubicBezTo>
                    <a:pt x="476" y="618"/>
                    <a:pt x="618" y="482"/>
                    <a:pt x="618" y="307"/>
                  </a:cubicBezTo>
                  <a:cubicBezTo>
                    <a:pt x="618" y="138"/>
                    <a:pt x="476"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73"/>
            <p:cNvSpPr/>
            <p:nvPr/>
          </p:nvSpPr>
          <p:spPr>
            <a:xfrm flipH="1">
              <a:off x="6776503" y="4380243"/>
              <a:ext cx="67046" cy="67046"/>
            </a:xfrm>
            <a:custGeom>
              <a:rect b="b" l="l" r="r" t="t"/>
              <a:pathLst>
                <a:path extrusionOk="0" h="609" w="609">
                  <a:moveTo>
                    <a:pt x="307" y="0"/>
                  </a:moveTo>
                  <a:cubicBezTo>
                    <a:pt x="137" y="0"/>
                    <a:pt x="1" y="137"/>
                    <a:pt x="1" y="306"/>
                  </a:cubicBezTo>
                  <a:cubicBezTo>
                    <a:pt x="1" y="471"/>
                    <a:pt x="137" y="608"/>
                    <a:pt x="307" y="608"/>
                  </a:cubicBezTo>
                  <a:cubicBezTo>
                    <a:pt x="472" y="608"/>
                    <a:pt x="609" y="471"/>
                    <a:pt x="609" y="306"/>
                  </a:cubicBezTo>
                  <a:cubicBezTo>
                    <a:pt x="609" y="137"/>
                    <a:pt x="47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73"/>
            <p:cNvSpPr/>
            <p:nvPr/>
          </p:nvSpPr>
          <p:spPr>
            <a:xfrm flipH="1">
              <a:off x="6688209" y="4392133"/>
              <a:ext cx="66606" cy="66056"/>
            </a:xfrm>
            <a:custGeom>
              <a:rect b="b" l="l" r="r" t="t"/>
              <a:pathLst>
                <a:path extrusionOk="0" h="600" w="605">
                  <a:moveTo>
                    <a:pt x="303" y="1"/>
                  </a:moveTo>
                  <a:cubicBezTo>
                    <a:pt x="138" y="1"/>
                    <a:pt x="1" y="132"/>
                    <a:pt x="1" y="302"/>
                  </a:cubicBezTo>
                  <a:cubicBezTo>
                    <a:pt x="1" y="467"/>
                    <a:pt x="138" y="599"/>
                    <a:pt x="303" y="599"/>
                  </a:cubicBezTo>
                  <a:cubicBezTo>
                    <a:pt x="468" y="599"/>
                    <a:pt x="604" y="467"/>
                    <a:pt x="604" y="302"/>
                  </a:cubicBezTo>
                  <a:cubicBezTo>
                    <a:pt x="604" y="132"/>
                    <a:pt x="468"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73"/>
            <p:cNvSpPr/>
            <p:nvPr/>
          </p:nvSpPr>
          <p:spPr>
            <a:xfrm flipH="1">
              <a:off x="6599476" y="4399399"/>
              <a:ext cx="65505" cy="65505"/>
            </a:xfrm>
            <a:custGeom>
              <a:rect b="b" l="l" r="r" t="t"/>
              <a:pathLst>
                <a:path extrusionOk="0" h="595" w="595">
                  <a:moveTo>
                    <a:pt x="297" y="1"/>
                  </a:moveTo>
                  <a:cubicBezTo>
                    <a:pt x="132" y="1"/>
                    <a:pt x="0" y="132"/>
                    <a:pt x="0" y="297"/>
                  </a:cubicBezTo>
                  <a:cubicBezTo>
                    <a:pt x="0" y="462"/>
                    <a:pt x="132" y="594"/>
                    <a:pt x="297" y="594"/>
                  </a:cubicBezTo>
                  <a:cubicBezTo>
                    <a:pt x="458" y="594"/>
                    <a:pt x="594" y="462"/>
                    <a:pt x="594" y="297"/>
                  </a:cubicBezTo>
                  <a:cubicBezTo>
                    <a:pt x="594" y="132"/>
                    <a:pt x="458" y="1"/>
                    <a:pt x="2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73"/>
            <p:cNvSpPr/>
            <p:nvPr/>
          </p:nvSpPr>
          <p:spPr>
            <a:xfrm flipH="1">
              <a:off x="6510742" y="4402041"/>
              <a:ext cx="64514" cy="64404"/>
            </a:xfrm>
            <a:custGeom>
              <a:rect b="b" l="l" r="r" t="t"/>
              <a:pathLst>
                <a:path extrusionOk="0" h="585" w="586">
                  <a:moveTo>
                    <a:pt x="293" y="0"/>
                  </a:moveTo>
                  <a:cubicBezTo>
                    <a:pt x="128" y="0"/>
                    <a:pt x="1" y="132"/>
                    <a:pt x="1" y="292"/>
                  </a:cubicBezTo>
                  <a:cubicBezTo>
                    <a:pt x="1" y="453"/>
                    <a:pt x="128" y="585"/>
                    <a:pt x="293" y="585"/>
                  </a:cubicBezTo>
                  <a:cubicBezTo>
                    <a:pt x="453" y="585"/>
                    <a:pt x="585" y="453"/>
                    <a:pt x="585" y="292"/>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3"/>
            <p:cNvSpPr/>
            <p:nvPr/>
          </p:nvSpPr>
          <p:spPr>
            <a:xfrm flipH="1">
              <a:off x="6422008" y="4399949"/>
              <a:ext cx="63413" cy="63413"/>
            </a:xfrm>
            <a:custGeom>
              <a:rect b="b" l="l" r="r" t="t"/>
              <a:pathLst>
                <a:path extrusionOk="0" h="576" w="576">
                  <a:moveTo>
                    <a:pt x="288" y="0"/>
                  </a:moveTo>
                  <a:cubicBezTo>
                    <a:pt x="128" y="0"/>
                    <a:pt x="0" y="127"/>
                    <a:pt x="0" y="288"/>
                  </a:cubicBezTo>
                  <a:cubicBezTo>
                    <a:pt x="0" y="448"/>
                    <a:pt x="128" y="575"/>
                    <a:pt x="288" y="575"/>
                  </a:cubicBezTo>
                  <a:cubicBezTo>
                    <a:pt x="444" y="575"/>
                    <a:pt x="576" y="448"/>
                    <a:pt x="576" y="288"/>
                  </a:cubicBezTo>
                  <a:cubicBezTo>
                    <a:pt x="576" y="127"/>
                    <a:pt x="444" y="0"/>
                    <a:pt x="2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73"/>
            <p:cNvSpPr/>
            <p:nvPr/>
          </p:nvSpPr>
          <p:spPr>
            <a:xfrm flipH="1">
              <a:off x="6333825" y="4393123"/>
              <a:ext cx="62312" cy="62422"/>
            </a:xfrm>
            <a:custGeom>
              <a:rect b="b" l="l" r="r" t="t"/>
              <a:pathLst>
                <a:path extrusionOk="0" h="567" w="566">
                  <a:moveTo>
                    <a:pt x="283" y="1"/>
                  </a:moveTo>
                  <a:cubicBezTo>
                    <a:pt x="128" y="1"/>
                    <a:pt x="0" y="128"/>
                    <a:pt x="0" y="284"/>
                  </a:cubicBezTo>
                  <a:cubicBezTo>
                    <a:pt x="0" y="439"/>
                    <a:pt x="128" y="567"/>
                    <a:pt x="283" y="567"/>
                  </a:cubicBezTo>
                  <a:cubicBezTo>
                    <a:pt x="439" y="567"/>
                    <a:pt x="566" y="439"/>
                    <a:pt x="566" y="284"/>
                  </a:cubicBezTo>
                  <a:cubicBezTo>
                    <a:pt x="566" y="128"/>
                    <a:pt x="439"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73"/>
            <p:cNvSpPr/>
            <p:nvPr/>
          </p:nvSpPr>
          <p:spPr>
            <a:xfrm flipH="1">
              <a:off x="6245532" y="4381234"/>
              <a:ext cx="61872" cy="61322"/>
            </a:xfrm>
            <a:custGeom>
              <a:rect b="b" l="l" r="r" t="t"/>
              <a:pathLst>
                <a:path extrusionOk="0" h="557" w="562">
                  <a:moveTo>
                    <a:pt x="279" y="1"/>
                  </a:moveTo>
                  <a:cubicBezTo>
                    <a:pt x="128" y="1"/>
                    <a:pt x="0" y="123"/>
                    <a:pt x="0" y="279"/>
                  </a:cubicBezTo>
                  <a:cubicBezTo>
                    <a:pt x="0" y="434"/>
                    <a:pt x="128" y="557"/>
                    <a:pt x="279" y="557"/>
                  </a:cubicBezTo>
                  <a:cubicBezTo>
                    <a:pt x="434" y="557"/>
                    <a:pt x="561" y="434"/>
                    <a:pt x="561" y="279"/>
                  </a:cubicBezTo>
                  <a:cubicBezTo>
                    <a:pt x="561" y="123"/>
                    <a:pt x="434"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73"/>
            <p:cNvSpPr/>
            <p:nvPr/>
          </p:nvSpPr>
          <p:spPr>
            <a:xfrm flipH="1">
              <a:off x="6158339" y="4364610"/>
              <a:ext cx="60881" cy="60881"/>
            </a:xfrm>
            <a:custGeom>
              <a:rect b="b" l="l" r="r" t="t"/>
              <a:pathLst>
                <a:path extrusionOk="0" h="553" w="553">
                  <a:moveTo>
                    <a:pt x="274" y="1"/>
                  </a:moveTo>
                  <a:cubicBezTo>
                    <a:pt x="123" y="1"/>
                    <a:pt x="1" y="123"/>
                    <a:pt x="1" y="274"/>
                  </a:cubicBezTo>
                  <a:cubicBezTo>
                    <a:pt x="1" y="425"/>
                    <a:pt x="123" y="552"/>
                    <a:pt x="274" y="552"/>
                  </a:cubicBezTo>
                  <a:cubicBezTo>
                    <a:pt x="425" y="552"/>
                    <a:pt x="552" y="425"/>
                    <a:pt x="552" y="274"/>
                  </a:cubicBezTo>
                  <a:cubicBezTo>
                    <a:pt x="552"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3"/>
            <p:cNvSpPr/>
            <p:nvPr/>
          </p:nvSpPr>
          <p:spPr>
            <a:xfrm flipH="1">
              <a:off x="6072248" y="4343913"/>
              <a:ext cx="59780" cy="59780"/>
            </a:xfrm>
            <a:custGeom>
              <a:rect b="b" l="l" r="r" t="t"/>
              <a:pathLst>
                <a:path extrusionOk="0" h="543" w="543">
                  <a:moveTo>
                    <a:pt x="270" y="0"/>
                  </a:moveTo>
                  <a:cubicBezTo>
                    <a:pt x="123" y="0"/>
                    <a:pt x="1" y="118"/>
                    <a:pt x="1" y="269"/>
                  </a:cubicBezTo>
                  <a:cubicBezTo>
                    <a:pt x="1" y="420"/>
                    <a:pt x="123" y="542"/>
                    <a:pt x="270" y="542"/>
                  </a:cubicBezTo>
                  <a:cubicBezTo>
                    <a:pt x="420" y="542"/>
                    <a:pt x="543" y="420"/>
                    <a:pt x="543" y="269"/>
                  </a:cubicBezTo>
                  <a:cubicBezTo>
                    <a:pt x="543" y="118"/>
                    <a:pt x="420" y="0"/>
                    <a:pt x="2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3"/>
            <p:cNvSpPr/>
            <p:nvPr/>
          </p:nvSpPr>
          <p:spPr>
            <a:xfrm flipH="1">
              <a:off x="5987037" y="4318922"/>
              <a:ext cx="58789" cy="58789"/>
            </a:xfrm>
            <a:custGeom>
              <a:rect b="b" l="l" r="r" t="t"/>
              <a:pathLst>
                <a:path extrusionOk="0" h="534" w="534">
                  <a:moveTo>
                    <a:pt x="264" y="1"/>
                  </a:moveTo>
                  <a:cubicBezTo>
                    <a:pt x="118" y="1"/>
                    <a:pt x="0" y="119"/>
                    <a:pt x="0" y="265"/>
                  </a:cubicBezTo>
                  <a:cubicBezTo>
                    <a:pt x="0" y="411"/>
                    <a:pt x="118" y="534"/>
                    <a:pt x="264" y="534"/>
                  </a:cubicBezTo>
                  <a:cubicBezTo>
                    <a:pt x="411" y="534"/>
                    <a:pt x="533" y="411"/>
                    <a:pt x="533" y="265"/>
                  </a:cubicBezTo>
                  <a:cubicBezTo>
                    <a:pt x="533" y="119"/>
                    <a:pt x="411"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3"/>
            <p:cNvSpPr/>
            <p:nvPr/>
          </p:nvSpPr>
          <p:spPr>
            <a:xfrm flipH="1">
              <a:off x="5903477" y="4289858"/>
              <a:ext cx="57799" cy="58239"/>
            </a:xfrm>
            <a:custGeom>
              <a:rect b="b" l="l" r="r" t="t"/>
              <a:pathLst>
                <a:path extrusionOk="0" h="529" w="525">
                  <a:moveTo>
                    <a:pt x="265" y="1"/>
                  </a:moveTo>
                  <a:cubicBezTo>
                    <a:pt x="119" y="1"/>
                    <a:pt x="1" y="119"/>
                    <a:pt x="1" y="265"/>
                  </a:cubicBezTo>
                  <a:cubicBezTo>
                    <a:pt x="1" y="411"/>
                    <a:pt x="119" y="529"/>
                    <a:pt x="265" y="529"/>
                  </a:cubicBezTo>
                  <a:cubicBezTo>
                    <a:pt x="406" y="529"/>
                    <a:pt x="524" y="411"/>
                    <a:pt x="524" y="265"/>
                  </a:cubicBezTo>
                  <a:cubicBezTo>
                    <a:pt x="524" y="119"/>
                    <a:pt x="406"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3"/>
            <p:cNvSpPr/>
            <p:nvPr/>
          </p:nvSpPr>
          <p:spPr>
            <a:xfrm flipH="1">
              <a:off x="5820468" y="4257711"/>
              <a:ext cx="57248" cy="57248"/>
            </a:xfrm>
            <a:custGeom>
              <a:rect b="b" l="l" r="r" t="t"/>
              <a:pathLst>
                <a:path extrusionOk="0" h="520" w="520">
                  <a:moveTo>
                    <a:pt x="260" y="1"/>
                  </a:moveTo>
                  <a:cubicBezTo>
                    <a:pt x="119" y="1"/>
                    <a:pt x="1" y="118"/>
                    <a:pt x="1" y="260"/>
                  </a:cubicBezTo>
                  <a:cubicBezTo>
                    <a:pt x="1" y="401"/>
                    <a:pt x="119" y="519"/>
                    <a:pt x="260" y="519"/>
                  </a:cubicBezTo>
                  <a:cubicBezTo>
                    <a:pt x="401" y="519"/>
                    <a:pt x="519" y="401"/>
                    <a:pt x="519" y="260"/>
                  </a:cubicBezTo>
                  <a:cubicBezTo>
                    <a:pt x="519" y="118"/>
                    <a:pt x="401"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3"/>
            <p:cNvSpPr/>
            <p:nvPr/>
          </p:nvSpPr>
          <p:spPr>
            <a:xfrm flipH="1">
              <a:off x="5739001" y="4222922"/>
              <a:ext cx="56147" cy="56147"/>
            </a:xfrm>
            <a:custGeom>
              <a:rect b="b" l="l" r="r" t="t"/>
              <a:pathLst>
                <a:path extrusionOk="0" h="510" w="510">
                  <a:moveTo>
                    <a:pt x="255" y="1"/>
                  </a:moveTo>
                  <a:cubicBezTo>
                    <a:pt x="113" y="1"/>
                    <a:pt x="0" y="114"/>
                    <a:pt x="0" y="255"/>
                  </a:cubicBezTo>
                  <a:cubicBezTo>
                    <a:pt x="0" y="397"/>
                    <a:pt x="113" y="510"/>
                    <a:pt x="255" y="510"/>
                  </a:cubicBezTo>
                  <a:cubicBezTo>
                    <a:pt x="396" y="510"/>
                    <a:pt x="509" y="397"/>
                    <a:pt x="509" y="255"/>
                  </a:cubicBezTo>
                  <a:cubicBezTo>
                    <a:pt x="509" y="114"/>
                    <a:pt x="396"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3"/>
            <p:cNvSpPr/>
            <p:nvPr/>
          </p:nvSpPr>
          <p:spPr>
            <a:xfrm flipH="1">
              <a:off x="5658524" y="4185601"/>
              <a:ext cx="55156" cy="55046"/>
            </a:xfrm>
            <a:custGeom>
              <a:rect b="b" l="l" r="r" t="t"/>
              <a:pathLst>
                <a:path extrusionOk="0" h="500" w="501">
                  <a:moveTo>
                    <a:pt x="250" y="0"/>
                  </a:moveTo>
                  <a:cubicBezTo>
                    <a:pt x="109" y="0"/>
                    <a:pt x="0" y="113"/>
                    <a:pt x="0" y="250"/>
                  </a:cubicBezTo>
                  <a:cubicBezTo>
                    <a:pt x="0" y="387"/>
                    <a:pt x="109" y="500"/>
                    <a:pt x="250" y="500"/>
                  </a:cubicBezTo>
                  <a:cubicBezTo>
                    <a:pt x="387" y="500"/>
                    <a:pt x="500" y="387"/>
                    <a:pt x="500" y="250"/>
                  </a:cubicBezTo>
                  <a:cubicBezTo>
                    <a:pt x="500" y="113"/>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3"/>
            <p:cNvSpPr/>
            <p:nvPr/>
          </p:nvSpPr>
          <p:spPr>
            <a:xfrm flipH="1">
              <a:off x="5579148" y="4146629"/>
              <a:ext cx="54055" cy="54055"/>
            </a:xfrm>
            <a:custGeom>
              <a:rect b="b" l="l" r="r" t="t"/>
              <a:pathLst>
                <a:path extrusionOk="0" h="491" w="491">
                  <a:moveTo>
                    <a:pt x="245" y="1"/>
                  </a:moveTo>
                  <a:cubicBezTo>
                    <a:pt x="109" y="1"/>
                    <a:pt x="0" y="114"/>
                    <a:pt x="0" y="246"/>
                  </a:cubicBezTo>
                  <a:cubicBezTo>
                    <a:pt x="0" y="383"/>
                    <a:pt x="109" y="491"/>
                    <a:pt x="245" y="491"/>
                  </a:cubicBezTo>
                  <a:cubicBezTo>
                    <a:pt x="382" y="491"/>
                    <a:pt x="490" y="383"/>
                    <a:pt x="490" y="246"/>
                  </a:cubicBezTo>
                  <a:cubicBezTo>
                    <a:pt x="490" y="114"/>
                    <a:pt x="382" y="1"/>
                    <a:pt x="2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3"/>
            <p:cNvSpPr/>
            <p:nvPr/>
          </p:nvSpPr>
          <p:spPr>
            <a:xfrm flipH="1">
              <a:off x="5499772" y="4107216"/>
              <a:ext cx="53065" cy="53065"/>
            </a:xfrm>
            <a:custGeom>
              <a:rect b="b" l="l" r="r" t="t"/>
              <a:pathLst>
                <a:path extrusionOk="0" h="482" w="482">
                  <a:moveTo>
                    <a:pt x="241" y="0"/>
                  </a:moveTo>
                  <a:cubicBezTo>
                    <a:pt x="105" y="0"/>
                    <a:pt x="1" y="109"/>
                    <a:pt x="1" y="241"/>
                  </a:cubicBezTo>
                  <a:cubicBezTo>
                    <a:pt x="1" y="373"/>
                    <a:pt x="105" y="481"/>
                    <a:pt x="241" y="481"/>
                  </a:cubicBezTo>
                  <a:cubicBezTo>
                    <a:pt x="373" y="481"/>
                    <a:pt x="482" y="373"/>
                    <a:pt x="482" y="241"/>
                  </a:cubicBezTo>
                  <a:cubicBezTo>
                    <a:pt x="482" y="109"/>
                    <a:pt x="373"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73"/>
            <p:cNvSpPr/>
            <p:nvPr/>
          </p:nvSpPr>
          <p:spPr>
            <a:xfrm flipH="1">
              <a:off x="5420836" y="4067253"/>
              <a:ext cx="52074" cy="51964"/>
            </a:xfrm>
            <a:custGeom>
              <a:rect b="b" l="l" r="r" t="t"/>
              <a:pathLst>
                <a:path extrusionOk="0" h="472" w="473">
                  <a:moveTo>
                    <a:pt x="237" y="0"/>
                  </a:moveTo>
                  <a:cubicBezTo>
                    <a:pt x="105" y="0"/>
                    <a:pt x="1" y="104"/>
                    <a:pt x="1" y="236"/>
                  </a:cubicBezTo>
                  <a:cubicBezTo>
                    <a:pt x="1" y="368"/>
                    <a:pt x="105" y="472"/>
                    <a:pt x="237" y="472"/>
                  </a:cubicBezTo>
                  <a:cubicBezTo>
                    <a:pt x="369" y="472"/>
                    <a:pt x="472" y="368"/>
                    <a:pt x="472" y="236"/>
                  </a:cubicBezTo>
                  <a:cubicBezTo>
                    <a:pt x="472" y="104"/>
                    <a:pt x="36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3"/>
            <p:cNvSpPr/>
            <p:nvPr/>
          </p:nvSpPr>
          <p:spPr>
            <a:xfrm flipH="1">
              <a:off x="5341460" y="4027840"/>
              <a:ext cx="50973" cy="51413"/>
            </a:xfrm>
            <a:custGeom>
              <a:rect b="b" l="l" r="r" t="t"/>
              <a:pathLst>
                <a:path extrusionOk="0" h="467" w="463">
                  <a:moveTo>
                    <a:pt x="232" y="0"/>
                  </a:moveTo>
                  <a:cubicBezTo>
                    <a:pt x="104" y="0"/>
                    <a:pt x="1" y="104"/>
                    <a:pt x="1" y="236"/>
                  </a:cubicBezTo>
                  <a:cubicBezTo>
                    <a:pt x="1" y="363"/>
                    <a:pt x="104" y="467"/>
                    <a:pt x="232" y="467"/>
                  </a:cubicBezTo>
                  <a:cubicBezTo>
                    <a:pt x="359" y="467"/>
                    <a:pt x="463" y="363"/>
                    <a:pt x="463" y="236"/>
                  </a:cubicBezTo>
                  <a:cubicBezTo>
                    <a:pt x="463" y="104"/>
                    <a:pt x="359"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3"/>
            <p:cNvSpPr/>
            <p:nvPr/>
          </p:nvSpPr>
          <p:spPr>
            <a:xfrm flipH="1">
              <a:off x="5260984" y="3990409"/>
              <a:ext cx="50532" cy="50422"/>
            </a:xfrm>
            <a:custGeom>
              <a:rect b="b" l="l" r="r" t="t"/>
              <a:pathLst>
                <a:path extrusionOk="0" h="458" w="459">
                  <a:moveTo>
                    <a:pt x="232" y="1"/>
                  </a:moveTo>
                  <a:cubicBezTo>
                    <a:pt x="105" y="1"/>
                    <a:pt x="1" y="104"/>
                    <a:pt x="1" y="227"/>
                  </a:cubicBezTo>
                  <a:cubicBezTo>
                    <a:pt x="1" y="354"/>
                    <a:pt x="105" y="458"/>
                    <a:pt x="232" y="458"/>
                  </a:cubicBezTo>
                  <a:cubicBezTo>
                    <a:pt x="354" y="458"/>
                    <a:pt x="458" y="354"/>
                    <a:pt x="458" y="227"/>
                  </a:cubicBezTo>
                  <a:cubicBezTo>
                    <a:pt x="458" y="104"/>
                    <a:pt x="354"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73"/>
            <p:cNvSpPr/>
            <p:nvPr/>
          </p:nvSpPr>
          <p:spPr>
            <a:xfrm flipH="1">
              <a:off x="5179516" y="3955620"/>
              <a:ext cx="49432" cy="48881"/>
            </a:xfrm>
            <a:custGeom>
              <a:rect b="b" l="l" r="r" t="t"/>
              <a:pathLst>
                <a:path extrusionOk="0" h="444" w="449">
                  <a:moveTo>
                    <a:pt x="222" y="1"/>
                  </a:moveTo>
                  <a:cubicBezTo>
                    <a:pt x="99" y="1"/>
                    <a:pt x="0" y="100"/>
                    <a:pt x="0" y="222"/>
                  </a:cubicBezTo>
                  <a:cubicBezTo>
                    <a:pt x="0" y="345"/>
                    <a:pt x="99" y="444"/>
                    <a:pt x="222" y="444"/>
                  </a:cubicBezTo>
                  <a:cubicBezTo>
                    <a:pt x="349" y="444"/>
                    <a:pt x="448" y="345"/>
                    <a:pt x="448" y="222"/>
                  </a:cubicBezTo>
                  <a:cubicBezTo>
                    <a:pt x="448" y="100"/>
                    <a:pt x="349"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73"/>
            <p:cNvSpPr/>
            <p:nvPr/>
          </p:nvSpPr>
          <p:spPr>
            <a:xfrm flipH="1">
              <a:off x="5097057" y="3924024"/>
              <a:ext cx="48331" cy="48331"/>
            </a:xfrm>
            <a:custGeom>
              <a:rect b="b" l="l" r="r" t="t"/>
              <a:pathLst>
                <a:path extrusionOk="0" h="439" w="439">
                  <a:moveTo>
                    <a:pt x="222" y="0"/>
                  </a:moveTo>
                  <a:cubicBezTo>
                    <a:pt x="99" y="0"/>
                    <a:pt x="0" y="99"/>
                    <a:pt x="0" y="217"/>
                  </a:cubicBezTo>
                  <a:cubicBezTo>
                    <a:pt x="0" y="340"/>
                    <a:pt x="99" y="439"/>
                    <a:pt x="222" y="439"/>
                  </a:cubicBezTo>
                  <a:cubicBezTo>
                    <a:pt x="345" y="439"/>
                    <a:pt x="439" y="340"/>
                    <a:pt x="439" y="217"/>
                  </a:cubicBezTo>
                  <a:cubicBezTo>
                    <a:pt x="439" y="99"/>
                    <a:pt x="345"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73"/>
            <p:cNvSpPr/>
            <p:nvPr/>
          </p:nvSpPr>
          <p:spPr>
            <a:xfrm flipH="1">
              <a:off x="5012397" y="3897051"/>
              <a:ext cx="47340" cy="47340"/>
            </a:xfrm>
            <a:custGeom>
              <a:rect b="b" l="l" r="r" t="t"/>
              <a:pathLst>
                <a:path extrusionOk="0" h="430" w="430">
                  <a:moveTo>
                    <a:pt x="217" y="0"/>
                  </a:moveTo>
                  <a:cubicBezTo>
                    <a:pt x="95" y="0"/>
                    <a:pt x="0" y="94"/>
                    <a:pt x="0" y="217"/>
                  </a:cubicBezTo>
                  <a:cubicBezTo>
                    <a:pt x="0" y="335"/>
                    <a:pt x="95" y="429"/>
                    <a:pt x="217" y="429"/>
                  </a:cubicBezTo>
                  <a:cubicBezTo>
                    <a:pt x="335" y="429"/>
                    <a:pt x="429" y="335"/>
                    <a:pt x="429" y="217"/>
                  </a:cubicBezTo>
                  <a:cubicBezTo>
                    <a:pt x="429" y="94"/>
                    <a:pt x="335"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3"/>
            <p:cNvSpPr/>
            <p:nvPr/>
          </p:nvSpPr>
          <p:spPr>
            <a:xfrm flipH="1">
              <a:off x="4926306" y="3875253"/>
              <a:ext cx="46239" cy="46789"/>
            </a:xfrm>
            <a:custGeom>
              <a:rect b="b" l="l" r="r" t="t"/>
              <a:pathLst>
                <a:path extrusionOk="0" h="425" w="420">
                  <a:moveTo>
                    <a:pt x="208" y="0"/>
                  </a:moveTo>
                  <a:cubicBezTo>
                    <a:pt x="95" y="0"/>
                    <a:pt x="0" y="94"/>
                    <a:pt x="0" y="212"/>
                  </a:cubicBezTo>
                  <a:cubicBezTo>
                    <a:pt x="0" y="330"/>
                    <a:pt x="95" y="424"/>
                    <a:pt x="208" y="424"/>
                  </a:cubicBezTo>
                  <a:cubicBezTo>
                    <a:pt x="326" y="424"/>
                    <a:pt x="420" y="330"/>
                    <a:pt x="420" y="212"/>
                  </a:cubicBezTo>
                  <a:cubicBezTo>
                    <a:pt x="420" y="94"/>
                    <a:pt x="326"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73"/>
            <p:cNvSpPr/>
            <p:nvPr/>
          </p:nvSpPr>
          <p:spPr>
            <a:xfrm flipH="1">
              <a:off x="4839113" y="3859620"/>
              <a:ext cx="45248" cy="45798"/>
            </a:xfrm>
            <a:custGeom>
              <a:rect b="b" l="l" r="r" t="t"/>
              <a:pathLst>
                <a:path extrusionOk="0" h="416" w="411">
                  <a:moveTo>
                    <a:pt x="203" y="1"/>
                  </a:moveTo>
                  <a:cubicBezTo>
                    <a:pt x="90" y="1"/>
                    <a:pt x="1" y="95"/>
                    <a:pt x="1" y="208"/>
                  </a:cubicBezTo>
                  <a:cubicBezTo>
                    <a:pt x="1" y="321"/>
                    <a:pt x="90" y="416"/>
                    <a:pt x="203" y="416"/>
                  </a:cubicBezTo>
                  <a:cubicBezTo>
                    <a:pt x="321" y="416"/>
                    <a:pt x="411" y="321"/>
                    <a:pt x="411" y="208"/>
                  </a:cubicBezTo>
                  <a:cubicBezTo>
                    <a:pt x="411" y="95"/>
                    <a:pt x="321"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73"/>
            <p:cNvSpPr/>
            <p:nvPr/>
          </p:nvSpPr>
          <p:spPr>
            <a:xfrm flipH="1">
              <a:off x="4750820" y="3850813"/>
              <a:ext cx="44257" cy="44808"/>
            </a:xfrm>
            <a:custGeom>
              <a:rect b="b" l="l" r="r" t="t"/>
              <a:pathLst>
                <a:path extrusionOk="0" h="407" w="402">
                  <a:moveTo>
                    <a:pt x="199" y="1"/>
                  </a:moveTo>
                  <a:cubicBezTo>
                    <a:pt x="90" y="1"/>
                    <a:pt x="1" y="90"/>
                    <a:pt x="1" y="203"/>
                  </a:cubicBezTo>
                  <a:cubicBezTo>
                    <a:pt x="1" y="316"/>
                    <a:pt x="90" y="406"/>
                    <a:pt x="199" y="406"/>
                  </a:cubicBezTo>
                  <a:cubicBezTo>
                    <a:pt x="312" y="406"/>
                    <a:pt x="401" y="316"/>
                    <a:pt x="401" y="203"/>
                  </a:cubicBezTo>
                  <a:cubicBezTo>
                    <a:pt x="401" y="90"/>
                    <a:pt x="312"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3"/>
            <p:cNvSpPr/>
            <p:nvPr/>
          </p:nvSpPr>
          <p:spPr>
            <a:xfrm flipH="1">
              <a:off x="4662086" y="3848281"/>
              <a:ext cx="43707" cy="43707"/>
            </a:xfrm>
            <a:custGeom>
              <a:rect b="b" l="l" r="r" t="t"/>
              <a:pathLst>
                <a:path extrusionOk="0" h="397" w="397">
                  <a:moveTo>
                    <a:pt x="198" y="0"/>
                  </a:moveTo>
                  <a:cubicBezTo>
                    <a:pt x="90" y="0"/>
                    <a:pt x="0" y="90"/>
                    <a:pt x="0" y="198"/>
                  </a:cubicBezTo>
                  <a:cubicBezTo>
                    <a:pt x="0" y="306"/>
                    <a:pt x="90" y="396"/>
                    <a:pt x="198" y="396"/>
                  </a:cubicBezTo>
                  <a:cubicBezTo>
                    <a:pt x="312" y="396"/>
                    <a:pt x="396" y="306"/>
                    <a:pt x="396" y="198"/>
                  </a:cubicBezTo>
                  <a:cubicBezTo>
                    <a:pt x="396" y="90"/>
                    <a:pt x="312" y="0"/>
                    <a:pt x="1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73"/>
            <p:cNvSpPr/>
            <p:nvPr/>
          </p:nvSpPr>
          <p:spPr>
            <a:xfrm flipH="1">
              <a:off x="4573352" y="3852354"/>
              <a:ext cx="42716" cy="42716"/>
            </a:xfrm>
            <a:custGeom>
              <a:rect b="b" l="l" r="r" t="t"/>
              <a:pathLst>
                <a:path extrusionOk="0" h="388" w="388">
                  <a:moveTo>
                    <a:pt x="194" y="1"/>
                  </a:moveTo>
                  <a:cubicBezTo>
                    <a:pt x="91" y="1"/>
                    <a:pt x="1" y="86"/>
                    <a:pt x="1" y="194"/>
                  </a:cubicBezTo>
                  <a:cubicBezTo>
                    <a:pt x="1" y="302"/>
                    <a:pt x="91" y="387"/>
                    <a:pt x="194" y="387"/>
                  </a:cubicBezTo>
                  <a:cubicBezTo>
                    <a:pt x="303" y="387"/>
                    <a:pt x="387" y="302"/>
                    <a:pt x="387" y="194"/>
                  </a:cubicBezTo>
                  <a:cubicBezTo>
                    <a:pt x="387" y="86"/>
                    <a:pt x="303"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73"/>
            <p:cNvSpPr/>
            <p:nvPr/>
          </p:nvSpPr>
          <p:spPr>
            <a:xfrm flipH="1">
              <a:off x="4485169" y="3862262"/>
              <a:ext cx="41615" cy="42165"/>
            </a:xfrm>
            <a:custGeom>
              <a:rect b="b" l="l" r="r" t="t"/>
              <a:pathLst>
                <a:path extrusionOk="0" h="383" w="378">
                  <a:moveTo>
                    <a:pt x="189" y="0"/>
                  </a:moveTo>
                  <a:cubicBezTo>
                    <a:pt x="86" y="0"/>
                    <a:pt x="1" y="85"/>
                    <a:pt x="1" y="194"/>
                  </a:cubicBezTo>
                  <a:cubicBezTo>
                    <a:pt x="1" y="297"/>
                    <a:pt x="86" y="382"/>
                    <a:pt x="189" y="382"/>
                  </a:cubicBezTo>
                  <a:cubicBezTo>
                    <a:pt x="293" y="382"/>
                    <a:pt x="378" y="297"/>
                    <a:pt x="378" y="194"/>
                  </a:cubicBezTo>
                  <a:cubicBezTo>
                    <a:pt x="378"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3"/>
            <p:cNvSpPr/>
            <p:nvPr/>
          </p:nvSpPr>
          <p:spPr>
            <a:xfrm flipH="1">
              <a:off x="4397426" y="3878336"/>
              <a:ext cx="40624" cy="40624"/>
            </a:xfrm>
            <a:custGeom>
              <a:rect b="b" l="l" r="r" t="t"/>
              <a:pathLst>
                <a:path extrusionOk="0" h="369" w="369">
                  <a:moveTo>
                    <a:pt x="185" y="0"/>
                  </a:moveTo>
                  <a:cubicBezTo>
                    <a:pt x="81" y="0"/>
                    <a:pt x="1" y="81"/>
                    <a:pt x="1" y="184"/>
                  </a:cubicBezTo>
                  <a:cubicBezTo>
                    <a:pt x="1" y="283"/>
                    <a:pt x="81" y="368"/>
                    <a:pt x="185" y="368"/>
                  </a:cubicBezTo>
                  <a:cubicBezTo>
                    <a:pt x="284" y="368"/>
                    <a:pt x="369" y="283"/>
                    <a:pt x="369" y="184"/>
                  </a:cubicBezTo>
                  <a:cubicBezTo>
                    <a:pt x="369" y="81"/>
                    <a:pt x="284"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3"/>
            <p:cNvSpPr/>
            <p:nvPr/>
          </p:nvSpPr>
          <p:spPr>
            <a:xfrm flipH="1">
              <a:off x="4310784" y="3898593"/>
              <a:ext cx="40074" cy="40074"/>
            </a:xfrm>
            <a:custGeom>
              <a:rect b="b" l="l" r="r" t="t"/>
              <a:pathLst>
                <a:path extrusionOk="0" h="364" w="364">
                  <a:moveTo>
                    <a:pt x="180" y="0"/>
                  </a:moveTo>
                  <a:cubicBezTo>
                    <a:pt x="81" y="0"/>
                    <a:pt x="1" y="85"/>
                    <a:pt x="1" y="184"/>
                  </a:cubicBezTo>
                  <a:cubicBezTo>
                    <a:pt x="1" y="283"/>
                    <a:pt x="81" y="363"/>
                    <a:pt x="180" y="363"/>
                  </a:cubicBezTo>
                  <a:cubicBezTo>
                    <a:pt x="284" y="363"/>
                    <a:pt x="364" y="283"/>
                    <a:pt x="364" y="184"/>
                  </a:cubicBezTo>
                  <a:cubicBezTo>
                    <a:pt x="364" y="85"/>
                    <a:pt x="28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3"/>
            <p:cNvSpPr/>
            <p:nvPr/>
          </p:nvSpPr>
          <p:spPr>
            <a:xfrm flipH="1">
              <a:off x="4225684" y="3924024"/>
              <a:ext cx="38973" cy="38532"/>
            </a:xfrm>
            <a:custGeom>
              <a:rect b="b" l="l" r="r" t="t"/>
              <a:pathLst>
                <a:path extrusionOk="0" h="350" w="354">
                  <a:moveTo>
                    <a:pt x="180" y="0"/>
                  </a:moveTo>
                  <a:cubicBezTo>
                    <a:pt x="81" y="0"/>
                    <a:pt x="0" y="76"/>
                    <a:pt x="0" y="175"/>
                  </a:cubicBezTo>
                  <a:cubicBezTo>
                    <a:pt x="0" y="274"/>
                    <a:pt x="81" y="349"/>
                    <a:pt x="180" y="349"/>
                  </a:cubicBezTo>
                  <a:cubicBezTo>
                    <a:pt x="274" y="349"/>
                    <a:pt x="354" y="274"/>
                    <a:pt x="354" y="175"/>
                  </a:cubicBezTo>
                  <a:cubicBezTo>
                    <a:pt x="354" y="76"/>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3"/>
            <p:cNvSpPr/>
            <p:nvPr/>
          </p:nvSpPr>
          <p:spPr>
            <a:xfrm flipH="1">
              <a:off x="4141574" y="3953088"/>
              <a:ext cx="37982" cy="37982"/>
            </a:xfrm>
            <a:custGeom>
              <a:rect b="b" l="l" r="r" t="t"/>
              <a:pathLst>
                <a:path extrusionOk="0" h="345" w="345">
                  <a:moveTo>
                    <a:pt x="175" y="0"/>
                  </a:moveTo>
                  <a:cubicBezTo>
                    <a:pt x="81" y="0"/>
                    <a:pt x="1" y="76"/>
                    <a:pt x="1" y="170"/>
                  </a:cubicBezTo>
                  <a:cubicBezTo>
                    <a:pt x="1" y="264"/>
                    <a:pt x="81" y="344"/>
                    <a:pt x="175" y="344"/>
                  </a:cubicBezTo>
                  <a:cubicBezTo>
                    <a:pt x="269" y="344"/>
                    <a:pt x="345" y="264"/>
                    <a:pt x="345" y="170"/>
                  </a:cubicBezTo>
                  <a:cubicBezTo>
                    <a:pt x="345" y="76"/>
                    <a:pt x="269" y="0"/>
                    <a:pt x="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3"/>
            <p:cNvSpPr/>
            <p:nvPr/>
          </p:nvSpPr>
          <p:spPr>
            <a:xfrm flipH="1">
              <a:off x="4058565" y="3985235"/>
              <a:ext cx="36881" cy="36991"/>
            </a:xfrm>
            <a:custGeom>
              <a:rect b="b" l="l" r="r" t="t"/>
              <a:pathLst>
                <a:path extrusionOk="0" h="336" w="335">
                  <a:moveTo>
                    <a:pt x="165" y="1"/>
                  </a:moveTo>
                  <a:cubicBezTo>
                    <a:pt x="76" y="1"/>
                    <a:pt x="0" y="76"/>
                    <a:pt x="0" y="170"/>
                  </a:cubicBezTo>
                  <a:cubicBezTo>
                    <a:pt x="0" y="260"/>
                    <a:pt x="76" y="335"/>
                    <a:pt x="165" y="335"/>
                  </a:cubicBezTo>
                  <a:cubicBezTo>
                    <a:pt x="260" y="335"/>
                    <a:pt x="335" y="260"/>
                    <a:pt x="335" y="170"/>
                  </a:cubicBezTo>
                  <a:cubicBezTo>
                    <a:pt x="335" y="76"/>
                    <a:pt x="260"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3"/>
            <p:cNvSpPr/>
            <p:nvPr/>
          </p:nvSpPr>
          <p:spPr>
            <a:xfrm flipH="1">
              <a:off x="3976987" y="4020574"/>
              <a:ext cx="36000" cy="36441"/>
            </a:xfrm>
            <a:custGeom>
              <a:rect b="b" l="l" r="r" t="t"/>
              <a:pathLst>
                <a:path extrusionOk="0" h="331" w="327">
                  <a:moveTo>
                    <a:pt x="166" y="0"/>
                  </a:moveTo>
                  <a:cubicBezTo>
                    <a:pt x="76" y="0"/>
                    <a:pt x="1" y="76"/>
                    <a:pt x="1" y="165"/>
                  </a:cubicBezTo>
                  <a:cubicBezTo>
                    <a:pt x="1" y="255"/>
                    <a:pt x="76" y="330"/>
                    <a:pt x="166" y="330"/>
                  </a:cubicBezTo>
                  <a:cubicBezTo>
                    <a:pt x="255" y="330"/>
                    <a:pt x="326" y="255"/>
                    <a:pt x="326" y="165"/>
                  </a:cubicBezTo>
                  <a:cubicBezTo>
                    <a:pt x="326" y="76"/>
                    <a:pt x="255"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73"/>
            <p:cNvSpPr/>
            <p:nvPr/>
          </p:nvSpPr>
          <p:spPr>
            <a:xfrm flipH="1">
              <a:off x="3896070" y="4058445"/>
              <a:ext cx="35450" cy="35340"/>
            </a:xfrm>
            <a:custGeom>
              <a:rect b="b" l="l" r="r" t="t"/>
              <a:pathLst>
                <a:path extrusionOk="0" h="321" w="322">
                  <a:moveTo>
                    <a:pt x="161" y="0"/>
                  </a:moveTo>
                  <a:cubicBezTo>
                    <a:pt x="72" y="0"/>
                    <a:pt x="1" y="76"/>
                    <a:pt x="1" y="161"/>
                  </a:cubicBezTo>
                  <a:cubicBezTo>
                    <a:pt x="1" y="250"/>
                    <a:pt x="72" y="321"/>
                    <a:pt x="161" y="321"/>
                  </a:cubicBezTo>
                  <a:cubicBezTo>
                    <a:pt x="246" y="321"/>
                    <a:pt x="322" y="250"/>
                    <a:pt x="322" y="161"/>
                  </a:cubicBezTo>
                  <a:cubicBezTo>
                    <a:pt x="322" y="76"/>
                    <a:pt x="24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73"/>
            <p:cNvSpPr/>
            <p:nvPr/>
          </p:nvSpPr>
          <p:spPr>
            <a:xfrm flipH="1">
              <a:off x="3816143" y="4096867"/>
              <a:ext cx="33798" cy="34349"/>
            </a:xfrm>
            <a:custGeom>
              <a:rect b="b" l="l" r="r" t="t"/>
              <a:pathLst>
                <a:path extrusionOk="0" h="312" w="307">
                  <a:moveTo>
                    <a:pt x="156" y="0"/>
                  </a:moveTo>
                  <a:cubicBezTo>
                    <a:pt x="71" y="0"/>
                    <a:pt x="0" y="71"/>
                    <a:pt x="0" y="156"/>
                  </a:cubicBezTo>
                  <a:cubicBezTo>
                    <a:pt x="0" y="241"/>
                    <a:pt x="71" y="311"/>
                    <a:pt x="156" y="311"/>
                  </a:cubicBezTo>
                  <a:cubicBezTo>
                    <a:pt x="240" y="311"/>
                    <a:pt x="306" y="241"/>
                    <a:pt x="306" y="156"/>
                  </a:cubicBezTo>
                  <a:cubicBezTo>
                    <a:pt x="306" y="71"/>
                    <a:pt x="240"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73"/>
            <p:cNvSpPr/>
            <p:nvPr/>
          </p:nvSpPr>
          <p:spPr>
            <a:xfrm flipH="1">
              <a:off x="3734676" y="4133638"/>
              <a:ext cx="33358" cy="33358"/>
            </a:xfrm>
            <a:custGeom>
              <a:rect b="b" l="l" r="r" t="t"/>
              <a:pathLst>
                <a:path extrusionOk="0" h="303" w="303">
                  <a:moveTo>
                    <a:pt x="152" y="1"/>
                  </a:moveTo>
                  <a:cubicBezTo>
                    <a:pt x="67" y="1"/>
                    <a:pt x="1" y="67"/>
                    <a:pt x="1" y="152"/>
                  </a:cubicBezTo>
                  <a:cubicBezTo>
                    <a:pt x="1" y="237"/>
                    <a:pt x="67" y="303"/>
                    <a:pt x="152" y="303"/>
                  </a:cubicBezTo>
                  <a:cubicBezTo>
                    <a:pt x="232" y="303"/>
                    <a:pt x="303" y="237"/>
                    <a:pt x="303" y="152"/>
                  </a:cubicBezTo>
                  <a:cubicBezTo>
                    <a:pt x="303" y="67"/>
                    <a:pt x="232" y="1"/>
                    <a:pt x="1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3"/>
            <p:cNvSpPr/>
            <p:nvPr/>
          </p:nvSpPr>
          <p:spPr>
            <a:xfrm flipH="1">
              <a:off x="3653208" y="4168977"/>
              <a:ext cx="32257" cy="32257"/>
            </a:xfrm>
            <a:custGeom>
              <a:rect b="b" l="l" r="r" t="t"/>
              <a:pathLst>
                <a:path extrusionOk="0" h="293" w="293">
                  <a:moveTo>
                    <a:pt x="147" y="0"/>
                  </a:moveTo>
                  <a:cubicBezTo>
                    <a:pt x="66" y="0"/>
                    <a:pt x="0" y="66"/>
                    <a:pt x="0" y="147"/>
                  </a:cubicBezTo>
                  <a:cubicBezTo>
                    <a:pt x="0" y="227"/>
                    <a:pt x="66" y="293"/>
                    <a:pt x="147" y="293"/>
                  </a:cubicBezTo>
                  <a:cubicBezTo>
                    <a:pt x="231" y="293"/>
                    <a:pt x="293" y="227"/>
                    <a:pt x="293" y="147"/>
                  </a:cubicBezTo>
                  <a:cubicBezTo>
                    <a:pt x="293" y="66"/>
                    <a:pt x="231"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3"/>
            <p:cNvSpPr/>
            <p:nvPr/>
          </p:nvSpPr>
          <p:spPr>
            <a:xfrm flipH="1">
              <a:off x="3570089" y="4202225"/>
              <a:ext cx="31817" cy="31156"/>
            </a:xfrm>
            <a:custGeom>
              <a:rect b="b" l="l" r="r" t="t"/>
              <a:pathLst>
                <a:path extrusionOk="0" h="283" w="289">
                  <a:moveTo>
                    <a:pt x="142" y="0"/>
                  </a:moveTo>
                  <a:cubicBezTo>
                    <a:pt x="66" y="0"/>
                    <a:pt x="0" y="61"/>
                    <a:pt x="0" y="142"/>
                  </a:cubicBezTo>
                  <a:cubicBezTo>
                    <a:pt x="0" y="222"/>
                    <a:pt x="66" y="283"/>
                    <a:pt x="142" y="283"/>
                  </a:cubicBezTo>
                  <a:cubicBezTo>
                    <a:pt x="222" y="283"/>
                    <a:pt x="288" y="222"/>
                    <a:pt x="288" y="142"/>
                  </a:cubicBezTo>
                  <a:cubicBezTo>
                    <a:pt x="288" y="61"/>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73"/>
            <p:cNvSpPr/>
            <p:nvPr/>
          </p:nvSpPr>
          <p:spPr>
            <a:xfrm flipH="1">
              <a:off x="3487080" y="4233271"/>
              <a:ext cx="30275" cy="30826"/>
            </a:xfrm>
            <a:custGeom>
              <a:rect b="b" l="l" r="r" t="t"/>
              <a:pathLst>
                <a:path extrusionOk="0" h="280" w="275">
                  <a:moveTo>
                    <a:pt x="138" y="1"/>
                  </a:moveTo>
                  <a:cubicBezTo>
                    <a:pt x="62" y="1"/>
                    <a:pt x="1" y="62"/>
                    <a:pt x="1" y="142"/>
                  </a:cubicBezTo>
                  <a:cubicBezTo>
                    <a:pt x="1" y="218"/>
                    <a:pt x="62" y="279"/>
                    <a:pt x="138" y="279"/>
                  </a:cubicBezTo>
                  <a:cubicBezTo>
                    <a:pt x="213" y="279"/>
                    <a:pt x="274" y="218"/>
                    <a:pt x="274" y="142"/>
                  </a:cubicBezTo>
                  <a:cubicBezTo>
                    <a:pt x="274" y="62"/>
                    <a:pt x="213" y="1"/>
                    <a:pt x="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3"/>
            <p:cNvSpPr/>
            <p:nvPr/>
          </p:nvSpPr>
          <p:spPr>
            <a:xfrm flipH="1">
              <a:off x="3403080" y="4262885"/>
              <a:ext cx="29615" cy="29725"/>
            </a:xfrm>
            <a:custGeom>
              <a:rect b="b" l="l" r="r" t="t"/>
              <a:pathLst>
                <a:path extrusionOk="0" h="270" w="269">
                  <a:moveTo>
                    <a:pt x="137" y="1"/>
                  </a:moveTo>
                  <a:cubicBezTo>
                    <a:pt x="62" y="1"/>
                    <a:pt x="0" y="62"/>
                    <a:pt x="0" y="133"/>
                  </a:cubicBezTo>
                  <a:cubicBezTo>
                    <a:pt x="0" y="208"/>
                    <a:pt x="62" y="269"/>
                    <a:pt x="137" y="269"/>
                  </a:cubicBezTo>
                  <a:cubicBezTo>
                    <a:pt x="208" y="269"/>
                    <a:pt x="269" y="208"/>
                    <a:pt x="269" y="133"/>
                  </a:cubicBezTo>
                  <a:cubicBezTo>
                    <a:pt x="269" y="62"/>
                    <a:pt x="208"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3"/>
            <p:cNvSpPr/>
            <p:nvPr/>
          </p:nvSpPr>
          <p:spPr>
            <a:xfrm flipH="1">
              <a:off x="3318420" y="4289858"/>
              <a:ext cx="28624" cy="28734"/>
            </a:xfrm>
            <a:custGeom>
              <a:rect b="b" l="l" r="r" t="t"/>
              <a:pathLst>
                <a:path extrusionOk="0" h="261" w="260">
                  <a:moveTo>
                    <a:pt x="132" y="1"/>
                  </a:moveTo>
                  <a:cubicBezTo>
                    <a:pt x="61" y="1"/>
                    <a:pt x="0" y="62"/>
                    <a:pt x="0" y="133"/>
                  </a:cubicBezTo>
                  <a:cubicBezTo>
                    <a:pt x="0" y="204"/>
                    <a:pt x="61" y="260"/>
                    <a:pt x="132" y="260"/>
                  </a:cubicBezTo>
                  <a:cubicBezTo>
                    <a:pt x="203" y="260"/>
                    <a:pt x="259" y="204"/>
                    <a:pt x="259" y="133"/>
                  </a:cubicBezTo>
                  <a:cubicBezTo>
                    <a:pt x="259" y="62"/>
                    <a:pt x="203"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3"/>
            <p:cNvSpPr/>
            <p:nvPr/>
          </p:nvSpPr>
          <p:spPr>
            <a:xfrm flipH="1">
              <a:off x="3232769" y="4314848"/>
              <a:ext cx="27633" cy="27523"/>
            </a:xfrm>
            <a:custGeom>
              <a:rect b="b" l="l" r="r" t="t"/>
              <a:pathLst>
                <a:path extrusionOk="0" h="250" w="251">
                  <a:moveTo>
                    <a:pt x="123" y="0"/>
                  </a:moveTo>
                  <a:cubicBezTo>
                    <a:pt x="57" y="0"/>
                    <a:pt x="0" y="57"/>
                    <a:pt x="0" y="127"/>
                  </a:cubicBezTo>
                  <a:cubicBezTo>
                    <a:pt x="0" y="193"/>
                    <a:pt x="57" y="250"/>
                    <a:pt x="123" y="250"/>
                  </a:cubicBezTo>
                  <a:cubicBezTo>
                    <a:pt x="194" y="250"/>
                    <a:pt x="250" y="193"/>
                    <a:pt x="250" y="127"/>
                  </a:cubicBezTo>
                  <a:cubicBezTo>
                    <a:pt x="250" y="57"/>
                    <a:pt x="194"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73"/>
            <p:cNvSpPr/>
            <p:nvPr/>
          </p:nvSpPr>
          <p:spPr>
            <a:xfrm flipH="1">
              <a:off x="3146677" y="4337087"/>
              <a:ext cx="27083" cy="27083"/>
            </a:xfrm>
            <a:custGeom>
              <a:rect b="b" l="l" r="r" t="t"/>
              <a:pathLst>
                <a:path extrusionOk="0" h="246" w="246">
                  <a:moveTo>
                    <a:pt x="123" y="1"/>
                  </a:moveTo>
                  <a:cubicBezTo>
                    <a:pt x="57" y="1"/>
                    <a:pt x="1" y="57"/>
                    <a:pt x="1" y="123"/>
                  </a:cubicBezTo>
                  <a:cubicBezTo>
                    <a:pt x="1" y="189"/>
                    <a:pt x="57" y="246"/>
                    <a:pt x="123" y="246"/>
                  </a:cubicBezTo>
                  <a:cubicBezTo>
                    <a:pt x="189" y="246"/>
                    <a:pt x="246" y="189"/>
                    <a:pt x="246" y="123"/>
                  </a:cubicBezTo>
                  <a:cubicBezTo>
                    <a:pt x="246" y="57"/>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73"/>
            <p:cNvSpPr/>
            <p:nvPr/>
          </p:nvSpPr>
          <p:spPr>
            <a:xfrm flipH="1">
              <a:off x="3059925" y="4357344"/>
              <a:ext cx="26092" cy="25541"/>
            </a:xfrm>
            <a:custGeom>
              <a:rect b="b" l="l" r="r" t="t"/>
              <a:pathLst>
                <a:path extrusionOk="0" h="232" w="237">
                  <a:moveTo>
                    <a:pt x="118" y="1"/>
                  </a:moveTo>
                  <a:cubicBezTo>
                    <a:pt x="52" y="1"/>
                    <a:pt x="0" y="53"/>
                    <a:pt x="0" y="114"/>
                  </a:cubicBezTo>
                  <a:cubicBezTo>
                    <a:pt x="0" y="180"/>
                    <a:pt x="52" y="232"/>
                    <a:pt x="118" y="232"/>
                  </a:cubicBezTo>
                  <a:cubicBezTo>
                    <a:pt x="184" y="232"/>
                    <a:pt x="236" y="180"/>
                    <a:pt x="236" y="114"/>
                  </a:cubicBezTo>
                  <a:cubicBezTo>
                    <a:pt x="236" y="53"/>
                    <a:pt x="184"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3"/>
            <p:cNvSpPr/>
            <p:nvPr/>
          </p:nvSpPr>
          <p:spPr>
            <a:xfrm flipH="1">
              <a:off x="2972733" y="4373968"/>
              <a:ext cx="25101" cy="24991"/>
            </a:xfrm>
            <a:custGeom>
              <a:rect b="b" l="l" r="r" t="t"/>
              <a:pathLst>
                <a:path extrusionOk="0" h="227" w="228">
                  <a:moveTo>
                    <a:pt x="114" y="1"/>
                  </a:moveTo>
                  <a:cubicBezTo>
                    <a:pt x="53" y="1"/>
                    <a:pt x="1" y="52"/>
                    <a:pt x="1" y="114"/>
                  </a:cubicBezTo>
                  <a:cubicBezTo>
                    <a:pt x="1" y="175"/>
                    <a:pt x="53" y="227"/>
                    <a:pt x="114" y="227"/>
                  </a:cubicBezTo>
                  <a:cubicBezTo>
                    <a:pt x="175" y="227"/>
                    <a:pt x="227" y="175"/>
                    <a:pt x="227" y="114"/>
                  </a:cubicBezTo>
                  <a:cubicBezTo>
                    <a:pt x="227" y="52"/>
                    <a:pt x="175"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3"/>
            <p:cNvSpPr/>
            <p:nvPr/>
          </p:nvSpPr>
          <p:spPr>
            <a:xfrm flipH="1">
              <a:off x="2885100" y="4388500"/>
              <a:ext cx="24000" cy="23450"/>
            </a:xfrm>
            <a:custGeom>
              <a:rect b="b" l="l" r="r" t="t"/>
              <a:pathLst>
                <a:path extrusionOk="0" h="213" w="218">
                  <a:moveTo>
                    <a:pt x="109" y="1"/>
                  </a:moveTo>
                  <a:cubicBezTo>
                    <a:pt x="53" y="1"/>
                    <a:pt x="1" y="48"/>
                    <a:pt x="1" y="104"/>
                  </a:cubicBezTo>
                  <a:cubicBezTo>
                    <a:pt x="1" y="165"/>
                    <a:pt x="53" y="213"/>
                    <a:pt x="109" y="213"/>
                  </a:cubicBezTo>
                  <a:cubicBezTo>
                    <a:pt x="171" y="213"/>
                    <a:pt x="218" y="165"/>
                    <a:pt x="218" y="104"/>
                  </a:cubicBezTo>
                  <a:cubicBezTo>
                    <a:pt x="218" y="48"/>
                    <a:pt x="17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3"/>
            <p:cNvSpPr/>
            <p:nvPr/>
          </p:nvSpPr>
          <p:spPr>
            <a:xfrm flipH="1">
              <a:off x="2796806" y="4399399"/>
              <a:ext cx="23009" cy="22899"/>
            </a:xfrm>
            <a:custGeom>
              <a:rect b="b" l="l" r="r" t="t"/>
              <a:pathLst>
                <a:path extrusionOk="0" h="208" w="209">
                  <a:moveTo>
                    <a:pt x="104" y="1"/>
                  </a:moveTo>
                  <a:cubicBezTo>
                    <a:pt x="48" y="1"/>
                    <a:pt x="1" y="48"/>
                    <a:pt x="1" y="104"/>
                  </a:cubicBezTo>
                  <a:cubicBezTo>
                    <a:pt x="1" y="161"/>
                    <a:pt x="48" y="208"/>
                    <a:pt x="104" y="208"/>
                  </a:cubicBezTo>
                  <a:cubicBezTo>
                    <a:pt x="161" y="208"/>
                    <a:pt x="208" y="161"/>
                    <a:pt x="208" y="104"/>
                  </a:cubicBezTo>
                  <a:cubicBezTo>
                    <a:pt x="208" y="48"/>
                    <a:pt x="161"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3"/>
            <p:cNvSpPr/>
            <p:nvPr/>
          </p:nvSpPr>
          <p:spPr>
            <a:xfrm flipH="1">
              <a:off x="2708623" y="4407215"/>
              <a:ext cx="21908" cy="21908"/>
            </a:xfrm>
            <a:custGeom>
              <a:rect b="b" l="l" r="r" t="t"/>
              <a:pathLst>
                <a:path extrusionOk="0" h="199" w="199">
                  <a:moveTo>
                    <a:pt x="100" y="0"/>
                  </a:moveTo>
                  <a:cubicBezTo>
                    <a:pt x="48" y="0"/>
                    <a:pt x="1" y="47"/>
                    <a:pt x="1" y="99"/>
                  </a:cubicBezTo>
                  <a:cubicBezTo>
                    <a:pt x="1" y="156"/>
                    <a:pt x="48" y="198"/>
                    <a:pt x="100" y="198"/>
                  </a:cubicBezTo>
                  <a:cubicBezTo>
                    <a:pt x="156" y="198"/>
                    <a:pt x="199" y="156"/>
                    <a:pt x="199" y="99"/>
                  </a:cubicBezTo>
                  <a:cubicBezTo>
                    <a:pt x="199" y="47"/>
                    <a:pt x="156" y="0"/>
                    <a:pt x="1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3"/>
            <p:cNvSpPr/>
            <p:nvPr/>
          </p:nvSpPr>
          <p:spPr>
            <a:xfrm flipH="1">
              <a:off x="2619889" y="4412389"/>
              <a:ext cx="20807" cy="20807"/>
            </a:xfrm>
            <a:custGeom>
              <a:rect b="b" l="l" r="r" t="t"/>
              <a:pathLst>
                <a:path extrusionOk="0" h="189" w="189">
                  <a:moveTo>
                    <a:pt x="94" y="0"/>
                  </a:moveTo>
                  <a:cubicBezTo>
                    <a:pt x="43" y="0"/>
                    <a:pt x="0" y="43"/>
                    <a:pt x="0" y="95"/>
                  </a:cubicBezTo>
                  <a:cubicBezTo>
                    <a:pt x="0" y="146"/>
                    <a:pt x="43" y="189"/>
                    <a:pt x="94" y="189"/>
                  </a:cubicBezTo>
                  <a:cubicBezTo>
                    <a:pt x="146" y="189"/>
                    <a:pt x="189" y="146"/>
                    <a:pt x="189" y="95"/>
                  </a:cubicBezTo>
                  <a:cubicBezTo>
                    <a:pt x="189" y="43"/>
                    <a:pt x="146" y="0"/>
                    <a:pt x="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3"/>
            <p:cNvSpPr/>
            <p:nvPr/>
          </p:nvSpPr>
          <p:spPr>
            <a:xfrm flipH="1">
              <a:off x="2530605" y="4413931"/>
              <a:ext cx="20367" cy="20367"/>
            </a:xfrm>
            <a:custGeom>
              <a:rect b="b" l="l" r="r" t="t"/>
              <a:pathLst>
                <a:path extrusionOk="0" h="185" w="185">
                  <a:moveTo>
                    <a:pt x="90" y="0"/>
                  </a:moveTo>
                  <a:cubicBezTo>
                    <a:pt x="43" y="0"/>
                    <a:pt x="1" y="43"/>
                    <a:pt x="1" y="95"/>
                  </a:cubicBezTo>
                  <a:cubicBezTo>
                    <a:pt x="1" y="142"/>
                    <a:pt x="43" y="184"/>
                    <a:pt x="90" y="184"/>
                  </a:cubicBezTo>
                  <a:cubicBezTo>
                    <a:pt x="142" y="184"/>
                    <a:pt x="185" y="142"/>
                    <a:pt x="185" y="95"/>
                  </a:cubicBezTo>
                  <a:cubicBezTo>
                    <a:pt x="185" y="43"/>
                    <a:pt x="142"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3"/>
            <p:cNvSpPr/>
            <p:nvPr/>
          </p:nvSpPr>
          <p:spPr>
            <a:xfrm flipH="1">
              <a:off x="2441872" y="4412940"/>
              <a:ext cx="19266" cy="19266"/>
            </a:xfrm>
            <a:custGeom>
              <a:rect b="b" l="l" r="r" t="t"/>
              <a:pathLst>
                <a:path extrusionOk="0" h="175" w="175">
                  <a:moveTo>
                    <a:pt x="85" y="0"/>
                  </a:moveTo>
                  <a:cubicBezTo>
                    <a:pt x="38" y="0"/>
                    <a:pt x="0" y="38"/>
                    <a:pt x="0" y="90"/>
                  </a:cubicBezTo>
                  <a:cubicBezTo>
                    <a:pt x="0" y="137"/>
                    <a:pt x="38" y="174"/>
                    <a:pt x="85" y="174"/>
                  </a:cubicBezTo>
                  <a:cubicBezTo>
                    <a:pt x="132" y="174"/>
                    <a:pt x="175" y="137"/>
                    <a:pt x="175" y="90"/>
                  </a:cubicBezTo>
                  <a:cubicBezTo>
                    <a:pt x="175" y="38"/>
                    <a:pt x="132"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73"/>
            <p:cNvSpPr/>
            <p:nvPr/>
          </p:nvSpPr>
          <p:spPr>
            <a:xfrm flipH="1">
              <a:off x="2353138" y="4408756"/>
              <a:ext cx="18275" cy="18275"/>
            </a:xfrm>
            <a:custGeom>
              <a:rect b="b" l="l" r="r" t="t"/>
              <a:pathLst>
                <a:path extrusionOk="0" h="166" w="166">
                  <a:moveTo>
                    <a:pt x="81" y="0"/>
                  </a:moveTo>
                  <a:cubicBezTo>
                    <a:pt x="38" y="0"/>
                    <a:pt x="1" y="38"/>
                    <a:pt x="1" y="85"/>
                  </a:cubicBezTo>
                  <a:cubicBezTo>
                    <a:pt x="1" y="128"/>
                    <a:pt x="38" y="165"/>
                    <a:pt x="81" y="165"/>
                  </a:cubicBezTo>
                  <a:cubicBezTo>
                    <a:pt x="128" y="165"/>
                    <a:pt x="166" y="128"/>
                    <a:pt x="166" y="85"/>
                  </a:cubicBezTo>
                  <a:cubicBezTo>
                    <a:pt x="166" y="38"/>
                    <a:pt x="12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73"/>
            <p:cNvSpPr/>
            <p:nvPr/>
          </p:nvSpPr>
          <p:spPr>
            <a:xfrm flipH="1">
              <a:off x="2264845" y="4402481"/>
              <a:ext cx="17285" cy="17285"/>
            </a:xfrm>
            <a:custGeom>
              <a:rect b="b" l="l" r="r" t="t"/>
              <a:pathLst>
                <a:path extrusionOk="0" h="157" w="157">
                  <a:moveTo>
                    <a:pt x="81" y="1"/>
                  </a:moveTo>
                  <a:cubicBezTo>
                    <a:pt x="38" y="1"/>
                    <a:pt x="1" y="34"/>
                    <a:pt x="1" y="76"/>
                  </a:cubicBezTo>
                  <a:cubicBezTo>
                    <a:pt x="1" y="119"/>
                    <a:pt x="38" y="156"/>
                    <a:pt x="81" y="156"/>
                  </a:cubicBezTo>
                  <a:cubicBezTo>
                    <a:pt x="123" y="156"/>
                    <a:pt x="156" y="119"/>
                    <a:pt x="156" y="76"/>
                  </a:cubicBezTo>
                  <a:cubicBezTo>
                    <a:pt x="156" y="34"/>
                    <a:pt x="123"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3"/>
            <p:cNvSpPr/>
            <p:nvPr/>
          </p:nvSpPr>
          <p:spPr>
            <a:xfrm flipH="1">
              <a:off x="2176661" y="4393123"/>
              <a:ext cx="16184" cy="16294"/>
            </a:xfrm>
            <a:custGeom>
              <a:rect b="b" l="l" r="r" t="t"/>
              <a:pathLst>
                <a:path extrusionOk="0" h="148" w="147">
                  <a:moveTo>
                    <a:pt x="76" y="1"/>
                  </a:moveTo>
                  <a:cubicBezTo>
                    <a:pt x="33" y="1"/>
                    <a:pt x="0" y="34"/>
                    <a:pt x="0" y="76"/>
                  </a:cubicBezTo>
                  <a:cubicBezTo>
                    <a:pt x="0" y="114"/>
                    <a:pt x="33" y="147"/>
                    <a:pt x="76" y="147"/>
                  </a:cubicBezTo>
                  <a:cubicBezTo>
                    <a:pt x="114" y="147"/>
                    <a:pt x="147" y="114"/>
                    <a:pt x="147" y="76"/>
                  </a:cubicBezTo>
                  <a:cubicBezTo>
                    <a:pt x="147" y="34"/>
                    <a:pt x="114"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3"/>
            <p:cNvSpPr/>
            <p:nvPr/>
          </p:nvSpPr>
          <p:spPr>
            <a:xfrm flipH="1">
              <a:off x="2088478" y="4381784"/>
              <a:ext cx="15083" cy="15633"/>
            </a:xfrm>
            <a:custGeom>
              <a:rect b="b" l="l" r="r" t="t"/>
              <a:pathLst>
                <a:path extrusionOk="0" h="142" w="137">
                  <a:moveTo>
                    <a:pt x="66" y="0"/>
                  </a:moveTo>
                  <a:cubicBezTo>
                    <a:pt x="29" y="0"/>
                    <a:pt x="0" y="33"/>
                    <a:pt x="0" y="71"/>
                  </a:cubicBezTo>
                  <a:cubicBezTo>
                    <a:pt x="0" y="109"/>
                    <a:pt x="29" y="142"/>
                    <a:pt x="66" y="142"/>
                  </a:cubicBezTo>
                  <a:cubicBezTo>
                    <a:pt x="104" y="142"/>
                    <a:pt x="137" y="109"/>
                    <a:pt x="137" y="71"/>
                  </a:cubicBezTo>
                  <a:cubicBezTo>
                    <a:pt x="137" y="33"/>
                    <a:pt x="104"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3"/>
            <p:cNvSpPr/>
            <p:nvPr/>
          </p:nvSpPr>
          <p:spPr>
            <a:xfrm flipH="1">
              <a:off x="2000735" y="4369344"/>
              <a:ext cx="14092" cy="14092"/>
            </a:xfrm>
            <a:custGeom>
              <a:rect b="b" l="l" r="r" t="t"/>
              <a:pathLst>
                <a:path extrusionOk="0" h="128" w="128">
                  <a:moveTo>
                    <a:pt x="62" y="0"/>
                  </a:moveTo>
                  <a:cubicBezTo>
                    <a:pt x="29" y="0"/>
                    <a:pt x="0" y="28"/>
                    <a:pt x="0" y="61"/>
                  </a:cubicBezTo>
                  <a:cubicBezTo>
                    <a:pt x="0" y="99"/>
                    <a:pt x="29" y="127"/>
                    <a:pt x="62" y="127"/>
                  </a:cubicBezTo>
                  <a:cubicBezTo>
                    <a:pt x="99" y="127"/>
                    <a:pt x="128" y="99"/>
                    <a:pt x="128" y="61"/>
                  </a:cubicBezTo>
                  <a:cubicBezTo>
                    <a:pt x="128" y="28"/>
                    <a:pt x="99"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3"/>
            <p:cNvSpPr/>
            <p:nvPr/>
          </p:nvSpPr>
          <p:spPr>
            <a:xfrm flipH="1">
              <a:off x="1912992" y="4354812"/>
              <a:ext cx="13651" cy="13541"/>
            </a:xfrm>
            <a:custGeom>
              <a:rect b="b" l="l" r="r" t="t"/>
              <a:pathLst>
                <a:path extrusionOk="0" h="123" w="124">
                  <a:moveTo>
                    <a:pt x="62" y="0"/>
                  </a:moveTo>
                  <a:cubicBezTo>
                    <a:pt x="29" y="0"/>
                    <a:pt x="1" y="28"/>
                    <a:pt x="1" y="61"/>
                  </a:cubicBezTo>
                  <a:cubicBezTo>
                    <a:pt x="1" y="94"/>
                    <a:pt x="29" y="123"/>
                    <a:pt x="62" y="123"/>
                  </a:cubicBezTo>
                  <a:cubicBezTo>
                    <a:pt x="95" y="123"/>
                    <a:pt x="123" y="94"/>
                    <a:pt x="123" y="61"/>
                  </a:cubicBezTo>
                  <a:cubicBezTo>
                    <a:pt x="123" y="28"/>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3"/>
            <p:cNvSpPr/>
            <p:nvPr/>
          </p:nvSpPr>
          <p:spPr>
            <a:xfrm flipH="1">
              <a:off x="1825249" y="4340280"/>
              <a:ext cx="12661" cy="12551"/>
            </a:xfrm>
            <a:custGeom>
              <a:rect b="b" l="l" r="r" t="t"/>
              <a:pathLst>
                <a:path extrusionOk="0" h="114" w="115">
                  <a:moveTo>
                    <a:pt x="58" y="0"/>
                  </a:moveTo>
                  <a:cubicBezTo>
                    <a:pt x="25" y="0"/>
                    <a:pt x="1" y="24"/>
                    <a:pt x="1" y="57"/>
                  </a:cubicBezTo>
                  <a:cubicBezTo>
                    <a:pt x="1" y="85"/>
                    <a:pt x="25" y="113"/>
                    <a:pt x="58" y="113"/>
                  </a:cubicBezTo>
                  <a:cubicBezTo>
                    <a:pt x="86" y="113"/>
                    <a:pt x="114" y="85"/>
                    <a:pt x="114" y="57"/>
                  </a:cubicBezTo>
                  <a:cubicBezTo>
                    <a:pt x="114" y="24"/>
                    <a:pt x="86" y="0"/>
                    <a:pt x="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3"/>
            <p:cNvSpPr/>
            <p:nvPr/>
          </p:nvSpPr>
          <p:spPr>
            <a:xfrm flipH="1">
              <a:off x="1738057" y="4324647"/>
              <a:ext cx="11560" cy="12110"/>
            </a:xfrm>
            <a:custGeom>
              <a:rect b="b" l="l" r="r" t="t"/>
              <a:pathLst>
                <a:path extrusionOk="0" h="110" w="105">
                  <a:moveTo>
                    <a:pt x="52" y="1"/>
                  </a:moveTo>
                  <a:cubicBezTo>
                    <a:pt x="24" y="1"/>
                    <a:pt x="0" y="24"/>
                    <a:pt x="0" y="57"/>
                  </a:cubicBezTo>
                  <a:cubicBezTo>
                    <a:pt x="0" y="86"/>
                    <a:pt x="24" y="109"/>
                    <a:pt x="52" y="109"/>
                  </a:cubicBezTo>
                  <a:cubicBezTo>
                    <a:pt x="80" y="109"/>
                    <a:pt x="104" y="86"/>
                    <a:pt x="104" y="57"/>
                  </a:cubicBezTo>
                  <a:cubicBezTo>
                    <a:pt x="104" y="24"/>
                    <a:pt x="80"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73"/>
            <p:cNvSpPr/>
            <p:nvPr/>
          </p:nvSpPr>
          <p:spPr>
            <a:xfrm flipH="1">
              <a:off x="1650424" y="4310114"/>
              <a:ext cx="11009" cy="10459"/>
            </a:xfrm>
            <a:custGeom>
              <a:rect b="b" l="l" r="r" t="t"/>
              <a:pathLst>
                <a:path extrusionOk="0" h="95" w="100">
                  <a:moveTo>
                    <a:pt x="53" y="1"/>
                  </a:moveTo>
                  <a:cubicBezTo>
                    <a:pt x="24" y="1"/>
                    <a:pt x="1" y="20"/>
                    <a:pt x="1" y="48"/>
                  </a:cubicBezTo>
                  <a:cubicBezTo>
                    <a:pt x="1" y="76"/>
                    <a:pt x="24" y="95"/>
                    <a:pt x="53" y="95"/>
                  </a:cubicBezTo>
                  <a:cubicBezTo>
                    <a:pt x="76" y="95"/>
                    <a:pt x="100" y="76"/>
                    <a:pt x="100" y="48"/>
                  </a:cubicBezTo>
                  <a:cubicBezTo>
                    <a:pt x="100" y="20"/>
                    <a:pt x="76"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3"/>
            <p:cNvSpPr/>
            <p:nvPr/>
          </p:nvSpPr>
          <p:spPr>
            <a:xfrm flipH="1">
              <a:off x="1562681" y="4296133"/>
              <a:ext cx="10018" cy="9468"/>
            </a:xfrm>
            <a:custGeom>
              <a:rect b="b" l="l" r="r" t="t"/>
              <a:pathLst>
                <a:path extrusionOk="0" h="86" w="91">
                  <a:moveTo>
                    <a:pt x="43" y="0"/>
                  </a:moveTo>
                  <a:cubicBezTo>
                    <a:pt x="20" y="0"/>
                    <a:pt x="1" y="19"/>
                    <a:pt x="1" y="43"/>
                  </a:cubicBezTo>
                  <a:cubicBezTo>
                    <a:pt x="1" y="66"/>
                    <a:pt x="20" y="85"/>
                    <a:pt x="43" y="85"/>
                  </a:cubicBezTo>
                  <a:cubicBezTo>
                    <a:pt x="67" y="85"/>
                    <a:pt x="90" y="66"/>
                    <a:pt x="90" y="43"/>
                  </a:cubicBezTo>
                  <a:cubicBezTo>
                    <a:pt x="90" y="19"/>
                    <a:pt x="67"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3"/>
            <p:cNvSpPr/>
            <p:nvPr/>
          </p:nvSpPr>
          <p:spPr>
            <a:xfrm flipH="1">
              <a:off x="1474938" y="4283693"/>
              <a:ext cx="8917" cy="8367"/>
            </a:xfrm>
            <a:custGeom>
              <a:rect b="b" l="l" r="r" t="t"/>
              <a:pathLst>
                <a:path extrusionOk="0" h="76" w="81">
                  <a:moveTo>
                    <a:pt x="42" y="0"/>
                  </a:moveTo>
                  <a:cubicBezTo>
                    <a:pt x="19" y="0"/>
                    <a:pt x="0" y="14"/>
                    <a:pt x="0" y="38"/>
                  </a:cubicBezTo>
                  <a:cubicBezTo>
                    <a:pt x="0" y="62"/>
                    <a:pt x="19" y="76"/>
                    <a:pt x="42" y="76"/>
                  </a:cubicBezTo>
                  <a:cubicBezTo>
                    <a:pt x="61" y="76"/>
                    <a:pt x="80" y="62"/>
                    <a:pt x="80" y="38"/>
                  </a:cubicBezTo>
                  <a:cubicBezTo>
                    <a:pt x="80" y="14"/>
                    <a:pt x="61" y="0"/>
                    <a:pt x="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73"/>
            <p:cNvSpPr/>
            <p:nvPr/>
          </p:nvSpPr>
          <p:spPr>
            <a:xfrm flipH="1">
              <a:off x="1386755" y="4272793"/>
              <a:ext cx="7927" cy="7817"/>
            </a:xfrm>
            <a:custGeom>
              <a:rect b="b" l="l" r="r" t="t"/>
              <a:pathLst>
                <a:path extrusionOk="0" h="71" w="72">
                  <a:moveTo>
                    <a:pt x="34" y="0"/>
                  </a:moveTo>
                  <a:cubicBezTo>
                    <a:pt x="15" y="0"/>
                    <a:pt x="1" y="19"/>
                    <a:pt x="1" y="38"/>
                  </a:cubicBezTo>
                  <a:cubicBezTo>
                    <a:pt x="1" y="57"/>
                    <a:pt x="15" y="71"/>
                    <a:pt x="34" y="71"/>
                  </a:cubicBezTo>
                  <a:cubicBezTo>
                    <a:pt x="53" y="71"/>
                    <a:pt x="72" y="57"/>
                    <a:pt x="72" y="38"/>
                  </a:cubicBezTo>
                  <a:cubicBezTo>
                    <a:pt x="72" y="19"/>
                    <a:pt x="53"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73"/>
            <p:cNvSpPr/>
            <p:nvPr/>
          </p:nvSpPr>
          <p:spPr>
            <a:xfrm flipH="1">
              <a:off x="1298572" y="4264977"/>
              <a:ext cx="6826" cy="6826"/>
            </a:xfrm>
            <a:custGeom>
              <a:rect b="b" l="l" r="r" t="t"/>
              <a:pathLst>
                <a:path extrusionOk="0" h="62" w="62">
                  <a:moveTo>
                    <a:pt x="34" y="1"/>
                  </a:moveTo>
                  <a:cubicBezTo>
                    <a:pt x="15" y="1"/>
                    <a:pt x="1" y="10"/>
                    <a:pt x="1" y="29"/>
                  </a:cubicBezTo>
                  <a:cubicBezTo>
                    <a:pt x="1" y="48"/>
                    <a:pt x="15" y="62"/>
                    <a:pt x="34" y="62"/>
                  </a:cubicBezTo>
                  <a:cubicBezTo>
                    <a:pt x="48" y="62"/>
                    <a:pt x="62" y="48"/>
                    <a:pt x="62" y="29"/>
                  </a:cubicBezTo>
                  <a:cubicBezTo>
                    <a:pt x="62" y="10"/>
                    <a:pt x="48"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3"/>
            <p:cNvSpPr/>
            <p:nvPr/>
          </p:nvSpPr>
          <p:spPr>
            <a:xfrm flipH="1">
              <a:off x="1209728" y="4259803"/>
              <a:ext cx="5835" cy="5835"/>
            </a:xfrm>
            <a:custGeom>
              <a:rect b="b" l="l" r="r" t="t"/>
              <a:pathLst>
                <a:path extrusionOk="0" h="53" w="53">
                  <a:moveTo>
                    <a:pt x="24" y="0"/>
                  </a:moveTo>
                  <a:cubicBezTo>
                    <a:pt x="10" y="0"/>
                    <a:pt x="0" y="10"/>
                    <a:pt x="0" y="24"/>
                  </a:cubicBezTo>
                  <a:cubicBezTo>
                    <a:pt x="0" y="38"/>
                    <a:pt x="10" y="52"/>
                    <a:pt x="24" y="52"/>
                  </a:cubicBezTo>
                  <a:cubicBezTo>
                    <a:pt x="38" y="52"/>
                    <a:pt x="52" y="38"/>
                    <a:pt x="52" y="24"/>
                  </a:cubicBezTo>
                  <a:cubicBezTo>
                    <a:pt x="52" y="10"/>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73"/>
            <p:cNvSpPr/>
            <p:nvPr/>
          </p:nvSpPr>
          <p:spPr>
            <a:xfrm flipH="1">
              <a:off x="1120994" y="4257711"/>
              <a:ext cx="5284" cy="4734"/>
            </a:xfrm>
            <a:custGeom>
              <a:rect b="b" l="l" r="r" t="t"/>
              <a:pathLst>
                <a:path extrusionOk="0" h="43" w="48">
                  <a:moveTo>
                    <a:pt x="24" y="1"/>
                  </a:moveTo>
                  <a:cubicBezTo>
                    <a:pt x="14" y="1"/>
                    <a:pt x="0" y="10"/>
                    <a:pt x="0" y="24"/>
                  </a:cubicBezTo>
                  <a:cubicBezTo>
                    <a:pt x="0" y="34"/>
                    <a:pt x="14" y="43"/>
                    <a:pt x="24" y="43"/>
                  </a:cubicBezTo>
                  <a:cubicBezTo>
                    <a:pt x="38" y="43"/>
                    <a:pt x="47" y="34"/>
                    <a:pt x="47" y="24"/>
                  </a:cubicBezTo>
                  <a:cubicBezTo>
                    <a:pt x="47" y="10"/>
                    <a:pt x="38"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3"/>
            <p:cNvSpPr/>
            <p:nvPr/>
          </p:nvSpPr>
          <p:spPr>
            <a:xfrm flipH="1">
              <a:off x="1032261" y="4259252"/>
              <a:ext cx="4294" cy="4294"/>
            </a:xfrm>
            <a:custGeom>
              <a:rect b="b" l="l" r="r" t="t"/>
              <a:pathLst>
                <a:path extrusionOk="0" h="39" w="39">
                  <a:moveTo>
                    <a:pt x="19" y="1"/>
                  </a:moveTo>
                  <a:cubicBezTo>
                    <a:pt x="10" y="1"/>
                    <a:pt x="1" y="10"/>
                    <a:pt x="1" y="20"/>
                  </a:cubicBezTo>
                  <a:cubicBezTo>
                    <a:pt x="1" y="29"/>
                    <a:pt x="10" y="38"/>
                    <a:pt x="19" y="38"/>
                  </a:cubicBezTo>
                  <a:cubicBezTo>
                    <a:pt x="29" y="38"/>
                    <a:pt x="38" y="29"/>
                    <a:pt x="38" y="20"/>
                  </a:cubicBezTo>
                  <a:cubicBezTo>
                    <a:pt x="38" y="10"/>
                    <a:pt x="29"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3"/>
            <p:cNvSpPr/>
            <p:nvPr/>
          </p:nvSpPr>
          <p:spPr>
            <a:xfrm flipH="1">
              <a:off x="943527" y="4264977"/>
              <a:ext cx="3193" cy="3193"/>
            </a:xfrm>
            <a:custGeom>
              <a:rect b="b" l="l" r="r" t="t"/>
              <a:pathLst>
                <a:path extrusionOk="0" h="29" w="29">
                  <a:moveTo>
                    <a:pt x="14" y="1"/>
                  </a:moveTo>
                  <a:cubicBezTo>
                    <a:pt x="5" y="1"/>
                    <a:pt x="0" y="5"/>
                    <a:pt x="0" y="15"/>
                  </a:cubicBezTo>
                  <a:cubicBezTo>
                    <a:pt x="0" y="24"/>
                    <a:pt x="5" y="29"/>
                    <a:pt x="14" y="29"/>
                  </a:cubicBezTo>
                  <a:cubicBezTo>
                    <a:pt x="24" y="29"/>
                    <a:pt x="28" y="24"/>
                    <a:pt x="28" y="15"/>
                  </a:cubicBezTo>
                  <a:cubicBezTo>
                    <a:pt x="28" y="5"/>
                    <a:pt x="24" y="1"/>
                    <a:pt x="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73"/>
            <p:cNvSpPr/>
            <p:nvPr/>
          </p:nvSpPr>
          <p:spPr>
            <a:xfrm flipH="1">
              <a:off x="855344" y="4274885"/>
              <a:ext cx="2092" cy="2092"/>
            </a:xfrm>
            <a:custGeom>
              <a:rect b="b" l="l" r="r" t="t"/>
              <a:pathLst>
                <a:path extrusionOk="0" h="19" w="19">
                  <a:moveTo>
                    <a:pt x="9" y="0"/>
                  </a:moveTo>
                  <a:cubicBezTo>
                    <a:pt x="5" y="0"/>
                    <a:pt x="0" y="0"/>
                    <a:pt x="0" y="10"/>
                  </a:cubicBezTo>
                  <a:cubicBezTo>
                    <a:pt x="0" y="14"/>
                    <a:pt x="5" y="19"/>
                    <a:pt x="9" y="19"/>
                  </a:cubicBezTo>
                  <a:cubicBezTo>
                    <a:pt x="14" y="19"/>
                    <a:pt x="19" y="14"/>
                    <a:pt x="19" y="10"/>
                  </a:cubicBezTo>
                  <a:cubicBezTo>
                    <a:pt x="19" y="0"/>
                    <a:pt x="14" y="0"/>
                    <a:pt x="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73"/>
            <p:cNvSpPr/>
            <p:nvPr/>
          </p:nvSpPr>
          <p:spPr>
            <a:xfrm flipH="1">
              <a:off x="767601" y="4288316"/>
              <a:ext cx="1101" cy="1211"/>
            </a:xfrm>
            <a:custGeom>
              <a:rect b="b" l="l" r="r" t="t"/>
              <a:pathLst>
                <a:path extrusionOk="0" h="11" w="10">
                  <a:moveTo>
                    <a:pt x="5" y="1"/>
                  </a:moveTo>
                  <a:cubicBezTo>
                    <a:pt x="5" y="1"/>
                    <a:pt x="0" y="1"/>
                    <a:pt x="0" y="5"/>
                  </a:cubicBezTo>
                  <a:cubicBezTo>
                    <a:pt x="0" y="5"/>
                    <a:pt x="5" y="10"/>
                    <a:pt x="5" y="10"/>
                  </a:cubicBezTo>
                  <a:cubicBezTo>
                    <a:pt x="10" y="10"/>
                    <a:pt x="10" y="5"/>
                    <a:pt x="10" y="5"/>
                  </a:cubicBezTo>
                  <a:cubicBezTo>
                    <a:pt x="10" y="1"/>
                    <a:pt x="10"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3"/>
            <p:cNvSpPr/>
            <p:nvPr/>
          </p:nvSpPr>
          <p:spPr>
            <a:xfrm flipH="1">
              <a:off x="680408" y="4305491"/>
              <a:ext cx="110" cy="110"/>
            </a:xfrm>
            <a:custGeom>
              <a:rect b="b" l="l" r="r" t="t"/>
              <a:pathLst>
                <a:path extrusionOk="0" h="1" w="1">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3"/>
            <p:cNvSpPr/>
            <p:nvPr/>
          </p:nvSpPr>
          <p:spPr>
            <a:xfrm flipH="1">
              <a:off x="7793638" y="3915216"/>
              <a:ext cx="80588" cy="80478"/>
            </a:xfrm>
            <a:custGeom>
              <a:rect b="b" l="l" r="r" t="t"/>
              <a:pathLst>
                <a:path extrusionOk="0" h="731" w="732">
                  <a:moveTo>
                    <a:pt x="363" y="0"/>
                  </a:moveTo>
                  <a:cubicBezTo>
                    <a:pt x="165" y="0"/>
                    <a:pt x="0" y="165"/>
                    <a:pt x="0" y="368"/>
                  </a:cubicBezTo>
                  <a:cubicBezTo>
                    <a:pt x="0" y="571"/>
                    <a:pt x="165" y="731"/>
                    <a:pt x="363" y="731"/>
                  </a:cubicBezTo>
                  <a:cubicBezTo>
                    <a:pt x="566" y="731"/>
                    <a:pt x="731" y="571"/>
                    <a:pt x="731" y="368"/>
                  </a:cubicBezTo>
                  <a:cubicBezTo>
                    <a:pt x="731" y="165"/>
                    <a:pt x="566"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3"/>
            <p:cNvSpPr/>
            <p:nvPr/>
          </p:nvSpPr>
          <p:spPr>
            <a:xfrm flipH="1">
              <a:off x="7725711" y="3972794"/>
              <a:ext cx="79487" cy="80037"/>
            </a:xfrm>
            <a:custGeom>
              <a:rect b="b" l="l" r="r" t="t"/>
              <a:pathLst>
                <a:path extrusionOk="0" h="727" w="722">
                  <a:moveTo>
                    <a:pt x="359" y="0"/>
                  </a:moveTo>
                  <a:cubicBezTo>
                    <a:pt x="161" y="0"/>
                    <a:pt x="0" y="165"/>
                    <a:pt x="0" y="363"/>
                  </a:cubicBezTo>
                  <a:cubicBezTo>
                    <a:pt x="0" y="561"/>
                    <a:pt x="161" y="726"/>
                    <a:pt x="359" y="726"/>
                  </a:cubicBezTo>
                  <a:cubicBezTo>
                    <a:pt x="561" y="726"/>
                    <a:pt x="722" y="561"/>
                    <a:pt x="722" y="363"/>
                  </a:cubicBezTo>
                  <a:cubicBezTo>
                    <a:pt x="722" y="165"/>
                    <a:pt x="561"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3"/>
            <p:cNvSpPr/>
            <p:nvPr/>
          </p:nvSpPr>
          <p:spPr>
            <a:xfrm flipH="1">
              <a:off x="7655143" y="4027290"/>
              <a:ext cx="78496" cy="78496"/>
            </a:xfrm>
            <a:custGeom>
              <a:rect b="b" l="l" r="r" t="t"/>
              <a:pathLst>
                <a:path extrusionOk="0" h="713" w="713">
                  <a:moveTo>
                    <a:pt x="359" y="0"/>
                  </a:moveTo>
                  <a:cubicBezTo>
                    <a:pt x="161" y="0"/>
                    <a:pt x="1" y="161"/>
                    <a:pt x="1" y="359"/>
                  </a:cubicBezTo>
                  <a:cubicBezTo>
                    <a:pt x="1" y="552"/>
                    <a:pt x="161" y="712"/>
                    <a:pt x="359" y="712"/>
                  </a:cubicBezTo>
                  <a:cubicBezTo>
                    <a:pt x="552" y="712"/>
                    <a:pt x="713" y="552"/>
                    <a:pt x="713" y="359"/>
                  </a:cubicBezTo>
                  <a:cubicBezTo>
                    <a:pt x="713" y="161"/>
                    <a:pt x="552"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73"/>
            <p:cNvSpPr/>
            <p:nvPr/>
          </p:nvSpPr>
          <p:spPr>
            <a:xfrm flipH="1">
              <a:off x="7582482" y="4078702"/>
              <a:ext cx="77395" cy="77945"/>
            </a:xfrm>
            <a:custGeom>
              <a:rect b="b" l="l" r="r" t="t"/>
              <a:pathLst>
                <a:path extrusionOk="0" h="708" w="703">
                  <a:moveTo>
                    <a:pt x="354" y="0"/>
                  </a:moveTo>
                  <a:cubicBezTo>
                    <a:pt x="161" y="0"/>
                    <a:pt x="0" y="160"/>
                    <a:pt x="0" y="354"/>
                  </a:cubicBezTo>
                  <a:cubicBezTo>
                    <a:pt x="0" y="547"/>
                    <a:pt x="161" y="707"/>
                    <a:pt x="354" y="707"/>
                  </a:cubicBezTo>
                  <a:cubicBezTo>
                    <a:pt x="547" y="707"/>
                    <a:pt x="703" y="547"/>
                    <a:pt x="703" y="354"/>
                  </a:cubicBezTo>
                  <a:cubicBezTo>
                    <a:pt x="703" y="160"/>
                    <a:pt x="547"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73"/>
            <p:cNvSpPr/>
            <p:nvPr/>
          </p:nvSpPr>
          <p:spPr>
            <a:xfrm flipH="1">
              <a:off x="7507730" y="4127913"/>
              <a:ext cx="76955" cy="76404"/>
            </a:xfrm>
            <a:custGeom>
              <a:rect b="b" l="l" r="r" t="t"/>
              <a:pathLst>
                <a:path extrusionOk="0" h="694" w="699">
                  <a:moveTo>
                    <a:pt x="350" y="1"/>
                  </a:moveTo>
                  <a:cubicBezTo>
                    <a:pt x="161" y="1"/>
                    <a:pt x="1" y="157"/>
                    <a:pt x="1" y="350"/>
                  </a:cubicBezTo>
                  <a:cubicBezTo>
                    <a:pt x="1" y="538"/>
                    <a:pt x="161" y="694"/>
                    <a:pt x="350" y="694"/>
                  </a:cubicBezTo>
                  <a:cubicBezTo>
                    <a:pt x="543" y="694"/>
                    <a:pt x="699" y="538"/>
                    <a:pt x="699" y="350"/>
                  </a:cubicBezTo>
                  <a:cubicBezTo>
                    <a:pt x="699" y="157"/>
                    <a:pt x="543" y="1"/>
                    <a:pt x="3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73"/>
            <p:cNvSpPr/>
            <p:nvPr/>
          </p:nvSpPr>
          <p:spPr>
            <a:xfrm flipH="1">
              <a:off x="7431437" y="4174152"/>
              <a:ext cx="75854" cy="75854"/>
            </a:xfrm>
            <a:custGeom>
              <a:rect b="b" l="l" r="r" t="t"/>
              <a:pathLst>
                <a:path extrusionOk="0" h="689" w="689">
                  <a:moveTo>
                    <a:pt x="344" y="1"/>
                  </a:moveTo>
                  <a:cubicBezTo>
                    <a:pt x="156" y="1"/>
                    <a:pt x="0" y="156"/>
                    <a:pt x="0" y="345"/>
                  </a:cubicBezTo>
                  <a:cubicBezTo>
                    <a:pt x="0" y="533"/>
                    <a:pt x="156" y="689"/>
                    <a:pt x="344" y="689"/>
                  </a:cubicBezTo>
                  <a:cubicBezTo>
                    <a:pt x="533" y="689"/>
                    <a:pt x="689" y="533"/>
                    <a:pt x="689" y="345"/>
                  </a:cubicBezTo>
                  <a:cubicBezTo>
                    <a:pt x="689" y="156"/>
                    <a:pt x="533" y="1"/>
                    <a:pt x="3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3"/>
            <p:cNvSpPr/>
            <p:nvPr/>
          </p:nvSpPr>
          <p:spPr>
            <a:xfrm flipH="1">
              <a:off x="7353602" y="4217748"/>
              <a:ext cx="74863" cy="74863"/>
            </a:xfrm>
            <a:custGeom>
              <a:rect b="b" l="l" r="r" t="t"/>
              <a:pathLst>
                <a:path extrusionOk="0" h="680" w="680">
                  <a:moveTo>
                    <a:pt x="340" y="1"/>
                  </a:moveTo>
                  <a:cubicBezTo>
                    <a:pt x="152" y="1"/>
                    <a:pt x="1" y="151"/>
                    <a:pt x="1" y="340"/>
                  </a:cubicBezTo>
                  <a:cubicBezTo>
                    <a:pt x="1" y="529"/>
                    <a:pt x="152" y="679"/>
                    <a:pt x="340" y="679"/>
                  </a:cubicBezTo>
                  <a:cubicBezTo>
                    <a:pt x="524" y="679"/>
                    <a:pt x="680" y="529"/>
                    <a:pt x="680" y="340"/>
                  </a:cubicBezTo>
                  <a:cubicBezTo>
                    <a:pt x="680" y="151"/>
                    <a:pt x="524"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73"/>
            <p:cNvSpPr/>
            <p:nvPr/>
          </p:nvSpPr>
          <p:spPr>
            <a:xfrm flipH="1">
              <a:off x="7274666" y="4258702"/>
              <a:ext cx="73872" cy="73872"/>
            </a:xfrm>
            <a:custGeom>
              <a:rect b="b" l="l" r="r" t="t"/>
              <a:pathLst>
                <a:path extrusionOk="0" h="671" w="671">
                  <a:moveTo>
                    <a:pt x="335" y="1"/>
                  </a:moveTo>
                  <a:cubicBezTo>
                    <a:pt x="152" y="1"/>
                    <a:pt x="1" y="147"/>
                    <a:pt x="1" y="336"/>
                  </a:cubicBezTo>
                  <a:cubicBezTo>
                    <a:pt x="1" y="520"/>
                    <a:pt x="152" y="670"/>
                    <a:pt x="335" y="670"/>
                  </a:cubicBezTo>
                  <a:cubicBezTo>
                    <a:pt x="519" y="670"/>
                    <a:pt x="670" y="520"/>
                    <a:pt x="670" y="336"/>
                  </a:cubicBezTo>
                  <a:cubicBezTo>
                    <a:pt x="670" y="147"/>
                    <a:pt x="519" y="1"/>
                    <a:pt x="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73"/>
            <p:cNvSpPr/>
            <p:nvPr/>
          </p:nvSpPr>
          <p:spPr>
            <a:xfrm flipH="1">
              <a:off x="7193749" y="4296133"/>
              <a:ext cx="73322" cy="73322"/>
            </a:xfrm>
            <a:custGeom>
              <a:rect b="b" l="l" r="r" t="t"/>
              <a:pathLst>
                <a:path extrusionOk="0" h="666" w="666">
                  <a:moveTo>
                    <a:pt x="331" y="0"/>
                  </a:moveTo>
                  <a:cubicBezTo>
                    <a:pt x="152" y="0"/>
                    <a:pt x="1" y="151"/>
                    <a:pt x="1" y="335"/>
                  </a:cubicBezTo>
                  <a:cubicBezTo>
                    <a:pt x="1" y="514"/>
                    <a:pt x="152" y="665"/>
                    <a:pt x="331" y="665"/>
                  </a:cubicBezTo>
                  <a:cubicBezTo>
                    <a:pt x="515" y="665"/>
                    <a:pt x="666" y="514"/>
                    <a:pt x="666" y="335"/>
                  </a:cubicBezTo>
                  <a:cubicBezTo>
                    <a:pt x="666" y="151"/>
                    <a:pt x="515"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73"/>
            <p:cNvSpPr/>
            <p:nvPr/>
          </p:nvSpPr>
          <p:spPr>
            <a:xfrm flipH="1">
              <a:off x="7111731" y="4330922"/>
              <a:ext cx="72221" cy="72221"/>
            </a:xfrm>
            <a:custGeom>
              <a:rect b="b" l="l" r="r" t="t"/>
              <a:pathLst>
                <a:path extrusionOk="0" h="656" w="656">
                  <a:moveTo>
                    <a:pt x="325" y="0"/>
                  </a:moveTo>
                  <a:cubicBezTo>
                    <a:pt x="146" y="0"/>
                    <a:pt x="0" y="146"/>
                    <a:pt x="0" y="326"/>
                  </a:cubicBezTo>
                  <a:cubicBezTo>
                    <a:pt x="0" y="509"/>
                    <a:pt x="146" y="656"/>
                    <a:pt x="325" y="656"/>
                  </a:cubicBezTo>
                  <a:cubicBezTo>
                    <a:pt x="509" y="656"/>
                    <a:pt x="655" y="509"/>
                    <a:pt x="655" y="326"/>
                  </a:cubicBezTo>
                  <a:cubicBezTo>
                    <a:pt x="655" y="146"/>
                    <a:pt x="509" y="0"/>
                    <a:pt x="3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73"/>
            <p:cNvSpPr/>
            <p:nvPr/>
          </p:nvSpPr>
          <p:spPr>
            <a:xfrm flipH="1">
              <a:off x="7028722" y="4362518"/>
              <a:ext cx="71230" cy="70679"/>
            </a:xfrm>
            <a:custGeom>
              <a:rect b="b" l="l" r="r" t="t"/>
              <a:pathLst>
                <a:path extrusionOk="0" h="642" w="647">
                  <a:moveTo>
                    <a:pt x="326" y="1"/>
                  </a:moveTo>
                  <a:cubicBezTo>
                    <a:pt x="147" y="1"/>
                    <a:pt x="1" y="142"/>
                    <a:pt x="1" y="321"/>
                  </a:cubicBezTo>
                  <a:cubicBezTo>
                    <a:pt x="1" y="500"/>
                    <a:pt x="147" y="642"/>
                    <a:pt x="326" y="642"/>
                  </a:cubicBezTo>
                  <a:cubicBezTo>
                    <a:pt x="501" y="642"/>
                    <a:pt x="647" y="500"/>
                    <a:pt x="647" y="321"/>
                  </a:cubicBezTo>
                  <a:cubicBezTo>
                    <a:pt x="647" y="142"/>
                    <a:pt x="501"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3"/>
            <p:cNvSpPr/>
            <p:nvPr/>
          </p:nvSpPr>
          <p:spPr>
            <a:xfrm flipH="1">
              <a:off x="6944062" y="4390041"/>
              <a:ext cx="70239" cy="70239"/>
            </a:xfrm>
            <a:custGeom>
              <a:rect b="b" l="l" r="r" t="t"/>
              <a:pathLst>
                <a:path extrusionOk="0" h="638" w="638">
                  <a:moveTo>
                    <a:pt x="317" y="1"/>
                  </a:moveTo>
                  <a:cubicBezTo>
                    <a:pt x="142" y="1"/>
                    <a:pt x="1" y="142"/>
                    <a:pt x="1" y="321"/>
                  </a:cubicBezTo>
                  <a:cubicBezTo>
                    <a:pt x="1" y="496"/>
                    <a:pt x="142" y="637"/>
                    <a:pt x="317" y="637"/>
                  </a:cubicBezTo>
                  <a:cubicBezTo>
                    <a:pt x="496" y="637"/>
                    <a:pt x="637" y="496"/>
                    <a:pt x="637" y="321"/>
                  </a:cubicBezTo>
                  <a:cubicBezTo>
                    <a:pt x="637" y="142"/>
                    <a:pt x="496"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3"/>
            <p:cNvSpPr/>
            <p:nvPr/>
          </p:nvSpPr>
          <p:spPr>
            <a:xfrm flipH="1">
              <a:off x="6858521" y="4414481"/>
              <a:ext cx="69138" cy="69138"/>
            </a:xfrm>
            <a:custGeom>
              <a:rect b="b" l="l" r="r" t="t"/>
              <a:pathLst>
                <a:path extrusionOk="0" h="628" w="628">
                  <a:moveTo>
                    <a:pt x="312" y="0"/>
                  </a:moveTo>
                  <a:cubicBezTo>
                    <a:pt x="142" y="0"/>
                    <a:pt x="1" y="137"/>
                    <a:pt x="1" y="311"/>
                  </a:cubicBezTo>
                  <a:cubicBezTo>
                    <a:pt x="1" y="486"/>
                    <a:pt x="142" y="627"/>
                    <a:pt x="312" y="627"/>
                  </a:cubicBezTo>
                  <a:cubicBezTo>
                    <a:pt x="487" y="627"/>
                    <a:pt x="628" y="486"/>
                    <a:pt x="628" y="311"/>
                  </a:cubicBezTo>
                  <a:cubicBezTo>
                    <a:pt x="628" y="137"/>
                    <a:pt x="487"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3"/>
            <p:cNvSpPr/>
            <p:nvPr/>
          </p:nvSpPr>
          <p:spPr>
            <a:xfrm flipH="1">
              <a:off x="6771769" y="4434738"/>
              <a:ext cx="68147" cy="68037"/>
            </a:xfrm>
            <a:custGeom>
              <a:rect b="b" l="l" r="r" t="t"/>
              <a:pathLst>
                <a:path extrusionOk="0" h="618" w="619">
                  <a:moveTo>
                    <a:pt x="307" y="0"/>
                  </a:moveTo>
                  <a:cubicBezTo>
                    <a:pt x="137" y="0"/>
                    <a:pt x="1" y="137"/>
                    <a:pt x="1" y="306"/>
                  </a:cubicBezTo>
                  <a:cubicBezTo>
                    <a:pt x="1" y="476"/>
                    <a:pt x="137" y="618"/>
                    <a:pt x="307" y="618"/>
                  </a:cubicBezTo>
                  <a:cubicBezTo>
                    <a:pt x="477" y="618"/>
                    <a:pt x="618" y="476"/>
                    <a:pt x="618" y="306"/>
                  </a:cubicBezTo>
                  <a:cubicBezTo>
                    <a:pt x="618" y="137"/>
                    <a:pt x="477"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3"/>
            <p:cNvSpPr/>
            <p:nvPr/>
          </p:nvSpPr>
          <p:spPr>
            <a:xfrm flipH="1">
              <a:off x="6684576" y="4450261"/>
              <a:ext cx="67046" cy="67597"/>
            </a:xfrm>
            <a:custGeom>
              <a:rect b="b" l="l" r="r" t="t"/>
              <a:pathLst>
                <a:path extrusionOk="0" h="614" w="609">
                  <a:moveTo>
                    <a:pt x="307" y="0"/>
                  </a:moveTo>
                  <a:cubicBezTo>
                    <a:pt x="137" y="0"/>
                    <a:pt x="0" y="137"/>
                    <a:pt x="0" y="307"/>
                  </a:cubicBezTo>
                  <a:cubicBezTo>
                    <a:pt x="0" y="477"/>
                    <a:pt x="137" y="613"/>
                    <a:pt x="307" y="613"/>
                  </a:cubicBezTo>
                  <a:cubicBezTo>
                    <a:pt x="472" y="613"/>
                    <a:pt x="608" y="477"/>
                    <a:pt x="608" y="307"/>
                  </a:cubicBezTo>
                  <a:cubicBezTo>
                    <a:pt x="608" y="137"/>
                    <a:pt x="47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73"/>
            <p:cNvSpPr/>
            <p:nvPr/>
          </p:nvSpPr>
          <p:spPr>
            <a:xfrm flipH="1">
              <a:off x="6596393" y="4462151"/>
              <a:ext cx="66496" cy="66056"/>
            </a:xfrm>
            <a:custGeom>
              <a:rect b="b" l="l" r="r" t="t"/>
              <a:pathLst>
                <a:path extrusionOk="0" h="600" w="604">
                  <a:moveTo>
                    <a:pt x="302" y="1"/>
                  </a:moveTo>
                  <a:cubicBezTo>
                    <a:pt x="137" y="1"/>
                    <a:pt x="0" y="133"/>
                    <a:pt x="0" y="303"/>
                  </a:cubicBezTo>
                  <a:cubicBezTo>
                    <a:pt x="0" y="468"/>
                    <a:pt x="137" y="600"/>
                    <a:pt x="302" y="600"/>
                  </a:cubicBezTo>
                  <a:cubicBezTo>
                    <a:pt x="467" y="600"/>
                    <a:pt x="604" y="468"/>
                    <a:pt x="604" y="303"/>
                  </a:cubicBezTo>
                  <a:cubicBezTo>
                    <a:pt x="604" y="133"/>
                    <a:pt x="467" y="1"/>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73"/>
            <p:cNvSpPr/>
            <p:nvPr/>
          </p:nvSpPr>
          <p:spPr>
            <a:xfrm flipH="1">
              <a:off x="6507659" y="4469417"/>
              <a:ext cx="65505" cy="65065"/>
            </a:xfrm>
            <a:custGeom>
              <a:rect b="b" l="l" r="r" t="t"/>
              <a:pathLst>
                <a:path extrusionOk="0" h="591" w="595">
                  <a:moveTo>
                    <a:pt x="298" y="1"/>
                  </a:moveTo>
                  <a:cubicBezTo>
                    <a:pt x="133" y="1"/>
                    <a:pt x="1" y="133"/>
                    <a:pt x="1" y="293"/>
                  </a:cubicBezTo>
                  <a:cubicBezTo>
                    <a:pt x="1" y="458"/>
                    <a:pt x="133" y="590"/>
                    <a:pt x="298" y="590"/>
                  </a:cubicBezTo>
                  <a:cubicBezTo>
                    <a:pt x="463" y="590"/>
                    <a:pt x="595" y="458"/>
                    <a:pt x="595" y="293"/>
                  </a:cubicBezTo>
                  <a:cubicBezTo>
                    <a:pt x="595" y="133"/>
                    <a:pt x="463" y="1"/>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3"/>
            <p:cNvSpPr/>
            <p:nvPr/>
          </p:nvSpPr>
          <p:spPr>
            <a:xfrm flipH="1">
              <a:off x="6418926" y="4471509"/>
              <a:ext cx="64404" cy="64514"/>
            </a:xfrm>
            <a:custGeom>
              <a:rect b="b" l="l" r="r" t="t"/>
              <a:pathLst>
                <a:path extrusionOk="0" h="586" w="585">
                  <a:moveTo>
                    <a:pt x="293" y="1"/>
                  </a:moveTo>
                  <a:cubicBezTo>
                    <a:pt x="132" y="1"/>
                    <a:pt x="0" y="133"/>
                    <a:pt x="0" y="293"/>
                  </a:cubicBezTo>
                  <a:cubicBezTo>
                    <a:pt x="0" y="453"/>
                    <a:pt x="132" y="585"/>
                    <a:pt x="293" y="585"/>
                  </a:cubicBezTo>
                  <a:cubicBezTo>
                    <a:pt x="453" y="585"/>
                    <a:pt x="585" y="453"/>
                    <a:pt x="585" y="293"/>
                  </a:cubicBezTo>
                  <a:cubicBezTo>
                    <a:pt x="585" y="133"/>
                    <a:pt x="453"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73"/>
            <p:cNvSpPr/>
            <p:nvPr/>
          </p:nvSpPr>
          <p:spPr>
            <a:xfrm flipH="1">
              <a:off x="6330192" y="4469417"/>
              <a:ext cx="63413" cy="63523"/>
            </a:xfrm>
            <a:custGeom>
              <a:rect b="b" l="l" r="r" t="t"/>
              <a:pathLst>
                <a:path extrusionOk="0" h="577" w="576">
                  <a:moveTo>
                    <a:pt x="288" y="1"/>
                  </a:moveTo>
                  <a:cubicBezTo>
                    <a:pt x="128" y="1"/>
                    <a:pt x="1" y="128"/>
                    <a:pt x="1" y="288"/>
                  </a:cubicBezTo>
                  <a:cubicBezTo>
                    <a:pt x="1" y="444"/>
                    <a:pt x="128" y="576"/>
                    <a:pt x="288" y="576"/>
                  </a:cubicBezTo>
                  <a:cubicBezTo>
                    <a:pt x="444" y="576"/>
                    <a:pt x="576" y="444"/>
                    <a:pt x="576" y="288"/>
                  </a:cubicBezTo>
                  <a:cubicBezTo>
                    <a:pt x="576" y="128"/>
                    <a:pt x="444"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3"/>
            <p:cNvSpPr/>
            <p:nvPr/>
          </p:nvSpPr>
          <p:spPr>
            <a:xfrm flipH="1">
              <a:off x="6241899" y="4461710"/>
              <a:ext cx="62422" cy="62863"/>
            </a:xfrm>
            <a:custGeom>
              <a:rect b="b" l="l" r="r" t="t"/>
              <a:pathLst>
                <a:path extrusionOk="0" h="571" w="567">
                  <a:moveTo>
                    <a:pt x="284" y="0"/>
                  </a:moveTo>
                  <a:cubicBezTo>
                    <a:pt x="128" y="0"/>
                    <a:pt x="1" y="127"/>
                    <a:pt x="1" y="283"/>
                  </a:cubicBezTo>
                  <a:cubicBezTo>
                    <a:pt x="1" y="443"/>
                    <a:pt x="128" y="571"/>
                    <a:pt x="284" y="571"/>
                  </a:cubicBezTo>
                  <a:cubicBezTo>
                    <a:pt x="439" y="571"/>
                    <a:pt x="566" y="443"/>
                    <a:pt x="566" y="283"/>
                  </a:cubicBezTo>
                  <a:cubicBezTo>
                    <a:pt x="566" y="127"/>
                    <a:pt x="43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73"/>
            <p:cNvSpPr/>
            <p:nvPr/>
          </p:nvSpPr>
          <p:spPr>
            <a:xfrm flipH="1">
              <a:off x="6153715" y="4449710"/>
              <a:ext cx="61872" cy="61432"/>
            </a:xfrm>
            <a:custGeom>
              <a:rect b="b" l="l" r="r" t="t"/>
              <a:pathLst>
                <a:path extrusionOk="0" h="558" w="562">
                  <a:moveTo>
                    <a:pt x="279" y="1"/>
                  </a:moveTo>
                  <a:cubicBezTo>
                    <a:pt x="128" y="1"/>
                    <a:pt x="1" y="123"/>
                    <a:pt x="1" y="279"/>
                  </a:cubicBezTo>
                  <a:cubicBezTo>
                    <a:pt x="1" y="434"/>
                    <a:pt x="128" y="557"/>
                    <a:pt x="279" y="557"/>
                  </a:cubicBezTo>
                  <a:cubicBezTo>
                    <a:pt x="435" y="557"/>
                    <a:pt x="562" y="434"/>
                    <a:pt x="562" y="279"/>
                  </a:cubicBezTo>
                  <a:cubicBezTo>
                    <a:pt x="562" y="123"/>
                    <a:pt x="435"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3"/>
            <p:cNvSpPr/>
            <p:nvPr/>
          </p:nvSpPr>
          <p:spPr>
            <a:xfrm flipH="1">
              <a:off x="6066963" y="4432646"/>
              <a:ext cx="60331" cy="60771"/>
            </a:xfrm>
            <a:custGeom>
              <a:rect b="b" l="l" r="r" t="t"/>
              <a:pathLst>
                <a:path extrusionOk="0" h="552" w="548">
                  <a:moveTo>
                    <a:pt x="274" y="0"/>
                  </a:moveTo>
                  <a:cubicBezTo>
                    <a:pt x="123" y="0"/>
                    <a:pt x="0" y="123"/>
                    <a:pt x="0" y="274"/>
                  </a:cubicBezTo>
                  <a:cubicBezTo>
                    <a:pt x="0" y="424"/>
                    <a:pt x="123" y="552"/>
                    <a:pt x="274" y="552"/>
                  </a:cubicBezTo>
                  <a:cubicBezTo>
                    <a:pt x="425" y="552"/>
                    <a:pt x="547" y="424"/>
                    <a:pt x="547" y="274"/>
                  </a:cubicBezTo>
                  <a:cubicBezTo>
                    <a:pt x="547" y="123"/>
                    <a:pt x="425"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3"/>
            <p:cNvSpPr/>
            <p:nvPr/>
          </p:nvSpPr>
          <p:spPr>
            <a:xfrm flipH="1">
              <a:off x="5980872" y="4411289"/>
              <a:ext cx="59780" cy="59890"/>
            </a:xfrm>
            <a:custGeom>
              <a:rect b="b" l="l" r="r" t="t"/>
              <a:pathLst>
                <a:path extrusionOk="0" h="544" w="543">
                  <a:moveTo>
                    <a:pt x="274" y="1"/>
                  </a:moveTo>
                  <a:cubicBezTo>
                    <a:pt x="123" y="1"/>
                    <a:pt x="1" y="123"/>
                    <a:pt x="1" y="274"/>
                  </a:cubicBezTo>
                  <a:cubicBezTo>
                    <a:pt x="1" y="420"/>
                    <a:pt x="123" y="543"/>
                    <a:pt x="274" y="543"/>
                  </a:cubicBezTo>
                  <a:cubicBezTo>
                    <a:pt x="425" y="543"/>
                    <a:pt x="543" y="420"/>
                    <a:pt x="543" y="274"/>
                  </a:cubicBezTo>
                  <a:cubicBezTo>
                    <a:pt x="543" y="123"/>
                    <a:pt x="425"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73"/>
            <p:cNvSpPr/>
            <p:nvPr/>
          </p:nvSpPr>
          <p:spPr>
            <a:xfrm flipH="1">
              <a:off x="5895771" y="4386408"/>
              <a:ext cx="58679" cy="58789"/>
            </a:xfrm>
            <a:custGeom>
              <a:rect b="b" l="l" r="r" t="t"/>
              <a:pathLst>
                <a:path extrusionOk="0" h="534" w="533">
                  <a:moveTo>
                    <a:pt x="269" y="1"/>
                  </a:moveTo>
                  <a:cubicBezTo>
                    <a:pt x="123" y="1"/>
                    <a:pt x="0" y="119"/>
                    <a:pt x="0" y="265"/>
                  </a:cubicBezTo>
                  <a:cubicBezTo>
                    <a:pt x="0" y="411"/>
                    <a:pt x="123" y="533"/>
                    <a:pt x="269" y="533"/>
                  </a:cubicBezTo>
                  <a:cubicBezTo>
                    <a:pt x="415" y="533"/>
                    <a:pt x="533" y="411"/>
                    <a:pt x="533" y="265"/>
                  </a:cubicBezTo>
                  <a:cubicBezTo>
                    <a:pt x="533" y="119"/>
                    <a:pt x="415"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73"/>
            <p:cNvSpPr/>
            <p:nvPr/>
          </p:nvSpPr>
          <p:spPr>
            <a:xfrm flipH="1">
              <a:off x="5811661" y="4357344"/>
              <a:ext cx="57688" cy="57688"/>
            </a:xfrm>
            <a:custGeom>
              <a:rect b="b" l="l" r="r" t="t"/>
              <a:pathLst>
                <a:path extrusionOk="0" h="524" w="524">
                  <a:moveTo>
                    <a:pt x="259" y="1"/>
                  </a:moveTo>
                  <a:cubicBezTo>
                    <a:pt x="118" y="1"/>
                    <a:pt x="0" y="119"/>
                    <a:pt x="0" y="265"/>
                  </a:cubicBezTo>
                  <a:cubicBezTo>
                    <a:pt x="0" y="411"/>
                    <a:pt x="118" y="524"/>
                    <a:pt x="259" y="524"/>
                  </a:cubicBezTo>
                  <a:cubicBezTo>
                    <a:pt x="406" y="524"/>
                    <a:pt x="523" y="411"/>
                    <a:pt x="523" y="265"/>
                  </a:cubicBezTo>
                  <a:cubicBezTo>
                    <a:pt x="523" y="119"/>
                    <a:pt x="406"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3"/>
            <p:cNvSpPr/>
            <p:nvPr/>
          </p:nvSpPr>
          <p:spPr>
            <a:xfrm flipH="1">
              <a:off x="5729092" y="4325197"/>
              <a:ext cx="56698" cy="57138"/>
            </a:xfrm>
            <a:custGeom>
              <a:rect b="b" l="l" r="r" t="t"/>
              <a:pathLst>
                <a:path extrusionOk="0" h="519" w="515">
                  <a:moveTo>
                    <a:pt x="255" y="0"/>
                  </a:moveTo>
                  <a:cubicBezTo>
                    <a:pt x="113" y="0"/>
                    <a:pt x="0" y="118"/>
                    <a:pt x="0" y="260"/>
                  </a:cubicBezTo>
                  <a:cubicBezTo>
                    <a:pt x="0" y="401"/>
                    <a:pt x="113" y="519"/>
                    <a:pt x="255" y="519"/>
                  </a:cubicBezTo>
                  <a:cubicBezTo>
                    <a:pt x="401" y="519"/>
                    <a:pt x="514" y="401"/>
                    <a:pt x="514" y="260"/>
                  </a:cubicBezTo>
                  <a:cubicBezTo>
                    <a:pt x="514" y="118"/>
                    <a:pt x="401"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3"/>
            <p:cNvSpPr/>
            <p:nvPr/>
          </p:nvSpPr>
          <p:spPr>
            <a:xfrm flipH="1">
              <a:off x="5647625" y="4290408"/>
              <a:ext cx="55707" cy="56147"/>
            </a:xfrm>
            <a:custGeom>
              <a:rect b="b" l="l" r="r" t="t"/>
              <a:pathLst>
                <a:path extrusionOk="0" h="510" w="506">
                  <a:moveTo>
                    <a:pt x="255" y="1"/>
                  </a:moveTo>
                  <a:cubicBezTo>
                    <a:pt x="114" y="1"/>
                    <a:pt x="1" y="114"/>
                    <a:pt x="1" y="255"/>
                  </a:cubicBezTo>
                  <a:cubicBezTo>
                    <a:pt x="1" y="397"/>
                    <a:pt x="114" y="510"/>
                    <a:pt x="255" y="510"/>
                  </a:cubicBezTo>
                  <a:cubicBezTo>
                    <a:pt x="392" y="510"/>
                    <a:pt x="505" y="397"/>
                    <a:pt x="505" y="255"/>
                  </a:cubicBezTo>
                  <a:cubicBezTo>
                    <a:pt x="505" y="114"/>
                    <a:pt x="392"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3"/>
            <p:cNvSpPr/>
            <p:nvPr/>
          </p:nvSpPr>
          <p:spPr>
            <a:xfrm flipH="1">
              <a:off x="5566708" y="4253527"/>
              <a:ext cx="55156" cy="55156"/>
            </a:xfrm>
            <a:custGeom>
              <a:rect b="b" l="l" r="r" t="t"/>
              <a:pathLst>
                <a:path extrusionOk="0" h="501" w="501">
                  <a:moveTo>
                    <a:pt x="251" y="1"/>
                  </a:moveTo>
                  <a:cubicBezTo>
                    <a:pt x="109" y="1"/>
                    <a:pt x="1" y="114"/>
                    <a:pt x="1" y="251"/>
                  </a:cubicBezTo>
                  <a:cubicBezTo>
                    <a:pt x="1" y="387"/>
                    <a:pt x="109" y="501"/>
                    <a:pt x="251" y="501"/>
                  </a:cubicBezTo>
                  <a:cubicBezTo>
                    <a:pt x="387" y="501"/>
                    <a:pt x="501" y="387"/>
                    <a:pt x="501" y="251"/>
                  </a:cubicBezTo>
                  <a:cubicBezTo>
                    <a:pt x="501" y="114"/>
                    <a:pt x="387"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3"/>
            <p:cNvSpPr/>
            <p:nvPr/>
          </p:nvSpPr>
          <p:spPr>
            <a:xfrm flipH="1">
              <a:off x="5487332" y="4215106"/>
              <a:ext cx="54055" cy="54166"/>
            </a:xfrm>
            <a:custGeom>
              <a:rect b="b" l="l" r="r" t="t"/>
              <a:pathLst>
                <a:path extrusionOk="0" h="492" w="491">
                  <a:moveTo>
                    <a:pt x="246" y="1"/>
                  </a:moveTo>
                  <a:cubicBezTo>
                    <a:pt x="114" y="1"/>
                    <a:pt x="1" y="109"/>
                    <a:pt x="1" y="246"/>
                  </a:cubicBezTo>
                  <a:cubicBezTo>
                    <a:pt x="1" y="378"/>
                    <a:pt x="114" y="491"/>
                    <a:pt x="246" y="491"/>
                  </a:cubicBezTo>
                  <a:cubicBezTo>
                    <a:pt x="382" y="491"/>
                    <a:pt x="491" y="378"/>
                    <a:pt x="491" y="246"/>
                  </a:cubicBezTo>
                  <a:cubicBezTo>
                    <a:pt x="491" y="109"/>
                    <a:pt x="382"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73"/>
            <p:cNvSpPr/>
            <p:nvPr/>
          </p:nvSpPr>
          <p:spPr>
            <a:xfrm flipH="1">
              <a:off x="5407846" y="4175693"/>
              <a:ext cx="53065" cy="53065"/>
            </a:xfrm>
            <a:custGeom>
              <a:rect b="b" l="l" r="r" t="t"/>
              <a:pathLst>
                <a:path extrusionOk="0" h="482" w="482">
                  <a:moveTo>
                    <a:pt x="241" y="1"/>
                  </a:moveTo>
                  <a:cubicBezTo>
                    <a:pt x="109" y="1"/>
                    <a:pt x="0" y="109"/>
                    <a:pt x="0" y="241"/>
                  </a:cubicBezTo>
                  <a:cubicBezTo>
                    <a:pt x="0" y="373"/>
                    <a:pt x="109" y="482"/>
                    <a:pt x="241" y="482"/>
                  </a:cubicBezTo>
                  <a:cubicBezTo>
                    <a:pt x="377" y="482"/>
                    <a:pt x="481" y="373"/>
                    <a:pt x="481" y="241"/>
                  </a:cubicBezTo>
                  <a:cubicBezTo>
                    <a:pt x="481" y="109"/>
                    <a:pt x="377"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3"/>
            <p:cNvSpPr/>
            <p:nvPr/>
          </p:nvSpPr>
          <p:spPr>
            <a:xfrm flipH="1">
              <a:off x="5328470" y="4136280"/>
              <a:ext cx="52074" cy="51964"/>
            </a:xfrm>
            <a:custGeom>
              <a:rect b="b" l="l" r="r" t="t"/>
              <a:pathLst>
                <a:path extrusionOk="0" h="472" w="473">
                  <a:moveTo>
                    <a:pt x="237" y="0"/>
                  </a:moveTo>
                  <a:cubicBezTo>
                    <a:pt x="109" y="0"/>
                    <a:pt x="1" y="109"/>
                    <a:pt x="1" y="236"/>
                  </a:cubicBezTo>
                  <a:cubicBezTo>
                    <a:pt x="1" y="368"/>
                    <a:pt x="109" y="472"/>
                    <a:pt x="237" y="472"/>
                  </a:cubicBezTo>
                  <a:cubicBezTo>
                    <a:pt x="369" y="472"/>
                    <a:pt x="472" y="368"/>
                    <a:pt x="472" y="236"/>
                  </a:cubicBezTo>
                  <a:cubicBezTo>
                    <a:pt x="472" y="109"/>
                    <a:pt x="36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3"/>
            <p:cNvSpPr/>
            <p:nvPr/>
          </p:nvSpPr>
          <p:spPr>
            <a:xfrm flipH="1">
              <a:off x="5248543" y="4097858"/>
              <a:ext cx="50973" cy="50973"/>
            </a:xfrm>
            <a:custGeom>
              <a:rect b="b" l="l" r="r" t="t"/>
              <a:pathLst>
                <a:path extrusionOk="0" h="463" w="463">
                  <a:moveTo>
                    <a:pt x="231" y="1"/>
                  </a:moveTo>
                  <a:cubicBezTo>
                    <a:pt x="104" y="1"/>
                    <a:pt x="0" y="104"/>
                    <a:pt x="0" y="232"/>
                  </a:cubicBezTo>
                  <a:cubicBezTo>
                    <a:pt x="0" y="359"/>
                    <a:pt x="104" y="463"/>
                    <a:pt x="231" y="463"/>
                  </a:cubicBezTo>
                  <a:cubicBezTo>
                    <a:pt x="359" y="463"/>
                    <a:pt x="462" y="359"/>
                    <a:pt x="462" y="232"/>
                  </a:cubicBezTo>
                  <a:cubicBezTo>
                    <a:pt x="462" y="104"/>
                    <a:pt x="359"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3"/>
            <p:cNvSpPr/>
            <p:nvPr/>
          </p:nvSpPr>
          <p:spPr>
            <a:xfrm flipH="1">
              <a:off x="5168066" y="4060537"/>
              <a:ext cx="49982" cy="50422"/>
            </a:xfrm>
            <a:custGeom>
              <a:rect b="b" l="l" r="r" t="t"/>
              <a:pathLst>
                <a:path extrusionOk="0" h="458" w="454">
                  <a:moveTo>
                    <a:pt x="227" y="0"/>
                  </a:moveTo>
                  <a:cubicBezTo>
                    <a:pt x="99" y="0"/>
                    <a:pt x="0" y="104"/>
                    <a:pt x="0" y="231"/>
                  </a:cubicBezTo>
                  <a:cubicBezTo>
                    <a:pt x="0" y="354"/>
                    <a:pt x="99" y="457"/>
                    <a:pt x="227" y="457"/>
                  </a:cubicBezTo>
                  <a:cubicBezTo>
                    <a:pt x="354" y="457"/>
                    <a:pt x="453" y="354"/>
                    <a:pt x="453" y="231"/>
                  </a:cubicBezTo>
                  <a:cubicBezTo>
                    <a:pt x="453" y="104"/>
                    <a:pt x="354"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3"/>
            <p:cNvSpPr/>
            <p:nvPr/>
          </p:nvSpPr>
          <p:spPr>
            <a:xfrm flipH="1">
              <a:off x="5086158" y="4026299"/>
              <a:ext cx="49321" cy="49321"/>
            </a:xfrm>
            <a:custGeom>
              <a:rect b="b" l="l" r="r" t="t"/>
              <a:pathLst>
                <a:path extrusionOk="0" h="448" w="448">
                  <a:moveTo>
                    <a:pt x="222" y="0"/>
                  </a:moveTo>
                  <a:cubicBezTo>
                    <a:pt x="99" y="0"/>
                    <a:pt x="0" y="99"/>
                    <a:pt x="0" y="222"/>
                  </a:cubicBezTo>
                  <a:cubicBezTo>
                    <a:pt x="0" y="344"/>
                    <a:pt x="99" y="448"/>
                    <a:pt x="222" y="448"/>
                  </a:cubicBezTo>
                  <a:cubicBezTo>
                    <a:pt x="344" y="448"/>
                    <a:pt x="448" y="344"/>
                    <a:pt x="448" y="222"/>
                  </a:cubicBezTo>
                  <a:cubicBezTo>
                    <a:pt x="448" y="99"/>
                    <a:pt x="344"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3"/>
            <p:cNvSpPr/>
            <p:nvPr/>
          </p:nvSpPr>
          <p:spPr>
            <a:xfrm flipH="1">
              <a:off x="5003039" y="3995143"/>
              <a:ext cx="48441" cy="48331"/>
            </a:xfrm>
            <a:custGeom>
              <a:rect b="b" l="l" r="r" t="t"/>
              <a:pathLst>
                <a:path extrusionOk="0" h="439" w="440">
                  <a:moveTo>
                    <a:pt x="218" y="0"/>
                  </a:moveTo>
                  <a:cubicBezTo>
                    <a:pt x="95" y="0"/>
                    <a:pt x="1" y="99"/>
                    <a:pt x="1" y="217"/>
                  </a:cubicBezTo>
                  <a:cubicBezTo>
                    <a:pt x="1" y="340"/>
                    <a:pt x="95" y="439"/>
                    <a:pt x="218" y="439"/>
                  </a:cubicBezTo>
                  <a:cubicBezTo>
                    <a:pt x="340" y="439"/>
                    <a:pt x="439" y="340"/>
                    <a:pt x="439" y="217"/>
                  </a:cubicBezTo>
                  <a:cubicBezTo>
                    <a:pt x="439" y="99"/>
                    <a:pt x="340" y="0"/>
                    <a:pt x="2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73"/>
            <p:cNvSpPr/>
            <p:nvPr/>
          </p:nvSpPr>
          <p:spPr>
            <a:xfrm flipH="1">
              <a:off x="4918489" y="3968611"/>
              <a:ext cx="47890" cy="47340"/>
            </a:xfrm>
            <a:custGeom>
              <a:rect b="b" l="l" r="r" t="t"/>
              <a:pathLst>
                <a:path extrusionOk="0" h="430" w="435">
                  <a:moveTo>
                    <a:pt x="218" y="1"/>
                  </a:moveTo>
                  <a:cubicBezTo>
                    <a:pt x="100" y="1"/>
                    <a:pt x="1" y="95"/>
                    <a:pt x="1" y="213"/>
                  </a:cubicBezTo>
                  <a:cubicBezTo>
                    <a:pt x="1" y="331"/>
                    <a:pt x="100" y="430"/>
                    <a:pt x="218" y="430"/>
                  </a:cubicBezTo>
                  <a:cubicBezTo>
                    <a:pt x="336" y="430"/>
                    <a:pt x="435" y="331"/>
                    <a:pt x="435" y="213"/>
                  </a:cubicBezTo>
                  <a:cubicBezTo>
                    <a:pt x="435" y="95"/>
                    <a:pt x="336" y="1"/>
                    <a:pt x="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73"/>
            <p:cNvSpPr/>
            <p:nvPr/>
          </p:nvSpPr>
          <p:spPr>
            <a:xfrm flipH="1">
              <a:off x="4832838" y="3947363"/>
              <a:ext cx="46349" cy="46239"/>
            </a:xfrm>
            <a:custGeom>
              <a:rect b="b" l="l" r="r" t="t"/>
              <a:pathLst>
                <a:path extrusionOk="0" h="420" w="421">
                  <a:moveTo>
                    <a:pt x="213" y="0"/>
                  </a:moveTo>
                  <a:cubicBezTo>
                    <a:pt x="95" y="0"/>
                    <a:pt x="1" y="95"/>
                    <a:pt x="1" y="208"/>
                  </a:cubicBezTo>
                  <a:cubicBezTo>
                    <a:pt x="1" y="326"/>
                    <a:pt x="95" y="420"/>
                    <a:pt x="213" y="420"/>
                  </a:cubicBezTo>
                  <a:cubicBezTo>
                    <a:pt x="326" y="420"/>
                    <a:pt x="420" y="326"/>
                    <a:pt x="420" y="208"/>
                  </a:cubicBezTo>
                  <a:cubicBezTo>
                    <a:pt x="420" y="95"/>
                    <a:pt x="326"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3"/>
            <p:cNvSpPr/>
            <p:nvPr/>
          </p:nvSpPr>
          <p:spPr>
            <a:xfrm flipH="1">
              <a:off x="4745095" y="3931840"/>
              <a:ext cx="45798" cy="45248"/>
            </a:xfrm>
            <a:custGeom>
              <a:rect b="b" l="l" r="r" t="t"/>
              <a:pathLst>
                <a:path extrusionOk="0" h="411" w="416">
                  <a:moveTo>
                    <a:pt x="208" y="0"/>
                  </a:moveTo>
                  <a:cubicBezTo>
                    <a:pt x="95" y="0"/>
                    <a:pt x="0" y="94"/>
                    <a:pt x="0" y="207"/>
                  </a:cubicBezTo>
                  <a:cubicBezTo>
                    <a:pt x="0" y="321"/>
                    <a:pt x="95" y="410"/>
                    <a:pt x="208" y="410"/>
                  </a:cubicBezTo>
                  <a:cubicBezTo>
                    <a:pt x="321" y="410"/>
                    <a:pt x="415" y="321"/>
                    <a:pt x="415" y="207"/>
                  </a:cubicBezTo>
                  <a:cubicBezTo>
                    <a:pt x="415" y="94"/>
                    <a:pt x="32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3"/>
            <p:cNvSpPr/>
            <p:nvPr/>
          </p:nvSpPr>
          <p:spPr>
            <a:xfrm flipH="1">
              <a:off x="4656912" y="3922923"/>
              <a:ext cx="44698" cy="44257"/>
            </a:xfrm>
            <a:custGeom>
              <a:rect b="b" l="l" r="r" t="t"/>
              <a:pathLst>
                <a:path extrusionOk="0" h="402" w="406">
                  <a:moveTo>
                    <a:pt x="203" y="1"/>
                  </a:moveTo>
                  <a:cubicBezTo>
                    <a:pt x="90" y="1"/>
                    <a:pt x="0" y="90"/>
                    <a:pt x="0" y="199"/>
                  </a:cubicBezTo>
                  <a:cubicBezTo>
                    <a:pt x="0" y="312"/>
                    <a:pt x="90" y="402"/>
                    <a:pt x="203" y="402"/>
                  </a:cubicBezTo>
                  <a:cubicBezTo>
                    <a:pt x="316" y="402"/>
                    <a:pt x="406" y="312"/>
                    <a:pt x="406" y="199"/>
                  </a:cubicBezTo>
                  <a:cubicBezTo>
                    <a:pt x="406" y="90"/>
                    <a:pt x="316"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3"/>
            <p:cNvSpPr/>
            <p:nvPr/>
          </p:nvSpPr>
          <p:spPr>
            <a:xfrm flipH="1">
              <a:off x="4568178" y="3920391"/>
              <a:ext cx="43707" cy="43707"/>
            </a:xfrm>
            <a:custGeom>
              <a:rect b="b" l="l" r="r" t="t"/>
              <a:pathLst>
                <a:path extrusionOk="0" h="397" w="397">
                  <a:moveTo>
                    <a:pt x="199" y="0"/>
                  </a:moveTo>
                  <a:cubicBezTo>
                    <a:pt x="90" y="0"/>
                    <a:pt x="1" y="85"/>
                    <a:pt x="1" y="198"/>
                  </a:cubicBezTo>
                  <a:cubicBezTo>
                    <a:pt x="1" y="307"/>
                    <a:pt x="90" y="396"/>
                    <a:pt x="199" y="396"/>
                  </a:cubicBezTo>
                  <a:cubicBezTo>
                    <a:pt x="307" y="396"/>
                    <a:pt x="397" y="307"/>
                    <a:pt x="397" y="198"/>
                  </a:cubicBezTo>
                  <a:cubicBezTo>
                    <a:pt x="397" y="85"/>
                    <a:pt x="307" y="0"/>
                    <a:pt x="1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3"/>
            <p:cNvSpPr/>
            <p:nvPr/>
          </p:nvSpPr>
          <p:spPr>
            <a:xfrm flipH="1">
              <a:off x="4479444" y="3924024"/>
              <a:ext cx="42606" cy="42606"/>
            </a:xfrm>
            <a:custGeom>
              <a:rect b="b" l="l" r="r" t="t"/>
              <a:pathLst>
                <a:path extrusionOk="0" h="387" w="387">
                  <a:moveTo>
                    <a:pt x="193" y="0"/>
                  </a:moveTo>
                  <a:cubicBezTo>
                    <a:pt x="85" y="0"/>
                    <a:pt x="0" y="85"/>
                    <a:pt x="0" y="194"/>
                  </a:cubicBezTo>
                  <a:cubicBezTo>
                    <a:pt x="0" y="302"/>
                    <a:pt x="85" y="387"/>
                    <a:pt x="193" y="387"/>
                  </a:cubicBezTo>
                  <a:cubicBezTo>
                    <a:pt x="302" y="387"/>
                    <a:pt x="387" y="302"/>
                    <a:pt x="387" y="194"/>
                  </a:cubicBezTo>
                  <a:cubicBezTo>
                    <a:pt x="387" y="85"/>
                    <a:pt x="302"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3"/>
            <p:cNvSpPr/>
            <p:nvPr/>
          </p:nvSpPr>
          <p:spPr>
            <a:xfrm flipH="1">
              <a:off x="4391151" y="3933822"/>
              <a:ext cx="41615" cy="41725"/>
            </a:xfrm>
            <a:custGeom>
              <a:rect b="b" l="l" r="r" t="t"/>
              <a:pathLst>
                <a:path extrusionOk="0" h="379" w="378">
                  <a:moveTo>
                    <a:pt x="189" y="1"/>
                  </a:moveTo>
                  <a:cubicBezTo>
                    <a:pt x="85" y="1"/>
                    <a:pt x="0" y="86"/>
                    <a:pt x="0" y="189"/>
                  </a:cubicBezTo>
                  <a:cubicBezTo>
                    <a:pt x="0" y="293"/>
                    <a:pt x="85" y="378"/>
                    <a:pt x="189" y="378"/>
                  </a:cubicBezTo>
                  <a:cubicBezTo>
                    <a:pt x="292" y="378"/>
                    <a:pt x="377" y="293"/>
                    <a:pt x="377" y="189"/>
                  </a:cubicBezTo>
                  <a:cubicBezTo>
                    <a:pt x="377" y="86"/>
                    <a:pt x="292"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3"/>
            <p:cNvSpPr/>
            <p:nvPr/>
          </p:nvSpPr>
          <p:spPr>
            <a:xfrm flipH="1">
              <a:off x="4303518" y="3949455"/>
              <a:ext cx="41065" cy="40514"/>
            </a:xfrm>
            <a:custGeom>
              <a:rect b="b" l="l" r="r" t="t"/>
              <a:pathLst>
                <a:path extrusionOk="0" h="368" w="373">
                  <a:moveTo>
                    <a:pt x="189" y="0"/>
                  </a:moveTo>
                  <a:cubicBezTo>
                    <a:pt x="85" y="0"/>
                    <a:pt x="0" y="80"/>
                    <a:pt x="0" y="184"/>
                  </a:cubicBezTo>
                  <a:cubicBezTo>
                    <a:pt x="0" y="288"/>
                    <a:pt x="85" y="368"/>
                    <a:pt x="189" y="368"/>
                  </a:cubicBezTo>
                  <a:cubicBezTo>
                    <a:pt x="288" y="368"/>
                    <a:pt x="373" y="288"/>
                    <a:pt x="373" y="184"/>
                  </a:cubicBezTo>
                  <a:cubicBezTo>
                    <a:pt x="373" y="80"/>
                    <a:pt x="28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3"/>
            <p:cNvSpPr/>
            <p:nvPr/>
          </p:nvSpPr>
          <p:spPr>
            <a:xfrm flipH="1">
              <a:off x="4217317" y="3969712"/>
              <a:ext cx="39523" cy="40074"/>
            </a:xfrm>
            <a:custGeom>
              <a:rect b="b" l="l" r="r" t="t"/>
              <a:pathLst>
                <a:path extrusionOk="0" h="364" w="359">
                  <a:moveTo>
                    <a:pt x="179" y="0"/>
                  </a:moveTo>
                  <a:cubicBezTo>
                    <a:pt x="80" y="0"/>
                    <a:pt x="0" y="80"/>
                    <a:pt x="0" y="184"/>
                  </a:cubicBezTo>
                  <a:cubicBezTo>
                    <a:pt x="0" y="283"/>
                    <a:pt x="80" y="363"/>
                    <a:pt x="179" y="363"/>
                  </a:cubicBezTo>
                  <a:cubicBezTo>
                    <a:pt x="278" y="363"/>
                    <a:pt x="358" y="283"/>
                    <a:pt x="358" y="184"/>
                  </a:cubicBezTo>
                  <a:cubicBezTo>
                    <a:pt x="358" y="80"/>
                    <a:pt x="278"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3"/>
            <p:cNvSpPr/>
            <p:nvPr/>
          </p:nvSpPr>
          <p:spPr>
            <a:xfrm flipH="1">
              <a:off x="4131665" y="3994592"/>
              <a:ext cx="39083" cy="38973"/>
            </a:xfrm>
            <a:custGeom>
              <a:rect b="b" l="l" r="r" t="t"/>
              <a:pathLst>
                <a:path extrusionOk="0" h="354" w="355">
                  <a:moveTo>
                    <a:pt x="180" y="0"/>
                  </a:moveTo>
                  <a:cubicBezTo>
                    <a:pt x="81" y="0"/>
                    <a:pt x="1" y="81"/>
                    <a:pt x="1" y="175"/>
                  </a:cubicBezTo>
                  <a:cubicBezTo>
                    <a:pt x="1" y="274"/>
                    <a:pt x="81" y="354"/>
                    <a:pt x="180" y="354"/>
                  </a:cubicBezTo>
                  <a:cubicBezTo>
                    <a:pt x="274" y="354"/>
                    <a:pt x="354" y="274"/>
                    <a:pt x="354" y="175"/>
                  </a:cubicBezTo>
                  <a:cubicBezTo>
                    <a:pt x="354" y="81"/>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3"/>
            <p:cNvSpPr/>
            <p:nvPr/>
          </p:nvSpPr>
          <p:spPr>
            <a:xfrm flipH="1">
              <a:off x="4047666" y="4023656"/>
              <a:ext cx="37982" cy="37431"/>
            </a:xfrm>
            <a:custGeom>
              <a:rect b="b" l="l" r="r" t="t"/>
              <a:pathLst>
                <a:path extrusionOk="0" h="340" w="345">
                  <a:moveTo>
                    <a:pt x="175" y="0"/>
                  </a:moveTo>
                  <a:cubicBezTo>
                    <a:pt x="81" y="0"/>
                    <a:pt x="1" y="76"/>
                    <a:pt x="1" y="170"/>
                  </a:cubicBezTo>
                  <a:cubicBezTo>
                    <a:pt x="1" y="264"/>
                    <a:pt x="81" y="340"/>
                    <a:pt x="175" y="340"/>
                  </a:cubicBezTo>
                  <a:cubicBezTo>
                    <a:pt x="270" y="340"/>
                    <a:pt x="345" y="264"/>
                    <a:pt x="345" y="170"/>
                  </a:cubicBezTo>
                  <a:cubicBezTo>
                    <a:pt x="345" y="76"/>
                    <a:pt x="270" y="0"/>
                    <a:pt x="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3"/>
            <p:cNvSpPr/>
            <p:nvPr/>
          </p:nvSpPr>
          <p:spPr>
            <a:xfrm flipH="1">
              <a:off x="3964547" y="4055803"/>
              <a:ext cx="36991" cy="36991"/>
            </a:xfrm>
            <a:custGeom>
              <a:rect b="b" l="l" r="r" t="t"/>
              <a:pathLst>
                <a:path extrusionOk="0" h="336" w="336">
                  <a:moveTo>
                    <a:pt x="170" y="1"/>
                  </a:moveTo>
                  <a:cubicBezTo>
                    <a:pt x="76" y="1"/>
                    <a:pt x="1" y="76"/>
                    <a:pt x="1" y="166"/>
                  </a:cubicBezTo>
                  <a:cubicBezTo>
                    <a:pt x="1" y="260"/>
                    <a:pt x="76" y="335"/>
                    <a:pt x="170" y="335"/>
                  </a:cubicBezTo>
                  <a:cubicBezTo>
                    <a:pt x="260" y="335"/>
                    <a:pt x="335" y="260"/>
                    <a:pt x="335" y="166"/>
                  </a:cubicBezTo>
                  <a:cubicBezTo>
                    <a:pt x="335" y="76"/>
                    <a:pt x="260" y="1"/>
                    <a:pt x="1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3"/>
            <p:cNvSpPr/>
            <p:nvPr/>
          </p:nvSpPr>
          <p:spPr>
            <a:xfrm flipH="1">
              <a:off x="3882528" y="4090592"/>
              <a:ext cx="36441" cy="36441"/>
            </a:xfrm>
            <a:custGeom>
              <a:rect b="b" l="l" r="r" t="t"/>
              <a:pathLst>
                <a:path extrusionOk="0" h="331" w="331">
                  <a:moveTo>
                    <a:pt x="165" y="1"/>
                  </a:moveTo>
                  <a:cubicBezTo>
                    <a:pt x="76" y="1"/>
                    <a:pt x="0" y="76"/>
                    <a:pt x="0" y="166"/>
                  </a:cubicBezTo>
                  <a:cubicBezTo>
                    <a:pt x="0" y="255"/>
                    <a:pt x="76" y="331"/>
                    <a:pt x="165" y="331"/>
                  </a:cubicBezTo>
                  <a:cubicBezTo>
                    <a:pt x="255" y="331"/>
                    <a:pt x="330" y="255"/>
                    <a:pt x="330" y="166"/>
                  </a:cubicBezTo>
                  <a:cubicBezTo>
                    <a:pt x="330" y="76"/>
                    <a:pt x="255"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3"/>
            <p:cNvSpPr/>
            <p:nvPr/>
          </p:nvSpPr>
          <p:spPr>
            <a:xfrm flipH="1">
              <a:off x="3802162" y="4128464"/>
              <a:ext cx="34899" cy="35450"/>
            </a:xfrm>
            <a:custGeom>
              <a:rect b="b" l="l" r="r" t="t"/>
              <a:pathLst>
                <a:path extrusionOk="0" h="322" w="317">
                  <a:moveTo>
                    <a:pt x="156" y="1"/>
                  </a:moveTo>
                  <a:cubicBezTo>
                    <a:pt x="72" y="1"/>
                    <a:pt x="1" y="76"/>
                    <a:pt x="1" y="161"/>
                  </a:cubicBezTo>
                  <a:cubicBezTo>
                    <a:pt x="1" y="251"/>
                    <a:pt x="72" y="321"/>
                    <a:pt x="156" y="321"/>
                  </a:cubicBezTo>
                  <a:cubicBezTo>
                    <a:pt x="246" y="321"/>
                    <a:pt x="317" y="251"/>
                    <a:pt x="317" y="161"/>
                  </a:cubicBezTo>
                  <a:cubicBezTo>
                    <a:pt x="317" y="76"/>
                    <a:pt x="246" y="1"/>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3"/>
            <p:cNvSpPr/>
            <p:nvPr/>
          </p:nvSpPr>
          <p:spPr>
            <a:xfrm flipH="1">
              <a:off x="3721685" y="4166885"/>
              <a:ext cx="33798" cy="33798"/>
            </a:xfrm>
            <a:custGeom>
              <a:rect b="b" l="l" r="r" t="t"/>
              <a:pathLst>
                <a:path extrusionOk="0" h="307" w="307">
                  <a:moveTo>
                    <a:pt x="151" y="1"/>
                  </a:moveTo>
                  <a:cubicBezTo>
                    <a:pt x="66" y="1"/>
                    <a:pt x="0" y="67"/>
                    <a:pt x="0" y="156"/>
                  </a:cubicBezTo>
                  <a:cubicBezTo>
                    <a:pt x="0" y="241"/>
                    <a:pt x="66" y="307"/>
                    <a:pt x="151" y="307"/>
                  </a:cubicBezTo>
                  <a:cubicBezTo>
                    <a:pt x="240" y="307"/>
                    <a:pt x="306" y="241"/>
                    <a:pt x="306" y="156"/>
                  </a:cubicBezTo>
                  <a:cubicBezTo>
                    <a:pt x="306" y="67"/>
                    <a:pt x="240"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3"/>
            <p:cNvSpPr/>
            <p:nvPr/>
          </p:nvSpPr>
          <p:spPr>
            <a:xfrm flipH="1">
              <a:off x="3640217" y="4203216"/>
              <a:ext cx="33358" cy="33358"/>
            </a:xfrm>
            <a:custGeom>
              <a:rect b="b" l="l" r="r" t="t"/>
              <a:pathLst>
                <a:path extrusionOk="0" h="303" w="303">
                  <a:moveTo>
                    <a:pt x="152" y="1"/>
                  </a:moveTo>
                  <a:cubicBezTo>
                    <a:pt x="67" y="1"/>
                    <a:pt x="1" y="67"/>
                    <a:pt x="1" y="151"/>
                  </a:cubicBezTo>
                  <a:cubicBezTo>
                    <a:pt x="1" y="236"/>
                    <a:pt x="67" y="302"/>
                    <a:pt x="152" y="302"/>
                  </a:cubicBezTo>
                  <a:cubicBezTo>
                    <a:pt x="232" y="302"/>
                    <a:pt x="303" y="236"/>
                    <a:pt x="303" y="151"/>
                  </a:cubicBezTo>
                  <a:cubicBezTo>
                    <a:pt x="303" y="67"/>
                    <a:pt x="232" y="1"/>
                    <a:pt x="1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3"/>
            <p:cNvSpPr/>
            <p:nvPr/>
          </p:nvSpPr>
          <p:spPr>
            <a:xfrm flipH="1">
              <a:off x="3558199" y="4238005"/>
              <a:ext cx="32257" cy="32257"/>
            </a:xfrm>
            <a:custGeom>
              <a:rect b="b" l="l" r="r" t="t"/>
              <a:pathLst>
                <a:path extrusionOk="0" h="293" w="293">
                  <a:moveTo>
                    <a:pt x="146" y="0"/>
                  </a:moveTo>
                  <a:cubicBezTo>
                    <a:pt x="66" y="0"/>
                    <a:pt x="0" y="66"/>
                    <a:pt x="0" y="147"/>
                  </a:cubicBezTo>
                  <a:cubicBezTo>
                    <a:pt x="0" y="227"/>
                    <a:pt x="66" y="293"/>
                    <a:pt x="146" y="293"/>
                  </a:cubicBezTo>
                  <a:cubicBezTo>
                    <a:pt x="226" y="293"/>
                    <a:pt x="292" y="227"/>
                    <a:pt x="292" y="147"/>
                  </a:cubicBezTo>
                  <a:cubicBezTo>
                    <a:pt x="292" y="66"/>
                    <a:pt x="226"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3"/>
            <p:cNvSpPr/>
            <p:nvPr/>
          </p:nvSpPr>
          <p:spPr>
            <a:xfrm flipH="1">
              <a:off x="3475740" y="4271252"/>
              <a:ext cx="31156" cy="31156"/>
            </a:xfrm>
            <a:custGeom>
              <a:rect b="b" l="l" r="r" t="t"/>
              <a:pathLst>
                <a:path extrusionOk="0" h="283" w="283">
                  <a:moveTo>
                    <a:pt x="142" y="0"/>
                  </a:moveTo>
                  <a:cubicBezTo>
                    <a:pt x="61" y="0"/>
                    <a:pt x="0" y="66"/>
                    <a:pt x="0" y="142"/>
                  </a:cubicBezTo>
                  <a:cubicBezTo>
                    <a:pt x="0" y="222"/>
                    <a:pt x="61" y="283"/>
                    <a:pt x="142" y="283"/>
                  </a:cubicBezTo>
                  <a:cubicBezTo>
                    <a:pt x="217" y="283"/>
                    <a:pt x="283" y="222"/>
                    <a:pt x="283" y="142"/>
                  </a:cubicBezTo>
                  <a:cubicBezTo>
                    <a:pt x="283" y="66"/>
                    <a:pt x="217"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3"/>
            <p:cNvSpPr/>
            <p:nvPr/>
          </p:nvSpPr>
          <p:spPr>
            <a:xfrm flipH="1">
              <a:off x="3392181" y="4302298"/>
              <a:ext cx="30716" cy="30826"/>
            </a:xfrm>
            <a:custGeom>
              <a:rect b="b" l="l" r="r" t="t"/>
              <a:pathLst>
                <a:path extrusionOk="0" h="280" w="279">
                  <a:moveTo>
                    <a:pt x="138" y="1"/>
                  </a:moveTo>
                  <a:cubicBezTo>
                    <a:pt x="62" y="1"/>
                    <a:pt x="1" y="62"/>
                    <a:pt x="1" y="138"/>
                  </a:cubicBezTo>
                  <a:cubicBezTo>
                    <a:pt x="1" y="218"/>
                    <a:pt x="62" y="279"/>
                    <a:pt x="138" y="279"/>
                  </a:cubicBezTo>
                  <a:cubicBezTo>
                    <a:pt x="213" y="279"/>
                    <a:pt x="279" y="218"/>
                    <a:pt x="279" y="138"/>
                  </a:cubicBezTo>
                  <a:cubicBezTo>
                    <a:pt x="279" y="62"/>
                    <a:pt x="213" y="1"/>
                    <a:pt x="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3"/>
            <p:cNvSpPr/>
            <p:nvPr/>
          </p:nvSpPr>
          <p:spPr>
            <a:xfrm flipH="1">
              <a:off x="3308071" y="4331362"/>
              <a:ext cx="29725" cy="29725"/>
            </a:xfrm>
            <a:custGeom>
              <a:rect b="b" l="l" r="r" t="t"/>
              <a:pathLst>
                <a:path extrusionOk="0" h="270" w="270">
                  <a:moveTo>
                    <a:pt x="133" y="1"/>
                  </a:moveTo>
                  <a:cubicBezTo>
                    <a:pt x="62" y="1"/>
                    <a:pt x="1" y="62"/>
                    <a:pt x="1" y="138"/>
                  </a:cubicBezTo>
                  <a:cubicBezTo>
                    <a:pt x="1" y="208"/>
                    <a:pt x="62" y="270"/>
                    <a:pt x="133" y="270"/>
                  </a:cubicBezTo>
                  <a:cubicBezTo>
                    <a:pt x="208" y="270"/>
                    <a:pt x="270" y="208"/>
                    <a:pt x="270" y="138"/>
                  </a:cubicBezTo>
                  <a:cubicBezTo>
                    <a:pt x="270" y="62"/>
                    <a:pt x="208"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3"/>
            <p:cNvSpPr/>
            <p:nvPr/>
          </p:nvSpPr>
          <p:spPr>
            <a:xfrm flipH="1">
              <a:off x="3223411" y="4358885"/>
              <a:ext cx="28734" cy="28184"/>
            </a:xfrm>
            <a:custGeom>
              <a:rect b="b" l="l" r="r" t="t"/>
              <a:pathLst>
                <a:path extrusionOk="0" h="256" w="261">
                  <a:moveTo>
                    <a:pt x="133" y="1"/>
                  </a:moveTo>
                  <a:cubicBezTo>
                    <a:pt x="57" y="1"/>
                    <a:pt x="1" y="57"/>
                    <a:pt x="1" y="128"/>
                  </a:cubicBezTo>
                  <a:cubicBezTo>
                    <a:pt x="1" y="199"/>
                    <a:pt x="57" y="255"/>
                    <a:pt x="133" y="255"/>
                  </a:cubicBezTo>
                  <a:cubicBezTo>
                    <a:pt x="204" y="255"/>
                    <a:pt x="260" y="199"/>
                    <a:pt x="260" y="128"/>
                  </a:cubicBezTo>
                  <a:cubicBezTo>
                    <a:pt x="260" y="57"/>
                    <a:pt x="204"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3"/>
            <p:cNvSpPr/>
            <p:nvPr/>
          </p:nvSpPr>
          <p:spPr>
            <a:xfrm flipH="1">
              <a:off x="3137870" y="4383325"/>
              <a:ext cx="27523" cy="27633"/>
            </a:xfrm>
            <a:custGeom>
              <a:rect b="b" l="l" r="r" t="t"/>
              <a:pathLst>
                <a:path extrusionOk="0" h="251" w="250">
                  <a:moveTo>
                    <a:pt x="123" y="0"/>
                  </a:moveTo>
                  <a:cubicBezTo>
                    <a:pt x="57" y="0"/>
                    <a:pt x="0" y="57"/>
                    <a:pt x="0" y="128"/>
                  </a:cubicBezTo>
                  <a:cubicBezTo>
                    <a:pt x="0" y="194"/>
                    <a:pt x="57" y="250"/>
                    <a:pt x="123" y="250"/>
                  </a:cubicBezTo>
                  <a:cubicBezTo>
                    <a:pt x="193" y="250"/>
                    <a:pt x="250" y="194"/>
                    <a:pt x="250" y="128"/>
                  </a:cubicBezTo>
                  <a:cubicBezTo>
                    <a:pt x="250" y="57"/>
                    <a:pt x="193"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3"/>
            <p:cNvSpPr/>
            <p:nvPr/>
          </p:nvSpPr>
          <p:spPr>
            <a:xfrm flipH="1">
              <a:off x="3051668" y="4405674"/>
              <a:ext cx="27083" cy="26532"/>
            </a:xfrm>
            <a:custGeom>
              <a:rect b="b" l="l" r="r" t="t"/>
              <a:pathLst>
                <a:path extrusionOk="0" h="241" w="246">
                  <a:moveTo>
                    <a:pt x="123" y="0"/>
                  </a:moveTo>
                  <a:cubicBezTo>
                    <a:pt x="57" y="0"/>
                    <a:pt x="0" y="52"/>
                    <a:pt x="0" y="118"/>
                  </a:cubicBezTo>
                  <a:cubicBezTo>
                    <a:pt x="0" y="189"/>
                    <a:pt x="57" y="240"/>
                    <a:pt x="123" y="240"/>
                  </a:cubicBezTo>
                  <a:cubicBezTo>
                    <a:pt x="189" y="240"/>
                    <a:pt x="245" y="189"/>
                    <a:pt x="245" y="118"/>
                  </a:cubicBezTo>
                  <a:cubicBezTo>
                    <a:pt x="245" y="52"/>
                    <a:pt x="189"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3"/>
            <p:cNvSpPr/>
            <p:nvPr/>
          </p:nvSpPr>
          <p:spPr>
            <a:xfrm flipH="1">
              <a:off x="2965026" y="4425380"/>
              <a:ext cx="25982" cy="25541"/>
            </a:xfrm>
            <a:custGeom>
              <a:rect b="b" l="l" r="r" t="t"/>
              <a:pathLst>
                <a:path extrusionOk="0" h="232" w="236">
                  <a:moveTo>
                    <a:pt x="118" y="0"/>
                  </a:moveTo>
                  <a:cubicBezTo>
                    <a:pt x="52" y="0"/>
                    <a:pt x="0" y="52"/>
                    <a:pt x="0" y="113"/>
                  </a:cubicBezTo>
                  <a:cubicBezTo>
                    <a:pt x="0" y="179"/>
                    <a:pt x="52" y="231"/>
                    <a:pt x="118" y="231"/>
                  </a:cubicBezTo>
                  <a:cubicBezTo>
                    <a:pt x="184" y="231"/>
                    <a:pt x="236" y="179"/>
                    <a:pt x="236" y="113"/>
                  </a:cubicBezTo>
                  <a:cubicBezTo>
                    <a:pt x="236" y="52"/>
                    <a:pt x="18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73"/>
            <p:cNvSpPr/>
            <p:nvPr/>
          </p:nvSpPr>
          <p:spPr>
            <a:xfrm flipH="1">
              <a:off x="2877834" y="4442004"/>
              <a:ext cx="24991" cy="24991"/>
            </a:xfrm>
            <a:custGeom>
              <a:rect b="b" l="l" r="r" t="t"/>
              <a:pathLst>
                <a:path extrusionOk="0" h="227" w="227">
                  <a:moveTo>
                    <a:pt x="114" y="0"/>
                  </a:moveTo>
                  <a:cubicBezTo>
                    <a:pt x="52" y="0"/>
                    <a:pt x="0" y="52"/>
                    <a:pt x="0" y="113"/>
                  </a:cubicBezTo>
                  <a:cubicBezTo>
                    <a:pt x="0" y="174"/>
                    <a:pt x="52" y="226"/>
                    <a:pt x="114" y="226"/>
                  </a:cubicBezTo>
                  <a:cubicBezTo>
                    <a:pt x="175" y="226"/>
                    <a:pt x="227" y="174"/>
                    <a:pt x="227" y="113"/>
                  </a:cubicBezTo>
                  <a:cubicBezTo>
                    <a:pt x="227" y="52"/>
                    <a:pt x="175" y="0"/>
                    <a:pt x="1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73"/>
            <p:cNvSpPr/>
            <p:nvPr/>
          </p:nvSpPr>
          <p:spPr>
            <a:xfrm flipH="1">
              <a:off x="2790091" y="4455986"/>
              <a:ext cx="24000" cy="24000"/>
            </a:xfrm>
            <a:custGeom>
              <a:rect b="b" l="l" r="r" t="t"/>
              <a:pathLst>
                <a:path extrusionOk="0" h="218" w="218">
                  <a:moveTo>
                    <a:pt x="109" y="0"/>
                  </a:moveTo>
                  <a:cubicBezTo>
                    <a:pt x="52" y="0"/>
                    <a:pt x="1" y="47"/>
                    <a:pt x="1" y="109"/>
                  </a:cubicBezTo>
                  <a:cubicBezTo>
                    <a:pt x="1" y="170"/>
                    <a:pt x="52" y="217"/>
                    <a:pt x="109" y="217"/>
                  </a:cubicBezTo>
                  <a:cubicBezTo>
                    <a:pt x="170" y="217"/>
                    <a:pt x="217" y="170"/>
                    <a:pt x="217" y="109"/>
                  </a:cubicBezTo>
                  <a:cubicBezTo>
                    <a:pt x="217" y="47"/>
                    <a:pt x="170"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3"/>
            <p:cNvSpPr/>
            <p:nvPr/>
          </p:nvSpPr>
          <p:spPr>
            <a:xfrm flipH="1">
              <a:off x="2701908" y="4466885"/>
              <a:ext cx="22899" cy="22899"/>
            </a:xfrm>
            <a:custGeom>
              <a:rect b="b" l="l" r="r" t="t"/>
              <a:pathLst>
                <a:path extrusionOk="0" h="208" w="208">
                  <a:moveTo>
                    <a:pt x="104" y="0"/>
                  </a:moveTo>
                  <a:cubicBezTo>
                    <a:pt x="48" y="0"/>
                    <a:pt x="0" y="47"/>
                    <a:pt x="0" y="104"/>
                  </a:cubicBezTo>
                  <a:cubicBezTo>
                    <a:pt x="0" y="161"/>
                    <a:pt x="48" y="208"/>
                    <a:pt x="104" y="208"/>
                  </a:cubicBezTo>
                  <a:cubicBezTo>
                    <a:pt x="161" y="208"/>
                    <a:pt x="208" y="161"/>
                    <a:pt x="208" y="104"/>
                  </a:cubicBezTo>
                  <a:cubicBezTo>
                    <a:pt x="208" y="47"/>
                    <a:pt x="161"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3"/>
            <p:cNvSpPr/>
            <p:nvPr/>
          </p:nvSpPr>
          <p:spPr>
            <a:xfrm flipH="1">
              <a:off x="2613174" y="4475142"/>
              <a:ext cx="21908" cy="21908"/>
            </a:xfrm>
            <a:custGeom>
              <a:rect b="b" l="l" r="r" t="t"/>
              <a:pathLst>
                <a:path extrusionOk="0" h="199" w="199">
                  <a:moveTo>
                    <a:pt x="100" y="1"/>
                  </a:moveTo>
                  <a:cubicBezTo>
                    <a:pt x="43" y="1"/>
                    <a:pt x="1" y="43"/>
                    <a:pt x="1" y="100"/>
                  </a:cubicBezTo>
                  <a:cubicBezTo>
                    <a:pt x="1" y="152"/>
                    <a:pt x="43" y="199"/>
                    <a:pt x="100" y="199"/>
                  </a:cubicBezTo>
                  <a:cubicBezTo>
                    <a:pt x="152" y="199"/>
                    <a:pt x="199" y="152"/>
                    <a:pt x="199" y="100"/>
                  </a:cubicBezTo>
                  <a:cubicBezTo>
                    <a:pt x="199" y="43"/>
                    <a:pt x="152"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3"/>
            <p:cNvSpPr/>
            <p:nvPr/>
          </p:nvSpPr>
          <p:spPr>
            <a:xfrm flipH="1">
              <a:off x="2524330" y="4479876"/>
              <a:ext cx="21468" cy="20807"/>
            </a:xfrm>
            <a:custGeom>
              <a:rect b="b" l="l" r="r" t="t"/>
              <a:pathLst>
                <a:path extrusionOk="0" h="189" w="195">
                  <a:moveTo>
                    <a:pt x="95" y="0"/>
                  </a:moveTo>
                  <a:cubicBezTo>
                    <a:pt x="43" y="0"/>
                    <a:pt x="1" y="43"/>
                    <a:pt x="1" y="94"/>
                  </a:cubicBezTo>
                  <a:cubicBezTo>
                    <a:pt x="1" y="146"/>
                    <a:pt x="43" y="189"/>
                    <a:pt x="95" y="189"/>
                  </a:cubicBezTo>
                  <a:cubicBezTo>
                    <a:pt x="152" y="189"/>
                    <a:pt x="194" y="146"/>
                    <a:pt x="194" y="94"/>
                  </a:cubicBezTo>
                  <a:cubicBezTo>
                    <a:pt x="194" y="43"/>
                    <a:pt x="15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3"/>
            <p:cNvSpPr/>
            <p:nvPr/>
          </p:nvSpPr>
          <p:spPr>
            <a:xfrm flipH="1">
              <a:off x="2435596" y="4481417"/>
              <a:ext cx="20367" cy="20367"/>
            </a:xfrm>
            <a:custGeom>
              <a:rect b="b" l="l" r="r" t="t"/>
              <a:pathLst>
                <a:path extrusionOk="0" h="185" w="185">
                  <a:moveTo>
                    <a:pt x="95" y="0"/>
                  </a:moveTo>
                  <a:cubicBezTo>
                    <a:pt x="43" y="0"/>
                    <a:pt x="0" y="43"/>
                    <a:pt x="0" y="95"/>
                  </a:cubicBezTo>
                  <a:cubicBezTo>
                    <a:pt x="0" y="142"/>
                    <a:pt x="43" y="184"/>
                    <a:pt x="95" y="184"/>
                  </a:cubicBezTo>
                  <a:cubicBezTo>
                    <a:pt x="142" y="184"/>
                    <a:pt x="184" y="142"/>
                    <a:pt x="184" y="95"/>
                  </a:cubicBezTo>
                  <a:cubicBezTo>
                    <a:pt x="184" y="43"/>
                    <a:pt x="142"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3"/>
            <p:cNvSpPr/>
            <p:nvPr/>
          </p:nvSpPr>
          <p:spPr>
            <a:xfrm flipH="1">
              <a:off x="2346863" y="4480316"/>
              <a:ext cx="19376" cy="19376"/>
            </a:xfrm>
            <a:custGeom>
              <a:rect b="b" l="l" r="r" t="t"/>
              <a:pathLst>
                <a:path extrusionOk="0" h="176" w="176">
                  <a:moveTo>
                    <a:pt x="90" y="1"/>
                  </a:moveTo>
                  <a:cubicBezTo>
                    <a:pt x="39" y="1"/>
                    <a:pt x="1" y="39"/>
                    <a:pt x="1" y="86"/>
                  </a:cubicBezTo>
                  <a:cubicBezTo>
                    <a:pt x="1" y="138"/>
                    <a:pt x="39" y="175"/>
                    <a:pt x="90" y="175"/>
                  </a:cubicBezTo>
                  <a:cubicBezTo>
                    <a:pt x="138" y="175"/>
                    <a:pt x="175" y="138"/>
                    <a:pt x="175" y="86"/>
                  </a:cubicBezTo>
                  <a:cubicBezTo>
                    <a:pt x="175" y="39"/>
                    <a:pt x="138"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3"/>
            <p:cNvSpPr/>
            <p:nvPr/>
          </p:nvSpPr>
          <p:spPr>
            <a:xfrm flipH="1">
              <a:off x="2258129" y="4476243"/>
              <a:ext cx="18275" cy="18275"/>
            </a:xfrm>
            <a:custGeom>
              <a:rect b="b" l="l" r="r" t="t"/>
              <a:pathLst>
                <a:path extrusionOk="0" h="166" w="166">
                  <a:moveTo>
                    <a:pt x="81" y="0"/>
                  </a:moveTo>
                  <a:cubicBezTo>
                    <a:pt x="38" y="0"/>
                    <a:pt x="0" y="38"/>
                    <a:pt x="0" y="85"/>
                  </a:cubicBezTo>
                  <a:cubicBezTo>
                    <a:pt x="0" y="127"/>
                    <a:pt x="38" y="165"/>
                    <a:pt x="81" y="165"/>
                  </a:cubicBezTo>
                  <a:cubicBezTo>
                    <a:pt x="128" y="165"/>
                    <a:pt x="165" y="127"/>
                    <a:pt x="165" y="85"/>
                  </a:cubicBezTo>
                  <a:cubicBezTo>
                    <a:pt x="165" y="38"/>
                    <a:pt x="12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3"/>
            <p:cNvSpPr/>
            <p:nvPr/>
          </p:nvSpPr>
          <p:spPr>
            <a:xfrm flipH="1">
              <a:off x="2169946" y="4469417"/>
              <a:ext cx="17174" cy="17285"/>
            </a:xfrm>
            <a:custGeom>
              <a:rect b="b" l="l" r="r" t="t"/>
              <a:pathLst>
                <a:path extrusionOk="0" h="157" w="156">
                  <a:moveTo>
                    <a:pt x="80" y="1"/>
                  </a:moveTo>
                  <a:cubicBezTo>
                    <a:pt x="38" y="1"/>
                    <a:pt x="0" y="39"/>
                    <a:pt x="0" y="81"/>
                  </a:cubicBezTo>
                  <a:cubicBezTo>
                    <a:pt x="0" y="123"/>
                    <a:pt x="38" y="156"/>
                    <a:pt x="80" y="156"/>
                  </a:cubicBezTo>
                  <a:cubicBezTo>
                    <a:pt x="123" y="156"/>
                    <a:pt x="156" y="123"/>
                    <a:pt x="156" y="81"/>
                  </a:cubicBezTo>
                  <a:cubicBezTo>
                    <a:pt x="156" y="39"/>
                    <a:pt x="123" y="1"/>
                    <a:pt x="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3"/>
            <p:cNvSpPr/>
            <p:nvPr/>
          </p:nvSpPr>
          <p:spPr>
            <a:xfrm flipH="1">
              <a:off x="2081212" y="4460610"/>
              <a:ext cx="16624" cy="16184"/>
            </a:xfrm>
            <a:custGeom>
              <a:rect b="b" l="l" r="r" t="t"/>
              <a:pathLst>
                <a:path extrusionOk="0" h="147" w="151">
                  <a:moveTo>
                    <a:pt x="76" y="1"/>
                  </a:moveTo>
                  <a:cubicBezTo>
                    <a:pt x="33" y="1"/>
                    <a:pt x="0" y="34"/>
                    <a:pt x="0" y="71"/>
                  </a:cubicBezTo>
                  <a:cubicBezTo>
                    <a:pt x="0" y="114"/>
                    <a:pt x="33" y="147"/>
                    <a:pt x="76" y="147"/>
                  </a:cubicBezTo>
                  <a:cubicBezTo>
                    <a:pt x="118" y="147"/>
                    <a:pt x="151" y="114"/>
                    <a:pt x="151" y="71"/>
                  </a:cubicBezTo>
                  <a:cubicBezTo>
                    <a:pt x="151" y="34"/>
                    <a:pt x="118"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3"/>
            <p:cNvSpPr/>
            <p:nvPr/>
          </p:nvSpPr>
          <p:spPr>
            <a:xfrm flipH="1">
              <a:off x="1993469" y="4449270"/>
              <a:ext cx="15193" cy="15633"/>
            </a:xfrm>
            <a:custGeom>
              <a:rect b="b" l="l" r="r" t="t"/>
              <a:pathLst>
                <a:path extrusionOk="0" h="142" w="138">
                  <a:moveTo>
                    <a:pt x="72" y="0"/>
                  </a:moveTo>
                  <a:cubicBezTo>
                    <a:pt x="29" y="0"/>
                    <a:pt x="1" y="33"/>
                    <a:pt x="1" y="71"/>
                  </a:cubicBezTo>
                  <a:cubicBezTo>
                    <a:pt x="1" y="108"/>
                    <a:pt x="29" y="141"/>
                    <a:pt x="72" y="141"/>
                  </a:cubicBezTo>
                  <a:cubicBezTo>
                    <a:pt x="109" y="141"/>
                    <a:pt x="138" y="108"/>
                    <a:pt x="138" y="71"/>
                  </a:cubicBezTo>
                  <a:cubicBezTo>
                    <a:pt x="138" y="33"/>
                    <a:pt x="109"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3"/>
            <p:cNvSpPr/>
            <p:nvPr/>
          </p:nvSpPr>
          <p:spPr>
            <a:xfrm flipH="1">
              <a:off x="1905726" y="4436720"/>
              <a:ext cx="14092" cy="14202"/>
            </a:xfrm>
            <a:custGeom>
              <a:rect b="b" l="l" r="r" t="t"/>
              <a:pathLst>
                <a:path extrusionOk="0" h="129" w="128">
                  <a:moveTo>
                    <a:pt x="66" y="1"/>
                  </a:moveTo>
                  <a:cubicBezTo>
                    <a:pt x="28" y="1"/>
                    <a:pt x="0" y="29"/>
                    <a:pt x="0" y="62"/>
                  </a:cubicBezTo>
                  <a:cubicBezTo>
                    <a:pt x="0" y="100"/>
                    <a:pt x="28" y="128"/>
                    <a:pt x="66" y="128"/>
                  </a:cubicBezTo>
                  <a:cubicBezTo>
                    <a:pt x="99" y="128"/>
                    <a:pt x="127" y="100"/>
                    <a:pt x="127" y="62"/>
                  </a:cubicBezTo>
                  <a:cubicBezTo>
                    <a:pt x="127" y="29"/>
                    <a:pt x="9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3"/>
            <p:cNvSpPr/>
            <p:nvPr/>
          </p:nvSpPr>
          <p:spPr>
            <a:xfrm flipH="1">
              <a:off x="1817983" y="4422738"/>
              <a:ext cx="13101" cy="13101"/>
            </a:xfrm>
            <a:custGeom>
              <a:rect b="b" l="l" r="r" t="t"/>
              <a:pathLst>
                <a:path extrusionOk="0" h="119" w="119">
                  <a:moveTo>
                    <a:pt x="57" y="1"/>
                  </a:moveTo>
                  <a:cubicBezTo>
                    <a:pt x="24" y="1"/>
                    <a:pt x="0" y="24"/>
                    <a:pt x="0" y="57"/>
                  </a:cubicBezTo>
                  <a:cubicBezTo>
                    <a:pt x="0" y="90"/>
                    <a:pt x="24" y="118"/>
                    <a:pt x="57" y="118"/>
                  </a:cubicBezTo>
                  <a:cubicBezTo>
                    <a:pt x="95" y="118"/>
                    <a:pt x="118" y="90"/>
                    <a:pt x="118" y="57"/>
                  </a:cubicBezTo>
                  <a:cubicBezTo>
                    <a:pt x="118" y="24"/>
                    <a:pt x="95"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3"/>
            <p:cNvSpPr/>
            <p:nvPr/>
          </p:nvSpPr>
          <p:spPr>
            <a:xfrm flipH="1">
              <a:off x="1730350" y="4407656"/>
              <a:ext cx="12551" cy="12661"/>
            </a:xfrm>
            <a:custGeom>
              <a:rect b="b" l="l" r="r" t="t"/>
              <a:pathLst>
                <a:path extrusionOk="0" h="115" w="114">
                  <a:moveTo>
                    <a:pt x="57" y="1"/>
                  </a:moveTo>
                  <a:cubicBezTo>
                    <a:pt x="24" y="1"/>
                    <a:pt x="1" y="24"/>
                    <a:pt x="1" y="57"/>
                  </a:cubicBezTo>
                  <a:cubicBezTo>
                    <a:pt x="1" y="90"/>
                    <a:pt x="24" y="114"/>
                    <a:pt x="57" y="114"/>
                  </a:cubicBezTo>
                  <a:cubicBezTo>
                    <a:pt x="90" y="114"/>
                    <a:pt x="114" y="90"/>
                    <a:pt x="114" y="57"/>
                  </a:cubicBezTo>
                  <a:cubicBezTo>
                    <a:pt x="114" y="24"/>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3"/>
            <p:cNvSpPr/>
            <p:nvPr/>
          </p:nvSpPr>
          <p:spPr>
            <a:xfrm flipH="1">
              <a:off x="1643158" y="4392683"/>
              <a:ext cx="11450" cy="11450"/>
            </a:xfrm>
            <a:custGeom>
              <a:rect b="b" l="l" r="r" t="t"/>
              <a:pathLst>
                <a:path extrusionOk="0" h="104" w="104">
                  <a:moveTo>
                    <a:pt x="52" y="0"/>
                  </a:moveTo>
                  <a:cubicBezTo>
                    <a:pt x="24" y="0"/>
                    <a:pt x="0" y="24"/>
                    <a:pt x="0" y="52"/>
                  </a:cubicBezTo>
                  <a:cubicBezTo>
                    <a:pt x="0" y="80"/>
                    <a:pt x="24" y="104"/>
                    <a:pt x="52" y="104"/>
                  </a:cubicBezTo>
                  <a:cubicBezTo>
                    <a:pt x="80" y="104"/>
                    <a:pt x="104" y="80"/>
                    <a:pt x="104" y="52"/>
                  </a:cubicBezTo>
                  <a:cubicBezTo>
                    <a:pt x="104" y="24"/>
                    <a:pt x="80"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73"/>
            <p:cNvSpPr/>
            <p:nvPr/>
          </p:nvSpPr>
          <p:spPr>
            <a:xfrm flipH="1">
              <a:off x="1555415" y="4378151"/>
              <a:ext cx="10459" cy="10459"/>
            </a:xfrm>
            <a:custGeom>
              <a:rect b="b" l="l" r="r" t="t"/>
              <a:pathLst>
                <a:path extrusionOk="0" h="95" w="95">
                  <a:moveTo>
                    <a:pt x="47" y="0"/>
                  </a:moveTo>
                  <a:cubicBezTo>
                    <a:pt x="19" y="0"/>
                    <a:pt x="0" y="19"/>
                    <a:pt x="0" y="47"/>
                  </a:cubicBezTo>
                  <a:cubicBezTo>
                    <a:pt x="0" y="71"/>
                    <a:pt x="19" y="95"/>
                    <a:pt x="47" y="95"/>
                  </a:cubicBezTo>
                  <a:cubicBezTo>
                    <a:pt x="76" y="95"/>
                    <a:pt x="94" y="71"/>
                    <a:pt x="94" y="47"/>
                  </a:cubicBezTo>
                  <a:cubicBezTo>
                    <a:pt x="94" y="19"/>
                    <a:pt x="76" y="0"/>
                    <a:pt x="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73"/>
            <p:cNvSpPr/>
            <p:nvPr/>
          </p:nvSpPr>
          <p:spPr>
            <a:xfrm flipH="1">
              <a:off x="1467672" y="4364059"/>
              <a:ext cx="9468" cy="9468"/>
            </a:xfrm>
            <a:custGeom>
              <a:rect b="b" l="l" r="r" t="t"/>
              <a:pathLst>
                <a:path extrusionOk="0" h="86" w="86">
                  <a:moveTo>
                    <a:pt x="43" y="1"/>
                  </a:moveTo>
                  <a:cubicBezTo>
                    <a:pt x="19" y="1"/>
                    <a:pt x="0" y="20"/>
                    <a:pt x="0" y="43"/>
                  </a:cubicBezTo>
                  <a:cubicBezTo>
                    <a:pt x="0" y="67"/>
                    <a:pt x="19" y="86"/>
                    <a:pt x="43" y="86"/>
                  </a:cubicBezTo>
                  <a:cubicBezTo>
                    <a:pt x="66" y="86"/>
                    <a:pt x="85" y="67"/>
                    <a:pt x="85" y="43"/>
                  </a:cubicBezTo>
                  <a:cubicBezTo>
                    <a:pt x="85" y="20"/>
                    <a:pt x="66"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3"/>
            <p:cNvSpPr/>
            <p:nvPr/>
          </p:nvSpPr>
          <p:spPr>
            <a:xfrm flipH="1">
              <a:off x="1380039" y="4351619"/>
              <a:ext cx="8367" cy="8917"/>
            </a:xfrm>
            <a:custGeom>
              <a:rect b="b" l="l" r="r" t="t"/>
              <a:pathLst>
                <a:path extrusionOk="0" h="81" w="76">
                  <a:moveTo>
                    <a:pt x="38" y="1"/>
                  </a:moveTo>
                  <a:cubicBezTo>
                    <a:pt x="15" y="1"/>
                    <a:pt x="0" y="20"/>
                    <a:pt x="0" y="39"/>
                  </a:cubicBezTo>
                  <a:cubicBezTo>
                    <a:pt x="0" y="62"/>
                    <a:pt x="15" y="81"/>
                    <a:pt x="38" y="81"/>
                  </a:cubicBezTo>
                  <a:cubicBezTo>
                    <a:pt x="62" y="81"/>
                    <a:pt x="76" y="62"/>
                    <a:pt x="76" y="39"/>
                  </a:cubicBezTo>
                  <a:cubicBezTo>
                    <a:pt x="76" y="20"/>
                    <a:pt x="62"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3"/>
            <p:cNvSpPr/>
            <p:nvPr/>
          </p:nvSpPr>
          <p:spPr>
            <a:xfrm flipH="1">
              <a:off x="1291746" y="4341270"/>
              <a:ext cx="7927" cy="7927"/>
            </a:xfrm>
            <a:custGeom>
              <a:rect b="b" l="l" r="r" t="t"/>
              <a:pathLst>
                <a:path extrusionOk="0" h="72" w="72">
                  <a:moveTo>
                    <a:pt x="38" y="1"/>
                  </a:moveTo>
                  <a:cubicBezTo>
                    <a:pt x="19" y="1"/>
                    <a:pt x="1" y="15"/>
                    <a:pt x="1" y="34"/>
                  </a:cubicBezTo>
                  <a:cubicBezTo>
                    <a:pt x="1" y="52"/>
                    <a:pt x="19" y="71"/>
                    <a:pt x="38" y="71"/>
                  </a:cubicBezTo>
                  <a:cubicBezTo>
                    <a:pt x="57" y="71"/>
                    <a:pt x="71" y="52"/>
                    <a:pt x="71" y="34"/>
                  </a:cubicBezTo>
                  <a:cubicBezTo>
                    <a:pt x="71" y="15"/>
                    <a:pt x="57"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3"/>
            <p:cNvSpPr/>
            <p:nvPr/>
          </p:nvSpPr>
          <p:spPr>
            <a:xfrm flipH="1">
              <a:off x="1203012" y="4333454"/>
              <a:ext cx="6826" cy="6936"/>
            </a:xfrm>
            <a:custGeom>
              <a:rect b="b" l="l" r="r" t="t"/>
              <a:pathLst>
                <a:path extrusionOk="0" h="63" w="62">
                  <a:moveTo>
                    <a:pt x="28" y="1"/>
                  </a:moveTo>
                  <a:cubicBezTo>
                    <a:pt x="10" y="1"/>
                    <a:pt x="0" y="15"/>
                    <a:pt x="0" y="29"/>
                  </a:cubicBezTo>
                  <a:cubicBezTo>
                    <a:pt x="0" y="48"/>
                    <a:pt x="10" y="62"/>
                    <a:pt x="28" y="62"/>
                  </a:cubicBezTo>
                  <a:cubicBezTo>
                    <a:pt x="47" y="62"/>
                    <a:pt x="61" y="48"/>
                    <a:pt x="61" y="29"/>
                  </a:cubicBezTo>
                  <a:cubicBezTo>
                    <a:pt x="61" y="15"/>
                    <a:pt x="47" y="1"/>
                    <a:pt x="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3"/>
            <p:cNvSpPr/>
            <p:nvPr/>
          </p:nvSpPr>
          <p:spPr>
            <a:xfrm flipH="1">
              <a:off x="1114829" y="4328280"/>
              <a:ext cx="5835" cy="5835"/>
            </a:xfrm>
            <a:custGeom>
              <a:rect b="b" l="l" r="r" t="t"/>
              <a:pathLst>
                <a:path extrusionOk="0" h="53" w="53">
                  <a:moveTo>
                    <a:pt x="29" y="1"/>
                  </a:moveTo>
                  <a:cubicBezTo>
                    <a:pt x="15" y="1"/>
                    <a:pt x="1" y="10"/>
                    <a:pt x="1" y="29"/>
                  </a:cubicBezTo>
                  <a:cubicBezTo>
                    <a:pt x="1" y="43"/>
                    <a:pt x="15" y="53"/>
                    <a:pt x="29" y="53"/>
                  </a:cubicBezTo>
                  <a:cubicBezTo>
                    <a:pt x="43" y="53"/>
                    <a:pt x="53" y="43"/>
                    <a:pt x="53" y="29"/>
                  </a:cubicBezTo>
                  <a:cubicBezTo>
                    <a:pt x="53" y="10"/>
                    <a:pt x="43"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3"/>
            <p:cNvSpPr/>
            <p:nvPr/>
          </p:nvSpPr>
          <p:spPr>
            <a:xfrm flipH="1">
              <a:off x="1026095" y="4326738"/>
              <a:ext cx="4734" cy="4734"/>
            </a:xfrm>
            <a:custGeom>
              <a:rect b="b" l="l" r="r" t="t"/>
              <a:pathLst>
                <a:path extrusionOk="0" h="43" w="43">
                  <a:moveTo>
                    <a:pt x="24" y="1"/>
                  </a:moveTo>
                  <a:cubicBezTo>
                    <a:pt x="10" y="1"/>
                    <a:pt x="0" y="10"/>
                    <a:pt x="0" y="19"/>
                  </a:cubicBezTo>
                  <a:cubicBezTo>
                    <a:pt x="0" y="34"/>
                    <a:pt x="10" y="43"/>
                    <a:pt x="24" y="43"/>
                  </a:cubicBezTo>
                  <a:cubicBezTo>
                    <a:pt x="33" y="43"/>
                    <a:pt x="43" y="34"/>
                    <a:pt x="43" y="19"/>
                  </a:cubicBezTo>
                  <a:cubicBezTo>
                    <a:pt x="43" y="10"/>
                    <a:pt x="3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3"/>
            <p:cNvSpPr/>
            <p:nvPr/>
          </p:nvSpPr>
          <p:spPr>
            <a:xfrm flipH="1">
              <a:off x="936811" y="4328280"/>
              <a:ext cx="4184" cy="4294"/>
            </a:xfrm>
            <a:custGeom>
              <a:rect b="b" l="l" r="r" t="t"/>
              <a:pathLst>
                <a:path extrusionOk="0" h="39" w="38">
                  <a:moveTo>
                    <a:pt x="19" y="1"/>
                  </a:moveTo>
                  <a:cubicBezTo>
                    <a:pt x="9" y="1"/>
                    <a:pt x="0" y="10"/>
                    <a:pt x="0" y="20"/>
                  </a:cubicBezTo>
                  <a:cubicBezTo>
                    <a:pt x="0" y="29"/>
                    <a:pt x="9" y="38"/>
                    <a:pt x="19" y="38"/>
                  </a:cubicBezTo>
                  <a:cubicBezTo>
                    <a:pt x="28" y="38"/>
                    <a:pt x="38" y="29"/>
                    <a:pt x="38" y="20"/>
                  </a:cubicBezTo>
                  <a:cubicBezTo>
                    <a:pt x="38" y="10"/>
                    <a:pt x="28" y="1"/>
                    <a:pt x="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73"/>
            <p:cNvSpPr/>
            <p:nvPr/>
          </p:nvSpPr>
          <p:spPr>
            <a:xfrm flipH="1">
              <a:off x="848518" y="4334555"/>
              <a:ext cx="2752" cy="2642"/>
            </a:xfrm>
            <a:custGeom>
              <a:rect b="b" l="l" r="r" t="t"/>
              <a:pathLst>
                <a:path extrusionOk="0" h="24" w="25">
                  <a:moveTo>
                    <a:pt x="10" y="0"/>
                  </a:moveTo>
                  <a:cubicBezTo>
                    <a:pt x="5" y="0"/>
                    <a:pt x="1" y="5"/>
                    <a:pt x="1" y="14"/>
                  </a:cubicBezTo>
                  <a:cubicBezTo>
                    <a:pt x="1" y="19"/>
                    <a:pt x="5" y="24"/>
                    <a:pt x="10" y="24"/>
                  </a:cubicBezTo>
                  <a:cubicBezTo>
                    <a:pt x="19" y="24"/>
                    <a:pt x="24" y="19"/>
                    <a:pt x="24" y="14"/>
                  </a:cubicBezTo>
                  <a:cubicBezTo>
                    <a:pt x="24" y="5"/>
                    <a:pt x="19"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73"/>
            <p:cNvSpPr/>
            <p:nvPr/>
          </p:nvSpPr>
          <p:spPr>
            <a:xfrm flipH="1">
              <a:off x="759784" y="4343913"/>
              <a:ext cx="2202" cy="2092"/>
            </a:xfrm>
            <a:custGeom>
              <a:rect b="b" l="l" r="r" t="t"/>
              <a:pathLst>
                <a:path extrusionOk="0" h="19" w="20">
                  <a:moveTo>
                    <a:pt x="10" y="0"/>
                  </a:moveTo>
                  <a:cubicBezTo>
                    <a:pt x="5" y="0"/>
                    <a:pt x="0" y="5"/>
                    <a:pt x="0" y="10"/>
                  </a:cubicBezTo>
                  <a:cubicBezTo>
                    <a:pt x="0" y="14"/>
                    <a:pt x="5" y="19"/>
                    <a:pt x="10" y="19"/>
                  </a:cubicBezTo>
                  <a:cubicBezTo>
                    <a:pt x="15" y="19"/>
                    <a:pt x="19" y="14"/>
                    <a:pt x="19" y="10"/>
                  </a:cubicBezTo>
                  <a:cubicBezTo>
                    <a:pt x="19" y="5"/>
                    <a:pt x="15" y="0"/>
                    <a:pt x="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3"/>
            <p:cNvSpPr/>
            <p:nvPr/>
          </p:nvSpPr>
          <p:spPr>
            <a:xfrm flipH="1">
              <a:off x="672151" y="4357894"/>
              <a:ext cx="1101" cy="1101"/>
            </a:xfrm>
            <a:custGeom>
              <a:rect b="b" l="l" r="r" t="t"/>
              <a:pathLst>
                <a:path extrusionOk="0" h="10" w="10">
                  <a:moveTo>
                    <a:pt x="5" y="0"/>
                  </a:moveTo>
                  <a:cubicBezTo>
                    <a:pt x="1" y="0"/>
                    <a:pt x="1" y="0"/>
                    <a:pt x="1" y="5"/>
                  </a:cubicBezTo>
                  <a:cubicBezTo>
                    <a:pt x="1" y="5"/>
                    <a:pt x="1" y="10"/>
                    <a:pt x="5" y="10"/>
                  </a:cubicBezTo>
                  <a:cubicBezTo>
                    <a:pt x="5" y="10"/>
                    <a:pt x="10" y="5"/>
                    <a:pt x="10" y="5"/>
                  </a:cubicBezTo>
                  <a:cubicBezTo>
                    <a:pt x="10" y="0"/>
                    <a:pt x="5"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3"/>
            <p:cNvSpPr/>
            <p:nvPr/>
          </p:nvSpPr>
          <p:spPr>
            <a:xfrm flipH="1">
              <a:off x="584959" y="4374958"/>
              <a:ext cx="550" cy="661"/>
            </a:xfrm>
            <a:custGeom>
              <a:rect b="b" l="l" r="r" t="t"/>
              <a:pathLst>
                <a:path extrusionOk="0" h="6" w="5">
                  <a:moveTo>
                    <a:pt x="5" y="1"/>
                  </a:moveTo>
                  <a:cubicBezTo>
                    <a:pt x="5" y="1"/>
                    <a:pt x="0" y="6"/>
                    <a:pt x="0" y="6"/>
                  </a:cubicBezTo>
                  <a:lnTo>
                    <a:pt x="5" y="6"/>
                  </a:lnTo>
                  <a:cubicBezTo>
                    <a:pt x="5" y="6"/>
                    <a:pt x="5" y="1"/>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73"/>
            <p:cNvSpPr/>
            <p:nvPr/>
          </p:nvSpPr>
          <p:spPr>
            <a:xfrm flipH="1">
              <a:off x="7701271" y="3984684"/>
              <a:ext cx="80588" cy="80588"/>
            </a:xfrm>
            <a:custGeom>
              <a:rect b="b" l="l" r="r" t="t"/>
              <a:pathLst>
                <a:path extrusionOk="0" h="732" w="732">
                  <a:moveTo>
                    <a:pt x="368" y="1"/>
                  </a:moveTo>
                  <a:cubicBezTo>
                    <a:pt x="165" y="1"/>
                    <a:pt x="0" y="161"/>
                    <a:pt x="0" y="364"/>
                  </a:cubicBezTo>
                  <a:cubicBezTo>
                    <a:pt x="0" y="567"/>
                    <a:pt x="165" y="732"/>
                    <a:pt x="368" y="732"/>
                  </a:cubicBezTo>
                  <a:cubicBezTo>
                    <a:pt x="571" y="732"/>
                    <a:pt x="731" y="567"/>
                    <a:pt x="731" y="364"/>
                  </a:cubicBezTo>
                  <a:cubicBezTo>
                    <a:pt x="731" y="161"/>
                    <a:pt x="571" y="1"/>
                    <a:pt x="3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73"/>
            <p:cNvSpPr/>
            <p:nvPr/>
          </p:nvSpPr>
          <p:spPr>
            <a:xfrm flipH="1">
              <a:off x="7633344" y="4042372"/>
              <a:ext cx="79487" cy="79487"/>
            </a:xfrm>
            <a:custGeom>
              <a:rect b="b" l="l" r="r" t="t"/>
              <a:pathLst>
                <a:path extrusionOk="0" h="722" w="722">
                  <a:moveTo>
                    <a:pt x="363" y="0"/>
                  </a:moveTo>
                  <a:cubicBezTo>
                    <a:pt x="161" y="0"/>
                    <a:pt x="0" y="160"/>
                    <a:pt x="0" y="363"/>
                  </a:cubicBezTo>
                  <a:cubicBezTo>
                    <a:pt x="0" y="561"/>
                    <a:pt x="161" y="721"/>
                    <a:pt x="363" y="721"/>
                  </a:cubicBezTo>
                  <a:cubicBezTo>
                    <a:pt x="561" y="721"/>
                    <a:pt x="722" y="561"/>
                    <a:pt x="722" y="363"/>
                  </a:cubicBezTo>
                  <a:cubicBezTo>
                    <a:pt x="722" y="160"/>
                    <a:pt x="561"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3"/>
            <p:cNvSpPr/>
            <p:nvPr/>
          </p:nvSpPr>
          <p:spPr>
            <a:xfrm flipH="1">
              <a:off x="7562776" y="4096867"/>
              <a:ext cx="78496" cy="78386"/>
            </a:xfrm>
            <a:custGeom>
              <a:rect b="b" l="l" r="r" t="t"/>
              <a:pathLst>
                <a:path extrusionOk="0" h="712" w="713">
                  <a:moveTo>
                    <a:pt x="359" y="0"/>
                  </a:moveTo>
                  <a:cubicBezTo>
                    <a:pt x="161" y="0"/>
                    <a:pt x="1" y="160"/>
                    <a:pt x="1" y="358"/>
                  </a:cubicBezTo>
                  <a:cubicBezTo>
                    <a:pt x="1" y="556"/>
                    <a:pt x="161" y="712"/>
                    <a:pt x="359" y="712"/>
                  </a:cubicBezTo>
                  <a:cubicBezTo>
                    <a:pt x="553" y="712"/>
                    <a:pt x="713" y="556"/>
                    <a:pt x="713" y="358"/>
                  </a:cubicBezTo>
                  <a:cubicBezTo>
                    <a:pt x="713" y="160"/>
                    <a:pt x="553"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3"/>
            <p:cNvSpPr/>
            <p:nvPr/>
          </p:nvSpPr>
          <p:spPr>
            <a:xfrm flipH="1">
              <a:off x="7490115" y="4148720"/>
              <a:ext cx="77395" cy="77395"/>
            </a:xfrm>
            <a:custGeom>
              <a:rect b="b" l="l" r="r" t="t"/>
              <a:pathLst>
                <a:path extrusionOk="0" h="703" w="703">
                  <a:moveTo>
                    <a:pt x="349" y="1"/>
                  </a:moveTo>
                  <a:cubicBezTo>
                    <a:pt x="156" y="1"/>
                    <a:pt x="0" y="156"/>
                    <a:pt x="0" y="354"/>
                  </a:cubicBezTo>
                  <a:cubicBezTo>
                    <a:pt x="0" y="547"/>
                    <a:pt x="156" y="703"/>
                    <a:pt x="349" y="703"/>
                  </a:cubicBezTo>
                  <a:cubicBezTo>
                    <a:pt x="547" y="703"/>
                    <a:pt x="703" y="547"/>
                    <a:pt x="703" y="354"/>
                  </a:cubicBezTo>
                  <a:cubicBezTo>
                    <a:pt x="703" y="156"/>
                    <a:pt x="547"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3"/>
            <p:cNvSpPr/>
            <p:nvPr/>
          </p:nvSpPr>
          <p:spPr>
            <a:xfrm flipH="1">
              <a:off x="7415914" y="4198041"/>
              <a:ext cx="76404" cy="76404"/>
            </a:xfrm>
            <a:custGeom>
              <a:rect b="b" l="l" r="r" t="t"/>
              <a:pathLst>
                <a:path extrusionOk="0" h="694" w="694">
                  <a:moveTo>
                    <a:pt x="350" y="0"/>
                  </a:moveTo>
                  <a:cubicBezTo>
                    <a:pt x="157" y="0"/>
                    <a:pt x="1" y="156"/>
                    <a:pt x="1" y="345"/>
                  </a:cubicBezTo>
                  <a:cubicBezTo>
                    <a:pt x="1" y="538"/>
                    <a:pt x="157" y="693"/>
                    <a:pt x="350" y="693"/>
                  </a:cubicBezTo>
                  <a:cubicBezTo>
                    <a:pt x="538" y="693"/>
                    <a:pt x="694" y="538"/>
                    <a:pt x="694" y="345"/>
                  </a:cubicBezTo>
                  <a:cubicBezTo>
                    <a:pt x="694" y="156"/>
                    <a:pt x="538" y="0"/>
                    <a:pt x="3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73"/>
            <p:cNvSpPr/>
            <p:nvPr/>
          </p:nvSpPr>
          <p:spPr>
            <a:xfrm flipH="1">
              <a:off x="7339620" y="4244170"/>
              <a:ext cx="75854" cy="75964"/>
            </a:xfrm>
            <a:custGeom>
              <a:rect b="b" l="l" r="r" t="t"/>
              <a:pathLst>
                <a:path extrusionOk="0" h="690" w="689">
                  <a:moveTo>
                    <a:pt x="345" y="1"/>
                  </a:moveTo>
                  <a:cubicBezTo>
                    <a:pt x="156" y="1"/>
                    <a:pt x="1" y="157"/>
                    <a:pt x="1" y="345"/>
                  </a:cubicBezTo>
                  <a:cubicBezTo>
                    <a:pt x="1" y="534"/>
                    <a:pt x="156" y="689"/>
                    <a:pt x="345" y="689"/>
                  </a:cubicBezTo>
                  <a:cubicBezTo>
                    <a:pt x="533" y="689"/>
                    <a:pt x="689" y="534"/>
                    <a:pt x="689" y="345"/>
                  </a:cubicBezTo>
                  <a:cubicBezTo>
                    <a:pt x="689" y="157"/>
                    <a:pt x="533"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73"/>
            <p:cNvSpPr/>
            <p:nvPr/>
          </p:nvSpPr>
          <p:spPr>
            <a:xfrm flipH="1">
              <a:off x="7261676" y="4287766"/>
              <a:ext cx="74863" cy="74863"/>
            </a:xfrm>
            <a:custGeom>
              <a:rect b="b" l="l" r="r" t="t"/>
              <a:pathLst>
                <a:path extrusionOk="0" h="680" w="680">
                  <a:moveTo>
                    <a:pt x="340" y="1"/>
                  </a:moveTo>
                  <a:cubicBezTo>
                    <a:pt x="151" y="1"/>
                    <a:pt x="0" y="157"/>
                    <a:pt x="0" y="340"/>
                  </a:cubicBezTo>
                  <a:cubicBezTo>
                    <a:pt x="0" y="529"/>
                    <a:pt x="151" y="680"/>
                    <a:pt x="340" y="680"/>
                  </a:cubicBezTo>
                  <a:cubicBezTo>
                    <a:pt x="523" y="680"/>
                    <a:pt x="679" y="529"/>
                    <a:pt x="679" y="340"/>
                  </a:cubicBezTo>
                  <a:cubicBezTo>
                    <a:pt x="679" y="157"/>
                    <a:pt x="523"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3"/>
            <p:cNvSpPr/>
            <p:nvPr/>
          </p:nvSpPr>
          <p:spPr>
            <a:xfrm flipH="1">
              <a:off x="7182850" y="4328830"/>
              <a:ext cx="73762" cy="73762"/>
            </a:xfrm>
            <a:custGeom>
              <a:rect b="b" l="l" r="r" t="t"/>
              <a:pathLst>
                <a:path extrusionOk="0" h="670" w="670">
                  <a:moveTo>
                    <a:pt x="335" y="0"/>
                  </a:moveTo>
                  <a:cubicBezTo>
                    <a:pt x="151" y="0"/>
                    <a:pt x="0" y="151"/>
                    <a:pt x="0" y="335"/>
                  </a:cubicBezTo>
                  <a:cubicBezTo>
                    <a:pt x="0" y="519"/>
                    <a:pt x="151" y="670"/>
                    <a:pt x="335" y="670"/>
                  </a:cubicBezTo>
                  <a:cubicBezTo>
                    <a:pt x="519" y="670"/>
                    <a:pt x="670" y="519"/>
                    <a:pt x="670" y="335"/>
                  </a:cubicBezTo>
                  <a:cubicBezTo>
                    <a:pt x="670" y="151"/>
                    <a:pt x="519"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3"/>
            <p:cNvSpPr/>
            <p:nvPr/>
          </p:nvSpPr>
          <p:spPr>
            <a:xfrm flipH="1">
              <a:off x="7102373" y="4366702"/>
              <a:ext cx="72771" cy="72771"/>
            </a:xfrm>
            <a:custGeom>
              <a:rect b="b" l="l" r="r" t="t"/>
              <a:pathLst>
                <a:path extrusionOk="0" h="661" w="661">
                  <a:moveTo>
                    <a:pt x="330" y="1"/>
                  </a:moveTo>
                  <a:cubicBezTo>
                    <a:pt x="146" y="1"/>
                    <a:pt x="0" y="151"/>
                    <a:pt x="0" y="331"/>
                  </a:cubicBezTo>
                  <a:cubicBezTo>
                    <a:pt x="0" y="514"/>
                    <a:pt x="146" y="660"/>
                    <a:pt x="330" y="660"/>
                  </a:cubicBezTo>
                  <a:cubicBezTo>
                    <a:pt x="514" y="660"/>
                    <a:pt x="660" y="514"/>
                    <a:pt x="660" y="331"/>
                  </a:cubicBezTo>
                  <a:cubicBezTo>
                    <a:pt x="660" y="151"/>
                    <a:pt x="514"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3"/>
            <p:cNvSpPr/>
            <p:nvPr/>
          </p:nvSpPr>
          <p:spPr>
            <a:xfrm flipH="1">
              <a:off x="7020355" y="4401490"/>
              <a:ext cx="71780" cy="72221"/>
            </a:xfrm>
            <a:custGeom>
              <a:rect b="b" l="l" r="r" t="t"/>
              <a:pathLst>
                <a:path extrusionOk="0" h="656" w="652">
                  <a:moveTo>
                    <a:pt x="326" y="0"/>
                  </a:moveTo>
                  <a:cubicBezTo>
                    <a:pt x="147" y="0"/>
                    <a:pt x="1" y="146"/>
                    <a:pt x="1" y="326"/>
                  </a:cubicBezTo>
                  <a:cubicBezTo>
                    <a:pt x="1" y="509"/>
                    <a:pt x="147" y="656"/>
                    <a:pt x="326" y="656"/>
                  </a:cubicBezTo>
                  <a:cubicBezTo>
                    <a:pt x="505" y="656"/>
                    <a:pt x="651" y="509"/>
                    <a:pt x="651" y="326"/>
                  </a:cubicBezTo>
                  <a:cubicBezTo>
                    <a:pt x="651" y="146"/>
                    <a:pt x="505"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3"/>
            <p:cNvSpPr/>
            <p:nvPr/>
          </p:nvSpPr>
          <p:spPr>
            <a:xfrm flipH="1">
              <a:off x="6936796" y="4432646"/>
              <a:ext cx="71230" cy="71230"/>
            </a:xfrm>
            <a:custGeom>
              <a:rect b="b" l="l" r="r" t="t"/>
              <a:pathLst>
                <a:path extrusionOk="0" h="647" w="647">
                  <a:moveTo>
                    <a:pt x="326" y="0"/>
                  </a:moveTo>
                  <a:cubicBezTo>
                    <a:pt x="146" y="0"/>
                    <a:pt x="0" y="146"/>
                    <a:pt x="0" y="325"/>
                  </a:cubicBezTo>
                  <a:cubicBezTo>
                    <a:pt x="0" y="505"/>
                    <a:pt x="146" y="646"/>
                    <a:pt x="326" y="646"/>
                  </a:cubicBezTo>
                  <a:cubicBezTo>
                    <a:pt x="500" y="646"/>
                    <a:pt x="646" y="505"/>
                    <a:pt x="646" y="325"/>
                  </a:cubicBezTo>
                  <a:cubicBezTo>
                    <a:pt x="646" y="146"/>
                    <a:pt x="500" y="0"/>
                    <a:pt x="3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3"/>
            <p:cNvSpPr/>
            <p:nvPr/>
          </p:nvSpPr>
          <p:spPr>
            <a:xfrm flipH="1">
              <a:off x="6852246" y="4460610"/>
              <a:ext cx="70129" cy="70239"/>
            </a:xfrm>
            <a:custGeom>
              <a:rect b="b" l="l" r="r" t="t"/>
              <a:pathLst>
                <a:path extrusionOk="0" h="638" w="637">
                  <a:moveTo>
                    <a:pt x="316" y="1"/>
                  </a:moveTo>
                  <a:cubicBezTo>
                    <a:pt x="142" y="1"/>
                    <a:pt x="0" y="142"/>
                    <a:pt x="0" y="321"/>
                  </a:cubicBezTo>
                  <a:cubicBezTo>
                    <a:pt x="0" y="496"/>
                    <a:pt x="142" y="637"/>
                    <a:pt x="316" y="637"/>
                  </a:cubicBezTo>
                  <a:cubicBezTo>
                    <a:pt x="495" y="637"/>
                    <a:pt x="637" y="496"/>
                    <a:pt x="637" y="321"/>
                  </a:cubicBezTo>
                  <a:cubicBezTo>
                    <a:pt x="637" y="142"/>
                    <a:pt x="495" y="1"/>
                    <a:pt x="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3"/>
            <p:cNvSpPr/>
            <p:nvPr/>
          </p:nvSpPr>
          <p:spPr>
            <a:xfrm flipH="1">
              <a:off x="6766594" y="4484499"/>
              <a:ext cx="69138" cy="69138"/>
            </a:xfrm>
            <a:custGeom>
              <a:rect b="b" l="l" r="r" t="t"/>
              <a:pathLst>
                <a:path extrusionOk="0" h="628" w="628">
                  <a:moveTo>
                    <a:pt x="312" y="1"/>
                  </a:moveTo>
                  <a:cubicBezTo>
                    <a:pt x="137" y="1"/>
                    <a:pt x="0" y="142"/>
                    <a:pt x="0" y="316"/>
                  </a:cubicBezTo>
                  <a:cubicBezTo>
                    <a:pt x="0" y="491"/>
                    <a:pt x="137" y="628"/>
                    <a:pt x="312" y="628"/>
                  </a:cubicBezTo>
                  <a:cubicBezTo>
                    <a:pt x="486" y="628"/>
                    <a:pt x="627" y="491"/>
                    <a:pt x="627" y="316"/>
                  </a:cubicBezTo>
                  <a:cubicBezTo>
                    <a:pt x="627" y="142"/>
                    <a:pt x="486"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73"/>
            <p:cNvSpPr/>
            <p:nvPr/>
          </p:nvSpPr>
          <p:spPr>
            <a:xfrm flipH="1">
              <a:off x="6679952" y="4504756"/>
              <a:ext cx="68588" cy="68147"/>
            </a:xfrm>
            <a:custGeom>
              <a:rect b="b" l="l" r="r" t="t"/>
              <a:pathLst>
                <a:path extrusionOk="0" h="619" w="623">
                  <a:moveTo>
                    <a:pt x="312" y="0"/>
                  </a:moveTo>
                  <a:cubicBezTo>
                    <a:pt x="142" y="0"/>
                    <a:pt x="0" y="142"/>
                    <a:pt x="0" y="312"/>
                  </a:cubicBezTo>
                  <a:cubicBezTo>
                    <a:pt x="0" y="481"/>
                    <a:pt x="142" y="618"/>
                    <a:pt x="312" y="618"/>
                  </a:cubicBezTo>
                  <a:cubicBezTo>
                    <a:pt x="481" y="618"/>
                    <a:pt x="623" y="481"/>
                    <a:pt x="623" y="312"/>
                  </a:cubicBezTo>
                  <a:cubicBezTo>
                    <a:pt x="623" y="142"/>
                    <a:pt x="481"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73"/>
            <p:cNvSpPr/>
            <p:nvPr/>
          </p:nvSpPr>
          <p:spPr>
            <a:xfrm flipH="1">
              <a:off x="6592760" y="4520830"/>
              <a:ext cx="67046" cy="67046"/>
            </a:xfrm>
            <a:custGeom>
              <a:rect b="b" l="l" r="r" t="t"/>
              <a:pathLst>
                <a:path extrusionOk="0" h="609" w="609">
                  <a:moveTo>
                    <a:pt x="307" y="1"/>
                  </a:moveTo>
                  <a:cubicBezTo>
                    <a:pt x="137" y="1"/>
                    <a:pt x="0" y="137"/>
                    <a:pt x="0" y="302"/>
                  </a:cubicBezTo>
                  <a:cubicBezTo>
                    <a:pt x="0" y="472"/>
                    <a:pt x="137" y="609"/>
                    <a:pt x="307" y="609"/>
                  </a:cubicBezTo>
                  <a:cubicBezTo>
                    <a:pt x="472" y="609"/>
                    <a:pt x="609" y="472"/>
                    <a:pt x="609" y="302"/>
                  </a:cubicBezTo>
                  <a:cubicBezTo>
                    <a:pt x="609" y="137"/>
                    <a:pt x="472"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73"/>
            <p:cNvSpPr/>
            <p:nvPr/>
          </p:nvSpPr>
          <p:spPr>
            <a:xfrm flipH="1">
              <a:off x="6504467" y="4532279"/>
              <a:ext cx="66606" cy="66056"/>
            </a:xfrm>
            <a:custGeom>
              <a:rect b="b" l="l" r="r" t="t"/>
              <a:pathLst>
                <a:path extrusionOk="0" h="600" w="605">
                  <a:moveTo>
                    <a:pt x="302" y="0"/>
                  </a:moveTo>
                  <a:cubicBezTo>
                    <a:pt x="137" y="0"/>
                    <a:pt x="1" y="132"/>
                    <a:pt x="1" y="302"/>
                  </a:cubicBezTo>
                  <a:cubicBezTo>
                    <a:pt x="1" y="467"/>
                    <a:pt x="137" y="599"/>
                    <a:pt x="302" y="599"/>
                  </a:cubicBezTo>
                  <a:cubicBezTo>
                    <a:pt x="467" y="599"/>
                    <a:pt x="604" y="467"/>
                    <a:pt x="604" y="302"/>
                  </a:cubicBezTo>
                  <a:cubicBezTo>
                    <a:pt x="604" y="132"/>
                    <a:pt x="467"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73"/>
            <p:cNvSpPr/>
            <p:nvPr/>
          </p:nvSpPr>
          <p:spPr>
            <a:xfrm flipH="1">
              <a:off x="6415733" y="4538995"/>
              <a:ext cx="65505" cy="65505"/>
            </a:xfrm>
            <a:custGeom>
              <a:rect b="b" l="l" r="r" t="t"/>
              <a:pathLst>
                <a:path extrusionOk="0" h="595" w="595">
                  <a:moveTo>
                    <a:pt x="297" y="1"/>
                  </a:moveTo>
                  <a:cubicBezTo>
                    <a:pt x="132" y="1"/>
                    <a:pt x="0" y="133"/>
                    <a:pt x="0" y="298"/>
                  </a:cubicBezTo>
                  <a:cubicBezTo>
                    <a:pt x="0" y="463"/>
                    <a:pt x="132" y="595"/>
                    <a:pt x="297" y="595"/>
                  </a:cubicBezTo>
                  <a:cubicBezTo>
                    <a:pt x="462" y="595"/>
                    <a:pt x="594" y="463"/>
                    <a:pt x="594" y="298"/>
                  </a:cubicBezTo>
                  <a:cubicBezTo>
                    <a:pt x="594" y="133"/>
                    <a:pt x="462" y="1"/>
                    <a:pt x="2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3"/>
            <p:cNvSpPr/>
            <p:nvPr/>
          </p:nvSpPr>
          <p:spPr>
            <a:xfrm flipH="1">
              <a:off x="6326999" y="4541086"/>
              <a:ext cx="64514" cy="64514"/>
            </a:xfrm>
            <a:custGeom>
              <a:rect b="b" l="l" r="r" t="t"/>
              <a:pathLst>
                <a:path extrusionOk="0" h="586" w="586">
                  <a:moveTo>
                    <a:pt x="293" y="0"/>
                  </a:moveTo>
                  <a:cubicBezTo>
                    <a:pt x="133" y="0"/>
                    <a:pt x="1" y="132"/>
                    <a:pt x="1" y="293"/>
                  </a:cubicBezTo>
                  <a:cubicBezTo>
                    <a:pt x="1" y="453"/>
                    <a:pt x="133" y="585"/>
                    <a:pt x="293" y="585"/>
                  </a:cubicBezTo>
                  <a:cubicBezTo>
                    <a:pt x="453" y="585"/>
                    <a:pt x="585" y="453"/>
                    <a:pt x="585" y="293"/>
                  </a:cubicBezTo>
                  <a:cubicBezTo>
                    <a:pt x="585" y="132"/>
                    <a:pt x="45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3"/>
            <p:cNvSpPr/>
            <p:nvPr/>
          </p:nvSpPr>
          <p:spPr>
            <a:xfrm flipH="1">
              <a:off x="6238265" y="4538444"/>
              <a:ext cx="63413" cy="63523"/>
            </a:xfrm>
            <a:custGeom>
              <a:rect b="b" l="l" r="r" t="t"/>
              <a:pathLst>
                <a:path extrusionOk="0" h="577" w="576">
                  <a:moveTo>
                    <a:pt x="288" y="1"/>
                  </a:moveTo>
                  <a:cubicBezTo>
                    <a:pt x="128" y="1"/>
                    <a:pt x="0" y="128"/>
                    <a:pt x="0" y="288"/>
                  </a:cubicBezTo>
                  <a:cubicBezTo>
                    <a:pt x="0" y="449"/>
                    <a:pt x="128" y="576"/>
                    <a:pt x="288" y="576"/>
                  </a:cubicBezTo>
                  <a:cubicBezTo>
                    <a:pt x="443" y="576"/>
                    <a:pt x="575" y="449"/>
                    <a:pt x="575" y="288"/>
                  </a:cubicBezTo>
                  <a:cubicBezTo>
                    <a:pt x="575" y="128"/>
                    <a:pt x="443"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3"/>
            <p:cNvSpPr/>
            <p:nvPr/>
          </p:nvSpPr>
          <p:spPr>
            <a:xfrm flipH="1">
              <a:off x="6150082" y="4530738"/>
              <a:ext cx="62312" cy="62312"/>
            </a:xfrm>
            <a:custGeom>
              <a:rect b="b" l="l" r="r" t="t"/>
              <a:pathLst>
                <a:path extrusionOk="0" h="566" w="566">
                  <a:moveTo>
                    <a:pt x="283" y="0"/>
                  </a:moveTo>
                  <a:cubicBezTo>
                    <a:pt x="127" y="0"/>
                    <a:pt x="0" y="127"/>
                    <a:pt x="0" y="283"/>
                  </a:cubicBezTo>
                  <a:cubicBezTo>
                    <a:pt x="0" y="439"/>
                    <a:pt x="127" y="566"/>
                    <a:pt x="283" y="566"/>
                  </a:cubicBezTo>
                  <a:cubicBezTo>
                    <a:pt x="439" y="566"/>
                    <a:pt x="566" y="439"/>
                    <a:pt x="566" y="283"/>
                  </a:cubicBezTo>
                  <a:cubicBezTo>
                    <a:pt x="566" y="127"/>
                    <a:pt x="439"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3"/>
            <p:cNvSpPr/>
            <p:nvPr/>
          </p:nvSpPr>
          <p:spPr>
            <a:xfrm flipH="1">
              <a:off x="6062339" y="4517747"/>
              <a:ext cx="61322" cy="61872"/>
            </a:xfrm>
            <a:custGeom>
              <a:rect b="b" l="l" r="r" t="t"/>
              <a:pathLst>
                <a:path extrusionOk="0" h="562" w="557">
                  <a:moveTo>
                    <a:pt x="278" y="0"/>
                  </a:moveTo>
                  <a:cubicBezTo>
                    <a:pt x="128" y="0"/>
                    <a:pt x="0" y="128"/>
                    <a:pt x="0" y="283"/>
                  </a:cubicBezTo>
                  <a:cubicBezTo>
                    <a:pt x="0" y="434"/>
                    <a:pt x="128" y="561"/>
                    <a:pt x="278" y="561"/>
                  </a:cubicBezTo>
                  <a:cubicBezTo>
                    <a:pt x="434" y="561"/>
                    <a:pt x="557" y="434"/>
                    <a:pt x="557" y="283"/>
                  </a:cubicBezTo>
                  <a:cubicBezTo>
                    <a:pt x="557" y="128"/>
                    <a:pt x="434"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73"/>
            <p:cNvSpPr/>
            <p:nvPr/>
          </p:nvSpPr>
          <p:spPr>
            <a:xfrm flipH="1">
              <a:off x="5975147" y="4500573"/>
              <a:ext cx="60881" cy="60881"/>
            </a:xfrm>
            <a:custGeom>
              <a:rect b="b" l="l" r="r" t="t"/>
              <a:pathLst>
                <a:path extrusionOk="0" h="553" w="553">
                  <a:moveTo>
                    <a:pt x="279" y="1"/>
                  </a:moveTo>
                  <a:cubicBezTo>
                    <a:pt x="128" y="1"/>
                    <a:pt x="1" y="123"/>
                    <a:pt x="1" y="274"/>
                  </a:cubicBezTo>
                  <a:cubicBezTo>
                    <a:pt x="1" y="425"/>
                    <a:pt x="128" y="552"/>
                    <a:pt x="279" y="552"/>
                  </a:cubicBezTo>
                  <a:cubicBezTo>
                    <a:pt x="430" y="552"/>
                    <a:pt x="552" y="425"/>
                    <a:pt x="552" y="274"/>
                  </a:cubicBezTo>
                  <a:cubicBezTo>
                    <a:pt x="552" y="123"/>
                    <a:pt x="430"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73"/>
            <p:cNvSpPr/>
            <p:nvPr/>
          </p:nvSpPr>
          <p:spPr>
            <a:xfrm flipH="1">
              <a:off x="5888945" y="4479325"/>
              <a:ext cx="59890" cy="59230"/>
            </a:xfrm>
            <a:custGeom>
              <a:rect b="b" l="l" r="r" t="t"/>
              <a:pathLst>
                <a:path extrusionOk="0" h="538" w="544">
                  <a:moveTo>
                    <a:pt x="274" y="0"/>
                  </a:moveTo>
                  <a:cubicBezTo>
                    <a:pt x="123" y="0"/>
                    <a:pt x="1" y="118"/>
                    <a:pt x="1" y="269"/>
                  </a:cubicBezTo>
                  <a:cubicBezTo>
                    <a:pt x="1" y="420"/>
                    <a:pt x="123" y="538"/>
                    <a:pt x="274" y="538"/>
                  </a:cubicBezTo>
                  <a:cubicBezTo>
                    <a:pt x="420" y="538"/>
                    <a:pt x="543" y="420"/>
                    <a:pt x="543" y="269"/>
                  </a:cubicBezTo>
                  <a:cubicBezTo>
                    <a:pt x="543" y="118"/>
                    <a:pt x="420"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3"/>
            <p:cNvSpPr/>
            <p:nvPr/>
          </p:nvSpPr>
          <p:spPr>
            <a:xfrm flipH="1">
              <a:off x="5803845" y="4453894"/>
              <a:ext cx="58789" cy="58789"/>
            </a:xfrm>
            <a:custGeom>
              <a:rect b="b" l="l" r="r" t="t"/>
              <a:pathLst>
                <a:path extrusionOk="0" h="534" w="534">
                  <a:moveTo>
                    <a:pt x="264" y="0"/>
                  </a:moveTo>
                  <a:cubicBezTo>
                    <a:pt x="118" y="0"/>
                    <a:pt x="0" y="118"/>
                    <a:pt x="0" y="264"/>
                  </a:cubicBezTo>
                  <a:cubicBezTo>
                    <a:pt x="0" y="411"/>
                    <a:pt x="118" y="533"/>
                    <a:pt x="264" y="533"/>
                  </a:cubicBezTo>
                  <a:cubicBezTo>
                    <a:pt x="411" y="533"/>
                    <a:pt x="533" y="411"/>
                    <a:pt x="533" y="264"/>
                  </a:cubicBezTo>
                  <a:cubicBezTo>
                    <a:pt x="533" y="118"/>
                    <a:pt x="411"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73"/>
            <p:cNvSpPr/>
            <p:nvPr/>
          </p:nvSpPr>
          <p:spPr>
            <a:xfrm flipH="1">
              <a:off x="5720285" y="4424830"/>
              <a:ext cx="57799" cy="57688"/>
            </a:xfrm>
            <a:custGeom>
              <a:rect b="b" l="l" r="r" t="t"/>
              <a:pathLst>
                <a:path extrusionOk="0" h="524" w="525">
                  <a:moveTo>
                    <a:pt x="265" y="0"/>
                  </a:moveTo>
                  <a:cubicBezTo>
                    <a:pt x="119" y="0"/>
                    <a:pt x="1" y="118"/>
                    <a:pt x="1" y="264"/>
                  </a:cubicBezTo>
                  <a:cubicBezTo>
                    <a:pt x="1" y="406"/>
                    <a:pt x="119" y="524"/>
                    <a:pt x="265" y="524"/>
                  </a:cubicBezTo>
                  <a:cubicBezTo>
                    <a:pt x="406" y="524"/>
                    <a:pt x="524" y="406"/>
                    <a:pt x="524" y="264"/>
                  </a:cubicBezTo>
                  <a:cubicBezTo>
                    <a:pt x="524" y="118"/>
                    <a:pt x="406" y="0"/>
                    <a:pt x="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3"/>
            <p:cNvSpPr/>
            <p:nvPr/>
          </p:nvSpPr>
          <p:spPr>
            <a:xfrm flipH="1">
              <a:off x="5637276" y="4392683"/>
              <a:ext cx="57248" cy="57138"/>
            </a:xfrm>
            <a:custGeom>
              <a:rect b="b" l="l" r="r" t="t"/>
              <a:pathLst>
                <a:path extrusionOk="0" h="519" w="520">
                  <a:moveTo>
                    <a:pt x="260" y="0"/>
                  </a:moveTo>
                  <a:cubicBezTo>
                    <a:pt x="119" y="0"/>
                    <a:pt x="1" y="118"/>
                    <a:pt x="1" y="259"/>
                  </a:cubicBezTo>
                  <a:cubicBezTo>
                    <a:pt x="1" y="401"/>
                    <a:pt x="119" y="519"/>
                    <a:pt x="260" y="519"/>
                  </a:cubicBezTo>
                  <a:cubicBezTo>
                    <a:pt x="402" y="519"/>
                    <a:pt x="519" y="401"/>
                    <a:pt x="519" y="259"/>
                  </a:cubicBezTo>
                  <a:cubicBezTo>
                    <a:pt x="519" y="118"/>
                    <a:pt x="402"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3"/>
            <p:cNvSpPr/>
            <p:nvPr/>
          </p:nvSpPr>
          <p:spPr>
            <a:xfrm flipH="1">
              <a:off x="5555809" y="4358445"/>
              <a:ext cx="56147" cy="55597"/>
            </a:xfrm>
            <a:custGeom>
              <a:rect b="b" l="l" r="r" t="t"/>
              <a:pathLst>
                <a:path extrusionOk="0" h="505" w="510">
                  <a:moveTo>
                    <a:pt x="255" y="0"/>
                  </a:moveTo>
                  <a:cubicBezTo>
                    <a:pt x="114" y="0"/>
                    <a:pt x="0" y="113"/>
                    <a:pt x="0" y="250"/>
                  </a:cubicBezTo>
                  <a:cubicBezTo>
                    <a:pt x="0" y="391"/>
                    <a:pt x="114" y="504"/>
                    <a:pt x="255" y="504"/>
                  </a:cubicBezTo>
                  <a:cubicBezTo>
                    <a:pt x="396" y="504"/>
                    <a:pt x="510" y="391"/>
                    <a:pt x="510" y="250"/>
                  </a:cubicBezTo>
                  <a:cubicBezTo>
                    <a:pt x="510" y="113"/>
                    <a:pt x="396"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73"/>
            <p:cNvSpPr/>
            <p:nvPr/>
          </p:nvSpPr>
          <p:spPr>
            <a:xfrm flipH="1">
              <a:off x="5475332" y="4321564"/>
              <a:ext cx="54606" cy="55156"/>
            </a:xfrm>
            <a:custGeom>
              <a:rect b="b" l="l" r="r" t="t"/>
              <a:pathLst>
                <a:path extrusionOk="0" h="501" w="496">
                  <a:moveTo>
                    <a:pt x="250" y="0"/>
                  </a:moveTo>
                  <a:cubicBezTo>
                    <a:pt x="109" y="0"/>
                    <a:pt x="0" y="114"/>
                    <a:pt x="0" y="250"/>
                  </a:cubicBezTo>
                  <a:cubicBezTo>
                    <a:pt x="0" y="387"/>
                    <a:pt x="109" y="500"/>
                    <a:pt x="250" y="500"/>
                  </a:cubicBezTo>
                  <a:cubicBezTo>
                    <a:pt x="387" y="500"/>
                    <a:pt x="495" y="387"/>
                    <a:pt x="495" y="250"/>
                  </a:cubicBezTo>
                  <a:cubicBezTo>
                    <a:pt x="495" y="114"/>
                    <a:pt x="387"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73"/>
            <p:cNvSpPr/>
            <p:nvPr/>
          </p:nvSpPr>
          <p:spPr>
            <a:xfrm flipH="1">
              <a:off x="5394965" y="4283142"/>
              <a:ext cx="54055" cy="54055"/>
            </a:xfrm>
            <a:custGeom>
              <a:rect b="b" l="l" r="r" t="t"/>
              <a:pathLst>
                <a:path extrusionOk="0" h="491" w="491">
                  <a:moveTo>
                    <a:pt x="246" y="1"/>
                  </a:moveTo>
                  <a:cubicBezTo>
                    <a:pt x="109" y="1"/>
                    <a:pt x="1" y="114"/>
                    <a:pt x="1" y="246"/>
                  </a:cubicBezTo>
                  <a:cubicBezTo>
                    <a:pt x="1" y="382"/>
                    <a:pt x="109" y="491"/>
                    <a:pt x="246" y="491"/>
                  </a:cubicBezTo>
                  <a:cubicBezTo>
                    <a:pt x="378" y="491"/>
                    <a:pt x="491" y="382"/>
                    <a:pt x="491" y="246"/>
                  </a:cubicBezTo>
                  <a:cubicBezTo>
                    <a:pt x="491" y="114"/>
                    <a:pt x="378"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3"/>
            <p:cNvSpPr/>
            <p:nvPr/>
          </p:nvSpPr>
          <p:spPr>
            <a:xfrm flipH="1">
              <a:off x="5315479" y="4244170"/>
              <a:ext cx="53065" cy="53065"/>
            </a:xfrm>
            <a:custGeom>
              <a:rect b="b" l="l" r="r" t="t"/>
              <a:pathLst>
                <a:path extrusionOk="0" h="482" w="482">
                  <a:moveTo>
                    <a:pt x="241" y="1"/>
                  </a:moveTo>
                  <a:cubicBezTo>
                    <a:pt x="109" y="1"/>
                    <a:pt x="0" y="109"/>
                    <a:pt x="0" y="241"/>
                  </a:cubicBezTo>
                  <a:cubicBezTo>
                    <a:pt x="0" y="378"/>
                    <a:pt x="109" y="482"/>
                    <a:pt x="241" y="482"/>
                  </a:cubicBezTo>
                  <a:cubicBezTo>
                    <a:pt x="373" y="482"/>
                    <a:pt x="481" y="378"/>
                    <a:pt x="481" y="241"/>
                  </a:cubicBezTo>
                  <a:cubicBezTo>
                    <a:pt x="481" y="109"/>
                    <a:pt x="373"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3"/>
            <p:cNvSpPr/>
            <p:nvPr/>
          </p:nvSpPr>
          <p:spPr>
            <a:xfrm flipH="1">
              <a:off x="5235552" y="4205307"/>
              <a:ext cx="52514" cy="52514"/>
            </a:xfrm>
            <a:custGeom>
              <a:rect b="b" l="l" r="r" t="t"/>
              <a:pathLst>
                <a:path extrusionOk="0" h="477" w="477">
                  <a:moveTo>
                    <a:pt x="236" y="0"/>
                  </a:moveTo>
                  <a:cubicBezTo>
                    <a:pt x="108" y="0"/>
                    <a:pt x="0" y="109"/>
                    <a:pt x="0" y="236"/>
                  </a:cubicBezTo>
                  <a:cubicBezTo>
                    <a:pt x="0" y="368"/>
                    <a:pt x="108" y="477"/>
                    <a:pt x="236" y="477"/>
                  </a:cubicBezTo>
                  <a:cubicBezTo>
                    <a:pt x="368" y="477"/>
                    <a:pt x="476" y="368"/>
                    <a:pt x="476" y="236"/>
                  </a:cubicBezTo>
                  <a:cubicBezTo>
                    <a:pt x="476" y="109"/>
                    <a:pt x="368"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3"/>
            <p:cNvSpPr/>
            <p:nvPr/>
          </p:nvSpPr>
          <p:spPr>
            <a:xfrm flipH="1">
              <a:off x="5155626" y="4167436"/>
              <a:ext cx="51523" cy="50973"/>
            </a:xfrm>
            <a:custGeom>
              <a:rect b="b" l="l" r="r" t="t"/>
              <a:pathLst>
                <a:path extrusionOk="0" h="463" w="468">
                  <a:moveTo>
                    <a:pt x="236" y="0"/>
                  </a:moveTo>
                  <a:cubicBezTo>
                    <a:pt x="104" y="0"/>
                    <a:pt x="0" y="104"/>
                    <a:pt x="0" y="231"/>
                  </a:cubicBezTo>
                  <a:cubicBezTo>
                    <a:pt x="0" y="359"/>
                    <a:pt x="104" y="462"/>
                    <a:pt x="236" y="462"/>
                  </a:cubicBezTo>
                  <a:cubicBezTo>
                    <a:pt x="363" y="462"/>
                    <a:pt x="467" y="359"/>
                    <a:pt x="467" y="231"/>
                  </a:cubicBezTo>
                  <a:cubicBezTo>
                    <a:pt x="467" y="104"/>
                    <a:pt x="363"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3"/>
            <p:cNvSpPr/>
            <p:nvPr/>
          </p:nvSpPr>
          <p:spPr>
            <a:xfrm flipH="1">
              <a:off x="5075259" y="4130555"/>
              <a:ext cx="49872" cy="50422"/>
            </a:xfrm>
            <a:custGeom>
              <a:rect b="b" l="l" r="r" t="t"/>
              <a:pathLst>
                <a:path extrusionOk="0" h="458" w="453">
                  <a:moveTo>
                    <a:pt x="227" y="1"/>
                  </a:moveTo>
                  <a:cubicBezTo>
                    <a:pt x="104" y="1"/>
                    <a:pt x="0" y="104"/>
                    <a:pt x="0" y="232"/>
                  </a:cubicBezTo>
                  <a:cubicBezTo>
                    <a:pt x="0" y="354"/>
                    <a:pt x="104" y="458"/>
                    <a:pt x="227" y="458"/>
                  </a:cubicBezTo>
                  <a:cubicBezTo>
                    <a:pt x="354" y="458"/>
                    <a:pt x="453" y="354"/>
                    <a:pt x="453" y="232"/>
                  </a:cubicBezTo>
                  <a:cubicBezTo>
                    <a:pt x="453" y="104"/>
                    <a:pt x="354"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73"/>
            <p:cNvSpPr/>
            <p:nvPr/>
          </p:nvSpPr>
          <p:spPr>
            <a:xfrm flipH="1">
              <a:off x="4993241" y="4096867"/>
              <a:ext cx="49432" cy="49321"/>
            </a:xfrm>
            <a:custGeom>
              <a:rect b="b" l="l" r="r" t="t"/>
              <a:pathLst>
                <a:path extrusionOk="0" h="448" w="449">
                  <a:moveTo>
                    <a:pt x="227" y="0"/>
                  </a:moveTo>
                  <a:cubicBezTo>
                    <a:pt x="105" y="0"/>
                    <a:pt x="1" y="99"/>
                    <a:pt x="1" y="222"/>
                  </a:cubicBezTo>
                  <a:cubicBezTo>
                    <a:pt x="1" y="344"/>
                    <a:pt x="105" y="448"/>
                    <a:pt x="227" y="448"/>
                  </a:cubicBezTo>
                  <a:cubicBezTo>
                    <a:pt x="350" y="448"/>
                    <a:pt x="449" y="344"/>
                    <a:pt x="449" y="222"/>
                  </a:cubicBezTo>
                  <a:cubicBezTo>
                    <a:pt x="449" y="99"/>
                    <a:pt x="350"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3"/>
            <p:cNvSpPr/>
            <p:nvPr/>
          </p:nvSpPr>
          <p:spPr>
            <a:xfrm flipH="1">
              <a:off x="4909682" y="4066152"/>
              <a:ext cx="48331" cy="48441"/>
            </a:xfrm>
            <a:custGeom>
              <a:rect b="b" l="l" r="r" t="t"/>
              <a:pathLst>
                <a:path extrusionOk="0" h="440" w="439">
                  <a:moveTo>
                    <a:pt x="217" y="1"/>
                  </a:moveTo>
                  <a:cubicBezTo>
                    <a:pt x="99" y="1"/>
                    <a:pt x="0" y="100"/>
                    <a:pt x="0" y="218"/>
                  </a:cubicBezTo>
                  <a:cubicBezTo>
                    <a:pt x="0" y="340"/>
                    <a:pt x="99" y="439"/>
                    <a:pt x="217" y="439"/>
                  </a:cubicBezTo>
                  <a:cubicBezTo>
                    <a:pt x="340" y="439"/>
                    <a:pt x="439" y="340"/>
                    <a:pt x="439" y="218"/>
                  </a:cubicBezTo>
                  <a:cubicBezTo>
                    <a:pt x="439" y="100"/>
                    <a:pt x="340"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3"/>
            <p:cNvSpPr/>
            <p:nvPr/>
          </p:nvSpPr>
          <p:spPr>
            <a:xfrm flipH="1">
              <a:off x="4825021" y="4039730"/>
              <a:ext cx="47340" cy="47890"/>
            </a:xfrm>
            <a:custGeom>
              <a:rect b="b" l="l" r="r" t="t"/>
              <a:pathLst>
                <a:path extrusionOk="0" h="435" w="430">
                  <a:moveTo>
                    <a:pt x="212" y="1"/>
                  </a:moveTo>
                  <a:cubicBezTo>
                    <a:pt x="94" y="1"/>
                    <a:pt x="0" y="100"/>
                    <a:pt x="0" y="217"/>
                  </a:cubicBezTo>
                  <a:cubicBezTo>
                    <a:pt x="0" y="335"/>
                    <a:pt x="94" y="434"/>
                    <a:pt x="212" y="434"/>
                  </a:cubicBezTo>
                  <a:cubicBezTo>
                    <a:pt x="335" y="434"/>
                    <a:pt x="429" y="335"/>
                    <a:pt x="429" y="217"/>
                  </a:cubicBezTo>
                  <a:cubicBezTo>
                    <a:pt x="429" y="100"/>
                    <a:pt x="335"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73"/>
            <p:cNvSpPr/>
            <p:nvPr/>
          </p:nvSpPr>
          <p:spPr>
            <a:xfrm flipH="1">
              <a:off x="4738930" y="4019033"/>
              <a:ext cx="46239" cy="46239"/>
            </a:xfrm>
            <a:custGeom>
              <a:rect b="b" l="l" r="r" t="t"/>
              <a:pathLst>
                <a:path extrusionOk="0" h="420" w="420">
                  <a:moveTo>
                    <a:pt x="208" y="0"/>
                  </a:moveTo>
                  <a:cubicBezTo>
                    <a:pt x="94" y="0"/>
                    <a:pt x="0" y="94"/>
                    <a:pt x="0" y="207"/>
                  </a:cubicBezTo>
                  <a:cubicBezTo>
                    <a:pt x="0" y="325"/>
                    <a:pt x="94" y="420"/>
                    <a:pt x="208" y="420"/>
                  </a:cubicBezTo>
                  <a:cubicBezTo>
                    <a:pt x="325" y="420"/>
                    <a:pt x="420" y="325"/>
                    <a:pt x="420" y="207"/>
                  </a:cubicBezTo>
                  <a:cubicBezTo>
                    <a:pt x="420" y="94"/>
                    <a:pt x="325"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73"/>
            <p:cNvSpPr/>
            <p:nvPr/>
          </p:nvSpPr>
          <p:spPr>
            <a:xfrm flipH="1">
              <a:off x="4651737" y="4003400"/>
              <a:ext cx="45248" cy="45798"/>
            </a:xfrm>
            <a:custGeom>
              <a:rect b="b" l="l" r="r" t="t"/>
              <a:pathLst>
                <a:path extrusionOk="0" h="416" w="411">
                  <a:moveTo>
                    <a:pt x="208" y="1"/>
                  </a:moveTo>
                  <a:cubicBezTo>
                    <a:pt x="90" y="1"/>
                    <a:pt x="1" y="95"/>
                    <a:pt x="1" y="208"/>
                  </a:cubicBezTo>
                  <a:cubicBezTo>
                    <a:pt x="1" y="321"/>
                    <a:pt x="90" y="415"/>
                    <a:pt x="208" y="415"/>
                  </a:cubicBezTo>
                  <a:cubicBezTo>
                    <a:pt x="321" y="415"/>
                    <a:pt x="411" y="321"/>
                    <a:pt x="411" y="208"/>
                  </a:cubicBezTo>
                  <a:cubicBezTo>
                    <a:pt x="411" y="95"/>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3"/>
            <p:cNvSpPr/>
            <p:nvPr/>
          </p:nvSpPr>
          <p:spPr>
            <a:xfrm flipH="1">
              <a:off x="4563444" y="3994592"/>
              <a:ext cx="44257" cy="44698"/>
            </a:xfrm>
            <a:custGeom>
              <a:rect b="b" l="l" r="r" t="t"/>
              <a:pathLst>
                <a:path extrusionOk="0" h="406" w="402">
                  <a:moveTo>
                    <a:pt x="203" y="0"/>
                  </a:moveTo>
                  <a:cubicBezTo>
                    <a:pt x="90" y="0"/>
                    <a:pt x="0" y="90"/>
                    <a:pt x="0" y="203"/>
                  </a:cubicBezTo>
                  <a:cubicBezTo>
                    <a:pt x="0" y="316"/>
                    <a:pt x="90" y="406"/>
                    <a:pt x="203" y="406"/>
                  </a:cubicBezTo>
                  <a:cubicBezTo>
                    <a:pt x="311" y="406"/>
                    <a:pt x="401" y="316"/>
                    <a:pt x="401" y="203"/>
                  </a:cubicBezTo>
                  <a:cubicBezTo>
                    <a:pt x="401" y="90"/>
                    <a:pt x="311"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3"/>
            <p:cNvSpPr/>
            <p:nvPr/>
          </p:nvSpPr>
          <p:spPr>
            <a:xfrm flipH="1">
              <a:off x="4474270" y="3991950"/>
              <a:ext cx="43707" cy="43707"/>
            </a:xfrm>
            <a:custGeom>
              <a:rect b="b" l="l" r="r" t="t"/>
              <a:pathLst>
                <a:path extrusionOk="0" h="397" w="397">
                  <a:moveTo>
                    <a:pt x="199" y="1"/>
                  </a:moveTo>
                  <a:cubicBezTo>
                    <a:pt x="86" y="1"/>
                    <a:pt x="1" y="90"/>
                    <a:pt x="1" y="199"/>
                  </a:cubicBezTo>
                  <a:cubicBezTo>
                    <a:pt x="1" y="307"/>
                    <a:pt x="86" y="397"/>
                    <a:pt x="199" y="397"/>
                  </a:cubicBezTo>
                  <a:cubicBezTo>
                    <a:pt x="307" y="397"/>
                    <a:pt x="397" y="307"/>
                    <a:pt x="397" y="199"/>
                  </a:cubicBezTo>
                  <a:cubicBezTo>
                    <a:pt x="397" y="90"/>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3"/>
            <p:cNvSpPr/>
            <p:nvPr/>
          </p:nvSpPr>
          <p:spPr>
            <a:xfrm flipH="1">
              <a:off x="4385977" y="3995583"/>
              <a:ext cx="42716" cy="42716"/>
            </a:xfrm>
            <a:custGeom>
              <a:rect b="b" l="l" r="r" t="t"/>
              <a:pathLst>
                <a:path extrusionOk="0" h="388" w="388">
                  <a:moveTo>
                    <a:pt x="194" y="1"/>
                  </a:moveTo>
                  <a:cubicBezTo>
                    <a:pt x="90" y="1"/>
                    <a:pt x="1" y="90"/>
                    <a:pt x="1" y="194"/>
                  </a:cubicBezTo>
                  <a:cubicBezTo>
                    <a:pt x="1" y="303"/>
                    <a:pt x="90" y="387"/>
                    <a:pt x="194" y="387"/>
                  </a:cubicBezTo>
                  <a:cubicBezTo>
                    <a:pt x="302" y="387"/>
                    <a:pt x="387" y="303"/>
                    <a:pt x="387" y="194"/>
                  </a:cubicBezTo>
                  <a:cubicBezTo>
                    <a:pt x="387" y="90"/>
                    <a:pt x="3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3"/>
            <p:cNvSpPr/>
            <p:nvPr/>
          </p:nvSpPr>
          <p:spPr>
            <a:xfrm flipH="1">
              <a:off x="4297243" y="4005491"/>
              <a:ext cx="41615" cy="41615"/>
            </a:xfrm>
            <a:custGeom>
              <a:rect b="b" l="l" r="r" t="t"/>
              <a:pathLst>
                <a:path extrusionOk="0" h="378" w="378">
                  <a:moveTo>
                    <a:pt x="189" y="0"/>
                  </a:moveTo>
                  <a:cubicBezTo>
                    <a:pt x="80" y="0"/>
                    <a:pt x="0" y="85"/>
                    <a:pt x="0" y="189"/>
                  </a:cubicBezTo>
                  <a:cubicBezTo>
                    <a:pt x="0" y="293"/>
                    <a:pt x="80" y="378"/>
                    <a:pt x="189" y="378"/>
                  </a:cubicBezTo>
                  <a:cubicBezTo>
                    <a:pt x="293" y="378"/>
                    <a:pt x="377" y="293"/>
                    <a:pt x="377" y="189"/>
                  </a:cubicBezTo>
                  <a:cubicBezTo>
                    <a:pt x="377" y="85"/>
                    <a:pt x="29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3"/>
            <p:cNvSpPr/>
            <p:nvPr/>
          </p:nvSpPr>
          <p:spPr>
            <a:xfrm flipH="1">
              <a:off x="4210051" y="4020574"/>
              <a:ext cx="40624" cy="41065"/>
            </a:xfrm>
            <a:custGeom>
              <a:rect b="b" l="l" r="r" t="t"/>
              <a:pathLst>
                <a:path extrusionOk="0" h="373" w="369">
                  <a:moveTo>
                    <a:pt x="185" y="0"/>
                  </a:moveTo>
                  <a:cubicBezTo>
                    <a:pt x="86" y="0"/>
                    <a:pt x="1" y="85"/>
                    <a:pt x="1" y="184"/>
                  </a:cubicBezTo>
                  <a:cubicBezTo>
                    <a:pt x="1" y="288"/>
                    <a:pt x="86" y="373"/>
                    <a:pt x="185" y="373"/>
                  </a:cubicBezTo>
                  <a:cubicBezTo>
                    <a:pt x="288" y="373"/>
                    <a:pt x="368" y="288"/>
                    <a:pt x="368" y="184"/>
                  </a:cubicBezTo>
                  <a:cubicBezTo>
                    <a:pt x="368" y="85"/>
                    <a:pt x="288"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3"/>
            <p:cNvSpPr/>
            <p:nvPr/>
          </p:nvSpPr>
          <p:spPr>
            <a:xfrm flipH="1">
              <a:off x="4123409" y="4040831"/>
              <a:ext cx="39523" cy="39964"/>
            </a:xfrm>
            <a:custGeom>
              <a:rect b="b" l="l" r="r" t="t"/>
              <a:pathLst>
                <a:path extrusionOk="0" h="363" w="359">
                  <a:moveTo>
                    <a:pt x="180" y="0"/>
                  </a:moveTo>
                  <a:cubicBezTo>
                    <a:pt x="81" y="0"/>
                    <a:pt x="0" y="80"/>
                    <a:pt x="0" y="179"/>
                  </a:cubicBezTo>
                  <a:cubicBezTo>
                    <a:pt x="0" y="283"/>
                    <a:pt x="81" y="363"/>
                    <a:pt x="180" y="363"/>
                  </a:cubicBezTo>
                  <a:cubicBezTo>
                    <a:pt x="279" y="363"/>
                    <a:pt x="359" y="283"/>
                    <a:pt x="359" y="179"/>
                  </a:cubicBezTo>
                  <a:cubicBezTo>
                    <a:pt x="359" y="80"/>
                    <a:pt x="279"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3"/>
            <p:cNvSpPr/>
            <p:nvPr/>
          </p:nvSpPr>
          <p:spPr>
            <a:xfrm flipH="1">
              <a:off x="4037757" y="4065711"/>
              <a:ext cx="39083" cy="38532"/>
            </a:xfrm>
            <a:custGeom>
              <a:rect b="b" l="l" r="r" t="t"/>
              <a:pathLst>
                <a:path extrusionOk="0" h="350" w="355">
                  <a:moveTo>
                    <a:pt x="180" y="0"/>
                  </a:moveTo>
                  <a:cubicBezTo>
                    <a:pt x="81" y="0"/>
                    <a:pt x="1" y="76"/>
                    <a:pt x="1" y="175"/>
                  </a:cubicBezTo>
                  <a:cubicBezTo>
                    <a:pt x="1" y="274"/>
                    <a:pt x="81" y="349"/>
                    <a:pt x="180" y="349"/>
                  </a:cubicBezTo>
                  <a:cubicBezTo>
                    <a:pt x="274" y="349"/>
                    <a:pt x="355" y="274"/>
                    <a:pt x="355" y="175"/>
                  </a:cubicBezTo>
                  <a:cubicBezTo>
                    <a:pt x="355" y="76"/>
                    <a:pt x="274"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3"/>
            <p:cNvSpPr/>
            <p:nvPr/>
          </p:nvSpPr>
          <p:spPr>
            <a:xfrm flipH="1">
              <a:off x="3953648" y="4094225"/>
              <a:ext cx="37542" cy="37431"/>
            </a:xfrm>
            <a:custGeom>
              <a:rect b="b" l="l" r="r" t="t"/>
              <a:pathLst>
                <a:path extrusionOk="0" h="340" w="341">
                  <a:moveTo>
                    <a:pt x="171" y="1"/>
                  </a:moveTo>
                  <a:cubicBezTo>
                    <a:pt x="76" y="1"/>
                    <a:pt x="1" y="76"/>
                    <a:pt x="1" y="170"/>
                  </a:cubicBezTo>
                  <a:cubicBezTo>
                    <a:pt x="1" y="265"/>
                    <a:pt x="76" y="340"/>
                    <a:pt x="171" y="340"/>
                  </a:cubicBezTo>
                  <a:cubicBezTo>
                    <a:pt x="265" y="340"/>
                    <a:pt x="340" y="265"/>
                    <a:pt x="340" y="170"/>
                  </a:cubicBezTo>
                  <a:cubicBezTo>
                    <a:pt x="340" y="76"/>
                    <a:pt x="265"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3"/>
            <p:cNvSpPr/>
            <p:nvPr/>
          </p:nvSpPr>
          <p:spPr>
            <a:xfrm flipH="1">
              <a:off x="3870639" y="4125931"/>
              <a:ext cx="36991" cy="36881"/>
            </a:xfrm>
            <a:custGeom>
              <a:rect b="b" l="l" r="r" t="t"/>
              <a:pathLst>
                <a:path extrusionOk="0" h="335" w="336">
                  <a:moveTo>
                    <a:pt x="171" y="0"/>
                  </a:moveTo>
                  <a:cubicBezTo>
                    <a:pt x="76" y="0"/>
                    <a:pt x="1" y="76"/>
                    <a:pt x="1" y="170"/>
                  </a:cubicBezTo>
                  <a:cubicBezTo>
                    <a:pt x="1" y="259"/>
                    <a:pt x="76" y="335"/>
                    <a:pt x="171" y="335"/>
                  </a:cubicBezTo>
                  <a:cubicBezTo>
                    <a:pt x="265" y="335"/>
                    <a:pt x="335" y="259"/>
                    <a:pt x="335" y="170"/>
                  </a:cubicBezTo>
                  <a:cubicBezTo>
                    <a:pt x="335" y="76"/>
                    <a:pt x="265"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3"/>
            <p:cNvSpPr/>
            <p:nvPr/>
          </p:nvSpPr>
          <p:spPr>
            <a:xfrm flipH="1">
              <a:off x="3788620" y="4161161"/>
              <a:ext cx="35890" cy="35890"/>
            </a:xfrm>
            <a:custGeom>
              <a:rect b="b" l="l" r="r" t="t"/>
              <a:pathLst>
                <a:path extrusionOk="0" h="326" w="326">
                  <a:moveTo>
                    <a:pt x="165" y="1"/>
                  </a:moveTo>
                  <a:cubicBezTo>
                    <a:pt x="71" y="1"/>
                    <a:pt x="0" y="71"/>
                    <a:pt x="0" y="161"/>
                  </a:cubicBezTo>
                  <a:cubicBezTo>
                    <a:pt x="0" y="255"/>
                    <a:pt x="71" y="326"/>
                    <a:pt x="165" y="326"/>
                  </a:cubicBezTo>
                  <a:cubicBezTo>
                    <a:pt x="255" y="326"/>
                    <a:pt x="325" y="255"/>
                    <a:pt x="325" y="161"/>
                  </a:cubicBezTo>
                  <a:cubicBezTo>
                    <a:pt x="325" y="71"/>
                    <a:pt x="255"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3"/>
            <p:cNvSpPr/>
            <p:nvPr/>
          </p:nvSpPr>
          <p:spPr>
            <a:xfrm flipH="1">
              <a:off x="3707703" y="4198592"/>
              <a:ext cx="35340" cy="35340"/>
            </a:xfrm>
            <a:custGeom>
              <a:rect b="b" l="l" r="r" t="t"/>
              <a:pathLst>
                <a:path extrusionOk="0" h="321" w="321">
                  <a:moveTo>
                    <a:pt x="160" y="0"/>
                  </a:moveTo>
                  <a:cubicBezTo>
                    <a:pt x="71" y="0"/>
                    <a:pt x="0" y="76"/>
                    <a:pt x="0" y="160"/>
                  </a:cubicBezTo>
                  <a:cubicBezTo>
                    <a:pt x="0" y="250"/>
                    <a:pt x="71" y="321"/>
                    <a:pt x="160" y="321"/>
                  </a:cubicBezTo>
                  <a:cubicBezTo>
                    <a:pt x="250" y="321"/>
                    <a:pt x="321" y="250"/>
                    <a:pt x="321" y="160"/>
                  </a:cubicBezTo>
                  <a:cubicBezTo>
                    <a:pt x="321" y="76"/>
                    <a:pt x="250"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3"/>
            <p:cNvSpPr/>
            <p:nvPr/>
          </p:nvSpPr>
          <p:spPr>
            <a:xfrm flipH="1">
              <a:off x="3627226" y="4236463"/>
              <a:ext cx="34349" cy="34349"/>
            </a:xfrm>
            <a:custGeom>
              <a:rect b="b" l="l" r="r" t="t"/>
              <a:pathLst>
                <a:path extrusionOk="0" h="312" w="312">
                  <a:moveTo>
                    <a:pt x="156" y="0"/>
                  </a:moveTo>
                  <a:cubicBezTo>
                    <a:pt x="71" y="0"/>
                    <a:pt x="0" y="71"/>
                    <a:pt x="0" y="156"/>
                  </a:cubicBezTo>
                  <a:cubicBezTo>
                    <a:pt x="0" y="241"/>
                    <a:pt x="71" y="311"/>
                    <a:pt x="156" y="311"/>
                  </a:cubicBezTo>
                  <a:cubicBezTo>
                    <a:pt x="241" y="311"/>
                    <a:pt x="311" y="241"/>
                    <a:pt x="311" y="156"/>
                  </a:cubicBezTo>
                  <a:cubicBezTo>
                    <a:pt x="311" y="71"/>
                    <a:pt x="241"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3"/>
            <p:cNvSpPr/>
            <p:nvPr/>
          </p:nvSpPr>
          <p:spPr>
            <a:xfrm flipH="1">
              <a:off x="3545759" y="4272793"/>
              <a:ext cx="33358" cy="33248"/>
            </a:xfrm>
            <a:custGeom>
              <a:rect b="b" l="l" r="r" t="t"/>
              <a:pathLst>
                <a:path extrusionOk="0" h="302" w="303">
                  <a:moveTo>
                    <a:pt x="152" y="0"/>
                  </a:moveTo>
                  <a:cubicBezTo>
                    <a:pt x="67" y="0"/>
                    <a:pt x="1" y="71"/>
                    <a:pt x="1" y="151"/>
                  </a:cubicBezTo>
                  <a:cubicBezTo>
                    <a:pt x="1" y="236"/>
                    <a:pt x="67" y="302"/>
                    <a:pt x="152" y="302"/>
                  </a:cubicBezTo>
                  <a:cubicBezTo>
                    <a:pt x="232" y="302"/>
                    <a:pt x="303" y="236"/>
                    <a:pt x="303" y="151"/>
                  </a:cubicBezTo>
                  <a:cubicBezTo>
                    <a:pt x="303" y="71"/>
                    <a:pt x="232"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3"/>
            <p:cNvSpPr/>
            <p:nvPr/>
          </p:nvSpPr>
          <p:spPr>
            <a:xfrm flipH="1">
              <a:off x="3463741" y="4307582"/>
              <a:ext cx="32257" cy="32257"/>
            </a:xfrm>
            <a:custGeom>
              <a:rect b="b" l="l" r="r" t="t"/>
              <a:pathLst>
                <a:path extrusionOk="0" h="293" w="293">
                  <a:moveTo>
                    <a:pt x="146" y="0"/>
                  </a:moveTo>
                  <a:cubicBezTo>
                    <a:pt x="66" y="0"/>
                    <a:pt x="0" y="66"/>
                    <a:pt x="0" y="146"/>
                  </a:cubicBezTo>
                  <a:cubicBezTo>
                    <a:pt x="0" y="226"/>
                    <a:pt x="66" y="292"/>
                    <a:pt x="146" y="292"/>
                  </a:cubicBezTo>
                  <a:cubicBezTo>
                    <a:pt x="226" y="292"/>
                    <a:pt x="292" y="226"/>
                    <a:pt x="292" y="146"/>
                  </a:cubicBezTo>
                  <a:cubicBezTo>
                    <a:pt x="292" y="66"/>
                    <a:pt x="226"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3"/>
            <p:cNvSpPr/>
            <p:nvPr/>
          </p:nvSpPr>
          <p:spPr>
            <a:xfrm flipH="1">
              <a:off x="3381282" y="4340280"/>
              <a:ext cx="31156" cy="31707"/>
            </a:xfrm>
            <a:custGeom>
              <a:rect b="b" l="l" r="r" t="t"/>
              <a:pathLst>
                <a:path extrusionOk="0" h="288" w="283">
                  <a:moveTo>
                    <a:pt x="142" y="0"/>
                  </a:moveTo>
                  <a:cubicBezTo>
                    <a:pt x="66" y="0"/>
                    <a:pt x="0" y="66"/>
                    <a:pt x="0" y="142"/>
                  </a:cubicBezTo>
                  <a:cubicBezTo>
                    <a:pt x="0" y="222"/>
                    <a:pt x="66" y="288"/>
                    <a:pt x="142" y="288"/>
                  </a:cubicBezTo>
                  <a:cubicBezTo>
                    <a:pt x="222" y="288"/>
                    <a:pt x="283" y="222"/>
                    <a:pt x="283" y="142"/>
                  </a:cubicBezTo>
                  <a:cubicBezTo>
                    <a:pt x="283" y="66"/>
                    <a:pt x="222"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3"/>
            <p:cNvSpPr/>
            <p:nvPr/>
          </p:nvSpPr>
          <p:spPr>
            <a:xfrm flipH="1">
              <a:off x="3297723" y="4371325"/>
              <a:ext cx="30165" cy="30275"/>
            </a:xfrm>
            <a:custGeom>
              <a:rect b="b" l="l" r="r" t="t"/>
              <a:pathLst>
                <a:path extrusionOk="0" h="275" w="274">
                  <a:moveTo>
                    <a:pt x="137" y="1"/>
                  </a:moveTo>
                  <a:cubicBezTo>
                    <a:pt x="62" y="1"/>
                    <a:pt x="1" y="62"/>
                    <a:pt x="1" y="138"/>
                  </a:cubicBezTo>
                  <a:cubicBezTo>
                    <a:pt x="1" y="213"/>
                    <a:pt x="62" y="274"/>
                    <a:pt x="137" y="274"/>
                  </a:cubicBezTo>
                  <a:cubicBezTo>
                    <a:pt x="213" y="274"/>
                    <a:pt x="274" y="213"/>
                    <a:pt x="274" y="138"/>
                  </a:cubicBezTo>
                  <a:cubicBezTo>
                    <a:pt x="274" y="62"/>
                    <a:pt x="213"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73"/>
            <p:cNvSpPr/>
            <p:nvPr/>
          </p:nvSpPr>
          <p:spPr>
            <a:xfrm flipH="1">
              <a:off x="3213613" y="4400389"/>
              <a:ext cx="29175" cy="29175"/>
            </a:xfrm>
            <a:custGeom>
              <a:rect b="b" l="l" r="r" t="t"/>
              <a:pathLst>
                <a:path extrusionOk="0" h="265" w="265">
                  <a:moveTo>
                    <a:pt x="133" y="1"/>
                  </a:moveTo>
                  <a:cubicBezTo>
                    <a:pt x="57" y="1"/>
                    <a:pt x="1" y="62"/>
                    <a:pt x="1" y="133"/>
                  </a:cubicBezTo>
                  <a:cubicBezTo>
                    <a:pt x="1" y="208"/>
                    <a:pt x="57" y="265"/>
                    <a:pt x="133" y="265"/>
                  </a:cubicBezTo>
                  <a:cubicBezTo>
                    <a:pt x="208" y="265"/>
                    <a:pt x="265" y="208"/>
                    <a:pt x="265" y="133"/>
                  </a:cubicBezTo>
                  <a:cubicBezTo>
                    <a:pt x="265" y="62"/>
                    <a:pt x="208" y="1"/>
                    <a:pt x="1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73"/>
            <p:cNvSpPr/>
            <p:nvPr/>
          </p:nvSpPr>
          <p:spPr>
            <a:xfrm flipH="1">
              <a:off x="3128512" y="4427472"/>
              <a:ext cx="28624" cy="28074"/>
            </a:xfrm>
            <a:custGeom>
              <a:rect b="b" l="l" r="r" t="t"/>
              <a:pathLst>
                <a:path extrusionOk="0" h="255" w="260">
                  <a:moveTo>
                    <a:pt x="128" y="0"/>
                  </a:moveTo>
                  <a:cubicBezTo>
                    <a:pt x="57" y="0"/>
                    <a:pt x="0" y="57"/>
                    <a:pt x="0" y="127"/>
                  </a:cubicBezTo>
                  <a:cubicBezTo>
                    <a:pt x="0" y="198"/>
                    <a:pt x="57" y="255"/>
                    <a:pt x="128" y="255"/>
                  </a:cubicBezTo>
                  <a:cubicBezTo>
                    <a:pt x="198" y="255"/>
                    <a:pt x="260" y="198"/>
                    <a:pt x="260" y="127"/>
                  </a:cubicBezTo>
                  <a:cubicBezTo>
                    <a:pt x="260" y="57"/>
                    <a:pt x="198"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73"/>
            <p:cNvSpPr/>
            <p:nvPr/>
          </p:nvSpPr>
          <p:spPr>
            <a:xfrm flipH="1">
              <a:off x="3043411" y="4451802"/>
              <a:ext cx="27083" cy="27633"/>
            </a:xfrm>
            <a:custGeom>
              <a:rect b="b" l="l" r="r" t="t"/>
              <a:pathLst>
                <a:path extrusionOk="0" h="251" w="246">
                  <a:moveTo>
                    <a:pt x="123" y="1"/>
                  </a:moveTo>
                  <a:cubicBezTo>
                    <a:pt x="53" y="1"/>
                    <a:pt x="1" y="57"/>
                    <a:pt x="1" y="123"/>
                  </a:cubicBezTo>
                  <a:cubicBezTo>
                    <a:pt x="1" y="194"/>
                    <a:pt x="53" y="250"/>
                    <a:pt x="123" y="250"/>
                  </a:cubicBezTo>
                  <a:cubicBezTo>
                    <a:pt x="194" y="250"/>
                    <a:pt x="246" y="194"/>
                    <a:pt x="246" y="123"/>
                  </a:cubicBezTo>
                  <a:cubicBezTo>
                    <a:pt x="246" y="57"/>
                    <a:pt x="194"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73"/>
            <p:cNvSpPr/>
            <p:nvPr/>
          </p:nvSpPr>
          <p:spPr>
            <a:xfrm flipH="1">
              <a:off x="2956659" y="4473600"/>
              <a:ext cx="27083" cy="26642"/>
            </a:xfrm>
            <a:custGeom>
              <a:rect b="b" l="l" r="r" t="t"/>
              <a:pathLst>
                <a:path extrusionOk="0" h="242" w="246">
                  <a:moveTo>
                    <a:pt x="123" y="1"/>
                  </a:moveTo>
                  <a:cubicBezTo>
                    <a:pt x="57" y="1"/>
                    <a:pt x="0" y="57"/>
                    <a:pt x="0" y="123"/>
                  </a:cubicBezTo>
                  <a:cubicBezTo>
                    <a:pt x="0" y="189"/>
                    <a:pt x="57" y="241"/>
                    <a:pt x="123" y="241"/>
                  </a:cubicBezTo>
                  <a:cubicBezTo>
                    <a:pt x="189" y="241"/>
                    <a:pt x="245" y="189"/>
                    <a:pt x="245" y="123"/>
                  </a:cubicBezTo>
                  <a:cubicBezTo>
                    <a:pt x="245" y="57"/>
                    <a:pt x="189"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3"/>
            <p:cNvSpPr/>
            <p:nvPr/>
          </p:nvSpPr>
          <p:spPr>
            <a:xfrm flipH="1">
              <a:off x="2870017" y="4493307"/>
              <a:ext cx="26092" cy="25541"/>
            </a:xfrm>
            <a:custGeom>
              <a:rect b="b" l="l" r="r" t="t"/>
              <a:pathLst>
                <a:path extrusionOk="0" h="232" w="237">
                  <a:moveTo>
                    <a:pt x="119" y="1"/>
                  </a:moveTo>
                  <a:cubicBezTo>
                    <a:pt x="57" y="1"/>
                    <a:pt x="1" y="53"/>
                    <a:pt x="1" y="114"/>
                  </a:cubicBezTo>
                  <a:cubicBezTo>
                    <a:pt x="1" y="180"/>
                    <a:pt x="57" y="232"/>
                    <a:pt x="119" y="232"/>
                  </a:cubicBezTo>
                  <a:cubicBezTo>
                    <a:pt x="185" y="232"/>
                    <a:pt x="236" y="180"/>
                    <a:pt x="236" y="114"/>
                  </a:cubicBezTo>
                  <a:cubicBezTo>
                    <a:pt x="236" y="53"/>
                    <a:pt x="185"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3"/>
            <p:cNvSpPr/>
            <p:nvPr/>
          </p:nvSpPr>
          <p:spPr>
            <a:xfrm flipH="1">
              <a:off x="2782825" y="4509931"/>
              <a:ext cx="24551" cy="24551"/>
            </a:xfrm>
            <a:custGeom>
              <a:rect b="b" l="l" r="r" t="t"/>
              <a:pathLst>
                <a:path extrusionOk="0" h="223" w="223">
                  <a:moveTo>
                    <a:pt x="109" y="1"/>
                  </a:moveTo>
                  <a:cubicBezTo>
                    <a:pt x="48" y="1"/>
                    <a:pt x="1" y="52"/>
                    <a:pt x="1" y="114"/>
                  </a:cubicBezTo>
                  <a:cubicBezTo>
                    <a:pt x="1" y="175"/>
                    <a:pt x="48" y="222"/>
                    <a:pt x="109" y="222"/>
                  </a:cubicBezTo>
                  <a:cubicBezTo>
                    <a:pt x="171" y="222"/>
                    <a:pt x="222" y="175"/>
                    <a:pt x="222" y="114"/>
                  </a:cubicBezTo>
                  <a:cubicBezTo>
                    <a:pt x="222" y="52"/>
                    <a:pt x="171"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73"/>
            <p:cNvSpPr/>
            <p:nvPr/>
          </p:nvSpPr>
          <p:spPr>
            <a:xfrm flipH="1">
              <a:off x="2695082" y="4523912"/>
              <a:ext cx="23560" cy="23560"/>
            </a:xfrm>
            <a:custGeom>
              <a:rect b="b" l="l" r="r" t="t"/>
              <a:pathLst>
                <a:path extrusionOk="0" h="214" w="214">
                  <a:moveTo>
                    <a:pt x="105" y="1"/>
                  </a:moveTo>
                  <a:cubicBezTo>
                    <a:pt x="48" y="1"/>
                    <a:pt x="1" y="48"/>
                    <a:pt x="1" y="109"/>
                  </a:cubicBezTo>
                  <a:cubicBezTo>
                    <a:pt x="1" y="166"/>
                    <a:pt x="48" y="213"/>
                    <a:pt x="105" y="213"/>
                  </a:cubicBezTo>
                  <a:cubicBezTo>
                    <a:pt x="166" y="213"/>
                    <a:pt x="213" y="166"/>
                    <a:pt x="213" y="109"/>
                  </a:cubicBezTo>
                  <a:cubicBezTo>
                    <a:pt x="213" y="48"/>
                    <a:pt x="166" y="1"/>
                    <a:pt x="1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73"/>
            <p:cNvSpPr/>
            <p:nvPr/>
          </p:nvSpPr>
          <p:spPr>
            <a:xfrm flipH="1">
              <a:off x="2606899" y="4534811"/>
              <a:ext cx="22899" cy="23009"/>
            </a:xfrm>
            <a:custGeom>
              <a:rect b="b" l="l" r="r" t="t"/>
              <a:pathLst>
                <a:path extrusionOk="0" h="209" w="208">
                  <a:moveTo>
                    <a:pt x="104" y="1"/>
                  </a:moveTo>
                  <a:cubicBezTo>
                    <a:pt x="47" y="1"/>
                    <a:pt x="0" y="43"/>
                    <a:pt x="0" y="105"/>
                  </a:cubicBezTo>
                  <a:cubicBezTo>
                    <a:pt x="0" y="161"/>
                    <a:pt x="47" y="208"/>
                    <a:pt x="104" y="208"/>
                  </a:cubicBezTo>
                  <a:cubicBezTo>
                    <a:pt x="160" y="208"/>
                    <a:pt x="208" y="161"/>
                    <a:pt x="208" y="105"/>
                  </a:cubicBezTo>
                  <a:cubicBezTo>
                    <a:pt x="208" y="43"/>
                    <a:pt x="160"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3"/>
            <p:cNvSpPr/>
            <p:nvPr/>
          </p:nvSpPr>
          <p:spPr>
            <a:xfrm flipH="1">
              <a:off x="2518165" y="4542628"/>
              <a:ext cx="21908" cy="21908"/>
            </a:xfrm>
            <a:custGeom>
              <a:rect b="b" l="l" r="r" t="t"/>
              <a:pathLst>
                <a:path extrusionOk="0" h="199" w="199">
                  <a:moveTo>
                    <a:pt x="100" y="1"/>
                  </a:moveTo>
                  <a:cubicBezTo>
                    <a:pt x="43" y="1"/>
                    <a:pt x="1" y="43"/>
                    <a:pt x="1" y="100"/>
                  </a:cubicBezTo>
                  <a:cubicBezTo>
                    <a:pt x="1" y="151"/>
                    <a:pt x="43" y="199"/>
                    <a:pt x="100" y="199"/>
                  </a:cubicBezTo>
                  <a:cubicBezTo>
                    <a:pt x="152" y="199"/>
                    <a:pt x="199" y="151"/>
                    <a:pt x="199" y="100"/>
                  </a:cubicBezTo>
                  <a:cubicBezTo>
                    <a:pt x="199" y="43"/>
                    <a:pt x="152"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3"/>
            <p:cNvSpPr/>
            <p:nvPr/>
          </p:nvSpPr>
          <p:spPr>
            <a:xfrm flipH="1">
              <a:off x="2429431" y="4547362"/>
              <a:ext cx="20807" cy="20807"/>
            </a:xfrm>
            <a:custGeom>
              <a:rect b="b" l="l" r="r" t="t"/>
              <a:pathLst>
                <a:path extrusionOk="0" h="189" w="189">
                  <a:moveTo>
                    <a:pt x="94" y="0"/>
                  </a:moveTo>
                  <a:cubicBezTo>
                    <a:pt x="43" y="0"/>
                    <a:pt x="0" y="42"/>
                    <a:pt x="0" y="94"/>
                  </a:cubicBezTo>
                  <a:cubicBezTo>
                    <a:pt x="0" y="146"/>
                    <a:pt x="43" y="189"/>
                    <a:pt x="94" y="189"/>
                  </a:cubicBezTo>
                  <a:cubicBezTo>
                    <a:pt x="146" y="189"/>
                    <a:pt x="189" y="146"/>
                    <a:pt x="189" y="94"/>
                  </a:cubicBezTo>
                  <a:cubicBezTo>
                    <a:pt x="189" y="42"/>
                    <a:pt x="146" y="0"/>
                    <a:pt x="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3"/>
            <p:cNvSpPr/>
            <p:nvPr/>
          </p:nvSpPr>
          <p:spPr>
            <a:xfrm flipH="1">
              <a:off x="2340698" y="4548903"/>
              <a:ext cx="19817" cy="20367"/>
            </a:xfrm>
            <a:custGeom>
              <a:rect b="b" l="l" r="r" t="t"/>
              <a:pathLst>
                <a:path extrusionOk="0" h="185" w="180">
                  <a:moveTo>
                    <a:pt x="90" y="0"/>
                  </a:moveTo>
                  <a:cubicBezTo>
                    <a:pt x="38" y="0"/>
                    <a:pt x="1" y="43"/>
                    <a:pt x="1" y="94"/>
                  </a:cubicBezTo>
                  <a:cubicBezTo>
                    <a:pt x="1" y="142"/>
                    <a:pt x="38" y="184"/>
                    <a:pt x="90" y="184"/>
                  </a:cubicBezTo>
                  <a:cubicBezTo>
                    <a:pt x="137" y="184"/>
                    <a:pt x="180" y="142"/>
                    <a:pt x="180" y="94"/>
                  </a:cubicBezTo>
                  <a:cubicBezTo>
                    <a:pt x="180" y="43"/>
                    <a:pt x="137"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73"/>
            <p:cNvSpPr/>
            <p:nvPr/>
          </p:nvSpPr>
          <p:spPr>
            <a:xfrm flipH="1">
              <a:off x="2251854" y="4547802"/>
              <a:ext cx="19376" cy="19376"/>
            </a:xfrm>
            <a:custGeom>
              <a:rect b="b" l="l" r="r" t="t"/>
              <a:pathLst>
                <a:path extrusionOk="0" h="176" w="176">
                  <a:moveTo>
                    <a:pt x="90" y="1"/>
                  </a:moveTo>
                  <a:cubicBezTo>
                    <a:pt x="43" y="1"/>
                    <a:pt x="1" y="38"/>
                    <a:pt x="1" y="86"/>
                  </a:cubicBezTo>
                  <a:cubicBezTo>
                    <a:pt x="1" y="133"/>
                    <a:pt x="43" y="175"/>
                    <a:pt x="90" y="175"/>
                  </a:cubicBezTo>
                  <a:cubicBezTo>
                    <a:pt x="137" y="175"/>
                    <a:pt x="175" y="133"/>
                    <a:pt x="175" y="86"/>
                  </a:cubicBezTo>
                  <a:cubicBezTo>
                    <a:pt x="175" y="38"/>
                    <a:pt x="137"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3"/>
            <p:cNvSpPr/>
            <p:nvPr/>
          </p:nvSpPr>
          <p:spPr>
            <a:xfrm flipH="1">
              <a:off x="2163120" y="4543729"/>
              <a:ext cx="18275" cy="18275"/>
            </a:xfrm>
            <a:custGeom>
              <a:rect b="b" l="l" r="r" t="t"/>
              <a:pathLst>
                <a:path extrusionOk="0" h="166" w="166">
                  <a:moveTo>
                    <a:pt x="85" y="0"/>
                  </a:moveTo>
                  <a:cubicBezTo>
                    <a:pt x="38" y="0"/>
                    <a:pt x="0" y="38"/>
                    <a:pt x="0" y="85"/>
                  </a:cubicBezTo>
                  <a:cubicBezTo>
                    <a:pt x="0" y="127"/>
                    <a:pt x="38" y="165"/>
                    <a:pt x="85" y="165"/>
                  </a:cubicBezTo>
                  <a:cubicBezTo>
                    <a:pt x="127" y="165"/>
                    <a:pt x="165" y="127"/>
                    <a:pt x="165" y="85"/>
                  </a:cubicBezTo>
                  <a:cubicBezTo>
                    <a:pt x="165" y="38"/>
                    <a:pt x="127"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3"/>
            <p:cNvSpPr/>
            <p:nvPr/>
          </p:nvSpPr>
          <p:spPr>
            <a:xfrm flipH="1">
              <a:off x="2074386" y="4536903"/>
              <a:ext cx="17285" cy="17285"/>
            </a:xfrm>
            <a:custGeom>
              <a:rect b="b" l="l" r="r" t="t"/>
              <a:pathLst>
                <a:path extrusionOk="0" h="157" w="157">
                  <a:moveTo>
                    <a:pt x="76" y="1"/>
                  </a:moveTo>
                  <a:cubicBezTo>
                    <a:pt x="34" y="1"/>
                    <a:pt x="1" y="38"/>
                    <a:pt x="1" y="81"/>
                  </a:cubicBezTo>
                  <a:cubicBezTo>
                    <a:pt x="1" y="123"/>
                    <a:pt x="34" y="156"/>
                    <a:pt x="76" y="156"/>
                  </a:cubicBezTo>
                  <a:cubicBezTo>
                    <a:pt x="119" y="156"/>
                    <a:pt x="156" y="123"/>
                    <a:pt x="156" y="81"/>
                  </a:cubicBezTo>
                  <a:cubicBezTo>
                    <a:pt x="156" y="38"/>
                    <a:pt x="119"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3"/>
            <p:cNvSpPr/>
            <p:nvPr/>
          </p:nvSpPr>
          <p:spPr>
            <a:xfrm flipH="1">
              <a:off x="1986203" y="4528096"/>
              <a:ext cx="16184" cy="16184"/>
            </a:xfrm>
            <a:custGeom>
              <a:rect b="b" l="l" r="r" t="t"/>
              <a:pathLst>
                <a:path extrusionOk="0" h="147" w="147">
                  <a:moveTo>
                    <a:pt x="71" y="1"/>
                  </a:moveTo>
                  <a:cubicBezTo>
                    <a:pt x="34" y="1"/>
                    <a:pt x="1" y="34"/>
                    <a:pt x="1" y="71"/>
                  </a:cubicBezTo>
                  <a:cubicBezTo>
                    <a:pt x="1" y="114"/>
                    <a:pt x="34" y="147"/>
                    <a:pt x="71" y="147"/>
                  </a:cubicBezTo>
                  <a:cubicBezTo>
                    <a:pt x="114" y="147"/>
                    <a:pt x="147" y="114"/>
                    <a:pt x="147" y="71"/>
                  </a:cubicBezTo>
                  <a:cubicBezTo>
                    <a:pt x="147" y="34"/>
                    <a:pt x="114"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3"/>
            <p:cNvSpPr/>
            <p:nvPr/>
          </p:nvSpPr>
          <p:spPr>
            <a:xfrm flipH="1">
              <a:off x="1898460" y="4516646"/>
              <a:ext cx="15193" cy="15743"/>
            </a:xfrm>
            <a:custGeom>
              <a:rect b="b" l="l" r="r" t="t"/>
              <a:pathLst>
                <a:path extrusionOk="0" h="143" w="138">
                  <a:moveTo>
                    <a:pt x="71" y="1"/>
                  </a:moveTo>
                  <a:cubicBezTo>
                    <a:pt x="34" y="1"/>
                    <a:pt x="1" y="34"/>
                    <a:pt x="1" y="72"/>
                  </a:cubicBezTo>
                  <a:cubicBezTo>
                    <a:pt x="1" y="109"/>
                    <a:pt x="34" y="142"/>
                    <a:pt x="71" y="142"/>
                  </a:cubicBezTo>
                  <a:cubicBezTo>
                    <a:pt x="109" y="142"/>
                    <a:pt x="137" y="109"/>
                    <a:pt x="137" y="72"/>
                  </a:cubicBezTo>
                  <a:cubicBezTo>
                    <a:pt x="137" y="34"/>
                    <a:pt x="10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3"/>
            <p:cNvSpPr/>
            <p:nvPr/>
          </p:nvSpPr>
          <p:spPr>
            <a:xfrm flipH="1">
              <a:off x="1810277" y="4504206"/>
              <a:ext cx="14642" cy="14202"/>
            </a:xfrm>
            <a:custGeom>
              <a:rect b="b" l="l" r="r" t="t"/>
              <a:pathLst>
                <a:path extrusionOk="0" h="129" w="133">
                  <a:moveTo>
                    <a:pt x="67" y="1"/>
                  </a:moveTo>
                  <a:cubicBezTo>
                    <a:pt x="29" y="1"/>
                    <a:pt x="1" y="29"/>
                    <a:pt x="1" y="62"/>
                  </a:cubicBezTo>
                  <a:cubicBezTo>
                    <a:pt x="1" y="100"/>
                    <a:pt x="29" y="128"/>
                    <a:pt x="67" y="128"/>
                  </a:cubicBezTo>
                  <a:cubicBezTo>
                    <a:pt x="100" y="128"/>
                    <a:pt x="133" y="100"/>
                    <a:pt x="133" y="62"/>
                  </a:cubicBezTo>
                  <a:cubicBezTo>
                    <a:pt x="133" y="29"/>
                    <a:pt x="100"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3"/>
            <p:cNvSpPr/>
            <p:nvPr/>
          </p:nvSpPr>
          <p:spPr>
            <a:xfrm flipH="1">
              <a:off x="1722534" y="4490224"/>
              <a:ext cx="13651" cy="13101"/>
            </a:xfrm>
            <a:custGeom>
              <a:rect b="b" l="l" r="r" t="t"/>
              <a:pathLst>
                <a:path extrusionOk="0" h="119" w="124">
                  <a:moveTo>
                    <a:pt x="62" y="0"/>
                  </a:moveTo>
                  <a:cubicBezTo>
                    <a:pt x="29" y="0"/>
                    <a:pt x="1" y="29"/>
                    <a:pt x="1" y="62"/>
                  </a:cubicBezTo>
                  <a:cubicBezTo>
                    <a:pt x="1" y="95"/>
                    <a:pt x="29" y="118"/>
                    <a:pt x="62" y="118"/>
                  </a:cubicBezTo>
                  <a:cubicBezTo>
                    <a:pt x="95" y="118"/>
                    <a:pt x="123" y="95"/>
                    <a:pt x="123" y="62"/>
                  </a:cubicBezTo>
                  <a:cubicBezTo>
                    <a:pt x="123" y="29"/>
                    <a:pt x="95"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73"/>
            <p:cNvSpPr/>
            <p:nvPr/>
          </p:nvSpPr>
          <p:spPr>
            <a:xfrm flipH="1">
              <a:off x="1635342" y="4475142"/>
              <a:ext cx="12551" cy="12551"/>
            </a:xfrm>
            <a:custGeom>
              <a:rect b="b" l="l" r="r" t="t"/>
              <a:pathLst>
                <a:path extrusionOk="0" h="114" w="114">
                  <a:moveTo>
                    <a:pt x="57" y="1"/>
                  </a:moveTo>
                  <a:cubicBezTo>
                    <a:pt x="29" y="1"/>
                    <a:pt x="0" y="29"/>
                    <a:pt x="0" y="57"/>
                  </a:cubicBezTo>
                  <a:cubicBezTo>
                    <a:pt x="0" y="90"/>
                    <a:pt x="29" y="114"/>
                    <a:pt x="57" y="114"/>
                  </a:cubicBezTo>
                  <a:cubicBezTo>
                    <a:pt x="90" y="114"/>
                    <a:pt x="113" y="90"/>
                    <a:pt x="113" y="57"/>
                  </a:cubicBezTo>
                  <a:cubicBezTo>
                    <a:pt x="113" y="29"/>
                    <a:pt x="90"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3"/>
            <p:cNvSpPr/>
            <p:nvPr/>
          </p:nvSpPr>
          <p:spPr>
            <a:xfrm flipH="1">
              <a:off x="1547599" y="4460610"/>
              <a:ext cx="11560" cy="11560"/>
            </a:xfrm>
            <a:custGeom>
              <a:rect b="b" l="l" r="r" t="t"/>
              <a:pathLst>
                <a:path extrusionOk="0" h="105" w="105">
                  <a:moveTo>
                    <a:pt x="52" y="1"/>
                  </a:moveTo>
                  <a:cubicBezTo>
                    <a:pt x="24" y="1"/>
                    <a:pt x="0" y="24"/>
                    <a:pt x="0" y="53"/>
                  </a:cubicBezTo>
                  <a:cubicBezTo>
                    <a:pt x="0" y="81"/>
                    <a:pt x="24" y="104"/>
                    <a:pt x="52" y="104"/>
                  </a:cubicBezTo>
                  <a:cubicBezTo>
                    <a:pt x="81" y="104"/>
                    <a:pt x="104" y="81"/>
                    <a:pt x="104" y="53"/>
                  </a:cubicBezTo>
                  <a:cubicBezTo>
                    <a:pt x="104" y="24"/>
                    <a:pt x="81"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3"/>
            <p:cNvSpPr/>
            <p:nvPr/>
          </p:nvSpPr>
          <p:spPr>
            <a:xfrm flipH="1">
              <a:off x="1460406" y="4446077"/>
              <a:ext cx="10569" cy="10569"/>
            </a:xfrm>
            <a:custGeom>
              <a:rect b="b" l="l" r="r" t="t"/>
              <a:pathLst>
                <a:path extrusionOk="0" h="96" w="96">
                  <a:moveTo>
                    <a:pt x="48" y="1"/>
                  </a:moveTo>
                  <a:cubicBezTo>
                    <a:pt x="24" y="1"/>
                    <a:pt x="1" y="20"/>
                    <a:pt x="1" y="48"/>
                  </a:cubicBezTo>
                  <a:cubicBezTo>
                    <a:pt x="1" y="71"/>
                    <a:pt x="24" y="95"/>
                    <a:pt x="48" y="95"/>
                  </a:cubicBezTo>
                  <a:cubicBezTo>
                    <a:pt x="76" y="95"/>
                    <a:pt x="95" y="71"/>
                    <a:pt x="95" y="48"/>
                  </a:cubicBezTo>
                  <a:cubicBezTo>
                    <a:pt x="95" y="20"/>
                    <a:pt x="76"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73"/>
            <p:cNvSpPr/>
            <p:nvPr/>
          </p:nvSpPr>
          <p:spPr>
            <a:xfrm flipH="1">
              <a:off x="1372773" y="4432096"/>
              <a:ext cx="9468" cy="10018"/>
            </a:xfrm>
            <a:custGeom>
              <a:rect b="b" l="l" r="r" t="t"/>
              <a:pathLst>
                <a:path extrusionOk="0" h="91" w="86">
                  <a:moveTo>
                    <a:pt x="43" y="0"/>
                  </a:moveTo>
                  <a:cubicBezTo>
                    <a:pt x="20" y="0"/>
                    <a:pt x="1" y="19"/>
                    <a:pt x="1" y="43"/>
                  </a:cubicBezTo>
                  <a:cubicBezTo>
                    <a:pt x="1" y="66"/>
                    <a:pt x="20" y="90"/>
                    <a:pt x="43" y="90"/>
                  </a:cubicBezTo>
                  <a:cubicBezTo>
                    <a:pt x="67" y="90"/>
                    <a:pt x="86" y="66"/>
                    <a:pt x="86" y="43"/>
                  </a:cubicBezTo>
                  <a:cubicBezTo>
                    <a:pt x="86" y="19"/>
                    <a:pt x="67" y="0"/>
                    <a:pt x="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73"/>
            <p:cNvSpPr/>
            <p:nvPr/>
          </p:nvSpPr>
          <p:spPr>
            <a:xfrm flipH="1">
              <a:off x="1284480" y="4420206"/>
              <a:ext cx="8917" cy="8367"/>
            </a:xfrm>
            <a:custGeom>
              <a:rect b="b" l="l" r="r" t="t"/>
              <a:pathLst>
                <a:path extrusionOk="0" h="76" w="81">
                  <a:moveTo>
                    <a:pt x="38" y="0"/>
                  </a:moveTo>
                  <a:cubicBezTo>
                    <a:pt x="19" y="0"/>
                    <a:pt x="0" y="14"/>
                    <a:pt x="0" y="38"/>
                  </a:cubicBezTo>
                  <a:cubicBezTo>
                    <a:pt x="0" y="57"/>
                    <a:pt x="19" y="75"/>
                    <a:pt x="38" y="75"/>
                  </a:cubicBezTo>
                  <a:cubicBezTo>
                    <a:pt x="61" y="75"/>
                    <a:pt x="80" y="57"/>
                    <a:pt x="80" y="38"/>
                  </a:cubicBezTo>
                  <a:cubicBezTo>
                    <a:pt x="80" y="14"/>
                    <a:pt x="61"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73"/>
            <p:cNvSpPr/>
            <p:nvPr/>
          </p:nvSpPr>
          <p:spPr>
            <a:xfrm flipH="1">
              <a:off x="1196297" y="4409747"/>
              <a:ext cx="7927" cy="7376"/>
            </a:xfrm>
            <a:custGeom>
              <a:rect b="b" l="l" r="r" t="t"/>
              <a:pathLst>
                <a:path extrusionOk="0" h="67" w="72">
                  <a:moveTo>
                    <a:pt x="34" y="1"/>
                  </a:moveTo>
                  <a:cubicBezTo>
                    <a:pt x="15" y="1"/>
                    <a:pt x="1" y="15"/>
                    <a:pt x="1" y="34"/>
                  </a:cubicBezTo>
                  <a:cubicBezTo>
                    <a:pt x="1" y="53"/>
                    <a:pt x="15" y="67"/>
                    <a:pt x="34" y="67"/>
                  </a:cubicBezTo>
                  <a:cubicBezTo>
                    <a:pt x="53" y="67"/>
                    <a:pt x="72" y="53"/>
                    <a:pt x="72" y="34"/>
                  </a:cubicBezTo>
                  <a:cubicBezTo>
                    <a:pt x="72" y="15"/>
                    <a:pt x="53"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3"/>
            <p:cNvSpPr/>
            <p:nvPr/>
          </p:nvSpPr>
          <p:spPr>
            <a:xfrm flipH="1">
              <a:off x="1108003" y="4402041"/>
              <a:ext cx="6936" cy="6826"/>
            </a:xfrm>
            <a:custGeom>
              <a:rect b="b" l="l" r="r" t="t"/>
              <a:pathLst>
                <a:path extrusionOk="0" h="62" w="63">
                  <a:moveTo>
                    <a:pt x="34" y="0"/>
                  </a:moveTo>
                  <a:cubicBezTo>
                    <a:pt x="15" y="0"/>
                    <a:pt x="1" y="14"/>
                    <a:pt x="1" y="28"/>
                  </a:cubicBezTo>
                  <a:cubicBezTo>
                    <a:pt x="1" y="47"/>
                    <a:pt x="15" y="61"/>
                    <a:pt x="34" y="61"/>
                  </a:cubicBezTo>
                  <a:cubicBezTo>
                    <a:pt x="48" y="61"/>
                    <a:pt x="62" y="47"/>
                    <a:pt x="62" y="28"/>
                  </a:cubicBezTo>
                  <a:cubicBezTo>
                    <a:pt x="62" y="14"/>
                    <a:pt x="48"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73"/>
            <p:cNvSpPr/>
            <p:nvPr/>
          </p:nvSpPr>
          <p:spPr>
            <a:xfrm flipH="1">
              <a:off x="1019270" y="4396756"/>
              <a:ext cx="5835" cy="6385"/>
            </a:xfrm>
            <a:custGeom>
              <a:rect b="b" l="l" r="r" t="t"/>
              <a:pathLst>
                <a:path extrusionOk="0" h="58" w="53">
                  <a:moveTo>
                    <a:pt x="24" y="1"/>
                  </a:moveTo>
                  <a:cubicBezTo>
                    <a:pt x="10" y="1"/>
                    <a:pt x="0" y="15"/>
                    <a:pt x="0" y="29"/>
                  </a:cubicBezTo>
                  <a:cubicBezTo>
                    <a:pt x="0" y="43"/>
                    <a:pt x="10" y="58"/>
                    <a:pt x="24" y="58"/>
                  </a:cubicBezTo>
                  <a:cubicBezTo>
                    <a:pt x="38" y="58"/>
                    <a:pt x="52" y="43"/>
                    <a:pt x="52" y="29"/>
                  </a:cubicBezTo>
                  <a:cubicBezTo>
                    <a:pt x="52" y="15"/>
                    <a:pt x="38"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73"/>
            <p:cNvSpPr/>
            <p:nvPr/>
          </p:nvSpPr>
          <p:spPr>
            <a:xfrm flipH="1">
              <a:off x="930536" y="4395766"/>
              <a:ext cx="4844" cy="4734"/>
            </a:xfrm>
            <a:custGeom>
              <a:rect b="b" l="l" r="r" t="t"/>
              <a:pathLst>
                <a:path extrusionOk="0" h="43" w="44">
                  <a:moveTo>
                    <a:pt x="20" y="1"/>
                  </a:moveTo>
                  <a:cubicBezTo>
                    <a:pt x="10" y="1"/>
                    <a:pt x="1" y="10"/>
                    <a:pt x="1" y="19"/>
                  </a:cubicBezTo>
                  <a:cubicBezTo>
                    <a:pt x="1" y="34"/>
                    <a:pt x="10" y="43"/>
                    <a:pt x="20" y="43"/>
                  </a:cubicBezTo>
                  <a:cubicBezTo>
                    <a:pt x="34" y="43"/>
                    <a:pt x="43" y="34"/>
                    <a:pt x="43" y="19"/>
                  </a:cubicBezTo>
                  <a:cubicBezTo>
                    <a:pt x="43" y="10"/>
                    <a:pt x="34" y="1"/>
                    <a:pt x="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73"/>
            <p:cNvSpPr/>
            <p:nvPr/>
          </p:nvSpPr>
          <p:spPr>
            <a:xfrm flipH="1">
              <a:off x="841802" y="4397857"/>
              <a:ext cx="3743" cy="3743"/>
            </a:xfrm>
            <a:custGeom>
              <a:rect b="b" l="l" r="r" t="t"/>
              <a:pathLst>
                <a:path extrusionOk="0" h="34" w="34">
                  <a:moveTo>
                    <a:pt x="15" y="0"/>
                  </a:moveTo>
                  <a:cubicBezTo>
                    <a:pt x="5" y="0"/>
                    <a:pt x="0" y="5"/>
                    <a:pt x="0" y="15"/>
                  </a:cubicBezTo>
                  <a:cubicBezTo>
                    <a:pt x="0" y="24"/>
                    <a:pt x="5" y="33"/>
                    <a:pt x="15" y="33"/>
                  </a:cubicBezTo>
                  <a:cubicBezTo>
                    <a:pt x="24" y="33"/>
                    <a:pt x="33" y="24"/>
                    <a:pt x="33" y="15"/>
                  </a:cubicBezTo>
                  <a:cubicBezTo>
                    <a:pt x="33" y="5"/>
                    <a:pt x="24" y="0"/>
                    <a:pt x="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73"/>
            <p:cNvSpPr/>
            <p:nvPr/>
          </p:nvSpPr>
          <p:spPr>
            <a:xfrm flipH="1">
              <a:off x="753069" y="4403582"/>
              <a:ext cx="3193" cy="3193"/>
            </a:xfrm>
            <a:custGeom>
              <a:rect b="b" l="l" r="r" t="t"/>
              <a:pathLst>
                <a:path extrusionOk="0" h="29" w="29">
                  <a:moveTo>
                    <a:pt x="14" y="0"/>
                  </a:moveTo>
                  <a:cubicBezTo>
                    <a:pt x="5" y="0"/>
                    <a:pt x="0" y="5"/>
                    <a:pt x="0" y="14"/>
                  </a:cubicBezTo>
                  <a:cubicBezTo>
                    <a:pt x="0" y="24"/>
                    <a:pt x="5" y="28"/>
                    <a:pt x="14" y="28"/>
                  </a:cubicBezTo>
                  <a:cubicBezTo>
                    <a:pt x="24" y="28"/>
                    <a:pt x="29" y="24"/>
                    <a:pt x="29" y="14"/>
                  </a:cubicBezTo>
                  <a:cubicBezTo>
                    <a:pt x="29" y="5"/>
                    <a:pt x="24" y="0"/>
                    <a:pt x="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73"/>
            <p:cNvSpPr/>
            <p:nvPr/>
          </p:nvSpPr>
          <p:spPr>
            <a:xfrm flipH="1">
              <a:off x="664885" y="4413380"/>
              <a:ext cx="2092" cy="2202"/>
            </a:xfrm>
            <a:custGeom>
              <a:rect b="b" l="l" r="r" t="t"/>
              <a:pathLst>
                <a:path extrusionOk="0" h="20" w="19">
                  <a:moveTo>
                    <a:pt x="10" y="1"/>
                  </a:moveTo>
                  <a:cubicBezTo>
                    <a:pt x="5" y="1"/>
                    <a:pt x="0" y="5"/>
                    <a:pt x="0" y="10"/>
                  </a:cubicBezTo>
                  <a:cubicBezTo>
                    <a:pt x="0" y="15"/>
                    <a:pt x="5" y="20"/>
                    <a:pt x="10" y="20"/>
                  </a:cubicBezTo>
                  <a:cubicBezTo>
                    <a:pt x="14" y="20"/>
                    <a:pt x="19" y="15"/>
                    <a:pt x="19" y="10"/>
                  </a:cubicBezTo>
                  <a:cubicBezTo>
                    <a:pt x="19" y="5"/>
                    <a:pt x="14" y="1"/>
                    <a:pt x="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3"/>
            <p:cNvSpPr/>
            <p:nvPr/>
          </p:nvSpPr>
          <p:spPr>
            <a:xfrm flipH="1">
              <a:off x="577142" y="4427472"/>
              <a:ext cx="1101" cy="1101"/>
            </a:xfrm>
            <a:custGeom>
              <a:rect b="b" l="l" r="r" t="t"/>
              <a:pathLst>
                <a:path extrusionOk="0" h="10" w="10">
                  <a:moveTo>
                    <a:pt x="5" y="0"/>
                  </a:moveTo>
                  <a:cubicBezTo>
                    <a:pt x="5" y="0"/>
                    <a:pt x="0" y="0"/>
                    <a:pt x="0" y="5"/>
                  </a:cubicBezTo>
                  <a:cubicBezTo>
                    <a:pt x="0" y="5"/>
                    <a:pt x="5" y="9"/>
                    <a:pt x="5" y="9"/>
                  </a:cubicBezTo>
                  <a:cubicBezTo>
                    <a:pt x="10" y="9"/>
                    <a:pt x="10" y="5"/>
                    <a:pt x="10" y="5"/>
                  </a:cubicBezTo>
                  <a:cubicBezTo>
                    <a:pt x="10" y="0"/>
                    <a:pt x="10" y="0"/>
                    <a:pt x="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73"/>
            <p:cNvSpPr/>
            <p:nvPr/>
          </p:nvSpPr>
          <p:spPr>
            <a:xfrm flipH="1">
              <a:off x="489950" y="4445087"/>
              <a:ext cx="110" cy="110"/>
            </a:xfrm>
            <a:custGeom>
              <a:rect b="b" l="l" r="r" t="t"/>
              <a:pathLst>
                <a:path extrusionOk="0" h="1" w="1">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41" name="Shape 10141"/>
        <p:cNvGrpSpPr/>
        <p:nvPr/>
      </p:nvGrpSpPr>
      <p:grpSpPr>
        <a:xfrm>
          <a:off x="0" y="0"/>
          <a:ext cx="0" cy="0"/>
          <a:chOff x="0" y="0"/>
          <a:chExt cx="0" cy="0"/>
        </a:xfrm>
      </p:grpSpPr>
      <p:sp>
        <p:nvSpPr>
          <p:cNvPr id="10142" name="Google Shape;10142;p74"/>
          <p:cNvSpPr txBox="1"/>
          <p:nvPr>
            <p:ph type="ctrTitle"/>
          </p:nvPr>
        </p:nvSpPr>
        <p:spPr>
          <a:xfrm flipH="1">
            <a:off x="1390925" y="436234"/>
            <a:ext cx="6362100" cy="48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10143" name="Google Shape;10143;p74"/>
          <p:cNvSpPr txBox="1"/>
          <p:nvPr>
            <p:ph idx="1" type="subTitle"/>
          </p:nvPr>
        </p:nvSpPr>
        <p:spPr>
          <a:xfrm>
            <a:off x="612950" y="1031700"/>
            <a:ext cx="3959100" cy="3573900"/>
          </a:xfrm>
          <a:prstGeom prst="rect">
            <a:avLst/>
          </a:prstGeom>
        </p:spPr>
        <p:txBody>
          <a:bodyPr anchorCtr="0" anchor="t" bIns="91425" lIns="91425" spcFirstLastPara="1" rIns="91425" wrap="square" tIns="91425">
            <a:noAutofit/>
          </a:bodyPr>
          <a:lstStyle/>
          <a:p>
            <a:pPr indent="0" lvl="0" marL="0" rtl="0" algn="l">
              <a:spcBef>
                <a:spcPts val="300"/>
              </a:spcBef>
              <a:spcAft>
                <a:spcPts val="0"/>
              </a:spcAft>
              <a:buNone/>
            </a:pPr>
            <a:r>
              <a:rPr lang="en" sz="1300">
                <a:solidFill>
                  <a:schemeClr val="lt1"/>
                </a:solidFill>
              </a:rPr>
              <a:t>Did you like the resources on this template? Get them for free at our other websites.</a:t>
            </a:r>
            <a:endParaRPr sz="1300">
              <a:solidFill>
                <a:schemeClr val="lt1"/>
              </a:solidFill>
            </a:endParaRPr>
          </a:p>
          <a:p>
            <a:pPr indent="0" lvl="0" marL="0" rtl="0" algn="l">
              <a:spcBef>
                <a:spcPts val="300"/>
              </a:spcBef>
              <a:spcAft>
                <a:spcPts val="0"/>
              </a:spcAft>
              <a:buNone/>
            </a:pPr>
            <a:r>
              <a:t/>
            </a:r>
            <a:endParaRPr sz="1300">
              <a:solidFill>
                <a:schemeClr val="lt1"/>
              </a:solidFill>
            </a:endParaRPr>
          </a:p>
          <a:p>
            <a:pPr indent="0" lvl="0" marL="0" rtl="0" algn="l">
              <a:spcBef>
                <a:spcPts val="300"/>
              </a:spcBef>
              <a:spcAft>
                <a:spcPts val="0"/>
              </a:spcAft>
              <a:buNone/>
            </a:pPr>
            <a:r>
              <a:rPr b="1" lang="en" sz="1300">
                <a:solidFill>
                  <a:schemeClr val="lt1"/>
                </a:solidFill>
              </a:rPr>
              <a:t>Photos</a:t>
            </a:r>
            <a:endParaRPr b="1" sz="1300">
              <a:solidFill>
                <a:schemeClr val="lt1"/>
              </a:solidFill>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3"/>
              </a:rPr>
              <a:t>Cheerful teams of medics</a:t>
            </a:r>
            <a:endParaRPr sz="1200">
              <a:solidFill>
                <a:schemeClr val="accent6"/>
              </a:solidFill>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4"/>
              </a:rPr>
              <a:t>Cheerful medic with colleagues in clinic</a:t>
            </a:r>
            <a:endParaRPr sz="1200">
              <a:solidFill>
                <a:schemeClr val="accent6"/>
              </a:solidFill>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5"/>
              </a:rPr>
              <a:t>Clipboard with pills frame</a:t>
            </a:r>
            <a:endParaRPr sz="1200">
              <a:solidFill>
                <a:schemeClr val="accent6"/>
              </a:solidFill>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6"/>
              </a:rPr>
              <a:t>Close-up individual using cleaning gel for hands</a:t>
            </a:r>
            <a:endParaRPr sz="1200">
              <a:solidFill>
                <a:schemeClr val="accent6"/>
              </a:solidFill>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7"/>
              </a:rPr>
              <a:t>Close-up doctor holding dangerous virus samples</a:t>
            </a:r>
            <a:endParaRPr sz="1200">
              <a:solidFill>
                <a:schemeClr val="accent6"/>
              </a:solidFill>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8"/>
              </a:rPr>
              <a:t>Crop doctor showing laptop with empty screen</a:t>
            </a:r>
            <a:endParaRPr sz="1200">
              <a:solidFill>
                <a:schemeClr val="accent6"/>
              </a:solidFill>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9"/>
              </a:rPr>
              <a:t>Doctor hands holding plush heart</a:t>
            </a:r>
            <a:endParaRPr sz="1200">
              <a:solidFill>
                <a:schemeClr val="accent6"/>
              </a:solidFill>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10"/>
              </a:rPr>
              <a:t>Doctor showing a mobile phone</a:t>
            </a:r>
            <a:endParaRPr sz="1200">
              <a:solidFill>
                <a:schemeClr val="accent6"/>
              </a:solidFill>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11"/>
              </a:rPr>
              <a:t>Female doctor arranging her medical mask </a:t>
            </a:r>
            <a:endParaRPr sz="1200">
              <a:solidFill>
                <a:schemeClr val="hlink"/>
              </a:solidFill>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12"/>
              </a:rPr>
              <a:t>Friendly doctor with notebook</a:t>
            </a:r>
            <a:endParaRPr sz="1200">
              <a:solidFill>
                <a:schemeClr val="hlink"/>
              </a:solidFill>
            </a:endParaRPr>
          </a:p>
        </p:txBody>
      </p:sp>
      <p:sp>
        <p:nvSpPr>
          <p:cNvPr id="10144" name="Google Shape;10144;p74"/>
          <p:cNvSpPr txBox="1"/>
          <p:nvPr>
            <p:ph idx="2" type="subTitle"/>
          </p:nvPr>
        </p:nvSpPr>
        <p:spPr>
          <a:xfrm>
            <a:off x="4572050" y="1338200"/>
            <a:ext cx="3898500" cy="3267300"/>
          </a:xfrm>
          <a:prstGeom prst="rect">
            <a:avLst/>
          </a:prstGeom>
        </p:spPr>
        <p:txBody>
          <a:bodyPr anchorCtr="0" anchor="t" bIns="91425" lIns="91425" spcFirstLastPara="1" rIns="91425" wrap="square" tIns="91425">
            <a:noAutofit/>
          </a:bodyPr>
          <a:lstStyle/>
          <a:p>
            <a:pPr indent="-304800" lvl="0" marL="457200" marR="50800" rtl="0" algn="l">
              <a:lnSpc>
                <a:spcPct val="100000"/>
              </a:lnSpc>
              <a:spcBef>
                <a:spcPts val="0"/>
              </a:spcBef>
              <a:spcAft>
                <a:spcPts val="0"/>
              </a:spcAft>
              <a:buSzPts val="1200"/>
              <a:buChar char="●"/>
            </a:pPr>
            <a:r>
              <a:rPr lang="en" sz="1200">
                <a:solidFill>
                  <a:schemeClr val="lt2"/>
                </a:solidFill>
                <a:uFill>
                  <a:noFill/>
                </a:uFill>
                <a:hlinkClick r:id="rId13">
                  <a:extLst>
                    <a:ext uri="{A12FA001-AC4F-418D-AE19-62706E023703}">
                      <ahyp:hlinkClr val="tx"/>
                    </a:ext>
                  </a:extLst>
                </a:hlinkClick>
              </a:rPr>
              <a:t>Front view of doctor with medical mask posing with crossed arms</a:t>
            </a:r>
            <a:endParaRPr sz="1200">
              <a:solidFill>
                <a:schemeClr val="lt2"/>
              </a:solidFill>
            </a:endParaRPr>
          </a:p>
          <a:p>
            <a:pPr indent="-304800" lvl="0" marL="457200" marR="50800" rtl="0" algn="l">
              <a:lnSpc>
                <a:spcPct val="100000"/>
              </a:lnSpc>
              <a:spcBef>
                <a:spcPts val="0"/>
              </a:spcBef>
              <a:spcAft>
                <a:spcPts val="0"/>
              </a:spcAft>
              <a:buSzPts val="1200"/>
              <a:buChar char="●"/>
            </a:pPr>
            <a:r>
              <a:rPr lang="en" sz="1200">
                <a:solidFill>
                  <a:schemeClr val="lt2"/>
                </a:solidFill>
                <a:uFill>
                  <a:noFill/>
                </a:uFill>
                <a:hlinkClick r:id="rId14">
                  <a:extLst>
                    <a:ext uri="{A12FA001-AC4F-418D-AE19-62706E023703}">
                      <ahyp:hlinkClr val="tx"/>
                    </a:ext>
                  </a:extLst>
                </a:hlinkClick>
              </a:rPr>
              <a:t>Nurse showing muscles</a:t>
            </a:r>
            <a:endParaRPr/>
          </a:p>
          <a:p>
            <a:pPr indent="-304800" lvl="0" marL="457200" marR="50800" rtl="0" algn="l">
              <a:lnSpc>
                <a:spcPct val="100000"/>
              </a:lnSpc>
              <a:spcBef>
                <a:spcPts val="0"/>
              </a:spcBef>
              <a:spcAft>
                <a:spcPts val="0"/>
              </a:spcAft>
              <a:buSzPts val="1200"/>
              <a:buChar char="●"/>
            </a:pPr>
            <a:r>
              <a:rPr lang="en" sz="1200">
                <a:solidFill>
                  <a:schemeClr val="lt2"/>
                </a:solidFill>
                <a:uFill>
                  <a:noFill/>
                </a:uFill>
                <a:hlinkClick r:id="rId15">
                  <a:extLst>
                    <a:ext uri="{A12FA001-AC4F-418D-AE19-62706E023703}">
                      <ahyp:hlinkClr val="tx"/>
                    </a:ext>
                  </a:extLst>
                </a:hlinkClick>
              </a:rPr>
              <a:t>Nurses holding tablet with instructions</a:t>
            </a:r>
            <a:endParaRPr sz="1200">
              <a:solidFill>
                <a:schemeClr val="lt2"/>
              </a:solidFill>
            </a:endParaRPr>
          </a:p>
          <a:p>
            <a:pPr indent="-304800" lvl="0" marL="457200" marR="50800" rtl="0" algn="l">
              <a:lnSpc>
                <a:spcPct val="100000"/>
              </a:lnSpc>
              <a:spcBef>
                <a:spcPts val="0"/>
              </a:spcBef>
              <a:spcAft>
                <a:spcPts val="0"/>
              </a:spcAft>
              <a:buSzPts val="1200"/>
              <a:buChar char="●"/>
            </a:pPr>
            <a:r>
              <a:rPr lang="en" sz="1200">
                <a:solidFill>
                  <a:schemeClr val="lt2"/>
                </a:solidFill>
                <a:uFill>
                  <a:noFill/>
                </a:uFill>
                <a:hlinkClick r:id="rId16">
                  <a:extLst>
                    <a:ext uri="{A12FA001-AC4F-418D-AE19-62706E023703}">
                      <ahyp:hlinkClr val="tx"/>
                    </a:ext>
                  </a:extLst>
                </a:hlinkClick>
              </a:rPr>
              <a:t>Portrait of nurse holding clipboard</a:t>
            </a:r>
            <a:endParaRPr b="1" sz="1200"/>
          </a:p>
          <a:p>
            <a:pPr indent="-304800" lvl="0" marL="457200" marR="50800" rtl="0" algn="l">
              <a:lnSpc>
                <a:spcPct val="100000"/>
              </a:lnSpc>
              <a:spcBef>
                <a:spcPts val="0"/>
              </a:spcBef>
              <a:spcAft>
                <a:spcPts val="0"/>
              </a:spcAft>
              <a:buSzPts val="1200"/>
              <a:buFont typeface="Merriweather Light"/>
              <a:buChar char="●"/>
            </a:pPr>
            <a:r>
              <a:rPr lang="en" sz="1200">
                <a:solidFill>
                  <a:schemeClr val="hlink"/>
                </a:solidFill>
                <a:uFill>
                  <a:noFill/>
                </a:uFill>
                <a:latin typeface="Merriweather Light"/>
                <a:ea typeface="Merriweather Light"/>
                <a:cs typeface="Merriweather Light"/>
                <a:sym typeface="Merriweather Light"/>
                <a:hlinkClick r:id="rId17"/>
              </a:rPr>
              <a:t>Nurse with hands heart shape</a:t>
            </a:r>
            <a:endParaRPr sz="1200">
              <a:latin typeface="Merriweather Light"/>
              <a:ea typeface="Merriweather Light"/>
              <a:cs typeface="Merriweather Light"/>
              <a:sym typeface="Merriweather Light"/>
            </a:endParaRPr>
          </a:p>
          <a:p>
            <a:pPr indent="-304800" lvl="0" marL="457200" marR="50800" rtl="0" algn="l">
              <a:lnSpc>
                <a:spcPct val="100000"/>
              </a:lnSpc>
              <a:spcBef>
                <a:spcPts val="0"/>
              </a:spcBef>
              <a:spcAft>
                <a:spcPts val="0"/>
              </a:spcAft>
              <a:buSzPts val="1200"/>
              <a:buFont typeface="Merriweather Light"/>
              <a:buChar char="●"/>
            </a:pPr>
            <a:r>
              <a:rPr lang="en" sz="1200">
                <a:solidFill>
                  <a:schemeClr val="hlink"/>
                </a:solidFill>
                <a:uFill>
                  <a:noFill/>
                </a:uFill>
                <a:latin typeface="Merriweather Light"/>
                <a:ea typeface="Merriweather Light"/>
                <a:cs typeface="Merriweather Light"/>
                <a:sym typeface="Merriweather Light"/>
                <a:hlinkClick r:id="rId18"/>
              </a:rPr>
              <a:t>High angle female and male nurse</a:t>
            </a:r>
            <a:endParaRPr sz="1200">
              <a:latin typeface="Merriweather Light"/>
              <a:ea typeface="Merriweather Light"/>
              <a:cs typeface="Merriweather Light"/>
              <a:sym typeface="Merriweather Light"/>
            </a:endParaRPr>
          </a:p>
          <a:p>
            <a:pPr indent="-304800" lvl="0" marL="457200" marR="50800" rtl="0" algn="l">
              <a:lnSpc>
                <a:spcPct val="100000"/>
              </a:lnSpc>
              <a:spcBef>
                <a:spcPts val="0"/>
              </a:spcBef>
              <a:spcAft>
                <a:spcPts val="0"/>
              </a:spcAft>
              <a:buSzPts val="1200"/>
              <a:buFont typeface="Merriweather Light"/>
              <a:buChar char="●"/>
            </a:pPr>
            <a:r>
              <a:rPr lang="en" sz="1200">
                <a:solidFill>
                  <a:schemeClr val="hlink"/>
                </a:solidFill>
                <a:uFill>
                  <a:noFill/>
                </a:uFill>
                <a:latin typeface="Merriweather Light"/>
                <a:ea typeface="Merriweather Light"/>
                <a:cs typeface="Merriweather Light"/>
                <a:sym typeface="Merriweather Light"/>
                <a:hlinkClick r:id="rId19"/>
              </a:rPr>
              <a:t>Woman doctor wearing glove</a:t>
            </a:r>
            <a:endParaRPr sz="1200">
              <a:latin typeface="Merriweather Light"/>
              <a:ea typeface="Merriweather Light"/>
              <a:cs typeface="Merriweather Light"/>
              <a:sym typeface="Merriweather Light"/>
            </a:endParaRPr>
          </a:p>
          <a:p>
            <a:pPr indent="-304800" lvl="0" marL="457200" marR="50800" rtl="0" algn="l">
              <a:lnSpc>
                <a:spcPct val="100000"/>
              </a:lnSpc>
              <a:spcBef>
                <a:spcPts val="0"/>
              </a:spcBef>
              <a:spcAft>
                <a:spcPts val="0"/>
              </a:spcAft>
              <a:buSzPts val="1200"/>
              <a:buFont typeface="Merriweather Light"/>
              <a:buChar char="●"/>
            </a:pPr>
            <a:r>
              <a:rPr lang="en" sz="1200">
                <a:solidFill>
                  <a:schemeClr val="hlink"/>
                </a:solidFill>
                <a:uFill>
                  <a:noFill/>
                </a:uFill>
                <a:latin typeface="Merriweather Light"/>
                <a:ea typeface="Merriweather Light"/>
                <a:cs typeface="Merriweather Light"/>
                <a:sym typeface="Merriweather Light"/>
                <a:hlinkClick r:id="rId20"/>
              </a:rPr>
              <a:t>Close-up of a doctor filling the medical form with patient</a:t>
            </a:r>
            <a:endParaRPr sz="1200">
              <a:latin typeface="Merriweather Light"/>
              <a:ea typeface="Merriweather Light"/>
              <a:cs typeface="Merriweather Light"/>
              <a:sym typeface="Merriweather Light"/>
            </a:endParaRPr>
          </a:p>
          <a:p>
            <a:pPr indent="0" lvl="0" marL="0" rtl="0" algn="l">
              <a:spcBef>
                <a:spcPts val="300"/>
              </a:spcBef>
              <a:spcAft>
                <a:spcPts val="0"/>
              </a:spcAft>
              <a:buNone/>
            </a:pPr>
            <a:r>
              <a:t/>
            </a:r>
            <a:endParaRPr b="1" sz="1000">
              <a:solidFill>
                <a:schemeClr val="lt1"/>
              </a:solidFill>
            </a:endParaRPr>
          </a:p>
          <a:p>
            <a:pPr indent="0" lvl="0" marL="0" rtl="0" algn="l">
              <a:spcBef>
                <a:spcPts val="300"/>
              </a:spcBef>
              <a:spcAft>
                <a:spcPts val="0"/>
              </a:spcAft>
              <a:buNone/>
            </a:pPr>
            <a:r>
              <a:rPr b="1" lang="en" sz="1300">
                <a:solidFill>
                  <a:schemeClr val="lt1"/>
                </a:solidFill>
              </a:rPr>
              <a:t>Vectors</a:t>
            </a:r>
            <a:endParaRPr b="1" sz="1300">
              <a:solidFill>
                <a:schemeClr val="lt1"/>
              </a:solidFill>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21"/>
              </a:rPr>
              <a:t>Gradient particles background</a:t>
            </a:r>
            <a:endParaRPr sz="1200">
              <a:solidFill>
                <a:schemeClr val="accent6"/>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148" name="Shape 10148"/>
        <p:cNvGrpSpPr/>
        <p:nvPr/>
      </p:nvGrpSpPr>
      <p:grpSpPr>
        <a:xfrm>
          <a:off x="0" y="0"/>
          <a:ext cx="0" cy="0"/>
          <a:chOff x="0" y="0"/>
          <a:chExt cx="0" cy="0"/>
        </a:xfrm>
      </p:grpSpPr>
      <p:sp>
        <p:nvSpPr>
          <p:cNvPr id="10149" name="Google Shape;10149;p7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10150" name="Google Shape;10150;p75"/>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0151" name="Google Shape;10151;p75"/>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155" name="Shape 10155"/>
        <p:cNvGrpSpPr/>
        <p:nvPr/>
      </p:nvGrpSpPr>
      <p:grpSpPr>
        <a:xfrm>
          <a:off x="0" y="0"/>
          <a:ext cx="0" cy="0"/>
          <a:chOff x="0" y="0"/>
          <a:chExt cx="0" cy="0"/>
        </a:xfrm>
      </p:grpSpPr>
      <p:sp>
        <p:nvSpPr>
          <p:cNvPr id="10156" name="Google Shape;10156;p76"/>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0157" name="Google Shape;10157;p76"/>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0158" name="Google Shape;10158;p76"/>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Lato Black</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https://fonts.google.com/specimen/Lato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Merriweather Regular</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https://fonts.google.com/specimen/Merriweather</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10159" name="Google Shape;10159;p76"/>
          <p:cNvSpPr/>
          <p:nvPr/>
        </p:nvSpPr>
        <p:spPr>
          <a:xfrm>
            <a:off x="3071400" y="3498875"/>
            <a:ext cx="791400" cy="754200"/>
          </a:xfrm>
          <a:prstGeom prst="roundRect">
            <a:avLst>
              <a:gd fmla="val 16667" name="adj"/>
            </a:avLst>
          </a:prstGeom>
          <a:solidFill>
            <a:srgbClr val="6B728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6"/>
          <p:cNvSpPr/>
          <p:nvPr/>
        </p:nvSpPr>
        <p:spPr>
          <a:xfrm>
            <a:off x="4133220" y="3498875"/>
            <a:ext cx="791400" cy="754200"/>
          </a:xfrm>
          <a:prstGeom prst="roundRect">
            <a:avLst>
              <a:gd fmla="val 16667" name="adj"/>
            </a:avLst>
          </a:prstGeom>
          <a:solidFill>
            <a:srgbClr val="9CC0A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6"/>
          <p:cNvSpPr/>
          <p:nvPr/>
        </p:nvSpPr>
        <p:spPr>
          <a:xfrm>
            <a:off x="5195039" y="3498875"/>
            <a:ext cx="791400" cy="754200"/>
          </a:xfrm>
          <a:prstGeom prst="roundRect">
            <a:avLst>
              <a:gd fmla="val 16667" name="adj"/>
            </a:avLst>
          </a:prstGeom>
          <a:solidFill>
            <a:srgbClr val="B4D8C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6"/>
          <p:cNvSpPr/>
          <p:nvPr/>
        </p:nvSpPr>
        <p:spPr>
          <a:xfrm>
            <a:off x="2009575" y="3498875"/>
            <a:ext cx="791400" cy="754200"/>
          </a:xfrm>
          <a:prstGeom prst="roundRect">
            <a:avLst>
              <a:gd fmla="val 16667" name="adj"/>
            </a:avLst>
          </a:prstGeom>
          <a:solidFill>
            <a:srgbClr val="555A6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76"/>
          <p:cNvSpPr txBox="1"/>
          <p:nvPr/>
        </p:nvSpPr>
        <p:spPr>
          <a:xfrm>
            <a:off x="307140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#6B7281</a:t>
            </a:r>
            <a:endParaRPr sz="1000">
              <a:solidFill>
                <a:srgbClr val="FFFFFF"/>
              </a:solidFill>
            </a:endParaRPr>
          </a:p>
        </p:txBody>
      </p:sp>
      <p:sp>
        <p:nvSpPr>
          <p:cNvPr id="10164" name="Google Shape;10164;p76"/>
          <p:cNvSpPr txBox="1"/>
          <p:nvPr/>
        </p:nvSpPr>
        <p:spPr>
          <a:xfrm>
            <a:off x="413322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#9CC0AC</a:t>
            </a:r>
            <a:endParaRPr sz="1000">
              <a:solidFill>
                <a:srgbClr val="FFFFFF"/>
              </a:solidFill>
            </a:endParaRPr>
          </a:p>
        </p:txBody>
      </p:sp>
      <p:sp>
        <p:nvSpPr>
          <p:cNvPr id="10165" name="Google Shape;10165;p76"/>
          <p:cNvSpPr txBox="1"/>
          <p:nvPr/>
        </p:nvSpPr>
        <p:spPr>
          <a:xfrm>
            <a:off x="519505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#B4D8C4</a:t>
            </a:r>
            <a:endParaRPr sz="1000">
              <a:solidFill>
                <a:srgbClr val="FFFFFF"/>
              </a:solidFill>
            </a:endParaRPr>
          </a:p>
        </p:txBody>
      </p:sp>
      <p:sp>
        <p:nvSpPr>
          <p:cNvPr id="10166" name="Google Shape;10166;p76"/>
          <p:cNvSpPr txBox="1"/>
          <p:nvPr/>
        </p:nvSpPr>
        <p:spPr>
          <a:xfrm>
            <a:off x="200957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#555A66</a:t>
            </a:r>
            <a:endParaRPr sz="1000">
              <a:solidFill>
                <a:srgbClr val="FFFFFF"/>
              </a:solidFill>
            </a:endParaRPr>
          </a:p>
        </p:txBody>
      </p:sp>
      <p:sp>
        <p:nvSpPr>
          <p:cNvPr id="10167" name="Google Shape;10167;p76"/>
          <p:cNvSpPr/>
          <p:nvPr/>
        </p:nvSpPr>
        <p:spPr>
          <a:xfrm>
            <a:off x="6343020" y="349887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76"/>
          <p:cNvSpPr txBox="1"/>
          <p:nvPr/>
        </p:nvSpPr>
        <p:spPr>
          <a:xfrm>
            <a:off x="634302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0C2E3A"/>
                </a:solidFill>
              </a:rPr>
              <a:t>#FFFFFF</a:t>
            </a:r>
            <a:endParaRPr sz="1000">
              <a:solidFill>
                <a:srgbClr val="0C2E3A"/>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172" name="Shape 10172"/>
        <p:cNvGrpSpPr/>
        <p:nvPr/>
      </p:nvGrpSpPr>
      <p:grpSpPr>
        <a:xfrm>
          <a:off x="0" y="0"/>
          <a:ext cx="0" cy="0"/>
          <a:chOff x="0" y="0"/>
          <a:chExt cx="0" cy="0"/>
        </a:xfrm>
      </p:grpSpPr>
      <p:pic>
        <p:nvPicPr>
          <p:cNvPr id="10173" name="Google Shape;10173;p77"/>
          <p:cNvPicPr preferRelativeResize="0"/>
          <p:nvPr/>
        </p:nvPicPr>
        <p:blipFill rotWithShape="1">
          <a:blip r:embed="rId3">
            <a:alphaModFix/>
          </a:blip>
          <a:srcRect b="16547" l="0" r="0" t="16540"/>
          <a:stretch/>
        </p:blipFill>
        <p:spPr>
          <a:xfrm>
            <a:off x="456575" y="2619324"/>
            <a:ext cx="2087301" cy="1396626"/>
          </a:xfrm>
          <a:prstGeom prst="rect">
            <a:avLst/>
          </a:prstGeom>
          <a:noFill/>
          <a:ln>
            <a:noFill/>
          </a:ln>
        </p:spPr>
      </p:pic>
      <p:sp>
        <p:nvSpPr>
          <p:cNvPr id="10174" name="Google Shape;10174;p77"/>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10175" name="Google Shape;10175;p77"/>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4">
                  <a:extLst>
                    <a:ext uri="{A12FA001-AC4F-418D-AE19-62706E023703}">
                      <ahyp:hlinkClr val="tx"/>
                    </a:ext>
                  </a:extLst>
                </a:hlinkClick>
              </a:rPr>
              <a:t>How it Works.</a:t>
            </a:r>
            <a:endParaRPr>
              <a:solidFill>
                <a:srgbClr val="869FB2"/>
              </a:solidFill>
              <a:latin typeface="Arial"/>
              <a:ea typeface="Arial"/>
              <a:cs typeface="Arial"/>
              <a:sym typeface="Arial"/>
            </a:endParaRPr>
          </a:p>
        </p:txBody>
      </p:sp>
      <p:sp>
        <p:nvSpPr>
          <p:cNvPr id="10176" name="Google Shape;10176;p77"/>
          <p:cNvSpPr txBox="1"/>
          <p:nvPr>
            <p:ph idx="4294967295" type="body"/>
          </p:nvPr>
        </p:nvSpPr>
        <p:spPr>
          <a:xfrm>
            <a:off x="864078"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5">
                  <a:extLst>
                    <a:ext uri="{A12FA001-AC4F-418D-AE19-62706E023703}">
                      <ahyp:hlinkClr val="tx"/>
                    </a:ext>
                  </a:extLst>
                </a:hlinkClick>
              </a:rPr>
              <a:t>Pana</a:t>
            </a:r>
            <a:endParaRPr sz="1400">
              <a:solidFill>
                <a:srgbClr val="869FB2"/>
              </a:solidFill>
              <a:latin typeface="Arial"/>
              <a:ea typeface="Arial"/>
              <a:cs typeface="Arial"/>
              <a:sym typeface="Arial"/>
            </a:endParaRPr>
          </a:p>
        </p:txBody>
      </p:sp>
      <p:sp>
        <p:nvSpPr>
          <p:cNvPr id="10177" name="Google Shape;10177;p77"/>
          <p:cNvSpPr txBox="1"/>
          <p:nvPr>
            <p:ph idx="4294967295" type="body"/>
          </p:nvPr>
        </p:nvSpPr>
        <p:spPr>
          <a:xfrm>
            <a:off x="295719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6">
                  <a:extLst>
                    <a:ext uri="{A12FA001-AC4F-418D-AE19-62706E023703}">
                      <ahyp:hlinkClr val="tx"/>
                    </a:ext>
                  </a:extLst>
                </a:hlinkClick>
              </a:rPr>
              <a:t>Amico</a:t>
            </a:r>
            <a:endParaRPr sz="1400">
              <a:solidFill>
                <a:srgbClr val="869FB2"/>
              </a:solidFill>
              <a:latin typeface="Arial"/>
              <a:ea typeface="Arial"/>
              <a:cs typeface="Arial"/>
              <a:sym typeface="Arial"/>
            </a:endParaRPr>
          </a:p>
        </p:txBody>
      </p:sp>
      <p:sp>
        <p:nvSpPr>
          <p:cNvPr id="10178" name="Google Shape;10178;p77"/>
          <p:cNvSpPr txBox="1"/>
          <p:nvPr>
            <p:ph idx="4294967295" type="body"/>
          </p:nvPr>
        </p:nvSpPr>
        <p:spPr>
          <a:xfrm>
            <a:off x="500075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7">
                  <a:extLst>
                    <a:ext uri="{A12FA001-AC4F-418D-AE19-62706E023703}">
                      <ahyp:hlinkClr val="tx"/>
                    </a:ext>
                  </a:extLst>
                </a:hlinkClick>
              </a:rPr>
              <a:t>Bro</a:t>
            </a:r>
            <a:endParaRPr sz="1400">
              <a:solidFill>
                <a:srgbClr val="869FB2"/>
              </a:solidFill>
              <a:latin typeface="Arial"/>
              <a:ea typeface="Arial"/>
              <a:cs typeface="Arial"/>
              <a:sym typeface="Arial"/>
            </a:endParaRPr>
          </a:p>
        </p:txBody>
      </p:sp>
      <p:sp>
        <p:nvSpPr>
          <p:cNvPr id="10179" name="Google Shape;10179;p77"/>
          <p:cNvSpPr txBox="1"/>
          <p:nvPr>
            <p:ph idx="4294967295" type="body"/>
          </p:nvPr>
        </p:nvSpPr>
        <p:spPr>
          <a:xfrm>
            <a:off x="7044313"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8">
                  <a:extLst>
                    <a:ext uri="{A12FA001-AC4F-418D-AE19-62706E023703}">
                      <ahyp:hlinkClr val="tx"/>
                    </a:ext>
                  </a:extLst>
                </a:hlinkClick>
              </a:rPr>
              <a:t>Rafiki</a:t>
            </a:r>
            <a:endParaRPr sz="1400">
              <a:solidFill>
                <a:srgbClr val="869FB2"/>
              </a:solidFill>
              <a:latin typeface="Arial"/>
              <a:ea typeface="Arial"/>
              <a:cs typeface="Arial"/>
              <a:sym typeface="Arial"/>
            </a:endParaRPr>
          </a:p>
        </p:txBody>
      </p:sp>
      <p:pic>
        <p:nvPicPr>
          <p:cNvPr id="10180" name="Google Shape;10180;p77"/>
          <p:cNvPicPr preferRelativeResize="0"/>
          <p:nvPr/>
        </p:nvPicPr>
        <p:blipFill rotWithShape="1">
          <a:blip r:embed="rId9">
            <a:alphaModFix/>
          </a:blip>
          <a:srcRect b="0" l="0" r="0" t="0"/>
          <a:stretch/>
        </p:blipFill>
        <p:spPr>
          <a:xfrm>
            <a:off x="2722551" y="2258448"/>
            <a:ext cx="1741575" cy="1741575"/>
          </a:xfrm>
          <a:prstGeom prst="rect">
            <a:avLst/>
          </a:prstGeom>
          <a:noFill/>
          <a:ln>
            <a:noFill/>
          </a:ln>
        </p:spPr>
      </p:pic>
      <p:pic>
        <p:nvPicPr>
          <p:cNvPr id="10181" name="Google Shape;10181;p77"/>
          <p:cNvPicPr preferRelativeResize="0"/>
          <p:nvPr/>
        </p:nvPicPr>
        <p:blipFill rotWithShape="1">
          <a:blip r:embed="rId10">
            <a:alphaModFix/>
          </a:blip>
          <a:srcRect b="8854" l="4194" r="4213" t="11228"/>
          <a:stretch/>
        </p:blipFill>
        <p:spPr>
          <a:xfrm>
            <a:off x="4696150" y="2416500"/>
            <a:ext cx="1881500" cy="1641525"/>
          </a:xfrm>
          <a:prstGeom prst="rect">
            <a:avLst/>
          </a:prstGeom>
          <a:noFill/>
          <a:ln>
            <a:noFill/>
          </a:ln>
        </p:spPr>
      </p:pic>
      <p:pic>
        <p:nvPicPr>
          <p:cNvPr id="10182" name="Google Shape;10182;p77"/>
          <p:cNvPicPr preferRelativeResize="0"/>
          <p:nvPr/>
        </p:nvPicPr>
        <p:blipFill rotWithShape="1">
          <a:blip r:embed="rId11">
            <a:alphaModFix/>
          </a:blip>
          <a:srcRect b="11945" l="0" r="0" t="6567"/>
          <a:stretch/>
        </p:blipFill>
        <p:spPr>
          <a:xfrm>
            <a:off x="6739725" y="2480175"/>
            <a:ext cx="1881474" cy="1533150"/>
          </a:xfrm>
          <a:prstGeom prst="rect">
            <a:avLst/>
          </a:prstGeom>
          <a:noFill/>
          <a:ln>
            <a:noFill/>
          </a:ln>
        </p:spPr>
      </p:pic>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186" name="Shape 10186"/>
        <p:cNvGrpSpPr/>
        <p:nvPr/>
      </p:nvGrpSpPr>
      <p:grpSpPr>
        <a:xfrm>
          <a:off x="0" y="0"/>
          <a:ext cx="0" cy="0"/>
          <a:chOff x="0" y="0"/>
          <a:chExt cx="0" cy="0"/>
        </a:xfrm>
      </p:grpSpPr>
      <p:sp>
        <p:nvSpPr>
          <p:cNvPr id="10187" name="Google Shape;10187;p78"/>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10188" name="Google Shape;10188;p78"/>
          <p:cNvGrpSpPr/>
          <p:nvPr/>
        </p:nvGrpSpPr>
        <p:grpSpPr>
          <a:xfrm>
            <a:off x="5156078" y="3085736"/>
            <a:ext cx="474294" cy="551291"/>
            <a:chOff x="4727025" y="1332775"/>
            <a:chExt cx="59900" cy="69625"/>
          </a:xfrm>
        </p:grpSpPr>
        <p:sp>
          <p:nvSpPr>
            <p:cNvPr id="10189" name="Google Shape;10189;p78"/>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8"/>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1" name="Google Shape;10191;p78"/>
          <p:cNvGrpSpPr/>
          <p:nvPr/>
        </p:nvGrpSpPr>
        <p:grpSpPr>
          <a:xfrm>
            <a:off x="5769734" y="2314340"/>
            <a:ext cx="555653" cy="557031"/>
            <a:chOff x="4820425" y="1329900"/>
            <a:chExt cx="70175" cy="70350"/>
          </a:xfrm>
        </p:grpSpPr>
        <p:sp>
          <p:nvSpPr>
            <p:cNvPr id="10192" name="Google Shape;10192;p78"/>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78"/>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78"/>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8"/>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6" name="Google Shape;10196;p78"/>
          <p:cNvGrpSpPr/>
          <p:nvPr/>
        </p:nvGrpSpPr>
        <p:grpSpPr>
          <a:xfrm>
            <a:off x="6396103" y="2318845"/>
            <a:ext cx="582574" cy="533871"/>
            <a:chOff x="4903200" y="1331525"/>
            <a:chExt cx="73575" cy="67425"/>
          </a:xfrm>
        </p:grpSpPr>
        <p:sp>
          <p:nvSpPr>
            <p:cNvPr id="10197" name="Google Shape;10197;p78"/>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8"/>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9" name="Google Shape;10199;p78"/>
          <p:cNvGrpSpPr/>
          <p:nvPr/>
        </p:nvGrpSpPr>
        <p:grpSpPr>
          <a:xfrm>
            <a:off x="5755581" y="3078709"/>
            <a:ext cx="583960" cy="565345"/>
            <a:chOff x="4815575" y="1416800"/>
            <a:chExt cx="73750" cy="71400"/>
          </a:xfrm>
        </p:grpSpPr>
        <p:sp>
          <p:nvSpPr>
            <p:cNvPr id="10200" name="Google Shape;10200;p78"/>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78"/>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8"/>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3" name="Google Shape;10203;p78"/>
          <p:cNvGrpSpPr/>
          <p:nvPr/>
        </p:nvGrpSpPr>
        <p:grpSpPr>
          <a:xfrm>
            <a:off x="6390362" y="3108896"/>
            <a:ext cx="589898" cy="504970"/>
            <a:chOff x="4902475" y="1418875"/>
            <a:chExt cx="74500" cy="63775"/>
          </a:xfrm>
        </p:grpSpPr>
        <p:sp>
          <p:nvSpPr>
            <p:cNvPr id="10204" name="Google Shape;10204;p78"/>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8"/>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6" name="Google Shape;10206;p78"/>
          <p:cNvGrpSpPr/>
          <p:nvPr/>
        </p:nvGrpSpPr>
        <p:grpSpPr>
          <a:xfrm>
            <a:off x="5765577" y="3826000"/>
            <a:ext cx="563967" cy="567127"/>
            <a:chOff x="4818100" y="1507675"/>
            <a:chExt cx="71225" cy="71625"/>
          </a:xfrm>
        </p:grpSpPr>
        <p:sp>
          <p:nvSpPr>
            <p:cNvPr id="10207" name="Google Shape;10207;p78"/>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78"/>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78"/>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78"/>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1" name="Google Shape;10211;p78"/>
          <p:cNvGrpSpPr/>
          <p:nvPr/>
        </p:nvGrpSpPr>
        <p:grpSpPr>
          <a:xfrm>
            <a:off x="5079075" y="3829461"/>
            <a:ext cx="628301" cy="588505"/>
            <a:chOff x="4721450" y="1509475"/>
            <a:chExt cx="79350" cy="74325"/>
          </a:xfrm>
        </p:grpSpPr>
        <p:sp>
          <p:nvSpPr>
            <p:cNvPr id="10212" name="Google Shape;10212;p78"/>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78"/>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78"/>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78"/>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6" name="Google Shape;10216;p78"/>
          <p:cNvGrpSpPr/>
          <p:nvPr/>
        </p:nvGrpSpPr>
        <p:grpSpPr>
          <a:xfrm>
            <a:off x="6424608" y="3814027"/>
            <a:ext cx="557038" cy="562772"/>
            <a:chOff x="4906800" y="1507500"/>
            <a:chExt cx="70350" cy="71075"/>
          </a:xfrm>
        </p:grpSpPr>
        <p:sp>
          <p:nvSpPr>
            <p:cNvPr id="10217" name="Google Shape;10217;p78"/>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78"/>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78"/>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78"/>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78"/>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2" name="Google Shape;10222;p78"/>
          <p:cNvGrpSpPr/>
          <p:nvPr/>
        </p:nvGrpSpPr>
        <p:grpSpPr>
          <a:xfrm>
            <a:off x="4462216" y="2340963"/>
            <a:ext cx="517934" cy="517934"/>
            <a:chOff x="3736598" y="2170606"/>
            <a:chExt cx="404889" cy="404889"/>
          </a:xfrm>
        </p:grpSpPr>
        <p:sp>
          <p:nvSpPr>
            <p:cNvPr id="10223" name="Google Shape;10223;p78"/>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78"/>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78"/>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8"/>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7" name="Google Shape;10227;p78"/>
          <p:cNvGrpSpPr/>
          <p:nvPr/>
        </p:nvGrpSpPr>
        <p:grpSpPr>
          <a:xfrm>
            <a:off x="3729277" y="2341061"/>
            <a:ext cx="586986" cy="517740"/>
            <a:chOff x="3161917" y="2170682"/>
            <a:chExt cx="458870" cy="404737"/>
          </a:xfrm>
        </p:grpSpPr>
        <p:sp>
          <p:nvSpPr>
            <p:cNvPr id="10228" name="Google Shape;10228;p78"/>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78"/>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78"/>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1" name="Google Shape;10231;p78"/>
          <p:cNvGrpSpPr/>
          <p:nvPr/>
        </p:nvGrpSpPr>
        <p:grpSpPr>
          <a:xfrm>
            <a:off x="3752299" y="3102400"/>
            <a:ext cx="540943" cy="517963"/>
            <a:chOff x="3179914" y="2889488"/>
            <a:chExt cx="422876" cy="404911"/>
          </a:xfrm>
        </p:grpSpPr>
        <p:sp>
          <p:nvSpPr>
            <p:cNvPr id="10232" name="Google Shape;10232;p78"/>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78"/>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78"/>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78"/>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78"/>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78"/>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8" name="Google Shape;10238;p78"/>
          <p:cNvGrpSpPr/>
          <p:nvPr/>
        </p:nvGrpSpPr>
        <p:grpSpPr>
          <a:xfrm>
            <a:off x="4453093" y="3102358"/>
            <a:ext cx="536180" cy="518047"/>
            <a:chOff x="3729467" y="2889422"/>
            <a:chExt cx="419153" cy="404977"/>
          </a:xfrm>
        </p:grpSpPr>
        <p:sp>
          <p:nvSpPr>
            <p:cNvPr id="10239" name="Google Shape;10239;p78"/>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78"/>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8"/>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8"/>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78"/>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78"/>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8"/>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6" name="Google Shape;10246;p78"/>
          <p:cNvGrpSpPr/>
          <p:nvPr/>
        </p:nvGrpSpPr>
        <p:grpSpPr>
          <a:xfrm>
            <a:off x="1990126" y="3445787"/>
            <a:ext cx="965351" cy="134611"/>
            <a:chOff x="4411970" y="2962952"/>
            <a:chExt cx="706544" cy="104212"/>
          </a:xfrm>
        </p:grpSpPr>
        <p:sp>
          <p:nvSpPr>
            <p:cNvPr id="10247" name="Google Shape;10247;p78"/>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8"/>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78"/>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78"/>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1" name="Google Shape;10251;p78"/>
          <p:cNvGrpSpPr/>
          <p:nvPr/>
        </p:nvGrpSpPr>
        <p:grpSpPr>
          <a:xfrm>
            <a:off x="1990126" y="3041077"/>
            <a:ext cx="960158" cy="289172"/>
            <a:chOff x="4411970" y="2726085"/>
            <a:chExt cx="643107" cy="193659"/>
          </a:xfrm>
        </p:grpSpPr>
        <p:sp>
          <p:nvSpPr>
            <p:cNvPr id="10252" name="Google Shape;10252;p78"/>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78"/>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78"/>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5" name="Google Shape;10255;p78"/>
          <p:cNvGrpSpPr/>
          <p:nvPr/>
        </p:nvGrpSpPr>
        <p:grpSpPr>
          <a:xfrm>
            <a:off x="998624" y="3295400"/>
            <a:ext cx="811503" cy="252584"/>
            <a:chOff x="4411970" y="4340222"/>
            <a:chExt cx="779467" cy="242683"/>
          </a:xfrm>
        </p:grpSpPr>
        <p:sp>
          <p:nvSpPr>
            <p:cNvPr id="10256" name="Google Shape;10256;p78"/>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78"/>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78"/>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9" name="Google Shape;10259;p78"/>
          <p:cNvGrpSpPr/>
          <p:nvPr/>
        </p:nvGrpSpPr>
        <p:grpSpPr>
          <a:xfrm>
            <a:off x="1990126" y="2709308"/>
            <a:ext cx="965160" cy="216230"/>
            <a:chOff x="4411970" y="2468674"/>
            <a:chExt cx="747317" cy="167425"/>
          </a:xfrm>
        </p:grpSpPr>
        <p:sp>
          <p:nvSpPr>
            <p:cNvPr id="10260" name="Google Shape;10260;p78"/>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78"/>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62" name="Google Shape;10262;p78"/>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63" name="Google Shape;10263;p78"/>
          <p:cNvGrpSpPr/>
          <p:nvPr/>
        </p:nvGrpSpPr>
        <p:grpSpPr>
          <a:xfrm>
            <a:off x="997692" y="2334687"/>
            <a:ext cx="1959041" cy="208784"/>
            <a:chOff x="6336019" y="3733725"/>
            <a:chExt cx="2566206" cy="351310"/>
          </a:xfrm>
        </p:grpSpPr>
        <p:sp>
          <p:nvSpPr>
            <p:cNvPr id="10264" name="Google Shape;10264;p78"/>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8"/>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8"/>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78"/>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8" name="Google Shape;10268;p78"/>
          <p:cNvGrpSpPr/>
          <p:nvPr/>
        </p:nvGrpSpPr>
        <p:grpSpPr>
          <a:xfrm>
            <a:off x="1990126" y="3950602"/>
            <a:ext cx="946551" cy="153200"/>
            <a:chOff x="4404545" y="3301592"/>
            <a:chExt cx="782403" cy="129272"/>
          </a:xfrm>
        </p:grpSpPr>
        <p:sp>
          <p:nvSpPr>
            <p:cNvPr id="10269" name="Google Shape;10269;p78"/>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8"/>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1" name="Google Shape;10271;p78"/>
          <p:cNvGrpSpPr/>
          <p:nvPr/>
        </p:nvGrpSpPr>
        <p:grpSpPr>
          <a:xfrm>
            <a:off x="1990126" y="3695937"/>
            <a:ext cx="962257" cy="139127"/>
            <a:chOff x="4411970" y="3131459"/>
            <a:chExt cx="710520" cy="117397"/>
          </a:xfrm>
        </p:grpSpPr>
        <p:sp>
          <p:nvSpPr>
            <p:cNvPr id="10272" name="Google Shape;10272;p78"/>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8"/>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0274" name="Google Shape;10274;p78"/>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75" name="Google Shape;10275;p78"/>
          <p:cNvGrpSpPr/>
          <p:nvPr/>
        </p:nvGrpSpPr>
        <p:grpSpPr>
          <a:xfrm>
            <a:off x="990271" y="3621603"/>
            <a:ext cx="823838" cy="458988"/>
            <a:chOff x="4411970" y="1801825"/>
            <a:chExt cx="734586" cy="409262"/>
          </a:xfrm>
        </p:grpSpPr>
        <p:sp>
          <p:nvSpPr>
            <p:cNvPr id="10276" name="Google Shape;10276;p78"/>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8"/>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8" name="Google Shape;10278;p78"/>
          <p:cNvGrpSpPr/>
          <p:nvPr/>
        </p:nvGrpSpPr>
        <p:grpSpPr>
          <a:xfrm>
            <a:off x="3095243" y="2339173"/>
            <a:ext cx="521514" cy="521514"/>
            <a:chOff x="5681300" y="2527788"/>
            <a:chExt cx="805800" cy="805800"/>
          </a:xfrm>
        </p:grpSpPr>
        <p:sp>
          <p:nvSpPr>
            <p:cNvPr id="10279" name="Google Shape;10279;p78"/>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8"/>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1" name="Google Shape;10281;p78"/>
          <p:cNvGrpSpPr/>
          <p:nvPr/>
        </p:nvGrpSpPr>
        <p:grpSpPr>
          <a:xfrm>
            <a:off x="3089483" y="3094865"/>
            <a:ext cx="533033" cy="533033"/>
            <a:chOff x="4049800" y="640400"/>
            <a:chExt cx="858900" cy="858900"/>
          </a:xfrm>
        </p:grpSpPr>
        <p:sp>
          <p:nvSpPr>
            <p:cNvPr id="10282" name="Google Shape;10282;p78"/>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8"/>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4" name="Google Shape;10284;p78"/>
          <p:cNvGrpSpPr/>
          <p:nvPr/>
        </p:nvGrpSpPr>
        <p:grpSpPr>
          <a:xfrm>
            <a:off x="3014966" y="3772543"/>
            <a:ext cx="682068" cy="682068"/>
            <a:chOff x="5080188" y="927900"/>
            <a:chExt cx="961200" cy="961200"/>
          </a:xfrm>
        </p:grpSpPr>
        <p:sp>
          <p:nvSpPr>
            <p:cNvPr id="10285" name="Google Shape;10285;p78"/>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78"/>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78"/>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8"/>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8"/>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78"/>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78"/>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78"/>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3" name="Google Shape;10293;p78"/>
          <p:cNvGrpSpPr/>
          <p:nvPr/>
        </p:nvGrpSpPr>
        <p:grpSpPr>
          <a:xfrm>
            <a:off x="4478465" y="3869234"/>
            <a:ext cx="505650" cy="504006"/>
            <a:chOff x="6039282" y="1042577"/>
            <a:chExt cx="734315" cy="731929"/>
          </a:xfrm>
        </p:grpSpPr>
        <p:sp>
          <p:nvSpPr>
            <p:cNvPr id="10294" name="Google Shape;10294;p78"/>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8"/>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8"/>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78"/>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78"/>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8"/>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78"/>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78"/>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78"/>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8"/>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8"/>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8"/>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8"/>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78"/>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78"/>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8"/>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8"/>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8"/>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8"/>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8"/>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78"/>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5" name="Google Shape;10315;p78"/>
          <p:cNvGrpSpPr/>
          <p:nvPr/>
        </p:nvGrpSpPr>
        <p:grpSpPr>
          <a:xfrm>
            <a:off x="5091067" y="2298862"/>
            <a:ext cx="567744" cy="602136"/>
            <a:chOff x="1825800" y="1651625"/>
            <a:chExt cx="539989" cy="571775"/>
          </a:xfrm>
        </p:grpSpPr>
        <p:sp>
          <p:nvSpPr>
            <p:cNvPr id="10316" name="Google Shape;10316;p78"/>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78"/>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78"/>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8"/>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0" name="Google Shape;10320;p78"/>
          <p:cNvGrpSpPr/>
          <p:nvPr/>
        </p:nvGrpSpPr>
        <p:grpSpPr>
          <a:xfrm>
            <a:off x="3765995" y="3855579"/>
            <a:ext cx="508123" cy="507955"/>
            <a:chOff x="1897577" y="2802432"/>
            <a:chExt cx="492176" cy="492014"/>
          </a:xfrm>
        </p:grpSpPr>
        <p:sp>
          <p:nvSpPr>
            <p:cNvPr id="10321" name="Google Shape;10321;p78"/>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78"/>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78"/>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8"/>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8"/>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8"/>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78"/>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78"/>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8"/>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8"/>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78"/>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78"/>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3" name="Google Shape;10333;p78"/>
          <p:cNvGrpSpPr/>
          <p:nvPr/>
        </p:nvGrpSpPr>
        <p:grpSpPr>
          <a:xfrm>
            <a:off x="997525" y="4169123"/>
            <a:ext cx="809227" cy="200842"/>
            <a:chOff x="2013045" y="4813233"/>
            <a:chExt cx="921986" cy="228854"/>
          </a:xfrm>
        </p:grpSpPr>
        <p:sp>
          <p:nvSpPr>
            <p:cNvPr id="10334" name="Google Shape;10334;p78"/>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78"/>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6" name="Google Shape;10336;p78"/>
          <p:cNvGrpSpPr/>
          <p:nvPr/>
        </p:nvGrpSpPr>
        <p:grpSpPr>
          <a:xfrm>
            <a:off x="1005985" y="2656004"/>
            <a:ext cx="792421" cy="269941"/>
            <a:chOff x="1046767" y="4756633"/>
            <a:chExt cx="859646" cy="292841"/>
          </a:xfrm>
        </p:grpSpPr>
        <p:sp>
          <p:nvSpPr>
            <p:cNvPr id="10337" name="Google Shape;10337;p78"/>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8"/>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78"/>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40" name="Google Shape;10340;p78"/>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78"/>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78"/>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8"/>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44" name="Google Shape;10344;p78"/>
          <p:cNvGrpSpPr/>
          <p:nvPr/>
        </p:nvGrpSpPr>
        <p:grpSpPr>
          <a:xfrm>
            <a:off x="7141841" y="2550562"/>
            <a:ext cx="166473" cy="141497"/>
            <a:chOff x="4660325" y="1866850"/>
            <a:chExt cx="68350" cy="58100"/>
          </a:xfrm>
        </p:grpSpPr>
        <p:sp>
          <p:nvSpPr>
            <p:cNvPr id="10345" name="Google Shape;10345;p78"/>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8"/>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7" name="Google Shape;10347;p78"/>
          <p:cNvGrpSpPr/>
          <p:nvPr/>
        </p:nvGrpSpPr>
        <p:grpSpPr>
          <a:xfrm>
            <a:off x="7451186" y="2576286"/>
            <a:ext cx="162515" cy="90049"/>
            <a:chOff x="4791775" y="1877500"/>
            <a:chExt cx="66725" cy="36975"/>
          </a:xfrm>
        </p:grpSpPr>
        <p:sp>
          <p:nvSpPr>
            <p:cNvPr id="10348" name="Google Shape;10348;p78"/>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8"/>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0" name="Google Shape;10350;p78"/>
          <p:cNvGrpSpPr/>
          <p:nvPr/>
        </p:nvGrpSpPr>
        <p:grpSpPr>
          <a:xfrm>
            <a:off x="7772899" y="2576286"/>
            <a:ext cx="144979" cy="90049"/>
            <a:chOff x="4923925" y="1877500"/>
            <a:chExt cx="59525" cy="36975"/>
          </a:xfrm>
        </p:grpSpPr>
        <p:sp>
          <p:nvSpPr>
            <p:cNvPr id="10351" name="Google Shape;10351;p78"/>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8"/>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3" name="Google Shape;10353;p78"/>
          <p:cNvGrpSpPr/>
          <p:nvPr/>
        </p:nvGrpSpPr>
        <p:grpSpPr>
          <a:xfrm>
            <a:off x="8067390" y="2558477"/>
            <a:ext cx="141447" cy="125667"/>
            <a:chOff x="5058450" y="1870100"/>
            <a:chExt cx="58075" cy="51600"/>
          </a:xfrm>
        </p:grpSpPr>
        <p:sp>
          <p:nvSpPr>
            <p:cNvPr id="10354" name="Google Shape;10354;p78"/>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8"/>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6" name="Google Shape;10356;p78"/>
          <p:cNvGrpSpPr/>
          <p:nvPr/>
        </p:nvGrpSpPr>
        <p:grpSpPr>
          <a:xfrm>
            <a:off x="7481905" y="2980885"/>
            <a:ext cx="101077" cy="107645"/>
            <a:chOff x="4811425" y="2065025"/>
            <a:chExt cx="41500" cy="44200"/>
          </a:xfrm>
        </p:grpSpPr>
        <p:sp>
          <p:nvSpPr>
            <p:cNvPr id="10357" name="Google Shape;10357;p78"/>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8"/>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9" name="Google Shape;10359;p78"/>
          <p:cNvGrpSpPr/>
          <p:nvPr/>
        </p:nvGrpSpPr>
        <p:grpSpPr>
          <a:xfrm>
            <a:off x="7774342" y="2981098"/>
            <a:ext cx="120867" cy="107218"/>
            <a:chOff x="4929875" y="2065025"/>
            <a:chExt cx="49625" cy="44025"/>
          </a:xfrm>
        </p:grpSpPr>
        <p:sp>
          <p:nvSpPr>
            <p:cNvPr id="10360" name="Google Shape;10360;p78"/>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8"/>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2" name="Google Shape;10362;p78"/>
          <p:cNvGrpSpPr/>
          <p:nvPr/>
        </p:nvGrpSpPr>
        <p:grpSpPr>
          <a:xfrm>
            <a:off x="8103011" y="2984112"/>
            <a:ext cx="70206" cy="101191"/>
            <a:chOff x="5083925" y="2066350"/>
            <a:chExt cx="28825" cy="41550"/>
          </a:xfrm>
        </p:grpSpPr>
        <p:sp>
          <p:nvSpPr>
            <p:cNvPr id="10363" name="Google Shape;10363;p78"/>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8"/>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5" name="Google Shape;10365;p78"/>
          <p:cNvGrpSpPr/>
          <p:nvPr/>
        </p:nvGrpSpPr>
        <p:grpSpPr>
          <a:xfrm>
            <a:off x="7134565" y="2999759"/>
            <a:ext cx="181026" cy="69896"/>
            <a:chOff x="4659775" y="2072775"/>
            <a:chExt cx="74325" cy="28700"/>
          </a:xfrm>
        </p:grpSpPr>
        <p:sp>
          <p:nvSpPr>
            <p:cNvPr id="10366" name="Google Shape;10366;p78"/>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8"/>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8"/>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9" name="Google Shape;10369;p78"/>
          <p:cNvGrpSpPr/>
          <p:nvPr/>
        </p:nvGrpSpPr>
        <p:grpSpPr>
          <a:xfrm>
            <a:off x="8054421" y="2790324"/>
            <a:ext cx="167387" cy="89197"/>
            <a:chOff x="4662475" y="1976500"/>
            <a:chExt cx="68725" cy="36625"/>
          </a:xfrm>
        </p:grpSpPr>
        <p:sp>
          <p:nvSpPr>
            <p:cNvPr id="10370" name="Google Shape;10370;p78"/>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78"/>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78"/>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3" name="Google Shape;10373;p78"/>
          <p:cNvGrpSpPr/>
          <p:nvPr/>
        </p:nvGrpSpPr>
        <p:grpSpPr>
          <a:xfrm>
            <a:off x="7751326" y="2793764"/>
            <a:ext cx="166899" cy="82317"/>
            <a:chOff x="4920150" y="1977875"/>
            <a:chExt cx="68525" cy="33800"/>
          </a:xfrm>
        </p:grpSpPr>
        <p:sp>
          <p:nvSpPr>
            <p:cNvPr id="10374" name="Google Shape;10374;p78"/>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8"/>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8"/>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7" name="Google Shape;10377;p78"/>
          <p:cNvGrpSpPr/>
          <p:nvPr/>
        </p:nvGrpSpPr>
        <p:grpSpPr>
          <a:xfrm>
            <a:off x="7162483" y="3197682"/>
            <a:ext cx="125190" cy="127859"/>
            <a:chOff x="4676550" y="2160575"/>
            <a:chExt cx="51400" cy="52500"/>
          </a:xfrm>
        </p:grpSpPr>
        <p:sp>
          <p:nvSpPr>
            <p:cNvPr id="10378" name="Google Shape;10378;p78"/>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8"/>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8"/>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1" name="Google Shape;10381;p78"/>
          <p:cNvGrpSpPr/>
          <p:nvPr/>
        </p:nvGrpSpPr>
        <p:grpSpPr>
          <a:xfrm>
            <a:off x="7459741" y="3204714"/>
            <a:ext cx="145405" cy="113794"/>
            <a:chOff x="4768325" y="2163475"/>
            <a:chExt cx="59700" cy="46725"/>
          </a:xfrm>
        </p:grpSpPr>
        <p:sp>
          <p:nvSpPr>
            <p:cNvPr id="10382" name="Google Shape;10382;p78"/>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78"/>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84" name="Google Shape;10384;p78"/>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8"/>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8"/>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78"/>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78"/>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8"/>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90" name="Google Shape;10390;p78"/>
          <p:cNvGrpSpPr/>
          <p:nvPr/>
        </p:nvGrpSpPr>
        <p:grpSpPr>
          <a:xfrm>
            <a:off x="7476059" y="3459808"/>
            <a:ext cx="112768" cy="106853"/>
            <a:chOff x="4768575" y="2253950"/>
            <a:chExt cx="46300" cy="43875"/>
          </a:xfrm>
        </p:grpSpPr>
        <p:sp>
          <p:nvSpPr>
            <p:cNvPr id="10391" name="Google Shape;10391;p78"/>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8"/>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3" name="Google Shape;10393;p78"/>
          <p:cNvGrpSpPr/>
          <p:nvPr/>
        </p:nvGrpSpPr>
        <p:grpSpPr>
          <a:xfrm>
            <a:off x="7775682" y="3948834"/>
            <a:ext cx="118187" cy="146246"/>
            <a:chOff x="4960900" y="2433225"/>
            <a:chExt cx="48525" cy="60050"/>
          </a:xfrm>
        </p:grpSpPr>
        <p:sp>
          <p:nvSpPr>
            <p:cNvPr id="10394" name="Google Shape;10394;p78"/>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8"/>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6" name="Google Shape;10396;p78"/>
          <p:cNvGrpSpPr/>
          <p:nvPr/>
        </p:nvGrpSpPr>
        <p:grpSpPr>
          <a:xfrm>
            <a:off x="7464247" y="4212895"/>
            <a:ext cx="136394" cy="143810"/>
            <a:chOff x="4854075" y="2527625"/>
            <a:chExt cx="56000" cy="59050"/>
          </a:xfrm>
        </p:grpSpPr>
        <p:sp>
          <p:nvSpPr>
            <p:cNvPr id="10397" name="Google Shape;10397;p78"/>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78"/>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99" name="Google Shape;10399;p78"/>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78"/>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8"/>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02" name="Google Shape;10402;p78"/>
          <p:cNvGrpSpPr/>
          <p:nvPr/>
        </p:nvGrpSpPr>
        <p:grpSpPr>
          <a:xfrm>
            <a:off x="8088458" y="3676639"/>
            <a:ext cx="99312" cy="160797"/>
            <a:chOff x="5059700" y="2334775"/>
            <a:chExt cx="40775" cy="66025"/>
          </a:xfrm>
        </p:grpSpPr>
        <p:sp>
          <p:nvSpPr>
            <p:cNvPr id="10403" name="Google Shape;10403;p78"/>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8"/>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8"/>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8"/>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78"/>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78"/>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8"/>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8"/>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8"/>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2" name="Google Shape;10412;p78"/>
          <p:cNvGrpSpPr/>
          <p:nvPr/>
        </p:nvGrpSpPr>
        <p:grpSpPr>
          <a:xfrm>
            <a:off x="8045622" y="3941771"/>
            <a:ext cx="184984" cy="160371"/>
            <a:chOff x="5037700" y="2430325"/>
            <a:chExt cx="75950" cy="65850"/>
          </a:xfrm>
        </p:grpSpPr>
        <p:sp>
          <p:nvSpPr>
            <p:cNvPr id="10413" name="Google Shape;10413;p78"/>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78"/>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5" name="Google Shape;10415;p78"/>
          <p:cNvGrpSpPr/>
          <p:nvPr/>
        </p:nvGrpSpPr>
        <p:grpSpPr>
          <a:xfrm>
            <a:off x="7465128" y="3708223"/>
            <a:ext cx="173014" cy="97629"/>
            <a:chOff x="4756975" y="2341800"/>
            <a:chExt cx="91975" cy="51925"/>
          </a:xfrm>
        </p:grpSpPr>
        <p:sp>
          <p:nvSpPr>
            <p:cNvPr id="10416" name="Google Shape;10416;p78"/>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78"/>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8"/>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8"/>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78"/>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78"/>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8"/>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8"/>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8"/>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8"/>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8"/>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78"/>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8"/>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8"/>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8"/>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8"/>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8"/>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8"/>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8"/>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8"/>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6" name="Google Shape;10436;p78"/>
          <p:cNvGrpSpPr/>
          <p:nvPr/>
        </p:nvGrpSpPr>
        <p:grpSpPr>
          <a:xfrm>
            <a:off x="7732065" y="4196920"/>
            <a:ext cx="212497" cy="175761"/>
            <a:chOff x="4943575" y="2516350"/>
            <a:chExt cx="98675" cy="81700"/>
          </a:xfrm>
        </p:grpSpPr>
        <p:sp>
          <p:nvSpPr>
            <p:cNvPr id="10437" name="Google Shape;10437;p78"/>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8"/>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8"/>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8"/>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8"/>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78"/>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78"/>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8"/>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8"/>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8"/>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78"/>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78"/>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8"/>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8"/>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8"/>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8"/>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8"/>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8"/>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8"/>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78"/>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78"/>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8"/>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8"/>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8"/>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8"/>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78"/>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8"/>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8"/>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78"/>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78"/>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8"/>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8"/>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8"/>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8"/>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78"/>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78"/>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8"/>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78"/>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8"/>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78"/>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8"/>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8"/>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78"/>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78"/>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8"/>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78"/>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78"/>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8"/>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8"/>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8"/>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8"/>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78"/>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78"/>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78"/>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8"/>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78"/>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78"/>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78"/>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8"/>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8"/>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78"/>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78"/>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78"/>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78"/>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78"/>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78"/>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78"/>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8"/>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8"/>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8"/>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78"/>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78"/>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78"/>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8"/>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8"/>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78"/>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78"/>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78"/>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15" name="Google Shape;10515;p78"/>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8"/>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78"/>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78"/>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8" name="Shape 298"/>
        <p:cNvGrpSpPr/>
        <p:nvPr/>
      </p:nvGrpSpPr>
      <p:grpSpPr>
        <a:xfrm>
          <a:off x="0" y="0"/>
          <a:ext cx="0" cy="0"/>
          <a:chOff x="0" y="0"/>
          <a:chExt cx="0" cy="0"/>
        </a:xfrm>
      </p:grpSpPr>
      <p:sp>
        <p:nvSpPr>
          <p:cNvPr id="299" name="Google Shape;299;p43"/>
          <p:cNvSpPr txBox="1"/>
          <p:nvPr>
            <p:ph idx="1" type="subTitle"/>
          </p:nvPr>
        </p:nvSpPr>
        <p:spPr>
          <a:xfrm flipH="1">
            <a:off x="4431356" y="2723691"/>
            <a:ext cx="3204900" cy="1581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This </a:t>
            </a:r>
            <a:r>
              <a:rPr lang="en"/>
              <a:t>could be the part of the presentation where you can introduce yourself, write your email…</a:t>
            </a:r>
            <a:endParaRPr/>
          </a:p>
        </p:txBody>
      </p:sp>
      <p:sp>
        <p:nvSpPr>
          <p:cNvPr id="300" name="Google Shape;300;p43"/>
          <p:cNvSpPr txBox="1"/>
          <p:nvPr>
            <p:ph type="ctrTitle"/>
          </p:nvPr>
        </p:nvSpPr>
        <p:spPr>
          <a:xfrm flipH="1">
            <a:off x="4419700" y="1708150"/>
            <a:ext cx="3204900" cy="102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WHOA!</a:t>
            </a:r>
            <a:endParaRPr/>
          </a:p>
        </p:txBody>
      </p:sp>
      <p:grpSp>
        <p:nvGrpSpPr>
          <p:cNvPr id="301" name="Google Shape;301;p43"/>
          <p:cNvGrpSpPr/>
          <p:nvPr/>
        </p:nvGrpSpPr>
        <p:grpSpPr>
          <a:xfrm>
            <a:off x="1293400" y="710631"/>
            <a:ext cx="2567725" cy="3667740"/>
            <a:chOff x="1293400" y="710631"/>
            <a:chExt cx="2567725" cy="3667740"/>
          </a:xfrm>
        </p:grpSpPr>
        <p:sp>
          <p:nvSpPr>
            <p:cNvPr id="302" name="Google Shape;302;p43"/>
            <p:cNvSpPr/>
            <p:nvPr/>
          </p:nvSpPr>
          <p:spPr>
            <a:xfrm>
              <a:off x="1293400" y="710631"/>
              <a:ext cx="2553600" cy="2043900"/>
            </a:xfrm>
            <a:prstGeom prst="rect">
              <a:avLst/>
            </a:prstGeom>
            <a:no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3" name="Google Shape;303;p43"/>
            <p:cNvGrpSpPr/>
            <p:nvPr/>
          </p:nvGrpSpPr>
          <p:grpSpPr>
            <a:xfrm>
              <a:off x="1293400" y="2632449"/>
              <a:ext cx="2567725" cy="1745921"/>
              <a:chOff x="1293400" y="2572350"/>
              <a:chExt cx="2567725" cy="2205560"/>
            </a:xfrm>
          </p:grpSpPr>
          <p:sp>
            <p:nvSpPr>
              <p:cNvPr id="304" name="Google Shape;304;p43"/>
              <p:cNvSpPr/>
              <p:nvPr/>
            </p:nvSpPr>
            <p:spPr>
              <a:xfrm>
                <a:off x="1293400" y="2674610"/>
                <a:ext cx="2553600" cy="21033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43"/>
              <p:cNvSpPr/>
              <p:nvPr/>
            </p:nvSpPr>
            <p:spPr>
              <a:xfrm>
                <a:off x="3832625" y="2572350"/>
                <a:ext cx="28500" cy="126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306" name="Google Shape;306;p43"/>
          <p:cNvPicPr preferRelativeResize="0"/>
          <p:nvPr/>
        </p:nvPicPr>
        <p:blipFill rotWithShape="1">
          <a:blip r:embed="rId3">
            <a:alphaModFix/>
          </a:blip>
          <a:srcRect b="0" l="33078" r="19780" t="0"/>
          <a:stretch/>
        </p:blipFill>
        <p:spPr>
          <a:xfrm>
            <a:off x="1064800" y="928435"/>
            <a:ext cx="2553701" cy="3611475"/>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23" name="Shape 10523"/>
        <p:cNvGrpSpPr/>
        <p:nvPr/>
      </p:nvGrpSpPr>
      <p:grpSpPr>
        <a:xfrm>
          <a:off x="0" y="0"/>
          <a:ext cx="0" cy="0"/>
          <a:chOff x="0" y="0"/>
          <a:chExt cx="0" cy="0"/>
        </a:xfrm>
      </p:grpSpPr>
      <p:grpSp>
        <p:nvGrpSpPr>
          <p:cNvPr id="10524" name="Google Shape;10524;p79"/>
          <p:cNvGrpSpPr/>
          <p:nvPr/>
        </p:nvGrpSpPr>
        <p:grpSpPr>
          <a:xfrm>
            <a:off x="3642951" y="1176740"/>
            <a:ext cx="2078182" cy="1366558"/>
            <a:chOff x="235800" y="830650"/>
            <a:chExt cx="6978450" cy="4588844"/>
          </a:xfrm>
        </p:grpSpPr>
        <p:sp>
          <p:nvSpPr>
            <p:cNvPr id="10525" name="Google Shape;10525;p79"/>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79"/>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79"/>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79"/>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79"/>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79"/>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1" name="Google Shape;10531;p79"/>
          <p:cNvGrpSpPr/>
          <p:nvPr/>
        </p:nvGrpSpPr>
        <p:grpSpPr>
          <a:xfrm>
            <a:off x="738454" y="3007842"/>
            <a:ext cx="2622876" cy="1333540"/>
            <a:chOff x="238125" y="1038125"/>
            <a:chExt cx="7146800" cy="3633625"/>
          </a:xfrm>
        </p:grpSpPr>
        <p:sp>
          <p:nvSpPr>
            <p:cNvPr id="10532" name="Google Shape;10532;p79"/>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9"/>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79"/>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9"/>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9"/>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79"/>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79"/>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79"/>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9"/>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9"/>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79"/>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79"/>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79"/>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79"/>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79"/>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79"/>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79"/>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79"/>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79"/>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9"/>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79"/>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9"/>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9"/>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9"/>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9"/>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79"/>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79"/>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79"/>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9"/>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9"/>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79"/>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79"/>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79"/>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79"/>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79"/>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79"/>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79"/>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79"/>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79"/>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79"/>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79"/>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9"/>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9"/>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9"/>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9"/>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79"/>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79"/>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79"/>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9"/>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9"/>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79"/>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79"/>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9"/>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9"/>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79"/>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79"/>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79"/>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79"/>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79"/>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79"/>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79"/>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79"/>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79"/>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79"/>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9"/>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9"/>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79"/>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79"/>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9"/>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9"/>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9"/>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79"/>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79"/>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79"/>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79"/>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79"/>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9"/>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9"/>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79"/>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79"/>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79"/>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79"/>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79"/>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79"/>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79"/>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9"/>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9"/>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9"/>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9"/>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9"/>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9"/>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79"/>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9"/>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9"/>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9"/>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79"/>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79"/>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79"/>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79"/>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79"/>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9"/>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9"/>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79"/>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9"/>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79"/>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79"/>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79"/>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79"/>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79"/>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79"/>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9"/>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79"/>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79"/>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79"/>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79"/>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79"/>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79"/>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79"/>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79"/>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79"/>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79"/>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79"/>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79"/>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79"/>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9"/>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79"/>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79"/>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79"/>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79"/>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79"/>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79"/>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79"/>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9"/>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9"/>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79"/>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79"/>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79"/>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9"/>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9"/>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79"/>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79"/>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79"/>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9"/>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9"/>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79"/>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79"/>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79"/>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9"/>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9"/>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9"/>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79"/>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9"/>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9"/>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79"/>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79"/>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79"/>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9"/>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9"/>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79"/>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79"/>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9"/>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9"/>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9"/>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79"/>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9"/>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9"/>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79"/>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79"/>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79"/>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9"/>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79"/>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79"/>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79"/>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79"/>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79"/>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79"/>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79"/>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79"/>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79"/>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79"/>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79"/>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79"/>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79"/>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79"/>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79"/>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79"/>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79"/>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79"/>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79"/>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79"/>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79"/>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79"/>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79"/>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79"/>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79"/>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9"/>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79"/>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79"/>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79"/>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79"/>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79"/>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9"/>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9"/>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9"/>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79"/>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79"/>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79"/>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79"/>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79"/>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79"/>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79"/>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79"/>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79"/>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79"/>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79"/>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79"/>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79"/>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79"/>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79"/>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79"/>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79"/>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79"/>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79"/>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79"/>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9"/>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79"/>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79"/>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9"/>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79"/>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79"/>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9"/>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79"/>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79"/>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79"/>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79"/>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9"/>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79"/>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79"/>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79"/>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79"/>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79"/>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9"/>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79"/>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79"/>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79"/>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79"/>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79"/>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79"/>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79"/>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9"/>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9"/>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79"/>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79"/>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79"/>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79"/>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9"/>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9"/>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79"/>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79"/>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79"/>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79"/>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79"/>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79"/>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79"/>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9"/>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79"/>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79"/>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79"/>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79"/>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79"/>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79"/>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79"/>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79"/>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79"/>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79"/>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79"/>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79"/>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79"/>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79"/>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79"/>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79"/>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79"/>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79"/>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79"/>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79"/>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79"/>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79"/>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79"/>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79"/>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79"/>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79"/>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79"/>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79"/>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79"/>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79"/>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79"/>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79"/>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79"/>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79"/>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79"/>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79"/>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79"/>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79"/>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79"/>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79"/>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79"/>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79"/>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79"/>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79"/>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9"/>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9"/>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79"/>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9"/>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79"/>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79"/>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79"/>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79"/>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79"/>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79"/>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79"/>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79"/>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79"/>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79"/>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79"/>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79"/>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79"/>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79"/>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79"/>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79"/>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79"/>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9"/>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9"/>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9"/>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79"/>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79"/>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79"/>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79"/>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79"/>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79"/>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79"/>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79"/>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79"/>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79"/>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79"/>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79"/>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79"/>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79"/>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79"/>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79"/>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79"/>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79"/>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79"/>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79"/>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79"/>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79"/>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9"/>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79"/>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79"/>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9"/>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79"/>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79"/>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79"/>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79"/>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79"/>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79"/>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79"/>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79"/>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79"/>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79"/>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79"/>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79"/>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79"/>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9"/>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79"/>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9"/>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79"/>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79"/>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9"/>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79"/>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79"/>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79"/>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9"/>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79"/>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79"/>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79"/>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79"/>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79"/>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79"/>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9"/>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79"/>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79"/>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79"/>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9"/>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9"/>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79"/>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79"/>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79"/>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79"/>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79"/>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79"/>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79"/>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79"/>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79"/>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9"/>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79"/>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79"/>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79"/>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79"/>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79"/>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79"/>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79"/>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79"/>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79"/>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79"/>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79"/>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79"/>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79"/>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79"/>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79"/>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79"/>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9"/>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9"/>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79"/>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79"/>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9"/>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9"/>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79"/>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79"/>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9"/>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9"/>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79"/>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79"/>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79"/>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9"/>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9"/>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79"/>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79"/>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79"/>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9"/>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9"/>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79"/>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79"/>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9"/>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79"/>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9"/>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79"/>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79"/>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9"/>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9"/>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79"/>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79"/>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79"/>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9"/>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79"/>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79"/>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79"/>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79"/>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79"/>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9"/>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79"/>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79"/>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79"/>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9"/>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79"/>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79"/>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9"/>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9"/>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9"/>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79"/>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79"/>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79"/>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79"/>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79"/>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79"/>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9"/>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9"/>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79"/>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9"/>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9"/>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79"/>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9"/>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9"/>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79"/>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79"/>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79"/>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79"/>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9"/>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79"/>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79"/>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9"/>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9"/>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79"/>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9"/>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9"/>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79"/>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79"/>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79"/>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79"/>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79"/>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79"/>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79"/>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79"/>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79"/>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79"/>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79"/>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79"/>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79"/>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79"/>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79"/>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79"/>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79"/>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79"/>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79"/>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79"/>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79"/>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79"/>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79"/>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79"/>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79"/>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79"/>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79"/>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79"/>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79"/>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79"/>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79"/>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79"/>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79"/>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79"/>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79"/>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79"/>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79"/>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79"/>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79"/>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79"/>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79"/>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79"/>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79"/>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79"/>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79"/>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79"/>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79"/>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79"/>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79"/>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79"/>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79"/>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79"/>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79"/>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79"/>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79"/>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79"/>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79"/>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79"/>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79"/>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79"/>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79"/>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79"/>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79"/>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79"/>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79"/>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9"/>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79"/>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79"/>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79"/>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79"/>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79"/>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79"/>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79"/>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79"/>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79"/>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79"/>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79"/>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79"/>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79"/>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79"/>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79"/>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79"/>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79"/>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79"/>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79"/>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79"/>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79"/>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9"/>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79"/>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79"/>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79"/>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79"/>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79"/>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79"/>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79"/>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79"/>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79"/>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79"/>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79"/>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79"/>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79"/>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79"/>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79"/>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79"/>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79"/>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79"/>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79"/>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79"/>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79"/>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79"/>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79"/>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79"/>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79"/>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9"/>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79"/>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79"/>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79"/>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79"/>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79"/>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79"/>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79"/>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79"/>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79"/>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79"/>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79"/>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79"/>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79"/>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79"/>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79"/>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79"/>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79"/>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79"/>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79"/>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79"/>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79"/>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79"/>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79"/>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79"/>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79"/>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79"/>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79"/>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9"/>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79"/>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79"/>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79"/>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79"/>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79"/>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79"/>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79"/>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79"/>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79"/>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79"/>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79"/>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79"/>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79"/>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79"/>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9"/>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79"/>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79"/>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79"/>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79"/>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79"/>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79"/>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79"/>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79"/>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79"/>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79"/>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79"/>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79"/>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79"/>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79"/>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79"/>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79"/>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79"/>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79"/>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79"/>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79"/>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79"/>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79"/>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79"/>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79"/>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79"/>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79"/>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79"/>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79"/>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79"/>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79"/>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79"/>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79"/>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79"/>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79"/>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79"/>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79"/>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79"/>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79"/>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79"/>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79"/>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79"/>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79"/>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79"/>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79"/>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79"/>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79"/>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79"/>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79"/>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79"/>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79"/>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79"/>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79"/>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79"/>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79"/>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79"/>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79"/>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79"/>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79"/>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79"/>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79"/>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79"/>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79"/>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79"/>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79"/>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79"/>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79"/>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79"/>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79"/>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79"/>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79"/>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79"/>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79"/>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79"/>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79"/>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79"/>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79"/>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79"/>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79"/>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79"/>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79"/>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79"/>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79"/>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79"/>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79"/>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79"/>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79"/>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79"/>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79"/>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79"/>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79"/>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79"/>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79"/>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79"/>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79"/>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79"/>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79"/>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79"/>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79"/>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79"/>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79"/>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79"/>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79"/>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79"/>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79"/>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79"/>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79"/>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79"/>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79"/>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79"/>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79"/>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79"/>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79"/>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79"/>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79"/>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9"/>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79"/>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79"/>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79"/>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79"/>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79"/>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79"/>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79"/>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79"/>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79"/>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79"/>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79"/>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79"/>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79"/>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79"/>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79"/>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79"/>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79"/>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79"/>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79"/>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79"/>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79"/>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79"/>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79"/>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79"/>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79"/>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79"/>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79"/>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79"/>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79"/>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79"/>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79"/>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79"/>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79"/>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79"/>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79"/>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79"/>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79"/>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79"/>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79"/>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79"/>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79"/>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79"/>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79"/>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79"/>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79"/>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79"/>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79"/>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79"/>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79"/>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79"/>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79"/>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79"/>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79"/>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79"/>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79"/>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79"/>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79"/>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79"/>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79"/>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79"/>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79"/>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79"/>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79"/>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79"/>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79"/>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79"/>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79"/>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79"/>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79"/>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9"/>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79"/>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79"/>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79"/>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79"/>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79"/>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79"/>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79"/>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79"/>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79"/>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79"/>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79"/>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79"/>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79"/>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79"/>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79"/>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79"/>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79"/>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79"/>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79"/>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79"/>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79"/>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79"/>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79"/>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79"/>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79"/>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79"/>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79"/>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79"/>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79"/>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9"/>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79"/>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79"/>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79"/>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79"/>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79"/>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79"/>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79"/>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79"/>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79"/>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79"/>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79"/>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9"/>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79"/>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79"/>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79"/>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79"/>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79"/>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79"/>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79"/>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79"/>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79"/>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79"/>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79"/>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79"/>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79"/>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79"/>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79"/>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79"/>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79"/>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79"/>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79"/>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79"/>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79"/>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79"/>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79"/>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79"/>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79"/>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79"/>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79"/>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79"/>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79"/>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79"/>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79"/>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79"/>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79"/>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79"/>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79"/>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79"/>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79"/>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79"/>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79"/>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79"/>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79"/>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79"/>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79"/>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79"/>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79"/>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79"/>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79"/>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79"/>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79"/>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79"/>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79"/>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79"/>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79"/>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79"/>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79"/>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79"/>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79"/>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79"/>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79"/>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79"/>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79"/>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79"/>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79"/>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79"/>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79"/>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79"/>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79"/>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79"/>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79"/>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79"/>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79"/>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79"/>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79"/>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79"/>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79"/>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79"/>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79"/>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79"/>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79"/>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79"/>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79"/>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79"/>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79"/>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79"/>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79"/>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79"/>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79"/>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79"/>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79"/>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79"/>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79"/>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79"/>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79"/>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79"/>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79"/>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79"/>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79"/>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79"/>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79"/>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79"/>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79"/>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79"/>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79"/>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79"/>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79"/>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79"/>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79"/>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79"/>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79"/>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79"/>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79"/>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79"/>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79"/>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79"/>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79"/>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79"/>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79"/>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79"/>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79"/>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79"/>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79"/>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79"/>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79"/>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79"/>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79"/>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79"/>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79"/>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79"/>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79"/>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9"/>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79"/>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79"/>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79"/>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79"/>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79"/>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79"/>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9"/>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79"/>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79"/>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79"/>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79"/>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79"/>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79"/>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79"/>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79"/>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79"/>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79"/>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79"/>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79"/>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79"/>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79"/>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79"/>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79"/>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79"/>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79"/>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79"/>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79"/>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79"/>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79"/>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79"/>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79"/>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79"/>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79"/>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79"/>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79"/>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79"/>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79"/>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79"/>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79"/>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79"/>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79"/>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79"/>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79"/>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79"/>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79"/>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79"/>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79"/>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79"/>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79"/>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79"/>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79"/>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79"/>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79"/>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79"/>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79"/>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79"/>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79"/>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79"/>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79"/>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79"/>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79"/>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79"/>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79"/>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79"/>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79"/>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79"/>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79"/>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79"/>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79"/>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79"/>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79"/>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79"/>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79"/>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79"/>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79"/>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79"/>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79"/>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79"/>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79"/>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79"/>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79"/>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79"/>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79"/>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79"/>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79"/>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79"/>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79"/>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79"/>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79"/>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79"/>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79"/>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79"/>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79"/>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9"/>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79"/>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79"/>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79"/>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79"/>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79"/>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79"/>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79"/>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79"/>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79"/>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79"/>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79"/>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79"/>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79"/>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79"/>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79"/>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79"/>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79"/>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79"/>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79"/>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79"/>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79"/>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79"/>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79"/>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79"/>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79"/>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79"/>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79"/>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79"/>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79"/>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79"/>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79"/>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79"/>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79"/>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79"/>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79"/>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79"/>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79"/>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79"/>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79"/>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79"/>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9"/>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79"/>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79"/>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79"/>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79"/>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79"/>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9"/>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79"/>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79"/>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79"/>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79"/>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79"/>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79"/>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79"/>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79"/>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79"/>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79"/>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79"/>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79"/>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79"/>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79"/>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79"/>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79"/>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79"/>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79"/>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79"/>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79"/>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79"/>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79"/>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79"/>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79"/>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79"/>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79"/>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79"/>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79"/>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79"/>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79"/>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79"/>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79"/>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79"/>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79"/>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79"/>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79"/>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79"/>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79"/>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79"/>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79"/>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79"/>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79"/>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79"/>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79"/>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79"/>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79"/>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79"/>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79"/>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79"/>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79"/>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79"/>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79"/>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79"/>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79"/>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79"/>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79"/>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79"/>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79"/>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79"/>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79"/>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79"/>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79"/>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79"/>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79"/>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79"/>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79"/>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79"/>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79"/>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79"/>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79"/>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79"/>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79"/>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79"/>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79"/>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79"/>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79"/>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79"/>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79"/>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79"/>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79"/>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79"/>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79"/>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79"/>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79"/>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9"/>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79"/>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79"/>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79"/>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79"/>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79"/>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79"/>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79"/>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79"/>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79"/>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79"/>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79"/>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79"/>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79"/>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79"/>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79"/>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79"/>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79"/>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79"/>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79"/>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79"/>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79"/>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79"/>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79"/>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79"/>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79"/>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79"/>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79"/>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79"/>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79"/>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79"/>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79"/>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79"/>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79"/>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79"/>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79"/>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79"/>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79"/>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79"/>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79"/>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79"/>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79"/>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79"/>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79"/>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79"/>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79"/>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79"/>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79"/>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79"/>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79"/>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79"/>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79"/>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79"/>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79"/>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79"/>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79"/>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79"/>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79"/>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79"/>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79"/>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79"/>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79"/>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79"/>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79"/>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79"/>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79"/>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79"/>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79"/>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79"/>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79"/>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79"/>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79"/>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79"/>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79"/>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79"/>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79"/>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79"/>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79"/>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79"/>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79"/>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79"/>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79"/>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79"/>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79"/>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79"/>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79"/>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79"/>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79"/>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79"/>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79"/>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79"/>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79"/>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79"/>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79"/>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79"/>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79"/>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79"/>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79"/>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79"/>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79"/>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79"/>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79"/>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79"/>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79"/>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79"/>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79"/>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79"/>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79"/>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79"/>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79"/>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79"/>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79"/>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79"/>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79"/>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79"/>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79"/>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79"/>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79"/>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79"/>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79"/>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79"/>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79"/>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79"/>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79"/>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79"/>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79"/>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79"/>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79"/>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79"/>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79"/>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79"/>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79"/>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79"/>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79"/>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79"/>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79"/>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79"/>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79"/>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79"/>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79"/>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79"/>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79"/>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79"/>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79"/>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79"/>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79"/>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79"/>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79"/>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79"/>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79"/>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79"/>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79"/>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79"/>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79"/>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79"/>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79"/>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79"/>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79"/>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79"/>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79"/>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79"/>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79"/>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79"/>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79"/>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79"/>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79"/>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79"/>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79"/>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79"/>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79"/>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79"/>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79"/>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79"/>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79"/>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79"/>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79"/>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79"/>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79"/>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79"/>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79"/>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79"/>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79"/>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79"/>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79"/>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79"/>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79"/>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79"/>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79"/>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79"/>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79"/>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79"/>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79"/>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79"/>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79"/>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79"/>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79"/>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79"/>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79"/>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79"/>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79"/>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79"/>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79"/>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79"/>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79"/>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79"/>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79"/>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79"/>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79"/>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79"/>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79"/>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79"/>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79"/>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79"/>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79"/>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79"/>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79"/>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79"/>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79"/>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79"/>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79"/>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79"/>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79"/>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79"/>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79"/>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79"/>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79"/>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79"/>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79"/>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79"/>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79"/>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79"/>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79"/>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79"/>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79"/>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79"/>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79"/>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79"/>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79"/>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79"/>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79"/>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79"/>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79"/>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79"/>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79"/>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79"/>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79"/>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79"/>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79"/>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79"/>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79"/>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79"/>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79"/>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79"/>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79"/>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79"/>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79"/>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79"/>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79"/>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79"/>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79"/>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79"/>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79"/>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79"/>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79"/>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79"/>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79"/>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79"/>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79"/>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79"/>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79"/>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79"/>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79"/>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79"/>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79"/>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79"/>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79"/>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79"/>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79"/>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79"/>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79"/>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79"/>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79"/>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79"/>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79"/>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79"/>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79"/>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79"/>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79"/>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79"/>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79"/>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79"/>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79"/>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79"/>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79"/>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79"/>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79"/>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79"/>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79"/>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79"/>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79"/>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79"/>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79"/>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79"/>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79"/>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79"/>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79"/>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79"/>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79"/>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79"/>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79"/>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79"/>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79"/>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79"/>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79"/>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79"/>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79"/>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79"/>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79"/>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79"/>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79"/>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79"/>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79"/>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79"/>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79"/>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79"/>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79"/>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79"/>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79"/>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79"/>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79"/>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79"/>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79"/>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79"/>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79"/>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79"/>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79"/>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79"/>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79"/>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79"/>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4" name="Google Shape;12104;p79"/>
          <p:cNvGrpSpPr/>
          <p:nvPr/>
        </p:nvGrpSpPr>
        <p:grpSpPr>
          <a:xfrm>
            <a:off x="5961311" y="1231136"/>
            <a:ext cx="2435960" cy="1297725"/>
            <a:chOff x="233350" y="949250"/>
            <a:chExt cx="7137300" cy="3802300"/>
          </a:xfrm>
        </p:grpSpPr>
        <p:sp>
          <p:nvSpPr>
            <p:cNvPr id="12105" name="Google Shape;12105;p79"/>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79"/>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79"/>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79"/>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79"/>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79"/>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79"/>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79"/>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79"/>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79"/>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79"/>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79"/>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79"/>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79"/>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79"/>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79"/>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79"/>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79"/>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79"/>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79"/>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79"/>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79"/>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79"/>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79"/>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79"/>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79"/>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79"/>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79"/>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79"/>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79"/>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79"/>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79"/>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79"/>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79"/>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79"/>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79"/>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79"/>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79"/>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79"/>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79"/>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79"/>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79"/>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79"/>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79"/>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79"/>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79"/>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79"/>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79"/>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79"/>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79"/>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79"/>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6" name="Google Shape;12156;p79"/>
          <p:cNvGrpSpPr/>
          <p:nvPr/>
        </p:nvGrpSpPr>
        <p:grpSpPr>
          <a:xfrm>
            <a:off x="7714435" y="3194726"/>
            <a:ext cx="104231" cy="320340"/>
            <a:chOff x="7564426" y="3224343"/>
            <a:chExt cx="119985" cy="368801"/>
          </a:xfrm>
        </p:grpSpPr>
        <p:sp>
          <p:nvSpPr>
            <p:cNvPr id="12157" name="Google Shape;12157;p79"/>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79"/>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9" name="Google Shape;12159;p79"/>
          <p:cNvGrpSpPr/>
          <p:nvPr/>
        </p:nvGrpSpPr>
        <p:grpSpPr>
          <a:xfrm>
            <a:off x="7413923" y="3188827"/>
            <a:ext cx="189489" cy="332132"/>
            <a:chOff x="8370831" y="3202002"/>
            <a:chExt cx="218129" cy="382376"/>
          </a:xfrm>
        </p:grpSpPr>
        <p:sp>
          <p:nvSpPr>
            <p:cNvPr id="12160" name="Google Shape;12160;p79"/>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79"/>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2" name="Google Shape;12162;p79"/>
          <p:cNvGrpSpPr/>
          <p:nvPr/>
        </p:nvGrpSpPr>
        <p:grpSpPr>
          <a:xfrm>
            <a:off x="8137312" y="3599959"/>
            <a:ext cx="309429" cy="267000"/>
            <a:chOff x="6742064" y="3750480"/>
            <a:chExt cx="399315" cy="344560"/>
          </a:xfrm>
        </p:grpSpPr>
        <p:sp>
          <p:nvSpPr>
            <p:cNvPr id="12163" name="Google Shape;12163;p79"/>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79"/>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5" name="Google Shape;12165;p79"/>
          <p:cNvGrpSpPr/>
          <p:nvPr/>
        </p:nvGrpSpPr>
        <p:grpSpPr>
          <a:xfrm>
            <a:off x="7676331" y="3951006"/>
            <a:ext cx="180437" cy="281608"/>
            <a:chOff x="7248525" y="3739696"/>
            <a:chExt cx="230531" cy="359790"/>
          </a:xfrm>
        </p:grpSpPr>
        <p:sp>
          <p:nvSpPr>
            <p:cNvPr id="12166" name="Google Shape;12166;p79"/>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79"/>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8" name="Google Shape;12168;p79"/>
          <p:cNvGrpSpPr/>
          <p:nvPr/>
        </p:nvGrpSpPr>
        <p:grpSpPr>
          <a:xfrm>
            <a:off x="7922251" y="3594231"/>
            <a:ext cx="162896" cy="278710"/>
            <a:chOff x="7601242" y="3729267"/>
            <a:chExt cx="222566" cy="380803"/>
          </a:xfrm>
        </p:grpSpPr>
        <p:sp>
          <p:nvSpPr>
            <p:cNvPr id="12169" name="Google Shape;12169;p79"/>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79"/>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1" name="Google Shape;12171;p79"/>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2" name="Google Shape;12172;p79"/>
          <p:cNvGrpSpPr/>
          <p:nvPr/>
        </p:nvGrpSpPr>
        <p:grpSpPr>
          <a:xfrm>
            <a:off x="7411896" y="3595371"/>
            <a:ext cx="193543" cy="275990"/>
            <a:chOff x="8304647" y="3738687"/>
            <a:chExt cx="225076" cy="320956"/>
          </a:xfrm>
        </p:grpSpPr>
        <p:sp>
          <p:nvSpPr>
            <p:cNvPr id="12173" name="Google Shape;12173;p79"/>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79"/>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79"/>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6" name="Google Shape;12176;p79"/>
          <p:cNvGrpSpPr/>
          <p:nvPr/>
        </p:nvGrpSpPr>
        <p:grpSpPr>
          <a:xfrm>
            <a:off x="7684389" y="3595371"/>
            <a:ext cx="178492" cy="275990"/>
            <a:chOff x="8615101" y="3738687"/>
            <a:chExt cx="207573" cy="320956"/>
          </a:xfrm>
        </p:grpSpPr>
        <p:sp>
          <p:nvSpPr>
            <p:cNvPr id="12177" name="Google Shape;12177;p79"/>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79"/>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79"/>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80" name="Google Shape;12180;p79"/>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81" name="Google Shape;12181;p79"/>
          <p:cNvGrpSpPr/>
          <p:nvPr/>
        </p:nvGrpSpPr>
        <p:grpSpPr>
          <a:xfrm>
            <a:off x="7909920" y="3998032"/>
            <a:ext cx="187557" cy="187557"/>
            <a:chOff x="8565775" y="671075"/>
            <a:chExt cx="441000" cy="441000"/>
          </a:xfrm>
        </p:grpSpPr>
        <p:sp>
          <p:nvSpPr>
            <p:cNvPr id="12182" name="Google Shape;12182;p79"/>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79"/>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84" name="Google Shape;12184;p79"/>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79"/>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86" name="Google Shape;12186;p79"/>
          <p:cNvGrpSpPr/>
          <p:nvPr/>
        </p:nvGrpSpPr>
        <p:grpSpPr>
          <a:xfrm>
            <a:off x="6064392" y="3070557"/>
            <a:ext cx="587865" cy="517731"/>
            <a:chOff x="6000718" y="3070557"/>
            <a:chExt cx="587865" cy="517731"/>
          </a:xfrm>
        </p:grpSpPr>
        <p:sp>
          <p:nvSpPr>
            <p:cNvPr id="12187" name="Google Shape;12187;p79"/>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79"/>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79"/>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79"/>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79"/>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79"/>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79"/>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79"/>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79"/>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79"/>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7" name="Google Shape;12197;p79"/>
          <p:cNvGrpSpPr/>
          <p:nvPr/>
        </p:nvGrpSpPr>
        <p:grpSpPr>
          <a:xfrm>
            <a:off x="6079197" y="3714217"/>
            <a:ext cx="557665" cy="516387"/>
            <a:chOff x="6015523" y="3714217"/>
            <a:chExt cx="557665" cy="516387"/>
          </a:xfrm>
        </p:grpSpPr>
        <p:grpSp>
          <p:nvGrpSpPr>
            <p:cNvPr id="12198" name="Google Shape;12198;p79"/>
            <p:cNvGrpSpPr/>
            <p:nvPr/>
          </p:nvGrpSpPr>
          <p:grpSpPr>
            <a:xfrm>
              <a:off x="6036094" y="3716980"/>
              <a:ext cx="529822" cy="510480"/>
              <a:chOff x="3148311" y="-545634"/>
              <a:chExt cx="1006118" cy="969572"/>
            </a:xfrm>
          </p:grpSpPr>
          <p:sp>
            <p:nvSpPr>
              <p:cNvPr id="12199" name="Google Shape;12199;p79"/>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79"/>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79"/>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79"/>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79"/>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79"/>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79"/>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79"/>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79"/>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79"/>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09" name="Google Shape;12209;p79"/>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0" name="Google Shape;12210;p79"/>
          <p:cNvGrpSpPr/>
          <p:nvPr/>
        </p:nvGrpSpPr>
        <p:grpSpPr>
          <a:xfrm>
            <a:off x="6707979" y="3073628"/>
            <a:ext cx="576302" cy="511871"/>
            <a:chOff x="6644304" y="3073628"/>
            <a:chExt cx="576302" cy="511871"/>
          </a:xfrm>
        </p:grpSpPr>
        <p:grpSp>
          <p:nvGrpSpPr>
            <p:cNvPr id="12211" name="Google Shape;12211;p79"/>
            <p:cNvGrpSpPr/>
            <p:nvPr/>
          </p:nvGrpSpPr>
          <p:grpSpPr>
            <a:xfrm>
              <a:off x="6712169" y="3073651"/>
              <a:ext cx="481611" cy="506713"/>
              <a:chOff x="1833536" y="-546641"/>
              <a:chExt cx="914567" cy="962419"/>
            </a:xfrm>
          </p:grpSpPr>
          <p:grpSp>
            <p:nvGrpSpPr>
              <p:cNvPr id="12212" name="Google Shape;12212;p79"/>
              <p:cNvGrpSpPr/>
              <p:nvPr/>
            </p:nvGrpSpPr>
            <p:grpSpPr>
              <a:xfrm>
                <a:off x="1833536" y="-524249"/>
                <a:ext cx="914567" cy="940027"/>
                <a:chOff x="1833536" y="-524249"/>
                <a:chExt cx="914567" cy="940027"/>
              </a:xfrm>
            </p:grpSpPr>
            <p:sp>
              <p:nvSpPr>
                <p:cNvPr id="12213" name="Google Shape;12213;p79"/>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79"/>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79"/>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79"/>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79"/>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18" name="Google Shape;12218;p79"/>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79"/>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79"/>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79"/>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22" name="Google Shape;12222;p79"/>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3" name="Google Shape;12223;p79"/>
          <p:cNvGrpSpPr/>
          <p:nvPr/>
        </p:nvGrpSpPr>
        <p:grpSpPr>
          <a:xfrm>
            <a:off x="6715725" y="3714143"/>
            <a:ext cx="560636" cy="516497"/>
            <a:chOff x="6652051" y="3714143"/>
            <a:chExt cx="560636" cy="516497"/>
          </a:xfrm>
        </p:grpSpPr>
        <p:grpSp>
          <p:nvGrpSpPr>
            <p:cNvPr id="12224" name="Google Shape;12224;p79"/>
            <p:cNvGrpSpPr/>
            <p:nvPr/>
          </p:nvGrpSpPr>
          <p:grpSpPr>
            <a:xfrm>
              <a:off x="6669657" y="3716715"/>
              <a:ext cx="466768" cy="464314"/>
              <a:chOff x="3139766" y="765669"/>
              <a:chExt cx="886380" cy="881888"/>
            </a:xfrm>
          </p:grpSpPr>
          <p:grpSp>
            <p:nvGrpSpPr>
              <p:cNvPr id="12225" name="Google Shape;12225;p79"/>
              <p:cNvGrpSpPr/>
              <p:nvPr/>
            </p:nvGrpSpPr>
            <p:grpSpPr>
              <a:xfrm>
                <a:off x="3139766" y="765669"/>
                <a:ext cx="886380" cy="881888"/>
                <a:chOff x="3139766" y="765669"/>
                <a:chExt cx="886380" cy="881888"/>
              </a:xfrm>
            </p:grpSpPr>
            <p:sp>
              <p:nvSpPr>
                <p:cNvPr id="12226" name="Google Shape;12226;p79"/>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79"/>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79"/>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79"/>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79"/>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79"/>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79"/>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79"/>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79"/>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5" name="Google Shape;12235;p79"/>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79"/>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79"/>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79"/>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9" name="Google Shape;12239;p79"/>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0" name="Google Shape;12240;p79"/>
          <p:cNvGrpSpPr/>
          <p:nvPr/>
        </p:nvGrpSpPr>
        <p:grpSpPr>
          <a:xfrm>
            <a:off x="726609" y="1192826"/>
            <a:ext cx="2665073" cy="1317140"/>
            <a:chOff x="793334" y="1192826"/>
            <a:chExt cx="2665073" cy="1317140"/>
          </a:xfrm>
        </p:grpSpPr>
        <p:sp>
          <p:nvSpPr>
            <p:cNvPr id="12241" name="Google Shape;12241;p79"/>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79"/>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79"/>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79"/>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79"/>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79"/>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79"/>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79"/>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79"/>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79"/>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79"/>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79"/>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79"/>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79"/>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79"/>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79"/>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79"/>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79"/>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79"/>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79"/>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79"/>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79"/>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79"/>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79"/>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79"/>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79"/>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79"/>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79"/>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79"/>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79"/>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79"/>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79"/>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79"/>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79"/>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79"/>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79"/>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79"/>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79"/>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79"/>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79"/>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79"/>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79"/>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79"/>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79"/>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79"/>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79"/>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79"/>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79"/>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79"/>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79"/>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79"/>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79"/>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79"/>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79"/>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79"/>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79"/>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79"/>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79"/>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79"/>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79"/>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79"/>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79"/>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79"/>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79"/>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79"/>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79"/>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79"/>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79"/>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79"/>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79"/>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79"/>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79"/>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79"/>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79"/>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79"/>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79"/>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79"/>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79"/>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79"/>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79"/>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79"/>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79"/>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79"/>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79"/>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79"/>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79"/>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79"/>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79"/>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79"/>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79"/>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79"/>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79"/>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79"/>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79"/>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79"/>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79"/>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79"/>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79"/>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79"/>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79"/>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79"/>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79"/>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79"/>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79"/>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79"/>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79"/>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79"/>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79"/>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79"/>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79"/>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79"/>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79"/>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79"/>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79"/>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79"/>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79"/>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79"/>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79"/>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79"/>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79"/>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79"/>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79"/>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79"/>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79"/>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79"/>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79"/>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79"/>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79"/>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79"/>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79"/>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79"/>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79"/>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79"/>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79"/>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79"/>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79"/>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79"/>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79"/>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79"/>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79"/>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79"/>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79"/>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79"/>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79"/>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79"/>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79"/>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79"/>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79"/>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79"/>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79"/>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79"/>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79"/>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79"/>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79"/>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79"/>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79"/>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79"/>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79"/>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9"/>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79"/>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79"/>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79"/>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79"/>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79"/>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79"/>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9"/>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79"/>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79"/>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79"/>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79"/>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79"/>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79"/>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79"/>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79"/>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79"/>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79"/>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79"/>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79"/>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79"/>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79"/>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79"/>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79"/>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79"/>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79"/>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79"/>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79"/>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79"/>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79"/>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79"/>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79"/>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79"/>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79"/>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79"/>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79"/>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79"/>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79"/>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79"/>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79"/>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79"/>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79"/>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79"/>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79"/>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79"/>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79"/>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79"/>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79"/>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79"/>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79"/>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79"/>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79"/>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79"/>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79"/>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79"/>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79"/>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79"/>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79"/>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79"/>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79"/>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79"/>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79"/>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79"/>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79"/>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79"/>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79"/>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79"/>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79"/>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79"/>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79"/>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79"/>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79"/>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79"/>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79"/>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79"/>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79"/>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79"/>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79"/>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79"/>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79"/>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79"/>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79"/>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79"/>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79"/>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79"/>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79"/>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79"/>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79"/>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79"/>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79"/>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79"/>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79"/>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79"/>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79"/>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79"/>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79"/>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79"/>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79"/>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79"/>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79"/>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79"/>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79"/>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79"/>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79"/>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79"/>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79"/>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79"/>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79"/>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79"/>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79"/>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79"/>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79"/>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79"/>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79"/>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79"/>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79"/>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79"/>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79"/>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79"/>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79"/>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79"/>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79"/>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79"/>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79"/>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79"/>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79"/>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79"/>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79"/>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79"/>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79"/>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79"/>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79"/>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79"/>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79"/>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79"/>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79"/>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79"/>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79"/>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79"/>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79"/>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79"/>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79"/>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79"/>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79"/>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79"/>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79"/>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79"/>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79"/>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79"/>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79"/>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79"/>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79"/>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79"/>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79"/>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79"/>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79"/>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79"/>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79"/>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79"/>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79"/>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79"/>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79"/>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9"/>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79"/>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79"/>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79"/>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79"/>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79"/>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79"/>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79"/>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79"/>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79"/>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79"/>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79"/>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79"/>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79"/>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79"/>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79"/>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79"/>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79"/>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79"/>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79"/>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79"/>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79"/>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79"/>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79"/>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79"/>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79"/>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79"/>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79"/>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79"/>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79"/>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79"/>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79"/>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79"/>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79"/>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79"/>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79"/>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79"/>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79"/>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79"/>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79"/>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9"/>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79"/>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79"/>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79"/>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79"/>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79"/>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79"/>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79"/>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79"/>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79"/>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79"/>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79"/>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79"/>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79"/>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79"/>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79"/>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79"/>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79"/>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79"/>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79"/>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79"/>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79"/>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79"/>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79"/>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79"/>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79"/>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79"/>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79"/>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79"/>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79"/>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79"/>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79"/>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79"/>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79"/>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79"/>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79"/>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79"/>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79"/>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79"/>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79"/>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79"/>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79"/>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79"/>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79"/>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79"/>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79"/>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79"/>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79"/>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79"/>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79"/>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79"/>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79"/>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79"/>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79"/>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79"/>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79"/>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79"/>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79"/>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79"/>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79"/>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79"/>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79"/>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79"/>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79"/>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79"/>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79"/>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79"/>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79"/>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79"/>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79"/>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79"/>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9"/>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79"/>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79"/>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79"/>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79"/>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79"/>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79"/>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79"/>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79"/>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79"/>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79"/>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79"/>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79"/>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79"/>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79"/>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79"/>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79"/>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79"/>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79"/>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79"/>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79"/>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79"/>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79"/>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79"/>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79"/>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79"/>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79"/>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79"/>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79"/>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79"/>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79"/>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79"/>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79"/>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79"/>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79"/>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79"/>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79"/>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79"/>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79"/>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79"/>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79"/>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79"/>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79"/>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79"/>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79"/>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79"/>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79"/>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79"/>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79"/>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79"/>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79"/>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79"/>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79"/>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79"/>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79"/>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79"/>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79"/>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79"/>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79"/>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79"/>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79"/>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79"/>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79"/>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79"/>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79"/>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79"/>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79"/>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79"/>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79"/>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79"/>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79"/>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79"/>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79"/>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79"/>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79"/>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79"/>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79"/>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79"/>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79"/>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79"/>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79"/>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79"/>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79"/>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79"/>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79"/>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79"/>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79"/>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79"/>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79"/>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79"/>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79"/>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79"/>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79"/>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79"/>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79"/>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79"/>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79"/>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79"/>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79"/>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79"/>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79"/>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79"/>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79"/>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79"/>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79"/>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79"/>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79"/>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79"/>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79"/>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79"/>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79"/>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79"/>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79"/>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79"/>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79"/>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79"/>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79"/>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79"/>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79"/>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79"/>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79"/>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79"/>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79"/>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79"/>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79"/>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79"/>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79"/>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79"/>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79"/>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79"/>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79"/>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79"/>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79"/>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79"/>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79"/>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79"/>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79"/>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79"/>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79"/>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79"/>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79"/>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79"/>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79"/>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79"/>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79"/>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79"/>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79"/>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79"/>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79"/>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79"/>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79"/>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79"/>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79"/>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79"/>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79"/>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79"/>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79"/>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79"/>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79"/>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79"/>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79"/>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79"/>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79"/>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79"/>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79"/>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79"/>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79"/>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79"/>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79"/>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79"/>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79"/>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79"/>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79"/>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79"/>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79"/>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79"/>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79"/>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79"/>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79"/>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79"/>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79"/>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79"/>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79"/>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79"/>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79"/>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79"/>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79"/>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79"/>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79"/>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79"/>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79"/>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79"/>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79"/>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79"/>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79"/>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79"/>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79"/>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79"/>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79"/>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79"/>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79"/>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79"/>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79"/>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79"/>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79"/>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79"/>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79"/>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79"/>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79"/>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79"/>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79"/>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79"/>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79"/>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79"/>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79"/>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79"/>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79"/>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79"/>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79"/>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79"/>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79"/>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79"/>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79"/>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79"/>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79"/>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79"/>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79"/>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79"/>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79"/>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79"/>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79"/>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79"/>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79"/>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79"/>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79"/>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79"/>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79"/>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79"/>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79"/>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79"/>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79"/>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79"/>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79"/>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79"/>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79"/>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79"/>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79"/>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79"/>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79"/>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79"/>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79"/>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79"/>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79"/>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79"/>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79"/>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79"/>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79"/>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79"/>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79"/>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79"/>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79"/>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79"/>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79"/>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79"/>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79"/>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79"/>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79"/>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79"/>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79"/>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79"/>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79"/>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79"/>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79"/>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79"/>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79"/>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79"/>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79"/>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79"/>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79"/>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79"/>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79"/>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79"/>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79"/>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79"/>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79"/>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79"/>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79"/>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79"/>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79"/>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79"/>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79"/>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79"/>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79"/>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79"/>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79"/>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79"/>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79"/>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79"/>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79"/>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79"/>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79"/>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79"/>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79"/>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79"/>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79"/>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79"/>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79"/>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79"/>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79"/>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79"/>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79"/>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79"/>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79"/>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79"/>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79"/>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79"/>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79"/>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79"/>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79"/>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79"/>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79"/>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79"/>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79"/>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79"/>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79"/>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79"/>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79"/>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79"/>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79"/>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79"/>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79"/>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79"/>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79"/>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79"/>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79"/>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79"/>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79"/>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79"/>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79"/>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79"/>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79"/>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79"/>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79"/>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79"/>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79"/>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79"/>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79"/>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79"/>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79"/>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79"/>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79"/>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79"/>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79"/>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79"/>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79"/>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79"/>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79"/>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79"/>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79"/>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79"/>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79"/>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79"/>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79"/>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79"/>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79"/>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79"/>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79"/>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79"/>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79"/>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79"/>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79"/>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79"/>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79"/>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79"/>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79"/>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79"/>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79"/>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79"/>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79"/>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79"/>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79"/>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79"/>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79"/>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79"/>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79"/>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79"/>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79"/>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79"/>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79"/>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79"/>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79"/>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79"/>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79"/>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79"/>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79"/>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79"/>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79"/>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79"/>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79"/>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79"/>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79"/>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79"/>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79"/>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79"/>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79"/>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79"/>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79"/>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79"/>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79"/>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79"/>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79"/>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79"/>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79"/>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79"/>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79"/>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79"/>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79"/>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79"/>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79"/>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79"/>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79"/>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79"/>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79"/>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79"/>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79"/>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79"/>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79"/>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79"/>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79"/>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79"/>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79"/>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79"/>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79"/>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79"/>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79"/>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79"/>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79"/>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79"/>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79"/>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79"/>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79"/>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79"/>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79"/>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79"/>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79"/>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79"/>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79"/>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79"/>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79"/>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79"/>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79"/>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79"/>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79"/>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79"/>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79"/>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79"/>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79"/>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79"/>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79"/>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79"/>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79"/>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79"/>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79"/>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79"/>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79"/>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79"/>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79"/>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79"/>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79"/>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79"/>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79"/>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79"/>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79"/>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79"/>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79"/>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79"/>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79"/>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79"/>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79"/>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79"/>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79"/>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79"/>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79"/>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79"/>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79"/>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79"/>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79"/>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79"/>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79"/>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79"/>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79"/>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79"/>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79"/>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79"/>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79"/>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79"/>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79"/>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79"/>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79"/>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79"/>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79"/>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79"/>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79"/>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79"/>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79"/>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79"/>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79"/>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79"/>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79"/>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79"/>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79"/>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79"/>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79"/>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79"/>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79"/>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79"/>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79"/>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79"/>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79"/>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79"/>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79"/>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79"/>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79"/>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79"/>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79"/>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79"/>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79"/>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79"/>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79"/>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79"/>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79"/>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79"/>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79"/>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79"/>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79"/>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79"/>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79"/>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79"/>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79"/>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79"/>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79"/>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79"/>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79"/>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79"/>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79"/>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79"/>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79"/>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79"/>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79"/>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79"/>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79"/>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79"/>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79"/>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79"/>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79"/>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79"/>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79"/>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79"/>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79"/>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79"/>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79"/>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79"/>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79"/>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79"/>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79"/>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79"/>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79"/>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79"/>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79"/>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79"/>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79"/>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79"/>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79"/>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79"/>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79"/>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79"/>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79"/>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79"/>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79"/>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79"/>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79"/>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79"/>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79"/>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79"/>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79"/>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79"/>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79"/>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79"/>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79"/>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79"/>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79"/>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79"/>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79"/>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79"/>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79"/>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79"/>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79"/>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79"/>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79"/>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79"/>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79"/>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79"/>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79"/>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79"/>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79"/>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79"/>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79"/>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79"/>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79"/>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79"/>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79"/>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79"/>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79"/>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79"/>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79"/>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79"/>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79"/>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79"/>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79"/>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79"/>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79"/>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79"/>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79"/>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79"/>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79"/>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79"/>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79"/>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79"/>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79"/>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79"/>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79"/>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79"/>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79"/>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79"/>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79"/>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79"/>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79"/>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79"/>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79"/>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79"/>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79"/>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79"/>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79"/>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79"/>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79"/>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79"/>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79"/>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79"/>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79"/>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79"/>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79"/>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79"/>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79"/>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79"/>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79"/>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79"/>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79"/>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79"/>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79"/>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79"/>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79"/>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79"/>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79"/>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79"/>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79"/>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79"/>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79"/>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79"/>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79"/>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79"/>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79"/>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79"/>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79"/>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79"/>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79"/>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79"/>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79"/>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79"/>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79"/>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79"/>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79"/>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79"/>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79"/>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79"/>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79"/>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79"/>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79"/>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79"/>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79"/>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79"/>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79"/>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79"/>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79"/>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79"/>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79"/>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79"/>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79"/>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79"/>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79"/>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79"/>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79"/>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79"/>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79"/>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79"/>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79"/>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79"/>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79"/>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79"/>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79"/>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79"/>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79"/>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79"/>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79"/>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79"/>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79"/>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79"/>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79"/>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79"/>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79"/>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79"/>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79"/>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79"/>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79"/>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79"/>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79"/>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79"/>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79"/>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79"/>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79"/>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79"/>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79"/>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79"/>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79"/>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79"/>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79"/>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79"/>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79"/>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79"/>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79"/>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79"/>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79"/>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79"/>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79"/>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79"/>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79"/>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79"/>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79"/>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79"/>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79"/>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79"/>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79"/>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79"/>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79"/>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79"/>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79"/>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79"/>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79"/>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79"/>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79"/>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79"/>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79"/>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79"/>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79"/>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79"/>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79"/>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79"/>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79"/>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79"/>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79"/>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79"/>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79"/>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79"/>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79"/>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79"/>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79"/>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79"/>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79"/>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79"/>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79"/>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79"/>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79"/>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79"/>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79"/>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79"/>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79"/>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79"/>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79"/>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79"/>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79"/>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79"/>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79"/>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79"/>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79"/>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79"/>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79"/>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79"/>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79"/>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79"/>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79"/>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79"/>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79"/>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79"/>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79"/>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79"/>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79"/>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79"/>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79"/>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79"/>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79"/>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79"/>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79"/>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79"/>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79"/>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79"/>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79"/>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79"/>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79"/>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79"/>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79"/>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79"/>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79"/>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79"/>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79"/>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79"/>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79"/>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79"/>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79"/>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79"/>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79"/>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79"/>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79"/>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79"/>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79"/>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79"/>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79"/>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79"/>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79"/>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79"/>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79"/>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79"/>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79"/>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79"/>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79"/>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79"/>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79"/>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79"/>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79"/>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79"/>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79"/>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79"/>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79"/>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79"/>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79"/>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79"/>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79"/>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79"/>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79"/>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79"/>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79"/>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79"/>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79"/>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79"/>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79"/>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79"/>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79"/>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79"/>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79"/>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79"/>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79"/>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79"/>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79"/>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79"/>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79"/>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79"/>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79"/>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79"/>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79"/>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79"/>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79"/>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79"/>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79"/>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79"/>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79"/>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79"/>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79"/>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79"/>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79"/>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79"/>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79"/>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79"/>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79"/>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79"/>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79"/>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79"/>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79"/>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79"/>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79"/>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79"/>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79"/>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79"/>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79"/>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79"/>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79"/>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79"/>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79"/>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79"/>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79"/>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79"/>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79"/>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79"/>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79"/>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79"/>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79"/>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79"/>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79"/>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79"/>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79"/>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79"/>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79"/>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79"/>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79"/>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79"/>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79"/>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79"/>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79"/>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79"/>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79"/>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79"/>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79"/>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79"/>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79"/>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79"/>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79"/>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79"/>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79"/>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79"/>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79"/>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79"/>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79"/>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79"/>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79"/>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79"/>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79"/>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79"/>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79"/>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79"/>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79"/>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79"/>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79"/>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79"/>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79"/>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79"/>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79"/>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79"/>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79"/>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79"/>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79"/>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79"/>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79"/>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79"/>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79"/>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79"/>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79"/>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79"/>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79"/>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79"/>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79"/>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79"/>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79"/>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79"/>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79"/>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79"/>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79"/>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79"/>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79"/>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79"/>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79"/>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79"/>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79"/>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79"/>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79"/>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79"/>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79"/>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79"/>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79"/>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79"/>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79"/>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79"/>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79"/>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79"/>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79"/>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79"/>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79"/>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79"/>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79"/>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79"/>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79"/>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79"/>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79"/>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79"/>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79"/>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79"/>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79"/>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79"/>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79"/>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79"/>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79"/>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79"/>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79"/>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79"/>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79"/>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79"/>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79"/>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79"/>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79"/>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79"/>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79"/>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79"/>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79"/>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79"/>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79"/>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79"/>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79"/>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79"/>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79"/>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79"/>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79"/>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79"/>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79"/>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79"/>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79"/>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79"/>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79"/>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79"/>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79"/>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79"/>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79"/>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79"/>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79"/>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79"/>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79"/>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79"/>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79"/>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79"/>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79"/>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79"/>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79"/>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79"/>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79"/>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79"/>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79"/>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79"/>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79"/>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79"/>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79"/>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79"/>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79"/>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79"/>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79"/>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79"/>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79"/>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79"/>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79"/>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79"/>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79"/>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79"/>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79"/>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79"/>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79"/>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79"/>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79"/>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79"/>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79"/>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79"/>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79"/>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79"/>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79"/>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79"/>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79"/>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79"/>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79"/>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79"/>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79"/>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79"/>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79"/>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79"/>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79"/>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79"/>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79"/>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79"/>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79"/>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79"/>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79"/>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79"/>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79"/>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79"/>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79"/>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79"/>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79"/>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79"/>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79"/>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79"/>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79"/>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79"/>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79"/>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79"/>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79"/>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79"/>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79"/>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79"/>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79"/>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79"/>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79"/>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79"/>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79"/>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79"/>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79"/>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79"/>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79"/>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79"/>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79"/>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79"/>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79"/>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79"/>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79"/>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79"/>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79"/>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79"/>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79"/>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79"/>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79"/>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79"/>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79"/>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79"/>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79"/>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79"/>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79"/>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79"/>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79"/>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79"/>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79"/>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79"/>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79"/>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79"/>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79"/>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79"/>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79"/>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79"/>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79"/>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79"/>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79"/>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79"/>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79"/>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79"/>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79"/>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79"/>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79"/>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79"/>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79"/>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79"/>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79"/>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79"/>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79"/>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79"/>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79"/>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79"/>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79"/>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79"/>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79"/>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79"/>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79"/>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79"/>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79"/>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79"/>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79"/>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79"/>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79"/>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79"/>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79"/>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79"/>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79"/>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79"/>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79"/>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79"/>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79"/>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79"/>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79"/>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79"/>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79"/>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79"/>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79"/>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79"/>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79"/>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79"/>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79"/>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79"/>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79"/>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79"/>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79"/>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79"/>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79"/>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79"/>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79"/>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79"/>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79"/>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79"/>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79"/>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79"/>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79"/>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79"/>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79"/>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79"/>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79"/>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79"/>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79"/>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79"/>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79"/>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79"/>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79"/>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79"/>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79"/>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79"/>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79"/>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79"/>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79"/>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79"/>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79"/>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79"/>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79"/>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79"/>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79"/>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79"/>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79"/>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79"/>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79"/>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79"/>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79"/>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79"/>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79"/>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79"/>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79"/>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79"/>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79"/>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79"/>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79"/>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79"/>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79"/>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79"/>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79"/>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79"/>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79"/>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79"/>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79"/>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79"/>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79"/>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79"/>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79"/>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79"/>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79"/>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79"/>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79"/>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79"/>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79"/>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79"/>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79"/>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79"/>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79"/>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79"/>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79"/>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79"/>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79"/>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79"/>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79"/>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79"/>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79"/>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79"/>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79"/>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79"/>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79"/>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79"/>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79"/>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79"/>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79"/>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79"/>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79"/>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79"/>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79"/>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79"/>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79"/>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79"/>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79"/>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79"/>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79"/>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79"/>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79"/>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79"/>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79"/>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79"/>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79"/>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79"/>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79"/>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79"/>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79"/>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79"/>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79"/>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79"/>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79"/>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79"/>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79"/>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79"/>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79"/>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79"/>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79"/>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79"/>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79"/>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79"/>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79"/>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79"/>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79"/>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79"/>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79"/>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79"/>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79"/>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79"/>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79"/>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79"/>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79"/>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79"/>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79"/>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79"/>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79"/>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79"/>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79"/>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79"/>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79"/>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79"/>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79"/>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79"/>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79"/>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79"/>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79"/>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79"/>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79"/>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79"/>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79"/>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79"/>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79"/>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79"/>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79"/>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79"/>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79"/>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79"/>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79"/>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79"/>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79"/>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79"/>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79"/>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79"/>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79"/>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79"/>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79"/>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79"/>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79"/>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79"/>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79"/>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79"/>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79"/>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79"/>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79"/>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79"/>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79"/>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79"/>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79"/>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79"/>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79"/>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79"/>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79"/>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79"/>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79"/>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79"/>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79"/>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79"/>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79"/>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79"/>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79"/>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79"/>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79"/>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79"/>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79"/>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79"/>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79"/>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79"/>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79"/>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79"/>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79"/>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79"/>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79"/>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79"/>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79"/>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79"/>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79"/>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79"/>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79"/>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79"/>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79"/>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79"/>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79"/>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79"/>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79"/>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79"/>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79"/>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79"/>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79"/>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79"/>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79"/>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79"/>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79"/>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79"/>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79"/>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79"/>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79"/>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79"/>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79"/>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79"/>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79"/>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79"/>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79"/>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79"/>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79"/>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79"/>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79"/>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79"/>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79"/>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79"/>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79"/>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79"/>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79"/>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79"/>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79"/>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79"/>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79"/>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79"/>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79"/>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79"/>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79"/>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79"/>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79"/>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79"/>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79"/>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79"/>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79"/>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79"/>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79"/>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79"/>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79"/>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79"/>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79"/>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79"/>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79"/>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79"/>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79"/>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79"/>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79"/>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79"/>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79"/>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79"/>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79"/>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79"/>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79"/>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79"/>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79"/>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79"/>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79"/>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79"/>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79"/>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79"/>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79"/>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79"/>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79"/>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79"/>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79"/>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79"/>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79"/>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79"/>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79"/>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79"/>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79"/>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79"/>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79"/>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79"/>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79"/>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79"/>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79"/>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79"/>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79"/>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79"/>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79"/>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79"/>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79"/>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79"/>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79"/>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79"/>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79"/>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79"/>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79"/>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79"/>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79"/>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79"/>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79"/>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79"/>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79"/>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79"/>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79"/>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79"/>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79"/>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79"/>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79"/>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79"/>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79"/>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79"/>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79"/>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79"/>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79"/>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79"/>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79"/>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79"/>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79"/>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79"/>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79"/>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79"/>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79"/>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79"/>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79"/>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79"/>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79"/>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79"/>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79"/>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79"/>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79"/>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79"/>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79"/>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79"/>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79"/>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79"/>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79"/>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79"/>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79"/>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79"/>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79"/>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79"/>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79"/>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79"/>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79"/>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79"/>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79"/>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79"/>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79"/>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79"/>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79"/>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79"/>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79"/>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79"/>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79"/>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79"/>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79"/>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79"/>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79"/>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79"/>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79"/>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79"/>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79"/>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79"/>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79"/>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79"/>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79"/>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79"/>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79"/>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79"/>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79"/>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79"/>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79"/>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79"/>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79"/>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79"/>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79"/>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79"/>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79"/>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79"/>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79"/>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79"/>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79"/>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79"/>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79"/>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79"/>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79"/>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79"/>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79"/>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79"/>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79"/>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79"/>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79"/>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79"/>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79"/>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79"/>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79"/>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79"/>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79"/>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79"/>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79"/>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79"/>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79"/>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79"/>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79"/>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79"/>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79"/>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79"/>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79"/>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79"/>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79"/>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79"/>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79"/>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79"/>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79"/>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79"/>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79"/>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79"/>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79"/>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79"/>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79"/>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79"/>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79"/>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79"/>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79"/>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79"/>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79"/>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79"/>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79"/>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79"/>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79"/>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79"/>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79"/>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79"/>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79"/>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79"/>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79"/>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79"/>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79"/>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79"/>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79"/>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79"/>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79"/>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79"/>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79"/>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79"/>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79"/>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79"/>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79"/>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79"/>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79"/>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79"/>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79"/>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79"/>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79"/>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79"/>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79"/>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79"/>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79"/>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79"/>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79"/>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79"/>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79"/>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79"/>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79"/>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79"/>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79"/>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79"/>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79"/>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79"/>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79"/>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79"/>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79"/>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79"/>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79"/>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79"/>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79"/>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79"/>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79"/>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79"/>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79"/>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79"/>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79"/>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79"/>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79"/>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79"/>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79"/>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79"/>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79"/>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79"/>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79"/>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79"/>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79"/>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79"/>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79"/>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79"/>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79"/>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79"/>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79"/>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79"/>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79"/>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79"/>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79"/>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79"/>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79"/>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79"/>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79"/>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79"/>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79"/>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79"/>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79"/>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79"/>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79"/>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79"/>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79"/>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79"/>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79"/>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79"/>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79"/>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79"/>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79"/>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79"/>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79"/>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79"/>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79"/>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79"/>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79"/>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79"/>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79"/>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79"/>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79"/>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79"/>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79"/>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79"/>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79"/>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79"/>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79"/>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79"/>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79"/>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79"/>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79"/>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79"/>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79"/>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79"/>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79"/>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79"/>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79"/>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79"/>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79"/>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79"/>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79"/>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79"/>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79"/>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79"/>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79"/>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79"/>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79"/>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79"/>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79"/>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79"/>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79"/>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79"/>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79"/>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79"/>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79"/>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79"/>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79"/>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79"/>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79"/>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79"/>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79"/>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79"/>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79"/>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79"/>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79"/>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79"/>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79"/>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79"/>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79"/>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79"/>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79"/>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79"/>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79"/>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79"/>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79"/>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79"/>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79"/>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79"/>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79"/>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79"/>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79"/>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79"/>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79"/>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79"/>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79"/>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79"/>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79"/>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79"/>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79"/>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79"/>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79"/>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79"/>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79"/>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79"/>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79"/>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79"/>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79"/>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79"/>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79"/>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79"/>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79"/>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79"/>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79"/>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79"/>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79"/>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79"/>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79"/>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79"/>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79"/>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79"/>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79"/>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79"/>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79"/>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79"/>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79"/>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79"/>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79"/>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79"/>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79"/>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79"/>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79"/>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79"/>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79"/>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79"/>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79"/>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79"/>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79"/>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79"/>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79"/>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79"/>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79"/>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79"/>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79"/>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79"/>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79"/>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79"/>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79"/>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79"/>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79"/>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79"/>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79"/>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79"/>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79"/>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79"/>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79"/>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79"/>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79"/>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79"/>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79"/>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79"/>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79"/>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79"/>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79"/>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79"/>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79"/>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79"/>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79"/>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79"/>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79"/>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79"/>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79"/>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79"/>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79"/>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79"/>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79"/>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79"/>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79"/>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79"/>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79"/>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79"/>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79"/>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79"/>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79"/>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79"/>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79"/>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79"/>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79"/>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79"/>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79"/>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79"/>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79"/>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79"/>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79"/>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79"/>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79"/>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79"/>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79"/>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79"/>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79"/>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79"/>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79"/>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79"/>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79"/>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79"/>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79"/>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79"/>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79"/>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79"/>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79"/>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79"/>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79"/>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79"/>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79"/>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79"/>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79"/>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79"/>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79"/>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79"/>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79"/>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79"/>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79"/>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79"/>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79"/>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79"/>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79"/>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79"/>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79"/>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79"/>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79"/>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79"/>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79"/>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79"/>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79"/>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79"/>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79"/>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79"/>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79"/>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79"/>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79"/>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79"/>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79"/>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79"/>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79"/>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79"/>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79"/>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79"/>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79"/>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79"/>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79"/>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79"/>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79"/>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79"/>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79"/>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79"/>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79"/>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79"/>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79"/>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79"/>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79"/>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79"/>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79"/>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79"/>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79"/>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79"/>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79"/>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79"/>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79"/>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79"/>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79"/>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79"/>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79"/>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79"/>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79"/>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79"/>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79"/>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79"/>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79"/>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79"/>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79"/>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79"/>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79"/>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79"/>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79"/>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79"/>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79"/>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79"/>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79"/>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79"/>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79"/>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79"/>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79"/>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79"/>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79"/>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79"/>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79"/>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79"/>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79"/>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79"/>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79"/>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79"/>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79"/>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79"/>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79"/>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79"/>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79"/>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79"/>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79"/>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79"/>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79"/>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79"/>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79"/>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79"/>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79"/>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79"/>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79"/>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79"/>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79"/>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79"/>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79"/>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79"/>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79"/>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79"/>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79"/>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79"/>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79"/>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79"/>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79"/>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79"/>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79"/>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79"/>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79"/>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79"/>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79"/>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79"/>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79"/>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79"/>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79"/>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79"/>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79"/>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79"/>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79"/>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79"/>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79"/>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79"/>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79"/>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79"/>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79"/>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79"/>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79"/>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79"/>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79"/>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79"/>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79"/>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79"/>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79"/>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79"/>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79"/>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79"/>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79"/>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79"/>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79"/>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79"/>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79"/>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79"/>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79"/>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79"/>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79"/>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79"/>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79"/>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79"/>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79"/>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79"/>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79"/>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79"/>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79"/>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79"/>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79"/>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79"/>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79"/>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79"/>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79"/>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79"/>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79"/>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79"/>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79"/>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79"/>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79"/>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79"/>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79"/>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79"/>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79"/>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79"/>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79"/>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79"/>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79"/>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79"/>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79"/>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79"/>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79"/>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79"/>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79"/>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79"/>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79"/>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79"/>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79"/>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79"/>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79"/>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79"/>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79"/>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79"/>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79"/>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79"/>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79"/>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79"/>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79"/>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79"/>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79"/>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79"/>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79"/>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79"/>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79"/>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79"/>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79"/>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79"/>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79"/>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79"/>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79"/>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79"/>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79"/>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79"/>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79"/>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79"/>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79"/>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79"/>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79"/>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79"/>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79"/>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79"/>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79"/>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79"/>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79"/>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79"/>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79"/>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79"/>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79"/>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79"/>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79"/>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79"/>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79"/>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79"/>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79"/>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79"/>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79"/>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79"/>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79"/>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79"/>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79"/>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79"/>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79"/>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79"/>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79"/>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79"/>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79"/>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79"/>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79"/>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79"/>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79"/>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79"/>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79"/>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79"/>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79"/>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79"/>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79"/>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79"/>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79"/>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79"/>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79"/>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79"/>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79"/>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79"/>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79"/>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79"/>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79"/>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79"/>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79"/>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79"/>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79"/>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79"/>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79"/>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79"/>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79"/>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79"/>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79"/>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79"/>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79"/>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79"/>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79"/>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79"/>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79"/>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79"/>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79"/>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79"/>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79"/>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79"/>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79"/>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79"/>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79"/>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79"/>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79"/>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79"/>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79"/>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79"/>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79"/>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79"/>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79"/>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79"/>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79"/>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79"/>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79"/>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79"/>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79"/>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79"/>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79"/>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79"/>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79"/>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79"/>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79"/>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79"/>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79"/>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79"/>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79"/>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79"/>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79"/>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79"/>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79"/>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79"/>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79"/>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79"/>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79"/>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79"/>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79"/>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79"/>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79"/>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79"/>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79"/>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79"/>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79"/>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79"/>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79"/>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79"/>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79"/>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79"/>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79"/>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79"/>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79"/>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79"/>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79"/>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79"/>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79"/>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79"/>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79"/>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79"/>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79"/>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79"/>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79"/>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79"/>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79"/>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79"/>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79"/>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79"/>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79"/>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79"/>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79"/>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79"/>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79"/>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79"/>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79"/>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79"/>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79"/>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79"/>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79"/>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79"/>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79"/>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79"/>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79"/>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79"/>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79"/>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79"/>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79"/>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79"/>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79"/>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79"/>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79"/>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79"/>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79"/>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79"/>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79"/>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79"/>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79"/>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79"/>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79"/>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79"/>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79"/>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79"/>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79"/>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79"/>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79"/>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79"/>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79"/>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79"/>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79"/>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79"/>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79"/>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79"/>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79"/>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79"/>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79"/>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79"/>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79"/>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79"/>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79"/>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79"/>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79"/>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79"/>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79"/>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79"/>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79"/>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79"/>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79"/>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79"/>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79"/>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79"/>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79"/>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79"/>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79"/>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79"/>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79"/>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79"/>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79"/>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79"/>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79"/>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79"/>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79"/>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79"/>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79"/>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79"/>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79"/>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79"/>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79"/>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79"/>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79"/>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79"/>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79"/>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79"/>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79"/>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79"/>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79"/>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79"/>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79"/>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79"/>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79"/>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79"/>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79"/>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79"/>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79"/>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79"/>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79"/>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79"/>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79"/>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79"/>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79"/>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79"/>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79"/>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79"/>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79"/>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79"/>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79"/>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79"/>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79"/>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79"/>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79"/>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79"/>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79"/>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79"/>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79"/>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79"/>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79"/>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79"/>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79"/>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79"/>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79"/>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79"/>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79"/>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79"/>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79"/>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79"/>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79"/>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79"/>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79"/>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79"/>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79"/>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79"/>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79"/>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79"/>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79"/>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79"/>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79"/>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79"/>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79"/>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79"/>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79"/>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79"/>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79"/>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79"/>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79"/>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79"/>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79"/>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79"/>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79"/>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79"/>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79"/>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79"/>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79"/>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79"/>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79"/>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79"/>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79"/>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79"/>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79"/>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79"/>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79"/>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79"/>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79"/>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79"/>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79"/>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79"/>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79"/>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79"/>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79"/>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79"/>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79"/>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79"/>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79"/>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79"/>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79"/>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79"/>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79"/>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79"/>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79"/>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79"/>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79"/>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79"/>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79"/>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79"/>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79"/>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79"/>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79"/>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79"/>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79"/>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79"/>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79"/>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79"/>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79"/>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79"/>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79"/>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79"/>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79"/>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79"/>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79"/>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79"/>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79"/>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79"/>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79"/>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79"/>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79"/>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79"/>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79"/>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79"/>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79"/>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79"/>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79"/>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79"/>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79"/>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79"/>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79"/>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79"/>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79"/>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79"/>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79"/>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79"/>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79"/>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79"/>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79"/>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79"/>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79"/>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79"/>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79"/>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79"/>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79"/>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79"/>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79"/>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79"/>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79"/>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79"/>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79"/>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79"/>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79"/>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79"/>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79"/>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79"/>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79"/>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79"/>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79"/>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79"/>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79"/>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79"/>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79"/>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79"/>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79"/>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79"/>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79"/>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79"/>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79"/>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79"/>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79"/>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79"/>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79"/>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79"/>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79"/>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79"/>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79"/>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79"/>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79"/>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79"/>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79"/>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79"/>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79"/>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79"/>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79"/>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79"/>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79"/>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79"/>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79"/>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79"/>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79"/>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79"/>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79"/>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79"/>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79"/>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79"/>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79"/>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79"/>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79"/>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79"/>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79"/>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79"/>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79"/>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79"/>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79"/>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79"/>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79"/>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79"/>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79"/>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79"/>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79"/>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79"/>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79"/>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79"/>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79"/>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79"/>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79"/>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79"/>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79"/>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79"/>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79"/>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79"/>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79"/>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79"/>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79"/>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79"/>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79"/>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79"/>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79"/>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79"/>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79"/>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79"/>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79"/>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79"/>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79"/>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79"/>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79"/>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79"/>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79"/>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79"/>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79"/>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79"/>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79"/>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79"/>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79"/>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79"/>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79"/>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79"/>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79"/>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79"/>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79"/>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79"/>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79"/>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79"/>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79"/>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79"/>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79"/>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79"/>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79"/>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79"/>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79"/>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79"/>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79"/>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79"/>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79"/>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79"/>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79"/>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79"/>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79"/>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79"/>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79"/>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79"/>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79"/>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79"/>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79"/>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79"/>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79"/>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79"/>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79"/>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79"/>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79"/>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79"/>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79"/>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79"/>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79"/>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79"/>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79"/>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79"/>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79"/>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79"/>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79"/>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79"/>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79"/>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79"/>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79"/>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79"/>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79"/>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79"/>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79"/>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79"/>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79"/>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79"/>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79"/>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79"/>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79"/>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79"/>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79"/>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79"/>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79"/>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79"/>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79"/>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79"/>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79"/>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79"/>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79"/>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79"/>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79"/>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79"/>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79"/>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79"/>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79"/>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79"/>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79"/>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79"/>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79"/>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79"/>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79"/>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79"/>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79"/>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79"/>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79"/>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79"/>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79"/>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79"/>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79"/>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79"/>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79"/>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79"/>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79"/>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79"/>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79"/>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79"/>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79"/>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79"/>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79"/>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79"/>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79"/>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79"/>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79"/>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79"/>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79"/>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79"/>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79"/>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79"/>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79"/>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79"/>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79"/>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79"/>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79"/>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79"/>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79"/>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79"/>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79"/>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79"/>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79"/>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79"/>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79"/>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79"/>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79"/>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79"/>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79"/>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79"/>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79"/>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79"/>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79"/>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79"/>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79"/>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79"/>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79"/>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79"/>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79"/>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79"/>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79"/>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79"/>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79"/>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79"/>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79"/>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79"/>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79"/>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79"/>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79"/>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79"/>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79"/>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79"/>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79"/>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79"/>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79"/>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79"/>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79"/>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79"/>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79"/>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79"/>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79"/>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79"/>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79"/>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79"/>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79"/>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79"/>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79"/>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79"/>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79"/>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79"/>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79"/>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79"/>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79"/>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79"/>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79"/>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79"/>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79"/>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79"/>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79"/>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79"/>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79"/>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79"/>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79"/>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79"/>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79"/>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79"/>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79"/>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79"/>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79"/>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79"/>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79"/>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79"/>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79"/>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79"/>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79"/>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79"/>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79"/>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79"/>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79"/>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79"/>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79"/>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79"/>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79"/>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79"/>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79"/>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79"/>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79"/>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79"/>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79"/>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79"/>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79"/>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79"/>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79"/>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79"/>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79"/>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79"/>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79"/>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79"/>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79"/>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79"/>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79"/>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79"/>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79"/>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79"/>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79"/>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79"/>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79"/>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79"/>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79"/>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79"/>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79"/>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79"/>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79"/>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79"/>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79"/>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79"/>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79"/>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79"/>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79"/>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79"/>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79"/>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79"/>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79"/>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79"/>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79"/>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79"/>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79"/>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79"/>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79"/>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79"/>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79"/>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79"/>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79"/>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79"/>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79"/>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79"/>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79"/>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79"/>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79"/>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79"/>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79"/>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79"/>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79"/>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79"/>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79"/>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79"/>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79"/>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79"/>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79"/>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79"/>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79"/>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79"/>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79"/>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79"/>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79"/>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79"/>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79"/>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79"/>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79"/>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79"/>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79"/>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79"/>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79"/>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79"/>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79"/>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79"/>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79"/>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79"/>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79"/>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79"/>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79"/>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79"/>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79"/>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79"/>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79"/>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79"/>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79"/>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79"/>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79"/>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79"/>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79"/>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79"/>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79"/>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79"/>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79"/>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79"/>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79"/>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79"/>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79"/>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79"/>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79"/>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79"/>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79"/>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79"/>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79"/>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79"/>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79"/>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79"/>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79"/>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79"/>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79"/>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79"/>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79"/>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79"/>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79"/>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79"/>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79"/>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79"/>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79"/>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79"/>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79"/>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79"/>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79"/>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79"/>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79"/>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79"/>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79"/>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79"/>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79"/>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79"/>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79"/>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79"/>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79"/>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79"/>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79"/>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79"/>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79"/>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79"/>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79"/>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79"/>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79"/>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79"/>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79"/>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79"/>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79"/>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79"/>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79"/>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79"/>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79"/>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79"/>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79"/>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79"/>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79"/>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79"/>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79"/>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79"/>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79"/>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79"/>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79"/>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79"/>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79"/>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79"/>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79"/>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79"/>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79"/>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79"/>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79"/>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79"/>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79"/>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79"/>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79"/>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79"/>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79"/>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79"/>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79"/>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79"/>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79"/>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79"/>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79"/>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79"/>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79"/>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79"/>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79"/>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79"/>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79"/>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79"/>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79"/>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79"/>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79"/>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79"/>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79"/>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79"/>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79"/>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79"/>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79"/>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79"/>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79"/>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79"/>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79"/>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79"/>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79"/>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79"/>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79"/>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79"/>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79"/>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79"/>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79"/>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79"/>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79"/>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79"/>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79"/>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79"/>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79"/>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79"/>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79"/>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79"/>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79"/>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79"/>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79"/>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79"/>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79"/>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79"/>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79"/>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79"/>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79"/>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79"/>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79"/>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79"/>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79"/>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79"/>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79"/>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79"/>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79"/>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79"/>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79"/>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79"/>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79"/>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79"/>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79"/>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79"/>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79"/>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79"/>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79"/>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79"/>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79"/>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79"/>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79"/>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79"/>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79"/>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79"/>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79"/>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79"/>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79"/>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79"/>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79"/>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79"/>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79"/>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79"/>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79"/>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79"/>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79"/>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79"/>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79"/>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79"/>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79"/>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79"/>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79"/>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79"/>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79"/>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79"/>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79"/>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79"/>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79"/>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79"/>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79"/>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79"/>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79"/>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79"/>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79"/>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79"/>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79"/>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79"/>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79"/>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79"/>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79"/>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79"/>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79"/>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79"/>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79"/>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79"/>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79"/>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79"/>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79"/>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79"/>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79"/>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79"/>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79"/>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79"/>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79"/>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79"/>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79"/>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79"/>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79"/>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79"/>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79"/>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79"/>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79"/>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79"/>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79"/>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79"/>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79"/>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79"/>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79"/>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79"/>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79"/>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79"/>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79"/>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79"/>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79"/>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79"/>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79"/>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79"/>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79"/>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79"/>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79"/>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79"/>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79"/>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79"/>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79"/>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79"/>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79"/>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79"/>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79"/>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79"/>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79"/>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79"/>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79"/>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79"/>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79"/>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79"/>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79"/>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79"/>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79"/>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79"/>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79"/>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79"/>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79"/>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79"/>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79"/>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79"/>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79"/>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79"/>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79"/>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79"/>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79"/>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79"/>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79"/>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79"/>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79"/>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79"/>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79"/>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79"/>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79"/>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79"/>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79"/>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79"/>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79"/>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79"/>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79"/>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79"/>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79"/>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79"/>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79"/>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79"/>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79"/>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79"/>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79"/>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79"/>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79"/>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79"/>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79"/>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79"/>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79"/>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79"/>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79"/>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79"/>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79"/>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79"/>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79"/>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79"/>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79"/>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79"/>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79"/>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79"/>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79"/>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79"/>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79"/>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79"/>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79"/>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79"/>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79"/>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79"/>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79"/>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79"/>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79"/>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79"/>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79"/>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79"/>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79"/>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79"/>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79"/>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79"/>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79"/>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79"/>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79"/>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79"/>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79"/>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79"/>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79"/>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79"/>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79"/>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79"/>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79"/>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79"/>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79"/>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79"/>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79"/>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79"/>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79"/>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79"/>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79"/>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79"/>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79"/>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79"/>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79"/>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79"/>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79"/>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79"/>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79"/>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79"/>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79"/>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79"/>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79"/>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79"/>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79"/>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79"/>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79"/>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79"/>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79"/>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79"/>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79"/>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79"/>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79"/>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79"/>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79"/>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79"/>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79"/>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79"/>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79"/>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79"/>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79"/>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79"/>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79"/>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79"/>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79"/>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79"/>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79"/>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79"/>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79"/>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79"/>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79"/>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79"/>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79"/>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79"/>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79"/>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79"/>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79"/>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79"/>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79"/>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79"/>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79"/>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79"/>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79"/>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79"/>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79"/>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79"/>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79"/>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79"/>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79"/>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79"/>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79"/>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79"/>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79"/>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79"/>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79"/>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79"/>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79"/>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79"/>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79"/>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79"/>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79"/>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79"/>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79"/>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79"/>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79"/>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79"/>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79"/>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79"/>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79"/>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79"/>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79"/>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79"/>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79"/>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79"/>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79"/>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79"/>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79"/>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79"/>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79"/>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79"/>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79"/>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79"/>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79"/>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79"/>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79"/>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79"/>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79"/>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79"/>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79"/>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79"/>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79"/>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79"/>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79"/>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79"/>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79"/>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79"/>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79"/>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79"/>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79"/>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79"/>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79"/>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79"/>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79"/>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79"/>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79"/>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79"/>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79"/>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79"/>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79"/>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79"/>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79"/>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79"/>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79"/>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79"/>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79"/>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79"/>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79"/>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79"/>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79"/>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79"/>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79"/>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79"/>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79"/>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79"/>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79"/>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79"/>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79"/>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79"/>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79"/>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79"/>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79"/>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79"/>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79"/>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79"/>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79"/>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79"/>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79"/>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79"/>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79"/>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79"/>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79"/>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79"/>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79"/>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79"/>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79"/>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79"/>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79"/>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79"/>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79"/>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79"/>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79"/>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79"/>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79"/>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79"/>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79"/>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79"/>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79"/>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79"/>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79"/>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79"/>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79"/>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79"/>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79"/>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79"/>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79"/>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79"/>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79"/>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79"/>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79"/>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79"/>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79"/>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79"/>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79"/>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79"/>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79"/>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79"/>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79"/>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79"/>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79"/>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79"/>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79"/>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79"/>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79"/>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79"/>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79"/>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79"/>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79"/>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79"/>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79"/>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79"/>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79"/>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79"/>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79"/>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79"/>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79"/>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79"/>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79"/>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79"/>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79"/>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79"/>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79"/>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79"/>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79"/>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79"/>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79"/>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79"/>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79"/>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79"/>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79"/>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79"/>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79"/>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79"/>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79"/>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79"/>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79"/>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79"/>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79"/>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79"/>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79"/>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79"/>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79"/>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79"/>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79"/>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79"/>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79"/>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79"/>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79"/>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79"/>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79"/>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79"/>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79"/>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79"/>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79"/>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79"/>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79"/>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79"/>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79"/>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79"/>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79"/>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79"/>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79"/>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79"/>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79"/>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79"/>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79"/>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79"/>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79"/>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79"/>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79"/>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79"/>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79"/>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79"/>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79"/>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79"/>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79"/>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79"/>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79"/>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79"/>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79"/>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79"/>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79"/>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79"/>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79"/>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79"/>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79"/>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79"/>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79"/>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79"/>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79"/>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79"/>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79"/>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79"/>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79"/>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79"/>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79"/>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79"/>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79"/>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79"/>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79"/>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79"/>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79"/>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79"/>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8" name="Google Shape;16208;p79"/>
          <p:cNvGrpSpPr/>
          <p:nvPr/>
        </p:nvGrpSpPr>
        <p:grpSpPr>
          <a:xfrm>
            <a:off x="3597785" y="3065882"/>
            <a:ext cx="2241344" cy="1330656"/>
            <a:chOff x="3597785" y="3065882"/>
            <a:chExt cx="2241344" cy="1330656"/>
          </a:xfrm>
        </p:grpSpPr>
        <p:grpSp>
          <p:nvGrpSpPr>
            <p:cNvPr id="16209" name="Google Shape;16209;p79"/>
            <p:cNvGrpSpPr/>
            <p:nvPr/>
          </p:nvGrpSpPr>
          <p:grpSpPr>
            <a:xfrm>
              <a:off x="5296908" y="3937355"/>
              <a:ext cx="143198" cy="32380"/>
              <a:chOff x="5296908" y="3937355"/>
              <a:chExt cx="143198" cy="32380"/>
            </a:xfrm>
          </p:grpSpPr>
          <p:sp>
            <p:nvSpPr>
              <p:cNvPr id="16210" name="Google Shape;16210;p79"/>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11" name="Google Shape;16211;p79"/>
              <p:cNvGrpSpPr/>
              <p:nvPr/>
            </p:nvGrpSpPr>
            <p:grpSpPr>
              <a:xfrm>
                <a:off x="5402331" y="3937355"/>
                <a:ext cx="37776" cy="32380"/>
                <a:chOff x="5402331" y="3937355"/>
                <a:chExt cx="37776" cy="32380"/>
              </a:xfrm>
            </p:grpSpPr>
            <p:sp>
              <p:nvSpPr>
                <p:cNvPr id="16212" name="Google Shape;16212;p79"/>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79"/>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4" name="Google Shape;16214;p79"/>
              <p:cNvGrpSpPr/>
              <p:nvPr/>
            </p:nvGrpSpPr>
            <p:grpSpPr>
              <a:xfrm>
                <a:off x="5296908" y="3937355"/>
                <a:ext cx="37783" cy="32380"/>
                <a:chOff x="5296908" y="3937355"/>
                <a:chExt cx="37783" cy="32380"/>
              </a:xfrm>
            </p:grpSpPr>
            <p:sp>
              <p:nvSpPr>
                <p:cNvPr id="16215" name="Google Shape;16215;p79"/>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79"/>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217" name="Google Shape;16217;p79"/>
            <p:cNvGrpSpPr/>
            <p:nvPr/>
          </p:nvGrpSpPr>
          <p:grpSpPr>
            <a:xfrm>
              <a:off x="4724163" y="3119631"/>
              <a:ext cx="120838" cy="84218"/>
              <a:chOff x="4724163" y="3119631"/>
              <a:chExt cx="120838" cy="84218"/>
            </a:xfrm>
          </p:grpSpPr>
          <p:grpSp>
            <p:nvGrpSpPr>
              <p:cNvPr id="16218" name="Google Shape;16218;p79"/>
              <p:cNvGrpSpPr/>
              <p:nvPr/>
            </p:nvGrpSpPr>
            <p:grpSpPr>
              <a:xfrm>
                <a:off x="4746712" y="3132773"/>
                <a:ext cx="86869" cy="56424"/>
                <a:chOff x="4746712" y="3132773"/>
                <a:chExt cx="86869" cy="56424"/>
              </a:xfrm>
            </p:grpSpPr>
            <p:sp>
              <p:nvSpPr>
                <p:cNvPr id="16219" name="Google Shape;16219;p79"/>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79"/>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1" name="Google Shape;16221;p79"/>
              <p:cNvGrpSpPr/>
              <p:nvPr/>
            </p:nvGrpSpPr>
            <p:grpSpPr>
              <a:xfrm>
                <a:off x="4773634" y="3143336"/>
                <a:ext cx="37776" cy="32451"/>
                <a:chOff x="4773634" y="3143336"/>
                <a:chExt cx="37776" cy="32451"/>
              </a:xfrm>
            </p:grpSpPr>
            <p:sp>
              <p:nvSpPr>
                <p:cNvPr id="16222" name="Google Shape;16222;p79"/>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79"/>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4" name="Google Shape;16224;p79"/>
              <p:cNvGrpSpPr/>
              <p:nvPr/>
            </p:nvGrpSpPr>
            <p:grpSpPr>
              <a:xfrm>
                <a:off x="4724163" y="3131248"/>
                <a:ext cx="37776" cy="32459"/>
                <a:chOff x="4724163" y="3131248"/>
                <a:chExt cx="37776" cy="32459"/>
              </a:xfrm>
            </p:grpSpPr>
            <p:sp>
              <p:nvSpPr>
                <p:cNvPr id="16225" name="Google Shape;16225;p79"/>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79"/>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7" name="Google Shape;16227;p79"/>
              <p:cNvGrpSpPr/>
              <p:nvPr/>
            </p:nvGrpSpPr>
            <p:grpSpPr>
              <a:xfrm>
                <a:off x="4755081" y="3176054"/>
                <a:ext cx="32357" cy="27795"/>
                <a:chOff x="4755081" y="3176054"/>
                <a:chExt cx="32357" cy="27795"/>
              </a:xfrm>
            </p:grpSpPr>
            <p:sp>
              <p:nvSpPr>
                <p:cNvPr id="16228" name="Google Shape;16228;p79"/>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79"/>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0" name="Google Shape;16230;p79"/>
              <p:cNvGrpSpPr/>
              <p:nvPr/>
            </p:nvGrpSpPr>
            <p:grpSpPr>
              <a:xfrm>
                <a:off x="4812550" y="3119631"/>
                <a:ext cx="32451" cy="27803"/>
                <a:chOff x="4812550" y="3119631"/>
                <a:chExt cx="32451" cy="27803"/>
              </a:xfrm>
            </p:grpSpPr>
            <p:sp>
              <p:nvSpPr>
                <p:cNvPr id="16231" name="Google Shape;16231;p79"/>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79"/>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233" name="Google Shape;16233;p79"/>
            <p:cNvGrpSpPr/>
            <p:nvPr/>
          </p:nvGrpSpPr>
          <p:grpSpPr>
            <a:xfrm>
              <a:off x="5382826" y="4027197"/>
              <a:ext cx="268967" cy="250422"/>
              <a:chOff x="5382826" y="4027197"/>
              <a:chExt cx="268967" cy="250422"/>
            </a:xfrm>
          </p:grpSpPr>
          <p:grpSp>
            <p:nvGrpSpPr>
              <p:cNvPr id="16234" name="Google Shape;16234;p79"/>
              <p:cNvGrpSpPr/>
              <p:nvPr/>
            </p:nvGrpSpPr>
            <p:grpSpPr>
              <a:xfrm>
                <a:off x="5405280" y="4042510"/>
                <a:ext cx="237570" cy="218647"/>
                <a:chOff x="5405280" y="4042510"/>
                <a:chExt cx="237570" cy="218647"/>
              </a:xfrm>
            </p:grpSpPr>
            <p:sp>
              <p:nvSpPr>
                <p:cNvPr id="16235" name="Google Shape;16235;p79"/>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79"/>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79"/>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79"/>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79"/>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79"/>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1" name="Google Shape;16241;p79"/>
              <p:cNvGrpSpPr/>
              <p:nvPr/>
            </p:nvGrpSpPr>
            <p:grpSpPr>
              <a:xfrm>
                <a:off x="5382826" y="4125549"/>
                <a:ext cx="37776" cy="32380"/>
                <a:chOff x="5382826" y="4125549"/>
                <a:chExt cx="37776" cy="32380"/>
              </a:xfrm>
            </p:grpSpPr>
            <p:sp>
              <p:nvSpPr>
                <p:cNvPr id="16242" name="Google Shape;16242;p79"/>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79"/>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4" name="Google Shape;16244;p79"/>
              <p:cNvGrpSpPr/>
              <p:nvPr/>
            </p:nvGrpSpPr>
            <p:grpSpPr>
              <a:xfrm>
                <a:off x="5475680" y="4195587"/>
                <a:ext cx="37783" cy="32364"/>
                <a:chOff x="5475680" y="4195587"/>
                <a:chExt cx="37783" cy="32364"/>
              </a:xfrm>
            </p:grpSpPr>
            <p:sp>
              <p:nvSpPr>
                <p:cNvPr id="16245" name="Google Shape;16245;p79"/>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79"/>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7" name="Google Shape;16247;p79"/>
              <p:cNvGrpSpPr/>
              <p:nvPr/>
            </p:nvGrpSpPr>
            <p:grpSpPr>
              <a:xfrm>
                <a:off x="5532575" y="4027197"/>
                <a:ext cx="33308" cy="32262"/>
                <a:chOff x="5532575" y="4027197"/>
                <a:chExt cx="33308" cy="32262"/>
              </a:xfrm>
            </p:grpSpPr>
            <p:sp>
              <p:nvSpPr>
                <p:cNvPr id="16248" name="Google Shape;16248;p79"/>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79"/>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0" name="Google Shape;16250;p79"/>
              <p:cNvGrpSpPr/>
              <p:nvPr/>
            </p:nvGrpSpPr>
            <p:grpSpPr>
              <a:xfrm>
                <a:off x="5590706" y="4245348"/>
                <a:ext cx="33497" cy="32270"/>
                <a:chOff x="5590706" y="4245348"/>
                <a:chExt cx="33497" cy="32270"/>
              </a:xfrm>
            </p:grpSpPr>
            <p:sp>
              <p:nvSpPr>
                <p:cNvPr id="16251" name="Google Shape;16251;p79"/>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79"/>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3" name="Google Shape;16253;p79"/>
              <p:cNvGrpSpPr/>
              <p:nvPr/>
            </p:nvGrpSpPr>
            <p:grpSpPr>
              <a:xfrm>
                <a:off x="5618681" y="4109677"/>
                <a:ext cx="33112" cy="32357"/>
                <a:chOff x="5618681" y="4109677"/>
                <a:chExt cx="33112" cy="32357"/>
              </a:xfrm>
            </p:grpSpPr>
            <p:sp>
              <p:nvSpPr>
                <p:cNvPr id="16254" name="Google Shape;16254;p79"/>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79"/>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6" name="Google Shape;16256;p79"/>
              <p:cNvGrpSpPr/>
              <p:nvPr/>
            </p:nvGrpSpPr>
            <p:grpSpPr>
              <a:xfrm>
                <a:off x="5479298" y="4128262"/>
                <a:ext cx="31405" cy="26906"/>
                <a:chOff x="5479298" y="4128262"/>
                <a:chExt cx="31405" cy="26906"/>
              </a:xfrm>
            </p:grpSpPr>
            <p:sp>
              <p:nvSpPr>
                <p:cNvPr id="16257" name="Google Shape;16257;p79"/>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79"/>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9" name="Google Shape;16259;p79"/>
              <p:cNvGrpSpPr/>
              <p:nvPr/>
            </p:nvGrpSpPr>
            <p:grpSpPr>
              <a:xfrm>
                <a:off x="5582903" y="4180116"/>
                <a:ext cx="31499" cy="26898"/>
                <a:chOff x="5582903" y="4180116"/>
                <a:chExt cx="31499" cy="26898"/>
              </a:xfrm>
            </p:grpSpPr>
            <p:sp>
              <p:nvSpPr>
                <p:cNvPr id="16260" name="Google Shape;16260;p79"/>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79"/>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262" name="Google Shape;16262;p79"/>
            <p:cNvGrpSpPr/>
            <p:nvPr/>
          </p:nvGrpSpPr>
          <p:grpSpPr>
            <a:xfrm>
              <a:off x="3977681" y="3230323"/>
              <a:ext cx="94584" cy="84085"/>
              <a:chOff x="3977681" y="3230323"/>
              <a:chExt cx="94584" cy="84085"/>
            </a:xfrm>
          </p:grpSpPr>
          <p:grpSp>
            <p:nvGrpSpPr>
              <p:cNvPr id="16263" name="Google Shape;16263;p79"/>
              <p:cNvGrpSpPr/>
              <p:nvPr/>
            </p:nvGrpSpPr>
            <p:grpSpPr>
              <a:xfrm>
                <a:off x="4000135" y="3243041"/>
                <a:ext cx="59570" cy="57186"/>
                <a:chOff x="4000135" y="3243041"/>
                <a:chExt cx="59570" cy="57186"/>
              </a:xfrm>
            </p:grpSpPr>
            <p:sp>
              <p:nvSpPr>
                <p:cNvPr id="16264" name="Google Shape;16264;p79"/>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79"/>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79"/>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7" name="Google Shape;16267;p79"/>
              <p:cNvGrpSpPr/>
              <p:nvPr/>
            </p:nvGrpSpPr>
            <p:grpSpPr>
              <a:xfrm>
                <a:off x="3977681" y="3245872"/>
                <a:ext cx="37783" cy="32380"/>
                <a:chOff x="3977681" y="3245872"/>
                <a:chExt cx="37783" cy="32380"/>
              </a:xfrm>
            </p:grpSpPr>
            <p:sp>
              <p:nvSpPr>
                <p:cNvPr id="16268" name="Google Shape;16268;p79"/>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79"/>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0" name="Google Shape;16270;p79"/>
              <p:cNvGrpSpPr/>
              <p:nvPr/>
            </p:nvGrpSpPr>
            <p:grpSpPr>
              <a:xfrm>
                <a:off x="4040860" y="3262672"/>
                <a:ext cx="31405" cy="27001"/>
                <a:chOff x="4040860" y="3262672"/>
                <a:chExt cx="31405" cy="27001"/>
              </a:xfrm>
            </p:grpSpPr>
            <p:sp>
              <p:nvSpPr>
                <p:cNvPr id="16271" name="Google Shape;16271;p79"/>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79"/>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3" name="Google Shape;16273;p79"/>
              <p:cNvGrpSpPr/>
              <p:nvPr/>
            </p:nvGrpSpPr>
            <p:grpSpPr>
              <a:xfrm>
                <a:off x="4021072" y="3230323"/>
                <a:ext cx="31397" cy="26906"/>
                <a:chOff x="4021072" y="3230323"/>
                <a:chExt cx="31397" cy="26906"/>
              </a:xfrm>
            </p:grpSpPr>
            <p:sp>
              <p:nvSpPr>
                <p:cNvPr id="16274" name="Google Shape;16274;p79"/>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79"/>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6" name="Google Shape;16276;p79"/>
              <p:cNvGrpSpPr/>
              <p:nvPr/>
            </p:nvGrpSpPr>
            <p:grpSpPr>
              <a:xfrm>
                <a:off x="4001472" y="3287462"/>
                <a:ext cx="31499" cy="26945"/>
                <a:chOff x="4001472" y="3287462"/>
                <a:chExt cx="31499" cy="26945"/>
              </a:xfrm>
            </p:grpSpPr>
            <p:sp>
              <p:nvSpPr>
                <p:cNvPr id="16277" name="Google Shape;16277;p79"/>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79"/>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279" name="Google Shape;16279;p79"/>
            <p:cNvGrpSpPr/>
            <p:nvPr/>
          </p:nvGrpSpPr>
          <p:grpSpPr>
            <a:xfrm>
              <a:off x="4084715" y="3258865"/>
              <a:ext cx="184961" cy="137268"/>
              <a:chOff x="4084715" y="3258865"/>
              <a:chExt cx="184961" cy="137268"/>
            </a:xfrm>
          </p:grpSpPr>
          <p:grpSp>
            <p:nvGrpSpPr>
              <p:cNvPr id="16280" name="Google Shape;16280;p79"/>
              <p:cNvGrpSpPr/>
              <p:nvPr/>
            </p:nvGrpSpPr>
            <p:grpSpPr>
              <a:xfrm>
                <a:off x="4107453" y="3271583"/>
                <a:ext cx="153470" cy="110275"/>
                <a:chOff x="4107453" y="3271583"/>
                <a:chExt cx="153470" cy="110275"/>
              </a:xfrm>
            </p:grpSpPr>
            <p:sp>
              <p:nvSpPr>
                <p:cNvPr id="16281" name="Google Shape;16281;p79"/>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79"/>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79"/>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79"/>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5" name="Google Shape;16285;p79"/>
              <p:cNvGrpSpPr/>
              <p:nvPr/>
            </p:nvGrpSpPr>
            <p:grpSpPr>
              <a:xfrm>
                <a:off x="4136947" y="3258865"/>
                <a:ext cx="31499" cy="27001"/>
                <a:chOff x="4136947" y="3258865"/>
                <a:chExt cx="31499" cy="27001"/>
              </a:xfrm>
            </p:grpSpPr>
            <p:sp>
              <p:nvSpPr>
                <p:cNvPr id="16286" name="Google Shape;16286;p79"/>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79"/>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8" name="Google Shape;16288;p79"/>
              <p:cNvGrpSpPr/>
              <p:nvPr/>
            </p:nvGrpSpPr>
            <p:grpSpPr>
              <a:xfrm>
                <a:off x="4084715" y="3266478"/>
                <a:ext cx="31468" cy="26898"/>
                <a:chOff x="4084715" y="3266478"/>
                <a:chExt cx="31468" cy="26898"/>
              </a:xfrm>
            </p:grpSpPr>
            <p:sp>
              <p:nvSpPr>
                <p:cNvPr id="16289" name="Google Shape;16289;p79"/>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79"/>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1" name="Google Shape;16291;p79"/>
              <p:cNvGrpSpPr/>
              <p:nvPr/>
            </p:nvGrpSpPr>
            <p:grpSpPr>
              <a:xfrm>
                <a:off x="4159213" y="3279849"/>
                <a:ext cx="31405" cy="26945"/>
                <a:chOff x="4159213" y="3279849"/>
                <a:chExt cx="31405" cy="26945"/>
              </a:xfrm>
            </p:grpSpPr>
            <p:sp>
              <p:nvSpPr>
                <p:cNvPr id="16292" name="Google Shape;16292;p79"/>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79"/>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4" name="Google Shape;16294;p79"/>
              <p:cNvGrpSpPr/>
              <p:nvPr/>
            </p:nvGrpSpPr>
            <p:grpSpPr>
              <a:xfrm>
                <a:off x="4201550" y="3266502"/>
                <a:ext cx="31405" cy="26883"/>
                <a:chOff x="4201550" y="3266502"/>
                <a:chExt cx="31405" cy="26883"/>
              </a:xfrm>
            </p:grpSpPr>
            <p:sp>
              <p:nvSpPr>
                <p:cNvPr id="16295" name="Google Shape;16295;p79"/>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79"/>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7" name="Google Shape;16297;p79"/>
              <p:cNvGrpSpPr/>
              <p:nvPr/>
            </p:nvGrpSpPr>
            <p:grpSpPr>
              <a:xfrm>
                <a:off x="4201550" y="3338278"/>
                <a:ext cx="31405" cy="26930"/>
                <a:chOff x="4201550" y="3338278"/>
                <a:chExt cx="31405" cy="26930"/>
              </a:xfrm>
            </p:grpSpPr>
            <p:sp>
              <p:nvSpPr>
                <p:cNvPr id="16298" name="Google Shape;16298;p79"/>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79"/>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0" name="Google Shape;16300;p79"/>
              <p:cNvGrpSpPr/>
              <p:nvPr/>
            </p:nvGrpSpPr>
            <p:grpSpPr>
              <a:xfrm>
                <a:off x="4238272" y="3369132"/>
                <a:ext cx="31405" cy="27001"/>
                <a:chOff x="4238272" y="3369132"/>
                <a:chExt cx="31405" cy="27001"/>
              </a:xfrm>
            </p:grpSpPr>
            <p:sp>
              <p:nvSpPr>
                <p:cNvPr id="16301" name="Google Shape;16301;p79"/>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79"/>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303" name="Google Shape;16303;p79"/>
            <p:cNvGrpSpPr/>
            <p:nvPr/>
          </p:nvGrpSpPr>
          <p:grpSpPr>
            <a:xfrm>
              <a:off x="4068639" y="3200169"/>
              <a:ext cx="77643" cy="37272"/>
              <a:chOff x="4068639" y="3200169"/>
              <a:chExt cx="77643" cy="37272"/>
            </a:xfrm>
          </p:grpSpPr>
          <p:sp>
            <p:nvSpPr>
              <p:cNvPr id="16304" name="Google Shape;16304;p79"/>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05" name="Google Shape;16305;p79"/>
              <p:cNvGrpSpPr/>
              <p:nvPr/>
            </p:nvGrpSpPr>
            <p:grpSpPr>
              <a:xfrm>
                <a:off x="4114878" y="3200169"/>
                <a:ext cx="31405" cy="26993"/>
                <a:chOff x="4114878" y="3200169"/>
                <a:chExt cx="31405" cy="26993"/>
              </a:xfrm>
            </p:grpSpPr>
            <p:sp>
              <p:nvSpPr>
                <p:cNvPr id="16306" name="Google Shape;16306;p79"/>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79"/>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8" name="Google Shape;16308;p79"/>
              <p:cNvGrpSpPr/>
              <p:nvPr/>
            </p:nvGrpSpPr>
            <p:grpSpPr>
              <a:xfrm>
                <a:off x="4068639" y="3210535"/>
                <a:ext cx="31499" cy="26906"/>
                <a:chOff x="4068639" y="3210535"/>
                <a:chExt cx="31499" cy="26906"/>
              </a:xfrm>
            </p:grpSpPr>
            <p:sp>
              <p:nvSpPr>
                <p:cNvPr id="16309" name="Google Shape;16309;p79"/>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79"/>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311" name="Google Shape;16311;p79"/>
            <p:cNvGrpSpPr/>
            <p:nvPr/>
          </p:nvGrpSpPr>
          <p:grpSpPr>
            <a:xfrm>
              <a:off x="3869702" y="3066935"/>
              <a:ext cx="382664" cy="190294"/>
              <a:chOff x="3869702" y="3066935"/>
              <a:chExt cx="382664" cy="190294"/>
            </a:xfrm>
          </p:grpSpPr>
          <p:grpSp>
            <p:nvGrpSpPr>
              <p:cNvPr id="16312" name="Google Shape;16312;p79"/>
              <p:cNvGrpSpPr/>
              <p:nvPr/>
            </p:nvGrpSpPr>
            <p:grpSpPr>
              <a:xfrm>
                <a:off x="3888633" y="3082351"/>
                <a:ext cx="351172" cy="160698"/>
                <a:chOff x="3888633" y="3082351"/>
                <a:chExt cx="351172" cy="160698"/>
              </a:xfrm>
            </p:grpSpPr>
            <p:sp>
              <p:nvSpPr>
                <p:cNvPr id="16313" name="Google Shape;16313;p79"/>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79"/>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79"/>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79"/>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79"/>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79"/>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9" name="Google Shape;16319;p79"/>
              <p:cNvGrpSpPr/>
              <p:nvPr/>
            </p:nvGrpSpPr>
            <p:grpSpPr>
              <a:xfrm>
                <a:off x="4143703" y="3066935"/>
                <a:ext cx="37783" cy="32357"/>
                <a:chOff x="4143703" y="3066935"/>
                <a:chExt cx="37783" cy="32357"/>
              </a:xfrm>
            </p:grpSpPr>
            <p:sp>
              <p:nvSpPr>
                <p:cNvPr id="16320" name="Google Shape;16320;p79"/>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79"/>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2" name="Google Shape;16322;p79"/>
              <p:cNvGrpSpPr/>
              <p:nvPr/>
            </p:nvGrpSpPr>
            <p:grpSpPr>
              <a:xfrm>
                <a:off x="4044565" y="3103563"/>
                <a:ext cx="37783" cy="32451"/>
                <a:chOff x="4044565" y="3103563"/>
                <a:chExt cx="37783" cy="32451"/>
              </a:xfrm>
            </p:grpSpPr>
            <p:sp>
              <p:nvSpPr>
                <p:cNvPr id="16323" name="Google Shape;16323;p79"/>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79"/>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5" name="Google Shape;16325;p79"/>
              <p:cNvGrpSpPr/>
              <p:nvPr/>
            </p:nvGrpSpPr>
            <p:grpSpPr>
              <a:xfrm>
                <a:off x="4017454" y="3188237"/>
                <a:ext cx="37776" cy="32357"/>
                <a:chOff x="4017454" y="3188237"/>
                <a:chExt cx="37776" cy="32357"/>
              </a:xfrm>
            </p:grpSpPr>
            <p:sp>
              <p:nvSpPr>
                <p:cNvPr id="16326" name="Google Shape;16326;p79"/>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79"/>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8" name="Google Shape;16328;p79"/>
              <p:cNvGrpSpPr/>
              <p:nvPr/>
            </p:nvGrpSpPr>
            <p:grpSpPr>
              <a:xfrm>
                <a:off x="3921548" y="3157509"/>
                <a:ext cx="37783" cy="32357"/>
                <a:chOff x="3921548" y="3157509"/>
                <a:chExt cx="37783" cy="32357"/>
              </a:xfrm>
            </p:grpSpPr>
            <p:sp>
              <p:nvSpPr>
                <p:cNvPr id="16329" name="Google Shape;16329;p79"/>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79"/>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1" name="Google Shape;16331;p79"/>
              <p:cNvGrpSpPr/>
              <p:nvPr/>
            </p:nvGrpSpPr>
            <p:grpSpPr>
              <a:xfrm>
                <a:off x="3939056" y="3211620"/>
                <a:ext cx="37783" cy="32380"/>
                <a:chOff x="3939056" y="3211620"/>
                <a:chExt cx="37783" cy="32380"/>
              </a:xfrm>
            </p:grpSpPr>
            <p:sp>
              <p:nvSpPr>
                <p:cNvPr id="16332" name="Google Shape;16332;p79"/>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79"/>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4" name="Google Shape;16334;p79"/>
              <p:cNvGrpSpPr/>
              <p:nvPr/>
            </p:nvGrpSpPr>
            <p:grpSpPr>
              <a:xfrm>
                <a:off x="4176240" y="3136965"/>
                <a:ext cx="31405" cy="26930"/>
                <a:chOff x="4176240" y="3136965"/>
                <a:chExt cx="31405" cy="26930"/>
              </a:xfrm>
            </p:grpSpPr>
            <p:sp>
              <p:nvSpPr>
                <p:cNvPr id="16335" name="Google Shape;16335;p79"/>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79"/>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7" name="Google Shape;16337;p79"/>
              <p:cNvGrpSpPr/>
              <p:nvPr/>
            </p:nvGrpSpPr>
            <p:grpSpPr>
              <a:xfrm>
                <a:off x="4133148" y="3152593"/>
                <a:ext cx="31499" cy="27001"/>
                <a:chOff x="4133148" y="3152593"/>
                <a:chExt cx="31499" cy="27001"/>
              </a:xfrm>
            </p:grpSpPr>
            <p:sp>
              <p:nvSpPr>
                <p:cNvPr id="16338" name="Google Shape;16338;p79"/>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79"/>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0" name="Google Shape;16340;p79"/>
              <p:cNvGrpSpPr/>
              <p:nvPr/>
            </p:nvGrpSpPr>
            <p:grpSpPr>
              <a:xfrm>
                <a:off x="4220866" y="3073534"/>
                <a:ext cx="31499" cy="26898"/>
                <a:chOff x="4220866" y="3073534"/>
                <a:chExt cx="31499" cy="26898"/>
              </a:xfrm>
            </p:grpSpPr>
            <p:sp>
              <p:nvSpPr>
                <p:cNvPr id="16341" name="Google Shape;16341;p79"/>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79"/>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3" name="Google Shape;16343;p79"/>
              <p:cNvGrpSpPr/>
              <p:nvPr/>
            </p:nvGrpSpPr>
            <p:grpSpPr>
              <a:xfrm>
                <a:off x="3869702" y="3230323"/>
                <a:ext cx="31499" cy="26906"/>
                <a:chOff x="3869702" y="3230323"/>
                <a:chExt cx="31499" cy="26906"/>
              </a:xfrm>
            </p:grpSpPr>
            <p:sp>
              <p:nvSpPr>
                <p:cNvPr id="16344" name="Google Shape;16344;p79"/>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79"/>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346" name="Google Shape;16346;p79"/>
            <p:cNvGrpSpPr/>
            <p:nvPr/>
          </p:nvGrpSpPr>
          <p:grpSpPr>
            <a:xfrm>
              <a:off x="4271383" y="3065882"/>
              <a:ext cx="304556" cy="341663"/>
              <a:chOff x="4271383" y="3065882"/>
              <a:chExt cx="304556" cy="341663"/>
            </a:xfrm>
          </p:grpSpPr>
          <p:grpSp>
            <p:nvGrpSpPr>
              <p:cNvPr id="16347" name="Google Shape;16347;p79"/>
              <p:cNvGrpSpPr/>
              <p:nvPr/>
            </p:nvGrpSpPr>
            <p:grpSpPr>
              <a:xfrm>
                <a:off x="4293838" y="3078639"/>
                <a:ext cx="269353" cy="311973"/>
                <a:chOff x="4293838" y="3078639"/>
                <a:chExt cx="269353" cy="311973"/>
              </a:xfrm>
            </p:grpSpPr>
            <p:sp>
              <p:nvSpPr>
                <p:cNvPr id="16348" name="Google Shape;16348;p79"/>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79"/>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79"/>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79"/>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79"/>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79"/>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79"/>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79"/>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79"/>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79"/>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79"/>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79"/>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79"/>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79"/>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79"/>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79"/>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79"/>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5" name="Google Shape;16365;p79"/>
              <p:cNvGrpSpPr/>
              <p:nvPr/>
            </p:nvGrpSpPr>
            <p:grpSpPr>
              <a:xfrm>
                <a:off x="4538164" y="3342061"/>
                <a:ext cx="37776" cy="32380"/>
                <a:chOff x="4538164" y="3342061"/>
                <a:chExt cx="37776" cy="32380"/>
              </a:xfrm>
            </p:grpSpPr>
            <p:sp>
              <p:nvSpPr>
                <p:cNvPr id="16366" name="Google Shape;16366;p79"/>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79"/>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8" name="Google Shape;16368;p79"/>
              <p:cNvGrpSpPr/>
              <p:nvPr/>
            </p:nvGrpSpPr>
            <p:grpSpPr>
              <a:xfrm>
                <a:off x="4271383" y="3194742"/>
                <a:ext cx="37783" cy="32420"/>
                <a:chOff x="4271383" y="3194742"/>
                <a:chExt cx="37783" cy="32420"/>
              </a:xfrm>
            </p:grpSpPr>
            <p:sp>
              <p:nvSpPr>
                <p:cNvPr id="16369" name="Google Shape;16369;p79"/>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79"/>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1" name="Google Shape;16371;p79"/>
              <p:cNvGrpSpPr/>
              <p:nvPr/>
            </p:nvGrpSpPr>
            <p:grpSpPr>
              <a:xfrm>
                <a:off x="4284416" y="3084058"/>
                <a:ext cx="37783" cy="32357"/>
                <a:chOff x="4284416" y="3084058"/>
                <a:chExt cx="37783" cy="32357"/>
              </a:xfrm>
            </p:grpSpPr>
            <p:sp>
              <p:nvSpPr>
                <p:cNvPr id="16372" name="Google Shape;16372;p79"/>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79"/>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4" name="Google Shape;16374;p79"/>
              <p:cNvGrpSpPr/>
              <p:nvPr/>
            </p:nvGrpSpPr>
            <p:grpSpPr>
              <a:xfrm>
                <a:off x="4478697" y="3297561"/>
                <a:ext cx="37776" cy="32451"/>
                <a:chOff x="4478697" y="3297561"/>
                <a:chExt cx="37776" cy="32451"/>
              </a:xfrm>
            </p:grpSpPr>
            <p:sp>
              <p:nvSpPr>
                <p:cNvPr id="16375" name="Google Shape;16375;p79"/>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79"/>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7" name="Google Shape;16377;p79"/>
              <p:cNvGrpSpPr/>
              <p:nvPr/>
            </p:nvGrpSpPr>
            <p:grpSpPr>
              <a:xfrm>
                <a:off x="4411813" y="3331711"/>
                <a:ext cx="37776" cy="32451"/>
                <a:chOff x="4411813" y="3331711"/>
                <a:chExt cx="37776" cy="32451"/>
              </a:xfrm>
            </p:grpSpPr>
            <p:sp>
              <p:nvSpPr>
                <p:cNvPr id="16378" name="Google Shape;16378;p79"/>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79"/>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0" name="Google Shape;16380;p79"/>
              <p:cNvGrpSpPr/>
              <p:nvPr/>
            </p:nvGrpSpPr>
            <p:grpSpPr>
              <a:xfrm>
                <a:off x="4337984" y="3375188"/>
                <a:ext cx="37776" cy="32357"/>
                <a:chOff x="4337984" y="3375188"/>
                <a:chExt cx="37776" cy="32357"/>
              </a:xfrm>
            </p:grpSpPr>
            <p:sp>
              <p:nvSpPr>
                <p:cNvPr id="16381" name="Google Shape;16381;p79"/>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79"/>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3" name="Google Shape;16383;p79"/>
              <p:cNvGrpSpPr/>
              <p:nvPr/>
            </p:nvGrpSpPr>
            <p:grpSpPr>
              <a:xfrm>
                <a:off x="4494867" y="3090530"/>
                <a:ext cx="37878" cy="32451"/>
                <a:chOff x="4494867" y="3090530"/>
                <a:chExt cx="37878" cy="32451"/>
              </a:xfrm>
            </p:grpSpPr>
            <p:sp>
              <p:nvSpPr>
                <p:cNvPr id="16384" name="Google Shape;16384;p79"/>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79"/>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6" name="Google Shape;16386;p79"/>
              <p:cNvGrpSpPr/>
              <p:nvPr/>
            </p:nvGrpSpPr>
            <p:grpSpPr>
              <a:xfrm>
                <a:off x="4525124" y="3207774"/>
                <a:ext cx="37783" cy="32420"/>
                <a:chOff x="4525124" y="3207774"/>
                <a:chExt cx="37783" cy="32420"/>
              </a:xfrm>
            </p:grpSpPr>
            <p:sp>
              <p:nvSpPr>
                <p:cNvPr id="16387" name="Google Shape;16387;p79"/>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79"/>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9" name="Google Shape;16389;p79"/>
              <p:cNvGrpSpPr/>
              <p:nvPr/>
            </p:nvGrpSpPr>
            <p:grpSpPr>
              <a:xfrm>
                <a:off x="4440544" y="3176479"/>
                <a:ext cx="31499" cy="26898"/>
                <a:chOff x="4440544" y="3176479"/>
                <a:chExt cx="31499" cy="26898"/>
              </a:xfrm>
            </p:grpSpPr>
            <p:sp>
              <p:nvSpPr>
                <p:cNvPr id="16390" name="Google Shape;16390;p79"/>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79"/>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2" name="Google Shape;16392;p79"/>
              <p:cNvGrpSpPr/>
              <p:nvPr/>
            </p:nvGrpSpPr>
            <p:grpSpPr>
              <a:xfrm>
                <a:off x="4350545" y="3156400"/>
                <a:ext cx="31405" cy="27001"/>
                <a:chOff x="4350545" y="3156400"/>
                <a:chExt cx="31405" cy="27001"/>
              </a:xfrm>
            </p:grpSpPr>
            <p:sp>
              <p:nvSpPr>
                <p:cNvPr id="16393" name="Google Shape;16393;p79"/>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79"/>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5" name="Google Shape;16395;p79"/>
              <p:cNvGrpSpPr/>
              <p:nvPr/>
            </p:nvGrpSpPr>
            <p:grpSpPr>
              <a:xfrm>
                <a:off x="4376703" y="3255058"/>
                <a:ext cx="31405" cy="27001"/>
                <a:chOff x="4376703" y="3255058"/>
                <a:chExt cx="31405" cy="27001"/>
              </a:xfrm>
            </p:grpSpPr>
            <p:sp>
              <p:nvSpPr>
                <p:cNvPr id="16396" name="Google Shape;16396;p79"/>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79"/>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8" name="Google Shape;16398;p79"/>
              <p:cNvGrpSpPr/>
              <p:nvPr/>
            </p:nvGrpSpPr>
            <p:grpSpPr>
              <a:xfrm>
                <a:off x="4331322" y="3283656"/>
                <a:ext cx="31405" cy="26945"/>
                <a:chOff x="4331322" y="3283656"/>
                <a:chExt cx="31405" cy="26945"/>
              </a:xfrm>
            </p:grpSpPr>
            <p:sp>
              <p:nvSpPr>
                <p:cNvPr id="16399" name="Google Shape;16399;p79"/>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79"/>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1" name="Google Shape;16401;p79"/>
              <p:cNvGrpSpPr/>
              <p:nvPr/>
            </p:nvGrpSpPr>
            <p:grpSpPr>
              <a:xfrm>
                <a:off x="4380510" y="3065882"/>
                <a:ext cx="31405" cy="26938"/>
                <a:chOff x="4380510" y="3065882"/>
                <a:chExt cx="31405" cy="26938"/>
              </a:xfrm>
            </p:grpSpPr>
            <p:sp>
              <p:nvSpPr>
                <p:cNvPr id="16402" name="Google Shape;16402;p79"/>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79"/>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404" name="Google Shape;16404;p79"/>
            <p:cNvGrpSpPr/>
            <p:nvPr/>
          </p:nvGrpSpPr>
          <p:grpSpPr>
            <a:xfrm>
              <a:off x="4558998" y="3188237"/>
              <a:ext cx="1280131" cy="1052746"/>
              <a:chOff x="4558998" y="3188237"/>
              <a:chExt cx="1280131" cy="1052746"/>
            </a:xfrm>
          </p:grpSpPr>
          <p:sp>
            <p:nvSpPr>
              <p:cNvPr id="16405" name="Google Shape;16405;p79"/>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06" name="Google Shape;16406;p79"/>
              <p:cNvGrpSpPr/>
              <p:nvPr/>
            </p:nvGrpSpPr>
            <p:grpSpPr>
              <a:xfrm>
                <a:off x="4579164" y="3203653"/>
                <a:ext cx="1244833" cy="1020397"/>
                <a:chOff x="4579164" y="3203653"/>
                <a:chExt cx="1244833" cy="1020397"/>
              </a:xfrm>
            </p:grpSpPr>
            <p:sp>
              <p:nvSpPr>
                <p:cNvPr id="16407" name="Google Shape;16407;p79"/>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79"/>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09" name="Google Shape;16409;p79"/>
                <p:cNvGrpSpPr/>
                <p:nvPr/>
              </p:nvGrpSpPr>
              <p:grpSpPr>
                <a:xfrm>
                  <a:off x="4579164" y="3203653"/>
                  <a:ext cx="1244833" cy="1020397"/>
                  <a:chOff x="4579164" y="3203653"/>
                  <a:chExt cx="1244833" cy="1020397"/>
                </a:xfrm>
              </p:grpSpPr>
              <p:sp>
                <p:nvSpPr>
                  <p:cNvPr id="16410" name="Google Shape;16410;p79"/>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79"/>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12" name="Google Shape;16412;p79"/>
                  <p:cNvGrpSpPr/>
                  <p:nvPr/>
                </p:nvGrpSpPr>
                <p:grpSpPr>
                  <a:xfrm>
                    <a:off x="4579164" y="3203653"/>
                    <a:ext cx="1244833" cy="1020397"/>
                    <a:chOff x="4579164" y="3203653"/>
                    <a:chExt cx="1244833" cy="1020397"/>
                  </a:xfrm>
                </p:grpSpPr>
                <p:sp>
                  <p:nvSpPr>
                    <p:cNvPr id="16413" name="Google Shape;16413;p79"/>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79"/>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79"/>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79"/>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79"/>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79"/>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79"/>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79"/>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21" name="Google Shape;16421;p79"/>
                    <p:cNvGrpSpPr/>
                    <p:nvPr/>
                  </p:nvGrpSpPr>
                  <p:grpSpPr>
                    <a:xfrm>
                      <a:off x="4579164" y="3203653"/>
                      <a:ext cx="1244833" cy="1020397"/>
                      <a:chOff x="4579164" y="3203653"/>
                      <a:chExt cx="1244833" cy="1020397"/>
                    </a:xfrm>
                  </p:grpSpPr>
                  <p:sp>
                    <p:nvSpPr>
                      <p:cNvPr id="16422" name="Google Shape;16422;p79"/>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79"/>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79"/>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79"/>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79"/>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79"/>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79"/>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79"/>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79"/>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79"/>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79"/>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79"/>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79"/>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79"/>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36" name="Google Shape;16436;p79"/>
                      <p:cNvGrpSpPr/>
                      <p:nvPr/>
                    </p:nvGrpSpPr>
                    <p:grpSpPr>
                      <a:xfrm>
                        <a:off x="4579164" y="3203653"/>
                        <a:ext cx="1244833" cy="1020397"/>
                        <a:chOff x="4579164" y="3203653"/>
                        <a:chExt cx="1244833" cy="1020397"/>
                      </a:xfrm>
                    </p:grpSpPr>
                    <p:sp>
                      <p:nvSpPr>
                        <p:cNvPr id="16437" name="Google Shape;16437;p79"/>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79"/>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79"/>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79"/>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79"/>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79"/>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79"/>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79"/>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79"/>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79"/>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79"/>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79"/>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79"/>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79"/>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79"/>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79"/>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79"/>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79"/>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79"/>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79"/>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79"/>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79"/>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79"/>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79"/>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61" name="Google Shape;16461;p79"/>
                        <p:cNvGrpSpPr/>
                        <p:nvPr/>
                      </p:nvGrpSpPr>
                      <p:grpSpPr>
                        <a:xfrm>
                          <a:off x="4579164" y="3203653"/>
                          <a:ext cx="1244833" cy="1020397"/>
                          <a:chOff x="4579164" y="3203653"/>
                          <a:chExt cx="1244833" cy="1020397"/>
                        </a:xfrm>
                      </p:grpSpPr>
                      <p:sp>
                        <p:nvSpPr>
                          <p:cNvPr id="16462" name="Google Shape;16462;p79"/>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63" name="Google Shape;16463;p79"/>
                          <p:cNvGrpSpPr/>
                          <p:nvPr/>
                        </p:nvGrpSpPr>
                        <p:grpSpPr>
                          <a:xfrm>
                            <a:off x="4579164" y="3203653"/>
                            <a:ext cx="1244833" cy="1020397"/>
                            <a:chOff x="4579164" y="3203653"/>
                            <a:chExt cx="1244833" cy="1020397"/>
                          </a:xfrm>
                        </p:grpSpPr>
                        <p:sp>
                          <p:nvSpPr>
                            <p:cNvPr id="16464" name="Google Shape;16464;p79"/>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79"/>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79"/>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79"/>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79"/>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79"/>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79"/>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71" name="Google Shape;16471;p79"/>
                            <p:cNvGrpSpPr/>
                            <p:nvPr/>
                          </p:nvGrpSpPr>
                          <p:grpSpPr>
                            <a:xfrm>
                              <a:off x="4579164" y="3203653"/>
                              <a:ext cx="1244833" cy="1020397"/>
                              <a:chOff x="4579164" y="3203653"/>
                              <a:chExt cx="1244833" cy="1020397"/>
                            </a:xfrm>
                          </p:grpSpPr>
                          <p:sp>
                            <p:nvSpPr>
                              <p:cNvPr id="16472" name="Google Shape;16472;p79"/>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79"/>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79"/>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79"/>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79"/>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79"/>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79"/>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79"/>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79"/>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79"/>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79"/>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79"/>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79"/>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85" name="Google Shape;16485;p79"/>
                              <p:cNvGrpSpPr/>
                              <p:nvPr/>
                            </p:nvGrpSpPr>
                            <p:grpSpPr>
                              <a:xfrm>
                                <a:off x="4579164" y="3203653"/>
                                <a:ext cx="1244833" cy="1020397"/>
                                <a:chOff x="4579164" y="3203653"/>
                                <a:chExt cx="1244833" cy="1020397"/>
                              </a:xfrm>
                            </p:grpSpPr>
                            <p:sp>
                              <p:nvSpPr>
                                <p:cNvPr id="16486" name="Google Shape;16486;p79"/>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79"/>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79"/>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79"/>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79"/>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79"/>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79"/>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93" name="Google Shape;16493;p79"/>
                                <p:cNvGrpSpPr/>
                                <p:nvPr/>
                              </p:nvGrpSpPr>
                              <p:grpSpPr>
                                <a:xfrm>
                                  <a:off x="4579164" y="3203653"/>
                                  <a:ext cx="1244833" cy="1020397"/>
                                  <a:chOff x="4579164" y="3203653"/>
                                  <a:chExt cx="1244833" cy="1020397"/>
                                </a:xfrm>
                              </p:grpSpPr>
                              <p:sp>
                                <p:nvSpPr>
                                  <p:cNvPr id="16494" name="Google Shape;16494;p79"/>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79"/>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79"/>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79"/>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79"/>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99" name="Google Shape;16499;p79"/>
                                  <p:cNvGrpSpPr/>
                                  <p:nvPr/>
                                </p:nvGrpSpPr>
                                <p:grpSpPr>
                                  <a:xfrm>
                                    <a:off x="4579164" y="3203653"/>
                                    <a:ext cx="1244833" cy="1020397"/>
                                    <a:chOff x="4579164" y="3203653"/>
                                    <a:chExt cx="1244833" cy="1020397"/>
                                  </a:xfrm>
                                </p:grpSpPr>
                                <p:sp>
                                  <p:nvSpPr>
                                    <p:cNvPr id="16500" name="Google Shape;16500;p79"/>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79"/>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79"/>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79"/>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6504" name="Google Shape;16504;p79"/>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79"/>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79"/>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6507" name="Google Shape;16507;p79"/>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16508" name="Google Shape;16508;p79"/>
              <p:cNvGrpSpPr/>
              <p:nvPr/>
            </p:nvGrpSpPr>
            <p:grpSpPr>
              <a:xfrm>
                <a:off x="4595437" y="3598775"/>
                <a:ext cx="37776" cy="32451"/>
                <a:chOff x="4595437" y="3598775"/>
                <a:chExt cx="37776" cy="32451"/>
              </a:xfrm>
            </p:grpSpPr>
            <p:sp>
              <p:nvSpPr>
                <p:cNvPr id="16509" name="Google Shape;16509;p79"/>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79"/>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1" name="Google Shape;16511;p79"/>
              <p:cNvGrpSpPr/>
              <p:nvPr/>
            </p:nvGrpSpPr>
            <p:grpSpPr>
              <a:xfrm>
                <a:off x="4641864" y="3524443"/>
                <a:ext cx="37776" cy="32380"/>
                <a:chOff x="4641864" y="3524443"/>
                <a:chExt cx="37776" cy="32380"/>
              </a:xfrm>
            </p:grpSpPr>
            <p:sp>
              <p:nvSpPr>
                <p:cNvPr id="16512" name="Google Shape;16512;p79"/>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79"/>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4" name="Google Shape;16514;p79"/>
              <p:cNvGrpSpPr/>
              <p:nvPr/>
            </p:nvGrpSpPr>
            <p:grpSpPr>
              <a:xfrm>
                <a:off x="4648431" y="3893901"/>
                <a:ext cx="37776" cy="32357"/>
                <a:chOff x="4648431" y="3893901"/>
                <a:chExt cx="37776" cy="32357"/>
              </a:xfrm>
            </p:grpSpPr>
            <p:sp>
              <p:nvSpPr>
                <p:cNvPr id="16515" name="Google Shape;16515;p79"/>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79"/>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7" name="Google Shape;16517;p79"/>
              <p:cNvGrpSpPr/>
              <p:nvPr/>
            </p:nvGrpSpPr>
            <p:grpSpPr>
              <a:xfrm>
                <a:off x="4567752" y="3722908"/>
                <a:ext cx="37870" cy="32380"/>
                <a:chOff x="4567752" y="3722908"/>
                <a:chExt cx="37870" cy="32380"/>
              </a:xfrm>
            </p:grpSpPr>
            <p:sp>
              <p:nvSpPr>
                <p:cNvPr id="16518" name="Google Shape;16518;p79"/>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79"/>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0" name="Google Shape;16520;p79"/>
              <p:cNvGrpSpPr/>
              <p:nvPr/>
            </p:nvGrpSpPr>
            <p:grpSpPr>
              <a:xfrm>
                <a:off x="4617506" y="3652052"/>
                <a:ext cx="37783" cy="32357"/>
                <a:chOff x="4617506" y="3652052"/>
                <a:chExt cx="37783" cy="32357"/>
              </a:xfrm>
            </p:grpSpPr>
            <p:sp>
              <p:nvSpPr>
                <p:cNvPr id="16521" name="Google Shape;16521;p79"/>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79"/>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3" name="Google Shape;16523;p79"/>
              <p:cNvGrpSpPr/>
              <p:nvPr/>
            </p:nvGrpSpPr>
            <p:grpSpPr>
              <a:xfrm>
                <a:off x="4739005" y="3554149"/>
                <a:ext cx="37870" cy="32357"/>
                <a:chOff x="4739005" y="3554149"/>
                <a:chExt cx="37870" cy="32357"/>
              </a:xfrm>
            </p:grpSpPr>
            <p:sp>
              <p:nvSpPr>
                <p:cNvPr id="16524" name="Google Shape;16524;p79"/>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79"/>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6" name="Google Shape;16526;p79"/>
              <p:cNvGrpSpPr/>
              <p:nvPr/>
            </p:nvGrpSpPr>
            <p:grpSpPr>
              <a:xfrm>
                <a:off x="4806557" y="3630258"/>
                <a:ext cx="37776" cy="32364"/>
                <a:chOff x="4806557" y="3630258"/>
                <a:chExt cx="37776" cy="32364"/>
              </a:xfrm>
            </p:grpSpPr>
            <p:sp>
              <p:nvSpPr>
                <p:cNvPr id="16527" name="Google Shape;16527;p79"/>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79"/>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9" name="Google Shape;16529;p79"/>
              <p:cNvGrpSpPr/>
              <p:nvPr/>
            </p:nvGrpSpPr>
            <p:grpSpPr>
              <a:xfrm>
                <a:off x="4737007" y="4004357"/>
                <a:ext cx="37870" cy="32357"/>
                <a:chOff x="4737007" y="4004357"/>
                <a:chExt cx="37870" cy="32357"/>
              </a:xfrm>
            </p:grpSpPr>
            <p:sp>
              <p:nvSpPr>
                <p:cNvPr id="16530" name="Google Shape;16530;p79"/>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79"/>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2" name="Google Shape;16532;p79"/>
              <p:cNvGrpSpPr/>
              <p:nvPr/>
            </p:nvGrpSpPr>
            <p:grpSpPr>
              <a:xfrm>
                <a:off x="4773634" y="4208627"/>
                <a:ext cx="37776" cy="32357"/>
                <a:chOff x="4773634" y="4208627"/>
                <a:chExt cx="37776" cy="32357"/>
              </a:xfrm>
            </p:grpSpPr>
            <p:sp>
              <p:nvSpPr>
                <p:cNvPr id="16533" name="Google Shape;16533;p79"/>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79"/>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5" name="Google Shape;16535;p79"/>
              <p:cNvGrpSpPr/>
              <p:nvPr/>
            </p:nvGrpSpPr>
            <p:grpSpPr>
              <a:xfrm>
                <a:off x="4888282" y="4074764"/>
                <a:ext cx="37776" cy="32451"/>
                <a:chOff x="4888282" y="4074764"/>
                <a:chExt cx="37776" cy="32451"/>
              </a:xfrm>
            </p:grpSpPr>
            <p:sp>
              <p:nvSpPr>
                <p:cNvPr id="16536" name="Google Shape;16536;p79"/>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79"/>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8" name="Google Shape;16538;p79"/>
              <p:cNvGrpSpPr/>
              <p:nvPr/>
            </p:nvGrpSpPr>
            <p:grpSpPr>
              <a:xfrm>
                <a:off x="4901315" y="3804271"/>
                <a:ext cx="37776" cy="32364"/>
                <a:chOff x="4901315" y="3804271"/>
                <a:chExt cx="37776" cy="32364"/>
              </a:xfrm>
            </p:grpSpPr>
            <p:sp>
              <p:nvSpPr>
                <p:cNvPr id="16539" name="Google Shape;16539;p79"/>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79"/>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1" name="Google Shape;16541;p79"/>
              <p:cNvGrpSpPr/>
              <p:nvPr/>
            </p:nvGrpSpPr>
            <p:grpSpPr>
              <a:xfrm>
                <a:off x="4866394" y="3715035"/>
                <a:ext cx="37846" cy="32357"/>
                <a:chOff x="4866394" y="3715035"/>
                <a:chExt cx="37846" cy="32357"/>
              </a:xfrm>
            </p:grpSpPr>
            <p:sp>
              <p:nvSpPr>
                <p:cNvPr id="16542" name="Google Shape;16542;p79"/>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79"/>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4" name="Google Shape;16544;p79"/>
              <p:cNvGrpSpPr/>
              <p:nvPr/>
            </p:nvGrpSpPr>
            <p:grpSpPr>
              <a:xfrm>
                <a:off x="4979233" y="3839798"/>
                <a:ext cx="37878" cy="32420"/>
                <a:chOff x="4979233" y="3839798"/>
                <a:chExt cx="37878" cy="32420"/>
              </a:xfrm>
            </p:grpSpPr>
            <p:sp>
              <p:nvSpPr>
                <p:cNvPr id="16545" name="Google Shape;16545;p79"/>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79"/>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7" name="Google Shape;16547;p79"/>
              <p:cNvGrpSpPr/>
              <p:nvPr/>
            </p:nvGrpSpPr>
            <p:grpSpPr>
              <a:xfrm>
                <a:off x="4790662" y="3679147"/>
                <a:ext cx="37783" cy="32380"/>
                <a:chOff x="4790662" y="3679147"/>
                <a:chExt cx="37783" cy="32380"/>
              </a:xfrm>
            </p:grpSpPr>
            <p:sp>
              <p:nvSpPr>
                <p:cNvPr id="16548" name="Google Shape;16548;p79"/>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79"/>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0" name="Google Shape;16550;p79"/>
              <p:cNvGrpSpPr/>
              <p:nvPr/>
            </p:nvGrpSpPr>
            <p:grpSpPr>
              <a:xfrm>
                <a:off x="4857263" y="3557861"/>
                <a:ext cx="37776" cy="32357"/>
                <a:chOff x="4857263" y="3557861"/>
                <a:chExt cx="37776" cy="32357"/>
              </a:xfrm>
            </p:grpSpPr>
            <p:sp>
              <p:nvSpPr>
                <p:cNvPr id="16551" name="Google Shape;16551;p79"/>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79"/>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3" name="Google Shape;16553;p79"/>
              <p:cNvGrpSpPr/>
              <p:nvPr/>
            </p:nvGrpSpPr>
            <p:grpSpPr>
              <a:xfrm>
                <a:off x="4883902" y="3648033"/>
                <a:ext cx="37783" cy="32380"/>
                <a:chOff x="4883902" y="3648033"/>
                <a:chExt cx="37783" cy="32380"/>
              </a:xfrm>
            </p:grpSpPr>
            <p:sp>
              <p:nvSpPr>
                <p:cNvPr id="16554" name="Google Shape;16554;p79"/>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79"/>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6" name="Google Shape;16556;p79"/>
              <p:cNvGrpSpPr/>
              <p:nvPr/>
            </p:nvGrpSpPr>
            <p:grpSpPr>
              <a:xfrm>
                <a:off x="4907780" y="3347220"/>
                <a:ext cx="37878" cy="32357"/>
                <a:chOff x="4907780" y="3347220"/>
                <a:chExt cx="37878" cy="32357"/>
              </a:xfrm>
            </p:grpSpPr>
            <p:sp>
              <p:nvSpPr>
                <p:cNvPr id="16557" name="Google Shape;16557;p79"/>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79"/>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9" name="Google Shape;16559;p79"/>
              <p:cNvGrpSpPr/>
              <p:nvPr/>
            </p:nvGrpSpPr>
            <p:grpSpPr>
              <a:xfrm>
                <a:off x="5065048" y="3738150"/>
                <a:ext cx="37783" cy="32364"/>
                <a:chOff x="5065048" y="3738150"/>
                <a:chExt cx="37783" cy="32364"/>
              </a:xfrm>
            </p:grpSpPr>
            <p:sp>
              <p:nvSpPr>
                <p:cNvPr id="16560" name="Google Shape;16560;p79"/>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79"/>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2" name="Google Shape;16562;p79"/>
              <p:cNvGrpSpPr/>
              <p:nvPr/>
            </p:nvGrpSpPr>
            <p:grpSpPr>
              <a:xfrm>
                <a:off x="5071616" y="3284615"/>
                <a:ext cx="37783" cy="32357"/>
                <a:chOff x="5071616" y="3284615"/>
                <a:chExt cx="37783" cy="32357"/>
              </a:xfrm>
            </p:grpSpPr>
            <p:sp>
              <p:nvSpPr>
                <p:cNvPr id="16563" name="Google Shape;16563;p79"/>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79"/>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5" name="Google Shape;16565;p79"/>
              <p:cNvGrpSpPr/>
              <p:nvPr/>
            </p:nvGrpSpPr>
            <p:grpSpPr>
              <a:xfrm>
                <a:off x="5389291" y="3759921"/>
                <a:ext cx="37783" cy="32380"/>
                <a:chOff x="5389291" y="3759921"/>
                <a:chExt cx="37783" cy="32380"/>
              </a:xfrm>
            </p:grpSpPr>
            <p:sp>
              <p:nvSpPr>
                <p:cNvPr id="16566" name="Google Shape;16566;p79"/>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79"/>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8" name="Google Shape;16568;p79"/>
              <p:cNvGrpSpPr/>
              <p:nvPr/>
            </p:nvGrpSpPr>
            <p:grpSpPr>
              <a:xfrm>
                <a:off x="5431534" y="3632932"/>
                <a:ext cx="37878" cy="32451"/>
                <a:chOff x="5431534" y="3632932"/>
                <a:chExt cx="37878" cy="32451"/>
              </a:xfrm>
            </p:grpSpPr>
            <p:sp>
              <p:nvSpPr>
                <p:cNvPr id="16569" name="Google Shape;16569;p79"/>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79"/>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1" name="Google Shape;16571;p79"/>
              <p:cNvGrpSpPr/>
              <p:nvPr/>
            </p:nvGrpSpPr>
            <p:grpSpPr>
              <a:xfrm>
                <a:off x="5540755" y="3544829"/>
                <a:ext cx="37783" cy="32357"/>
                <a:chOff x="5540755" y="3544829"/>
                <a:chExt cx="37783" cy="32357"/>
              </a:xfrm>
            </p:grpSpPr>
            <p:sp>
              <p:nvSpPr>
                <p:cNvPr id="16572" name="Google Shape;16572;p79"/>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79"/>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4" name="Google Shape;16574;p79"/>
              <p:cNvGrpSpPr/>
              <p:nvPr/>
            </p:nvGrpSpPr>
            <p:grpSpPr>
              <a:xfrm>
                <a:off x="5579293" y="3412107"/>
                <a:ext cx="37776" cy="32357"/>
                <a:chOff x="5579293" y="3412107"/>
                <a:chExt cx="37776" cy="32357"/>
              </a:xfrm>
            </p:grpSpPr>
            <p:sp>
              <p:nvSpPr>
                <p:cNvPr id="16575" name="Google Shape;16575;p79"/>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79"/>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7" name="Google Shape;16577;p79"/>
              <p:cNvGrpSpPr/>
              <p:nvPr/>
            </p:nvGrpSpPr>
            <p:grpSpPr>
              <a:xfrm>
                <a:off x="5801346" y="3284615"/>
                <a:ext cx="37783" cy="32357"/>
                <a:chOff x="5801346" y="3284615"/>
                <a:chExt cx="37783" cy="32357"/>
              </a:xfrm>
            </p:grpSpPr>
            <p:sp>
              <p:nvSpPr>
                <p:cNvPr id="16578" name="Google Shape;16578;p79"/>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79"/>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0" name="Google Shape;16580;p79"/>
              <p:cNvGrpSpPr/>
              <p:nvPr/>
            </p:nvGrpSpPr>
            <p:grpSpPr>
              <a:xfrm>
                <a:off x="5763578" y="3399067"/>
                <a:ext cx="37776" cy="32364"/>
                <a:chOff x="5763578" y="3399067"/>
                <a:chExt cx="37776" cy="32364"/>
              </a:xfrm>
            </p:grpSpPr>
            <p:sp>
              <p:nvSpPr>
                <p:cNvPr id="16581" name="Google Shape;16581;p79"/>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79"/>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3" name="Google Shape;16583;p79"/>
              <p:cNvGrpSpPr/>
              <p:nvPr/>
            </p:nvGrpSpPr>
            <p:grpSpPr>
              <a:xfrm>
                <a:off x="5395858" y="3230952"/>
                <a:ext cx="37776" cy="32364"/>
                <a:chOff x="5395858" y="3230952"/>
                <a:chExt cx="37776" cy="32364"/>
              </a:xfrm>
            </p:grpSpPr>
            <p:sp>
              <p:nvSpPr>
                <p:cNvPr id="16584" name="Google Shape;16584;p79"/>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79"/>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6" name="Google Shape;16586;p79"/>
              <p:cNvGrpSpPr/>
              <p:nvPr/>
            </p:nvGrpSpPr>
            <p:grpSpPr>
              <a:xfrm>
                <a:off x="5264088" y="3188237"/>
                <a:ext cx="37776" cy="32357"/>
                <a:chOff x="5264088" y="3188237"/>
                <a:chExt cx="37776" cy="32357"/>
              </a:xfrm>
            </p:grpSpPr>
            <p:sp>
              <p:nvSpPr>
                <p:cNvPr id="16587" name="Google Shape;16587;p79"/>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79"/>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9" name="Google Shape;16589;p79"/>
              <p:cNvGrpSpPr/>
              <p:nvPr/>
            </p:nvGrpSpPr>
            <p:grpSpPr>
              <a:xfrm>
                <a:off x="5585758" y="3237425"/>
                <a:ext cx="37878" cy="32357"/>
                <a:chOff x="5585758" y="3237425"/>
                <a:chExt cx="37878" cy="32357"/>
              </a:xfrm>
            </p:grpSpPr>
            <p:sp>
              <p:nvSpPr>
                <p:cNvPr id="16590" name="Google Shape;16590;p79"/>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79"/>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2" name="Google Shape;16592;p79"/>
              <p:cNvGrpSpPr/>
              <p:nvPr/>
            </p:nvGrpSpPr>
            <p:grpSpPr>
              <a:xfrm>
                <a:off x="4874196" y="3291088"/>
                <a:ext cx="37878" cy="32451"/>
                <a:chOff x="4874196" y="3291088"/>
                <a:chExt cx="37878" cy="32451"/>
              </a:xfrm>
            </p:grpSpPr>
            <p:sp>
              <p:nvSpPr>
                <p:cNvPr id="16593" name="Google Shape;16593;p79"/>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79"/>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5" name="Google Shape;16595;p79"/>
              <p:cNvGrpSpPr/>
              <p:nvPr/>
            </p:nvGrpSpPr>
            <p:grpSpPr>
              <a:xfrm>
                <a:off x="5197770" y="3785466"/>
                <a:ext cx="37783" cy="32427"/>
                <a:chOff x="5197770" y="3785466"/>
                <a:chExt cx="37783" cy="32427"/>
              </a:xfrm>
            </p:grpSpPr>
            <p:sp>
              <p:nvSpPr>
                <p:cNvPr id="16596" name="Google Shape;16596;p79"/>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79"/>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8" name="Google Shape;16598;p79"/>
              <p:cNvGrpSpPr/>
              <p:nvPr/>
            </p:nvGrpSpPr>
            <p:grpSpPr>
              <a:xfrm>
                <a:off x="5177699" y="3492117"/>
                <a:ext cx="37776" cy="32357"/>
                <a:chOff x="5177699" y="3492117"/>
                <a:chExt cx="37776" cy="32357"/>
              </a:xfrm>
            </p:grpSpPr>
            <p:sp>
              <p:nvSpPr>
                <p:cNvPr id="16599" name="Google Shape;16599;p79"/>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79"/>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1" name="Google Shape;16601;p79"/>
              <p:cNvGrpSpPr/>
              <p:nvPr/>
            </p:nvGrpSpPr>
            <p:grpSpPr>
              <a:xfrm>
                <a:off x="5349431" y="3622346"/>
                <a:ext cx="37870" cy="32380"/>
                <a:chOff x="5349431" y="3622346"/>
                <a:chExt cx="37870" cy="32380"/>
              </a:xfrm>
            </p:grpSpPr>
            <p:sp>
              <p:nvSpPr>
                <p:cNvPr id="16602" name="Google Shape;16602;p79"/>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79"/>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4" name="Google Shape;16604;p79"/>
              <p:cNvGrpSpPr/>
              <p:nvPr/>
            </p:nvGrpSpPr>
            <p:grpSpPr>
              <a:xfrm>
                <a:off x="5068855" y="3563980"/>
                <a:ext cx="53954" cy="46223"/>
                <a:chOff x="5068855" y="3563980"/>
                <a:chExt cx="53954" cy="46223"/>
              </a:xfrm>
            </p:grpSpPr>
            <p:sp>
              <p:nvSpPr>
                <p:cNvPr id="16605" name="Google Shape;16605;p79"/>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79"/>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7" name="Google Shape;16607;p79"/>
              <p:cNvGrpSpPr/>
              <p:nvPr/>
            </p:nvGrpSpPr>
            <p:grpSpPr>
              <a:xfrm>
                <a:off x="5037654" y="3392507"/>
                <a:ext cx="37870" cy="32451"/>
                <a:chOff x="5037654" y="3392507"/>
                <a:chExt cx="37870" cy="32451"/>
              </a:xfrm>
            </p:grpSpPr>
            <p:sp>
              <p:nvSpPr>
                <p:cNvPr id="16608" name="Google Shape;16608;p79"/>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79"/>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0" name="Google Shape;16610;p79"/>
              <p:cNvGrpSpPr/>
              <p:nvPr/>
            </p:nvGrpSpPr>
            <p:grpSpPr>
              <a:xfrm>
                <a:off x="5456560" y="3368629"/>
                <a:ext cx="37870" cy="32451"/>
                <a:chOff x="5456560" y="3368629"/>
                <a:chExt cx="37870" cy="32451"/>
              </a:xfrm>
            </p:grpSpPr>
            <p:sp>
              <p:nvSpPr>
                <p:cNvPr id="16611" name="Google Shape;16611;p79"/>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79"/>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3" name="Google Shape;16613;p79"/>
              <p:cNvGrpSpPr/>
              <p:nvPr/>
            </p:nvGrpSpPr>
            <p:grpSpPr>
              <a:xfrm>
                <a:off x="4755749" y="3501516"/>
                <a:ext cx="46246" cy="39608"/>
                <a:chOff x="4755749" y="3501516"/>
                <a:chExt cx="46246" cy="39608"/>
              </a:xfrm>
            </p:grpSpPr>
            <p:sp>
              <p:nvSpPr>
                <p:cNvPr id="16614" name="Google Shape;16614;p79"/>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79"/>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6" name="Google Shape;16616;p79"/>
              <p:cNvGrpSpPr/>
              <p:nvPr/>
            </p:nvGrpSpPr>
            <p:grpSpPr>
              <a:xfrm>
                <a:off x="4681346" y="3485582"/>
                <a:ext cx="37783" cy="32427"/>
                <a:chOff x="4681346" y="3485582"/>
                <a:chExt cx="37783" cy="32427"/>
              </a:xfrm>
            </p:grpSpPr>
            <p:sp>
              <p:nvSpPr>
                <p:cNvPr id="16617" name="Google Shape;16617;p79"/>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79"/>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9" name="Google Shape;16619;p79"/>
              <p:cNvGrpSpPr/>
              <p:nvPr/>
            </p:nvGrpSpPr>
            <p:grpSpPr>
              <a:xfrm>
                <a:off x="4767067" y="3291088"/>
                <a:ext cx="37878" cy="32451"/>
                <a:chOff x="4767067" y="3291088"/>
                <a:chExt cx="37878" cy="32451"/>
              </a:xfrm>
            </p:grpSpPr>
            <p:sp>
              <p:nvSpPr>
                <p:cNvPr id="16620" name="Google Shape;16620;p79"/>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79"/>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2" name="Google Shape;16622;p79"/>
              <p:cNvGrpSpPr/>
              <p:nvPr/>
            </p:nvGrpSpPr>
            <p:grpSpPr>
              <a:xfrm>
                <a:off x="4687819" y="3405539"/>
                <a:ext cx="37776" cy="32451"/>
                <a:chOff x="4687819" y="3405539"/>
                <a:chExt cx="37776" cy="32451"/>
              </a:xfrm>
            </p:grpSpPr>
            <p:sp>
              <p:nvSpPr>
                <p:cNvPr id="16623" name="Google Shape;16623;p79"/>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79"/>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5" name="Google Shape;16625;p79"/>
              <p:cNvGrpSpPr/>
              <p:nvPr/>
            </p:nvGrpSpPr>
            <p:grpSpPr>
              <a:xfrm>
                <a:off x="4923101" y="3444809"/>
                <a:ext cx="52813" cy="45318"/>
                <a:chOff x="4923101" y="3444809"/>
                <a:chExt cx="52813" cy="45318"/>
              </a:xfrm>
            </p:grpSpPr>
            <p:sp>
              <p:nvSpPr>
                <p:cNvPr id="16626" name="Google Shape;16626;p79"/>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79"/>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8" name="Google Shape;16628;p79"/>
              <p:cNvGrpSpPr/>
              <p:nvPr/>
            </p:nvGrpSpPr>
            <p:grpSpPr>
              <a:xfrm>
                <a:off x="4846040" y="3654750"/>
                <a:ext cx="31405" cy="26993"/>
                <a:chOff x="4846040" y="3654750"/>
                <a:chExt cx="31405" cy="26993"/>
              </a:xfrm>
            </p:grpSpPr>
            <p:sp>
              <p:nvSpPr>
                <p:cNvPr id="16629" name="Google Shape;16629;p79"/>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79"/>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1" name="Google Shape;16631;p79"/>
              <p:cNvGrpSpPr/>
              <p:nvPr/>
            </p:nvGrpSpPr>
            <p:grpSpPr>
              <a:xfrm>
                <a:off x="4925673" y="3691700"/>
                <a:ext cx="40253" cy="34472"/>
                <a:chOff x="4925673" y="3691700"/>
                <a:chExt cx="40253" cy="34472"/>
              </a:xfrm>
            </p:grpSpPr>
            <p:sp>
              <p:nvSpPr>
                <p:cNvPr id="16632" name="Google Shape;16632;p79"/>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79"/>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4" name="Google Shape;16634;p79"/>
              <p:cNvGrpSpPr/>
              <p:nvPr/>
            </p:nvGrpSpPr>
            <p:grpSpPr>
              <a:xfrm>
                <a:off x="4894653" y="3740848"/>
                <a:ext cx="31405" cy="26906"/>
                <a:chOff x="4894653" y="3740848"/>
                <a:chExt cx="31405" cy="26906"/>
              </a:xfrm>
            </p:grpSpPr>
            <p:sp>
              <p:nvSpPr>
                <p:cNvPr id="16635" name="Google Shape;16635;p79"/>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79"/>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7" name="Google Shape;16637;p79"/>
              <p:cNvGrpSpPr/>
              <p:nvPr/>
            </p:nvGrpSpPr>
            <p:grpSpPr>
              <a:xfrm>
                <a:off x="4962300" y="3696348"/>
                <a:ext cx="38255" cy="32773"/>
                <a:chOff x="4962300" y="3696348"/>
                <a:chExt cx="38255" cy="32773"/>
              </a:xfrm>
            </p:grpSpPr>
            <p:sp>
              <p:nvSpPr>
                <p:cNvPr id="16638" name="Google Shape;16638;p79"/>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79"/>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0" name="Google Shape;16640;p79"/>
              <p:cNvGrpSpPr/>
              <p:nvPr/>
            </p:nvGrpSpPr>
            <p:grpSpPr>
              <a:xfrm>
                <a:off x="4980185" y="3743349"/>
                <a:ext cx="31499" cy="26969"/>
                <a:chOff x="4980185" y="3743349"/>
                <a:chExt cx="31499" cy="26969"/>
              </a:xfrm>
            </p:grpSpPr>
            <p:sp>
              <p:nvSpPr>
                <p:cNvPr id="16641" name="Google Shape;16641;p79"/>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79"/>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3" name="Google Shape;16643;p79"/>
              <p:cNvGrpSpPr/>
              <p:nvPr/>
            </p:nvGrpSpPr>
            <p:grpSpPr>
              <a:xfrm>
                <a:off x="5013768" y="3734312"/>
                <a:ext cx="31499" cy="26969"/>
                <a:chOff x="5013768" y="3734312"/>
                <a:chExt cx="31499" cy="26969"/>
              </a:xfrm>
            </p:grpSpPr>
            <p:sp>
              <p:nvSpPr>
                <p:cNvPr id="16644" name="Google Shape;16644;p79"/>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79"/>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6" name="Google Shape;16646;p79"/>
              <p:cNvGrpSpPr/>
              <p:nvPr/>
            </p:nvGrpSpPr>
            <p:grpSpPr>
              <a:xfrm>
                <a:off x="5036703" y="3764545"/>
                <a:ext cx="31499" cy="26898"/>
                <a:chOff x="5036703" y="3764545"/>
                <a:chExt cx="31499" cy="26898"/>
              </a:xfrm>
            </p:grpSpPr>
            <p:sp>
              <p:nvSpPr>
                <p:cNvPr id="16647" name="Google Shape;16647;p79"/>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79"/>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9" name="Google Shape;16649;p79"/>
              <p:cNvGrpSpPr/>
              <p:nvPr/>
            </p:nvGrpSpPr>
            <p:grpSpPr>
              <a:xfrm>
                <a:off x="4953546" y="3768352"/>
                <a:ext cx="31405" cy="26898"/>
                <a:chOff x="4953546" y="3768352"/>
                <a:chExt cx="31405" cy="26898"/>
              </a:xfrm>
            </p:grpSpPr>
            <p:sp>
              <p:nvSpPr>
                <p:cNvPr id="16650" name="Google Shape;16650;p79"/>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79"/>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2" name="Google Shape;16652;p79"/>
              <p:cNvGrpSpPr/>
              <p:nvPr/>
            </p:nvGrpSpPr>
            <p:grpSpPr>
              <a:xfrm>
                <a:off x="4964770" y="3814016"/>
                <a:ext cx="31499" cy="26993"/>
                <a:chOff x="4964770" y="3814016"/>
                <a:chExt cx="31499" cy="26993"/>
              </a:xfrm>
            </p:grpSpPr>
            <p:sp>
              <p:nvSpPr>
                <p:cNvPr id="16653" name="Google Shape;16653;p79"/>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79"/>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5" name="Google Shape;16655;p79"/>
              <p:cNvGrpSpPr/>
              <p:nvPr/>
            </p:nvGrpSpPr>
            <p:grpSpPr>
              <a:xfrm>
                <a:off x="4923290" y="3800504"/>
                <a:ext cx="31468" cy="26898"/>
                <a:chOff x="4923290" y="3800504"/>
                <a:chExt cx="31468" cy="26898"/>
              </a:xfrm>
            </p:grpSpPr>
            <p:sp>
              <p:nvSpPr>
                <p:cNvPr id="16656" name="Google Shape;16656;p79"/>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79"/>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8" name="Google Shape;16658;p79"/>
              <p:cNvGrpSpPr/>
              <p:nvPr/>
            </p:nvGrpSpPr>
            <p:grpSpPr>
              <a:xfrm>
                <a:off x="5108534" y="3650943"/>
                <a:ext cx="31405" cy="26993"/>
                <a:chOff x="5108534" y="3650943"/>
                <a:chExt cx="31405" cy="26993"/>
              </a:xfrm>
            </p:grpSpPr>
            <p:sp>
              <p:nvSpPr>
                <p:cNvPr id="16659" name="Google Shape;16659;p79"/>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79"/>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1" name="Google Shape;16661;p79"/>
              <p:cNvGrpSpPr/>
              <p:nvPr/>
            </p:nvGrpSpPr>
            <p:grpSpPr>
              <a:xfrm>
                <a:off x="5119380" y="3760739"/>
                <a:ext cx="31499" cy="26993"/>
                <a:chOff x="5119380" y="3760739"/>
                <a:chExt cx="31499" cy="26993"/>
              </a:xfrm>
            </p:grpSpPr>
            <p:sp>
              <p:nvSpPr>
                <p:cNvPr id="16662" name="Google Shape;16662;p79"/>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79"/>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4" name="Google Shape;16664;p79"/>
              <p:cNvGrpSpPr/>
              <p:nvPr/>
            </p:nvGrpSpPr>
            <p:grpSpPr>
              <a:xfrm>
                <a:off x="5119380" y="3788235"/>
                <a:ext cx="31499" cy="26993"/>
                <a:chOff x="5119380" y="3788235"/>
                <a:chExt cx="31499" cy="26993"/>
              </a:xfrm>
            </p:grpSpPr>
            <p:sp>
              <p:nvSpPr>
                <p:cNvPr id="16665" name="Google Shape;16665;p79"/>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79"/>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7" name="Google Shape;16667;p79"/>
              <p:cNvGrpSpPr/>
              <p:nvPr/>
            </p:nvGrpSpPr>
            <p:grpSpPr>
              <a:xfrm>
                <a:off x="5158005" y="3875284"/>
                <a:ext cx="31405" cy="27001"/>
                <a:chOff x="5158005" y="3875284"/>
                <a:chExt cx="31405" cy="27001"/>
              </a:xfrm>
            </p:grpSpPr>
            <p:sp>
              <p:nvSpPr>
                <p:cNvPr id="16668" name="Google Shape;16668;p79"/>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79"/>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0" name="Google Shape;16670;p79"/>
              <p:cNvGrpSpPr/>
              <p:nvPr/>
            </p:nvGrpSpPr>
            <p:grpSpPr>
              <a:xfrm>
                <a:off x="5233163" y="3764545"/>
                <a:ext cx="31499" cy="26898"/>
                <a:chOff x="5233163" y="3764545"/>
                <a:chExt cx="31499" cy="26898"/>
              </a:xfrm>
            </p:grpSpPr>
            <p:sp>
              <p:nvSpPr>
                <p:cNvPr id="16671" name="Google Shape;16671;p79"/>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79"/>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3" name="Google Shape;16673;p79"/>
              <p:cNvGrpSpPr/>
              <p:nvPr/>
            </p:nvGrpSpPr>
            <p:grpSpPr>
              <a:xfrm>
                <a:off x="5276168" y="3805545"/>
                <a:ext cx="31499" cy="26906"/>
                <a:chOff x="5276168" y="3805545"/>
                <a:chExt cx="31499" cy="26906"/>
              </a:xfrm>
            </p:grpSpPr>
            <p:sp>
              <p:nvSpPr>
                <p:cNvPr id="16674" name="Google Shape;16674;p79"/>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79"/>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6" name="Google Shape;16676;p79"/>
              <p:cNvGrpSpPr/>
              <p:nvPr/>
            </p:nvGrpSpPr>
            <p:grpSpPr>
              <a:xfrm>
                <a:off x="5294053" y="3851933"/>
                <a:ext cx="31405" cy="26945"/>
                <a:chOff x="5294053" y="3851933"/>
                <a:chExt cx="31405" cy="26945"/>
              </a:xfrm>
            </p:grpSpPr>
            <p:sp>
              <p:nvSpPr>
                <p:cNvPr id="16677" name="Google Shape;16677;p79"/>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79"/>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9" name="Google Shape;16679;p79"/>
              <p:cNvGrpSpPr/>
              <p:nvPr/>
            </p:nvGrpSpPr>
            <p:grpSpPr>
              <a:xfrm>
                <a:off x="5341723" y="3851902"/>
                <a:ext cx="31405" cy="26977"/>
                <a:chOff x="5341723" y="3851902"/>
                <a:chExt cx="31405" cy="26977"/>
              </a:xfrm>
            </p:grpSpPr>
            <p:sp>
              <p:nvSpPr>
                <p:cNvPr id="16680" name="Google Shape;16680;p79"/>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79"/>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2" name="Google Shape;16682;p79"/>
              <p:cNvGrpSpPr/>
              <p:nvPr/>
            </p:nvGrpSpPr>
            <p:grpSpPr>
              <a:xfrm>
                <a:off x="5054871" y="3507855"/>
                <a:ext cx="31405" cy="26993"/>
                <a:chOff x="5054871" y="3507855"/>
                <a:chExt cx="31405" cy="26993"/>
              </a:xfrm>
            </p:grpSpPr>
            <p:sp>
              <p:nvSpPr>
                <p:cNvPr id="16683" name="Google Shape;16683;p79"/>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79"/>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5" name="Google Shape;16685;p79"/>
              <p:cNvGrpSpPr/>
              <p:nvPr/>
            </p:nvGrpSpPr>
            <p:grpSpPr>
              <a:xfrm>
                <a:off x="4876579" y="3675325"/>
                <a:ext cx="31405" cy="26969"/>
                <a:chOff x="4876579" y="3675325"/>
                <a:chExt cx="31405" cy="26969"/>
              </a:xfrm>
            </p:grpSpPr>
            <p:sp>
              <p:nvSpPr>
                <p:cNvPr id="16686" name="Google Shape;16686;p79"/>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79"/>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8" name="Google Shape;16688;p79"/>
              <p:cNvGrpSpPr/>
              <p:nvPr/>
            </p:nvGrpSpPr>
            <p:grpSpPr>
              <a:xfrm>
                <a:off x="4842233" y="3688333"/>
                <a:ext cx="31405" cy="26993"/>
                <a:chOff x="4842233" y="3688333"/>
                <a:chExt cx="31405" cy="26993"/>
              </a:xfrm>
            </p:grpSpPr>
            <p:sp>
              <p:nvSpPr>
                <p:cNvPr id="16689" name="Google Shape;16689;p79"/>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79"/>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1" name="Google Shape;16691;p79"/>
              <p:cNvGrpSpPr/>
              <p:nvPr/>
            </p:nvGrpSpPr>
            <p:grpSpPr>
              <a:xfrm>
                <a:off x="5187876" y="3608032"/>
                <a:ext cx="31405" cy="27001"/>
                <a:chOff x="5187876" y="3608032"/>
                <a:chExt cx="31405" cy="27001"/>
              </a:xfrm>
            </p:grpSpPr>
            <p:sp>
              <p:nvSpPr>
                <p:cNvPr id="16692" name="Google Shape;16692;p79"/>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79"/>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94" name="Google Shape;16694;p79"/>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79"/>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96" name="Google Shape;16696;p79"/>
              <p:cNvGrpSpPr/>
              <p:nvPr/>
            </p:nvGrpSpPr>
            <p:grpSpPr>
              <a:xfrm>
                <a:off x="5269224" y="3304167"/>
                <a:ext cx="40253" cy="34402"/>
                <a:chOff x="5269224" y="3304167"/>
                <a:chExt cx="40253" cy="34402"/>
              </a:xfrm>
            </p:grpSpPr>
            <p:sp>
              <p:nvSpPr>
                <p:cNvPr id="16697" name="Google Shape;16697;p79"/>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79"/>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9" name="Google Shape;16699;p79"/>
              <p:cNvGrpSpPr/>
              <p:nvPr/>
            </p:nvGrpSpPr>
            <p:grpSpPr>
              <a:xfrm>
                <a:off x="5327354" y="3476615"/>
                <a:ext cx="49864" cy="42723"/>
                <a:chOff x="5327354" y="3476615"/>
                <a:chExt cx="49864" cy="42723"/>
              </a:xfrm>
            </p:grpSpPr>
            <p:sp>
              <p:nvSpPr>
                <p:cNvPr id="16700" name="Google Shape;16700;p79"/>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79"/>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02" name="Google Shape;16702;p79"/>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79"/>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04" name="Google Shape;16704;p79"/>
              <p:cNvGrpSpPr/>
              <p:nvPr/>
            </p:nvGrpSpPr>
            <p:grpSpPr>
              <a:xfrm>
                <a:off x="5341723" y="3775957"/>
                <a:ext cx="31405" cy="26898"/>
                <a:chOff x="5341723" y="3775957"/>
                <a:chExt cx="31405" cy="26898"/>
              </a:xfrm>
            </p:grpSpPr>
            <p:sp>
              <p:nvSpPr>
                <p:cNvPr id="16705" name="Google Shape;16705;p79"/>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79"/>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7" name="Google Shape;16707;p79"/>
              <p:cNvGrpSpPr/>
              <p:nvPr/>
            </p:nvGrpSpPr>
            <p:grpSpPr>
              <a:xfrm>
                <a:off x="5439053" y="3699274"/>
                <a:ext cx="31405" cy="26898"/>
                <a:chOff x="5439053" y="3699274"/>
                <a:chExt cx="31405" cy="26898"/>
              </a:xfrm>
            </p:grpSpPr>
            <p:sp>
              <p:nvSpPr>
                <p:cNvPr id="16708" name="Google Shape;16708;p79"/>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79"/>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0" name="Google Shape;16710;p79"/>
              <p:cNvGrpSpPr/>
              <p:nvPr/>
            </p:nvGrpSpPr>
            <p:grpSpPr>
              <a:xfrm>
                <a:off x="5412414" y="3622307"/>
                <a:ext cx="31499" cy="26993"/>
                <a:chOff x="5412414" y="3622307"/>
                <a:chExt cx="31499" cy="26993"/>
              </a:xfrm>
            </p:grpSpPr>
            <p:sp>
              <p:nvSpPr>
                <p:cNvPr id="16711" name="Google Shape;16711;p79"/>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79"/>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3" name="Google Shape;16713;p79"/>
              <p:cNvGrpSpPr/>
              <p:nvPr/>
            </p:nvGrpSpPr>
            <p:grpSpPr>
              <a:xfrm>
                <a:off x="5476254" y="3473949"/>
                <a:ext cx="26835" cy="26930"/>
                <a:chOff x="5476254" y="3473949"/>
                <a:chExt cx="26835" cy="26930"/>
              </a:xfrm>
            </p:grpSpPr>
            <p:sp>
              <p:nvSpPr>
                <p:cNvPr id="16714" name="Google Shape;16714;p79"/>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79"/>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6" name="Google Shape;16716;p79"/>
              <p:cNvGrpSpPr/>
              <p:nvPr/>
            </p:nvGrpSpPr>
            <p:grpSpPr>
              <a:xfrm>
                <a:off x="5564547" y="3481594"/>
                <a:ext cx="31397" cy="26898"/>
                <a:chOff x="5564547" y="3481594"/>
                <a:chExt cx="31397" cy="26898"/>
              </a:xfrm>
            </p:grpSpPr>
            <p:sp>
              <p:nvSpPr>
                <p:cNvPr id="16717" name="Google Shape;16717;p79"/>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79"/>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9" name="Google Shape;16719;p79"/>
              <p:cNvGrpSpPr/>
              <p:nvPr/>
            </p:nvGrpSpPr>
            <p:grpSpPr>
              <a:xfrm>
                <a:off x="5534101" y="3470174"/>
                <a:ext cx="31397" cy="26906"/>
                <a:chOff x="5534101" y="3470174"/>
                <a:chExt cx="31397" cy="26906"/>
              </a:xfrm>
            </p:grpSpPr>
            <p:sp>
              <p:nvSpPr>
                <p:cNvPr id="16720" name="Google Shape;16720;p79"/>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79"/>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2" name="Google Shape;16722;p79"/>
              <p:cNvGrpSpPr/>
              <p:nvPr/>
            </p:nvGrpSpPr>
            <p:grpSpPr>
              <a:xfrm>
                <a:off x="5610879" y="3314486"/>
                <a:ext cx="31499" cy="26938"/>
                <a:chOff x="5610879" y="3314486"/>
                <a:chExt cx="31499" cy="26938"/>
              </a:xfrm>
            </p:grpSpPr>
            <p:sp>
              <p:nvSpPr>
                <p:cNvPr id="16723" name="Google Shape;16723;p79"/>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79"/>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5" name="Google Shape;16725;p79"/>
              <p:cNvGrpSpPr/>
              <p:nvPr/>
            </p:nvGrpSpPr>
            <p:grpSpPr>
              <a:xfrm>
                <a:off x="4834525" y="3501382"/>
                <a:ext cx="31499" cy="26898"/>
                <a:chOff x="4834525" y="3501382"/>
                <a:chExt cx="31499" cy="26898"/>
              </a:xfrm>
            </p:grpSpPr>
            <p:sp>
              <p:nvSpPr>
                <p:cNvPr id="16726" name="Google Shape;16726;p79"/>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79"/>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8" name="Google Shape;16728;p79"/>
              <p:cNvGrpSpPr/>
              <p:nvPr/>
            </p:nvGrpSpPr>
            <p:grpSpPr>
              <a:xfrm>
                <a:off x="4898460" y="3580158"/>
                <a:ext cx="31405" cy="26898"/>
                <a:chOff x="4898460" y="3580158"/>
                <a:chExt cx="31405" cy="26898"/>
              </a:xfrm>
            </p:grpSpPr>
            <p:sp>
              <p:nvSpPr>
                <p:cNvPr id="16729" name="Google Shape;16729;p79"/>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79"/>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1" name="Google Shape;16731;p79"/>
              <p:cNvGrpSpPr/>
              <p:nvPr/>
            </p:nvGrpSpPr>
            <p:grpSpPr>
              <a:xfrm>
                <a:off x="4882667" y="3608032"/>
                <a:ext cx="31499" cy="27001"/>
                <a:chOff x="4882667" y="3608032"/>
                <a:chExt cx="31499" cy="27001"/>
              </a:xfrm>
            </p:grpSpPr>
            <p:sp>
              <p:nvSpPr>
                <p:cNvPr id="16732" name="Google Shape;16732;p79"/>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79"/>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4" name="Google Shape;16734;p79"/>
              <p:cNvGrpSpPr/>
              <p:nvPr/>
            </p:nvGrpSpPr>
            <p:grpSpPr>
              <a:xfrm>
                <a:off x="4843373" y="3631407"/>
                <a:ext cx="16273" cy="16186"/>
                <a:chOff x="4843373" y="3631407"/>
                <a:chExt cx="16273" cy="16186"/>
              </a:xfrm>
            </p:grpSpPr>
            <p:sp>
              <p:nvSpPr>
                <p:cNvPr id="16735" name="Google Shape;16735;p79"/>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79"/>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7" name="Google Shape;16737;p79"/>
              <p:cNvGrpSpPr/>
              <p:nvPr/>
            </p:nvGrpSpPr>
            <p:grpSpPr>
              <a:xfrm>
                <a:off x="4727773" y="3591578"/>
                <a:ext cx="31499" cy="26898"/>
                <a:chOff x="4727773" y="3591578"/>
                <a:chExt cx="31499" cy="26898"/>
              </a:xfrm>
            </p:grpSpPr>
            <p:sp>
              <p:nvSpPr>
                <p:cNvPr id="16738" name="Google Shape;16738;p79"/>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79"/>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40" name="Google Shape;16740;p79"/>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79"/>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42" name="Google Shape;16742;p79"/>
              <p:cNvGrpSpPr/>
              <p:nvPr/>
            </p:nvGrpSpPr>
            <p:grpSpPr>
              <a:xfrm>
                <a:off x="4609421" y="3577398"/>
                <a:ext cx="31499" cy="27001"/>
                <a:chOff x="4609421" y="3577398"/>
                <a:chExt cx="31499" cy="27001"/>
              </a:xfrm>
            </p:grpSpPr>
            <p:sp>
              <p:nvSpPr>
                <p:cNvPr id="16743" name="Google Shape;16743;p79"/>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79"/>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5" name="Google Shape;16745;p79"/>
              <p:cNvGrpSpPr/>
              <p:nvPr/>
            </p:nvGrpSpPr>
            <p:grpSpPr>
              <a:xfrm>
                <a:off x="4649289" y="3577398"/>
                <a:ext cx="31499" cy="27001"/>
                <a:chOff x="4649289" y="3577398"/>
                <a:chExt cx="31499" cy="27001"/>
              </a:xfrm>
            </p:grpSpPr>
            <p:sp>
              <p:nvSpPr>
                <p:cNvPr id="16746" name="Google Shape;16746;p79"/>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79"/>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8" name="Google Shape;16748;p79"/>
              <p:cNvGrpSpPr/>
              <p:nvPr/>
            </p:nvGrpSpPr>
            <p:grpSpPr>
              <a:xfrm>
                <a:off x="4605614" y="3639523"/>
                <a:ext cx="31499" cy="26906"/>
                <a:chOff x="4605614" y="3639523"/>
                <a:chExt cx="31499" cy="26906"/>
              </a:xfrm>
            </p:grpSpPr>
            <p:sp>
              <p:nvSpPr>
                <p:cNvPr id="16749" name="Google Shape;16749;p79"/>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79"/>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1" name="Google Shape;16751;p79"/>
              <p:cNvGrpSpPr/>
              <p:nvPr/>
            </p:nvGrpSpPr>
            <p:grpSpPr>
              <a:xfrm>
                <a:off x="4785149" y="3618846"/>
                <a:ext cx="26930" cy="26843"/>
                <a:chOff x="4785149" y="3618846"/>
                <a:chExt cx="26930" cy="26843"/>
              </a:xfrm>
            </p:grpSpPr>
            <p:sp>
              <p:nvSpPr>
                <p:cNvPr id="16752" name="Google Shape;16752;p79"/>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79"/>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4" name="Google Shape;16754;p79"/>
              <p:cNvGrpSpPr/>
              <p:nvPr/>
            </p:nvGrpSpPr>
            <p:grpSpPr>
              <a:xfrm>
                <a:off x="4810167" y="3601567"/>
                <a:ext cx="31405" cy="26898"/>
                <a:chOff x="4810167" y="3601567"/>
                <a:chExt cx="31405" cy="26898"/>
              </a:xfrm>
            </p:grpSpPr>
            <p:sp>
              <p:nvSpPr>
                <p:cNvPr id="16755" name="Google Shape;16755;p79"/>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79"/>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7" name="Google Shape;16757;p79"/>
              <p:cNvGrpSpPr/>
              <p:nvPr/>
            </p:nvGrpSpPr>
            <p:grpSpPr>
              <a:xfrm>
                <a:off x="4831002" y="3373230"/>
                <a:ext cx="31405" cy="26898"/>
                <a:chOff x="4831002" y="3373230"/>
                <a:chExt cx="31405" cy="26898"/>
              </a:xfrm>
            </p:grpSpPr>
            <p:sp>
              <p:nvSpPr>
                <p:cNvPr id="16758" name="Google Shape;16758;p79"/>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79"/>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0" name="Google Shape;16760;p79"/>
              <p:cNvGrpSpPr/>
              <p:nvPr/>
            </p:nvGrpSpPr>
            <p:grpSpPr>
              <a:xfrm>
                <a:off x="4719311" y="3355054"/>
                <a:ext cx="31499" cy="27001"/>
                <a:chOff x="4719311" y="3355054"/>
                <a:chExt cx="31499" cy="27001"/>
              </a:xfrm>
            </p:grpSpPr>
            <p:sp>
              <p:nvSpPr>
                <p:cNvPr id="16761" name="Google Shape;16761;p79"/>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79"/>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3" name="Google Shape;16763;p79"/>
              <p:cNvGrpSpPr/>
              <p:nvPr/>
            </p:nvGrpSpPr>
            <p:grpSpPr>
              <a:xfrm>
                <a:off x="4798755" y="3450260"/>
                <a:ext cx="26930" cy="26930"/>
                <a:chOff x="4798755" y="3450260"/>
                <a:chExt cx="26930" cy="26930"/>
              </a:xfrm>
            </p:grpSpPr>
            <p:sp>
              <p:nvSpPr>
                <p:cNvPr id="16764" name="Google Shape;16764;p79"/>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79"/>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6" name="Google Shape;16766;p79"/>
              <p:cNvGrpSpPr/>
              <p:nvPr/>
            </p:nvGrpSpPr>
            <p:grpSpPr>
              <a:xfrm>
                <a:off x="4645576" y="3467555"/>
                <a:ext cx="31405" cy="26953"/>
                <a:chOff x="4645576" y="3467555"/>
                <a:chExt cx="31405" cy="26953"/>
              </a:xfrm>
            </p:grpSpPr>
            <p:sp>
              <p:nvSpPr>
                <p:cNvPr id="16767" name="Google Shape;16767;p79"/>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79"/>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9" name="Google Shape;16769;p79"/>
              <p:cNvGrpSpPr/>
              <p:nvPr/>
            </p:nvGrpSpPr>
            <p:grpSpPr>
              <a:xfrm>
                <a:off x="4687631" y="3583965"/>
                <a:ext cx="31499" cy="26898"/>
                <a:chOff x="4687631" y="3583965"/>
                <a:chExt cx="31499" cy="26898"/>
              </a:xfrm>
            </p:grpSpPr>
            <p:sp>
              <p:nvSpPr>
                <p:cNvPr id="16770" name="Google Shape;16770;p79"/>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79"/>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2" name="Google Shape;16772;p79"/>
              <p:cNvGrpSpPr/>
              <p:nvPr/>
            </p:nvGrpSpPr>
            <p:grpSpPr>
              <a:xfrm>
                <a:off x="4719311" y="3471314"/>
                <a:ext cx="31499" cy="27001"/>
                <a:chOff x="4719311" y="3471314"/>
                <a:chExt cx="31499" cy="27001"/>
              </a:xfrm>
            </p:grpSpPr>
            <p:sp>
              <p:nvSpPr>
                <p:cNvPr id="16773" name="Google Shape;16773;p79"/>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79"/>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5" name="Google Shape;16775;p79"/>
              <p:cNvGrpSpPr/>
              <p:nvPr/>
            </p:nvGrpSpPr>
            <p:grpSpPr>
              <a:xfrm>
                <a:off x="4719311" y="3434404"/>
                <a:ext cx="31499" cy="26898"/>
                <a:chOff x="4719311" y="3434404"/>
                <a:chExt cx="31499" cy="26898"/>
              </a:xfrm>
            </p:grpSpPr>
            <p:sp>
              <p:nvSpPr>
                <p:cNvPr id="16776" name="Google Shape;16776;p79"/>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79"/>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8" name="Google Shape;16778;p79"/>
              <p:cNvGrpSpPr/>
              <p:nvPr/>
            </p:nvGrpSpPr>
            <p:grpSpPr>
              <a:xfrm>
                <a:off x="4768876" y="3401772"/>
                <a:ext cx="31499" cy="26898"/>
                <a:chOff x="4768876" y="3401772"/>
                <a:chExt cx="31499" cy="26898"/>
              </a:xfrm>
            </p:grpSpPr>
            <p:sp>
              <p:nvSpPr>
                <p:cNvPr id="16779" name="Google Shape;16779;p79"/>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79"/>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1" name="Google Shape;16781;p79"/>
              <p:cNvGrpSpPr/>
              <p:nvPr/>
            </p:nvGrpSpPr>
            <p:grpSpPr>
              <a:xfrm>
                <a:off x="4762214" y="3471377"/>
                <a:ext cx="26938" cy="26938"/>
                <a:chOff x="4762214" y="3471377"/>
                <a:chExt cx="26938" cy="26938"/>
              </a:xfrm>
            </p:grpSpPr>
            <p:sp>
              <p:nvSpPr>
                <p:cNvPr id="16782" name="Google Shape;16782;p79"/>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79"/>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4" name="Google Shape;16784;p79"/>
              <p:cNvGrpSpPr/>
              <p:nvPr/>
            </p:nvGrpSpPr>
            <p:grpSpPr>
              <a:xfrm>
                <a:off x="4790473" y="3344782"/>
                <a:ext cx="31405" cy="26898"/>
                <a:chOff x="4790473" y="3344782"/>
                <a:chExt cx="31405" cy="26898"/>
              </a:xfrm>
            </p:grpSpPr>
            <p:sp>
              <p:nvSpPr>
                <p:cNvPr id="16785" name="Google Shape;16785;p79"/>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79"/>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7" name="Google Shape;16787;p79"/>
              <p:cNvGrpSpPr/>
              <p:nvPr/>
            </p:nvGrpSpPr>
            <p:grpSpPr>
              <a:xfrm>
                <a:off x="4823774" y="3950733"/>
                <a:ext cx="37398" cy="32034"/>
                <a:chOff x="4823774" y="3950733"/>
                <a:chExt cx="37398" cy="32034"/>
              </a:xfrm>
            </p:grpSpPr>
            <p:sp>
              <p:nvSpPr>
                <p:cNvPr id="16788" name="Google Shape;16788;p79"/>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79"/>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0" name="Google Shape;16790;p79"/>
              <p:cNvGrpSpPr/>
              <p:nvPr/>
            </p:nvGrpSpPr>
            <p:grpSpPr>
              <a:xfrm>
                <a:off x="4823396" y="4110566"/>
                <a:ext cx="31405" cy="26906"/>
                <a:chOff x="4823396" y="4110566"/>
                <a:chExt cx="31405" cy="26906"/>
              </a:xfrm>
            </p:grpSpPr>
            <p:sp>
              <p:nvSpPr>
                <p:cNvPr id="16791" name="Google Shape;16791;p79"/>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79"/>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3" name="Google Shape;16793;p79"/>
              <p:cNvGrpSpPr/>
              <p:nvPr/>
            </p:nvGrpSpPr>
            <p:grpSpPr>
              <a:xfrm>
                <a:off x="4838332" y="3821150"/>
                <a:ext cx="31499" cy="26898"/>
                <a:chOff x="4838332" y="3821150"/>
                <a:chExt cx="31499" cy="26898"/>
              </a:xfrm>
            </p:grpSpPr>
            <p:sp>
              <p:nvSpPr>
                <p:cNvPr id="16794" name="Google Shape;16794;p79"/>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79"/>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6" name="Google Shape;16796;p79"/>
              <p:cNvGrpSpPr/>
              <p:nvPr/>
            </p:nvGrpSpPr>
            <p:grpSpPr>
              <a:xfrm>
                <a:off x="4661275" y="3815007"/>
                <a:ext cx="36824" cy="31523"/>
                <a:chOff x="4661275" y="3815007"/>
                <a:chExt cx="36824" cy="31523"/>
              </a:xfrm>
            </p:grpSpPr>
            <p:sp>
              <p:nvSpPr>
                <p:cNvPr id="16797" name="Google Shape;16797;p79"/>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79"/>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9" name="Google Shape;16799;p79"/>
              <p:cNvGrpSpPr/>
              <p:nvPr/>
            </p:nvGrpSpPr>
            <p:grpSpPr>
              <a:xfrm>
                <a:off x="4558998" y="3851037"/>
                <a:ext cx="33591" cy="28699"/>
                <a:chOff x="4558998" y="3851037"/>
                <a:chExt cx="33591" cy="28699"/>
              </a:xfrm>
            </p:grpSpPr>
            <p:sp>
              <p:nvSpPr>
                <p:cNvPr id="16800" name="Google Shape;16800;p79"/>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79"/>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2" name="Google Shape;16802;p79"/>
              <p:cNvGrpSpPr/>
              <p:nvPr/>
            </p:nvGrpSpPr>
            <p:grpSpPr>
              <a:xfrm>
                <a:off x="4696762" y="3638587"/>
                <a:ext cx="33591" cy="28794"/>
                <a:chOff x="4696762" y="3638587"/>
                <a:chExt cx="33591" cy="28794"/>
              </a:xfrm>
            </p:grpSpPr>
            <p:sp>
              <p:nvSpPr>
                <p:cNvPr id="16803" name="Google Shape;16803;p79"/>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79"/>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5" name="Google Shape;16805;p79"/>
              <p:cNvGrpSpPr/>
              <p:nvPr/>
            </p:nvGrpSpPr>
            <p:grpSpPr>
              <a:xfrm>
                <a:off x="4929479" y="3939140"/>
                <a:ext cx="33497" cy="28692"/>
                <a:chOff x="4929479" y="3939140"/>
                <a:chExt cx="33497" cy="28692"/>
              </a:xfrm>
            </p:grpSpPr>
            <p:sp>
              <p:nvSpPr>
                <p:cNvPr id="16806" name="Google Shape;16806;p79"/>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79"/>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8" name="Google Shape;16808;p79"/>
              <p:cNvGrpSpPr/>
              <p:nvPr/>
            </p:nvGrpSpPr>
            <p:grpSpPr>
              <a:xfrm>
                <a:off x="4907119" y="3986039"/>
                <a:ext cx="33497" cy="28699"/>
                <a:chOff x="4907119" y="3986039"/>
                <a:chExt cx="33497" cy="28699"/>
              </a:xfrm>
            </p:grpSpPr>
            <p:sp>
              <p:nvSpPr>
                <p:cNvPr id="16809" name="Google Shape;16809;p79"/>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79"/>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1" name="Google Shape;16811;p79"/>
              <p:cNvGrpSpPr/>
              <p:nvPr/>
            </p:nvGrpSpPr>
            <p:grpSpPr>
              <a:xfrm>
                <a:off x="4911783" y="4048102"/>
                <a:ext cx="33591" cy="28762"/>
                <a:chOff x="4911783" y="4048102"/>
                <a:chExt cx="33591" cy="28762"/>
              </a:xfrm>
            </p:grpSpPr>
            <p:sp>
              <p:nvSpPr>
                <p:cNvPr id="16812" name="Google Shape;16812;p79"/>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79"/>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14" name="Google Shape;16814;p79"/>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79"/>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16" name="Google Shape;16816;p79"/>
              <p:cNvGrpSpPr/>
              <p:nvPr/>
            </p:nvGrpSpPr>
            <p:grpSpPr>
              <a:xfrm>
                <a:off x="4762623" y="3837847"/>
                <a:ext cx="42416" cy="36273"/>
                <a:chOff x="4762623" y="3837847"/>
                <a:chExt cx="42416" cy="36273"/>
              </a:xfrm>
            </p:grpSpPr>
            <p:sp>
              <p:nvSpPr>
                <p:cNvPr id="16817" name="Google Shape;16817;p79"/>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79"/>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9" name="Google Shape;16819;p79"/>
              <p:cNvGrpSpPr/>
              <p:nvPr/>
            </p:nvGrpSpPr>
            <p:grpSpPr>
              <a:xfrm>
                <a:off x="4746044" y="4104966"/>
                <a:ext cx="33497" cy="28699"/>
                <a:chOff x="4746044" y="4104966"/>
                <a:chExt cx="33497" cy="28699"/>
              </a:xfrm>
            </p:grpSpPr>
            <p:sp>
              <p:nvSpPr>
                <p:cNvPr id="16820" name="Google Shape;16820;p79"/>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79"/>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2" name="Google Shape;16822;p79"/>
              <p:cNvGrpSpPr/>
              <p:nvPr/>
            </p:nvGrpSpPr>
            <p:grpSpPr>
              <a:xfrm>
                <a:off x="4859646" y="4162554"/>
                <a:ext cx="33591" cy="28762"/>
                <a:chOff x="4859646" y="4162554"/>
                <a:chExt cx="33591" cy="28762"/>
              </a:xfrm>
            </p:grpSpPr>
            <p:sp>
              <p:nvSpPr>
                <p:cNvPr id="16823" name="Google Shape;16823;p79"/>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79"/>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825" name="Google Shape;16825;p79"/>
            <p:cNvGrpSpPr/>
            <p:nvPr/>
          </p:nvGrpSpPr>
          <p:grpSpPr>
            <a:xfrm>
              <a:off x="3597785" y="3274438"/>
              <a:ext cx="855610" cy="1122100"/>
              <a:chOff x="3597785" y="3274438"/>
              <a:chExt cx="855610" cy="1122100"/>
            </a:xfrm>
          </p:grpSpPr>
          <p:grpSp>
            <p:nvGrpSpPr>
              <p:cNvPr id="16826" name="Google Shape;16826;p79"/>
              <p:cNvGrpSpPr/>
              <p:nvPr/>
            </p:nvGrpSpPr>
            <p:grpSpPr>
              <a:xfrm>
                <a:off x="3617857" y="3284717"/>
                <a:ext cx="826785" cy="1099165"/>
                <a:chOff x="3617857" y="3284717"/>
                <a:chExt cx="826785" cy="1099165"/>
              </a:xfrm>
            </p:grpSpPr>
            <p:sp>
              <p:nvSpPr>
                <p:cNvPr id="16827" name="Google Shape;16827;p79"/>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79"/>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79"/>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79"/>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79"/>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79"/>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79"/>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79"/>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79"/>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79"/>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79"/>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79"/>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79"/>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79"/>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79"/>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79"/>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79"/>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79"/>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79"/>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79"/>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79"/>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79"/>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79"/>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79"/>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79"/>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79"/>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79"/>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79"/>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79"/>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79"/>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79"/>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79"/>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79"/>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79"/>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79"/>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79"/>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79"/>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79"/>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79"/>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79"/>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79"/>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79"/>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79"/>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79"/>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79"/>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79"/>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79"/>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79"/>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79"/>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79"/>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79"/>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79"/>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79"/>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79"/>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79"/>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79"/>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3" name="Google Shape;16883;p79"/>
              <p:cNvGrpSpPr/>
              <p:nvPr/>
            </p:nvGrpSpPr>
            <p:grpSpPr>
              <a:xfrm>
                <a:off x="4180904" y="4251758"/>
                <a:ext cx="37783" cy="32420"/>
                <a:chOff x="4180904" y="4251758"/>
                <a:chExt cx="37783" cy="32420"/>
              </a:xfrm>
            </p:grpSpPr>
            <p:sp>
              <p:nvSpPr>
                <p:cNvPr id="16884" name="Google Shape;16884;p79"/>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79"/>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6" name="Google Shape;16886;p79"/>
              <p:cNvGrpSpPr/>
              <p:nvPr/>
            </p:nvGrpSpPr>
            <p:grpSpPr>
              <a:xfrm>
                <a:off x="4201644" y="4081324"/>
                <a:ext cx="37783" cy="32364"/>
                <a:chOff x="4201644" y="4081324"/>
                <a:chExt cx="37783" cy="32364"/>
              </a:xfrm>
            </p:grpSpPr>
            <p:sp>
              <p:nvSpPr>
                <p:cNvPr id="16887" name="Google Shape;16887;p79"/>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79"/>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9" name="Google Shape;16889;p79"/>
              <p:cNvGrpSpPr/>
              <p:nvPr/>
            </p:nvGrpSpPr>
            <p:grpSpPr>
              <a:xfrm>
                <a:off x="4284416" y="3887428"/>
                <a:ext cx="37783" cy="32451"/>
                <a:chOff x="4284416" y="3887428"/>
                <a:chExt cx="37783" cy="32451"/>
              </a:xfrm>
            </p:grpSpPr>
            <p:sp>
              <p:nvSpPr>
                <p:cNvPr id="16890" name="Google Shape;16890;p79"/>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79"/>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2" name="Google Shape;16892;p79"/>
              <p:cNvGrpSpPr/>
              <p:nvPr/>
            </p:nvGrpSpPr>
            <p:grpSpPr>
              <a:xfrm>
                <a:off x="4223721" y="3860404"/>
                <a:ext cx="37870" cy="32364"/>
                <a:chOff x="4223721" y="3860404"/>
                <a:chExt cx="37870" cy="32364"/>
              </a:xfrm>
            </p:grpSpPr>
            <p:sp>
              <p:nvSpPr>
                <p:cNvPr id="16893" name="Google Shape;16893;p79"/>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79"/>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5" name="Google Shape;16895;p79"/>
              <p:cNvGrpSpPr/>
              <p:nvPr/>
            </p:nvGrpSpPr>
            <p:grpSpPr>
              <a:xfrm>
                <a:off x="4104889" y="3699242"/>
                <a:ext cx="37776" cy="32357"/>
                <a:chOff x="4104889" y="3699242"/>
                <a:chExt cx="37776" cy="32357"/>
              </a:xfrm>
            </p:grpSpPr>
            <p:sp>
              <p:nvSpPr>
                <p:cNvPr id="16896" name="Google Shape;16896;p79"/>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79"/>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8" name="Google Shape;16898;p79"/>
              <p:cNvGrpSpPr/>
              <p:nvPr/>
            </p:nvGrpSpPr>
            <p:grpSpPr>
              <a:xfrm>
                <a:off x="4143608" y="3475121"/>
                <a:ext cx="37878" cy="32420"/>
                <a:chOff x="4143608" y="3475121"/>
                <a:chExt cx="37878" cy="32420"/>
              </a:xfrm>
            </p:grpSpPr>
            <p:sp>
              <p:nvSpPr>
                <p:cNvPr id="16899" name="Google Shape;16899;p79"/>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79"/>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1" name="Google Shape;16901;p79"/>
              <p:cNvGrpSpPr/>
              <p:nvPr/>
            </p:nvGrpSpPr>
            <p:grpSpPr>
              <a:xfrm>
                <a:off x="4217248" y="3570893"/>
                <a:ext cx="37776" cy="32364"/>
                <a:chOff x="4217248" y="3570893"/>
                <a:chExt cx="37776" cy="32364"/>
              </a:xfrm>
            </p:grpSpPr>
            <p:sp>
              <p:nvSpPr>
                <p:cNvPr id="16902" name="Google Shape;16902;p79"/>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79"/>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4" name="Google Shape;16904;p79"/>
              <p:cNvGrpSpPr/>
              <p:nvPr/>
            </p:nvGrpSpPr>
            <p:grpSpPr>
              <a:xfrm>
                <a:off x="4255307" y="3431612"/>
                <a:ext cx="37776" cy="32451"/>
                <a:chOff x="4255307" y="3431612"/>
                <a:chExt cx="37776" cy="32451"/>
              </a:xfrm>
            </p:grpSpPr>
            <p:sp>
              <p:nvSpPr>
                <p:cNvPr id="16905" name="Google Shape;16905;p79"/>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79"/>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7" name="Google Shape;16907;p79"/>
              <p:cNvGrpSpPr/>
              <p:nvPr/>
            </p:nvGrpSpPr>
            <p:grpSpPr>
              <a:xfrm>
                <a:off x="3853052" y="3577398"/>
                <a:ext cx="37776" cy="32420"/>
                <a:chOff x="3853052" y="3577398"/>
                <a:chExt cx="37776" cy="32420"/>
              </a:xfrm>
            </p:grpSpPr>
            <p:sp>
              <p:nvSpPr>
                <p:cNvPr id="16908" name="Google Shape;16908;p79"/>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79"/>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0" name="Google Shape;16910;p79"/>
              <p:cNvGrpSpPr/>
              <p:nvPr/>
            </p:nvGrpSpPr>
            <p:grpSpPr>
              <a:xfrm>
                <a:off x="4039908" y="3412107"/>
                <a:ext cx="37776" cy="32357"/>
                <a:chOff x="4039908" y="3412107"/>
                <a:chExt cx="37776" cy="32357"/>
              </a:xfrm>
            </p:grpSpPr>
            <p:sp>
              <p:nvSpPr>
                <p:cNvPr id="16911" name="Google Shape;16911;p79"/>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79"/>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3" name="Google Shape;16913;p79"/>
              <p:cNvGrpSpPr/>
              <p:nvPr/>
            </p:nvGrpSpPr>
            <p:grpSpPr>
              <a:xfrm>
                <a:off x="4017360" y="3342061"/>
                <a:ext cx="37870" cy="32380"/>
                <a:chOff x="4017360" y="3342061"/>
                <a:chExt cx="37870" cy="32380"/>
              </a:xfrm>
            </p:grpSpPr>
            <p:sp>
              <p:nvSpPr>
                <p:cNvPr id="16914" name="Google Shape;16914;p79"/>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79"/>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16" name="Google Shape;16916;p79"/>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79"/>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18" name="Google Shape;16918;p79"/>
              <p:cNvGrpSpPr/>
              <p:nvPr/>
            </p:nvGrpSpPr>
            <p:grpSpPr>
              <a:xfrm>
                <a:off x="3750870" y="3418650"/>
                <a:ext cx="37776" cy="32380"/>
                <a:chOff x="3750870" y="3418650"/>
                <a:chExt cx="37776" cy="32380"/>
              </a:xfrm>
            </p:grpSpPr>
            <p:sp>
              <p:nvSpPr>
                <p:cNvPr id="16919" name="Google Shape;16919;p79"/>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79"/>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1" name="Google Shape;16921;p79"/>
              <p:cNvGrpSpPr/>
              <p:nvPr/>
            </p:nvGrpSpPr>
            <p:grpSpPr>
              <a:xfrm>
                <a:off x="3632509" y="3274438"/>
                <a:ext cx="37783" cy="32357"/>
                <a:chOff x="3632509" y="3274438"/>
                <a:chExt cx="37783" cy="32357"/>
              </a:xfrm>
            </p:grpSpPr>
            <p:sp>
              <p:nvSpPr>
                <p:cNvPr id="16922" name="Google Shape;16922;p79"/>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79"/>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4" name="Google Shape;16924;p79"/>
              <p:cNvGrpSpPr/>
              <p:nvPr/>
            </p:nvGrpSpPr>
            <p:grpSpPr>
              <a:xfrm>
                <a:off x="3906424" y="3297561"/>
                <a:ext cx="37776" cy="32451"/>
                <a:chOff x="3906424" y="3297561"/>
                <a:chExt cx="37776" cy="32451"/>
              </a:xfrm>
            </p:grpSpPr>
            <p:sp>
              <p:nvSpPr>
                <p:cNvPr id="16925" name="Google Shape;16925;p79"/>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79"/>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7" name="Google Shape;16927;p79"/>
              <p:cNvGrpSpPr/>
              <p:nvPr/>
            </p:nvGrpSpPr>
            <p:grpSpPr>
              <a:xfrm>
                <a:off x="3866084" y="3412107"/>
                <a:ext cx="37776" cy="32357"/>
                <a:chOff x="3866084" y="3412107"/>
                <a:chExt cx="37776" cy="32357"/>
              </a:xfrm>
            </p:grpSpPr>
            <p:sp>
              <p:nvSpPr>
                <p:cNvPr id="16928" name="Google Shape;16928;p79"/>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79"/>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0" name="Google Shape;16930;p79"/>
              <p:cNvGrpSpPr/>
              <p:nvPr/>
            </p:nvGrpSpPr>
            <p:grpSpPr>
              <a:xfrm>
                <a:off x="4023919" y="3766409"/>
                <a:ext cx="37783" cy="32357"/>
                <a:chOff x="4023919" y="3766409"/>
                <a:chExt cx="37783" cy="32357"/>
              </a:xfrm>
            </p:grpSpPr>
            <p:sp>
              <p:nvSpPr>
                <p:cNvPr id="16931" name="Google Shape;16931;p79"/>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79"/>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3" name="Google Shape;16933;p79"/>
              <p:cNvGrpSpPr/>
              <p:nvPr/>
            </p:nvGrpSpPr>
            <p:grpSpPr>
              <a:xfrm>
                <a:off x="3973882" y="3779449"/>
                <a:ext cx="37776" cy="32357"/>
                <a:chOff x="3973882" y="3779449"/>
                <a:chExt cx="37776" cy="32357"/>
              </a:xfrm>
            </p:grpSpPr>
            <p:sp>
              <p:nvSpPr>
                <p:cNvPr id="16934" name="Google Shape;16934;p79"/>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79"/>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6" name="Google Shape;16936;p79"/>
              <p:cNvGrpSpPr/>
              <p:nvPr/>
            </p:nvGrpSpPr>
            <p:grpSpPr>
              <a:xfrm>
                <a:off x="4073398" y="3838028"/>
                <a:ext cx="37776" cy="32380"/>
                <a:chOff x="4073398" y="3838028"/>
                <a:chExt cx="37776" cy="32380"/>
              </a:xfrm>
            </p:grpSpPr>
            <p:sp>
              <p:nvSpPr>
                <p:cNvPr id="16937" name="Google Shape;16937;p79"/>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79"/>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9" name="Google Shape;16939;p79"/>
              <p:cNvGrpSpPr/>
              <p:nvPr/>
            </p:nvGrpSpPr>
            <p:grpSpPr>
              <a:xfrm>
                <a:off x="4342672" y="4144496"/>
                <a:ext cx="37752" cy="32364"/>
                <a:chOff x="4342672" y="4144496"/>
                <a:chExt cx="37752" cy="32364"/>
              </a:xfrm>
            </p:grpSpPr>
            <p:sp>
              <p:nvSpPr>
                <p:cNvPr id="16940" name="Google Shape;16940;p79"/>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79"/>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2" name="Google Shape;16942;p79"/>
              <p:cNvGrpSpPr/>
              <p:nvPr/>
            </p:nvGrpSpPr>
            <p:grpSpPr>
              <a:xfrm>
                <a:off x="4406386" y="4056872"/>
                <a:ext cx="37783" cy="32364"/>
                <a:chOff x="4406386" y="4056872"/>
                <a:chExt cx="37783" cy="32364"/>
              </a:xfrm>
            </p:grpSpPr>
            <p:sp>
              <p:nvSpPr>
                <p:cNvPr id="16943" name="Google Shape;16943;p79"/>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79"/>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5" name="Google Shape;16945;p79"/>
              <p:cNvGrpSpPr/>
              <p:nvPr/>
            </p:nvGrpSpPr>
            <p:grpSpPr>
              <a:xfrm>
                <a:off x="4284416" y="4245254"/>
                <a:ext cx="37783" cy="32357"/>
                <a:chOff x="4284416" y="4245254"/>
                <a:chExt cx="37783" cy="32357"/>
              </a:xfrm>
            </p:grpSpPr>
            <p:sp>
              <p:nvSpPr>
                <p:cNvPr id="16946" name="Google Shape;16946;p79"/>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79"/>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8" name="Google Shape;16948;p79"/>
              <p:cNvGrpSpPr/>
              <p:nvPr/>
            </p:nvGrpSpPr>
            <p:grpSpPr>
              <a:xfrm>
                <a:off x="4219057" y="4331258"/>
                <a:ext cx="37776" cy="32364"/>
                <a:chOff x="4219057" y="4331258"/>
                <a:chExt cx="37776" cy="32364"/>
              </a:xfrm>
            </p:grpSpPr>
            <p:sp>
              <p:nvSpPr>
                <p:cNvPr id="16949" name="Google Shape;16949;p79"/>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79"/>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1" name="Google Shape;16951;p79"/>
              <p:cNvGrpSpPr/>
              <p:nvPr/>
            </p:nvGrpSpPr>
            <p:grpSpPr>
              <a:xfrm>
                <a:off x="4204122" y="4141688"/>
                <a:ext cx="33497" cy="28699"/>
                <a:chOff x="4204122" y="4141688"/>
                <a:chExt cx="33497" cy="28699"/>
              </a:xfrm>
            </p:grpSpPr>
            <p:sp>
              <p:nvSpPr>
                <p:cNvPr id="16952" name="Google Shape;16952;p79"/>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79"/>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4" name="Google Shape;16954;p79"/>
              <p:cNvGrpSpPr/>
              <p:nvPr/>
            </p:nvGrpSpPr>
            <p:grpSpPr>
              <a:xfrm>
                <a:off x="4301546" y="4003869"/>
                <a:ext cx="38916" cy="33324"/>
                <a:chOff x="4301546" y="4003869"/>
                <a:chExt cx="38916" cy="33324"/>
              </a:xfrm>
            </p:grpSpPr>
            <p:sp>
              <p:nvSpPr>
                <p:cNvPr id="16955" name="Google Shape;16955;p79"/>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79"/>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7" name="Google Shape;16957;p79"/>
              <p:cNvGrpSpPr/>
              <p:nvPr/>
            </p:nvGrpSpPr>
            <p:grpSpPr>
              <a:xfrm>
                <a:off x="4210681" y="3924669"/>
                <a:ext cx="36549" cy="31366"/>
                <a:chOff x="4210681" y="3924669"/>
                <a:chExt cx="36549" cy="31366"/>
              </a:xfrm>
            </p:grpSpPr>
            <p:sp>
              <p:nvSpPr>
                <p:cNvPr id="16958" name="Google Shape;16958;p79"/>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79"/>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0" name="Google Shape;16960;p79"/>
              <p:cNvGrpSpPr/>
              <p:nvPr/>
            </p:nvGrpSpPr>
            <p:grpSpPr>
              <a:xfrm>
                <a:off x="3987771" y="3628874"/>
                <a:ext cx="31499" cy="26993"/>
                <a:chOff x="3987771" y="3628874"/>
                <a:chExt cx="31499" cy="26993"/>
              </a:xfrm>
            </p:grpSpPr>
            <p:sp>
              <p:nvSpPr>
                <p:cNvPr id="16961" name="Google Shape;16961;p79"/>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79"/>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3" name="Google Shape;16963;p79"/>
              <p:cNvGrpSpPr/>
              <p:nvPr/>
            </p:nvGrpSpPr>
            <p:grpSpPr>
              <a:xfrm>
                <a:off x="4087382" y="3775674"/>
                <a:ext cx="31405" cy="26898"/>
                <a:chOff x="4087382" y="3775674"/>
                <a:chExt cx="31405" cy="26898"/>
              </a:xfrm>
            </p:grpSpPr>
            <p:sp>
              <p:nvSpPr>
                <p:cNvPr id="16964" name="Google Shape;16964;p79"/>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79"/>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6" name="Google Shape;16966;p79"/>
              <p:cNvGrpSpPr/>
              <p:nvPr/>
            </p:nvGrpSpPr>
            <p:grpSpPr>
              <a:xfrm>
                <a:off x="4118873" y="3856637"/>
                <a:ext cx="31405" cy="26906"/>
                <a:chOff x="4118873" y="3856637"/>
                <a:chExt cx="31405" cy="26906"/>
              </a:xfrm>
            </p:grpSpPr>
            <p:sp>
              <p:nvSpPr>
                <p:cNvPr id="16967" name="Google Shape;16967;p79"/>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79"/>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9" name="Google Shape;16969;p79"/>
              <p:cNvGrpSpPr/>
              <p:nvPr/>
            </p:nvGrpSpPr>
            <p:grpSpPr>
              <a:xfrm>
                <a:off x="4168541" y="3639523"/>
                <a:ext cx="31499" cy="26906"/>
                <a:chOff x="4168541" y="3639523"/>
                <a:chExt cx="31499" cy="26906"/>
              </a:xfrm>
            </p:grpSpPr>
            <p:sp>
              <p:nvSpPr>
                <p:cNvPr id="16970" name="Google Shape;16970;p79"/>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79"/>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2" name="Google Shape;16972;p79"/>
              <p:cNvGrpSpPr/>
              <p:nvPr/>
            </p:nvGrpSpPr>
            <p:grpSpPr>
              <a:xfrm>
                <a:off x="3965789" y="3393545"/>
                <a:ext cx="31405" cy="26945"/>
                <a:chOff x="3965789" y="3393545"/>
                <a:chExt cx="31405" cy="26945"/>
              </a:xfrm>
            </p:grpSpPr>
            <p:sp>
              <p:nvSpPr>
                <p:cNvPr id="16973" name="Google Shape;16973;p79"/>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79"/>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5" name="Google Shape;16975;p79"/>
              <p:cNvGrpSpPr/>
              <p:nvPr/>
            </p:nvGrpSpPr>
            <p:grpSpPr>
              <a:xfrm>
                <a:off x="3925166" y="3491008"/>
                <a:ext cx="31405" cy="27001"/>
                <a:chOff x="3925166" y="3491008"/>
                <a:chExt cx="31405" cy="27001"/>
              </a:xfrm>
            </p:grpSpPr>
            <p:sp>
              <p:nvSpPr>
                <p:cNvPr id="16976" name="Google Shape;16976;p79"/>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79"/>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8" name="Google Shape;16978;p79"/>
              <p:cNvGrpSpPr/>
              <p:nvPr/>
            </p:nvGrpSpPr>
            <p:grpSpPr>
              <a:xfrm>
                <a:off x="3682845" y="3340976"/>
                <a:ext cx="31397" cy="26898"/>
                <a:chOff x="3682845" y="3340976"/>
                <a:chExt cx="31397" cy="26898"/>
              </a:xfrm>
            </p:grpSpPr>
            <p:sp>
              <p:nvSpPr>
                <p:cNvPr id="16979" name="Google Shape;16979;p79"/>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79"/>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1" name="Google Shape;16981;p79"/>
              <p:cNvGrpSpPr/>
              <p:nvPr/>
            </p:nvGrpSpPr>
            <p:grpSpPr>
              <a:xfrm>
                <a:off x="3795393" y="3353725"/>
                <a:ext cx="31499" cy="26993"/>
                <a:chOff x="3795393" y="3353725"/>
                <a:chExt cx="31499" cy="26993"/>
              </a:xfrm>
            </p:grpSpPr>
            <p:sp>
              <p:nvSpPr>
                <p:cNvPr id="16982" name="Google Shape;16982;p79"/>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79"/>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4" name="Google Shape;16984;p79"/>
              <p:cNvGrpSpPr/>
              <p:nvPr/>
            </p:nvGrpSpPr>
            <p:grpSpPr>
              <a:xfrm>
                <a:off x="4176909" y="4363221"/>
                <a:ext cx="38924" cy="33316"/>
                <a:chOff x="4176909" y="4363221"/>
                <a:chExt cx="38924" cy="33316"/>
              </a:xfrm>
            </p:grpSpPr>
            <p:sp>
              <p:nvSpPr>
                <p:cNvPr id="16985" name="Google Shape;16985;p79"/>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79"/>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7" name="Google Shape;16987;p79"/>
              <p:cNvGrpSpPr/>
              <p:nvPr/>
            </p:nvGrpSpPr>
            <p:grpSpPr>
              <a:xfrm>
                <a:off x="4226191" y="4007660"/>
                <a:ext cx="33560" cy="28770"/>
                <a:chOff x="4226191" y="4007660"/>
                <a:chExt cx="33560" cy="28770"/>
              </a:xfrm>
            </p:grpSpPr>
            <p:sp>
              <p:nvSpPr>
                <p:cNvPr id="16988" name="Google Shape;16988;p79"/>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79"/>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0" name="Google Shape;16990;p79"/>
              <p:cNvGrpSpPr/>
              <p:nvPr/>
            </p:nvGrpSpPr>
            <p:grpSpPr>
              <a:xfrm>
                <a:off x="3597785" y="3377045"/>
                <a:ext cx="33591" cy="28699"/>
                <a:chOff x="3597785" y="3377045"/>
                <a:chExt cx="33591" cy="28699"/>
              </a:xfrm>
            </p:grpSpPr>
            <p:sp>
              <p:nvSpPr>
                <p:cNvPr id="16991" name="Google Shape;16991;p79"/>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79"/>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3" name="Google Shape;16993;p79"/>
              <p:cNvGrpSpPr/>
              <p:nvPr/>
            </p:nvGrpSpPr>
            <p:grpSpPr>
              <a:xfrm>
                <a:off x="3887870" y="3669796"/>
                <a:ext cx="33591" cy="28692"/>
                <a:chOff x="3887870" y="3669796"/>
                <a:chExt cx="33591" cy="28692"/>
              </a:xfrm>
            </p:grpSpPr>
            <p:sp>
              <p:nvSpPr>
                <p:cNvPr id="16994" name="Google Shape;16994;p79"/>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79"/>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6" name="Google Shape;16996;p79"/>
              <p:cNvGrpSpPr/>
              <p:nvPr/>
            </p:nvGrpSpPr>
            <p:grpSpPr>
              <a:xfrm>
                <a:off x="3818320" y="3481625"/>
                <a:ext cx="33497" cy="28770"/>
                <a:chOff x="3818320" y="3481625"/>
                <a:chExt cx="33497" cy="28770"/>
              </a:xfrm>
            </p:grpSpPr>
            <p:sp>
              <p:nvSpPr>
                <p:cNvPr id="16997" name="Google Shape;16997;p79"/>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79"/>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9" name="Google Shape;16999;p79"/>
              <p:cNvGrpSpPr/>
              <p:nvPr/>
            </p:nvGrpSpPr>
            <p:grpSpPr>
              <a:xfrm>
                <a:off x="4278139" y="4120948"/>
                <a:ext cx="37492" cy="32129"/>
                <a:chOff x="4278139" y="4120948"/>
                <a:chExt cx="37492" cy="32129"/>
              </a:xfrm>
            </p:grpSpPr>
            <p:sp>
              <p:nvSpPr>
                <p:cNvPr id="17000" name="Google Shape;17000;p79"/>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79"/>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2" name="Google Shape;17002;p79"/>
              <p:cNvGrpSpPr/>
              <p:nvPr/>
            </p:nvGrpSpPr>
            <p:grpSpPr>
              <a:xfrm>
                <a:off x="4419898" y="3977388"/>
                <a:ext cx="33497" cy="28692"/>
                <a:chOff x="4419898" y="3977388"/>
                <a:chExt cx="33497" cy="28692"/>
              </a:xfrm>
            </p:grpSpPr>
            <p:sp>
              <p:nvSpPr>
                <p:cNvPr id="17003" name="Google Shape;17003;p79"/>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79"/>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5" name="Google Shape;17005;p79"/>
              <p:cNvGrpSpPr/>
              <p:nvPr/>
            </p:nvGrpSpPr>
            <p:grpSpPr>
              <a:xfrm>
                <a:off x="4158930" y="4034684"/>
                <a:ext cx="33497" cy="28762"/>
                <a:chOff x="4158930" y="4034684"/>
                <a:chExt cx="33497" cy="28762"/>
              </a:xfrm>
            </p:grpSpPr>
            <p:sp>
              <p:nvSpPr>
                <p:cNvPr id="17006" name="Google Shape;17006;p79"/>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79"/>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8" name="Google Shape;17008;p79"/>
              <p:cNvGrpSpPr/>
              <p:nvPr/>
            </p:nvGrpSpPr>
            <p:grpSpPr>
              <a:xfrm>
                <a:off x="4134949" y="3957049"/>
                <a:ext cx="33497" cy="28770"/>
                <a:chOff x="4134949" y="3957049"/>
                <a:chExt cx="33497" cy="28770"/>
              </a:xfrm>
            </p:grpSpPr>
            <p:sp>
              <p:nvSpPr>
                <p:cNvPr id="17009" name="Google Shape;17009;p79"/>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79"/>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1" name="Google Shape;17011;p79"/>
              <p:cNvGrpSpPr/>
              <p:nvPr/>
            </p:nvGrpSpPr>
            <p:grpSpPr>
              <a:xfrm>
                <a:off x="4193653" y="4184403"/>
                <a:ext cx="43580" cy="37264"/>
                <a:chOff x="4193653" y="4184403"/>
                <a:chExt cx="43580" cy="37264"/>
              </a:xfrm>
            </p:grpSpPr>
            <p:sp>
              <p:nvSpPr>
                <p:cNvPr id="17012" name="Google Shape;17012;p79"/>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79"/>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4" name="Google Shape;17014;p79"/>
              <p:cNvGrpSpPr/>
              <p:nvPr/>
            </p:nvGrpSpPr>
            <p:grpSpPr>
              <a:xfrm>
                <a:off x="4343600" y="3943844"/>
                <a:ext cx="43580" cy="37312"/>
                <a:chOff x="4343600" y="3943844"/>
                <a:chExt cx="43580" cy="37312"/>
              </a:xfrm>
            </p:grpSpPr>
            <p:sp>
              <p:nvSpPr>
                <p:cNvPr id="17015" name="Google Shape;17015;p79"/>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79"/>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7" name="Google Shape;17017;p79"/>
              <p:cNvGrpSpPr/>
              <p:nvPr/>
            </p:nvGrpSpPr>
            <p:grpSpPr>
              <a:xfrm>
                <a:off x="4172339" y="3381693"/>
                <a:ext cx="31499" cy="27001"/>
                <a:chOff x="4172339" y="3381693"/>
                <a:chExt cx="31499" cy="27001"/>
              </a:xfrm>
            </p:grpSpPr>
            <p:sp>
              <p:nvSpPr>
                <p:cNvPr id="17018" name="Google Shape;17018;p79"/>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79"/>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23" name="Shape 17023"/>
        <p:cNvGrpSpPr/>
        <p:nvPr/>
      </p:nvGrpSpPr>
      <p:grpSpPr>
        <a:xfrm>
          <a:off x="0" y="0"/>
          <a:ext cx="0" cy="0"/>
          <a:chOff x="0" y="0"/>
          <a:chExt cx="0" cy="0"/>
        </a:xfrm>
      </p:grpSpPr>
      <p:grpSp>
        <p:nvGrpSpPr>
          <p:cNvPr id="17024" name="Google Shape;17024;p80"/>
          <p:cNvGrpSpPr/>
          <p:nvPr/>
        </p:nvGrpSpPr>
        <p:grpSpPr>
          <a:xfrm>
            <a:off x="2126623" y="3607908"/>
            <a:ext cx="1102891" cy="760337"/>
            <a:chOff x="4967783" y="2151471"/>
            <a:chExt cx="3920692" cy="2702940"/>
          </a:xfrm>
        </p:grpSpPr>
        <p:grpSp>
          <p:nvGrpSpPr>
            <p:cNvPr id="17025" name="Google Shape;17025;p80"/>
            <p:cNvGrpSpPr/>
            <p:nvPr/>
          </p:nvGrpSpPr>
          <p:grpSpPr>
            <a:xfrm>
              <a:off x="5045709" y="2252109"/>
              <a:ext cx="3761071" cy="2501708"/>
              <a:chOff x="2691784" y="1805334"/>
              <a:chExt cx="3761071" cy="2501708"/>
            </a:xfrm>
          </p:grpSpPr>
          <p:sp>
            <p:nvSpPr>
              <p:cNvPr id="17026" name="Google Shape;17026;p80"/>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80"/>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80"/>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80"/>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80"/>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80"/>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80"/>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3" name="Google Shape;17033;p80"/>
            <p:cNvGrpSpPr/>
            <p:nvPr/>
          </p:nvGrpSpPr>
          <p:grpSpPr>
            <a:xfrm>
              <a:off x="4967783" y="2151471"/>
              <a:ext cx="3920692" cy="2702940"/>
              <a:chOff x="2613858" y="1704696"/>
              <a:chExt cx="3920692" cy="2702940"/>
            </a:xfrm>
          </p:grpSpPr>
          <p:sp>
            <p:nvSpPr>
              <p:cNvPr id="17034" name="Google Shape;17034;p80"/>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80"/>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80"/>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80"/>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80"/>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039" name="Google Shape;17039;p80"/>
          <p:cNvGrpSpPr/>
          <p:nvPr/>
        </p:nvGrpSpPr>
        <p:grpSpPr>
          <a:xfrm>
            <a:off x="3530532" y="1496185"/>
            <a:ext cx="1561911" cy="708580"/>
            <a:chOff x="3530532" y="1496185"/>
            <a:chExt cx="1561911" cy="708580"/>
          </a:xfrm>
        </p:grpSpPr>
        <p:grpSp>
          <p:nvGrpSpPr>
            <p:cNvPr id="17040" name="Google Shape;17040;p80"/>
            <p:cNvGrpSpPr/>
            <p:nvPr/>
          </p:nvGrpSpPr>
          <p:grpSpPr>
            <a:xfrm>
              <a:off x="3720318" y="1857562"/>
              <a:ext cx="1372125" cy="54"/>
              <a:chOff x="3720318" y="1857562"/>
              <a:chExt cx="1372125" cy="54"/>
            </a:xfrm>
          </p:grpSpPr>
          <p:cxnSp>
            <p:nvCxnSpPr>
              <p:cNvPr id="17041" name="Google Shape;17041;p80"/>
              <p:cNvCxnSpPr>
                <a:endCxn id="17042"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7043" name="Google Shape;17043;p80"/>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7044" name="Google Shape;17044;p80"/>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7045" name="Google Shape;17045;p80"/>
              <p:cNvCxnSpPr>
                <a:stCxn id="17042"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7046" name="Google Shape;17046;p80"/>
            <p:cNvGrpSpPr/>
            <p:nvPr/>
          </p:nvGrpSpPr>
          <p:grpSpPr>
            <a:xfrm>
              <a:off x="3567462" y="1496185"/>
              <a:ext cx="286500" cy="272914"/>
              <a:chOff x="3567462" y="1496185"/>
              <a:chExt cx="286500" cy="272914"/>
            </a:xfrm>
          </p:grpSpPr>
          <p:cxnSp>
            <p:nvCxnSpPr>
              <p:cNvPr id="17047" name="Google Shape;17047;p80"/>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7048" name="Google Shape;17048;p80"/>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49" name="Google Shape;17049;p80"/>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80"/>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51" name="Google Shape;17051;p80"/>
            <p:cNvGrpSpPr/>
            <p:nvPr/>
          </p:nvGrpSpPr>
          <p:grpSpPr>
            <a:xfrm>
              <a:off x="3929014" y="1960574"/>
              <a:ext cx="286500" cy="242342"/>
              <a:chOff x="3929014" y="1960574"/>
              <a:chExt cx="286500" cy="242342"/>
            </a:xfrm>
          </p:grpSpPr>
          <p:cxnSp>
            <p:nvCxnSpPr>
              <p:cNvPr id="17052" name="Google Shape;17052;p80"/>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7053" name="Google Shape;17053;p80"/>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4" name="Google Shape;17054;p80"/>
            <p:cNvGrpSpPr/>
            <p:nvPr/>
          </p:nvGrpSpPr>
          <p:grpSpPr>
            <a:xfrm>
              <a:off x="4290828" y="1496185"/>
              <a:ext cx="286500" cy="272914"/>
              <a:chOff x="4290828" y="1496185"/>
              <a:chExt cx="286500" cy="272914"/>
            </a:xfrm>
          </p:grpSpPr>
          <p:cxnSp>
            <p:nvCxnSpPr>
              <p:cNvPr id="17055" name="Google Shape;17055;p80"/>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7056" name="Google Shape;17056;p80"/>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57" name="Google Shape;17057;p80"/>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80"/>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58" name="Google Shape;17058;p80"/>
            <p:cNvGrpSpPr/>
            <p:nvPr/>
          </p:nvGrpSpPr>
          <p:grpSpPr>
            <a:xfrm>
              <a:off x="4657726" y="1959674"/>
              <a:ext cx="286500" cy="245092"/>
              <a:chOff x="4657726" y="1959674"/>
              <a:chExt cx="286500" cy="245092"/>
            </a:xfrm>
          </p:grpSpPr>
          <p:cxnSp>
            <p:nvCxnSpPr>
              <p:cNvPr id="17059" name="Google Shape;17059;p80"/>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7060" name="Google Shape;17060;p80"/>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061" name="Google Shape;17061;p80"/>
          <p:cNvGrpSpPr/>
          <p:nvPr/>
        </p:nvGrpSpPr>
        <p:grpSpPr>
          <a:xfrm>
            <a:off x="3512551" y="2358282"/>
            <a:ext cx="1597032" cy="378649"/>
            <a:chOff x="3512551" y="2358282"/>
            <a:chExt cx="1597032" cy="378649"/>
          </a:xfrm>
        </p:grpSpPr>
        <p:grpSp>
          <p:nvGrpSpPr>
            <p:cNvPr id="17062" name="Google Shape;17062;p80"/>
            <p:cNvGrpSpPr/>
            <p:nvPr/>
          </p:nvGrpSpPr>
          <p:grpSpPr>
            <a:xfrm>
              <a:off x="3738198" y="2553002"/>
              <a:ext cx="1145834" cy="117"/>
              <a:chOff x="3738198" y="2553002"/>
              <a:chExt cx="1145834" cy="117"/>
            </a:xfrm>
          </p:grpSpPr>
          <p:cxnSp>
            <p:nvCxnSpPr>
              <p:cNvPr id="17063" name="Google Shape;17063;p80"/>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7064" name="Google Shape;17064;p80"/>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7065" name="Google Shape;17065;p80"/>
              <p:cNvCxnSpPr>
                <a:stCxn id="17066" idx="6"/>
                <a:endCxn id="17067"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7068" name="Google Shape;17068;p80"/>
            <p:cNvGrpSpPr/>
            <p:nvPr/>
          </p:nvGrpSpPr>
          <p:grpSpPr>
            <a:xfrm>
              <a:off x="3969644" y="2440153"/>
              <a:ext cx="225900" cy="296779"/>
              <a:chOff x="3969644" y="2440153"/>
              <a:chExt cx="225900" cy="296779"/>
            </a:xfrm>
          </p:grpSpPr>
          <p:cxnSp>
            <p:nvCxnSpPr>
              <p:cNvPr id="17069" name="Google Shape;17069;p80"/>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7067" name="Google Shape;17067;p80"/>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80"/>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1" name="Google Shape;17071;p80"/>
            <p:cNvGrpSpPr/>
            <p:nvPr/>
          </p:nvGrpSpPr>
          <p:grpSpPr>
            <a:xfrm>
              <a:off x="4426818" y="2358282"/>
              <a:ext cx="225600" cy="307471"/>
              <a:chOff x="4426818" y="2358282"/>
              <a:chExt cx="225600" cy="307471"/>
            </a:xfrm>
          </p:grpSpPr>
          <p:cxnSp>
            <p:nvCxnSpPr>
              <p:cNvPr id="17072" name="Google Shape;17072;p80"/>
              <p:cNvCxnSpPr>
                <a:stCxn id="17073"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7074" name="Google Shape;17074;p80"/>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80"/>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5" name="Google Shape;17075;p80"/>
            <p:cNvGrpSpPr/>
            <p:nvPr/>
          </p:nvGrpSpPr>
          <p:grpSpPr>
            <a:xfrm>
              <a:off x="4883984" y="2440153"/>
              <a:ext cx="225600" cy="296479"/>
              <a:chOff x="4883984" y="2440153"/>
              <a:chExt cx="225600" cy="296479"/>
            </a:xfrm>
          </p:grpSpPr>
          <p:cxnSp>
            <p:nvCxnSpPr>
              <p:cNvPr id="17076" name="Google Shape;17076;p80"/>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7077" name="Google Shape;17077;p80"/>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80"/>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9" name="Google Shape;17079;p80"/>
            <p:cNvGrpSpPr/>
            <p:nvPr/>
          </p:nvGrpSpPr>
          <p:grpSpPr>
            <a:xfrm>
              <a:off x="3512551" y="2358356"/>
              <a:ext cx="225647" cy="307629"/>
              <a:chOff x="2182679" y="2005014"/>
              <a:chExt cx="792300" cy="1080158"/>
            </a:xfrm>
          </p:grpSpPr>
          <p:cxnSp>
            <p:nvCxnSpPr>
              <p:cNvPr id="17080" name="Google Shape;17080;p80"/>
              <p:cNvCxnSpPr>
                <a:stCxn id="17081"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7066" name="Google Shape;17066;p80"/>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80"/>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082" name="Google Shape;17082;p80"/>
          <p:cNvGrpSpPr/>
          <p:nvPr/>
        </p:nvGrpSpPr>
        <p:grpSpPr>
          <a:xfrm>
            <a:off x="6872633" y="1182079"/>
            <a:ext cx="1559809" cy="722610"/>
            <a:chOff x="634175" y="2986275"/>
            <a:chExt cx="3147949" cy="1458344"/>
          </a:xfrm>
        </p:grpSpPr>
        <p:cxnSp>
          <p:nvCxnSpPr>
            <p:cNvPr id="17083" name="Google Shape;17083;p80"/>
            <p:cNvCxnSpPr>
              <a:stCxn id="17084" idx="4"/>
              <a:endCxn id="17085" idx="0"/>
            </p:cNvCxnSpPr>
            <p:nvPr/>
          </p:nvCxnSpPr>
          <p:spPr>
            <a:xfrm>
              <a:off x="929975" y="3577875"/>
              <a:ext cx="591600" cy="274800"/>
            </a:xfrm>
            <a:prstGeom prst="straightConnector1">
              <a:avLst/>
            </a:prstGeom>
            <a:noFill/>
            <a:ln cap="flat" cmpd="sng" w="9525">
              <a:solidFill>
                <a:srgbClr val="435D74"/>
              </a:solidFill>
              <a:prstDash val="solid"/>
              <a:round/>
              <a:headEnd len="med" w="med" type="none"/>
              <a:tailEnd len="med" w="med" type="none"/>
            </a:ln>
          </p:spPr>
        </p:cxnSp>
        <p:cxnSp>
          <p:nvCxnSpPr>
            <p:cNvPr id="17086" name="Google Shape;17086;p80"/>
            <p:cNvCxnSpPr>
              <a:stCxn id="17085" idx="0"/>
              <a:endCxn id="17087" idx="4"/>
            </p:cNvCxnSpPr>
            <p:nvPr/>
          </p:nvCxnSpPr>
          <p:spPr>
            <a:xfrm flipH="1" rot="10800000">
              <a:off x="1521366" y="3578219"/>
              <a:ext cx="686700" cy="274800"/>
            </a:xfrm>
            <a:prstGeom prst="straightConnector1">
              <a:avLst/>
            </a:prstGeom>
            <a:noFill/>
            <a:ln cap="flat" cmpd="sng" w="9525">
              <a:solidFill>
                <a:srgbClr val="435D74"/>
              </a:solidFill>
              <a:prstDash val="solid"/>
              <a:round/>
              <a:headEnd len="med" w="med" type="none"/>
              <a:tailEnd len="med" w="med" type="none"/>
            </a:ln>
          </p:spPr>
        </p:cxnSp>
        <p:cxnSp>
          <p:nvCxnSpPr>
            <p:cNvPr id="17088" name="Google Shape;17088;p80"/>
            <p:cNvCxnSpPr>
              <a:stCxn id="17087" idx="4"/>
              <a:endCxn id="17089" idx="0"/>
            </p:cNvCxnSpPr>
            <p:nvPr/>
          </p:nvCxnSpPr>
          <p:spPr>
            <a:xfrm>
              <a:off x="2208152" y="3577875"/>
              <a:ext cx="686700" cy="274800"/>
            </a:xfrm>
            <a:prstGeom prst="straightConnector1">
              <a:avLst/>
            </a:prstGeom>
            <a:noFill/>
            <a:ln cap="flat" cmpd="sng" w="9525">
              <a:solidFill>
                <a:srgbClr val="435D74"/>
              </a:solidFill>
              <a:prstDash val="solid"/>
              <a:round/>
              <a:headEnd len="med" w="med" type="none"/>
              <a:tailEnd len="med" w="med" type="none"/>
            </a:ln>
          </p:spPr>
        </p:cxnSp>
        <p:cxnSp>
          <p:nvCxnSpPr>
            <p:cNvPr id="17090" name="Google Shape;17090;p80"/>
            <p:cNvCxnSpPr>
              <a:stCxn id="17089" idx="0"/>
              <a:endCxn id="17091" idx="4"/>
            </p:cNvCxnSpPr>
            <p:nvPr/>
          </p:nvCxnSpPr>
          <p:spPr>
            <a:xfrm flipH="1" rot="10800000">
              <a:off x="2894933" y="3578218"/>
              <a:ext cx="591600" cy="274800"/>
            </a:xfrm>
            <a:prstGeom prst="straightConnector1">
              <a:avLst/>
            </a:prstGeom>
            <a:noFill/>
            <a:ln cap="flat" cmpd="sng" w="9525">
              <a:solidFill>
                <a:srgbClr val="435D74"/>
              </a:solidFill>
              <a:prstDash val="solid"/>
              <a:round/>
              <a:headEnd len="med" w="med" type="none"/>
              <a:tailEnd len="med" w="med" type="none"/>
            </a:ln>
          </p:spPr>
        </p:cxnSp>
        <p:sp>
          <p:nvSpPr>
            <p:cNvPr id="17091" name="Google Shape;17091;p80"/>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7087" name="Google Shape;17087;p80"/>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7084" name="Google Shape;17084;p80"/>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7089" name="Google Shape;17089;p80"/>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7085" name="Google Shape;17085;p80"/>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7092" name="Google Shape;17092;p80"/>
          <p:cNvGrpSpPr/>
          <p:nvPr/>
        </p:nvGrpSpPr>
        <p:grpSpPr>
          <a:xfrm>
            <a:off x="3526424" y="2891987"/>
            <a:ext cx="1570719" cy="294123"/>
            <a:chOff x="998425" y="1182125"/>
            <a:chExt cx="1065400" cy="199500"/>
          </a:xfrm>
        </p:grpSpPr>
        <p:sp>
          <p:nvSpPr>
            <p:cNvPr id="17093" name="Google Shape;17093;p80"/>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80"/>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80"/>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80"/>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80"/>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8" name="Google Shape;17098;p80"/>
          <p:cNvGrpSpPr/>
          <p:nvPr/>
        </p:nvGrpSpPr>
        <p:grpSpPr>
          <a:xfrm>
            <a:off x="6869680" y="2009474"/>
            <a:ext cx="1565716" cy="366729"/>
            <a:chOff x="1247650" y="2075423"/>
            <a:chExt cx="6648477" cy="1557238"/>
          </a:xfrm>
        </p:grpSpPr>
        <p:sp>
          <p:nvSpPr>
            <p:cNvPr id="17099" name="Google Shape;17099;p80"/>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80"/>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80"/>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80"/>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80"/>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80"/>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5" name="Google Shape;17105;p80"/>
          <p:cNvGrpSpPr/>
          <p:nvPr/>
        </p:nvGrpSpPr>
        <p:grpSpPr>
          <a:xfrm>
            <a:off x="6853992" y="3158289"/>
            <a:ext cx="1597061" cy="663440"/>
            <a:chOff x="6796238" y="3158297"/>
            <a:chExt cx="1630319" cy="677257"/>
          </a:xfrm>
        </p:grpSpPr>
        <p:cxnSp>
          <p:nvCxnSpPr>
            <p:cNvPr id="17106" name="Google Shape;17106;p80"/>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7107" name="Google Shape;17107;p80"/>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7108" name="Google Shape;17108;p80"/>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7109" name="Google Shape;17109;p80"/>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7110" name="Google Shape;17110;p80"/>
            <p:cNvGrpSpPr/>
            <p:nvPr/>
          </p:nvGrpSpPr>
          <p:grpSpPr>
            <a:xfrm>
              <a:off x="6796238" y="3311904"/>
              <a:ext cx="1630319" cy="377697"/>
              <a:chOff x="6796238" y="3311904"/>
              <a:chExt cx="1630319" cy="377697"/>
            </a:xfrm>
          </p:grpSpPr>
          <p:sp>
            <p:nvSpPr>
              <p:cNvPr id="17111" name="Google Shape;17111;p80"/>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80"/>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80"/>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114" name="Google Shape;17114;p80"/>
          <p:cNvGrpSpPr/>
          <p:nvPr/>
        </p:nvGrpSpPr>
        <p:grpSpPr>
          <a:xfrm>
            <a:off x="5375130" y="1179681"/>
            <a:ext cx="1368606" cy="1593805"/>
            <a:chOff x="1839112" y="2209163"/>
            <a:chExt cx="1918159" cy="2233784"/>
          </a:xfrm>
        </p:grpSpPr>
        <p:sp>
          <p:nvSpPr>
            <p:cNvPr id="17115" name="Google Shape;17115;p80"/>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80"/>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80"/>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118" name="Google Shape;17118;p80"/>
            <p:cNvCxnSpPr>
              <a:stCxn id="17115" idx="6"/>
              <a:endCxn id="17116" idx="2"/>
            </p:cNvCxnSpPr>
            <p:nvPr/>
          </p:nvCxnSpPr>
          <p:spPr>
            <a:xfrm>
              <a:off x="2414212" y="2496713"/>
              <a:ext cx="767700" cy="9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7119" name="Google Shape;17119;p80"/>
            <p:cNvCxnSpPr>
              <a:stCxn id="17116" idx="4"/>
              <a:endCxn id="17120"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7121" name="Google Shape;17121;p80"/>
            <p:cNvCxnSpPr>
              <a:stCxn id="17120" idx="6"/>
              <a:endCxn id="17117" idx="2"/>
            </p:cNvCxnSpPr>
            <p:nvPr/>
          </p:nvCxnSpPr>
          <p:spPr>
            <a:xfrm>
              <a:off x="2414212" y="3328316"/>
              <a:ext cx="767700" cy="9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7122" name="Google Shape;17122;p80"/>
            <p:cNvCxnSpPr>
              <a:stCxn id="17117" idx="4"/>
              <a:endCxn id="17123"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7120" name="Google Shape;17120;p80"/>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80"/>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80"/>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125" name="Google Shape;17125;p80"/>
            <p:cNvCxnSpPr>
              <a:endCxn id="17124"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7126" name="Google Shape;17126;p80"/>
          <p:cNvGrpSpPr/>
          <p:nvPr/>
        </p:nvGrpSpPr>
        <p:grpSpPr>
          <a:xfrm>
            <a:off x="3507503" y="1185917"/>
            <a:ext cx="1637968" cy="154942"/>
            <a:chOff x="238125" y="2506075"/>
            <a:chExt cx="7115411" cy="673075"/>
          </a:xfrm>
        </p:grpSpPr>
        <p:sp>
          <p:nvSpPr>
            <p:cNvPr id="17127" name="Google Shape;17127;p80"/>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80"/>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80"/>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80"/>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80"/>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2" name="Google Shape;17132;p80"/>
          <p:cNvGrpSpPr/>
          <p:nvPr/>
        </p:nvGrpSpPr>
        <p:grpSpPr>
          <a:xfrm>
            <a:off x="746187" y="1507514"/>
            <a:ext cx="2476762" cy="91743"/>
            <a:chOff x="1464850" y="436376"/>
            <a:chExt cx="6001362" cy="222300"/>
          </a:xfrm>
        </p:grpSpPr>
        <p:sp>
          <p:nvSpPr>
            <p:cNvPr id="17133" name="Google Shape;17133;p80"/>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80"/>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80"/>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80"/>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80"/>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138" name="Google Shape;17138;p80"/>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7139" name="Google Shape;17139;p80"/>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7140" name="Google Shape;17140;p80"/>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7141" name="Google Shape;17141;p80"/>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7142" name="Google Shape;17142;p80"/>
          <p:cNvGrpSpPr/>
          <p:nvPr/>
        </p:nvGrpSpPr>
        <p:grpSpPr>
          <a:xfrm>
            <a:off x="732455" y="2742980"/>
            <a:ext cx="1452710" cy="651923"/>
            <a:chOff x="803162" y="2667727"/>
            <a:chExt cx="1411906" cy="633611"/>
          </a:xfrm>
        </p:grpSpPr>
        <p:cxnSp>
          <p:nvCxnSpPr>
            <p:cNvPr id="17143" name="Google Shape;17143;p80"/>
            <p:cNvCxnSpPr>
              <a:stCxn id="17144" idx="2"/>
              <a:endCxn id="17145"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7146" name="Google Shape;17146;p80"/>
            <p:cNvCxnSpPr>
              <a:stCxn id="17147" idx="0"/>
              <a:endCxn id="17144"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7148" name="Google Shape;17148;p80"/>
            <p:cNvCxnSpPr>
              <a:stCxn id="17147" idx="2"/>
              <a:endCxn id="17149"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7150" name="Google Shape;17150;p80"/>
            <p:cNvCxnSpPr>
              <a:stCxn id="17151" idx="0"/>
              <a:endCxn id="17147"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7152" name="Google Shape;17152;p80"/>
            <p:cNvCxnSpPr>
              <a:stCxn id="17145" idx="2"/>
              <a:endCxn id="17153"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7154" name="Google Shape;17154;p80"/>
            <p:cNvCxnSpPr>
              <a:stCxn id="17155" idx="0"/>
              <a:endCxn id="17145"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7151" name="Google Shape;17151;p80"/>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7149" name="Google Shape;17149;p80"/>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7155" name="Google Shape;17155;p80"/>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7153" name="Google Shape;17153;p80"/>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7145" name="Google Shape;17145;p80"/>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7147" name="Google Shape;17147;p80"/>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7144" name="Google Shape;17144;p80"/>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7156" name="Google Shape;17156;p80"/>
          <p:cNvGrpSpPr/>
          <p:nvPr/>
        </p:nvGrpSpPr>
        <p:grpSpPr>
          <a:xfrm>
            <a:off x="732456" y="1178518"/>
            <a:ext cx="2518541" cy="209309"/>
            <a:chOff x="803163" y="1111966"/>
            <a:chExt cx="2447800" cy="203430"/>
          </a:xfrm>
        </p:grpSpPr>
        <p:grpSp>
          <p:nvGrpSpPr>
            <p:cNvPr id="17157" name="Google Shape;17157;p80"/>
            <p:cNvGrpSpPr/>
            <p:nvPr/>
          </p:nvGrpSpPr>
          <p:grpSpPr>
            <a:xfrm>
              <a:off x="1958180" y="1111966"/>
              <a:ext cx="588019" cy="121396"/>
              <a:chOff x="4808316" y="2800065"/>
              <a:chExt cx="1999386" cy="412910"/>
            </a:xfrm>
          </p:grpSpPr>
          <p:sp>
            <p:nvSpPr>
              <p:cNvPr id="17158" name="Google Shape;17158;p80"/>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59" name="Google Shape;17159;p80"/>
              <p:cNvGrpSpPr/>
              <p:nvPr/>
            </p:nvGrpSpPr>
            <p:grpSpPr>
              <a:xfrm>
                <a:off x="4808316" y="2800065"/>
                <a:ext cx="92400" cy="411825"/>
                <a:chOff x="845575" y="2563700"/>
                <a:chExt cx="92400" cy="411825"/>
              </a:xfrm>
            </p:grpSpPr>
            <p:cxnSp>
              <p:nvCxnSpPr>
                <p:cNvPr id="17160" name="Google Shape;17160;p8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7161" name="Google Shape;17161;p8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7162" name="Google Shape;17162;p80"/>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7163" name="Google Shape;17163;p80"/>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64" name="Google Shape;17164;p80"/>
            <p:cNvGrpSpPr/>
            <p:nvPr/>
          </p:nvGrpSpPr>
          <p:grpSpPr>
            <a:xfrm>
              <a:off x="803163" y="1111974"/>
              <a:ext cx="591158" cy="121545"/>
              <a:chOff x="803163" y="1111974"/>
              <a:chExt cx="591158" cy="121545"/>
            </a:xfrm>
          </p:grpSpPr>
          <p:grpSp>
            <p:nvGrpSpPr>
              <p:cNvPr id="17165" name="Google Shape;17165;p80"/>
              <p:cNvGrpSpPr/>
              <p:nvPr/>
            </p:nvGrpSpPr>
            <p:grpSpPr>
              <a:xfrm>
                <a:off x="803163" y="1111974"/>
                <a:ext cx="27175" cy="121077"/>
                <a:chOff x="845575" y="2563700"/>
                <a:chExt cx="92400" cy="411825"/>
              </a:xfrm>
            </p:grpSpPr>
            <p:cxnSp>
              <p:nvCxnSpPr>
                <p:cNvPr id="17166" name="Google Shape;17166;p8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7167" name="Google Shape;17167;p8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68" name="Google Shape;17168;p80"/>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9" name="Google Shape;17169;p80"/>
            <p:cNvGrpSpPr/>
            <p:nvPr/>
          </p:nvGrpSpPr>
          <p:grpSpPr>
            <a:xfrm>
              <a:off x="1381910" y="1194219"/>
              <a:ext cx="588341" cy="121177"/>
              <a:chOff x="1381910" y="1194219"/>
              <a:chExt cx="588341" cy="121177"/>
            </a:xfrm>
          </p:grpSpPr>
          <p:grpSp>
            <p:nvGrpSpPr>
              <p:cNvPr id="17170" name="Google Shape;17170;p80"/>
              <p:cNvGrpSpPr/>
              <p:nvPr/>
            </p:nvGrpSpPr>
            <p:grpSpPr>
              <a:xfrm rot="10800000">
                <a:off x="1381910" y="1194319"/>
                <a:ext cx="27175" cy="121077"/>
                <a:chOff x="2070100" y="2563700"/>
                <a:chExt cx="92400" cy="411825"/>
              </a:xfrm>
            </p:grpSpPr>
            <p:cxnSp>
              <p:nvCxnSpPr>
                <p:cNvPr id="17171" name="Google Shape;17171;p8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7172" name="Google Shape;17172;p8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73" name="Google Shape;17173;p80"/>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4" name="Google Shape;17174;p80"/>
            <p:cNvGrpSpPr/>
            <p:nvPr/>
          </p:nvGrpSpPr>
          <p:grpSpPr>
            <a:xfrm>
              <a:off x="2532079" y="1194219"/>
              <a:ext cx="704927" cy="121177"/>
              <a:chOff x="2532079" y="1194219"/>
              <a:chExt cx="704927" cy="121177"/>
            </a:xfrm>
          </p:grpSpPr>
          <p:grpSp>
            <p:nvGrpSpPr>
              <p:cNvPr id="17175" name="Google Shape;17175;p80"/>
              <p:cNvGrpSpPr/>
              <p:nvPr/>
            </p:nvGrpSpPr>
            <p:grpSpPr>
              <a:xfrm rot="10800000">
                <a:off x="2532079" y="1194319"/>
                <a:ext cx="27175" cy="121077"/>
                <a:chOff x="2070100" y="2563700"/>
                <a:chExt cx="92400" cy="411825"/>
              </a:xfrm>
            </p:grpSpPr>
            <p:cxnSp>
              <p:nvCxnSpPr>
                <p:cNvPr id="17176" name="Google Shape;17176;p8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7177" name="Google Shape;17177;p8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78" name="Google Shape;17178;p80"/>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179" name="Google Shape;17179;p80"/>
          <p:cNvGrpSpPr/>
          <p:nvPr/>
        </p:nvGrpSpPr>
        <p:grpSpPr>
          <a:xfrm>
            <a:off x="3525467" y="3875150"/>
            <a:ext cx="1567778" cy="491677"/>
            <a:chOff x="5194708" y="3484366"/>
            <a:chExt cx="3148148" cy="987304"/>
          </a:xfrm>
        </p:grpSpPr>
        <p:grpSp>
          <p:nvGrpSpPr>
            <p:cNvPr id="17180" name="Google Shape;17180;p80"/>
            <p:cNvGrpSpPr/>
            <p:nvPr/>
          </p:nvGrpSpPr>
          <p:grpSpPr>
            <a:xfrm>
              <a:off x="7531521" y="3484366"/>
              <a:ext cx="811335" cy="987304"/>
              <a:chOff x="3379425" y="1617275"/>
              <a:chExt cx="1090650" cy="1327200"/>
            </a:xfrm>
          </p:grpSpPr>
          <p:sp>
            <p:nvSpPr>
              <p:cNvPr id="17181" name="Google Shape;17181;p80"/>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80"/>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80"/>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4" name="Google Shape;17184;p80"/>
            <p:cNvGrpSpPr/>
            <p:nvPr/>
          </p:nvGrpSpPr>
          <p:grpSpPr>
            <a:xfrm>
              <a:off x="6752546" y="3484366"/>
              <a:ext cx="811428" cy="987304"/>
              <a:chOff x="2332275" y="1617275"/>
              <a:chExt cx="1090775" cy="1327200"/>
            </a:xfrm>
          </p:grpSpPr>
          <p:sp>
            <p:nvSpPr>
              <p:cNvPr id="17185" name="Google Shape;17185;p80"/>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80"/>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80"/>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8" name="Google Shape;17188;p80"/>
            <p:cNvGrpSpPr/>
            <p:nvPr/>
          </p:nvGrpSpPr>
          <p:grpSpPr>
            <a:xfrm>
              <a:off x="5973664" y="3484366"/>
              <a:ext cx="811335" cy="987304"/>
              <a:chOff x="1285250" y="1617275"/>
              <a:chExt cx="1090650" cy="1327200"/>
            </a:xfrm>
          </p:grpSpPr>
          <p:sp>
            <p:nvSpPr>
              <p:cNvPr id="17189" name="Google Shape;17189;p80"/>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80"/>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80"/>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2" name="Google Shape;17192;p80"/>
            <p:cNvGrpSpPr/>
            <p:nvPr/>
          </p:nvGrpSpPr>
          <p:grpSpPr>
            <a:xfrm>
              <a:off x="5194708" y="3484366"/>
              <a:ext cx="811409" cy="987304"/>
              <a:chOff x="238125" y="1617275"/>
              <a:chExt cx="1090750" cy="1327200"/>
            </a:xfrm>
          </p:grpSpPr>
          <p:sp>
            <p:nvSpPr>
              <p:cNvPr id="17193" name="Google Shape;17193;p80"/>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80"/>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80"/>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196" name="Google Shape;17196;p80"/>
          <p:cNvGrpSpPr/>
          <p:nvPr/>
        </p:nvGrpSpPr>
        <p:grpSpPr>
          <a:xfrm>
            <a:off x="3486076" y="3355561"/>
            <a:ext cx="1616964" cy="346256"/>
            <a:chOff x="1808063" y="4294338"/>
            <a:chExt cx="3370782" cy="721817"/>
          </a:xfrm>
        </p:grpSpPr>
        <p:sp>
          <p:nvSpPr>
            <p:cNvPr id="17197" name="Google Shape;17197;p80"/>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80"/>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80"/>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80"/>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80"/>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80"/>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80"/>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80"/>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80"/>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80"/>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7" name="Google Shape;17207;p80"/>
          <p:cNvGrpSpPr/>
          <p:nvPr/>
        </p:nvGrpSpPr>
        <p:grpSpPr>
          <a:xfrm>
            <a:off x="764288" y="3641590"/>
            <a:ext cx="1295882" cy="646587"/>
            <a:chOff x="834100" y="3642869"/>
            <a:chExt cx="1259483" cy="628426"/>
          </a:xfrm>
        </p:grpSpPr>
        <p:sp>
          <p:nvSpPr>
            <p:cNvPr id="17208" name="Google Shape;17208;p80"/>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80"/>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80"/>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80"/>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80"/>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80"/>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80"/>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80"/>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80"/>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80"/>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80"/>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80"/>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80"/>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80"/>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80"/>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80"/>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80"/>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80"/>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80"/>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80"/>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80"/>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80"/>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80"/>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80"/>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80"/>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33" name="Google Shape;17233;p80"/>
            <p:cNvGrpSpPr/>
            <p:nvPr/>
          </p:nvGrpSpPr>
          <p:grpSpPr>
            <a:xfrm>
              <a:off x="1360364" y="3847835"/>
              <a:ext cx="208119" cy="224359"/>
              <a:chOff x="1360769" y="3847100"/>
              <a:chExt cx="208119" cy="224359"/>
            </a:xfrm>
          </p:grpSpPr>
          <p:sp>
            <p:nvSpPr>
              <p:cNvPr id="17234" name="Google Shape;17234;p80"/>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80"/>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80"/>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80"/>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80"/>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80"/>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80"/>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80"/>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80"/>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80"/>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80"/>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80"/>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80"/>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80"/>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80"/>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80"/>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80"/>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80"/>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80"/>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80"/>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54" name="Google Shape;17254;p80"/>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80"/>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80"/>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80"/>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80"/>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80"/>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80"/>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80"/>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80"/>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80"/>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80"/>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80"/>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80"/>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80"/>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8" name="Google Shape;17268;p80"/>
          <p:cNvGrpSpPr/>
          <p:nvPr/>
        </p:nvGrpSpPr>
        <p:grpSpPr>
          <a:xfrm rot="5400000">
            <a:off x="5977401" y="3438087"/>
            <a:ext cx="164064" cy="1414916"/>
            <a:chOff x="4428249" y="1369375"/>
            <a:chExt cx="36905" cy="429569"/>
          </a:xfrm>
        </p:grpSpPr>
        <p:sp>
          <p:nvSpPr>
            <p:cNvPr id="17269" name="Google Shape;17269;p80"/>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80"/>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80"/>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80"/>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80"/>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80"/>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80"/>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80"/>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80"/>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80"/>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80"/>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80"/>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80"/>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80"/>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80"/>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80"/>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80"/>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80"/>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80"/>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80"/>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80"/>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80"/>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80"/>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80"/>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80"/>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80"/>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80"/>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80"/>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80"/>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80"/>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80"/>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80"/>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1" name="Google Shape;17301;p80"/>
          <p:cNvGrpSpPr/>
          <p:nvPr/>
        </p:nvGrpSpPr>
        <p:grpSpPr>
          <a:xfrm flipH="1" rot="10800000">
            <a:off x="5349830" y="3026630"/>
            <a:ext cx="1419207" cy="24808"/>
            <a:chOff x="219558" y="4738465"/>
            <a:chExt cx="5852400" cy="102300"/>
          </a:xfrm>
        </p:grpSpPr>
        <p:cxnSp>
          <p:nvCxnSpPr>
            <p:cNvPr id="17302" name="Google Shape;17302;p80"/>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7303" name="Google Shape;17303;p80"/>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80"/>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80"/>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80"/>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80"/>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8" name="Google Shape;17308;p80"/>
          <p:cNvGrpSpPr/>
          <p:nvPr/>
        </p:nvGrpSpPr>
        <p:grpSpPr>
          <a:xfrm>
            <a:off x="5361148" y="3399694"/>
            <a:ext cx="1396570" cy="385016"/>
            <a:chOff x="5286284" y="2966544"/>
            <a:chExt cx="1396570" cy="385016"/>
          </a:xfrm>
        </p:grpSpPr>
        <p:cxnSp>
          <p:nvCxnSpPr>
            <p:cNvPr id="17309" name="Google Shape;17309;p80"/>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7310" name="Google Shape;17310;p80"/>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7311" name="Google Shape;17311;p80"/>
            <p:cNvGrpSpPr/>
            <p:nvPr/>
          </p:nvGrpSpPr>
          <p:grpSpPr>
            <a:xfrm>
              <a:off x="5287688" y="3173364"/>
              <a:ext cx="1395166" cy="74100"/>
              <a:chOff x="5287688" y="3173364"/>
              <a:chExt cx="1395166" cy="74100"/>
            </a:xfrm>
          </p:grpSpPr>
          <p:cxnSp>
            <p:nvCxnSpPr>
              <p:cNvPr id="17312" name="Google Shape;17312;p80"/>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7313" name="Google Shape;17313;p80"/>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7314" name="Google Shape;17314;p80"/>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7315" name="Google Shape;17315;p80"/>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7316" name="Google Shape;17316;p80"/>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7317" name="Google Shape;17317;p80"/>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7318" name="Google Shape;17318;p80"/>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7319" name="Google Shape;17319;p80"/>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7320" name="Google Shape;17320;p80"/>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7321" name="Google Shape;17321;p80"/>
          <p:cNvGrpSpPr/>
          <p:nvPr/>
        </p:nvGrpSpPr>
        <p:grpSpPr>
          <a:xfrm>
            <a:off x="2047214" y="1818470"/>
            <a:ext cx="1182276" cy="662027"/>
            <a:chOff x="2029517" y="1732295"/>
            <a:chExt cx="1149068" cy="643432"/>
          </a:xfrm>
        </p:grpSpPr>
        <p:grpSp>
          <p:nvGrpSpPr>
            <p:cNvPr id="17322" name="Google Shape;17322;p80"/>
            <p:cNvGrpSpPr/>
            <p:nvPr/>
          </p:nvGrpSpPr>
          <p:grpSpPr>
            <a:xfrm>
              <a:off x="2708660" y="1746937"/>
              <a:ext cx="455427" cy="244429"/>
              <a:chOff x="2700693" y="1746937"/>
              <a:chExt cx="455427" cy="244429"/>
            </a:xfrm>
          </p:grpSpPr>
          <p:grpSp>
            <p:nvGrpSpPr>
              <p:cNvPr id="17323" name="Google Shape;17323;p80"/>
              <p:cNvGrpSpPr/>
              <p:nvPr/>
            </p:nvGrpSpPr>
            <p:grpSpPr>
              <a:xfrm>
                <a:off x="2905682" y="1782817"/>
                <a:ext cx="250438" cy="208549"/>
                <a:chOff x="2905682" y="1782817"/>
                <a:chExt cx="250438" cy="208549"/>
              </a:xfrm>
            </p:grpSpPr>
            <p:cxnSp>
              <p:nvCxnSpPr>
                <p:cNvPr id="17324" name="Google Shape;17324;p80"/>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7325" name="Google Shape;17325;p80"/>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6" name="Google Shape;17326;p80"/>
              <p:cNvGrpSpPr/>
              <p:nvPr/>
            </p:nvGrpSpPr>
            <p:grpSpPr>
              <a:xfrm>
                <a:off x="2700693" y="1746937"/>
                <a:ext cx="449967" cy="72374"/>
                <a:chOff x="2700693" y="1746937"/>
                <a:chExt cx="449967" cy="72374"/>
              </a:xfrm>
            </p:grpSpPr>
            <p:cxnSp>
              <p:nvCxnSpPr>
                <p:cNvPr id="17327" name="Google Shape;17327;p80"/>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7328" name="Google Shape;17328;p80"/>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329" name="Google Shape;17329;p80"/>
            <p:cNvGrpSpPr/>
            <p:nvPr/>
          </p:nvGrpSpPr>
          <p:grpSpPr>
            <a:xfrm>
              <a:off x="2029517" y="1732295"/>
              <a:ext cx="1149068" cy="643432"/>
              <a:chOff x="2029517" y="1732295"/>
              <a:chExt cx="1149068" cy="643432"/>
            </a:xfrm>
          </p:grpSpPr>
          <p:grpSp>
            <p:nvGrpSpPr>
              <p:cNvPr id="17330" name="Google Shape;17330;p80"/>
              <p:cNvGrpSpPr/>
              <p:nvPr/>
            </p:nvGrpSpPr>
            <p:grpSpPr>
              <a:xfrm>
                <a:off x="2703618" y="2103152"/>
                <a:ext cx="474966" cy="260017"/>
                <a:chOff x="2703618" y="2103152"/>
                <a:chExt cx="474966" cy="260017"/>
              </a:xfrm>
            </p:grpSpPr>
            <p:grpSp>
              <p:nvGrpSpPr>
                <p:cNvPr id="17331" name="Google Shape;17331;p80"/>
                <p:cNvGrpSpPr/>
                <p:nvPr/>
              </p:nvGrpSpPr>
              <p:grpSpPr>
                <a:xfrm>
                  <a:off x="2703618" y="2290640"/>
                  <a:ext cx="450291" cy="72529"/>
                  <a:chOff x="2703618" y="2290640"/>
                  <a:chExt cx="450291" cy="72529"/>
                </a:xfrm>
              </p:grpSpPr>
              <p:cxnSp>
                <p:nvCxnSpPr>
                  <p:cNvPr id="17332" name="Google Shape;17332;p80"/>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7333" name="Google Shape;17333;p80"/>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4" name="Google Shape;17334;p80"/>
                <p:cNvGrpSpPr/>
                <p:nvPr/>
              </p:nvGrpSpPr>
              <p:grpSpPr>
                <a:xfrm>
                  <a:off x="2908607" y="2103152"/>
                  <a:ext cx="269977" cy="223538"/>
                  <a:chOff x="2908607" y="2103152"/>
                  <a:chExt cx="269977" cy="223538"/>
                </a:xfrm>
              </p:grpSpPr>
              <p:cxnSp>
                <p:nvCxnSpPr>
                  <p:cNvPr id="17335" name="Google Shape;17335;p80"/>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7336" name="Google Shape;17336;p80"/>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337" name="Google Shape;17337;p80"/>
              <p:cNvGrpSpPr/>
              <p:nvPr/>
            </p:nvGrpSpPr>
            <p:grpSpPr>
              <a:xfrm>
                <a:off x="2029517" y="1732295"/>
                <a:ext cx="685827" cy="643432"/>
                <a:chOff x="2029517" y="1732295"/>
                <a:chExt cx="685827" cy="643432"/>
              </a:xfrm>
            </p:grpSpPr>
            <p:sp>
              <p:nvSpPr>
                <p:cNvPr id="17338" name="Google Shape;17338;p80"/>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39" name="Google Shape;17339;p80"/>
                <p:cNvGrpSpPr/>
                <p:nvPr/>
              </p:nvGrpSpPr>
              <p:grpSpPr>
                <a:xfrm>
                  <a:off x="2158948" y="1732295"/>
                  <a:ext cx="556396" cy="333108"/>
                  <a:chOff x="2158948" y="1732295"/>
                  <a:chExt cx="556396" cy="333108"/>
                </a:xfrm>
              </p:grpSpPr>
              <p:cxnSp>
                <p:nvCxnSpPr>
                  <p:cNvPr id="17340" name="Google Shape;17340;p80"/>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7341" name="Google Shape;17341;p80"/>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2" name="Google Shape;17342;p80"/>
                <p:cNvGrpSpPr/>
                <p:nvPr/>
              </p:nvGrpSpPr>
              <p:grpSpPr>
                <a:xfrm>
                  <a:off x="2159908" y="2065057"/>
                  <a:ext cx="550884" cy="310670"/>
                  <a:chOff x="2159908" y="2065057"/>
                  <a:chExt cx="550884" cy="310670"/>
                </a:xfrm>
              </p:grpSpPr>
              <p:cxnSp>
                <p:nvCxnSpPr>
                  <p:cNvPr id="17343" name="Google Shape;17343;p80"/>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7344" name="Google Shape;17344;p80"/>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7345" name="Google Shape;17345;p80"/>
          <p:cNvGrpSpPr/>
          <p:nvPr/>
        </p:nvGrpSpPr>
        <p:grpSpPr>
          <a:xfrm>
            <a:off x="732462" y="1766083"/>
            <a:ext cx="962651" cy="810058"/>
            <a:chOff x="732462" y="1766083"/>
            <a:chExt cx="962651" cy="810058"/>
          </a:xfrm>
        </p:grpSpPr>
        <p:grpSp>
          <p:nvGrpSpPr>
            <p:cNvPr id="17346" name="Google Shape;17346;p80"/>
            <p:cNvGrpSpPr/>
            <p:nvPr/>
          </p:nvGrpSpPr>
          <p:grpSpPr>
            <a:xfrm>
              <a:off x="732462" y="1908333"/>
              <a:ext cx="339369" cy="524756"/>
              <a:chOff x="844912" y="1819635"/>
              <a:chExt cx="329836" cy="510016"/>
            </a:xfrm>
          </p:grpSpPr>
          <p:sp>
            <p:nvSpPr>
              <p:cNvPr id="17347" name="Google Shape;17347;p80"/>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80"/>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80"/>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80"/>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80"/>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80"/>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3" name="Google Shape;17353;p80"/>
            <p:cNvGrpSpPr/>
            <p:nvPr/>
          </p:nvGrpSpPr>
          <p:grpSpPr>
            <a:xfrm>
              <a:off x="1184858" y="2256650"/>
              <a:ext cx="510255" cy="319491"/>
              <a:chOff x="1284601" y="2158168"/>
              <a:chExt cx="495923" cy="310517"/>
            </a:xfrm>
          </p:grpSpPr>
          <p:sp>
            <p:nvSpPr>
              <p:cNvPr id="17354" name="Google Shape;17354;p80"/>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55" name="Google Shape;17355;p80"/>
              <p:cNvGrpSpPr/>
              <p:nvPr/>
            </p:nvGrpSpPr>
            <p:grpSpPr>
              <a:xfrm>
                <a:off x="1507666" y="2158168"/>
                <a:ext cx="272858" cy="310517"/>
                <a:chOff x="1507666" y="2158168"/>
                <a:chExt cx="272858" cy="310517"/>
              </a:xfrm>
            </p:grpSpPr>
            <p:grpSp>
              <p:nvGrpSpPr>
                <p:cNvPr id="17356" name="Google Shape;17356;p80"/>
                <p:cNvGrpSpPr/>
                <p:nvPr/>
              </p:nvGrpSpPr>
              <p:grpSpPr>
                <a:xfrm>
                  <a:off x="1507666" y="2176104"/>
                  <a:ext cx="166395" cy="273149"/>
                  <a:chOff x="1507666" y="2176104"/>
                  <a:chExt cx="166395" cy="273149"/>
                </a:xfrm>
              </p:grpSpPr>
              <p:sp>
                <p:nvSpPr>
                  <p:cNvPr id="17357" name="Google Shape;17357;p80"/>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80"/>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80"/>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80"/>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80"/>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80"/>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80"/>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64" name="Google Shape;17364;p80"/>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80"/>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366" name="Google Shape;17366;p80"/>
            <p:cNvGrpSpPr/>
            <p:nvPr/>
          </p:nvGrpSpPr>
          <p:grpSpPr>
            <a:xfrm>
              <a:off x="1184858" y="1766083"/>
              <a:ext cx="510255" cy="319491"/>
              <a:chOff x="1284601" y="1681380"/>
              <a:chExt cx="495923" cy="310517"/>
            </a:xfrm>
          </p:grpSpPr>
          <p:sp>
            <p:nvSpPr>
              <p:cNvPr id="17367" name="Google Shape;17367;p80"/>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68" name="Google Shape;17368;p80"/>
              <p:cNvGrpSpPr/>
              <p:nvPr/>
            </p:nvGrpSpPr>
            <p:grpSpPr>
              <a:xfrm>
                <a:off x="1507666" y="1681380"/>
                <a:ext cx="272858" cy="310517"/>
                <a:chOff x="1507666" y="1681380"/>
                <a:chExt cx="272858" cy="310517"/>
              </a:xfrm>
            </p:grpSpPr>
            <p:grpSp>
              <p:nvGrpSpPr>
                <p:cNvPr id="17369" name="Google Shape;17369;p80"/>
                <p:cNvGrpSpPr/>
                <p:nvPr/>
              </p:nvGrpSpPr>
              <p:grpSpPr>
                <a:xfrm>
                  <a:off x="1507666" y="1700120"/>
                  <a:ext cx="166395" cy="272984"/>
                  <a:chOff x="1507666" y="1700120"/>
                  <a:chExt cx="166395" cy="272984"/>
                </a:xfrm>
              </p:grpSpPr>
              <p:sp>
                <p:nvSpPr>
                  <p:cNvPr id="17370" name="Google Shape;17370;p80"/>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80"/>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80"/>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80"/>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80"/>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80"/>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80"/>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77" name="Google Shape;17377;p80"/>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80"/>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7379" name="Google Shape;17379;p80"/>
          <p:cNvGrpSpPr/>
          <p:nvPr/>
        </p:nvGrpSpPr>
        <p:grpSpPr>
          <a:xfrm>
            <a:off x="6841403" y="2533512"/>
            <a:ext cx="1622269" cy="552443"/>
            <a:chOff x="6894650" y="2574740"/>
            <a:chExt cx="1445100" cy="492111"/>
          </a:xfrm>
        </p:grpSpPr>
        <p:sp>
          <p:nvSpPr>
            <p:cNvPr id="17380" name="Google Shape;17380;p80"/>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80"/>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80"/>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80"/>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80"/>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385" name="Google Shape;17385;p80"/>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7386" name="Google Shape;17386;p80"/>
          <p:cNvGrpSpPr/>
          <p:nvPr/>
        </p:nvGrpSpPr>
        <p:grpSpPr>
          <a:xfrm>
            <a:off x="6860946" y="3907768"/>
            <a:ext cx="1583206" cy="475705"/>
            <a:chOff x="6953919" y="3907920"/>
            <a:chExt cx="1377300" cy="475705"/>
          </a:xfrm>
        </p:grpSpPr>
        <p:cxnSp>
          <p:nvCxnSpPr>
            <p:cNvPr id="17387" name="Google Shape;17387;p80"/>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7388" name="Google Shape;17388;p80"/>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7389" name="Google Shape;17389;p80"/>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7390" name="Google Shape;17390;p80"/>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7391" name="Google Shape;17391;p80"/>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7392" name="Google Shape;17392;p80"/>
          <p:cNvGrpSpPr/>
          <p:nvPr/>
        </p:nvGrpSpPr>
        <p:grpSpPr>
          <a:xfrm>
            <a:off x="2364534" y="2668913"/>
            <a:ext cx="836286" cy="824529"/>
            <a:chOff x="2389399" y="2595741"/>
            <a:chExt cx="812796" cy="801369"/>
          </a:xfrm>
        </p:grpSpPr>
        <p:grpSp>
          <p:nvGrpSpPr>
            <p:cNvPr id="17393" name="Google Shape;17393;p80"/>
            <p:cNvGrpSpPr/>
            <p:nvPr/>
          </p:nvGrpSpPr>
          <p:grpSpPr>
            <a:xfrm>
              <a:off x="2492145" y="2881565"/>
              <a:ext cx="607300" cy="229751"/>
              <a:chOff x="2492145" y="2881565"/>
              <a:chExt cx="607300" cy="229751"/>
            </a:xfrm>
          </p:grpSpPr>
          <p:sp>
            <p:nvSpPr>
              <p:cNvPr id="17394" name="Google Shape;17394;p80"/>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80"/>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80"/>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7" name="Google Shape;17397;p80"/>
            <p:cNvGrpSpPr/>
            <p:nvPr/>
          </p:nvGrpSpPr>
          <p:grpSpPr>
            <a:xfrm>
              <a:off x="2389399" y="2595741"/>
              <a:ext cx="812796" cy="296825"/>
              <a:chOff x="2389399" y="2595741"/>
              <a:chExt cx="812796" cy="296825"/>
            </a:xfrm>
          </p:grpSpPr>
          <p:grpSp>
            <p:nvGrpSpPr>
              <p:cNvPr id="17398" name="Google Shape;17398;p80"/>
              <p:cNvGrpSpPr/>
              <p:nvPr/>
            </p:nvGrpSpPr>
            <p:grpSpPr>
              <a:xfrm>
                <a:off x="2389399" y="2595741"/>
                <a:ext cx="363638" cy="296825"/>
                <a:chOff x="2389399" y="2595741"/>
                <a:chExt cx="363638" cy="296825"/>
              </a:xfrm>
            </p:grpSpPr>
            <p:grpSp>
              <p:nvGrpSpPr>
                <p:cNvPr id="17399" name="Google Shape;17399;p80"/>
                <p:cNvGrpSpPr/>
                <p:nvPr/>
              </p:nvGrpSpPr>
              <p:grpSpPr>
                <a:xfrm>
                  <a:off x="2493852" y="2794333"/>
                  <a:ext cx="259185" cy="98232"/>
                  <a:chOff x="2493852" y="2794333"/>
                  <a:chExt cx="259185" cy="98232"/>
                </a:xfrm>
              </p:grpSpPr>
              <p:sp>
                <p:nvSpPr>
                  <p:cNvPr id="17400" name="Google Shape;17400;p80"/>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80"/>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80"/>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3" name="Google Shape;17403;p80"/>
                <p:cNvGrpSpPr/>
                <p:nvPr/>
              </p:nvGrpSpPr>
              <p:grpSpPr>
                <a:xfrm>
                  <a:off x="2389399" y="2595741"/>
                  <a:ext cx="224343" cy="182054"/>
                  <a:chOff x="2389399" y="2595741"/>
                  <a:chExt cx="224343" cy="182054"/>
                </a:xfrm>
              </p:grpSpPr>
              <p:sp>
                <p:nvSpPr>
                  <p:cNvPr id="17404" name="Google Shape;17404;p80"/>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80"/>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406" name="Google Shape;17406;p80"/>
              <p:cNvGrpSpPr/>
              <p:nvPr/>
            </p:nvGrpSpPr>
            <p:grpSpPr>
              <a:xfrm>
                <a:off x="2683630" y="2595741"/>
                <a:ext cx="224334" cy="296825"/>
                <a:chOff x="2683630" y="2595741"/>
                <a:chExt cx="224334" cy="296825"/>
              </a:xfrm>
            </p:grpSpPr>
            <p:grpSp>
              <p:nvGrpSpPr>
                <p:cNvPr id="17407" name="Google Shape;17407;p80"/>
                <p:cNvGrpSpPr/>
                <p:nvPr/>
              </p:nvGrpSpPr>
              <p:grpSpPr>
                <a:xfrm>
                  <a:off x="2788083" y="2794333"/>
                  <a:ext cx="15356" cy="98232"/>
                  <a:chOff x="2788083" y="2794333"/>
                  <a:chExt cx="15356" cy="98232"/>
                </a:xfrm>
              </p:grpSpPr>
              <p:sp>
                <p:nvSpPr>
                  <p:cNvPr id="17408" name="Google Shape;17408;p80"/>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80"/>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80"/>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1" name="Google Shape;17411;p80"/>
                <p:cNvGrpSpPr/>
                <p:nvPr/>
              </p:nvGrpSpPr>
              <p:grpSpPr>
                <a:xfrm>
                  <a:off x="2683630" y="2595741"/>
                  <a:ext cx="224334" cy="182054"/>
                  <a:chOff x="2683630" y="2595741"/>
                  <a:chExt cx="224334" cy="182054"/>
                </a:xfrm>
              </p:grpSpPr>
              <p:sp>
                <p:nvSpPr>
                  <p:cNvPr id="17412" name="Google Shape;17412;p80"/>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80"/>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414" name="Google Shape;17414;p80"/>
              <p:cNvGrpSpPr/>
              <p:nvPr/>
            </p:nvGrpSpPr>
            <p:grpSpPr>
              <a:xfrm>
                <a:off x="2838475" y="2595741"/>
                <a:ext cx="363719" cy="296825"/>
                <a:chOff x="2838475" y="2595741"/>
                <a:chExt cx="363719" cy="296825"/>
              </a:xfrm>
            </p:grpSpPr>
            <p:grpSp>
              <p:nvGrpSpPr>
                <p:cNvPr id="17415" name="Google Shape;17415;p80"/>
                <p:cNvGrpSpPr/>
                <p:nvPr/>
              </p:nvGrpSpPr>
              <p:grpSpPr>
                <a:xfrm>
                  <a:off x="2838475" y="2794333"/>
                  <a:ext cx="259185" cy="98232"/>
                  <a:chOff x="2838475" y="2794333"/>
                  <a:chExt cx="259185" cy="98232"/>
                </a:xfrm>
              </p:grpSpPr>
              <p:sp>
                <p:nvSpPr>
                  <p:cNvPr id="17416" name="Google Shape;17416;p80"/>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80"/>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80"/>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9" name="Google Shape;17419;p80"/>
                <p:cNvGrpSpPr/>
                <p:nvPr/>
              </p:nvGrpSpPr>
              <p:grpSpPr>
                <a:xfrm>
                  <a:off x="2977852" y="2595741"/>
                  <a:ext cx="224343" cy="182054"/>
                  <a:chOff x="2977852" y="2595741"/>
                  <a:chExt cx="224343" cy="182054"/>
                </a:xfrm>
              </p:grpSpPr>
              <p:sp>
                <p:nvSpPr>
                  <p:cNvPr id="17420" name="Google Shape;17420;p80"/>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80"/>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7422" name="Google Shape;17422;p80"/>
            <p:cNvGrpSpPr/>
            <p:nvPr/>
          </p:nvGrpSpPr>
          <p:grpSpPr>
            <a:xfrm>
              <a:off x="2389399" y="3100241"/>
              <a:ext cx="812796" cy="296869"/>
              <a:chOff x="2389399" y="3100241"/>
              <a:chExt cx="812796" cy="296869"/>
            </a:xfrm>
          </p:grpSpPr>
          <p:grpSp>
            <p:nvGrpSpPr>
              <p:cNvPr id="17423" name="Google Shape;17423;p80"/>
              <p:cNvGrpSpPr/>
              <p:nvPr/>
            </p:nvGrpSpPr>
            <p:grpSpPr>
              <a:xfrm>
                <a:off x="2683630" y="3100241"/>
                <a:ext cx="224334" cy="296869"/>
                <a:chOff x="2683630" y="3100241"/>
                <a:chExt cx="224334" cy="296869"/>
              </a:xfrm>
            </p:grpSpPr>
            <p:grpSp>
              <p:nvGrpSpPr>
                <p:cNvPr id="17424" name="Google Shape;17424;p80"/>
                <p:cNvGrpSpPr/>
                <p:nvPr/>
              </p:nvGrpSpPr>
              <p:grpSpPr>
                <a:xfrm>
                  <a:off x="2788083" y="3100241"/>
                  <a:ext cx="15356" cy="98237"/>
                  <a:chOff x="2788083" y="3100241"/>
                  <a:chExt cx="15356" cy="98237"/>
                </a:xfrm>
              </p:grpSpPr>
              <p:sp>
                <p:nvSpPr>
                  <p:cNvPr id="17425" name="Google Shape;17425;p80"/>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80"/>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80"/>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8" name="Google Shape;17428;p80"/>
                <p:cNvGrpSpPr/>
                <p:nvPr/>
              </p:nvGrpSpPr>
              <p:grpSpPr>
                <a:xfrm>
                  <a:off x="2683630" y="3215065"/>
                  <a:ext cx="224334" cy="182045"/>
                  <a:chOff x="2683630" y="3215065"/>
                  <a:chExt cx="224334" cy="182045"/>
                </a:xfrm>
              </p:grpSpPr>
              <p:sp>
                <p:nvSpPr>
                  <p:cNvPr id="17429" name="Google Shape;17429;p80"/>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80"/>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431" name="Google Shape;17431;p80"/>
              <p:cNvGrpSpPr/>
              <p:nvPr/>
            </p:nvGrpSpPr>
            <p:grpSpPr>
              <a:xfrm>
                <a:off x="2389399" y="3100241"/>
                <a:ext cx="363638" cy="296869"/>
                <a:chOff x="2389399" y="3100241"/>
                <a:chExt cx="363638" cy="296869"/>
              </a:xfrm>
            </p:grpSpPr>
            <p:grpSp>
              <p:nvGrpSpPr>
                <p:cNvPr id="17432" name="Google Shape;17432;p80"/>
                <p:cNvGrpSpPr/>
                <p:nvPr/>
              </p:nvGrpSpPr>
              <p:grpSpPr>
                <a:xfrm>
                  <a:off x="2493852" y="3100241"/>
                  <a:ext cx="259185" cy="98237"/>
                  <a:chOff x="2493852" y="3100241"/>
                  <a:chExt cx="259185" cy="98237"/>
                </a:xfrm>
              </p:grpSpPr>
              <p:sp>
                <p:nvSpPr>
                  <p:cNvPr id="17433" name="Google Shape;17433;p80"/>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80"/>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80"/>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6" name="Google Shape;17436;p80"/>
                <p:cNvGrpSpPr/>
                <p:nvPr/>
              </p:nvGrpSpPr>
              <p:grpSpPr>
                <a:xfrm>
                  <a:off x="2389399" y="3215065"/>
                  <a:ext cx="224343" cy="182045"/>
                  <a:chOff x="2389399" y="3215065"/>
                  <a:chExt cx="224343" cy="182045"/>
                </a:xfrm>
              </p:grpSpPr>
              <p:sp>
                <p:nvSpPr>
                  <p:cNvPr id="17437" name="Google Shape;17437;p80"/>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80"/>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439" name="Google Shape;17439;p80"/>
              <p:cNvGrpSpPr/>
              <p:nvPr/>
            </p:nvGrpSpPr>
            <p:grpSpPr>
              <a:xfrm>
                <a:off x="2838475" y="3100241"/>
                <a:ext cx="363719" cy="296869"/>
                <a:chOff x="2838475" y="3100241"/>
                <a:chExt cx="363719" cy="296869"/>
              </a:xfrm>
            </p:grpSpPr>
            <p:grpSp>
              <p:nvGrpSpPr>
                <p:cNvPr id="17440" name="Google Shape;17440;p80"/>
                <p:cNvGrpSpPr/>
                <p:nvPr/>
              </p:nvGrpSpPr>
              <p:grpSpPr>
                <a:xfrm>
                  <a:off x="2838475" y="3100241"/>
                  <a:ext cx="259185" cy="98237"/>
                  <a:chOff x="2838475" y="3100241"/>
                  <a:chExt cx="259185" cy="98237"/>
                </a:xfrm>
              </p:grpSpPr>
              <p:sp>
                <p:nvSpPr>
                  <p:cNvPr id="17441" name="Google Shape;17441;p80"/>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80"/>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80"/>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4" name="Google Shape;17444;p80"/>
                <p:cNvGrpSpPr/>
                <p:nvPr/>
              </p:nvGrpSpPr>
              <p:grpSpPr>
                <a:xfrm>
                  <a:off x="2977852" y="3215065"/>
                  <a:ext cx="224343" cy="182045"/>
                  <a:chOff x="2977852" y="3215065"/>
                  <a:chExt cx="224343" cy="182045"/>
                </a:xfrm>
              </p:grpSpPr>
              <p:sp>
                <p:nvSpPr>
                  <p:cNvPr id="17445" name="Google Shape;17445;p80"/>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80"/>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450" name="Shape 17450"/>
        <p:cNvGrpSpPr/>
        <p:nvPr/>
      </p:nvGrpSpPr>
      <p:grpSpPr>
        <a:xfrm>
          <a:off x="0" y="0"/>
          <a:ext cx="0" cy="0"/>
          <a:chOff x="0" y="0"/>
          <a:chExt cx="0" cy="0"/>
        </a:xfrm>
      </p:grpSpPr>
      <p:grpSp>
        <p:nvGrpSpPr>
          <p:cNvPr id="17451" name="Google Shape;17451;p81"/>
          <p:cNvGrpSpPr/>
          <p:nvPr/>
        </p:nvGrpSpPr>
        <p:grpSpPr>
          <a:xfrm>
            <a:off x="718875" y="3363288"/>
            <a:ext cx="2390414" cy="1024800"/>
            <a:chOff x="728925" y="3296613"/>
            <a:chExt cx="2390414" cy="1024800"/>
          </a:xfrm>
        </p:grpSpPr>
        <p:grpSp>
          <p:nvGrpSpPr>
            <p:cNvPr id="17452" name="Google Shape;17452;p81"/>
            <p:cNvGrpSpPr/>
            <p:nvPr/>
          </p:nvGrpSpPr>
          <p:grpSpPr>
            <a:xfrm>
              <a:off x="728925" y="3619800"/>
              <a:ext cx="2390414" cy="500893"/>
              <a:chOff x="728925" y="3619800"/>
              <a:chExt cx="2390414" cy="500893"/>
            </a:xfrm>
          </p:grpSpPr>
          <p:sp>
            <p:nvSpPr>
              <p:cNvPr id="17453" name="Google Shape;17453;p81"/>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7454" name="Google Shape;17454;p81"/>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7455" name="Google Shape;17455;p81"/>
            <p:cNvGrpSpPr/>
            <p:nvPr/>
          </p:nvGrpSpPr>
          <p:grpSpPr>
            <a:xfrm>
              <a:off x="1348050" y="3296613"/>
              <a:ext cx="1706152" cy="1024800"/>
              <a:chOff x="1348050" y="3296613"/>
              <a:chExt cx="1706152" cy="1024800"/>
            </a:xfrm>
          </p:grpSpPr>
          <p:sp>
            <p:nvSpPr>
              <p:cNvPr id="17456" name="Google Shape;17456;p81"/>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7457" name="Google Shape;17457;p81"/>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7458" name="Google Shape;17458;p81"/>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7459" name="Google Shape;17459;p81"/>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7460" name="Google Shape;17460;p81"/>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7461" name="Google Shape;17461;p81"/>
            <p:cNvGrpSpPr/>
            <p:nvPr/>
          </p:nvGrpSpPr>
          <p:grpSpPr>
            <a:xfrm>
              <a:off x="1455707" y="3654858"/>
              <a:ext cx="1491150" cy="417657"/>
              <a:chOff x="1455707" y="3654858"/>
              <a:chExt cx="1491150" cy="417657"/>
            </a:xfrm>
          </p:grpSpPr>
          <p:sp>
            <p:nvSpPr>
              <p:cNvPr id="17462" name="Google Shape;17462;p81"/>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81"/>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81"/>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81"/>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81"/>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81"/>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81"/>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81"/>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81"/>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81"/>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81"/>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81"/>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81"/>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81"/>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81"/>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81"/>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81"/>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81"/>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81"/>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81"/>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7482" name="Google Shape;17482;p81"/>
          <p:cNvGraphicFramePr/>
          <p:nvPr/>
        </p:nvGraphicFramePr>
        <p:xfrm>
          <a:off x="5954575" y="2361200"/>
          <a:ext cx="3000000" cy="3000000"/>
        </p:xfrm>
        <a:graphic>
          <a:graphicData uri="http://schemas.openxmlformats.org/drawingml/2006/table">
            <a:tbl>
              <a:tblPr>
                <a:noFill/>
                <a:tableStyleId>{C9AC419D-52FA-4704-B2B6-E3BD0B212936}</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7483" name="Google Shape;17483;p81"/>
          <p:cNvGrpSpPr/>
          <p:nvPr/>
        </p:nvGrpSpPr>
        <p:grpSpPr>
          <a:xfrm>
            <a:off x="727251" y="1188964"/>
            <a:ext cx="2396505" cy="976502"/>
            <a:chOff x="749309" y="1112739"/>
            <a:chExt cx="2371603" cy="976502"/>
          </a:xfrm>
        </p:grpSpPr>
        <p:grpSp>
          <p:nvGrpSpPr>
            <p:cNvPr id="17484" name="Google Shape;17484;p81"/>
            <p:cNvGrpSpPr/>
            <p:nvPr/>
          </p:nvGrpSpPr>
          <p:grpSpPr>
            <a:xfrm>
              <a:off x="1092126" y="1112739"/>
              <a:ext cx="2028786" cy="975464"/>
              <a:chOff x="1092126" y="1112739"/>
              <a:chExt cx="2028786" cy="975464"/>
            </a:xfrm>
          </p:grpSpPr>
          <p:sp>
            <p:nvSpPr>
              <p:cNvPr id="17485" name="Google Shape;17485;p81"/>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81"/>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81"/>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81"/>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81"/>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81"/>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81"/>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81"/>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81"/>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81"/>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81"/>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81"/>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81"/>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81"/>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81"/>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81"/>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81"/>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81"/>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81"/>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81"/>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81"/>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81"/>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81"/>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81"/>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9" name="Google Shape;17509;p81"/>
            <p:cNvGrpSpPr/>
            <p:nvPr/>
          </p:nvGrpSpPr>
          <p:grpSpPr>
            <a:xfrm>
              <a:off x="749309" y="1112739"/>
              <a:ext cx="314700" cy="975464"/>
              <a:chOff x="749309" y="1112739"/>
              <a:chExt cx="314700" cy="975464"/>
            </a:xfrm>
          </p:grpSpPr>
          <p:sp>
            <p:nvSpPr>
              <p:cNvPr id="17510" name="Google Shape;17510;p81"/>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81"/>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81"/>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81"/>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14" name="Google Shape;17514;p81"/>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81"/>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81"/>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81"/>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7518" name="Google Shape;17518;p81"/>
          <p:cNvGraphicFramePr/>
          <p:nvPr/>
        </p:nvGraphicFramePr>
        <p:xfrm>
          <a:off x="5954600" y="1188950"/>
          <a:ext cx="3000000" cy="3000000"/>
        </p:xfrm>
        <a:graphic>
          <a:graphicData uri="http://schemas.openxmlformats.org/drawingml/2006/table">
            <a:tbl>
              <a:tblPr>
                <a:noFill/>
                <a:tableStyleId>{C9AC419D-52FA-4704-B2B6-E3BD0B212936}</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7519" name="Google Shape;17519;p81"/>
          <p:cNvGraphicFramePr/>
          <p:nvPr/>
        </p:nvGraphicFramePr>
        <p:xfrm>
          <a:off x="3375463" y="2361200"/>
          <a:ext cx="3000000" cy="3000000"/>
        </p:xfrm>
        <a:graphic>
          <a:graphicData uri="http://schemas.openxmlformats.org/drawingml/2006/table">
            <a:tbl>
              <a:tblPr>
                <a:noFill/>
                <a:tableStyleId>{C9AC419D-52FA-4704-B2B6-E3BD0B212936}</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7520" name="Google Shape;17520;p81"/>
          <p:cNvGrpSpPr/>
          <p:nvPr/>
        </p:nvGrpSpPr>
        <p:grpSpPr>
          <a:xfrm>
            <a:off x="3377449" y="3352160"/>
            <a:ext cx="2363377" cy="1047062"/>
            <a:chOff x="3358399" y="3285485"/>
            <a:chExt cx="2363377" cy="1047062"/>
          </a:xfrm>
        </p:grpSpPr>
        <p:grpSp>
          <p:nvGrpSpPr>
            <p:cNvPr id="17521" name="Google Shape;17521;p81"/>
            <p:cNvGrpSpPr/>
            <p:nvPr/>
          </p:nvGrpSpPr>
          <p:grpSpPr>
            <a:xfrm>
              <a:off x="3358412" y="3285485"/>
              <a:ext cx="2363244" cy="139500"/>
              <a:chOff x="3358412" y="3285485"/>
              <a:chExt cx="2363244" cy="139500"/>
            </a:xfrm>
          </p:grpSpPr>
          <p:sp>
            <p:nvSpPr>
              <p:cNvPr id="17522" name="Google Shape;17522;p81"/>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81"/>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81"/>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81"/>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81"/>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7" name="Google Shape;17527;p81"/>
            <p:cNvGrpSpPr/>
            <p:nvPr/>
          </p:nvGrpSpPr>
          <p:grpSpPr>
            <a:xfrm>
              <a:off x="3358412" y="3466996"/>
              <a:ext cx="2363244" cy="139500"/>
              <a:chOff x="3358412" y="3466996"/>
              <a:chExt cx="2363244" cy="139500"/>
            </a:xfrm>
          </p:grpSpPr>
          <p:sp>
            <p:nvSpPr>
              <p:cNvPr id="17528" name="Google Shape;17528;p81"/>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81"/>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81"/>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81"/>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81"/>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3" name="Google Shape;17533;p81"/>
            <p:cNvGrpSpPr/>
            <p:nvPr/>
          </p:nvGrpSpPr>
          <p:grpSpPr>
            <a:xfrm>
              <a:off x="3358412" y="3648507"/>
              <a:ext cx="2363244" cy="139500"/>
              <a:chOff x="3358412" y="3648507"/>
              <a:chExt cx="2363244" cy="139500"/>
            </a:xfrm>
          </p:grpSpPr>
          <p:sp>
            <p:nvSpPr>
              <p:cNvPr id="17534" name="Google Shape;17534;p81"/>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81"/>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81"/>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81"/>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81"/>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9" name="Google Shape;17539;p81"/>
            <p:cNvGrpSpPr/>
            <p:nvPr/>
          </p:nvGrpSpPr>
          <p:grpSpPr>
            <a:xfrm>
              <a:off x="3358412" y="3830018"/>
              <a:ext cx="2363244" cy="139500"/>
              <a:chOff x="3358412" y="3830018"/>
              <a:chExt cx="2363244" cy="139500"/>
            </a:xfrm>
          </p:grpSpPr>
          <p:sp>
            <p:nvSpPr>
              <p:cNvPr id="17540" name="Google Shape;17540;p81"/>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81"/>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81"/>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81"/>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81"/>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5" name="Google Shape;17545;p81"/>
            <p:cNvGrpSpPr/>
            <p:nvPr/>
          </p:nvGrpSpPr>
          <p:grpSpPr>
            <a:xfrm>
              <a:off x="3358399" y="4011514"/>
              <a:ext cx="2363377" cy="139537"/>
              <a:chOff x="3294800" y="4134603"/>
              <a:chExt cx="2638876" cy="152400"/>
            </a:xfrm>
          </p:grpSpPr>
          <p:sp>
            <p:nvSpPr>
              <p:cNvPr id="17546" name="Google Shape;17546;p81"/>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81"/>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81"/>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81"/>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81"/>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1" name="Google Shape;17551;p81"/>
            <p:cNvGrpSpPr/>
            <p:nvPr/>
          </p:nvGrpSpPr>
          <p:grpSpPr>
            <a:xfrm>
              <a:off x="3358399" y="4193010"/>
              <a:ext cx="2363377" cy="139537"/>
              <a:chOff x="3294800" y="4134603"/>
              <a:chExt cx="2638876" cy="152400"/>
            </a:xfrm>
          </p:grpSpPr>
          <p:sp>
            <p:nvSpPr>
              <p:cNvPr id="17552" name="Google Shape;17552;p81"/>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81"/>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81"/>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81"/>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81"/>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7557" name="Google Shape;17557;p81"/>
          <p:cNvGraphicFramePr/>
          <p:nvPr/>
        </p:nvGraphicFramePr>
        <p:xfrm>
          <a:off x="728250" y="2361200"/>
          <a:ext cx="3000000" cy="3000000"/>
        </p:xfrm>
        <a:graphic>
          <a:graphicData uri="http://schemas.openxmlformats.org/drawingml/2006/table">
            <a:tbl>
              <a:tblPr>
                <a:noFill/>
                <a:tableStyleId>{C9AC419D-52FA-4704-B2B6-E3BD0B212936}</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7558" name="Google Shape;17558;p81"/>
          <p:cNvGrpSpPr/>
          <p:nvPr/>
        </p:nvGrpSpPr>
        <p:grpSpPr>
          <a:xfrm>
            <a:off x="4177919" y="2765014"/>
            <a:ext cx="1302095" cy="60959"/>
            <a:chOff x="3558802" y="4011427"/>
            <a:chExt cx="1866000" cy="111300"/>
          </a:xfrm>
        </p:grpSpPr>
        <p:sp>
          <p:nvSpPr>
            <p:cNvPr id="17559" name="Google Shape;17559;p8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81"/>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1" name="Google Shape;17561;p81"/>
          <p:cNvGrpSpPr/>
          <p:nvPr/>
        </p:nvGrpSpPr>
        <p:grpSpPr>
          <a:xfrm>
            <a:off x="4723407" y="3047174"/>
            <a:ext cx="914340" cy="60959"/>
            <a:chOff x="3558802" y="4011427"/>
            <a:chExt cx="1866000" cy="111300"/>
          </a:xfrm>
        </p:grpSpPr>
        <p:sp>
          <p:nvSpPr>
            <p:cNvPr id="17562" name="Google Shape;17562;p8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81"/>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4" name="Google Shape;17564;p81"/>
          <p:cNvGrpSpPr/>
          <p:nvPr/>
        </p:nvGrpSpPr>
        <p:grpSpPr>
          <a:xfrm>
            <a:off x="5926924" y="3381697"/>
            <a:ext cx="2519825" cy="1001454"/>
            <a:chOff x="1906114" y="789980"/>
            <a:chExt cx="1487676" cy="606868"/>
          </a:xfrm>
        </p:grpSpPr>
        <p:cxnSp>
          <p:nvCxnSpPr>
            <p:cNvPr id="17565" name="Google Shape;17565;p81"/>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7566" name="Google Shape;17566;p81"/>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7567" name="Google Shape;17567;p81"/>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7568" name="Google Shape;17568;p81"/>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7569" name="Google Shape;17569;p81"/>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7570" name="Google Shape;17570;p81"/>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7571" name="Google Shape;17571;p81"/>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7572" name="Google Shape;17572;p81"/>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81"/>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81"/>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81"/>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81"/>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81"/>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81"/>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7579" name="Google Shape;17579;p81"/>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7580" name="Google Shape;17580;p81"/>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7581" name="Google Shape;17581;p81"/>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2" name="Google Shape;17582;p81"/>
          <p:cNvGrpSpPr/>
          <p:nvPr/>
        </p:nvGrpSpPr>
        <p:grpSpPr>
          <a:xfrm>
            <a:off x="3372612" y="1159008"/>
            <a:ext cx="2363393" cy="1005865"/>
            <a:chOff x="3292400" y="1193188"/>
            <a:chExt cx="2615240" cy="1131075"/>
          </a:xfrm>
        </p:grpSpPr>
        <p:sp>
          <p:nvSpPr>
            <p:cNvPr id="17583" name="Google Shape;17583;p81"/>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7584" name="Google Shape;17584;p81"/>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7585" name="Google Shape;17585;p81"/>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7586" name="Google Shape;17586;p81"/>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7587" name="Google Shape;17587;p81"/>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7588" name="Google Shape;17588;p81"/>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7589" name="Google Shape;17589;p81"/>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7590" name="Google Shape;17590;p81"/>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7591" name="Google Shape;17591;p81"/>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7592" name="Google Shape;17592;p81"/>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7593" name="Google Shape;17593;p81"/>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7594" name="Google Shape;17594;p81"/>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7595" name="Google Shape;17595;p81"/>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7596" name="Google Shape;17596;p81"/>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7597" name="Google Shape;17597;p81"/>
            <p:cNvGrpSpPr/>
            <p:nvPr/>
          </p:nvGrpSpPr>
          <p:grpSpPr>
            <a:xfrm>
              <a:off x="3748438" y="1378608"/>
              <a:ext cx="2159202" cy="903971"/>
              <a:chOff x="1683525" y="2179850"/>
              <a:chExt cx="4519050" cy="2134525"/>
            </a:xfrm>
          </p:grpSpPr>
          <p:sp>
            <p:nvSpPr>
              <p:cNvPr id="17598" name="Google Shape;17598;p81"/>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7599" name="Google Shape;17599;p81"/>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7600" name="Google Shape;17600;p81"/>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7601" name="Google Shape;17601;p81"/>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7602" name="Google Shape;17602;p81"/>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7603" name="Google Shape;17603;p81"/>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7604" name="Google Shape;17604;p81"/>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7605" name="Google Shape;17605;p81"/>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7606" name="Google Shape;17606;p81"/>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7607" name="Google Shape;17607;p81"/>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7608" name="Google Shape;17608;p81"/>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7609" name="Google Shape;17609;p81"/>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13" name="Shape 17613"/>
        <p:cNvGrpSpPr/>
        <p:nvPr/>
      </p:nvGrpSpPr>
      <p:grpSpPr>
        <a:xfrm>
          <a:off x="0" y="0"/>
          <a:ext cx="0" cy="0"/>
          <a:chOff x="0" y="0"/>
          <a:chExt cx="0" cy="0"/>
        </a:xfrm>
      </p:grpSpPr>
      <p:grpSp>
        <p:nvGrpSpPr>
          <p:cNvPr id="17614" name="Google Shape;17614;p82"/>
          <p:cNvGrpSpPr/>
          <p:nvPr/>
        </p:nvGrpSpPr>
        <p:grpSpPr>
          <a:xfrm>
            <a:off x="4814684" y="1191441"/>
            <a:ext cx="745431" cy="718863"/>
            <a:chOff x="4249973" y="1201875"/>
            <a:chExt cx="1958568" cy="1888762"/>
          </a:xfrm>
        </p:grpSpPr>
        <p:sp>
          <p:nvSpPr>
            <p:cNvPr id="17615" name="Google Shape;17615;p82"/>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16" name="Google Shape;17616;p82"/>
            <p:cNvGrpSpPr/>
            <p:nvPr/>
          </p:nvGrpSpPr>
          <p:grpSpPr>
            <a:xfrm>
              <a:off x="5853086" y="1789142"/>
              <a:ext cx="355454" cy="1048099"/>
              <a:chOff x="5576108" y="2016725"/>
              <a:chExt cx="565200" cy="1666560"/>
            </a:xfrm>
          </p:grpSpPr>
          <p:sp>
            <p:nvSpPr>
              <p:cNvPr id="17617" name="Google Shape;17617;p82"/>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7618" name="Google Shape;17618;p82"/>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9" name="Google Shape;17619;p82"/>
            <p:cNvGrpSpPr/>
            <p:nvPr/>
          </p:nvGrpSpPr>
          <p:grpSpPr>
            <a:xfrm>
              <a:off x="4869455" y="2691676"/>
              <a:ext cx="1013897" cy="398961"/>
              <a:chOff x="4012057" y="3451825"/>
              <a:chExt cx="1612175" cy="634379"/>
            </a:xfrm>
          </p:grpSpPr>
          <p:sp>
            <p:nvSpPr>
              <p:cNvPr id="17620" name="Google Shape;17620;p82"/>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7621" name="Google Shape;17621;p82"/>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2" name="Google Shape;17622;p82"/>
            <p:cNvGrpSpPr/>
            <p:nvPr/>
          </p:nvGrpSpPr>
          <p:grpSpPr>
            <a:xfrm>
              <a:off x="4276937" y="2155961"/>
              <a:ext cx="651965" cy="891358"/>
              <a:chOff x="3069908" y="2599997"/>
              <a:chExt cx="1036675" cy="1417328"/>
            </a:xfrm>
          </p:grpSpPr>
          <p:sp>
            <p:nvSpPr>
              <p:cNvPr id="17623" name="Google Shape;17623;p82"/>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7624" name="Google Shape;17624;p82"/>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5" name="Google Shape;17625;p82"/>
            <p:cNvGrpSpPr/>
            <p:nvPr/>
          </p:nvGrpSpPr>
          <p:grpSpPr>
            <a:xfrm>
              <a:off x="5054918" y="1201875"/>
              <a:ext cx="999548" cy="602711"/>
              <a:chOff x="4306958" y="1082925"/>
              <a:chExt cx="1589359" cy="958358"/>
            </a:xfrm>
          </p:grpSpPr>
          <p:sp>
            <p:nvSpPr>
              <p:cNvPr id="17626" name="Google Shape;17626;p82"/>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7627" name="Google Shape;17627;p82"/>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8" name="Google Shape;17628;p82"/>
            <p:cNvGrpSpPr/>
            <p:nvPr/>
          </p:nvGrpSpPr>
          <p:grpSpPr>
            <a:xfrm>
              <a:off x="4249973" y="1303451"/>
              <a:ext cx="799317" cy="841334"/>
              <a:chOff x="3027033" y="1244439"/>
              <a:chExt cx="1270977" cy="1337786"/>
            </a:xfrm>
          </p:grpSpPr>
          <p:sp>
            <p:nvSpPr>
              <p:cNvPr id="17629" name="Google Shape;17629;p82"/>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7630" name="Google Shape;17630;p82"/>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631" name="Google Shape;17631;p82"/>
          <p:cNvGrpSpPr/>
          <p:nvPr/>
        </p:nvGrpSpPr>
        <p:grpSpPr>
          <a:xfrm>
            <a:off x="731057" y="2069890"/>
            <a:ext cx="761767" cy="729896"/>
            <a:chOff x="2657744" y="2337745"/>
            <a:chExt cx="832987" cy="798137"/>
          </a:xfrm>
        </p:grpSpPr>
        <p:sp>
          <p:nvSpPr>
            <p:cNvPr id="17632" name="Google Shape;17632;p82"/>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82"/>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82"/>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82"/>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82"/>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82"/>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8" name="Google Shape;17638;p82"/>
          <p:cNvGrpSpPr/>
          <p:nvPr/>
        </p:nvGrpSpPr>
        <p:grpSpPr>
          <a:xfrm>
            <a:off x="3242022" y="2073097"/>
            <a:ext cx="685569" cy="723586"/>
            <a:chOff x="3398134" y="2057755"/>
            <a:chExt cx="704087" cy="743130"/>
          </a:xfrm>
        </p:grpSpPr>
        <p:grpSp>
          <p:nvGrpSpPr>
            <p:cNvPr id="17639" name="Google Shape;17639;p82"/>
            <p:cNvGrpSpPr/>
            <p:nvPr/>
          </p:nvGrpSpPr>
          <p:grpSpPr>
            <a:xfrm>
              <a:off x="3398134" y="2290183"/>
              <a:ext cx="315300" cy="219900"/>
              <a:chOff x="3398134" y="2290183"/>
              <a:chExt cx="315300" cy="219900"/>
            </a:xfrm>
          </p:grpSpPr>
          <p:sp>
            <p:nvSpPr>
              <p:cNvPr id="17640" name="Google Shape;17640;p82"/>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7641" name="Google Shape;17641;p82"/>
              <p:cNvCxnSpPr>
                <a:stCxn id="17640"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7642" name="Google Shape;17642;p82"/>
            <p:cNvGrpSpPr/>
            <p:nvPr/>
          </p:nvGrpSpPr>
          <p:grpSpPr>
            <a:xfrm>
              <a:off x="3547823" y="2467358"/>
              <a:ext cx="219900" cy="333527"/>
              <a:chOff x="3547823" y="2467358"/>
              <a:chExt cx="219900" cy="333527"/>
            </a:xfrm>
          </p:grpSpPr>
          <p:sp>
            <p:nvSpPr>
              <p:cNvPr id="17643" name="Google Shape;17643;p82"/>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7644" name="Google Shape;17644;p82"/>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7645" name="Google Shape;17645;p82"/>
            <p:cNvGrpSpPr/>
            <p:nvPr/>
          </p:nvGrpSpPr>
          <p:grpSpPr>
            <a:xfrm>
              <a:off x="3734138" y="2467358"/>
              <a:ext cx="219900" cy="333527"/>
              <a:chOff x="3734138" y="2467358"/>
              <a:chExt cx="219900" cy="333527"/>
            </a:xfrm>
          </p:grpSpPr>
          <p:sp>
            <p:nvSpPr>
              <p:cNvPr id="17646" name="Google Shape;17646;p82"/>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7647" name="Google Shape;17647;p82"/>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7648" name="Google Shape;17648;p82"/>
            <p:cNvGrpSpPr/>
            <p:nvPr/>
          </p:nvGrpSpPr>
          <p:grpSpPr>
            <a:xfrm>
              <a:off x="3787560" y="2288011"/>
              <a:ext cx="314661" cy="219900"/>
              <a:chOff x="3787560" y="2288011"/>
              <a:chExt cx="314661" cy="219900"/>
            </a:xfrm>
          </p:grpSpPr>
          <p:sp>
            <p:nvSpPr>
              <p:cNvPr id="17649" name="Google Shape;17649;p82"/>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7650" name="Google Shape;17650;p82"/>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7651" name="Google Shape;17651;p82"/>
            <p:cNvGrpSpPr/>
            <p:nvPr/>
          </p:nvGrpSpPr>
          <p:grpSpPr>
            <a:xfrm>
              <a:off x="3637290" y="2057755"/>
              <a:ext cx="219900" cy="335499"/>
              <a:chOff x="3637290" y="2057755"/>
              <a:chExt cx="219900" cy="335499"/>
            </a:xfrm>
          </p:grpSpPr>
          <p:sp>
            <p:nvSpPr>
              <p:cNvPr id="17652" name="Google Shape;17652;p82"/>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7653" name="Google Shape;17653;p82"/>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7654" name="Google Shape;17654;p82"/>
          <p:cNvGrpSpPr/>
          <p:nvPr/>
        </p:nvGrpSpPr>
        <p:grpSpPr>
          <a:xfrm>
            <a:off x="4917244" y="2079792"/>
            <a:ext cx="710153" cy="710153"/>
            <a:chOff x="5007123" y="2079403"/>
            <a:chExt cx="687600" cy="687600"/>
          </a:xfrm>
        </p:grpSpPr>
        <p:sp>
          <p:nvSpPr>
            <p:cNvPr id="17655" name="Google Shape;17655;p82"/>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82"/>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82"/>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82"/>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9" name="Google Shape;17659;p82"/>
          <p:cNvGrpSpPr/>
          <p:nvPr/>
        </p:nvGrpSpPr>
        <p:grpSpPr>
          <a:xfrm>
            <a:off x="5726681" y="2074299"/>
            <a:ext cx="720998" cy="721183"/>
            <a:chOff x="5797446" y="2063053"/>
            <a:chExt cx="698100" cy="698280"/>
          </a:xfrm>
        </p:grpSpPr>
        <p:sp>
          <p:nvSpPr>
            <p:cNvPr id="17660" name="Google Shape;17660;p82"/>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82"/>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82"/>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82"/>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4" name="Google Shape;17664;p82"/>
          <p:cNvGrpSpPr/>
          <p:nvPr/>
        </p:nvGrpSpPr>
        <p:grpSpPr>
          <a:xfrm>
            <a:off x="8171828" y="3719904"/>
            <a:ext cx="280585" cy="673164"/>
            <a:chOff x="8075075" y="3754290"/>
            <a:chExt cx="255612" cy="613194"/>
          </a:xfrm>
        </p:grpSpPr>
        <p:grpSp>
          <p:nvGrpSpPr>
            <p:cNvPr id="17665" name="Google Shape;17665;p82"/>
            <p:cNvGrpSpPr/>
            <p:nvPr/>
          </p:nvGrpSpPr>
          <p:grpSpPr>
            <a:xfrm>
              <a:off x="8075075" y="3754290"/>
              <a:ext cx="255612" cy="613194"/>
              <a:chOff x="8075075" y="3754290"/>
              <a:chExt cx="255612" cy="613194"/>
            </a:xfrm>
          </p:grpSpPr>
          <p:sp>
            <p:nvSpPr>
              <p:cNvPr id="17666" name="Google Shape;17666;p82"/>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82"/>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68" name="Google Shape;17668;p82"/>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9" name="Google Shape;17669;p82"/>
          <p:cNvGrpSpPr/>
          <p:nvPr/>
        </p:nvGrpSpPr>
        <p:grpSpPr>
          <a:xfrm>
            <a:off x="5288887" y="3708700"/>
            <a:ext cx="470352" cy="683745"/>
            <a:chOff x="1697726" y="3244179"/>
            <a:chExt cx="788124" cy="1146069"/>
          </a:xfrm>
        </p:grpSpPr>
        <p:sp>
          <p:nvSpPr>
            <p:cNvPr id="17670" name="Google Shape;17670;p82"/>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82"/>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72" name="Google Shape;17672;p82"/>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73" name="Google Shape;17673;p82"/>
          <p:cNvGrpSpPr/>
          <p:nvPr/>
        </p:nvGrpSpPr>
        <p:grpSpPr>
          <a:xfrm>
            <a:off x="5910037" y="3719902"/>
            <a:ext cx="293891" cy="293845"/>
            <a:chOff x="6134814" y="3754290"/>
            <a:chExt cx="293891" cy="293845"/>
          </a:xfrm>
        </p:grpSpPr>
        <p:sp>
          <p:nvSpPr>
            <p:cNvPr id="17674" name="Google Shape;17674;p82"/>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82"/>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6" name="Google Shape;17676;p82"/>
          <p:cNvGrpSpPr/>
          <p:nvPr/>
        </p:nvGrpSpPr>
        <p:grpSpPr>
          <a:xfrm>
            <a:off x="5910037" y="4098574"/>
            <a:ext cx="293891" cy="293891"/>
            <a:chOff x="6134814" y="4086186"/>
            <a:chExt cx="293891" cy="293891"/>
          </a:xfrm>
        </p:grpSpPr>
        <p:sp>
          <p:nvSpPr>
            <p:cNvPr id="17677" name="Google Shape;17677;p82"/>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82"/>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79" name="Google Shape;17679;p82"/>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82"/>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81" name="Google Shape;17681;p82"/>
          <p:cNvGrpSpPr/>
          <p:nvPr/>
        </p:nvGrpSpPr>
        <p:grpSpPr>
          <a:xfrm>
            <a:off x="7835013" y="2927266"/>
            <a:ext cx="622883" cy="621944"/>
            <a:chOff x="1187048" y="238125"/>
            <a:chExt cx="5256397" cy="5248476"/>
          </a:xfrm>
        </p:grpSpPr>
        <p:sp>
          <p:nvSpPr>
            <p:cNvPr id="17682" name="Google Shape;17682;p82"/>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82"/>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82"/>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82"/>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6" name="Google Shape;17686;p82"/>
          <p:cNvGrpSpPr/>
          <p:nvPr/>
        </p:nvGrpSpPr>
        <p:grpSpPr>
          <a:xfrm>
            <a:off x="2292118" y="2936875"/>
            <a:ext cx="1310987" cy="612407"/>
            <a:chOff x="238125" y="1188750"/>
            <a:chExt cx="7140450" cy="3335550"/>
          </a:xfrm>
        </p:grpSpPr>
        <p:sp>
          <p:nvSpPr>
            <p:cNvPr id="17687" name="Google Shape;17687;p82"/>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82"/>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82"/>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82"/>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82"/>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2" name="Google Shape;17692;p82"/>
          <p:cNvGrpSpPr/>
          <p:nvPr/>
        </p:nvGrpSpPr>
        <p:grpSpPr>
          <a:xfrm>
            <a:off x="6617990" y="2927430"/>
            <a:ext cx="1110299" cy="621702"/>
            <a:chOff x="238125" y="1335475"/>
            <a:chExt cx="5418735" cy="3034175"/>
          </a:xfrm>
        </p:grpSpPr>
        <p:sp>
          <p:nvSpPr>
            <p:cNvPr id="17693" name="Google Shape;17693;p82"/>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82"/>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82"/>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6" name="Google Shape;17696;p82"/>
          <p:cNvGrpSpPr/>
          <p:nvPr/>
        </p:nvGrpSpPr>
        <p:grpSpPr>
          <a:xfrm>
            <a:off x="5435649" y="2924327"/>
            <a:ext cx="1074451" cy="627181"/>
            <a:chOff x="5359127" y="2910889"/>
            <a:chExt cx="1097723" cy="640831"/>
          </a:xfrm>
        </p:grpSpPr>
        <p:grpSp>
          <p:nvGrpSpPr>
            <p:cNvPr id="17697" name="Google Shape;17697;p82"/>
            <p:cNvGrpSpPr/>
            <p:nvPr/>
          </p:nvGrpSpPr>
          <p:grpSpPr>
            <a:xfrm>
              <a:off x="5929791" y="3263088"/>
              <a:ext cx="527060" cy="287097"/>
              <a:chOff x="5929791" y="3263088"/>
              <a:chExt cx="527060" cy="287097"/>
            </a:xfrm>
          </p:grpSpPr>
          <p:sp>
            <p:nvSpPr>
              <p:cNvPr id="17698" name="Google Shape;17698;p82"/>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7699" name="Google Shape;17699;p82"/>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7700" name="Google Shape;17700;p82"/>
            <p:cNvGrpSpPr/>
            <p:nvPr/>
          </p:nvGrpSpPr>
          <p:grpSpPr>
            <a:xfrm>
              <a:off x="5359127" y="3263089"/>
              <a:ext cx="526428" cy="288631"/>
              <a:chOff x="5359127" y="3263089"/>
              <a:chExt cx="526428" cy="288631"/>
            </a:xfrm>
          </p:grpSpPr>
          <p:sp>
            <p:nvSpPr>
              <p:cNvPr id="17701" name="Google Shape;17701;p82"/>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7702" name="Google Shape;17702;p82"/>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7703" name="Google Shape;17703;p82"/>
            <p:cNvGrpSpPr/>
            <p:nvPr/>
          </p:nvGrpSpPr>
          <p:grpSpPr>
            <a:xfrm>
              <a:off x="5551525" y="2910889"/>
              <a:ext cx="520901" cy="610283"/>
              <a:chOff x="5551525" y="2910889"/>
              <a:chExt cx="520901" cy="610283"/>
            </a:xfrm>
          </p:grpSpPr>
          <p:sp>
            <p:nvSpPr>
              <p:cNvPr id="17704" name="Google Shape;17704;p82"/>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7705" name="Google Shape;17705;p82"/>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7706" name="Google Shape;17706;p82"/>
            <p:cNvGrpSpPr/>
            <p:nvPr/>
          </p:nvGrpSpPr>
          <p:grpSpPr>
            <a:xfrm>
              <a:off x="5743962" y="2919100"/>
              <a:ext cx="623674" cy="284502"/>
              <a:chOff x="5743962" y="2919100"/>
              <a:chExt cx="623674" cy="284502"/>
            </a:xfrm>
          </p:grpSpPr>
          <p:sp>
            <p:nvSpPr>
              <p:cNvPr id="17707" name="Google Shape;17707;p82"/>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7708" name="Google Shape;17708;p82"/>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7709" name="Google Shape;17709;p82"/>
          <p:cNvGrpSpPr/>
          <p:nvPr/>
        </p:nvGrpSpPr>
        <p:grpSpPr>
          <a:xfrm>
            <a:off x="7586863" y="2075038"/>
            <a:ext cx="874976" cy="719600"/>
            <a:chOff x="7608988" y="2093194"/>
            <a:chExt cx="817276" cy="672147"/>
          </a:xfrm>
        </p:grpSpPr>
        <p:cxnSp>
          <p:nvCxnSpPr>
            <p:cNvPr id="17710" name="Google Shape;17710;p82"/>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7711" name="Google Shape;17711;p82"/>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7712" name="Google Shape;17712;p82"/>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7713" name="Google Shape;17713;p82"/>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7714" name="Google Shape;17714;p82"/>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7715" name="Google Shape;17715;p82"/>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7716" name="Google Shape;17716;p82"/>
            <p:cNvGrpSpPr/>
            <p:nvPr/>
          </p:nvGrpSpPr>
          <p:grpSpPr>
            <a:xfrm>
              <a:off x="7721175" y="2093194"/>
              <a:ext cx="599587" cy="623846"/>
              <a:chOff x="7721175" y="2093194"/>
              <a:chExt cx="599587" cy="623846"/>
            </a:xfrm>
          </p:grpSpPr>
          <p:grpSp>
            <p:nvGrpSpPr>
              <p:cNvPr id="17717" name="Google Shape;17717;p82"/>
              <p:cNvGrpSpPr/>
              <p:nvPr/>
            </p:nvGrpSpPr>
            <p:grpSpPr>
              <a:xfrm>
                <a:off x="7721175" y="2093194"/>
                <a:ext cx="291605" cy="623846"/>
                <a:chOff x="9405575" y="2061418"/>
                <a:chExt cx="291605" cy="623846"/>
              </a:xfrm>
            </p:grpSpPr>
            <p:sp>
              <p:nvSpPr>
                <p:cNvPr id="17718" name="Google Shape;17718;p82"/>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82"/>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82"/>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82"/>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82"/>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82"/>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82"/>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25" name="Google Shape;17725;p82"/>
              <p:cNvGrpSpPr/>
              <p:nvPr/>
            </p:nvGrpSpPr>
            <p:grpSpPr>
              <a:xfrm flipH="1">
                <a:off x="8029157" y="2093194"/>
                <a:ext cx="291605" cy="623846"/>
                <a:chOff x="9405575" y="2061418"/>
                <a:chExt cx="291605" cy="623846"/>
              </a:xfrm>
            </p:grpSpPr>
            <p:sp>
              <p:nvSpPr>
                <p:cNvPr id="17726" name="Google Shape;17726;p82"/>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82"/>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82"/>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82"/>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82"/>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82"/>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82"/>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7733" name="Google Shape;17733;p82"/>
          <p:cNvGrpSpPr/>
          <p:nvPr/>
        </p:nvGrpSpPr>
        <p:grpSpPr>
          <a:xfrm>
            <a:off x="4031299" y="1191441"/>
            <a:ext cx="712557" cy="785901"/>
            <a:chOff x="4206459" y="1191441"/>
            <a:chExt cx="712557" cy="785901"/>
          </a:xfrm>
        </p:grpSpPr>
        <p:sp>
          <p:nvSpPr>
            <p:cNvPr id="17734" name="Google Shape;17734;p82"/>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82"/>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82"/>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82"/>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38" name="Google Shape;17738;p82"/>
            <p:cNvGrpSpPr/>
            <p:nvPr/>
          </p:nvGrpSpPr>
          <p:grpSpPr>
            <a:xfrm>
              <a:off x="4644280" y="1290523"/>
              <a:ext cx="143716" cy="29463"/>
              <a:chOff x="4644280" y="1290523"/>
              <a:chExt cx="143716" cy="29463"/>
            </a:xfrm>
          </p:grpSpPr>
          <p:sp>
            <p:nvSpPr>
              <p:cNvPr id="17739" name="Google Shape;17739;p82"/>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82"/>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82"/>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82"/>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3" name="Google Shape;17743;p82"/>
            <p:cNvGrpSpPr/>
            <p:nvPr/>
          </p:nvGrpSpPr>
          <p:grpSpPr>
            <a:xfrm>
              <a:off x="4356567" y="1191441"/>
              <a:ext cx="143690" cy="29488"/>
              <a:chOff x="4356567" y="1191441"/>
              <a:chExt cx="143690" cy="29488"/>
            </a:xfrm>
          </p:grpSpPr>
          <p:sp>
            <p:nvSpPr>
              <p:cNvPr id="17744" name="Google Shape;17744;p82"/>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82"/>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82"/>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82"/>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8" name="Google Shape;17748;p82"/>
            <p:cNvGrpSpPr/>
            <p:nvPr/>
          </p:nvGrpSpPr>
          <p:grpSpPr>
            <a:xfrm>
              <a:off x="4339009" y="1863727"/>
              <a:ext cx="143703" cy="29476"/>
              <a:chOff x="4339009" y="1863727"/>
              <a:chExt cx="143703" cy="29476"/>
            </a:xfrm>
          </p:grpSpPr>
          <p:sp>
            <p:nvSpPr>
              <p:cNvPr id="17749" name="Google Shape;17749;p82"/>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82"/>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82"/>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82"/>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3" name="Google Shape;17753;p82"/>
            <p:cNvGrpSpPr/>
            <p:nvPr/>
          </p:nvGrpSpPr>
          <p:grpSpPr>
            <a:xfrm>
              <a:off x="4206459" y="1607315"/>
              <a:ext cx="29539" cy="142899"/>
              <a:chOff x="4206459" y="1607315"/>
              <a:chExt cx="29539" cy="142899"/>
            </a:xfrm>
          </p:grpSpPr>
          <p:sp>
            <p:nvSpPr>
              <p:cNvPr id="17754" name="Google Shape;17754;p82"/>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82"/>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82"/>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82"/>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58" name="Google Shape;17758;p82"/>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82"/>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82"/>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82"/>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62" name="Google Shape;17762;p82"/>
            <p:cNvGrpSpPr/>
            <p:nvPr/>
          </p:nvGrpSpPr>
          <p:grpSpPr>
            <a:xfrm>
              <a:off x="4889463" y="1423737"/>
              <a:ext cx="29552" cy="142899"/>
              <a:chOff x="4889463" y="1423737"/>
              <a:chExt cx="29552" cy="142899"/>
            </a:xfrm>
          </p:grpSpPr>
          <p:sp>
            <p:nvSpPr>
              <p:cNvPr id="17763" name="Google Shape;17763;p82"/>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82"/>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82"/>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82"/>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7" name="Google Shape;17767;p82"/>
            <p:cNvGrpSpPr/>
            <p:nvPr/>
          </p:nvGrpSpPr>
          <p:grpSpPr>
            <a:xfrm>
              <a:off x="4771663" y="1876896"/>
              <a:ext cx="108651" cy="100447"/>
              <a:chOff x="4771663" y="1876896"/>
              <a:chExt cx="108651" cy="100447"/>
            </a:xfrm>
          </p:grpSpPr>
          <p:sp>
            <p:nvSpPr>
              <p:cNvPr id="17768" name="Google Shape;17768;p82"/>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82"/>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82"/>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82"/>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772" name="Google Shape;17772;p82"/>
          <p:cNvGrpSpPr/>
          <p:nvPr/>
        </p:nvGrpSpPr>
        <p:grpSpPr>
          <a:xfrm>
            <a:off x="4026774" y="2074664"/>
            <a:ext cx="791287" cy="720350"/>
            <a:chOff x="267375" y="1071875"/>
            <a:chExt cx="470500" cy="428550"/>
          </a:xfrm>
        </p:grpSpPr>
        <p:sp>
          <p:nvSpPr>
            <p:cNvPr id="17773" name="Google Shape;17773;p82"/>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82"/>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82"/>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82"/>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82"/>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82"/>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82"/>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82"/>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1" name="Google Shape;17781;p82"/>
          <p:cNvGrpSpPr/>
          <p:nvPr/>
        </p:nvGrpSpPr>
        <p:grpSpPr>
          <a:xfrm>
            <a:off x="727269" y="3719294"/>
            <a:ext cx="1408444" cy="673166"/>
            <a:chOff x="712664" y="3693287"/>
            <a:chExt cx="1460738" cy="698160"/>
          </a:xfrm>
        </p:grpSpPr>
        <p:grpSp>
          <p:nvGrpSpPr>
            <p:cNvPr id="17782" name="Google Shape;17782;p82"/>
            <p:cNvGrpSpPr/>
            <p:nvPr/>
          </p:nvGrpSpPr>
          <p:grpSpPr>
            <a:xfrm>
              <a:off x="1380079" y="4133090"/>
              <a:ext cx="234048" cy="258099"/>
              <a:chOff x="1380079" y="4133090"/>
              <a:chExt cx="234048" cy="258099"/>
            </a:xfrm>
          </p:grpSpPr>
          <p:sp>
            <p:nvSpPr>
              <p:cNvPr id="17783" name="Google Shape;17783;p82"/>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82"/>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82"/>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6" name="Google Shape;17786;p82"/>
            <p:cNvGrpSpPr/>
            <p:nvPr/>
          </p:nvGrpSpPr>
          <p:grpSpPr>
            <a:xfrm>
              <a:off x="884610" y="3864082"/>
              <a:ext cx="1118566" cy="527275"/>
              <a:chOff x="890961" y="3865463"/>
              <a:chExt cx="1115221" cy="525698"/>
            </a:xfrm>
          </p:grpSpPr>
          <p:sp>
            <p:nvSpPr>
              <p:cNvPr id="17787" name="Google Shape;17787;p82"/>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82"/>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82"/>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0" name="Google Shape;17790;p82"/>
            <p:cNvGrpSpPr/>
            <p:nvPr/>
          </p:nvGrpSpPr>
          <p:grpSpPr>
            <a:xfrm>
              <a:off x="712664" y="3693287"/>
              <a:ext cx="1460738" cy="698160"/>
              <a:chOff x="712664" y="3693025"/>
              <a:chExt cx="1460738" cy="698160"/>
            </a:xfrm>
          </p:grpSpPr>
          <p:sp>
            <p:nvSpPr>
              <p:cNvPr id="17791" name="Google Shape;17791;p82"/>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82"/>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82"/>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82"/>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82"/>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82"/>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797" name="Google Shape;17797;p82"/>
          <p:cNvGrpSpPr/>
          <p:nvPr/>
        </p:nvGrpSpPr>
        <p:grpSpPr>
          <a:xfrm>
            <a:off x="3164985" y="1191441"/>
            <a:ext cx="795485" cy="738831"/>
            <a:chOff x="3348603" y="1236445"/>
            <a:chExt cx="749256" cy="695894"/>
          </a:xfrm>
        </p:grpSpPr>
        <p:grpSp>
          <p:nvGrpSpPr>
            <p:cNvPr id="17798" name="Google Shape;17798;p82"/>
            <p:cNvGrpSpPr/>
            <p:nvPr/>
          </p:nvGrpSpPr>
          <p:grpSpPr>
            <a:xfrm>
              <a:off x="3583779" y="1236445"/>
              <a:ext cx="293795" cy="285811"/>
              <a:chOff x="3750225" y="1774000"/>
              <a:chExt cx="149575" cy="145525"/>
            </a:xfrm>
          </p:grpSpPr>
          <p:sp>
            <p:nvSpPr>
              <p:cNvPr id="17799" name="Google Shape;17799;p82"/>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82"/>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1" name="Google Shape;17801;p82"/>
            <p:cNvGrpSpPr/>
            <p:nvPr/>
          </p:nvGrpSpPr>
          <p:grpSpPr>
            <a:xfrm>
              <a:off x="3775534" y="1462599"/>
              <a:ext cx="322325" cy="285958"/>
              <a:chOff x="3847850" y="1889150"/>
              <a:chExt cx="164100" cy="145600"/>
            </a:xfrm>
          </p:grpSpPr>
          <p:sp>
            <p:nvSpPr>
              <p:cNvPr id="17802" name="Google Shape;17802;p82"/>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82"/>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4" name="Google Shape;17804;p82"/>
            <p:cNvGrpSpPr/>
            <p:nvPr/>
          </p:nvGrpSpPr>
          <p:grpSpPr>
            <a:xfrm>
              <a:off x="3545329" y="1646528"/>
              <a:ext cx="293746" cy="285811"/>
              <a:chOff x="3730650" y="1982800"/>
              <a:chExt cx="149550" cy="145525"/>
            </a:xfrm>
          </p:grpSpPr>
          <p:sp>
            <p:nvSpPr>
              <p:cNvPr id="17805" name="Google Shape;17805;p82"/>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82"/>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7" name="Google Shape;17807;p82"/>
            <p:cNvGrpSpPr/>
            <p:nvPr/>
          </p:nvGrpSpPr>
          <p:grpSpPr>
            <a:xfrm>
              <a:off x="3348603" y="1415046"/>
              <a:ext cx="294384" cy="284387"/>
              <a:chOff x="3630494" y="1864938"/>
              <a:chExt cx="149875" cy="144800"/>
            </a:xfrm>
          </p:grpSpPr>
          <p:sp>
            <p:nvSpPr>
              <p:cNvPr id="17808" name="Google Shape;17808;p82"/>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82"/>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810" name="Google Shape;17810;p82"/>
          <p:cNvGrpSpPr/>
          <p:nvPr/>
        </p:nvGrpSpPr>
        <p:grpSpPr>
          <a:xfrm>
            <a:off x="2286512" y="3714337"/>
            <a:ext cx="1324924" cy="678083"/>
            <a:chOff x="2413923" y="3711366"/>
            <a:chExt cx="1374117" cy="703260"/>
          </a:xfrm>
        </p:grpSpPr>
        <p:grpSp>
          <p:nvGrpSpPr>
            <p:cNvPr id="17811" name="Google Shape;17811;p82"/>
            <p:cNvGrpSpPr/>
            <p:nvPr/>
          </p:nvGrpSpPr>
          <p:grpSpPr>
            <a:xfrm>
              <a:off x="2413923" y="3711366"/>
              <a:ext cx="1374117" cy="703260"/>
              <a:chOff x="2413923" y="3711366"/>
              <a:chExt cx="1374117" cy="703260"/>
            </a:xfrm>
          </p:grpSpPr>
          <p:sp>
            <p:nvSpPr>
              <p:cNvPr id="17812" name="Google Shape;17812;p82"/>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13" name="Google Shape;17813;p82"/>
              <p:cNvGrpSpPr/>
              <p:nvPr/>
            </p:nvGrpSpPr>
            <p:grpSpPr>
              <a:xfrm>
                <a:off x="2600284" y="3808654"/>
                <a:ext cx="234506" cy="138009"/>
                <a:chOff x="2600284" y="3808654"/>
                <a:chExt cx="234506" cy="138009"/>
              </a:xfrm>
            </p:grpSpPr>
            <p:sp>
              <p:nvSpPr>
                <p:cNvPr id="17814" name="Google Shape;17814;p82"/>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815" name="Google Shape;17815;p82"/>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7816" name="Google Shape;17816;p82"/>
              <p:cNvGrpSpPr/>
              <p:nvPr/>
            </p:nvGrpSpPr>
            <p:grpSpPr>
              <a:xfrm>
                <a:off x="3359659" y="3805664"/>
                <a:ext cx="232294" cy="141000"/>
                <a:chOff x="3359659" y="3805664"/>
                <a:chExt cx="232294" cy="141000"/>
              </a:xfrm>
            </p:grpSpPr>
            <p:sp>
              <p:nvSpPr>
                <p:cNvPr id="17817" name="Google Shape;17817;p82"/>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818" name="Google Shape;17818;p82"/>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7819" name="Google Shape;17819;p82"/>
              <p:cNvGrpSpPr/>
              <p:nvPr/>
            </p:nvGrpSpPr>
            <p:grpSpPr>
              <a:xfrm>
                <a:off x="3067316" y="3711366"/>
                <a:ext cx="66900" cy="166809"/>
                <a:chOff x="3067316" y="3711366"/>
                <a:chExt cx="66900" cy="166809"/>
              </a:xfrm>
            </p:grpSpPr>
            <p:sp>
              <p:nvSpPr>
                <p:cNvPr id="17820" name="Google Shape;17820;p82"/>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821" name="Google Shape;17821;p82"/>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7822" name="Google Shape;17822;p82"/>
              <p:cNvGrpSpPr/>
              <p:nvPr/>
            </p:nvGrpSpPr>
            <p:grpSpPr>
              <a:xfrm>
                <a:off x="2413923" y="4058666"/>
                <a:ext cx="224119" cy="66900"/>
                <a:chOff x="2413923" y="4058666"/>
                <a:chExt cx="224119" cy="66900"/>
              </a:xfrm>
            </p:grpSpPr>
            <p:sp>
              <p:nvSpPr>
                <p:cNvPr id="17823" name="Google Shape;17823;p82"/>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824" name="Google Shape;17824;p82"/>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7825" name="Google Shape;17825;p82"/>
              <p:cNvGrpSpPr/>
              <p:nvPr/>
            </p:nvGrpSpPr>
            <p:grpSpPr>
              <a:xfrm>
                <a:off x="3564643" y="4058666"/>
                <a:ext cx="223397" cy="66900"/>
                <a:chOff x="3564643" y="4058666"/>
                <a:chExt cx="223397" cy="66900"/>
              </a:xfrm>
            </p:grpSpPr>
            <p:sp>
              <p:nvSpPr>
                <p:cNvPr id="17826" name="Google Shape;17826;p82"/>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827" name="Google Shape;17827;p82"/>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7828" name="Google Shape;17828;p82"/>
            <p:cNvGrpSpPr/>
            <p:nvPr/>
          </p:nvGrpSpPr>
          <p:grpSpPr>
            <a:xfrm>
              <a:off x="2633353" y="3965763"/>
              <a:ext cx="933975" cy="445687"/>
              <a:chOff x="2633353" y="3965763"/>
              <a:chExt cx="933975" cy="445687"/>
            </a:xfrm>
          </p:grpSpPr>
          <p:sp>
            <p:nvSpPr>
              <p:cNvPr id="17829" name="Google Shape;17829;p82"/>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82"/>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831" name="Google Shape;17831;p82"/>
          <p:cNvGrpSpPr/>
          <p:nvPr/>
        </p:nvGrpSpPr>
        <p:grpSpPr>
          <a:xfrm>
            <a:off x="6410784" y="1264884"/>
            <a:ext cx="1131087" cy="587383"/>
            <a:chOff x="238125" y="999450"/>
            <a:chExt cx="7140700" cy="3708225"/>
          </a:xfrm>
        </p:grpSpPr>
        <p:sp>
          <p:nvSpPr>
            <p:cNvPr id="17832" name="Google Shape;17832;p82"/>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82"/>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82"/>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82"/>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82"/>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82"/>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82"/>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82"/>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82"/>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1" name="Google Shape;17841;p82"/>
          <p:cNvGrpSpPr/>
          <p:nvPr/>
        </p:nvGrpSpPr>
        <p:grpSpPr>
          <a:xfrm>
            <a:off x="3762234" y="3714379"/>
            <a:ext cx="1375854" cy="678131"/>
            <a:chOff x="3913765" y="3641905"/>
            <a:chExt cx="1522805" cy="750560"/>
          </a:xfrm>
        </p:grpSpPr>
        <p:grpSp>
          <p:nvGrpSpPr>
            <p:cNvPr id="17842" name="Google Shape;17842;p82"/>
            <p:cNvGrpSpPr/>
            <p:nvPr/>
          </p:nvGrpSpPr>
          <p:grpSpPr>
            <a:xfrm>
              <a:off x="3913765" y="3997002"/>
              <a:ext cx="1522805" cy="395463"/>
              <a:chOff x="3913765" y="3997002"/>
              <a:chExt cx="1522805" cy="395463"/>
            </a:xfrm>
          </p:grpSpPr>
          <p:grpSp>
            <p:nvGrpSpPr>
              <p:cNvPr id="17843" name="Google Shape;17843;p82"/>
              <p:cNvGrpSpPr/>
              <p:nvPr/>
            </p:nvGrpSpPr>
            <p:grpSpPr>
              <a:xfrm>
                <a:off x="3913765" y="4138659"/>
                <a:ext cx="507602" cy="253806"/>
                <a:chOff x="3913765" y="4138659"/>
                <a:chExt cx="507602" cy="253806"/>
              </a:xfrm>
            </p:grpSpPr>
            <p:sp>
              <p:nvSpPr>
                <p:cNvPr id="17844" name="Google Shape;17844;p82"/>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82"/>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7846" name="Google Shape;17846;p82"/>
              <p:cNvGrpSpPr/>
              <p:nvPr/>
            </p:nvGrpSpPr>
            <p:grpSpPr>
              <a:xfrm>
                <a:off x="4421361" y="3997002"/>
                <a:ext cx="507618" cy="395463"/>
                <a:chOff x="4421361" y="3997002"/>
                <a:chExt cx="507618" cy="395463"/>
              </a:xfrm>
            </p:grpSpPr>
            <p:sp>
              <p:nvSpPr>
                <p:cNvPr id="17847" name="Google Shape;17847;p82"/>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82"/>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9" name="Google Shape;17849;p82"/>
              <p:cNvGrpSpPr/>
              <p:nvPr/>
            </p:nvGrpSpPr>
            <p:grpSpPr>
              <a:xfrm>
                <a:off x="4928973" y="4189418"/>
                <a:ext cx="507596" cy="203047"/>
                <a:chOff x="4928973" y="4189418"/>
                <a:chExt cx="507596" cy="203047"/>
              </a:xfrm>
            </p:grpSpPr>
            <p:sp>
              <p:nvSpPr>
                <p:cNvPr id="17850" name="Google Shape;17850;p82"/>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82"/>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852" name="Google Shape;17852;p82"/>
            <p:cNvGrpSpPr/>
            <p:nvPr/>
          </p:nvGrpSpPr>
          <p:grpSpPr>
            <a:xfrm>
              <a:off x="4482186" y="3641905"/>
              <a:ext cx="397605" cy="349784"/>
              <a:chOff x="2906375" y="1159725"/>
              <a:chExt cx="1860575" cy="1636800"/>
            </a:xfrm>
          </p:grpSpPr>
          <p:sp>
            <p:nvSpPr>
              <p:cNvPr id="17853" name="Google Shape;17853;p82"/>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82"/>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82"/>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82"/>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857" name="Google Shape;17857;p82"/>
          <p:cNvGrpSpPr/>
          <p:nvPr/>
        </p:nvGrpSpPr>
        <p:grpSpPr>
          <a:xfrm>
            <a:off x="6546943" y="2074305"/>
            <a:ext cx="940737" cy="721067"/>
            <a:chOff x="6599718" y="2068734"/>
            <a:chExt cx="940737" cy="721067"/>
          </a:xfrm>
        </p:grpSpPr>
        <p:sp>
          <p:nvSpPr>
            <p:cNvPr id="17858" name="Google Shape;17858;p82"/>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82"/>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82"/>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82"/>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82"/>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82"/>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64" name="Google Shape;17864;p82"/>
            <p:cNvGrpSpPr/>
            <p:nvPr/>
          </p:nvGrpSpPr>
          <p:grpSpPr>
            <a:xfrm>
              <a:off x="6836957" y="2068734"/>
              <a:ext cx="461892" cy="721067"/>
              <a:chOff x="6836957" y="2068734"/>
              <a:chExt cx="461892" cy="721067"/>
            </a:xfrm>
          </p:grpSpPr>
          <p:sp>
            <p:nvSpPr>
              <p:cNvPr id="17865" name="Google Shape;17865;p82"/>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82"/>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82"/>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82"/>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82"/>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82"/>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71" name="Google Shape;17871;p82"/>
              <p:cNvGrpSpPr/>
              <p:nvPr/>
            </p:nvGrpSpPr>
            <p:grpSpPr>
              <a:xfrm>
                <a:off x="6836957" y="2068734"/>
                <a:ext cx="461892" cy="721067"/>
                <a:chOff x="6836957" y="2068734"/>
                <a:chExt cx="461892" cy="721067"/>
              </a:xfrm>
            </p:grpSpPr>
            <p:sp>
              <p:nvSpPr>
                <p:cNvPr id="17872" name="Google Shape;17872;p82"/>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82"/>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82"/>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82"/>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82"/>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82"/>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82"/>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7879" name="Google Shape;17879;p82"/>
          <p:cNvGrpSpPr/>
          <p:nvPr/>
        </p:nvGrpSpPr>
        <p:grpSpPr>
          <a:xfrm>
            <a:off x="2430262" y="2078652"/>
            <a:ext cx="712577" cy="712374"/>
            <a:chOff x="2559249" y="2069323"/>
            <a:chExt cx="685566" cy="685634"/>
          </a:xfrm>
        </p:grpSpPr>
        <p:sp>
          <p:nvSpPr>
            <p:cNvPr id="17880" name="Google Shape;17880;p82"/>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82"/>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82"/>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82"/>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82"/>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82"/>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82"/>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82"/>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82"/>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82"/>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82"/>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82"/>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82"/>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3" name="Google Shape;17893;p82"/>
          <p:cNvGrpSpPr/>
          <p:nvPr/>
        </p:nvGrpSpPr>
        <p:grpSpPr>
          <a:xfrm>
            <a:off x="7612699" y="1191441"/>
            <a:ext cx="845645" cy="711911"/>
            <a:chOff x="951975" y="315800"/>
            <a:chExt cx="5860325" cy="4933550"/>
          </a:xfrm>
        </p:grpSpPr>
        <p:sp>
          <p:nvSpPr>
            <p:cNvPr id="17894" name="Google Shape;17894;p82"/>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82"/>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82"/>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82"/>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82"/>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82"/>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82"/>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82"/>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02" name="Google Shape;17902;p82"/>
          <p:cNvGrpSpPr/>
          <p:nvPr/>
        </p:nvGrpSpPr>
        <p:grpSpPr>
          <a:xfrm>
            <a:off x="3709828" y="2927550"/>
            <a:ext cx="1617932" cy="621724"/>
            <a:chOff x="3862800" y="3038525"/>
            <a:chExt cx="1329006" cy="510698"/>
          </a:xfrm>
        </p:grpSpPr>
        <p:sp>
          <p:nvSpPr>
            <p:cNvPr id="17903" name="Google Shape;17903;p82"/>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82"/>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05" name="Google Shape;17905;p82"/>
            <p:cNvGrpSpPr/>
            <p:nvPr/>
          </p:nvGrpSpPr>
          <p:grpSpPr>
            <a:xfrm>
              <a:off x="3967075" y="3040337"/>
              <a:ext cx="1019927" cy="402126"/>
              <a:chOff x="3967075" y="3040337"/>
              <a:chExt cx="1019927" cy="402126"/>
            </a:xfrm>
          </p:grpSpPr>
          <p:sp>
            <p:nvSpPr>
              <p:cNvPr id="17906" name="Google Shape;17906;p82"/>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82"/>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08" name="Google Shape;17908;p82"/>
            <p:cNvGrpSpPr/>
            <p:nvPr/>
          </p:nvGrpSpPr>
          <p:grpSpPr>
            <a:xfrm>
              <a:off x="4186700" y="3040337"/>
              <a:ext cx="390475" cy="183289"/>
              <a:chOff x="4186700" y="3040337"/>
              <a:chExt cx="390475" cy="183289"/>
            </a:xfrm>
          </p:grpSpPr>
          <p:sp>
            <p:nvSpPr>
              <p:cNvPr id="17909" name="Google Shape;17909;p82"/>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82"/>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1" name="Google Shape;17911;p82"/>
            <p:cNvGrpSpPr/>
            <p:nvPr/>
          </p:nvGrpSpPr>
          <p:grpSpPr>
            <a:xfrm>
              <a:off x="4073727" y="3040337"/>
              <a:ext cx="697794" cy="296263"/>
              <a:chOff x="4073727" y="3040337"/>
              <a:chExt cx="697794" cy="296263"/>
            </a:xfrm>
          </p:grpSpPr>
          <p:sp>
            <p:nvSpPr>
              <p:cNvPr id="17912" name="Google Shape;17912;p82"/>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82"/>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4" name="Google Shape;17914;p82"/>
            <p:cNvGrpSpPr/>
            <p:nvPr/>
          </p:nvGrpSpPr>
          <p:grpSpPr>
            <a:xfrm>
              <a:off x="3862800" y="3038525"/>
              <a:ext cx="1329006" cy="510698"/>
              <a:chOff x="3862800" y="3038525"/>
              <a:chExt cx="1329006" cy="510698"/>
            </a:xfrm>
          </p:grpSpPr>
          <p:sp>
            <p:nvSpPr>
              <p:cNvPr id="17915" name="Google Shape;17915;p82"/>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82"/>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917" name="Google Shape;17917;p82"/>
          <p:cNvGrpSpPr/>
          <p:nvPr/>
        </p:nvGrpSpPr>
        <p:grpSpPr>
          <a:xfrm>
            <a:off x="718150" y="1191441"/>
            <a:ext cx="883205" cy="775176"/>
            <a:chOff x="649648" y="271400"/>
            <a:chExt cx="6215377" cy="5455143"/>
          </a:xfrm>
        </p:grpSpPr>
        <p:sp>
          <p:nvSpPr>
            <p:cNvPr id="17918" name="Google Shape;17918;p82"/>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82"/>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82"/>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82"/>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82"/>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82"/>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82"/>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82"/>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82"/>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82"/>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82"/>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82"/>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0" name="Google Shape;17930;p82"/>
          <p:cNvGrpSpPr/>
          <p:nvPr/>
        </p:nvGrpSpPr>
        <p:grpSpPr>
          <a:xfrm>
            <a:off x="2326452" y="1191441"/>
            <a:ext cx="767704" cy="815489"/>
            <a:chOff x="2499700" y="1135950"/>
            <a:chExt cx="732402" cy="777990"/>
          </a:xfrm>
        </p:grpSpPr>
        <p:grpSp>
          <p:nvGrpSpPr>
            <p:cNvPr id="17931" name="Google Shape;17931;p82"/>
            <p:cNvGrpSpPr/>
            <p:nvPr/>
          </p:nvGrpSpPr>
          <p:grpSpPr>
            <a:xfrm>
              <a:off x="2499700" y="1135950"/>
              <a:ext cx="732402" cy="694705"/>
              <a:chOff x="2499700" y="1135950"/>
              <a:chExt cx="732402" cy="694705"/>
            </a:xfrm>
          </p:grpSpPr>
          <p:sp>
            <p:nvSpPr>
              <p:cNvPr id="17932" name="Google Shape;17932;p82"/>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82"/>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82"/>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82"/>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82"/>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82"/>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82"/>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82"/>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82"/>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82"/>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82"/>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82"/>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82"/>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82"/>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82"/>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82"/>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82"/>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82"/>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82"/>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82"/>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82"/>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82"/>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82"/>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82"/>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82"/>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82"/>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82"/>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59" name="Google Shape;17959;p82"/>
            <p:cNvGrpSpPr/>
            <p:nvPr/>
          </p:nvGrpSpPr>
          <p:grpSpPr>
            <a:xfrm>
              <a:off x="2517909" y="1188726"/>
              <a:ext cx="702702" cy="725214"/>
              <a:chOff x="2517909" y="1188726"/>
              <a:chExt cx="702702" cy="725214"/>
            </a:xfrm>
          </p:grpSpPr>
          <p:sp>
            <p:nvSpPr>
              <p:cNvPr id="17960" name="Google Shape;17960;p82"/>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82"/>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82"/>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82"/>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82"/>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965" name="Google Shape;17965;p82"/>
          <p:cNvGrpSpPr/>
          <p:nvPr/>
        </p:nvGrpSpPr>
        <p:grpSpPr>
          <a:xfrm>
            <a:off x="1672184" y="1191441"/>
            <a:ext cx="583439" cy="870229"/>
            <a:chOff x="1716825" y="1121550"/>
            <a:chExt cx="622800" cy="928938"/>
          </a:xfrm>
        </p:grpSpPr>
        <p:grpSp>
          <p:nvGrpSpPr>
            <p:cNvPr id="17966" name="Google Shape;17966;p82"/>
            <p:cNvGrpSpPr/>
            <p:nvPr/>
          </p:nvGrpSpPr>
          <p:grpSpPr>
            <a:xfrm>
              <a:off x="1716825" y="1121550"/>
              <a:ext cx="622800" cy="928938"/>
              <a:chOff x="1716825" y="1121550"/>
              <a:chExt cx="622800" cy="928938"/>
            </a:xfrm>
          </p:grpSpPr>
          <p:cxnSp>
            <p:nvCxnSpPr>
              <p:cNvPr id="17967" name="Google Shape;17967;p82"/>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7968" name="Google Shape;17968;p82"/>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9" name="Google Shape;17969;p82"/>
            <p:cNvGrpSpPr/>
            <p:nvPr/>
          </p:nvGrpSpPr>
          <p:grpSpPr>
            <a:xfrm>
              <a:off x="1768050" y="1172775"/>
              <a:ext cx="520200" cy="832000"/>
              <a:chOff x="1768050" y="1172775"/>
              <a:chExt cx="520200" cy="832000"/>
            </a:xfrm>
          </p:grpSpPr>
          <p:cxnSp>
            <p:nvCxnSpPr>
              <p:cNvPr id="17970" name="Google Shape;17970;p82"/>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7971" name="Google Shape;17971;p82"/>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2" name="Google Shape;17972;p82"/>
            <p:cNvGrpSpPr/>
            <p:nvPr/>
          </p:nvGrpSpPr>
          <p:grpSpPr>
            <a:xfrm>
              <a:off x="1820100" y="1225475"/>
              <a:ext cx="416400" cy="729575"/>
              <a:chOff x="1820100" y="1225475"/>
              <a:chExt cx="416400" cy="729575"/>
            </a:xfrm>
          </p:grpSpPr>
          <p:cxnSp>
            <p:nvCxnSpPr>
              <p:cNvPr id="17973" name="Google Shape;17973;p82"/>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7974" name="Google Shape;17974;p82"/>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5" name="Google Shape;17975;p82"/>
            <p:cNvGrpSpPr/>
            <p:nvPr/>
          </p:nvGrpSpPr>
          <p:grpSpPr>
            <a:xfrm>
              <a:off x="1874250" y="1278825"/>
              <a:ext cx="308100" cy="605275"/>
              <a:chOff x="1874250" y="1278825"/>
              <a:chExt cx="308100" cy="605275"/>
            </a:xfrm>
          </p:grpSpPr>
          <p:cxnSp>
            <p:nvCxnSpPr>
              <p:cNvPr id="17976" name="Google Shape;17976;p82"/>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7977" name="Google Shape;17977;p82"/>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78" name="Google Shape;17978;p82"/>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9" name="Google Shape;17979;p82"/>
          <p:cNvGrpSpPr/>
          <p:nvPr/>
        </p:nvGrpSpPr>
        <p:grpSpPr>
          <a:xfrm>
            <a:off x="1592007" y="2077763"/>
            <a:ext cx="739072" cy="714152"/>
            <a:chOff x="4334725" y="1355875"/>
            <a:chExt cx="3106650" cy="3001900"/>
          </a:xfrm>
        </p:grpSpPr>
        <p:grpSp>
          <p:nvGrpSpPr>
            <p:cNvPr id="17980" name="Google Shape;17980;p82"/>
            <p:cNvGrpSpPr/>
            <p:nvPr/>
          </p:nvGrpSpPr>
          <p:grpSpPr>
            <a:xfrm>
              <a:off x="4516050" y="1724875"/>
              <a:ext cx="2693725" cy="2632900"/>
              <a:chOff x="4516050" y="1724875"/>
              <a:chExt cx="2693725" cy="2632900"/>
            </a:xfrm>
          </p:grpSpPr>
          <p:sp>
            <p:nvSpPr>
              <p:cNvPr id="17981" name="Google Shape;17981;p82"/>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82"/>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82"/>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4" name="Google Shape;17984;p82"/>
            <p:cNvGrpSpPr/>
            <p:nvPr/>
          </p:nvGrpSpPr>
          <p:grpSpPr>
            <a:xfrm>
              <a:off x="4334725" y="1355875"/>
              <a:ext cx="3106650" cy="2709650"/>
              <a:chOff x="4334725" y="1355875"/>
              <a:chExt cx="3106650" cy="2709650"/>
            </a:xfrm>
          </p:grpSpPr>
          <p:sp>
            <p:nvSpPr>
              <p:cNvPr id="17985" name="Google Shape;17985;p82"/>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82"/>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82"/>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988" name="Google Shape;17988;p82"/>
          <p:cNvGrpSpPr/>
          <p:nvPr/>
        </p:nvGrpSpPr>
        <p:grpSpPr>
          <a:xfrm>
            <a:off x="7708956" y="3708534"/>
            <a:ext cx="312074" cy="684173"/>
            <a:chOff x="7645573" y="3754300"/>
            <a:chExt cx="293855" cy="644170"/>
          </a:xfrm>
        </p:grpSpPr>
        <p:sp>
          <p:nvSpPr>
            <p:cNvPr id="17989" name="Google Shape;17989;p82"/>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82"/>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1" name="Google Shape;17991;p82"/>
          <p:cNvGrpSpPr/>
          <p:nvPr/>
        </p:nvGrpSpPr>
        <p:grpSpPr>
          <a:xfrm>
            <a:off x="5630944" y="1191441"/>
            <a:ext cx="709011" cy="739359"/>
            <a:chOff x="5830645" y="1256617"/>
            <a:chExt cx="530340" cy="553040"/>
          </a:xfrm>
        </p:grpSpPr>
        <p:grpSp>
          <p:nvGrpSpPr>
            <p:cNvPr id="17992" name="Google Shape;17992;p82"/>
            <p:cNvGrpSpPr/>
            <p:nvPr/>
          </p:nvGrpSpPr>
          <p:grpSpPr>
            <a:xfrm>
              <a:off x="5830645" y="1256617"/>
              <a:ext cx="259743" cy="269909"/>
              <a:chOff x="5830645" y="1256617"/>
              <a:chExt cx="259743" cy="269909"/>
            </a:xfrm>
          </p:grpSpPr>
          <p:sp>
            <p:nvSpPr>
              <p:cNvPr id="17993" name="Google Shape;17993;p82"/>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82"/>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5" name="Google Shape;17995;p82"/>
            <p:cNvGrpSpPr/>
            <p:nvPr/>
          </p:nvGrpSpPr>
          <p:grpSpPr>
            <a:xfrm>
              <a:off x="6101293" y="1256617"/>
              <a:ext cx="259692" cy="269909"/>
              <a:chOff x="6101293" y="1256617"/>
              <a:chExt cx="259692" cy="269909"/>
            </a:xfrm>
          </p:grpSpPr>
          <p:sp>
            <p:nvSpPr>
              <p:cNvPr id="17996" name="Google Shape;17996;p82"/>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82"/>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8" name="Google Shape;17998;p82"/>
            <p:cNvGrpSpPr/>
            <p:nvPr/>
          </p:nvGrpSpPr>
          <p:grpSpPr>
            <a:xfrm>
              <a:off x="5830645" y="1539749"/>
              <a:ext cx="259692" cy="269909"/>
              <a:chOff x="5830645" y="1539749"/>
              <a:chExt cx="259692" cy="269909"/>
            </a:xfrm>
          </p:grpSpPr>
          <p:sp>
            <p:nvSpPr>
              <p:cNvPr id="17999" name="Google Shape;17999;p82"/>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82"/>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1" name="Google Shape;18001;p82"/>
            <p:cNvGrpSpPr/>
            <p:nvPr/>
          </p:nvGrpSpPr>
          <p:grpSpPr>
            <a:xfrm>
              <a:off x="6101293" y="1539749"/>
              <a:ext cx="259692" cy="269909"/>
              <a:chOff x="6101293" y="1539749"/>
              <a:chExt cx="259692" cy="269909"/>
            </a:xfrm>
          </p:grpSpPr>
          <p:sp>
            <p:nvSpPr>
              <p:cNvPr id="18002" name="Google Shape;18002;p82"/>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82"/>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04" name="Google Shape;18004;p82"/>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5" name="Google Shape;18005;p82"/>
          <p:cNvGrpSpPr/>
          <p:nvPr/>
        </p:nvGrpSpPr>
        <p:grpSpPr>
          <a:xfrm>
            <a:off x="732438" y="2927557"/>
            <a:ext cx="1452955" cy="621360"/>
            <a:chOff x="732422" y="2990152"/>
            <a:chExt cx="1337773" cy="572102"/>
          </a:xfrm>
        </p:grpSpPr>
        <p:sp>
          <p:nvSpPr>
            <p:cNvPr id="18006" name="Google Shape;18006;p82"/>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82"/>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82"/>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82"/>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82"/>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82"/>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15" name="Shape 18015"/>
        <p:cNvGrpSpPr/>
        <p:nvPr/>
      </p:nvGrpSpPr>
      <p:grpSpPr>
        <a:xfrm>
          <a:off x="0" y="0"/>
          <a:ext cx="0" cy="0"/>
          <a:chOff x="0" y="0"/>
          <a:chExt cx="0" cy="0"/>
        </a:xfrm>
      </p:grpSpPr>
      <p:grpSp>
        <p:nvGrpSpPr>
          <p:cNvPr id="18016" name="Google Shape;18016;p83"/>
          <p:cNvGrpSpPr/>
          <p:nvPr/>
        </p:nvGrpSpPr>
        <p:grpSpPr>
          <a:xfrm>
            <a:off x="729238" y="1179665"/>
            <a:ext cx="1636117" cy="1526144"/>
            <a:chOff x="729238" y="1179665"/>
            <a:chExt cx="1636117" cy="1526144"/>
          </a:xfrm>
        </p:grpSpPr>
        <p:grpSp>
          <p:nvGrpSpPr>
            <p:cNvPr id="18017" name="Google Shape;18017;p83"/>
            <p:cNvGrpSpPr/>
            <p:nvPr/>
          </p:nvGrpSpPr>
          <p:grpSpPr>
            <a:xfrm>
              <a:off x="729238" y="1179665"/>
              <a:ext cx="80700" cy="1526144"/>
              <a:chOff x="729238" y="1179665"/>
              <a:chExt cx="80700" cy="1526144"/>
            </a:xfrm>
          </p:grpSpPr>
          <p:sp>
            <p:nvSpPr>
              <p:cNvPr id="18018" name="Google Shape;18018;p83"/>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83"/>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83"/>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83"/>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83"/>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83"/>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83"/>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83"/>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83"/>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83"/>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8" name="Google Shape;18028;p83"/>
            <p:cNvGrpSpPr/>
            <p:nvPr/>
          </p:nvGrpSpPr>
          <p:grpSpPr>
            <a:xfrm>
              <a:off x="903098" y="1179665"/>
              <a:ext cx="80700" cy="1526144"/>
              <a:chOff x="903098" y="1179665"/>
              <a:chExt cx="80700" cy="1526144"/>
            </a:xfrm>
          </p:grpSpPr>
          <p:sp>
            <p:nvSpPr>
              <p:cNvPr id="18029" name="Google Shape;18029;p83"/>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83"/>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83"/>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83"/>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83"/>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83"/>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83"/>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83"/>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83"/>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83"/>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9" name="Google Shape;18039;p83"/>
            <p:cNvGrpSpPr/>
            <p:nvPr/>
          </p:nvGrpSpPr>
          <p:grpSpPr>
            <a:xfrm>
              <a:off x="1076958" y="1179665"/>
              <a:ext cx="80700" cy="1526144"/>
              <a:chOff x="1076958" y="1179665"/>
              <a:chExt cx="80700" cy="1526144"/>
            </a:xfrm>
          </p:grpSpPr>
          <p:sp>
            <p:nvSpPr>
              <p:cNvPr id="18040" name="Google Shape;18040;p83"/>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83"/>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83"/>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83"/>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83"/>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83"/>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83"/>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83"/>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83"/>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83"/>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0" name="Google Shape;18050;p83"/>
            <p:cNvGrpSpPr/>
            <p:nvPr/>
          </p:nvGrpSpPr>
          <p:grpSpPr>
            <a:xfrm>
              <a:off x="1247707" y="1179665"/>
              <a:ext cx="80700" cy="1526144"/>
              <a:chOff x="1247707" y="1179665"/>
              <a:chExt cx="80700" cy="1526144"/>
            </a:xfrm>
          </p:grpSpPr>
          <p:sp>
            <p:nvSpPr>
              <p:cNvPr id="18051" name="Google Shape;18051;p83"/>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83"/>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83"/>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83"/>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83"/>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83"/>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83"/>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83"/>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83"/>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83"/>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1" name="Google Shape;18061;p83"/>
            <p:cNvGrpSpPr/>
            <p:nvPr/>
          </p:nvGrpSpPr>
          <p:grpSpPr>
            <a:xfrm>
              <a:off x="1421567" y="1179665"/>
              <a:ext cx="80700" cy="1526144"/>
              <a:chOff x="1421567" y="1179665"/>
              <a:chExt cx="80700" cy="1526144"/>
            </a:xfrm>
          </p:grpSpPr>
          <p:sp>
            <p:nvSpPr>
              <p:cNvPr id="18062" name="Google Shape;18062;p83"/>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83"/>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83"/>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83"/>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83"/>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83"/>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83"/>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83"/>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83"/>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83"/>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2" name="Google Shape;18072;p83"/>
            <p:cNvGrpSpPr/>
            <p:nvPr/>
          </p:nvGrpSpPr>
          <p:grpSpPr>
            <a:xfrm>
              <a:off x="1592327" y="1179665"/>
              <a:ext cx="80700" cy="1526144"/>
              <a:chOff x="1592327" y="1179665"/>
              <a:chExt cx="80700" cy="1526144"/>
            </a:xfrm>
          </p:grpSpPr>
          <p:sp>
            <p:nvSpPr>
              <p:cNvPr id="18073" name="Google Shape;18073;p83"/>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83"/>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83"/>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83"/>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83"/>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83"/>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83"/>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83"/>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83"/>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83"/>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3" name="Google Shape;18083;p83"/>
            <p:cNvGrpSpPr/>
            <p:nvPr/>
          </p:nvGrpSpPr>
          <p:grpSpPr>
            <a:xfrm>
              <a:off x="1766187" y="1179665"/>
              <a:ext cx="80700" cy="1526144"/>
              <a:chOff x="1766187" y="1179665"/>
              <a:chExt cx="80700" cy="1526144"/>
            </a:xfrm>
          </p:grpSpPr>
          <p:sp>
            <p:nvSpPr>
              <p:cNvPr id="18084" name="Google Shape;18084;p83"/>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83"/>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83"/>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83"/>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83"/>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83"/>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83"/>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83"/>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83"/>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83"/>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4" name="Google Shape;18094;p83"/>
            <p:cNvGrpSpPr/>
            <p:nvPr/>
          </p:nvGrpSpPr>
          <p:grpSpPr>
            <a:xfrm>
              <a:off x="1936935" y="1179665"/>
              <a:ext cx="80700" cy="1526144"/>
              <a:chOff x="1936935" y="1179665"/>
              <a:chExt cx="80700" cy="1526144"/>
            </a:xfrm>
          </p:grpSpPr>
          <p:sp>
            <p:nvSpPr>
              <p:cNvPr id="18095" name="Google Shape;18095;p83"/>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83"/>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83"/>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83"/>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83"/>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83"/>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83"/>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83"/>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83"/>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83"/>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5" name="Google Shape;18105;p83"/>
            <p:cNvGrpSpPr/>
            <p:nvPr/>
          </p:nvGrpSpPr>
          <p:grpSpPr>
            <a:xfrm>
              <a:off x="2110795" y="1179665"/>
              <a:ext cx="80700" cy="1526144"/>
              <a:chOff x="2110795" y="1179665"/>
              <a:chExt cx="80700" cy="1526144"/>
            </a:xfrm>
          </p:grpSpPr>
          <p:sp>
            <p:nvSpPr>
              <p:cNvPr id="18106" name="Google Shape;18106;p83"/>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83"/>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83"/>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83"/>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83"/>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83"/>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83"/>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83"/>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83"/>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83"/>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6" name="Google Shape;18116;p83"/>
            <p:cNvGrpSpPr/>
            <p:nvPr/>
          </p:nvGrpSpPr>
          <p:grpSpPr>
            <a:xfrm>
              <a:off x="2284655" y="1179665"/>
              <a:ext cx="80700" cy="1526144"/>
              <a:chOff x="2284655" y="1179665"/>
              <a:chExt cx="80700" cy="1526144"/>
            </a:xfrm>
          </p:grpSpPr>
          <p:sp>
            <p:nvSpPr>
              <p:cNvPr id="18117" name="Google Shape;18117;p83"/>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83"/>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83"/>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83"/>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83"/>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83"/>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83"/>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83"/>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83"/>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83"/>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127" name="Google Shape;18127;p83"/>
          <p:cNvGrpSpPr/>
          <p:nvPr/>
        </p:nvGrpSpPr>
        <p:grpSpPr>
          <a:xfrm>
            <a:off x="2623904" y="1198803"/>
            <a:ext cx="1364248" cy="1102133"/>
            <a:chOff x="2623904" y="1198803"/>
            <a:chExt cx="1364248" cy="1102133"/>
          </a:xfrm>
        </p:grpSpPr>
        <p:grpSp>
          <p:nvGrpSpPr>
            <p:cNvPr id="18128" name="Google Shape;18128;p83"/>
            <p:cNvGrpSpPr/>
            <p:nvPr/>
          </p:nvGrpSpPr>
          <p:grpSpPr>
            <a:xfrm>
              <a:off x="2623907" y="1198803"/>
              <a:ext cx="1364245" cy="273000"/>
              <a:chOff x="2623907" y="1198803"/>
              <a:chExt cx="1364245" cy="273000"/>
            </a:xfrm>
          </p:grpSpPr>
          <p:sp>
            <p:nvSpPr>
              <p:cNvPr id="18129" name="Google Shape;18129;p83"/>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83"/>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83"/>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83"/>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83"/>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4" name="Google Shape;18134;p83"/>
            <p:cNvGrpSpPr/>
            <p:nvPr/>
          </p:nvGrpSpPr>
          <p:grpSpPr>
            <a:xfrm>
              <a:off x="2623904" y="1476964"/>
              <a:ext cx="1364245" cy="273000"/>
              <a:chOff x="2623904" y="1476964"/>
              <a:chExt cx="1364245" cy="273000"/>
            </a:xfrm>
          </p:grpSpPr>
          <p:sp>
            <p:nvSpPr>
              <p:cNvPr id="18135" name="Google Shape;18135;p83"/>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83"/>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83"/>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83"/>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83"/>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0" name="Google Shape;18140;p83"/>
            <p:cNvGrpSpPr/>
            <p:nvPr/>
          </p:nvGrpSpPr>
          <p:grpSpPr>
            <a:xfrm>
              <a:off x="2623907" y="1749775"/>
              <a:ext cx="1364245" cy="273000"/>
              <a:chOff x="2623907" y="1749775"/>
              <a:chExt cx="1364245" cy="273000"/>
            </a:xfrm>
          </p:grpSpPr>
          <p:sp>
            <p:nvSpPr>
              <p:cNvPr id="18141" name="Google Shape;18141;p83"/>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83"/>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83"/>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83"/>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83"/>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6" name="Google Shape;18146;p83"/>
            <p:cNvGrpSpPr/>
            <p:nvPr/>
          </p:nvGrpSpPr>
          <p:grpSpPr>
            <a:xfrm>
              <a:off x="2623904" y="2027936"/>
              <a:ext cx="1364245" cy="273000"/>
              <a:chOff x="2623904" y="2027936"/>
              <a:chExt cx="1364245" cy="273000"/>
            </a:xfrm>
          </p:grpSpPr>
          <p:sp>
            <p:nvSpPr>
              <p:cNvPr id="18147" name="Google Shape;18147;p83"/>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83"/>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83"/>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83"/>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83"/>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152" name="Google Shape;18152;p83"/>
          <p:cNvGrpSpPr/>
          <p:nvPr/>
        </p:nvGrpSpPr>
        <p:grpSpPr>
          <a:xfrm>
            <a:off x="2613365" y="2657986"/>
            <a:ext cx="1387541" cy="159124"/>
            <a:chOff x="3200660" y="2180272"/>
            <a:chExt cx="2563824" cy="378237"/>
          </a:xfrm>
        </p:grpSpPr>
        <p:sp>
          <p:nvSpPr>
            <p:cNvPr id="18153" name="Google Shape;18153;p83"/>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83"/>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83"/>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83"/>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83"/>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83"/>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83"/>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83"/>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83"/>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83"/>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83"/>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83"/>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83"/>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83"/>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83"/>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83"/>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83"/>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83"/>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1" name="Google Shape;18171;p83"/>
          <p:cNvGrpSpPr/>
          <p:nvPr/>
        </p:nvGrpSpPr>
        <p:grpSpPr>
          <a:xfrm>
            <a:off x="2609890" y="2935811"/>
            <a:ext cx="1390502" cy="159625"/>
            <a:chOff x="3530150" y="2790075"/>
            <a:chExt cx="1962600" cy="225300"/>
          </a:xfrm>
        </p:grpSpPr>
        <p:sp>
          <p:nvSpPr>
            <p:cNvPr id="18172" name="Google Shape;18172;p83"/>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83"/>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4" name="Google Shape;18174;p83"/>
          <p:cNvGrpSpPr/>
          <p:nvPr/>
        </p:nvGrpSpPr>
        <p:grpSpPr>
          <a:xfrm>
            <a:off x="2610543" y="3214137"/>
            <a:ext cx="1411629" cy="153761"/>
            <a:chOff x="3558802" y="4011427"/>
            <a:chExt cx="1866000" cy="111300"/>
          </a:xfrm>
        </p:grpSpPr>
        <p:sp>
          <p:nvSpPr>
            <p:cNvPr id="18175" name="Google Shape;18175;p83"/>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83"/>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7" name="Google Shape;18177;p83"/>
          <p:cNvGrpSpPr/>
          <p:nvPr/>
        </p:nvGrpSpPr>
        <p:grpSpPr>
          <a:xfrm>
            <a:off x="2610235" y="2419536"/>
            <a:ext cx="1383503" cy="119749"/>
            <a:chOff x="3465975" y="2270276"/>
            <a:chExt cx="1986364" cy="171929"/>
          </a:xfrm>
        </p:grpSpPr>
        <p:sp>
          <p:nvSpPr>
            <p:cNvPr id="18178" name="Google Shape;18178;p83"/>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83"/>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83"/>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83"/>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83"/>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83"/>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83"/>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83"/>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6" name="Google Shape;18186;p83"/>
          <p:cNvGrpSpPr/>
          <p:nvPr/>
        </p:nvGrpSpPr>
        <p:grpSpPr>
          <a:xfrm>
            <a:off x="2621243" y="3783187"/>
            <a:ext cx="1369531" cy="195460"/>
            <a:chOff x="723300" y="4253549"/>
            <a:chExt cx="2276482" cy="324900"/>
          </a:xfrm>
        </p:grpSpPr>
        <p:sp>
          <p:nvSpPr>
            <p:cNvPr id="18187" name="Google Shape;18187;p83"/>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83"/>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83"/>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83"/>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83"/>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2" name="Google Shape;18192;p83"/>
          <p:cNvGrpSpPr/>
          <p:nvPr/>
        </p:nvGrpSpPr>
        <p:grpSpPr>
          <a:xfrm>
            <a:off x="2610803" y="3484367"/>
            <a:ext cx="1389066" cy="180119"/>
            <a:chOff x="705948" y="3788465"/>
            <a:chExt cx="2308953" cy="299400"/>
          </a:xfrm>
        </p:grpSpPr>
        <p:sp>
          <p:nvSpPr>
            <p:cNvPr id="18193" name="Google Shape;18193;p83"/>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83"/>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83"/>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83"/>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83"/>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8" name="Google Shape;18198;p83"/>
          <p:cNvGrpSpPr/>
          <p:nvPr/>
        </p:nvGrpSpPr>
        <p:grpSpPr>
          <a:xfrm>
            <a:off x="2658741" y="4097347"/>
            <a:ext cx="1304609" cy="294074"/>
            <a:chOff x="2658741" y="4097347"/>
            <a:chExt cx="1304609" cy="294074"/>
          </a:xfrm>
        </p:grpSpPr>
        <p:grpSp>
          <p:nvGrpSpPr>
            <p:cNvPr id="18199" name="Google Shape;18199;p83"/>
            <p:cNvGrpSpPr/>
            <p:nvPr/>
          </p:nvGrpSpPr>
          <p:grpSpPr>
            <a:xfrm>
              <a:off x="2658741" y="4097347"/>
              <a:ext cx="118572" cy="294074"/>
              <a:chOff x="3343310" y="4475555"/>
              <a:chExt cx="127717" cy="316753"/>
            </a:xfrm>
          </p:grpSpPr>
          <p:sp>
            <p:nvSpPr>
              <p:cNvPr id="18200" name="Google Shape;18200;p8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8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2" name="Google Shape;18202;p83"/>
            <p:cNvGrpSpPr/>
            <p:nvPr/>
          </p:nvGrpSpPr>
          <p:grpSpPr>
            <a:xfrm>
              <a:off x="3815519" y="4098388"/>
              <a:ext cx="147831" cy="291991"/>
              <a:chOff x="3527539" y="4476677"/>
              <a:chExt cx="159232" cy="314510"/>
            </a:xfrm>
          </p:grpSpPr>
          <p:sp>
            <p:nvSpPr>
              <p:cNvPr id="18203" name="Google Shape;18203;p8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8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5" name="Google Shape;18205;p83"/>
            <p:cNvGrpSpPr/>
            <p:nvPr/>
          </p:nvGrpSpPr>
          <p:grpSpPr>
            <a:xfrm>
              <a:off x="3511696" y="4098388"/>
              <a:ext cx="147831" cy="291991"/>
              <a:chOff x="3527539" y="4476677"/>
              <a:chExt cx="159232" cy="314510"/>
            </a:xfrm>
          </p:grpSpPr>
          <p:sp>
            <p:nvSpPr>
              <p:cNvPr id="18206" name="Google Shape;18206;p8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8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8" name="Google Shape;18208;p83"/>
            <p:cNvGrpSpPr/>
            <p:nvPr/>
          </p:nvGrpSpPr>
          <p:grpSpPr>
            <a:xfrm>
              <a:off x="3207874" y="4098388"/>
              <a:ext cx="147831" cy="291991"/>
              <a:chOff x="3527539" y="4476677"/>
              <a:chExt cx="159232" cy="314510"/>
            </a:xfrm>
          </p:grpSpPr>
          <p:sp>
            <p:nvSpPr>
              <p:cNvPr id="18209" name="Google Shape;18209;p8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8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1" name="Google Shape;18211;p83"/>
            <p:cNvGrpSpPr/>
            <p:nvPr/>
          </p:nvGrpSpPr>
          <p:grpSpPr>
            <a:xfrm>
              <a:off x="2933305" y="4097347"/>
              <a:ext cx="118572" cy="294074"/>
              <a:chOff x="3343310" y="4475555"/>
              <a:chExt cx="127717" cy="316753"/>
            </a:xfrm>
          </p:grpSpPr>
          <p:sp>
            <p:nvSpPr>
              <p:cNvPr id="18212" name="Google Shape;18212;p8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8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214" name="Google Shape;18214;p83"/>
          <p:cNvGrpSpPr/>
          <p:nvPr/>
        </p:nvGrpSpPr>
        <p:grpSpPr>
          <a:xfrm>
            <a:off x="4277571" y="2080469"/>
            <a:ext cx="1433821" cy="191501"/>
            <a:chOff x="4273350" y="2080469"/>
            <a:chExt cx="1433821" cy="191501"/>
          </a:xfrm>
        </p:grpSpPr>
        <p:grpSp>
          <p:nvGrpSpPr>
            <p:cNvPr id="18215" name="Google Shape;18215;p83"/>
            <p:cNvGrpSpPr/>
            <p:nvPr/>
          </p:nvGrpSpPr>
          <p:grpSpPr>
            <a:xfrm>
              <a:off x="4273350" y="2080469"/>
              <a:ext cx="1433821" cy="0"/>
              <a:chOff x="5224975" y="2962250"/>
              <a:chExt cx="1544400" cy="0"/>
            </a:xfrm>
          </p:grpSpPr>
          <p:cxnSp>
            <p:nvCxnSpPr>
              <p:cNvPr id="18216" name="Google Shape;18216;p83"/>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8217" name="Google Shape;18217;p83"/>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8218" name="Google Shape;18218;p83"/>
            <p:cNvGrpSpPr/>
            <p:nvPr/>
          </p:nvGrpSpPr>
          <p:grpSpPr>
            <a:xfrm>
              <a:off x="4273350" y="2271969"/>
              <a:ext cx="1433821" cy="0"/>
              <a:chOff x="5224975" y="2962250"/>
              <a:chExt cx="1544400" cy="0"/>
            </a:xfrm>
          </p:grpSpPr>
          <p:cxnSp>
            <p:nvCxnSpPr>
              <p:cNvPr id="18219" name="Google Shape;18219;p83"/>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8220" name="Google Shape;18220;p83"/>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8221" name="Google Shape;18221;p83"/>
          <p:cNvGrpSpPr/>
          <p:nvPr/>
        </p:nvGrpSpPr>
        <p:grpSpPr>
          <a:xfrm>
            <a:off x="4279126" y="1183036"/>
            <a:ext cx="1430711" cy="743389"/>
            <a:chOff x="5159450" y="1919950"/>
            <a:chExt cx="1541050" cy="862500"/>
          </a:xfrm>
        </p:grpSpPr>
        <p:sp>
          <p:nvSpPr>
            <p:cNvPr id="18222" name="Google Shape;18222;p83"/>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8223" name="Google Shape;18223;p83"/>
            <p:cNvGrpSpPr/>
            <p:nvPr/>
          </p:nvGrpSpPr>
          <p:grpSpPr>
            <a:xfrm>
              <a:off x="5159450" y="1919950"/>
              <a:ext cx="1541050" cy="862500"/>
              <a:chOff x="5159450" y="1919950"/>
              <a:chExt cx="1541050" cy="862500"/>
            </a:xfrm>
          </p:grpSpPr>
          <p:cxnSp>
            <p:nvCxnSpPr>
              <p:cNvPr id="18224" name="Google Shape;18224;p83"/>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8225" name="Google Shape;18225;p83"/>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8226" name="Google Shape;18226;p83"/>
          <p:cNvGrpSpPr/>
          <p:nvPr/>
        </p:nvGrpSpPr>
        <p:grpSpPr>
          <a:xfrm>
            <a:off x="4269239" y="2406364"/>
            <a:ext cx="1450484" cy="1052087"/>
            <a:chOff x="5230575" y="1554475"/>
            <a:chExt cx="2137150" cy="1550150"/>
          </a:xfrm>
        </p:grpSpPr>
        <p:sp>
          <p:nvSpPr>
            <p:cNvPr id="18227" name="Google Shape;18227;p83"/>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83"/>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83"/>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83"/>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83"/>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83"/>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83"/>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83"/>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83"/>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83"/>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83"/>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83"/>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83"/>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0" name="Google Shape;18240;p83"/>
          <p:cNvGrpSpPr/>
          <p:nvPr/>
        </p:nvGrpSpPr>
        <p:grpSpPr>
          <a:xfrm rot="10800000">
            <a:off x="4285790" y="3498553"/>
            <a:ext cx="1417383" cy="887946"/>
            <a:chOff x="5645403" y="2920021"/>
            <a:chExt cx="2650800" cy="2180614"/>
          </a:xfrm>
        </p:grpSpPr>
        <p:sp>
          <p:nvSpPr>
            <p:cNvPr id="18241" name="Google Shape;18241;p83"/>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242" name="Google Shape;18242;p83"/>
            <p:cNvCxnSpPr>
              <a:stCxn id="18241"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8243" name="Google Shape;18243;p83"/>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244" name="Google Shape;18244;p83"/>
            <p:cNvCxnSpPr>
              <a:endCxn id="18243"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18245" name="Google Shape;18245;p83"/>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246" name="Google Shape;18246;p83"/>
            <p:cNvCxnSpPr>
              <a:stCxn id="18245"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8247" name="Google Shape;18247;p83"/>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248" name="Google Shape;18248;p83"/>
            <p:cNvCxnSpPr>
              <a:endCxn id="18247"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8249" name="Google Shape;18249;p83"/>
          <p:cNvGrpSpPr/>
          <p:nvPr/>
        </p:nvGrpSpPr>
        <p:grpSpPr>
          <a:xfrm>
            <a:off x="7386150" y="2401908"/>
            <a:ext cx="1071743" cy="1021579"/>
            <a:chOff x="7189833" y="2022667"/>
            <a:chExt cx="1251159" cy="1192597"/>
          </a:xfrm>
        </p:grpSpPr>
        <p:sp>
          <p:nvSpPr>
            <p:cNvPr id="18250" name="Google Shape;18250;p83"/>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83"/>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83"/>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83"/>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4" name="Google Shape;18254;p83"/>
          <p:cNvGrpSpPr/>
          <p:nvPr/>
        </p:nvGrpSpPr>
        <p:grpSpPr>
          <a:xfrm>
            <a:off x="727421" y="2828315"/>
            <a:ext cx="1695374" cy="1560837"/>
            <a:chOff x="727421" y="2828315"/>
            <a:chExt cx="1695374" cy="1560837"/>
          </a:xfrm>
        </p:grpSpPr>
        <p:grpSp>
          <p:nvGrpSpPr>
            <p:cNvPr id="18255" name="Google Shape;18255;p83"/>
            <p:cNvGrpSpPr/>
            <p:nvPr/>
          </p:nvGrpSpPr>
          <p:grpSpPr>
            <a:xfrm>
              <a:off x="819108" y="2882501"/>
              <a:ext cx="103104" cy="1426186"/>
              <a:chOff x="4674013" y="3100904"/>
              <a:chExt cx="122758" cy="1698043"/>
            </a:xfrm>
          </p:grpSpPr>
          <p:sp>
            <p:nvSpPr>
              <p:cNvPr id="18256" name="Google Shape;18256;p83"/>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83"/>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83"/>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83"/>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83"/>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83"/>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83"/>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3" name="Google Shape;18263;p83"/>
            <p:cNvGrpSpPr/>
            <p:nvPr/>
          </p:nvGrpSpPr>
          <p:grpSpPr>
            <a:xfrm>
              <a:off x="1062475" y="2882501"/>
              <a:ext cx="103104" cy="1426186"/>
              <a:chOff x="4940438" y="3100904"/>
              <a:chExt cx="122758" cy="1698043"/>
            </a:xfrm>
          </p:grpSpPr>
          <p:sp>
            <p:nvSpPr>
              <p:cNvPr id="18264" name="Google Shape;18264;p83"/>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83"/>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83"/>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83"/>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83"/>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83"/>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83"/>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1" name="Google Shape;18271;p83"/>
            <p:cNvGrpSpPr/>
            <p:nvPr/>
          </p:nvGrpSpPr>
          <p:grpSpPr>
            <a:xfrm>
              <a:off x="1299324" y="2882501"/>
              <a:ext cx="103104" cy="1426186"/>
              <a:chOff x="5206863" y="3100904"/>
              <a:chExt cx="122758" cy="1698043"/>
            </a:xfrm>
          </p:grpSpPr>
          <p:sp>
            <p:nvSpPr>
              <p:cNvPr id="18272" name="Google Shape;18272;p8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8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8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8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8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8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8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9" name="Google Shape;18279;p83"/>
            <p:cNvGrpSpPr/>
            <p:nvPr/>
          </p:nvGrpSpPr>
          <p:grpSpPr>
            <a:xfrm>
              <a:off x="1786057" y="2882501"/>
              <a:ext cx="103104" cy="1426186"/>
              <a:chOff x="6006138" y="3143629"/>
              <a:chExt cx="122758" cy="1698043"/>
            </a:xfrm>
          </p:grpSpPr>
          <p:sp>
            <p:nvSpPr>
              <p:cNvPr id="18280" name="Google Shape;18280;p8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8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8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8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8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8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8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7" name="Google Shape;18287;p83"/>
            <p:cNvGrpSpPr/>
            <p:nvPr/>
          </p:nvGrpSpPr>
          <p:grpSpPr>
            <a:xfrm>
              <a:off x="2029422" y="2882501"/>
              <a:ext cx="103104" cy="1426186"/>
              <a:chOff x="6805413" y="3100904"/>
              <a:chExt cx="122758" cy="1698043"/>
            </a:xfrm>
          </p:grpSpPr>
          <p:sp>
            <p:nvSpPr>
              <p:cNvPr id="18288" name="Google Shape;18288;p83"/>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83"/>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83"/>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83"/>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83"/>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83"/>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83"/>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5" name="Google Shape;18295;p83"/>
            <p:cNvGrpSpPr/>
            <p:nvPr/>
          </p:nvGrpSpPr>
          <p:grpSpPr>
            <a:xfrm>
              <a:off x="727421" y="2828315"/>
              <a:ext cx="1695374" cy="1560837"/>
              <a:chOff x="734799" y="2782450"/>
              <a:chExt cx="1571100" cy="1577400"/>
            </a:xfrm>
          </p:grpSpPr>
          <p:cxnSp>
            <p:nvCxnSpPr>
              <p:cNvPr id="18296" name="Google Shape;18296;p83"/>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8297" name="Google Shape;18297;p83"/>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8298" name="Google Shape;18298;p83"/>
            <p:cNvGrpSpPr/>
            <p:nvPr/>
          </p:nvGrpSpPr>
          <p:grpSpPr>
            <a:xfrm>
              <a:off x="2272795" y="2882501"/>
              <a:ext cx="103104" cy="1426186"/>
              <a:chOff x="5206863" y="3100904"/>
              <a:chExt cx="122758" cy="1698043"/>
            </a:xfrm>
          </p:grpSpPr>
          <p:sp>
            <p:nvSpPr>
              <p:cNvPr id="18299" name="Google Shape;18299;p8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8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8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8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8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8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8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6" name="Google Shape;18306;p83"/>
            <p:cNvGrpSpPr/>
            <p:nvPr/>
          </p:nvGrpSpPr>
          <p:grpSpPr>
            <a:xfrm>
              <a:off x="1542694" y="2882501"/>
              <a:ext cx="103104" cy="1426186"/>
              <a:chOff x="6006138" y="3143629"/>
              <a:chExt cx="122758" cy="1698043"/>
            </a:xfrm>
          </p:grpSpPr>
          <p:sp>
            <p:nvSpPr>
              <p:cNvPr id="18307" name="Google Shape;18307;p8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8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8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8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8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8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8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314" name="Google Shape;18314;p83"/>
          <p:cNvGrpSpPr/>
          <p:nvPr/>
        </p:nvGrpSpPr>
        <p:grpSpPr>
          <a:xfrm>
            <a:off x="5936000" y="2405887"/>
            <a:ext cx="1248543" cy="1025319"/>
            <a:chOff x="5183758" y="1210600"/>
            <a:chExt cx="3605380" cy="2960783"/>
          </a:xfrm>
        </p:grpSpPr>
        <p:sp>
          <p:nvSpPr>
            <p:cNvPr id="18315" name="Google Shape;18315;p83"/>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83"/>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83"/>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83"/>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319" name="Google Shape;18319;p83"/>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8320" name="Google Shape;18320;p83"/>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8321" name="Google Shape;18321;p83"/>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8322" name="Google Shape;18322;p83"/>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8323" name="Google Shape;18323;p83"/>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24" name="Google Shape;18324;p83"/>
          <p:cNvGrpSpPr/>
          <p:nvPr/>
        </p:nvGrpSpPr>
        <p:grpSpPr>
          <a:xfrm>
            <a:off x="5793062" y="3544204"/>
            <a:ext cx="2664831" cy="843440"/>
            <a:chOff x="5916567" y="1099697"/>
            <a:chExt cx="2556683" cy="809211"/>
          </a:xfrm>
        </p:grpSpPr>
        <p:sp>
          <p:nvSpPr>
            <p:cNvPr id="18325" name="Google Shape;18325;p83"/>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83"/>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83"/>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83"/>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83"/>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83"/>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83"/>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83"/>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3" name="Google Shape;18333;p83"/>
          <p:cNvGrpSpPr/>
          <p:nvPr/>
        </p:nvGrpSpPr>
        <p:grpSpPr>
          <a:xfrm>
            <a:off x="5900602" y="1193063"/>
            <a:ext cx="1299851" cy="1023338"/>
            <a:chOff x="5900602" y="1193063"/>
            <a:chExt cx="1299851" cy="1023338"/>
          </a:xfrm>
        </p:grpSpPr>
        <p:grpSp>
          <p:nvGrpSpPr>
            <p:cNvPr id="18334" name="Google Shape;18334;p83"/>
            <p:cNvGrpSpPr/>
            <p:nvPr/>
          </p:nvGrpSpPr>
          <p:grpSpPr>
            <a:xfrm>
              <a:off x="6743564" y="1193063"/>
              <a:ext cx="456889" cy="700379"/>
              <a:chOff x="6743564" y="1193063"/>
              <a:chExt cx="456889" cy="700379"/>
            </a:xfrm>
          </p:grpSpPr>
          <p:grpSp>
            <p:nvGrpSpPr>
              <p:cNvPr id="18335" name="Google Shape;18335;p83"/>
              <p:cNvGrpSpPr/>
              <p:nvPr/>
            </p:nvGrpSpPr>
            <p:grpSpPr>
              <a:xfrm>
                <a:off x="6743564" y="1690731"/>
                <a:ext cx="214402" cy="202710"/>
                <a:chOff x="6743564" y="1690731"/>
                <a:chExt cx="214402" cy="202710"/>
              </a:xfrm>
            </p:grpSpPr>
            <p:sp>
              <p:nvSpPr>
                <p:cNvPr id="18336" name="Google Shape;18336;p83"/>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83"/>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8" name="Google Shape;18338;p83"/>
              <p:cNvGrpSpPr/>
              <p:nvPr/>
            </p:nvGrpSpPr>
            <p:grpSpPr>
              <a:xfrm>
                <a:off x="6915505" y="1193063"/>
                <a:ext cx="284947" cy="589637"/>
                <a:chOff x="6915505" y="1193063"/>
                <a:chExt cx="284947" cy="589637"/>
              </a:xfrm>
            </p:grpSpPr>
            <p:sp>
              <p:nvSpPr>
                <p:cNvPr id="18339" name="Google Shape;18339;p83"/>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340" name="Google Shape;18340;p83"/>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8341" name="Google Shape;18341;p83"/>
            <p:cNvGrpSpPr/>
            <p:nvPr/>
          </p:nvGrpSpPr>
          <p:grpSpPr>
            <a:xfrm>
              <a:off x="6520337" y="1193063"/>
              <a:ext cx="341815" cy="801589"/>
              <a:chOff x="6520337" y="1193063"/>
              <a:chExt cx="341815" cy="801589"/>
            </a:xfrm>
          </p:grpSpPr>
          <p:grpSp>
            <p:nvGrpSpPr>
              <p:cNvPr id="18342" name="Google Shape;18342;p83"/>
              <p:cNvGrpSpPr/>
              <p:nvPr/>
            </p:nvGrpSpPr>
            <p:grpSpPr>
              <a:xfrm>
                <a:off x="6520337" y="1589527"/>
                <a:ext cx="213950" cy="405125"/>
                <a:chOff x="6520337" y="1589527"/>
                <a:chExt cx="213950" cy="405125"/>
              </a:xfrm>
            </p:grpSpPr>
            <p:sp>
              <p:nvSpPr>
                <p:cNvPr id="18343" name="Google Shape;18343;p83"/>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83"/>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45" name="Google Shape;18345;p83"/>
              <p:cNvGrpSpPr/>
              <p:nvPr/>
            </p:nvGrpSpPr>
            <p:grpSpPr>
              <a:xfrm>
                <a:off x="6577204" y="1193063"/>
                <a:ext cx="284947" cy="453562"/>
                <a:chOff x="6577204" y="1193063"/>
                <a:chExt cx="284947" cy="453562"/>
              </a:xfrm>
            </p:grpSpPr>
            <p:sp>
              <p:nvSpPr>
                <p:cNvPr id="18346" name="Google Shape;18346;p83"/>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347" name="Google Shape;18347;p83"/>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8348" name="Google Shape;18348;p83"/>
            <p:cNvGrpSpPr/>
            <p:nvPr/>
          </p:nvGrpSpPr>
          <p:grpSpPr>
            <a:xfrm>
              <a:off x="6238903" y="1193063"/>
              <a:ext cx="300475" cy="901782"/>
              <a:chOff x="6238903" y="1193063"/>
              <a:chExt cx="300475" cy="901782"/>
            </a:xfrm>
          </p:grpSpPr>
          <p:grpSp>
            <p:nvGrpSpPr>
              <p:cNvPr id="18349" name="Google Shape;18349;p83"/>
              <p:cNvGrpSpPr/>
              <p:nvPr/>
            </p:nvGrpSpPr>
            <p:grpSpPr>
              <a:xfrm>
                <a:off x="6290865" y="1489315"/>
                <a:ext cx="248514" cy="605530"/>
                <a:chOff x="6290865" y="1489315"/>
                <a:chExt cx="248514" cy="605530"/>
              </a:xfrm>
            </p:grpSpPr>
            <p:sp>
              <p:nvSpPr>
                <p:cNvPr id="18350" name="Google Shape;18350;p83"/>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83"/>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2" name="Google Shape;18352;p83"/>
              <p:cNvGrpSpPr/>
              <p:nvPr/>
            </p:nvGrpSpPr>
            <p:grpSpPr>
              <a:xfrm>
                <a:off x="6238903" y="1193063"/>
                <a:ext cx="284947" cy="327512"/>
                <a:chOff x="6238903" y="1193063"/>
                <a:chExt cx="284947" cy="327512"/>
              </a:xfrm>
            </p:grpSpPr>
            <p:sp>
              <p:nvSpPr>
                <p:cNvPr id="18353" name="Google Shape;18353;p83"/>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354" name="Google Shape;18354;p83"/>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8355" name="Google Shape;18355;p83"/>
            <p:cNvGrpSpPr/>
            <p:nvPr/>
          </p:nvGrpSpPr>
          <p:grpSpPr>
            <a:xfrm>
              <a:off x="5900602" y="1193063"/>
              <a:ext cx="444345" cy="1023338"/>
              <a:chOff x="5900602" y="1193063"/>
              <a:chExt cx="444345" cy="1023338"/>
            </a:xfrm>
          </p:grpSpPr>
          <p:grpSp>
            <p:nvGrpSpPr>
              <p:cNvPr id="18356" name="Google Shape;18356;p83"/>
              <p:cNvGrpSpPr/>
              <p:nvPr/>
            </p:nvGrpSpPr>
            <p:grpSpPr>
              <a:xfrm>
                <a:off x="6046501" y="1367785"/>
                <a:ext cx="298446" cy="848616"/>
                <a:chOff x="6046501" y="1367785"/>
                <a:chExt cx="298446" cy="848616"/>
              </a:xfrm>
            </p:grpSpPr>
            <p:sp>
              <p:nvSpPr>
                <p:cNvPr id="18357" name="Google Shape;18357;p83"/>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83"/>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9" name="Google Shape;18359;p83"/>
              <p:cNvGrpSpPr/>
              <p:nvPr/>
            </p:nvGrpSpPr>
            <p:grpSpPr>
              <a:xfrm>
                <a:off x="5900602" y="1193063"/>
                <a:ext cx="284947" cy="182312"/>
                <a:chOff x="5900602" y="1193063"/>
                <a:chExt cx="284947" cy="182312"/>
              </a:xfrm>
            </p:grpSpPr>
            <p:sp>
              <p:nvSpPr>
                <p:cNvPr id="18360" name="Google Shape;18360;p83"/>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361" name="Google Shape;18361;p83"/>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8362" name="Google Shape;18362;p83"/>
          <p:cNvGrpSpPr/>
          <p:nvPr/>
        </p:nvGrpSpPr>
        <p:grpSpPr>
          <a:xfrm>
            <a:off x="7238484" y="1193208"/>
            <a:ext cx="1219413" cy="1051365"/>
            <a:chOff x="7287122" y="1165658"/>
            <a:chExt cx="1219413" cy="1051365"/>
          </a:xfrm>
        </p:grpSpPr>
        <p:grpSp>
          <p:nvGrpSpPr>
            <p:cNvPr id="18363" name="Google Shape;18363;p83"/>
            <p:cNvGrpSpPr/>
            <p:nvPr/>
          </p:nvGrpSpPr>
          <p:grpSpPr>
            <a:xfrm>
              <a:off x="7287122" y="1969723"/>
              <a:ext cx="1219413" cy="247300"/>
              <a:chOff x="7287122" y="1969723"/>
              <a:chExt cx="1219413" cy="247300"/>
            </a:xfrm>
          </p:grpSpPr>
          <p:sp>
            <p:nvSpPr>
              <p:cNvPr id="18364" name="Google Shape;18364;p83"/>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65" name="Google Shape;18365;p83"/>
              <p:cNvGrpSpPr/>
              <p:nvPr/>
            </p:nvGrpSpPr>
            <p:grpSpPr>
              <a:xfrm>
                <a:off x="7287122" y="2063892"/>
                <a:ext cx="1151753" cy="73428"/>
                <a:chOff x="7287122" y="2063892"/>
                <a:chExt cx="1151753" cy="73428"/>
              </a:xfrm>
            </p:grpSpPr>
            <p:sp>
              <p:nvSpPr>
                <p:cNvPr id="18366" name="Google Shape;18366;p83"/>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367" name="Google Shape;18367;p83"/>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8368" name="Google Shape;18368;p83"/>
            <p:cNvGrpSpPr/>
            <p:nvPr/>
          </p:nvGrpSpPr>
          <p:grpSpPr>
            <a:xfrm>
              <a:off x="7287122" y="1712201"/>
              <a:ext cx="1219403" cy="246767"/>
              <a:chOff x="7287122" y="1712201"/>
              <a:chExt cx="1219403" cy="246767"/>
            </a:xfrm>
          </p:grpSpPr>
          <p:sp>
            <p:nvSpPr>
              <p:cNvPr id="18369" name="Google Shape;18369;p83"/>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70" name="Google Shape;18370;p83"/>
              <p:cNvGrpSpPr/>
              <p:nvPr/>
            </p:nvGrpSpPr>
            <p:grpSpPr>
              <a:xfrm>
                <a:off x="7287122" y="1842861"/>
                <a:ext cx="1005303" cy="73419"/>
                <a:chOff x="7287122" y="1842861"/>
                <a:chExt cx="1005303" cy="73419"/>
              </a:xfrm>
            </p:grpSpPr>
            <p:sp>
              <p:nvSpPr>
                <p:cNvPr id="18371" name="Google Shape;18371;p83"/>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372" name="Google Shape;18372;p83"/>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8373" name="Google Shape;18373;p83"/>
            <p:cNvGrpSpPr/>
            <p:nvPr/>
          </p:nvGrpSpPr>
          <p:grpSpPr>
            <a:xfrm>
              <a:off x="7287122" y="1447520"/>
              <a:ext cx="1219403" cy="286667"/>
              <a:chOff x="7287122" y="1447520"/>
              <a:chExt cx="1219403" cy="286667"/>
            </a:xfrm>
          </p:grpSpPr>
          <p:sp>
            <p:nvSpPr>
              <p:cNvPr id="18374" name="Google Shape;18374;p83"/>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75" name="Google Shape;18375;p83"/>
              <p:cNvGrpSpPr/>
              <p:nvPr/>
            </p:nvGrpSpPr>
            <p:grpSpPr>
              <a:xfrm>
                <a:off x="7287122" y="1581977"/>
                <a:ext cx="852803" cy="73428"/>
                <a:chOff x="7287122" y="1581977"/>
                <a:chExt cx="852803" cy="73428"/>
              </a:xfrm>
            </p:grpSpPr>
            <p:sp>
              <p:nvSpPr>
                <p:cNvPr id="18376" name="Google Shape;18376;p83"/>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377" name="Google Shape;18377;p83"/>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8378" name="Google Shape;18378;p83"/>
            <p:cNvGrpSpPr/>
            <p:nvPr/>
          </p:nvGrpSpPr>
          <p:grpSpPr>
            <a:xfrm>
              <a:off x="7287122" y="1165658"/>
              <a:ext cx="1219403" cy="344253"/>
              <a:chOff x="7287122" y="1165658"/>
              <a:chExt cx="1219403" cy="344253"/>
            </a:xfrm>
          </p:grpSpPr>
          <p:sp>
            <p:nvSpPr>
              <p:cNvPr id="18379" name="Google Shape;18379;p83"/>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80" name="Google Shape;18380;p83"/>
              <p:cNvGrpSpPr/>
              <p:nvPr/>
            </p:nvGrpSpPr>
            <p:grpSpPr>
              <a:xfrm>
                <a:off x="7287122" y="1341025"/>
                <a:ext cx="695703" cy="73419"/>
                <a:chOff x="7287122" y="1341025"/>
                <a:chExt cx="695703" cy="73419"/>
              </a:xfrm>
            </p:grpSpPr>
            <p:sp>
              <p:nvSpPr>
                <p:cNvPr id="18381" name="Google Shape;18381;p83"/>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382" name="Google Shape;18382;p83"/>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386" name="Shape 18386"/>
        <p:cNvGrpSpPr/>
        <p:nvPr/>
      </p:nvGrpSpPr>
      <p:grpSpPr>
        <a:xfrm>
          <a:off x="0" y="0"/>
          <a:ext cx="0" cy="0"/>
          <a:chOff x="0" y="0"/>
          <a:chExt cx="0" cy="0"/>
        </a:xfrm>
      </p:grpSpPr>
      <p:grpSp>
        <p:nvGrpSpPr>
          <p:cNvPr id="18387" name="Google Shape;18387;p84"/>
          <p:cNvGrpSpPr/>
          <p:nvPr/>
        </p:nvGrpSpPr>
        <p:grpSpPr>
          <a:xfrm>
            <a:off x="1002229" y="1542724"/>
            <a:ext cx="1801525" cy="2849778"/>
            <a:chOff x="1002229" y="1542724"/>
            <a:chExt cx="1801525" cy="2849778"/>
          </a:xfrm>
        </p:grpSpPr>
        <p:sp>
          <p:nvSpPr>
            <p:cNvPr id="18388" name="Google Shape;18388;p84"/>
            <p:cNvSpPr/>
            <p:nvPr/>
          </p:nvSpPr>
          <p:spPr>
            <a:xfrm>
              <a:off x="1002229" y="1542724"/>
              <a:ext cx="1801525" cy="2849778"/>
            </a:xfrm>
            <a:custGeom>
              <a:rect b="b" l="l" r="r" t="t"/>
              <a:pathLst>
                <a:path extrusionOk="0" h="112762" w="71284">
                  <a:moveTo>
                    <a:pt x="33233" y="0"/>
                  </a:moveTo>
                  <a:cubicBezTo>
                    <a:pt x="24128" y="0"/>
                    <a:pt x="22128" y="6626"/>
                    <a:pt x="21469" y="8958"/>
                  </a:cubicBezTo>
                  <a:cubicBezTo>
                    <a:pt x="20788" y="11339"/>
                    <a:pt x="22134" y="12004"/>
                    <a:pt x="22096" y="14347"/>
                  </a:cubicBezTo>
                  <a:cubicBezTo>
                    <a:pt x="22057" y="16668"/>
                    <a:pt x="19404" y="18238"/>
                    <a:pt x="19567" y="19104"/>
                  </a:cubicBezTo>
                  <a:cubicBezTo>
                    <a:pt x="19709" y="19791"/>
                    <a:pt x="21158" y="19867"/>
                    <a:pt x="21807" y="19867"/>
                  </a:cubicBezTo>
                  <a:cubicBezTo>
                    <a:pt x="21992" y="19867"/>
                    <a:pt x="22112" y="19862"/>
                    <a:pt x="22112" y="19862"/>
                  </a:cubicBezTo>
                  <a:lnTo>
                    <a:pt x="22112" y="19862"/>
                  </a:lnTo>
                  <a:cubicBezTo>
                    <a:pt x="22499" y="20706"/>
                    <a:pt x="21447" y="21333"/>
                    <a:pt x="21431" y="21850"/>
                  </a:cubicBezTo>
                  <a:cubicBezTo>
                    <a:pt x="21414" y="22368"/>
                    <a:pt x="22079" y="22717"/>
                    <a:pt x="22079" y="22717"/>
                  </a:cubicBezTo>
                  <a:cubicBezTo>
                    <a:pt x="22079" y="22717"/>
                    <a:pt x="21431" y="23011"/>
                    <a:pt x="22079" y="23768"/>
                  </a:cubicBezTo>
                  <a:cubicBezTo>
                    <a:pt x="22722" y="24542"/>
                    <a:pt x="22112" y="24711"/>
                    <a:pt x="22079" y="26073"/>
                  </a:cubicBezTo>
                  <a:cubicBezTo>
                    <a:pt x="22047" y="27196"/>
                    <a:pt x="23447" y="27430"/>
                    <a:pt x="24973" y="27430"/>
                  </a:cubicBezTo>
                  <a:cubicBezTo>
                    <a:pt x="25327" y="27430"/>
                    <a:pt x="25692" y="27419"/>
                    <a:pt x="26041" y="27403"/>
                  </a:cubicBezTo>
                  <a:cubicBezTo>
                    <a:pt x="26144" y="27397"/>
                    <a:pt x="26242" y="27397"/>
                    <a:pt x="26340" y="27397"/>
                  </a:cubicBezTo>
                  <a:cubicBezTo>
                    <a:pt x="28030" y="27397"/>
                    <a:pt x="28929" y="28171"/>
                    <a:pt x="29343" y="30024"/>
                  </a:cubicBezTo>
                  <a:cubicBezTo>
                    <a:pt x="29806" y="31975"/>
                    <a:pt x="28329" y="32787"/>
                    <a:pt x="28329" y="32787"/>
                  </a:cubicBezTo>
                  <a:cubicBezTo>
                    <a:pt x="28329" y="32787"/>
                    <a:pt x="24809" y="33620"/>
                    <a:pt x="22243" y="34890"/>
                  </a:cubicBezTo>
                  <a:cubicBezTo>
                    <a:pt x="19682" y="36187"/>
                    <a:pt x="18646" y="36824"/>
                    <a:pt x="13813" y="37789"/>
                  </a:cubicBezTo>
                  <a:cubicBezTo>
                    <a:pt x="8964" y="38742"/>
                    <a:pt x="5994" y="46049"/>
                    <a:pt x="5923" y="53612"/>
                  </a:cubicBezTo>
                  <a:cubicBezTo>
                    <a:pt x="5863" y="61170"/>
                    <a:pt x="5351" y="63034"/>
                    <a:pt x="5182" y="67295"/>
                  </a:cubicBezTo>
                  <a:cubicBezTo>
                    <a:pt x="5019" y="71572"/>
                    <a:pt x="6179" y="74357"/>
                    <a:pt x="4277" y="79027"/>
                  </a:cubicBezTo>
                  <a:cubicBezTo>
                    <a:pt x="2398" y="83707"/>
                    <a:pt x="1014" y="95183"/>
                    <a:pt x="1351" y="100179"/>
                  </a:cubicBezTo>
                  <a:cubicBezTo>
                    <a:pt x="1662" y="105198"/>
                    <a:pt x="185" y="112298"/>
                    <a:pt x="0" y="112756"/>
                  </a:cubicBezTo>
                  <a:lnTo>
                    <a:pt x="6729" y="112756"/>
                  </a:lnTo>
                  <a:cubicBezTo>
                    <a:pt x="6729" y="112756"/>
                    <a:pt x="9923" y="103460"/>
                    <a:pt x="11138" y="101155"/>
                  </a:cubicBezTo>
                  <a:cubicBezTo>
                    <a:pt x="12358" y="98834"/>
                    <a:pt x="14091" y="88045"/>
                    <a:pt x="14037" y="86018"/>
                  </a:cubicBezTo>
                  <a:cubicBezTo>
                    <a:pt x="13960" y="84007"/>
                    <a:pt x="14587" y="75207"/>
                    <a:pt x="14941" y="74264"/>
                  </a:cubicBezTo>
                  <a:cubicBezTo>
                    <a:pt x="15181" y="73637"/>
                    <a:pt x="15955" y="59476"/>
                    <a:pt x="15955" y="59476"/>
                  </a:cubicBezTo>
                  <a:cubicBezTo>
                    <a:pt x="15955" y="59476"/>
                    <a:pt x="18554" y="72112"/>
                    <a:pt x="18592" y="77239"/>
                  </a:cubicBezTo>
                  <a:cubicBezTo>
                    <a:pt x="18608" y="82367"/>
                    <a:pt x="18298" y="86628"/>
                    <a:pt x="18074" y="89434"/>
                  </a:cubicBezTo>
                  <a:cubicBezTo>
                    <a:pt x="17851" y="92219"/>
                    <a:pt x="17006" y="96698"/>
                    <a:pt x="16914" y="98970"/>
                  </a:cubicBezTo>
                  <a:cubicBezTo>
                    <a:pt x="16821" y="101253"/>
                    <a:pt x="14609" y="105198"/>
                    <a:pt x="15693" y="112761"/>
                  </a:cubicBezTo>
                  <a:lnTo>
                    <a:pt x="55569" y="112761"/>
                  </a:lnTo>
                  <a:cubicBezTo>
                    <a:pt x="56659" y="105203"/>
                    <a:pt x="54446" y="101253"/>
                    <a:pt x="54354" y="98970"/>
                  </a:cubicBezTo>
                  <a:cubicBezTo>
                    <a:pt x="54261" y="96698"/>
                    <a:pt x="53433" y="92219"/>
                    <a:pt x="53193" y="89434"/>
                  </a:cubicBezTo>
                  <a:cubicBezTo>
                    <a:pt x="52970" y="86628"/>
                    <a:pt x="52654" y="82367"/>
                    <a:pt x="52692" y="77239"/>
                  </a:cubicBezTo>
                  <a:cubicBezTo>
                    <a:pt x="52713" y="72112"/>
                    <a:pt x="55313" y="59481"/>
                    <a:pt x="55313" y="59481"/>
                  </a:cubicBezTo>
                  <a:cubicBezTo>
                    <a:pt x="55313" y="59481"/>
                    <a:pt x="56086" y="73648"/>
                    <a:pt x="56326" y="74270"/>
                  </a:cubicBezTo>
                  <a:cubicBezTo>
                    <a:pt x="56675" y="75212"/>
                    <a:pt x="57301" y="84012"/>
                    <a:pt x="57231" y="86018"/>
                  </a:cubicBezTo>
                  <a:cubicBezTo>
                    <a:pt x="57176" y="88045"/>
                    <a:pt x="58909" y="98839"/>
                    <a:pt x="60124" y="101160"/>
                  </a:cubicBezTo>
                  <a:cubicBezTo>
                    <a:pt x="61345" y="103465"/>
                    <a:pt x="64554" y="112761"/>
                    <a:pt x="64554" y="112761"/>
                  </a:cubicBezTo>
                  <a:lnTo>
                    <a:pt x="71284" y="112761"/>
                  </a:lnTo>
                  <a:cubicBezTo>
                    <a:pt x="71082" y="112298"/>
                    <a:pt x="69605" y="105203"/>
                    <a:pt x="69938" y="100185"/>
                  </a:cubicBezTo>
                  <a:cubicBezTo>
                    <a:pt x="70248" y="95183"/>
                    <a:pt x="68870" y="83713"/>
                    <a:pt x="66984" y="79027"/>
                  </a:cubicBezTo>
                  <a:cubicBezTo>
                    <a:pt x="65088" y="74362"/>
                    <a:pt x="66249" y="71578"/>
                    <a:pt x="66085" y="67300"/>
                  </a:cubicBezTo>
                  <a:cubicBezTo>
                    <a:pt x="65916" y="63039"/>
                    <a:pt x="65638" y="59683"/>
                    <a:pt x="65568" y="52119"/>
                  </a:cubicBezTo>
                  <a:cubicBezTo>
                    <a:pt x="65513" y="44534"/>
                    <a:pt x="62336" y="37696"/>
                    <a:pt x="57487" y="36715"/>
                  </a:cubicBezTo>
                  <a:cubicBezTo>
                    <a:pt x="52654" y="35762"/>
                    <a:pt x="52049" y="34541"/>
                    <a:pt x="49482" y="33266"/>
                  </a:cubicBezTo>
                  <a:cubicBezTo>
                    <a:pt x="47842" y="32432"/>
                    <a:pt x="46262" y="31490"/>
                    <a:pt x="44742" y="30449"/>
                  </a:cubicBezTo>
                  <a:cubicBezTo>
                    <a:pt x="42251" y="29670"/>
                    <a:pt x="43156" y="27032"/>
                    <a:pt x="43156" y="24139"/>
                  </a:cubicBezTo>
                  <a:cubicBezTo>
                    <a:pt x="43156" y="21262"/>
                    <a:pt x="47363" y="19622"/>
                    <a:pt x="47858" y="12762"/>
                  </a:cubicBezTo>
                  <a:cubicBezTo>
                    <a:pt x="48360" y="5879"/>
                    <a:pt x="43712" y="365"/>
                    <a:pt x="33974" y="16"/>
                  </a:cubicBezTo>
                  <a:cubicBezTo>
                    <a:pt x="33718" y="5"/>
                    <a:pt x="33473" y="0"/>
                    <a:pt x="332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84"/>
            <p:cNvSpPr/>
            <p:nvPr/>
          </p:nvSpPr>
          <p:spPr>
            <a:xfrm>
              <a:off x="1586934" y="1597666"/>
              <a:ext cx="592312" cy="519173"/>
            </a:xfrm>
            <a:custGeom>
              <a:rect b="b" l="l" r="r" t="t"/>
              <a:pathLst>
                <a:path extrusionOk="0" h="20543" w="23437">
                  <a:moveTo>
                    <a:pt x="11144" y="0"/>
                  </a:moveTo>
                  <a:cubicBezTo>
                    <a:pt x="4392" y="0"/>
                    <a:pt x="605" y="2681"/>
                    <a:pt x="306" y="6621"/>
                  </a:cubicBezTo>
                  <a:cubicBezTo>
                    <a:pt x="0" y="10620"/>
                    <a:pt x="1815" y="11912"/>
                    <a:pt x="4376" y="11912"/>
                  </a:cubicBezTo>
                  <a:cubicBezTo>
                    <a:pt x="4621" y="11912"/>
                    <a:pt x="4877" y="11901"/>
                    <a:pt x="5139" y="11873"/>
                  </a:cubicBezTo>
                  <a:cubicBezTo>
                    <a:pt x="5139" y="11873"/>
                    <a:pt x="5362" y="11857"/>
                    <a:pt x="5656" y="11857"/>
                  </a:cubicBezTo>
                  <a:cubicBezTo>
                    <a:pt x="6234" y="11857"/>
                    <a:pt x="7073" y="11928"/>
                    <a:pt x="7073" y="12298"/>
                  </a:cubicBezTo>
                  <a:cubicBezTo>
                    <a:pt x="7073" y="12854"/>
                    <a:pt x="6888" y="14364"/>
                    <a:pt x="8125" y="14402"/>
                  </a:cubicBezTo>
                  <a:cubicBezTo>
                    <a:pt x="8539" y="14418"/>
                    <a:pt x="8926" y="14429"/>
                    <a:pt x="9258" y="14429"/>
                  </a:cubicBezTo>
                  <a:cubicBezTo>
                    <a:pt x="9923" y="14429"/>
                    <a:pt x="10375" y="14402"/>
                    <a:pt x="10375" y="14402"/>
                  </a:cubicBezTo>
                  <a:cubicBezTo>
                    <a:pt x="10375" y="14402"/>
                    <a:pt x="10724" y="16096"/>
                    <a:pt x="11465" y="16451"/>
                  </a:cubicBezTo>
                  <a:cubicBezTo>
                    <a:pt x="12201" y="16821"/>
                    <a:pt x="11906" y="17480"/>
                    <a:pt x="12130" y="17867"/>
                  </a:cubicBezTo>
                  <a:cubicBezTo>
                    <a:pt x="12348" y="18238"/>
                    <a:pt x="13236" y="18663"/>
                    <a:pt x="13585" y="19230"/>
                  </a:cubicBezTo>
                  <a:cubicBezTo>
                    <a:pt x="13939" y="19785"/>
                    <a:pt x="14086" y="20521"/>
                    <a:pt x="14674" y="20543"/>
                  </a:cubicBezTo>
                  <a:lnTo>
                    <a:pt x="14707" y="20543"/>
                  </a:lnTo>
                  <a:cubicBezTo>
                    <a:pt x="15301" y="20543"/>
                    <a:pt x="15759" y="20047"/>
                    <a:pt x="15377" y="19268"/>
                  </a:cubicBezTo>
                  <a:cubicBezTo>
                    <a:pt x="14969" y="18456"/>
                    <a:pt x="14582" y="17737"/>
                    <a:pt x="14843" y="17666"/>
                  </a:cubicBezTo>
                  <a:cubicBezTo>
                    <a:pt x="14854" y="17660"/>
                    <a:pt x="14860" y="17660"/>
                    <a:pt x="14871" y="17666"/>
                  </a:cubicBezTo>
                  <a:cubicBezTo>
                    <a:pt x="15099" y="17666"/>
                    <a:pt x="16009" y="17971"/>
                    <a:pt x="16985" y="17971"/>
                  </a:cubicBezTo>
                  <a:cubicBezTo>
                    <a:pt x="17562" y="17971"/>
                    <a:pt x="18162" y="17862"/>
                    <a:pt x="18663" y="17519"/>
                  </a:cubicBezTo>
                  <a:cubicBezTo>
                    <a:pt x="20064" y="16560"/>
                    <a:pt x="21998" y="15361"/>
                    <a:pt x="21077" y="12576"/>
                  </a:cubicBezTo>
                  <a:lnTo>
                    <a:pt x="21132" y="12576"/>
                  </a:lnTo>
                  <a:cubicBezTo>
                    <a:pt x="21437" y="12576"/>
                    <a:pt x="22984" y="12457"/>
                    <a:pt x="23197" y="10048"/>
                  </a:cubicBezTo>
                  <a:cubicBezTo>
                    <a:pt x="23436" y="7373"/>
                    <a:pt x="21851" y="807"/>
                    <a:pt x="13568" y="104"/>
                  </a:cubicBezTo>
                  <a:cubicBezTo>
                    <a:pt x="12724" y="33"/>
                    <a:pt x="11912" y="0"/>
                    <a:pt x="1114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84"/>
            <p:cNvSpPr/>
            <p:nvPr/>
          </p:nvSpPr>
          <p:spPr>
            <a:xfrm>
              <a:off x="1915375" y="2556935"/>
              <a:ext cx="398547" cy="598251"/>
            </a:xfrm>
            <a:custGeom>
              <a:rect b="b" l="l" r="r" t="t"/>
              <a:pathLst>
                <a:path extrusionOk="0" h="23672" w="15770">
                  <a:moveTo>
                    <a:pt x="4833" y="6"/>
                  </a:moveTo>
                  <a:cubicBezTo>
                    <a:pt x="4131" y="6"/>
                    <a:pt x="2730" y="235"/>
                    <a:pt x="2267" y="1968"/>
                  </a:cubicBezTo>
                  <a:cubicBezTo>
                    <a:pt x="1657" y="4311"/>
                    <a:pt x="126" y="7226"/>
                    <a:pt x="905" y="10583"/>
                  </a:cubicBezTo>
                  <a:cubicBezTo>
                    <a:pt x="1662" y="13939"/>
                    <a:pt x="0" y="16871"/>
                    <a:pt x="1733" y="18718"/>
                  </a:cubicBezTo>
                  <a:cubicBezTo>
                    <a:pt x="3411" y="20516"/>
                    <a:pt x="7405" y="23671"/>
                    <a:pt x="11312" y="23671"/>
                  </a:cubicBezTo>
                  <a:cubicBezTo>
                    <a:pt x="11454" y="23671"/>
                    <a:pt x="11590" y="23666"/>
                    <a:pt x="11732" y="23660"/>
                  </a:cubicBezTo>
                  <a:cubicBezTo>
                    <a:pt x="15770" y="23420"/>
                    <a:pt x="15677" y="19879"/>
                    <a:pt x="14990" y="18533"/>
                  </a:cubicBezTo>
                  <a:cubicBezTo>
                    <a:pt x="14331" y="17187"/>
                    <a:pt x="12800" y="14310"/>
                    <a:pt x="12669" y="12631"/>
                  </a:cubicBezTo>
                  <a:cubicBezTo>
                    <a:pt x="12538" y="10970"/>
                    <a:pt x="10588" y="1733"/>
                    <a:pt x="5253" y="33"/>
                  </a:cubicBezTo>
                  <a:cubicBezTo>
                    <a:pt x="5117" y="12"/>
                    <a:pt x="4975" y="1"/>
                    <a:pt x="4833" y="6"/>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84"/>
            <p:cNvSpPr/>
            <p:nvPr/>
          </p:nvSpPr>
          <p:spPr>
            <a:xfrm>
              <a:off x="1457614" y="2541114"/>
              <a:ext cx="398977" cy="598225"/>
            </a:xfrm>
            <a:custGeom>
              <a:rect b="b" l="l" r="r" t="t"/>
              <a:pathLst>
                <a:path extrusionOk="0" h="23671" w="15787">
                  <a:moveTo>
                    <a:pt x="10970" y="0"/>
                  </a:moveTo>
                  <a:cubicBezTo>
                    <a:pt x="10822" y="0"/>
                    <a:pt x="10675" y="11"/>
                    <a:pt x="10534" y="33"/>
                  </a:cubicBezTo>
                  <a:cubicBezTo>
                    <a:pt x="5183" y="1733"/>
                    <a:pt x="3243" y="10953"/>
                    <a:pt x="3118" y="12631"/>
                  </a:cubicBezTo>
                  <a:cubicBezTo>
                    <a:pt x="2987" y="14293"/>
                    <a:pt x="1456" y="17186"/>
                    <a:pt x="775" y="18532"/>
                  </a:cubicBezTo>
                  <a:cubicBezTo>
                    <a:pt x="110" y="19862"/>
                    <a:pt x="1" y="23420"/>
                    <a:pt x="4038" y="23660"/>
                  </a:cubicBezTo>
                  <a:cubicBezTo>
                    <a:pt x="4175" y="23665"/>
                    <a:pt x="4316" y="23670"/>
                    <a:pt x="4458" y="23670"/>
                  </a:cubicBezTo>
                  <a:cubicBezTo>
                    <a:pt x="8370" y="23670"/>
                    <a:pt x="12381" y="20515"/>
                    <a:pt x="14054" y="18717"/>
                  </a:cubicBezTo>
                  <a:cubicBezTo>
                    <a:pt x="15786" y="16854"/>
                    <a:pt x="14108" y="13922"/>
                    <a:pt x="14882" y="10582"/>
                  </a:cubicBezTo>
                  <a:cubicBezTo>
                    <a:pt x="15661" y="7225"/>
                    <a:pt x="14130" y="4310"/>
                    <a:pt x="13498" y="1951"/>
                  </a:cubicBezTo>
                  <a:cubicBezTo>
                    <a:pt x="13046" y="234"/>
                    <a:pt x="11683" y="0"/>
                    <a:pt x="109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84"/>
            <p:cNvSpPr/>
            <p:nvPr/>
          </p:nvSpPr>
          <p:spPr>
            <a:xfrm>
              <a:off x="1836045" y="2217070"/>
              <a:ext cx="115698" cy="519198"/>
            </a:xfrm>
            <a:custGeom>
              <a:rect b="b" l="l" r="r" t="t"/>
              <a:pathLst>
                <a:path extrusionOk="0" h="20544" w="4578">
                  <a:moveTo>
                    <a:pt x="3210" y="1"/>
                  </a:moveTo>
                  <a:cubicBezTo>
                    <a:pt x="3210" y="1"/>
                    <a:pt x="2104" y="611"/>
                    <a:pt x="774" y="682"/>
                  </a:cubicBezTo>
                  <a:cubicBezTo>
                    <a:pt x="774" y="682"/>
                    <a:pt x="1663" y="9700"/>
                    <a:pt x="1237" y="13225"/>
                  </a:cubicBezTo>
                  <a:cubicBezTo>
                    <a:pt x="796" y="16767"/>
                    <a:pt x="1" y="18053"/>
                    <a:pt x="1" y="18053"/>
                  </a:cubicBezTo>
                  <a:cubicBezTo>
                    <a:pt x="17" y="18385"/>
                    <a:pt x="142" y="18484"/>
                    <a:pt x="289" y="18484"/>
                  </a:cubicBezTo>
                  <a:cubicBezTo>
                    <a:pt x="507" y="18484"/>
                    <a:pt x="774" y="18255"/>
                    <a:pt x="774" y="18255"/>
                  </a:cubicBezTo>
                  <a:lnTo>
                    <a:pt x="1368" y="17132"/>
                  </a:lnTo>
                  <a:cubicBezTo>
                    <a:pt x="1417" y="17132"/>
                    <a:pt x="1461" y="17127"/>
                    <a:pt x="1504" y="17127"/>
                  </a:cubicBezTo>
                  <a:cubicBezTo>
                    <a:pt x="2349" y="17127"/>
                    <a:pt x="2382" y="17612"/>
                    <a:pt x="2382" y="17612"/>
                  </a:cubicBezTo>
                  <a:lnTo>
                    <a:pt x="2197" y="18091"/>
                  </a:lnTo>
                  <a:lnTo>
                    <a:pt x="3946" y="20543"/>
                  </a:lnTo>
                  <a:lnTo>
                    <a:pt x="4578" y="18048"/>
                  </a:lnTo>
                  <a:cubicBezTo>
                    <a:pt x="4578" y="18048"/>
                    <a:pt x="2970" y="16375"/>
                    <a:pt x="3248" y="11874"/>
                  </a:cubicBezTo>
                  <a:cubicBezTo>
                    <a:pt x="3542" y="7395"/>
                    <a:pt x="3210" y="1"/>
                    <a:pt x="3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84"/>
            <p:cNvSpPr/>
            <p:nvPr/>
          </p:nvSpPr>
          <p:spPr>
            <a:xfrm>
              <a:off x="1625348" y="3061652"/>
              <a:ext cx="645055" cy="415076"/>
            </a:xfrm>
            <a:custGeom>
              <a:rect b="b" l="l" r="r" t="t"/>
              <a:pathLst>
                <a:path extrusionOk="0" h="16424" w="25524">
                  <a:moveTo>
                    <a:pt x="18331" y="0"/>
                  </a:moveTo>
                  <a:cubicBezTo>
                    <a:pt x="15552" y="0"/>
                    <a:pt x="12511" y="1003"/>
                    <a:pt x="10975" y="1493"/>
                  </a:cubicBezTo>
                  <a:cubicBezTo>
                    <a:pt x="9411" y="1989"/>
                    <a:pt x="6736" y="1826"/>
                    <a:pt x="3989" y="2065"/>
                  </a:cubicBezTo>
                  <a:cubicBezTo>
                    <a:pt x="1238" y="2305"/>
                    <a:pt x="1" y="4060"/>
                    <a:pt x="633" y="4812"/>
                  </a:cubicBezTo>
                  <a:cubicBezTo>
                    <a:pt x="1259" y="5553"/>
                    <a:pt x="4098" y="4648"/>
                    <a:pt x="5482" y="6310"/>
                  </a:cubicBezTo>
                  <a:cubicBezTo>
                    <a:pt x="6883" y="7967"/>
                    <a:pt x="8746" y="8871"/>
                    <a:pt x="9814" y="9389"/>
                  </a:cubicBezTo>
                  <a:cubicBezTo>
                    <a:pt x="10147" y="9536"/>
                    <a:pt x="10702" y="9776"/>
                    <a:pt x="11329" y="10086"/>
                  </a:cubicBezTo>
                  <a:cubicBezTo>
                    <a:pt x="11694" y="10255"/>
                    <a:pt x="12081" y="10440"/>
                    <a:pt x="12490" y="10642"/>
                  </a:cubicBezTo>
                  <a:cubicBezTo>
                    <a:pt x="13579" y="11231"/>
                    <a:pt x="14702" y="11917"/>
                    <a:pt x="15290" y="12598"/>
                  </a:cubicBezTo>
                  <a:cubicBezTo>
                    <a:pt x="16435" y="13982"/>
                    <a:pt x="20402" y="15677"/>
                    <a:pt x="21933" y="16249"/>
                  </a:cubicBezTo>
                  <a:cubicBezTo>
                    <a:pt x="22200" y="16358"/>
                    <a:pt x="22489" y="16418"/>
                    <a:pt x="22783" y="16423"/>
                  </a:cubicBezTo>
                  <a:cubicBezTo>
                    <a:pt x="23824" y="16423"/>
                    <a:pt x="24527" y="15519"/>
                    <a:pt x="24810" y="13944"/>
                  </a:cubicBezTo>
                  <a:cubicBezTo>
                    <a:pt x="25175" y="11966"/>
                    <a:pt x="25050" y="8392"/>
                    <a:pt x="25284" y="5106"/>
                  </a:cubicBezTo>
                  <a:cubicBezTo>
                    <a:pt x="25524" y="1809"/>
                    <a:pt x="22739" y="387"/>
                    <a:pt x="22739" y="387"/>
                  </a:cubicBezTo>
                  <a:cubicBezTo>
                    <a:pt x="22739" y="387"/>
                    <a:pt x="21230" y="38"/>
                    <a:pt x="1840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84"/>
            <p:cNvSpPr/>
            <p:nvPr/>
          </p:nvSpPr>
          <p:spPr>
            <a:xfrm>
              <a:off x="1523727" y="3044441"/>
              <a:ext cx="358465" cy="579776"/>
            </a:xfrm>
            <a:custGeom>
              <a:rect b="b" l="l" r="r" t="t"/>
              <a:pathLst>
                <a:path extrusionOk="0" h="22941" w="14184">
                  <a:moveTo>
                    <a:pt x="10163" y="0"/>
                  </a:moveTo>
                  <a:lnTo>
                    <a:pt x="8190" y="1493"/>
                  </a:lnTo>
                  <a:cubicBezTo>
                    <a:pt x="7302" y="1199"/>
                    <a:pt x="6528" y="1074"/>
                    <a:pt x="5842" y="1074"/>
                  </a:cubicBezTo>
                  <a:cubicBezTo>
                    <a:pt x="4016" y="1074"/>
                    <a:pt x="2790" y="1984"/>
                    <a:pt x="1624" y="3133"/>
                  </a:cubicBezTo>
                  <a:cubicBezTo>
                    <a:pt x="0" y="4719"/>
                    <a:pt x="60" y="9569"/>
                    <a:pt x="2049" y="12260"/>
                  </a:cubicBezTo>
                  <a:cubicBezTo>
                    <a:pt x="4038" y="14952"/>
                    <a:pt x="8354" y="15748"/>
                    <a:pt x="10310" y="16118"/>
                  </a:cubicBezTo>
                  <a:cubicBezTo>
                    <a:pt x="12288" y="16483"/>
                    <a:pt x="11803" y="17442"/>
                    <a:pt x="11770" y="18238"/>
                  </a:cubicBezTo>
                  <a:cubicBezTo>
                    <a:pt x="11710" y="19028"/>
                    <a:pt x="8724" y="21131"/>
                    <a:pt x="8833" y="22074"/>
                  </a:cubicBezTo>
                  <a:cubicBezTo>
                    <a:pt x="8915" y="22886"/>
                    <a:pt x="9999" y="22940"/>
                    <a:pt x="10293" y="22940"/>
                  </a:cubicBezTo>
                  <a:lnTo>
                    <a:pt x="10364" y="22940"/>
                  </a:lnTo>
                  <a:cubicBezTo>
                    <a:pt x="10364" y="22940"/>
                    <a:pt x="10773" y="21889"/>
                    <a:pt x="11863" y="20695"/>
                  </a:cubicBezTo>
                  <a:cubicBezTo>
                    <a:pt x="12953" y="19475"/>
                    <a:pt x="14108" y="18630"/>
                    <a:pt x="14021" y="16837"/>
                  </a:cubicBezTo>
                  <a:cubicBezTo>
                    <a:pt x="13928" y="15067"/>
                    <a:pt x="12468" y="14533"/>
                    <a:pt x="12468" y="14533"/>
                  </a:cubicBezTo>
                  <a:cubicBezTo>
                    <a:pt x="12468" y="14533"/>
                    <a:pt x="14184" y="13922"/>
                    <a:pt x="13388" y="11786"/>
                  </a:cubicBezTo>
                  <a:cubicBezTo>
                    <a:pt x="12598" y="9645"/>
                    <a:pt x="8691" y="10958"/>
                    <a:pt x="8724" y="8893"/>
                  </a:cubicBezTo>
                  <a:cubicBezTo>
                    <a:pt x="8779" y="6844"/>
                    <a:pt x="7934" y="5329"/>
                    <a:pt x="9165" y="3744"/>
                  </a:cubicBezTo>
                  <a:cubicBezTo>
                    <a:pt x="10386" y="2180"/>
                    <a:pt x="11291" y="202"/>
                    <a:pt x="11291" y="202"/>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95" name="Google Shape;18395;p84"/>
            <p:cNvGrpSpPr/>
            <p:nvPr/>
          </p:nvGrpSpPr>
          <p:grpSpPr>
            <a:xfrm>
              <a:off x="1675337" y="3316550"/>
              <a:ext cx="437113" cy="383257"/>
              <a:chOff x="1675337" y="3316550"/>
              <a:chExt cx="437113" cy="383257"/>
            </a:xfrm>
          </p:grpSpPr>
          <p:sp>
            <p:nvSpPr>
              <p:cNvPr id="18396" name="Google Shape;18396;p84"/>
              <p:cNvSpPr/>
              <p:nvPr/>
            </p:nvSpPr>
            <p:spPr>
              <a:xfrm>
                <a:off x="1948836" y="3389941"/>
                <a:ext cx="163614" cy="233998"/>
              </a:xfrm>
              <a:custGeom>
                <a:rect b="b" l="l" r="r" t="t"/>
                <a:pathLst>
                  <a:path extrusionOk="0" h="9259" w="6474">
                    <a:moveTo>
                      <a:pt x="3286" y="1"/>
                    </a:moveTo>
                    <a:cubicBezTo>
                      <a:pt x="2316" y="1"/>
                      <a:pt x="1052" y="273"/>
                      <a:pt x="594" y="1505"/>
                    </a:cubicBezTo>
                    <a:cubicBezTo>
                      <a:pt x="0" y="3096"/>
                      <a:pt x="1717" y="3940"/>
                      <a:pt x="1717" y="3940"/>
                    </a:cubicBezTo>
                    <a:cubicBezTo>
                      <a:pt x="1493" y="4496"/>
                      <a:pt x="1771" y="4845"/>
                      <a:pt x="1771" y="4845"/>
                    </a:cubicBezTo>
                    <a:cubicBezTo>
                      <a:pt x="1477" y="5401"/>
                      <a:pt x="1717" y="5673"/>
                      <a:pt x="1717" y="5673"/>
                    </a:cubicBezTo>
                    <a:cubicBezTo>
                      <a:pt x="1205" y="6109"/>
                      <a:pt x="916" y="6752"/>
                      <a:pt x="921" y="7428"/>
                    </a:cubicBezTo>
                    <a:cubicBezTo>
                      <a:pt x="921" y="8338"/>
                      <a:pt x="2049" y="9258"/>
                      <a:pt x="3428" y="9258"/>
                    </a:cubicBezTo>
                    <a:cubicBezTo>
                      <a:pt x="3836" y="9258"/>
                      <a:pt x="4234" y="9182"/>
                      <a:pt x="4610" y="9030"/>
                    </a:cubicBezTo>
                    <a:cubicBezTo>
                      <a:pt x="6474" y="8294"/>
                      <a:pt x="6179" y="6360"/>
                      <a:pt x="6141" y="3444"/>
                    </a:cubicBezTo>
                    <a:cubicBezTo>
                      <a:pt x="6109" y="513"/>
                      <a:pt x="4022" y="55"/>
                      <a:pt x="4022" y="55"/>
                    </a:cubicBezTo>
                    <a:cubicBezTo>
                      <a:pt x="3776" y="17"/>
                      <a:pt x="3531" y="1"/>
                      <a:pt x="32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84"/>
              <p:cNvSpPr/>
              <p:nvPr/>
            </p:nvSpPr>
            <p:spPr>
              <a:xfrm>
                <a:off x="1675337" y="3384988"/>
                <a:ext cx="163639" cy="234124"/>
              </a:xfrm>
              <a:custGeom>
                <a:rect b="b" l="l" r="r" t="t"/>
                <a:pathLst>
                  <a:path extrusionOk="0" h="9264" w="6475">
                    <a:moveTo>
                      <a:pt x="3139" y="0"/>
                    </a:moveTo>
                    <a:cubicBezTo>
                      <a:pt x="2910" y="0"/>
                      <a:pt x="2676" y="17"/>
                      <a:pt x="2453" y="44"/>
                    </a:cubicBezTo>
                    <a:cubicBezTo>
                      <a:pt x="2453" y="44"/>
                      <a:pt x="366" y="502"/>
                      <a:pt x="328" y="3433"/>
                    </a:cubicBezTo>
                    <a:cubicBezTo>
                      <a:pt x="295" y="6370"/>
                      <a:pt x="1" y="8305"/>
                      <a:pt x="1859" y="9046"/>
                    </a:cubicBezTo>
                    <a:cubicBezTo>
                      <a:pt x="2229" y="9187"/>
                      <a:pt x="2627" y="9264"/>
                      <a:pt x="3025" y="9264"/>
                    </a:cubicBezTo>
                    <a:cubicBezTo>
                      <a:pt x="4414" y="9264"/>
                      <a:pt x="5548" y="8337"/>
                      <a:pt x="5548" y="7422"/>
                    </a:cubicBezTo>
                    <a:cubicBezTo>
                      <a:pt x="5559" y="6752"/>
                      <a:pt x="5270" y="6109"/>
                      <a:pt x="4758" y="5673"/>
                    </a:cubicBezTo>
                    <a:cubicBezTo>
                      <a:pt x="4758" y="5673"/>
                      <a:pt x="4997" y="5411"/>
                      <a:pt x="4703" y="4861"/>
                    </a:cubicBezTo>
                    <a:cubicBezTo>
                      <a:pt x="4703" y="4861"/>
                      <a:pt x="4976" y="4507"/>
                      <a:pt x="4758" y="3940"/>
                    </a:cubicBezTo>
                    <a:cubicBezTo>
                      <a:pt x="4758" y="3940"/>
                      <a:pt x="6474" y="3106"/>
                      <a:pt x="5880" y="1521"/>
                    </a:cubicBezTo>
                    <a:cubicBezTo>
                      <a:pt x="5417" y="262"/>
                      <a:pt x="4115" y="0"/>
                      <a:pt x="31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84"/>
              <p:cNvSpPr/>
              <p:nvPr/>
            </p:nvSpPr>
            <p:spPr>
              <a:xfrm>
                <a:off x="1794193" y="3316550"/>
                <a:ext cx="199552" cy="383257"/>
              </a:xfrm>
              <a:custGeom>
                <a:rect b="b" l="l" r="r" t="t"/>
                <a:pathLst>
                  <a:path extrusionOk="0" h="15165" w="7896">
                    <a:moveTo>
                      <a:pt x="4648" y="0"/>
                    </a:moveTo>
                    <a:lnTo>
                      <a:pt x="4648" y="4191"/>
                    </a:lnTo>
                    <a:cubicBezTo>
                      <a:pt x="4648" y="4191"/>
                      <a:pt x="1733" y="6812"/>
                      <a:pt x="125" y="6959"/>
                    </a:cubicBezTo>
                    <a:lnTo>
                      <a:pt x="0" y="7563"/>
                    </a:lnTo>
                    <a:cubicBezTo>
                      <a:pt x="0" y="7563"/>
                      <a:pt x="2839" y="6719"/>
                      <a:pt x="4239" y="5558"/>
                    </a:cubicBezTo>
                    <a:lnTo>
                      <a:pt x="4239" y="5558"/>
                    </a:lnTo>
                    <a:cubicBezTo>
                      <a:pt x="4054" y="5722"/>
                      <a:pt x="1139" y="8283"/>
                      <a:pt x="55" y="8375"/>
                    </a:cubicBezTo>
                    <a:lnTo>
                      <a:pt x="550" y="8969"/>
                    </a:lnTo>
                    <a:cubicBezTo>
                      <a:pt x="550" y="8969"/>
                      <a:pt x="4169" y="7068"/>
                      <a:pt x="4299" y="6294"/>
                    </a:cubicBezTo>
                    <a:lnTo>
                      <a:pt x="4299" y="15165"/>
                    </a:lnTo>
                    <a:lnTo>
                      <a:pt x="5754" y="15165"/>
                    </a:lnTo>
                    <a:lnTo>
                      <a:pt x="5754" y="8081"/>
                    </a:lnTo>
                    <a:cubicBezTo>
                      <a:pt x="6283" y="8931"/>
                      <a:pt x="7187" y="8986"/>
                      <a:pt x="7416" y="8986"/>
                    </a:cubicBezTo>
                    <a:lnTo>
                      <a:pt x="7471" y="8986"/>
                    </a:lnTo>
                    <a:lnTo>
                      <a:pt x="7841" y="8577"/>
                    </a:lnTo>
                    <a:cubicBezTo>
                      <a:pt x="6713" y="8468"/>
                      <a:pt x="6217" y="7340"/>
                      <a:pt x="6217" y="7340"/>
                    </a:cubicBezTo>
                    <a:lnTo>
                      <a:pt x="6217" y="7340"/>
                    </a:lnTo>
                    <a:cubicBezTo>
                      <a:pt x="6768" y="7705"/>
                      <a:pt x="7405" y="7754"/>
                      <a:pt x="7716" y="7754"/>
                    </a:cubicBezTo>
                    <a:cubicBezTo>
                      <a:pt x="7825" y="7754"/>
                      <a:pt x="7896" y="7749"/>
                      <a:pt x="7896" y="7749"/>
                    </a:cubicBezTo>
                    <a:lnTo>
                      <a:pt x="7765" y="7155"/>
                    </a:lnTo>
                    <a:cubicBezTo>
                      <a:pt x="7667" y="7166"/>
                      <a:pt x="7569" y="7171"/>
                      <a:pt x="7471" y="7171"/>
                    </a:cubicBezTo>
                    <a:cubicBezTo>
                      <a:pt x="6081" y="7171"/>
                      <a:pt x="5792" y="5978"/>
                      <a:pt x="5792" y="5978"/>
                    </a:cubicBezTo>
                    <a:lnTo>
                      <a:pt x="5792" y="556"/>
                    </a:lnTo>
                    <a:cubicBezTo>
                      <a:pt x="5400" y="354"/>
                      <a:pt x="5013" y="175"/>
                      <a:pt x="4648"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99" name="Google Shape;18399;p84"/>
            <p:cNvSpPr/>
            <p:nvPr/>
          </p:nvSpPr>
          <p:spPr>
            <a:xfrm>
              <a:off x="1512152" y="3450115"/>
              <a:ext cx="732650" cy="863056"/>
            </a:xfrm>
            <a:custGeom>
              <a:rect b="b" l="l" r="r" t="t"/>
              <a:pathLst>
                <a:path extrusionOk="0" h="34150" w="28990">
                  <a:moveTo>
                    <a:pt x="2235" y="1"/>
                  </a:moveTo>
                  <a:cubicBezTo>
                    <a:pt x="1968" y="6"/>
                    <a:pt x="1695" y="44"/>
                    <a:pt x="1439" y="121"/>
                  </a:cubicBezTo>
                  <a:cubicBezTo>
                    <a:pt x="1" y="508"/>
                    <a:pt x="1014" y="2061"/>
                    <a:pt x="1090" y="2796"/>
                  </a:cubicBezTo>
                  <a:cubicBezTo>
                    <a:pt x="1145" y="3515"/>
                    <a:pt x="1586" y="4698"/>
                    <a:pt x="1586" y="4698"/>
                  </a:cubicBezTo>
                  <a:cubicBezTo>
                    <a:pt x="1363" y="5657"/>
                    <a:pt x="2305" y="6981"/>
                    <a:pt x="2305" y="6981"/>
                  </a:cubicBezTo>
                  <a:cubicBezTo>
                    <a:pt x="1842" y="8180"/>
                    <a:pt x="2398" y="8736"/>
                    <a:pt x="2398" y="8736"/>
                  </a:cubicBezTo>
                  <a:cubicBezTo>
                    <a:pt x="1919" y="9509"/>
                    <a:pt x="2414" y="10915"/>
                    <a:pt x="2414" y="10915"/>
                  </a:cubicBezTo>
                  <a:cubicBezTo>
                    <a:pt x="1510" y="12686"/>
                    <a:pt x="2289" y="13830"/>
                    <a:pt x="2289" y="13830"/>
                  </a:cubicBezTo>
                  <a:cubicBezTo>
                    <a:pt x="1641" y="14713"/>
                    <a:pt x="1973" y="16282"/>
                    <a:pt x="1973" y="16282"/>
                  </a:cubicBezTo>
                  <a:cubicBezTo>
                    <a:pt x="938" y="17917"/>
                    <a:pt x="1826" y="19781"/>
                    <a:pt x="1826" y="19781"/>
                  </a:cubicBezTo>
                  <a:cubicBezTo>
                    <a:pt x="1494" y="21077"/>
                    <a:pt x="1733" y="22380"/>
                    <a:pt x="1733" y="22380"/>
                  </a:cubicBezTo>
                  <a:cubicBezTo>
                    <a:pt x="1401" y="24298"/>
                    <a:pt x="2213" y="24963"/>
                    <a:pt x="2213" y="24963"/>
                  </a:cubicBezTo>
                  <a:cubicBezTo>
                    <a:pt x="2360" y="27584"/>
                    <a:pt x="4937" y="27954"/>
                    <a:pt x="4937" y="27954"/>
                  </a:cubicBezTo>
                  <a:cubicBezTo>
                    <a:pt x="5395" y="28880"/>
                    <a:pt x="6125" y="29158"/>
                    <a:pt x="6839" y="29158"/>
                  </a:cubicBezTo>
                  <a:cubicBezTo>
                    <a:pt x="7907" y="29158"/>
                    <a:pt x="8942" y="28526"/>
                    <a:pt x="8942" y="28526"/>
                  </a:cubicBezTo>
                  <a:cubicBezTo>
                    <a:pt x="9286" y="28641"/>
                    <a:pt x="9645" y="28706"/>
                    <a:pt x="10010" y="28717"/>
                  </a:cubicBezTo>
                  <a:cubicBezTo>
                    <a:pt x="10893" y="28717"/>
                    <a:pt x="11138" y="28177"/>
                    <a:pt x="11710" y="27954"/>
                  </a:cubicBezTo>
                  <a:cubicBezTo>
                    <a:pt x="11923" y="27861"/>
                    <a:pt x="12152" y="27812"/>
                    <a:pt x="12386" y="27801"/>
                  </a:cubicBezTo>
                  <a:cubicBezTo>
                    <a:pt x="12811" y="27801"/>
                    <a:pt x="13127" y="28030"/>
                    <a:pt x="13274" y="28581"/>
                  </a:cubicBezTo>
                  <a:cubicBezTo>
                    <a:pt x="13498" y="29393"/>
                    <a:pt x="13111" y="30646"/>
                    <a:pt x="12942" y="31899"/>
                  </a:cubicBezTo>
                  <a:cubicBezTo>
                    <a:pt x="12778" y="33136"/>
                    <a:pt x="13574" y="34150"/>
                    <a:pt x="13574" y="34150"/>
                  </a:cubicBezTo>
                  <a:lnTo>
                    <a:pt x="15454" y="34150"/>
                  </a:lnTo>
                  <a:cubicBezTo>
                    <a:pt x="15416" y="34150"/>
                    <a:pt x="15269" y="34111"/>
                    <a:pt x="15912" y="33005"/>
                  </a:cubicBezTo>
                  <a:cubicBezTo>
                    <a:pt x="16615" y="31823"/>
                    <a:pt x="15655" y="30679"/>
                    <a:pt x="16560" y="29240"/>
                  </a:cubicBezTo>
                  <a:cubicBezTo>
                    <a:pt x="17465" y="27801"/>
                    <a:pt x="17410" y="25976"/>
                    <a:pt x="17410" y="25976"/>
                  </a:cubicBezTo>
                  <a:cubicBezTo>
                    <a:pt x="17851" y="23540"/>
                    <a:pt x="16707" y="23470"/>
                    <a:pt x="15786" y="22434"/>
                  </a:cubicBezTo>
                  <a:cubicBezTo>
                    <a:pt x="15388" y="22009"/>
                    <a:pt x="14773" y="21884"/>
                    <a:pt x="14184" y="21884"/>
                  </a:cubicBezTo>
                  <a:cubicBezTo>
                    <a:pt x="13661" y="21895"/>
                    <a:pt x="13138" y="21971"/>
                    <a:pt x="12631" y="22124"/>
                  </a:cubicBezTo>
                  <a:cubicBezTo>
                    <a:pt x="12419" y="22042"/>
                    <a:pt x="12201" y="21998"/>
                    <a:pt x="11977" y="21993"/>
                  </a:cubicBezTo>
                  <a:cubicBezTo>
                    <a:pt x="11525" y="21977"/>
                    <a:pt x="11122" y="22254"/>
                    <a:pt x="10969" y="22674"/>
                  </a:cubicBezTo>
                  <a:cubicBezTo>
                    <a:pt x="10828" y="22625"/>
                    <a:pt x="10681" y="22598"/>
                    <a:pt x="10533" y="22598"/>
                  </a:cubicBezTo>
                  <a:cubicBezTo>
                    <a:pt x="9781" y="22598"/>
                    <a:pt x="9144" y="23213"/>
                    <a:pt x="9144" y="23213"/>
                  </a:cubicBezTo>
                  <a:cubicBezTo>
                    <a:pt x="9089" y="22837"/>
                    <a:pt x="8779" y="22734"/>
                    <a:pt x="8452" y="22734"/>
                  </a:cubicBezTo>
                  <a:cubicBezTo>
                    <a:pt x="8158" y="22745"/>
                    <a:pt x="7869" y="22805"/>
                    <a:pt x="7596" y="22903"/>
                  </a:cubicBezTo>
                  <a:cubicBezTo>
                    <a:pt x="7667" y="22036"/>
                    <a:pt x="6877" y="21720"/>
                    <a:pt x="6877" y="21720"/>
                  </a:cubicBezTo>
                  <a:cubicBezTo>
                    <a:pt x="7542" y="20467"/>
                    <a:pt x="6599" y="19639"/>
                    <a:pt x="6599" y="19639"/>
                  </a:cubicBezTo>
                  <a:cubicBezTo>
                    <a:pt x="7689" y="18070"/>
                    <a:pt x="7024" y="16266"/>
                    <a:pt x="7024" y="16266"/>
                  </a:cubicBezTo>
                  <a:cubicBezTo>
                    <a:pt x="7487" y="14402"/>
                    <a:pt x="6452" y="13367"/>
                    <a:pt x="6452" y="13367"/>
                  </a:cubicBezTo>
                  <a:cubicBezTo>
                    <a:pt x="7558" y="11890"/>
                    <a:pt x="6251" y="10528"/>
                    <a:pt x="6251" y="10528"/>
                  </a:cubicBezTo>
                  <a:cubicBezTo>
                    <a:pt x="6670" y="10120"/>
                    <a:pt x="6523" y="9231"/>
                    <a:pt x="6490" y="9013"/>
                  </a:cubicBezTo>
                  <a:lnTo>
                    <a:pt x="6490" y="9013"/>
                  </a:lnTo>
                  <a:cubicBezTo>
                    <a:pt x="6665" y="9983"/>
                    <a:pt x="7733" y="10049"/>
                    <a:pt x="8032" y="10049"/>
                  </a:cubicBezTo>
                  <a:lnTo>
                    <a:pt x="8109" y="10049"/>
                  </a:lnTo>
                  <a:cubicBezTo>
                    <a:pt x="8196" y="10899"/>
                    <a:pt x="9280" y="11002"/>
                    <a:pt x="9814" y="11002"/>
                  </a:cubicBezTo>
                  <a:cubicBezTo>
                    <a:pt x="9989" y="11002"/>
                    <a:pt x="10103" y="10991"/>
                    <a:pt x="10103" y="10991"/>
                  </a:cubicBezTo>
                  <a:cubicBezTo>
                    <a:pt x="10272" y="11743"/>
                    <a:pt x="10735" y="11934"/>
                    <a:pt x="11166" y="11934"/>
                  </a:cubicBezTo>
                  <a:cubicBezTo>
                    <a:pt x="11476" y="11923"/>
                    <a:pt x="11781" y="11847"/>
                    <a:pt x="12059" y="11711"/>
                  </a:cubicBezTo>
                  <a:cubicBezTo>
                    <a:pt x="12479" y="12119"/>
                    <a:pt x="13013" y="12245"/>
                    <a:pt x="13525" y="12245"/>
                  </a:cubicBezTo>
                  <a:cubicBezTo>
                    <a:pt x="14413" y="12245"/>
                    <a:pt x="15230" y="11858"/>
                    <a:pt x="15230" y="11858"/>
                  </a:cubicBezTo>
                  <a:cubicBezTo>
                    <a:pt x="15454" y="12076"/>
                    <a:pt x="15759" y="12196"/>
                    <a:pt x="16070" y="12179"/>
                  </a:cubicBezTo>
                  <a:cubicBezTo>
                    <a:pt x="16963" y="12179"/>
                    <a:pt x="17977" y="11471"/>
                    <a:pt x="17977" y="11471"/>
                  </a:cubicBezTo>
                  <a:cubicBezTo>
                    <a:pt x="18173" y="11536"/>
                    <a:pt x="18369" y="11569"/>
                    <a:pt x="18571" y="11569"/>
                  </a:cubicBezTo>
                  <a:cubicBezTo>
                    <a:pt x="19699" y="11569"/>
                    <a:pt x="19987" y="10387"/>
                    <a:pt x="19987" y="10387"/>
                  </a:cubicBezTo>
                  <a:lnTo>
                    <a:pt x="20031" y="10387"/>
                  </a:lnTo>
                  <a:cubicBezTo>
                    <a:pt x="21617" y="10387"/>
                    <a:pt x="21927" y="9297"/>
                    <a:pt x="21927" y="9297"/>
                  </a:cubicBezTo>
                  <a:cubicBezTo>
                    <a:pt x="22123" y="9362"/>
                    <a:pt x="22331" y="9400"/>
                    <a:pt x="22538" y="9406"/>
                  </a:cubicBezTo>
                  <a:cubicBezTo>
                    <a:pt x="22946" y="9406"/>
                    <a:pt x="23066" y="9188"/>
                    <a:pt x="23110" y="9052"/>
                  </a:cubicBezTo>
                  <a:lnTo>
                    <a:pt x="23110" y="9052"/>
                  </a:lnTo>
                  <a:cubicBezTo>
                    <a:pt x="22924" y="10365"/>
                    <a:pt x="23753" y="10583"/>
                    <a:pt x="23753" y="10583"/>
                  </a:cubicBezTo>
                  <a:cubicBezTo>
                    <a:pt x="23382" y="11945"/>
                    <a:pt x="23458" y="13018"/>
                    <a:pt x="23458" y="13018"/>
                  </a:cubicBezTo>
                  <a:cubicBezTo>
                    <a:pt x="22554" y="15307"/>
                    <a:pt x="24031" y="16212"/>
                    <a:pt x="24031" y="16212"/>
                  </a:cubicBezTo>
                  <a:cubicBezTo>
                    <a:pt x="22941" y="17574"/>
                    <a:pt x="23753" y="18903"/>
                    <a:pt x="23753" y="18903"/>
                  </a:cubicBezTo>
                  <a:cubicBezTo>
                    <a:pt x="23344" y="19514"/>
                    <a:pt x="23529" y="21377"/>
                    <a:pt x="23529" y="21377"/>
                  </a:cubicBezTo>
                  <a:cubicBezTo>
                    <a:pt x="22995" y="21982"/>
                    <a:pt x="22723" y="23257"/>
                    <a:pt x="22723" y="23257"/>
                  </a:cubicBezTo>
                  <a:cubicBezTo>
                    <a:pt x="20892" y="24031"/>
                    <a:pt x="20985" y="25655"/>
                    <a:pt x="20985" y="25655"/>
                  </a:cubicBezTo>
                  <a:cubicBezTo>
                    <a:pt x="21099" y="25704"/>
                    <a:pt x="21197" y="25785"/>
                    <a:pt x="21263" y="25894"/>
                  </a:cubicBezTo>
                  <a:cubicBezTo>
                    <a:pt x="21524" y="26281"/>
                    <a:pt x="22167" y="26706"/>
                    <a:pt x="22167" y="26706"/>
                  </a:cubicBezTo>
                  <a:cubicBezTo>
                    <a:pt x="21448" y="27039"/>
                    <a:pt x="20805" y="29398"/>
                    <a:pt x="20598" y="29970"/>
                  </a:cubicBezTo>
                  <a:cubicBezTo>
                    <a:pt x="20543" y="30134"/>
                    <a:pt x="20609" y="30210"/>
                    <a:pt x="20734" y="30210"/>
                  </a:cubicBezTo>
                  <a:cubicBezTo>
                    <a:pt x="21061" y="30210"/>
                    <a:pt x="21824" y="29692"/>
                    <a:pt x="22020" y="28864"/>
                  </a:cubicBezTo>
                  <a:cubicBezTo>
                    <a:pt x="22314" y="27736"/>
                    <a:pt x="23126" y="27333"/>
                    <a:pt x="23126" y="27333"/>
                  </a:cubicBezTo>
                  <a:cubicBezTo>
                    <a:pt x="23513" y="28194"/>
                    <a:pt x="24140" y="28466"/>
                    <a:pt x="24793" y="28466"/>
                  </a:cubicBezTo>
                  <a:cubicBezTo>
                    <a:pt x="25507" y="28466"/>
                    <a:pt x="26248" y="28145"/>
                    <a:pt x="26744" y="27921"/>
                  </a:cubicBezTo>
                  <a:cubicBezTo>
                    <a:pt x="27681" y="27496"/>
                    <a:pt x="27589" y="25355"/>
                    <a:pt x="27589" y="25355"/>
                  </a:cubicBezTo>
                  <a:cubicBezTo>
                    <a:pt x="27589" y="25355"/>
                    <a:pt x="27905" y="25230"/>
                    <a:pt x="28439" y="23731"/>
                  </a:cubicBezTo>
                  <a:cubicBezTo>
                    <a:pt x="28989" y="22260"/>
                    <a:pt x="28215" y="21154"/>
                    <a:pt x="28215" y="21154"/>
                  </a:cubicBezTo>
                  <a:cubicBezTo>
                    <a:pt x="28864" y="19159"/>
                    <a:pt x="27790" y="17999"/>
                    <a:pt x="27790" y="17999"/>
                  </a:cubicBezTo>
                  <a:cubicBezTo>
                    <a:pt x="28733" y="16429"/>
                    <a:pt x="27774" y="15045"/>
                    <a:pt x="27774" y="15045"/>
                  </a:cubicBezTo>
                  <a:cubicBezTo>
                    <a:pt x="28570" y="13700"/>
                    <a:pt x="27698" y="12408"/>
                    <a:pt x="27698" y="12408"/>
                  </a:cubicBezTo>
                  <a:cubicBezTo>
                    <a:pt x="28493" y="11264"/>
                    <a:pt x="27921" y="9771"/>
                    <a:pt x="27921" y="9771"/>
                  </a:cubicBezTo>
                  <a:cubicBezTo>
                    <a:pt x="28935" y="8294"/>
                    <a:pt x="27976" y="7335"/>
                    <a:pt x="27976" y="7335"/>
                  </a:cubicBezTo>
                  <a:cubicBezTo>
                    <a:pt x="27976" y="7335"/>
                    <a:pt x="28602" y="7155"/>
                    <a:pt x="28531" y="5145"/>
                  </a:cubicBezTo>
                  <a:cubicBezTo>
                    <a:pt x="28482" y="3417"/>
                    <a:pt x="26913" y="3297"/>
                    <a:pt x="26472" y="3297"/>
                  </a:cubicBezTo>
                  <a:cubicBezTo>
                    <a:pt x="26395" y="3297"/>
                    <a:pt x="26352" y="3297"/>
                    <a:pt x="26352" y="3297"/>
                  </a:cubicBezTo>
                  <a:cubicBezTo>
                    <a:pt x="25976" y="2894"/>
                    <a:pt x="25611" y="2753"/>
                    <a:pt x="25289" y="2753"/>
                  </a:cubicBezTo>
                  <a:cubicBezTo>
                    <a:pt x="24532" y="2753"/>
                    <a:pt x="23998" y="3537"/>
                    <a:pt x="23998" y="3537"/>
                  </a:cubicBezTo>
                  <a:cubicBezTo>
                    <a:pt x="23894" y="3510"/>
                    <a:pt x="23796" y="3494"/>
                    <a:pt x="23693" y="3494"/>
                  </a:cubicBezTo>
                  <a:cubicBezTo>
                    <a:pt x="22614" y="3494"/>
                    <a:pt x="21764" y="5014"/>
                    <a:pt x="21764" y="5014"/>
                  </a:cubicBezTo>
                  <a:lnTo>
                    <a:pt x="21688" y="5014"/>
                  </a:lnTo>
                  <a:cubicBezTo>
                    <a:pt x="20527" y="5014"/>
                    <a:pt x="20603" y="5826"/>
                    <a:pt x="20603" y="5826"/>
                  </a:cubicBezTo>
                  <a:cubicBezTo>
                    <a:pt x="20402" y="5771"/>
                    <a:pt x="20189" y="5744"/>
                    <a:pt x="19982" y="5744"/>
                  </a:cubicBezTo>
                  <a:cubicBezTo>
                    <a:pt x="19306" y="5733"/>
                    <a:pt x="18680" y="6098"/>
                    <a:pt x="18353" y="6692"/>
                  </a:cubicBezTo>
                  <a:cubicBezTo>
                    <a:pt x="18113" y="6567"/>
                    <a:pt x="17846" y="6501"/>
                    <a:pt x="17579" y="6501"/>
                  </a:cubicBezTo>
                  <a:cubicBezTo>
                    <a:pt x="16669" y="6501"/>
                    <a:pt x="16102" y="7302"/>
                    <a:pt x="16102" y="7302"/>
                  </a:cubicBezTo>
                  <a:cubicBezTo>
                    <a:pt x="15868" y="7237"/>
                    <a:pt x="15628" y="7204"/>
                    <a:pt x="15383" y="7204"/>
                  </a:cubicBezTo>
                  <a:cubicBezTo>
                    <a:pt x="14364" y="7204"/>
                    <a:pt x="13819" y="7815"/>
                    <a:pt x="13819" y="7815"/>
                  </a:cubicBezTo>
                  <a:cubicBezTo>
                    <a:pt x="13312" y="7155"/>
                    <a:pt x="12718" y="6965"/>
                    <a:pt x="12206" y="6965"/>
                  </a:cubicBezTo>
                  <a:cubicBezTo>
                    <a:pt x="11770" y="6970"/>
                    <a:pt x="11334" y="7095"/>
                    <a:pt x="10958" y="7319"/>
                  </a:cubicBezTo>
                  <a:cubicBezTo>
                    <a:pt x="10920" y="6382"/>
                    <a:pt x="10179" y="6234"/>
                    <a:pt x="9722" y="6234"/>
                  </a:cubicBezTo>
                  <a:cubicBezTo>
                    <a:pt x="9596" y="6234"/>
                    <a:pt x="9476" y="6245"/>
                    <a:pt x="9351" y="6267"/>
                  </a:cubicBezTo>
                  <a:cubicBezTo>
                    <a:pt x="9188" y="5215"/>
                    <a:pt x="7580" y="5030"/>
                    <a:pt x="7580" y="5030"/>
                  </a:cubicBezTo>
                  <a:cubicBezTo>
                    <a:pt x="8098" y="3761"/>
                    <a:pt x="6681" y="3319"/>
                    <a:pt x="6681" y="3319"/>
                  </a:cubicBezTo>
                  <a:cubicBezTo>
                    <a:pt x="6736" y="2175"/>
                    <a:pt x="5591" y="1804"/>
                    <a:pt x="5591" y="1804"/>
                  </a:cubicBezTo>
                  <a:cubicBezTo>
                    <a:pt x="5417" y="578"/>
                    <a:pt x="4768" y="300"/>
                    <a:pt x="4229" y="300"/>
                  </a:cubicBezTo>
                  <a:cubicBezTo>
                    <a:pt x="3951" y="306"/>
                    <a:pt x="3679" y="366"/>
                    <a:pt x="3428" y="475"/>
                  </a:cubicBezTo>
                  <a:cubicBezTo>
                    <a:pt x="3428" y="475"/>
                    <a:pt x="3085" y="1"/>
                    <a:pt x="22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84"/>
            <p:cNvSpPr/>
            <p:nvPr/>
          </p:nvSpPr>
          <p:spPr>
            <a:xfrm>
              <a:off x="1727524" y="2620015"/>
              <a:ext cx="283861" cy="436153"/>
            </a:xfrm>
            <a:custGeom>
              <a:rect b="b" l="l" r="r" t="t"/>
              <a:pathLst>
                <a:path extrusionOk="0" h="17258" w="11232">
                  <a:moveTo>
                    <a:pt x="6136" y="0"/>
                  </a:moveTo>
                  <a:cubicBezTo>
                    <a:pt x="6125" y="0"/>
                    <a:pt x="6115" y="0"/>
                    <a:pt x="6109" y="6"/>
                  </a:cubicBezTo>
                  <a:cubicBezTo>
                    <a:pt x="6033" y="60"/>
                    <a:pt x="5564" y="872"/>
                    <a:pt x="5504" y="1172"/>
                  </a:cubicBezTo>
                  <a:cubicBezTo>
                    <a:pt x="5472" y="1357"/>
                    <a:pt x="5292" y="1412"/>
                    <a:pt x="5117" y="1412"/>
                  </a:cubicBezTo>
                  <a:cubicBezTo>
                    <a:pt x="5008" y="1412"/>
                    <a:pt x="4905" y="1395"/>
                    <a:pt x="4807" y="1363"/>
                  </a:cubicBezTo>
                  <a:cubicBezTo>
                    <a:pt x="4676" y="1324"/>
                    <a:pt x="4676" y="98"/>
                    <a:pt x="4676" y="98"/>
                  </a:cubicBezTo>
                  <a:cubicBezTo>
                    <a:pt x="4109" y="98"/>
                    <a:pt x="3543" y="551"/>
                    <a:pt x="3543" y="551"/>
                  </a:cubicBezTo>
                  <a:lnTo>
                    <a:pt x="3733" y="1608"/>
                  </a:lnTo>
                  <a:cubicBezTo>
                    <a:pt x="3205" y="2060"/>
                    <a:pt x="3412" y="2491"/>
                    <a:pt x="3412" y="2491"/>
                  </a:cubicBezTo>
                  <a:cubicBezTo>
                    <a:pt x="2676" y="3035"/>
                    <a:pt x="2791" y="4223"/>
                    <a:pt x="2355" y="4223"/>
                  </a:cubicBezTo>
                  <a:cubicBezTo>
                    <a:pt x="1968" y="4207"/>
                    <a:pt x="1973" y="4027"/>
                    <a:pt x="1843" y="4027"/>
                  </a:cubicBezTo>
                  <a:cubicBezTo>
                    <a:pt x="1826" y="4027"/>
                    <a:pt x="1810" y="4033"/>
                    <a:pt x="1788" y="4038"/>
                  </a:cubicBezTo>
                  <a:cubicBezTo>
                    <a:pt x="1619" y="4114"/>
                    <a:pt x="1374" y="4360"/>
                    <a:pt x="1586" y="4507"/>
                  </a:cubicBezTo>
                  <a:cubicBezTo>
                    <a:pt x="1772" y="4676"/>
                    <a:pt x="1603" y="4676"/>
                    <a:pt x="1379" y="4959"/>
                  </a:cubicBezTo>
                  <a:cubicBezTo>
                    <a:pt x="1134" y="5242"/>
                    <a:pt x="1646" y="5809"/>
                    <a:pt x="1832" y="5885"/>
                  </a:cubicBezTo>
                  <a:cubicBezTo>
                    <a:pt x="1848" y="5885"/>
                    <a:pt x="1859" y="5891"/>
                    <a:pt x="1870" y="5885"/>
                  </a:cubicBezTo>
                  <a:cubicBezTo>
                    <a:pt x="2120" y="5885"/>
                    <a:pt x="2965" y="5449"/>
                    <a:pt x="2965" y="5449"/>
                  </a:cubicBezTo>
                  <a:lnTo>
                    <a:pt x="2965" y="5449"/>
                  </a:lnTo>
                  <a:cubicBezTo>
                    <a:pt x="2731" y="5940"/>
                    <a:pt x="2769" y="6621"/>
                    <a:pt x="2769" y="6621"/>
                  </a:cubicBezTo>
                  <a:cubicBezTo>
                    <a:pt x="2769" y="6621"/>
                    <a:pt x="2622" y="6212"/>
                    <a:pt x="2268" y="6212"/>
                  </a:cubicBezTo>
                  <a:cubicBezTo>
                    <a:pt x="2186" y="6212"/>
                    <a:pt x="2104" y="6229"/>
                    <a:pt x="2033" y="6261"/>
                  </a:cubicBezTo>
                  <a:cubicBezTo>
                    <a:pt x="1505" y="6468"/>
                    <a:pt x="1488" y="6866"/>
                    <a:pt x="1488" y="6866"/>
                  </a:cubicBezTo>
                  <a:cubicBezTo>
                    <a:pt x="1864" y="6882"/>
                    <a:pt x="2017" y="7258"/>
                    <a:pt x="2017" y="7258"/>
                  </a:cubicBezTo>
                  <a:cubicBezTo>
                    <a:pt x="1" y="10631"/>
                    <a:pt x="1" y="15890"/>
                    <a:pt x="682" y="16647"/>
                  </a:cubicBezTo>
                  <a:cubicBezTo>
                    <a:pt x="1069" y="17056"/>
                    <a:pt x="1565" y="17257"/>
                    <a:pt x="2295" y="17257"/>
                  </a:cubicBezTo>
                  <a:cubicBezTo>
                    <a:pt x="2867" y="17257"/>
                    <a:pt x="3586" y="17126"/>
                    <a:pt x="4507" y="16870"/>
                  </a:cubicBezTo>
                  <a:cubicBezTo>
                    <a:pt x="6599" y="16266"/>
                    <a:pt x="10043" y="13835"/>
                    <a:pt x="10632" y="11329"/>
                  </a:cubicBezTo>
                  <a:cubicBezTo>
                    <a:pt x="11231" y="8822"/>
                    <a:pt x="9161" y="7389"/>
                    <a:pt x="9161" y="7389"/>
                  </a:cubicBezTo>
                  <a:cubicBezTo>
                    <a:pt x="9161" y="7389"/>
                    <a:pt x="9237" y="6654"/>
                    <a:pt x="9161" y="5166"/>
                  </a:cubicBezTo>
                  <a:cubicBezTo>
                    <a:pt x="9111" y="3847"/>
                    <a:pt x="8169" y="3771"/>
                    <a:pt x="7956" y="3771"/>
                  </a:cubicBezTo>
                  <a:lnTo>
                    <a:pt x="7918" y="3771"/>
                  </a:lnTo>
                  <a:cubicBezTo>
                    <a:pt x="8027" y="2338"/>
                    <a:pt x="6654" y="1924"/>
                    <a:pt x="6654" y="1733"/>
                  </a:cubicBezTo>
                  <a:cubicBezTo>
                    <a:pt x="6670" y="1532"/>
                    <a:pt x="7068" y="829"/>
                    <a:pt x="7144" y="507"/>
                  </a:cubicBezTo>
                  <a:cubicBezTo>
                    <a:pt x="7232" y="218"/>
                    <a:pt x="6332" y="0"/>
                    <a:pt x="613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1" name="Google Shape;18401;p84"/>
          <p:cNvGrpSpPr/>
          <p:nvPr/>
        </p:nvGrpSpPr>
        <p:grpSpPr>
          <a:xfrm>
            <a:off x="7280398" y="2805793"/>
            <a:ext cx="939202" cy="1588073"/>
            <a:chOff x="7280398" y="2805793"/>
            <a:chExt cx="939202" cy="1588073"/>
          </a:xfrm>
        </p:grpSpPr>
        <p:grpSp>
          <p:nvGrpSpPr>
            <p:cNvPr id="18402" name="Google Shape;18402;p84"/>
            <p:cNvGrpSpPr/>
            <p:nvPr/>
          </p:nvGrpSpPr>
          <p:grpSpPr>
            <a:xfrm>
              <a:off x="7280398" y="2805793"/>
              <a:ext cx="939202" cy="1588073"/>
              <a:chOff x="7280398" y="2805793"/>
              <a:chExt cx="939202" cy="1588073"/>
            </a:xfrm>
          </p:grpSpPr>
          <p:sp>
            <p:nvSpPr>
              <p:cNvPr id="18403" name="Google Shape;18403;p84"/>
              <p:cNvSpPr/>
              <p:nvPr/>
            </p:nvSpPr>
            <p:spPr>
              <a:xfrm>
                <a:off x="7280398" y="3729250"/>
                <a:ext cx="595597" cy="664616"/>
              </a:xfrm>
              <a:custGeom>
                <a:rect b="b" l="l" r="r" t="t"/>
                <a:pathLst>
                  <a:path extrusionOk="0" h="26298" w="23567">
                    <a:moveTo>
                      <a:pt x="0" y="1"/>
                    </a:moveTo>
                    <a:lnTo>
                      <a:pt x="0" y="1745"/>
                    </a:lnTo>
                    <a:lnTo>
                      <a:pt x="4397" y="1745"/>
                    </a:lnTo>
                    <a:lnTo>
                      <a:pt x="4397" y="25426"/>
                    </a:lnTo>
                    <a:lnTo>
                      <a:pt x="5269" y="26298"/>
                    </a:lnTo>
                    <a:lnTo>
                      <a:pt x="22695" y="26298"/>
                    </a:lnTo>
                    <a:lnTo>
                      <a:pt x="23567" y="25426"/>
                    </a:lnTo>
                    <a:lnTo>
                      <a:pt x="23567" y="9395"/>
                    </a:lnTo>
                    <a:lnTo>
                      <a:pt x="21823" y="9395"/>
                    </a:lnTo>
                    <a:lnTo>
                      <a:pt x="21823" y="24554"/>
                    </a:lnTo>
                    <a:lnTo>
                      <a:pt x="6141" y="24554"/>
                    </a:lnTo>
                    <a:lnTo>
                      <a:pt x="6141" y="873"/>
                    </a:lnTo>
                    <a:lnTo>
                      <a:pt x="526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84"/>
              <p:cNvSpPr/>
              <p:nvPr/>
            </p:nvSpPr>
            <p:spPr>
              <a:xfrm>
                <a:off x="7491348" y="2805793"/>
                <a:ext cx="728252" cy="1195061"/>
              </a:xfrm>
              <a:custGeom>
                <a:rect b="b" l="l" r="r" t="t"/>
                <a:pathLst>
                  <a:path extrusionOk="0" h="47287" w="28816">
                    <a:moveTo>
                      <a:pt x="8011" y="0"/>
                    </a:moveTo>
                    <a:lnTo>
                      <a:pt x="1" y="5574"/>
                    </a:lnTo>
                    <a:lnTo>
                      <a:pt x="1" y="34508"/>
                    </a:lnTo>
                    <a:lnTo>
                      <a:pt x="5810" y="40317"/>
                    </a:lnTo>
                    <a:lnTo>
                      <a:pt x="5810" y="44327"/>
                    </a:lnTo>
                    <a:lnTo>
                      <a:pt x="9122" y="44327"/>
                    </a:lnTo>
                    <a:lnTo>
                      <a:pt x="9122" y="40317"/>
                    </a:lnTo>
                    <a:lnTo>
                      <a:pt x="12490" y="40317"/>
                    </a:lnTo>
                    <a:lnTo>
                      <a:pt x="12490" y="47286"/>
                    </a:lnTo>
                    <a:lnTo>
                      <a:pt x="16326" y="47286"/>
                    </a:lnTo>
                    <a:lnTo>
                      <a:pt x="16326" y="40317"/>
                    </a:lnTo>
                    <a:lnTo>
                      <a:pt x="23006" y="40317"/>
                    </a:lnTo>
                    <a:lnTo>
                      <a:pt x="28815" y="34508"/>
                    </a:lnTo>
                    <a:lnTo>
                      <a:pt x="28815" y="5574"/>
                    </a:lnTo>
                    <a:lnTo>
                      <a:pt x="20805" y="0"/>
                    </a:lnTo>
                    <a:close/>
                  </a:path>
                </a:pathLst>
              </a:custGeom>
              <a:solidFill>
                <a:srgbClr val="FFFEFD"/>
              </a:solidFill>
              <a:ln cap="flat" cmpd="sng" w="19050">
                <a:solidFill>
                  <a:srgbClr val="CAD3D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05" name="Google Shape;18405;p84"/>
            <p:cNvSpPr/>
            <p:nvPr/>
          </p:nvSpPr>
          <p:spPr>
            <a:xfrm>
              <a:off x="7585286" y="3643197"/>
              <a:ext cx="540250" cy="342493"/>
            </a:xfrm>
            <a:custGeom>
              <a:rect b="b" l="l" r="r" t="t"/>
              <a:pathLst>
                <a:path extrusionOk="0" h="13552" w="21377">
                  <a:moveTo>
                    <a:pt x="0" y="0"/>
                  </a:moveTo>
                  <a:lnTo>
                    <a:pt x="0" y="213"/>
                  </a:lnTo>
                  <a:lnTo>
                    <a:pt x="4588" y="4801"/>
                  </a:lnTo>
                  <a:lnTo>
                    <a:pt x="9530" y="4801"/>
                  </a:lnTo>
                  <a:lnTo>
                    <a:pt x="9460" y="13552"/>
                  </a:lnTo>
                  <a:lnTo>
                    <a:pt x="11808" y="13552"/>
                  </a:lnTo>
                  <a:lnTo>
                    <a:pt x="11846" y="4801"/>
                  </a:lnTo>
                  <a:lnTo>
                    <a:pt x="16788" y="4801"/>
                  </a:lnTo>
                  <a:lnTo>
                    <a:pt x="21376" y="213"/>
                  </a:lnTo>
                  <a:lnTo>
                    <a:pt x="21376"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84"/>
            <p:cNvSpPr/>
            <p:nvPr/>
          </p:nvSpPr>
          <p:spPr>
            <a:xfrm>
              <a:off x="7585286" y="3507812"/>
              <a:ext cx="540250" cy="137735"/>
            </a:xfrm>
            <a:custGeom>
              <a:rect b="b" l="l" r="r" t="t"/>
              <a:pathLst>
                <a:path extrusionOk="0" h="5450" w="21377">
                  <a:moveTo>
                    <a:pt x="0" y="1"/>
                  </a:moveTo>
                  <a:lnTo>
                    <a:pt x="0" y="5450"/>
                  </a:lnTo>
                  <a:lnTo>
                    <a:pt x="21376" y="5450"/>
                  </a:lnTo>
                  <a:lnTo>
                    <a:pt x="2137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84"/>
            <p:cNvSpPr/>
            <p:nvPr/>
          </p:nvSpPr>
          <p:spPr>
            <a:xfrm>
              <a:off x="7585286" y="3379883"/>
              <a:ext cx="540250" cy="137735"/>
            </a:xfrm>
            <a:custGeom>
              <a:rect b="b" l="l" r="r" t="t"/>
              <a:pathLst>
                <a:path extrusionOk="0" h="5450" w="21377">
                  <a:moveTo>
                    <a:pt x="0" y="1"/>
                  </a:moveTo>
                  <a:lnTo>
                    <a:pt x="0" y="5450"/>
                  </a:lnTo>
                  <a:lnTo>
                    <a:pt x="21376" y="5450"/>
                  </a:lnTo>
                  <a:lnTo>
                    <a:pt x="21376"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84"/>
            <p:cNvSpPr/>
            <p:nvPr/>
          </p:nvSpPr>
          <p:spPr>
            <a:xfrm>
              <a:off x="7585286" y="3251954"/>
              <a:ext cx="540250" cy="137735"/>
            </a:xfrm>
            <a:custGeom>
              <a:rect b="b" l="l" r="r" t="t"/>
              <a:pathLst>
                <a:path extrusionOk="0" h="5450" w="21377">
                  <a:moveTo>
                    <a:pt x="0" y="1"/>
                  </a:moveTo>
                  <a:lnTo>
                    <a:pt x="0" y="5450"/>
                  </a:lnTo>
                  <a:lnTo>
                    <a:pt x="21376" y="5450"/>
                  </a:lnTo>
                  <a:lnTo>
                    <a:pt x="2137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84"/>
            <p:cNvSpPr/>
            <p:nvPr/>
          </p:nvSpPr>
          <p:spPr>
            <a:xfrm>
              <a:off x="7585286" y="3124024"/>
              <a:ext cx="540250" cy="137735"/>
            </a:xfrm>
            <a:custGeom>
              <a:rect b="b" l="l" r="r" t="t"/>
              <a:pathLst>
                <a:path extrusionOk="0" h="5450" w="21377">
                  <a:moveTo>
                    <a:pt x="0" y="1"/>
                  </a:moveTo>
                  <a:lnTo>
                    <a:pt x="0" y="5450"/>
                  </a:lnTo>
                  <a:lnTo>
                    <a:pt x="21376" y="5450"/>
                  </a:lnTo>
                  <a:lnTo>
                    <a:pt x="2137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84"/>
            <p:cNvSpPr/>
            <p:nvPr/>
          </p:nvSpPr>
          <p:spPr>
            <a:xfrm>
              <a:off x="7585286" y="3002716"/>
              <a:ext cx="540250" cy="131114"/>
            </a:xfrm>
            <a:custGeom>
              <a:rect b="b" l="l" r="r" t="t"/>
              <a:pathLst>
                <a:path extrusionOk="0" h="5188" w="21377">
                  <a:moveTo>
                    <a:pt x="0" y="0"/>
                  </a:moveTo>
                  <a:lnTo>
                    <a:pt x="0" y="5187"/>
                  </a:lnTo>
                  <a:lnTo>
                    <a:pt x="21376" y="5187"/>
                  </a:lnTo>
                  <a:lnTo>
                    <a:pt x="2137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11" name="Google Shape;18411;p84"/>
          <p:cNvGrpSpPr/>
          <p:nvPr/>
        </p:nvGrpSpPr>
        <p:grpSpPr>
          <a:xfrm>
            <a:off x="6530967" y="2825758"/>
            <a:ext cx="577856" cy="1566743"/>
            <a:chOff x="6530967" y="2825758"/>
            <a:chExt cx="577856" cy="1566743"/>
          </a:xfrm>
        </p:grpSpPr>
        <p:grpSp>
          <p:nvGrpSpPr>
            <p:cNvPr id="18412" name="Google Shape;18412;p84"/>
            <p:cNvGrpSpPr/>
            <p:nvPr/>
          </p:nvGrpSpPr>
          <p:grpSpPr>
            <a:xfrm>
              <a:off x="6530967" y="2825758"/>
              <a:ext cx="577856" cy="1566743"/>
              <a:chOff x="6530967" y="2825758"/>
              <a:chExt cx="577856" cy="1566743"/>
            </a:xfrm>
          </p:grpSpPr>
          <p:sp>
            <p:nvSpPr>
              <p:cNvPr id="18413" name="Google Shape;18413;p84"/>
              <p:cNvSpPr/>
              <p:nvPr/>
            </p:nvSpPr>
            <p:spPr>
              <a:xfrm>
                <a:off x="6624071" y="2830282"/>
                <a:ext cx="391673" cy="1562220"/>
              </a:xfrm>
              <a:custGeom>
                <a:rect b="b" l="l" r="r" t="t"/>
                <a:pathLst>
                  <a:path extrusionOk="0" h="61815" w="15498">
                    <a:moveTo>
                      <a:pt x="0" y="1"/>
                    </a:moveTo>
                    <a:lnTo>
                      <a:pt x="0" y="55145"/>
                    </a:lnTo>
                    <a:cubicBezTo>
                      <a:pt x="6" y="58823"/>
                      <a:pt x="2986" y="61803"/>
                      <a:pt x="6664" y="61809"/>
                    </a:cubicBezTo>
                    <a:lnTo>
                      <a:pt x="8833" y="61814"/>
                    </a:lnTo>
                    <a:cubicBezTo>
                      <a:pt x="12511" y="61809"/>
                      <a:pt x="15492" y="58828"/>
                      <a:pt x="15497" y="55150"/>
                    </a:cubicBezTo>
                    <a:lnTo>
                      <a:pt x="154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84"/>
              <p:cNvSpPr/>
              <p:nvPr/>
            </p:nvSpPr>
            <p:spPr>
              <a:xfrm>
                <a:off x="6530967" y="2825758"/>
                <a:ext cx="577856" cy="89389"/>
              </a:xfrm>
              <a:custGeom>
                <a:rect b="b" l="l" r="r" t="t"/>
                <a:pathLst>
                  <a:path extrusionOk="0" h="3537" w="22865">
                    <a:moveTo>
                      <a:pt x="1766" y="0"/>
                    </a:moveTo>
                    <a:cubicBezTo>
                      <a:pt x="791" y="0"/>
                      <a:pt x="1" y="796"/>
                      <a:pt x="1" y="1771"/>
                    </a:cubicBezTo>
                    <a:cubicBezTo>
                      <a:pt x="1" y="2741"/>
                      <a:pt x="791" y="3537"/>
                      <a:pt x="1766" y="3537"/>
                    </a:cubicBezTo>
                    <a:lnTo>
                      <a:pt x="21099" y="3537"/>
                    </a:lnTo>
                    <a:cubicBezTo>
                      <a:pt x="22075" y="3537"/>
                      <a:pt x="22865" y="2741"/>
                      <a:pt x="22865" y="1771"/>
                    </a:cubicBezTo>
                    <a:cubicBezTo>
                      <a:pt x="22865" y="796"/>
                      <a:pt x="22075" y="0"/>
                      <a:pt x="210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15" name="Google Shape;18415;p84"/>
            <p:cNvSpPr/>
            <p:nvPr/>
          </p:nvSpPr>
          <p:spPr>
            <a:xfrm>
              <a:off x="6687278" y="3011107"/>
              <a:ext cx="265260" cy="1318188"/>
            </a:xfrm>
            <a:custGeom>
              <a:rect b="b" l="l" r="r" t="t"/>
              <a:pathLst>
                <a:path extrusionOk="0" h="52159" w="10496">
                  <a:moveTo>
                    <a:pt x="0" y="0"/>
                  </a:moveTo>
                  <a:lnTo>
                    <a:pt x="0" y="47990"/>
                  </a:lnTo>
                  <a:cubicBezTo>
                    <a:pt x="0" y="50289"/>
                    <a:pt x="1864" y="52158"/>
                    <a:pt x="4163" y="52158"/>
                  </a:cubicBezTo>
                  <a:lnTo>
                    <a:pt x="6332" y="52158"/>
                  </a:lnTo>
                  <a:cubicBezTo>
                    <a:pt x="8631" y="52158"/>
                    <a:pt x="10495" y="50289"/>
                    <a:pt x="10495" y="47990"/>
                  </a:cubicBezTo>
                  <a:lnTo>
                    <a:pt x="10495"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84"/>
            <p:cNvSpPr/>
            <p:nvPr/>
          </p:nvSpPr>
          <p:spPr>
            <a:xfrm>
              <a:off x="6687278" y="3325497"/>
              <a:ext cx="265260" cy="1003798"/>
            </a:xfrm>
            <a:custGeom>
              <a:rect b="b" l="l" r="r" t="t"/>
              <a:pathLst>
                <a:path extrusionOk="0" h="39719" w="10496">
                  <a:moveTo>
                    <a:pt x="0" y="0"/>
                  </a:moveTo>
                  <a:lnTo>
                    <a:pt x="0" y="35778"/>
                  </a:lnTo>
                  <a:cubicBezTo>
                    <a:pt x="0" y="37958"/>
                    <a:pt x="1864" y="39718"/>
                    <a:pt x="4163" y="39718"/>
                  </a:cubicBezTo>
                  <a:lnTo>
                    <a:pt x="6332" y="39718"/>
                  </a:lnTo>
                  <a:cubicBezTo>
                    <a:pt x="8631" y="39718"/>
                    <a:pt x="10495" y="37953"/>
                    <a:pt x="10495" y="35778"/>
                  </a:cubicBezTo>
                  <a:lnTo>
                    <a:pt x="1049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84"/>
            <p:cNvSpPr/>
            <p:nvPr/>
          </p:nvSpPr>
          <p:spPr>
            <a:xfrm>
              <a:off x="6687278" y="3749089"/>
              <a:ext cx="265260" cy="580206"/>
            </a:xfrm>
            <a:custGeom>
              <a:rect b="b" l="l" r="r" t="t"/>
              <a:pathLst>
                <a:path extrusionOk="0" h="22958" w="10496">
                  <a:moveTo>
                    <a:pt x="0" y="1"/>
                  </a:moveTo>
                  <a:lnTo>
                    <a:pt x="0" y="19344"/>
                  </a:lnTo>
                  <a:cubicBezTo>
                    <a:pt x="0" y="21339"/>
                    <a:pt x="1864" y="22957"/>
                    <a:pt x="4163" y="22957"/>
                  </a:cubicBezTo>
                  <a:lnTo>
                    <a:pt x="6332" y="22957"/>
                  </a:lnTo>
                  <a:cubicBezTo>
                    <a:pt x="8631" y="22957"/>
                    <a:pt x="10495" y="21339"/>
                    <a:pt x="10495" y="19344"/>
                  </a:cubicBezTo>
                  <a:lnTo>
                    <a:pt x="1049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84"/>
            <p:cNvSpPr/>
            <p:nvPr/>
          </p:nvSpPr>
          <p:spPr>
            <a:xfrm>
              <a:off x="6687278" y="4160980"/>
              <a:ext cx="265260" cy="168315"/>
            </a:xfrm>
            <a:custGeom>
              <a:rect b="b" l="l" r="r" t="t"/>
              <a:pathLst>
                <a:path extrusionOk="0" h="6660" w="10496">
                  <a:moveTo>
                    <a:pt x="0" y="0"/>
                  </a:moveTo>
                  <a:lnTo>
                    <a:pt x="0" y="2959"/>
                  </a:lnTo>
                  <a:cubicBezTo>
                    <a:pt x="0" y="5003"/>
                    <a:pt x="1864" y="6659"/>
                    <a:pt x="4163" y="6659"/>
                  </a:cubicBezTo>
                  <a:lnTo>
                    <a:pt x="6332" y="6659"/>
                  </a:lnTo>
                  <a:cubicBezTo>
                    <a:pt x="8631" y="6659"/>
                    <a:pt x="10495" y="5003"/>
                    <a:pt x="10495" y="2959"/>
                  </a:cubicBezTo>
                  <a:lnTo>
                    <a:pt x="1049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19" name="Google Shape;18419;p84"/>
          <p:cNvSpPr/>
          <p:nvPr/>
        </p:nvSpPr>
        <p:spPr>
          <a:xfrm>
            <a:off x="6431526" y="1558993"/>
            <a:ext cx="402288" cy="1136125"/>
          </a:xfrm>
          <a:custGeom>
            <a:rect b="b" l="l" r="r" t="t"/>
            <a:pathLst>
              <a:path extrusionOk="0" h="44955" w="15918">
                <a:moveTo>
                  <a:pt x="7902" y="0"/>
                </a:moveTo>
                <a:lnTo>
                  <a:pt x="7902" y="17"/>
                </a:lnTo>
                <a:cubicBezTo>
                  <a:pt x="7586" y="60"/>
                  <a:pt x="6670" y="235"/>
                  <a:pt x="6262" y="763"/>
                </a:cubicBezTo>
                <a:cubicBezTo>
                  <a:pt x="5760" y="1412"/>
                  <a:pt x="5967" y="2817"/>
                  <a:pt x="5967" y="2817"/>
                </a:cubicBezTo>
                <a:cubicBezTo>
                  <a:pt x="5499" y="2970"/>
                  <a:pt x="5641" y="3597"/>
                  <a:pt x="5853" y="3847"/>
                </a:cubicBezTo>
                <a:cubicBezTo>
                  <a:pt x="6066" y="4098"/>
                  <a:pt x="6060" y="4419"/>
                  <a:pt x="6164" y="4523"/>
                </a:cubicBezTo>
                <a:cubicBezTo>
                  <a:pt x="6199" y="4570"/>
                  <a:pt x="6254" y="4594"/>
                  <a:pt x="6310" y="4594"/>
                </a:cubicBezTo>
                <a:cubicBezTo>
                  <a:pt x="6332" y="4594"/>
                  <a:pt x="6355" y="4591"/>
                  <a:pt x="6376" y="4583"/>
                </a:cubicBezTo>
                <a:cubicBezTo>
                  <a:pt x="6469" y="4812"/>
                  <a:pt x="6529" y="5057"/>
                  <a:pt x="6551" y="5308"/>
                </a:cubicBezTo>
                <a:cubicBezTo>
                  <a:pt x="6551" y="6539"/>
                  <a:pt x="5602" y="7177"/>
                  <a:pt x="3695" y="7623"/>
                </a:cubicBezTo>
                <a:cubicBezTo>
                  <a:pt x="1783" y="8065"/>
                  <a:pt x="1843" y="10609"/>
                  <a:pt x="1957" y="11612"/>
                </a:cubicBezTo>
                <a:cubicBezTo>
                  <a:pt x="2071" y="12620"/>
                  <a:pt x="1685" y="14418"/>
                  <a:pt x="1238" y="15742"/>
                </a:cubicBezTo>
                <a:cubicBezTo>
                  <a:pt x="791" y="17066"/>
                  <a:pt x="595" y="18826"/>
                  <a:pt x="502" y="20053"/>
                </a:cubicBezTo>
                <a:cubicBezTo>
                  <a:pt x="415" y="21273"/>
                  <a:pt x="388" y="22695"/>
                  <a:pt x="339" y="23109"/>
                </a:cubicBezTo>
                <a:cubicBezTo>
                  <a:pt x="290" y="23524"/>
                  <a:pt x="153" y="24150"/>
                  <a:pt x="77" y="24624"/>
                </a:cubicBezTo>
                <a:cubicBezTo>
                  <a:pt x="1" y="25098"/>
                  <a:pt x="213" y="25213"/>
                  <a:pt x="606" y="25654"/>
                </a:cubicBezTo>
                <a:cubicBezTo>
                  <a:pt x="879" y="25962"/>
                  <a:pt x="1148" y="26163"/>
                  <a:pt x="1411" y="26163"/>
                </a:cubicBezTo>
                <a:cubicBezTo>
                  <a:pt x="1531" y="26163"/>
                  <a:pt x="1649" y="26122"/>
                  <a:pt x="1766" y="26030"/>
                </a:cubicBezTo>
                <a:cubicBezTo>
                  <a:pt x="2142" y="25741"/>
                  <a:pt x="2257" y="25289"/>
                  <a:pt x="2131" y="25104"/>
                </a:cubicBezTo>
                <a:cubicBezTo>
                  <a:pt x="2073" y="25020"/>
                  <a:pt x="2015" y="24998"/>
                  <a:pt x="1969" y="24998"/>
                </a:cubicBezTo>
                <a:cubicBezTo>
                  <a:pt x="1917" y="24998"/>
                  <a:pt x="1881" y="25027"/>
                  <a:pt x="1881" y="25027"/>
                </a:cubicBezTo>
                <a:cubicBezTo>
                  <a:pt x="1870" y="24842"/>
                  <a:pt x="1892" y="24651"/>
                  <a:pt x="1952" y="24472"/>
                </a:cubicBezTo>
                <a:cubicBezTo>
                  <a:pt x="2044" y="24128"/>
                  <a:pt x="1935" y="23654"/>
                  <a:pt x="1777" y="23289"/>
                </a:cubicBezTo>
                <a:cubicBezTo>
                  <a:pt x="1625" y="22930"/>
                  <a:pt x="1418" y="22058"/>
                  <a:pt x="1935" y="20973"/>
                </a:cubicBezTo>
                <a:cubicBezTo>
                  <a:pt x="2447" y="19894"/>
                  <a:pt x="3243" y="16603"/>
                  <a:pt x="3221" y="15884"/>
                </a:cubicBezTo>
                <a:cubicBezTo>
                  <a:pt x="3194" y="15165"/>
                  <a:pt x="3733" y="13672"/>
                  <a:pt x="3733" y="13672"/>
                </a:cubicBezTo>
                <a:cubicBezTo>
                  <a:pt x="3733" y="13672"/>
                  <a:pt x="4142" y="14958"/>
                  <a:pt x="4556" y="16189"/>
                </a:cubicBezTo>
                <a:cubicBezTo>
                  <a:pt x="4970" y="17426"/>
                  <a:pt x="4044" y="19818"/>
                  <a:pt x="3630" y="22515"/>
                </a:cubicBezTo>
                <a:cubicBezTo>
                  <a:pt x="3221" y="25218"/>
                  <a:pt x="3554" y="27714"/>
                  <a:pt x="3603" y="29022"/>
                </a:cubicBezTo>
                <a:cubicBezTo>
                  <a:pt x="3657" y="30335"/>
                  <a:pt x="3886" y="30694"/>
                  <a:pt x="3526" y="31572"/>
                </a:cubicBezTo>
                <a:cubicBezTo>
                  <a:pt x="3167" y="32443"/>
                  <a:pt x="3270" y="33604"/>
                  <a:pt x="3270" y="33604"/>
                </a:cubicBezTo>
                <a:cubicBezTo>
                  <a:pt x="2475" y="34579"/>
                  <a:pt x="2164" y="36585"/>
                  <a:pt x="2398" y="39233"/>
                </a:cubicBezTo>
                <a:cubicBezTo>
                  <a:pt x="2627" y="41881"/>
                  <a:pt x="2655" y="42268"/>
                  <a:pt x="2600" y="43194"/>
                </a:cubicBezTo>
                <a:cubicBezTo>
                  <a:pt x="2546" y="44121"/>
                  <a:pt x="1728" y="44072"/>
                  <a:pt x="1570" y="44453"/>
                </a:cubicBezTo>
                <a:cubicBezTo>
                  <a:pt x="1418" y="44840"/>
                  <a:pt x="2420" y="44791"/>
                  <a:pt x="3243" y="44916"/>
                </a:cubicBezTo>
                <a:cubicBezTo>
                  <a:pt x="3404" y="44942"/>
                  <a:pt x="3536" y="44954"/>
                  <a:pt x="3645" y="44954"/>
                </a:cubicBezTo>
                <a:cubicBezTo>
                  <a:pt x="4094" y="44954"/>
                  <a:pt x="4147" y="44740"/>
                  <a:pt x="4169" y="44328"/>
                </a:cubicBezTo>
                <a:cubicBezTo>
                  <a:pt x="4197" y="43810"/>
                  <a:pt x="4039" y="42731"/>
                  <a:pt x="4066" y="41293"/>
                </a:cubicBezTo>
                <a:cubicBezTo>
                  <a:pt x="4093" y="39849"/>
                  <a:pt x="5041" y="37206"/>
                  <a:pt x="5096" y="36149"/>
                </a:cubicBezTo>
                <a:cubicBezTo>
                  <a:pt x="5150" y="35092"/>
                  <a:pt x="5041" y="34400"/>
                  <a:pt x="5635" y="33626"/>
                </a:cubicBezTo>
                <a:cubicBezTo>
                  <a:pt x="6229" y="32858"/>
                  <a:pt x="6561" y="29768"/>
                  <a:pt x="7177" y="28280"/>
                </a:cubicBezTo>
                <a:cubicBezTo>
                  <a:pt x="7624" y="27202"/>
                  <a:pt x="7858" y="25692"/>
                  <a:pt x="7956" y="24924"/>
                </a:cubicBezTo>
                <a:cubicBezTo>
                  <a:pt x="8054" y="25692"/>
                  <a:pt x="8294" y="27202"/>
                  <a:pt x="8736" y="28280"/>
                </a:cubicBezTo>
                <a:cubicBezTo>
                  <a:pt x="9357" y="29768"/>
                  <a:pt x="9689" y="32858"/>
                  <a:pt x="10278" y="33626"/>
                </a:cubicBezTo>
                <a:cubicBezTo>
                  <a:pt x="10872" y="34400"/>
                  <a:pt x="10768" y="35092"/>
                  <a:pt x="10823" y="36149"/>
                </a:cubicBezTo>
                <a:cubicBezTo>
                  <a:pt x="10872" y="37200"/>
                  <a:pt x="11825" y="39849"/>
                  <a:pt x="11847" y="41293"/>
                </a:cubicBezTo>
                <a:cubicBezTo>
                  <a:pt x="11874" y="42731"/>
                  <a:pt x="11722" y="43810"/>
                  <a:pt x="11743" y="44328"/>
                </a:cubicBezTo>
                <a:cubicBezTo>
                  <a:pt x="11765" y="44740"/>
                  <a:pt x="11819" y="44954"/>
                  <a:pt x="12268" y="44954"/>
                </a:cubicBezTo>
                <a:cubicBezTo>
                  <a:pt x="12377" y="44954"/>
                  <a:pt x="12509" y="44942"/>
                  <a:pt x="12670" y="44916"/>
                </a:cubicBezTo>
                <a:cubicBezTo>
                  <a:pt x="13493" y="44791"/>
                  <a:pt x="14501" y="44840"/>
                  <a:pt x="14343" y="44453"/>
                </a:cubicBezTo>
                <a:cubicBezTo>
                  <a:pt x="14190" y="44066"/>
                  <a:pt x="13367" y="44121"/>
                  <a:pt x="13313" y="43194"/>
                </a:cubicBezTo>
                <a:cubicBezTo>
                  <a:pt x="13264" y="42268"/>
                  <a:pt x="13291" y="41881"/>
                  <a:pt x="13520" y="39233"/>
                </a:cubicBezTo>
                <a:cubicBezTo>
                  <a:pt x="13749" y="36585"/>
                  <a:pt x="13443" y="34579"/>
                  <a:pt x="12648" y="33599"/>
                </a:cubicBezTo>
                <a:cubicBezTo>
                  <a:pt x="12648" y="33599"/>
                  <a:pt x="12746" y="32443"/>
                  <a:pt x="12386" y="31572"/>
                </a:cubicBezTo>
                <a:cubicBezTo>
                  <a:pt x="12027" y="30694"/>
                  <a:pt x="12261" y="30335"/>
                  <a:pt x="12310" y="29022"/>
                </a:cubicBezTo>
                <a:cubicBezTo>
                  <a:pt x="12365" y="27714"/>
                  <a:pt x="12697" y="25218"/>
                  <a:pt x="12283" y="22515"/>
                </a:cubicBezTo>
                <a:cubicBezTo>
                  <a:pt x="11874" y="19818"/>
                  <a:pt x="10953" y="17426"/>
                  <a:pt x="11362" y="16189"/>
                </a:cubicBezTo>
                <a:cubicBezTo>
                  <a:pt x="11771" y="14958"/>
                  <a:pt x="12185" y="13672"/>
                  <a:pt x="12185" y="13672"/>
                </a:cubicBezTo>
                <a:cubicBezTo>
                  <a:pt x="12185" y="13672"/>
                  <a:pt x="12724" y="15159"/>
                  <a:pt x="12697" y="15879"/>
                </a:cubicBezTo>
                <a:cubicBezTo>
                  <a:pt x="12670" y="16603"/>
                  <a:pt x="13471" y="19894"/>
                  <a:pt x="13983" y="20973"/>
                </a:cubicBezTo>
                <a:cubicBezTo>
                  <a:pt x="14495" y="22052"/>
                  <a:pt x="14294" y="22930"/>
                  <a:pt x="14136" y="23289"/>
                </a:cubicBezTo>
                <a:cubicBezTo>
                  <a:pt x="13983" y="23649"/>
                  <a:pt x="13869" y="24134"/>
                  <a:pt x="13967" y="24466"/>
                </a:cubicBezTo>
                <a:cubicBezTo>
                  <a:pt x="14021" y="24651"/>
                  <a:pt x="14048" y="24837"/>
                  <a:pt x="14037" y="25027"/>
                </a:cubicBezTo>
                <a:cubicBezTo>
                  <a:pt x="14037" y="25027"/>
                  <a:pt x="14002" y="24998"/>
                  <a:pt x="13948" y="24998"/>
                </a:cubicBezTo>
                <a:cubicBezTo>
                  <a:pt x="13902" y="24998"/>
                  <a:pt x="13842" y="25020"/>
                  <a:pt x="13781" y="25104"/>
                </a:cubicBezTo>
                <a:cubicBezTo>
                  <a:pt x="13656" y="25289"/>
                  <a:pt x="13776" y="25741"/>
                  <a:pt x="14152" y="26030"/>
                </a:cubicBezTo>
                <a:cubicBezTo>
                  <a:pt x="14269" y="26120"/>
                  <a:pt x="14387" y="26161"/>
                  <a:pt x="14506" y="26161"/>
                </a:cubicBezTo>
                <a:cubicBezTo>
                  <a:pt x="14769" y="26161"/>
                  <a:pt x="15037" y="25962"/>
                  <a:pt x="15307" y="25654"/>
                </a:cubicBezTo>
                <a:cubicBezTo>
                  <a:pt x="15705" y="25213"/>
                  <a:pt x="15917" y="25093"/>
                  <a:pt x="15841" y="24624"/>
                </a:cubicBezTo>
                <a:cubicBezTo>
                  <a:pt x="15759" y="24150"/>
                  <a:pt x="15629" y="23524"/>
                  <a:pt x="15579" y="23109"/>
                </a:cubicBezTo>
                <a:cubicBezTo>
                  <a:pt x="15530" y="22695"/>
                  <a:pt x="15503" y="21268"/>
                  <a:pt x="15411" y="20047"/>
                </a:cubicBezTo>
                <a:cubicBezTo>
                  <a:pt x="15323" y="18826"/>
                  <a:pt x="15127" y="17066"/>
                  <a:pt x="14680" y="15742"/>
                </a:cubicBezTo>
                <a:cubicBezTo>
                  <a:pt x="14228" y="14413"/>
                  <a:pt x="13841" y="12615"/>
                  <a:pt x="13956" y="11612"/>
                </a:cubicBezTo>
                <a:cubicBezTo>
                  <a:pt x="14076" y="10609"/>
                  <a:pt x="14130" y="8065"/>
                  <a:pt x="12223" y="7618"/>
                </a:cubicBezTo>
                <a:cubicBezTo>
                  <a:pt x="10316" y="7177"/>
                  <a:pt x="9368" y="6539"/>
                  <a:pt x="9368" y="5302"/>
                </a:cubicBezTo>
                <a:cubicBezTo>
                  <a:pt x="9389" y="5057"/>
                  <a:pt x="9444" y="4812"/>
                  <a:pt x="9542" y="4577"/>
                </a:cubicBezTo>
                <a:cubicBezTo>
                  <a:pt x="9564" y="4585"/>
                  <a:pt x="9586" y="4589"/>
                  <a:pt x="9608" y="4589"/>
                </a:cubicBezTo>
                <a:cubicBezTo>
                  <a:pt x="9663" y="4589"/>
                  <a:pt x="9716" y="4566"/>
                  <a:pt x="9755" y="4523"/>
                </a:cubicBezTo>
                <a:cubicBezTo>
                  <a:pt x="9858" y="4414"/>
                  <a:pt x="9853" y="4098"/>
                  <a:pt x="10060" y="3847"/>
                </a:cubicBezTo>
                <a:cubicBezTo>
                  <a:pt x="10272" y="3597"/>
                  <a:pt x="10419" y="2970"/>
                  <a:pt x="9945" y="2817"/>
                </a:cubicBezTo>
                <a:cubicBezTo>
                  <a:pt x="9945" y="2817"/>
                  <a:pt x="10158" y="1406"/>
                  <a:pt x="9656" y="763"/>
                </a:cubicBezTo>
                <a:cubicBezTo>
                  <a:pt x="9248" y="229"/>
                  <a:pt x="8332" y="60"/>
                  <a:pt x="8016" y="11"/>
                </a:cubicBezTo>
                <a:lnTo>
                  <a:pt x="8016" y="0"/>
                </a:lnTo>
                <a:cubicBezTo>
                  <a:pt x="8016" y="0"/>
                  <a:pt x="7995" y="0"/>
                  <a:pt x="7956" y="6"/>
                </a:cubicBezTo>
                <a:cubicBezTo>
                  <a:pt x="7950" y="7"/>
                  <a:pt x="7944" y="7"/>
                  <a:pt x="7938" y="7"/>
                </a:cubicBezTo>
                <a:cubicBezTo>
                  <a:pt x="7916" y="7"/>
                  <a:pt x="7902" y="0"/>
                  <a:pt x="790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84"/>
          <p:cNvSpPr/>
          <p:nvPr/>
        </p:nvSpPr>
        <p:spPr>
          <a:xfrm>
            <a:off x="4811024" y="1580335"/>
            <a:ext cx="744629" cy="457685"/>
          </a:xfrm>
          <a:custGeom>
            <a:rect b="b" l="l" r="r" t="t"/>
            <a:pathLst>
              <a:path extrusionOk="0" h="18110" w="29464">
                <a:moveTo>
                  <a:pt x="10365" y="1"/>
                </a:moveTo>
                <a:cubicBezTo>
                  <a:pt x="10212" y="1"/>
                  <a:pt x="10059" y="98"/>
                  <a:pt x="10038" y="297"/>
                </a:cubicBezTo>
                <a:lnTo>
                  <a:pt x="8943" y="10253"/>
                </a:lnTo>
                <a:lnTo>
                  <a:pt x="344" y="10253"/>
                </a:lnTo>
                <a:cubicBezTo>
                  <a:pt x="341" y="10252"/>
                  <a:pt x="338" y="10252"/>
                  <a:pt x="334" y="10252"/>
                </a:cubicBezTo>
                <a:cubicBezTo>
                  <a:pt x="153" y="10252"/>
                  <a:pt x="1" y="10398"/>
                  <a:pt x="1" y="10585"/>
                </a:cubicBezTo>
                <a:cubicBezTo>
                  <a:pt x="1" y="10767"/>
                  <a:pt x="153" y="10912"/>
                  <a:pt x="334" y="10912"/>
                </a:cubicBezTo>
                <a:cubicBezTo>
                  <a:pt x="338" y="10912"/>
                  <a:pt x="341" y="10912"/>
                  <a:pt x="344" y="10912"/>
                </a:cubicBezTo>
                <a:lnTo>
                  <a:pt x="9231" y="10912"/>
                </a:lnTo>
                <a:cubicBezTo>
                  <a:pt x="9400" y="10912"/>
                  <a:pt x="9542" y="10787"/>
                  <a:pt x="9558" y="10618"/>
                </a:cubicBezTo>
                <a:lnTo>
                  <a:pt x="10240" y="4444"/>
                </a:lnTo>
                <a:lnTo>
                  <a:pt x="10910" y="17799"/>
                </a:lnTo>
                <a:cubicBezTo>
                  <a:pt x="10921" y="17968"/>
                  <a:pt x="11057" y="18104"/>
                  <a:pt x="11226" y="18110"/>
                </a:cubicBezTo>
                <a:lnTo>
                  <a:pt x="11242" y="18110"/>
                </a:lnTo>
                <a:cubicBezTo>
                  <a:pt x="11406" y="18110"/>
                  <a:pt x="11542" y="17990"/>
                  <a:pt x="11564" y="17832"/>
                </a:cubicBezTo>
                <a:lnTo>
                  <a:pt x="12724" y="10018"/>
                </a:lnTo>
                <a:lnTo>
                  <a:pt x="13629" y="13680"/>
                </a:lnTo>
                <a:cubicBezTo>
                  <a:pt x="13670" y="13848"/>
                  <a:pt x="13809" y="13929"/>
                  <a:pt x="13948" y="13929"/>
                </a:cubicBezTo>
                <a:cubicBezTo>
                  <a:pt x="14103" y="13929"/>
                  <a:pt x="14257" y="13829"/>
                  <a:pt x="14277" y="13636"/>
                </a:cubicBezTo>
                <a:lnTo>
                  <a:pt x="15056" y="6084"/>
                </a:lnTo>
                <a:lnTo>
                  <a:pt x="16108" y="13004"/>
                </a:lnTo>
                <a:cubicBezTo>
                  <a:pt x="16135" y="13157"/>
                  <a:pt x="16261" y="13271"/>
                  <a:pt x="16419" y="13282"/>
                </a:cubicBezTo>
                <a:cubicBezTo>
                  <a:pt x="16426" y="13283"/>
                  <a:pt x="16434" y="13283"/>
                  <a:pt x="16441" y="13283"/>
                </a:cubicBezTo>
                <a:cubicBezTo>
                  <a:pt x="16590" y="13283"/>
                  <a:pt x="16720" y="13182"/>
                  <a:pt x="16751" y="13037"/>
                </a:cubicBezTo>
                <a:lnTo>
                  <a:pt x="17835" y="8885"/>
                </a:lnTo>
                <a:lnTo>
                  <a:pt x="18331" y="14481"/>
                </a:lnTo>
                <a:cubicBezTo>
                  <a:pt x="18348" y="14650"/>
                  <a:pt x="18489" y="14781"/>
                  <a:pt x="18658" y="14781"/>
                </a:cubicBezTo>
                <a:lnTo>
                  <a:pt x="18664" y="14781"/>
                </a:lnTo>
                <a:cubicBezTo>
                  <a:pt x="18827" y="14781"/>
                  <a:pt x="18969" y="14655"/>
                  <a:pt x="18991" y="14492"/>
                </a:cubicBezTo>
                <a:lnTo>
                  <a:pt x="19721" y="7806"/>
                </a:lnTo>
                <a:lnTo>
                  <a:pt x="20353" y="10961"/>
                </a:lnTo>
                <a:cubicBezTo>
                  <a:pt x="20380" y="11113"/>
                  <a:pt x="20516" y="11228"/>
                  <a:pt x="20674" y="11228"/>
                </a:cubicBezTo>
                <a:lnTo>
                  <a:pt x="29120" y="11228"/>
                </a:lnTo>
                <a:cubicBezTo>
                  <a:pt x="29124" y="11228"/>
                  <a:pt x="29127" y="11228"/>
                  <a:pt x="29130" y="11228"/>
                </a:cubicBezTo>
                <a:cubicBezTo>
                  <a:pt x="29316" y="11228"/>
                  <a:pt x="29464" y="11083"/>
                  <a:pt x="29464" y="10895"/>
                </a:cubicBezTo>
                <a:cubicBezTo>
                  <a:pt x="29464" y="10716"/>
                  <a:pt x="29321" y="10568"/>
                  <a:pt x="29139" y="10568"/>
                </a:cubicBezTo>
                <a:cubicBezTo>
                  <a:pt x="29133" y="10568"/>
                  <a:pt x="29127" y="10568"/>
                  <a:pt x="29120" y="10569"/>
                </a:cubicBezTo>
                <a:lnTo>
                  <a:pt x="20941" y="10569"/>
                </a:lnTo>
                <a:lnTo>
                  <a:pt x="19950" y="5594"/>
                </a:lnTo>
                <a:cubicBezTo>
                  <a:pt x="19918" y="5434"/>
                  <a:pt x="19782" y="5326"/>
                  <a:pt x="19623" y="5326"/>
                </a:cubicBezTo>
                <a:cubicBezTo>
                  <a:pt x="19620" y="5326"/>
                  <a:pt x="19616" y="5327"/>
                  <a:pt x="19612" y="5327"/>
                </a:cubicBezTo>
                <a:cubicBezTo>
                  <a:pt x="19448" y="5332"/>
                  <a:pt x="19318" y="5457"/>
                  <a:pt x="19301" y="5621"/>
                </a:cubicBezTo>
                <a:lnTo>
                  <a:pt x="18691" y="11130"/>
                </a:lnTo>
                <a:lnTo>
                  <a:pt x="18320" y="6940"/>
                </a:lnTo>
                <a:cubicBezTo>
                  <a:pt x="18303" y="6745"/>
                  <a:pt x="18148" y="6642"/>
                  <a:pt x="17994" y="6642"/>
                </a:cubicBezTo>
                <a:cubicBezTo>
                  <a:pt x="17857" y="6642"/>
                  <a:pt x="17721" y="6722"/>
                  <a:pt x="17677" y="6890"/>
                </a:cubicBezTo>
                <a:lnTo>
                  <a:pt x="16517" y="11326"/>
                </a:lnTo>
                <a:lnTo>
                  <a:pt x="15318" y="3441"/>
                </a:lnTo>
                <a:cubicBezTo>
                  <a:pt x="15291" y="3278"/>
                  <a:pt x="15149" y="3158"/>
                  <a:pt x="14986" y="3158"/>
                </a:cubicBezTo>
                <a:cubicBezTo>
                  <a:pt x="14817" y="3163"/>
                  <a:pt x="14680" y="3289"/>
                  <a:pt x="14664" y="3452"/>
                </a:cubicBezTo>
                <a:lnTo>
                  <a:pt x="13814" y="11696"/>
                </a:lnTo>
                <a:lnTo>
                  <a:pt x="12959" y="8242"/>
                </a:lnTo>
                <a:cubicBezTo>
                  <a:pt x="12922" y="8096"/>
                  <a:pt x="12792" y="7990"/>
                  <a:pt x="12642" y="7990"/>
                </a:cubicBezTo>
                <a:cubicBezTo>
                  <a:pt x="12635" y="7990"/>
                  <a:pt x="12628" y="7991"/>
                  <a:pt x="12621" y="7991"/>
                </a:cubicBezTo>
                <a:cubicBezTo>
                  <a:pt x="12468" y="8002"/>
                  <a:pt x="12337" y="8117"/>
                  <a:pt x="12316" y="8275"/>
                </a:cubicBezTo>
                <a:lnTo>
                  <a:pt x="11400" y="14437"/>
                </a:lnTo>
                <a:lnTo>
                  <a:pt x="10697" y="314"/>
                </a:lnTo>
                <a:cubicBezTo>
                  <a:pt x="10686" y="107"/>
                  <a:pt x="10525" y="1"/>
                  <a:pt x="1036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84"/>
          <p:cNvSpPr/>
          <p:nvPr/>
        </p:nvSpPr>
        <p:spPr>
          <a:xfrm>
            <a:off x="4768491" y="2118007"/>
            <a:ext cx="1074435" cy="439590"/>
          </a:xfrm>
          <a:custGeom>
            <a:rect b="b" l="l" r="r" t="t"/>
            <a:pathLst>
              <a:path extrusionOk="0" h="17394" w="42514">
                <a:moveTo>
                  <a:pt x="34558" y="1"/>
                </a:moveTo>
                <a:cubicBezTo>
                  <a:pt x="34361" y="1"/>
                  <a:pt x="34171" y="132"/>
                  <a:pt x="34154" y="306"/>
                </a:cubicBezTo>
                <a:lnTo>
                  <a:pt x="33141" y="11182"/>
                </a:lnTo>
                <a:lnTo>
                  <a:pt x="32825" y="3799"/>
                </a:lnTo>
                <a:cubicBezTo>
                  <a:pt x="32814" y="3630"/>
                  <a:pt x="32656" y="3494"/>
                  <a:pt x="32443" y="3483"/>
                </a:cubicBezTo>
                <a:cubicBezTo>
                  <a:pt x="32439" y="3483"/>
                  <a:pt x="32434" y="3483"/>
                  <a:pt x="32430" y="3483"/>
                </a:cubicBezTo>
                <a:cubicBezTo>
                  <a:pt x="32229" y="3483"/>
                  <a:pt x="32056" y="3601"/>
                  <a:pt x="32024" y="3766"/>
                </a:cubicBezTo>
                <a:lnTo>
                  <a:pt x="30700" y="11095"/>
                </a:lnTo>
                <a:lnTo>
                  <a:pt x="30318" y="10250"/>
                </a:lnTo>
                <a:cubicBezTo>
                  <a:pt x="30244" y="10113"/>
                  <a:pt x="30104" y="10032"/>
                  <a:pt x="29957" y="10032"/>
                </a:cubicBezTo>
                <a:cubicBezTo>
                  <a:pt x="29952" y="10032"/>
                  <a:pt x="29947" y="10032"/>
                  <a:pt x="29942" y="10032"/>
                </a:cubicBezTo>
                <a:lnTo>
                  <a:pt x="25153" y="10032"/>
                </a:lnTo>
                <a:cubicBezTo>
                  <a:pt x="24962" y="10032"/>
                  <a:pt x="24793" y="10141"/>
                  <a:pt x="24760" y="10299"/>
                </a:cubicBezTo>
                <a:lnTo>
                  <a:pt x="24640" y="10790"/>
                </a:lnTo>
                <a:lnTo>
                  <a:pt x="23703" y="1766"/>
                </a:lnTo>
                <a:cubicBezTo>
                  <a:pt x="23687" y="1595"/>
                  <a:pt x="23514" y="1466"/>
                  <a:pt x="23307" y="1466"/>
                </a:cubicBezTo>
                <a:cubicBezTo>
                  <a:pt x="23303" y="1466"/>
                  <a:pt x="23299" y="1466"/>
                  <a:pt x="23295" y="1467"/>
                </a:cubicBezTo>
                <a:cubicBezTo>
                  <a:pt x="23082" y="1472"/>
                  <a:pt x="22913" y="1614"/>
                  <a:pt x="22908" y="1788"/>
                </a:cubicBezTo>
                <a:lnTo>
                  <a:pt x="22657" y="9793"/>
                </a:lnTo>
                <a:lnTo>
                  <a:pt x="22330" y="7760"/>
                </a:lnTo>
                <a:cubicBezTo>
                  <a:pt x="22303" y="7597"/>
                  <a:pt x="22134" y="7477"/>
                  <a:pt x="21932" y="7477"/>
                </a:cubicBezTo>
                <a:cubicBezTo>
                  <a:pt x="21731" y="7477"/>
                  <a:pt x="21562" y="7602"/>
                  <a:pt x="21540" y="7766"/>
                </a:cubicBezTo>
                <a:lnTo>
                  <a:pt x="21001" y="11520"/>
                </a:lnTo>
                <a:lnTo>
                  <a:pt x="20352" y="2807"/>
                </a:lnTo>
                <a:cubicBezTo>
                  <a:pt x="20336" y="2633"/>
                  <a:pt x="20161" y="2496"/>
                  <a:pt x="19954" y="2496"/>
                </a:cubicBezTo>
                <a:cubicBezTo>
                  <a:pt x="19742" y="2496"/>
                  <a:pt x="19567" y="2627"/>
                  <a:pt x="19551" y="2802"/>
                </a:cubicBezTo>
                <a:lnTo>
                  <a:pt x="19028" y="9122"/>
                </a:lnTo>
                <a:lnTo>
                  <a:pt x="18826" y="7090"/>
                </a:lnTo>
                <a:cubicBezTo>
                  <a:pt x="18810" y="6932"/>
                  <a:pt x="18657" y="6807"/>
                  <a:pt x="18461" y="6790"/>
                </a:cubicBezTo>
                <a:cubicBezTo>
                  <a:pt x="18447" y="6789"/>
                  <a:pt x="18434" y="6788"/>
                  <a:pt x="18420" y="6788"/>
                </a:cubicBezTo>
                <a:cubicBezTo>
                  <a:pt x="18245" y="6788"/>
                  <a:pt x="18087" y="6883"/>
                  <a:pt x="18042" y="7030"/>
                </a:cubicBezTo>
                <a:lnTo>
                  <a:pt x="17023" y="10000"/>
                </a:lnTo>
                <a:lnTo>
                  <a:pt x="11879" y="10000"/>
                </a:lnTo>
                <a:lnTo>
                  <a:pt x="11290" y="8218"/>
                </a:lnTo>
                <a:cubicBezTo>
                  <a:pt x="11230" y="8066"/>
                  <a:pt x="11085" y="7971"/>
                  <a:pt x="10925" y="7971"/>
                </a:cubicBezTo>
                <a:cubicBezTo>
                  <a:pt x="10912" y="7971"/>
                  <a:pt x="10900" y="7971"/>
                  <a:pt x="10887" y="7973"/>
                </a:cubicBezTo>
                <a:cubicBezTo>
                  <a:pt x="10702" y="7984"/>
                  <a:pt x="10544" y="8093"/>
                  <a:pt x="10511" y="8245"/>
                </a:cubicBezTo>
                <a:lnTo>
                  <a:pt x="9694" y="12010"/>
                </a:lnTo>
                <a:lnTo>
                  <a:pt x="9247" y="5564"/>
                </a:lnTo>
                <a:cubicBezTo>
                  <a:pt x="9236" y="5390"/>
                  <a:pt x="9067" y="5259"/>
                  <a:pt x="8860" y="5254"/>
                </a:cubicBezTo>
                <a:cubicBezTo>
                  <a:pt x="8856" y="5253"/>
                  <a:pt x="8851" y="5253"/>
                  <a:pt x="8847" y="5253"/>
                </a:cubicBezTo>
                <a:cubicBezTo>
                  <a:pt x="8640" y="5253"/>
                  <a:pt x="8473" y="5377"/>
                  <a:pt x="8452" y="5542"/>
                </a:cubicBezTo>
                <a:lnTo>
                  <a:pt x="7542" y="12141"/>
                </a:lnTo>
                <a:lnTo>
                  <a:pt x="7051" y="2714"/>
                </a:lnTo>
                <a:cubicBezTo>
                  <a:pt x="7040" y="2540"/>
                  <a:pt x="6866" y="2404"/>
                  <a:pt x="6664" y="2398"/>
                </a:cubicBezTo>
                <a:cubicBezTo>
                  <a:pt x="6660" y="2398"/>
                  <a:pt x="6656" y="2398"/>
                  <a:pt x="6651" y="2398"/>
                </a:cubicBezTo>
                <a:cubicBezTo>
                  <a:pt x="6450" y="2398"/>
                  <a:pt x="6277" y="2522"/>
                  <a:pt x="6256" y="2687"/>
                </a:cubicBezTo>
                <a:lnTo>
                  <a:pt x="5231" y="10060"/>
                </a:lnTo>
                <a:lnTo>
                  <a:pt x="403" y="10060"/>
                </a:lnTo>
                <a:cubicBezTo>
                  <a:pt x="180" y="10060"/>
                  <a:pt x="0" y="10207"/>
                  <a:pt x="0" y="10387"/>
                </a:cubicBezTo>
                <a:cubicBezTo>
                  <a:pt x="0" y="10572"/>
                  <a:pt x="180" y="10719"/>
                  <a:pt x="403" y="10719"/>
                </a:cubicBezTo>
                <a:lnTo>
                  <a:pt x="5591" y="10719"/>
                </a:lnTo>
                <a:cubicBezTo>
                  <a:pt x="5792" y="10719"/>
                  <a:pt x="5967" y="10594"/>
                  <a:pt x="5989" y="10425"/>
                </a:cubicBezTo>
                <a:lnTo>
                  <a:pt x="6474" y="6943"/>
                </a:lnTo>
                <a:lnTo>
                  <a:pt x="6964" y="16386"/>
                </a:lnTo>
                <a:cubicBezTo>
                  <a:pt x="6969" y="16555"/>
                  <a:pt x="7144" y="16696"/>
                  <a:pt x="7351" y="16702"/>
                </a:cubicBezTo>
                <a:cubicBezTo>
                  <a:pt x="7355" y="16702"/>
                  <a:pt x="7359" y="16702"/>
                  <a:pt x="7364" y="16702"/>
                </a:cubicBezTo>
                <a:cubicBezTo>
                  <a:pt x="7565" y="16702"/>
                  <a:pt x="7738" y="16578"/>
                  <a:pt x="7759" y="16408"/>
                </a:cubicBezTo>
                <a:lnTo>
                  <a:pt x="8719" y="9460"/>
                </a:lnTo>
                <a:lnTo>
                  <a:pt x="9094" y="14855"/>
                </a:lnTo>
                <a:cubicBezTo>
                  <a:pt x="9105" y="15024"/>
                  <a:pt x="9263" y="15160"/>
                  <a:pt x="9470" y="15165"/>
                </a:cubicBezTo>
                <a:cubicBezTo>
                  <a:pt x="9475" y="15165"/>
                  <a:pt x="9480" y="15165"/>
                  <a:pt x="9484" y="15165"/>
                </a:cubicBezTo>
                <a:cubicBezTo>
                  <a:pt x="9680" y="15165"/>
                  <a:pt x="9853" y="15053"/>
                  <a:pt x="9890" y="14893"/>
                </a:cubicBezTo>
                <a:lnTo>
                  <a:pt x="10991" y="9809"/>
                </a:lnTo>
                <a:lnTo>
                  <a:pt x="11187" y="10414"/>
                </a:lnTo>
                <a:cubicBezTo>
                  <a:pt x="11249" y="10559"/>
                  <a:pt x="11390" y="10654"/>
                  <a:pt x="11548" y="10654"/>
                </a:cubicBezTo>
                <a:cubicBezTo>
                  <a:pt x="11557" y="10654"/>
                  <a:pt x="11565" y="10654"/>
                  <a:pt x="11574" y="10654"/>
                </a:cubicBezTo>
                <a:lnTo>
                  <a:pt x="17328" y="10654"/>
                </a:lnTo>
                <a:cubicBezTo>
                  <a:pt x="17336" y="10654"/>
                  <a:pt x="17345" y="10654"/>
                  <a:pt x="17353" y="10654"/>
                </a:cubicBezTo>
                <a:cubicBezTo>
                  <a:pt x="17512" y="10654"/>
                  <a:pt x="17653" y="10559"/>
                  <a:pt x="17715" y="10414"/>
                </a:cubicBezTo>
                <a:lnTo>
                  <a:pt x="18211" y="8970"/>
                </a:lnTo>
                <a:lnTo>
                  <a:pt x="18668" y="13542"/>
                </a:lnTo>
                <a:cubicBezTo>
                  <a:pt x="18685" y="13710"/>
                  <a:pt x="18859" y="13841"/>
                  <a:pt x="19072" y="13841"/>
                </a:cubicBezTo>
                <a:cubicBezTo>
                  <a:pt x="19279" y="13841"/>
                  <a:pt x="19453" y="13710"/>
                  <a:pt x="19469" y="13536"/>
                </a:cubicBezTo>
                <a:lnTo>
                  <a:pt x="19927" y="7924"/>
                </a:lnTo>
                <a:lnTo>
                  <a:pt x="20472" y="15225"/>
                </a:lnTo>
                <a:cubicBezTo>
                  <a:pt x="20488" y="15394"/>
                  <a:pt x="20657" y="15525"/>
                  <a:pt x="20864" y="15530"/>
                </a:cubicBezTo>
                <a:cubicBezTo>
                  <a:pt x="20872" y="15531"/>
                  <a:pt x="20880" y="15531"/>
                  <a:pt x="20888" y="15531"/>
                </a:cubicBezTo>
                <a:cubicBezTo>
                  <a:pt x="21080" y="15531"/>
                  <a:pt x="21247" y="15404"/>
                  <a:pt x="21273" y="15242"/>
                </a:cubicBezTo>
                <a:lnTo>
                  <a:pt x="21960" y="10452"/>
                </a:lnTo>
                <a:lnTo>
                  <a:pt x="22532" y="14021"/>
                </a:lnTo>
                <a:cubicBezTo>
                  <a:pt x="22558" y="14183"/>
                  <a:pt x="22724" y="14305"/>
                  <a:pt x="22926" y="14305"/>
                </a:cubicBezTo>
                <a:cubicBezTo>
                  <a:pt x="22934" y="14305"/>
                  <a:pt x="22943" y="14305"/>
                  <a:pt x="22951" y="14304"/>
                </a:cubicBezTo>
                <a:cubicBezTo>
                  <a:pt x="23158" y="14293"/>
                  <a:pt x="23322" y="14157"/>
                  <a:pt x="23327" y="13983"/>
                </a:cubicBezTo>
                <a:lnTo>
                  <a:pt x="23523" y="7733"/>
                </a:lnTo>
                <a:lnTo>
                  <a:pt x="24090" y="13176"/>
                </a:lnTo>
                <a:cubicBezTo>
                  <a:pt x="24106" y="13340"/>
                  <a:pt x="24270" y="13460"/>
                  <a:pt x="24466" y="13476"/>
                </a:cubicBezTo>
                <a:cubicBezTo>
                  <a:pt x="24475" y="13477"/>
                  <a:pt x="24484" y="13477"/>
                  <a:pt x="24493" y="13477"/>
                </a:cubicBezTo>
                <a:cubicBezTo>
                  <a:pt x="24683" y="13477"/>
                  <a:pt x="24844" y="13365"/>
                  <a:pt x="24880" y="13209"/>
                </a:cubicBezTo>
                <a:lnTo>
                  <a:pt x="25485" y="10686"/>
                </a:lnTo>
                <a:lnTo>
                  <a:pt x="29670" y="10686"/>
                </a:lnTo>
                <a:lnTo>
                  <a:pt x="30493" y="12528"/>
                </a:lnTo>
                <a:cubicBezTo>
                  <a:pt x="30553" y="12658"/>
                  <a:pt x="30700" y="12742"/>
                  <a:pt x="30868" y="12742"/>
                </a:cubicBezTo>
                <a:cubicBezTo>
                  <a:pt x="30882" y="12742"/>
                  <a:pt x="30897" y="12742"/>
                  <a:pt x="30912" y="12741"/>
                </a:cubicBezTo>
                <a:cubicBezTo>
                  <a:pt x="31092" y="12730"/>
                  <a:pt x="31239" y="12615"/>
                  <a:pt x="31266" y="12463"/>
                </a:cubicBezTo>
                <a:lnTo>
                  <a:pt x="32182" y="7406"/>
                </a:lnTo>
                <a:lnTo>
                  <a:pt x="32601" y="17078"/>
                </a:lnTo>
                <a:cubicBezTo>
                  <a:pt x="32607" y="17252"/>
                  <a:pt x="32781" y="17394"/>
                  <a:pt x="32994" y="17394"/>
                </a:cubicBezTo>
                <a:lnTo>
                  <a:pt x="32999" y="17394"/>
                </a:lnTo>
                <a:cubicBezTo>
                  <a:pt x="33206" y="17394"/>
                  <a:pt x="33381" y="17263"/>
                  <a:pt x="33397" y="17089"/>
                </a:cubicBezTo>
                <a:lnTo>
                  <a:pt x="34492" y="5395"/>
                </a:lnTo>
                <a:lnTo>
                  <a:pt x="34999" y="13269"/>
                </a:lnTo>
                <a:cubicBezTo>
                  <a:pt x="35015" y="13433"/>
                  <a:pt x="35173" y="13569"/>
                  <a:pt x="35380" y="13580"/>
                </a:cubicBezTo>
                <a:cubicBezTo>
                  <a:pt x="35385" y="13580"/>
                  <a:pt x="35390" y="13580"/>
                  <a:pt x="35394" y="13580"/>
                </a:cubicBezTo>
                <a:cubicBezTo>
                  <a:pt x="35590" y="13580"/>
                  <a:pt x="35763" y="13467"/>
                  <a:pt x="35795" y="13307"/>
                </a:cubicBezTo>
                <a:lnTo>
                  <a:pt x="36590" y="9542"/>
                </a:lnTo>
                <a:lnTo>
                  <a:pt x="37037" y="14392"/>
                </a:lnTo>
                <a:cubicBezTo>
                  <a:pt x="37053" y="14560"/>
                  <a:pt x="37217" y="14686"/>
                  <a:pt x="37418" y="14697"/>
                </a:cubicBezTo>
                <a:cubicBezTo>
                  <a:pt x="37423" y="14697"/>
                  <a:pt x="37427" y="14697"/>
                  <a:pt x="37432" y="14697"/>
                </a:cubicBezTo>
                <a:cubicBezTo>
                  <a:pt x="37623" y="14697"/>
                  <a:pt x="37795" y="14584"/>
                  <a:pt x="37832" y="14424"/>
                </a:cubicBezTo>
                <a:lnTo>
                  <a:pt x="38568" y="10855"/>
                </a:lnTo>
                <a:lnTo>
                  <a:pt x="42115" y="10855"/>
                </a:lnTo>
                <a:cubicBezTo>
                  <a:pt x="42333" y="10855"/>
                  <a:pt x="42513" y="10708"/>
                  <a:pt x="42513" y="10528"/>
                </a:cubicBezTo>
                <a:cubicBezTo>
                  <a:pt x="42513" y="10348"/>
                  <a:pt x="42333" y="10201"/>
                  <a:pt x="42115" y="10201"/>
                </a:cubicBezTo>
                <a:lnTo>
                  <a:pt x="38230" y="10201"/>
                </a:lnTo>
                <a:cubicBezTo>
                  <a:pt x="38034" y="10201"/>
                  <a:pt x="37871" y="10316"/>
                  <a:pt x="37838" y="10474"/>
                </a:cubicBezTo>
                <a:lnTo>
                  <a:pt x="37582" y="11656"/>
                </a:lnTo>
                <a:lnTo>
                  <a:pt x="37140" y="6850"/>
                </a:lnTo>
                <a:cubicBezTo>
                  <a:pt x="37124" y="6681"/>
                  <a:pt x="36961" y="6556"/>
                  <a:pt x="36759" y="6545"/>
                </a:cubicBezTo>
                <a:cubicBezTo>
                  <a:pt x="36754" y="6545"/>
                  <a:pt x="36750" y="6545"/>
                  <a:pt x="36745" y="6545"/>
                </a:cubicBezTo>
                <a:cubicBezTo>
                  <a:pt x="36549" y="6545"/>
                  <a:pt x="36377" y="6658"/>
                  <a:pt x="36345" y="6817"/>
                </a:cubicBezTo>
                <a:lnTo>
                  <a:pt x="35604" y="10327"/>
                </a:lnTo>
                <a:lnTo>
                  <a:pt x="34955" y="311"/>
                </a:lnTo>
                <a:cubicBezTo>
                  <a:pt x="34944" y="137"/>
                  <a:pt x="34770" y="1"/>
                  <a:pt x="3455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22" name="Google Shape;18422;p84"/>
          <p:cNvGrpSpPr/>
          <p:nvPr/>
        </p:nvGrpSpPr>
        <p:grpSpPr>
          <a:xfrm>
            <a:off x="2882968" y="1560496"/>
            <a:ext cx="554302" cy="1133118"/>
            <a:chOff x="3039218" y="1560945"/>
            <a:chExt cx="554302" cy="1133118"/>
          </a:xfrm>
        </p:grpSpPr>
        <p:sp>
          <p:nvSpPr>
            <p:cNvPr id="18423" name="Google Shape;18423;p84"/>
            <p:cNvSpPr/>
            <p:nvPr/>
          </p:nvSpPr>
          <p:spPr>
            <a:xfrm>
              <a:off x="3067043" y="2114615"/>
              <a:ext cx="25904" cy="6925"/>
            </a:xfrm>
            <a:custGeom>
              <a:rect b="b" l="l" r="r" t="t"/>
              <a:pathLst>
                <a:path extrusionOk="0" h="274" w="1025">
                  <a:moveTo>
                    <a:pt x="992" y="1"/>
                  </a:moveTo>
                  <a:cubicBezTo>
                    <a:pt x="992" y="1"/>
                    <a:pt x="0" y="61"/>
                    <a:pt x="38" y="208"/>
                  </a:cubicBezTo>
                  <a:cubicBezTo>
                    <a:pt x="51" y="257"/>
                    <a:pt x="165" y="273"/>
                    <a:pt x="311" y="273"/>
                  </a:cubicBezTo>
                  <a:cubicBezTo>
                    <a:pt x="603" y="273"/>
                    <a:pt x="1024" y="208"/>
                    <a:pt x="1024" y="208"/>
                  </a:cubicBezTo>
                  <a:lnTo>
                    <a:pt x="99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84"/>
            <p:cNvSpPr/>
            <p:nvPr/>
          </p:nvSpPr>
          <p:spPr>
            <a:xfrm>
              <a:off x="3039218" y="2118482"/>
              <a:ext cx="30378" cy="19940"/>
            </a:xfrm>
            <a:custGeom>
              <a:rect b="b" l="l" r="r" t="t"/>
              <a:pathLst>
                <a:path extrusionOk="0" h="789" w="1202">
                  <a:moveTo>
                    <a:pt x="1101" y="0"/>
                  </a:moveTo>
                  <a:cubicBezTo>
                    <a:pt x="1101" y="0"/>
                    <a:pt x="0" y="540"/>
                    <a:pt x="153" y="752"/>
                  </a:cubicBezTo>
                  <a:cubicBezTo>
                    <a:pt x="171" y="777"/>
                    <a:pt x="199" y="788"/>
                    <a:pt x="235" y="788"/>
                  </a:cubicBezTo>
                  <a:cubicBezTo>
                    <a:pt x="503" y="788"/>
                    <a:pt x="1201" y="160"/>
                    <a:pt x="1177" y="93"/>
                  </a:cubicBezTo>
                  <a:cubicBezTo>
                    <a:pt x="1172" y="49"/>
                    <a:pt x="1139" y="17"/>
                    <a:pt x="11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84"/>
            <p:cNvSpPr/>
            <p:nvPr/>
          </p:nvSpPr>
          <p:spPr>
            <a:xfrm>
              <a:off x="3062620" y="2148480"/>
              <a:ext cx="22543" cy="28078"/>
            </a:xfrm>
            <a:custGeom>
              <a:rect b="b" l="l" r="r" t="t"/>
              <a:pathLst>
                <a:path extrusionOk="0" h="1111" w="892">
                  <a:moveTo>
                    <a:pt x="742" y="0"/>
                  </a:moveTo>
                  <a:cubicBezTo>
                    <a:pt x="737" y="0"/>
                    <a:pt x="731" y="0"/>
                    <a:pt x="725" y="1"/>
                  </a:cubicBezTo>
                  <a:cubicBezTo>
                    <a:pt x="725" y="1"/>
                    <a:pt x="1" y="987"/>
                    <a:pt x="235" y="1102"/>
                  </a:cubicBezTo>
                  <a:cubicBezTo>
                    <a:pt x="247" y="1108"/>
                    <a:pt x="259" y="1111"/>
                    <a:pt x="272" y="1111"/>
                  </a:cubicBezTo>
                  <a:cubicBezTo>
                    <a:pt x="511" y="1111"/>
                    <a:pt x="891" y="96"/>
                    <a:pt x="834" y="39"/>
                  </a:cubicBezTo>
                  <a:cubicBezTo>
                    <a:pt x="811" y="15"/>
                    <a:pt x="779" y="0"/>
                    <a:pt x="7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84"/>
            <p:cNvSpPr/>
            <p:nvPr/>
          </p:nvSpPr>
          <p:spPr>
            <a:xfrm>
              <a:off x="3049554" y="2174309"/>
              <a:ext cx="22518" cy="28128"/>
            </a:xfrm>
            <a:custGeom>
              <a:rect b="b" l="l" r="r" t="t"/>
              <a:pathLst>
                <a:path extrusionOk="0" h="1113" w="891">
                  <a:moveTo>
                    <a:pt x="751" y="0"/>
                  </a:moveTo>
                  <a:cubicBezTo>
                    <a:pt x="743" y="0"/>
                    <a:pt x="734" y="1"/>
                    <a:pt x="725" y="3"/>
                  </a:cubicBezTo>
                  <a:cubicBezTo>
                    <a:pt x="725" y="3"/>
                    <a:pt x="0" y="990"/>
                    <a:pt x="234" y="1104"/>
                  </a:cubicBezTo>
                  <a:cubicBezTo>
                    <a:pt x="246" y="1110"/>
                    <a:pt x="257" y="1112"/>
                    <a:pt x="270" y="1112"/>
                  </a:cubicBezTo>
                  <a:cubicBezTo>
                    <a:pt x="509" y="1112"/>
                    <a:pt x="891" y="93"/>
                    <a:pt x="834" y="42"/>
                  </a:cubicBezTo>
                  <a:cubicBezTo>
                    <a:pt x="812" y="16"/>
                    <a:pt x="784" y="0"/>
                    <a:pt x="7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84"/>
            <p:cNvSpPr/>
            <p:nvPr/>
          </p:nvSpPr>
          <p:spPr>
            <a:xfrm>
              <a:off x="3059739" y="2185024"/>
              <a:ext cx="23478" cy="31717"/>
            </a:xfrm>
            <a:custGeom>
              <a:rect b="b" l="l" r="r" t="t"/>
              <a:pathLst>
                <a:path extrusionOk="0" h="1255" w="929">
                  <a:moveTo>
                    <a:pt x="774" y="0"/>
                  </a:moveTo>
                  <a:cubicBezTo>
                    <a:pt x="763" y="0"/>
                    <a:pt x="752" y="2"/>
                    <a:pt x="741" y="4"/>
                  </a:cubicBezTo>
                  <a:cubicBezTo>
                    <a:pt x="741" y="4"/>
                    <a:pt x="0" y="1132"/>
                    <a:pt x="262" y="1247"/>
                  </a:cubicBezTo>
                  <a:cubicBezTo>
                    <a:pt x="273" y="1252"/>
                    <a:pt x="285" y="1254"/>
                    <a:pt x="297" y="1254"/>
                  </a:cubicBezTo>
                  <a:cubicBezTo>
                    <a:pt x="563" y="1254"/>
                    <a:pt x="929" y="95"/>
                    <a:pt x="861" y="43"/>
                  </a:cubicBezTo>
                  <a:cubicBezTo>
                    <a:pt x="841" y="14"/>
                    <a:pt x="807" y="0"/>
                    <a:pt x="7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84"/>
            <p:cNvSpPr/>
            <p:nvPr/>
          </p:nvSpPr>
          <p:spPr>
            <a:xfrm>
              <a:off x="3189741" y="2601161"/>
              <a:ext cx="123254" cy="92902"/>
            </a:xfrm>
            <a:custGeom>
              <a:rect b="b" l="l" r="r" t="t"/>
              <a:pathLst>
                <a:path extrusionOk="0" h="3676" w="4877">
                  <a:moveTo>
                    <a:pt x="3357" y="0"/>
                  </a:moveTo>
                  <a:cubicBezTo>
                    <a:pt x="3060" y="0"/>
                    <a:pt x="2834" y="65"/>
                    <a:pt x="2834" y="65"/>
                  </a:cubicBezTo>
                  <a:cubicBezTo>
                    <a:pt x="2855" y="376"/>
                    <a:pt x="2899" y="490"/>
                    <a:pt x="2316" y="806"/>
                  </a:cubicBezTo>
                  <a:cubicBezTo>
                    <a:pt x="1738" y="1117"/>
                    <a:pt x="850" y="2005"/>
                    <a:pt x="850" y="2005"/>
                  </a:cubicBezTo>
                  <a:cubicBezTo>
                    <a:pt x="0" y="2539"/>
                    <a:pt x="289" y="2599"/>
                    <a:pt x="289" y="2599"/>
                  </a:cubicBezTo>
                  <a:cubicBezTo>
                    <a:pt x="301" y="2616"/>
                    <a:pt x="324" y="2623"/>
                    <a:pt x="353" y="2623"/>
                  </a:cubicBezTo>
                  <a:cubicBezTo>
                    <a:pt x="526" y="2623"/>
                    <a:pt x="942" y="2359"/>
                    <a:pt x="943" y="2359"/>
                  </a:cubicBezTo>
                  <a:lnTo>
                    <a:pt x="943" y="2359"/>
                  </a:lnTo>
                  <a:cubicBezTo>
                    <a:pt x="431" y="2703"/>
                    <a:pt x="289" y="2964"/>
                    <a:pt x="354" y="3079"/>
                  </a:cubicBezTo>
                  <a:cubicBezTo>
                    <a:pt x="371" y="3111"/>
                    <a:pt x="400" y="3123"/>
                    <a:pt x="432" y="3123"/>
                  </a:cubicBezTo>
                  <a:cubicBezTo>
                    <a:pt x="511" y="3123"/>
                    <a:pt x="610" y="3051"/>
                    <a:pt x="610" y="3051"/>
                  </a:cubicBezTo>
                  <a:lnTo>
                    <a:pt x="1135" y="2668"/>
                  </a:lnTo>
                  <a:lnTo>
                    <a:pt x="1135" y="2668"/>
                  </a:lnTo>
                  <a:cubicBezTo>
                    <a:pt x="900" y="2870"/>
                    <a:pt x="590" y="3208"/>
                    <a:pt x="687" y="3296"/>
                  </a:cubicBezTo>
                  <a:cubicBezTo>
                    <a:pt x="726" y="3332"/>
                    <a:pt x="768" y="3345"/>
                    <a:pt x="809" y="3345"/>
                  </a:cubicBezTo>
                  <a:cubicBezTo>
                    <a:pt x="906" y="3345"/>
                    <a:pt x="992" y="3275"/>
                    <a:pt x="992" y="3275"/>
                  </a:cubicBezTo>
                  <a:lnTo>
                    <a:pt x="1657" y="2648"/>
                  </a:lnTo>
                  <a:lnTo>
                    <a:pt x="1657" y="2648"/>
                  </a:lnTo>
                  <a:cubicBezTo>
                    <a:pt x="1656" y="2648"/>
                    <a:pt x="1264" y="3051"/>
                    <a:pt x="1144" y="3269"/>
                  </a:cubicBezTo>
                  <a:cubicBezTo>
                    <a:pt x="1068" y="3408"/>
                    <a:pt x="1157" y="3485"/>
                    <a:pt x="1253" y="3485"/>
                  </a:cubicBezTo>
                  <a:cubicBezTo>
                    <a:pt x="1308" y="3485"/>
                    <a:pt x="1365" y="3459"/>
                    <a:pt x="1395" y="3405"/>
                  </a:cubicBezTo>
                  <a:cubicBezTo>
                    <a:pt x="1471" y="3258"/>
                    <a:pt x="2120" y="2768"/>
                    <a:pt x="2120" y="2768"/>
                  </a:cubicBezTo>
                  <a:cubicBezTo>
                    <a:pt x="2207" y="2299"/>
                    <a:pt x="3030" y="1896"/>
                    <a:pt x="3030" y="1896"/>
                  </a:cubicBezTo>
                  <a:lnTo>
                    <a:pt x="3030" y="1896"/>
                  </a:lnTo>
                  <a:cubicBezTo>
                    <a:pt x="2910" y="2049"/>
                    <a:pt x="2152" y="2806"/>
                    <a:pt x="2152" y="2806"/>
                  </a:cubicBezTo>
                  <a:cubicBezTo>
                    <a:pt x="2049" y="2828"/>
                    <a:pt x="1449" y="3509"/>
                    <a:pt x="1787" y="3656"/>
                  </a:cubicBezTo>
                  <a:cubicBezTo>
                    <a:pt x="1818" y="3669"/>
                    <a:pt x="1848" y="3676"/>
                    <a:pt x="1878" y="3676"/>
                  </a:cubicBezTo>
                  <a:cubicBezTo>
                    <a:pt x="2172" y="3676"/>
                    <a:pt x="2398" y="3068"/>
                    <a:pt x="2398" y="3068"/>
                  </a:cubicBezTo>
                  <a:cubicBezTo>
                    <a:pt x="2420" y="3069"/>
                    <a:pt x="2442" y="3070"/>
                    <a:pt x="2464" y="3070"/>
                  </a:cubicBezTo>
                  <a:cubicBezTo>
                    <a:pt x="3149" y="3070"/>
                    <a:pt x="3645" y="2267"/>
                    <a:pt x="3798" y="1929"/>
                  </a:cubicBezTo>
                  <a:cubicBezTo>
                    <a:pt x="3956" y="1575"/>
                    <a:pt x="4218" y="1640"/>
                    <a:pt x="4545" y="1466"/>
                  </a:cubicBezTo>
                  <a:cubicBezTo>
                    <a:pt x="4877" y="1291"/>
                    <a:pt x="4648" y="910"/>
                    <a:pt x="4648" y="910"/>
                  </a:cubicBezTo>
                  <a:cubicBezTo>
                    <a:pt x="4421" y="151"/>
                    <a:pt x="3808" y="0"/>
                    <a:pt x="33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84"/>
            <p:cNvSpPr/>
            <p:nvPr/>
          </p:nvSpPr>
          <p:spPr>
            <a:xfrm>
              <a:off x="3318353" y="2601161"/>
              <a:ext cx="123128" cy="92902"/>
            </a:xfrm>
            <a:custGeom>
              <a:rect b="b" l="l" r="r" t="t"/>
              <a:pathLst>
                <a:path extrusionOk="0" h="3676" w="4872">
                  <a:moveTo>
                    <a:pt x="1519" y="0"/>
                  </a:moveTo>
                  <a:cubicBezTo>
                    <a:pt x="1069" y="0"/>
                    <a:pt x="456" y="151"/>
                    <a:pt x="229" y="910"/>
                  </a:cubicBezTo>
                  <a:cubicBezTo>
                    <a:pt x="229" y="910"/>
                    <a:pt x="0" y="1291"/>
                    <a:pt x="327" y="1466"/>
                  </a:cubicBezTo>
                  <a:cubicBezTo>
                    <a:pt x="654" y="1640"/>
                    <a:pt x="921" y="1575"/>
                    <a:pt x="1079" y="1929"/>
                  </a:cubicBezTo>
                  <a:cubicBezTo>
                    <a:pt x="1232" y="2267"/>
                    <a:pt x="1728" y="3070"/>
                    <a:pt x="2413" y="3070"/>
                  </a:cubicBezTo>
                  <a:cubicBezTo>
                    <a:pt x="2435" y="3070"/>
                    <a:pt x="2457" y="3069"/>
                    <a:pt x="2480" y="3068"/>
                  </a:cubicBezTo>
                  <a:cubicBezTo>
                    <a:pt x="2480" y="3068"/>
                    <a:pt x="2705" y="3676"/>
                    <a:pt x="2996" y="3676"/>
                  </a:cubicBezTo>
                  <a:cubicBezTo>
                    <a:pt x="3025" y="3676"/>
                    <a:pt x="3054" y="3669"/>
                    <a:pt x="3085" y="3656"/>
                  </a:cubicBezTo>
                  <a:cubicBezTo>
                    <a:pt x="3422" y="3509"/>
                    <a:pt x="2823" y="2828"/>
                    <a:pt x="2719" y="2806"/>
                  </a:cubicBezTo>
                  <a:cubicBezTo>
                    <a:pt x="2719" y="2806"/>
                    <a:pt x="1962" y="2049"/>
                    <a:pt x="1842" y="1896"/>
                  </a:cubicBezTo>
                  <a:lnTo>
                    <a:pt x="1842" y="1896"/>
                  </a:lnTo>
                  <a:cubicBezTo>
                    <a:pt x="1842" y="1896"/>
                    <a:pt x="2665" y="2299"/>
                    <a:pt x="2752" y="2768"/>
                  </a:cubicBezTo>
                  <a:cubicBezTo>
                    <a:pt x="2752" y="2768"/>
                    <a:pt x="3406" y="3258"/>
                    <a:pt x="3482" y="3405"/>
                  </a:cubicBezTo>
                  <a:cubicBezTo>
                    <a:pt x="3510" y="3459"/>
                    <a:pt x="3566" y="3485"/>
                    <a:pt x="3621" y="3485"/>
                  </a:cubicBezTo>
                  <a:cubicBezTo>
                    <a:pt x="3715" y="3485"/>
                    <a:pt x="3804" y="3408"/>
                    <a:pt x="3728" y="3269"/>
                  </a:cubicBezTo>
                  <a:cubicBezTo>
                    <a:pt x="3608" y="3051"/>
                    <a:pt x="3216" y="2648"/>
                    <a:pt x="3215" y="2648"/>
                  </a:cubicBezTo>
                  <a:lnTo>
                    <a:pt x="3215" y="2648"/>
                  </a:lnTo>
                  <a:lnTo>
                    <a:pt x="3880" y="3275"/>
                  </a:lnTo>
                  <a:cubicBezTo>
                    <a:pt x="3880" y="3275"/>
                    <a:pt x="3966" y="3345"/>
                    <a:pt x="4063" y="3345"/>
                  </a:cubicBezTo>
                  <a:cubicBezTo>
                    <a:pt x="4104" y="3345"/>
                    <a:pt x="4146" y="3332"/>
                    <a:pt x="4185" y="3296"/>
                  </a:cubicBezTo>
                  <a:cubicBezTo>
                    <a:pt x="4283" y="3207"/>
                    <a:pt x="3962" y="2860"/>
                    <a:pt x="3729" y="2660"/>
                  </a:cubicBezTo>
                  <a:lnTo>
                    <a:pt x="3729" y="2660"/>
                  </a:lnTo>
                  <a:lnTo>
                    <a:pt x="4262" y="3051"/>
                  </a:lnTo>
                  <a:cubicBezTo>
                    <a:pt x="4262" y="3051"/>
                    <a:pt x="4364" y="3123"/>
                    <a:pt x="4444" y="3123"/>
                  </a:cubicBezTo>
                  <a:cubicBezTo>
                    <a:pt x="4477" y="3123"/>
                    <a:pt x="4506" y="3111"/>
                    <a:pt x="4523" y="3079"/>
                  </a:cubicBezTo>
                  <a:cubicBezTo>
                    <a:pt x="4583" y="2964"/>
                    <a:pt x="4447" y="2703"/>
                    <a:pt x="3929" y="2359"/>
                  </a:cubicBezTo>
                  <a:lnTo>
                    <a:pt x="3929" y="2359"/>
                  </a:lnTo>
                  <a:cubicBezTo>
                    <a:pt x="3929" y="2359"/>
                    <a:pt x="4350" y="2623"/>
                    <a:pt x="4524" y="2623"/>
                  </a:cubicBezTo>
                  <a:cubicBezTo>
                    <a:pt x="4554" y="2623"/>
                    <a:pt x="4576" y="2616"/>
                    <a:pt x="4588" y="2599"/>
                  </a:cubicBezTo>
                  <a:cubicBezTo>
                    <a:pt x="4588" y="2599"/>
                    <a:pt x="4872" y="2539"/>
                    <a:pt x="4022" y="2005"/>
                  </a:cubicBezTo>
                  <a:cubicBezTo>
                    <a:pt x="4022" y="2005"/>
                    <a:pt x="3139" y="1117"/>
                    <a:pt x="2556" y="806"/>
                  </a:cubicBezTo>
                  <a:cubicBezTo>
                    <a:pt x="1967" y="490"/>
                    <a:pt x="2017" y="376"/>
                    <a:pt x="2038" y="65"/>
                  </a:cubicBezTo>
                  <a:cubicBezTo>
                    <a:pt x="2040" y="65"/>
                    <a:pt x="1815" y="0"/>
                    <a:pt x="151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84"/>
            <p:cNvSpPr/>
            <p:nvPr/>
          </p:nvSpPr>
          <p:spPr>
            <a:xfrm>
              <a:off x="3198814" y="1987343"/>
              <a:ext cx="235110" cy="126742"/>
            </a:xfrm>
            <a:custGeom>
              <a:rect b="b" l="l" r="r" t="t"/>
              <a:pathLst>
                <a:path extrusionOk="0" h="5015" w="9303">
                  <a:moveTo>
                    <a:pt x="2438" y="1"/>
                  </a:moveTo>
                  <a:cubicBezTo>
                    <a:pt x="2196" y="1"/>
                    <a:pt x="1925" y="61"/>
                    <a:pt x="1624" y="209"/>
                  </a:cubicBezTo>
                  <a:cubicBezTo>
                    <a:pt x="1" y="1010"/>
                    <a:pt x="507" y="1942"/>
                    <a:pt x="1292" y="2361"/>
                  </a:cubicBezTo>
                  <a:cubicBezTo>
                    <a:pt x="2077" y="2781"/>
                    <a:pt x="2338" y="3337"/>
                    <a:pt x="2600" y="3794"/>
                  </a:cubicBezTo>
                  <a:cubicBezTo>
                    <a:pt x="2713" y="3998"/>
                    <a:pt x="2809" y="4026"/>
                    <a:pt x="2915" y="4026"/>
                  </a:cubicBezTo>
                  <a:cubicBezTo>
                    <a:pt x="2955" y="4026"/>
                    <a:pt x="2996" y="4022"/>
                    <a:pt x="3039" y="4022"/>
                  </a:cubicBezTo>
                  <a:cubicBezTo>
                    <a:pt x="3144" y="4022"/>
                    <a:pt x="3264" y="4044"/>
                    <a:pt x="3417" y="4197"/>
                  </a:cubicBezTo>
                  <a:cubicBezTo>
                    <a:pt x="3788" y="4568"/>
                    <a:pt x="4126" y="4988"/>
                    <a:pt x="4627" y="5015"/>
                  </a:cubicBezTo>
                  <a:lnTo>
                    <a:pt x="4681" y="5015"/>
                  </a:lnTo>
                  <a:cubicBezTo>
                    <a:pt x="5183" y="4982"/>
                    <a:pt x="5521" y="4563"/>
                    <a:pt x="5891" y="4197"/>
                  </a:cubicBezTo>
                  <a:cubicBezTo>
                    <a:pt x="6044" y="4044"/>
                    <a:pt x="6164" y="4022"/>
                    <a:pt x="6269" y="4022"/>
                  </a:cubicBezTo>
                  <a:cubicBezTo>
                    <a:pt x="6312" y="4022"/>
                    <a:pt x="6353" y="4026"/>
                    <a:pt x="6393" y="4026"/>
                  </a:cubicBezTo>
                  <a:cubicBezTo>
                    <a:pt x="6499" y="4026"/>
                    <a:pt x="6596" y="3998"/>
                    <a:pt x="6708" y="3794"/>
                  </a:cubicBezTo>
                  <a:cubicBezTo>
                    <a:pt x="6964" y="3337"/>
                    <a:pt x="7231" y="2781"/>
                    <a:pt x="8016" y="2361"/>
                  </a:cubicBezTo>
                  <a:cubicBezTo>
                    <a:pt x="8801" y="1942"/>
                    <a:pt x="9302" y="1015"/>
                    <a:pt x="7678" y="209"/>
                  </a:cubicBezTo>
                  <a:cubicBezTo>
                    <a:pt x="7378" y="61"/>
                    <a:pt x="7107" y="1"/>
                    <a:pt x="6865" y="1"/>
                  </a:cubicBezTo>
                  <a:cubicBezTo>
                    <a:pt x="5795" y="1"/>
                    <a:pt x="5292" y="1179"/>
                    <a:pt x="5292" y="1179"/>
                  </a:cubicBezTo>
                  <a:cubicBezTo>
                    <a:pt x="5292" y="1179"/>
                    <a:pt x="4899" y="1770"/>
                    <a:pt x="5162" y="1770"/>
                  </a:cubicBezTo>
                  <a:cubicBezTo>
                    <a:pt x="5198" y="1770"/>
                    <a:pt x="5245" y="1759"/>
                    <a:pt x="5308" y="1735"/>
                  </a:cubicBezTo>
                  <a:cubicBezTo>
                    <a:pt x="5390" y="1702"/>
                    <a:pt x="5469" y="1687"/>
                    <a:pt x="5544" y="1687"/>
                  </a:cubicBezTo>
                  <a:cubicBezTo>
                    <a:pt x="5949" y="1687"/>
                    <a:pt x="6242" y="2133"/>
                    <a:pt x="6283" y="2753"/>
                  </a:cubicBezTo>
                  <a:cubicBezTo>
                    <a:pt x="6327" y="3495"/>
                    <a:pt x="5858" y="3233"/>
                    <a:pt x="5308" y="3903"/>
                  </a:cubicBezTo>
                  <a:cubicBezTo>
                    <a:pt x="5042" y="4233"/>
                    <a:pt x="4874" y="4316"/>
                    <a:pt x="4771" y="4316"/>
                  </a:cubicBezTo>
                  <a:cubicBezTo>
                    <a:pt x="4733" y="4316"/>
                    <a:pt x="4704" y="4305"/>
                    <a:pt x="4681" y="4290"/>
                  </a:cubicBezTo>
                  <a:lnTo>
                    <a:pt x="4681" y="4219"/>
                  </a:lnTo>
                  <a:cubicBezTo>
                    <a:pt x="4670" y="4236"/>
                    <a:pt x="4665" y="4252"/>
                    <a:pt x="4654" y="4263"/>
                  </a:cubicBezTo>
                  <a:cubicBezTo>
                    <a:pt x="4638" y="4252"/>
                    <a:pt x="4632" y="4236"/>
                    <a:pt x="4621" y="4219"/>
                  </a:cubicBezTo>
                  <a:lnTo>
                    <a:pt x="4621" y="4290"/>
                  </a:lnTo>
                  <a:cubicBezTo>
                    <a:pt x="4601" y="4305"/>
                    <a:pt x="4572" y="4316"/>
                    <a:pt x="4534" y="4316"/>
                  </a:cubicBezTo>
                  <a:cubicBezTo>
                    <a:pt x="4431" y="4316"/>
                    <a:pt x="4261" y="4233"/>
                    <a:pt x="3995" y="3903"/>
                  </a:cubicBezTo>
                  <a:cubicBezTo>
                    <a:pt x="3444" y="3228"/>
                    <a:pt x="2976" y="3495"/>
                    <a:pt x="3019" y="2753"/>
                  </a:cubicBezTo>
                  <a:cubicBezTo>
                    <a:pt x="3061" y="2129"/>
                    <a:pt x="3354" y="1686"/>
                    <a:pt x="3758" y="1686"/>
                  </a:cubicBezTo>
                  <a:cubicBezTo>
                    <a:pt x="3833" y="1686"/>
                    <a:pt x="3912" y="1702"/>
                    <a:pt x="3995" y="1735"/>
                  </a:cubicBezTo>
                  <a:cubicBezTo>
                    <a:pt x="4056" y="1758"/>
                    <a:pt x="4103" y="1769"/>
                    <a:pt x="4139" y="1769"/>
                  </a:cubicBezTo>
                  <a:cubicBezTo>
                    <a:pt x="4406" y="1769"/>
                    <a:pt x="4011" y="1179"/>
                    <a:pt x="4011" y="1179"/>
                  </a:cubicBezTo>
                  <a:cubicBezTo>
                    <a:pt x="4011" y="1179"/>
                    <a:pt x="3507" y="1"/>
                    <a:pt x="24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84"/>
            <p:cNvSpPr/>
            <p:nvPr/>
          </p:nvSpPr>
          <p:spPr>
            <a:xfrm>
              <a:off x="3304301" y="2011327"/>
              <a:ext cx="25500" cy="16553"/>
            </a:xfrm>
            <a:custGeom>
              <a:rect b="b" l="l" r="r" t="t"/>
              <a:pathLst>
                <a:path extrusionOk="0" h="655" w="1009">
                  <a:moveTo>
                    <a:pt x="126" y="1"/>
                  </a:moveTo>
                  <a:cubicBezTo>
                    <a:pt x="55" y="1"/>
                    <a:pt x="1" y="55"/>
                    <a:pt x="1" y="126"/>
                  </a:cubicBezTo>
                  <a:lnTo>
                    <a:pt x="1" y="529"/>
                  </a:lnTo>
                  <a:cubicBezTo>
                    <a:pt x="1" y="600"/>
                    <a:pt x="55" y="655"/>
                    <a:pt x="126" y="655"/>
                  </a:cubicBezTo>
                  <a:lnTo>
                    <a:pt x="889" y="655"/>
                  </a:lnTo>
                  <a:cubicBezTo>
                    <a:pt x="954" y="655"/>
                    <a:pt x="1009" y="600"/>
                    <a:pt x="1009" y="529"/>
                  </a:cubicBezTo>
                  <a:lnTo>
                    <a:pt x="1009" y="126"/>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84"/>
            <p:cNvSpPr/>
            <p:nvPr/>
          </p:nvSpPr>
          <p:spPr>
            <a:xfrm>
              <a:off x="3304301" y="2005944"/>
              <a:ext cx="25500" cy="5560"/>
            </a:xfrm>
            <a:custGeom>
              <a:rect b="b" l="l" r="r" t="t"/>
              <a:pathLst>
                <a:path extrusionOk="0" h="220" w="1009">
                  <a:moveTo>
                    <a:pt x="105" y="1"/>
                  </a:moveTo>
                  <a:cubicBezTo>
                    <a:pt x="45" y="1"/>
                    <a:pt x="1" y="48"/>
                    <a:pt x="6" y="110"/>
                  </a:cubicBezTo>
                  <a:cubicBezTo>
                    <a:pt x="6" y="170"/>
                    <a:pt x="50" y="219"/>
                    <a:pt x="115" y="219"/>
                  </a:cubicBezTo>
                  <a:lnTo>
                    <a:pt x="900" y="219"/>
                  </a:lnTo>
                  <a:cubicBezTo>
                    <a:pt x="960" y="219"/>
                    <a:pt x="1009" y="170"/>
                    <a:pt x="1009" y="110"/>
                  </a:cubicBezTo>
                  <a:cubicBezTo>
                    <a:pt x="1009" y="48"/>
                    <a:pt x="965" y="1"/>
                    <a:pt x="909" y="1"/>
                  </a:cubicBezTo>
                  <a:cubicBezTo>
                    <a:pt x="906" y="1"/>
                    <a:pt x="903" y="1"/>
                    <a:pt x="900" y="1"/>
                  </a:cubicBezTo>
                  <a:lnTo>
                    <a:pt x="115" y="1"/>
                  </a:lnTo>
                  <a:cubicBezTo>
                    <a:pt x="112" y="1"/>
                    <a:pt x="108" y="1"/>
                    <a:pt x="10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84"/>
            <p:cNvSpPr/>
            <p:nvPr/>
          </p:nvSpPr>
          <p:spPr>
            <a:xfrm>
              <a:off x="3304301" y="1989441"/>
              <a:ext cx="25500" cy="16402"/>
            </a:xfrm>
            <a:custGeom>
              <a:rect b="b" l="l" r="r" t="t"/>
              <a:pathLst>
                <a:path extrusionOk="0" h="649" w="1009">
                  <a:moveTo>
                    <a:pt x="126" y="0"/>
                  </a:moveTo>
                  <a:cubicBezTo>
                    <a:pt x="55" y="0"/>
                    <a:pt x="1" y="55"/>
                    <a:pt x="1" y="126"/>
                  </a:cubicBezTo>
                  <a:lnTo>
                    <a:pt x="1" y="529"/>
                  </a:lnTo>
                  <a:cubicBezTo>
                    <a:pt x="1" y="600"/>
                    <a:pt x="55" y="649"/>
                    <a:pt x="126" y="649"/>
                  </a:cubicBezTo>
                  <a:lnTo>
                    <a:pt x="889" y="649"/>
                  </a:lnTo>
                  <a:cubicBezTo>
                    <a:pt x="954" y="649"/>
                    <a:pt x="1009" y="600"/>
                    <a:pt x="1009" y="529"/>
                  </a:cubicBezTo>
                  <a:lnTo>
                    <a:pt x="1009" y="126"/>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84"/>
            <p:cNvSpPr/>
            <p:nvPr/>
          </p:nvSpPr>
          <p:spPr>
            <a:xfrm>
              <a:off x="3304301" y="1984058"/>
              <a:ext cx="25500" cy="5535"/>
            </a:xfrm>
            <a:custGeom>
              <a:rect b="b" l="l" r="r" t="t"/>
              <a:pathLst>
                <a:path extrusionOk="0" h="219" w="1009">
                  <a:moveTo>
                    <a:pt x="115" y="1"/>
                  </a:moveTo>
                  <a:cubicBezTo>
                    <a:pt x="50" y="1"/>
                    <a:pt x="1" y="50"/>
                    <a:pt x="6" y="110"/>
                  </a:cubicBezTo>
                  <a:cubicBezTo>
                    <a:pt x="6"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84"/>
            <p:cNvSpPr/>
            <p:nvPr/>
          </p:nvSpPr>
          <p:spPr>
            <a:xfrm>
              <a:off x="3304301" y="1967555"/>
              <a:ext cx="25500" cy="16402"/>
            </a:xfrm>
            <a:custGeom>
              <a:rect b="b" l="l" r="r" t="t"/>
              <a:pathLst>
                <a:path extrusionOk="0" h="649" w="1009">
                  <a:moveTo>
                    <a:pt x="126" y="0"/>
                  </a:moveTo>
                  <a:cubicBezTo>
                    <a:pt x="55" y="0"/>
                    <a:pt x="1" y="55"/>
                    <a:pt x="1" y="125"/>
                  </a:cubicBezTo>
                  <a:lnTo>
                    <a:pt x="1" y="529"/>
                  </a:lnTo>
                  <a:cubicBezTo>
                    <a:pt x="1" y="594"/>
                    <a:pt x="55" y="649"/>
                    <a:pt x="126" y="649"/>
                  </a:cubicBezTo>
                  <a:lnTo>
                    <a:pt x="889" y="649"/>
                  </a:lnTo>
                  <a:cubicBezTo>
                    <a:pt x="954" y="649"/>
                    <a:pt x="1009" y="594"/>
                    <a:pt x="1009" y="529"/>
                  </a:cubicBezTo>
                  <a:lnTo>
                    <a:pt x="1009" y="125"/>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84"/>
            <p:cNvSpPr/>
            <p:nvPr/>
          </p:nvSpPr>
          <p:spPr>
            <a:xfrm>
              <a:off x="3304301" y="1962045"/>
              <a:ext cx="25500" cy="5535"/>
            </a:xfrm>
            <a:custGeom>
              <a:rect b="b" l="l" r="r" t="t"/>
              <a:pathLst>
                <a:path extrusionOk="0" h="219" w="1009">
                  <a:moveTo>
                    <a:pt x="115" y="0"/>
                  </a:moveTo>
                  <a:cubicBezTo>
                    <a:pt x="50" y="0"/>
                    <a:pt x="1" y="49"/>
                    <a:pt x="6" y="109"/>
                  </a:cubicBezTo>
                  <a:cubicBezTo>
                    <a:pt x="6" y="169"/>
                    <a:pt x="50" y="218"/>
                    <a:pt x="115"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84"/>
            <p:cNvSpPr/>
            <p:nvPr/>
          </p:nvSpPr>
          <p:spPr>
            <a:xfrm>
              <a:off x="3304301" y="1945643"/>
              <a:ext cx="25500" cy="16427"/>
            </a:xfrm>
            <a:custGeom>
              <a:rect b="b" l="l" r="r" t="t"/>
              <a:pathLst>
                <a:path extrusionOk="0" h="650" w="1009">
                  <a:moveTo>
                    <a:pt x="126" y="1"/>
                  </a:moveTo>
                  <a:cubicBezTo>
                    <a:pt x="55" y="1"/>
                    <a:pt x="1" y="55"/>
                    <a:pt x="1" y="121"/>
                  </a:cubicBezTo>
                  <a:lnTo>
                    <a:pt x="1" y="529"/>
                  </a:lnTo>
                  <a:cubicBezTo>
                    <a:pt x="1" y="595"/>
                    <a:pt x="55" y="649"/>
                    <a:pt x="126" y="649"/>
                  </a:cubicBezTo>
                  <a:lnTo>
                    <a:pt x="889" y="649"/>
                  </a:lnTo>
                  <a:cubicBezTo>
                    <a:pt x="954" y="649"/>
                    <a:pt x="1009" y="595"/>
                    <a:pt x="1009" y="529"/>
                  </a:cubicBezTo>
                  <a:lnTo>
                    <a:pt x="1009" y="121"/>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84"/>
            <p:cNvSpPr/>
            <p:nvPr/>
          </p:nvSpPr>
          <p:spPr>
            <a:xfrm>
              <a:off x="3304301" y="1940134"/>
              <a:ext cx="25500" cy="5535"/>
            </a:xfrm>
            <a:custGeom>
              <a:rect b="b" l="l" r="r" t="t"/>
              <a:pathLst>
                <a:path extrusionOk="0" h="219" w="1009">
                  <a:moveTo>
                    <a:pt x="115" y="1"/>
                  </a:moveTo>
                  <a:cubicBezTo>
                    <a:pt x="50" y="1"/>
                    <a:pt x="1" y="50"/>
                    <a:pt x="6" y="110"/>
                  </a:cubicBezTo>
                  <a:cubicBezTo>
                    <a:pt x="6"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84"/>
            <p:cNvSpPr/>
            <p:nvPr/>
          </p:nvSpPr>
          <p:spPr>
            <a:xfrm>
              <a:off x="3304301" y="1923757"/>
              <a:ext cx="25500" cy="16402"/>
            </a:xfrm>
            <a:custGeom>
              <a:rect b="b" l="l" r="r" t="t"/>
              <a:pathLst>
                <a:path extrusionOk="0" h="649" w="1009">
                  <a:moveTo>
                    <a:pt x="126" y="0"/>
                  </a:moveTo>
                  <a:cubicBezTo>
                    <a:pt x="55" y="0"/>
                    <a:pt x="1" y="55"/>
                    <a:pt x="1" y="120"/>
                  </a:cubicBezTo>
                  <a:lnTo>
                    <a:pt x="1" y="529"/>
                  </a:lnTo>
                  <a:cubicBezTo>
                    <a:pt x="1" y="594"/>
                    <a:pt x="55" y="649"/>
                    <a:pt x="126" y="649"/>
                  </a:cubicBezTo>
                  <a:lnTo>
                    <a:pt x="889" y="649"/>
                  </a:lnTo>
                  <a:cubicBezTo>
                    <a:pt x="954" y="649"/>
                    <a:pt x="1009" y="594"/>
                    <a:pt x="1009" y="529"/>
                  </a:cubicBezTo>
                  <a:lnTo>
                    <a:pt x="1009" y="120"/>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84"/>
            <p:cNvSpPr/>
            <p:nvPr/>
          </p:nvSpPr>
          <p:spPr>
            <a:xfrm>
              <a:off x="3304301" y="1918248"/>
              <a:ext cx="25500" cy="5535"/>
            </a:xfrm>
            <a:custGeom>
              <a:rect b="b" l="l" r="r" t="t"/>
              <a:pathLst>
                <a:path extrusionOk="0" h="219" w="1009">
                  <a:moveTo>
                    <a:pt x="115" y="0"/>
                  </a:moveTo>
                  <a:cubicBezTo>
                    <a:pt x="50" y="0"/>
                    <a:pt x="6" y="49"/>
                    <a:pt x="6" y="109"/>
                  </a:cubicBezTo>
                  <a:cubicBezTo>
                    <a:pt x="1" y="169"/>
                    <a:pt x="50" y="218"/>
                    <a:pt x="115"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84"/>
            <p:cNvSpPr/>
            <p:nvPr/>
          </p:nvSpPr>
          <p:spPr>
            <a:xfrm>
              <a:off x="3304301" y="1901846"/>
              <a:ext cx="25500" cy="16427"/>
            </a:xfrm>
            <a:custGeom>
              <a:rect b="b" l="l" r="r" t="t"/>
              <a:pathLst>
                <a:path extrusionOk="0" h="650" w="1009">
                  <a:moveTo>
                    <a:pt x="126" y="1"/>
                  </a:moveTo>
                  <a:cubicBezTo>
                    <a:pt x="55" y="1"/>
                    <a:pt x="1" y="55"/>
                    <a:pt x="1" y="121"/>
                  </a:cubicBezTo>
                  <a:lnTo>
                    <a:pt x="1" y="529"/>
                  </a:lnTo>
                  <a:cubicBezTo>
                    <a:pt x="1" y="595"/>
                    <a:pt x="55" y="649"/>
                    <a:pt x="126" y="649"/>
                  </a:cubicBezTo>
                  <a:lnTo>
                    <a:pt x="889" y="649"/>
                  </a:lnTo>
                  <a:cubicBezTo>
                    <a:pt x="954" y="649"/>
                    <a:pt x="1009" y="595"/>
                    <a:pt x="1009" y="529"/>
                  </a:cubicBezTo>
                  <a:lnTo>
                    <a:pt x="1009" y="121"/>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84"/>
            <p:cNvSpPr/>
            <p:nvPr/>
          </p:nvSpPr>
          <p:spPr>
            <a:xfrm>
              <a:off x="3304301" y="1896337"/>
              <a:ext cx="25500" cy="5535"/>
            </a:xfrm>
            <a:custGeom>
              <a:rect b="b" l="l" r="r" t="t"/>
              <a:pathLst>
                <a:path extrusionOk="0" h="219" w="1009">
                  <a:moveTo>
                    <a:pt x="105" y="1"/>
                  </a:moveTo>
                  <a:cubicBezTo>
                    <a:pt x="45" y="1"/>
                    <a:pt x="6" y="48"/>
                    <a:pt x="6" y="110"/>
                  </a:cubicBezTo>
                  <a:cubicBezTo>
                    <a:pt x="1" y="170"/>
                    <a:pt x="50" y="219"/>
                    <a:pt x="115" y="219"/>
                  </a:cubicBezTo>
                  <a:lnTo>
                    <a:pt x="900" y="219"/>
                  </a:lnTo>
                  <a:cubicBezTo>
                    <a:pt x="960" y="219"/>
                    <a:pt x="1009" y="170"/>
                    <a:pt x="1009" y="110"/>
                  </a:cubicBezTo>
                  <a:cubicBezTo>
                    <a:pt x="1009" y="45"/>
                    <a:pt x="960" y="1"/>
                    <a:pt x="900" y="1"/>
                  </a:cubicBezTo>
                  <a:lnTo>
                    <a:pt x="115" y="1"/>
                  </a:lnTo>
                  <a:cubicBezTo>
                    <a:pt x="112" y="1"/>
                    <a:pt x="108" y="1"/>
                    <a:pt x="10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84"/>
            <p:cNvSpPr/>
            <p:nvPr/>
          </p:nvSpPr>
          <p:spPr>
            <a:xfrm>
              <a:off x="3304301" y="1879960"/>
              <a:ext cx="25500" cy="16402"/>
            </a:xfrm>
            <a:custGeom>
              <a:rect b="b" l="l" r="r" t="t"/>
              <a:pathLst>
                <a:path extrusionOk="0" h="649" w="1009">
                  <a:moveTo>
                    <a:pt x="126" y="1"/>
                  </a:moveTo>
                  <a:cubicBezTo>
                    <a:pt x="55" y="1"/>
                    <a:pt x="1" y="55"/>
                    <a:pt x="1" y="120"/>
                  </a:cubicBezTo>
                  <a:lnTo>
                    <a:pt x="1" y="524"/>
                  </a:lnTo>
                  <a:cubicBezTo>
                    <a:pt x="1" y="594"/>
                    <a:pt x="55" y="649"/>
                    <a:pt x="126" y="649"/>
                  </a:cubicBezTo>
                  <a:lnTo>
                    <a:pt x="889" y="649"/>
                  </a:lnTo>
                  <a:cubicBezTo>
                    <a:pt x="954" y="649"/>
                    <a:pt x="1009" y="594"/>
                    <a:pt x="1009" y="524"/>
                  </a:cubicBezTo>
                  <a:lnTo>
                    <a:pt x="1009" y="120"/>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84"/>
            <p:cNvSpPr/>
            <p:nvPr/>
          </p:nvSpPr>
          <p:spPr>
            <a:xfrm>
              <a:off x="3304301" y="1874451"/>
              <a:ext cx="25500" cy="5535"/>
            </a:xfrm>
            <a:custGeom>
              <a:rect b="b" l="l" r="r" t="t"/>
              <a:pathLst>
                <a:path extrusionOk="0" h="219" w="1009">
                  <a:moveTo>
                    <a:pt x="115" y="1"/>
                  </a:moveTo>
                  <a:cubicBezTo>
                    <a:pt x="50" y="1"/>
                    <a:pt x="6" y="50"/>
                    <a:pt x="6" y="110"/>
                  </a:cubicBezTo>
                  <a:cubicBezTo>
                    <a:pt x="1"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84"/>
            <p:cNvSpPr/>
            <p:nvPr/>
          </p:nvSpPr>
          <p:spPr>
            <a:xfrm>
              <a:off x="3304301" y="1858074"/>
              <a:ext cx="25500" cy="16402"/>
            </a:xfrm>
            <a:custGeom>
              <a:rect b="b" l="l" r="r" t="t"/>
              <a:pathLst>
                <a:path extrusionOk="0" h="649" w="1009">
                  <a:moveTo>
                    <a:pt x="126" y="0"/>
                  </a:moveTo>
                  <a:cubicBezTo>
                    <a:pt x="55" y="0"/>
                    <a:pt x="1" y="49"/>
                    <a:pt x="1" y="120"/>
                  </a:cubicBezTo>
                  <a:lnTo>
                    <a:pt x="1" y="523"/>
                  </a:lnTo>
                  <a:cubicBezTo>
                    <a:pt x="1" y="594"/>
                    <a:pt x="55" y="649"/>
                    <a:pt x="126" y="649"/>
                  </a:cubicBezTo>
                  <a:lnTo>
                    <a:pt x="889" y="649"/>
                  </a:lnTo>
                  <a:cubicBezTo>
                    <a:pt x="954" y="649"/>
                    <a:pt x="1009" y="594"/>
                    <a:pt x="1009" y="523"/>
                  </a:cubicBezTo>
                  <a:lnTo>
                    <a:pt x="1009" y="120"/>
                  </a:lnTo>
                  <a:cubicBezTo>
                    <a:pt x="1009" y="49"/>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84"/>
            <p:cNvSpPr/>
            <p:nvPr/>
          </p:nvSpPr>
          <p:spPr>
            <a:xfrm>
              <a:off x="3304301" y="1852539"/>
              <a:ext cx="25500" cy="5560"/>
            </a:xfrm>
            <a:custGeom>
              <a:rect b="b" l="l" r="r" t="t"/>
              <a:pathLst>
                <a:path extrusionOk="0" h="220" w="1009">
                  <a:moveTo>
                    <a:pt x="105" y="1"/>
                  </a:moveTo>
                  <a:cubicBezTo>
                    <a:pt x="45" y="1"/>
                    <a:pt x="1" y="48"/>
                    <a:pt x="6" y="110"/>
                  </a:cubicBezTo>
                  <a:cubicBezTo>
                    <a:pt x="1" y="170"/>
                    <a:pt x="50" y="219"/>
                    <a:pt x="115" y="219"/>
                  </a:cubicBezTo>
                  <a:lnTo>
                    <a:pt x="900" y="219"/>
                  </a:lnTo>
                  <a:cubicBezTo>
                    <a:pt x="960" y="219"/>
                    <a:pt x="1009" y="170"/>
                    <a:pt x="1009" y="110"/>
                  </a:cubicBezTo>
                  <a:cubicBezTo>
                    <a:pt x="1009" y="48"/>
                    <a:pt x="965" y="1"/>
                    <a:pt x="909" y="1"/>
                  </a:cubicBezTo>
                  <a:cubicBezTo>
                    <a:pt x="906" y="1"/>
                    <a:pt x="903" y="1"/>
                    <a:pt x="900" y="1"/>
                  </a:cubicBezTo>
                  <a:lnTo>
                    <a:pt x="115" y="1"/>
                  </a:lnTo>
                  <a:cubicBezTo>
                    <a:pt x="112" y="1"/>
                    <a:pt x="108" y="1"/>
                    <a:pt x="10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84"/>
            <p:cNvSpPr/>
            <p:nvPr/>
          </p:nvSpPr>
          <p:spPr>
            <a:xfrm>
              <a:off x="3304301" y="1836036"/>
              <a:ext cx="25500" cy="16402"/>
            </a:xfrm>
            <a:custGeom>
              <a:rect b="b" l="l" r="r" t="t"/>
              <a:pathLst>
                <a:path extrusionOk="0" h="649" w="1009">
                  <a:moveTo>
                    <a:pt x="126" y="0"/>
                  </a:moveTo>
                  <a:cubicBezTo>
                    <a:pt x="55" y="0"/>
                    <a:pt x="1" y="55"/>
                    <a:pt x="1" y="126"/>
                  </a:cubicBezTo>
                  <a:lnTo>
                    <a:pt x="1" y="529"/>
                  </a:lnTo>
                  <a:cubicBezTo>
                    <a:pt x="1" y="600"/>
                    <a:pt x="55" y="649"/>
                    <a:pt x="126" y="649"/>
                  </a:cubicBezTo>
                  <a:lnTo>
                    <a:pt x="889" y="649"/>
                  </a:lnTo>
                  <a:cubicBezTo>
                    <a:pt x="954" y="649"/>
                    <a:pt x="1009" y="600"/>
                    <a:pt x="1009" y="529"/>
                  </a:cubicBezTo>
                  <a:lnTo>
                    <a:pt x="1009" y="126"/>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84"/>
            <p:cNvSpPr/>
            <p:nvPr/>
          </p:nvSpPr>
          <p:spPr>
            <a:xfrm>
              <a:off x="3304301" y="1830527"/>
              <a:ext cx="25500" cy="5535"/>
            </a:xfrm>
            <a:custGeom>
              <a:rect b="b" l="l" r="r" t="t"/>
              <a:pathLst>
                <a:path extrusionOk="0" h="219" w="1009">
                  <a:moveTo>
                    <a:pt x="115" y="0"/>
                  </a:moveTo>
                  <a:cubicBezTo>
                    <a:pt x="50" y="0"/>
                    <a:pt x="1" y="49"/>
                    <a:pt x="6" y="109"/>
                  </a:cubicBezTo>
                  <a:cubicBezTo>
                    <a:pt x="6" y="169"/>
                    <a:pt x="50" y="218"/>
                    <a:pt x="115"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84"/>
            <p:cNvSpPr/>
            <p:nvPr/>
          </p:nvSpPr>
          <p:spPr>
            <a:xfrm>
              <a:off x="3304301" y="1814125"/>
              <a:ext cx="25500" cy="16427"/>
            </a:xfrm>
            <a:custGeom>
              <a:rect b="b" l="l" r="r" t="t"/>
              <a:pathLst>
                <a:path extrusionOk="0" h="650" w="1009">
                  <a:moveTo>
                    <a:pt x="126" y="1"/>
                  </a:moveTo>
                  <a:cubicBezTo>
                    <a:pt x="55" y="1"/>
                    <a:pt x="1" y="55"/>
                    <a:pt x="1" y="126"/>
                  </a:cubicBezTo>
                  <a:lnTo>
                    <a:pt x="1" y="529"/>
                  </a:lnTo>
                  <a:cubicBezTo>
                    <a:pt x="1" y="595"/>
                    <a:pt x="55" y="649"/>
                    <a:pt x="126" y="649"/>
                  </a:cubicBezTo>
                  <a:lnTo>
                    <a:pt x="889" y="649"/>
                  </a:lnTo>
                  <a:cubicBezTo>
                    <a:pt x="954" y="649"/>
                    <a:pt x="1009" y="595"/>
                    <a:pt x="1009" y="529"/>
                  </a:cubicBezTo>
                  <a:lnTo>
                    <a:pt x="1009" y="126"/>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84"/>
            <p:cNvSpPr/>
            <p:nvPr/>
          </p:nvSpPr>
          <p:spPr>
            <a:xfrm>
              <a:off x="3304301" y="1808616"/>
              <a:ext cx="25500" cy="5535"/>
            </a:xfrm>
            <a:custGeom>
              <a:rect b="b" l="l" r="r" t="t"/>
              <a:pathLst>
                <a:path extrusionOk="0" h="219" w="1009">
                  <a:moveTo>
                    <a:pt x="115" y="1"/>
                  </a:moveTo>
                  <a:cubicBezTo>
                    <a:pt x="50" y="1"/>
                    <a:pt x="1" y="50"/>
                    <a:pt x="6" y="110"/>
                  </a:cubicBezTo>
                  <a:cubicBezTo>
                    <a:pt x="6"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84"/>
            <p:cNvSpPr/>
            <p:nvPr/>
          </p:nvSpPr>
          <p:spPr>
            <a:xfrm>
              <a:off x="3304301" y="1792239"/>
              <a:ext cx="25500" cy="16402"/>
            </a:xfrm>
            <a:custGeom>
              <a:rect b="b" l="l" r="r" t="t"/>
              <a:pathLst>
                <a:path extrusionOk="0" h="649" w="1009">
                  <a:moveTo>
                    <a:pt x="126" y="1"/>
                  </a:moveTo>
                  <a:cubicBezTo>
                    <a:pt x="55" y="1"/>
                    <a:pt x="1" y="55"/>
                    <a:pt x="1" y="126"/>
                  </a:cubicBezTo>
                  <a:lnTo>
                    <a:pt x="1" y="529"/>
                  </a:lnTo>
                  <a:cubicBezTo>
                    <a:pt x="1" y="594"/>
                    <a:pt x="55" y="649"/>
                    <a:pt x="126" y="649"/>
                  </a:cubicBezTo>
                  <a:lnTo>
                    <a:pt x="889" y="649"/>
                  </a:lnTo>
                  <a:cubicBezTo>
                    <a:pt x="954" y="649"/>
                    <a:pt x="1009" y="594"/>
                    <a:pt x="1009" y="529"/>
                  </a:cubicBezTo>
                  <a:lnTo>
                    <a:pt x="1009" y="126"/>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84"/>
            <p:cNvSpPr/>
            <p:nvPr/>
          </p:nvSpPr>
          <p:spPr>
            <a:xfrm>
              <a:off x="3304301" y="1786730"/>
              <a:ext cx="25500" cy="5535"/>
            </a:xfrm>
            <a:custGeom>
              <a:rect b="b" l="l" r="r" t="t"/>
              <a:pathLst>
                <a:path extrusionOk="0" h="219" w="1009">
                  <a:moveTo>
                    <a:pt x="115" y="1"/>
                  </a:moveTo>
                  <a:cubicBezTo>
                    <a:pt x="50" y="1"/>
                    <a:pt x="1" y="50"/>
                    <a:pt x="6" y="110"/>
                  </a:cubicBezTo>
                  <a:cubicBezTo>
                    <a:pt x="6"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84"/>
            <p:cNvSpPr/>
            <p:nvPr/>
          </p:nvSpPr>
          <p:spPr>
            <a:xfrm>
              <a:off x="3304301" y="1770353"/>
              <a:ext cx="25500" cy="16402"/>
            </a:xfrm>
            <a:custGeom>
              <a:rect b="b" l="l" r="r" t="t"/>
              <a:pathLst>
                <a:path extrusionOk="0" h="649" w="1009">
                  <a:moveTo>
                    <a:pt x="126" y="0"/>
                  </a:moveTo>
                  <a:cubicBezTo>
                    <a:pt x="55" y="0"/>
                    <a:pt x="1" y="55"/>
                    <a:pt x="1" y="120"/>
                  </a:cubicBezTo>
                  <a:lnTo>
                    <a:pt x="1" y="529"/>
                  </a:lnTo>
                  <a:cubicBezTo>
                    <a:pt x="1" y="594"/>
                    <a:pt x="55" y="649"/>
                    <a:pt x="126" y="649"/>
                  </a:cubicBezTo>
                  <a:lnTo>
                    <a:pt x="889" y="649"/>
                  </a:lnTo>
                  <a:cubicBezTo>
                    <a:pt x="954" y="649"/>
                    <a:pt x="1009" y="594"/>
                    <a:pt x="1009" y="529"/>
                  </a:cubicBezTo>
                  <a:lnTo>
                    <a:pt x="1009" y="120"/>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84"/>
            <p:cNvSpPr/>
            <p:nvPr/>
          </p:nvSpPr>
          <p:spPr>
            <a:xfrm>
              <a:off x="3304301" y="1764819"/>
              <a:ext cx="25500" cy="5560"/>
            </a:xfrm>
            <a:custGeom>
              <a:rect b="b" l="l" r="r" t="t"/>
              <a:pathLst>
                <a:path extrusionOk="0" h="220" w="1009">
                  <a:moveTo>
                    <a:pt x="106" y="1"/>
                  </a:moveTo>
                  <a:cubicBezTo>
                    <a:pt x="45" y="1"/>
                    <a:pt x="1" y="53"/>
                    <a:pt x="6" y="110"/>
                  </a:cubicBezTo>
                  <a:cubicBezTo>
                    <a:pt x="6" y="170"/>
                    <a:pt x="50" y="219"/>
                    <a:pt x="115" y="219"/>
                  </a:cubicBezTo>
                  <a:lnTo>
                    <a:pt x="900" y="219"/>
                  </a:lnTo>
                  <a:cubicBezTo>
                    <a:pt x="960" y="219"/>
                    <a:pt x="1009" y="170"/>
                    <a:pt x="1009" y="110"/>
                  </a:cubicBezTo>
                  <a:cubicBezTo>
                    <a:pt x="1009" y="53"/>
                    <a:pt x="964" y="1"/>
                    <a:pt x="908" y="1"/>
                  </a:cubicBezTo>
                  <a:cubicBezTo>
                    <a:pt x="905" y="1"/>
                    <a:pt x="902" y="1"/>
                    <a:pt x="900" y="1"/>
                  </a:cubicBezTo>
                  <a:lnTo>
                    <a:pt x="115" y="1"/>
                  </a:lnTo>
                  <a:cubicBezTo>
                    <a:pt x="112" y="1"/>
                    <a:pt x="109" y="1"/>
                    <a:pt x="1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84"/>
            <p:cNvSpPr/>
            <p:nvPr/>
          </p:nvSpPr>
          <p:spPr>
            <a:xfrm>
              <a:off x="3304301" y="1748442"/>
              <a:ext cx="25500" cy="16427"/>
            </a:xfrm>
            <a:custGeom>
              <a:rect b="b" l="l" r="r" t="t"/>
              <a:pathLst>
                <a:path extrusionOk="0" h="650" w="1009">
                  <a:moveTo>
                    <a:pt x="126" y="1"/>
                  </a:moveTo>
                  <a:cubicBezTo>
                    <a:pt x="55" y="1"/>
                    <a:pt x="1" y="55"/>
                    <a:pt x="1" y="121"/>
                  </a:cubicBezTo>
                  <a:lnTo>
                    <a:pt x="1" y="529"/>
                  </a:lnTo>
                  <a:cubicBezTo>
                    <a:pt x="1" y="595"/>
                    <a:pt x="55" y="649"/>
                    <a:pt x="126" y="649"/>
                  </a:cubicBezTo>
                  <a:lnTo>
                    <a:pt x="889" y="649"/>
                  </a:lnTo>
                  <a:cubicBezTo>
                    <a:pt x="954" y="649"/>
                    <a:pt x="1009" y="595"/>
                    <a:pt x="1009" y="529"/>
                  </a:cubicBezTo>
                  <a:lnTo>
                    <a:pt x="1009" y="121"/>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84"/>
            <p:cNvSpPr/>
            <p:nvPr/>
          </p:nvSpPr>
          <p:spPr>
            <a:xfrm>
              <a:off x="3304301" y="1742933"/>
              <a:ext cx="25500" cy="5535"/>
            </a:xfrm>
            <a:custGeom>
              <a:rect b="b" l="l" r="r" t="t"/>
              <a:pathLst>
                <a:path extrusionOk="0" h="219" w="1009">
                  <a:moveTo>
                    <a:pt x="115" y="1"/>
                  </a:moveTo>
                  <a:cubicBezTo>
                    <a:pt x="50" y="1"/>
                    <a:pt x="6" y="50"/>
                    <a:pt x="6" y="110"/>
                  </a:cubicBezTo>
                  <a:cubicBezTo>
                    <a:pt x="1"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84"/>
            <p:cNvSpPr/>
            <p:nvPr/>
          </p:nvSpPr>
          <p:spPr>
            <a:xfrm>
              <a:off x="3304301" y="1726556"/>
              <a:ext cx="25500" cy="16402"/>
            </a:xfrm>
            <a:custGeom>
              <a:rect b="b" l="l" r="r" t="t"/>
              <a:pathLst>
                <a:path extrusionOk="0" h="649" w="1009">
                  <a:moveTo>
                    <a:pt x="126" y="0"/>
                  </a:moveTo>
                  <a:cubicBezTo>
                    <a:pt x="55" y="0"/>
                    <a:pt x="1" y="55"/>
                    <a:pt x="1" y="120"/>
                  </a:cubicBezTo>
                  <a:lnTo>
                    <a:pt x="1" y="523"/>
                  </a:lnTo>
                  <a:cubicBezTo>
                    <a:pt x="1" y="594"/>
                    <a:pt x="55" y="649"/>
                    <a:pt x="126" y="649"/>
                  </a:cubicBezTo>
                  <a:lnTo>
                    <a:pt x="889" y="649"/>
                  </a:lnTo>
                  <a:cubicBezTo>
                    <a:pt x="954" y="649"/>
                    <a:pt x="1009" y="594"/>
                    <a:pt x="1009" y="523"/>
                  </a:cubicBezTo>
                  <a:lnTo>
                    <a:pt x="1009" y="120"/>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84"/>
            <p:cNvSpPr/>
            <p:nvPr/>
          </p:nvSpPr>
          <p:spPr>
            <a:xfrm>
              <a:off x="3304301" y="1721047"/>
              <a:ext cx="25500" cy="5535"/>
            </a:xfrm>
            <a:custGeom>
              <a:rect b="b" l="l" r="r" t="t"/>
              <a:pathLst>
                <a:path extrusionOk="0" h="219" w="1009">
                  <a:moveTo>
                    <a:pt x="115" y="0"/>
                  </a:moveTo>
                  <a:cubicBezTo>
                    <a:pt x="50" y="0"/>
                    <a:pt x="6" y="49"/>
                    <a:pt x="6" y="109"/>
                  </a:cubicBezTo>
                  <a:cubicBezTo>
                    <a:pt x="1" y="169"/>
                    <a:pt x="50" y="218"/>
                    <a:pt x="115"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84"/>
            <p:cNvSpPr/>
            <p:nvPr/>
          </p:nvSpPr>
          <p:spPr>
            <a:xfrm>
              <a:off x="3304301" y="1704645"/>
              <a:ext cx="25500" cy="16427"/>
            </a:xfrm>
            <a:custGeom>
              <a:rect b="b" l="l" r="r" t="t"/>
              <a:pathLst>
                <a:path extrusionOk="0" h="650" w="1009">
                  <a:moveTo>
                    <a:pt x="126" y="1"/>
                  </a:moveTo>
                  <a:cubicBezTo>
                    <a:pt x="55" y="1"/>
                    <a:pt x="1" y="50"/>
                    <a:pt x="1" y="121"/>
                  </a:cubicBezTo>
                  <a:lnTo>
                    <a:pt x="1" y="524"/>
                  </a:lnTo>
                  <a:cubicBezTo>
                    <a:pt x="1" y="595"/>
                    <a:pt x="55" y="649"/>
                    <a:pt x="126" y="649"/>
                  </a:cubicBezTo>
                  <a:lnTo>
                    <a:pt x="889" y="649"/>
                  </a:lnTo>
                  <a:cubicBezTo>
                    <a:pt x="954" y="649"/>
                    <a:pt x="1009" y="595"/>
                    <a:pt x="1009" y="524"/>
                  </a:cubicBezTo>
                  <a:lnTo>
                    <a:pt x="1009" y="121"/>
                  </a:lnTo>
                  <a:cubicBezTo>
                    <a:pt x="1009" y="50"/>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84"/>
            <p:cNvSpPr/>
            <p:nvPr/>
          </p:nvSpPr>
          <p:spPr>
            <a:xfrm>
              <a:off x="3329776" y="1994116"/>
              <a:ext cx="9401" cy="7203"/>
            </a:xfrm>
            <a:custGeom>
              <a:rect b="b" l="l" r="r" t="t"/>
              <a:pathLst>
                <a:path extrusionOk="0" h="285" w="372">
                  <a:moveTo>
                    <a:pt x="1" y="1"/>
                  </a:moveTo>
                  <a:lnTo>
                    <a:pt x="1" y="284"/>
                  </a:lnTo>
                  <a:lnTo>
                    <a:pt x="251" y="284"/>
                  </a:lnTo>
                  <a:cubicBezTo>
                    <a:pt x="317" y="284"/>
                    <a:pt x="371" y="230"/>
                    <a:pt x="371" y="164"/>
                  </a:cubicBezTo>
                  <a:lnTo>
                    <a:pt x="371" y="121"/>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84"/>
            <p:cNvSpPr/>
            <p:nvPr/>
          </p:nvSpPr>
          <p:spPr>
            <a:xfrm>
              <a:off x="3295077" y="1994116"/>
              <a:ext cx="9654" cy="7203"/>
            </a:xfrm>
            <a:custGeom>
              <a:rect b="b" l="l" r="r" t="t"/>
              <a:pathLst>
                <a:path extrusionOk="0" h="285" w="382">
                  <a:moveTo>
                    <a:pt x="120" y="1"/>
                  </a:moveTo>
                  <a:cubicBezTo>
                    <a:pt x="55" y="1"/>
                    <a:pt x="1" y="55"/>
                    <a:pt x="1" y="121"/>
                  </a:cubicBezTo>
                  <a:lnTo>
                    <a:pt x="1" y="159"/>
                  </a:lnTo>
                  <a:cubicBezTo>
                    <a:pt x="1" y="230"/>
                    <a:pt x="55" y="284"/>
                    <a:pt x="120" y="284"/>
                  </a:cubicBezTo>
                  <a:lnTo>
                    <a:pt x="382" y="284"/>
                  </a:lnTo>
                  <a:lnTo>
                    <a:pt x="3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84"/>
            <p:cNvSpPr/>
            <p:nvPr/>
          </p:nvSpPr>
          <p:spPr>
            <a:xfrm>
              <a:off x="3329776" y="1972230"/>
              <a:ext cx="9401" cy="7177"/>
            </a:xfrm>
            <a:custGeom>
              <a:rect b="b" l="l" r="r" t="t"/>
              <a:pathLst>
                <a:path extrusionOk="0" h="284" w="372">
                  <a:moveTo>
                    <a:pt x="1" y="0"/>
                  </a:moveTo>
                  <a:lnTo>
                    <a:pt x="1" y="284"/>
                  </a:lnTo>
                  <a:lnTo>
                    <a:pt x="251" y="284"/>
                  </a:lnTo>
                  <a:cubicBezTo>
                    <a:pt x="317" y="284"/>
                    <a:pt x="371" y="229"/>
                    <a:pt x="371" y="164"/>
                  </a:cubicBezTo>
                  <a:lnTo>
                    <a:pt x="371" y="120"/>
                  </a:lnTo>
                  <a:cubicBezTo>
                    <a:pt x="371" y="55"/>
                    <a:pt x="317"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84"/>
            <p:cNvSpPr/>
            <p:nvPr/>
          </p:nvSpPr>
          <p:spPr>
            <a:xfrm>
              <a:off x="3294950" y="1972230"/>
              <a:ext cx="9654" cy="7177"/>
            </a:xfrm>
            <a:custGeom>
              <a:rect b="b" l="l" r="r" t="t"/>
              <a:pathLst>
                <a:path extrusionOk="0" h="284" w="382">
                  <a:moveTo>
                    <a:pt x="125" y="0"/>
                  </a:moveTo>
                  <a:cubicBezTo>
                    <a:pt x="55" y="0"/>
                    <a:pt x="0" y="55"/>
                    <a:pt x="0" y="120"/>
                  </a:cubicBezTo>
                  <a:lnTo>
                    <a:pt x="0" y="164"/>
                  </a:lnTo>
                  <a:cubicBezTo>
                    <a:pt x="0" y="229"/>
                    <a:pt x="55" y="284"/>
                    <a:pt x="125" y="284"/>
                  </a:cubicBezTo>
                  <a:lnTo>
                    <a:pt x="382" y="284"/>
                  </a:lnTo>
                  <a:lnTo>
                    <a:pt x="3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84"/>
            <p:cNvSpPr/>
            <p:nvPr/>
          </p:nvSpPr>
          <p:spPr>
            <a:xfrm>
              <a:off x="3329776" y="1950319"/>
              <a:ext cx="9401" cy="7203"/>
            </a:xfrm>
            <a:custGeom>
              <a:rect b="b" l="l" r="r" t="t"/>
              <a:pathLst>
                <a:path extrusionOk="0" h="285" w="372">
                  <a:moveTo>
                    <a:pt x="1" y="1"/>
                  </a:moveTo>
                  <a:lnTo>
                    <a:pt x="1" y="284"/>
                  </a:lnTo>
                  <a:lnTo>
                    <a:pt x="251" y="284"/>
                  </a:lnTo>
                  <a:cubicBezTo>
                    <a:pt x="317" y="284"/>
                    <a:pt x="371" y="230"/>
                    <a:pt x="371" y="159"/>
                  </a:cubicBezTo>
                  <a:lnTo>
                    <a:pt x="371" y="121"/>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84"/>
            <p:cNvSpPr/>
            <p:nvPr/>
          </p:nvSpPr>
          <p:spPr>
            <a:xfrm>
              <a:off x="3294950" y="1950319"/>
              <a:ext cx="9654" cy="7203"/>
            </a:xfrm>
            <a:custGeom>
              <a:rect b="b" l="l" r="r" t="t"/>
              <a:pathLst>
                <a:path extrusionOk="0" h="285" w="382">
                  <a:moveTo>
                    <a:pt x="125" y="1"/>
                  </a:moveTo>
                  <a:cubicBezTo>
                    <a:pt x="55" y="1"/>
                    <a:pt x="0" y="55"/>
                    <a:pt x="0" y="121"/>
                  </a:cubicBezTo>
                  <a:lnTo>
                    <a:pt x="0" y="159"/>
                  </a:lnTo>
                  <a:cubicBezTo>
                    <a:pt x="0" y="230"/>
                    <a:pt x="55" y="284"/>
                    <a:pt x="125" y="284"/>
                  </a:cubicBezTo>
                  <a:lnTo>
                    <a:pt x="382" y="284"/>
                  </a:lnTo>
                  <a:lnTo>
                    <a:pt x="38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84"/>
            <p:cNvSpPr/>
            <p:nvPr/>
          </p:nvSpPr>
          <p:spPr>
            <a:xfrm>
              <a:off x="3329776" y="1928306"/>
              <a:ext cx="9401" cy="7177"/>
            </a:xfrm>
            <a:custGeom>
              <a:rect b="b" l="l" r="r" t="t"/>
              <a:pathLst>
                <a:path extrusionOk="0" h="284" w="372">
                  <a:moveTo>
                    <a:pt x="1" y="0"/>
                  </a:moveTo>
                  <a:lnTo>
                    <a:pt x="1" y="283"/>
                  </a:lnTo>
                  <a:lnTo>
                    <a:pt x="251" y="283"/>
                  </a:lnTo>
                  <a:cubicBezTo>
                    <a:pt x="317" y="283"/>
                    <a:pt x="371" y="229"/>
                    <a:pt x="371" y="164"/>
                  </a:cubicBezTo>
                  <a:lnTo>
                    <a:pt x="371" y="120"/>
                  </a:lnTo>
                  <a:cubicBezTo>
                    <a:pt x="371" y="55"/>
                    <a:pt x="317"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84"/>
            <p:cNvSpPr/>
            <p:nvPr/>
          </p:nvSpPr>
          <p:spPr>
            <a:xfrm>
              <a:off x="3294950" y="1928306"/>
              <a:ext cx="9654" cy="7177"/>
            </a:xfrm>
            <a:custGeom>
              <a:rect b="b" l="l" r="r" t="t"/>
              <a:pathLst>
                <a:path extrusionOk="0" h="284" w="382">
                  <a:moveTo>
                    <a:pt x="125" y="0"/>
                  </a:moveTo>
                  <a:cubicBezTo>
                    <a:pt x="55" y="0"/>
                    <a:pt x="0" y="55"/>
                    <a:pt x="0" y="120"/>
                  </a:cubicBezTo>
                  <a:lnTo>
                    <a:pt x="0" y="164"/>
                  </a:lnTo>
                  <a:cubicBezTo>
                    <a:pt x="0" y="229"/>
                    <a:pt x="55" y="283"/>
                    <a:pt x="125" y="283"/>
                  </a:cubicBezTo>
                  <a:lnTo>
                    <a:pt x="382" y="283"/>
                  </a:lnTo>
                  <a:lnTo>
                    <a:pt x="3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84"/>
            <p:cNvSpPr/>
            <p:nvPr/>
          </p:nvSpPr>
          <p:spPr>
            <a:xfrm>
              <a:off x="3329776" y="1906395"/>
              <a:ext cx="9401" cy="7203"/>
            </a:xfrm>
            <a:custGeom>
              <a:rect b="b" l="l" r="r" t="t"/>
              <a:pathLst>
                <a:path extrusionOk="0" h="285" w="372">
                  <a:moveTo>
                    <a:pt x="1" y="1"/>
                  </a:moveTo>
                  <a:lnTo>
                    <a:pt x="1" y="284"/>
                  </a:lnTo>
                  <a:lnTo>
                    <a:pt x="251" y="284"/>
                  </a:lnTo>
                  <a:cubicBezTo>
                    <a:pt x="317" y="284"/>
                    <a:pt x="371" y="230"/>
                    <a:pt x="371" y="164"/>
                  </a:cubicBezTo>
                  <a:lnTo>
                    <a:pt x="371" y="126"/>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84"/>
            <p:cNvSpPr/>
            <p:nvPr/>
          </p:nvSpPr>
          <p:spPr>
            <a:xfrm>
              <a:off x="3294950" y="1906395"/>
              <a:ext cx="9654" cy="7203"/>
            </a:xfrm>
            <a:custGeom>
              <a:rect b="b" l="l" r="r" t="t"/>
              <a:pathLst>
                <a:path extrusionOk="0" h="285" w="382">
                  <a:moveTo>
                    <a:pt x="125" y="1"/>
                  </a:moveTo>
                  <a:cubicBezTo>
                    <a:pt x="55" y="1"/>
                    <a:pt x="0" y="55"/>
                    <a:pt x="0" y="126"/>
                  </a:cubicBezTo>
                  <a:lnTo>
                    <a:pt x="0" y="164"/>
                  </a:lnTo>
                  <a:cubicBezTo>
                    <a:pt x="0" y="230"/>
                    <a:pt x="55" y="284"/>
                    <a:pt x="125" y="284"/>
                  </a:cubicBezTo>
                  <a:lnTo>
                    <a:pt x="382" y="284"/>
                  </a:lnTo>
                  <a:lnTo>
                    <a:pt x="38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84"/>
            <p:cNvSpPr/>
            <p:nvPr/>
          </p:nvSpPr>
          <p:spPr>
            <a:xfrm>
              <a:off x="3329776" y="1884509"/>
              <a:ext cx="9401" cy="7177"/>
            </a:xfrm>
            <a:custGeom>
              <a:rect b="b" l="l" r="r" t="t"/>
              <a:pathLst>
                <a:path extrusionOk="0" h="284" w="372">
                  <a:moveTo>
                    <a:pt x="1" y="0"/>
                  </a:moveTo>
                  <a:lnTo>
                    <a:pt x="1" y="284"/>
                  </a:lnTo>
                  <a:lnTo>
                    <a:pt x="251" y="284"/>
                  </a:lnTo>
                  <a:cubicBezTo>
                    <a:pt x="317" y="284"/>
                    <a:pt x="371" y="229"/>
                    <a:pt x="371" y="164"/>
                  </a:cubicBezTo>
                  <a:lnTo>
                    <a:pt x="371" y="126"/>
                  </a:lnTo>
                  <a:cubicBezTo>
                    <a:pt x="371" y="55"/>
                    <a:pt x="317"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84"/>
            <p:cNvSpPr/>
            <p:nvPr/>
          </p:nvSpPr>
          <p:spPr>
            <a:xfrm>
              <a:off x="3294950" y="1884509"/>
              <a:ext cx="9654" cy="7329"/>
            </a:xfrm>
            <a:custGeom>
              <a:rect b="b" l="l" r="r" t="t"/>
              <a:pathLst>
                <a:path extrusionOk="0" h="290" w="382">
                  <a:moveTo>
                    <a:pt x="125" y="0"/>
                  </a:moveTo>
                  <a:cubicBezTo>
                    <a:pt x="55" y="0"/>
                    <a:pt x="0" y="55"/>
                    <a:pt x="0" y="126"/>
                  </a:cubicBezTo>
                  <a:lnTo>
                    <a:pt x="0" y="169"/>
                  </a:lnTo>
                  <a:cubicBezTo>
                    <a:pt x="0" y="235"/>
                    <a:pt x="55" y="289"/>
                    <a:pt x="125" y="289"/>
                  </a:cubicBezTo>
                  <a:lnTo>
                    <a:pt x="382" y="289"/>
                  </a:lnTo>
                  <a:lnTo>
                    <a:pt x="3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84"/>
            <p:cNvSpPr/>
            <p:nvPr/>
          </p:nvSpPr>
          <p:spPr>
            <a:xfrm>
              <a:off x="3329776" y="1862598"/>
              <a:ext cx="9401" cy="7203"/>
            </a:xfrm>
            <a:custGeom>
              <a:rect b="b" l="l" r="r" t="t"/>
              <a:pathLst>
                <a:path extrusionOk="0" h="285" w="372">
                  <a:moveTo>
                    <a:pt x="1" y="1"/>
                  </a:moveTo>
                  <a:lnTo>
                    <a:pt x="1" y="284"/>
                  </a:lnTo>
                  <a:lnTo>
                    <a:pt x="251" y="284"/>
                  </a:lnTo>
                  <a:cubicBezTo>
                    <a:pt x="317" y="284"/>
                    <a:pt x="371" y="230"/>
                    <a:pt x="371" y="164"/>
                  </a:cubicBezTo>
                  <a:lnTo>
                    <a:pt x="371" y="121"/>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84"/>
            <p:cNvSpPr/>
            <p:nvPr/>
          </p:nvSpPr>
          <p:spPr>
            <a:xfrm>
              <a:off x="3294950" y="1862598"/>
              <a:ext cx="9654" cy="7203"/>
            </a:xfrm>
            <a:custGeom>
              <a:rect b="b" l="l" r="r" t="t"/>
              <a:pathLst>
                <a:path extrusionOk="0" h="285" w="382">
                  <a:moveTo>
                    <a:pt x="125" y="1"/>
                  </a:moveTo>
                  <a:cubicBezTo>
                    <a:pt x="55" y="1"/>
                    <a:pt x="0" y="55"/>
                    <a:pt x="0" y="121"/>
                  </a:cubicBezTo>
                  <a:lnTo>
                    <a:pt x="0" y="164"/>
                  </a:lnTo>
                  <a:cubicBezTo>
                    <a:pt x="0" y="230"/>
                    <a:pt x="55" y="284"/>
                    <a:pt x="125" y="284"/>
                  </a:cubicBezTo>
                  <a:lnTo>
                    <a:pt x="382" y="284"/>
                  </a:lnTo>
                  <a:lnTo>
                    <a:pt x="38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84"/>
            <p:cNvSpPr/>
            <p:nvPr/>
          </p:nvSpPr>
          <p:spPr>
            <a:xfrm>
              <a:off x="3329776" y="1840712"/>
              <a:ext cx="9401" cy="7177"/>
            </a:xfrm>
            <a:custGeom>
              <a:rect b="b" l="l" r="r" t="t"/>
              <a:pathLst>
                <a:path extrusionOk="0" h="284" w="372">
                  <a:moveTo>
                    <a:pt x="1" y="1"/>
                  </a:moveTo>
                  <a:lnTo>
                    <a:pt x="1" y="284"/>
                  </a:lnTo>
                  <a:lnTo>
                    <a:pt x="251" y="284"/>
                  </a:lnTo>
                  <a:cubicBezTo>
                    <a:pt x="317" y="284"/>
                    <a:pt x="371" y="229"/>
                    <a:pt x="371" y="164"/>
                  </a:cubicBezTo>
                  <a:lnTo>
                    <a:pt x="371" y="120"/>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84"/>
            <p:cNvSpPr/>
            <p:nvPr/>
          </p:nvSpPr>
          <p:spPr>
            <a:xfrm>
              <a:off x="3294950" y="1840712"/>
              <a:ext cx="9654" cy="7177"/>
            </a:xfrm>
            <a:custGeom>
              <a:rect b="b" l="l" r="r" t="t"/>
              <a:pathLst>
                <a:path extrusionOk="0" h="284" w="382">
                  <a:moveTo>
                    <a:pt x="125" y="1"/>
                  </a:moveTo>
                  <a:cubicBezTo>
                    <a:pt x="55" y="1"/>
                    <a:pt x="0" y="55"/>
                    <a:pt x="0" y="120"/>
                  </a:cubicBezTo>
                  <a:lnTo>
                    <a:pt x="0" y="164"/>
                  </a:lnTo>
                  <a:cubicBezTo>
                    <a:pt x="0" y="229"/>
                    <a:pt x="55" y="284"/>
                    <a:pt x="125" y="284"/>
                  </a:cubicBezTo>
                  <a:lnTo>
                    <a:pt x="382" y="284"/>
                  </a:lnTo>
                  <a:lnTo>
                    <a:pt x="38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84"/>
            <p:cNvSpPr/>
            <p:nvPr/>
          </p:nvSpPr>
          <p:spPr>
            <a:xfrm>
              <a:off x="3329776" y="1818826"/>
              <a:ext cx="9401" cy="7177"/>
            </a:xfrm>
            <a:custGeom>
              <a:rect b="b" l="l" r="r" t="t"/>
              <a:pathLst>
                <a:path extrusionOk="0" h="284" w="372">
                  <a:moveTo>
                    <a:pt x="1" y="0"/>
                  </a:moveTo>
                  <a:lnTo>
                    <a:pt x="1" y="284"/>
                  </a:lnTo>
                  <a:lnTo>
                    <a:pt x="251" y="284"/>
                  </a:lnTo>
                  <a:cubicBezTo>
                    <a:pt x="317" y="284"/>
                    <a:pt x="371" y="229"/>
                    <a:pt x="371" y="164"/>
                  </a:cubicBezTo>
                  <a:lnTo>
                    <a:pt x="371" y="120"/>
                  </a:lnTo>
                  <a:cubicBezTo>
                    <a:pt x="371" y="55"/>
                    <a:pt x="317"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84"/>
            <p:cNvSpPr/>
            <p:nvPr/>
          </p:nvSpPr>
          <p:spPr>
            <a:xfrm>
              <a:off x="3294950" y="1818826"/>
              <a:ext cx="9654" cy="7177"/>
            </a:xfrm>
            <a:custGeom>
              <a:rect b="b" l="l" r="r" t="t"/>
              <a:pathLst>
                <a:path extrusionOk="0" h="284" w="382">
                  <a:moveTo>
                    <a:pt x="125" y="0"/>
                  </a:moveTo>
                  <a:cubicBezTo>
                    <a:pt x="55" y="0"/>
                    <a:pt x="0" y="55"/>
                    <a:pt x="0" y="120"/>
                  </a:cubicBezTo>
                  <a:lnTo>
                    <a:pt x="0" y="164"/>
                  </a:lnTo>
                  <a:cubicBezTo>
                    <a:pt x="0" y="229"/>
                    <a:pt x="55" y="284"/>
                    <a:pt x="125" y="284"/>
                  </a:cubicBezTo>
                  <a:lnTo>
                    <a:pt x="382" y="284"/>
                  </a:lnTo>
                  <a:lnTo>
                    <a:pt x="3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84"/>
            <p:cNvSpPr/>
            <p:nvPr/>
          </p:nvSpPr>
          <p:spPr>
            <a:xfrm>
              <a:off x="3329776" y="1796915"/>
              <a:ext cx="9401" cy="7203"/>
            </a:xfrm>
            <a:custGeom>
              <a:rect b="b" l="l" r="r" t="t"/>
              <a:pathLst>
                <a:path extrusionOk="0" h="285" w="372">
                  <a:moveTo>
                    <a:pt x="1" y="1"/>
                  </a:moveTo>
                  <a:lnTo>
                    <a:pt x="1" y="284"/>
                  </a:lnTo>
                  <a:lnTo>
                    <a:pt x="251" y="284"/>
                  </a:lnTo>
                  <a:cubicBezTo>
                    <a:pt x="317" y="284"/>
                    <a:pt x="371" y="230"/>
                    <a:pt x="371" y="159"/>
                  </a:cubicBezTo>
                  <a:lnTo>
                    <a:pt x="371" y="121"/>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84"/>
            <p:cNvSpPr/>
            <p:nvPr/>
          </p:nvSpPr>
          <p:spPr>
            <a:xfrm>
              <a:off x="3294950" y="1796915"/>
              <a:ext cx="9654" cy="7051"/>
            </a:xfrm>
            <a:custGeom>
              <a:rect b="b" l="l" r="r" t="t"/>
              <a:pathLst>
                <a:path extrusionOk="0" h="279" w="382">
                  <a:moveTo>
                    <a:pt x="125" y="1"/>
                  </a:moveTo>
                  <a:cubicBezTo>
                    <a:pt x="55" y="1"/>
                    <a:pt x="0" y="55"/>
                    <a:pt x="0" y="121"/>
                  </a:cubicBezTo>
                  <a:lnTo>
                    <a:pt x="0" y="159"/>
                  </a:lnTo>
                  <a:cubicBezTo>
                    <a:pt x="0" y="224"/>
                    <a:pt x="55" y="279"/>
                    <a:pt x="125" y="279"/>
                  </a:cubicBezTo>
                  <a:lnTo>
                    <a:pt x="382" y="279"/>
                  </a:lnTo>
                  <a:lnTo>
                    <a:pt x="38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84"/>
            <p:cNvSpPr/>
            <p:nvPr/>
          </p:nvSpPr>
          <p:spPr>
            <a:xfrm>
              <a:off x="3329776" y="1774877"/>
              <a:ext cx="9401" cy="7203"/>
            </a:xfrm>
            <a:custGeom>
              <a:rect b="b" l="l" r="r" t="t"/>
              <a:pathLst>
                <a:path extrusionOk="0" h="285" w="372">
                  <a:moveTo>
                    <a:pt x="1" y="1"/>
                  </a:moveTo>
                  <a:lnTo>
                    <a:pt x="1" y="284"/>
                  </a:lnTo>
                  <a:lnTo>
                    <a:pt x="251" y="284"/>
                  </a:lnTo>
                  <a:cubicBezTo>
                    <a:pt x="254" y="285"/>
                    <a:pt x="257" y="285"/>
                    <a:pt x="260" y="285"/>
                  </a:cubicBezTo>
                  <a:cubicBezTo>
                    <a:pt x="322" y="285"/>
                    <a:pt x="371" y="232"/>
                    <a:pt x="371" y="164"/>
                  </a:cubicBezTo>
                  <a:lnTo>
                    <a:pt x="371" y="126"/>
                  </a:lnTo>
                  <a:cubicBezTo>
                    <a:pt x="371" y="61"/>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84"/>
            <p:cNvSpPr/>
            <p:nvPr/>
          </p:nvSpPr>
          <p:spPr>
            <a:xfrm>
              <a:off x="3294950" y="1774877"/>
              <a:ext cx="9654" cy="7203"/>
            </a:xfrm>
            <a:custGeom>
              <a:rect b="b" l="l" r="r" t="t"/>
              <a:pathLst>
                <a:path extrusionOk="0" h="285" w="382">
                  <a:moveTo>
                    <a:pt x="125" y="1"/>
                  </a:moveTo>
                  <a:cubicBezTo>
                    <a:pt x="55" y="1"/>
                    <a:pt x="0" y="61"/>
                    <a:pt x="0" y="126"/>
                  </a:cubicBezTo>
                  <a:lnTo>
                    <a:pt x="0" y="164"/>
                  </a:lnTo>
                  <a:cubicBezTo>
                    <a:pt x="0" y="235"/>
                    <a:pt x="55" y="284"/>
                    <a:pt x="125" y="284"/>
                  </a:cubicBezTo>
                  <a:lnTo>
                    <a:pt x="382" y="284"/>
                  </a:lnTo>
                  <a:lnTo>
                    <a:pt x="38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84"/>
            <p:cNvSpPr/>
            <p:nvPr/>
          </p:nvSpPr>
          <p:spPr>
            <a:xfrm>
              <a:off x="3329776" y="1752991"/>
              <a:ext cx="9401" cy="7177"/>
            </a:xfrm>
            <a:custGeom>
              <a:rect b="b" l="l" r="r" t="t"/>
              <a:pathLst>
                <a:path extrusionOk="0" h="284" w="372">
                  <a:moveTo>
                    <a:pt x="1" y="1"/>
                  </a:moveTo>
                  <a:lnTo>
                    <a:pt x="1" y="284"/>
                  </a:lnTo>
                  <a:lnTo>
                    <a:pt x="251" y="284"/>
                  </a:lnTo>
                  <a:cubicBezTo>
                    <a:pt x="317" y="284"/>
                    <a:pt x="371" y="229"/>
                    <a:pt x="371" y="164"/>
                  </a:cubicBezTo>
                  <a:lnTo>
                    <a:pt x="371" y="126"/>
                  </a:lnTo>
                  <a:cubicBezTo>
                    <a:pt x="371" y="61"/>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84"/>
            <p:cNvSpPr/>
            <p:nvPr/>
          </p:nvSpPr>
          <p:spPr>
            <a:xfrm>
              <a:off x="3295077" y="1752991"/>
              <a:ext cx="9654" cy="7329"/>
            </a:xfrm>
            <a:custGeom>
              <a:rect b="b" l="l" r="r" t="t"/>
              <a:pathLst>
                <a:path extrusionOk="0" h="290" w="382">
                  <a:moveTo>
                    <a:pt x="120" y="1"/>
                  </a:moveTo>
                  <a:cubicBezTo>
                    <a:pt x="50" y="6"/>
                    <a:pt x="1" y="61"/>
                    <a:pt x="1" y="126"/>
                  </a:cubicBezTo>
                  <a:lnTo>
                    <a:pt x="1" y="170"/>
                  </a:lnTo>
                  <a:cubicBezTo>
                    <a:pt x="1" y="235"/>
                    <a:pt x="55" y="289"/>
                    <a:pt x="120" y="289"/>
                  </a:cubicBezTo>
                  <a:lnTo>
                    <a:pt x="382" y="289"/>
                  </a:lnTo>
                  <a:lnTo>
                    <a:pt x="37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84"/>
            <p:cNvSpPr/>
            <p:nvPr/>
          </p:nvSpPr>
          <p:spPr>
            <a:xfrm>
              <a:off x="3329776" y="1731105"/>
              <a:ext cx="9401" cy="7177"/>
            </a:xfrm>
            <a:custGeom>
              <a:rect b="b" l="l" r="r" t="t"/>
              <a:pathLst>
                <a:path extrusionOk="0" h="284" w="372">
                  <a:moveTo>
                    <a:pt x="1" y="0"/>
                  </a:moveTo>
                  <a:lnTo>
                    <a:pt x="1" y="284"/>
                  </a:lnTo>
                  <a:lnTo>
                    <a:pt x="251" y="284"/>
                  </a:lnTo>
                  <a:cubicBezTo>
                    <a:pt x="317" y="284"/>
                    <a:pt x="371" y="229"/>
                    <a:pt x="371" y="164"/>
                  </a:cubicBezTo>
                  <a:lnTo>
                    <a:pt x="371" y="120"/>
                  </a:lnTo>
                  <a:cubicBezTo>
                    <a:pt x="371" y="55"/>
                    <a:pt x="317"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84"/>
            <p:cNvSpPr/>
            <p:nvPr/>
          </p:nvSpPr>
          <p:spPr>
            <a:xfrm>
              <a:off x="3294950" y="1731105"/>
              <a:ext cx="9654" cy="7177"/>
            </a:xfrm>
            <a:custGeom>
              <a:rect b="b" l="l" r="r" t="t"/>
              <a:pathLst>
                <a:path extrusionOk="0" h="284" w="382">
                  <a:moveTo>
                    <a:pt x="125" y="0"/>
                  </a:moveTo>
                  <a:cubicBezTo>
                    <a:pt x="55" y="0"/>
                    <a:pt x="0" y="55"/>
                    <a:pt x="0" y="126"/>
                  </a:cubicBezTo>
                  <a:lnTo>
                    <a:pt x="0" y="164"/>
                  </a:lnTo>
                  <a:cubicBezTo>
                    <a:pt x="0" y="229"/>
                    <a:pt x="55" y="284"/>
                    <a:pt x="125" y="284"/>
                  </a:cubicBezTo>
                  <a:lnTo>
                    <a:pt x="382" y="284"/>
                  </a:lnTo>
                  <a:lnTo>
                    <a:pt x="3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84"/>
            <p:cNvSpPr/>
            <p:nvPr/>
          </p:nvSpPr>
          <p:spPr>
            <a:xfrm>
              <a:off x="3329776" y="1709194"/>
              <a:ext cx="9401" cy="7203"/>
            </a:xfrm>
            <a:custGeom>
              <a:rect b="b" l="l" r="r" t="t"/>
              <a:pathLst>
                <a:path extrusionOk="0" h="285" w="372">
                  <a:moveTo>
                    <a:pt x="1" y="1"/>
                  </a:moveTo>
                  <a:lnTo>
                    <a:pt x="1" y="284"/>
                  </a:lnTo>
                  <a:lnTo>
                    <a:pt x="251" y="284"/>
                  </a:lnTo>
                  <a:cubicBezTo>
                    <a:pt x="317" y="284"/>
                    <a:pt x="371" y="230"/>
                    <a:pt x="371" y="164"/>
                  </a:cubicBezTo>
                  <a:lnTo>
                    <a:pt x="371" y="121"/>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84"/>
            <p:cNvSpPr/>
            <p:nvPr/>
          </p:nvSpPr>
          <p:spPr>
            <a:xfrm>
              <a:off x="3294950" y="1709194"/>
              <a:ext cx="9654" cy="7203"/>
            </a:xfrm>
            <a:custGeom>
              <a:rect b="b" l="l" r="r" t="t"/>
              <a:pathLst>
                <a:path extrusionOk="0" h="285" w="382">
                  <a:moveTo>
                    <a:pt x="125" y="1"/>
                  </a:moveTo>
                  <a:cubicBezTo>
                    <a:pt x="55" y="1"/>
                    <a:pt x="0" y="55"/>
                    <a:pt x="0" y="121"/>
                  </a:cubicBezTo>
                  <a:lnTo>
                    <a:pt x="0" y="164"/>
                  </a:lnTo>
                  <a:cubicBezTo>
                    <a:pt x="0" y="230"/>
                    <a:pt x="55" y="284"/>
                    <a:pt x="125" y="284"/>
                  </a:cubicBezTo>
                  <a:lnTo>
                    <a:pt x="382" y="284"/>
                  </a:lnTo>
                  <a:lnTo>
                    <a:pt x="38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84"/>
            <p:cNvSpPr/>
            <p:nvPr/>
          </p:nvSpPr>
          <p:spPr>
            <a:xfrm>
              <a:off x="3190246" y="1739344"/>
              <a:ext cx="127626" cy="81706"/>
            </a:xfrm>
            <a:custGeom>
              <a:rect b="b" l="l" r="r" t="t"/>
              <a:pathLst>
                <a:path extrusionOk="0" h="3233" w="5050">
                  <a:moveTo>
                    <a:pt x="1553" y="0"/>
                  </a:moveTo>
                  <a:cubicBezTo>
                    <a:pt x="854" y="0"/>
                    <a:pt x="0" y="174"/>
                    <a:pt x="7" y="699"/>
                  </a:cubicBezTo>
                  <a:cubicBezTo>
                    <a:pt x="9" y="967"/>
                    <a:pt x="100" y="1047"/>
                    <a:pt x="229" y="1047"/>
                  </a:cubicBezTo>
                  <a:cubicBezTo>
                    <a:pt x="416" y="1047"/>
                    <a:pt x="683" y="876"/>
                    <a:pt x="865" y="876"/>
                  </a:cubicBezTo>
                  <a:cubicBezTo>
                    <a:pt x="927" y="876"/>
                    <a:pt x="980" y="896"/>
                    <a:pt x="1015" y="949"/>
                  </a:cubicBezTo>
                  <a:cubicBezTo>
                    <a:pt x="1228" y="1271"/>
                    <a:pt x="1108" y="2322"/>
                    <a:pt x="743" y="2322"/>
                  </a:cubicBezTo>
                  <a:cubicBezTo>
                    <a:pt x="372" y="2322"/>
                    <a:pt x="1364" y="3232"/>
                    <a:pt x="1364" y="3232"/>
                  </a:cubicBezTo>
                  <a:cubicBezTo>
                    <a:pt x="1364" y="3232"/>
                    <a:pt x="2563" y="3211"/>
                    <a:pt x="3222" y="2480"/>
                  </a:cubicBezTo>
                  <a:cubicBezTo>
                    <a:pt x="3882" y="1756"/>
                    <a:pt x="4448" y="1897"/>
                    <a:pt x="4149" y="1303"/>
                  </a:cubicBezTo>
                  <a:cubicBezTo>
                    <a:pt x="3905" y="820"/>
                    <a:pt x="4578" y="632"/>
                    <a:pt x="4869" y="632"/>
                  </a:cubicBezTo>
                  <a:cubicBezTo>
                    <a:pt x="4935" y="632"/>
                    <a:pt x="4982" y="642"/>
                    <a:pt x="4993" y="660"/>
                  </a:cubicBezTo>
                  <a:cubicBezTo>
                    <a:pt x="4998" y="667"/>
                    <a:pt x="5002" y="670"/>
                    <a:pt x="5005" y="670"/>
                  </a:cubicBezTo>
                  <a:cubicBezTo>
                    <a:pt x="5050" y="670"/>
                    <a:pt x="4993" y="148"/>
                    <a:pt x="4993" y="148"/>
                  </a:cubicBezTo>
                  <a:lnTo>
                    <a:pt x="4448" y="208"/>
                  </a:lnTo>
                  <a:cubicBezTo>
                    <a:pt x="4448" y="208"/>
                    <a:pt x="3997" y="238"/>
                    <a:pt x="3506" y="238"/>
                  </a:cubicBezTo>
                  <a:cubicBezTo>
                    <a:pt x="3053" y="238"/>
                    <a:pt x="2566" y="212"/>
                    <a:pt x="2372" y="116"/>
                  </a:cubicBezTo>
                  <a:cubicBezTo>
                    <a:pt x="2235" y="47"/>
                    <a:pt x="1915" y="0"/>
                    <a:pt x="155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84"/>
            <p:cNvSpPr/>
            <p:nvPr/>
          </p:nvSpPr>
          <p:spPr>
            <a:xfrm>
              <a:off x="3314865" y="1739344"/>
              <a:ext cx="127778" cy="81706"/>
            </a:xfrm>
            <a:custGeom>
              <a:rect b="b" l="l" r="r" t="t"/>
              <a:pathLst>
                <a:path extrusionOk="0" h="3233" w="5056">
                  <a:moveTo>
                    <a:pt x="3502" y="0"/>
                  </a:moveTo>
                  <a:cubicBezTo>
                    <a:pt x="3140" y="0"/>
                    <a:pt x="2821" y="47"/>
                    <a:pt x="2683" y="116"/>
                  </a:cubicBezTo>
                  <a:cubicBezTo>
                    <a:pt x="2487" y="212"/>
                    <a:pt x="1998" y="238"/>
                    <a:pt x="1544" y="238"/>
                  </a:cubicBezTo>
                  <a:cubicBezTo>
                    <a:pt x="1053" y="238"/>
                    <a:pt x="602" y="208"/>
                    <a:pt x="602" y="208"/>
                  </a:cubicBezTo>
                  <a:lnTo>
                    <a:pt x="57" y="148"/>
                  </a:lnTo>
                  <a:cubicBezTo>
                    <a:pt x="57" y="148"/>
                    <a:pt x="0" y="670"/>
                    <a:pt x="45" y="670"/>
                  </a:cubicBezTo>
                  <a:cubicBezTo>
                    <a:pt x="48" y="670"/>
                    <a:pt x="52" y="667"/>
                    <a:pt x="57" y="660"/>
                  </a:cubicBezTo>
                  <a:cubicBezTo>
                    <a:pt x="69" y="642"/>
                    <a:pt x="116" y="632"/>
                    <a:pt x="183" y="632"/>
                  </a:cubicBezTo>
                  <a:cubicBezTo>
                    <a:pt x="475" y="632"/>
                    <a:pt x="1145" y="820"/>
                    <a:pt x="901" y="1303"/>
                  </a:cubicBezTo>
                  <a:cubicBezTo>
                    <a:pt x="602" y="1897"/>
                    <a:pt x="1168" y="1756"/>
                    <a:pt x="1828" y="2480"/>
                  </a:cubicBezTo>
                  <a:cubicBezTo>
                    <a:pt x="2487" y="3211"/>
                    <a:pt x="3686" y="3232"/>
                    <a:pt x="3686" y="3232"/>
                  </a:cubicBezTo>
                  <a:cubicBezTo>
                    <a:pt x="3686" y="3232"/>
                    <a:pt x="4677" y="2322"/>
                    <a:pt x="4312" y="2322"/>
                  </a:cubicBezTo>
                  <a:cubicBezTo>
                    <a:pt x="3942" y="2322"/>
                    <a:pt x="3827" y="1271"/>
                    <a:pt x="4040" y="949"/>
                  </a:cubicBezTo>
                  <a:cubicBezTo>
                    <a:pt x="4076" y="896"/>
                    <a:pt x="4128" y="876"/>
                    <a:pt x="4189" y="876"/>
                  </a:cubicBezTo>
                  <a:cubicBezTo>
                    <a:pt x="4371" y="876"/>
                    <a:pt x="4636" y="1047"/>
                    <a:pt x="4824" y="1047"/>
                  </a:cubicBezTo>
                  <a:cubicBezTo>
                    <a:pt x="4952" y="1047"/>
                    <a:pt x="5044" y="967"/>
                    <a:pt x="5048" y="699"/>
                  </a:cubicBezTo>
                  <a:cubicBezTo>
                    <a:pt x="5055" y="174"/>
                    <a:pt x="4201" y="0"/>
                    <a:pt x="35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84"/>
            <p:cNvSpPr/>
            <p:nvPr/>
          </p:nvSpPr>
          <p:spPr>
            <a:xfrm>
              <a:off x="3240690" y="2052799"/>
              <a:ext cx="30175" cy="54134"/>
            </a:xfrm>
            <a:custGeom>
              <a:rect b="b" l="l" r="r" t="t"/>
              <a:pathLst>
                <a:path extrusionOk="0" h="2142" w="1194">
                  <a:moveTo>
                    <a:pt x="594" y="0"/>
                  </a:moveTo>
                  <a:cubicBezTo>
                    <a:pt x="267" y="0"/>
                    <a:pt x="0" y="480"/>
                    <a:pt x="0" y="1073"/>
                  </a:cubicBezTo>
                  <a:cubicBezTo>
                    <a:pt x="0" y="1662"/>
                    <a:pt x="267" y="2141"/>
                    <a:pt x="594" y="2141"/>
                  </a:cubicBezTo>
                  <a:cubicBezTo>
                    <a:pt x="927" y="2141"/>
                    <a:pt x="1194" y="1662"/>
                    <a:pt x="1194" y="1073"/>
                  </a:cubicBezTo>
                  <a:cubicBezTo>
                    <a:pt x="1194" y="480"/>
                    <a:pt x="927" y="0"/>
                    <a:pt x="59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84"/>
            <p:cNvSpPr/>
            <p:nvPr/>
          </p:nvSpPr>
          <p:spPr>
            <a:xfrm>
              <a:off x="3186556" y="1765299"/>
              <a:ext cx="34446" cy="33663"/>
            </a:xfrm>
            <a:custGeom>
              <a:rect b="b" l="l" r="r" t="t"/>
              <a:pathLst>
                <a:path extrusionOk="0" h="1332" w="1363">
                  <a:moveTo>
                    <a:pt x="567" y="0"/>
                  </a:moveTo>
                  <a:cubicBezTo>
                    <a:pt x="479" y="0"/>
                    <a:pt x="393" y="22"/>
                    <a:pt x="317" y="69"/>
                  </a:cubicBezTo>
                  <a:cubicBezTo>
                    <a:pt x="50" y="227"/>
                    <a:pt x="1" y="631"/>
                    <a:pt x="202" y="963"/>
                  </a:cubicBezTo>
                  <a:cubicBezTo>
                    <a:pt x="346" y="1196"/>
                    <a:pt x="578" y="1332"/>
                    <a:pt x="796" y="1332"/>
                  </a:cubicBezTo>
                  <a:cubicBezTo>
                    <a:pt x="884" y="1332"/>
                    <a:pt x="970" y="1310"/>
                    <a:pt x="1047" y="1263"/>
                  </a:cubicBezTo>
                  <a:cubicBezTo>
                    <a:pt x="1314" y="1105"/>
                    <a:pt x="1363" y="701"/>
                    <a:pt x="1161" y="375"/>
                  </a:cubicBezTo>
                  <a:cubicBezTo>
                    <a:pt x="1018" y="138"/>
                    <a:pt x="785" y="0"/>
                    <a:pt x="5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84"/>
            <p:cNvSpPr/>
            <p:nvPr/>
          </p:nvSpPr>
          <p:spPr>
            <a:xfrm>
              <a:off x="3144023" y="1950799"/>
              <a:ext cx="37479" cy="24818"/>
            </a:xfrm>
            <a:custGeom>
              <a:rect b="b" l="l" r="r" t="t"/>
              <a:pathLst>
                <a:path extrusionOk="0" h="982" w="1483">
                  <a:moveTo>
                    <a:pt x="525" y="1"/>
                  </a:moveTo>
                  <a:cubicBezTo>
                    <a:pt x="322" y="1"/>
                    <a:pt x="156" y="77"/>
                    <a:pt x="98" y="216"/>
                  </a:cubicBezTo>
                  <a:cubicBezTo>
                    <a:pt x="0" y="440"/>
                    <a:pt x="213" y="745"/>
                    <a:pt x="567" y="897"/>
                  </a:cubicBezTo>
                  <a:cubicBezTo>
                    <a:pt x="700" y="955"/>
                    <a:pt x="835" y="982"/>
                    <a:pt x="957" y="982"/>
                  </a:cubicBezTo>
                  <a:cubicBezTo>
                    <a:pt x="1160" y="982"/>
                    <a:pt x="1326" y="906"/>
                    <a:pt x="1384" y="767"/>
                  </a:cubicBezTo>
                  <a:cubicBezTo>
                    <a:pt x="1482" y="543"/>
                    <a:pt x="1270" y="238"/>
                    <a:pt x="915" y="86"/>
                  </a:cubicBezTo>
                  <a:cubicBezTo>
                    <a:pt x="783" y="28"/>
                    <a:pt x="647" y="1"/>
                    <a:pt x="52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84"/>
            <p:cNvSpPr/>
            <p:nvPr/>
          </p:nvSpPr>
          <p:spPr>
            <a:xfrm>
              <a:off x="3259265" y="2344595"/>
              <a:ext cx="40941" cy="40916"/>
            </a:xfrm>
            <a:custGeom>
              <a:rect b="b" l="l" r="r" t="t"/>
              <a:pathLst>
                <a:path extrusionOk="0" h="1619" w="1620">
                  <a:moveTo>
                    <a:pt x="813" y="0"/>
                  </a:moveTo>
                  <a:cubicBezTo>
                    <a:pt x="366" y="0"/>
                    <a:pt x="1" y="365"/>
                    <a:pt x="1" y="812"/>
                  </a:cubicBezTo>
                  <a:cubicBezTo>
                    <a:pt x="1" y="1259"/>
                    <a:pt x="366" y="1619"/>
                    <a:pt x="813" y="1619"/>
                  </a:cubicBezTo>
                  <a:cubicBezTo>
                    <a:pt x="1260" y="1619"/>
                    <a:pt x="1619" y="1259"/>
                    <a:pt x="1619" y="812"/>
                  </a:cubicBezTo>
                  <a:cubicBezTo>
                    <a:pt x="1619" y="365"/>
                    <a:pt x="1260" y="0"/>
                    <a:pt x="8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84"/>
            <p:cNvSpPr/>
            <p:nvPr/>
          </p:nvSpPr>
          <p:spPr>
            <a:xfrm>
              <a:off x="3089889" y="2102737"/>
              <a:ext cx="44101" cy="29442"/>
            </a:xfrm>
            <a:custGeom>
              <a:rect b="b" l="l" r="r" t="t"/>
              <a:pathLst>
                <a:path extrusionOk="0" h="1165" w="1745">
                  <a:moveTo>
                    <a:pt x="872" y="1"/>
                  </a:moveTo>
                  <a:cubicBezTo>
                    <a:pt x="711" y="1"/>
                    <a:pt x="554" y="65"/>
                    <a:pt x="420" y="171"/>
                  </a:cubicBezTo>
                  <a:cubicBezTo>
                    <a:pt x="420" y="171"/>
                    <a:pt x="1" y="258"/>
                    <a:pt x="104" y="590"/>
                  </a:cubicBezTo>
                  <a:cubicBezTo>
                    <a:pt x="202" y="917"/>
                    <a:pt x="840" y="868"/>
                    <a:pt x="1014" y="1092"/>
                  </a:cubicBezTo>
                  <a:cubicBezTo>
                    <a:pt x="1053" y="1141"/>
                    <a:pt x="1113" y="1164"/>
                    <a:pt x="1179" y="1164"/>
                  </a:cubicBezTo>
                  <a:cubicBezTo>
                    <a:pt x="1418" y="1164"/>
                    <a:pt x="1745" y="866"/>
                    <a:pt x="1510" y="443"/>
                  </a:cubicBezTo>
                  <a:cubicBezTo>
                    <a:pt x="1331" y="128"/>
                    <a:pt x="1099" y="1"/>
                    <a:pt x="8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84"/>
            <p:cNvSpPr/>
            <p:nvPr/>
          </p:nvSpPr>
          <p:spPr>
            <a:xfrm>
              <a:off x="3138665" y="1770176"/>
              <a:ext cx="77207" cy="195407"/>
            </a:xfrm>
            <a:custGeom>
              <a:rect b="b" l="l" r="r" t="t"/>
              <a:pathLst>
                <a:path extrusionOk="0" h="7732" w="3055">
                  <a:moveTo>
                    <a:pt x="2021" y="1"/>
                  </a:moveTo>
                  <a:cubicBezTo>
                    <a:pt x="1997" y="1"/>
                    <a:pt x="1972" y="3"/>
                    <a:pt x="1945" y="7"/>
                  </a:cubicBezTo>
                  <a:cubicBezTo>
                    <a:pt x="1389" y="94"/>
                    <a:pt x="1552" y="825"/>
                    <a:pt x="1678" y="1277"/>
                  </a:cubicBezTo>
                  <a:cubicBezTo>
                    <a:pt x="1803" y="1729"/>
                    <a:pt x="1324" y="5581"/>
                    <a:pt x="1008" y="5968"/>
                  </a:cubicBezTo>
                  <a:cubicBezTo>
                    <a:pt x="695" y="6350"/>
                    <a:pt x="1" y="7413"/>
                    <a:pt x="1128" y="7413"/>
                  </a:cubicBezTo>
                  <a:cubicBezTo>
                    <a:pt x="1142" y="7413"/>
                    <a:pt x="1156" y="7413"/>
                    <a:pt x="1171" y="7412"/>
                  </a:cubicBezTo>
                  <a:cubicBezTo>
                    <a:pt x="1171" y="7412"/>
                    <a:pt x="1422" y="7731"/>
                    <a:pt x="1751" y="7731"/>
                  </a:cubicBezTo>
                  <a:cubicBezTo>
                    <a:pt x="1806" y="7731"/>
                    <a:pt x="1864" y="7722"/>
                    <a:pt x="1923" y="7701"/>
                  </a:cubicBezTo>
                  <a:cubicBezTo>
                    <a:pt x="2332" y="7559"/>
                    <a:pt x="1743" y="6562"/>
                    <a:pt x="1923" y="5859"/>
                  </a:cubicBezTo>
                  <a:cubicBezTo>
                    <a:pt x="2097" y="5156"/>
                    <a:pt x="2288" y="1925"/>
                    <a:pt x="2288" y="1925"/>
                  </a:cubicBezTo>
                  <a:cubicBezTo>
                    <a:pt x="2288" y="1925"/>
                    <a:pt x="3054" y="724"/>
                    <a:pt x="2575" y="724"/>
                  </a:cubicBezTo>
                  <a:cubicBezTo>
                    <a:pt x="2526" y="724"/>
                    <a:pt x="2464" y="737"/>
                    <a:pt x="2386" y="765"/>
                  </a:cubicBezTo>
                  <a:cubicBezTo>
                    <a:pt x="2386" y="765"/>
                    <a:pt x="2386" y="765"/>
                    <a:pt x="2386" y="765"/>
                  </a:cubicBezTo>
                  <a:cubicBezTo>
                    <a:pt x="2377" y="765"/>
                    <a:pt x="2487" y="1"/>
                    <a:pt x="20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84"/>
            <p:cNvSpPr/>
            <p:nvPr/>
          </p:nvSpPr>
          <p:spPr>
            <a:xfrm>
              <a:off x="3097875" y="1963157"/>
              <a:ext cx="80468" cy="150826"/>
            </a:xfrm>
            <a:custGeom>
              <a:rect b="b" l="l" r="r" t="t"/>
              <a:pathLst>
                <a:path extrusionOk="0" h="5968" w="3184">
                  <a:moveTo>
                    <a:pt x="2120" y="1367"/>
                  </a:moveTo>
                  <a:cubicBezTo>
                    <a:pt x="2120" y="1368"/>
                    <a:pt x="1913" y="2784"/>
                    <a:pt x="1722" y="3443"/>
                  </a:cubicBezTo>
                  <a:cubicBezTo>
                    <a:pt x="1532" y="4097"/>
                    <a:pt x="1129" y="5367"/>
                    <a:pt x="1129" y="5367"/>
                  </a:cubicBezTo>
                  <a:cubicBezTo>
                    <a:pt x="1129" y="5367"/>
                    <a:pt x="1041" y="3972"/>
                    <a:pt x="1303" y="3089"/>
                  </a:cubicBezTo>
                  <a:cubicBezTo>
                    <a:pt x="1570" y="2201"/>
                    <a:pt x="2120" y="1368"/>
                    <a:pt x="2120" y="1367"/>
                  </a:cubicBezTo>
                  <a:close/>
                  <a:moveTo>
                    <a:pt x="1940" y="0"/>
                  </a:moveTo>
                  <a:cubicBezTo>
                    <a:pt x="1883" y="0"/>
                    <a:pt x="1830" y="19"/>
                    <a:pt x="1788" y="65"/>
                  </a:cubicBezTo>
                  <a:cubicBezTo>
                    <a:pt x="1570" y="305"/>
                    <a:pt x="1722" y="1182"/>
                    <a:pt x="1303" y="1694"/>
                  </a:cubicBezTo>
                  <a:cubicBezTo>
                    <a:pt x="889" y="2201"/>
                    <a:pt x="556" y="4577"/>
                    <a:pt x="371" y="4860"/>
                  </a:cubicBezTo>
                  <a:cubicBezTo>
                    <a:pt x="180" y="5138"/>
                    <a:pt x="1" y="5552"/>
                    <a:pt x="164" y="5705"/>
                  </a:cubicBezTo>
                  <a:cubicBezTo>
                    <a:pt x="211" y="5748"/>
                    <a:pt x="266" y="5763"/>
                    <a:pt x="328" y="5763"/>
                  </a:cubicBezTo>
                  <a:cubicBezTo>
                    <a:pt x="458" y="5763"/>
                    <a:pt x="614" y="5697"/>
                    <a:pt x="762" y="5697"/>
                  </a:cubicBezTo>
                  <a:cubicBezTo>
                    <a:pt x="790" y="5697"/>
                    <a:pt x="818" y="5699"/>
                    <a:pt x="845" y="5705"/>
                  </a:cubicBezTo>
                  <a:cubicBezTo>
                    <a:pt x="1064" y="5750"/>
                    <a:pt x="1029" y="5967"/>
                    <a:pt x="1224" y="5967"/>
                  </a:cubicBezTo>
                  <a:cubicBezTo>
                    <a:pt x="1243" y="5967"/>
                    <a:pt x="1263" y="5965"/>
                    <a:pt x="1287" y="5961"/>
                  </a:cubicBezTo>
                  <a:cubicBezTo>
                    <a:pt x="1554" y="5906"/>
                    <a:pt x="1630" y="4784"/>
                    <a:pt x="1919" y="4326"/>
                  </a:cubicBezTo>
                  <a:cubicBezTo>
                    <a:pt x="2213" y="3869"/>
                    <a:pt x="2567" y="1188"/>
                    <a:pt x="2921" y="757"/>
                  </a:cubicBezTo>
                  <a:cubicBezTo>
                    <a:pt x="3183" y="438"/>
                    <a:pt x="3010" y="218"/>
                    <a:pt x="2758" y="218"/>
                  </a:cubicBezTo>
                  <a:cubicBezTo>
                    <a:pt x="2670" y="218"/>
                    <a:pt x="2572" y="245"/>
                    <a:pt x="2480" y="305"/>
                  </a:cubicBezTo>
                  <a:cubicBezTo>
                    <a:pt x="2480" y="305"/>
                    <a:pt x="2172" y="0"/>
                    <a:pt x="1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84"/>
            <p:cNvSpPr/>
            <p:nvPr/>
          </p:nvSpPr>
          <p:spPr>
            <a:xfrm>
              <a:off x="3075711" y="2121414"/>
              <a:ext cx="22543" cy="28128"/>
            </a:xfrm>
            <a:custGeom>
              <a:rect b="b" l="l" r="r" t="t"/>
              <a:pathLst>
                <a:path extrusionOk="0" h="1113" w="892">
                  <a:moveTo>
                    <a:pt x="749" y="1"/>
                  </a:moveTo>
                  <a:cubicBezTo>
                    <a:pt x="741" y="1"/>
                    <a:pt x="733" y="2"/>
                    <a:pt x="725" y="4"/>
                  </a:cubicBezTo>
                  <a:cubicBezTo>
                    <a:pt x="725" y="4"/>
                    <a:pt x="0" y="990"/>
                    <a:pt x="229" y="1105"/>
                  </a:cubicBezTo>
                  <a:cubicBezTo>
                    <a:pt x="241" y="1110"/>
                    <a:pt x="252" y="1113"/>
                    <a:pt x="265" y="1113"/>
                  </a:cubicBezTo>
                  <a:cubicBezTo>
                    <a:pt x="504" y="1113"/>
                    <a:pt x="891" y="94"/>
                    <a:pt x="834" y="42"/>
                  </a:cubicBezTo>
                  <a:cubicBezTo>
                    <a:pt x="812" y="16"/>
                    <a:pt x="781" y="1"/>
                    <a:pt x="7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84"/>
            <p:cNvSpPr/>
            <p:nvPr/>
          </p:nvSpPr>
          <p:spPr>
            <a:xfrm>
              <a:off x="3085214" y="2125129"/>
              <a:ext cx="23630" cy="31692"/>
            </a:xfrm>
            <a:custGeom>
              <a:rect b="b" l="l" r="r" t="t"/>
              <a:pathLst>
                <a:path extrusionOk="0" h="1254" w="935">
                  <a:moveTo>
                    <a:pt x="778" y="0"/>
                  </a:moveTo>
                  <a:cubicBezTo>
                    <a:pt x="768" y="0"/>
                    <a:pt x="757" y="2"/>
                    <a:pt x="747" y="4"/>
                  </a:cubicBezTo>
                  <a:cubicBezTo>
                    <a:pt x="747" y="4"/>
                    <a:pt x="0" y="1132"/>
                    <a:pt x="267" y="1247"/>
                  </a:cubicBezTo>
                  <a:cubicBezTo>
                    <a:pt x="279" y="1251"/>
                    <a:pt x="291" y="1254"/>
                    <a:pt x="303" y="1254"/>
                  </a:cubicBezTo>
                  <a:cubicBezTo>
                    <a:pt x="568" y="1254"/>
                    <a:pt x="934" y="94"/>
                    <a:pt x="867" y="42"/>
                  </a:cubicBezTo>
                  <a:cubicBezTo>
                    <a:pt x="842" y="13"/>
                    <a:pt x="811" y="0"/>
                    <a:pt x="77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84"/>
            <p:cNvSpPr/>
            <p:nvPr/>
          </p:nvSpPr>
          <p:spPr>
            <a:xfrm>
              <a:off x="3072527" y="2155708"/>
              <a:ext cx="23503" cy="31818"/>
            </a:xfrm>
            <a:custGeom>
              <a:rect b="b" l="l" r="r" t="t"/>
              <a:pathLst>
                <a:path extrusionOk="0" h="1259" w="930">
                  <a:moveTo>
                    <a:pt x="770" y="0"/>
                  </a:moveTo>
                  <a:cubicBezTo>
                    <a:pt x="760" y="0"/>
                    <a:pt x="751" y="2"/>
                    <a:pt x="742" y="4"/>
                  </a:cubicBezTo>
                  <a:cubicBezTo>
                    <a:pt x="742" y="4"/>
                    <a:pt x="1" y="1137"/>
                    <a:pt x="268" y="1252"/>
                  </a:cubicBezTo>
                  <a:cubicBezTo>
                    <a:pt x="279" y="1257"/>
                    <a:pt x="291" y="1259"/>
                    <a:pt x="303" y="1259"/>
                  </a:cubicBezTo>
                  <a:cubicBezTo>
                    <a:pt x="564" y="1259"/>
                    <a:pt x="930" y="99"/>
                    <a:pt x="867" y="42"/>
                  </a:cubicBezTo>
                  <a:cubicBezTo>
                    <a:pt x="841" y="16"/>
                    <a:pt x="805" y="0"/>
                    <a:pt x="7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84"/>
            <p:cNvSpPr/>
            <p:nvPr/>
          </p:nvSpPr>
          <p:spPr>
            <a:xfrm>
              <a:off x="3098836" y="2129349"/>
              <a:ext cx="18980" cy="29594"/>
            </a:xfrm>
            <a:custGeom>
              <a:rect b="b" l="l" r="r" t="t"/>
              <a:pathLst>
                <a:path extrusionOk="0" h="1171" w="751">
                  <a:moveTo>
                    <a:pt x="610" y="1"/>
                  </a:moveTo>
                  <a:cubicBezTo>
                    <a:pt x="598" y="1"/>
                    <a:pt x="585" y="3"/>
                    <a:pt x="573" y="6"/>
                  </a:cubicBezTo>
                  <a:cubicBezTo>
                    <a:pt x="573" y="6"/>
                    <a:pt x="1" y="1090"/>
                    <a:pt x="251" y="1167"/>
                  </a:cubicBezTo>
                  <a:cubicBezTo>
                    <a:pt x="260" y="1169"/>
                    <a:pt x="268" y="1171"/>
                    <a:pt x="276" y="1171"/>
                  </a:cubicBezTo>
                  <a:cubicBezTo>
                    <a:pt x="513" y="1171"/>
                    <a:pt x="750" y="75"/>
                    <a:pt x="687" y="28"/>
                  </a:cubicBezTo>
                  <a:cubicBezTo>
                    <a:pt x="665" y="9"/>
                    <a:pt x="638" y="1"/>
                    <a:pt x="6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84"/>
            <p:cNvSpPr/>
            <p:nvPr/>
          </p:nvSpPr>
          <p:spPr>
            <a:xfrm>
              <a:off x="3090041" y="2158033"/>
              <a:ext cx="18954" cy="29695"/>
            </a:xfrm>
            <a:custGeom>
              <a:rect b="b" l="l" r="r" t="t"/>
              <a:pathLst>
                <a:path extrusionOk="0" h="1175" w="750">
                  <a:moveTo>
                    <a:pt x="603" y="0"/>
                  </a:moveTo>
                  <a:cubicBezTo>
                    <a:pt x="592" y="0"/>
                    <a:pt x="582" y="2"/>
                    <a:pt x="572" y="4"/>
                  </a:cubicBezTo>
                  <a:cubicBezTo>
                    <a:pt x="572" y="4"/>
                    <a:pt x="0" y="1089"/>
                    <a:pt x="251" y="1171"/>
                  </a:cubicBezTo>
                  <a:cubicBezTo>
                    <a:pt x="259" y="1173"/>
                    <a:pt x="267" y="1175"/>
                    <a:pt x="275" y="1175"/>
                  </a:cubicBezTo>
                  <a:cubicBezTo>
                    <a:pt x="513" y="1175"/>
                    <a:pt x="750" y="74"/>
                    <a:pt x="687" y="32"/>
                  </a:cubicBezTo>
                  <a:cubicBezTo>
                    <a:pt x="662" y="12"/>
                    <a:pt x="632" y="0"/>
                    <a:pt x="6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84"/>
            <p:cNvSpPr/>
            <p:nvPr/>
          </p:nvSpPr>
          <p:spPr>
            <a:xfrm>
              <a:off x="3080943" y="2185479"/>
              <a:ext cx="18980" cy="29645"/>
            </a:xfrm>
            <a:custGeom>
              <a:rect b="b" l="l" r="r" t="t"/>
              <a:pathLst>
                <a:path extrusionOk="0" h="1173" w="751">
                  <a:moveTo>
                    <a:pt x="610" y="1"/>
                  </a:moveTo>
                  <a:cubicBezTo>
                    <a:pt x="598" y="1"/>
                    <a:pt x="585" y="3"/>
                    <a:pt x="573" y="8"/>
                  </a:cubicBezTo>
                  <a:cubicBezTo>
                    <a:pt x="573" y="8"/>
                    <a:pt x="0" y="1093"/>
                    <a:pt x="251" y="1169"/>
                  </a:cubicBezTo>
                  <a:cubicBezTo>
                    <a:pt x="259" y="1172"/>
                    <a:pt x="268" y="1173"/>
                    <a:pt x="276" y="1173"/>
                  </a:cubicBezTo>
                  <a:cubicBezTo>
                    <a:pt x="513" y="1173"/>
                    <a:pt x="750" y="77"/>
                    <a:pt x="687" y="30"/>
                  </a:cubicBezTo>
                  <a:cubicBezTo>
                    <a:pt x="665" y="12"/>
                    <a:pt x="637" y="1"/>
                    <a:pt x="6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84"/>
            <p:cNvSpPr/>
            <p:nvPr/>
          </p:nvSpPr>
          <p:spPr>
            <a:xfrm>
              <a:off x="3113569" y="2129349"/>
              <a:ext cx="14178" cy="25272"/>
            </a:xfrm>
            <a:custGeom>
              <a:rect b="b" l="l" r="r" t="t"/>
              <a:pathLst>
                <a:path extrusionOk="0" h="1000" w="561">
                  <a:moveTo>
                    <a:pt x="442" y="0"/>
                  </a:moveTo>
                  <a:cubicBezTo>
                    <a:pt x="430" y="0"/>
                    <a:pt x="419" y="2"/>
                    <a:pt x="409" y="6"/>
                  </a:cubicBezTo>
                  <a:cubicBezTo>
                    <a:pt x="409" y="6"/>
                    <a:pt x="1" y="949"/>
                    <a:pt x="213" y="998"/>
                  </a:cubicBezTo>
                  <a:cubicBezTo>
                    <a:pt x="219" y="999"/>
                    <a:pt x="224" y="1000"/>
                    <a:pt x="229" y="1000"/>
                  </a:cubicBezTo>
                  <a:cubicBezTo>
                    <a:pt x="437" y="1000"/>
                    <a:pt x="561" y="54"/>
                    <a:pt x="502" y="17"/>
                  </a:cubicBezTo>
                  <a:cubicBezTo>
                    <a:pt x="484" y="6"/>
                    <a:pt x="462" y="0"/>
                    <a:pt x="4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84"/>
            <p:cNvSpPr/>
            <p:nvPr/>
          </p:nvSpPr>
          <p:spPr>
            <a:xfrm>
              <a:off x="3107934" y="2153813"/>
              <a:ext cx="14304" cy="25323"/>
            </a:xfrm>
            <a:custGeom>
              <a:rect b="b" l="l" r="r" t="t"/>
              <a:pathLst>
                <a:path extrusionOk="0" h="1002" w="566">
                  <a:moveTo>
                    <a:pt x="451" y="1"/>
                  </a:moveTo>
                  <a:cubicBezTo>
                    <a:pt x="437" y="1"/>
                    <a:pt x="423" y="4"/>
                    <a:pt x="409" y="8"/>
                  </a:cubicBezTo>
                  <a:cubicBezTo>
                    <a:pt x="409" y="8"/>
                    <a:pt x="0" y="951"/>
                    <a:pt x="218" y="1000"/>
                  </a:cubicBezTo>
                  <a:cubicBezTo>
                    <a:pt x="223" y="1001"/>
                    <a:pt x="229" y="1001"/>
                    <a:pt x="234" y="1001"/>
                  </a:cubicBezTo>
                  <a:cubicBezTo>
                    <a:pt x="437" y="1001"/>
                    <a:pt x="566" y="56"/>
                    <a:pt x="507" y="19"/>
                  </a:cubicBezTo>
                  <a:cubicBezTo>
                    <a:pt x="491" y="6"/>
                    <a:pt x="471" y="1"/>
                    <a:pt x="4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84"/>
            <p:cNvSpPr/>
            <p:nvPr/>
          </p:nvSpPr>
          <p:spPr>
            <a:xfrm>
              <a:off x="3102146" y="2177316"/>
              <a:ext cx="14304" cy="25247"/>
            </a:xfrm>
            <a:custGeom>
              <a:rect b="b" l="l" r="r" t="t"/>
              <a:pathLst>
                <a:path extrusionOk="0" h="999" w="566">
                  <a:moveTo>
                    <a:pt x="449" y="0"/>
                  </a:moveTo>
                  <a:cubicBezTo>
                    <a:pt x="436" y="0"/>
                    <a:pt x="422" y="3"/>
                    <a:pt x="409" y="10"/>
                  </a:cubicBezTo>
                  <a:cubicBezTo>
                    <a:pt x="409" y="10"/>
                    <a:pt x="1" y="947"/>
                    <a:pt x="218" y="996"/>
                  </a:cubicBezTo>
                  <a:cubicBezTo>
                    <a:pt x="224" y="998"/>
                    <a:pt x="230" y="998"/>
                    <a:pt x="235" y="998"/>
                  </a:cubicBezTo>
                  <a:cubicBezTo>
                    <a:pt x="438" y="998"/>
                    <a:pt x="566" y="53"/>
                    <a:pt x="507" y="21"/>
                  </a:cubicBezTo>
                  <a:cubicBezTo>
                    <a:pt x="491" y="7"/>
                    <a:pt x="470" y="0"/>
                    <a:pt x="4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84"/>
            <p:cNvSpPr/>
            <p:nvPr/>
          </p:nvSpPr>
          <p:spPr>
            <a:xfrm>
              <a:off x="3196741" y="2071450"/>
              <a:ext cx="115546" cy="287399"/>
            </a:xfrm>
            <a:custGeom>
              <a:rect b="b" l="l" r="r" t="t"/>
              <a:pathLst>
                <a:path extrusionOk="0" h="11372" w="4572">
                  <a:moveTo>
                    <a:pt x="1678" y="1"/>
                  </a:moveTo>
                  <a:cubicBezTo>
                    <a:pt x="1521" y="1"/>
                    <a:pt x="1299" y="103"/>
                    <a:pt x="987" y="401"/>
                  </a:cubicBezTo>
                  <a:cubicBezTo>
                    <a:pt x="1" y="1344"/>
                    <a:pt x="1167" y="2123"/>
                    <a:pt x="1167" y="2123"/>
                  </a:cubicBezTo>
                  <a:cubicBezTo>
                    <a:pt x="1167" y="2123"/>
                    <a:pt x="2600" y="8264"/>
                    <a:pt x="2600" y="9239"/>
                  </a:cubicBezTo>
                  <a:cubicBezTo>
                    <a:pt x="2600" y="10214"/>
                    <a:pt x="1990" y="11157"/>
                    <a:pt x="2404" y="11337"/>
                  </a:cubicBezTo>
                  <a:cubicBezTo>
                    <a:pt x="2458" y="11361"/>
                    <a:pt x="2507" y="11372"/>
                    <a:pt x="2553" y="11372"/>
                  </a:cubicBezTo>
                  <a:cubicBezTo>
                    <a:pt x="2857" y="11372"/>
                    <a:pt x="3021" y="10906"/>
                    <a:pt x="3390" y="10868"/>
                  </a:cubicBezTo>
                  <a:cubicBezTo>
                    <a:pt x="3410" y="10866"/>
                    <a:pt x="3430" y="10865"/>
                    <a:pt x="3448" y="10865"/>
                  </a:cubicBezTo>
                  <a:cubicBezTo>
                    <a:pt x="3811" y="10865"/>
                    <a:pt x="3775" y="11311"/>
                    <a:pt x="4164" y="11337"/>
                  </a:cubicBezTo>
                  <a:cubicBezTo>
                    <a:pt x="4169" y="11337"/>
                    <a:pt x="4173" y="11337"/>
                    <a:pt x="4177" y="11337"/>
                  </a:cubicBezTo>
                  <a:cubicBezTo>
                    <a:pt x="4571" y="11337"/>
                    <a:pt x="4254" y="9905"/>
                    <a:pt x="4044" y="9544"/>
                  </a:cubicBezTo>
                  <a:cubicBezTo>
                    <a:pt x="3832" y="9179"/>
                    <a:pt x="1837" y="1785"/>
                    <a:pt x="2191" y="1572"/>
                  </a:cubicBezTo>
                  <a:cubicBezTo>
                    <a:pt x="2540" y="1365"/>
                    <a:pt x="2431" y="766"/>
                    <a:pt x="2055" y="477"/>
                  </a:cubicBezTo>
                  <a:cubicBezTo>
                    <a:pt x="2055" y="477"/>
                    <a:pt x="2017" y="1"/>
                    <a:pt x="167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84"/>
            <p:cNvSpPr/>
            <p:nvPr/>
          </p:nvSpPr>
          <p:spPr>
            <a:xfrm>
              <a:off x="3239578" y="2364181"/>
              <a:ext cx="78648" cy="262885"/>
            </a:xfrm>
            <a:custGeom>
              <a:rect b="b" l="l" r="r" t="t"/>
              <a:pathLst>
                <a:path extrusionOk="0" h="10402" w="3112">
                  <a:moveTo>
                    <a:pt x="981" y="1743"/>
                  </a:moveTo>
                  <a:cubicBezTo>
                    <a:pt x="1523" y="2537"/>
                    <a:pt x="1512" y="7813"/>
                    <a:pt x="1500" y="7813"/>
                  </a:cubicBezTo>
                  <a:cubicBezTo>
                    <a:pt x="1500" y="7813"/>
                    <a:pt x="1499" y="7806"/>
                    <a:pt x="1499" y="7791"/>
                  </a:cubicBezTo>
                  <a:lnTo>
                    <a:pt x="1499" y="7786"/>
                  </a:lnTo>
                  <a:cubicBezTo>
                    <a:pt x="1488" y="7372"/>
                    <a:pt x="1107" y="5056"/>
                    <a:pt x="981" y="4544"/>
                  </a:cubicBezTo>
                  <a:cubicBezTo>
                    <a:pt x="856" y="4031"/>
                    <a:pt x="981" y="1743"/>
                    <a:pt x="981" y="1743"/>
                  </a:cubicBezTo>
                  <a:close/>
                  <a:moveTo>
                    <a:pt x="981" y="0"/>
                  </a:moveTo>
                  <a:cubicBezTo>
                    <a:pt x="920" y="0"/>
                    <a:pt x="854" y="7"/>
                    <a:pt x="780" y="21"/>
                  </a:cubicBezTo>
                  <a:cubicBezTo>
                    <a:pt x="1" y="174"/>
                    <a:pt x="524" y="1187"/>
                    <a:pt x="524" y="1187"/>
                  </a:cubicBezTo>
                  <a:cubicBezTo>
                    <a:pt x="524" y="1187"/>
                    <a:pt x="704" y="1732"/>
                    <a:pt x="660" y="3808"/>
                  </a:cubicBezTo>
                  <a:cubicBezTo>
                    <a:pt x="616" y="5890"/>
                    <a:pt x="1684" y="7720"/>
                    <a:pt x="1020" y="8510"/>
                  </a:cubicBezTo>
                  <a:cubicBezTo>
                    <a:pt x="355" y="9301"/>
                    <a:pt x="1227" y="9840"/>
                    <a:pt x="1227" y="9840"/>
                  </a:cubicBezTo>
                  <a:cubicBezTo>
                    <a:pt x="1227" y="9840"/>
                    <a:pt x="1745" y="10401"/>
                    <a:pt x="2258" y="10401"/>
                  </a:cubicBezTo>
                  <a:cubicBezTo>
                    <a:pt x="2349" y="10401"/>
                    <a:pt x="2441" y="10383"/>
                    <a:pt x="2529" y="10341"/>
                  </a:cubicBezTo>
                  <a:cubicBezTo>
                    <a:pt x="3112" y="10063"/>
                    <a:pt x="2355" y="8707"/>
                    <a:pt x="2355" y="8707"/>
                  </a:cubicBezTo>
                  <a:cubicBezTo>
                    <a:pt x="2355" y="8707"/>
                    <a:pt x="2273" y="2931"/>
                    <a:pt x="2256" y="2506"/>
                  </a:cubicBezTo>
                  <a:cubicBezTo>
                    <a:pt x="2240" y="2081"/>
                    <a:pt x="2823" y="925"/>
                    <a:pt x="2578" y="413"/>
                  </a:cubicBezTo>
                  <a:cubicBezTo>
                    <a:pt x="2511" y="276"/>
                    <a:pt x="2408" y="226"/>
                    <a:pt x="2294" y="226"/>
                  </a:cubicBezTo>
                  <a:cubicBezTo>
                    <a:pt x="1979" y="226"/>
                    <a:pt x="1575" y="604"/>
                    <a:pt x="1575" y="604"/>
                  </a:cubicBezTo>
                  <a:cubicBezTo>
                    <a:pt x="1575" y="604"/>
                    <a:pt x="1566" y="0"/>
                    <a:pt x="98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84"/>
            <p:cNvSpPr/>
            <p:nvPr/>
          </p:nvSpPr>
          <p:spPr>
            <a:xfrm>
              <a:off x="3361872" y="2052799"/>
              <a:ext cx="30327" cy="54260"/>
            </a:xfrm>
            <a:custGeom>
              <a:rect b="b" l="l" r="r" t="t"/>
              <a:pathLst>
                <a:path extrusionOk="0" h="2147" w="1200">
                  <a:moveTo>
                    <a:pt x="600" y="0"/>
                  </a:moveTo>
                  <a:cubicBezTo>
                    <a:pt x="267" y="0"/>
                    <a:pt x="0" y="480"/>
                    <a:pt x="0" y="1073"/>
                  </a:cubicBezTo>
                  <a:cubicBezTo>
                    <a:pt x="0" y="1662"/>
                    <a:pt x="267" y="2147"/>
                    <a:pt x="600" y="2147"/>
                  </a:cubicBezTo>
                  <a:cubicBezTo>
                    <a:pt x="927" y="2147"/>
                    <a:pt x="1199" y="1662"/>
                    <a:pt x="1199" y="1073"/>
                  </a:cubicBezTo>
                  <a:cubicBezTo>
                    <a:pt x="1199" y="480"/>
                    <a:pt x="927" y="0"/>
                    <a:pt x="6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84"/>
            <p:cNvSpPr/>
            <p:nvPr/>
          </p:nvSpPr>
          <p:spPr>
            <a:xfrm>
              <a:off x="3411709" y="1765299"/>
              <a:ext cx="34598" cy="33663"/>
            </a:xfrm>
            <a:custGeom>
              <a:rect b="b" l="l" r="r" t="t"/>
              <a:pathLst>
                <a:path extrusionOk="0" h="1332" w="1369">
                  <a:moveTo>
                    <a:pt x="797" y="0"/>
                  </a:moveTo>
                  <a:cubicBezTo>
                    <a:pt x="579" y="0"/>
                    <a:pt x="346" y="138"/>
                    <a:pt x="202" y="375"/>
                  </a:cubicBezTo>
                  <a:cubicBezTo>
                    <a:pt x="1" y="701"/>
                    <a:pt x="50" y="1105"/>
                    <a:pt x="317" y="1263"/>
                  </a:cubicBezTo>
                  <a:cubicBezTo>
                    <a:pt x="394" y="1310"/>
                    <a:pt x="480" y="1332"/>
                    <a:pt x="568" y="1332"/>
                  </a:cubicBezTo>
                  <a:cubicBezTo>
                    <a:pt x="786" y="1332"/>
                    <a:pt x="1018" y="1196"/>
                    <a:pt x="1161" y="963"/>
                  </a:cubicBezTo>
                  <a:cubicBezTo>
                    <a:pt x="1369" y="631"/>
                    <a:pt x="1314" y="227"/>
                    <a:pt x="1047" y="69"/>
                  </a:cubicBezTo>
                  <a:cubicBezTo>
                    <a:pt x="970" y="22"/>
                    <a:pt x="885" y="0"/>
                    <a:pt x="79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84"/>
            <p:cNvSpPr/>
            <p:nvPr/>
          </p:nvSpPr>
          <p:spPr>
            <a:xfrm>
              <a:off x="3451235" y="1950799"/>
              <a:ext cx="37479" cy="24818"/>
            </a:xfrm>
            <a:custGeom>
              <a:rect b="b" l="l" r="r" t="t"/>
              <a:pathLst>
                <a:path extrusionOk="0" h="982" w="1483">
                  <a:moveTo>
                    <a:pt x="960" y="1"/>
                  </a:moveTo>
                  <a:cubicBezTo>
                    <a:pt x="838" y="1"/>
                    <a:pt x="702" y="28"/>
                    <a:pt x="567" y="86"/>
                  </a:cubicBezTo>
                  <a:cubicBezTo>
                    <a:pt x="213" y="238"/>
                    <a:pt x="1" y="543"/>
                    <a:pt x="99" y="767"/>
                  </a:cubicBezTo>
                  <a:cubicBezTo>
                    <a:pt x="157" y="906"/>
                    <a:pt x="323" y="982"/>
                    <a:pt x="526" y="982"/>
                  </a:cubicBezTo>
                  <a:cubicBezTo>
                    <a:pt x="648" y="982"/>
                    <a:pt x="783" y="955"/>
                    <a:pt x="916" y="897"/>
                  </a:cubicBezTo>
                  <a:cubicBezTo>
                    <a:pt x="1270" y="745"/>
                    <a:pt x="1483" y="440"/>
                    <a:pt x="1385" y="216"/>
                  </a:cubicBezTo>
                  <a:cubicBezTo>
                    <a:pt x="1327" y="77"/>
                    <a:pt x="1163" y="1"/>
                    <a:pt x="96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84"/>
            <p:cNvSpPr/>
            <p:nvPr/>
          </p:nvSpPr>
          <p:spPr>
            <a:xfrm>
              <a:off x="3332530" y="2344595"/>
              <a:ext cx="40916" cy="40916"/>
            </a:xfrm>
            <a:custGeom>
              <a:rect b="b" l="l" r="r" t="t"/>
              <a:pathLst>
                <a:path extrusionOk="0" h="1619" w="1619">
                  <a:moveTo>
                    <a:pt x="807" y="0"/>
                  </a:moveTo>
                  <a:cubicBezTo>
                    <a:pt x="360" y="0"/>
                    <a:pt x="1" y="365"/>
                    <a:pt x="1" y="812"/>
                  </a:cubicBezTo>
                  <a:cubicBezTo>
                    <a:pt x="1" y="1259"/>
                    <a:pt x="360" y="1619"/>
                    <a:pt x="807" y="1619"/>
                  </a:cubicBezTo>
                  <a:cubicBezTo>
                    <a:pt x="1254" y="1619"/>
                    <a:pt x="1619" y="1259"/>
                    <a:pt x="1619" y="812"/>
                  </a:cubicBezTo>
                  <a:cubicBezTo>
                    <a:pt x="1619" y="365"/>
                    <a:pt x="1254" y="0"/>
                    <a:pt x="80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84"/>
            <p:cNvSpPr/>
            <p:nvPr/>
          </p:nvSpPr>
          <p:spPr>
            <a:xfrm>
              <a:off x="3272761" y="1653695"/>
              <a:ext cx="87342" cy="60907"/>
            </a:xfrm>
            <a:custGeom>
              <a:rect b="b" l="l" r="r" t="t"/>
              <a:pathLst>
                <a:path extrusionOk="0" h="2410" w="3456">
                  <a:moveTo>
                    <a:pt x="50" y="1"/>
                  </a:moveTo>
                  <a:cubicBezTo>
                    <a:pt x="1" y="540"/>
                    <a:pt x="77" y="1080"/>
                    <a:pt x="273" y="1581"/>
                  </a:cubicBezTo>
                  <a:cubicBezTo>
                    <a:pt x="567" y="2344"/>
                    <a:pt x="1516" y="2404"/>
                    <a:pt x="1695" y="2409"/>
                  </a:cubicBezTo>
                  <a:lnTo>
                    <a:pt x="1723" y="2409"/>
                  </a:lnTo>
                  <a:cubicBezTo>
                    <a:pt x="1902" y="2404"/>
                    <a:pt x="2883" y="2344"/>
                    <a:pt x="3178" y="1581"/>
                  </a:cubicBezTo>
                  <a:cubicBezTo>
                    <a:pt x="3374" y="1080"/>
                    <a:pt x="3455" y="540"/>
                    <a:pt x="3406" y="1"/>
                  </a:cubicBezTo>
                  <a:lnTo>
                    <a:pt x="3406" y="1"/>
                  </a:lnTo>
                  <a:lnTo>
                    <a:pt x="2927" y="437"/>
                  </a:lnTo>
                  <a:cubicBezTo>
                    <a:pt x="2927" y="437"/>
                    <a:pt x="2981" y="1309"/>
                    <a:pt x="2709" y="1521"/>
                  </a:cubicBezTo>
                  <a:cubicBezTo>
                    <a:pt x="2442" y="1734"/>
                    <a:pt x="1728" y="1734"/>
                    <a:pt x="1728" y="1734"/>
                  </a:cubicBezTo>
                  <a:cubicBezTo>
                    <a:pt x="1728" y="1734"/>
                    <a:pt x="1020" y="1734"/>
                    <a:pt x="747" y="1521"/>
                  </a:cubicBezTo>
                  <a:cubicBezTo>
                    <a:pt x="475" y="1309"/>
                    <a:pt x="529" y="437"/>
                    <a:pt x="529" y="437"/>
                  </a:cubicBezTo>
                  <a:lnTo>
                    <a:pt x="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84"/>
            <p:cNvSpPr/>
            <p:nvPr/>
          </p:nvSpPr>
          <p:spPr>
            <a:xfrm>
              <a:off x="3258305" y="1560945"/>
              <a:ext cx="116254" cy="121561"/>
            </a:xfrm>
            <a:custGeom>
              <a:rect b="b" l="l" r="r" t="t"/>
              <a:pathLst>
                <a:path extrusionOk="0" h="4810" w="4600">
                  <a:moveTo>
                    <a:pt x="2128" y="1"/>
                  </a:moveTo>
                  <a:cubicBezTo>
                    <a:pt x="1845" y="1"/>
                    <a:pt x="1259" y="95"/>
                    <a:pt x="731" y="777"/>
                  </a:cubicBezTo>
                  <a:cubicBezTo>
                    <a:pt x="1" y="1720"/>
                    <a:pt x="502" y="2548"/>
                    <a:pt x="502" y="2548"/>
                  </a:cubicBezTo>
                  <a:lnTo>
                    <a:pt x="480" y="3175"/>
                  </a:lnTo>
                  <a:cubicBezTo>
                    <a:pt x="66" y="3725"/>
                    <a:pt x="927" y="4129"/>
                    <a:pt x="1205" y="4216"/>
                  </a:cubicBezTo>
                  <a:cubicBezTo>
                    <a:pt x="1477" y="4298"/>
                    <a:pt x="1434" y="4810"/>
                    <a:pt x="1434" y="4810"/>
                  </a:cubicBezTo>
                  <a:lnTo>
                    <a:pt x="3161" y="4810"/>
                  </a:lnTo>
                  <a:cubicBezTo>
                    <a:pt x="3161" y="4810"/>
                    <a:pt x="3117" y="4298"/>
                    <a:pt x="3390" y="4216"/>
                  </a:cubicBezTo>
                  <a:cubicBezTo>
                    <a:pt x="3668" y="4129"/>
                    <a:pt x="4529" y="3725"/>
                    <a:pt x="4115" y="3175"/>
                  </a:cubicBezTo>
                  <a:lnTo>
                    <a:pt x="4093" y="2548"/>
                  </a:lnTo>
                  <a:cubicBezTo>
                    <a:pt x="4093" y="2548"/>
                    <a:pt x="4600" y="1720"/>
                    <a:pt x="3869" y="777"/>
                  </a:cubicBezTo>
                  <a:cubicBezTo>
                    <a:pt x="3337" y="95"/>
                    <a:pt x="2753" y="1"/>
                    <a:pt x="2471" y="1"/>
                  </a:cubicBezTo>
                  <a:cubicBezTo>
                    <a:pt x="2364" y="1"/>
                    <a:pt x="2300" y="15"/>
                    <a:pt x="2300" y="15"/>
                  </a:cubicBezTo>
                  <a:cubicBezTo>
                    <a:pt x="2300" y="15"/>
                    <a:pt x="2236" y="1"/>
                    <a:pt x="212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84"/>
            <p:cNvSpPr/>
            <p:nvPr/>
          </p:nvSpPr>
          <p:spPr>
            <a:xfrm>
              <a:off x="3416865" y="1770176"/>
              <a:ext cx="77207" cy="195407"/>
            </a:xfrm>
            <a:custGeom>
              <a:rect b="b" l="l" r="r" t="t"/>
              <a:pathLst>
                <a:path extrusionOk="0" h="7732" w="3055">
                  <a:moveTo>
                    <a:pt x="1033" y="1"/>
                  </a:moveTo>
                  <a:cubicBezTo>
                    <a:pt x="568" y="1"/>
                    <a:pt x="683" y="765"/>
                    <a:pt x="669" y="765"/>
                  </a:cubicBezTo>
                  <a:cubicBezTo>
                    <a:pt x="669" y="765"/>
                    <a:pt x="669" y="765"/>
                    <a:pt x="669" y="765"/>
                  </a:cubicBezTo>
                  <a:cubicBezTo>
                    <a:pt x="591" y="737"/>
                    <a:pt x="529" y="724"/>
                    <a:pt x="480" y="724"/>
                  </a:cubicBezTo>
                  <a:cubicBezTo>
                    <a:pt x="0" y="724"/>
                    <a:pt x="767" y="1925"/>
                    <a:pt x="767" y="1925"/>
                  </a:cubicBezTo>
                  <a:cubicBezTo>
                    <a:pt x="767" y="1925"/>
                    <a:pt x="957" y="5156"/>
                    <a:pt x="1137" y="5859"/>
                  </a:cubicBezTo>
                  <a:cubicBezTo>
                    <a:pt x="1312" y="6562"/>
                    <a:pt x="729" y="7559"/>
                    <a:pt x="1137" y="7701"/>
                  </a:cubicBezTo>
                  <a:cubicBezTo>
                    <a:pt x="1196" y="7722"/>
                    <a:pt x="1254" y="7731"/>
                    <a:pt x="1309" y="7731"/>
                  </a:cubicBezTo>
                  <a:cubicBezTo>
                    <a:pt x="1636" y="7731"/>
                    <a:pt x="1884" y="7412"/>
                    <a:pt x="1884" y="7412"/>
                  </a:cubicBezTo>
                  <a:cubicBezTo>
                    <a:pt x="1898" y="7413"/>
                    <a:pt x="1913" y="7413"/>
                    <a:pt x="1927" y="7413"/>
                  </a:cubicBezTo>
                  <a:cubicBezTo>
                    <a:pt x="3054" y="7413"/>
                    <a:pt x="2359" y="6350"/>
                    <a:pt x="2047" y="5968"/>
                  </a:cubicBezTo>
                  <a:cubicBezTo>
                    <a:pt x="1731" y="5581"/>
                    <a:pt x="1252" y="1729"/>
                    <a:pt x="1377" y="1277"/>
                  </a:cubicBezTo>
                  <a:cubicBezTo>
                    <a:pt x="1502" y="825"/>
                    <a:pt x="1666" y="94"/>
                    <a:pt x="1110" y="7"/>
                  </a:cubicBezTo>
                  <a:cubicBezTo>
                    <a:pt x="1083" y="3"/>
                    <a:pt x="1057" y="1"/>
                    <a:pt x="103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84"/>
            <p:cNvSpPr/>
            <p:nvPr/>
          </p:nvSpPr>
          <p:spPr>
            <a:xfrm>
              <a:off x="3454243" y="1963208"/>
              <a:ext cx="80468" cy="150801"/>
            </a:xfrm>
            <a:custGeom>
              <a:rect b="b" l="l" r="r" t="t"/>
              <a:pathLst>
                <a:path extrusionOk="0" h="5967" w="3184">
                  <a:moveTo>
                    <a:pt x="1070" y="1365"/>
                  </a:moveTo>
                  <a:lnTo>
                    <a:pt x="1070" y="1365"/>
                  </a:lnTo>
                  <a:cubicBezTo>
                    <a:pt x="1070" y="1366"/>
                    <a:pt x="1620" y="2199"/>
                    <a:pt x="1887" y="3082"/>
                  </a:cubicBezTo>
                  <a:cubicBezTo>
                    <a:pt x="2154" y="3970"/>
                    <a:pt x="2061" y="5360"/>
                    <a:pt x="2061" y="5360"/>
                  </a:cubicBezTo>
                  <a:cubicBezTo>
                    <a:pt x="2061" y="5360"/>
                    <a:pt x="1658" y="4095"/>
                    <a:pt x="1467" y="3441"/>
                  </a:cubicBezTo>
                  <a:cubicBezTo>
                    <a:pt x="1277" y="2782"/>
                    <a:pt x="1070" y="1366"/>
                    <a:pt x="1070" y="1365"/>
                  </a:cubicBezTo>
                  <a:close/>
                  <a:moveTo>
                    <a:pt x="1244" y="1"/>
                  </a:moveTo>
                  <a:cubicBezTo>
                    <a:pt x="1010" y="1"/>
                    <a:pt x="704" y="303"/>
                    <a:pt x="704" y="303"/>
                  </a:cubicBezTo>
                  <a:cubicBezTo>
                    <a:pt x="614" y="243"/>
                    <a:pt x="517" y="216"/>
                    <a:pt x="429" y="216"/>
                  </a:cubicBezTo>
                  <a:cubicBezTo>
                    <a:pt x="178" y="216"/>
                    <a:pt x="1" y="436"/>
                    <a:pt x="263" y="755"/>
                  </a:cubicBezTo>
                  <a:cubicBezTo>
                    <a:pt x="617" y="1186"/>
                    <a:pt x="977" y="3867"/>
                    <a:pt x="1266" y="4324"/>
                  </a:cubicBezTo>
                  <a:cubicBezTo>
                    <a:pt x="1555" y="4782"/>
                    <a:pt x="1631" y="5904"/>
                    <a:pt x="1898" y="5959"/>
                  </a:cubicBezTo>
                  <a:cubicBezTo>
                    <a:pt x="1923" y="5964"/>
                    <a:pt x="1946" y="5966"/>
                    <a:pt x="1966" y="5966"/>
                  </a:cubicBezTo>
                  <a:cubicBezTo>
                    <a:pt x="2156" y="5966"/>
                    <a:pt x="2127" y="5753"/>
                    <a:pt x="2339" y="5708"/>
                  </a:cubicBezTo>
                  <a:cubicBezTo>
                    <a:pt x="2369" y="5701"/>
                    <a:pt x="2400" y="5699"/>
                    <a:pt x="2430" y="5699"/>
                  </a:cubicBezTo>
                  <a:cubicBezTo>
                    <a:pt x="2578" y="5699"/>
                    <a:pt x="2732" y="5763"/>
                    <a:pt x="2861" y="5763"/>
                  </a:cubicBezTo>
                  <a:cubicBezTo>
                    <a:pt x="2921" y="5763"/>
                    <a:pt x="2975" y="5749"/>
                    <a:pt x="3020" y="5708"/>
                  </a:cubicBezTo>
                  <a:cubicBezTo>
                    <a:pt x="3184" y="5556"/>
                    <a:pt x="3009" y="5136"/>
                    <a:pt x="2819" y="4858"/>
                  </a:cubicBezTo>
                  <a:cubicBezTo>
                    <a:pt x="2628" y="4580"/>
                    <a:pt x="2301" y="2199"/>
                    <a:pt x="1881" y="1692"/>
                  </a:cubicBezTo>
                  <a:cubicBezTo>
                    <a:pt x="1462" y="1180"/>
                    <a:pt x="1614" y="303"/>
                    <a:pt x="1402" y="69"/>
                  </a:cubicBezTo>
                  <a:cubicBezTo>
                    <a:pt x="1358" y="20"/>
                    <a:pt x="1303" y="1"/>
                    <a:pt x="124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84"/>
            <p:cNvSpPr/>
            <p:nvPr/>
          </p:nvSpPr>
          <p:spPr>
            <a:xfrm>
              <a:off x="3539790" y="2114615"/>
              <a:ext cx="25904" cy="6925"/>
            </a:xfrm>
            <a:custGeom>
              <a:rect b="b" l="l" r="r" t="t"/>
              <a:pathLst>
                <a:path extrusionOk="0" h="274" w="1025">
                  <a:moveTo>
                    <a:pt x="33" y="1"/>
                  </a:moveTo>
                  <a:lnTo>
                    <a:pt x="0" y="208"/>
                  </a:lnTo>
                  <a:cubicBezTo>
                    <a:pt x="0" y="208"/>
                    <a:pt x="424" y="273"/>
                    <a:pt x="716" y="273"/>
                  </a:cubicBezTo>
                  <a:cubicBezTo>
                    <a:pt x="863" y="273"/>
                    <a:pt x="976" y="257"/>
                    <a:pt x="987" y="208"/>
                  </a:cubicBezTo>
                  <a:cubicBezTo>
                    <a:pt x="1025" y="61"/>
                    <a:pt x="33" y="1"/>
                    <a:pt x="3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17" name="Google Shape;18517;p84"/>
            <p:cNvGrpSpPr/>
            <p:nvPr/>
          </p:nvGrpSpPr>
          <p:grpSpPr>
            <a:xfrm>
              <a:off x="3498748" y="2102737"/>
              <a:ext cx="94772" cy="114004"/>
              <a:chOff x="3498748" y="2102737"/>
              <a:chExt cx="94772" cy="114004"/>
            </a:xfrm>
          </p:grpSpPr>
          <p:sp>
            <p:nvSpPr>
              <p:cNvPr id="18518" name="Google Shape;18518;p84"/>
              <p:cNvSpPr/>
              <p:nvPr/>
            </p:nvSpPr>
            <p:spPr>
              <a:xfrm>
                <a:off x="3563142" y="2118482"/>
                <a:ext cx="30378" cy="19940"/>
              </a:xfrm>
              <a:custGeom>
                <a:rect b="b" l="l" r="r" t="t"/>
                <a:pathLst>
                  <a:path extrusionOk="0" h="789" w="1202">
                    <a:moveTo>
                      <a:pt x="101" y="0"/>
                    </a:moveTo>
                    <a:cubicBezTo>
                      <a:pt x="63" y="17"/>
                      <a:pt x="30" y="49"/>
                      <a:pt x="24" y="93"/>
                    </a:cubicBezTo>
                    <a:cubicBezTo>
                      <a:pt x="0" y="160"/>
                      <a:pt x="698" y="788"/>
                      <a:pt x="967" y="788"/>
                    </a:cubicBezTo>
                    <a:cubicBezTo>
                      <a:pt x="1003" y="788"/>
                      <a:pt x="1031" y="777"/>
                      <a:pt x="1049" y="752"/>
                    </a:cubicBezTo>
                    <a:cubicBezTo>
                      <a:pt x="1201" y="540"/>
                      <a:pt x="101" y="0"/>
                      <a:pt x="1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84"/>
              <p:cNvSpPr/>
              <p:nvPr/>
            </p:nvSpPr>
            <p:spPr>
              <a:xfrm>
                <a:off x="3560665" y="2174309"/>
                <a:ext cx="22518" cy="28128"/>
              </a:xfrm>
              <a:custGeom>
                <a:rect b="b" l="l" r="r" t="t"/>
                <a:pathLst>
                  <a:path extrusionOk="0" h="1113" w="891">
                    <a:moveTo>
                      <a:pt x="139" y="0"/>
                    </a:moveTo>
                    <a:cubicBezTo>
                      <a:pt x="105" y="0"/>
                      <a:pt x="74" y="16"/>
                      <a:pt x="57" y="42"/>
                    </a:cubicBezTo>
                    <a:cubicBezTo>
                      <a:pt x="0" y="93"/>
                      <a:pt x="382" y="1112"/>
                      <a:pt x="621" y="1112"/>
                    </a:cubicBezTo>
                    <a:cubicBezTo>
                      <a:pt x="633" y="1112"/>
                      <a:pt x="645" y="1110"/>
                      <a:pt x="656" y="1104"/>
                    </a:cubicBezTo>
                    <a:cubicBezTo>
                      <a:pt x="891" y="990"/>
                      <a:pt x="166" y="3"/>
                      <a:pt x="166" y="3"/>
                    </a:cubicBezTo>
                    <a:cubicBezTo>
                      <a:pt x="157" y="1"/>
                      <a:pt x="148" y="0"/>
                      <a:pt x="1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84"/>
              <p:cNvSpPr/>
              <p:nvPr/>
            </p:nvSpPr>
            <p:spPr>
              <a:xfrm>
                <a:off x="3498748" y="2102737"/>
                <a:ext cx="44101" cy="29442"/>
              </a:xfrm>
              <a:custGeom>
                <a:rect b="b" l="l" r="r" t="t"/>
                <a:pathLst>
                  <a:path extrusionOk="0" h="1165" w="1745">
                    <a:moveTo>
                      <a:pt x="874" y="1"/>
                    </a:moveTo>
                    <a:cubicBezTo>
                      <a:pt x="646" y="1"/>
                      <a:pt x="413" y="128"/>
                      <a:pt x="235" y="443"/>
                    </a:cubicBezTo>
                    <a:cubicBezTo>
                      <a:pt x="0" y="866"/>
                      <a:pt x="330" y="1164"/>
                      <a:pt x="568" y="1164"/>
                    </a:cubicBezTo>
                    <a:cubicBezTo>
                      <a:pt x="634" y="1164"/>
                      <a:pt x="693" y="1141"/>
                      <a:pt x="731" y="1092"/>
                    </a:cubicBezTo>
                    <a:cubicBezTo>
                      <a:pt x="911" y="868"/>
                      <a:pt x="1543" y="917"/>
                      <a:pt x="1641" y="590"/>
                    </a:cubicBezTo>
                    <a:cubicBezTo>
                      <a:pt x="1744" y="258"/>
                      <a:pt x="1330" y="171"/>
                      <a:pt x="1330" y="171"/>
                    </a:cubicBezTo>
                    <a:cubicBezTo>
                      <a:pt x="1194" y="65"/>
                      <a:pt x="1035" y="1"/>
                      <a:pt x="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84"/>
              <p:cNvSpPr/>
              <p:nvPr/>
            </p:nvSpPr>
            <p:spPr>
              <a:xfrm>
                <a:off x="3537259" y="2125714"/>
                <a:ext cx="22543" cy="28128"/>
              </a:xfrm>
              <a:custGeom>
                <a:rect b="b" l="l" r="r" t="t"/>
                <a:pathLst>
                  <a:path extrusionOk="0" h="1113" w="892">
                    <a:moveTo>
                      <a:pt x="140" y="1"/>
                    </a:moveTo>
                    <a:cubicBezTo>
                      <a:pt x="106" y="1"/>
                      <a:pt x="74" y="16"/>
                      <a:pt x="53" y="42"/>
                    </a:cubicBezTo>
                    <a:cubicBezTo>
                      <a:pt x="1" y="94"/>
                      <a:pt x="383" y="1113"/>
                      <a:pt x="622" y="1113"/>
                    </a:cubicBezTo>
                    <a:cubicBezTo>
                      <a:pt x="634" y="1113"/>
                      <a:pt x="646" y="1110"/>
                      <a:pt x="658" y="1105"/>
                    </a:cubicBezTo>
                    <a:cubicBezTo>
                      <a:pt x="892" y="990"/>
                      <a:pt x="167" y="4"/>
                      <a:pt x="167" y="4"/>
                    </a:cubicBezTo>
                    <a:cubicBezTo>
                      <a:pt x="158" y="2"/>
                      <a:pt x="149" y="1"/>
                      <a:pt x="14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84"/>
              <p:cNvSpPr/>
              <p:nvPr/>
            </p:nvSpPr>
            <p:spPr>
              <a:xfrm>
                <a:off x="3547574" y="2148480"/>
                <a:ext cx="22543" cy="28078"/>
              </a:xfrm>
              <a:custGeom>
                <a:rect b="b" l="l" r="r" t="t"/>
                <a:pathLst>
                  <a:path extrusionOk="0" h="1111" w="892">
                    <a:moveTo>
                      <a:pt x="150" y="0"/>
                    </a:moveTo>
                    <a:cubicBezTo>
                      <a:pt x="113" y="0"/>
                      <a:pt x="81" y="15"/>
                      <a:pt x="57" y="39"/>
                    </a:cubicBezTo>
                    <a:cubicBezTo>
                      <a:pt x="1" y="96"/>
                      <a:pt x="381" y="1111"/>
                      <a:pt x="620" y="1111"/>
                    </a:cubicBezTo>
                    <a:cubicBezTo>
                      <a:pt x="633" y="1111"/>
                      <a:pt x="645" y="1108"/>
                      <a:pt x="657" y="1102"/>
                    </a:cubicBezTo>
                    <a:cubicBezTo>
                      <a:pt x="891" y="987"/>
                      <a:pt x="166" y="1"/>
                      <a:pt x="166" y="1"/>
                    </a:cubicBezTo>
                    <a:cubicBezTo>
                      <a:pt x="161" y="0"/>
                      <a:pt x="155" y="0"/>
                      <a:pt x="15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84"/>
              <p:cNvSpPr/>
              <p:nvPr/>
            </p:nvSpPr>
            <p:spPr>
              <a:xfrm>
                <a:off x="3523894" y="2125129"/>
                <a:ext cx="23503" cy="31692"/>
              </a:xfrm>
              <a:custGeom>
                <a:rect b="b" l="l" r="r" t="t"/>
                <a:pathLst>
                  <a:path extrusionOk="0" h="1254" w="930">
                    <a:moveTo>
                      <a:pt x="156" y="0"/>
                    </a:moveTo>
                    <a:cubicBezTo>
                      <a:pt x="122" y="0"/>
                      <a:pt x="89" y="13"/>
                      <a:pt x="68" y="42"/>
                    </a:cubicBezTo>
                    <a:cubicBezTo>
                      <a:pt x="0" y="94"/>
                      <a:pt x="367" y="1254"/>
                      <a:pt x="632" y="1254"/>
                    </a:cubicBezTo>
                    <a:cubicBezTo>
                      <a:pt x="644" y="1254"/>
                      <a:pt x="656" y="1251"/>
                      <a:pt x="668" y="1247"/>
                    </a:cubicBezTo>
                    <a:cubicBezTo>
                      <a:pt x="929" y="1132"/>
                      <a:pt x="188" y="4"/>
                      <a:pt x="188" y="4"/>
                    </a:cubicBezTo>
                    <a:cubicBezTo>
                      <a:pt x="177" y="2"/>
                      <a:pt x="167" y="0"/>
                      <a:pt x="1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84"/>
              <p:cNvSpPr/>
              <p:nvPr/>
            </p:nvSpPr>
            <p:spPr>
              <a:xfrm>
                <a:off x="3536682" y="2155708"/>
                <a:ext cx="23503" cy="31818"/>
              </a:xfrm>
              <a:custGeom>
                <a:rect b="b" l="l" r="r" t="t"/>
                <a:pathLst>
                  <a:path extrusionOk="0" h="1259" w="930">
                    <a:moveTo>
                      <a:pt x="161" y="0"/>
                    </a:moveTo>
                    <a:cubicBezTo>
                      <a:pt x="125" y="0"/>
                      <a:pt x="89" y="16"/>
                      <a:pt x="63" y="42"/>
                    </a:cubicBezTo>
                    <a:cubicBezTo>
                      <a:pt x="1" y="99"/>
                      <a:pt x="367" y="1259"/>
                      <a:pt x="628" y="1259"/>
                    </a:cubicBezTo>
                    <a:cubicBezTo>
                      <a:pt x="640" y="1259"/>
                      <a:pt x="652" y="1257"/>
                      <a:pt x="663" y="1252"/>
                    </a:cubicBezTo>
                    <a:cubicBezTo>
                      <a:pt x="930" y="1137"/>
                      <a:pt x="189" y="4"/>
                      <a:pt x="189" y="4"/>
                    </a:cubicBezTo>
                    <a:cubicBezTo>
                      <a:pt x="180" y="2"/>
                      <a:pt x="170" y="0"/>
                      <a:pt x="1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84"/>
              <p:cNvSpPr/>
              <p:nvPr/>
            </p:nvSpPr>
            <p:spPr>
              <a:xfrm>
                <a:off x="3549495" y="2185024"/>
                <a:ext cx="23503" cy="31717"/>
              </a:xfrm>
              <a:custGeom>
                <a:rect b="b" l="l" r="r" t="t"/>
                <a:pathLst>
                  <a:path extrusionOk="0" h="1255" w="930">
                    <a:moveTo>
                      <a:pt x="156" y="0"/>
                    </a:moveTo>
                    <a:cubicBezTo>
                      <a:pt x="122" y="0"/>
                      <a:pt x="89" y="14"/>
                      <a:pt x="69" y="43"/>
                    </a:cubicBezTo>
                    <a:cubicBezTo>
                      <a:pt x="1" y="95"/>
                      <a:pt x="367" y="1254"/>
                      <a:pt x="633" y="1254"/>
                    </a:cubicBezTo>
                    <a:cubicBezTo>
                      <a:pt x="645" y="1254"/>
                      <a:pt x="656" y="1252"/>
                      <a:pt x="668" y="1247"/>
                    </a:cubicBezTo>
                    <a:cubicBezTo>
                      <a:pt x="930" y="1132"/>
                      <a:pt x="189" y="4"/>
                      <a:pt x="189" y="4"/>
                    </a:cubicBezTo>
                    <a:cubicBezTo>
                      <a:pt x="178" y="2"/>
                      <a:pt x="167" y="0"/>
                      <a:pt x="1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84"/>
              <p:cNvSpPr/>
              <p:nvPr/>
            </p:nvSpPr>
            <p:spPr>
              <a:xfrm>
                <a:off x="3514922" y="2129349"/>
                <a:ext cx="18980" cy="29594"/>
              </a:xfrm>
              <a:custGeom>
                <a:rect b="b" l="l" r="r" t="t"/>
                <a:pathLst>
                  <a:path extrusionOk="0" h="1171" w="751">
                    <a:moveTo>
                      <a:pt x="141" y="1"/>
                    </a:moveTo>
                    <a:cubicBezTo>
                      <a:pt x="113" y="1"/>
                      <a:pt x="86" y="9"/>
                      <a:pt x="63" y="28"/>
                    </a:cubicBezTo>
                    <a:cubicBezTo>
                      <a:pt x="0" y="75"/>
                      <a:pt x="237" y="1171"/>
                      <a:pt x="475" y="1171"/>
                    </a:cubicBezTo>
                    <a:cubicBezTo>
                      <a:pt x="483" y="1171"/>
                      <a:pt x="491" y="1169"/>
                      <a:pt x="499" y="1167"/>
                    </a:cubicBezTo>
                    <a:cubicBezTo>
                      <a:pt x="750" y="1090"/>
                      <a:pt x="178" y="6"/>
                      <a:pt x="178" y="6"/>
                    </a:cubicBezTo>
                    <a:cubicBezTo>
                      <a:pt x="166" y="3"/>
                      <a:pt x="153" y="1"/>
                      <a:pt x="14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84"/>
              <p:cNvSpPr/>
              <p:nvPr/>
            </p:nvSpPr>
            <p:spPr>
              <a:xfrm>
                <a:off x="3523742" y="2158033"/>
                <a:ext cx="18954" cy="29695"/>
              </a:xfrm>
              <a:custGeom>
                <a:rect b="b" l="l" r="r" t="t"/>
                <a:pathLst>
                  <a:path extrusionOk="0" h="1175" w="750">
                    <a:moveTo>
                      <a:pt x="147" y="0"/>
                    </a:moveTo>
                    <a:cubicBezTo>
                      <a:pt x="118" y="0"/>
                      <a:pt x="87" y="12"/>
                      <a:pt x="63" y="32"/>
                    </a:cubicBezTo>
                    <a:cubicBezTo>
                      <a:pt x="0" y="74"/>
                      <a:pt x="237" y="1175"/>
                      <a:pt x="479" y="1175"/>
                    </a:cubicBezTo>
                    <a:cubicBezTo>
                      <a:pt x="488" y="1175"/>
                      <a:pt x="496" y="1173"/>
                      <a:pt x="505" y="1171"/>
                    </a:cubicBezTo>
                    <a:cubicBezTo>
                      <a:pt x="750" y="1089"/>
                      <a:pt x="178" y="4"/>
                      <a:pt x="178" y="4"/>
                    </a:cubicBezTo>
                    <a:cubicBezTo>
                      <a:pt x="168" y="2"/>
                      <a:pt x="158" y="0"/>
                      <a:pt x="1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84"/>
              <p:cNvSpPr/>
              <p:nvPr/>
            </p:nvSpPr>
            <p:spPr>
              <a:xfrm>
                <a:off x="3532815" y="2185479"/>
                <a:ext cx="18980" cy="29645"/>
              </a:xfrm>
              <a:custGeom>
                <a:rect b="b" l="l" r="r" t="t"/>
                <a:pathLst>
                  <a:path extrusionOk="0" h="1173" w="751">
                    <a:moveTo>
                      <a:pt x="140" y="1"/>
                    </a:moveTo>
                    <a:cubicBezTo>
                      <a:pt x="113" y="1"/>
                      <a:pt x="86" y="12"/>
                      <a:pt x="64" y="30"/>
                    </a:cubicBezTo>
                    <a:cubicBezTo>
                      <a:pt x="1" y="77"/>
                      <a:pt x="238" y="1173"/>
                      <a:pt x="475" y="1173"/>
                    </a:cubicBezTo>
                    <a:cubicBezTo>
                      <a:pt x="483" y="1173"/>
                      <a:pt x="492" y="1172"/>
                      <a:pt x="500" y="1169"/>
                    </a:cubicBezTo>
                    <a:cubicBezTo>
                      <a:pt x="750" y="1093"/>
                      <a:pt x="178" y="8"/>
                      <a:pt x="178" y="8"/>
                    </a:cubicBezTo>
                    <a:cubicBezTo>
                      <a:pt x="166" y="3"/>
                      <a:pt x="153" y="1"/>
                      <a:pt x="14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84"/>
              <p:cNvSpPr/>
              <p:nvPr/>
            </p:nvSpPr>
            <p:spPr>
              <a:xfrm>
                <a:off x="3504990" y="2129349"/>
                <a:ext cx="14304" cy="25272"/>
              </a:xfrm>
              <a:custGeom>
                <a:rect b="b" l="l" r="r" t="t"/>
                <a:pathLst>
                  <a:path extrusionOk="0" h="1000" w="566">
                    <a:moveTo>
                      <a:pt x="121" y="0"/>
                    </a:moveTo>
                    <a:cubicBezTo>
                      <a:pt x="98" y="0"/>
                      <a:pt x="76" y="6"/>
                      <a:pt x="59" y="17"/>
                    </a:cubicBezTo>
                    <a:cubicBezTo>
                      <a:pt x="0" y="54"/>
                      <a:pt x="129" y="1000"/>
                      <a:pt x="332" y="1000"/>
                    </a:cubicBezTo>
                    <a:cubicBezTo>
                      <a:pt x="337" y="1000"/>
                      <a:pt x="342" y="999"/>
                      <a:pt x="348" y="998"/>
                    </a:cubicBezTo>
                    <a:cubicBezTo>
                      <a:pt x="565" y="949"/>
                      <a:pt x="157" y="6"/>
                      <a:pt x="157" y="6"/>
                    </a:cubicBezTo>
                    <a:cubicBezTo>
                      <a:pt x="145" y="2"/>
                      <a:pt x="133" y="0"/>
                      <a:pt x="12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84"/>
              <p:cNvSpPr/>
              <p:nvPr/>
            </p:nvSpPr>
            <p:spPr>
              <a:xfrm>
                <a:off x="3510499" y="2153813"/>
                <a:ext cx="14304" cy="25323"/>
              </a:xfrm>
              <a:custGeom>
                <a:rect b="b" l="l" r="r" t="t"/>
                <a:pathLst>
                  <a:path extrusionOk="0" h="1002" w="566">
                    <a:moveTo>
                      <a:pt x="114" y="1"/>
                    </a:moveTo>
                    <a:cubicBezTo>
                      <a:pt x="94" y="1"/>
                      <a:pt x="75" y="6"/>
                      <a:pt x="59" y="19"/>
                    </a:cubicBezTo>
                    <a:cubicBezTo>
                      <a:pt x="0" y="56"/>
                      <a:pt x="129" y="1001"/>
                      <a:pt x="332" y="1001"/>
                    </a:cubicBezTo>
                    <a:cubicBezTo>
                      <a:pt x="337" y="1001"/>
                      <a:pt x="342" y="1001"/>
                      <a:pt x="347" y="1000"/>
                    </a:cubicBezTo>
                    <a:cubicBezTo>
                      <a:pt x="565" y="951"/>
                      <a:pt x="157" y="8"/>
                      <a:pt x="157" y="8"/>
                    </a:cubicBezTo>
                    <a:cubicBezTo>
                      <a:pt x="143" y="4"/>
                      <a:pt x="129" y="1"/>
                      <a:pt x="1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84"/>
              <p:cNvSpPr/>
              <p:nvPr/>
            </p:nvSpPr>
            <p:spPr>
              <a:xfrm>
                <a:off x="3516287" y="2177316"/>
                <a:ext cx="14304" cy="25247"/>
              </a:xfrm>
              <a:custGeom>
                <a:rect b="b" l="l" r="r" t="t"/>
                <a:pathLst>
                  <a:path extrusionOk="0" h="999" w="566">
                    <a:moveTo>
                      <a:pt x="116" y="0"/>
                    </a:moveTo>
                    <a:cubicBezTo>
                      <a:pt x="96" y="0"/>
                      <a:pt x="75" y="7"/>
                      <a:pt x="59" y="21"/>
                    </a:cubicBezTo>
                    <a:cubicBezTo>
                      <a:pt x="0" y="53"/>
                      <a:pt x="128" y="998"/>
                      <a:pt x="331" y="998"/>
                    </a:cubicBezTo>
                    <a:cubicBezTo>
                      <a:pt x="336" y="998"/>
                      <a:pt x="342" y="998"/>
                      <a:pt x="347" y="996"/>
                    </a:cubicBezTo>
                    <a:cubicBezTo>
                      <a:pt x="565" y="947"/>
                      <a:pt x="157" y="10"/>
                      <a:pt x="157" y="10"/>
                    </a:cubicBezTo>
                    <a:cubicBezTo>
                      <a:pt x="144" y="3"/>
                      <a:pt x="130" y="0"/>
                      <a:pt x="1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32" name="Google Shape;18532;p84"/>
            <p:cNvSpPr/>
            <p:nvPr/>
          </p:nvSpPr>
          <p:spPr>
            <a:xfrm>
              <a:off x="3268262" y="2017165"/>
              <a:ext cx="96187" cy="59618"/>
            </a:xfrm>
            <a:custGeom>
              <a:rect b="b" l="l" r="r" t="t"/>
              <a:pathLst>
                <a:path extrusionOk="0" h="2359" w="3806">
                  <a:moveTo>
                    <a:pt x="2539" y="0"/>
                  </a:moveTo>
                  <a:cubicBezTo>
                    <a:pt x="2486" y="0"/>
                    <a:pt x="2446" y="18"/>
                    <a:pt x="2429" y="59"/>
                  </a:cubicBezTo>
                  <a:cubicBezTo>
                    <a:pt x="2315" y="315"/>
                    <a:pt x="1999" y="402"/>
                    <a:pt x="1906" y="418"/>
                  </a:cubicBezTo>
                  <a:cubicBezTo>
                    <a:pt x="1808" y="397"/>
                    <a:pt x="1497" y="315"/>
                    <a:pt x="1378" y="59"/>
                  </a:cubicBezTo>
                  <a:cubicBezTo>
                    <a:pt x="1360" y="20"/>
                    <a:pt x="1320" y="2"/>
                    <a:pt x="1268" y="2"/>
                  </a:cubicBezTo>
                  <a:cubicBezTo>
                    <a:pt x="919" y="2"/>
                    <a:pt x="0" y="790"/>
                    <a:pt x="1171" y="1306"/>
                  </a:cubicBezTo>
                  <a:cubicBezTo>
                    <a:pt x="1171" y="1306"/>
                    <a:pt x="1018" y="1693"/>
                    <a:pt x="1247" y="1857"/>
                  </a:cubicBezTo>
                  <a:cubicBezTo>
                    <a:pt x="1427" y="1993"/>
                    <a:pt x="1748" y="1879"/>
                    <a:pt x="1873" y="2097"/>
                  </a:cubicBezTo>
                  <a:lnTo>
                    <a:pt x="1873" y="2358"/>
                  </a:lnTo>
                  <a:cubicBezTo>
                    <a:pt x="1873" y="2293"/>
                    <a:pt x="1884" y="2227"/>
                    <a:pt x="1906" y="2162"/>
                  </a:cubicBezTo>
                  <a:cubicBezTo>
                    <a:pt x="1922" y="2227"/>
                    <a:pt x="1933" y="2293"/>
                    <a:pt x="1933" y="2358"/>
                  </a:cubicBezTo>
                  <a:lnTo>
                    <a:pt x="1933" y="2097"/>
                  </a:lnTo>
                  <a:cubicBezTo>
                    <a:pt x="2059" y="1879"/>
                    <a:pt x="2380" y="1993"/>
                    <a:pt x="2560" y="1857"/>
                  </a:cubicBezTo>
                  <a:cubicBezTo>
                    <a:pt x="2789" y="1693"/>
                    <a:pt x="2642" y="1306"/>
                    <a:pt x="2642" y="1306"/>
                  </a:cubicBezTo>
                  <a:cubicBezTo>
                    <a:pt x="3805" y="791"/>
                    <a:pt x="2887" y="0"/>
                    <a:pt x="25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84"/>
            <p:cNvSpPr/>
            <p:nvPr/>
          </p:nvSpPr>
          <p:spPr>
            <a:xfrm>
              <a:off x="3320602" y="2071450"/>
              <a:ext cx="115521" cy="287399"/>
            </a:xfrm>
            <a:custGeom>
              <a:rect b="b" l="l" r="r" t="t"/>
              <a:pathLst>
                <a:path extrusionOk="0" h="11372" w="4571">
                  <a:moveTo>
                    <a:pt x="2889" y="1"/>
                  </a:moveTo>
                  <a:cubicBezTo>
                    <a:pt x="2552" y="1"/>
                    <a:pt x="2516" y="477"/>
                    <a:pt x="2516" y="477"/>
                  </a:cubicBezTo>
                  <a:cubicBezTo>
                    <a:pt x="2135" y="766"/>
                    <a:pt x="2031" y="1365"/>
                    <a:pt x="2380" y="1572"/>
                  </a:cubicBezTo>
                  <a:cubicBezTo>
                    <a:pt x="2729" y="1785"/>
                    <a:pt x="734" y="9179"/>
                    <a:pt x="522" y="9544"/>
                  </a:cubicBezTo>
                  <a:cubicBezTo>
                    <a:pt x="312" y="9905"/>
                    <a:pt x="0" y="11337"/>
                    <a:pt x="389" y="11337"/>
                  </a:cubicBezTo>
                  <a:cubicBezTo>
                    <a:pt x="393" y="11337"/>
                    <a:pt x="397" y="11337"/>
                    <a:pt x="402" y="11337"/>
                  </a:cubicBezTo>
                  <a:cubicBezTo>
                    <a:pt x="791" y="11311"/>
                    <a:pt x="755" y="10865"/>
                    <a:pt x="1118" y="10865"/>
                  </a:cubicBezTo>
                  <a:cubicBezTo>
                    <a:pt x="1136" y="10865"/>
                    <a:pt x="1155" y="10866"/>
                    <a:pt x="1176" y="10868"/>
                  </a:cubicBezTo>
                  <a:cubicBezTo>
                    <a:pt x="1545" y="10906"/>
                    <a:pt x="1708" y="11372"/>
                    <a:pt x="2017" y="11372"/>
                  </a:cubicBezTo>
                  <a:cubicBezTo>
                    <a:pt x="2063" y="11372"/>
                    <a:pt x="2113" y="11361"/>
                    <a:pt x="2167" y="11337"/>
                  </a:cubicBezTo>
                  <a:cubicBezTo>
                    <a:pt x="2576" y="11157"/>
                    <a:pt x="1966" y="10214"/>
                    <a:pt x="1966" y="9239"/>
                  </a:cubicBezTo>
                  <a:cubicBezTo>
                    <a:pt x="1966" y="8264"/>
                    <a:pt x="3399" y="2123"/>
                    <a:pt x="3399" y="2123"/>
                  </a:cubicBezTo>
                  <a:cubicBezTo>
                    <a:pt x="3399" y="2123"/>
                    <a:pt x="4570" y="1344"/>
                    <a:pt x="3579" y="401"/>
                  </a:cubicBezTo>
                  <a:cubicBezTo>
                    <a:pt x="3267" y="103"/>
                    <a:pt x="3046" y="1"/>
                    <a:pt x="2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84"/>
            <p:cNvSpPr/>
            <p:nvPr/>
          </p:nvSpPr>
          <p:spPr>
            <a:xfrm>
              <a:off x="3314359" y="2364181"/>
              <a:ext cx="78648" cy="262885"/>
            </a:xfrm>
            <a:custGeom>
              <a:rect b="b" l="l" r="r" t="t"/>
              <a:pathLst>
                <a:path extrusionOk="0" h="10402" w="3112">
                  <a:moveTo>
                    <a:pt x="2136" y="1743"/>
                  </a:moveTo>
                  <a:cubicBezTo>
                    <a:pt x="2136" y="1743"/>
                    <a:pt x="2262" y="4031"/>
                    <a:pt x="2136" y="4544"/>
                  </a:cubicBezTo>
                  <a:cubicBezTo>
                    <a:pt x="2011" y="5056"/>
                    <a:pt x="1630" y="7372"/>
                    <a:pt x="1619" y="7791"/>
                  </a:cubicBezTo>
                  <a:cubicBezTo>
                    <a:pt x="1619" y="7806"/>
                    <a:pt x="1618" y="7813"/>
                    <a:pt x="1618" y="7813"/>
                  </a:cubicBezTo>
                  <a:cubicBezTo>
                    <a:pt x="1611" y="7813"/>
                    <a:pt x="1595" y="2537"/>
                    <a:pt x="2136" y="1743"/>
                  </a:cubicBezTo>
                  <a:close/>
                  <a:moveTo>
                    <a:pt x="2132" y="0"/>
                  </a:moveTo>
                  <a:cubicBezTo>
                    <a:pt x="1550" y="0"/>
                    <a:pt x="1537" y="604"/>
                    <a:pt x="1537" y="604"/>
                  </a:cubicBezTo>
                  <a:cubicBezTo>
                    <a:pt x="1537" y="604"/>
                    <a:pt x="1136" y="226"/>
                    <a:pt x="823" y="226"/>
                  </a:cubicBezTo>
                  <a:cubicBezTo>
                    <a:pt x="709" y="226"/>
                    <a:pt x="607" y="276"/>
                    <a:pt x="540" y="413"/>
                  </a:cubicBezTo>
                  <a:cubicBezTo>
                    <a:pt x="289" y="925"/>
                    <a:pt x="872" y="2075"/>
                    <a:pt x="861" y="2506"/>
                  </a:cubicBezTo>
                  <a:cubicBezTo>
                    <a:pt x="845" y="2936"/>
                    <a:pt x="763" y="8707"/>
                    <a:pt x="763" y="8707"/>
                  </a:cubicBezTo>
                  <a:cubicBezTo>
                    <a:pt x="763" y="8707"/>
                    <a:pt x="0" y="10069"/>
                    <a:pt x="583" y="10341"/>
                  </a:cubicBezTo>
                  <a:cubicBezTo>
                    <a:pt x="672" y="10383"/>
                    <a:pt x="763" y="10401"/>
                    <a:pt x="855" y="10401"/>
                  </a:cubicBezTo>
                  <a:cubicBezTo>
                    <a:pt x="1368" y="10401"/>
                    <a:pt x="1886" y="9840"/>
                    <a:pt x="1886" y="9840"/>
                  </a:cubicBezTo>
                  <a:cubicBezTo>
                    <a:pt x="1886" y="9840"/>
                    <a:pt x="2763" y="9301"/>
                    <a:pt x="2098" y="8510"/>
                  </a:cubicBezTo>
                  <a:cubicBezTo>
                    <a:pt x="1433" y="7720"/>
                    <a:pt x="2501" y="5890"/>
                    <a:pt x="2458" y="3813"/>
                  </a:cubicBezTo>
                  <a:cubicBezTo>
                    <a:pt x="2414" y="1732"/>
                    <a:pt x="2594" y="1187"/>
                    <a:pt x="2594" y="1187"/>
                  </a:cubicBezTo>
                  <a:cubicBezTo>
                    <a:pt x="2594" y="1187"/>
                    <a:pt x="3112" y="174"/>
                    <a:pt x="2333" y="21"/>
                  </a:cubicBezTo>
                  <a:cubicBezTo>
                    <a:pt x="2259" y="7"/>
                    <a:pt x="2193" y="0"/>
                    <a:pt x="21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84"/>
            <p:cNvSpPr/>
            <p:nvPr/>
          </p:nvSpPr>
          <p:spPr>
            <a:xfrm>
              <a:off x="3205283" y="1741138"/>
              <a:ext cx="222019" cy="211278"/>
            </a:xfrm>
            <a:custGeom>
              <a:rect b="b" l="l" r="r" t="t"/>
              <a:pathLst>
                <a:path extrusionOk="0" h="8360" w="8785">
                  <a:moveTo>
                    <a:pt x="4398" y="252"/>
                  </a:moveTo>
                  <a:cubicBezTo>
                    <a:pt x="5553" y="290"/>
                    <a:pt x="6567" y="502"/>
                    <a:pt x="6567" y="709"/>
                  </a:cubicBezTo>
                  <a:cubicBezTo>
                    <a:pt x="6567" y="726"/>
                    <a:pt x="6567" y="737"/>
                    <a:pt x="6561" y="747"/>
                  </a:cubicBezTo>
                  <a:cubicBezTo>
                    <a:pt x="5771" y="480"/>
                    <a:pt x="4720" y="415"/>
                    <a:pt x="4387" y="404"/>
                  </a:cubicBezTo>
                  <a:lnTo>
                    <a:pt x="4371" y="404"/>
                  </a:lnTo>
                  <a:cubicBezTo>
                    <a:pt x="4044" y="415"/>
                    <a:pt x="3020" y="480"/>
                    <a:pt x="2235" y="747"/>
                  </a:cubicBezTo>
                  <a:cubicBezTo>
                    <a:pt x="2229" y="737"/>
                    <a:pt x="2229" y="726"/>
                    <a:pt x="2229" y="709"/>
                  </a:cubicBezTo>
                  <a:cubicBezTo>
                    <a:pt x="2229" y="502"/>
                    <a:pt x="3243" y="290"/>
                    <a:pt x="4398" y="252"/>
                  </a:cubicBezTo>
                  <a:close/>
                  <a:moveTo>
                    <a:pt x="2273" y="1118"/>
                  </a:moveTo>
                  <a:cubicBezTo>
                    <a:pt x="2458" y="1238"/>
                    <a:pt x="2660" y="1331"/>
                    <a:pt x="2867" y="1396"/>
                  </a:cubicBezTo>
                  <a:cubicBezTo>
                    <a:pt x="2747" y="1412"/>
                    <a:pt x="2627" y="1429"/>
                    <a:pt x="2507" y="1450"/>
                  </a:cubicBezTo>
                  <a:cubicBezTo>
                    <a:pt x="2202" y="1499"/>
                    <a:pt x="1908" y="1587"/>
                    <a:pt x="1625" y="1701"/>
                  </a:cubicBezTo>
                  <a:cubicBezTo>
                    <a:pt x="1619" y="1685"/>
                    <a:pt x="1619" y="1663"/>
                    <a:pt x="1619" y="1641"/>
                  </a:cubicBezTo>
                  <a:cubicBezTo>
                    <a:pt x="1619" y="1434"/>
                    <a:pt x="1886" y="1260"/>
                    <a:pt x="2273" y="1118"/>
                  </a:cubicBezTo>
                  <a:close/>
                  <a:moveTo>
                    <a:pt x="6518" y="1123"/>
                  </a:moveTo>
                  <a:cubicBezTo>
                    <a:pt x="6910" y="1260"/>
                    <a:pt x="7177" y="1434"/>
                    <a:pt x="7177" y="1647"/>
                  </a:cubicBezTo>
                  <a:cubicBezTo>
                    <a:pt x="7177" y="1663"/>
                    <a:pt x="7172" y="1685"/>
                    <a:pt x="7166" y="1701"/>
                  </a:cubicBezTo>
                  <a:cubicBezTo>
                    <a:pt x="6883" y="1587"/>
                    <a:pt x="6589" y="1499"/>
                    <a:pt x="6289" y="1450"/>
                  </a:cubicBezTo>
                  <a:cubicBezTo>
                    <a:pt x="6169" y="1429"/>
                    <a:pt x="6044" y="1412"/>
                    <a:pt x="5929" y="1396"/>
                  </a:cubicBezTo>
                  <a:cubicBezTo>
                    <a:pt x="6136" y="1331"/>
                    <a:pt x="6333" y="1238"/>
                    <a:pt x="6518" y="1123"/>
                  </a:cubicBezTo>
                  <a:close/>
                  <a:moveTo>
                    <a:pt x="1521" y="2170"/>
                  </a:moveTo>
                  <a:cubicBezTo>
                    <a:pt x="1685" y="2290"/>
                    <a:pt x="1864" y="2377"/>
                    <a:pt x="2055" y="2426"/>
                  </a:cubicBezTo>
                  <a:cubicBezTo>
                    <a:pt x="1788" y="2491"/>
                    <a:pt x="1532" y="2578"/>
                    <a:pt x="1281" y="2687"/>
                  </a:cubicBezTo>
                  <a:cubicBezTo>
                    <a:pt x="1265" y="2649"/>
                    <a:pt x="1260" y="2611"/>
                    <a:pt x="1260" y="2567"/>
                  </a:cubicBezTo>
                  <a:cubicBezTo>
                    <a:pt x="1260" y="2404"/>
                    <a:pt x="1363" y="2273"/>
                    <a:pt x="1521" y="2170"/>
                  </a:cubicBezTo>
                  <a:close/>
                  <a:moveTo>
                    <a:pt x="7270" y="2170"/>
                  </a:moveTo>
                  <a:cubicBezTo>
                    <a:pt x="7428" y="2273"/>
                    <a:pt x="7537" y="2404"/>
                    <a:pt x="7537" y="2567"/>
                  </a:cubicBezTo>
                  <a:cubicBezTo>
                    <a:pt x="7537" y="2611"/>
                    <a:pt x="7526" y="2649"/>
                    <a:pt x="7509" y="2687"/>
                  </a:cubicBezTo>
                  <a:cubicBezTo>
                    <a:pt x="7264" y="2578"/>
                    <a:pt x="7003" y="2491"/>
                    <a:pt x="6741" y="2426"/>
                  </a:cubicBezTo>
                  <a:cubicBezTo>
                    <a:pt x="6932" y="2377"/>
                    <a:pt x="7112" y="2290"/>
                    <a:pt x="7270" y="2170"/>
                  </a:cubicBezTo>
                  <a:close/>
                  <a:moveTo>
                    <a:pt x="982" y="4028"/>
                  </a:moveTo>
                  <a:cubicBezTo>
                    <a:pt x="1570" y="4377"/>
                    <a:pt x="2769" y="4436"/>
                    <a:pt x="3494" y="4436"/>
                  </a:cubicBezTo>
                  <a:cubicBezTo>
                    <a:pt x="3652" y="4436"/>
                    <a:pt x="3782" y="4436"/>
                    <a:pt x="3880" y="4431"/>
                  </a:cubicBezTo>
                  <a:lnTo>
                    <a:pt x="3880" y="4431"/>
                  </a:lnTo>
                  <a:cubicBezTo>
                    <a:pt x="3799" y="4594"/>
                    <a:pt x="3706" y="4752"/>
                    <a:pt x="3603" y="4900"/>
                  </a:cubicBezTo>
                  <a:cubicBezTo>
                    <a:pt x="3319" y="4913"/>
                    <a:pt x="3064" y="4919"/>
                    <a:pt x="2835" y="4919"/>
                  </a:cubicBezTo>
                  <a:cubicBezTo>
                    <a:pt x="1207" y="4919"/>
                    <a:pt x="886" y="4612"/>
                    <a:pt x="824" y="4469"/>
                  </a:cubicBezTo>
                  <a:cubicBezTo>
                    <a:pt x="769" y="4327"/>
                    <a:pt x="878" y="4148"/>
                    <a:pt x="982" y="4028"/>
                  </a:cubicBezTo>
                  <a:close/>
                  <a:moveTo>
                    <a:pt x="7815" y="4028"/>
                  </a:moveTo>
                  <a:cubicBezTo>
                    <a:pt x="7913" y="4148"/>
                    <a:pt x="8027" y="4327"/>
                    <a:pt x="7967" y="4469"/>
                  </a:cubicBezTo>
                  <a:cubicBezTo>
                    <a:pt x="7910" y="4616"/>
                    <a:pt x="7588" y="4921"/>
                    <a:pt x="5984" y="4921"/>
                  </a:cubicBezTo>
                  <a:cubicBezTo>
                    <a:pt x="5748" y="4921"/>
                    <a:pt x="5483" y="4914"/>
                    <a:pt x="5188" y="4900"/>
                  </a:cubicBezTo>
                  <a:cubicBezTo>
                    <a:pt x="5085" y="4752"/>
                    <a:pt x="4992" y="4594"/>
                    <a:pt x="4910" y="4431"/>
                  </a:cubicBezTo>
                  <a:cubicBezTo>
                    <a:pt x="5014" y="4431"/>
                    <a:pt x="5145" y="4436"/>
                    <a:pt x="5303" y="4436"/>
                  </a:cubicBezTo>
                  <a:cubicBezTo>
                    <a:pt x="6022" y="4436"/>
                    <a:pt x="7221" y="4377"/>
                    <a:pt x="7815" y="4028"/>
                  </a:cubicBezTo>
                  <a:close/>
                  <a:moveTo>
                    <a:pt x="8043" y="4911"/>
                  </a:moveTo>
                  <a:cubicBezTo>
                    <a:pt x="8114" y="5003"/>
                    <a:pt x="8169" y="5128"/>
                    <a:pt x="8131" y="5227"/>
                  </a:cubicBezTo>
                  <a:cubicBezTo>
                    <a:pt x="8083" y="5337"/>
                    <a:pt x="7803" y="5686"/>
                    <a:pt x="6022" y="5686"/>
                  </a:cubicBezTo>
                  <a:cubicBezTo>
                    <a:pt x="5957" y="5686"/>
                    <a:pt x="5889" y="5685"/>
                    <a:pt x="5820" y="5684"/>
                  </a:cubicBezTo>
                  <a:cubicBezTo>
                    <a:pt x="5690" y="5537"/>
                    <a:pt x="5575" y="5401"/>
                    <a:pt x="5472" y="5276"/>
                  </a:cubicBezTo>
                  <a:lnTo>
                    <a:pt x="5472" y="5276"/>
                  </a:lnTo>
                  <a:cubicBezTo>
                    <a:pt x="5640" y="5281"/>
                    <a:pt x="5799" y="5281"/>
                    <a:pt x="5951" y="5281"/>
                  </a:cubicBezTo>
                  <a:cubicBezTo>
                    <a:pt x="6986" y="5281"/>
                    <a:pt x="7678" y="5161"/>
                    <a:pt x="8043" y="4911"/>
                  </a:cubicBezTo>
                  <a:close/>
                  <a:moveTo>
                    <a:pt x="747" y="4916"/>
                  </a:moveTo>
                  <a:cubicBezTo>
                    <a:pt x="1112" y="5167"/>
                    <a:pt x="1804" y="5286"/>
                    <a:pt x="2845" y="5286"/>
                  </a:cubicBezTo>
                  <a:cubicBezTo>
                    <a:pt x="2998" y="5286"/>
                    <a:pt x="3156" y="5286"/>
                    <a:pt x="3319" y="5281"/>
                  </a:cubicBezTo>
                  <a:lnTo>
                    <a:pt x="3319" y="5281"/>
                  </a:lnTo>
                  <a:cubicBezTo>
                    <a:pt x="3221" y="5401"/>
                    <a:pt x="3107" y="5537"/>
                    <a:pt x="2970" y="5684"/>
                  </a:cubicBezTo>
                  <a:cubicBezTo>
                    <a:pt x="2900" y="5685"/>
                    <a:pt x="2832" y="5686"/>
                    <a:pt x="2766" y="5686"/>
                  </a:cubicBezTo>
                  <a:cubicBezTo>
                    <a:pt x="988" y="5686"/>
                    <a:pt x="708" y="5342"/>
                    <a:pt x="666" y="5232"/>
                  </a:cubicBezTo>
                  <a:cubicBezTo>
                    <a:pt x="627" y="5134"/>
                    <a:pt x="682" y="5009"/>
                    <a:pt x="747" y="4916"/>
                  </a:cubicBezTo>
                  <a:close/>
                  <a:moveTo>
                    <a:pt x="627" y="5690"/>
                  </a:moveTo>
                  <a:cubicBezTo>
                    <a:pt x="993" y="5924"/>
                    <a:pt x="1668" y="6038"/>
                    <a:pt x="2654" y="6049"/>
                  </a:cubicBezTo>
                  <a:cubicBezTo>
                    <a:pt x="2529" y="6202"/>
                    <a:pt x="2409" y="6360"/>
                    <a:pt x="2300" y="6523"/>
                  </a:cubicBezTo>
                  <a:cubicBezTo>
                    <a:pt x="2058" y="6545"/>
                    <a:pt x="1849" y="6555"/>
                    <a:pt x="1668" y="6555"/>
                  </a:cubicBezTo>
                  <a:cubicBezTo>
                    <a:pt x="808" y="6555"/>
                    <a:pt x="583" y="6343"/>
                    <a:pt x="529" y="6235"/>
                  </a:cubicBezTo>
                  <a:cubicBezTo>
                    <a:pt x="442" y="6077"/>
                    <a:pt x="535" y="5848"/>
                    <a:pt x="627" y="5690"/>
                  </a:cubicBezTo>
                  <a:close/>
                  <a:moveTo>
                    <a:pt x="8174" y="5690"/>
                  </a:moveTo>
                  <a:cubicBezTo>
                    <a:pt x="8261" y="5848"/>
                    <a:pt x="8354" y="6077"/>
                    <a:pt x="8267" y="6235"/>
                  </a:cubicBezTo>
                  <a:lnTo>
                    <a:pt x="8267" y="6240"/>
                  </a:lnTo>
                  <a:cubicBezTo>
                    <a:pt x="8213" y="6348"/>
                    <a:pt x="7986" y="6555"/>
                    <a:pt x="7135" y="6555"/>
                  </a:cubicBezTo>
                  <a:cubicBezTo>
                    <a:pt x="6952" y="6555"/>
                    <a:pt x="6741" y="6546"/>
                    <a:pt x="6496" y="6523"/>
                  </a:cubicBezTo>
                  <a:cubicBezTo>
                    <a:pt x="6387" y="6360"/>
                    <a:pt x="6267" y="6202"/>
                    <a:pt x="6142" y="6049"/>
                  </a:cubicBezTo>
                  <a:cubicBezTo>
                    <a:pt x="7134" y="6038"/>
                    <a:pt x="7804" y="5924"/>
                    <a:pt x="8174" y="5690"/>
                  </a:cubicBezTo>
                  <a:close/>
                  <a:moveTo>
                    <a:pt x="546" y="6725"/>
                  </a:moveTo>
                  <a:cubicBezTo>
                    <a:pt x="802" y="6856"/>
                    <a:pt x="1172" y="6916"/>
                    <a:pt x="1657" y="6916"/>
                  </a:cubicBezTo>
                  <a:cubicBezTo>
                    <a:pt x="1788" y="6916"/>
                    <a:pt x="1924" y="6916"/>
                    <a:pt x="2066" y="6905"/>
                  </a:cubicBezTo>
                  <a:lnTo>
                    <a:pt x="2066" y="6905"/>
                  </a:lnTo>
                  <a:cubicBezTo>
                    <a:pt x="2050" y="6948"/>
                    <a:pt x="2028" y="6987"/>
                    <a:pt x="2006" y="7019"/>
                  </a:cubicBezTo>
                  <a:cubicBezTo>
                    <a:pt x="1534" y="7147"/>
                    <a:pt x="1212" y="7189"/>
                    <a:pt x="993" y="7189"/>
                  </a:cubicBezTo>
                  <a:cubicBezTo>
                    <a:pt x="681" y="7189"/>
                    <a:pt x="578" y="7104"/>
                    <a:pt x="546" y="7063"/>
                  </a:cubicBezTo>
                  <a:cubicBezTo>
                    <a:pt x="486" y="6981"/>
                    <a:pt x="508" y="6845"/>
                    <a:pt x="546" y="6725"/>
                  </a:cubicBezTo>
                  <a:close/>
                  <a:moveTo>
                    <a:pt x="8245" y="6730"/>
                  </a:moveTo>
                  <a:cubicBezTo>
                    <a:pt x="8283" y="6845"/>
                    <a:pt x="8305" y="6981"/>
                    <a:pt x="8245" y="7068"/>
                  </a:cubicBezTo>
                  <a:cubicBezTo>
                    <a:pt x="8216" y="7107"/>
                    <a:pt x="8112" y="7191"/>
                    <a:pt x="7796" y="7191"/>
                  </a:cubicBezTo>
                  <a:cubicBezTo>
                    <a:pt x="7577" y="7191"/>
                    <a:pt x="7255" y="7150"/>
                    <a:pt x="6785" y="7025"/>
                  </a:cubicBezTo>
                  <a:cubicBezTo>
                    <a:pt x="6768" y="6987"/>
                    <a:pt x="6747" y="6948"/>
                    <a:pt x="6725" y="6910"/>
                  </a:cubicBezTo>
                  <a:lnTo>
                    <a:pt x="6725" y="6910"/>
                  </a:lnTo>
                  <a:cubicBezTo>
                    <a:pt x="6867" y="6921"/>
                    <a:pt x="7003" y="6921"/>
                    <a:pt x="7134" y="6921"/>
                  </a:cubicBezTo>
                  <a:cubicBezTo>
                    <a:pt x="7624" y="6921"/>
                    <a:pt x="7989" y="6856"/>
                    <a:pt x="8245" y="6730"/>
                  </a:cubicBezTo>
                  <a:close/>
                  <a:moveTo>
                    <a:pt x="1810" y="7444"/>
                  </a:moveTo>
                  <a:cubicBezTo>
                    <a:pt x="1630" y="7848"/>
                    <a:pt x="1559" y="7973"/>
                    <a:pt x="1069" y="7995"/>
                  </a:cubicBezTo>
                  <a:cubicBezTo>
                    <a:pt x="1039" y="7996"/>
                    <a:pt x="1009" y="7997"/>
                    <a:pt x="978" y="7997"/>
                  </a:cubicBezTo>
                  <a:cubicBezTo>
                    <a:pt x="814" y="7997"/>
                    <a:pt x="642" y="7968"/>
                    <a:pt x="573" y="7858"/>
                  </a:cubicBezTo>
                  <a:cubicBezTo>
                    <a:pt x="513" y="7766"/>
                    <a:pt x="529" y="7613"/>
                    <a:pt x="567" y="7493"/>
                  </a:cubicBezTo>
                  <a:lnTo>
                    <a:pt x="567" y="7493"/>
                  </a:lnTo>
                  <a:cubicBezTo>
                    <a:pt x="690" y="7533"/>
                    <a:pt x="821" y="7554"/>
                    <a:pt x="953" y="7554"/>
                  </a:cubicBezTo>
                  <a:cubicBezTo>
                    <a:pt x="968" y="7554"/>
                    <a:pt x="983" y="7554"/>
                    <a:pt x="998" y="7553"/>
                  </a:cubicBezTo>
                  <a:cubicBezTo>
                    <a:pt x="1270" y="7548"/>
                    <a:pt x="1543" y="7510"/>
                    <a:pt x="1810" y="7444"/>
                  </a:cubicBezTo>
                  <a:close/>
                  <a:moveTo>
                    <a:pt x="6981" y="7450"/>
                  </a:moveTo>
                  <a:cubicBezTo>
                    <a:pt x="7253" y="7515"/>
                    <a:pt x="7526" y="7553"/>
                    <a:pt x="7798" y="7559"/>
                  </a:cubicBezTo>
                  <a:cubicBezTo>
                    <a:pt x="7945" y="7559"/>
                    <a:pt x="8093" y="7542"/>
                    <a:pt x="8229" y="7499"/>
                  </a:cubicBezTo>
                  <a:lnTo>
                    <a:pt x="8229" y="7499"/>
                  </a:lnTo>
                  <a:cubicBezTo>
                    <a:pt x="8261" y="7613"/>
                    <a:pt x="8283" y="7766"/>
                    <a:pt x="8218" y="7858"/>
                  </a:cubicBezTo>
                  <a:lnTo>
                    <a:pt x="8223" y="7864"/>
                  </a:lnTo>
                  <a:cubicBezTo>
                    <a:pt x="8150" y="7976"/>
                    <a:pt x="7954" y="8001"/>
                    <a:pt x="7785" y="8001"/>
                  </a:cubicBezTo>
                  <a:cubicBezTo>
                    <a:pt x="7765" y="8001"/>
                    <a:pt x="7746" y="8001"/>
                    <a:pt x="7727" y="8000"/>
                  </a:cubicBezTo>
                  <a:cubicBezTo>
                    <a:pt x="7237" y="7978"/>
                    <a:pt x="7161" y="7853"/>
                    <a:pt x="6981" y="7450"/>
                  </a:cubicBezTo>
                  <a:close/>
                  <a:moveTo>
                    <a:pt x="4393" y="1"/>
                  </a:moveTo>
                  <a:cubicBezTo>
                    <a:pt x="3668" y="28"/>
                    <a:pt x="1979" y="137"/>
                    <a:pt x="1979" y="709"/>
                  </a:cubicBezTo>
                  <a:cubicBezTo>
                    <a:pt x="1979" y="753"/>
                    <a:pt x="1984" y="791"/>
                    <a:pt x="2001" y="829"/>
                  </a:cubicBezTo>
                  <a:cubicBezTo>
                    <a:pt x="1565" y="1014"/>
                    <a:pt x="1249" y="1276"/>
                    <a:pt x="1249" y="1641"/>
                  </a:cubicBezTo>
                  <a:cubicBezTo>
                    <a:pt x="1249" y="1723"/>
                    <a:pt x="1265" y="1799"/>
                    <a:pt x="1292" y="1875"/>
                  </a:cubicBezTo>
                  <a:cubicBezTo>
                    <a:pt x="1020" y="2061"/>
                    <a:pt x="884" y="2290"/>
                    <a:pt x="884" y="2562"/>
                  </a:cubicBezTo>
                  <a:cubicBezTo>
                    <a:pt x="884" y="2671"/>
                    <a:pt x="905" y="2775"/>
                    <a:pt x="954" y="2873"/>
                  </a:cubicBezTo>
                  <a:cubicBezTo>
                    <a:pt x="731" y="3031"/>
                    <a:pt x="595" y="3221"/>
                    <a:pt x="595" y="3456"/>
                  </a:cubicBezTo>
                  <a:cubicBezTo>
                    <a:pt x="595" y="3570"/>
                    <a:pt x="633" y="3684"/>
                    <a:pt x="698" y="3777"/>
                  </a:cubicBezTo>
                  <a:cubicBezTo>
                    <a:pt x="551" y="3951"/>
                    <a:pt x="344" y="4278"/>
                    <a:pt x="475" y="4605"/>
                  </a:cubicBezTo>
                  <a:cubicBezTo>
                    <a:pt x="480" y="4611"/>
                    <a:pt x="486" y="4622"/>
                    <a:pt x="491" y="4633"/>
                  </a:cubicBezTo>
                  <a:cubicBezTo>
                    <a:pt x="366" y="4791"/>
                    <a:pt x="202" y="5069"/>
                    <a:pt x="317" y="5357"/>
                  </a:cubicBezTo>
                  <a:cubicBezTo>
                    <a:pt x="328" y="5379"/>
                    <a:pt x="339" y="5401"/>
                    <a:pt x="350" y="5428"/>
                  </a:cubicBezTo>
                  <a:cubicBezTo>
                    <a:pt x="219" y="5624"/>
                    <a:pt x="1" y="6038"/>
                    <a:pt x="192" y="6404"/>
                  </a:cubicBezTo>
                  <a:cubicBezTo>
                    <a:pt x="208" y="6431"/>
                    <a:pt x="224" y="6458"/>
                    <a:pt x="241" y="6480"/>
                  </a:cubicBezTo>
                  <a:cubicBezTo>
                    <a:pt x="153" y="6665"/>
                    <a:pt x="44" y="7014"/>
                    <a:pt x="241" y="7281"/>
                  </a:cubicBezTo>
                  <a:cubicBezTo>
                    <a:pt x="175" y="7461"/>
                    <a:pt x="83" y="7793"/>
                    <a:pt x="251" y="8055"/>
                  </a:cubicBezTo>
                  <a:cubicBezTo>
                    <a:pt x="382" y="8256"/>
                    <a:pt x="627" y="8360"/>
                    <a:pt x="976" y="8360"/>
                  </a:cubicBezTo>
                  <a:lnTo>
                    <a:pt x="1069" y="8360"/>
                  </a:lnTo>
                  <a:cubicBezTo>
                    <a:pt x="1804" y="8327"/>
                    <a:pt x="1941" y="8016"/>
                    <a:pt x="2153" y="7548"/>
                  </a:cubicBezTo>
                  <a:cubicBezTo>
                    <a:pt x="2251" y="7314"/>
                    <a:pt x="2366" y="7085"/>
                    <a:pt x="2496" y="6867"/>
                  </a:cubicBezTo>
                  <a:lnTo>
                    <a:pt x="2545" y="6861"/>
                  </a:lnTo>
                  <a:lnTo>
                    <a:pt x="2540" y="6807"/>
                  </a:lnTo>
                  <a:cubicBezTo>
                    <a:pt x="2714" y="6529"/>
                    <a:pt x="2916" y="6273"/>
                    <a:pt x="3139" y="6033"/>
                  </a:cubicBezTo>
                  <a:cubicBezTo>
                    <a:pt x="4502" y="4551"/>
                    <a:pt x="4365" y="4044"/>
                    <a:pt x="4251" y="3897"/>
                  </a:cubicBezTo>
                  <a:lnTo>
                    <a:pt x="4251" y="3897"/>
                  </a:lnTo>
                  <a:lnTo>
                    <a:pt x="4022" y="4077"/>
                  </a:lnTo>
                  <a:lnTo>
                    <a:pt x="4022" y="4060"/>
                  </a:lnTo>
                  <a:cubicBezTo>
                    <a:pt x="3895" y="4067"/>
                    <a:pt x="3725" y="4071"/>
                    <a:pt x="3530" y="4071"/>
                  </a:cubicBezTo>
                  <a:cubicBezTo>
                    <a:pt x="2703" y="4071"/>
                    <a:pt x="1426" y="3991"/>
                    <a:pt x="1047" y="3630"/>
                  </a:cubicBezTo>
                  <a:cubicBezTo>
                    <a:pt x="993" y="3592"/>
                    <a:pt x="960" y="3526"/>
                    <a:pt x="960" y="3456"/>
                  </a:cubicBezTo>
                  <a:cubicBezTo>
                    <a:pt x="960" y="3347"/>
                    <a:pt x="1042" y="3243"/>
                    <a:pt x="1183" y="3145"/>
                  </a:cubicBezTo>
                  <a:cubicBezTo>
                    <a:pt x="1597" y="3461"/>
                    <a:pt x="2382" y="3537"/>
                    <a:pt x="3020" y="3537"/>
                  </a:cubicBezTo>
                  <a:cubicBezTo>
                    <a:pt x="3352" y="3537"/>
                    <a:pt x="3679" y="3521"/>
                    <a:pt x="4006" y="3483"/>
                  </a:cubicBezTo>
                  <a:lnTo>
                    <a:pt x="3968" y="3123"/>
                  </a:lnTo>
                  <a:cubicBezTo>
                    <a:pt x="3761" y="3146"/>
                    <a:pt x="3417" y="3171"/>
                    <a:pt x="3042" y="3171"/>
                  </a:cubicBezTo>
                  <a:cubicBezTo>
                    <a:pt x="2519" y="3171"/>
                    <a:pt x="1934" y="3123"/>
                    <a:pt x="1576" y="2954"/>
                  </a:cubicBezTo>
                  <a:cubicBezTo>
                    <a:pt x="2011" y="2791"/>
                    <a:pt x="2622" y="2666"/>
                    <a:pt x="3216" y="2589"/>
                  </a:cubicBezTo>
                  <a:cubicBezTo>
                    <a:pt x="3319" y="2595"/>
                    <a:pt x="3423" y="2595"/>
                    <a:pt x="3521" y="2595"/>
                  </a:cubicBezTo>
                  <a:cubicBezTo>
                    <a:pt x="3788" y="2595"/>
                    <a:pt x="3989" y="2584"/>
                    <a:pt x="4049" y="2578"/>
                  </a:cubicBezTo>
                  <a:lnTo>
                    <a:pt x="4022" y="2213"/>
                  </a:lnTo>
                  <a:lnTo>
                    <a:pt x="3984" y="2213"/>
                  </a:lnTo>
                  <a:lnTo>
                    <a:pt x="3984" y="2148"/>
                  </a:lnTo>
                  <a:cubicBezTo>
                    <a:pt x="3837" y="2153"/>
                    <a:pt x="3548" y="2175"/>
                    <a:pt x="3194" y="2213"/>
                  </a:cubicBezTo>
                  <a:cubicBezTo>
                    <a:pt x="2731" y="2197"/>
                    <a:pt x="2219" y="2132"/>
                    <a:pt x="1902" y="1974"/>
                  </a:cubicBezTo>
                  <a:cubicBezTo>
                    <a:pt x="2115" y="1903"/>
                    <a:pt x="2338" y="1843"/>
                    <a:pt x="2562" y="1805"/>
                  </a:cubicBezTo>
                  <a:cubicBezTo>
                    <a:pt x="3030" y="1723"/>
                    <a:pt x="3510" y="1679"/>
                    <a:pt x="3989" y="1674"/>
                  </a:cubicBezTo>
                  <a:lnTo>
                    <a:pt x="3989" y="1309"/>
                  </a:lnTo>
                  <a:cubicBezTo>
                    <a:pt x="3979" y="1309"/>
                    <a:pt x="3799" y="1309"/>
                    <a:pt x="3537" y="1325"/>
                  </a:cubicBezTo>
                  <a:cubicBezTo>
                    <a:pt x="3216" y="1249"/>
                    <a:pt x="2894" y="1145"/>
                    <a:pt x="2589" y="1014"/>
                  </a:cubicBezTo>
                  <a:cubicBezTo>
                    <a:pt x="3178" y="843"/>
                    <a:pt x="3784" y="757"/>
                    <a:pt x="4389" y="757"/>
                  </a:cubicBezTo>
                  <a:cubicBezTo>
                    <a:pt x="4995" y="757"/>
                    <a:pt x="5600" y="843"/>
                    <a:pt x="6185" y="1014"/>
                  </a:cubicBezTo>
                  <a:cubicBezTo>
                    <a:pt x="5880" y="1145"/>
                    <a:pt x="5564" y="1249"/>
                    <a:pt x="5237" y="1325"/>
                  </a:cubicBezTo>
                  <a:cubicBezTo>
                    <a:pt x="4976" y="1309"/>
                    <a:pt x="4801" y="1309"/>
                    <a:pt x="4785" y="1309"/>
                  </a:cubicBezTo>
                  <a:lnTo>
                    <a:pt x="4785" y="1674"/>
                  </a:lnTo>
                  <a:cubicBezTo>
                    <a:pt x="5265" y="1679"/>
                    <a:pt x="5744" y="1723"/>
                    <a:pt x="6218" y="1805"/>
                  </a:cubicBezTo>
                  <a:cubicBezTo>
                    <a:pt x="6441" y="1843"/>
                    <a:pt x="6659" y="1903"/>
                    <a:pt x="6877" y="1974"/>
                  </a:cubicBezTo>
                  <a:cubicBezTo>
                    <a:pt x="6561" y="2132"/>
                    <a:pt x="6044" y="2197"/>
                    <a:pt x="5581" y="2213"/>
                  </a:cubicBezTo>
                  <a:cubicBezTo>
                    <a:pt x="5232" y="2170"/>
                    <a:pt x="4938" y="2153"/>
                    <a:pt x="4796" y="2148"/>
                  </a:cubicBezTo>
                  <a:lnTo>
                    <a:pt x="4796" y="2213"/>
                  </a:lnTo>
                  <a:lnTo>
                    <a:pt x="4752" y="2213"/>
                  </a:lnTo>
                  <a:lnTo>
                    <a:pt x="4731" y="2578"/>
                  </a:lnTo>
                  <a:cubicBezTo>
                    <a:pt x="4790" y="2584"/>
                    <a:pt x="4987" y="2595"/>
                    <a:pt x="5259" y="2595"/>
                  </a:cubicBezTo>
                  <a:cubicBezTo>
                    <a:pt x="5352" y="2595"/>
                    <a:pt x="5455" y="2595"/>
                    <a:pt x="5564" y="2589"/>
                  </a:cubicBezTo>
                  <a:cubicBezTo>
                    <a:pt x="6153" y="2666"/>
                    <a:pt x="6768" y="2791"/>
                    <a:pt x="7204" y="2954"/>
                  </a:cubicBezTo>
                  <a:cubicBezTo>
                    <a:pt x="6846" y="3123"/>
                    <a:pt x="6261" y="3171"/>
                    <a:pt x="5738" y="3171"/>
                  </a:cubicBezTo>
                  <a:cubicBezTo>
                    <a:pt x="5363" y="3171"/>
                    <a:pt x="5019" y="3146"/>
                    <a:pt x="4812" y="3123"/>
                  </a:cubicBezTo>
                  <a:lnTo>
                    <a:pt x="4769" y="3483"/>
                  </a:lnTo>
                  <a:cubicBezTo>
                    <a:pt x="5096" y="3521"/>
                    <a:pt x="5428" y="3537"/>
                    <a:pt x="5755" y="3537"/>
                  </a:cubicBezTo>
                  <a:cubicBezTo>
                    <a:pt x="6392" y="3537"/>
                    <a:pt x="7177" y="3461"/>
                    <a:pt x="7591" y="3145"/>
                  </a:cubicBezTo>
                  <a:cubicBezTo>
                    <a:pt x="7733" y="3243"/>
                    <a:pt x="7815" y="3347"/>
                    <a:pt x="7815" y="3456"/>
                  </a:cubicBezTo>
                  <a:cubicBezTo>
                    <a:pt x="7815" y="3526"/>
                    <a:pt x="7782" y="3592"/>
                    <a:pt x="7733" y="3630"/>
                  </a:cubicBezTo>
                  <a:cubicBezTo>
                    <a:pt x="7354" y="3991"/>
                    <a:pt x="6077" y="4071"/>
                    <a:pt x="5247" y="4071"/>
                  </a:cubicBezTo>
                  <a:cubicBezTo>
                    <a:pt x="5051" y="4071"/>
                    <a:pt x="4880" y="4067"/>
                    <a:pt x="4752" y="4060"/>
                  </a:cubicBezTo>
                  <a:lnTo>
                    <a:pt x="4752" y="4077"/>
                  </a:lnTo>
                  <a:lnTo>
                    <a:pt x="4529" y="3897"/>
                  </a:lnTo>
                  <a:lnTo>
                    <a:pt x="4529" y="3897"/>
                  </a:lnTo>
                  <a:cubicBezTo>
                    <a:pt x="4409" y="4044"/>
                    <a:pt x="4278" y="4551"/>
                    <a:pt x="5640" y="6033"/>
                  </a:cubicBezTo>
                  <a:cubicBezTo>
                    <a:pt x="5858" y="6273"/>
                    <a:pt x="6060" y="6529"/>
                    <a:pt x="6240" y="6807"/>
                  </a:cubicBezTo>
                  <a:lnTo>
                    <a:pt x="6234" y="6861"/>
                  </a:lnTo>
                  <a:lnTo>
                    <a:pt x="6278" y="6867"/>
                  </a:lnTo>
                  <a:cubicBezTo>
                    <a:pt x="6409" y="7085"/>
                    <a:pt x="6523" y="7314"/>
                    <a:pt x="6627" y="7548"/>
                  </a:cubicBezTo>
                  <a:cubicBezTo>
                    <a:pt x="6834" y="8016"/>
                    <a:pt x="6970" y="8327"/>
                    <a:pt x="7706" y="8360"/>
                  </a:cubicBezTo>
                  <a:lnTo>
                    <a:pt x="7798" y="8360"/>
                  </a:lnTo>
                  <a:cubicBezTo>
                    <a:pt x="8152" y="8360"/>
                    <a:pt x="8398" y="8256"/>
                    <a:pt x="8523" y="8055"/>
                  </a:cubicBezTo>
                  <a:cubicBezTo>
                    <a:pt x="8692" y="7793"/>
                    <a:pt x="8605" y="7461"/>
                    <a:pt x="8534" y="7281"/>
                  </a:cubicBezTo>
                  <a:cubicBezTo>
                    <a:pt x="8736" y="7014"/>
                    <a:pt x="8627" y="6665"/>
                    <a:pt x="8539" y="6485"/>
                  </a:cubicBezTo>
                  <a:cubicBezTo>
                    <a:pt x="8556" y="6458"/>
                    <a:pt x="8572" y="6431"/>
                    <a:pt x="8588" y="6409"/>
                  </a:cubicBezTo>
                  <a:cubicBezTo>
                    <a:pt x="8785" y="6044"/>
                    <a:pt x="8567" y="5630"/>
                    <a:pt x="8430" y="5428"/>
                  </a:cubicBezTo>
                  <a:cubicBezTo>
                    <a:pt x="8447" y="5406"/>
                    <a:pt x="8458" y="5385"/>
                    <a:pt x="8463" y="5363"/>
                  </a:cubicBezTo>
                  <a:cubicBezTo>
                    <a:pt x="8577" y="5074"/>
                    <a:pt x="8419" y="4796"/>
                    <a:pt x="8289" y="4633"/>
                  </a:cubicBezTo>
                  <a:cubicBezTo>
                    <a:pt x="8294" y="4627"/>
                    <a:pt x="8300" y="4616"/>
                    <a:pt x="8305" y="4605"/>
                  </a:cubicBezTo>
                  <a:cubicBezTo>
                    <a:pt x="8441" y="4278"/>
                    <a:pt x="8229" y="3957"/>
                    <a:pt x="8082" y="3783"/>
                  </a:cubicBezTo>
                  <a:cubicBezTo>
                    <a:pt x="8147" y="3684"/>
                    <a:pt x="8185" y="3570"/>
                    <a:pt x="8185" y="3456"/>
                  </a:cubicBezTo>
                  <a:cubicBezTo>
                    <a:pt x="8185" y="3221"/>
                    <a:pt x="8049" y="3031"/>
                    <a:pt x="7831" y="2873"/>
                  </a:cubicBezTo>
                  <a:cubicBezTo>
                    <a:pt x="7875" y="2775"/>
                    <a:pt x="7896" y="2671"/>
                    <a:pt x="7896" y="2562"/>
                  </a:cubicBezTo>
                  <a:cubicBezTo>
                    <a:pt x="7896" y="2290"/>
                    <a:pt x="7760" y="2061"/>
                    <a:pt x="7488" y="1875"/>
                  </a:cubicBezTo>
                  <a:cubicBezTo>
                    <a:pt x="7520" y="1799"/>
                    <a:pt x="7531" y="1723"/>
                    <a:pt x="7531" y="1641"/>
                  </a:cubicBezTo>
                  <a:cubicBezTo>
                    <a:pt x="7531" y="1276"/>
                    <a:pt x="7215" y="1014"/>
                    <a:pt x="6779" y="829"/>
                  </a:cubicBezTo>
                  <a:cubicBezTo>
                    <a:pt x="6796" y="791"/>
                    <a:pt x="6801" y="753"/>
                    <a:pt x="6807" y="709"/>
                  </a:cubicBezTo>
                  <a:cubicBezTo>
                    <a:pt x="6807" y="143"/>
                    <a:pt x="5117" y="28"/>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84"/>
            <p:cNvSpPr/>
            <p:nvPr/>
          </p:nvSpPr>
          <p:spPr>
            <a:xfrm>
              <a:off x="3304301" y="1771162"/>
              <a:ext cx="24135" cy="107029"/>
            </a:xfrm>
            <a:custGeom>
              <a:rect b="b" l="l" r="r" t="t"/>
              <a:pathLst>
                <a:path extrusionOk="0" h="4235" w="955">
                  <a:moveTo>
                    <a:pt x="475" y="1"/>
                  </a:moveTo>
                  <a:cubicBezTo>
                    <a:pt x="475" y="1"/>
                    <a:pt x="213" y="34"/>
                    <a:pt x="137" y="77"/>
                  </a:cubicBezTo>
                  <a:cubicBezTo>
                    <a:pt x="61" y="115"/>
                    <a:pt x="1" y="1102"/>
                    <a:pt x="126" y="1211"/>
                  </a:cubicBezTo>
                  <a:cubicBezTo>
                    <a:pt x="251" y="1314"/>
                    <a:pt x="44" y="1478"/>
                    <a:pt x="55" y="1739"/>
                  </a:cubicBezTo>
                  <a:cubicBezTo>
                    <a:pt x="61" y="2006"/>
                    <a:pt x="126" y="2872"/>
                    <a:pt x="191" y="3014"/>
                  </a:cubicBezTo>
                  <a:cubicBezTo>
                    <a:pt x="251" y="3150"/>
                    <a:pt x="240" y="4235"/>
                    <a:pt x="475" y="4235"/>
                  </a:cubicBezTo>
                  <a:cubicBezTo>
                    <a:pt x="709" y="4235"/>
                    <a:pt x="698" y="3150"/>
                    <a:pt x="763" y="3014"/>
                  </a:cubicBezTo>
                  <a:cubicBezTo>
                    <a:pt x="823" y="2878"/>
                    <a:pt x="889" y="2006"/>
                    <a:pt x="900" y="1739"/>
                  </a:cubicBezTo>
                  <a:cubicBezTo>
                    <a:pt x="905" y="1478"/>
                    <a:pt x="704" y="1314"/>
                    <a:pt x="829" y="1211"/>
                  </a:cubicBezTo>
                  <a:cubicBezTo>
                    <a:pt x="954" y="1102"/>
                    <a:pt x="894" y="121"/>
                    <a:pt x="818" y="77"/>
                  </a:cubicBezTo>
                  <a:cubicBezTo>
                    <a:pt x="742" y="28"/>
                    <a:pt x="475" y="1"/>
                    <a:pt x="4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84"/>
            <p:cNvSpPr/>
            <p:nvPr/>
          </p:nvSpPr>
          <p:spPr>
            <a:xfrm>
              <a:off x="3281581" y="1617733"/>
              <a:ext cx="31970" cy="31110"/>
            </a:xfrm>
            <a:custGeom>
              <a:rect b="b" l="l" r="r" t="t"/>
              <a:pathLst>
                <a:path extrusionOk="0" h="1231" w="1265">
                  <a:moveTo>
                    <a:pt x="811" y="1"/>
                  </a:moveTo>
                  <a:cubicBezTo>
                    <a:pt x="603" y="1"/>
                    <a:pt x="245" y="106"/>
                    <a:pt x="126" y="241"/>
                  </a:cubicBezTo>
                  <a:cubicBezTo>
                    <a:pt x="1" y="383"/>
                    <a:pt x="1" y="868"/>
                    <a:pt x="88" y="983"/>
                  </a:cubicBezTo>
                  <a:cubicBezTo>
                    <a:pt x="162" y="1080"/>
                    <a:pt x="321" y="1230"/>
                    <a:pt x="505" y="1230"/>
                  </a:cubicBezTo>
                  <a:cubicBezTo>
                    <a:pt x="536" y="1230"/>
                    <a:pt x="568" y="1226"/>
                    <a:pt x="600" y="1217"/>
                  </a:cubicBezTo>
                  <a:cubicBezTo>
                    <a:pt x="823" y="1151"/>
                    <a:pt x="1058" y="683"/>
                    <a:pt x="1161" y="568"/>
                  </a:cubicBezTo>
                  <a:cubicBezTo>
                    <a:pt x="1265" y="454"/>
                    <a:pt x="1134" y="18"/>
                    <a:pt x="840" y="2"/>
                  </a:cubicBezTo>
                  <a:cubicBezTo>
                    <a:pt x="830" y="1"/>
                    <a:pt x="821" y="1"/>
                    <a:pt x="81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84"/>
            <p:cNvSpPr/>
            <p:nvPr/>
          </p:nvSpPr>
          <p:spPr>
            <a:xfrm>
              <a:off x="3320703" y="1617733"/>
              <a:ext cx="31818" cy="31110"/>
            </a:xfrm>
            <a:custGeom>
              <a:rect b="b" l="l" r="r" t="t"/>
              <a:pathLst>
                <a:path extrusionOk="0" h="1231" w="1259">
                  <a:moveTo>
                    <a:pt x="453" y="1"/>
                  </a:moveTo>
                  <a:cubicBezTo>
                    <a:pt x="444" y="1"/>
                    <a:pt x="434" y="1"/>
                    <a:pt x="425" y="2"/>
                  </a:cubicBezTo>
                  <a:cubicBezTo>
                    <a:pt x="131" y="18"/>
                    <a:pt x="0" y="454"/>
                    <a:pt x="104" y="568"/>
                  </a:cubicBezTo>
                  <a:cubicBezTo>
                    <a:pt x="207" y="683"/>
                    <a:pt x="436" y="1151"/>
                    <a:pt x="659" y="1217"/>
                  </a:cubicBezTo>
                  <a:cubicBezTo>
                    <a:pt x="691" y="1226"/>
                    <a:pt x="723" y="1230"/>
                    <a:pt x="754" y="1230"/>
                  </a:cubicBezTo>
                  <a:cubicBezTo>
                    <a:pt x="938" y="1230"/>
                    <a:pt x="1097" y="1080"/>
                    <a:pt x="1172" y="983"/>
                  </a:cubicBezTo>
                  <a:cubicBezTo>
                    <a:pt x="1259" y="868"/>
                    <a:pt x="1259" y="383"/>
                    <a:pt x="1133" y="241"/>
                  </a:cubicBezTo>
                  <a:cubicBezTo>
                    <a:pt x="1014" y="106"/>
                    <a:pt x="656" y="1"/>
                    <a:pt x="4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84"/>
            <p:cNvSpPr/>
            <p:nvPr/>
          </p:nvSpPr>
          <p:spPr>
            <a:xfrm>
              <a:off x="3305817" y="1641994"/>
              <a:ext cx="23984" cy="19359"/>
            </a:xfrm>
            <a:custGeom>
              <a:rect b="b" l="l" r="r" t="t"/>
              <a:pathLst>
                <a:path extrusionOk="0" h="766" w="949">
                  <a:moveTo>
                    <a:pt x="475" y="1"/>
                  </a:moveTo>
                  <a:cubicBezTo>
                    <a:pt x="355" y="1"/>
                    <a:pt x="1" y="655"/>
                    <a:pt x="208" y="742"/>
                  </a:cubicBezTo>
                  <a:cubicBezTo>
                    <a:pt x="247" y="758"/>
                    <a:pt x="281" y="765"/>
                    <a:pt x="311" y="765"/>
                  </a:cubicBezTo>
                  <a:cubicBezTo>
                    <a:pt x="435" y="765"/>
                    <a:pt x="475" y="644"/>
                    <a:pt x="475" y="644"/>
                  </a:cubicBezTo>
                  <a:cubicBezTo>
                    <a:pt x="475" y="644"/>
                    <a:pt x="514" y="765"/>
                    <a:pt x="639" y="765"/>
                  </a:cubicBezTo>
                  <a:cubicBezTo>
                    <a:pt x="668" y="765"/>
                    <a:pt x="702" y="758"/>
                    <a:pt x="742" y="742"/>
                  </a:cubicBezTo>
                  <a:cubicBezTo>
                    <a:pt x="949" y="655"/>
                    <a:pt x="594" y="1"/>
                    <a:pt x="4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0" name="Google Shape;18540;p84"/>
          <p:cNvGrpSpPr/>
          <p:nvPr/>
        </p:nvGrpSpPr>
        <p:grpSpPr>
          <a:xfrm>
            <a:off x="3572045" y="1558993"/>
            <a:ext cx="451013" cy="1136125"/>
            <a:chOff x="3827467" y="1557988"/>
            <a:chExt cx="451013" cy="1136125"/>
          </a:xfrm>
        </p:grpSpPr>
        <p:sp>
          <p:nvSpPr>
            <p:cNvPr id="18541" name="Google Shape;18541;p84"/>
            <p:cNvSpPr/>
            <p:nvPr/>
          </p:nvSpPr>
          <p:spPr>
            <a:xfrm>
              <a:off x="3827467" y="1557988"/>
              <a:ext cx="451013" cy="1136125"/>
            </a:xfrm>
            <a:custGeom>
              <a:rect b="b" l="l" r="r" t="t"/>
              <a:pathLst>
                <a:path extrusionOk="0" h="44955" w="17846">
                  <a:moveTo>
                    <a:pt x="8915" y="1"/>
                  </a:moveTo>
                  <a:cubicBezTo>
                    <a:pt x="6365" y="17"/>
                    <a:pt x="6904" y="2693"/>
                    <a:pt x="6904" y="2693"/>
                  </a:cubicBezTo>
                  <a:cubicBezTo>
                    <a:pt x="6474" y="2916"/>
                    <a:pt x="6812" y="3559"/>
                    <a:pt x="6844" y="3897"/>
                  </a:cubicBezTo>
                  <a:cubicBezTo>
                    <a:pt x="6871" y="4240"/>
                    <a:pt x="7084" y="4256"/>
                    <a:pt x="7084" y="4256"/>
                  </a:cubicBezTo>
                  <a:cubicBezTo>
                    <a:pt x="7198" y="4769"/>
                    <a:pt x="7678" y="5575"/>
                    <a:pt x="7678" y="5575"/>
                  </a:cubicBezTo>
                  <a:cubicBezTo>
                    <a:pt x="7874" y="7831"/>
                    <a:pt x="5422" y="7766"/>
                    <a:pt x="4234" y="8474"/>
                  </a:cubicBezTo>
                  <a:cubicBezTo>
                    <a:pt x="3041" y="9182"/>
                    <a:pt x="3362" y="11215"/>
                    <a:pt x="3362" y="12888"/>
                  </a:cubicBezTo>
                  <a:cubicBezTo>
                    <a:pt x="3362" y="14566"/>
                    <a:pt x="2817" y="16081"/>
                    <a:pt x="2332" y="18173"/>
                  </a:cubicBezTo>
                  <a:cubicBezTo>
                    <a:pt x="1935" y="19901"/>
                    <a:pt x="1755" y="21137"/>
                    <a:pt x="1700" y="21524"/>
                  </a:cubicBezTo>
                  <a:cubicBezTo>
                    <a:pt x="1542" y="21552"/>
                    <a:pt x="1177" y="21677"/>
                    <a:pt x="774" y="22260"/>
                  </a:cubicBezTo>
                  <a:cubicBezTo>
                    <a:pt x="540" y="22603"/>
                    <a:pt x="469" y="22936"/>
                    <a:pt x="300" y="23110"/>
                  </a:cubicBezTo>
                  <a:cubicBezTo>
                    <a:pt x="205" y="23205"/>
                    <a:pt x="280" y="23371"/>
                    <a:pt x="441" y="23371"/>
                  </a:cubicBezTo>
                  <a:cubicBezTo>
                    <a:pt x="568" y="23371"/>
                    <a:pt x="749" y="23268"/>
                    <a:pt x="943" y="22946"/>
                  </a:cubicBezTo>
                  <a:lnTo>
                    <a:pt x="943" y="22946"/>
                  </a:lnTo>
                  <a:lnTo>
                    <a:pt x="147" y="24805"/>
                  </a:lnTo>
                  <a:cubicBezTo>
                    <a:pt x="147" y="24805"/>
                    <a:pt x="0" y="25077"/>
                    <a:pt x="235" y="25104"/>
                  </a:cubicBezTo>
                  <a:cubicBezTo>
                    <a:pt x="241" y="25105"/>
                    <a:pt x="247" y="25106"/>
                    <a:pt x="253" y="25106"/>
                  </a:cubicBezTo>
                  <a:cubicBezTo>
                    <a:pt x="599" y="25106"/>
                    <a:pt x="886" y="23786"/>
                    <a:pt x="1041" y="23786"/>
                  </a:cubicBezTo>
                  <a:cubicBezTo>
                    <a:pt x="1155" y="23786"/>
                    <a:pt x="404" y="25306"/>
                    <a:pt x="779" y="25431"/>
                  </a:cubicBezTo>
                  <a:cubicBezTo>
                    <a:pt x="793" y="25435"/>
                    <a:pt x="805" y="25437"/>
                    <a:pt x="818" y="25437"/>
                  </a:cubicBezTo>
                  <a:cubicBezTo>
                    <a:pt x="1182" y="25437"/>
                    <a:pt x="1437" y="23862"/>
                    <a:pt x="1519" y="23862"/>
                  </a:cubicBezTo>
                  <a:cubicBezTo>
                    <a:pt x="1519" y="23862"/>
                    <a:pt x="1520" y="23862"/>
                    <a:pt x="1521" y="23862"/>
                  </a:cubicBezTo>
                  <a:cubicBezTo>
                    <a:pt x="1613" y="23889"/>
                    <a:pt x="1085" y="25268"/>
                    <a:pt x="1384" y="25371"/>
                  </a:cubicBezTo>
                  <a:cubicBezTo>
                    <a:pt x="1399" y="25377"/>
                    <a:pt x="1414" y="25379"/>
                    <a:pt x="1428" y="25379"/>
                  </a:cubicBezTo>
                  <a:cubicBezTo>
                    <a:pt x="1774" y="25379"/>
                    <a:pt x="1780" y="23840"/>
                    <a:pt x="2005" y="23840"/>
                  </a:cubicBezTo>
                  <a:cubicBezTo>
                    <a:pt x="2007" y="23840"/>
                    <a:pt x="2009" y="23840"/>
                    <a:pt x="2011" y="23840"/>
                  </a:cubicBezTo>
                  <a:cubicBezTo>
                    <a:pt x="2060" y="23846"/>
                    <a:pt x="1695" y="25012"/>
                    <a:pt x="1956" y="25012"/>
                  </a:cubicBezTo>
                  <a:cubicBezTo>
                    <a:pt x="2213" y="25012"/>
                    <a:pt x="2218" y="24238"/>
                    <a:pt x="2463" y="23846"/>
                  </a:cubicBezTo>
                  <a:cubicBezTo>
                    <a:pt x="2698" y="23486"/>
                    <a:pt x="2997" y="22434"/>
                    <a:pt x="2845" y="21906"/>
                  </a:cubicBezTo>
                  <a:cubicBezTo>
                    <a:pt x="3281" y="20467"/>
                    <a:pt x="4354" y="17568"/>
                    <a:pt x="4616" y="16304"/>
                  </a:cubicBezTo>
                  <a:cubicBezTo>
                    <a:pt x="4904" y="14887"/>
                    <a:pt x="5389" y="12119"/>
                    <a:pt x="5389" y="12119"/>
                  </a:cubicBezTo>
                  <a:cubicBezTo>
                    <a:pt x="5842" y="13018"/>
                    <a:pt x="6098" y="17111"/>
                    <a:pt x="5711" y="18206"/>
                  </a:cubicBezTo>
                  <a:cubicBezTo>
                    <a:pt x="5324" y="19307"/>
                    <a:pt x="4419" y="21944"/>
                    <a:pt x="4806" y="24396"/>
                  </a:cubicBezTo>
                  <a:cubicBezTo>
                    <a:pt x="5193" y="26843"/>
                    <a:pt x="5515" y="30161"/>
                    <a:pt x="5389" y="33033"/>
                  </a:cubicBezTo>
                  <a:cubicBezTo>
                    <a:pt x="5259" y="35899"/>
                    <a:pt x="5744" y="39026"/>
                    <a:pt x="6130" y="41184"/>
                  </a:cubicBezTo>
                  <a:cubicBezTo>
                    <a:pt x="6517" y="43342"/>
                    <a:pt x="6065" y="43892"/>
                    <a:pt x="5776" y="44279"/>
                  </a:cubicBezTo>
                  <a:cubicBezTo>
                    <a:pt x="5487" y="44666"/>
                    <a:pt x="6065" y="44955"/>
                    <a:pt x="6065" y="44955"/>
                  </a:cubicBezTo>
                  <a:lnTo>
                    <a:pt x="7547" y="44955"/>
                  </a:lnTo>
                  <a:cubicBezTo>
                    <a:pt x="8092" y="44955"/>
                    <a:pt x="7934" y="44568"/>
                    <a:pt x="7743" y="43440"/>
                  </a:cubicBezTo>
                  <a:cubicBezTo>
                    <a:pt x="7547" y="42312"/>
                    <a:pt x="7356" y="41408"/>
                    <a:pt x="7580" y="39925"/>
                  </a:cubicBezTo>
                  <a:cubicBezTo>
                    <a:pt x="7874" y="38062"/>
                    <a:pt x="7972" y="36171"/>
                    <a:pt x="7869" y="34286"/>
                  </a:cubicBezTo>
                  <a:cubicBezTo>
                    <a:pt x="7743" y="32030"/>
                    <a:pt x="7771" y="31583"/>
                    <a:pt x="8190" y="29905"/>
                  </a:cubicBezTo>
                  <a:cubicBezTo>
                    <a:pt x="8566" y="28412"/>
                    <a:pt x="8860" y="24396"/>
                    <a:pt x="8920" y="23535"/>
                  </a:cubicBezTo>
                  <a:cubicBezTo>
                    <a:pt x="8980" y="24396"/>
                    <a:pt x="9280" y="28412"/>
                    <a:pt x="9650" y="29905"/>
                  </a:cubicBezTo>
                  <a:cubicBezTo>
                    <a:pt x="10070" y="31583"/>
                    <a:pt x="10103" y="32030"/>
                    <a:pt x="9972" y="34286"/>
                  </a:cubicBezTo>
                  <a:cubicBezTo>
                    <a:pt x="9874" y="36171"/>
                    <a:pt x="9966" y="38062"/>
                    <a:pt x="10266" y="39925"/>
                  </a:cubicBezTo>
                  <a:cubicBezTo>
                    <a:pt x="10490" y="41408"/>
                    <a:pt x="10293" y="42312"/>
                    <a:pt x="10103" y="43440"/>
                  </a:cubicBezTo>
                  <a:cubicBezTo>
                    <a:pt x="9907" y="44568"/>
                    <a:pt x="9749" y="44955"/>
                    <a:pt x="10293" y="44955"/>
                  </a:cubicBezTo>
                  <a:lnTo>
                    <a:pt x="11776" y="44955"/>
                  </a:lnTo>
                  <a:cubicBezTo>
                    <a:pt x="11776" y="44955"/>
                    <a:pt x="12359" y="44666"/>
                    <a:pt x="12070" y="44279"/>
                  </a:cubicBezTo>
                  <a:cubicBezTo>
                    <a:pt x="11776" y="43892"/>
                    <a:pt x="11329" y="43342"/>
                    <a:pt x="11716" y="41184"/>
                  </a:cubicBezTo>
                  <a:cubicBezTo>
                    <a:pt x="12102" y="39026"/>
                    <a:pt x="12582" y="35899"/>
                    <a:pt x="12457" y="33033"/>
                  </a:cubicBezTo>
                  <a:cubicBezTo>
                    <a:pt x="12326" y="30166"/>
                    <a:pt x="12653" y="26848"/>
                    <a:pt x="13034" y="24396"/>
                  </a:cubicBezTo>
                  <a:cubicBezTo>
                    <a:pt x="13421" y="21944"/>
                    <a:pt x="12522" y="19301"/>
                    <a:pt x="12135" y="18206"/>
                  </a:cubicBezTo>
                  <a:cubicBezTo>
                    <a:pt x="11748" y="17111"/>
                    <a:pt x="12004" y="13018"/>
                    <a:pt x="12457" y="12119"/>
                  </a:cubicBezTo>
                  <a:cubicBezTo>
                    <a:pt x="12457" y="12119"/>
                    <a:pt x="12936" y="14887"/>
                    <a:pt x="13230" y="16304"/>
                  </a:cubicBezTo>
                  <a:cubicBezTo>
                    <a:pt x="13487" y="17568"/>
                    <a:pt x="14560" y="20462"/>
                    <a:pt x="15001" y="21900"/>
                  </a:cubicBezTo>
                  <a:cubicBezTo>
                    <a:pt x="14843" y="22434"/>
                    <a:pt x="15148" y="23480"/>
                    <a:pt x="15377" y="23846"/>
                  </a:cubicBezTo>
                  <a:cubicBezTo>
                    <a:pt x="15623" y="24238"/>
                    <a:pt x="15628" y="25006"/>
                    <a:pt x="15890" y="25006"/>
                  </a:cubicBezTo>
                  <a:cubicBezTo>
                    <a:pt x="16146" y="25006"/>
                    <a:pt x="15781" y="23846"/>
                    <a:pt x="15835" y="23840"/>
                  </a:cubicBezTo>
                  <a:cubicBezTo>
                    <a:pt x="15837" y="23840"/>
                    <a:pt x="15839" y="23840"/>
                    <a:pt x="15841" y="23840"/>
                  </a:cubicBezTo>
                  <a:cubicBezTo>
                    <a:pt x="16060" y="23840"/>
                    <a:pt x="16072" y="25379"/>
                    <a:pt x="16418" y="25379"/>
                  </a:cubicBezTo>
                  <a:cubicBezTo>
                    <a:pt x="16432" y="25379"/>
                    <a:pt x="16447" y="25377"/>
                    <a:pt x="16462" y="25371"/>
                  </a:cubicBezTo>
                  <a:cubicBezTo>
                    <a:pt x="16756" y="25268"/>
                    <a:pt x="16227" y="23889"/>
                    <a:pt x="16320" y="23862"/>
                  </a:cubicBezTo>
                  <a:cubicBezTo>
                    <a:pt x="16321" y="23862"/>
                    <a:pt x="16321" y="23862"/>
                    <a:pt x="16322" y="23862"/>
                  </a:cubicBezTo>
                  <a:cubicBezTo>
                    <a:pt x="16413" y="23862"/>
                    <a:pt x="16659" y="25432"/>
                    <a:pt x="17021" y="25432"/>
                  </a:cubicBezTo>
                  <a:cubicBezTo>
                    <a:pt x="17034" y="25432"/>
                    <a:pt x="17047" y="25430"/>
                    <a:pt x="17061" y="25426"/>
                  </a:cubicBezTo>
                  <a:cubicBezTo>
                    <a:pt x="17437" y="25306"/>
                    <a:pt x="16685" y="23786"/>
                    <a:pt x="16805" y="23786"/>
                  </a:cubicBezTo>
                  <a:cubicBezTo>
                    <a:pt x="16955" y="23786"/>
                    <a:pt x="17247" y="25106"/>
                    <a:pt x="17588" y="25106"/>
                  </a:cubicBezTo>
                  <a:cubicBezTo>
                    <a:pt x="17594" y="25106"/>
                    <a:pt x="17600" y="25105"/>
                    <a:pt x="17606" y="25104"/>
                  </a:cubicBezTo>
                  <a:cubicBezTo>
                    <a:pt x="17846" y="25077"/>
                    <a:pt x="17699" y="24805"/>
                    <a:pt x="17699" y="24805"/>
                  </a:cubicBezTo>
                  <a:lnTo>
                    <a:pt x="16908" y="22946"/>
                  </a:lnTo>
                  <a:lnTo>
                    <a:pt x="16908" y="22946"/>
                  </a:lnTo>
                  <a:cubicBezTo>
                    <a:pt x="17100" y="23268"/>
                    <a:pt x="17281" y="23371"/>
                    <a:pt x="17408" y="23371"/>
                  </a:cubicBezTo>
                  <a:cubicBezTo>
                    <a:pt x="17570" y="23371"/>
                    <a:pt x="17646" y="23205"/>
                    <a:pt x="17551" y="23110"/>
                  </a:cubicBezTo>
                  <a:cubicBezTo>
                    <a:pt x="17383" y="22936"/>
                    <a:pt x="17306" y="22598"/>
                    <a:pt x="17072" y="22260"/>
                  </a:cubicBezTo>
                  <a:cubicBezTo>
                    <a:pt x="16669" y="21677"/>
                    <a:pt x="16309" y="21552"/>
                    <a:pt x="16146" y="21524"/>
                  </a:cubicBezTo>
                  <a:cubicBezTo>
                    <a:pt x="16097" y="21137"/>
                    <a:pt x="15917" y="19901"/>
                    <a:pt x="15519" y="18173"/>
                  </a:cubicBezTo>
                  <a:cubicBezTo>
                    <a:pt x="15034" y="16081"/>
                    <a:pt x="14489" y="14566"/>
                    <a:pt x="14489" y="12888"/>
                  </a:cubicBezTo>
                  <a:cubicBezTo>
                    <a:pt x="14489" y="11215"/>
                    <a:pt x="14811" y="9182"/>
                    <a:pt x="13617" y="8474"/>
                  </a:cubicBezTo>
                  <a:cubicBezTo>
                    <a:pt x="12424" y="7766"/>
                    <a:pt x="9977" y="7831"/>
                    <a:pt x="10168" y="5575"/>
                  </a:cubicBezTo>
                  <a:cubicBezTo>
                    <a:pt x="10168" y="5575"/>
                    <a:pt x="10653" y="4769"/>
                    <a:pt x="10767" y="4256"/>
                  </a:cubicBezTo>
                  <a:cubicBezTo>
                    <a:pt x="10767" y="4256"/>
                    <a:pt x="10975" y="4240"/>
                    <a:pt x="11007" y="3897"/>
                  </a:cubicBezTo>
                  <a:cubicBezTo>
                    <a:pt x="11040" y="3559"/>
                    <a:pt x="11378" y="2916"/>
                    <a:pt x="10942" y="2693"/>
                  </a:cubicBezTo>
                  <a:cubicBezTo>
                    <a:pt x="10942" y="2693"/>
                    <a:pt x="11487" y="17"/>
                    <a:pt x="8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42" name="Google Shape;18542;p84"/>
            <p:cNvGrpSpPr/>
            <p:nvPr/>
          </p:nvGrpSpPr>
          <p:grpSpPr>
            <a:xfrm>
              <a:off x="3979228" y="1581563"/>
              <a:ext cx="147768" cy="558502"/>
              <a:chOff x="3979228" y="1581563"/>
              <a:chExt cx="147768" cy="558502"/>
            </a:xfrm>
          </p:grpSpPr>
          <p:sp>
            <p:nvSpPr>
              <p:cNvPr id="18543" name="Google Shape;18543;p84"/>
              <p:cNvSpPr/>
              <p:nvPr/>
            </p:nvSpPr>
            <p:spPr>
              <a:xfrm>
                <a:off x="3979228" y="1780614"/>
                <a:ext cx="147768" cy="143194"/>
              </a:xfrm>
              <a:custGeom>
                <a:rect b="b" l="l" r="r" t="t"/>
                <a:pathLst>
                  <a:path extrusionOk="0" h="5666" w="5847">
                    <a:moveTo>
                      <a:pt x="2918" y="0"/>
                    </a:moveTo>
                    <a:cubicBezTo>
                      <a:pt x="2881" y="0"/>
                      <a:pt x="2844" y="8"/>
                      <a:pt x="2812" y="25"/>
                    </a:cubicBezTo>
                    <a:cubicBezTo>
                      <a:pt x="2768" y="52"/>
                      <a:pt x="2741" y="101"/>
                      <a:pt x="2746" y="150"/>
                    </a:cubicBezTo>
                    <a:lnTo>
                      <a:pt x="2774" y="1785"/>
                    </a:lnTo>
                    <a:cubicBezTo>
                      <a:pt x="2774" y="1785"/>
                      <a:pt x="2720" y="1882"/>
                      <a:pt x="2677" y="1882"/>
                    </a:cubicBezTo>
                    <a:cubicBezTo>
                      <a:pt x="2655" y="1882"/>
                      <a:pt x="2636" y="1857"/>
                      <a:pt x="2626" y="1785"/>
                    </a:cubicBezTo>
                    <a:cubicBezTo>
                      <a:pt x="2594" y="1567"/>
                      <a:pt x="2594" y="689"/>
                      <a:pt x="2507" y="471"/>
                    </a:cubicBezTo>
                    <a:cubicBezTo>
                      <a:pt x="2453" y="339"/>
                      <a:pt x="2311" y="240"/>
                      <a:pt x="2136" y="240"/>
                    </a:cubicBezTo>
                    <a:cubicBezTo>
                      <a:pt x="2023" y="240"/>
                      <a:pt x="1897" y="281"/>
                      <a:pt x="1771" y="379"/>
                    </a:cubicBezTo>
                    <a:cubicBezTo>
                      <a:pt x="1444" y="629"/>
                      <a:pt x="529" y="2095"/>
                      <a:pt x="322" y="2880"/>
                    </a:cubicBezTo>
                    <a:cubicBezTo>
                      <a:pt x="114" y="3659"/>
                      <a:pt x="0" y="4629"/>
                      <a:pt x="27" y="5005"/>
                    </a:cubicBezTo>
                    <a:cubicBezTo>
                      <a:pt x="59" y="5366"/>
                      <a:pt x="165" y="5666"/>
                      <a:pt x="486" y="5666"/>
                    </a:cubicBezTo>
                    <a:cubicBezTo>
                      <a:pt x="500" y="5666"/>
                      <a:pt x="514" y="5665"/>
                      <a:pt x="529" y="5664"/>
                    </a:cubicBezTo>
                    <a:cubicBezTo>
                      <a:pt x="883" y="5632"/>
                      <a:pt x="1270" y="5414"/>
                      <a:pt x="1357" y="5316"/>
                    </a:cubicBezTo>
                    <a:cubicBezTo>
                      <a:pt x="1444" y="5223"/>
                      <a:pt x="1477" y="5098"/>
                      <a:pt x="1771" y="5098"/>
                    </a:cubicBezTo>
                    <a:cubicBezTo>
                      <a:pt x="2065" y="5098"/>
                      <a:pt x="2452" y="5038"/>
                      <a:pt x="2534" y="4760"/>
                    </a:cubicBezTo>
                    <a:cubicBezTo>
                      <a:pt x="2621" y="4476"/>
                      <a:pt x="2741" y="3724"/>
                      <a:pt x="2774" y="3414"/>
                    </a:cubicBezTo>
                    <a:cubicBezTo>
                      <a:pt x="2806" y="3098"/>
                      <a:pt x="2741" y="2913"/>
                      <a:pt x="2774" y="2662"/>
                    </a:cubicBezTo>
                    <a:cubicBezTo>
                      <a:pt x="2790" y="2509"/>
                      <a:pt x="2801" y="2351"/>
                      <a:pt x="2801" y="2193"/>
                    </a:cubicBezTo>
                    <a:cubicBezTo>
                      <a:pt x="2834" y="2221"/>
                      <a:pt x="2877" y="2237"/>
                      <a:pt x="2921" y="2237"/>
                    </a:cubicBezTo>
                    <a:cubicBezTo>
                      <a:pt x="2964" y="2237"/>
                      <a:pt x="3008" y="2221"/>
                      <a:pt x="3046" y="2193"/>
                    </a:cubicBezTo>
                    <a:cubicBezTo>
                      <a:pt x="3046" y="2351"/>
                      <a:pt x="3057" y="2509"/>
                      <a:pt x="3073" y="2662"/>
                    </a:cubicBezTo>
                    <a:cubicBezTo>
                      <a:pt x="3101" y="2913"/>
                      <a:pt x="3046" y="3103"/>
                      <a:pt x="3073" y="3414"/>
                    </a:cubicBezTo>
                    <a:cubicBezTo>
                      <a:pt x="3101" y="3724"/>
                      <a:pt x="3220" y="4476"/>
                      <a:pt x="3308" y="4760"/>
                    </a:cubicBezTo>
                    <a:cubicBezTo>
                      <a:pt x="3400" y="5038"/>
                      <a:pt x="3782" y="5098"/>
                      <a:pt x="4076" y="5098"/>
                    </a:cubicBezTo>
                    <a:cubicBezTo>
                      <a:pt x="4370" y="5098"/>
                      <a:pt x="4403" y="5223"/>
                      <a:pt x="4490" y="5316"/>
                    </a:cubicBezTo>
                    <a:cubicBezTo>
                      <a:pt x="4577" y="5414"/>
                      <a:pt x="4964" y="5632"/>
                      <a:pt x="5318" y="5664"/>
                    </a:cubicBezTo>
                    <a:cubicBezTo>
                      <a:pt x="5333" y="5665"/>
                      <a:pt x="5347" y="5666"/>
                      <a:pt x="5361" y="5666"/>
                    </a:cubicBezTo>
                    <a:cubicBezTo>
                      <a:pt x="5682" y="5666"/>
                      <a:pt x="5788" y="5366"/>
                      <a:pt x="5820" y="5005"/>
                    </a:cubicBezTo>
                    <a:cubicBezTo>
                      <a:pt x="5847" y="4629"/>
                      <a:pt x="5722" y="3665"/>
                      <a:pt x="5514" y="2880"/>
                    </a:cubicBezTo>
                    <a:cubicBezTo>
                      <a:pt x="5313" y="2101"/>
                      <a:pt x="4397" y="629"/>
                      <a:pt x="4070" y="379"/>
                    </a:cubicBezTo>
                    <a:cubicBezTo>
                      <a:pt x="3943" y="281"/>
                      <a:pt x="3816" y="240"/>
                      <a:pt x="3703" y="240"/>
                    </a:cubicBezTo>
                    <a:cubicBezTo>
                      <a:pt x="3528" y="240"/>
                      <a:pt x="3388" y="339"/>
                      <a:pt x="3335" y="471"/>
                    </a:cubicBezTo>
                    <a:cubicBezTo>
                      <a:pt x="3242" y="695"/>
                      <a:pt x="3242" y="1567"/>
                      <a:pt x="3215" y="1785"/>
                    </a:cubicBezTo>
                    <a:cubicBezTo>
                      <a:pt x="3206" y="1857"/>
                      <a:pt x="3187" y="1882"/>
                      <a:pt x="3165" y="1882"/>
                    </a:cubicBezTo>
                    <a:cubicBezTo>
                      <a:pt x="3121" y="1882"/>
                      <a:pt x="3068" y="1785"/>
                      <a:pt x="3068" y="1785"/>
                    </a:cubicBezTo>
                    <a:lnTo>
                      <a:pt x="3095" y="150"/>
                    </a:lnTo>
                    <a:cubicBezTo>
                      <a:pt x="3095" y="101"/>
                      <a:pt x="3068" y="52"/>
                      <a:pt x="3024" y="25"/>
                    </a:cubicBezTo>
                    <a:cubicBezTo>
                      <a:pt x="2992" y="8"/>
                      <a:pt x="2955" y="0"/>
                      <a:pt x="29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84"/>
              <p:cNvSpPr/>
              <p:nvPr/>
            </p:nvSpPr>
            <p:spPr>
              <a:xfrm>
                <a:off x="4008696" y="1581563"/>
                <a:ext cx="88024" cy="80796"/>
              </a:xfrm>
              <a:custGeom>
                <a:rect b="b" l="l" r="r" t="t"/>
                <a:pathLst>
                  <a:path extrusionOk="0" h="3197" w="3483">
                    <a:moveTo>
                      <a:pt x="1263" y="1"/>
                    </a:moveTo>
                    <a:cubicBezTo>
                      <a:pt x="1025" y="1"/>
                      <a:pt x="746" y="51"/>
                      <a:pt x="512" y="385"/>
                    </a:cubicBezTo>
                    <a:cubicBezTo>
                      <a:pt x="191" y="831"/>
                      <a:pt x="0" y="1164"/>
                      <a:pt x="120" y="1676"/>
                    </a:cubicBezTo>
                    <a:cubicBezTo>
                      <a:pt x="196" y="2003"/>
                      <a:pt x="338" y="2139"/>
                      <a:pt x="540" y="2221"/>
                    </a:cubicBezTo>
                    <a:cubicBezTo>
                      <a:pt x="692" y="2281"/>
                      <a:pt x="834" y="2319"/>
                      <a:pt x="834" y="2319"/>
                    </a:cubicBezTo>
                    <a:cubicBezTo>
                      <a:pt x="883" y="2477"/>
                      <a:pt x="1014" y="2597"/>
                      <a:pt x="1177" y="2635"/>
                    </a:cubicBezTo>
                    <a:cubicBezTo>
                      <a:pt x="1373" y="2673"/>
                      <a:pt x="1586" y="2722"/>
                      <a:pt x="1586" y="2722"/>
                    </a:cubicBezTo>
                    <a:lnTo>
                      <a:pt x="1618" y="3098"/>
                    </a:lnTo>
                    <a:cubicBezTo>
                      <a:pt x="1618" y="3136"/>
                      <a:pt x="1646" y="3169"/>
                      <a:pt x="1684" y="3185"/>
                    </a:cubicBezTo>
                    <a:lnTo>
                      <a:pt x="1733" y="3196"/>
                    </a:lnTo>
                    <a:lnTo>
                      <a:pt x="1787" y="3185"/>
                    </a:lnTo>
                    <a:cubicBezTo>
                      <a:pt x="1831" y="3169"/>
                      <a:pt x="1858" y="3136"/>
                      <a:pt x="1864" y="3098"/>
                    </a:cubicBezTo>
                    <a:lnTo>
                      <a:pt x="1896" y="2722"/>
                    </a:lnTo>
                    <a:cubicBezTo>
                      <a:pt x="1896" y="2722"/>
                      <a:pt x="2103" y="2673"/>
                      <a:pt x="2300" y="2635"/>
                    </a:cubicBezTo>
                    <a:cubicBezTo>
                      <a:pt x="2463" y="2597"/>
                      <a:pt x="2594" y="2477"/>
                      <a:pt x="2648" y="2319"/>
                    </a:cubicBezTo>
                    <a:cubicBezTo>
                      <a:pt x="2648" y="2319"/>
                      <a:pt x="2790" y="2281"/>
                      <a:pt x="2937" y="2221"/>
                    </a:cubicBezTo>
                    <a:cubicBezTo>
                      <a:pt x="3144" y="2139"/>
                      <a:pt x="3280" y="2008"/>
                      <a:pt x="3362" y="1676"/>
                    </a:cubicBezTo>
                    <a:cubicBezTo>
                      <a:pt x="3482" y="1164"/>
                      <a:pt x="3291" y="831"/>
                      <a:pt x="2970" y="385"/>
                    </a:cubicBezTo>
                    <a:cubicBezTo>
                      <a:pt x="2731" y="51"/>
                      <a:pt x="2456" y="1"/>
                      <a:pt x="2219" y="1"/>
                    </a:cubicBezTo>
                    <a:cubicBezTo>
                      <a:pt x="2185" y="1"/>
                      <a:pt x="2152" y="2"/>
                      <a:pt x="2120" y="3"/>
                    </a:cubicBezTo>
                    <a:cubicBezTo>
                      <a:pt x="1744" y="14"/>
                      <a:pt x="1738" y="330"/>
                      <a:pt x="1738" y="330"/>
                    </a:cubicBezTo>
                    <a:cubicBezTo>
                      <a:pt x="1738" y="330"/>
                      <a:pt x="1738" y="14"/>
                      <a:pt x="1362" y="3"/>
                    </a:cubicBezTo>
                    <a:cubicBezTo>
                      <a:pt x="1330" y="2"/>
                      <a:pt x="1297" y="1"/>
                      <a:pt x="12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84"/>
              <p:cNvSpPr/>
              <p:nvPr/>
            </p:nvSpPr>
            <p:spPr>
              <a:xfrm>
                <a:off x="4018199" y="1882715"/>
                <a:ext cx="105361" cy="130583"/>
              </a:xfrm>
              <a:custGeom>
                <a:rect b="b" l="l" r="r" t="t"/>
                <a:pathLst>
                  <a:path extrusionOk="0" h="5167" w="4169">
                    <a:moveTo>
                      <a:pt x="1613" y="1"/>
                    </a:moveTo>
                    <a:cubicBezTo>
                      <a:pt x="1613" y="1"/>
                      <a:pt x="1373" y="1259"/>
                      <a:pt x="1744" y="1804"/>
                    </a:cubicBezTo>
                    <a:cubicBezTo>
                      <a:pt x="1864" y="1973"/>
                      <a:pt x="2043" y="2098"/>
                      <a:pt x="2251" y="2142"/>
                    </a:cubicBezTo>
                    <a:cubicBezTo>
                      <a:pt x="2234" y="2251"/>
                      <a:pt x="2256" y="2360"/>
                      <a:pt x="2305" y="2453"/>
                    </a:cubicBezTo>
                    <a:cubicBezTo>
                      <a:pt x="2392" y="2594"/>
                      <a:pt x="2474" y="2709"/>
                      <a:pt x="2474" y="2709"/>
                    </a:cubicBezTo>
                    <a:cubicBezTo>
                      <a:pt x="2425" y="2774"/>
                      <a:pt x="2381" y="2850"/>
                      <a:pt x="2365" y="2932"/>
                    </a:cubicBezTo>
                    <a:cubicBezTo>
                      <a:pt x="2327" y="3052"/>
                      <a:pt x="2305" y="3177"/>
                      <a:pt x="2305" y="3303"/>
                    </a:cubicBezTo>
                    <a:cubicBezTo>
                      <a:pt x="2223" y="3335"/>
                      <a:pt x="2147" y="3384"/>
                      <a:pt x="2082" y="3439"/>
                    </a:cubicBezTo>
                    <a:cubicBezTo>
                      <a:pt x="1940" y="3553"/>
                      <a:pt x="1798" y="3837"/>
                      <a:pt x="1798" y="3837"/>
                    </a:cubicBezTo>
                    <a:cubicBezTo>
                      <a:pt x="1726" y="3778"/>
                      <a:pt x="1635" y="3745"/>
                      <a:pt x="1544" y="3745"/>
                    </a:cubicBezTo>
                    <a:cubicBezTo>
                      <a:pt x="1525" y="3745"/>
                      <a:pt x="1506" y="3747"/>
                      <a:pt x="1488" y="3749"/>
                    </a:cubicBezTo>
                    <a:cubicBezTo>
                      <a:pt x="1292" y="3782"/>
                      <a:pt x="1177" y="3864"/>
                      <a:pt x="1090" y="3864"/>
                    </a:cubicBezTo>
                    <a:cubicBezTo>
                      <a:pt x="1008" y="3864"/>
                      <a:pt x="926" y="3684"/>
                      <a:pt x="643" y="3640"/>
                    </a:cubicBezTo>
                    <a:cubicBezTo>
                      <a:pt x="599" y="3633"/>
                      <a:pt x="558" y="3629"/>
                      <a:pt x="520" y="3629"/>
                    </a:cubicBezTo>
                    <a:cubicBezTo>
                      <a:pt x="266" y="3629"/>
                      <a:pt x="152" y="3808"/>
                      <a:pt x="76" y="4202"/>
                    </a:cubicBezTo>
                    <a:cubicBezTo>
                      <a:pt x="0" y="4605"/>
                      <a:pt x="87" y="5166"/>
                      <a:pt x="87" y="5166"/>
                    </a:cubicBezTo>
                    <a:lnTo>
                      <a:pt x="409" y="5112"/>
                    </a:lnTo>
                    <a:cubicBezTo>
                      <a:pt x="409" y="5112"/>
                      <a:pt x="360" y="4512"/>
                      <a:pt x="414" y="4371"/>
                    </a:cubicBezTo>
                    <a:cubicBezTo>
                      <a:pt x="458" y="4262"/>
                      <a:pt x="504" y="4185"/>
                      <a:pt x="579" y="4185"/>
                    </a:cubicBezTo>
                    <a:cubicBezTo>
                      <a:pt x="598" y="4185"/>
                      <a:pt x="620" y="4190"/>
                      <a:pt x="643" y="4202"/>
                    </a:cubicBezTo>
                    <a:cubicBezTo>
                      <a:pt x="737" y="4253"/>
                      <a:pt x="795" y="4322"/>
                      <a:pt x="879" y="4322"/>
                    </a:cubicBezTo>
                    <a:cubicBezTo>
                      <a:pt x="892" y="4322"/>
                      <a:pt x="906" y="4320"/>
                      <a:pt x="921" y="4316"/>
                    </a:cubicBezTo>
                    <a:cubicBezTo>
                      <a:pt x="1000" y="4297"/>
                      <a:pt x="944" y="4266"/>
                      <a:pt x="957" y="4266"/>
                    </a:cubicBezTo>
                    <a:cubicBezTo>
                      <a:pt x="963" y="4266"/>
                      <a:pt x="983" y="4272"/>
                      <a:pt x="1035" y="4289"/>
                    </a:cubicBezTo>
                    <a:cubicBezTo>
                      <a:pt x="1204" y="4343"/>
                      <a:pt x="1319" y="4572"/>
                      <a:pt x="1744" y="4681"/>
                    </a:cubicBezTo>
                    <a:cubicBezTo>
                      <a:pt x="1872" y="4716"/>
                      <a:pt x="2037" y="4740"/>
                      <a:pt x="2220" y="4740"/>
                    </a:cubicBezTo>
                    <a:cubicBezTo>
                      <a:pt x="2636" y="4740"/>
                      <a:pt x="3141" y="4614"/>
                      <a:pt x="3493" y="4202"/>
                    </a:cubicBezTo>
                    <a:cubicBezTo>
                      <a:pt x="4000" y="3608"/>
                      <a:pt x="4169" y="2818"/>
                      <a:pt x="3831" y="2087"/>
                    </a:cubicBezTo>
                    <a:cubicBezTo>
                      <a:pt x="3562" y="1493"/>
                      <a:pt x="3343" y="1436"/>
                      <a:pt x="3120" y="1436"/>
                    </a:cubicBezTo>
                    <a:cubicBezTo>
                      <a:pt x="3067" y="1436"/>
                      <a:pt x="3013" y="1439"/>
                      <a:pt x="2959" y="1439"/>
                    </a:cubicBezTo>
                    <a:cubicBezTo>
                      <a:pt x="2676" y="1439"/>
                      <a:pt x="2561" y="1717"/>
                      <a:pt x="2311" y="1717"/>
                    </a:cubicBezTo>
                    <a:cubicBezTo>
                      <a:pt x="2054" y="1717"/>
                      <a:pt x="2071" y="1657"/>
                      <a:pt x="1967" y="1406"/>
                    </a:cubicBezTo>
                    <a:cubicBezTo>
                      <a:pt x="1913" y="1265"/>
                      <a:pt x="1880" y="802"/>
                      <a:pt x="1880" y="802"/>
                    </a:cubicBezTo>
                    <a:lnTo>
                      <a:pt x="16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84"/>
              <p:cNvSpPr/>
              <p:nvPr/>
            </p:nvSpPr>
            <p:spPr>
              <a:xfrm>
                <a:off x="3989413" y="2001041"/>
                <a:ext cx="124366" cy="139024"/>
              </a:xfrm>
              <a:custGeom>
                <a:rect b="b" l="l" r="r" t="t"/>
                <a:pathLst>
                  <a:path extrusionOk="0" h="5501" w="4921">
                    <a:moveTo>
                      <a:pt x="4286" y="0"/>
                    </a:moveTo>
                    <a:cubicBezTo>
                      <a:pt x="4184" y="0"/>
                      <a:pt x="4094" y="63"/>
                      <a:pt x="4065" y="163"/>
                    </a:cubicBezTo>
                    <a:cubicBezTo>
                      <a:pt x="4065" y="163"/>
                      <a:pt x="3998" y="60"/>
                      <a:pt x="3901" y="60"/>
                    </a:cubicBezTo>
                    <a:cubicBezTo>
                      <a:pt x="3877" y="60"/>
                      <a:pt x="3852" y="66"/>
                      <a:pt x="3825" y="81"/>
                    </a:cubicBezTo>
                    <a:cubicBezTo>
                      <a:pt x="3749" y="125"/>
                      <a:pt x="3689" y="190"/>
                      <a:pt x="3662" y="272"/>
                    </a:cubicBezTo>
                    <a:cubicBezTo>
                      <a:pt x="3662" y="272"/>
                      <a:pt x="3631" y="247"/>
                      <a:pt x="3586" y="247"/>
                    </a:cubicBezTo>
                    <a:cubicBezTo>
                      <a:pt x="3547" y="247"/>
                      <a:pt x="3499" y="264"/>
                      <a:pt x="3450" y="326"/>
                    </a:cubicBezTo>
                    <a:cubicBezTo>
                      <a:pt x="3379" y="402"/>
                      <a:pt x="3286" y="457"/>
                      <a:pt x="3182" y="479"/>
                    </a:cubicBezTo>
                    <a:lnTo>
                      <a:pt x="3024" y="560"/>
                    </a:lnTo>
                    <a:cubicBezTo>
                      <a:pt x="2926" y="609"/>
                      <a:pt x="2845" y="686"/>
                      <a:pt x="2785" y="773"/>
                    </a:cubicBezTo>
                    <a:cubicBezTo>
                      <a:pt x="2692" y="757"/>
                      <a:pt x="2605" y="746"/>
                      <a:pt x="2518" y="746"/>
                    </a:cubicBezTo>
                    <a:cubicBezTo>
                      <a:pt x="2431" y="751"/>
                      <a:pt x="2343" y="778"/>
                      <a:pt x="2278" y="827"/>
                    </a:cubicBezTo>
                    <a:cubicBezTo>
                      <a:pt x="2207" y="795"/>
                      <a:pt x="2136" y="778"/>
                      <a:pt x="2060" y="773"/>
                    </a:cubicBezTo>
                    <a:cubicBezTo>
                      <a:pt x="1973" y="773"/>
                      <a:pt x="1880" y="762"/>
                      <a:pt x="1793" y="746"/>
                    </a:cubicBezTo>
                    <a:cubicBezTo>
                      <a:pt x="1771" y="664"/>
                      <a:pt x="1717" y="593"/>
                      <a:pt x="1635" y="560"/>
                    </a:cubicBezTo>
                    <a:cubicBezTo>
                      <a:pt x="1602" y="544"/>
                      <a:pt x="1566" y="536"/>
                      <a:pt x="1529" y="536"/>
                    </a:cubicBezTo>
                    <a:cubicBezTo>
                      <a:pt x="1492" y="536"/>
                      <a:pt x="1455" y="544"/>
                      <a:pt x="1422" y="560"/>
                    </a:cubicBezTo>
                    <a:cubicBezTo>
                      <a:pt x="1401" y="479"/>
                      <a:pt x="1352" y="402"/>
                      <a:pt x="1286" y="348"/>
                    </a:cubicBezTo>
                    <a:cubicBezTo>
                      <a:pt x="1242" y="309"/>
                      <a:pt x="1192" y="290"/>
                      <a:pt x="1137" y="290"/>
                    </a:cubicBezTo>
                    <a:cubicBezTo>
                      <a:pt x="1123" y="290"/>
                      <a:pt x="1109" y="291"/>
                      <a:pt x="1096" y="293"/>
                    </a:cubicBezTo>
                    <a:lnTo>
                      <a:pt x="1019" y="184"/>
                    </a:lnTo>
                    <a:cubicBezTo>
                      <a:pt x="975" y="181"/>
                      <a:pt x="931" y="179"/>
                      <a:pt x="887" y="179"/>
                    </a:cubicBezTo>
                    <a:cubicBezTo>
                      <a:pt x="786" y="179"/>
                      <a:pt x="688" y="189"/>
                      <a:pt x="589" y="212"/>
                    </a:cubicBezTo>
                    <a:cubicBezTo>
                      <a:pt x="349" y="266"/>
                      <a:pt x="376" y="375"/>
                      <a:pt x="376" y="375"/>
                    </a:cubicBezTo>
                    <a:cubicBezTo>
                      <a:pt x="376" y="375"/>
                      <a:pt x="273" y="402"/>
                      <a:pt x="137" y="697"/>
                    </a:cubicBezTo>
                    <a:cubicBezTo>
                      <a:pt x="0" y="985"/>
                      <a:pt x="109" y="1094"/>
                      <a:pt x="82" y="1252"/>
                    </a:cubicBezTo>
                    <a:cubicBezTo>
                      <a:pt x="55" y="1416"/>
                      <a:pt x="137" y="1443"/>
                      <a:pt x="137" y="1443"/>
                    </a:cubicBezTo>
                    <a:lnTo>
                      <a:pt x="137" y="1547"/>
                    </a:lnTo>
                    <a:cubicBezTo>
                      <a:pt x="137" y="1656"/>
                      <a:pt x="191" y="1819"/>
                      <a:pt x="137" y="1950"/>
                    </a:cubicBezTo>
                    <a:cubicBezTo>
                      <a:pt x="82" y="2081"/>
                      <a:pt x="82" y="2059"/>
                      <a:pt x="109" y="2217"/>
                    </a:cubicBezTo>
                    <a:cubicBezTo>
                      <a:pt x="137" y="2375"/>
                      <a:pt x="82" y="2429"/>
                      <a:pt x="55" y="2538"/>
                    </a:cubicBezTo>
                    <a:cubicBezTo>
                      <a:pt x="44" y="2620"/>
                      <a:pt x="55" y="2702"/>
                      <a:pt x="82" y="2778"/>
                    </a:cubicBezTo>
                    <a:lnTo>
                      <a:pt x="28" y="2991"/>
                    </a:lnTo>
                    <a:cubicBezTo>
                      <a:pt x="0" y="3127"/>
                      <a:pt x="44" y="3263"/>
                      <a:pt x="137" y="3367"/>
                    </a:cubicBezTo>
                    <a:cubicBezTo>
                      <a:pt x="137" y="3367"/>
                      <a:pt x="164" y="3683"/>
                      <a:pt x="376" y="3846"/>
                    </a:cubicBezTo>
                    <a:cubicBezTo>
                      <a:pt x="426" y="3888"/>
                      <a:pt x="487" y="3909"/>
                      <a:pt x="549" y="3909"/>
                    </a:cubicBezTo>
                    <a:cubicBezTo>
                      <a:pt x="624" y="3909"/>
                      <a:pt x="699" y="3879"/>
                      <a:pt x="752" y="3819"/>
                    </a:cubicBezTo>
                    <a:cubicBezTo>
                      <a:pt x="801" y="4075"/>
                      <a:pt x="943" y="4304"/>
                      <a:pt x="1150" y="4462"/>
                    </a:cubicBezTo>
                    <a:cubicBezTo>
                      <a:pt x="1341" y="4462"/>
                      <a:pt x="1254" y="4413"/>
                      <a:pt x="1281" y="4304"/>
                    </a:cubicBezTo>
                    <a:cubicBezTo>
                      <a:pt x="1308" y="4195"/>
                      <a:pt x="1068" y="4119"/>
                      <a:pt x="992" y="4037"/>
                    </a:cubicBezTo>
                    <a:cubicBezTo>
                      <a:pt x="910" y="3955"/>
                      <a:pt x="883" y="3743"/>
                      <a:pt x="883" y="3743"/>
                    </a:cubicBezTo>
                    <a:cubicBezTo>
                      <a:pt x="976" y="3645"/>
                      <a:pt x="1057" y="3541"/>
                      <a:pt x="1123" y="3421"/>
                    </a:cubicBezTo>
                    <a:cubicBezTo>
                      <a:pt x="1205" y="3263"/>
                      <a:pt x="1096" y="3127"/>
                      <a:pt x="1014" y="2914"/>
                    </a:cubicBezTo>
                    <a:cubicBezTo>
                      <a:pt x="963" y="2774"/>
                      <a:pt x="899" y="2750"/>
                      <a:pt x="861" y="2750"/>
                    </a:cubicBezTo>
                    <a:cubicBezTo>
                      <a:pt x="841" y="2750"/>
                      <a:pt x="829" y="2756"/>
                      <a:pt x="829" y="2756"/>
                    </a:cubicBezTo>
                    <a:cubicBezTo>
                      <a:pt x="861" y="2631"/>
                      <a:pt x="867" y="2506"/>
                      <a:pt x="856" y="2380"/>
                    </a:cubicBezTo>
                    <a:cubicBezTo>
                      <a:pt x="829" y="2222"/>
                      <a:pt x="774" y="2222"/>
                      <a:pt x="774" y="2222"/>
                    </a:cubicBezTo>
                    <a:cubicBezTo>
                      <a:pt x="774" y="2222"/>
                      <a:pt x="829" y="1983"/>
                      <a:pt x="856" y="1874"/>
                    </a:cubicBezTo>
                    <a:cubicBezTo>
                      <a:pt x="883" y="1765"/>
                      <a:pt x="698" y="1525"/>
                      <a:pt x="698" y="1525"/>
                    </a:cubicBezTo>
                    <a:cubicBezTo>
                      <a:pt x="741" y="1421"/>
                      <a:pt x="796" y="1323"/>
                      <a:pt x="856" y="1231"/>
                    </a:cubicBezTo>
                    <a:cubicBezTo>
                      <a:pt x="938" y="1127"/>
                      <a:pt x="856" y="991"/>
                      <a:pt x="856" y="991"/>
                    </a:cubicBezTo>
                    <a:lnTo>
                      <a:pt x="856" y="991"/>
                    </a:lnTo>
                    <a:lnTo>
                      <a:pt x="1068" y="1018"/>
                    </a:lnTo>
                    <a:cubicBezTo>
                      <a:pt x="1068" y="1018"/>
                      <a:pt x="1150" y="1258"/>
                      <a:pt x="1281" y="1312"/>
                    </a:cubicBezTo>
                    <a:cubicBezTo>
                      <a:pt x="1300" y="1320"/>
                      <a:pt x="1320" y="1324"/>
                      <a:pt x="1339" y="1324"/>
                    </a:cubicBezTo>
                    <a:cubicBezTo>
                      <a:pt x="1453" y="1324"/>
                      <a:pt x="1553" y="1203"/>
                      <a:pt x="1553" y="1203"/>
                    </a:cubicBezTo>
                    <a:cubicBezTo>
                      <a:pt x="1635" y="1318"/>
                      <a:pt x="1760" y="1383"/>
                      <a:pt x="1897" y="1394"/>
                    </a:cubicBezTo>
                    <a:cubicBezTo>
                      <a:pt x="2033" y="1389"/>
                      <a:pt x="2169" y="1361"/>
                      <a:pt x="2300" y="1312"/>
                    </a:cubicBezTo>
                    <a:cubicBezTo>
                      <a:pt x="2300" y="1312"/>
                      <a:pt x="2512" y="1449"/>
                      <a:pt x="2698" y="1449"/>
                    </a:cubicBezTo>
                    <a:cubicBezTo>
                      <a:pt x="2888" y="1449"/>
                      <a:pt x="2937" y="1236"/>
                      <a:pt x="2937" y="1236"/>
                    </a:cubicBezTo>
                    <a:cubicBezTo>
                      <a:pt x="2937" y="1236"/>
                      <a:pt x="3083" y="1269"/>
                      <a:pt x="3193" y="1269"/>
                    </a:cubicBezTo>
                    <a:cubicBezTo>
                      <a:pt x="3217" y="1269"/>
                      <a:pt x="3240" y="1267"/>
                      <a:pt x="3259" y="1263"/>
                    </a:cubicBezTo>
                    <a:cubicBezTo>
                      <a:pt x="3346" y="1225"/>
                      <a:pt x="3417" y="1171"/>
                      <a:pt x="3471" y="1100"/>
                    </a:cubicBezTo>
                    <a:cubicBezTo>
                      <a:pt x="3471" y="1100"/>
                      <a:pt x="3507" y="1118"/>
                      <a:pt x="3572" y="1118"/>
                    </a:cubicBezTo>
                    <a:cubicBezTo>
                      <a:pt x="3621" y="1118"/>
                      <a:pt x="3686" y="1108"/>
                      <a:pt x="3766" y="1073"/>
                    </a:cubicBezTo>
                    <a:cubicBezTo>
                      <a:pt x="3880" y="1024"/>
                      <a:pt x="3989" y="964"/>
                      <a:pt x="4087" y="887"/>
                    </a:cubicBezTo>
                    <a:lnTo>
                      <a:pt x="4087" y="887"/>
                    </a:lnTo>
                    <a:cubicBezTo>
                      <a:pt x="4087" y="887"/>
                      <a:pt x="4011" y="1285"/>
                      <a:pt x="4060" y="1449"/>
                    </a:cubicBezTo>
                    <a:cubicBezTo>
                      <a:pt x="4098" y="1563"/>
                      <a:pt x="4125" y="1677"/>
                      <a:pt x="4142" y="1797"/>
                    </a:cubicBezTo>
                    <a:cubicBezTo>
                      <a:pt x="4060" y="1895"/>
                      <a:pt x="4005" y="2015"/>
                      <a:pt x="3984" y="2141"/>
                    </a:cubicBezTo>
                    <a:cubicBezTo>
                      <a:pt x="3951" y="2331"/>
                      <a:pt x="4087" y="2571"/>
                      <a:pt x="4087" y="2571"/>
                    </a:cubicBezTo>
                    <a:lnTo>
                      <a:pt x="4033" y="2784"/>
                    </a:lnTo>
                    <a:cubicBezTo>
                      <a:pt x="4000" y="2904"/>
                      <a:pt x="4022" y="3029"/>
                      <a:pt x="4087" y="3132"/>
                    </a:cubicBezTo>
                    <a:lnTo>
                      <a:pt x="4011" y="3318"/>
                    </a:lnTo>
                    <a:cubicBezTo>
                      <a:pt x="3929" y="3503"/>
                      <a:pt x="4011" y="3557"/>
                      <a:pt x="4011" y="3557"/>
                    </a:cubicBezTo>
                    <a:lnTo>
                      <a:pt x="3902" y="3666"/>
                    </a:lnTo>
                    <a:cubicBezTo>
                      <a:pt x="3793" y="3770"/>
                      <a:pt x="3875" y="3824"/>
                      <a:pt x="3875" y="3824"/>
                    </a:cubicBezTo>
                    <a:lnTo>
                      <a:pt x="3662" y="4037"/>
                    </a:lnTo>
                    <a:cubicBezTo>
                      <a:pt x="3662" y="4037"/>
                      <a:pt x="3558" y="3901"/>
                      <a:pt x="3422" y="3901"/>
                    </a:cubicBezTo>
                    <a:cubicBezTo>
                      <a:pt x="3335" y="3906"/>
                      <a:pt x="3248" y="3933"/>
                      <a:pt x="3182" y="3982"/>
                    </a:cubicBezTo>
                    <a:cubicBezTo>
                      <a:pt x="3182" y="3982"/>
                      <a:pt x="2965" y="3852"/>
                      <a:pt x="2807" y="3770"/>
                    </a:cubicBezTo>
                    <a:cubicBezTo>
                      <a:pt x="2747" y="3739"/>
                      <a:pt x="2682" y="3724"/>
                      <a:pt x="2612" y="3724"/>
                    </a:cubicBezTo>
                    <a:cubicBezTo>
                      <a:pt x="2497" y="3724"/>
                      <a:pt x="2367" y="3765"/>
                      <a:pt x="2218" y="3846"/>
                    </a:cubicBezTo>
                    <a:cubicBezTo>
                      <a:pt x="1978" y="3982"/>
                      <a:pt x="1951" y="4140"/>
                      <a:pt x="1924" y="4407"/>
                    </a:cubicBezTo>
                    <a:cubicBezTo>
                      <a:pt x="1897" y="4674"/>
                      <a:pt x="2087" y="4996"/>
                      <a:pt x="2136" y="5105"/>
                    </a:cubicBezTo>
                    <a:cubicBezTo>
                      <a:pt x="2191" y="5214"/>
                      <a:pt x="2109" y="5317"/>
                      <a:pt x="2191" y="5454"/>
                    </a:cubicBezTo>
                    <a:cubicBezTo>
                      <a:pt x="2212" y="5488"/>
                      <a:pt x="2242" y="5500"/>
                      <a:pt x="2275" y="5500"/>
                    </a:cubicBezTo>
                    <a:cubicBezTo>
                      <a:pt x="2369" y="5500"/>
                      <a:pt x="2485" y="5399"/>
                      <a:pt x="2485" y="5399"/>
                    </a:cubicBezTo>
                    <a:cubicBezTo>
                      <a:pt x="2485" y="5399"/>
                      <a:pt x="2562" y="5445"/>
                      <a:pt x="2644" y="5445"/>
                    </a:cubicBezTo>
                    <a:cubicBezTo>
                      <a:pt x="2671" y="5445"/>
                      <a:pt x="2699" y="5440"/>
                      <a:pt x="2725" y="5426"/>
                    </a:cubicBezTo>
                    <a:cubicBezTo>
                      <a:pt x="2834" y="5372"/>
                      <a:pt x="2779" y="5159"/>
                      <a:pt x="2888" y="4969"/>
                    </a:cubicBezTo>
                    <a:cubicBezTo>
                      <a:pt x="2997" y="4783"/>
                      <a:pt x="2943" y="4647"/>
                      <a:pt x="3024" y="4516"/>
                    </a:cubicBezTo>
                    <a:cubicBezTo>
                      <a:pt x="3043" y="4483"/>
                      <a:pt x="3061" y="4469"/>
                      <a:pt x="3077" y="4469"/>
                    </a:cubicBezTo>
                    <a:cubicBezTo>
                      <a:pt x="3126" y="4469"/>
                      <a:pt x="3162" y="4596"/>
                      <a:pt x="3182" y="4674"/>
                    </a:cubicBezTo>
                    <a:cubicBezTo>
                      <a:pt x="3201" y="4747"/>
                      <a:pt x="3301" y="4796"/>
                      <a:pt x="3415" y="4796"/>
                    </a:cubicBezTo>
                    <a:cubicBezTo>
                      <a:pt x="3471" y="4796"/>
                      <a:pt x="3531" y="4783"/>
                      <a:pt x="3586" y="4756"/>
                    </a:cubicBezTo>
                    <a:cubicBezTo>
                      <a:pt x="3638" y="4729"/>
                      <a:pt x="3695" y="4720"/>
                      <a:pt x="3754" y="4720"/>
                    </a:cubicBezTo>
                    <a:cubicBezTo>
                      <a:pt x="3873" y="4720"/>
                      <a:pt x="4005" y="4756"/>
                      <a:pt x="4147" y="4756"/>
                    </a:cubicBezTo>
                    <a:cubicBezTo>
                      <a:pt x="4354" y="4756"/>
                      <a:pt x="4332" y="4756"/>
                      <a:pt x="4490" y="4489"/>
                    </a:cubicBezTo>
                    <a:cubicBezTo>
                      <a:pt x="4654" y="4222"/>
                      <a:pt x="4572" y="4086"/>
                      <a:pt x="4654" y="3928"/>
                    </a:cubicBezTo>
                    <a:cubicBezTo>
                      <a:pt x="4730" y="3770"/>
                      <a:pt x="4839" y="3557"/>
                      <a:pt x="4812" y="3318"/>
                    </a:cubicBezTo>
                    <a:cubicBezTo>
                      <a:pt x="4785" y="3078"/>
                      <a:pt x="4785" y="3023"/>
                      <a:pt x="4757" y="2887"/>
                    </a:cubicBezTo>
                    <a:cubicBezTo>
                      <a:pt x="4730" y="2756"/>
                      <a:pt x="4839" y="2696"/>
                      <a:pt x="4812" y="2517"/>
                    </a:cubicBezTo>
                    <a:cubicBezTo>
                      <a:pt x="4785" y="2331"/>
                      <a:pt x="4757" y="2331"/>
                      <a:pt x="4839" y="2195"/>
                    </a:cubicBezTo>
                    <a:cubicBezTo>
                      <a:pt x="4888" y="2130"/>
                      <a:pt x="4861" y="2037"/>
                      <a:pt x="4785" y="2010"/>
                    </a:cubicBezTo>
                    <a:cubicBezTo>
                      <a:pt x="4806" y="1934"/>
                      <a:pt x="4834" y="1863"/>
                      <a:pt x="4866" y="1792"/>
                    </a:cubicBezTo>
                    <a:cubicBezTo>
                      <a:pt x="4921" y="1688"/>
                      <a:pt x="4812" y="1552"/>
                      <a:pt x="4812" y="1552"/>
                    </a:cubicBezTo>
                    <a:lnTo>
                      <a:pt x="4866" y="1416"/>
                    </a:lnTo>
                    <a:cubicBezTo>
                      <a:pt x="4921" y="1285"/>
                      <a:pt x="4703" y="1203"/>
                      <a:pt x="4703" y="1203"/>
                    </a:cubicBezTo>
                    <a:cubicBezTo>
                      <a:pt x="4768" y="1122"/>
                      <a:pt x="4806" y="1018"/>
                      <a:pt x="4812" y="909"/>
                    </a:cubicBezTo>
                    <a:cubicBezTo>
                      <a:pt x="4806" y="811"/>
                      <a:pt x="4741" y="718"/>
                      <a:pt x="4654" y="669"/>
                    </a:cubicBezTo>
                    <a:cubicBezTo>
                      <a:pt x="4697" y="571"/>
                      <a:pt x="4725" y="462"/>
                      <a:pt x="4730" y="348"/>
                    </a:cubicBezTo>
                    <a:cubicBezTo>
                      <a:pt x="4730" y="190"/>
                      <a:pt x="4545" y="32"/>
                      <a:pt x="4332" y="5"/>
                    </a:cubicBezTo>
                    <a:cubicBezTo>
                      <a:pt x="4317" y="2"/>
                      <a:pt x="4301"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84"/>
              <p:cNvSpPr/>
              <p:nvPr/>
            </p:nvSpPr>
            <p:spPr>
              <a:xfrm>
                <a:off x="3986785" y="1906092"/>
                <a:ext cx="116531" cy="79533"/>
              </a:xfrm>
              <a:custGeom>
                <a:rect b="b" l="l" r="r" t="t"/>
                <a:pathLst>
                  <a:path extrusionOk="0" h="3147" w="4611">
                    <a:moveTo>
                      <a:pt x="1352" y="1"/>
                    </a:moveTo>
                    <a:cubicBezTo>
                      <a:pt x="1277" y="1"/>
                      <a:pt x="1203" y="9"/>
                      <a:pt x="1129" y="24"/>
                    </a:cubicBezTo>
                    <a:cubicBezTo>
                      <a:pt x="753" y="100"/>
                      <a:pt x="448" y="198"/>
                      <a:pt x="273" y="378"/>
                    </a:cubicBezTo>
                    <a:cubicBezTo>
                      <a:pt x="1" y="650"/>
                      <a:pt x="93" y="787"/>
                      <a:pt x="126" y="1141"/>
                    </a:cubicBezTo>
                    <a:cubicBezTo>
                      <a:pt x="153" y="1495"/>
                      <a:pt x="213" y="1942"/>
                      <a:pt x="213" y="2323"/>
                    </a:cubicBezTo>
                    <a:cubicBezTo>
                      <a:pt x="213" y="2710"/>
                      <a:pt x="186" y="2884"/>
                      <a:pt x="300" y="3031"/>
                    </a:cubicBezTo>
                    <a:cubicBezTo>
                      <a:pt x="367" y="3113"/>
                      <a:pt x="420" y="3146"/>
                      <a:pt x="502" y="3146"/>
                    </a:cubicBezTo>
                    <a:cubicBezTo>
                      <a:pt x="568" y="3146"/>
                      <a:pt x="651" y="3125"/>
                      <a:pt x="775" y="3091"/>
                    </a:cubicBezTo>
                    <a:cubicBezTo>
                      <a:pt x="1189" y="2972"/>
                      <a:pt x="1042" y="2764"/>
                      <a:pt x="1336" y="2677"/>
                    </a:cubicBezTo>
                    <a:cubicBezTo>
                      <a:pt x="1630" y="2590"/>
                      <a:pt x="1897" y="2530"/>
                      <a:pt x="1897" y="2530"/>
                    </a:cubicBezTo>
                    <a:cubicBezTo>
                      <a:pt x="2131" y="2470"/>
                      <a:pt x="2338" y="2116"/>
                      <a:pt x="2338" y="2116"/>
                    </a:cubicBezTo>
                    <a:cubicBezTo>
                      <a:pt x="2371" y="2187"/>
                      <a:pt x="2415" y="2258"/>
                      <a:pt x="2458" y="2323"/>
                    </a:cubicBezTo>
                    <a:cubicBezTo>
                      <a:pt x="2502" y="2416"/>
                      <a:pt x="2529" y="2514"/>
                      <a:pt x="2545" y="2617"/>
                    </a:cubicBezTo>
                    <a:lnTo>
                      <a:pt x="2660" y="2590"/>
                    </a:lnTo>
                    <a:cubicBezTo>
                      <a:pt x="2644" y="2492"/>
                      <a:pt x="2644" y="2389"/>
                      <a:pt x="2660" y="2290"/>
                    </a:cubicBezTo>
                    <a:cubicBezTo>
                      <a:pt x="2693" y="2116"/>
                      <a:pt x="2605" y="2089"/>
                      <a:pt x="2927" y="2056"/>
                    </a:cubicBezTo>
                    <a:cubicBezTo>
                      <a:pt x="3254" y="2023"/>
                      <a:pt x="3461" y="1909"/>
                      <a:pt x="3695" y="1522"/>
                    </a:cubicBezTo>
                    <a:cubicBezTo>
                      <a:pt x="3929" y="1141"/>
                      <a:pt x="3989" y="934"/>
                      <a:pt x="4137" y="814"/>
                    </a:cubicBezTo>
                    <a:cubicBezTo>
                      <a:pt x="4284" y="699"/>
                      <a:pt x="4371" y="694"/>
                      <a:pt x="4523" y="547"/>
                    </a:cubicBezTo>
                    <a:cubicBezTo>
                      <a:pt x="4523" y="547"/>
                      <a:pt x="4611" y="492"/>
                      <a:pt x="4256" y="345"/>
                    </a:cubicBezTo>
                    <a:cubicBezTo>
                      <a:pt x="4040" y="255"/>
                      <a:pt x="3901" y="220"/>
                      <a:pt x="3725" y="220"/>
                    </a:cubicBezTo>
                    <a:cubicBezTo>
                      <a:pt x="3613" y="220"/>
                      <a:pt x="3486" y="235"/>
                      <a:pt x="3314" y="258"/>
                    </a:cubicBezTo>
                    <a:cubicBezTo>
                      <a:pt x="3057" y="289"/>
                      <a:pt x="2822" y="342"/>
                      <a:pt x="2596" y="342"/>
                    </a:cubicBezTo>
                    <a:cubicBezTo>
                      <a:pt x="2428" y="342"/>
                      <a:pt x="2266" y="313"/>
                      <a:pt x="2104" y="225"/>
                    </a:cubicBezTo>
                    <a:cubicBezTo>
                      <a:pt x="1814" y="70"/>
                      <a:pt x="1577" y="1"/>
                      <a:pt x="13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84"/>
              <p:cNvSpPr/>
              <p:nvPr/>
            </p:nvSpPr>
            <p:spPr>
              <a:xfrm>
                <a:off x="4034727" y="1804598"/>
                <a:ext cx="76980" cy="78597"/>
              </a:xfrm>
              <a:custGeom>
                <a:rect b="b" l="l" r="r" t="t"/>
                <a:pathLst>
                  <a:path extrusionOk="0" h="3110" w="3046">
                    <a:moveTo>
                      <a:pt x="486" y="0"/>
                    </a:moveTo>
                    <a:cubicBezTo>
                      <a:pt x="471" y="0"/>
                      <a:pt x="458" y="3"/>
                      <a:pt x="447" y="7"/>
                    </a:cubicBezTo>
                    <a:cubicBezTo>
                      <a:pt x="371" y="46"/>
                      <a:pt x="311" y="193"/>
                      <a:pt x="354" y="264"/>
                    </a:cubicBezTo>
                    <a:cubicBezTo>
                      <a:pt x="252" y="242"/>
                      <a:pt x="226" y="197"/>
                      <a:pt x="194" y="197"/>
                    </a:cubicBezTo>
                    <a:cubicBezTo>
                      <a:pt x="185" y="197"/>
                      <a:pt x="175" y="201"/>
                      <a:pt x="163" y="209"/>
                    </a:cubicBezTo>
                    <a:cubicBezTo>
                      <a:pt x="93" y="258"/>
                      <a:pt x="38" y="427"/>
                      <a:pt x="38" y="427"/>
                    </a:cubicBezTo>
                    <a:cubicBezTo>
                      <a:pt x="114" y="438"/>
                      <a:pt x="180" y="487"/>
                      <a:pt x="207" y="552"/>
                    </a:cubicBezTo>
                    <a:cubicBezTo>
                      <a:pt x="262" y="667"/>
                      <a:pt x="289" y="645"/>
                      <a:pt x="278" y="765"/>
                    </a:cubicBezTo>
                    <a:lnTo>
                      <a:pt x="272" y="765"/>
                    </a:lnTo>
                    <a:cubicBezTo>
                      <a:pt x="153" y="781"/>
                      <a:pt x="120" y="759"/>
                      <a:pt x="0" y="825"/>
                    </a:cubicBezTo>
                    <a:cubicBezTo>
                      <a:pt x="71" y="1114"/>
                      <a:pt x="142" y="1397"/>
                      <a:pt x="289" y="1648"/>
                    </a:cubicBezTo>
                    <a:lnTo>
                      <a:pt x="300" y="1735"/>
                    </a:lnTo>
                    <a:cubicBezTo>
                      <a:pt x="256" y="2323"/>
                      <a:pt x="708" y="2884"/>
                      <a:pt x="1270" y="3053"/>
                    </a:cubicBezTo>
                    <a:cubicBezTo>
                      <a:pt x="1406" y="3093"/>
                      <a:pt x="1544" y="3110"/>
                      <a:pt x="1683" y="3110"/>
                    </a:cubicBezTo>
                    <a:cubicBezTo>
                      <a:pt x="2040" y="3110"/>
                      <a:pt x="2401" y="3001"/>
                      <a:pt x="2746" y="2895"/>
                    </a:cubicBezTo>
                    <a:cubicBezTo>
                      <a:pt x="2812" y="2879"/>
                      <a:pt x="2970" y="2803"/>
                      <a:pt x="2986" y="2743"/>
                    </a:cubicBezTo>
                    <a:cubicBezTo>
                      <a:pt x="3046" y="2541"/>
                      <a:pt x="2921" y="2443"/>
                      <a:pt x="2910" y="2389"/>
                    </a:cubicBezTo>
                    <a:cubicBezTo>
                      <a:pt x="2795" y="1773"/>
                      <a:pt x="2496" y="1375"/>
                      <a:pt x="1940" y="1092"/>
                    </a:cubicBezTo>
                    <a:cubicBezTo>
                      <a:pt x="1738" y="983"/>
                      <a:pt x="1569" y="917"/>
                      <a:pt x="1569" y="917"/>
                    </a:cubicBezTo>
                    <a:cubicBezTo>
                      <a:pt x="1591" y="857"/>
                      <a:pt x="1580" y="792"/>
                      <a:pt x="1537" y="743"/>
                    </a:cubicBezTo>
                    <a:cubicBezTo>
                      <a:pt x="1526" y="667"/>
                      <a:pt x="1575" y="541"/>
                      <a:pt x="1537" y="438"/>
                    </a:cubicBezTo>
                    <a:cubicBezTo>
                      <a:pt x="1474" y="264"/>
                      <a:pt x="1385" y="228"/>
                      <a:pt x="1321" y="228"/>
                    </a:cubicBezTo>
                    <a:cubicBezTo>
                      <a:pt x="1275" y="228"/>
                      <a:pt x="1242" y="247"/>
                      <a:pt x="1242" y="247"/>
                    </a:cubicBezTo>
                    <a:cubicBezTo>
                      <a:pt x="1242" y="247"/>
                      <a:pt x="1025" y="101"/>
                      <a:pt x="845" y="101"/>
                    </a:cubicBezTo>
                    <a:cubicBezTo>
                      <a:pt x="797" y="101"/>
                      <a:pt x="752" y="112"/>
                      <a:pt x="714" y="138"/>
                    </a:cubicBezTo>
                    <a:cubicBezTo>
                      <a:pt x="691" y="73"/>
                      <a:pt x="569" y="0"/>
                      <a:pt x="48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549" name="Google Shape;18549;p84"/>
          <p:cNvGrpSpPr/>
          <p:nvPr/>
        </p:nvGrpSpPr>
        <p:grpSpPr>
          <a:xfrm>
            <a:off x="4170709" y="1558993"/>
            <a:ext cx="402414" cy="1136125"/>
            <a:chOff x="4588296" y="1557988"/>
            <a:chExt cx="402414" cy="1136125"/>
          </a:xfrm>
        </p:grpSpPr>
        <p:sp>
          <p:nvSpPr>
            <p:cNvPr id="18550" name="Google Shape;18550;p84"/>
            <p:cNvSpPr/>
            <p:nvPr/>
          </p:nvSpPr>
          <p:spPr>
            <a:xfrm>
              <a:off x="4588296" y="1557988"/>
              <a:ext cx="402414" cy="1136125"/>
            </a:xfrm>
            <a:custGeom>
              <a:rect b="b" l="l" r="r" t="t"/>
              <a:pathLst>
                <a:path extrusionOk="0" h="44955" w="15923">
                  <a:moveTo>
                    <a:pt x="7907" y="1"/>
                  </a:moveTo>
                  <a:lnTo>
                    <a:pt x="7907" y="17"/>
                  </a:lnTo>
                  <a:cubicBezTo>
                    <a:pt x="7586" y="61"/>
                    <a:pt x="6670" y="235"/>
                    <a:pt x="6262" y="764"/>
                  </a:cubicBezTo>
                  <a:cubicBezTo>
                    <a:pt x="5760" y="1412"/>
                    <a:pt x="5973" y="2818"/>
                    <a:pt x="5973" y="2818"/>
                  </a:cubicBezTo>
                  <a:cubicBezTo>
                    <a:pt x="5499" y="2976"/>
                    <a:pt x="5646" y="3597"/>
                    <a:pt x="5859" y="3848"/>
                  </a:cubicBezTo>
                  <a:cubicBezTo>
                    <a:pt x="6071" y="4098"/>
                    <a:pt x="6060" y="4420"/>
                    <a:pt x="6164" y="4523"/>
                  </a:cubicBezTo>
                  <a:cubicBezTo>
                    <a:pt x="6203" y="4570"/>
                    <a:pt x="6256" y="4595"/>
                    <a:pt x="6311" y="4595"/>
                  </a:cubicBezTo>
                  <a:cubicBezTo>
                    <a:pt x="6333" y="4595"/>
                    <a:pt x="6355" y="4591"/>
                    <a:pt x="6376" y="4583"/>
                  </a:cubicBezTo>
                  <a:cubicBezTo>
                    <a:pt x="6474" y="4812"/>
                    <a:pt x="6534" y="5057"/>
                    <a:pt x="6551" y="5308"/>
                  </a:cubicBezTo>
                  <a:cubicBezTo>
                    <a:pt x="6551" y="6540"/>
                    <a:pt x="5608" y="7177"/>
                    <a:pt x="3695" y="7624"/>
                  </a:cubicBezTo>
                  <a:cubicBezTo>
                    <a:pt x="1788" y="8071"/>
                    <a:pt x="1848" y="10610"/>
                    <a:pt x="1963" y="11618"/>
                  </a:cubicBezTo>
                  <a:cubicBezTo>
                    <a:pt x="2077" y="12621"/>
                    <a:pt x="1690" y="14419"/>
                    <a:pt x="1243" y="15743"/>
                  </a:cubicBezTo>
                  <a:cubicBezTo>
                    <a:pt x="791" y="17067"/>
                    <a:pt x="600" y="18827"/>
                    <a:pt x="508" y="20053"/>
                  </a:cubicBezTo>
                  <a:cubicBezTo>
                    <a:pt x="415" y="21274"/>
                    <a:pt x="388" y="22696"/>
                    <a:pt x="339" y="23110"/>
                  </a:cubicBezTo>
                  <a:cubicBezTo>
                    <a:pt x="295" y="23524"/>
                    <a:pt x="159" y="24151"/>
                    <a:pt x="83" y="24625"/>
                  </a:cubicBezTo>
                  <a:cubicBezTo>
                    <a:pt x="1" y="25099"/>
                    <a:pt x="219" y="25213"/>
                    <a:pt x="611" y="25655"/>
                  </a:cubicBezTo>
                  <a:cubicBezTo>
                    <a:pt x="886" y="25963"/>
                    <a:pt x="1153" y="26166"/>
                    <a:pt x="1418" y="26166"/>
                  </a:cubicBezTo>
                  <a:cubicBezTo>
                    <a:pt x="1536" y="26166"/>
                    <a:pt x="1654" y="26125"/>
                    <a:pt x="1772" y="26036"/>
                  </a:cubicBezTo>
                  <a:cubicBezTo>
                    <a:pt x="2148" y="25742"/>
                    <a:pt x="2262" y="25290"/>
                    <a:pt x="2137" y="25104"/>
                  </a:cubicBezTo>
                  <a:cubicBezTo>
                    <a:pt x="2079" y="25021"/>
                    <a:pt x="2020" y="24998"/>
                    <a:pt x="1975" y="24998"/>
                  </a:cubicBezTo>
                  <a:cubicBezTo>
                    <a:pt x="1922" y="24998"/>
                    <a:pt x="1886" y="25028"/>
                    <a:pt x="1886" y="25028"/>
                  </a:cubicBezTo>
                  <a:cubicBezTo>
                    <a:pt x="1875" y="24843"/>
                    <a:pt x="1897" y="24652"/>
                    <a:pt x="1952" y="24472"/>
                  </a:cubicBezTo>
                  <a:cubicBezTo>
                    <a:pt x="2050" y="24129"/>
                    <a:pt x="1935" y="23655"/>
                    <a:pt x="1783" y="23290"/>
                  </a:cubicBezTo>
                  <a:cubicBezTo>
                    <a:pt x="1630" y="22930"/>
                    <a:pt x="1423" y="22058"/>
                    <a:pt x="1935" y="20974"/>
                  </a:cubicBezTo>
                  <a:cubicBezTo>
                    <a:pt x="2453" y="19895"/>
                    <a:pt x="3249" y="16604"/>
                    <a:pt x="3221" y="15885"/>
                  </a:cubicBezTo>
                  <a:cubicBezTo>
                    <a:pt x="3199" y="15165"/>
                    <a:pt x="3739" y="13672"/>
                    <a:pt x="3739" y="13672"/>
                  </a:cubicBezTo>
                  <a:cubicBezTo>
                    <a:pt x="3739" y="13672"/>
                    <a:pt x="4148" y="14958"/>
                    <a:pt x="4562" y="16190"/>
                  </a:cubicBezTo>
                  <a:cubicBezTo>
                    <a:pt x="4976" y="17427"/>
                    <a:pt x="4044" y="19819"/>
                    <a:pt x="3635" y="22521"/>
                  </a:cubicBezTo>
                  <a:cubicBezTo>
                    <a:pt x="3221" y="25219"/>
                    <a:pt x="3559" y="27714"/>
                    <a:pt x="3608" y="29028"/>
                  </a:cubicBezTo>
                  <a:cubicBezTo>
                    <a:pt x="3663" y="30335"/>
                    <a:pt x="3891" y="30695"/>
                    <a:pt x="3532" y="31572"/>
                  </a:cubicBezTo>
                  <a:cubicBezTo>
                    <a:pt x="3172" y="32444"/>
                    <a:pt x="3276" y="33605"/>
                    <a:pt x="3276" y="33605"/>
                  </a:cubicBezTo>
                  <a:cubicBezTo>
                    <a:pt x="2480" y="34580"/>
                    <a:pt x="2170" y="36585"/>
                    <a:pt x="2398" y="39233"/>
                  </a:cubicBezTo>
                  <a:cubicBezTo>
                    <a:pt x="2633" y="41882"/>
                    <a:pt x="2660" y="42269"/>
                    <a:pt x="2606" y="43195"/>
                  </a:cubicBezTo>
                  <a:cubicBezTo>
                    <a:pt x="2551" y="44121"/>
                    <a:pt x="1728" y="44072"/>
                    <a:pt x="1576" y="44454"/>
                  </a:cubicBezTo>
                  <a:cubicBezTo>
                    <a:pt x="1423" y="44840"/>
                    <a:pt x="2426" y="44791"/>
                    <a:pt x="3249" y="44917"/>
                  </a:cubicBezTo>
                  <a:cubicBezTo>
                    <a:pt x="3409" y="44942"/>
                    <a:pt x="3542" y="44955"/>
                    <a:pt x="3651" y="44955"/>
                  </a:cubicBezTo>
                  <a:cubicBezTo>
                    <a:pt x="4099" y="44955"/>
                    <a:pt x="4153" y="44740"/>
                    <a:pt x="4175" y="44328"/>
                  </a:cubicBezTo>
                  <a:cubicBezTo>
                    <a:pt x="4202" y="43811"/>
                    <a:pt x="4044" y="42732"/>
                    <a:pt x="4071" y="41293"/>
                  </a:cubicBezTo>
                  <a:cubicBezTo>
                    <a:pt x="4099" y="39855"/>
                    <a:pt x="5047" y="37206"/>
                    <a:pt x="5101" y="36149"/>
                  </a:cubicBezTo>
                  <a:cubicBezTo>
                    <a:pt x="5150" y="35092"/>
                    <a:pt x="5047" y="34400"/>
                    <a:pt x="5641" y="33626"/>
                  </a:cubicBezTo>
                  <a:cubicBezTo>
                    <a:pt x="6229" y="32858"/>
                    <a:pt x="6567" y="29769"/>
                    <a:pt x="7183" y="28281"/>
                  </a:cubicBezTo>
                  <a:cubicBezTo>
                    <a:pt x="7629" y="27202"/>
                    <a:pt x="7864" y="25693"/>
                    <a:pt x="7962" y="24924"/>
                  </a:cubicBezTo>
                  <a:cubicBezTo>
                    <a:pt x="8060" y="25693"/>
                    <a:pt x="8300" y="27202"/>
                    <a:pt x="8741" y="28281"/>
                  </a:cubicBezTo>
                  <a:cubicBezTo>
                    <a:pt x="9357" y="29769"/>
                    <a:pt x="9695" y="32858"/>
                    <a:pt x="10283" y="33626"/>
                  </a:cubicBezTo>
                  <a:cubicBezTo>
                    <a:pt x="10877" y="34400"/>
                    <a:pt x="10774" y="35092"/>
                    <a:pt x="10823" y="36149"/>
                  </a:cubicBezTo>
                  <a:cubicBezTo>
                    <a:pt x="10877" y="37201"/>
                    <a:pt x="11825" y="39849"/>
                    <a:pt x="11852" y="41293"/>
                  </a:cubicBezTo>
                  <a:cubicBezTo>
                    <a:pt x="11880" y="42732"/>
                    <a:pt x="11727" y="43811"/>
                    <a:pt x="11749" y="44328"/>
                  </a:cubicBezTo>
                  <a:cubicBezTo>
                    <a:pt x="11771" y="44740"/>
                    <a:pt x="11825" y="44955"/>
                    <a:pt x="12273" y="44955"/>
                  </a:cubicBezTo>
                  <a:cubicBezTo>
                    <a:pt x="12382" y="44955"/>
                    <a:pt x="12514" y="44942"/>
                    <a:pt x="12675" y="44917"/>
                  </a:cubicBezTo>
                  <a:cubicBezTo>
                    <a:pt x="13498" y="44791"/>
                    <a:pt x="14501" y="44840"/>
                    <a:pt x="14348" y="44454"/>
                  </a:cubicBezTo>
                  <a:cubicBezTo>
                    <a:pt x="14196" y="44067"/>
                    <a:pt x="13373" y="44121"/>
                    <a:pt x="13318" y="43195"/>
                  </a:cubicBezTo>
                  <a:cubicBezTo>
                    <a:pt x="13269" y="42269"/>
                    <a:pt x="13291" y="41882"/>
                    <a:pt x="13525" y="39233"/>
                  </a:cubicBezTo>
                  <a:cubicBezTo>
                    <a:pt x="13754" y="36585"/>
                    <a:pt x="13449" y="34580"/>
                    <a:pt x="12648" y="33605"/>
                  </a:cubicBezTo>
                  <a:cubicBezTo>
                    <a:pt x="12648" y="33605"/>
                    <a:pt x="12752" y="32444"/>
                    <a:pt x="12392" y="31572"/>
                  </a:cubicBezTo>
                  <a:cubicBezTo>
                    <a:pt x="12032" y="30695"/>
                    <a:pt x="12261" y="30335"/>
                    <a:pt x="12316" y="29028"/>
                  </a:cubicBezTo>
                  <a:cubicBezTo>
                    <a:pt x="12365" y="27714"/>
                    <a:pt x="12702" y="25219"/>
                    <a:pt x="12288" y="22521"/>
                  </a:cubicBezTo>
                  <a:cubicBezTo>
                    <a:pt x="11880" y="19819"/>
                    <a:pt x="10953" y="17427"/>
                    <a:pt x="11362" y="16190"/>
                  </a:cubicBezTo>
                  <a:cubicBezTo>
                    <a:pt x="11776" y="14958"/>
                    <a:pt x="12185" y="13672"/>
                    <a:pt x="12185" y="13672"/>
                  </a:cubicBezTo>
                  <a:cubicBezTo>
                    <a:pt x="12185" y="13672"/>
                    <a:pt x="12724" y="15165"/>
                    <a:pt x="12702" y="15885"/>
                  </a:cubicBezTo>
                  <a:cubicBezTo>
                    <a:pt x="12675" y="16604"/>
                    <a:pt x="13471" y="19895"/>
                    <a:pt x="13988" y="20974"/>
                  </a:cubicBezTo>
                  <a:cubicBezTo>
                    <a:pt x="14501" y="22058"/>
                    <a:pt x="14294" y="22930"/>
                    <a:pt x="14141" y="23290"/>
                  </a:cubicBezTo>
                  <a:cubicBezTo>
                    <a:pt x="13988" y="23655"/>
                    <a:pt x="13874" y="24134"/>
                    <a:pt x="13972" y="24472"/>
                  </a:cubicBezTo>
                  <a:cubicBezTo>
                    <a:pt x="14027" y="24652"/>
                    <a:pt x="14048" y="24843"/>
                    <a:pt x="14037" y="25028"/>
                  </a:cubicBezTo>
                  <a:cubicBezTo>
                    <a:pt x="14037" y="25028"/>
                    <a:pt x="14003" y="24999"/>
                    <a:pt x="13951" y="24999"/>
                  </a:cubicBezTo>
                  <a:cubicBezTo>
                    <a:pt x="13905" y="24999"/>
                    <a:pt x="13846" y="25022"/>
                    <a:pt x="13787" y="25110"/>
                  </a:cubicBezTo>
                  <a:cubicBezTo>
                    <a:pt x="13662" y="25290"/>
                    <a:pt x="13776" y="25742"/>
                    <a:pt x="14152" y="26036"/>
                  </a:cubicBezTo>
                  <a:cubicBezTo>
                    <a:pt x="14268" y="26125"/>
                    <a:pt x="14385" y="26166"/>
                    <a:pt x="14503" y="26166"/>
                  </a:cubicBezTo>
                  <a:cubicBezTo>
                    <a:pt x="14768" y="26166"/>
                    <a:pt x="15038" y="25963"/>
                    <a:pt x="15313" y="25655"/>
                  </a:cubicBezTo>
                  <a:cubicBezTo>
                    <a:pt x="15710" y="25213"/>
                    <a:pt x="15923" y="25093"/>
                    <a:pt x="15841" y="24625"/>
                  </a:cubicBezTo>
                  <a:cubicBezTo>
                    <a:pt x="15765" y="24151"/>
                    <a:pt x="15629" y="23524"/>
                    <a:pt x="15580" y="23110"/>
                  </a:cubicBezTo>
                  <a:cubicBezTo>
                    <a:pt x="15531" y="22696"/>
                    <a:pt x="15503" y="21268"/>
                    <a:pt x="15416" y="20048"/>
                  </a:cubicBezTo>
                  <a:cubicBezTo>
                    <a:pt x="15323" y="18827"/>
                    <a:pt x="15133" y="17067"/>
                    <a:pt x="14680" y="15737"/>
                  </a:cubicBezTo>
                  <a:cubicBezTo>
                    <a:pt x="14228" y="14413"/>
                    <a:pt x="13847" y="12615"/>
                    <a:pt x="13961" y="11613"/>
                  </a:cubicBezTo>
                  <a:cubicBezTo>
                    <a:pt x="14076" y="10610"/>
                    <a:pt x="14136" y="8065"/>
                    <a:pt x="12223" y="7619"/>
                  </a:cubicBezTo>
                  <a:cubicBezTo>
                    <a:pt x="10316" y="7177"/>
                    <a:pt x="9368" y="6540"/>
                    <a:pt x="9368" y="5303"/>
                  </a:cubicBezTo>
                  <a:cubicBezTo>
                    <a:pt x="9390" y="5057"/>
                    <a:pt x="9449" y="4812"/>
                    <a:pt x="9542" y="4578"/>
                  </a:cubicBezTo>
                  <a:cubicBezTo>
                    <a:pt x="9564" y="4586"/>
                    <a:pt x="9587" y="4590"/>
                    <a:pt x="9609" y="4590"/>
                  </a:cubicBezTo>
                  <a:cubicBezTo>
                    <a:pt x="9665" y="4590"/>
                    <a:pt x="9720" y="4566"/>
                    <a:pt x="9755" y="4523"/>
                  </a:cubicBezTo>
                  <a:cubicBezTo>
                    <a:pt x="9864" y="4415"/>
                    <a:pt x="9853" y="4098"/>
                    <a:pt x="10065" y="3848"/>
                  </a:cubicBezTo>
                  <a:cubicBezTo>
                    <a:pt x="10278" y="3597"/>
                    <a:pt x="10419" y="2971"/>
                    <a:pt x="9951" y="2818"/>
                  </a:cubicBezTo>
                  <a:cubicBezTo>
                    <a:pt x="9951" y="2818"/>
                    <a:pt x="10163" y="1407"/>
                    <a:pt x="9662" y="764"/>
                  </a:cubicBezTo>
                  <a:cubicBezTo>
                    <a:pt x="9253" y="230"/>
                    <a:pt x="8332" y="61"/>
                    <a:pt x="8016" y="12"/>
                  </a:cubicBezTo>
                  <a:lnTo>
                    <a:pt x="8016" y="1"/>
                  </a:lnTo>
                  <a:lnTo>
                    <a:pt x="7962" y="6"/>
                  </a:lnTo>
                  <a:lnTo>
                    <a:pt x="790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51" name="Google Shape;18551;p84"/>
            <p:cNvGrpSpPr/>
            <p:nvPr/>
          </p:nvGrpSpPr>
          <p:grpSpPr>
            <a:xfrm>
              <a:off x="4708538" y="1583316"/>
              <a:ext cx="163226" cy="588527"/>
              <a:chOff x="4708538" y="1583316"/>
              <a:chExt cx="163226" cy="588527"/>
            </a:xfrm>
          </p:grpSpPr>
          <p:sp>
            <p:nvSpPr>
              <p:cNvPr id="18552" name="Google Shape;18552;p84"/>
              <p:cNvSpPr/>
              <p:nvPr/>
            </p:nvSpPr>
            <p:spPr>
              <a:xfrm>
                <a:off x="4708538" y="1775367"/>
                <a:ext cx="163226" cy="158038"/>
              </a:xfrm>
              <a:custGeom>
                <a:rect b="b" l="l" r="r" t="t"/>
                <a:pathLst>
                  <a:path extrusionOk="0" h="5667" w="5853">
                    <a:moveTo>
                      <a:pt x="2924" y="0"/>
                    </a:moveTo>
                    <a:cubicBezTo>
                      <a:pt x="2887" y="0"/>
                      <a:pt x="2851" y="8"/>
                      <a:pt x="2818" y="25"/>
                    </a:cubicBezTo>
                    <a:cubicBezTo>
                      <a:pt x="2774" y="52"/>
                      <a:pt x="2747" y="101"/>
                      <a:pt x="2753" y="150"/>
                    </a:cubicBezTo>
                    <a:lnTo>
                      <a:pt x="2780" y="1785"/>
                    </a:lnTo>
                    <a:cubicBezTo>
                      <a:pt x="2780" y="1785"/>
                      <a:pt x="2726" y="1882"/>
                      <a:pt x="2683" y="1882"/>
                    </a:cubicBezTo>
                    <a:cubicBezTo>
                      <a:pt x="2661" y="1882"/>
                      <a:pt x="2642" y="1857"/>
                      <a:pt x="2633" y="1785"/>
                    </a:cubicBezTo>
                    <a:cubicBezTo>
                      <a:pt x="2600" y="1567"/>
                      <a:pt x="2600" y="689"/>
                      <a:pt x="2513" y="471"/>
                    </a:cubicBezTo>
                    <a:cubicBezTo>
                      <a:pt x="2460" y="339"/>
                      <a:pt x="2318" y="240"/>
                      <a:pt x="2142" y="240"/>
                    </a:cubicBezTo>
                    <a:cubicBezTo>
                      <a:pt x="2029" y="240"/>
                      <a:pt x="1903" y="281"/>
                      <a:pt x="1777" y="379"/>
                    </a:cubicBezTo>
                    <a:cubicBezTo>
                      <a:pt x="1450" y="629"/>
                      <a:pt x="535" y="2101"/>
                      <a:pt x="328" y="2880"/>
                    </a:cubicBezTo>
                    <a:cubicBezTo>
                      <a:pt x="126" y="3665"/>
                      <a:pt x="1" y="4629"/>
                      <a:pt x="33" y="5005"/>
                    </a:cubicBezTo>
                    <a:cubicBezTo>
                      <a:pt x="59" y="5363"/>
                      <a:pt x="169" y="5667"/>
                      <a:pt x="486" y="5667"/>
                    </a:cubicBezTo>
                    <a:cubicBezTo>
                      <a:pt x="501" y="5667"/>
                      <a:pt x="518" y="5666"/>
                      <a:pt x="535" y="5664"/>
                    </a:cubicBezTo>
                    <a:cubicBezTo>
                      <a:pt x="889" y="5632"/>
                      <a:pt x="1270" y="5414"/>
                      <a:pt x="1363" y="5321"/>
                    </a:cubicBezTo>
                    <a:cubicBezTo>
                      <a:pt x="1450" y="5228"/>
                      <a:pt x="1477" y="5098"/>
                      <a:pt x="1772" y="5098"/>
                    </a:cubicBezTo>
                    <a:cubicBezTo>
                      <a:pt x="2071" y="5098"/>
                      <a:pt x="2453" y="5038"/>
                      <a:pt x="2540" y="4760"/>
                    </a:cubicBezTo>
                    <a:cubicBezTo>
                      <a:pt x="2627" y="4482"/>
                      <a:pt x="2747" y="3730"/>
                      <a:pt x="2780" y="3414"/>
                    </a:cubicBezTo>
                    <a:cubicBezTo>
                      <a:pt x="2807" y="3103"/>
                      <a:pt x="2747" y="2913"/>
                      <a:pt x="2780" y="2667"/>
                    </a:cubicBezTo>
                    <a:cubicBezTo>
                      <a:pt x="2796" y="2509"/>
                      <a:pt x="2807" y="2351"/>
                      <a:pt x="2807" y="2199"/>
                    </a:cubicBezTo>
                    <a:cubicBezTo>
                      <a:pt x="2840" y="2221"/>
                      <a:pt x="2883" y="2237"/>
                      <a:pt x="2927" y="2237"/>
                    </a:cubicBezTo>
                    <a:cubicBezTo>
                      <a:pt x="2970" y="2237"/>
                      <a:pt x="3014" y="2221"/>
                      <a:pt x="3047" y="2199"/>
                    </a:cubicBezTo>
                    <a:cubicBezTo>
                      <a:pt x="3052" y="2351"/>
                      <a:pt x="3058" y="2509"/>
                      <a:pt x="3079" y="2667"/>
                    </a:cubicBezTo>
                    <a:cubicBezTo>
                      <a:pt x="3107" y="2918"/>
                      <a:pt x="3047" y="3103"/>
                      <a:pt x="3079" y="3414"/>
                    </a:cubicBezTo>
                    <a:cubicBezTo>
                      <a:pt x="3107" y="3724"/>
                      <a:pt x="3227" y="4476"/>
                      <a:pt x="3314" y="4760"/>
                    </a:cubicBezTo>
                    <a:cubicBezTo>
                      <a:pt x="3401" y="5043"/>
                      <a:pt x="3788" y="5098"/>
                      <a:pt x="4082" y="5098"/>
                    </a:cubicBezTo>
                    <a:cubicBezTo>
                      <a:pt x="4376" y="5098"/>
                      <a:pt x="4404" y="5223"/>
                      <a:pt x="4496" y="5321"/>
                    </a:cubicBezTo>
                    <a:cubicBezTo>
                      <a:pt x="4583" y="5414"/>
                      <a:pt x="4965" y="5632"/>
                      <a:pt x="5319" y="5664"/>
                    </a:cubicBezTo>
                    <a:cubicBezTo>
                      <a:pt x="5336" y="5666"/>
                      <a:pt x="5352" y="5667"/>
                      <a:pt x="5368" y="5667"/>
                    </a:cubicBezTo>
                    <a:cubicBezTo>
                      <a:pt x="5684" y="5667"/>
                      <a:pt x="5794" y="5363"/>
                      <a:pt x="5820" y="5005"/>
                    </a:cubicBezTo>
                    <a:cubicBezTo>
                      <a:pt x="5853" y="4629"/>
                      <a:pt x="5733" y="3665"/>
                      <a:pt x="5526" y="2880"/>
                    </a:cubicBezTo>
                    <a:cubicBezTo>
                      <a:pt x="5319" y="2101"/>
                      <a:pt x="4404" y="629"/>
                      <a:pt x="4082" y="379"/>
                    </a:cubicBezTo>
                    <a:cubicBezTo>
                      <a:pt x="3954" y="281"/>
                      <a:pt x="3826" y="240"/>
                      <a:pt x="3713" y="240"/>
                    </a:cubicBezTo>
                    <a:cubicBezTo>
                      <a:pt x="3536" y="240"/>
                      <a:pt x="3394" y="339"/>
                      <a:pt x="3341" y="471"/>
                    </a:cubicBezTo>
                    <a:cubicBezTo>
                      <a:pt x="3254" y="695"/>
                      <a:pt x="3254" y="1567"/>
                      <a:pt x="3227" y="1785"/>
                    </a:cubicBezTo>
                    <a:cubicBezTo>
                      <a:pt x="3216" y="1857"/>
                      <a:pt x="3195" y="1882"/>
                      <a:pt x="3172" y="1882"/>
                    </a:cubicBezTo>
                    <a:cubicBezTo>
                      <a:pt x="3127" y="1882"/>
                      <a:pt x="3074" y="1785"/>
                      <a:pt x="3074" y="1785"/>
                    </a:cubicBezTo>
                    <a:lnTo>
                      <a:pt x="3101" y="150"/>
                    </a:lnTo>
                    <a:cubicBezTo>
                      <a:pt x="3107" y="101"/>
                      <a:pt x="3079" y="52"/>
                      <a:pt x="3030" y="25"/>
                    </a:cubicBezTo>
                    <a:cubicBezTo>
                      <a:pt x="2998" y="8"/>
                      <a:pt x="2961" y="0"/>
                      <a:pt x="2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84"/>
              <p:cNvSpPr/>
              <p:nvPr/>
            </p:nvSpPr>
            <p:spPr>
              <a:xfrm>
                <a:off x="4745162" y="1583316"/>
                <a:ext cx="88150" cy="80796"/>
              </a:xfrm>
              <a:custGeom>
                <a:rect b="b" l="l" r="r" t="t"/>
                <a:pathLst>
                  <a:path extrusionOk="0" h="3197" w="3488">
                    <a:moveTo>
                      <a:pt x="1269" y="1"/>
                    </a:moveTo>
                    <a:cubicBezTo>
                      <a:pt x="1031" y="1"/>
                      <a:pt x="751" y="51"/>
                      <a:pt x="513" y="385"/>
                    </a:cubicBezTo>
                    <a:cubicBezTo>
                      <a:pt x="196" y="831"/>
                      <a:pt x="0" y="1164"/>
                      <a:pt x="120" y="1676"/>
                    </a:cubicBezTo>
                    <a:cubicBezTo>
                      <a:pt x="202" y="2003"/>
                      <a:pt x="344" y="2139"/>
                      <a:pt x="545" y="2221"/>
                    </a:cubicBezTo>
                    <a:cubicBezTo>
                      <a:pt x="692" y="2281"/>
                      <a:pt x="834" y="2319"/>
                      <a:pt x="834" y="2319"/>
                    </a:cubicBezTo>
                    <a:cubicBezTo>
                      <a:pt x="888" y="2477"/>
                      <a:pt x="1019" y="2597"/>
                      <a:pt x="1183" y="2635"/>
                    </a:cubicBezTo>
                    <a:cubicBezTo>
                      <a:pt x="1379" y="2673"/>
                      <a:pt x="1586" y="2722"/>
                      <a:pt x="1586" y="2722"/>
                    </a:cubicBezTo>
                    <a:lnTo>
                      <a:pt x="1619" y="3098"/>
                    </a:lnTo>
                    <a:cubicBezTo>
                      <a:pt x="1624" y="3136"/>
                      <a:pt x="1651" y="3169"/>
                      <a:pt x="1689" y="3185"/>
                    </a:cubicBezTo>
                    <a:lnTo>
                      <a:pt x="1739" y="3196"/>
                    </a:lnTo>
                    <a:lnTo>
                      <a:pt x="1793" y="3185"/>
                    </a:lnTo>
                    <a:cubicBezTo>
                      <a:pt x="1831" y="3169"/>
                      <a:pt x="1858" y="3136"/>
                      <a:pt x="1864" y="3098"/>
                    </a:cubicBezTo>
                    <a:lnTo>
                      <a:pt x="1897" y="2722"/>
                    </a:lnTo>
                    <a:cubicBezTo>
                      <a:pt x="1897" y="2722"/>
                      <a:pt x="2109" y="2673"/>
                      <a:pt x="2305" y="2635"/>
                    </a:cubicBezTo>
                    <a:cubicBezTo>
                      <a:pt x="2469" y="2597"/>
                      <a:pt x="2599" y="2477"/>
                      <a:pt x="2649" y="2319"/>
                    </a:cubicBezTo>
                    <a:cubicBezTo>
                      <a:pt x="2649" y="2319"/>
                      <a:pt x="2790" y="2281"/>
                      <a:pt x="2943" y="2221"/>
                    </a:cubicBezTo>
                    <a:cubicBezTo>
                      <a:pt x="3144" y="2139"/>
                      <a:pt x="3286" y="2008"/>
                      <a:pt x="3362" y="1676"/>
                    </a:cubicBezTo>
                    <a:cubicBezTo>
                      <a:pt x="3488" y="1164"/>
                      <a:pt x="3297" y="831"/>
                      <a:pt x="2975" y="385"/>
                    </a:cubicBezTo>
                    <a:cubicBezTo>
                      <a:pt x="2737" y="51"/>
                      <a:pt x="2457" y="1"/>
                      <a:pt x="2223" y="1"/>
                    </a:cubicBezTo>
                    <a:cubicBezTo>
                      <a:pt x="2189" y="1"/>
                      <a:pt x="2157" y="2"/>
                      <a:pt x="2125" y="3"/>
                    </a:cubicBezTo>
                    <a:cubicBezTo>
                      <a:pt x="1744" y="14"/>
                      <a:pt x="1744" y="330"/>
                      <a:pt x="1744" y="330"/>
                    </a:cubicBezTo>
                    <a:cubicBezTo>
                      <a:pt x="1744" y="330"/>
                      <a:pt x="1744" y="14"/>
                      <a:pt x="1368" y="3"/>
                    </a:cubicBezTo>
                    <a:cubicBezTo>
                      <a:pt x="1336" y="2"/>
                      <a:pt x="1303" y="1"/>
                      <a:pt x="12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84"/>
              <p:cNvSpPr/>
              <p:nvPr/>
            </p:nvSpPr>
            <p:spPr>
              <a:xfrm>
                <a:off x="4751848" y="1888032"/>
                <a:ext cx="116291" cy="144095"/>
              </a:xfrm>
              <a:custGeom>
                <a:rect b="b" l="l" r="r" t="t"/>
                <a:pathLst>
                  <a:path extrusionOk="0" h="5167" w="4170">
                    <a:moveTo>
                      <a:pt x="1614" y="1"/>
                    </a:moveTo>
                    <a:cubicBezTo>
                      <a:pt x="1614" y="1"/>
                      <a:pt x="1374" y="1259"/>
                      <a:pt x="1739" y="1804"/>
                    </a:cubicBezTo>
                    <a:cubicBezTo>
                      <a:pt x="1864" y="1973"/>
                      <a:pt x="2044" y="2098"/>
                      <a:pt x="2251" y="2142"/>
                    </a:cubicBezTo>
                    <a:cubicBezTo>
                      <a:pt x="2235" y="2251"/>
                      <a:pt x="2251" y="2360"/>
                      <a:pt x="2306" y="2453"/>
                    </a:cubicBezTo>
                    <a:cubicBezTo>
                      <a:pt x="2387" y="2594"/>
                      <a:pt x="2475" y="2709"/>
                      <a:pt x="2475" y="2709"/>
                    </a:cubicBezTo>
                    <a:cubicBezTo>
                      <a:pt x="2420" y="2774"/>
                      <a:pt x="2382" y="2850"/>
                      <a:pt x="2360" y="2932"/>
                    </a:cubicBezTo>
                    <a:cubicBezTo>
                      <a:pt x="2327" y="3052"/>
                      <a:pt x="2306" y="3177"/>
                      <a:pt x="2306" y="3303"/>
                    </a:cubicBezTo>
                    <a:cubicBezTo>
                      <a:pt x="2224" y="3335"/>
                      <a:pt x="2148" y="3384"/>
                      <a:pt x="2077" y="3439"/>
                    </a:cubicBezTo>
                    <a:cubicBezTo>
                      <a:pt x="1935" y="3553"/>
                      <a:pt x="1793" y="3837"/>
                      <a:pt x="1793" y="3837"/>
                    </a:cubicBezTo>
                    <a:cubicBezTo>
                      <a:pt x="1726" y="3778"/>
                      <a:pt x="1635" y="3745"/>
                      <a:pt x="1544" y="3745"/>
                    </a:cubicBezTo>
                    <a:cubicBezTo>
                      <a:pt x="1525" y="3745"/>
                      <a:pt x="1507" y="3747"/>
                      <a:pt x="1488" y="3749"/>
                    </a:cubicBezTo>
                    <a:cubicBezTo>
                      <a:pt x="1287" y="3782"/>
                      <a:pt x="1178" y="3864"/>
                      <a:pt x="1091" y="3864"/>
                    </a:cubicBezTo>
                    <a:cubicBezTo>
                      <a:pt x="1003" y="3864"/>
                      <a:pt x="922" y="3684"/>
                      <a:pt x="638" y="3640"/>
                    </a:cubicBezTo>
                    <a:cubicBezTo>
                      <a:pt x="595" y="3633"/>
                      <a:pt x="554" y="3629"/>
                      <a:pt x="517" y="3629"/>
                    </a:cubicBezTo>
                    <a:cubicBezTo>
                      <a:pt x="266" y="3629"/>
                      <a:pt x="152" y="3808"/>
                      <a:pt x="72" y="4202"/>
                    </a:cubicBezTo>
                    <a:cubicBezTo>
                      <a:pt x="1" y="4605"/>
                      <a:pt x="88" y="5166"/>
                      <a:pt x="88" y="5166"/>
                    </a:cubicBezTo>
                    <a:lnTo>
                      <a:pt x="409" y="5112"/>
                    </a:lnTo>
                    <a:cubicBezTo>
                      <a:pt x="409" y="5112"/>
                      <a:pt x="355" y="4512"/>
                      <a:pt x="415" y="4371"/>
                    </a:cubicBezTo>
                    <a:cubicBezTo>
                      <a:pt x="458" y="4262"/>
                      <a:pt x="501" y="4185"/>
                      <a:pt x="575" y="4185"/>
                    </a:cubicBezTo>
                    <a:cubicBezTo>
                      <a:pt x="594" y="4185"/>
                      <a:pt x="615" y="4190"/>
                      <a:pt x="638" y="4202"/>
                    </a:cubicBezTo>
                    <a:cubicBezTo>
                      <a:pt x="737" y="4253"/>
                      <a:pt x="791" y="4322"/>
                      <a:pt x="878" y="4322"/>
                    </a:cubicBezTo>
                    <a:cubicBezTo>
                      <a:pt x="892" y="4322"/>
                      <a:pt x="906" y="4320"/>
                      <a:pt x="922" y="4316"/>
                    </a:cubicBezTo>
                    <a:cubicBezTo>
                      <a:pt x="1001" y="4297"/>
                      <a:pt x="945" y="4266"/>
                      <a:pt x="958" y="4266"/>
                    </a:cubicBezTo>
                    <a:cubicBezTo>
                      <a:pt x="964" y="4266"/>
                      <a:pt x="984" y="4272"/>
                      <a:pt x="1036" y="4289"/>
                    </a:cubicBezTo>
                    <a:cubicBezTo>
                      <a:pt x="1205" y="4343"/>
                      <a:pt x="1314" y="4572"/>
                      <a:pt x="1739" y="4681"/>
                    </a:cubicBezTo>
                    <a:cubicBezTo>
                      <a:pt x="1869" y="4716"/>
                      <a:pt x="2035" y="4740"/>
                      <a:pt x="2217" y="4740"/>
                    </a:cubicBezTo>
                    <a:cubicBezTo>
                      <a:pt x="2634" y="4740"/>
                      <a:pt x="3136" y="4614"/>
                      <a:pt x="3488" y="4202"/>
                    </a:cubicBezTo>
                    <a:cubicBezTo>
                      <a:pt x="4000" y="3608"/>
                      <a:pt x="4169" y="2818"/>
                      <a:pt x="3831" y="2087"/>
                    </a:cubicBezTo>
                    <a:cubicBezTo>
                      <a:pt x="3554" y="1493"/>
                      <a:pt x="3337" y="1436"/>
                      <a:pt x="3114" y="1436"/>
                    </a:cubicBezTo>
                    <a:cubicBezTo>
                      <a:pt x="3061" y="1436"/>
                      <a:pt x="3008" y="1439"/>
                      <a:pt x="2954" y="1439"/>
                    </a:cubicBezTo>
                    <a:cubicBezTo>
                      <a:pt x="2671" y="1439"/>
                      <a:pt x="2562" y="1717"/>
                      <a:pt x="2306" y="1717"/>
                    </a:cubicBezTo>
                    <a:cubicBezTo>
                      <a:pt x="2055" y="1717"/>
                      <a:pt x="2066" y="1657"/>
                      <a:pt x="1968" y="1406"/>
                    </a:cubicBezTo>
                    <a:cubicBezTo>
                      <a:pt x="1908" y="1265"/>
                      <a:pt x="1881" y="802"/>
                      <a:pt x="1881" y="802"/>
                    </a:cubicBezTo>
                    <a:lnTo>
                      <a:pt x="1614"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84"/>
              <p:cNvSpPr/>
              <p:nvPr/>
            </p:nvSpPr>
            <p:spPr>
              <a:xfrm>
                <a:off x="4720084" y="2018461"/>
                <a:ext cx="137095" cy="153381"/>
              </a:xfrm>
              <a:custGeom>
                <a:rect b="b" l="l" r="r" t="t"/>
                <a:pathLst>
                  <a:path extrusionOk="0" h="5500" w="4916">
                    <a:moveTo>
                      <a:pt x="4289" y="0"/>
                    </a:moveTo>
                    <a:cubicBezTo>
                      <a:pt x="4186" y="0"/>
                      <a:pt x="4095" y="67"/>
                      <a:pt x="4066" y="162"/>
                    </a:cubicBezTo>
                    <a:cubicBezTo>
                      <a:pt x="4066" y="162"/>
                      <a:pt x="3997" y="62"/>
                      <a:pt x="3900" y="62"/>
                    </a:cubicBezTo>
                    <a:cubicBezTo>
                      <a:pt x="3875" y="62"/>
                      <a:pt x="3849" y="69"/>
                      <a:pt x="3821" y="86"/>
                    </a:cubicBezTo>
                    <a:cubicBezTo>
                      <a:pt x="3750" y="124"/>
                      <a:pt x="3690" y="189"/>
                      <a:pt x="3663" y="271"/>
                    </a:cubicBezTo>
                    <a:cubicBezTo>
                      <a:pt x="3663" y="271"/>
                      <a:pt x="3630" y="247"/>
                      <a:pt x="3584" y="247"/>
                    </a:cubicBezTo>
                    <a:cubicBezTo>
                      <a:pt x="3545" y="247"/>
                      <a:pt x="3497" y="264"/>
                      <a:pt x="3450" y="326"/>
                    </a:cubicBezTo>
                    <a:cubicBezTo>
                      <a:pt x="3379" y="407"/>
                      <a:pt x="3287" y="462"/>
                      <a:pt x="3183" y="484"/>
                    </a:cubicBezTo>
                    <a:lnTo>
                      <a:pt x="3020" y="565"/>
                    </a:lnTo>
                    <a:cubicBezTo>
                      <a:pt x="2927" y="614"/>
                      <a:pt x="2840" y="691"/>
                      <a:pt x="2780" y="778"/>
                    </a:cubicBezTo>
                    <a:cubicBezTo>
                      <a:pt x="2693" y="762"/>
                      <a:pt x="2606" y="751"/>
                      <a:pt x="2513" y="751"/>
                    </a:cubicBezTo>
                    <a:cubicBezTo>
                      <a:pt x="2426" y="756"/>
                      <a:pt x="2344" y="783"/>
                      <a:pt x="2273" y="832"/>
                    </a:cubicBezTo>
                    <a:cubicBezTo>
                      <a:pt x="2208" y="800"/>
                      <a:pt x="2137" y="783"/>
                      <a:pt x="2061" y="778"/>
                    </a:cubicBezTo>
                    <a:cubicBezTo>
                      <a:pt x="1973" y="778"/>
                      <a:pt x="1881" y="767"/>
                      <a:pt x="1794" y="751"/>
                    </a:cubicBezTo>
                    <a:cubicBezTo>
                      <a:pt x="1772" y="669"/>
                      <a:pt x="1712" y="598"/>
                      <a:pt x="1636" y="565"/>
                    </a:cubicBezTo>
                    <a:cubicBezTo>
                      <a:pt x="1600" y="549"/>
                      <a:pt x="1563" y="541"/>
                      <a:pt x="1527" y="541"/>
                    </a:cubicBezTo>
                    <a:cubicBezTo>
                      <a:pt x="1490" y="541"/>
                      <a:pt x="1453" y="549"/>
                      <a:pt x="1418" y="565"/>
                    </a:cubicBezTo>
                    <a:cubicBezTo>
                      <a:pt x="1401" y="484"/>
                      <a:pt x="1352" y="407"/>
                      <a:pt x="1281" y="353"/>
                    </a:cubicBezTo>
                    <a:cubicBezTo>
                      <a:pt x="1242" y="314"/>
                      <a:pt x="1188" y="295"/>
                      <a:pt x="1135" y="295"/>
                    </a:cubicBezTo>
                    <a:cubicBezTo>
                      <a:pt x="1122" y="295"/>
                      <a:pt x="1109" y="296"/>
                      <a:pt x="1096" y="298"/>
                    </a:cubicBezTo>
                    <a:lnTo>
                      <a:pt x="1014" y="189"/>
                    </a:lnTo>
                    <a:cubicBezTo>
                      <a:pt x="972" y="186"/>
                      <a:pt x="929" y="184"/>
                      <a:pt x="886" y="184"/>
                    </a:cubicBezTo>
                    <a:cubicBezTo>
                      <a:pt x="787" y="184"/>
                      <a:pt x="688" y="194"/>
                      <a:pt x="589" y="217"/>
                    </a:cubicBezTo>
                    <a:cubicBezTo>
                      <a:pt x="350" y="271"/>
                      <a:pt x="377" y="380"/>
                      <a:pt x="377" y="380"/>
                    </a:cubicBezTo>
                    <a:cubicBezTo>
                      <a:pt x="377" y="380"/>
                      <a:pt x="268" y="407"/>
                      <a:pt x="137" y="702"/>
                    </a:cubicBezTo>
                    <a:cubicBezTo>
                      <a:pt x="1" y="990"/>
                      <a:pt x="110" y="1099"/>
                      <a:pt x="83" y="1257"/>
                    </a:cubicBezTo>
                    <a:cubicBezTo>
                      <a:pt x="55" y="1421"/>
                      <a:pt x="137" y="1448"/>
                      <a:pt x="137" y="1448"/>
                    </a:cubicBezTo>
                    <a:lnTo>
                      <a:pt x="137" y="1552"/>
                    </a:lnTo>
                    <a:cubicBezTo>
                      <a:pt x="137" y="1661"/>
                      <a:pt x="192" y="1824"/>
                      <a:pt x="137" y="1955"/>
                    </a:cubicBezTo>
                    <a:cubicBezTo>
                      <a:pt x="83" y="2086"/>
                      <a:pt x="83" y="2064"/>
                      <a:pt x="110" y="2222"/>
                    </a:cubicBezTo>
                    <a:cubicBezTo>
                      <a:pt x="137" y="2380"/>
                      <a:pt x="83" y="2434"/>
                      <a:pt x="55" y="2543"/>
                    </a:cubicBezTo>
                    <a:cubicBezTo>
                      <a:pt x="44" y="2625"/>
                      <a:pt x="50" y="2707"/>
                      <a:pt x="83" y="2783"/>
                    </a:cubicBezTo>
                    <a:lnTo>
                      <a:pt x="28" y="2996"/>
                    </a:lnTo>
                    <a:cubicBezTo>
                      <a:pt x="1" y="3132"/>
                      <a:pt x="39" y="3268"/>
                      <a:pt x="137" y="3372"/>
                    </a:cubicBezTo>
                    <a:cubicBezTo>
                      <a:pt x="137" y="3372"/>
                      <a:pt x="164" y="3688"/>
                      <a:pt x="377" y="3851"/>
                    </a:cubicBezTo>
                    <a:cubicBezTo>
                      <a:pt x="426" y="3893"/>
                      <a:pt x="488" y="3914"/>
                      <a:pt x="549" y="3914"/>
                    </a:cubicBezTo>
                    <a:cubicBezTo>
                      <a:pt x="623" y="3914"/>
                      <a:pt x="697" y="3884"/>
                      <a:pt x="747" y="3824"/>
                    </a:cubicBezTo>
                    <a:cubicBezTo>
                      <a:pt x="796" y="4080"/>
                      <a:pt x="938" y="4309"/>
                      <a:pt x="1151" y="4467"/>
                    </a:cubicBezTo>
                    <a:cubicBezTo>
                      <a:pt x="1336" y="4467"/>
                      <a:pt x="1260" y="4412"/>
                      <a:pt x="1281" y="4303"/>
                    </a:cubicBezTo>
                    <a:cubicBezTo>
                      <a:pt x="1309" y="4200"/>
                      <a:pt x="1069" y="4118"/>
                      <a:pt x="987" y="4036"/>
                    </a:cubicBezTo>
                    <a:cubicBezTo>
                      <a:pt x="911" y="3955"/>
                      <a:pt x="884" y="3742"/>
                      <a:pt x="884" y="3742"/>
                    </a:cubicBezTo>
                    <a:cubicBezTo>
                      <a:pt x="976" y="3650"/>
                      <a:pt x="1058" y="3541"/>
                      <a:pt x="1123" y="3421"/>
                    </a:cubicBezTo>
                    <a:cubicBezTo>
                      <a:pt x="1205" y="3263"/>
                      <a:pt x="1096" y="3132"/>
                      <a:pt x="1014" y="2914"/>
                    </a:cubicBezTo>
                    <a:cubicBezTo>
                      <a:pt x="964" y="2773"/>
                      <a:pt x="899" y="2750"/>
                      <a:pt x="861" y="2750"/>
                    </a:cubicBezTo>
                    <a:cubicBezTo>
                      <a:pt x="842" y="2750"/>
                      <a:pt x="829" y="2756"/>
                      <a:pt x="829" y="2756"/>
                    </a:cubicBezTo>
                    <a:cubicBezTo>
                      <a:pt x="856" y="2636"/>
                      <a:pt x="867" y="2505"/>
                      <a:pt x="856" y="2380"/>
                    </a:cubicBezTo>
                    <a:cubicBezTo>
                      <a:pt x="829" y="2222"/>
                      <a:pt x="775" y="2222"/>
                      <a:pt x="775" y="2222"/>
                    </a:cubicBezTo>
                    <a:cubicBezTo>
                      <a:pt x="775" y="2222"/>
                      <a:pt x="829" y="1982"/>
                      <a:pt x="856" y="1873"/>
                    </a:cubicBezTo>
                    <a:cubicBezTo>
                      <a:pt x="884" y="1770"/>
                      <a:pt x="698" y="1524"/>
                      <a:pt x="698" y="1524"/>
                    </a:cubicBezTo>
                    <a:cubicBezTo>
                      <a:pt x="742" y="1426"/>
                      <a:pt x="791" y="1328"/>
                      <a:pt x="856" y="1236"/>
                    </a:cubicBezTo>
                    <a:cubicBezTo>
                      <a:pt x="938" y="1127"/>
                      <a:pt x="856" y="990"/>
                      <a:pt x="856" y="990"/>
                    </a:cubicBezTo>
                    <a:lnTo>
                      <a:pt x="856" y="990"/>
                    </a:lnTo>
                    <a:lnTo>
                      <a:pt x="1069" y="1018"/>
                    </a:lnTo>
                    <a:cubicBezTo>
                      <a:pt x="1069" y="1018"/>
                      <a:pt x="1151" y="1263"/>
                      <a:pt x="1281" y="1312"/>
                    </a:cubicBezTo>
                    <a:cubicBezTo>
                      <a:pt x="1301" y="1320"/>
                      <a:pt x="1320" y="1323"/>
                      <a:pt x="1339" y="1323"/>
                    </a:cubicBezTo>
                    <a:cubicBezTo>
                      <a:pt x="1449" y="1323"/>
                      <a:pt x="1548" y="1208"/>
                      <a:pt x="1548" y="1208"/>
                    </a:cubicBezTo>
                    <a:cubicBezTo>
                      <a:pt x="1636" y="1317"/>
                      <a:pt x="1761" y="1383"/>
                      <a:pt x="1897" y="1394"/>
                    </a:cubicBezTo>
                    <a:cubicBezTo>
                      <a:pt x="2033" y="1394"/>
                      <a:pt x="2170" y="1366"/>
                      <a:pt x="2300" y="1312"/>
                    </a:cubicBezTo>
                    <a:cubicBezTo>
                      <a:pt x="2300" y="1312"/>
                      <a:pt x="2513" y="1448"/>
                      <a:pt x="2698" y="1448"/>
                    </a:cubicBezTo>
                    <a:cubicBezTo>
                      <a:pt x="2883" y="1448"/>
                      <a:pt x="2938" y="1236"/>
                      <a:pt x="2938" y="1236"/>
                    </a:cubicBezTo>
                    <a:cubicBezTo>
                      <a:pt x="2938" y="1236"/>
                      <a:pt x="3074" y="1271"/>
                      <a:pt x="3184" y="1271"/>
                    </a:cubicBezTo>
                    <a:cubicBezTo>
                      <a:pt x="3212" y="1271"/>
                      <a:pt x="3238" y="1268"/>
                      <a:pt x="3259" y="1263"/>
                    </a:cubicBezTo>
                    <a:cubicBezTo>
                      <a:pt x="3341" y="1230"/>
                      <a:pt x="3417" y="1176"/>
                      <a:pt x="3472" y="1105"/>
                    </a:cubicBezTo>
                    <a:cubicBezTo>
                      <a:pt x="3472" y="1105"/>
                      <a:pt x="3506" y="1120"/>
                      <a:pt x="3570" y="1120"/>
                    </a:cubicBezTo>
                    <a:cubicBezTo>
                      <a:pt x="3619" y="1120"/>
                      <a:pt x="3685" y="1111"/>
                      <a:pt x="3766" y="1078"/>
                    </a:cubicBezTo>
                    <a:cubicBezTo>
                      <a:pt x="3881" y="1029"/>
                      <a:pt x="3990" y="963"/>
                      <a:pt x="4088" y="887"/>
                    </a:cubicBezTo>
                    <a:lnTo>
                      <a:pt x="4088" y="887"/>
                    </a:lnTo>
                    <a:cubicBezTo>
                      <a:pt x="4088" y="887"/>
                      <a:pt x="4006" y="1290"/>
                      <a:pt x="4060" y="1448"/>
                    </a:cubicBezTo>
                    <a:cubicBezTo>
                      <a:pt x="4099" y="1563"/>
                      <a:pt x="4126" y="1677"/>
                      <a:pt x="4142" y="1797"/>
                    </a:cubicBezTo>
                    <a:cubicBezTo>
                      <a:pt x="4060" y="1900"/>
                      <a:pt x="4006" y="2015"/>
                      <a:pt x="3979" y="2146"/>
                    </a:cubicBezTo>
                    <a:cubicBezTo>
                      <a:pt x="3951" y="2331"/>
                      <a:pt x="4088" y="2571"/>
                      <a:pt x="4088" y="2571"/>
                    </a:cubicBezTo>
                    <a:lnTo>
                      <a:pt x="4033" y="2783"/>
                    </a:lnTo>
                    <a:cubicBezTo>
                      <a:pt x="4000" y="2903"/>
                      <a:pt x="4017" y="3028"/>
                      <a:pt x="4088" y="3132"/>
                    </a:cubicBezTo>
                    <a:lnTo>
                      <a:pt x="4006" y="3317"/>
                    </a:lnTo>
                    <a:cubicBezTo>
                      <a:pt x="3930" y="3508"/>
                      <a:pt x="4006" y="3557"/>
                      <a:pt x="4006" y="3557"/>
                    </a:cubicBezTo>
                    <a:lnTo>
                      <a:pt x="3902" y="3666"/>
                    </a:lnTo>
                    <a:cubicBezTo>
                      <a:pt x="3793" y="3775"/>
                      <a:pt x="3875" y="3824"/>
                      <a:pt x="3875" y="3824"/>
                    </a:cubicBezTo>
                    <a:lnTo>
                      <a:pt x="3663" y="4042"/>
                    </a:lnTo>
                    <a:cubicBezTo>
                      <a:pt x="3663" y="4042"/>
                      <a:pt x="3554" y="3906"/>
                      <a:pt x="3417" y="3906"/>
                    </a:cubicBezTo>
                    <a:cubicBezTo>
                      <a:pt x="3336" y="3906"/>
                      <a:pt x="3248" y="3933"/>
                      <a:pt x="3178" y="3982"/>
                    </a:cubicBezTo>
                    <a:cubicBezTo>
                      <a:pt x="3178" y="3982"/>
                      <a:pt x="2965" y="3851"/>
                      <a:pt x="2807" y="3769"/>
                    </a:cubicBezTo>
                    <a:cubicBezTo>
                      <a:pt x="2746" y="3739"/>
                      <a:pt x="2681" y="3723"/>
                      <a:pt x="2612" y="3723"/>
                    </a:cubicBezTo>
                    <a:cubicBezTo>
                      <a:pt x="2497" y="3723"/>
                      <a:pt x="2368" y="3766"/>
                      <a:pt x="2219" y="3851"/>
                    </a:cubicBezTo>
                    <a:cubicBezTo>
                      <a:pt x="1979" y="3982"/>
                      <a:pt x="1952" y="4145"/>
                      <a:pt x="1924" y="4412"/>
                    </a:cubicBezTo>
                    <a:cubicBezTo>
                      <a:pt x="1897" y="4679"/>
                      <a:pt x="2082" y="5001"/>
                      <a:pt x="2137" y="5104"/>
                    </a:cubicBezTo>
                    <a:cubicBezTo>
                      <a:pt x="2191" y="5213"/>
                      <a:pt x="2110" y="5317"/>
                      <a:pt x="2191" y="5453"/>
                    </a:cubicBezTo>
                    <a:cubicBezTo>
                      <a:pt x="2213" y="5487"/>
                      <a:pt x="2243" y="5500"/>
                      <a:pt x="2276" y="5500"/>
                    </a:cubicBezTo>
                    <a:cubicBezTo>
                      <a:pt x="2370" y="5500"/>
                      <a:pt x="2486" y="5399"/>
                      <a:pt x="2486" y="5399"/>
                    </a:cubicBezTo>
                    <a:cubicBezTo>
                      <a:pt x="2486" y="5399"/>
                      <a:pt x="2559" y="5445"/>
                      <a:pt x="2642" y="5445"/>
                    </a:cubicBezTo>
                    <a:cubicBezTo>
                      <a:pt x="2670" y="5445"/>
                      <a:pt x="2698" y="5440"/>
                      <a:pt x="2725" y="5426"/>
                    </a:cubicBezTo>
                    <a:cubicBezTo>
                      <a:pt x="2834" y="5371"/>
                      <a:pt x="2774" y="5159"/>
                      <a:pt x="2883" y="4974"/>
                    </a:cubicBezTo>
                    <a:cubicBezTo>
                      <a:pt x="2998" y="4783"/>
                      <a:pt x="2943" y="4652"/>
                      <a:pt x="3020" y="4516"/>
                    </a:cubicBezTo>
                    <a:cubicBezTo>
                      <a:pt x="3040" y="4484"/>
                      <a:pt x="3058" y="4471"/>
                      <a:pt x="3075" y="4471"/>
                    </a:cubicBezTo>
                    <a:cubicBezTo>
                      <a:pt x="3126" y="4471"/>
                      <a:pt x="3162" y="4597"/>
                      <a:pt x="3183" y="4679"/>
                    </a:cubicBezTo>
                    <a:cubicBezTo>
                      <a:pt x="3201" y="4748"/>
                      <a:pt x="3301" y="4795"/>
                      <a:pt x="3412" y="4795"/>
                    </a:cubicBezTo>
                    <a:cubicBezTo>
                      <a:pt x="3468" y="4795"/>
                      <a:pt x="3528" y="4783"/>
                      <a:pt x="3581" y="4756"/>
                    </a:cubicBezTo>
                    <a:cubicBezTo>
                      <a:pt x="3635" y="4730"/>
                      <a:pt x="3693" y="4722"/>
                      <a:pt x="3753" y="4722"/>
                    </a:cubicBezTo>
                    <a:cubicBezTo>
                      <a:pt x="3873" y="4722"/>
                      <a:pt x="4004" y="4756"/>
                      <a:pt x="4142" y="4756"/>
                    </a:cubicBezTo>
                    <a:cubicBezTo>
                      <a:pt x="4355" y="4756"/>
                      <a:pt x="4327" y="4756"/>
                      <a:pt x="4491" y="4489"/>
                    </a:cubicBezTo>
                    <a:cubicBezTo>
                      <a:pt x="4649" y="4222"/>
                      <a:pt x="4573" y="4091"/>
                      <a:pt x="4649" y="3933"/>
                    </a:cubicBezTo>
                    <a:cubicBezTo>
                      <a:pt x="4731" y="3769"/>
                      <a:pt x="4840" y="3557"/>
                      <a:pt x="4812" y="3317"/>
                    </a:cubicBezTo>
                    <a:cubicBezTo>
                      <a:pt x="4801" y="3176"/>
                      <a:pt x="4780" y="3034"/>
                      <a:pt x="4758" y="2892"/>
                    </a:cubicBezTo>
                    <a:cubicBezTo>
                      <a:pt x="4731" y="2756"/>
                      <a:pt x="4840" y="2701"/>
                      <a:pt x="4812" y="2516"/>
                    </a:cubicBezTo>
                    <a:cubicBezTo>
                      <a:pt x="4785" y="2331"/>
                      <a:pt x="4758" y="2331"/>
                      <a:pt x="4840" y="2195"/>
                    </a:cubicBezTo>
                    <a:cubicBezTo>
                      <a:pt x="4889" y="2135"/>
                      <a:pt x="4861" y="2037"/>
                      <a:pt x="4785" y="2009"/>
                    </a:cubicBezTo>
                    <a:cubicBezTo>
                      <a:pt x="4801" y="1933"/>
                      <a:pt x="4829" y="1862"/>
                      <a:pt x="4867" y="1797"/>
                    </a:cubicBezTo>
                    <a:cubicBezTo>
                      <a:pt x="4916" y="1693"/>
                      <a:pt x="4812" y="1557"/>
                      <a:pt x="4812" y="1557"/>
                    </a:cubicBezTo>
                    <a:lnTo>
                      <a:pt x="4867" y="1421"/>
                    </a:lnTo>
                    <a:cubicBezTo>
                      <a:pt x="4916" y="1285"/>
                      <a:pt x="4703" y="1208"/>
                      <a:pt x="4703" y="1208"/>
                    </a:cubicBezTo>
                    <a:cubicBezTo>
                      <a:pt x="4769" y="1121"/>
                      <a:pt x="4807" y="1018"/>
                      <a:pt x="4812" y="914"/>
                    </a:cubicBezTo>
                    <a:cubicBezTo>
                      <a:pt x="4801" y="811"/>
                      <a:pt x="4742" y="718"/>
                      <a:pt x="4649" y="674"/>
                    </a:cubicBezTo>
                    <a:cubicBezTo>
                      <a:pt x="4698" y="571"/>
                      <a:pt x="4725" y="462"/>
                      <a:pt x="4731" y="353"/>
                    </a:cubicBezTo>
                    <a:cubicBezTo>
                      <a:pt x="4731" y="189"/>
                      <a:pt x="4545" y="31"/>
                      <a:pt x="4333" y="4"/>
                    </a:cubicBezTo>
                    <a:cubicBezTo>
                      <a:pt x="4318" y="2"/>
                      <a:pt x="4304" y="0"/>
                      <a:pt x="428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84"/>
              <p:cNvSpPr/>
              <p:nvPr/>
            </p:nvSpPr>
            <p:spPr>
              <a:xfrm>
                <a:off x="4717044" y="1913828"/>
                <a:ext cx="128757" cy="87762"/>
              </a:xfrm>
              <a:custGeom>
                <a:rect b="b" l="l" r="r" t="t"/>
                <a:pathLst>
                  <a:path extrusionOk="0" h="3147" w="4617">
                    <a:moveTo>
                      <a:pt x="1353" y="1"/>
                    </a:moveTo>
                    <a:cubicBezTo>
                      <a:pt x="1277" y="1"/>
                      <a:pt x="1203" y="9"/>
                      <a:pt x="1129" y="24"/>
                    </a:cubicBezTo>
                    <a:cubicBezTo>
                      <a:pt x="753" y="100"/>
                      <a:pt x="448" y="198"/>
                      <a:pt x="273" y="378"/>
                    </a:cubicBezTo>
                    <a:cubicBezTo>
                      <a:pt x="1" y="650"/>
                      <a:pt x="99" y="787"/>
                      <a:pt x="126" y="1141"/>
                    </a:cubicBezTo>
                    <a:cubicBezTo>
                      <a:pt x="159" y="1495"/>
                      <a:pt x="213" y="1942"/>
                      <a:pt x="213" y="2323"/>
                    </a:cubicBezTo>
                    <a:cubicBezTo>
                      <a:pt x="213" y="2710"/>
                      <a:pt x="186" y="2884"/>
                      <a:pt x="306" y="3031"/>
                    </a:cubicBezTo>
                    <a:cubicBezTo>
                      <a:pt x="370" y="3113"/>
                      <a:pt x="422" y="3146"/>
                      <a:pt x="504" y="3146"/>
                    </a:cubicBezTo>
                    <a:cubicBezTo>
                      <a:pt x="569" y="3146"/>
                      <a:pt x="654" y="3125"/>
                      <a:pt x="780" y="3091"/>
                    </a:cubicBezTo>
                    <a:cubicBezTo>
                      <a:pt x="1189" y="2972"/>
                      <a:pt x="1042" y="2764"/>
                      <a:pt x="1336" y="2677"/>
                    </a:cubicBezTo>
                    <a:cubicBezTo>
                      <a:pt x="1636" y="2590"/>
                      <a:pt x="1897" y="2530"/>
                      <a:pt x="1897" y="2530"/>
                    </a:cubicBezTo>
                    <a:cubicBezTo>
                      <a:pt x="2137" y="2470"/>
                      <a:pt x="2344" y="2116"/>
                      <a:pt x="2344" y="2116"/>
                    </a:cubicBezTo>
                    <a:cubicBezTo>
                      <a:pt x="2377" y="2187"/>
                      <a:pt x="2415" y="2258"/>
                      <a:pt x="2458" y="2323"/>
                    </a:cubicBezTo>
                    <a:cubicBezTo>
                      <a:pt x="2502" y="2416"/>
                      <a:pt x="2535" y="2514"/>
                      <a:pt x="2546" y="2617"/>
                    </a:cubicBezTo>
                    <a:lnTo>
                      <a:pt x="2665" y="2590"/>
                    </a:lnTo>
                    <a:cubicBezTo>
                      <a:pt x="2649" y="2492"/>
                      <a:pt x="2649" y="2389"/>
                      <a:pt x="2665" y="2290"/>
                    </a:cubicBezTo>
                    <a:cubicBezTo>
                      <a:pt x="2698" y="2116"/>
                      <a:pt x="2606" y="2089"/>
                      <a:pt x="2932" y="2056"/>
                    </a:cubicBezTo>
                    <a:cubicBezTo>
                      <a:pt x="3254" y="2023"/>
                      <a:pt x="3461" y="1909"/>
                      <a:pt x="3701" y="1522"/>
                    </a:cubicBezTo>
                    <a:cubicBezTo>
                      <a:pt x="3935" y="1141"/>
                      <a:pt x="3995" y="934"/>
                      <a:pt x="4142" y="814"/>
                    </a:cubicBezTo>
                    <a:cubicBezTo>
                      <a:pt x="4289" y="699"/>
                      <a:pt x="4376" y="694"/>
                      <a:pt x="4524" y="547"/>
                    </a:cubicBezTo>
                    <a:cubicBezTo>
                      <a:pt x="4524" y="547"/>
                      <a:pt x="4616" y="492"/>
                      <a:pt x="4257" y="345"/>
                    </a:cubicBezTo>
                    <a:cubicBezTo>
                      <a:pt x="4040" y="255"/>
                      <a:pt x="3901" y="220"/>
                      <a:pt x="3725" y="220"/>
                    </a:cubicBezTo>
                    <a:cubicBezTo>
                      <a:pt x="3613" y="220"/>
                      <a:pt x="3486" y="235"/>
                      <a:pt x="3314" y="258"/>
                    </a:cubicBezTo>
                    <a:cubicBezTo>
                      <a:pt x="3060" y="289"/>
                      <a:pt x="2824" y="342"/>
                      <a:pt x="2597" y="342"/>
                    </a:cubicBezTo>
                    <a:cubicBezTo>
                      <a:pt x="2429" y="342"/>
                      <a:pt x="2266" y="313"/>
                      <a:pt x="2104" y="225"/>
                    </a:cubicBezTo>
                    <a:cubicBezTo>
                      <a:pt x="1819" y="70"/>
                      <a:pt x="1579" y="1"/>
                      <a:pt x="135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84"/>
              <p:cNvSpPr/>
              <p:nvPr/>
            </p:nvSpPr>
            <p:spPr>
              <a:xfrm>
                <a:off x="4770086" y="1801832"/>
                <a:ext cx="84973" cy="86730"/>
              </a:xfrm>
              <a:custGeom>
                <a:rect b="b" l="l" r="r" t="t"/>
                <a:pathLst>
                  <a:path extrusionOk="0" h="3110" w="3047">
                    <a:moveTo>
                      <a:pt x="486" y="0"/>
                    </a:moveTo>
                    <a:cubicBezTo>
                      <a:pt x="472" y="0"/>
                      <a:pt x="459" y="3"/>
                      <a:pt x="447" y="7"/>
                    </a:cubicBezTo>
                    <a:cubicBezTo>
                      <a:pt x="371" y="46"/>
                      <a:pt x="311" y="193"/>
                      <a:pt x="355" y="264"/>
                    </a:cubicBezTo>
                    <a:cubicBezTo>
                      <a:pt x="252" y="242"/>
                      <a:pt x="227" y="197"/>
                      <a:pt x="194" y="197"/>
                    </a:cubicBezTo>
                    <a:cubicBezTo>
                      <a:pt x="185" y="197"/>
                      <a:pt x="176" y="201"/>
                      <a:pt x="164" y="209"/>
                    </a:cubicBezTo>
                    <a:cubicBezTo>
                      <a:pt x="93" y="258"/>
                      <a:pt x="39" y="427"/>
                      <a:pt x="39" y="427"/>
                    </a:cubicBezTo>
                    <a:cubicBezTo>
                      <a:pt x="110" y="438"/>
                      <a:pt x="175" y="487"/>
                      <a:pt x="208" y="552"/>
                    </a:cubicBezTo>
                    <a:cubicBezTo>
                      <a:pt x="262" y="667"/>
                      <a:pt x="289" y="645"/>
                      <a:pt x="273" y="765"/>
                    </a:cubicBezTo>
                    <a:cubicBezTo>
                      <a:pt x="153" y="781"/>
                      <a:pt x="120" y="759"/>
                      <a:pt x="1" y="825"/>
                    </a:cubicBezTo>
                    <a:cubicBezTo>
                      <a:pt x="55" y="1114"/>
                      <a:pt x="153" y="1391"/>
                      <a:pt x="289" y="1648"/>
                    </a:cubicBezTo>
                    <a:lnTo>
                      <a:pt x="295" y="1735"/>
                    </a:lnTo>
                    <a:cubicBezTo>
                      <a:pt x="251" y="2323"/>
                      <a:pt x="704" y="2884"/>
                      <a:pt x="1270" y="3053"/>
                    </a:cubicBezTo>
                    <a:cubicBezTo>
                      <a:pt x="1405" y="3093"/>
                      <a:pt x="1543" y="3110"/>
                      <a:pt x="1682" y="3110"/>
                    </a:cubicBezTo>
                    <a:cubicBezTo>
                      <a:pt x="2038" y="3110"/>
                      <a:pt x="2402" y="3001"/>
                      <a:pt x="2747" y="2895"/>
                    </a:cubicBezTo>
                    <a:cubicBezTo>
                      <a:pt x="2807" y="2879"/>
                      <a:pt x="2970" y="2803"/>
                      <a:pt x="2987" y="2743"/>
                    </a:cubicBezTo>
                    <a:cubicBezTo>
                      <a:pt x="3047" y="2541"/>
                      <a:pt x="2916" y="2443"/>
                      <a:pt x="2910" y="2389"/>
                    </a:cubicBezTo>
                    <a:cubicBezTo>
                      <a:pt x="2790" y="1773"/>
                      <a:pt x="2496" y="1375"/>
                      <a:pt x="1940" y="1092"/>
                    </a:cubicBezTo>
                    <a:cubicBezTo>
                      <a:pt x="1739" y="983"/>
                      <a:pt x="1570" y="917"/>
                      <a:pt x="1570" y="917"/>
                    </a:cubicBezTo>
                    <a:cubicBezTo>
                      <a:pt x="1592" y="857"/>
                      <a:pt x="1575" y="792"/>
                      <a:pt x="1537" y="743"/>
                    </a:cubicBezTo>
                    <a:cubicBezTo>
                      <a:pt x="1526" y="667"/>
                      <a:pt x="1570" y="541"/>
                      <a:pt x="1537" y="438"/>
                    </a:cubicBezTo>
                    <a:cubicBezTo>
                      <a:pt x="1474" y="264"/>
                      <a:pt x="1384" y="228"/>
                      <a:pt x="1319" y="228"/>
                    </a:cubicBezTo>
                    <a:cubicBezTo>
                      <a:pt x="1271" y="228"/>
                      <a:pt x="1238" y="247"/>
                      <a:pt x="1238" y="247"/>
                    </a:cubicBezTo>
                    <a:cubicBezTo>
                      <a:pt x="1238" y="247"/>
                      <a:pt x="1020" y="101"/>
                      <a:pt x="843" y="101"/>
                    </a:cubicBezTo>
                    <a:cubicBezTo>
                      <a:pt x="796" y="101"/>
                      <a:pt x="751" y="112"/>
                      <a:pt x="714" y="138"/>
                    </a:cubicBezTo>
                    <a:cubicBezTo>
                      <a:pt x="691" y="73"/>
                      <a:pt x="569" y="0"/>
                      <a:pt x="48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558" name="Google Shape;18558;p84"/>
          <p:cNvGrpSpPr/>
          <p:nvPr/>
        </p:nvGrpSpPr>
        <p:grpSpPr>
          <a:xfrm>
            <a:off x="2925871" y="2837181"/>
            <a:ext cx="2132746" cy="348002"/>
            <a:chOff x="2925871" y="2837181"/>
            <a:chExt cx="2132746" cy="348002"/>
          </a:xfrm>
        </p:grpSpPr>
        <p:grpSp>
          <p:nvGrpSpPr>
            <p:cNvPr id="18559" name="Google Shape;18559;p84"/>
            <p:cNvGrpSpPr/>
            <p:nvPr/>
          </p:nvGrpSpPr>
          <p:grpSpPr>
            <a:xfrm>
              <a:off x="2925871" y="2837181"/>
              <a:ext cx="2132746" cy="348002"/>
              <a:chOff x="2925871" y="2837181"/>
              <a:chExt cx="2132746" cy="348002"/>
            </a:xfrm>
          </p:grpSpPr>
          <p:sp>
            <p:nvSpPr>
              <p:cNvPr id="18560" name="Google Shape;18560;p84"/>
              <p:cNvSpPr/>
              <p:nvPr/>
            </p:nvSpPr>
            <p:spPr>
              <a:xfrm>
                <a:off x="2986196" y="2942669"/>
                <a:ext cx="175871" cy="137053"/>
              </a:xfrm>
              <a:custGeom>
                <a:rect b="b" l="l" r="r" t="t"/>
                <a:pathLst>
                  <a:path extrusionOk="0" h="5423" w="6959">
                    <a:moveTo>
                      <a:pt x="0" y="0"/>
                    </a:moveTo>
                    <a:lnTo>
                      <a:pt x="0" y="5422"/>
                    </a:lnTo>
                    <a:lnTo>
                      <a:pt x="6959" y="5422"/>
                    </a:lnTo>
                    <a:lnTo>
                      <a:pt x="6959"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84"/>
              <p:cNvSpPr/>
              <p:nvPr/>
            </p:nvSpPr>
            <p:spPr>
              <a:xfrm>
                <a:off x="4537776" y="3000366"/>
                <a:ext cx="520841" cy="21633"/>
              </a:xfrm>
              <a:custGeom>
                <a:rect b="b" l="l" r="r" t="t"/>
                <a:pathLst>
                  <a:path extrusionOk="0" h="856" w="20609">
                    <a:moveTo>
                      <a:pt x="0" y="0"/>
                    </a:moveTo>
                    <a:lnTo>
                      <a:pt x="0" y="856"/>
                    </a:lnTo>
                    <a:lnTo>
                      <a:pt x="20608" y="856"/>
                    </a:lnTo>
                    <a:lnTo>
                      <a:pt x="1954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84"/>
              <p:cNvSpPr/>
              <p:nvPr/>
            </p:nvSpPr>
            <p:spPr>
              <a:xfrm>
                <a:off x="4476490" y="2956998"/>
                <a:ext cx="148046" cy="108242"/>
              </a:xfrm>
              <a:custGeom>
                <a:rect b="b" l="l" r="r" t="t"/>
                <a:pathLst>
                  <a:path extrusionOk="0" h="4283" w="5858">
                    <a:moveTo>
                      <a:pt x="0" y="0"/>
                    </a:moveTo>
                    <a:lnTo>
                      <a:pt x="0" y="4283"/>
                    </a:lnTo>
                    <a:lnTo>
                      <a:pt x="4142" y="4283"/>
                    </a:lnTo>
                    <a:cubicBezTo>
                      <a:pt x="5090" y="4283"/>
                      <a:pt x="5858" y="3515"/>
                      <a:pt x="5858" y="2572"/>
                    </a:cubicBezTo>
                    <a:lnTo>
                      <a:pt x="5858" y="1716"/>
                    </a:lnTo>
                    <a:cubicBezTo>
                      <a:pt x="5858" y="768"/>
                      <a:pt x="5090" y="0"/>
                      <a:pt x="4142"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84"/>
              <p:cNvSpPr/>
              <p:nvPr/>
            </p:nvSpPr>
            <p:spPr>
              <a:xfrm>
                <a:off x="3210237" y="2901626"/>
                <a:ext cx="1252505" cy="219113"/>
              </a:xfrm>
              <a:custGeom>
                <a:rect b="b" l="l" r="r" t="t"/>
                <a:pathLst>
                  <a:path extrusionOk="0" h="8670" w="49560">
                    <a:moveTo>
                      <a:pt x="1" y="1"/>
                    </a:moveTo>
                    <a:lnTo>
                      <a:pt x="1" y="8670"/>
                    </a:lnTo>
                    <a:lnTo>
                      <a:pt x="47843" y="8670"/>
                    </a:lnTo>
                    <a:cubicBezTo>
                      <a:pt x="48791" y="8670"/>
                      <a:pt x="49559" y="7902"/>
                      <a:pt x="49559" y="6959"/>
                    </a:cubicBezTo>
                    <a:lnTo>
                      <a:pt x="49559" y="1711"/>
                    </a:lnTo>
                    <a:cubicBezTo>
                      <a:pt x="49559" y="763"/>
                      <a:pt x="48791" y="1"/>
                      <a:pt x="478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84"/>
              <p:cNvSpPr/>
              <p:nvPr/>
            </p:nvSpPr>
            <p:spPr>
              <a:xfrm>
                <a:off x="3161764" y="2837181"/>
                <a:ext cx="60351" cy="348002"/>
              </a:xfrm>
              <a:custGeom>
                <a:rect b="b" l="l" r="r" t="t"/>
                <a:pathLst>
                  <a:path extrusionOk="0" h="13770" w="2388">
                    <a:moveTo>
                      <a:pt x="1194" y="0"/>
                    </a:moveTo>
                    <a:cubicBezTo>
                      <a:pt x="535" y="0"/>
                      <a:pt x="1" y="534"/>
                      <a:pt x="1" y="1194"/>
                    </a:cubicBezTo>
                    <a:lnTo>
                      <a:pt x="1" y="12577"/>
                    </a:lnTo>
                    <a:cubicBezTo>
                      <a:pt x="1" y="13231"/>
                      <a:pt x="535" y="13770"/>
                      <a:pt x="1194" y="13770"/>
                    </a:cubicBezTo>
                    <a:cubicBezTo>
                      <a:pt x="1854" y="13770"/>
                      <a:pt x="2388" y="13231"/>
                      <a:pt x="2388" y="12577"/>
                    </a:cubicBezTo>
                    <a:lnTo>
                      <a:pt x="2388" y="1194"/>
                    </a:lnTo>
                    <a:cubicBezTo>
                      <a:pt x="2388" y="534"/>
                      <a:pt x="1854" y="0"/>
                      <a:pt x="11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84"/>
              <p:cNvSpPr/>
              <p:nvPr/>
            </p:nvSpPr>
            <p:spPr>
              <a:xfrm>
                <a:off x="2925871" y="2837181"/>
                <a:ext cx="60351" cy="348002"/>
              </a:xfrm>
              <a:custGeom>
                <a:rect b="b" l="l" r="r" t="t"/>
                <a:pathLst>
                  <a:path extrusionOk="0" h="13770" w="2388">
                    <a:moveTo>
                      <a:pt x="1194" y="0"/>
                    </a:moveTo>
                    <a:cubicBezTo>
                      <a:pt x="535" y="0"/>
                      <a:pt x="1" y="534"/>
                      <a:pt x="1" y="1194"/>
                    </a:cubicBezTo>
                    <a:lnTo>
                      <a:pt x="1" y="12577"/>
                    </a:lnTo>
                    <a:cubicBezTo>
                      <a:pt x="1" y="13231"/>
                      <a:pt x="535" y="13770"/>
                      <a:pt x="1194" y="13770"/>
                    </a:cubicBezTo>
                    <a:cubicBezTo>
                      <a:pt x="1853" y="13770"/>
                      <a:pt x="2387" y="13231"/>
                      <a:pt x="2387" y="12577"/>
                    </a:cubicBezTo>
                    <a:lnTo>
                      <a:pt x="2387" y="1194"/>
                    </a:lnTo>
                    <a:cubicBezTo>
                      <a:pt x="2387" y="534"/>
                      <a:pt x="1853" y="0"/>
                      <a:pt x="11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84"/>
              <p:cNvSpPr/>
              <p:nvPr/>
            </p:nvSpPr>
            <p:spPr>
              <a:xfrm>
                <a:off x="4462717" y="2931650"/>
                <a:ext cx="27572" cy="159065"/>
              </a:xfrm>
              <a:custGeom>
                <a:rect b="b" l="l" r="r" t="t"/>
                <a:pathLst>
                  <a:path extrusionOk="0" h="6294" w="1091">
                    <a:moveTo>
                      <a:pt x="545" y="0"/>
                    </a:moveTo>
                    <a:cubicBezTo>
                      <a:pt x="246" y="0"/>
                      <a:pt x="0" y="240"/>
                      <a:pt x="0" y="545"/>
                    </a:cubicBezTo>
                    <a:lnTo>
                      <a:pt x="0" y="5749"/>
                    </a:lnTo>
                    <a:cubicBezTo>
                      <a:pt x="0" y="6049"/>
                      <a:pt x="246" y="6294"/>
                      <a:pt x="545" y="6294"/>
                    </a:cubicBezTo>
                    <a:cubicBezTo>
                      <a:pt x="845" y="6294"/>
                      <a:pt x="1090" y="6049"/>
                      <a:pt x="1090" y="5749"/>
                    </a:cubicBezTo>
                    <a:lnTo>
                      <a:pt x="1090" y="545"/>
                    </a:lnTo>
                    <a:cubicBezTo>
                      <a:pt x="1090" y="240"/>
                      <a:pt x="845" y="0"/>
                      <a:pt x="54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67" name="Google Shape;18567;p84"/>
            <p:cNvSpPr/>
            <p:nvPr/>
          </p:nvSpPr>
          <p:spPr>
            <a:xfrm>
              <a:off x="3222275" y="2920500"/>
              <a:ext cx="1214896" cy="181229"/>
            </a:xfrm>
            <a:custGeom>
              <a:rect b="b" l="l" r="r" t="t"/>
              <a:pathLst>
                <a:path extrusionOk="0" h="7171" w="49532">
                  <a:moveTo>
                    <a:pt x="0" y="0"/>
                  </a:moveTo>
                  <a:lnTo>
                    <a:pt x="0" y="7171"/>
                  </a:lnTo>
                  <a:lnTo>
                    <a:pt x="48567" y="7171"/>
                  </a:lnTo>
                  <a:cubicBezTo>
                    <a:pt x="49101" y="7171"/>
                    <a:pt x="49531" y="6740"/>
                    <a:pt x="49531" y="6206"/>
                  </a:cubicBezTo>
                  <a:lnTo>
                    <a:pt x="49531" y="964"/>
                  </a:lnTo>
                  <a:cubicBezTo>
                    <a:pt x="49531" y="430"/>
                    <a:pt x="49101" y="0"/>
                    <a:pt x="485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84"/>
            <p:cNvSpPr/>
            <p:nvPr/>
          </p:nvSpPr>
          <p:spPr>
            <a:xfrm>
              <a:off x="3222275" y="2920500"/>
              <a:ext cx="968006" cy="181381"/>
            </a:xfrm>
            <a:custGeom>
              <a:rect b="b" l="l" r="r" t="t"/>
              <a:pathLst>
                <a:path extrusionOk="0" h="7177" w="39762">
                  <a:moveTo>
                    <a:pt x="0" y="0"/>
                  </a:moveTo>
                  <a:lnTo>
                    <a:pt x="0" y="7176"/>
                  </a:lnTo>
                  <a:lnTo>
                    <a:pt x="39761" y="7176"/>
                  </a:lnTo>
                  <a:lnTo>
                    <a:pt x="39761"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84"/>
            <p:cNvSpPr/>
            <p:nvPr/>
          </p:nvSpPr>
          <p:spPr>
            <a:xfrm>
              <a:off x="3222275" y="2920500"/>
              <a:ext cx="724118" cy="181381"/>
            </a:xfrm>
            <a:custGeom>
              <a:rect b="b" l="l" r="r" t="t"/>
              <a:pathLst>
                <a:path extrusionOk="0" h="7177" w="30112">
                  <a:moveTo>
                    <a:pt x="0" y="0"/>
                  </a:moveTo>
                  <a:lnTo>
                    <a:pt x="0" y="7176"/>
                  </a:lnTo>
                  <a:lnTo>
                    <a:pt x="30111" y="7176"/>
                  </a:lnTo>
                  <a:lnTo>
                    <a:pt x="3011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84"/>
            <p:cNvSpPr/>
            <p:nvPr/>
          </p:nvSpPr>
          <p:spPr>
            <a:xfrm>
              <a:off x="3222274" y="2920500"/>
              <a:ext cx="480243" cy="181381"/>
            </a:xfrm>
            <a:custGeom>
              <a:rect b="b" l="l" r="r" t="t"/>
              <a:pathLst>
                <a:path extrusionOk="0" h="7177" w="20462">
                  <a:moveTo>
                    <a:pt x="0" y="0"/>
                  </a:moveTo>
                  <a:lnTo>
                    <a:pt x="0" y="7176"/>
                  </a:lnTo>
                  <a:lnTo>
                    <a:pt x="20461" y="7176"/>
                  </a:lnTo>
                  <a:lnTo>
                    <a:pt x="2046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84"/>
            <p:cNvSpPr/>
            <p:nvPr/>
          </p:nvSpPr>
          <p:spPr>
            <a:xfrm>
              <a:off x="3222276" y="2920500"/>
              <a:ext cx="233593" cy="181381"/>
            </a:xfrm>
            <a:custGeom>
              <a:rect b="b" l="l" r="r" t="t"/>
              <a:pathLst>
                <a:path extrusionOk="0" h="7177" w="10703">
                  <a:moveTo>
                    <a:pt x="0" y="0"/>
                  </a:moveTo>
                  <a:lnTo>
                    <a:pt x="0" y="7176"/>
                  </a:lnTo>
                  <a:lnTo>
                    <a:pt x="10702" y="7176"/>
                  </a:lnTo>
                  <a:lnTo>
                    <a:pt x="1070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2" name="Google Shape;18572;p84"/>
          <p:cNvGrpSpPr/>
          <p:nvPr/>
        </p:nvGrpSpPr>
        <p:grpSpPr>
          <a:xfrm>
            <a:off x="3526573" y="3256553"/>
            <a:ext cx="447702" cy="1135923"/>
            <a:chOff x="3526573" y="3256553"/>
            <a:chExt cx="447702" cy="1135923"/>
          </a:xfrm>
        </p:grpSpPr>
        <p:sp>
          <p:nvSpPr>
            <p:cNvPr id="18573" name="Google Shape;18573;p84"/>
            <p:cNvSpPr/>
            <p:nvPr/>
          </p:nvSpPr>
          <p:spPr>
            <a:xfrm>
              <a:off x="3526573" y="3256553"/>
              <a:ext cx="447702" cy="1135923"/>
            </a:xfrm>
            <a:custGeom>
              <a:rect b="b" l="l" r="r" t="t"/>
              <a:pathLst>
                <a:path extrusionOk="0" h="44947" w="17715">
                  <a:moveTo>
                    <a:pt x="8707" y="1"/>
                  </a:moveTo>
                  <a:cubicBezTo>
                    <a:pt x="7995" y="1"/>
                    <a:pt x="6260" y="235"/>
                    <a:pt x="6588" y="2603"/>
                  </a:cubicBezTo>
                  <a:cubicBezTo>
                    <a:pt x="6588" y="2603"/>
                    <a:pt x="6530" y="2587"/>
                    <a:pt x="6458" y="2587"/>
                  </a:cubicBezTo>
                  <a:cubicBezTo>
                    <a:pt x="6328" y="2587"/>
                    <a:pt x="6156" y="2641"/>
                    <a:pt x="6212" y="2946"/>
                  </a:cubicBezTo>
                  <a:cubicBezTo>
                    <a:pt x="6294" y="3415"/>
                    <a:pt x="6457" y="3965"/>
                    <a:pt x="7040" y="3965"/>
                  </a:cubicBezTo>
                  <a:cubicBezTo>
                    <a:pt x="7040" y="3965"/>
                    <a:pt x="7051" y="4690"/>
                    <a:pt x="7585" y="5022"/>
                  </a:cubicBezTo>
                  <a:cubicBezTo>
                    <a:pt x="7585" y="5022"/>
                    <a:pt x="7716" y="5720"/>
                    <a:pt x="7618" y="5851"/>
                  </a:cubicBezTo>
                  <a:cubicBezTo>
                    <a:pt x="7525" y="5982"/>
                    <a:pt x="5749" y="7224"/>
                    <a:pt x="5166" y="7278"/>
                  </a:cubicBezTo>
                  <a:cubicBezTo>
                    <a:pt x="4588" y="7338"/>
                    <a:pt x="2796" y="7758"/>
                    <a:pt x="2774" y="9725"/>
                  </a:cubicBezTo>
                  <a:cubicBezTo>
                    <a:pt x="2752" y="11687"/>
                    <a:pt x="2621" y="12259"/>
                    <a:pt x="2441" y="12542"/>
                  </a:cubicBezTo>
                  <a:cubicBezTo>
                    <a:pt x="2267" y="12825"/>
                    <a:pt x="2147" y="14640"/>
                    <a:pt x="2191" y="15485"/>
                  </a:cubicBezTo>
                  <a:cubicBezTo>
                    <a:pt x="2240" y="16324"/>
                    <a:pt x="1390" y="18422"/>
                    <a:pt x="1542" y="20874"/>
                  </a:cubicBezTo>
                  <a:cubicBezTo>
                    <a:pt x="1542" y="20874"/>
                    <a:pt x="665" y="21691"/>
                    <a:pt x="594" y="22334"/>
                  </a:cubicBezTo>
                  <a:cubicBezTo>
                    <a:pt x="523" y="22971"/>
                    <a:pt x="0" y="23838"/>
                    <a:pt x="60" y="23958"/>
                  </a:cubicBezTo>
                  <a:cubicBezTo>
                    <a:pt x="87" y="24009"/>
                    <a:pt x="166" y="24037"/>
                    <a:pt x="260" y="24037"/>
                  </a:cubicBezTo>
                  <a:cubicBezTo>
                    <a:pt x="376" y="24037"/>
                    <a:pt x="515" y="23994"/>
                    <a:pt x="605" y="23898"/>
                  </a:cubicBezTo>
                  <a:cubicBezTo>
                    <a:pt x="769" y="23718"/>
                    <a:pt x="1030" y="23386"/>
                    <a:pt x="1030" y="23386"/>
                  </a:cubicBezTo>
                  <a:lnTo>
                    <a:pt x="1030" y="23386"/>
                  </a:lnTo>
                  <a:cubicBezTo>
                    <a:pt x="1030" y="23386"/>
                    <a:pt x="474" y="25511"/>
                    <a:pt x="758" y="25603"/>
                  </a:cubicBezTo>
                  <a:cubicBezTo>
                    <a:pt x="769" y="25607"/>
                    <a:pt x="781" y="25609"/>
                    <a:pt x="792" y="25609"/>
                  </a:cubicBezTo>
                  <a:cubicBezTo>
                    <a:pt x="1101" y="25609"/>
                    <a:pt x="1317" y="24295"/>
                    <a:pt x="1422" y="24143"/>
                  </a:cubicBezTo>
                  <a:cubicBezTo>
                    <a:pt x="1441" y="24117"/>
                    <a:pt x="1456" y="24106"/>
                    <a:pt x="1468" y="24106"/>
                  </a:cubicBezTo>
                  <a:cubicBezTo>
                    <a:pt x="1530" y="24106"/>
                    <a:pt x="1525" y="24383"/>
                    <a:pt x="1493" y="24546"/>
                  </a:cubicBezTo>
                  <a:cubicBezTo>
                    <a:pt x="1451" y="24741"/>
                    <a:pt x="1378" y="25771"/>
                    <a:pt x="1600" y="25771"/>
                  </a:cubicBezTo>
                  <a:cubicBezTo>
                    <a:pt x="1608" y="25771"/>
                    <a:pt x="1616" y="25769"/>
                    <a:pt x="1624" y="25767"/>
                  </a:cubicBezTo>
                  <a:cubicBezTo>
                    <a:pt x="1851" y="25701"/>
                    <a:pt x="1928" y="24271"/>
                    <a:pt x="2034" y="24271"/>
                  </a:cubicBezTo>
                  <a:cubicBezTo>
                    <a:pt x="2042" y="24271"/>
                    <a:pt x="2051" y="24280"/>
                    <a:pt x="2060" y="24301"/>
                  </a:cubicBezTo>
                  <a:cubicBezTo>
                    <a:pt x="2180" y="24573"/>
                    <a:pt x="2000" y="25592"/>
                    <a:pt x="2169" y="25625"/>
                  </a:cubicBezTo>
                  <a:cubicBezTo>
                    <a:pt x="2183" y="25628"/>
                    <a:pt x="2195" y="25629"/>
                    <a:pt x="2207" y="25629"/>
                  </a:cubicBezTo>
                  <a:cubicBezTo>
                    <a:pt x="2334" y="25629"/>
                    <a:pt x="2346" y="25475"/>
                    <a:pt x="2371" y="25380"/>
                  </a:cubicBezTo>
                  <a:cubicBezTo>
                    <a:pt x="2396" y="25279"/>
                    <a:pt x="2346" y="24133"/>
                    <a:pt x="2444" y="24133"/>
                  </a:cubicBezTo>
                  <a:cubicBezTo>
                    <a:pt x="2451" y="24133"/>
                    <a:pt x="2459" y="24140"/>
                    <a:pt x="2469" y="24154"/>
                  </a:cubicBezTo>
                  <a:cubicBezTo>
                    <a:pt x="2599" y="24350"/>
                    <a:pt x="2523" y="25353"/>
                    <a:pt x="2632" y="25385"/>
                  </a:cubicBezTo>
                  <a:cubicBezTo>
                    <a:pt x="2632" y="25385"/>
                    <a:pt x="2671" y="25404"/>
                    <a:pt x="2719" y="25404"/>
                  </a:cubicBezTo>
                  <a:cubicBezTo>
                    <a:pt x="2796" y="25404"/>
                    <a:pt x="2895" y="25356"/>
                    <a:pt x="2888" y="25107"/>
                  </a:cubicBezTo>
                  <a:cubicBezTo>
                    <a:pt x="2877" y="24704"/>
                    <a:pt x="3024" y="22966"/>
                    <a:pt x="3030" y="22563"/>
                  </a:cubicBezTo>
                  <a:cubicBezTo>
                    <a:pt x="3041" y="22007"/>
                    <a:pt x="2725" y="21228"/>
                    <a:pt x="2812" y="21097"/>
                  </a:cubicBezTo>
                  <a:cubicBezTo>
                    <a:pt x="2894" y="20966"/>
                    <a:pt x="3509" y="18950"/>
                    <a:pt x="3782" y="18133"/>
                  </a:cubicBezTo>
                  <a:cubicBezTo>
                    <a:pt x="4054" y="17315"/>
                    <a:pt x="4054" y="15185"/>
                    <a:pt x="4218" y="14912"/>
                  </a:cubicBezTo>
                  <a:cubicBezTo>
                    <a:pt x="4351" y="14693"/>
                    <a:pt x="4644" y="13388"/>
                    <a:pt x="4850" y="13388"/>
                  </a:cubicBezTo>
                  <a:cubicBezTo>
                    <a:pt x="4905" y="13388"/>
                    <a:pt x="4954" y="13481"/>
                    <a:pt x="4992" y="13714"/>
                  </a:cubicBezTo>
                  <a:cubicBezTo>
                    <a:pt x="5166" y="14814"/>
                    <a:pt x="5438" y="17517"/>
                    <a:pt x="5357" y="18111"/>
                  </a:cubicBezTo>
                  <a:cubicBezTo>
                    <a:pt x="5275" y="18705"/>
                    <a:pt x="5035" y="19724"/>
                    <a:pt x="5095" y="20301"/>
                  </a:cubicBezTo>
                  <a:cubicBezTo>
                    <a:pt x="5155" y="20884"/>
                    <a:pt x="4534" y="22067"/>
                    <a:pt x="4425" y="23418"/>
                  </a:cubicBezTo>
                  <a:cubicBezTo>
                    <a:pt x="4316" y="24770"/>
                    <a:pt x="4550" y="28311"/>
                    <a:pt x="4752" y="29227"/>
                  </a:cubicBezTo>
                  <a:cubicBezTo>
                    <a:pt x="4953" y="30137"/>
                    <a:pt x="4316" y="32060"/>
                    <a:pt x="4245" y="32447"/>
                  </a:cubicBezTo>
                  <a:cubicBezTo>
                    <a:pt x="4174" y="32840"/>
                    <a:pt x="4185" y="33929"/>
                    <a:pt x="4103" y="35330"/>
                  </a:cubicBezTo>
                  <a:cubicBezTo>
                    <a:pt x="4016" y="36730"/>
                    <a:pt x="4458" y="39760"/>
                    <a:pt x="4289" y="40283"/>
                  </a:cubicBezTo>
                  <a:cubicBezTo>
                    <a:pt x="4125" y="40806"/>
                    <a:pt x="1259" y="44032"/>
                    <a:pt x="1613" y="44538"/>
                  </a:cubicBezTo>
                  <a:cubicBezTo>
                    <a:pt x="1802" y="44809"/>
                    <a:pt x="2158" y="44946"/>
                    <a:pt x="2522" y="44946"/>
                  </a:cubicBezTo>
                  <a:cubicBezTo>
                    <a:pt x="2839" y="44946"/>
                    <a:pt x="3164" y="44842"/>
                    <a:pt x="3390" y="44631"/>
                  </a:cubicBezTo>
                  <a:cubicBezTo>
                    <a:pt x="3874" y="44184"/>
                    <a:pt x="4599" y="43520"/>
                    <a:pt x="4964" y="43236"/>
                  </a:cubicBezTo>
                  <a:cubicBezTo>
                    <a:pt x="5335" y="42947"/>
                    <a:pt x="6185" y="42795"/>
                    <a:pt x="6054" y="41089"/>
                  </a:cubicBezTo>
                  <a:cubicBezTo>
                    <a:pt x="6054" y="41089"/>
                    <a:pt x="5831" y="38550"/>
                    <a:pt x="6615" y="36872"/>
                  </a:cubicBezTo>
                  <a:cubicBezTo>
                    <a:pt x="7395" y="35188"/>
                    <a:pt x="7040" y="32840"/>
                    <a:pt x="7122" y="32082"/>
                  </a:cubicBezTo>
                  <a:cubicBezTo>
                    <a:pt x="7204" y="31325"/>
                    <a:pt x="7280" y="30093"/>
                    <a:pt x="7738" y="29216"/>
                  </a:cubicBezTo>
                  <a:cubicBezTo>
                    <a:pt x="8119" y="28491"/>
                    <a:pt x="8582" y="25936"/>
                    <a:pt x="8855" y="25058"/>
                  </a:cubicBezTo>
                  <a:cubicBezTo>
                    <a:pt x="9127" y="25936"/>
                    <a:pt x="9585" y="28491"/>
                    <a:pt x="9966" y="29216"/>
                  </a:cubicBezTo>
                  <a:cubicBezTo>
                    <a:pt x="10430" y="30093"/>
                    <a:pt x="10500" y="31325"/>
                    <a:pt x="10588" y="32082"/>
                  </a:cubicBezTo>
                  <a:cubicBezTo>
                    <a:pt x="10669" y="32840"/>
                    <a:pt x="10315" y="35188"/>
                    <a:pt x="11094" y="36872"/>
                  </a:cubicBezTo>
                  <a:cubicBezTo>
                    <a:pt x="11879" y="38556"/>
                    <a:pt x="11650" y="41089"/>
                    <a:pt x="11650" y="41089"/>
                  </a:cubicBezTo>
                  <a:cubicBezTo>
                    <a:pt x="11519" y="42789"/>
                    <a:pt x="12375" y="42947"/>
                    <a:pt x="12740" y="43236"/>
                  </a:cubicBezTo>
                  <a:cubicBezTo>
                    <a:pt x="13111" y="43520"/>
                    <a:pt x="13830" y="44184"/>
                    <a:pt x="14320" y="44631"/>
                  </a:cubicBezTo>
                  <a:cubicBezTo>
                    <a:pt x="14546" y="44842"/>
                    <a:pt x="14870" y="44946"/>
                    <a:pt x="15188" y="44946"/>
                  </a:cubicBezTo>
                  <a:cubicBezTo>
                    <a:pt x="15552" y="44946"/>
                    <a:pt x="15907" y="44809"/>
                    <a:pt x="16097" y="44538"/>
                  </a:cubicBezTo>
                  <a:cubicBezTo>
                    <a:pt x="16451" y="44026"/>
                    <a:pt x="13585" y="40806"/>
                    <a:pt x="13416" y="40283"/>
                  </a:cubicBezTo>
                  <a:cubicBezTo>
                    <a:pt x="13252" y="39760"/>
                    <a:pt x="13688" y="36730"/>
                    <a:pt x="13606" y="35330"/>
                  </a:cubicBezTo>
                  <a:cubicBezTo>
                    <a:pt x="13525" y="33929"/>
                    <a:pt x="13541" y="32840"/>
                    <a:pt x="13465" y="32447"/>
                  </a:cubicBezTo>
                  <a:cubicBezTo>
                    <a:pt x="13394" y="32060"/>
                    <a:pt x="12756" y="30137"/>
                    <a:pt x="12958" y="29227"/>
                  </a:cubicBezTo>
                  <a:cubicBezTo>
                    <a:pt x="13160" y="28311"/>
                    <a:pt x="13394" y="24770"/>
                    <a:pt x="13285" y="23418"/>
                  </a:cubicBezTo>
                  <a:cubicBezTo>
                    <a:pt x="13176" y="22067"/>
                    <a:pt x="12555" y="20884"/>
                    <a:pt x="12615" y="20301"/>
                  </a:cubicBezTo>
                  <a:cubicBezTo>
                    <a:pt x="12669" y="19724"/>
                    <a:pt x="12435" y="18705"/>
                    <a:pt x="12353" y="18111"/>
                  </a:cubicBezTo>
                  <a:cubicBezTo>
                    <a:pt x="12266" y="17517"/>
                    <a:pt x="12544" y="14814"/>
                    <a:pt x="12718" y="13714"/>
                  </a:cubicBezTo>
                  <a:cubicBezTo>
                    <a:pt x="12756" y="13482"/>
                    <a:pt x="12805" y="13389"/>
                    <a:pt x="12860" y="13389"/>
                  </a:cubicBezTo>
                  <a:cubicBezTo>
                    <a:pt x="13066" y="13389"/>
                    <a:pt x="13359" y="14697"/>
                    <a:pt x="13492" y="14912"/>
                  </a:cubicBezTo>
                  <a:cubicBezTo>
                    <a:pt x="13655" y="15185"/>
                    <a:pt x="13655" y="17315"/>
                    <a:pt x="13928" y="18133"/>
                  </a:cubicBezTo>
                  <a:cubicBezTo>
                    <a:pt x="14200" y="18950"/>
                    <a:pt x="14811" y="20966"/>
                    <a:pt x="14898" y="21097"/>
                  </a:cubicBezTo>
                  <a:cubicBezTo>
                    <a:pt x="14985" y="21228"/>
                    <a:pt x="14527" y="21893"/>
                    <a:pt x="14783" y="23342"/>
                  </a:cubicBezTo>
                  <a:cubicBezTo>
                    <a:pt x="14865" y="23925"/>
                    <a:pt x="14903" y="24513"/>
                    <a:pt x="14898" y="25102"/>
                  </a:cubicBezTo>
                  <a:cubicBezTo>
                    <a:pt x="14891" y="25359"/>
                    <a:pt x="14966" y="25406"/>
                    <a:pt x="15021" y="25406"/>
                  </a:cubicBezTo>
                  <a:cubicBezTo>
                    <a:pt x="15053" y="25406"/>
                    <a:pt x="15078" y="25391"/>
                    <a:pt x="15078" y="25391"/>
                  </a:cubicBezTo>
                  <a:cubicBezTo>
                    <a:pt x="15187" y="25353"/>
                    <a:pt x="15143" y="24230"/>
                    <a:pt x="15279" y="24029"/>
                  </a:cubicBezTo>
                  <a:cubicBezTo>
                    <a:pt x="15288" y="24015"/>
                    <a:pt x="15296" y="24008"/>
                    <a:pt x="15303" y="24008"/>
                  </a:cubicBezTo>
                  <a:cubicBezTo>
                    <a:pt x="15403" y="24008"/>
                    <a:pt x="15319" y="25278"/>
                    <a:pt x="15339" y="25374"/>
                  </a:cubicBezTo>
                  <a:cubicBezTo>
                    <a:pt x="15364" y="25474"/>
                    <a:pt x="15375" y="25629"/>
                    <a:pt x="15507" y="25629"/>
                  </a:cubicBezTo>
                  <a:cubicBezTo>
                    <a:pt x="15519" y="25629"/>
                    <a:pt x="15532" y="25628"/>
                    <a:pt x="15546" y="25625"/>
                  </a:cubicBezTo>
                  <a:cubicBezTo>
                    <a:pt x="15715" y="25587"/>
                    <a:pt x="15552" y="24383"/>
                    <a:pt x="15672" y="24110"/>
                  </a:cubicBezTo>
                  <a:cubicBezTo>
                    <a:pt x="15680" y="24092"/>
                    <a:pt x="15688" y="24083"/>
                    <a:pt x="15695" y="24083"/>
                  </a:cubicBezTo>
                  <a:cubicBezTo>
                    <a:pt x="15799" y="24083"/>
                    <a:pt x="15858" y="25701"/>
                    <a:pt x="16091" y="25767"/>
                  </a:cubicBezTo>
                  <a:cubicBezTo>
                    <a:pt x="16099" y="25769"/>
                    <a:pt x="16106" y="25770"/>
                    <a:pt x="16113" y="25770"/>
                  </a:cubicBezTo>
                  <a:cubicBezTo>
                    <a:pt x="16331" y="25770"/>
                    <a:pt x="16254" y="24741"/>
                    <a:pt x="16222" y="24546"/>
                  </a:cubicBezTo>
                  <a:cubicBezTo>
                    <a:pt x="16189" y="24377"/>
                    <a:pt x="16225" y="23997"/>
                    <a:pt x="16305" y="23997"/>
                  </a:cubicBezTo>
                  <a:cubicBezTo>
                    <a:pt x="16318" y="23997"/>
                    <a:pt x="16332" y="24007"/>
                    <a:pt x="16347" y="24029"/>
                  </a:cubicBezTo>
                  <a:cubicBezTo>
                    <a:pt x="16448" y="24178"/>
                    <a:pt x="16752" y="25600"/>
                    <a:pt x="16944" y="25600"/>
                  </a:cubicBezTo>
                  <a:cubicBezTo>
                    <a:pt x="16949" y="25600"/>
                    <a:pt x="16953" y="25599"/>
                    <a:pt x="16957" y="25598"/>
                  </a:cubicBezTo>
                  <a:cubicBezTo>
                    <a:pt x="17246" y="25494"/>
                    <a:pt x="16685" y="23386"/>
                    <a:pt x="16685" y="23386"/>
                  </a:cubicBezTo>
                  <a:lnTo>
                    <a:pt x="16685" y="23386"/>
                  </a:lnTo>
                  <a:cubicBezTo>
                    <a:pt x="16685" y="23386"/>
                    <a:pt x="16941" y="23718"/>
                    <a:pt x="17110" y="23892"/>
                  </a:cubicBezTo>
                  <a:cubicBezTo>
                    <a:pt x="17200" y="23991"/>
                    <a:pt x="17338" y="24036"/>
                    <a:pt x="17454" y="24036"/>
                  </a:cubicBezTo>
                  <a:cubicBezTo>
                    <a:pt x="17548" y="24036"/>
                    <a:pt x="17628" y="24006"/>
                    <a:pt x="17655" y="23952"/>
                  </a:cubicBezTo>
                  <a:cubicBezTo>
                    <a:pt x="17715" y="23832"/>
                    <a:pt x="17186" y="22971"/>
                    <a:pt x="17116" y="22334"/>
                  </a:cubicBezTo>
                  <a:cubicBezTo>
                    <a:pt x="17045" y="21691"/>
                    <a:pt x="16167" y="20874"/>
                    <a:pt x="16167" y="20874"/>
                  </a:cubicBezTo>
                  <a:cubicBezTo>
                    <a:pt x="16320" y="18422"/>
                    <a:pt x="15464" y="16324"/>
                    <a:pt x="15514" y="15485"/>
                  </a:cubicBezTo>
                  <a:cubicBezTo>
                    <a:pt x="15563" y="14640"/>
                    <a:pt x="15448" y="12825"/>
                    <a:pt x="15268" y="12542"/>
                  </a:cubicBezTo>
                  <a:cubicBezTo>
                    <a:pt x="15083" y="12259"/>
                    <a:pt x="14958" y="11692"/>
                    <a:pt x="14930" y="9725"/>
                  </a:cubicBezTo>
                  <a:cubicBezTo>
                    <a:pt x="14909" y="7758"/>
                    <a:pt x="13121" y="7338"/>
                    <a:pt x="12538" y="7278"/>
                  </a:cubicBezTo>
                  <a:cubicBezTo>
                    <a:pt x="11961" y="7224"/>
                    <a:pt x="10179" y="5976"/>
                    <a:pt x="10086" y="5851"/>
                  </a:cubicBezTo>
                  <a:cubicBezTo>
                    <a:pt x="9994" y="5725"/>
                    <a:pt x="10124" y="5022"/>
                    <a:pt x="10124" y="5022"/>
                  </a:cubicBezTo>
                  <a:cubicBezTo>
                    <a:pt x="10658" y="4690"/>
                    <a:pt x="10669" y="3965"/>
                    <a:pt x="10669" y="3965"/>
                  </a:cubicBezTo>
                  <a:cubicBezTo>
                    <a:pt x="11247" y="3965"/>
                    <a:pt x="11416" y="3420"/>
                    <a:pt x="11498" y="2946"/>
                  </a:cubicBezTo>
                  <a:cubicBezTo>
                    <a:pt x="11546" y="2641"/>
                    <a:pt x="11378" y="2585"/>
                    <a:pt x="11249" y="2585"/>
                  </a:cubicBezTo>
                  <a:cubicBezTo>
                    <a:pt x="11176" y="2585"/>
                    <a:pt x="11116" y="2603"/>
                    <a:pt x="11116" y="2603"/>
                  </a:cubicBezTo>
                  <a:cubicBezTo>
                    <a:pt x="11449" y="235"/>
                    <a:pt x="9710" y="1"/>
                    <a:pt x="9002" y="1"/>
                  </a:cubicBezTo>
                  <a:cubicBezTo>
                    <a:pt x="8946" y="1"/>
                    <a:pt x="8896" y="2"/>
                    <a:pt x="8855" y="4"/>
                  </a:cubicBezTo>
                  <a:cubicBezTo>
                    <a:pt x="8813" y="2"/>
                    <a:pt x="8763" y="1"/>
                    <a:pt x="87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74" name="Google Shape;18574;p84"/>
            <p:cNvGrpSpPr/>
            <p:nvPr/>
          </p:nvGrpSpPr>
          <p:grpSpPr>
            <a:xfrm>
              <a:off x="3539512" y="3261380"/>
              <a:ext cx="426827" cy="1112925"/>
              <a:chOff x="3539512" y="3261380"/>
              <a:chExt cx="426827" cy="1112925"/>
            </a:xfrm>
          </p:grpSpPr>
          <p:sp>
            <p:nvSpPr>
              <p:cNvPr id="18575" name="Google Shape;18575;p84"/>
              <p:cNvSpPr/>
              <p:nvPr/>
            </p:nvSpPr>
            <p:spPr>
              <a:xfrm>
                <a:off x="3539512" y="3319229"/>
                <a:ext cx="211809" cy="1054874"/>
              </a:xfrm>
              <a:custGeom>
                <a:rect b="b" l="l" r="r" t="t"/>
                <a:pathLst>
                  <a:path extrusionOk="0" h="41740" w="8381">
                    <a:moveTo>
                      <a:pt x="8125" y="3066"/>
                    </a:moveTo>
                    <a:lnTo>
                      <a:pt x="8125" y="3605"/>
                    </a:lnTo>
                    <a:cubicBezTo>
                      <a:pt x="7881" y="3629"/>
                      <a:pt x="7650" y="3720"/>
                      <a:pt x="7406" y="3720"/>
                    </a:cubicBezTo>
                    <a:cubicBezTo>
                      <a:pt x="7372" y="3720"/>
                      <a:pt x="7337" y="3718"/>
                      <a:pt x="7302" y="3714"/>
                    </a:cubicBezTo>
                    <a:lnTo>
                      <a:pt x="7308" y="3714"/>
                    </a:lnTo>
                    <a:cubicBezTo>
                      <a:pt x="7373" y="3654"/>
                      <a:pt x="7433" y="3589"/>
                      <a:pt x="7493" y="3523"/>
                    </a:cubicBezTo>
                    <a:cubicBezTo>
                      <a:pt x="7667" y="3333"/>
                      <a:pt x="7885" y="3175"/>
                      <a:pt x="8125" y="3066"/>
                    </a:cubicBezTo>
                    <a:close/>
                    <a:moveTo>
                      <a:pt x="3308" y="11130"/>
                    </a:moveTo>
                    <a:cubicBezTo>
                      <a:pt x="3226" y="11408"/>
                      <a:pt x="3117" y="11675"/>
                      <a:pt x="2981" y="11926"/>
                    </a:cubicBezTo>
                    <a:cubicBezTo>
                      <a:pt x="2856" y="12171"/>
                      <a:pt x="2741" y="12449"/>
                      <a:pt x="2545" y="12645"/>
                    </a:cubicBezTo>
                    <a:cubicBezTo>
                      <a:pt x="2536" y="12654"/>
                      <a:pt x="2546" y="12663"/>
                      <a:pt x="2552" y="12663"/>
                    </a:cubicBezTo>
                    <a:cubicBezTo>
                      <a:pt x="2554" y="12663"/>
                      <a:pt x="2555" y="12662"/>
                      <a:pt x="2556" y="12661"/>
                    </a:cubicBezTo>
                    <a:cubicBezTo>
                      <a:pt x="2676" y="12574"/>
                      <a:pt x="2779" y="12471"/>
                      <a:pt x="2861" y="12351"/>
                    </a:cubicBezTo>
                    <a:cubicBezTo>
                      <a:pt x="2861" y="12356"/>
                      <a:pt x="2861" y="12362"/>
                      <a:pt x="2861" y="12362"/>
                    </a:cubicBezTo>
                    <a:cubicBezTo>
                      <a:pt x="2883" y="12487"/>
                      <a:pt x="2894" y="12612"/>
                      <a:pt x="2894" y="12738"/>
                    </a:cubicBezTo>
                    <a:cubicBezTo>
                      <a:pt x="2769" y="12847"/>
                      <a:pt x="2676" y="12950"/>
                      <a:pt x="2512" y="13010"/>
                    </a:cubicBezTo>
                    <a:cubicBezTo>
                      <a:pt x="2414" y="13043"/>
                      <a:pt x="2322" y="13092"/>
                      <a:pt x="2240" y="13157"/>
                    </a:cubicBezTo>
                    <a:cubicBezTo>
                      <a:pt x="2186" y="13201"/>
                      <a:pt x="2136" y="13255"/>
                      <a:pt x="2093" y="13310"/>
                    </a:cubicBezTo>
                    <a:cubicBezTo>
                      <a:pt x="2169" y="12912"/>
                      <a:pt x="2305" y="12525"/>
                      <a:pt x="2491" y="12165"/>
                    </a:cubicBezTo>
                    <a:cubicBezTo>
                      <a:pt x="2692" y="11779"/>
                      <a:pt x="3003" y="11452"/>
                      <a:pt x="3308" y="11130"/>
                    </a:cubicBezTo>
                    <a:close/>
                    <a:moveTo>
                      <a:pt x="8147" y="13277"/>
                    </a:moveTo>
                    <a:lnTo>
                      <a:pt x="8147" y="14143"/>
                    </a:lnTo>
                    <a:cubicBezTo>
                      <a:pt x="8140" y="14142"/>
                      <a:pt x="8133" y="14141"/>
                      <a:pt x="8127" y="14141"/>
                    </a:cubicBezTo>
                    <a:cubicBezTo>
                      <a:pt x="8109" y="14141"/>
                      <a:pt x="8094" y="14147"/>
                      <a:pt x="8081" y="14160"/>
                    </a:cubicBezTo>
                    <a:cubicBezTo>
                      <a:pt x="8010" y="14231"/>
                      <a:pt x="7929" y="14296"/>
                      <a:pt x="7842" y="14350"/>
                    </a:cubicBezTo>
                    <a:cubicBezTo>
                      <a:pt x="7591" y="14192"/>
                      <a:pt x="7444" y="14023"/>
                      <a:pt x="7122" y="14018"/>
                    </a:cubicBezTo>
                    <a:cubicBezTo>
                      <a:pt x="7111" y="14017"/>
                      <a:pt x="7099" y="14016"/>
                      <a:pt x="7087" y="14016"/>
                    </a:cubicBezTo>
                    <a:cubicBezTo>
                      <a:pt x="7055" y="14016"/>
                      <a:pt x="7023" y="14021"/>
                      <a:pt x="6992" y="14029"/>
                    </a:cubicBezTo>
                    <a:cubicBezTo>
                      <a:pt x="7117" y="13882"/>
                      <a:pt x="7237" y="13735"/>
                      <a:pt x="7411" y="13626"/>
                    </a:cubicBezTo>
                    <a:cubicBezTo>
                      <a:pt x="7645" y="13484"/>
                      <a:pt x="7918" y="13430"/>
                      <a:pt x="8147" y="13277"/>
                    </a:cubicBezTo>
                    <a:close/>
                    <a:moveTo>
                      <a:pt x="3172" y="11817"/>
                    </a:moveTo>
                    <a:cubicBezTo>
                      <a:pt x="3166" y="12040"/>
                      <a:pt x="3183" y="12263"/>
                      <a:pt x="3210" y="12487"/>
                    </a:cubicBezTo>
                    <a:cubicBezTo>
                      <a:pt x="3243" y="12825"/>
                      <a:pt x="3172" y="13184"/>
                      <a:pt x="3134" y="13522"/>
                    </a:cubicBezTo>
                    <a:cubicBezTo>
                      <a:pt x="3068" y="14171"/>
                      <a:pt x="2976" y="14835"/>
                      <a:pt x="2774" y="15457"/>
                    </a:cubicBezTo>
                    <a:cubicBezTo>
                      <a:pt x="2741" y="15560"/>
                      <a:pt x="2703" y="15664"/>
                      <a:pt x="2670" y="15767"/>
                    </a:cubicBezTo>
                    <a:cubicBezTo>
                      <a:pt x="2616" y="15566"/>
                      <a:pt x="2507" y="15375"/>
                      <a:pt x="2469" y="15173"/>
                    </a:cubicBezTo>
                    <a:cubicBezTo>
                      <a:pt x="2403" y="14765"/>
                      <a:pt x="2540" y="14350"/>
                      <a:pt x="2681" y="13974"/>
                    </a:cubicBezTo>
                    <a:cubicBezTo>
                      <a:pt x="2888" y="13440"/>
                      <a:pt x="3079" y="12928"/>
                      <a:pt x="2948" y="12345"/>
                    </a:cubicBezTo>
                    <a:cubicBezTo>
                      <a:pt x="2941" y="12327"/>
                      <a:pt x="2926" y="12316"/>
                      <a:pt x="2910" y="12316"/>
                    </a:cubicBezTo>
                    <a:cubicBezTo>
                      <a:pt x="2903" y="12316"/>
                      <a:pt x="2895" y="12318"/>
                      <a:pt x="2888" y="12323"/>
                    </a:cubicBezTo>
                    <a:cubicBezTo>
                      <a:pt x="2997" y="12165"/>
                      <a:pt x="3090" y="11996"/>
                      <a:pt x="3172" y="11817"/>
                    </a:cubicBezTo>
                    <a:close/>
                    <a:moveTo>
                      <a:pt x="8141" y="15010"/>
                    </a:moveTo>
                    <a:cubicBezTo>
                      <a:pt x="8141" y="15315"/>
                      <a:pt x="8136" y="15620"/>
                      <a:pt x="8136" y="15925"/>
                    </a:cubicBezTo>
                    <a:lnTo>
                      <a:pt x="8141" y="15925"/>
                    </a:lnTo>
                    <a:cubicBezTo>
                      <a:pt x="7624" y="16268"/>
                      <a:pt x="7144" y="16644"/>
                      <a:pt x="6877" y="17227"/>
                    </a:cubicBezTo>
                    <a:cubicBezTo>
                      <a:pt x="6741" y="17538"/>
                      <a:pt x="6725" y="17892"/>
                      <a:pt x="6725" y="18230"/>
                    </a:cubicBezTo>
                    <a:cubicBezTo>
                      <a:pt x="6550" y="18257"/>
                      <a:pt x="6392" y="18257"/>
                      <a:pt x="6212" y="18328"/>
                    </a:cubicBezTo>
                    <a:cubicBezTo>
                      <a:pt x="6136" y="18355"/>
                      <a:pt x="6065" y="18394"/>
                      <a:pt x="6000" y="18443"/>
                    </a:cubicBezTo>
                    <a:cubicBezTo>
                      <a:pt x="6191" y="17026"/>
                      <a:pt x="7275" y="16056"/>
                      <a:pt x="8141" y="15010"/>
                    </a:cubicBezTo>
                    <a:close/>
                    <a:moveTo>
                      <a:pt x="2883" y="12912"/>
                    </a:moveTo>
                    <a:cubicBezTo>
                      <a:pt x="2839" y="13397"/>
                      <a:pt x="2649" y="13827"/>
                      <a:pt x="2496" y="14323"/>
                    </a:cubicBezTo>
                    <a:cubicBezTo>
                      <a:pt x="2403" y="14596"/>
                      <a:pt x="2376" y="14890"/>
                      <a:pt x="2398" y="15179"/>
                    </a:cubicBezTo>
                    <a:cubicBezTo>
                      <a:pt x="2425" y="15424"/>
                      <a:pt x="2583" y="15636"/>
                      <a:pt x="2632" y="15865"/>
                    </a:cubicBezTo>
                    <a:cubicBezTo>
                      <a:pt x="2485" y="16279"/>
                      <a:pt x="2322" y="16672"/>
                      <a:pt x="2202" y="17091"/>
                    </a:cubicBezTo>
                    <a:lnTo>
                      <a:pt x="2207" y="17091"/>
                    </a:lnTo>
                    <a:cubicBezTo>
                      <a:pt x="2049" y="17636"/>
                      <a:pt x="1968" y="18203"/>
                      <a:pt x="1962" y="18770"/>
                    </a:cubicBezTo>
                    <a:cubicBezTo>
                      <a:pt x="1946" y="18873"/>
                      <a:pt x="1919" y="18971"/>
                      <a:pt x="1891" y="19069"/>
                    </a:cubicBezTo>
                    <a:cubicBezTo>
                      <a:pt x="1820" y="19140"/>
                      <a:pt x="1744" y="19205"/>
                      <a:pt x="1657" y="19249"/>
                    </a:cubicBezTo>
                    <a:cubicBezTo>
                      <a:pt x="1722" y="18682"/>
                      <a:pt x="1641" y="18088"/>
                      <a:pt x="1673" y="17516"/>
                    </a:cubicBezTo>
                    <a:cubicBezTo>
                      <a:pt x="1711" y="16808"/>
                      <a:pt x="1733" y="16100"/>
                      <a:pt x="1766" y="15391"/>
                    </a:cubicBezTo>
                    <a:cubicBezTo>
                      <a:pt x="1788" y="14868"/>
                      <a:pt x="1799" y="14334"/>
                      <a:pt x="1962" y="13827"/>
                    </a:cubicBezTo>
                    <a:cubicBezTo>
                      <a:pt x="2033" y="13582"/>
                      <a:pt x="2180" y="13364"/>
                      <a:pt x="2382" y="13201"/>
                    </a:cubicBezTo>
                    <a:cubicBezTo>
                      <a:pt x="2485" y="13119"/>
                      <a:pt x="2643" y="13097"/>
                      <a:pt x="2758" y="13026"/>
                    </a:cubicBezTo>
                    <a:cubicBezTo>
                      <a:pt x="2801" y="12994"/>
                      <a:pt x="2845" y="12955"/>
                      <a:pt x="2883" y="12912"/>
                    </a:cubicBezTo>
                    <a:close/>
                    <a:moveTo>
                      <a:pt x="4202" y="37274"/>
                    </a:moveTo>
                    <a:lnTo>
                      <a:pt x="4202" y="37274"/>
                    </a:lnTo>
                    <a:cubicBezTo>
                      <a:pt x="4240" y="37351"/>
                      <a:pt x="4289" y="37421"/>
                      <a:pt x="4349" y="37481"/>
                    </a:cubicBezTo>
                    <a:cubicBezTo>
                      <a:pt x="4469" y="37628"/>
                      <a:pt x="4561" y="37792"/>
                      <a:pt x="4616" y="37972"/>
                    </a:cubicBezTo>
                    <a:cubicBezTo>
                      <a:pt x="4262" y="38500"/>
                      <a:pt x="4463" y="39111"/>
                      <a:pt x="4420" y="39699"/>
                    </a:cubicBezTo>
                    <a:cubicBezTo>
                      <a:pt x="4398" y="40037"/>
                      <a:pt x="4332" y="40364"/>
                      <a:pt x="4109" y="40625"/>
                    </a:cubicBezTo>
                    <a:cubicBezTo>
                      <a:pt x="3880" y="40881"/>
                      <a:pt x="3379" y="41050"/>
                      <a:pt x="3014" y="41078"/>
                    </a:cubicBezTo>
                    <a:cubicBezTo>
                      <a:pt x="3090" y="40936"/>
                      <a:pt x="3155" y="40789"/>
                      <a:pt x="3215" y="40642"/>
                    </a:cubicBezTo>
                    <a:cubicBezTo>
                      <a:pt x="3313" y="40380"/>
                      <a:pt x="3308" y="40091"/>
                      <a:pt x="3297" y="39813"/>
                    </a:cubicBezTo>
                    <a:cubicBezTo>
                      <a:pt x="3493" y="39525"/>
                      <a:pt x="3662" y="39225"/>
                      <a:pt x="3809" y="38914"/>
                    </a:cubicBezTo>
                    <a:cubicBezTo>
                      <a:pt x="3831" y="39394"/>
                      <a:pt x="3896" y="39868"/>
                      <a:pt x="3847" y="40353"/>
                    </a:cubicBezTo>
                    <a:cubicBezTo>
                      <a:pt x="3847" y="40361"/>
                      <a:pt x="3854" y="40365"/>
                      <a:pt x="3862" y="40365"/>
                    </a:cubicBezTo>
                    <a:cubicBezTo>
                      <a:pt x="3869" y="40365"/>
                      <a:pt x="3877" y="40361"/>
                      <a:pt x="3880" y="40353"/>
                    </a:cubicBezTo>
                    <a:cubicBezTo>
                      <a:pt x="3956" y="39824"/>
                      <a:pt x="3896" y="39290"/>
                      <a:pt x="3880" y="38756"/>
                    </a:cubicBezTo>
                    <a:cubicBezTo>
                      <a:pt x="3956" y="38582"/>
                      <a:pt x="4022" y="38408"/>
                      <a:pt x="4076" y="38228"/>
                    </a:cubicBezTo>
                    <a:cubicBezTo>
                      <a:pt x="4169" y="37917"/>
                      <a:pt x="4207" y="37596"/>
                      <a:pt x="4202" y="37274"/>
                    </a:cubicBezTo>
                    <a:close/>
                    <a:moveTo>
                      <a:pt x="8201" y="1"/>
                    </a:moveTo>
                    <a:cubicBezTo>
                      <a:pt x="8194" y="1"/>
                      <a:pt x="8188" y="3"/>
                      <a:pt x="8185" y="9"/>
                    </a:cubicBezTo>
                    <a:cubicBezTo>
                      <a:pt x="8174" y="194"/>
                      <a:pt x="8163" y="1534"/>
                      <a:pt x="8152" y="1720"/>
                    </a:cubicBezTo>
                    <a:cubicBezTo>
                      <a:pt x="8045" y="1623"/>
                      <a:pt x="7903" y="1583"/>
                      <a:pt x="7752" y="1583"/>
                    </a:cubicBezTo>
                    <a:cubicBezTo>
                      <a:pt x="7444" y="1583"/>
                      <a:pt x="7098" y="1749"/>
                      <a:pt x="6926" y="1943"/>
                    </a:cubicBezTo>
                    <a:cubicBezTo>
                      <a:pt x="6922" y="1948"/>
                      <a:pt x="6928" y="1955"/>
                      <a:pt x="6933" y="1955"/>
                    </a:cubicBezTo>
                    <a:cubicBezTo>
                      <a:pt x="6935" y="1955"/>
                      <a:pt x="6936" y="1955"/>
                      <a:pt x="6937" y="1954"/>
                    </a:cubicBezTo>
                    <a:cubicBezTo>
                      <a:pt x="7148" y="1771"/>
                      <a:pt x="7424" y="1656"/>
                      <a:pt x="7697" y="1656"/>
                    </a:cubicBezTo>
                    <a:cubicBezTo>
                      <a:pt x="7855" y="1656"/>
                      <a:pt x="8011" y="1694"/>
                      <a:pt x="8152" y="1780"/>
                    </a:cubicBezTo>
                    <a:cubicBezTo>
                      <a:pt x="8147" y="1894"/>
                      <a:pt x="8141" y="2003"/>
                      <a:pt x="8136" y="2117"/>
                    </a:cubicBezTo>
                    <a:cubicBezTo>
                      <a:pt x="8004" y="2045"/>
                      <a:pt x="7845" y="2007"/>
                      <a:pt x="7688" y="2007"/>
                    </a:cubicBezTo>
                    <a:cubicBezTo>
                      <a:pt x="7501" y="2007"/>
                      <a:pt x="7316" y="2062"/>
                      <a:pt x="7182" y="2177"/>
                    </a:cubicBezTo>
                    <a:cubicBezTo>
                      <a:pt x="7182" y="2183"/>
                      <a:pt x="7182" y="2188"/>
                      <a:pt x="7188" y="2188"/>
                    </a:cubicBezTo>
                    <a:cubicBezTo>
                      <a:pt x="7325" y="2100"/>
                      <a:pt x="7481" y="2053"/>
                      <a:pt x="7640" y="2053"/>
                    </a:cubicBezTo>
                    <a:cubicBezTo>
                      <a:pt x="7715" y="2053"/>
                      <a:pt x="7790" y="2064"/>
                      <a:pt x="7863" y="2085"/>
                    </a:cubicBezTo>
                    <a:cubicBezTo>
                      <a:pt x="7809" y="2128"/>
                      <a:pt x="7765" y="2199"/>
                      <a:pt x="7716" y="2248"/>
                    </a:cubicBezTo>
                    <a:cubicBezTo>
                      <a:pt x="7629" y="2335"/>
                      <a:pt x="7520" y="2390"/>
                      <a:pt x="7400" y="2401"/>
                    </a:cubicBezTo>
                    <a:cubicBezTo>
                      <a:pt x="7395" y="2401"/>
                      <a:pt x="7395" y="2406"/>
                      <a:pt x="7400" y="2406"/>
                    </a:cubicBezTo>
                    <a:cubicBezTo>
                      <a:pt x="7408" y="2407"/>
                      <a:pt x="7417" y="2407"/>
                      <a:pt x="7425" y="2407"/>
                    </a:cubicBezTo>
                    <a:cubicBezTo>
                      <a:pt x="7515" y="2407"/>
                      <a:pt x="7603" y="2380"/>
                      <a:pt x="7678" y="2330"/>
                    </a:cubicBezTo>
                    <a:cubicBezTo>
                      <a:pt x="7771" y="2270"/>
                      <a:pt x="7852" y="2188"/>
                      <a:pt x="7918" y="2096"/>
                    </a:cubicBezTo>
                    <a:cubicBezTo>
                      <a:pt x="7994" y="2117"/>
                      <a:pt x="8070" y="2139"/>
                      <a:pt x="8147" y="2172"/>
                    </a:cubicBezTo>
                    <a:cubicBezTo>
                      <a:pt x="8141" y="2297"/>
                      <a:pt x="8136" y="2423"/>
                      <a:pt x="8136" y="2542"/>
                    </a:cubicBezTo>
                    <a:cubicBezTo>
                      <a:pt x="7901" y="2553"/>
                      <a:pt x="7689" y="2662"/>
                      <a:pt x="7476" y="2750"/>
                    </a:cubicBezTo>
                    <a:cubicBezTo>
                      <a:pt x="7452" y="2754"/>
                      <a:pt x="7458" y="2789"/>
                      <a:pt x="7479" y="2789"/>
                    </a:cubicBezTo>
                    <a:cubicBezTo>
                      <a:pt x="7482" y="2789"/>
                      <a:pt x="7484" y="2789"/>
                      <a:pt x="7487" y="2788"/>
                    </a:cubicBezTo>
                    <a:cubicBezTo>
                      <a:pt x="7694" y="2706"/>
                      <a:pt x="7912" y="2641"/>
                      <a:pt x="8130" y="2597"/>
                    </a:cubicBezTo>
                    <a:lnTo>
                      <a:pt x="8130" y="2597"/>
                    </a:lnTo>
                    <a:cubicBezTo>
                      <a:pt x="8130" y="2722"/>
                      <a:pt x="8130" y="2842"/>
                      <a:pt x="8125" y="2962"/>
                    </a:cubicBezTo>
                    <a:cubicBezTo>
                      <a:pt x="7357" y="3322"/>
                      <a:pt x="6953" y="4188"/>
                      <a:pt x="6027" y="4237"/>
                    </a:cubicBezTo>
                    <a:cubicBezTo>
                      <a:pt x="6005" y="4237"/>
                      <a:pt x="6005" y="4270"/>
                      <a:pt x="6027" y="4270"/>
                    </a:cubicBezTo>
                    <a:cubicBezTo>
                      <a:pt x="6403" y="4221"/>
                      <a:pt x="6768" y="4090"/>
                      <a:pt x="7084" y="3883"/>
                    </a:cubicBezTo>
                    <a:cubicBezTo>
                      <a:pt x="7139" y="3845"/>
                      <a:pt x="7188" y="3812"/>
                      <a:pt x="7237" y="3769"/>
                    </a:cubicBezTo>
                    <a:cubicBezTo>
                      <a:pt x="7303" y="3785"/>
                      <a:pt x="7368" y="3791"/>
                      <a:pt x="7431" y="3791"/>
                    </a:cubicBezTo>
                    <a:cubicBezTo>
                      <a:pt x="7665" y="3791"/>
                      <a:pt x="7885" y="3702"/>
                      <a:pt x="8125" y="3676"/>
                    </a:cubicBezTo>
                    <a:lnTo>
                      <a:pt x="8125" y="3807"/>
                    </a:lnTo>
                    <a:lnTo>
                      <a:pt x="8114" y="3807"/>
                    </a:lnTo>
                    <a:cubicBezTo>
                      <a:pt x="7994" y="3910"/>
                      <a:pt x="7874" y="4019"/>
                      <a:pt x="7765" y="4139"/>
                    </a:cubicBezTo>
                    <a:cubicBezTo>
                      <a:pt x="7771" y="4128"/>
                      <a:pt x="7765" y="4123"/>
                      <a:pt x="7760" y="4117"/>
                    </a:cubicBezTo>
                    <a:cubicBezTo>
                      <a:pt x="7685" y="4083"/>
                      <a:pt x="7608" y="4070"/>
                      <a:pt x="7531" y="4070"/>
                    </a:cubicBezTo>
                    <a:cubicBezTo>
                      <a:pt x="7172" y="4070"/>
                      <a:pt x="6796" y="4371"/>
                      <a:pt x="6447" y="4384"/>
                    </a:cubicBezTo>
                    <a:cubicBezTo>
                      <a:pt x="6419" y="4384"/>
                      <a:pt x="6425" y="4428"/>
                      <a:pt x="6447" y="4428"/>
                    </a:cubicBezTo>
                    <a:cubicBezTo>
                      <a:pt x="6878" y="4423"/>
                      <a:pt x="7232" y="4147"/>
                      <a:pt x="7663" y="4147"/>
                    </a:cubicBezTo>
                    <a:cubicBezTo>
                      <a:pt x="7690" y="4147"/>
                      <a:pt x="7716" y="4148"/>
                      <a:pt x="7743" y="4150"/>
                    </a:cubicBezTo>
                    <a:lnTo>
                      <a:pt x="7749" y="4150"/>
                    </a:lnTo>
                    <a:cubicBezTo>
                      <a:pt x="7515" y="4390"/>
                      <a:pt x="7286" y="4619"/>
                      <a:pt x="6926" y="4689"/>
                    </a:cubicBezTo>
                    <a:cubicBezTo>
                      <a:pt x="6800" y="4714"/>
                      <a:pt x="6672" y="4723"/>
                      <a:pt x="6543" y="4723"/>
                    </a:cubicBezTo>
                    <a:cubicBezTo>
                      <a:pt x="6190" y="4723"/>
                      <a:pt x="5829" y="4655"/>
                      <a:pt x="5482" y="4651"/>
                    </a:cubicBezTo>
                    <a:cubicBezTo>
                      <a:pt x="5455" y="4651"/>
                      <a:pt x="5460" y="4695"/>
                      <a:pt x="5488" y="4695"/>
                    </a:cubicBezTo>
                    <a:cubicBezTo>
                      <a:pt x="5832" y="4702"/>
                      <a:pt x="6204" y="4777"/>
                      <a:pt x="6564" y="4777"/>
                    </a:cubicBezTo>
                    <a:cubicBezTo>
                      <a:pt x="6729" y="4777"/>
                      <a:pt x="6891" y="4761"/>
                      <a:pt x="7046" y="4717"/>
                    </a:cubicBezTo>
                    <a:cubicBezTo>
                      <a:pt x="7509" y="4591"/>
                      <a:pt x="7787" y="4204"/>
                      <a:pt x="8119" y="3883"/>
                    </a:cubicBezTo>
                    <a:cubicBezTo>
                      <a:pt x="8119" y="4101"/>
                      <a:pt x="8125" y="4319"/>
                      <a:pt x="8130" y="4537"/>
                    </a:cubicBezTo>
                    <a:lnTo>
                      <a:pt x="8125" y="4537"/>
                    </a:lnTo>
                    <a:cubicBezTo>
                      <a:pt x="7891" y="4668"/>
                      <a:pt x="7667" y="4722"/>
                      <a:pt x="7466" y="4902"/>
                    </a:cubicBezTo>
                    <a:cubicBezTo>
                      <a:pt x="7313" y="5044"/>
                      <a:pt x="7166" y="5174"/>
                      <a:pt x="6970" y="5229"/>
                    </a:cubicBezTo>
                    <a:cubicBezTo>
                      <a:pt x="6463" y="4973"/>
                      <a:pt x="5782" y="4984"/>
                      <a:pt x="5237" y="4935"/>
                    </a:cubicBezTo>
                    <a:cubicBezTo>
                      <a:pt x="5215" y="4935"/>
                      <a:pt x="5210" y="4967"/>
                      <a:pt x="5231" y="4967"/>
                    </a:cubicBezTo>
                    <a:cubicBezTo>
                      <a:pt x="5482" y="5005"/>
                      <a:pt x="5733" y="5044"/>
                      <a:pt x="5978" y="5076"/>
                    </a:cubicBezTo>
                    <a:cubicBezTo>
                      <a:pt x="6272" y="5120"/>
                      <a:pt x="6577" y="5131"/>
                      <a:pt x="6850" y="5251"/>
                    </a:cubicBezTo>
                    <a:lnTo>
                      <a:pt x="6833" y="5251"/>
                    </a:lnTo>
                    <a:cubicBezTo>
                      <a:pt x="6777" y="5258"/>
                      <a:pt x="6720" y="5260"/>
                      <a:pt x="6663" y="5260"/>
                    </a:cubicBezTo>
                    <a:cubicBezTo>
                      <a:pt x="6549" y="5260"/>
                      <a:pt x="6434" y="5251"/>
                      <a:pt x="6321" y="5251"/>
                    </a:cubicBezTo>
                    <a:cubicBezTo>
                      <a:pt x="6141" y="5262"/>
                      <a:pt x="5967" y="5300"/>
                      <a:pt x="5793" y="5360"/>
                    </a:cubicBezTo>
                    <a:cubicBezTo>
                      <a:pt x="5548" y="5218"/>
                      <a:pt x="5231" y="5283"/>
                      <a:pt x="4964" y="5180"/>
                    </a:cubicBezTo>
                    <a:cubicBezTo>
                      <a:pt x="4961" y="5178"/>
                      <a:pt x="4958" y="5178"/>
                      <a:pt x="4955" y="5178"/>
                    </a:cubicBezTo>
                    <a:cubicBezTo>
                      <a:pt x="4933" y="5178"/>
                      <a:pt x="4919" y="5209"/>
                      <a:pt x="4948" y="5223"/>
                    </a:cubicBezTo>
                    <a:cubicBezTo>
                      <a:pt x="5182" y="5321"/>
                      <a:pt x="5449" y="5300"/>
                      <a:pt x="5684" y="5398"/>
                    </a:cubicBezTo>
                    <a:lnTo>
                      <a:pt x="5673" y="5398"/>
                    </a:lnTo>
                    <a:cubicBezTo>
                      <a:pt x="5668" y="5396"/>
                      <a:pt x="5664" y="5396"/>
                      <a:pt x="5660" y="5396"/>
                    </a:cubicBezTo>
                    <a:cubicBezTo>
                      <a:pt x="5648" y="5396"/>
                      <a:pt x="5637" y="5401"/>
                      <a:pt x="5629" y="5409"/>
                    </a:cubicBezTo>
                    <a:lnTo>
                      <a:pt x="5618" y="5414"/>
                    </a:lnTo>
                    <a:cubicBezTo>
                      <a:pt x="5520" y="5452"/>
                      <a:pt x="5417" y="5485"/>
                      <a:pt x="5313" y="5518"/>
                    </a:cubicBezTo>
                    <a:cubicBezTo>
                      <a:pt x="5202" y="5539"/>
                      <a:pt x="5087" y="5546"/>
                      <a:pt x="4971" y="5546"/>
                    </a:cubicBezTo>
                    <a:cubicBezTo>
                      <a:pt x="4729" y="5546"/>
                      <a:pt x="4481" y="5514"/>
                      <a:pt x="4245" y="5507"/>
                    </a:cubicBezTo>
                    <a:cubicBezTo>
                      <a:pt x="4234" y="5507"/>
                      <a:pt x="4234" y="5523"/>
                      <a:pt x="4245" y="5523"/>
                    </a:cubicBezTo>
                    <a:cubicBezTo>
                      <a:pt x="4503" y="5578"/>
                      <a:pt x="4763" y="5605"/>
                      <a:pt x="5024" y="5605"/>
                    </a:cubicBezTo>
                    <a:cubicBezTo>
                      <a:pt x="5122" y="5605"/>
                      <a:pt x="5220" y="5601"/>
                      <a:pt x="5319" y="5594"/>
                    </a:cubicBezTo>
                    <a:cubicBezTo>
                      <a:pt x="5368" y="5594"/>
                      <a:pt x="5417" y="5583"/>
                      <a:pt x="5460" y="5578"/>
                    </a:cubicBezTo>
                    <a:lnTo>
                      <a:pt x="5460" y="5578"/>
                    </a:lnTo>
                    <a:cubicBezTo>
                      <a:pt x="5302" y="5746"/>
                      <a:pt x="5182" y="5954"/>
                      <a:pt x="4997" y="6106"/>
                    </a:cubicBezTo>
                    <a:cubicBezTo>
                      <a:pt x="4864" y="6216"/>
                      <a:pt x="4710" y="6265"/>
                      <a:pt x="4557" y="6265"/>
                    </a:cubicBezTo>
                    <a:cubicBezTo>
                      <a:pt x="4160" y="6265"/>
                      <a:pt x="3777" y="5934"/>
                      <a:pt x="3820" y="5501"/>
                    </a:cubicBezTo>
                    <a:cubicBezTo>
                      <a:pt x="3820" y="5483"/>
                      <a:pt x="3806" y="5473"/>
                      <a:pt x="3793" y="5473"/>
                    </a:cubicBezTo>
                    <a:cubicBezTo>
                      <a:pt x="3783" y="5473"/>
                      <a:pt x="3774" y="5479"/>
                      <a:pt x="3771" y="5490"/>
                    </a:cubicBezTo>
                    <a:cubicBezTo>
                      <a:pt x="3706" y="5970"/>
                      <a:pt x="4033" y="6259"/>
                      <a:pt x="4490" y="6297"/>
                    </a:cubicBezTo>
                    <a:cubicBezTo>
                      <a:pt x="4515" y="6299"/>
                      <a:pt x="4540" y="6300"/>
                      <a:pt x="4564" y="6300"/>
                    </a:cubicBezTo>
                    <a:cubicBezTo>
                      <a:pt x="4718" y="6300"/>
                      <a:pt x="4865" y="6256"/>
                      <a:pt x="4992" y="6172"/>
                    </a:cubicBezTo>
                    <a:lnTo>
                      <a:pt x="4992" y="6172"/>
                    </a:lnTo>
                    <a:cubicBezTo>
                      <a:pt x="4866" y="6297"/>
                      <a:pt x="4752" y="6439"/>
                      <a:pt x="4643" y="6580"/>
                    </a:cubicBezTo>
                    <a:lnTo>
                      <a:pt x="4627" y="6580"/>
                    </a:lnTo>
                    <a:cubicBezTo>
                      <a:pt x="4229" y="6558"/>
                      <a:pt x="3902" y="6362"/>
                      <a:pt x="3629" y="6073"/>
                    </a:cubicBezTo>
                    <a:cubicBezTo>
                      <a:pt x="3627" y="6071"/>
                      <a:pt x="3624" y="6070"/>
                      <a:pt x="3622" y="6070"/>
                    </a:cubicBezTo>
                    <a:cubicBezTo>
                      <a:pt x="3613" y="6070"/>
                      <a:pt x="3605" y="6083"/>
                      <a:pt x="3613" y="6095"/>
                    </a:cubicBezTo>
                    <a:cubicBezTo>
                      <a:pt x="3782" y="6297"/>
                      <a:pt x="3995" y="6455"/>
                      <a:pt x="4240" y="6553"/>
                    </a:cubicBezTo>
                    <a:cubicBezTo>
                      <a:pt x="4191" y="6575"/>
                      <a:pt x="4136" y="6586"/>
                      <a:pt x="4082" y="6597"/>
                    </a:cubicBezTo>
                    <a:cubicBezTo>
                      <a:pt x="4049" y="6602"/>
                      <a:pt x="4015" y="6605"/>
                      <a:pt x="3981" y="6605"/>
                    </a:cubicBezTo>
                    <a:cubicBezTo>
                      <a:pt x="3947" y="6605"/>
                      <a:pt x="3913" y="6602"/>
                      <a:pt x="3880" y="6597"/>
                    </a:cubicBezTo>
                    <a:cubicBezTo>
                      <a:pt x="3864" y="6597"/>
                      <a:pt x="3858" y="6618"/>
                      <a:pt x="3875" y="6624"/>
                    </a:cubicBezTo>
                    <a:cubicBezTo>
                      <a:pt x="3941" y="6638"/>
                      <a:pt x="4029" y="6657"/>
                      <a:pt x="4114" y="6657"/>
                    </a:cubicBezTo>
                    <a:cubicBezTo>
                      <a:pt x="4188" y="6657"/>
                      <a:pt x="4260" y="6642"/>
                      <a:pt x="4311" y="6597"/>
                    </a:cubicBezTo>
                    <a:cubicBezTo>
                      <a:pt x="4311" y="6591"/>
                      <a:pt x="4316" y="6591"/>
                      <a:pt x="4316" y="6586"/>
                    </a:cubicBezTo>
                    <a:cubicBezTo>
                      <a:pt x="4403" y="6613"/>
                      <a:pt x="4496" y="6640"/>
                      <a:pt x="4589" y="6656"/>
                    </a:cubicBezTo>
                    <a:cubicBezTo>
                      <a:pt x="4534" y="6722"/>
                      <a:pt x="4480" y="6793"/>
                      <a:pt x="4425" y="6858"/>
                    </a:cubicBezTo>
                    <a:cubicBezTo>
                      <a:pt x="4345" y="6867"/>
                      <a:pt x="4266" y="6871"/>
                      <a:pt x="4187" y="6871"/>
                    </a:cubicBezTo>
                    <a:cubicBezTo>
                      <a:pt x="4019" y="6871"/>
                      <a:pt x="3853" y="6852"/>
                      <a:pt x="3689" y="6814"/>
                    </a:cubicBezTo>
                    <a:cubicBezTo>
                      <a:pt x="3700" y="6804"/>
                      <a:pt x="3706" y="6787"/>
                      <a:pt x="3700" y="6771"/>
                    </a:cubicBezTo>
                    <a:cubicBezTo>
                      <a:pt x="3608" y="6553"/>
                      <a:pt x="3537" y="6237"/>
                      <a:pt x="3308" y="6117"/>
                    </a:cubicBezTo>
                    <a:cubicBezTo>
                      <a:pt x="3306" y="6115"/>
                      <a:pt x="3303" y="6113"/>
                      <a:pt x="3300" y="6113"/>
                    </a:cubicBezTo>
                    <a:cubicBezTo>
                      <a:pt x="3291" y="6113"/>
                      <a:pt x="3283" y="6126"/>
                      <a:pt x="3292" y="6139"/>
                    </a:cubicBezTo>
                    <a:cubicBezTo>
                      <a:pt x="3373" y="6237"/>
                      <a:pt x="3439" y="6346"/>
                      <a:pt x="3493" y="6466"/>
                    </a:cubicBezTo>
                    <a:cubicBezTo>
                      <a:pt x="3542" y="6575"/>
                      <a:pt x="3575" y="6689"/>
                      <a:pt x="3629" y="6798"/>
                    </a:cubicBezTo>
                    <a:cubicBezTo>
                      <a:pt x="3428" y="6744"/>
                      <a:pt x="3254" y="6607"/>
                      <a:pt x="3166" y="6417"/>
                    </a:cubicBezTo>
                    <a:cubicBezTo>
                      <a:pt x="3162" y="6408"/>
                      <a:pt x="3156" y="6405"/>
                      <a:pt x="3149" y="6405"/>
                    </a:cubicBezTo>
                    <a:cubicBezTo>
                      <a:pt x="3139" y="6405"/>
                      <a:pt x="3130" y="6414"/>
                      <a:pt x="3134" y="6428"/>
                    </a:cubicBezTo>
                    <a:cubicBezTo>
                      <a:pt x="3270" y="6799"/>
                      <a:pt x="3730" y="6934"/>
                      <a:pt x="4135" y="6934"/>
                    </a:cubicBezTo>
                    <a:cubicBezTo>
                      <a:pt x="4217" y="6934"/>
                      <a:pt x="4296" y="6928"/>
                      <a:pt x="4371" y="6918"/>
                    </a:cubicBezTo>
                    <a:lnTo>
                      <a:pt x="4371" y="6918"/>
                    </a:lnTo>
                    <a:cubicBezTo>
                      <a:pt x="4343" y="6956"/>
                      <a:pt x="4316" y="6989"/>
                      <a:pt x="4283" y="7022"/>
                    </a:cubicBezTo>
                    <a:cubicBezTo>
                      <a:pt x="4158" y="7158"/>
                      <a:pt x="4022" y="7289"/>
                      <a:pt x="3875" y="7398"/>
                    </a:cubicBezTo>
                    <a:cubicBezTo>
                      <a:pt x="3788" y="7398"/>
                      <a:pt x="3706" y="7387"/>
                      <a:pt x="3619" y="7365"/>
                    </a:cubicBezTo>
                    <a:cubicBezTo>
                      <a:pt x="3629" y="7354"/>
                      <a:pt x="3629" y="7338"/>
                      <a:pt x="3624" y="7327"/>
                    </a:cubicBezTo>
                    <a:cubicBezTo>
                      <a:pt x="3575" y="7158"/>
                      <a:pt x="3471" y="7016"/>
                      <a:pt x="3324" y="6913"/>
                    </a:cubicBezTo>
                    <a:cubicBezTo>
                      <a:pt x="3321" y="6909"/>
                      <a:pt x="3317" y="6908"/>
                      <a:pt x="3313" y="6908"/>
                    </a:cubicBezTo>
                    <a:cubicBezTo>
                      <a:pt x="3299" y="6908"/>
                      <a:pt x="3285" y="6928"/>
                      <a:pt x="3303" y="6945"/>
                    </a:cubicBezTo>
                    <a:cubicBezTo>
                      <a:pt x="3428" y="7060"/>
                      <a:pt x="3471" y="7196"/>
                      <a:pt x="3542" y="7343"/>
                    </a:cubicBezTo>
                    <a:cubicBezTo>
                      <a:pt x="3243" y="7256"/>
                      <a:pt x="2943" y="7060"/>
                      <a:pt x="2883" y="6765"/>
                    </a:cubicBezTo>
                    <a:cubicBezTo>
                      <a:pt x="2880" y="6750"/>
                      <a:pt x="2869" y="6743"/>
                      <a:pt x="2857" y="6743"/>
                    </a:cubicBezTo>
                    <a:cubicBezTo>
                      <a:pt x="2844" y="6743"/>
                      <a:pt x="2831" y="6753"/>
                      <a:pt x="2834" y="6771"/>
                    </a:cubicBezTo>
                    <a:cubicBezTo>
                      <a:pt x="2899" y="7190"/>
                      <a:pt x="3401" y="7419"/>
                      <a:pt x="3798" y="7457"/>
                    </a:cubicBezTo>
                    <a:cubicBezTo>
                      <a:pt x="3584" y="7606"/>
                      <a:pt x="3344" y="7701"/>
                      <a:pt x="3083" y="7701"/>
                    </a:cubicBezTo>
                    <a:cubicBezTo>
                      <a:pt x="2979" y="7701"/>
                      <a:pt x="2873" y="7686"/>
                      <a:pt x="2763" y="7654"/>
                    </a:cubicBezTo>
                    <a:cubicBezTo>
                      <a:pt x="2747" y="7654"/>
                      <a:pt x="2747" y="7670"/>
                      <a:pt x="2752" y="7675"/>
                    </a:cubicBezTo>
                    <a:cubicBezTo>
                      <a:pt x="2895" y="7734"/>
                      <a:pt x="3031" y="7760"/>
                      <a:pt x="3163" y="7760"/>
                    </a:cubicBezTo>
                    <a:cubicBezTo>
                      <a:pt x="3473" y="7760"/>
                      <a:pt x="3754" y="7614"/>
                      <a:pt x="4011" y="7403"/>
                    </a:cubicBezTo>
                    <a:lnTo>
                      <a:pt x="4011" y="7403"/>
                    </a:lnTo>
                    <a:cubicBezTo>
                      <a:pt x="3989" y="7463"/>
                      <a:pt x="3978" y="7528"/>
                      <a:pt x="3962" y="7594"/>
                    </a:cubicBezTo>
                    <a:cubicBezTo>
                      <a:pt x="3918" y="7757"/>
                      <a:pt x="3837" y="7910"/>
                      <a:pt x="3722" y="8030"/>
                    </a:cubicBezTo>
                    <a:cubicBezTo>
                      <a:pt x="3711" y="8035"/>
                      <a:pt x="3706" y="8041"/>
                      <a:pt x="3700" y="8051"/>
                    </a:cubicBezTo>
                    <a:cubicBezTo>
                      <a:pt x="3493" y="8280"/>
                      <a:pt x="3182" y="8488"/>
                      <a:pt x="2869" y="8488"/>
                    </a:cubicBezTo>
                    <a:cubicBezTo>
                      <a:pt x="2861" y="8488"/>
                      <a:pt x="2853" y="8488"/>
                      <a:pt x="2845" y="8487"/>
                    </a:cubicBezTo>
                    <a:cubicBezTo>
                      <a:pt x="2818" y="8487"/>
                      <a:pt x="2812" y="8520"/>
                      <a:pt x="2834" y="8525"/>
                    </a:cubicBezTo>
                    <a:cubicBezTo>
                      <a:pt x="2876" y="8531"/>
                      <a:pt x="2918" y="8534"/>
                      <a:pt x="2959" y="8534"/>
                    </a:cubicBezTo>
                    <a:cubicBezTo>
                      <a:pt x="3252" y="8534"/>
                      <a:pt x="3517" y="8386"/>
                      <a:pt x="3722" y="8171"/>
                    </a:cubicBezTo>
                    <a:lnTo>
                      <a:pt x="3722" y="8171"/>
                    </a:lnTo>
                    <a:cubicBezTo>
                      <a:pt x="3804" y="8520"/>
                      <a:pt x="3679" y="8787"/>
                      <a:pt x="3482" y="9027"/>
                    </a:cubicBezTo>
                    <a:cubicBezTo>
                      <a:pt x="3466" y="9032"/>
                      <a:pt x="3450" y="9049"/>
                      <a:pt x="3450" y="9065"/>
                    </a:cubicBezTo>
                    <a:cubicBezTo>
                      <a:pt x="3297" y="9228"/>
                      <a:pt x="3139" y="9381"/>
                      <a:pt x="2970" y="9523"/>
                    </a:cubicBezTo>
                    <a:cubicBezTo>
                      <a:pt x="2611" y="9850"/>
                      <a:pt x="2300" y="10209"/>
                      <a:pt x="2109" y="10661"/>
                    </a:cubicBezTo>
                    <a:cubicBezTo>
                      <a:pt x="2102" y="10672"/>
                      <a:pt x="2111" y="10683"/>
                      <a:pt x="2122" y="10683"/>
                    </a:cubicBezTo>
                    <a:cubicBezTo>
                      <a:pt x="2127" y="10683"/>
                      <a:pt x="2133" y="10680"/>
                      <a:pt x="2136" y="10672"/>
                    </a:cubicBezTo>
                    <a:cubicBezTo>
                      <a:pt x="2360" y="10204"/>
                      <a:pt x="2714" y="9882"/>
                      <a:pt x="3079" y="9550"/>
                    </a:cubicBezTo>
                    <a:lnTo>
                      <a:pt x="3079" y="9550"/>
                    </a:lnTo>
                    <a:cubicBezTo>
                      <a:pt x="2921" y="10160"/>
                      <a:pt x="2670" y="10651"/>
                      <a:pt x="2349" y="11190"/>
                    </a:cubicBezTo>
                    <a:cubicBezTo>
                      <a:pt x="2169" y="11490"/>
                      <a:pt x="1924" y="11893"/>
                      <a:pt x="1989" y="12253"/>
                    </a:cubicBezTo>
                    <a:cubicBezTo>
                      <a:pt x="1994" y="12270"/>
                      <a:pt x="2010" y="12279"/>
                      <a:pt x="2024" y="12279"/>
                    </a:cubicBezTo>
                    <a:cubicBezTo>
                      <a:pt x="2041" y="12279"/>
                      <a:pt x="2055" y="12268"/>
                      <a:pt x="2049" y="12247"/>
                    </a:cubicBezTo>
                    <a:cubicBezTo>
                      <a:pt x="1968" y="11811"/>
                      <a:pt x="2398" y="11261"/>
                      <a:pt x="2616" y="10912"/>
                    </a:cubicBezTo>
                    <a:cubicBezTo>
                      <a:pt x="2883" y="10482"/>
                      <a:pt x="3079" y="10013"/>
                      <a:pt x="3194" y="9523"/>
                    </a:cubicBezTo>
                    <a:cubicBezTo>
                      <a:pt x="3199" y="9501"/>
                      <a:pt x="3188" y="9479"/>
                      <a:pt x="3166" y="9474"/>
                    </a:cubicBezTo>
                    <a:cubicBezTo>
                      <a:pt x="3237" y="9414"/>
                      <a:pt x="3303" y="9348"/>
                      <a:pt x="3373" y="9288"/>
                    </a:cubicBezTo>
                    <a:cubicBezTo>
                      <a:pt x="3401" y="9256"/>
                      <a:pt x="3433" y="9228"/>
                      <a:pt x="3461" y="9196"/>
                    </a:cubicBezTo>
                    <a:lnTo>
                      <a:pt x="3461" y="9196"/>
                    </a:lnTo>
                    <a:cubicBezTo>
                      <a:pt x="3548" y="9801"/>
                      <a:pt x="3477" y="10411"/>
                      <a:pt x="3341" y="11005"/>
                    </a:cubicBezTo>
                    <a:cubicBezTo>
                      <a:pt x="2632" y="11642"/>
                      <a:pt x="2164" y="12498"/>
                      <a:pt x="2017" y="13440"/>
                    </a:cubicBezTo>
                    <a:cubicBezTo>
                      <a:pt x="1984" y="13500"/>
                      <a:pt x="1946" y="13560"/>
                      <a:pt x="1919" y="13620"/>
                    </a:cubicBezTo>
                    <a:cubicBezTo>
                      <a:pt x="1701" y="14073"/>
                      <a:pt x="1690" y="14612"/>
                      <a:pt x="1662" y="15102"/>
                    </a:cubicBezTo>
                    <a:cubicBezTo>
                      <a:pt x="1624" y="15860"/>
                      <a:pt x="1608" y="16623"/>
                      <a:pt x="1575" y="17386"/>
                    </a:cubicBezTo>
                    <a:cubicBezTo>
                      <a:pt x="1559" y="17691"/>
                      <a:pt x="1548" y="17996"/>
                      <a:pt x="1553" y="18301"/>
                    </a:cubicBezTo>
                    <a:cubicBezTo>
                      <a:pt x="1553" y="18633"/>
                      <a:pt x="1624" y="18955"/>
                      <a:pt x="1619" y="19282"/>
                    </a:cubicBezTo>
                    <a:cubicBezTo>
                      <a:pt x="1483" y="19353"/>
                      <a:pt x="1330" y="19396"/>
                      <a:pt x="1188" y="19467"/>
                    </a:cubicBezTo>
                    <a:cubicBezTo>
                      <a:pt x="959" y="19581"/>
                      <a:pt x="780" y="19772"/>
                      <a:pt x="622" y="19968"/>
                    </a:cubicBezTo>
                    <a:cubicBezTo>
                      <a:pt x="605" y="19989"/>
                      <a:pt x="624" y="20014"/>
                      <a:pt x="643" y="20014"/>
                    </a:cubicBezTo>
                    <a:cubicBezTo>
                      <a:pt x="649" y="20014"/>
                      <a:pt x="655" y="20011"/>
                      <a:pt x="660" y="20006"/>
                    </a:cubicBezTo>
                    <a:cubicBezTo>
                      <a:pt x="872" y="19739"/>
                      <a:pt x="1161" y="19543"/>
                      <a:pt x="1493" y="19451"/>
                    </a:cubicBezTo>
                    <a:cubicBezTo>
                      <a:pt x="1597" y="19418"/>
                      <a:pt x="1701" y="19380"/>
                      <a:pt x="1793" y="19325"/>
                    </a:cubicBezTo>
                    <a:lnTo>
                      <a:pt x="1793" y="19325"/>
                    </a:lnTo>
                    <a:cubicBezTo>
                      <a:pt x="1766" y="19385"/>
                      <a:pt x="1739" y="19440"/>
                      <a:pt x="1701" y="19489"/>
                    </a:cubicBezTo>
                    <a:cubicBezTo>
                      <a:pt x="1526" y="19756"/>
                      <a:pt x="1265" y="19957"/>
                      <a:pt x="1009" y="20143"/>
                    </a:cubicBezTo>
                    <a:cubicBezTo>
                      <a:pt x="600" y="20448"/>
                      <a:pt x="186" y="20742"/>
                      <a:pt x="11" y="21243"/>
                    </a:cubicBezTo>
                    <a:cubicBezTo>
                      <a:pt x="0" y="21272"/>
                      <a:pt x="26" y="21294"/>
                      <a:pt x="49" y="21294"/>
                    </a:cubicBezTo>
                    <a:cubicBezTo>
                      <a:pt x="60" y="21294"/>
                      <a:pt x="71" y="21289"/>
                      <a:pt x="77" y="21276"/>
                    </a:cubicBezTo>
                    <a:cubicBezTo>
                      <a:pt x="240" y="20840"/>
                      <a:pt x="589" y="20579"/>
                      <a:pt x="949" y="20323"/>
                    </a:cubicBezTo>
                    <a:lnTo>
                      <a:pt x="949" y="20323"/>
                    </a:lnTo>
                    <a:cubicBezTo>
                      <a:pt x="812" y="20758"/>
                      <a:pt x="812" y="21282"/>
                      <a:pt x="812" y="21728"/>
                    </a:cubicBezTo>
                    <a:cubicBezTo>
                      <a:pt x="812" y="21743"/>
                      <a:pt x="823" y="21750"/>
                      <a:pt x="834" y="21750"/>
                    </a:cubicBezTo>
                    <a:cubicBezTo>
                      <a:pt x="848" y="21750"/>
                      <a:pt x="864" y="21741"/>
                      <a:pt x="867" y="21723"/>
                    </a:cubicBezTo>
                    <a:cubicBezTo>
                      <a:pt x="878" y="21260"/>
                      <a:pt x="889" y="20677"/>
                      <a:pt x="1058" y="20241"/>
                    </a:cubicBezTo>
                    <a:cubicBezTo>
                      <a:pt x="1188" y="20148"/>
                      <a:pt x="1319" y="20050"/>
                      <a:pt x="1439" y="19952"/>
                    </a:cubicBezTo>
                    <a:lnTo>
                      <a:pt x="1488" y="19903"/>
                    </a:lnTo>
                    <a:lnTo>
                      <a:pt x="1488" y="19903"/>
                    </a:lnTo>
                    <a:cubicBezTo>
                      <a:pt x="1483" y="20246"/>
                      <a:pt x="1510" y="20584"/>
                      <a:pt x="1477" y="20927"/>
                    </a:cubicBezTo>
                    <a:cubicBezTo>
                      <a:pt x="1434" y="21309"/>
                      <a:pt x="1341" y="21674"/>
                      <a:pt x="1346" y="22061"/>
                    </a:cubicBezTo>
                    <a:cubicBezTo>
                      <a:pt x="1346" y="22075"/>
                      <a:pt x="1361" y="22083"/>
                      <a:pt x="1375" y="22083"/>
                    </a:cubicBezTo>
                    <a:cubicBezTo>
                      <a:pt x="1388" y="22083"/>
                      <a:pt x="1401" y="22076"/>
                      <a:pt x="1401" y="22061"/>
                    </a:cubicBezTo>
                    <a:cubicBezTo>
                      <a:pt x="1417" y="21679"/>
                      <a:pt x="1510" y="21314"/>
                      <a:pt x="1570" y="20938"/>
                    </a:cubicBezTo>
                    <a:cubicBezTo>
                      <a:pt x="1630" y="20568"/>
                      <a:pt x="1602" y="20175"/>
                      <a:pt x="1581" y="19805"/>
                    </a:cubicBezTo>
                    <a:cubicBezTo>
                      <a:pt x="1722" y="19658"/>
                      <a:pt x="1842" y="19489"/>
                      <a:pt x="1935" y="19309"/>
                    </a:cubicBezTo>
                    <a:cubicBezTo>
                      <a:pt x="2000" y="19701"/>
                      <a:pt x="2044" y="20099"/>
                      <a:pt x="2060" y="20497"/>
                    </a:cubicBezTo>
                    <a:cubicBezTo>
                      <a:pt x="2082" y="20971"/>
                      <a:pt x="2033" y="21434"/>
                      <a:pt x="2126" y="21903"/>
                    </a:cubicBezTo>
                    <a:cubicBezTo>
                      <a:pt x="2128" y="21919"/>
                      <a:pt x="2142" y="21927"/>
                      <a:pt x="2154" y="21927"/>
                    </a:cubicBezTo>
                    <a:cubicBezTo>
                      <a:pt x="2166" y="21927"/>
                      <a:pt x="2177" y="21919"/>
                      <a:pt x="2175" y="21903"/>
                    </a:cubicBezTo>
                    <a:cubicBezTo>
                      <a:pt x="2109" y="21429"/>
                      <a:pt x="2164" y="20960"/>
                      <a:pt x="2164" y="20486"/>
                    </a:cubicBezTo>
                    <a:cubicBezTo>
                      <a:pt x="2164" y="20028"/>
                      <a:pt x="2115" y="19576"/>
                      <a:pt x="2011" y="19129"/>
                    </a:cubicBezTo>
                    <a:cubicBezTo>
                      <a:pt x="2098" y="18911"/>
                      <a:pt x="2126" y="18677"/>
                      <a:pt x="2098" y="18448"/>
                    </a:cubicBezTo>
                    <a:cubicBezTo>
                      <a:pt x="2094" y="18429"/>
                      <a:pt x="2077" y="18414"/>
                      <a:pt x="2058" y="18414"/>
                    </a:cubicBezTo>
                    <a:cubicBezTo>
                      <a:pt x="2055" y="18414"/>
                      <a:pt x="2052" y="18415"/>
                      <a:pt x="2049" y="18415"/>
                    </a:cubicBezTo>
                    <a:cubicBezTo>
                      <a:pt x="2109" y="17936"/>
                      <a:pt x="2207" y="17462"/>
                      <a:pt x="2344" y="16999"/>
                    </a:cubicBezTo>
                    <a:cubicBezTo>
                      <a:pt x="2442" y="16666"/>
                      <a:pt x="2567" y="16345"/>
                      <a:pt x="2687" y="16018"/>
                    </a:cubicBezTo>
                    <a:cubicBezTo>
                      <a:pt x="2698" y="16012"/>
                      <a:pt x="2703" y="16007"/>
                      <a:pt x="2703" y="15996"/>
                    </a:cubicBezTo>
                    <a:lnTo>
                      <a:pt x="2703" y="15985"/>
                    </a:lnTo>
                    <a:cubicBezTo>
                      <a:pt x="2796" y="15745"/>
                      <a:pt x="2883" y="15500"/>
                      <a:pt x="2959" y="15255"/>
                    </a:cubicBezTo>
                    <a:cubicBezTo>
                      <a:pt x="3286" y="14127"/>
                      <a:pt x="3390" y="12945"/>
                      <a:pt x="3264" y="11779"/>
                    </a:cubicBezTo>
                    <a:cubicBezTo>
                      <a:pt x="3264" y="11755"/>
                      <a:pt x="3244" y="11739"/>
                      <a:pt x="3220" y="11739"/>
                    </a:cubicBezTo>
                    <a:cubicBezTo>
                      <a:pt x="3217" y="11739"/>
                      <a:pt x="3213" y="11740"/>
                      <a:pt x="3210" y="11740"/>
                    </a:cubicBezTo>
                    <a:cubicBezTo>
                      <a:pt x="3270" y="11599"/>
                      <a:pt x="3324" y="11452"/>
                      <a:pt x="3368" y="11304"/>
                    </a:cubicBezTo>
                    <a:cubicBezTo>
                      <a:pt x="3586" y="10602"/>
                      <a:pt x="3700" y="9806"/>
                      <a:pt x="3564" y="9076"/>
                    </a:cubicBezTo>
                    <a:cubicBezTo>
                      <a:pt x="3804" y="8787"/>
                      <a:pt x="3929" y="8466"/>
                      <a:pt x="3804" y="8068"/>
                    </a:cubicBezTo>
                    <a:cubicBezTo>
                      <a:pt x="3978" y="7855"/>
                      <a:pt x="4082" y="7588"/>
                      <a:pt x="4104" y="7310"/>
                    </a:cubicBezTo>
                    <a:cubicBezTo>
                      <a:pt x="4240" y="7185"/>
                      <a:pt x="4371" y="7049"/>
                      <a:pt x="4490" y="6902"/>
                    </a:cubicBezTo>
                    <a:lnTo>
                      <a:pt x="4512" y="6902"/>
                    </a:lnTo>
                    <a:cubicBezTo>
                      <a:pt x="4518" y="6896"/>
                      <a:pt x="4529" y="6880"/>
                      <a:pt x="4518" y="6869"/>
                    </a:cubicBezTo>
                    <a:cubicBezTo>
                      <a:pt x="4757" y="6580"/>
                      <a:pt x="4970" y="6286"/>
                      <a:pt x="5166" y="6079"/>
                    </a:cubicBezTo>
                    <a:cubicBezTo>
                      <a:pt x="5177" y="6068"/>
                      <a:pt x="5177" y="6057"/>
                      <a:pt x="5166" y="6046"/>
                    </a:cubicBezTo>
                    <a:cubicBezTo>
                      <a:pt x="5340" y="5883"/>
                      <a:pt x="5498" y="5681"/>
                      <a:pt x="5711" y="5539"/>
                    </a:cubicBezTo>
                    <a:lnTo>
                      <a:pt x="5716" y="5534"/>
                    </a:lnTo>
                    <a:cubicBezTo>
                      <a:pt x="5967" y="5469"/>
                      <a:pt x="6212" y="5387"/>
                      <a:pt x="6474" y="5381"/>
                    </a:cubicBezTo>
                    <a:cubicBezTo>
                      <a:pt x="6577" y="5381"/>
                      <a:pt x="6670" y="5381"/>
                      <a:pt x="6763" y="5371"/>
                    </a:cubicBezTo>
                    <a:lnTo>
                      <a:pt x="6763" y="5371"/>
                    </a:lnTo>
                    <a:cubicBezTo>
                      <a:pt x="6490" y="5752"/>
                      <a:pt x="6060" y="5964"/>
                      <a:pt x="5689" y="6242"/>
                    </a:cubicBezTo>
                    <a:cubicBezTo>
                      <a:pt x="5346" y="6493"/>
                      <a:pt x="5101" y="6847"/>
                      <a:pt x="4899" y="7212"/>
                    </a:cubicBezTo>
                    <a:cubicBezTo>
                      <a:pt x="4398" y="8100"/>
                      <a:pt x="4294" y="9228"/>
                      <a:pt x="3646" y="10029"/>
                    </a:cubicBezTo>
                    <a:cubicBezTo>
                      <a:pt x="4327" y="9365"/>
                      <a:pt x="4485" y="8297"/>
                      <a:pt x="4883" y="7463"/>
                    </a:cubicBezTo>
                    <a:cubicBezTo>
                      <a:pt x="5112" y="6962"/>
                      <a:pt x="5466" y="6531"/>
                      <a:pt x="5918" y="6215"/>
                    </a:cubicBezTo>
                    <a:cubicBezTo>
                      <a:pt x="6283" y="5964"/>
                      <a:pt x="6665" y="5752"/>
                      <a:pt x="6921" y="5376"/>
                    </a:cubicBezTo>
                    <a:cubicBezTo>
                      <a:pt x="6926" y="5365"/>
                      <a:pt x="6926" y="5360"/>
                      <a:pt x="6932" y="5349"/>
                    </a:cubicBezTo>
                    <a:cubicBezTo>
                      <a:pt x="6953" y="5343"/>
                      <a:pt x="6970" y="5343"/>
                      <a:pt x="6992" y="5338"/>
                    </a:cubicBezTo>
                    <a:lnTo>
                      <a:pt x="7013" y="5349"/>
                    </a:lnTo>
                    <a:cubicBezTo>
                      <a:pt x="7021" y="5355"/>
                      <a:pt x="7029" y="5357"/>
                      <a:pt x="7038" y="5357"/>
                    </a:cubicBezTo>
                    <a:cubicBezTo>
                      <a:pt x="7059" y="5357"/>
                      <a:pt x="7079" y="5340"/>
                      <a:pt x="7079" y="5316"/>
                    </a:cubicBezTo>
                    <a:cubicBezTo>
                      <a:pt x="7150" y="5289"/>
                      <a:pt x="7226" y="5251"/>
                      <a:pt x="7291" y="5207"/>
                    </a:cubicBezTo>
                    <a:cubicBezTo>
                      <a:pt x="7444" y="5109"/>
                      <a:pt x="7564" y="4956"/>
                      <a:pt x="7716" y="4853"/>
                    </a:cubicBezTo>
                    <a:cubicBezTo>
                      <a:pt x="7836" y="4766"/>
                      <a:pt x="8000" y="4722"/>
                      <a:pt x="8141" y="4657"/>
                    </a:cubicBezTo>
                    <a:cubicBezTo>
                      <a:pt x="8141" y="4918"/>
                      <a:pt x="8147" y="5174"/>
                      <a:pt x="8147" y="5430"/>
                    </a:cubicBezTo>
                    <a:cubicBezTo>
                      <a:pt x="7765" y="5828"/>
                      <a:pt x="7166" y="5997"/>
                      <a:pt x="6692" y="6270"/>
                    </a:cubicBezTo>
                    <a:cubicBezTo>
                      <a:pt x="6141" y="6586"/>
                      <a:pt x="5706" y="7081"/>
                      <a:pt x="5297" y="7561"/>
                    </a:cubicBezTo>
                    <a:cubicBezTo>
                      <a:pt x="5285" y="7577"/>
                      <a:pt x="5297" y="7594"/>
                      <a:pt x="5313" y="7594"/>
                    </a:cubicBezTo>
                    <a:cubicBezTo>
                      <a:pt x="5319" y="7594"/>
                      <a:pt x="5324" y="7592"/>
                      <a:pt x="5330" y="7588"/>
                    </a:cubicBezTo>
                    <a:cubicBezTo>
                      <a:pt x="5847" y="7022"/>
                      <a:pt x="6376" y="6515"/>
                      <a:pt x="7079" y="6182"/>
                    </a:cubicBezTo>
                    <a:cubicBezTo>
                      <a:pt x="7444" y="6008"/>
                      <a:pt x="7842" y="5872"/>
                      <a:pt x="8147" y="5610"/>
                    </a:cubicBezTo>
                    <a:lnTo>
                      <a:pt x="8147" y="5741"/>
                    </a:lnTo>
                    <a:lnTo>
                      <a:pt x="8147" y="6090"/>
                    </a:lnTo>
                    <a:cubicBezTo>
                      <a:pt x="8032" y="6242"/>
                      <a:pt x="7858" y="6340"/>
                      <a:pt x="7716" y="6466"/>
                    </a:cubicBezTo>
                    <a:cubicBezTo>
                      <a:pt x="7531" y="6624"/>
                      <a:pt x="7340" y="6776"/>
                      <a:pt x="7144" y="6923"/>
                    </a:cubicBezTo>
                    <a:cubicBezTo>
                      <a:pt x="6779" y="7190"/>
                      <a:pt x="6392" y="7419"/>
                      <a:pt x="6032" y="7692"/>
                    </a:cubicBezTo>
                    <a:cubicBezTo>
                      <a:pt x="5335" y="8220"/>
                      <a:pt x="4856" y="8842"/>
                      <a:pt x="4463" y="9610"/>
                    </a:cubicBezTo>
                    <a:cubicBezTo>
                      <a:pt x="4448" y="9636"/>
                      <a:pt x="4472" y="9660"/>
                      <a:pt x="4495" y="9660"/>
                    </a:cubicBezTo>
                    <a:cubicBezTo>
                      <a:pt x="4506" y="9660"/>
                      <a:pt x="4516" y="9655"/>
                      <a:pt x="4523" y="9643"/>
                    </a:cubicBezTo>
                    <a:cubicBezTo>
                      <a:pt x="4943" y="8842"/>
                      <a:pt x="5548" y="8149"/>
                      <a:pt x="6283" y="7626"/>
                    </a:cubicBezTo>
                    <a:cubicBezTo>
                      <a:pt x="6648" y="7359"/>
                      <a:pt x="7035" y="7131"/>
                      <a:pt x="7400" y="6864"/>
                    </a:cubicBezTo>
                    <a:cubicBezTo>
                      <a:pt x="7634" y="6695"/>
                      <a:pt x="7934" y="6509"/>
                      <a:pt x="8147" y="6291"/>
                    </a:cubicBezTo>
                    <a:lnTo>
                      <a:pt x="8147" y="7294"/>
                    </a:lnTo>
                    <a:cubicBezTo>
                      <a:pt x="8130" y="7294"/>
                      <a:pt x="8114" y="7305"/>
                      <a:pt x="8103" y="7316"/>
                    </a:cubicBezTo>
                    <a:cubicBezTo>
                      <a:pt x="7929" y="7517"/>
                      <a:pt x="7645" y="7566"/>
                      <a:pt x="7406" y="7643"/>
                    </a:cubicBezTo>
                    <a:cubicBezTo>
                      <a:pt x="7090" y="7752"/>
                      <a:pt x="6768" y="7833"/>
                      <a:pt x="6468" y="7975"/>
                    </a:cubicBezTo>
                    <a:cubicBezTo>
                      <a:pt x="6022" y="8188"/>
                      <a:pt x="5733" y="8602"/>
                      <a:pt x="5488" y="9016"/>
                    </a:cubicBezTo>
                    <a:cubicBezTo>
                      <a:pt x="5480" y="9027"/>
                      <a:pt x="5490" y="9035"/>
                      <a:pt x="5500" y="9035"/>
                    </a:cubicBezTo>
                    <a:cubicBezTo>
                      <a:pt x="5505" y="9035"/>
                      <a:pt x="5511" y="9032"/>
                      <a:pt x="5515" y="9027"/>
                    </a:cubicBezTo>
                    <a:cubicBezTo>
                      <a:pt x="5880" y="8444"/>
                      <a:pt x="6283" y="8068"/>
                      <a:pt x="6953" y="7866"/>
                    </a:cubicBezTo>
                    <a:cubicBezTo>
                      <a:pt x="7318" y="7757"/>
                      <a:pt x="7847" y="7730"/>
                      <a:pt x="8147" y="7468"/>
                    </a:cubicBezTo>
                    <a:lnTo>
                      <a:pt x="8147" y="7833"/>
                    </a:lnTo>
                    <a:cubicBezTo>
                      <a:pt x="7934" y="8084"/>
                      <a:pt x="7596" y="8220"/>
                      <a:pt x="7308" y="8373"/>
                    </a:cubicBezTo>
                    <a:cubicBezTo>
                      <a:pt x="6926" y="8564"/>
                      <a:pt x="6556" y="8776"/>
                      <a:pt x="6201" y="9010"/>
                    </a:cubicBezTo>
                    <a:cubicBezTo>
                      <a:pt x="5716" y="9348"/>
                      <a:pt x="5172" y="9822"/>
                      <a:pt x="4970" y="10394"/>
                    </a:cubicBezTo>
                    <a:cubicBezTo>
                      <a:pt x="4963" y="10413"/>
                      <a:pt x="4983" y="10429"/>
                      <a:pt x="5000" y="10429"/>
                    </a:cubicBezTo>
                    <a:cubicBezTo>
                      <a:pt x="5008" y="10429"/>
                      <a:pt x="5015" y="10425"/>
                      <a:pt x="5019" y="10416"/>
                    </a:cubicBezTo>
                    <a:cubicBezTo>
                      <a:pt x="5275" y="9746"/>
                      <a:pt x="5983" y="9239"/>
                      <a:pt x="6572" y="8880"/>
                    </a:cubicBezTo>
                    <a:cubicBezTo>
                      <a:pt x="7057" y="8580"/>
                      <a:pt x="7716" y="8389"/>
                      <a:pt x="8152" y="7991"/>
                    </a:cubicBezTo>
                    <a:lnTo>
                      <a:pt x="8152" y="8874"/>
                    </a:lnTo>
                    <a:cubicBezTo>
                      <a:pt x="8016" y="8956"/>
                      <a:pt x="7945" y="9065"/>
                      <a:pt x="7852" y="9196"/>
                    </a:cubicBezTo>
                    <a:cubicBezTo>
                      <a:pt x="7700" y="9408"/>
                      <a:pt x="7515" y="9593"/>
                      <a:pt x="7297" y="9735"/>
                    </a:cubicBezTo>
                    <a:cubicBezTo>
                      <a:pt x="7008" y="9920"/>
                      <a:pt x="6681" y="10040"/>
                      <a:pt x="6370" y="10182"/>
                    </a:cubicBezTo>
                    <a:cubicBezTo>
                      <a:pt x="5853" y="10416"/>
                      <a:pt x="5368" y="10721"/>
                      <a:pt x="5155" y="11266"/>
                    </a:cubicBezTo>
                    <a:cubicBezTo>
                      <a:pt x="5144" y="11291"/>
                      <a:pt x="5167" y="11312"/>
                      <a:pt x="5187" y="11312"/>
                    </a:cubicBezTo>
                    <a:cubicBezTo>
                      <a:pt x="5197" y="11312"/>
                      <a:pt x="5206" y="11307"/>
                      <a:pt x="5210" y="11294"/>
                    </a:cubicBezTo>
                    <a:cubicBezTo>
                      <a:pt x="5460" y="10640"/>
                      <a:pt x="6136" y="10389"/>
                      <a:pt x="6730" y="10138"/>
                    </a:cubicBezTo>
                    <a:cubicBezTo>
                      <a:pt x="6970" y="10035"/>
                      <a:pt x="7204" y="9920"/>
                      <a:pt x="7427" y="9784"/>
                    </a:cubicBezTo>
                    <a:cubicBezTo>
                      <a:pt x="7733" y="9588"/>
                      <a:pt x="7907" y="9277"/>
                      <a:pt x="8152" y="9027"/>
                    </a:cubicBezTo>
                    <a:lnTo>
                      <a:pt x="8152" y="10275"/>
                    </a:lnTo>
                    <a:lnTo>
                      <a:pt x="8147" y="10275"/>
                    </a:lnTo>
                    <a:cubicBezTo>
                      <a:pt x="7585" y="10743"/>
                      <a:pt x="6921" y="10879"/>
                      <a:pt x="6278" y="11195"/>
                    </a:cubicBezTo>
                    <a:cubicBezTo>
                      <a:pt x="5874" y="11397"/>
                      <a:pt x="5439" y="11691"/>
                      <a:pt x="5248" y="12111"/>
                    </a:cubicBezTo>
                    <a:cubicBezTo>
                      <a:pt x="5241" y="12125"/>
                      <a:pt x="5253" y="12138"/>
                      <a:pt x="5265" y="12138"/>
                    </a:cubicBezTo>
                    <a:cubicBezTo>
                      <a:pt x="5271" y="12138"/>
                      <a:pt x="5277" y="12135"/>
                      <a:pt x="5281" y="12127"/>
                    </a:cubicBezTo>
                    <a:cubicBezTo>
                      <a:pt x="5526" y="11604"/>
                      <a:pt x="6158" y="11310"/>
                      <a:pt x="6665" y="11103"/>
                    </a:cubicBezTo>
                    <a:cubicBezTo>
                      <a:pt x="7209" y="10890"/>
                      <a:pt x="7689" y="10743"/>
                      <a:pt x="8152" y="10384"/>
                    </a:cubicBezTo>
                    <a:lnTo>
                      <a:pt x="8152" y="10438"/>
                    </a:lnTo>
                    <a:lnTo>
                      <a:pt x="8152" y="11119"/>
                    </a:lnTo>
                    <a:cubicBezTo>
                      <a:pt x="8081" y="11163"/>
                      <a:pt x="8027" y="11223"/>
                      <a:pt x="7983" y="11288"/>
                    </a:cubicBezTo>
                    <a:cubicBezTo>
                      <a:pt x="7858" y="11468"/>
                      <a:pt x="7694" y="11615"/>
                      <a:pt x="7498" y="11713"/>
                    </a:cubicBezTo>
                    <a:cubicBezTo>
                      <a:pt x="7128" y="11904"/>
                      <a:pt x="6708" y="11986"/>
                      <a:pt x="6327" y="12160"/>
                    </a:cubicBezTo>
                    <a:cubicBezTo>
                      <a:pt x="6043" y="12291"/>
                      <a:pt x="5787" y="12465"/>
                      <a:pt x="5553" y="12678"/>
                    </a:cubicBezTo>
                    <a:cubicBezTo>
                      <a:pt x="5291" y="12912"/>
                      <a:pt x="5166" y="13201"/>
                      <a:pt x="4954" y="13473"/>
                    </a:cubicBezTo>
                    <a:cubicBezTo>
                      <a:pt x="4933" y="13498"/>
                      <a:pt x="4956" y="13528"/>
                      <a:pt x="4982" y="13528"/>
                    </a:cubicBezTo>
                    <a:cubicBezTo>
                      <a:pt x="4991" y="13528"/>
                      <a:pt x="5000" y="13525"/>
                      <a:pt x="5008" y="13517"/>
                    </a:cubicBezTo>
                    <a:cubicBezTo>
                      <a:pt x="5242" y="13228"/>
                      <a:pt x="5400" y="12923"/>
                      <a:pt x="5695" y="12678"/>
                    </a:cubicBezTo>
                    <a:cubicBezTo>
                      <a:pt x="5994" y="12427"/>
                      <a:pt x="6343" y="12236"/>
                      <a:pt x="6714" y="12111"/>
                    </a:cubicBezTo>
                    <a:cubicBezTo>
                      <a:pt x="7013" y="11996"/>
                      <a:pt x="7373" y="11937"/>
                      <a:pt x="7645" y="11762"/>
                    </a:cubicBezTo>
                    <a:cubicBezTo>
                      <a:pt x="7738" y="11702"/>
                      <a:pt x="7825" y="11637"/>
                      <a:pt x="7912" y="11561"/>
                    </a:cubicBezTo>
                    <a:cubicBezTo>
                      <a:pt x="8005" y="11473"/>
                      <a:pt x="8065" y="11353"/>
                      <a:pt x="8152" y="11261"/>
                    </a:cubicBezTo>
                    <a:lnTo>
                      <a:pt x="8152" y="11261"/>
                    </a:lnTo>
                    <a:cubicBezTo>
                      <a:pt x="8152" y="11719"/>
                      <a:pt x="8152" y="12171"/>
                      <a:pt x="8147" y="12623"/>
                    </a:cubicBezTo>
                    <a:cubicBezTo>
                      <a:pt x="8136" y="12623"/>
                      <a:pt x="8125" y="12629"/>
                      <a:pt x="8114" y="12634"/>
                    </a:cubicBezTo>
                    <a:cubicBezTo>
                      <a:pt x="8016" y="12694"/>
                      <a:pt x="7912" y="12748"/>
                      <a:pt x="7809" y="12797"/>
                    </a:cubicBezTo>
                    <a:cubicBezTo>
                      <a:pt x="7496" y="12760"/>
                      <a:pt x="7194" y="12712"/>
                      <a:pt x="6906" y="12712"/>
                    </a:cubicBezTo>
                    <a:cubicBezTo>
                      <a:pt x="6490" y="12712"/>
                      <a:pt x="6104" y="12811"/>
                      <a:pt x="5760" y="13184"/>
                    </a:cubicBezTo>
                    <a:cubicBezTo>
                      <a:pt x="5748" y="13197"/>
                      <a:pt x="5760" y="13212"/>
                      <a:pt x="5772" y="13212"/>
                    </a:cubicBezTo>
                    <a:cubicBezTo>
                      <a:pt x="5775" y="13212"/>
                      <a:pt x="5779" y="13210"/>
                      <a:pt x="5782" y="13206"/>
                    </a:cubicBezTo>
                    <a:cubicBezTo>
                      <a:pt x="6071" y="12923"/>
                      <a:pt x="6408" y="12792"/>
                      <a:pt x="6806" y="12765"/>
                    </a:cubicBezTo>
                    <a:cubicBezTo>
                      <a:pt x="6835" y="12763"/>
                      <a:pt x="6864" y="12762"/>
                      <a:pt x="6893" y="12762"/>
                    </a:cubicBezTo>
                    <a:cubicBezTo>
                      <a:pt x="7153" y="12762"/>
                      <a:pt x="7395" y="12844"/>
                      <a:pt x="7651" y="12868"/>
                    </a:cubicBezTo>
                    <a:cubicBezTo>
                      <a:pt x="7057" y="13119"/>
                      <a:pt x="6419" y="13255"/>
                      <a:pt x="5847" y="13566"/>
                    </a:cubicBezTo>
                    <a:cubicBezTo>
                      <a:pt x="5417" y="13800"/>
                      <a:pt x="5106" y="14340"/>
                      <a:pt x="5237" y="14824"/>
                    </a:cubicBezTo>
                    <a:cubicBezTo>
                      <a:pt x="5241" y="14843"/>
                      <a:pt x="5254" y="14850"/>
                      <a:pt x="5268" y="14850"/>
                    </a:cubicBezTo>
                    <a:cubicBezTo>
                      <a:pt x="5292" y="14850"/>
                      <a:pt x="5318" y="14828"/>
                      <a:pt x="5308" y="14797"/>
                    </a:cubicBezTo>
                    <a:cubicBezTo>
                      <a:pt x="5024" y="14023"/>
                      <a:pt x="5978" y="13555"/>
                      <a:pt x="6539" y="13364"/>
                    </a:cubicBezTo>
                    <a:cubicBezTo>
                      <a:pt x="7090" y="13179"/>
                      <a:pt x="7629" y="13048"/>
                      <a:pt x="8147" y="12770"/>
                    </a:cubicBezTo>
                    <a:lnTo>
                      <a:pt x="8147" y="13173"/>
                    </a:lnTo>
                    <a:lnTo>
                      <a:pt x="8136" y="13173"/>
                    </a:lnTo>
                    <a:cubicBezTo>
                      <a:pt x="7863" y="13321"/>
                      <a:pt x="7569" y="13451"/>
                      <a:pt x="7308" y="13620"/>
                    </a:cubicBezTo>
                    <a:cubicBezTo>
                      <a:pt x="7155" y="13735"/>
                      <a:pt x="7024" y="13882"/>
                      <a:pt x="6926" y="14051"/>
                    </a:cubicBezTo>
                    <a:cubicBezTo>
                      <a:pt x="6752" y="14116"/>
                      <a:pt x="6599" y="14225"/>
                      <a:pt x="6474" y="14367"/>
                    </a:cubicBezTo>
                    <a:cubicBezTo>
                      <a:pt x="6237" y="14614"/>
                      <a:pt x="5756" y="15679"/>
                      <a:pt x="5275" y="15679"/>
                    </a:cubicBezTo>
                    <a:cubicBezTo>
                      <a:pt x="5237" y="15679"/>
                      <a:pt x="5199" y="15673"/>
                      <a:pt x="5161" y="15658"/>
                    </a:cubicBezTo>
                    <a:cubicBezTo>
                      <a:pt x="5158" y="15657"/>
                      <a:pt x="5156" y="15657"/>
                      <a:pt x="5154" y="15657"/>
                    </a:cubicBezTo>
                    <a:cubicBezTo>
                      <a:pt x="5142" y="15657"/>
                      <a:pt x="5135" y="15671"/>
                      <a:pt x="5144" y="15680"/>
                    </a:cubicBezTo>
                    <a:cubicBezTo>
                      <a:pt x="5193" y="15713"/>
                      <a:pt x="5244" y="15727"/>
                      <a:pt x="5297" y="15727"/>
                    </a:cubicBezTo>
                    <a:cubicBezTo>
                      <a:pt x="5554" y="15727"/>
                      <a:pt x="5837" y="15382"/>
                      <a:pt x="5973" y="15228"/>
                    </a:cubicBezTo>
                    <a:cubicBezTo>
                      <a:pt x="6169" y="15004"/>
                      <a:pt x="6310" y="14743"/>
                      <a:pt x="6490" y="14508"/>
                    </a:cubicBezTo>
                    <a:cubicBezTo>
                      <a:pt x="6637" y="14296"/>
                      <a:pt x="6866" y="14154"/>
                      <a:pt x="7128" y="14127"/>
                    </a:cubicBezTo>
                    <a:cubicBezTo>
                      <a:pt x="7148" y="14124"/>
                      <a:pt x="7168" y="14123"/>
                      <a:pt x="7187" y="14123"/>
                    </a:cubicBezTo>
                    <a:cubicBezTo>
                      <a:pt x="7411" y="14123"/>
                      <a:pt x="7568" y="14290"/>
                      <a:pt x="7743" y="14416"/>
                    </a:cubicBezTo>
                    <a:cubicBezTo>
                      <a:pt x="7526" y="14536"/>
                      <a:pt x="7286" y="14612"/>
                      <a:pt x="7046" y="14726"/>
                    </a:cubicBezTo>
                    <a:cubicBezTo>
                      <a:pt x="6708" y="14890"/>
                      <a:pt x="6430" y="15206"/>
                      <a:pt x="6201" y="15495"/>
                    </a:cubicBezTo>
                    <a:cubicBezTo>
                      <a:pt x="5727" y="16089"/>
                      <a:pt x="5253" y="16939"/>
                      <a:pt x="5281" y="17718"/>
                    </a:cubicBezTo>
                    <a:cubicBezTo>
                      <a:pt x="5281" y="17729"/>
                      <a:pt x="5287" y="17734"/>
                      <a:pt x="5295" y="17734"/>
                    </a:cubicBezTo>
                    <a:cubicBezTo>
                      <a:pt x="5302" y="17734"/>
                      <a:pt x="5311" y="17729"/>
                      <a:pt x="5313" y="17718"/>
                    </a:cubicBezTo>
                    <a:cubicBezTo>
                      <a:pt x="5466" y="16813"/>
                      <a:pt x="5885" y="15974"/>
                      <a:pt x="6507" y="15299"/>
                    </a:cubicBezTo>
                    <a:cubicBezTo>
                      <a:pt x="6806" y="14983"/>
                      <a:pt x="7133" y="14824"/>
                      <a:pt x="7531" y="14677"/>
                    </a:cubicBezTo>
                    <a:cubicBezTo>
                      <a:pt x="7760" y="14596"/>
                      <a:pt x="8000" y="14487"/>
                      <a:pt x="8136" y="14285"/>
                    </a:cubicBezTo>
                    <a:lnTo>
                      <a:pt x="8136" y="14868"/>
                    </a:lnTo>
                    <a:cubicBezTo>
                      <a:pt x="8130" y="14868"/>
                      <a:pt x="8130" y="14874"/>
                      <a:pt x="8125" y="14879"/>
                    </a:cubicBezTo>
                    <a:cubicBezTo>
                      <a:pt x="7231" y="15996"/>
                      <a:pt x="6109" y="16988"/>
                      <a:pt x="5929" y="18486"/>
                    </a:cubicBezTo>
                    <a:cubicBezTo>
                      <a:pt x="5858" y="18541"/>
                      <a:pt x="5787" y="18601"/>
                      <a:pt x="5722" y="18661"/>
                    </a:cubicBezTo>
                    <a:cubicBezTo>
                      <a:pt x="5373" y="18960"/>
                      <a:pt x="5084" y="19320"/>
                      <a:pt x="4687" y="19565"/>
                    </a:cubicBezTo>
                    <a:cubicBezTo>
                      <a:pt x="4668" y="19579"/>
                      <a:pt x="4681" y="19600"/>
                      <a:pt x="4698" y="19600"/>
                    </a:cubicBezTo>
                    <a:cubicBezTo>
                      <a:pt x="4701" y="19600"/>
                      <a:pt x="4705" y="19600"/>
                      <a:pt x="4708" y="19598"/>
                    </a:cubicBezTo>
                    <a:cubicBezTo>
                      <a:pt x="5019" y="19429"/>
                      <a:pt x="5270" y="19200"/>
                      <a:pt x="5526" y="18955"/>
                    </a:cubicBezTo>
                    <a:cubicBezTo>
                      <a:pt x="5662" y="18824"/>
                      <a:pt x="5798" y="18704"/>
                      <a:pt x="5945" y="18590"/>
                    </a:cubicBezTo>
                    <a:cubicBezTo>
                      <a:pt x="5948" y="18591"/>
                      <a:pt x="5951" y="18591"/>
                      <a:pt x="5954" y="18591"/>
                    </a:cubicBezTo>
                    <a:cubicBezTo>
                      <a:pt x="5967" y="18591"/>
                      <a:pt x="5979" y="18581"/>
                      <a:pt x="5983" y="18568"/>
                    </a:cubicBezTo>
                    <a:lnTo>
                      <a:pt x="5983" y="18562"/>
                    </a:lnTo>
                    <a:cubicBezTo>
                      <a:pt x="6000" y="18546"/>
                      <a:pt x="6022" y="18530"/>
                      <a:pt x="6038" y="18519"/>
                    </a:cubicBezTo>
                    <a:cubicBezTo>
                      <a:pt x="6250" y="18361"/>
                      <a:pt x="6485" y="18372"/>
                      <a:pt x="6725" y="18334"/>
                    </a:cubicBezTo>
                    <a:lnTo>
                      <a:pt x="6725" y="18372"/>
                    </a:lnTo>
                    <a:cubicBezTo>
                      <a:pt x="6725" y="18546"/>
                      <a:pt x="6725" y="18721"/>
                      <a:pt x="6719" y="18900"/>
                    </a:cubicBezTo>
                    <a:cubicBezTo>
                      <a:pt x="6534" y="18928"/>
                      <a:pt x="6365" y="19020"/>
                      <a:pt x="6245" y="19162"/>
                    </a:cubicBezTo>
                    <a:cubicBezTo>
                      <a:pt x="6005" y="19402"/>
                      <a:pt x="5874" y="19614"/>
                      <a:pt x="5542" y="19750"/>
                    </a:cubicBezTo>
                    <a:cubicBezTo>
                      <a:pt x="5106" y="19930"/>
                      <a:pt x="4638" y="19974"/>
                      <a:pt x="4371" y="20404"/>
                    </a:cubicBezTo>
                    <a:cubicBezTo>
                      <a:pt x="4363" y="20416"/>
                      <a:pt x="4374" y="20427"/>
                      <a:pt x="4385" y="20427"/>
                    </a:cubicBezTo>
                    <a:cubicBezTo>
                      <a:pt x="4390" y="20427"/>
                      <a:pt x="4395" y="20425"/>
                      <a:pt x="4398" y="20421"/>
                    </a:cubicBezTo>
                    <a:cubicBezTo>
                      <a:pt x="4687" y="20001"/>
                      <a:pt x="5210" y="19963"/>
                      <a:pt x="5651" y="19799"/>
                    </a:cubicBezTo>
                    <a:lnTo>
                      <a:pt x="5662" y="19799"/>
                    </a:lnTo>
                    <a:cubicBezTo>
                      <a:pt x="5569" y="20083"/>
                      <a:pt x="5526" y="20339"/>
                      <a:pt x="5357" y="20595"/>
                    </a:cubicBezTo>
                    <a:cubicBezTo>
                      <a:pt x="5275" y="20726"/>
                      <a:pt x="5177" y="20846"/>
                      <a:pt x="5084" y="20971"/>
                    </a:cubicBezTo>
                    <a:cubicBezTo>
                      <a:pt x="5080" y="20962"/>
                      <a:pt x="5068" y="20953"/>
                      <a:pt x="5055" y="20953"/>
                    </a:cubicBezTo>
                    <a:cubicBezTo>
                      <a:pt x="5052" y="20953"/>
                      <a:pt x="5049" y="20954"/>
                      <a:pt x="5046" y="20955"/>
                    </a:cubicBezTo>
                    <a:cubicBezTo>
                      <a:pt x="4747" y="21015"/>
                      <a:pt x="4496" y="21222"/>
                      <a:pt x="4381" y="21510"/>
                    </a:cubicBezTo>
                    <a:cubicBezTo>
                      <a:pt x="4374" y="21521"/>
                      <a:pt x="4383" y="21529"/>
                      <a:pt x="4394" y="21529"/>
                    </a:cubicBezTo>
                    <a:cubicBezTo>
                      <a:pt x="4399" y="21529"/>
                      <a:pt x="4405" y="21527"/>
                      <a:pt x="4409" y="21521"/>
                    </a:cubicBezTo>
                    <a:cubicBezTo>
                      <a:pt x="4480" y="21391"/>
                      <a:pt x="4578" y="21282"/>
                      <a:pt x="4703" y="21200"/>
                    </a:cubicBezTo>
                    <a:cubicBezTo>
                      <a:pt x="4806" y="21145"/>
                      <a:pt x="4910" y="21096"/>
                      <a:pt x="5024" y="21058"/>
                    </a:cubicBezTo>
                    <a:lnTo>
                      <a:pt x="5024" y="21058"/>
                    </a:lnTo>
                    <a:cubicBezTo>
                      <a:pt x="4997" y="21102"/>
                      <a:pt x="4970" y="21140"/>
                      <a:pt x="4943" y="21183"/>
                    </a:cubicBezTo>
                    <a:cubicBezTo>
                      <a:pt x="4812" y="21396"/>
                      <a:pt x="4725" y="21641"/>
                      <a:pt x="4697" y="21892"/>
                    </a:cubicBezTo>
                    <a:cubicBezTo>
                      <a:pt x="4262" y="22388"/>
                      <a:pt x="4262" y="23025"/>
                      <a:pt x="4278" y="23652"/>
                    </a:cubicBezTo>
                    <a:cubicBezTo>
                      <a:pt x="4289" y="23979"/>
                      <a:pt x="4278" y="24338"/>
                      <a:pt x="4371" y="24654"/>
                    </a:cubicBezTo>
                    <a:cubicBezTo>
                      <a:pt x="4474" y="25052"/>
                      <a:pt x="4697" y="25396"/>
                      <a:pt x="4850" y="25771"/>
                    </a:cubicBezTo>
                    <a:cubicBezTo>
                      <a:pt x="4854" y="25779"/>
                      <a:pt x="4862" y="25783"/>
                      <a:pt x="4869" y="25783"/>
                    </a:cubicBezTo>
                    <a:cubicBezTo>
                      <a:pt x="4882" y="25783"/>
                      <a:pt x="4895" y="25772"/>
                      <a:pt x="4888" y="25755"/>
                    </a:cubicBezTo>
                    <a:cubicBezTo>
                      <a:pt x="4790" y="25494"/>
                      <a:pt x="4659" y="25243"/>
                      <a:pt x="4550" y="24981"/>
                    </a:cubicBezTo>
                    <a:cubicBezTo>
                      <a:pt x="4409" y="24644"/>
                      <a:pt x="4392" y="24262"/>
                      <a:pt x="4381" y="23892"/>
                    </a:cubicBezTo>
                    <a:cubicBezTo>
                      <a:pt x="4360" y="23254"/>
                      <a:pt x="4316" y="22595"/>
                      <a:pt x="4681" y="22044"/>
                    </a:cubicBezTo>
                    <a:lnTo>
                      <a:pt x="4681" y="22044"/>
                    </a:lnTo>
                    <a:cubicBezTo>
                      <a:pt x="4670" y="22224"/>
                      <a:pt x="4665" y="22409"/>
                      <a:pt x="4659" y="22600"/>
                    </a:cubicBezTo>
                    <a:cubicBezTo>
                      <a:pt x="4659" y="22606"/>
                      <a:pt x="4664" y="22610"/>
                      <a:pt x="4669" y="22610"/>
                    </a:cubicBezTo>
                    <a:cubicBezTo>
                      <a:pt x="4672" y="22610"/>
                      <a:pt x="4676" y="22608"/>
                      <a:pt x="4676" y="22600"/>
                    </a:cubicBezTo>
                    <a:cubicBezTo>
                      <a:pt x="4714" y="22388"/>
                      <a:pt x="4719" y="22170"/>
                      <a:pt x="4741" y="21957"/>
                    </a:cubicBezTo>
                    <a:lnTo>
                      <a:pt x="4757" y="21941"/>
                    </a:lnTo>
                    <a:cubicBezTo>
                      <a:pt x="4768" y="21925"/>
                      <a:pt x="4768" y="21903"/>
                      <a:pt x="4757" y="21886"/>
                    </a:cubicBezTo>
                    <a:cubicBezTo>
                      <a:pt x="4757" y="21870"/>
                      <a:pt x="4763" y="21848"/>
                      <a:pt x="4763" y="21826"/>
                    </a:cubicBezTo>
                    <a:cubicBezTo>
                      <a:pt x="4817" y="21543"/>
                      <a:pt x="4981" y="21276"/>
                      <a:pt x="5139" y="21036"/>
                    </a:cubicBezTo>
                    <a:cubicBezTo>
                      <a:pt x="5210" y="20933"/>
                      <a:pt x="5286" y="20835"/>
                      <a:pt x="5362" y="20731"/>
                    </a:cubicBezTo>
                    <a:cubicBezTo>
                      <a:pt x="5684" y="21031"/>
                      <a:pt x="5706" y="21472"/>
                      <a:pt x="5738" y="21903"/>
                    </a:cubicBezTo>
                    <a:cubicBezTo>
                      <a:pt x="5569" y="22202"/>
                      <a:pt x="5362" y="22453"/>
                      <a:pt x="5248" y="22791"/>
                    </a:cubicBezTo>
                    <a:cubicBezTo>
                      <a:pt x="5123" y="23161"/>
                      <a:pt x="5095" y="23565"/>
                      <a:pt x="5101" y="23957"/>
                    </a:cubicBezTo>
                    <a:cubicBezTo>
                      <a:pt x="5117" y="24889"/>
                      <a:pt x="5411" y="25788"/>
                      <a:pt x="5449" y="26720"/>
                    </a:cubicBezTo>
                    <a:cubicBezTo>
                      <a:pt x="5068" y="27145"/>
                      <a:pt x="4888" y="27690"/>
                      <a:pt x="4763" y="28251"/>
                    </a:cubicBezTo>
                    <a:cubicBezTo>
                      <a:pt x="4756" y="28275"/>
                      <a:pt x="4780" y="28292"/>
                      <a:pt x="4801" y="28292"/>
                    </a:cubicBezTo>
                    <a:cubicBezTo>
                      <a:pt x="4813" y="28292"/>
                      <a:pt x="4824" y="28287"/>
                      <a:pt x="4828" y="28273"/>
                    </a:cubicBezTo>
                    <a:cubicBezTo>
                      <a:pt x="4932" y="27929"/>
                      <a:pt x="5057" y="27591"/>
                      <a:pt x="5204" y="27270"/>
                    </a:cubicBezTo>
                    <a:cubicBezTo>
                      <a:pt x="5270" y="27128"/>
                      <a:pt x="5357" y="26998"/>
                      <a:pt x="5460" y="26883"/>
                    </a:cubicBezTo>
                    <a:cubicBezTo>
                      <a:pt x="5591" y="27237"/>
                      <a:pt x="5646" y="27624"/>
                      <a:pt x="5624" y="28006"/>
                    </a:cubicBezTo>
                    <a:lnTo>
                      <a:pt x="5618" y="28006"/>
                    </a:lnTo>
                    <a:cubicBezTo>
                      <a:pt x="5019" y="28534"/>
                      <a:pt x="4425" y="29084"/>
                      <a:pt x="4185" y="29880"/>
                    </a:cubicBezTo>
                    <a:cubicBezTo>
                      <a:pt x="3907" y="30817"/>
                      <a:pt x="4114" y="31695"/>
                      <a:pt x="4174" y="32648"/>
                    </a:cubicBezTo>
                    <a:cubicBezTo>
                      <a:pt x="4174" y="32654"/>
                      <a:pt x="4178" y="32656"/>
                      <a:pt x="4183" y="32656"/>
                    </a:cubicBezTo>
                    <a:cubicBezTo>
                      <a:pt x="4187" y="32656"/>
                      <a:pt x="4191" y="32654"/>
                      <a:pt x="4191" y="32648"/>
                    </a:cubicBezTo>
                    <a:cubicBezTo>
                      <a:pt x="4196" y="31787"/>
                      <a:pt x="4033" y="30964"/>
                      <a:pt x="4229" y="30114"/>
                    </a:cubicBezTo>
                    <a:cubicBezTo>
                      <a:pt x="4414" y="29281"/>
                      <a:pt x="5003" y="28665"/>
                      <a:pt x="5618" y="28125"/>
                    </a:cubicBezTo>
                    <a:lnTo>
                      <a:pt x="5618" y="28125"/>
                    </a:lnTo>
                    <a:cubicBezTo>
                      <a:pt x="5613" y="28240"/>
                      <a:pt x="5602" y="28349"/>
                      <a:pt x="5591" y="28463"/>
                    </a:cubicBezTo>
                    <a:cubicBezTo>
                      <a:pt x="5586" y="28469"/>
                      <a:pt x="5580" y="28469"/>
                      <a:pt x="5580" y="28474"/>
                    </a:cubicBezTo>
                    <a:cubicBezTo>
                      <a:pt x="5264" y="28872"/>
                      <a:pt x="4899" y="29242"/>
                      <a:pt x="4648" y="29689"/>
                    </a:cubicBezTo>
                    <a:cubicBezTo>
                      <a:pt x="4550" y="29869"/>
                      <a:pt x="4485" y="30065"/>
                      <a:pt x="4452" y="30267"/>
                    </a:cubicBezTo>
                    <a:cubicBezTo>
                      <a:pt x="4398" y="30561"/>
                      <a:pt x="4501" y="30844"/>
                      <a:pt x="4480" y="31139"/>
                    </a:cubicBezTo>
                    <a:cubicBezTo>
                      <a:pt x="4480" y="31157"/>
                      <a:pt x="4495" y="31168"/>
                      <a:pt x="4508" y="31168"/>
                    </a:cubicBezTo>
                    <a:cubicBezTo>
                      <a:pt x="4519" y="31168"/>
                      <a:pt x="4529" y="31161"/>
                      <a:pt x="4529" y="31144"/>
                    </a:cubicBezTo>
                    <a:cubicBezTo>
                      <a:pt x="4545" y="30975"/>
                      <a:pt x="4539" y="30806"/>
                      <a:pt x="4518" y="30637"/>
                    </a:cubicBezTo>
                    <a:cubicBezTo>
                      <a:pt x="4485" y="30310"/>
                      <a:pt x="4578" y="30005"/>
                      <a:pt x="4719" y="29722"/>
                    </a:cubicBezTo>
                    <a:cubicBezTo>
                      <a:pt x="4926" y="29302"/>
                      <a:pt x="5302" y="28975"/>
                      <a:pt x="5580" y="28600"/>
                    </a:cubicBezTo>
                    <a:lnTo>
                      <a:pt x="5580" y="28600"/>
                    </a:lnTo>
                    <a:cubicBezTo>
                      <a:pt x="5564" y="28725"/>
                      <a:pt x="5542" y="28856"/>
                      <a:pt x="5526" y="28975"/>
                    </a:cubicBezTo>
                    <a:cubicBezTo>
                      <a:pt x="5422" y="29668"/>
                      <a:pt x="5177" y="30365"/>
                      <a:pt x="5177" y="31062"/>
                    </a:cubicBezTo>
                    <a:cubicBezTo>
                      <a:pt x="5177" y="31075"/>
                      <a:pt x="5186" y="31081"/>
                      <a:pt x="5195" y="31081"/>
                    </a:cubicBezTo>
                    <a:cubicBezTo>
                      <a:pt x="5205" y="31081"/>
                      <a:pt x="5215" y="31074"/>
                      <a:pt x="5215" y="31062"/>
                    </a:cubicBezTo>
                    <a:cubicBezTo>
                      <a:pt x="5237" y="30654"/>
                      <a:pt x="5297" y="30251"/>
                      <a:pt x="5406" y="29853"/>
                    </a:cubicBezTo>
                    <a:cubicBezTo>
                      <a:pt x="5444" y="30065"/>
                      <a:pt x="5558" y="30256"/>
                      <a:pt x="5662" y="30458"/>
                    </a:cubicBezTo>
                    <a:cubicBezTo>
                      <a:pt x="5657" y="30463"/>
                      <a:pt x="5651" y="30474"/>
                      <a:pt x="5646" y="30479"/>
                    </a:cubicBezTo>
                    <a:cubicBezTo>
                      <a:pt x="5564" y="30964"/>
                      <a:pt x="5417" y="31428"/>
                      <a:pt x="5204" y="31869"/>
                    </a:cubicBezTo>
                    <a:cubicBezTo>
                      <a:pt x="4981" y="32305"/>
                      <a:pt x="4736" y="32708"/>
                      <a:pt x="4583" y="33182"/>
                    </a:cubicBezTo>
                    <a:cubicBezTo>
                      <a:pt x="4485" y="33498"/>
                      <a:pt x="4425" y="33825"/>
                      <a:pt x="4409" y="34157"/>
                    </a:cubicBezTo>
                    <a:cubicBezTo>
                      <a:pt x="4076" y="34599"/>
                      <a:pt x="3896" y="35013"/>
                      <a:pt x="3924" y="35569"/>
                    </a:cubicBezTo>
                    <a:cubicBezTo>
                      <a:pt x="3962" y="36288"/>
                      <a:pt x="4158" y="37007"/>
                      <a:pt x="4071" y="37727"/>
                    </a:cubicBezTo>
                    <a:cubicBezTo>
                      <a:pt x="3995" y="38386"/>
                      <a:pt x="3662" y="39007"/>
                      <a:pt x="3324" y="39563"/>
                    </a:cubicBezTo>
                    <a:lnTo>
                      <a:pt x="3270" y="39655"/>
                    </a:lnTo>
                    <a:cubicBezTo>
                      <a:pt x="3265" y="39654"/>
                      <a:pt x="3260" y="39653"/>
                      <a:pt x="3255" y="39653"/>
                    </a:cubicBezTo>
                    <a:cubicBezTo>
                      <a:pt x="3234" y="39653"/>
                      <a:pt x="3215" y="39671"/>
                      <a:pt x="3215" y="39694"/>
                    </a:cubicBezTo>
                    <a:lnTo>
                      <a:pt x="3215" y="39732"/>
                    </a:lnTo>
                    <a:cubicBezTo>
                      <a:pt x="3090" y="39939"/>
                      <a:pt x="2959" y="40135"/>
                      <a:pt x="2823" y="40326"/>
                    </a:cubicBezTo>
                    <a:cubicBezTo>
                      <a:pt x="2818" y="40326"/>
                      <a:pt x="2807" y="40326"/>
                      <a:pt x="2801" y="40331"/>
                    </a:cubicBezTo>
                    <a:cubicBezTo>
                      <a:pt x="2714" y="40407"/>
                      <a:pt x="2638" y="40495"/>
                      <a:pt x="2545" y="40565"/>
                    </a:cubicBezTo>
                    <a:cubicBezTo>
                      <a:pt x="2436" y="40647"/>
                      <a:pt x="2316" y="40718"/>
                      <a:pt x="2202" y="40794"/>
                    </a:cubicBezTo>
                    <a:cubicBezTo>
                      <a:pt x="2006" y="40909"/>
                      <a:pt x="1853" y="41089"/>
                      <a:pt x="1766" y="41301"/>
                    </a:cubicBezTo>
                    <a:cubicBezTo>
                      <a:pt x="1762" y="41312"/>
                      <a:pt x="1770" y="41320"/>
                      <a:pt x="1779" y="41320"/>
                    </a:cubicBezTo>
                    <a:cubicBezTo>
                      <a:pt x="1784" y="41320"/>
                      <a:pt x="1789" y="41318"/>
                      <a:pt x="1793" y="41312"/>
                    </a:cubicBezTo>
                    <a:cubicBezTo>
                      <a:pt x="1902" y="41045"/>
                      <a:pt x="2131" y="40903"/>
                      <a:pt x="2365" y="40756"/>
                    </a:cubicBezTo>
                    <a:cubicBezTo>
                      <a:pt x="2447" y="40713"/>
                      <a:pt x="2540" y="40658"/>
                      <a:pt x="2621" y="40604"/>
                    </a:cubicBezTo>
                    <a:lnTo>
                      <a:pt x="2621" y="40604"/>
                    </a:lnTo>
                    <a:cubicBezTo>
                      <a:pt x="2469" y="40805"/>
                      <a:pt x="2305" y="41001"/>
                      <a:pt x="2136" y="41192"/>
                    </a:cubicBezTo>
                    <a:cubicBezTo>
                      <a:pt x="2124" y="41205"/>
                      <a:pt x="2138" y="41224"/>
                      <a:pt x="2155" y="41224"/>
                    </a:cubicBezTo>
                    <a:cubicBezTo>
                      <a:pt x="2159" y="41224"/>
                      <a:pt x="2164" y="41223"/>
                      <a:pt x="2169" y="41219"/>
                    </a:cubicBezTo>
                    <a:cubicBezTo>
                      <a:pt x="2551" y="40816"/>
                      <a:pt x="2905" y="40380"/>
                      <a:pt x="3221" y="39922"/>
                    </a:cubicBezTo>
                    <a:lnTo>
                      <a:pt x="3221" y="39922"/>
                    </a:lnTo>
                    <a:cubicBezTo>
                      <a:pt x="3232" y="40233"/>
                      <a:pt x="3183" y="40549"/>
                      <a:pt x="3068" y="40838"/>
                    </a:cubicBezTo>
                    <a:cubicBezTo>
                      <a:pt x="3030" y="40920"/>
                      <a:pt x="2992" y="41001"/>
                      <a:pt x="2954" y="41083"/>
                    </a:cubicBezTo>
                    <a:lnTo>
                      <a:pt x="2910" y="41083"/>
                    </a:lnTo>
                    <a:cubicBezTo>
                      <a:pt x="2883" y="41083"/>
                      <a:pt x="2888" y="41116"/>
                      <a:pt x="2910" y="41116"/>
                    </a:cubicBezTo>
                    <a:lnTo>
                      <a:pt x="2932" y="41116"/>
                    </a:lnTo>
                    <a:cubicBezTo>
                      <a:pt x="2828" y="41317"/>
                      <a:pt x="2720" y="41514"/>
                      <a:pt x="2627" y="41721"/>
                    </a:cubicBezTo>
                    <a:cubicBezTo>
                      <a:pt x="2623" y="41731"/>
                      <a:pt x="2634" y="41740"/>
                      <a:pt x="2644" y="41740"/>
                    </a:cubicBezTo>
                    <a:cubicBezTo>
                      <a:pt x="2650" y="41740"/>
                      <a:pt x="2656" y="41737"/>
                      <a:pt x="2660" y="41732"/>
                    </a:cubicBezTo>
                    <a:cubicBezTo>
                      <a:pt x="2758" y="41524"/>
                      <a:pt x="2872" y="41323"/>
                      <a:pt x="2981" y="41116"/>
                    </a:cubicBezTo>
                    <a:cubicBezTo>
                      <a:pt x="3542" y="41099"/>
                      <a:pt x="4142" y="40805"/>
                      <a:pt x="4360" y="40271"/>
                    </a:cubicBezTo>
                    <a:cubicBezTo>
                      <a:pt x="4643" y="39579"/>
                      <a:pt x="4251" y="38724"/>
                      <a:pt x="4648" y="38086"/>
                    </a:cubicBezTo>
                    <a:cubicBezTo>
                      <a:pt x="4648" y="38092"/>
                      <a:pt x="4654" y="38103"/>
                      <a:pt x="4654" y="38113"/>
                    </a:cubicBezTo>
                    <a:cubicBezTo>
                      <a:pt x="4796" y="38555"/>
                      <a:pt x="4845" y="39018"/>
                      <a:pt x="4790" y="39481"/>
                    </a:cubicBezTo>
                    <a:cubicBezTo>
                      <a:pt x="4790" y="39489"/>
                      <a:pt x="4796" y="39493"/>
                      <a:pt x="4801" y="39493"/>
                    </a:cubicBezTo>
                    <a:cubicBezTo>
                      <a:pt x="4806" y="39493"/>
                      <a:pt x="4812" y="39489"/>
                      <a:pt x="4812" y="39481"/>
                    </a:cubicBezTo>
                    <a:cubicBezTo>
                      <a:pt x="4888" y="39094"/>
                      <a:pt x="4883" y="38696"/>
                      <a:pt x="4796" y="38310"/>
                    </a:cubicBezTo>
                    <a:cubicBezTo>
                      <a:pt x="4757" y="38119"/>
                      <a:pt x="4697" y="37928"/>
                      <a:pt x="4616" y="37743"/>
                    </a:cubicBezTo>
                    <a:cubicBezTo>
                      <a:pt x="4518" y="37525"/>
                      <a:pt x="4338" y="37367"/>
                      <a:pt x="4229" y="37154"/>
                    </a:cubicBezTo>
                    <a:cubicBezTo>
                      <a:pt x="4223" y="37138"/>
                      <a:pt x="4207" y="37133"/>
                      <a:pt x="4191" y="37133"/>
                    </a:cubicBezTo>
                    <a:cubicBezTo>
                      <a:pt x="4180" y="36882"/>
                      <a:pt x="4147" y="36631"/>
                      <a:pt x="4114" y="36375"/>
                    </a:cubicBezTo>
                    <a:lnTo>
                      <a:pt x="4104" y="36293"/>
                    </a:lnTo>
                    <a:lnTo>
                      <a:pt x="4104" y="36293"/>
                    </a:lnTo>
                    <a:cubicBezTo>
                      <a:pt x="4174" y="36375"/>
                      <a:pt x="4251" y="36451"/>
                      <a:pt x="4332" y="36522"/>
                    </a:cubicBezTo>
                    <a:cubicBezTo>
                      <a:pt x="4599" y="36762"/>
                      <a:pt x="4850" y="36985"/>
                      <a:pt x="5035" y="37291"/>
                    </a:cubicBezTo>
                    <a:cubicBezTo>
                      <a:pt x="5406" y="37928"/>
                      <a:pt x="5362" y="38587"/>
                      <a:pt x="5270" y="39285"/>
                    </a:cubicBezTo>
                    <a:cubicBezTo>
                      <a:pt x="5270" y="39290"/>
                      <a:pt x="5274" y="39293"/>
                      <a:pt x="5278" y="39293"/>
                    </a:cubicBezTo>
                    <a:cubicBezTo>
                      <a:pt x="5282" y="39293"/>
                      <a:pt x="5286" y="39290"/>
                      <a:pt x="5286" y="39285"/>
                    </a:cubicBezTo>
                    <a:cubicBezTo>
                      <a:pt x="5411" y="38675"/>
                      <a:pt x="5488" y="38146"/>
                      <a:pt x="5275" y="37541"/>
                    </a:cubicBezTo>
                    <a:cubicBezTo>
                      <a:pt x="5052" y="36893"/>
                      <a:pt x="4490" y="36577"/>
                      <a:pt x="4098" y="36054"/>
                    </a:cubicBezTo>
                    <a:cubicBezTo>
                      <a:pt x="4093" y="36048"/>
                      <a:pt x="4082" y="36037"/>
                      <a:pt x="4071" y="36037"/>
                    </a:cubicBezTo>
                    <a:cubicBezTo>
                      <a:pt x="4033" y="35749"/>
                      <a:pt x="4022" y="35454"/>
                      <a:pt x="4038" y="35160"/>
                    </a:cubicBezTo>
                    <a:cubicBezTo>
                      <a:pt x="4060" y="34860"/>
                      <a:pt x="4229" y="34588"/>
                      <a:pt x="4392" y="34332"/>
                    </a:cubicBezTo>
                    <a:lnTo>
                      <a:pt x="4392" y="34386"/>
                    </a:lnTo>
                    <a:cubicBezTo>
                      <a:pt x="4392" y="34860"/>
                      <a:pt x="4376" y="35340"/>
                      <a:pt x="4556" y="35792"/>
                    </a:cubicBezTo>
                    <a:cubicBezTo>
                      <a:pt x="4562" y="35802"/>
                      <a:pt x="4571" y="35806"/>
                      <a:pt x="4580" y="35806"/>
                    </a:cubicBezTo>
                    <a:cubicBezTo>
                      <a:pt x="4596" y="35806"/>
                      <a:pt x="4612" y="35792"/>
                      <a:pt x="4605" y="35770"/>
                    </a:cubicBezTo>
                    <a:cubicBezTo>
                      <a:pt x="4430" y="35324"/>
                      <a:pt x="4469" y="34849"/>
                      <a:pt x="4485" y="34375"/>
                    </a:cubicBezTo>
                    <a:cubicBezTo>
                      <a:pt x="4496" y="33858"/>
                      <a:pt x="4599" y="33346"/>
                      <a:pt x="4790" y="32866"/>
                    </a:cubicBezTo>
                    <a:cubicBezTo>
                      <a:pt x="4850" y="32713"/>
                      <a:pt x="4915" y="32566"/>
                      <a:pt x="4986" y="32425"/>
                    </a:cubicBezTo>
                    <a:cubicBezTo>
                      <a:pt x="5057" y="32795"/>
                      <a:pt x="5182" y="33149"/>
                      <a:pt x="5199" y="33525"/>
                    </a:cubicBezTo>
                    <a:cubicBezTo>
                      <a:pt x="5215" y="33978"/>
                      <a:pt x="5068" y="34424"/>
                      <a:pt x="4992" y="34860"/>
                    </a:cubicBezTo>
                    <a:cubicBezTo>
                      <a:pt x="4926" y="35258"/>
                      <a:pt x="4856" y="35868"/>
                      <a:pt x="5128" y="36195"/>
                    </a:cubicBezTo>
                    <a:cubicBezTo>
                      <a:pt x="5133" y="36202"/>
                      <a:pt x="5139" y="36204"/>
                      <a:pt x="5145" y="36204"/>
                    </a:cubicBezTo>
                    <a:cubicBezTo>
                      <a:pt x="5159" y="36204"/>
                      <a:pt x="5172" y="36189"/>
                      <a:pt x="5161" y="36174"/>
                    </a:cubicBezTo>
                    <a:cubicBezTo>
                      <a:pt x="4812" y="35732"/>
                      <a:pt x="5063" y="34877"/>
                      <a:pt x="5166" y="34392"/>
                    </a:cubicBezTo>
                    <a:cubicBezTo>
                      <a:pt x="5248" y="34065"/>
                      <a:pt x="5286" y="33727"/>
                      <a:pt x="5281" y="33395"/>
                    </a:cubicBezTo>
                    <a:cubicBezTo>
                      <a:pt x="5270" y="33051"/>
                      <a:pt x="5155" y="32703"/>
                      <a:pt x="5068" y="32370"/>
                    </a:cubicBezTo>
                    <a:cubicBezTo>
                      <a:pt x="5063" y="32356"/>
                      <a:pt x="5050" y="32342"/>
                      <a:pt x="5033" y="32342"/>
                    </a:cubicBezTo>
                    <a:cubicBezTo>
                      <a:pt x="5030" y="32342"/>
                      <a:pt x="5027" y="32342"/>
                      <a:pt x="5024" y="32343"/>
                    </a:cubicBezTo>
                    <a:cubicBezTo>
                      <a:pt x="5308" y="31771"/>
                      <a:pt x="5635" y="31231"/>
                      <a:pt x="5716" y="30572"/>
                    </a:cubicBezTo>
                    <a:cubicBezTo>
                      <a:pt x="5755" y="30648"/>
                      <a:pt x="5787" y="30736"/>
                      <a:pt x="5815" y="30817"/>
                    </a:cubicBezTo>
                    <a:cubicBezTo>
                      <a:pt x="5831" y="30866"/>
                      <a:pt x="5842" y="30910"/>
                      <a:pt x="5853" y="30953"/>
                    </a:cubicBezTo>
                    <a:cubicBezTo>
                      <a:pt x="5853" y="30959"/>
                      <a:pt x="5853" y="30970"/>
                      <a:pt x="5858" y="30975"/>
                    </a:cubicBezTo>
                    <a:cubicBezTo>
                      <a:pt x="5973" y="31504"/>
                      <a:pt x="5847" y="32054"/>
                      <a:pt x="5662" y="32555"/>
                    </a:cubicBezTo>
                    <a:cubicBezTo>
                      <a:pt x="5659" y="32562"/>
                      <a:pt x="5664" y="32567"/>
                      <a:pt x="5669" y="32567"/>
                    </a:cubicBezTo>
                    <a:cubicBezTo>
                      <a:pt x="5673" y="32567"/>
                      <a:pt x="5676" y="32565"/>
                      <a:pt x="5678" y="32561"/>
                    </a:cubicBezTo>
                    <a:cubicBezTo>
                      <a:pt x="5891" y="32147"/>
                      <a:pt x="5994" y="31684"/>
                      <a:pt x="5983" y="31215"/>
                    </a:cubicBezTo>
                    <a:lnTo>
                      <a:pt x="5983" y="31215"/>
                    </a:lnTo>
                    <a:cubicBezTo>
                      <a:pt x="6092" y="31428"/>
                      <a:pt x="6169" y="31662"/>
                      <a:pt x="6207" y="31902"/>
                    </a:cubicBezTo>
                    <a:cubicBezTo>
                      <a:pt x="6245" y="32261"/>
                      <a:pt x="6109" y="32632"/>
                      <a:pt x="6092" y="32991"/>
                    </a:cubicBezTo>
                    <a:cubicBezTo>
                      <a:pt x="6092" y="33001"/>
                      <a:pt x="6100" y="33007"/>
                      <a:pt x="6106" y="33007"/>
                    </a:cubicBezTo>
                    <a:cubicBezTo>
                      <a:pt x="6110" y="33007"/>
                      <a:pt x="6114" y="33004"/>
                      <a:pt x="6114" y="32997"/>
                    </a:cubicBezTo>
                    <a:cubicBezTo>
                      <a:pt x="6174" y="32626"/>
                      <a:pt x="6278" y="32272"/>
                      <a:pt x="6272" y="31896"/>
                    </a:cubicBezTo>
                    <a:cubicBezTo>
                      <a:pt x="6267" y="31586"/>
                      <a:pt x="6120" y="31297"/>
                      <a:pt x="5962" y="31035"/>
                    </a:cubicBezTo>
                    <a:cubicBezTo>
                      <a:pt x="5891" y="30567"/>
                      <a:pt x="5597" y="30207"/>
                      <a:pt x="5466" y="29755"/>
                    </a:cubicBezTo>
                    <a:cubicBezTo>
                      <a:pt x="5461" y="29741"/>
                      <a:pt x="5446" y="29731"/>
                      <a:pt x="5431" y="29731"/>
                    </a:cubicBezTo>
                    <a:cubicBezTo>
                      <a:pt x="5428" y="29731"/>
                      <a:pt x="5425" y="29732"/>
                      <a:pt x="5422" y="29733"/>
                    </a:cubicBezTo>
                    <a:cubicBezTo>
                      <a:pt x="5504" y="29390"/>
                      <a:pt x="5586" y="29057"/>
                      <a:pt x="5635" y="28719"/>
                    </a:cubicBezTo>
                    <a:cubicBezTo>
                      <a:pt x="5733" y="28093"/>
                      <a:pt x="5782" y="27390"/>
                      <a:pt x="5531" y="26790"/>
                    </a:cubicBezTo>
                    <a:cubicBezTo>
                      <a:pt x="5738" y="26567"/>
                      <a:pt x="5989" y="26387"/>
                      <a:pt x="6229" y="26191"/>
                    </a:cubicBezTo>
                    <a:cubicBezTo>
                      <a:pt x="6741" y="25782"/>
                      <a:pt x="7095" y="25259"/>
                      <a:pt x="7128" y="24595"/>
                    </a:cubicBezTo>
                    <a:cubicBezTo>
                      <a:pt x="7128" y="24576"/>
                      <a:pt x="7113" y="24564"/>
                      <a:pt x="7100" y="24564"/>
                    </a:cubicBezTo>
                    <a:cubicBezTo>
                      <a:pt x="7090" y="24564"/>
                      <a:pt x="7081" y="24570"/>
                      <a:pt x="7079" y="24584"/>
                    </a:cubicBezTo>
                    <a:cubicBezTo>
                      <a:pt x="6986" y="25276"/>
                      <a:pt x="6599" y="25712"/>
                      <a:pt x="6125" y="26120"/>
                    </a:cubicBezTo>
                    <a:cubicBezTo>
                      <a:pt x="6071" y="25663"/>
                      <a:pt x="5951" y="25248"/>
                      <a:pt x="5994" y="24774"/>
                    </a:cubicBezTo>
                    <a:cubicBezTo>
                      <a:pt x="6027" y="24366"/>
                      <a:pt x="6234" y="24001"/>
                      <a:pt x="6223" y="23586"/>
                    </a:cubicBezTo>
                    <a:cubicBezTo>
                      <a:pt x="6223" y="23578"/>
                      <a:pt x="6212" y="23572"/>
                      <a:pt x="6202" y="23572"/>
                    </a:cubicBezTo>
                    <a:cubicBezTo>
                      <a:pt x="6193" y="23572"/>
                      <a:pt x="6185" y="23576"/>
                      <a:pt x="6185" y="23586"/>
                    </a:cubicBezTo>
                    <a:cubicBezTo>
                      <a:pt x="6152" y="24071"/>
                      <a:pt x="5896" y="24502"/>
                      <a:pt x="5864" y="24998"/>
                    </a:cubicBezTo>
                    <a:cubicBezTo>
                      <a:pt x="5836" y="25379"/>
                      <a:pt x="5880" y="25837"/>
                      <a:pt x="6043" y="26191"/>
                    </a:cubicBezTo>
                    <a:cubicBezTo>
                      <a:pt x="5924" y="26289"/>
                      <a:pt x="5798" y="26387"/>
                      <a:pt x="5673" y="26485"/>
                    </a:cubicBezTo>
                    <a:cubicBezTo>
                      <a:pt x="5607" y="26545"/>
                      <a:pt x="5542" y="26600"/>
                      <a:pt x="5482" y="26665"/>
                    </a:cubicBezTo>
                    <a:cubicBezTo>
                      <a:pt x="5460" y="25880"/>
                      <a:pt x="5275" y="25112"/>
                      <a:pt x="5199" y="24328"/>
                    </a:cubicBezTo>
                    <a:cubicBezTo>
                      <a:pt x="5155" y="23859"/>
                      <a:pt x="5188" y="23385"/>
                      <a:pt x="5302" y="22927"/>
                    </a:cubicBezTo>
                    <a:cubicBezTo>
                      <a:pt x="5384" y="22600"/>
                      <a:pt x="5591" y="22360"/>
                      <a:pt x="5749" y="22093"/>
                    </a:cubicBezTo>
                    <a:cubicBezTo>
                      <a:pt x="5787" y="22426"/>
                      <a:pt x="5864" y="22742"/>
                      <a:pt x="6131" y="22960"/>
                    </a:cubicBezTo>
                    <a:cubicBezTo>
                      <a:pt x="6138" y="22966"/>
                      <a:pt x="6147" y="22969"/>
                      <a:pt x="6154" y="22969"/>
                    </a:cubicBezTo>
                    <a:cubicBezTo>
                      <a:pt x="6178" y="22969"/>
                      <a:pt x="6196" y="22941"/>
                      <a:pt x="6180" y="22916"/>
                    </a:cubicBezTo>
                    <a:cubicBezTo>
                      <a:pt x="5722" y="22273"/>
                      <a:pt x="6049" y="21200"/>
                      <a:pt x="5384" y="20688"/>
                    </a:cubicBezTo>
                    <a:cubicBezTo>
                      <a:pt x="5422" y="20639"/>
                      <a:pt x="5455" y="20584"/>
                      <a:pt x="5488" y="20530"/>
                    </a:cubicBezTo>
                    <a:cubicBezTo>
                      <a:pt x="5629" y="20279"/>
                      <a:pt x="5673" y="20066"/>
                      <a:pt x="5722" y="19789"/>
                    </a:cubicBezTo>
                    <a:cubicBezTo>
                      <a:pt x="5727" y="19778"/>
                      <a:pt x="5722" y="19767"/>
                      <a:pt x="5716" y="19761"/>
                    </a:cubicBezTo>
                    <a:cubicBezTo>
                      <a:pt x="5847" y="19690"/>
                      <a:pt x="5973" y="19598"/>
                      <a:pt x="6076" y="19489"/>
                    </a:cubicBezTo>
                    <a:lnTo>
                      <a:pt x="6076" y="19489"/>
                    </a:lnTo>
                    <a:cubicBezTo>
                      <a:pt x="5989" y="19729"/>
                      <a:pt x="6038" y="19963"/>
                      <a:pt x="6120" y="20208"/>
                    </a:cubicBezTo>
                    <a:cubicBezTo>
                      <a:pt x="6261" y="20590"/>
                      <a:pt x="6425" y="20965"/>
                      <a:pt x="6621" y="21331"/>
                    </a:cubicBezTo>
                    <a:cubicBezTo>
                      <a:pt x="6599" y="21843"/>
                      <a:pt x="6414" y="22322"/>
                      <a:pt x="6398" y="22834"/>
                    </a:cubicBezTo>
                    <a:cubicBezTo>
                      <a:pt x="6398" y="22851"/>
                      <a:pt x="6412" y="22861"/>
                      <a:pt x="6426" y="22861"/>
                    </a:cubicBezTo>
                    <a:cubicBezTo>
                      <a:pt x="6439" y="22861"/>
                      <a:pt x="6452" y="22853"/>
                      <a:pt x="6452" y="22834"/>
                    </a:cubicBezTo>
                    <a:cubicBezTo>
                      <a:pt x="6485" y="22393"/>
                      <a:pt x="6697" y="21963"/>
                      <a:pt x="6719" y="21521"/>
                    </a:cubicBezTo>
                    <a:cubicBezTo>
                      <a:pt x="6855" y="21794"/>
                      <a:pt x="6992" y="22066"/>
                      <a:pt x="7106" y="22339"/>
                    </a:cubicBezTo>
                    <a:cubicBezTo>
                      <a:pt x="7090" y="22344"/>
                      <a:pt x="7079" y="22355"/>
                      <a:pt x="7073" y="22371"/>
                    </a:cubicBezTo>
                    <a:cubicBezTo>
                      <a:pt x="6975" y="22796"/>
                      <a:pt x="6768" y="23183"/>
                      <a:pt x="6659" y="23608"/>
                    </a:cubicBezTo>
                    <a:cubicBezTo>
                      <a:pt x="6566" y="23990"/>
                      <a:pt x="6659" y="24426"/>
                      <a:pt x="6741" y="24802"/>
                    </a:cubicBezTo>
                    <a:cubicBezTo>
                      <a:pt x="6745" y="24814"/>
                      <a:pt x="6755" y="24820"/>
                      <a:pt x="6766" y="24820"/>
                    </a:cubicBezTo>
                    <a:cubicBezTo>
                      <a:pt x="6782" y="24820"/>
                      <a:pt x="6799" y="24807"/>
                      <a:pt x="6795" y="24791"/>
                    </a:cubicBezTo>
                    <a:cubicBezTo>
                      <a:pt x="6697" y="24328"/>
                      <a:pt x="6654" y="23870"/>
                      <a:pt x="6801" y="23412"/>
                    </a:cubicBezTo>
                    <a:cubicBezTo>
                      <a:pt x="6915" y="23080"/>
                      <a:pt x="7079" y="22775"/>
                      <a:pt x="7144" y="22426"/>
                    </a:cubicBezTo>
                    <a:cubicBezTo>
                      <a:pt x="7367" y="22976"/>
                      <a:pt x="7515" y="23543"/>
                      <a:pt x="7482" y="24169"/>
                    </a:cubicBezTo>
                    <a:cubicBezTo>
                      <a:pt x="7482" y="24188"/>
                      <a:pt x="7496" y="24198"/>
                      <a:pt x="7509" y="24198"/>
                    </a:cubicBezTo>
                    <a:cubicBezTo>
                      <a:pt x="7519" y="24198"/>
                      <a:pt x="7529" y="24192"/>
                      <a:pt x="7531" y="24180"/>
                    </a:cubicBezTo>
                    <a:cubicBezTo>
                      <a:pt x="7624" y="23412"/>
                      <a:pt x="7422" y="22693"/>
                      <a:pt x="7095" y="22006"/>
                    </a:cubicBezTo>
                    <a:cubicBezTo>
                      <a:pt x="6904" y="21598"/>
                      <a:pt x="6697" y="21194"/>
                      <a:pt x="6507" y="20786"/>
                    </a:cubicBezTo>
                    <a:cubicBezTo>
                      <a:pt x="6321" y="20399"/>
                      <a:pt x="6038" y="19930"/>
                      <a:pt x="6163" y="19489"/>
                    </a:cubicBezTo>
                    <a:cubicBezTo>
                      <a:pt x="6169" y="19462"/>
                      <a:pt x="6152" y="19440"/>
                      <a:pt x="6125" y="19440"/>
                    </a:cubicBezTo>
                    <a:cubicBezTo>
                      <a:pt x="6299" y="19265"/>
                      <a:pt x="6463" y="19080"/>
                      <a:pt x="6708" y="18993"/>
                    </a:cubicBezTo>
                    <a:lnTo>
                      <a:pt x="6708" y="18993"/>
                    </a:lnTo>
                    <a:cubicBezTo>
                      <a:pt x="6708" y="19047"/>
                      <a:pt x="6703" y="19102"/>
                      <a:pt x="6697" y="19162"/>
                    </a:cubicBezTo>
                    <a:cubicBezTo>
                      <a:pt x="6686" y="19320"/>
                      <a:pt x="6708" y="19718"/>
                      <a:pt x="6616" y="19859"/>
                    </a:cubicBezTo>
                    <a:cubicBezTo>
                      <a:pt x="6603" y="19875"/>
                      <a:pt x="6615" y="19895"/>
                      <a:pt x="6629" y="19895"/>
                    </a:cubicBezTo>
                    <a:cubicBezTo>
                      <a:pt x="6634" y="19895"/>
                      <a:pt x="6639" y="19892"/>
                      <a:pt x="6643" y="19887"/>
                    </a:cubicBezTo>
                    <a:cubicBezTo>
                      <a:pt x="6801" y="19680"/>
                      <a:pt x="6757" y="19282"/>
                      <a:pt x="6779" y="19031"/>
                    </a:cubicBezTo>
                    <a:cubicBezTo>
                      <a:pt x="6801" y="18786"/>
                      <a:pt x="6795" y="18546"/>
                      <a:pt x="6795" y="18306"/>
                    </a:cubicBezTo>
                    <a:cubicBezTo>
                      <a:pt x="6844" y="18295"/>
                      <a:pt x="6833" y="18219"/>
                      <a:pt x="6795" y="18208"/>
                    </a:cubicBezTo>
                    <a:cubicBezTo>
                      <a:pt x="6795" y="18045"/>
                      <a:pt x="6801" y="17881"/>
                      <a:pt x="6817" y="17718"/>
                    </a:cubicBezTo>
                    <a:cubicBezTo>
                      <a:pt x="6899" y="16922"/>
                      <a:pt x="7509" y="16421"/>
                      <a:pt x="8125" y="15996"/>
                    </a:cubicBezTo>
                    <a:lnTo>
                      <a:pt x="8125" y="16574"/>
                    </a:lnTo>
                    <a:cubicBezTo>
                      <a:pt x="7504" y="17304"/>
                      <a:pt x="7373" y="18399"/>
                      <a:pt x="7749" y="19276"/>
                    </a:cubicBezTo>
                    <a:cubicBezTo>
                      <a:pt x="7753" y="19286"/>
                      <a:pt x="7761" y="19290"/>
                      <a:pt x="7769" y="19290"/>
                    </a:cubicBezTo>
                    <a:cubicBezTo>
                      <a:pt x="7784" y="19290"/>
                      <a:pt x="7799" y="19277"/>
                      <a:pt x="7793" y="19260"/>
                    </a:cubicBezTo>
                    <a:cubicBezTo>
                      <a:pt x="7607" y="18802"/>
                      <a:pt x="7591" y="18339"/>
                      <a:pt x="7656" y="17854"/>
                    </a:cubicBezTo>
                    <a:cubicBezTo>
                      <a:pt x="7711" y="17407"/>
                      <a:pt x="7896" y="17075"/>
                      <a:pt x="8125" y="16721"/>
                    </a:cubicBezTo>
                    <a:cubicBezTo>
                      <a:pt x="8130" y="17761"/>
                      <a:pt x="8147" y="18808"/>
                      <a:pt x="8179" y="19848"/>
                    </a:cubicBezTo>
                    <a:cubicBezTo>
                      <a:pt x="8179" y="19856"/>
                      <a:pt x="8183" y="19859"/>
                      <a:pt x="8186" y="19859"/>
                    </a:cubicBezTo>
                    <a:cubicBezTo>
                      <a:pt x="8191" y="19859"/>
                      <a:pt x="8196" y="19854"/>
                      <a:pt x="8196" y="19848"/>
                    </a:cubicBezTo>
                    <a:cubicBezTo>
                      <a:pt x="8239" y="18541"/>
                      <a:pt x="8250" y="17227"/>
                      <a:pt x="8250" y="15914"/>
                    </a:cubicBezTo>
                    <a:lnTo>
                      <a:pt x="8283" y="15892"/>
                    </a:lnTo>
                    <a:cubicBezTo>
                      <a:pt x="8312" y="15873"/>
                      <a:pt x="8289" y="15831"/>
                      <a:pt x="8260" y="15831"/>
                    </a:cubicBezTo>
                    <a:cubicBezTo>
                      <a:pt x="8257" y="15831"/>
                      <a:pt x="8253" y="15831"/>
                      <a:pt x="8250" y="15833"/>
                    </a:cubicBezTo>
                    <a:cubicBezTo>
                      <a:pt x="8250" y="14274"/>
                      <a:pt x="8234" y="12716"/>
                      <a:pt x="8234" y="11157"/>
                    </a:cubicBezTo>
                    <a:cubicBezTo>
                      <a:pt x="8239" y="11146"/>
                      <a:pt x="8239" y="11136"/>
                      <a:pt x="8234" y="11125"/>
                    </a:cubicBezTo>
                    <a:lnTo>
                      <a:pt x="8234" y="10558"/>
                    </a:lnTo>
                    <a:lnTo>
                      <a:pt x="8239" y="8891"/>
                    </a:lnTo>
                    <a:lnTo>
                      <a:pt x="8239" y="8885"/>
                    </a:lnTo>
                    <a:lnTo>
                      <a:pt x="8239" y="7861"/>
                    </a:lnTo>
                    <a:cubicBezTo>
                      <a:pt x="8239" y="7855"/>
                      <a:pt x="8239" y="7844"/>
                      <a:pt x="8239" y="7839"/>
                    </a:cubicBezTo>
                    <a:lnTo>
                      <a:pt x="8239" y="6144"/>
                    </a:lnTo>
                    <a:lnTo>
                      <a:pt x="8250" y="6133"/>
                    </a:lnTo>
                    <a:cubicBezTo>
                      <a:pt x="8272" y="6106"/>
                      <a:pt x="8272" y="6068"/>
                      <a:pt x="8245" y="6041"/>
                    </a:cubicBezTo>
                    <a:lnTo>
                      <a:pt x="8245" y="5855"/>
                    </a:lnTo>
                    <a:cubicBezTo>
                      <a:pt x="8256" y="5736"/>
                      <a:pt x="8261" y="5610"/>
                      <a:pt x="8261" y="5485"/>
                    </a:cubicBezTo>
                    <a:cubicBezTo>
                      <a:pt x="8288" y="5452"/>
                      <a:pt x="8321" y="5414"/>
                      <a:pt x="8348" y="5381"/>
                    </a:cubicBezTo>
                    <a:cubicBezTo>
                      <a:pt x="8381" y="5335"/>
                      <a:pt x="8339" y="5277"/>
                      <a:pt x="8289" y="5277"/>
                    </a:cubicBezTo>
                    <a:cubicBezTo>
                      <a:pt x="8280" y="5277"/>
                      <a:pt x="8270" y="5279"/>
                      <a:pt x="8261" y="5283"/>
                    </a:cubicBezTo>
                    <a:cubicBezTo>
                      <a:pt x="8277" y="3910"/>
                      <a:pt x="8321" y="1376"/>
                      <a:pt x="8212" y="9"/>
                    </a:cubicBezTo>
                    <a:cubicBezTo>
                      <a:pt x="8212" y="3"/>
                      <a:pt x="8207" y="1"/>
                      <a:pt x="82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84"/>
              <p:cNvSpPr/>
              <p:nvPr/>
            </p:nvSpPr>
            <p:spPr>
              <a:xfrm>
                <a:off x="3743006" y="3319684"/>
                <a:ext cx="223333" cy="1054621"/>
              </a:xfrm>
              <a:custGeom>
                <a:rect b="b" l="l" r="r" t="t"/>
                <a:pathLst>
                  <a:path extrusionOk="0" h="41730" w="8837">
                    <a:moveTo>
                      <a:pt x="285" y="3048"/>
                    </a:moveTo>
                    <a:cubicBezTo>
                      <a:pt x="536" y="3151"/>
                      <a:pt x="759" y="3309"/>
                      <a:pt x="950" y="3505"/>
                    </a:cubicBezTo>
                    <a:cubicBezTo>
                      <a:pt x="1010" y="3571"/>
                      <a:pt x="1076" y="3636"/>
                      <a:pt x="1146" y="3691"/>
                    </a:cubicBezTo>
                    <a:cubicBezTo>
                      <a:pt x="1105" y="3696"/>
                      <a:pt x="1064" y="3698"/>
                      <a:pt x="1023" y="3698"/>
                    </a:cubicBezTo>
                    <a:cubicBezTo>
                      <a:pt x="774" y="3698"/>
                      <a:pt x="534" y="3610"/>
                      <a:pt x="285" y="3587"/>
                    </a:cubicBezTo>
                    <a:lnTo>
                      <a:pt x="285" y="3582"/>
                    </a:lnTo>
                    <a:lnTo>
                      <a:pt x="285" y="3048"/>
                    </a:lnTo>
                    <a:close/>
                    <a:moveTo>
                      <a:pt x="5358" y="11107"/>
                    </a:moveTo>
                    <a:lnTo>
                      <a:pt x="5358" y="11107"/>
                    </a:lnTo>
                    <a:cubicBezTo>
                      <a:pt x="5674" y="11428"/>
                      <a:pt x="5996" y="11755"/>
                      <a:pt x="6214" y="12142"/>
                    </a:cubicBezTo>
                    <a:cubicBezTo>
                      <a:pt x="6410" y="12502"/>
                      <a:pt x="6552" y="12888"/>
                      <a:pt x="6633" y="13286"/>
                    </a:cubicBezTo>
                    <a:cubicBezTo>
                      <a:pt x="6584" y="13232"/>
                      <a:pt x="6535" y="13177"/>
                      <a:pt x="6475" y="13134"/>
                    </a:cubicBezTo>
                    <a:cubicBezTo>
                      <a:pt x="6388" y="13074"/>
                      <a:pt x="6296" y="13025"/>
                      <a:pt x="6192" y="12987"/>
                    </a:cubicBezTo>
                    <a:cubicBezTo>
                      <a:pt x="6023" y="12932"/>
                      <a:pt x="5920" y="12829"/>
                      <a:pt x="5789" y="12714"/>
                    </a:cubicBezTo>
                    <a:cubicBezTo>
                      <a:pt x="5789" y="12589"/>
                      <a:pt x="5800" y="12463"/>
                      <a:pt x="5822" y="12344"/>
                    </a:cubicBezTo>
                    <a:cubicBezTo>
                      <a:pt x="5822" y="12338"/>
                      <a:pt x="5822" y="12333"/>
                      <a:pt x="5822" y="12333"/>
                    </a:cubicBezTo>
                    <a:cubicBezTo>
                      <a:pt x="5914" y="12447"/>
                      <a:pt x="6023" y="12556"/>
                      <a:pt x="6143" y="12638"/>
                    </a:cubicBezTo>
                    <a:cubicBezTo>
                      <a:pt x="6145" y="12639"/>
                      <a:pt x="6147" y="12639"/>
                      <a:pt x="6149" y="12639"/>
                    </a:cubicBezTo>
                    <a:cubicBezTo>
                      <a:pt x="6157" y="12639"/>
                      <a:pt x="6164" y="12630"/>
                      <a:pt x="6159" y="12621"/>
                    </a:cubicBezTo>
                    <a:cubicBezTo>
                      <a:pt x="5947" y="12425"/>
                      <a:pt x="5832" y="12147"/>
                      <a:pt x="5696" y="11902"/>
                    </a:cubicBezTo>
                    <a:cubicBezTo>
                      <a:pt x="5549" y="11652"/>
                      <a:pt x="5435" y="11385"/>
                      <a:pt x="5358" y="11107"/>
                    </a:cubicBezTo>
                    <a:close/>
                    <a:moveTo>
                      <a:pt x="258" y="13264"/>
                    </a:moveTo>
                    <a:cubicBezTo>
                      <a:pt x="503" y="13412"/>
                      <a:pt x="792" y="13466"/>
                      <a:pt x="1037" y="13608"/>
                    </a:cubicBezTo>
                    <a:cubicBezTo>
                      <a:pt x="1217" y="13717"/>
                      <a:pt x="1343" y="13864"/>
                      <a:pt x="1479" y="14011"/>
                    </a:cubicBezTo>
                    <a:cubicBezTo>
                      <a:pt x="1435" y="14000"/>
                      <a:pt x="1386" y="14000"/>
                      <a:pt x="1343" y="14000"/>
                    </a:cubicBezTo>
                    <a:cubicBezTo>
                      <a:pt x="999" y="14005"/>
                      <a:pt x="847" y="14174"/>
                      <a:pt x="580" y="14332"/>
                    </a:cubicBezTo>
                    <a:cubicBezTo>
                      <a:pt x="492" y="14278"/>
                      <a:pt x="405" y="14213"/>
                      <a:pt x="329" y="14142"/>
                    </a:cubicBezTo>
                    <a:cubicBezTo>
                      <a:pt x="317" y="14129"/>
                      <a:pt x="298" y="14123"/>
                      <a:pt x="281" y="14123"/>
                    </a:cubicBezTo>
                    <a:cubicBezTo>
                      <a:pt x="275" y="14123"/>
                      <a:pt x="269" y="14124"/>
                      <a:pt x="264" y="14125"/>
                    </a:cubicBezTo>
                    <a:cubicBezTo>
                      <a:pt x="264" y="13837"/>
                      <a:pt x="258" y="13548"/>
                      <a:pt x="258" y="13264"/>
                    </a:cubicBezTo>
                    <a:close/>
                    <a:moveTo>
                      <a:pt x="5495" y="11799"/>
                    </a:moveTo>
                    <a:lnTo>
                      <a:pt x="5495" y="11799"/>
                    </a:lnTo>
                    <a:cubicBezTo>
                      <a:pt x="5582" y="11978"/>
                      <a:pt x="5680" y="12147"/>
                      <a:pt x="5800" y="12305"/>
                    </a:cubicBezTo>
                    <a:cubicBezTo>
                      <a:pt x="5791" y="12300"/>
                      <a:pt x="5782" y="12298"/>
                      <a:pt x="5774" y="12298"/>
                    </a:cubicBezTo>
                    <a:cubicBezTo>
                      <a:pt x="5757" y="12298"/>
                      <a:pt x="5742" y="12309"/>
                      <a:pt x="5734" y="12327"/>
                    </a:cubicBezTo>
                    <a:cubicBezTo>
                      <a:pt x="5593" y="12905"/>
                      <a:pt x="5800" y="13417"/>
                      <a:pt x="6012" y="13956"/>
                    </a:cubicBezTo>
                    <a:cubicBezTo>
                      <a:pt x="6159" y="14332"/>
                      <a:pt x="6312" y="14747"/>
                      <a:pt x="6236" y="15155"/>
                    </a:cubicBezTo>
                    <a:cubicBezTo>
                      <a:pt x="6198" y="15357"/>
                      <a:pt x="6083" y="15548"/>
                      <a:pt x="6023" y="15749"/>
                    </a:cubicBezTo>
                    <a:cubicBezTo>
                      <a:pt x="5985" y="15646"/>
                      <a:pt x="5952" y="15542"/>
                      <a:pt x="5914" y="15439"/>
                    </a:cubicBezTo>
                    <a:cubicBezTo>
                      <a:pt x="5707" y="14817"/>
                      <a:pt x="5604" y="14153"/>
                      <a:pt x="5533" y="13504"/>
                    </a:cubicBezTo>
                    <a:cubicBezTo>
                      <a:pt x="5500" y="13166"/>
                      <a:pt x="5424" y="12801"/>
                      <a:pt x="5456" y="12469"/>
                    </a:cubicBezTo>
                    <a:cubicBezTo>
                      <a:pt x="5484" y="12245"/>
                      <a:pt x="5500" y="12022"/>
                      <a:pt x="5495" y="11799"/>
                    </a:cubicBezTo>
                    <a:close/>
                    <a:moveTo>
                      <a:pt x="269" y="14998"/>
                    </a:moveTo>
                    <a:cubicBezTo>
                      <a:pt x="1178" y="16042"/>
                      <a:pt x="2313" y="17011"/>
                      <a:pt x="2519" y="18419"/>
                    </a:cubicBezTo>
                    <a:cubicBezTo>
                      <a:pt x="2449" y="18376"/>
                      <a:pt x="2372" y="18337"/>
                      <a:pt x="2296" y="18310"/>
                    </a:cubicBezTo>
                    <a:cubicBezTo>
                      <a:pt x="2105" y="18239"/>
                      <a:pt x="1942" y="18239"/>
                      <a:pt x="1757" y="18207"/>
                    </a:cubicBezTo>
                    <a:cubicBezTo>
                      <a:pt x="1757" y="17869"/>
                      <a:pt x="1740" y="17520"/>
                      <a:pt x="1593" y="17209"/>
                    </a:cubicBezTo>
                    <a:cubicBezTo>
                      <a:pt x="1315" y="16626"/>
                      <a:pt x="814" y="16250"/>
                      <a:pt x="269" y="15902"/>
                    </a:cubicBezTo>
                    <a:cubicBezTo>
                      <a:pt x="269" y="15604"/>
                      <a:pt x="269" y="15301"/>
                      <a:pt x="269" y="14998"/>
                    </a:cubicBezTo>
                    <a:close/>
                    <a:moveTo>
                      <a:pt x="5800" y="12899"/>
                    </a:moveTo>
                    <a:lnTo>
                      <a:pt x="5800" y="12899"/>
                    </a:lnTo>
                    <a:cubicBezTo>
                      <a:pt x="5838" y="12937"/>
                      <a:pt x="5887" y="12976"/>
                      <a:pt x="5936" y="13008"/>
                    </a:cubicBezTo>
                    <a:cubicBezTo>
                      <a:pt x="6056" y="13079"/>
                      <a:pt x="6219" y="13106"/>
                      <a:pt x="6328" y="13183"/>
                    </a:cubicBezTo>
                    <a:cubicBezTo>
                      <a:pt x="6541" y="13341"/>
                      <a:pt x="6693" y="13559"/>
                      <a:pt x="6775" y="13809"/>
                    </a:cubicBezTo>
                    <a:cubicBezTo>
                      <a:pt x="6944" y="14316"/>
                      <a:pt x="6955" y="14850"/>
                      <a:pt x="6977" y="15379"/>
                    </a:cubicBezTo>
                    <a:cubicBezTo>
                      <a:pt x="7009" y="16087"/>
                      <a:pt x="7031" y="16795"/>
                      <a:pt x="7075" y="17504"/>
                    </a:cubicBezTo>
                    <a:cubicBezTo>
                      <a:pt x="7113" y="18070"/>
                      <a:pt x="7020" y="18664"/>
                      <a:pt x="7097" y="19231"/>
                    </a:cubicBezTo>
                    <a:cubicBezTo>
                      <a:pt x="7004" y="19187"/>
                      <a:pt x="6917" y="19122"/>
                      <a:pt x="6846" y="19051"/>
                    </a:cubicBezTo>
                    <a:cubicBezTo>
                      <a:pt x="6813" y="18953"/>
                      <a:pt x="6791" y="18855"/>
                      <a:pt x="6770" y="18752"/>
                    </a:cubicBezTo>
                    <a:cubicBezTo>
                      <a:pt x="6764" y="18185"/>
                      <a:pt x="6677" y="17618"/>
                      <a:pt x="6514" y="17073"/>
                    </a:cubicBezTo>
                    <a:cubicBezTo>
                      <a:pt x="6388" y="16654"/>
                      <a:pt x="6219" y="16261"/>
                      <a:pt x="6067" y="15853"/>
                    </a:cubicBezTo>
                    <a:cubicBezTo>
                      <a:pt x="6116" y="15618"/>
                      <a:pt x="6285" y="15406"/>
                      <a:pt x="6307" y="15161"/>
                    </a:cubicBezTo>
                    <a:cubicBezTo>
                      <a:pt x="6334" y="14872"/>
                      <a:pt x="6301" y="14578"/>
                      <a:pt x="6208" y="14305"/>
                    </a:cubicBezTo>
                    <a:cubicBezTo>
                      <a:pt x="6045" y="13809"/>
                      <a:pt x="5843" y="13379"/>
                      <a:pt x="5800" y="12899"/>
                    </a:cubicBezTo>
                    <a:close/>
                    <a:moveTo>
                      <a:pt x="4410" y="37251"/>
                    </a:moveTo>
                    <a:lnTo>
                      <a:pt x="4410" y="37251"/>
                    </a:lnTo>
                    <a:cubicBezTo>
                      <a:pt x="4399" y="37578"/>
                      <a:pt x="4448" y="37899"/>
                      <a:pt x="4541" y="38210"/>
                    </a:cubicBezTo>
                    <a:lnTo>
                      <a:pt x="4541" y="38204"/>
                    </a:lnTo>
                    <a:cubicBezTo>
                      <a:pt x="4596" y="38390"/>
                      <a:pt x="4666" y="38564"/>
                      <a:pt x="4743" y="38738"/>
                    </a:cubicBezTo>
                    <a:cubicBezTo>
                      <a:pt x="4726" y="39272"/>
                      <a:pt x="4666" y="39801"/>
                      <a:pt x="4748" y="40335"/>
                    </a:cubicBezTo>
                    <a:cubicBezTo>
                      <a:pt x="4748" y="40345"/>
                      <a:pt x="4754" y="40349"/>
                      <a:pt x="4761" y="40349"/>
                    </a:cubicBezTo>
                    <a:cubicBezTo>
                      <a:pt x="4769" y="40349"/>
                      <a:pt x="4778" y="40342"/>
                      <a:pt x="4775" y="40329"/>
                    </a:cubicBezTo>
                    <a:cubicBezTo>
                      <a:pt x="4726" y="39850"/>
                      <a:pt x="4797" y="39376"/>
                      <a:pt x="4819" y="38896"/>
                    </a:cubicBezTo>
                    <a:cubicBezTo>
                      <a:pt x="4972" y="39207"/>
                      <a:pt x="5157" y="39507"/>
                      <a:pt x="5358" y="39795"/>
                    </a:cubicBezTo>
                    <a:cubicBezTo>
                      <a:pt x="5348" y="40068"/>
                      <a:pt x="5342" y="40362"/>
                      <a:pt x="5446" y="40618"/>
                    </a:cubicBezTo>
                    <a:cubicBezTo>
                      <a:pt x="5506" y="40771"/>
                      <a:pt x="5582" y="40918"/>
                      <a:pt x="5658" y="41060"/>
                    </a:cubicBezTo>
                    <a:cubicBezTo>
                      <a:pt x="5277" y="41032"/>
                      <a:pt x="4754" y="40869"/>
                      <a:pt x="4508" y="40602"/>
                    </a:cubicBezTo>
                    <a:cubicBezTo>
                      <a:pt x="4263" y="40340"/>
                      <a:pt x="4203" y="40013"/>
                      <a:pt x="4176" y="39681"/>
                    </a:cubicBezTo>
                    <a:cubicBezTo>
                      <a:pt x="4132" y="39087"/>
                      <a:pt x="4345" y="38477"/>
                      <a:pt x="3974" y="37954"/>
                    </a:cubicBezTo>
                    <a:cubicBezTo>
                      <a:pt x="4034" y="37774"/>
                      <a:pt x="4132" y="37605"/>
                      <a:pt x="4258" y="37463"/>
                    </a:cubicBezTo>
                    <a:cubicBezTo>
                      <a:pt x="4318" y="37403"/>
                      <a:pt x="4372" y="37333"/>
                      <a:pt x="4410" y="37251"/>
                    </a:cubicBezTo>
                    <a:close/>
                    <a:moveTo>
                      <a:pt x="195" y="0"/>
                    </a:moveTo>
                    <a:cubicBezTo>
                      <a:pt x="187" y="0"/>
                      <a:pt x="179" y="4"/>
                      <a:pt x="176" y="13"/>
                    </a:cubicBezTo>
                    <a:cubicBezTo>
                      <a:pt x="67" y="1375"/>
                      <a:pt x="111" y="3914"/>
                      <a:pt x="127" y="5287"/>
                    </a:cubicBezTo>
                    <a:cubicBezTo>
                      <a:pt x="117" y="5280"/>
                      <a:pt x="106" y="5277"/>
                      <a:pt x="95" y="5277"/>
                    </a:cubicBezTo>
                    <a:cubicBezTo>
                      <a:pt x="47" y="5277"/>
                      <a:pt x="0" y="5336"/>
                      <a:pt x="40" y="5385"/>
                    </a:cubicBezTo>
                    <a:cubicBezTo>
                      <a:pt x="67" y="5418"/>
                      <a:pt x="100" y="5451"/>
                      <a:pt x="133" y="5483"/>
                    </a:cubicBezTo>
                    <a:cubicBezTo>
                      <a:pt x="144" y="5592"/>
                      <a:pt x="144" y="5718"/>
                      <a:pt x="144" y="5837"/>
                    </a:cubicBezTo>
                    <a:lnTo>
                      <a:pt x="144" y="6028"/>
                    </a:lnTo>
                    <a:cubicBezTo>
                      <a:pt x="116" y="6055"/>
                      <a:pt x="111" y="6094"/>
                      <a:pt x="133" y="6121"/>
                    </a:cubicBezTo>
                    <a:lnTo>
                      <a:pt x="144" y="6132"/>
                    </a:lnTo>
                    <a:lnTo>
                      <a:pt x="149" y="7826"/>
                    </a:lnTo>
                    <a:cubicBezTo>
                      <a:pt x="144" y="7832"/>
                      <a:pt x="144" y="7843"/>
                      <a:pt x="149" y="7848"/>
                    </a:cubicBezTo>
                    <a:lnTo>
                      <a:pt x="149" y="8873"/>
                    </a:lnTo>
                    <a:lnTo>
                      <a:pt x="149" y="8878"/>
                    </a:lnTo>
                    <a:cubicBezTo>
                      <a:pt x="149" y="9434"/>
                      <a:pt x="149" y="9990"/>
                      <a:pt x="155" y="10545"/>
                    </a:cubicBezTo>
                    <a:lnTo>
                      <a:pt x="155" y="11112"/>
                    </a:lnTo>
                    <a:cubicBezTo>
                      <a:pt x="149" y="11123"/>
                      <a:pt x="149" y="11134"/>
                      <a:pt x="155" y="11145"/>
                    </a:cubicBezTo>
                    <a:cubicBezTo>
                      <a:pt x="155" y="12703"/>
                      <a:pt x="133" y="14262"/>
                      <a:pt x="133" y="15820"/>
                    </a:cubicBezTo>
                    <a:cubicBezTo>
                      <a:pt x="130" y="15819"/>
                      <a:pt x="126" y="15818"/>
                      <a:pt x="123" y="15818"/>
                    </a:cubicBezTo>
                    <a:cubicBezTo>
                      <a:pt x="94" y="15818"/>
                      <a:pt x="71" y="15860"/>
                      <a:pt x="100" y="15880"/>
                    </a:cubicBezTo>
                    <a:lnTo>
                      <a:pt x="133" y="15902"/>
                    </a:lnTo>
                    <a:cubicBezTo>
                      <a:pt x="133" y="17215"/>
                      <a:pt x="149" y="18528"/>
                      <a:pt x="187" y="19836"/>
                    </a:cubicBezTo>
                    <a:cubicBezTo>
                      <a:pt x="187" y="19842"/>
                      <a:pt x="194" y="19846"/>
                      <a:pt x="200" y="19846"/>
                    </a:cubicBezTo>
                    <a:cubicBezTo>
                      <a:pt x="205" y="19846"/>
                      <a:pt x="209" y="19843"/>
                      <a:pt x="209" y="19836"/>
                    </a:cubicBezTo>
                    <a:cubicBezTo>
                      <a:pt x="247" y="18795"/>
                      <a:pt x="258" y="17749"/>
                      <a:pt x="264" y="16708"/>
                    </a:cubicBezTo>
                    <a:cubicBezTo>
                      <a:pt x="509" y="17062"/>
                      <a:pt x="705" y="17395"/>
                      <a:pt x="759" y="17842"/>
                    </a:cubicBezTo>
                    <a:cubicBezTo>
                      <a:pt x="830" y="18321"/>
                      <a:pt x="814" y="18790"/>
                      <a:pt x="618" y="19247"/>
                    </a:cubicBezTo>
                    <a:cubicBezTo>
                      <a:pt x="611" y="19265"/>
                      <a:pt x="626" y="19278"/>
                      <a:pt x="642" y="19278"/>
                    </a:cubicBezTo>
                    <a:cubicBezTo>
                      <a:pt x="651" y="19278"/>
                      <a:pt x="661" y="19274"/>
                      <a:pt x="667" y="19264"/>
                    </a:cubicBezTo>
                    <a:cubicBezTo>
                      <a:pt x="1059" y="18386"/>
                      <a:pt x="923" y="17286"/>
                      <a:pt x="269" y="16561"/>
                    </a:cubicBezTo>
                    <a:lnTo>
                      <a:pt x="269" y="15983"/>
                    </a:lnTo>
                    <a:cubicBezTo>
                      <a:pt x="917" y="16403"/>
                      <a:pt x="1560" y="16910"/>
                      <a:pt x="1648" y="17705"/>
                    </a:cubicBezTo>
                    <a:cubicBezTo>
                      <a:pt x="1664" y="17869"/>
                      <a:pt x="1669" y="18032"/>
                      <a:pt x="1664" y="18196"/>
                    </a:cubicBezTo>
                    <a:cubicBezTo>
                      <a:pt x="1626" y="18207"/>
                      <a:pt x="1615" y="18283"/>
                      <a:pt x="1664" y="18294"/>
                    </a:cubicBezTo>
                    <a:cubicBezTo>
                      <a:pt x="1659" y="18534"/>
                      <a:pt x="1664" y="18779"/>
                      <a:pt x="1680" y="19019"/>
                    </a:cubicBezTo>
                    <a:cubicBezTo>
                      <a:pt x="1708" y="19269"/>
                      <a:pt x="1664" y="19667"/>
                      <a:pt x="1827" y="19874"/>
                    </a:cubicBezTo>
                    <a:cubicBezTo>
                      <a:pt x="1832" y="19880"/>
                      <a:pt x="1837" y="19882"/>
                      <a:pt x="1842" y="19882"/>
                    </a:cubicBezTo>
                    <a:cubicBezTo>
                      <a:pt x="1857" y="19882"/>
                      <a:pt x="1872" y="19863"/>
                      <a:pt x="1860" y="19847"/>
                    </a:cubicBezTo>
                    <a:cubicBezTo>
                      <a:pt x="1757" y="19700"/>
                      <a:pt x="1784" y="19307"/>
                      <a:pt x="1773" y="19144"/>
                    </a:cubicBezTo>
                    <a:cubicBezTo>
                      <a:pt x="1768" y="19089"/>
                      <a:pt x="1768" y="19035"/>
                      <a:pt x="1762" y="18980"/>
                    </a:cubicBezTo>
                    <a:lnTo>
                      <a:pt x="1762" y="18980"/>
                    </a:lnTo>
                    <a:cubicBezTo>
                      <a:pt x="2018" y="19068"/>
                      <a:pt x="2193" y="19253"/>
                      <a:pt x="2378" y="19427"/>
                    </a:cubicBezTo>
                    <a:cubicBezTo>
                      <a:pt x="2351" y="19427"/>
                      <a:pt x="2329" y="19449"/>
                      <a:pt x="2334" y="19471"/>
                    </a:cubicBezTo>
                    <a:cubicBezTo>
                      <a:pt x="2465" y="19918"/>
                      <a:pt x="2171" y="20386"/>
                      <a:pt x="1975" y="20773"/>
                    </a:cubicBezTo>
                    <a:cubicBezTo>
                      <a:pt x="1773" y="21182"/>
                      <a:pt x="1555" y="21585"/>
                      <a:pt x="1353" y="21994"/>
                    </a:cubicBezTo>
                    <a:cubicBezTo>
                      <a:pt x="1010" y="22680"/>
                      <a:pt x="798" y="23400"/>
                      <a:pt x="896" y="24168"/>
                    </a:cubicBezTo>
                    <a:cubicBezTo>
                      <a:pt x="896" y="24180"/>
                      <a:pt x="905" y="24185"/>
                      <a:pt x="915" y="24185"/>
                    </a:cubicBezTo>
                    <a:cubicBezTo>
                      <a:pt x="929" y="24185"/>
                      <a:pt x="945" y="24175"/>
                      <a:pt x="945" y="24157"/>
                    </a:cubicBezTo>
                    <a:cubicBezTo>
                      <a:pt x="912" y="23530"/>
                      <a:pt x="1070" y="22964"/>
                      <a:pt x="1304" y="22413"/>
                    </a:cubicBezTo>
                    <a:cubicBezTo>
                      <a:pt x="1370" y="22762"/>
                      <a:pt x="1544" y="23067"/>
                      <a:pt x="1659" y="23400"/>
                    </a:cubicBezTo>
                    <a:cubicBezTo>
                      <a:pt x="1822" y="23857"/>
                      <a:pt x="1773" y="24310"/>
                      <a:pt x="1669" y="24778"/>
                    </a:cubicBezTo>
                    <a:cubicBezTo>
                      <a:pt x="1663" y="24794"/>
                      <a:pt x="1682" y="24805"/>
                      <a:pt x="1699" y="24805"/>
                    </a:cubicBezTo>
                    <a:cubicBezTo>
                      <a:pt x="1711" y="24805"/>
                      <a:pt x="1722" y="24800"/>
                      <a:pt x="1724" y="24789"/>
                    </a:cubicBezTo>
                    <a:cubicBezTo>
                      <a:pt x="1817" y="24413"/>
                      <a:pt x="1909" y="23977"/>
                      <a:pt x="1811" y="23596"/>
                    </a:cubicBezTo>
                    <a:cubicBezTo>
                      <a:pt x="1697" y="23171"/>
                      <a:pt x="1479" y="22784"/>
                      <a:pt x="1375" y="22359"/>
                    </a:cubicBezTo>
                    <a:cubicBezTo>
                      <a:pt x="1370" y="22342"/>
                      <a:pt x="1359" y="22332"/>
                      <a:pt x="1343" y="22326"/>
                    </a:cubicBezTo>
                    <a:cubicBezTo>
                      <a:pt x="1462" y="22054"/>
                      <a:pt x="1604" y="21781"/>
                      <a:pt x="1746" y="21509"/>
                    </a:cubicBezTo>
                    <a:cubicBezTo>
                      <a:pt x="1773" y="21950"/>
                      <a:pt x="1996" y="22381"/>
                      <a:pt x="2029" y="22822"/>
                    </a:cubicBezTo>
                    <a:cubicBezTo>
                      <a:pt x="2029" y="22838"/>
                      <a:pt x="2044" y="22846"/>
                      <a:pt x="2059" y="22846"/>
                    </a:cubicBezTo>
                    <a:cubicBezTo>
                      <a:pt x="2074" y="22846"/>
                      <a:pt x="2089" y="22838"/>
                      <a:pt x="2089" y="22822"/>
                    </a:cubicBezTo>
                    <a:cubicBezTo>
                      <a:pt x="2073" y="22310"/>
                      <a:pt x="1877" y="21830"/>
                      <a:pt x="1855" y="21318"/>
                    </a:cubicBezTo>
                    <a:cubicBezTo>
                      <a:pt x="2056" y="20953"/>
                      <a:pt x="2231" y="20582"/>
                      <a:pt x="2378" y="20196"/>
                    </a:cubicBezTo>
                    <a:cubicBezTo>
                      <a:pt x="2465" y="19950"/>
                      <a:pt x="2519" y="19716"/>
                      <a:pt x="2421" y="19476"/>
                    </a:cubicBezTo>
                    <a:lnTo>
                      <a:pt x="2421" y="19476"/>
                    </a:lnTo>
                    <a:cubicBezTo>
                      <a:pt x="2536" y="19585"/>
                      <a:pt x="2667" y="19678"/>
                      <a:pt x="2808" y="19749"/>
                    </a:cubicBezTo>
                    <a:cubicBezTo>
                      <a:pt x="2797" y="19754"/>
                      <a:pt x="2792" y="19765"/>
                      <a:pt x="2797" y="19776"/>
                    </a:cubicBezTo>
                    <a:cubicBezTo>
                      <a:pt x="2852" y="20054"/>
                      <a:pt x="2895" y="20266"/>
                      <a:pt x="3043" y="20517"/>
                    </a:cubicBezTo>
                    <a:cubicBezTo>
                      <a:pt x="3075" y="20572"/>
                      <a:pt x="3113" y="20626"/>
                      <a:pt x="3157" y="20675"/>
                    </a:cubicBezTo>
                    <a:cubicBezTo>
                      <a:pt x="2454" y="21187"/>
                      <a:pt x="2797" y="22261"/>
                      <a:pt x="2318" y="22904"/>
                    </a:cubicBezTo>
                    <a:cubicBezTo>
                      <a:pt x="2301" y="22929"/>
                      <a:pt x="2323" y="22957"/>
                      <a:pt x="2346" y="22957"/>
                    </a:cubicBezTo>
                    <a:cubicBezTo>
                      <a:pt x="2353" y="22957"/>
                      <a:pt x="2360" y="22954"/>
                      <a:pt x="2367" y="22947"/>
                    </a:cubicBezTo>
                    <a:cubicBezTo>
                      <a:pt x="2650" y="22729"/>
                      <a:pt x="2732" y="22413"/>
                      <a:pt x="2770" y="22081"/>
                    </a:cubicBezTo>
                    <a:cubicBezTo>
                      <a:pt x="2939" y="22353"/>
                      <a:pt x="3157" y="22588"/>
                      <a:pt x="3244" y="22915"/>
                    </a:cubicBezTo>
                    <a:cubicBezTo>
                      <a:pt x="3359" y="23372"/>
                      <a:pt x="3397" y="23846"/>
                      <a:pt x="3348" y="24315"/>
                    </a:cubicBezTo>
                    <a:cubicBezTo>
                      <a:pt x="3271" y="25100"/>
                      <a:pt x="3075" y="25868"/>
                      <a:pt x="3048" y="26653"/>
                    </a:cubicBezTo>
                    <a:cubicBezTo>
                      <a:pt x="2983" y="26587"/>
                      <a:pt x="2917" y="26527"/>
                      <a:pt x="2846" y="26473"/>
                    </a:cubicBezTo>
                    <a:cubicBezTo>
                      <a:pt x="2716" y="26375"/>
                      <a:pt x="2585" y="26277"/>
                      <a:pt x="2460" y="26179"/>
                    </a:cubicBezTo>
                    <a:cubicBezTo>
                      <a:pt x="2628" y="25824"/>
                      <a:pt x="2678" y="25367"/>
                      <a:pt x="2650" y="24985"/>
                    </a:cubicBezTo>
                    <a:cubicBezTo>
                      <a:pt x="2612" y="24489"/>
                      <a:pt x="2345" y="24059"/>
                      <a:pt x="2307" y="23574"/>
                    </a:cubicBezTo>
                    <a:cubicBezTo>
                      <a:pt x="2307" y="23566"/>
                      <a:pt x="2297" y="23562"/>
                      <a:pt x="2288" y="23562"/>
                    </a:cubicBezTo>
                    <a:cubicBezTo>
                      <a:pt x="2278" y="23562"/>
                      <a:pt x="2269" y="23566"/>
                      <a:pt x="2269" y="23574"/>
                    </a:cubicBezTo>
                    <a:cubicBezTo>
                      <a:pt x="2258" y="23983"/>
                      <a:pt x="2470" y="24359"/>
                      <a:pt x="2509" y="24762"/>
                    </a:cubicBezTo>
                    <a:cubicBezTo>
                      <a:pt x="2552" y="25241"/>
                      <a:pt x="2427" y="25650"/>
                      <a:pt x="2372" y="26108"/>
                    </a:cubicBezTo>
                    <a:cubicBezTo>
                      <a:pt x="1871" y="25699"/>
                      <a:pt x="1462" y="25263"/>
                      <a:pt x="1370" y="24571"/>
                    </a:cubicBezTo>
                    <a:cubicBezTo>
                      <a:pt x="1367" y="24557"/>
                      <a:pt x="1358" y="24551"/>
                      <a:pt x="1347" y="24551"/>
                    </a:cubicBezTo>
                    <a:cubicBezTo>
                      <a:pt x="1332" y="24551"/>
                      <a:pt x="1315" y="24563"/>
                      <a:pt x="1315" y="24582"/>
                    </a:cubicBezTo>
                    <a:cubicBezTo>
                      <a:pt x="1353" y="25247"/>
                      <a:pt x="1724" y="25770"/>
                      <a:pt x="2258" y="26179"/>
                    </a:cubicBezTo>
                    <a:cubicBezTo>
                      <a:pt x="2514" y="26375"/>
                      <a:pt x="2776" y="26554"/>
                      <a:pt x="2999" y="26778"/>
                    </a:cubicBezTo>
                    <a:cubicBezTo>
                      <a:pt x="2732" y="27377"/>
                      <a:pt x="2786" y="28080"/>
                      <a:pt x="2885" y="28707"/>
                    </a:cubicBezTo>
                    <a:cubicBezTo>
                      <a:pt x="2939" y="29045"/>
                      <a:pt x="3026" y="29377"/>
                      <a:pt x="3113" y="29715"/>
                    </a:cubicBezTo>
                    <a:cubicBezTo>
                      <a:pt x="3111" y="29714"/>
                      <a:pt x="3108" y="29714"/>
                      <a:pt x="3105" y="29714"/>
                    </a:cubicBezTo>
                    <a:cubicBezTo>
                      <a:pt x="3086" y="29714"/>
                      <a:pt x="3069" y="29728"/>
                      <a:pt x="3064" y="29742"/>
                    </a:cubicBezTo>
                    <a:cubicBezTo>
                      <a:pt x="2928" y="30189"/>
                      <a:pt x="2618" y="30554"/>
                      <a:pt x="2541" y="31017"/>
                    </a:cubicBezTo>
                    <a:cubicBezTo>
                      <a:pt x="2378" y="31284"/>
                      <a:pt x="2220" y="31573"/>
                      <a:pt x="2214" y="31884"/>
                    </a:cubicBezTo>
                    <a:cubicBezTo>
                      <a:pt x="2209" y="32260"/>
                      <a:pt x="2318" y="32614"/>
                      <a:pt x="2383" y="32984"/>
                    </a:cubicBezTo>
                    <a:cubicBezTo>
                      <a:pt x="2383" y="32991"/>
                      <a:pt x="2387" y="32994"/>
                      <a:pt x="2392" y="32994"/>
                    </a:cubicBezTo>
                    <a:cubicBezTo>
                      <a:pt x="2398" y="32994"/>
                      <a:pt x="2405" y="32988"/>
                      <a:pt x="2405" y="32979"/>
                    </a:cubicBezTo>
                    <a:cubicBezTo>
                      <a:pt x="2389" y="32619"/>
                      <a:pt x="2242" y="32249"/>
                      <a:pt x="2285" y="31889"/>
                    </a:cubicBezTo>
                    <a:cubicBezTo>
                      <a:pt x="2323" y="31649"/>
                      <a:pt x="2405" y="31415"/>
                      <a:pt x="2525" y="31202"/>
                    </a:cubicBezTo>
                    <a:lnTo>
                      <a:pt x="2525" y="31202"/>
                    </a:lnTo>
                    <a:cubicBezTo>
                      <a:pt x="2503" y="31682"/>
                      <a:pt x="2623" y="32118"/>
                      <a:pt x="2841" y="32548"/>
                    </a:cubicBezTo>
                    <a:cubicBezTo>
                      <a:pt x="2843" y="32552"/>
                      <a:pt x="2845" y="32553"/>
                      <a:pt x="2848" y="32553"/>
                    </a:cubicBezTo>
                    <a:cubicBezTo>
                      <a:pt x="2854" y="32553"/>
                      <a:pt x="2861" y="32547"/>
                      <a:pt x="2857" y="32543"/>
                    </a:cubicBezTo>
                    <a:cubicBezTo>
                      <a:pt x="2661" y="32042"/>
                      <a:pt x="2530" y="31491"/>
                      <a:pt x="2656" y="30963"/>
                    </a:cubicBezTo>
                    <a:cubicBezTo>
                      <a:pt x="2656" y="30952"/>
                      <a:pt x="2656" y="30946"/>
                      <a:pt x="2656" y="30941"/>
                    </a:cubicBezTo>
                    <a:cubicBezTo>
                      <a:pt x="2667" y="30897"/>
                      <a:pt x="2678" y="30848"/>
                      <a:pt x="2694" y="30805"/>
                    </a:cubicBezTo>
                    <a:cubicBezTo>
                      <a:pt x="2721" y="30723"/>
                      <a:pt x="2759" y="30636"/>
                      <a:pt x="2803" y="30559"/>
                    </a:cubicBezTo>
                    <a:cubicBezTo>
                      <a:pt x="2879" y="31224"/>
                      <a:pt x="3228" y="31758"/>
                      <a:pt x="3528" y="32330"/>
                    </a:cubicBezTo>
                    <a:cubicBezTo>
                      <a:pt x="3524" y="32329"/>
                      <a:pt x="3520" y="32329"/>
                      <a:pt x="3516" y="32329"/>
                    </a:cubicBezTo>
                    <a:cubicBezTo>
                      <a:pt x="3499" y="32329"/>
                      <a:pt x="3483" y="32340"/>
                      <a:pt x="3479" y="32358"/>
                    </a:cubicBezTo>
                    <a:cubicBezTo>
                      <a:pt x="3391" y="32690"/>
                      <a:pt x="3266" y="33039"/>
                      <a:pt x="3255" y="33382"/>
                    </a:cubicBezTo>
                    <a:cubicBezTo>
                      <a:pt x="3250" y="33714"/>
                      <a:pt x="3288" y="34052"/>
                      <a:pt x="3375" y="34379"/>
                    </a:cubicBezTo>
                    <a:cubicBezTo>
                      <a:pt x="3484" y="34864"/>
                      <a:pt x="3751" y="35720"/>
                      <a:pt x="3380" y="36161"/>
                    </a:cubicBezTo>
                    <a:cubicBezTo>
                      <a:pt x="3369" y="36176"/>
                      <a:pt x="3382" y="36192"/>
                      <a:pt x="3398" y="36192"/>
                    </a:cubicBezTo>
                    <a:cubicBezTo>
                      <a:pt x="3405" y="36192"/>
                      <a:pt x="3412" y="36189"/>
                      <a:pt x="3419" y="36183"/>
                    </a:cubicBezTo>
                    <a:cubicBezTo>
                      <a:pt x="3707" y="35856"/>
                      <a:pt x="3637" y="35246"/>
                      <a:pt x="3566" y="34848"/>
                    </a:cubicBezTo>
                    <a:cubicBezTo>
                      <a:pt x="3484" y="34412"/>
                      <a:pt x="3326" y="33965"/>
                      <a:pt x="3348" y="33513"/>
                    </a:cubicBezTo>
                    <a:cubicBezTo>
                      <a:pt x="3364" y="33137"/>
                      <a:pt x="3489" y="32783"/>
                      <a:pt x="3571" y="32412"/>
                    </a:cubicBezTo>
                    <a:cubicBezTo>
                      <a:pt x="3642" y="32554"/>
                      <a:pt x="3713" y="32701"/>
                      <a:pt x="3773" y="32854"/>
                    </a:cubicBezTo>
                    <a:cubicBezTo>
                      <a:pt x="3974" y="33333"/>
                      <a:pt x="4083" y="33845"/>
                      <a:pt x="4094" y="34363"/>
                    </a:cubicBezTo>
                    <a:cubicBezTo>
                      <a:pt x="4111" y="34837"/>
                      <a:pt x="4149" y="35311"/>
                      <a:pt x="3969" y="35758"/>
                    </a:cubicBezTo>
                    <a:cubicBezTo>
                      <a:pt x="3962" y="35779"/>
                      <a:pt x="3980" y="35793"/>
                      <a:pt x="3997" y="35793"/>
                    </a:cubicBezTo>
                    <a:cubicBezTo>
                      <a:pt x="4006" y="35793"/>
                      <a:pt x="4014" y="35789"/>
                      <a:pt x="4018" y="35780"/>
                    </a:cubicBezTo>
                    <a:cubicBezTo>
                      <a:pt x="4214" y="35327"/>
                      <a:pt x="4192" y="34853"/>
                      <a:pt x="4192" y="34374"/>
                    </a:cubicBezTo>
                    <a:lnTo>
                      <a:pt x="4192" y="34319"/>
                    </a:lnTo>
                    <a:cubicBezTo>
                      <a:pt x="4361" y="34575"/>
                      <a:pt x="4541" y="34848"/>
                      <a:pt x="4563" y="35148"/>
                    </a:cubicBezTo>
                    <a:cubicBezTo>
                      <a:pt x="4579" y="35442"/>
                      <a:pt x="4568" y="35736"/>
                      <a:pt x="4530" y="36025"/>
                    </a:cubicBezTo>
                    <a:cubicBezTo>
                      <a:pt x="4519" y="36025"/>
                      <a:pt x="4508" y="36036"/>
                      <a:pt x="4503" y="36041"/>
                    </a:cubicBezTo>
                    <a:cubicBezTo>
                      <a:pt x="4089" y="36564"/>
                      <a:pt x="3500" y="36880"/>
                      <a:pt x="3261" y="37529"/>
                    </a:cubicBezTo>
                    <a:cubicBezTo>
                      <a:pt x="3037" y="38134"/>
                      <a:pt x="3124" y="38657"/>
                      <a:pt x="3255" y="39272"/>
                    </a:cubicBezTo>
                    <a:cubicBezTo>
                      <a:pt x="3255" y="39278"/>
                      <a:pt x="3259" y="39281"/>
                      <a:pt x="3263" y="39281"/>
                    </a:cubicBezTo>
                    <a:cubicBezTo>
                      <a:pt x="3266" y="39281"/>
                      <a:pt x="3269" y="39278"/>
                      <a:pt x="3266" y="39272"/>
                    </a:cubicBezTo>
                    <a:cubicBezTo>
                      <a:pt x="3173" y="38575"/>
                      <a:pt x="3124" y="37910"/>
                      <a:pt x="3517" y="37278"/>
                    </a:cubicBezTo>
                    <a:cubicBezTo>
                      <a:pt x="3707" y="36973"/>
                      <a:pt x="3974" y="36750"/>
                      <a:pt x="4252" y="36510"/>
                    </a:cubicBezTo>
                    <a:cubicBezTo>
                      <a:pt x="4339" y="36439"/>
                      <a:pt x="4421" y="36363"/>
                      <a:pt x="4497" y="36281"/>
                    </a:cubicBezTo>
                    <a:lnTo>
                      <a:pt x="4497" y="36281"/>
                    </a:lnTo>
                    <a:cubicBezTo>
                      <a:pt x="4497" y="36308"/>
                      <a:pt x="4487" y="36335"/>
                      <a:pt x="4487" y="36363"/>
                    </a:cubicBezTo>
                    <a:cubicBezTo>
                      <a:pt x="4448" y="36619"/>
                      <a:pt x="4416" y="36869"/>
                      <a:pt x="4405" y="37120"/>
                    </a:cubicBezTo>
                    <a:cubicBezTo>
                      <a:pt x="4388" y="37120"/>
                      <a:pt x="4372" y="37125"/>
                      <a:pt x="4361" y="37142"/>
                    </a:cubicBezTo>
                    <a:cubicBezTo>
                      <a:pt x="4247" y="37354"/>
                      <a:pt x="4062" y="37512"/>
                      <a:pt x="3958" y="37730"/>
                    </a:cubicBezTo>
                    <a:cubicBezTo>
                      <a:pt x="3871" y="37916"/>
                      <a:pt x="3811" y="38101"/>
                      <a:pt x="3767" y="38297"/>
                    </a:cubicBezTo>
                    <a:cubicBezTo>
                      <a:pt x="3675" y="38684"/>
                      <a:pt x="3669" y="39082"/>
                      <a:pt x="3751" y="39469"/>
                    </a:cubicBezTo>
                    <a:cubicBezTo>
                      <a:pt x="3751" y="39477"/>
                      <a:pt x="3756" y="39481"/>
                      <a:pt x="3762" y="39481"/>
                    </a:cubicBezTo>
                    <a:cubicBezTo>
                      <a:pt x="3767" y="39481"/>
                      <a:pt x="3773" y="39477"/>
                      <a:pt x="3773" y="39469"/>
                    </a:cubicBezTo>
                    <a:cubicBezTo>
                      <a:pt x="3718" y="39005"/>
                      <a:pt x="3773" y="38537"/>
                      <a:pt x="3920" y="38101"/>
                    </a:cubicBezTo>
                    <a:cubicBezTo>
                      <a:pt x="3920" y="38090"/>
                      <a:pt x="3925" y="38079"/>
                      <a:pt x="3931" y="38074"/>
                    </a:cubicBezTo>
                    <a:cubicBezTo>
                      <a:pt x="4345" y="38711"/>
                      <a:pt x="3931" y="39567"/>
                      <a:pt x="4230" y="40259"/>
                    </a:cubicBezTo>
                    <a:cubicBezTo>
                      <a:pt x="4459" y="40793"/>
                      <a:pt x="5091" y="41087"/>
                      <a:pt x="5680" y="41103"/>
                    </a:cubicBezTo>
                    <a:cubicBezTo>
                      <a:pt x="5794" y="41310"/>
                      <a:pt x="5914" y="41512"/>
                      <a:pt x="6018" y="41719"/>
                    </a:cubicBezTo>
                    <a:cubicBezTo>
                      <a:pt x="6022" y="41727"/>
                      <a:pt x="6028" y="41729"/>
                      <a:pt x="6034" y="41729"/>
                    </a:cubicBezTo>
                    <a:cubicBezTo>
                      <a:pt x="6046" y="41729"/>
                      <a:pt x="6058" y="41719"/>
                      <a:pt x="6050" y="41708"/>
                    </a:cubicBezTo>
                    <a:cubicBezTo>
                      <a:pt x="5958" y="41501"/>
                      <a:pt x="5843" y="41305"/>
                      <a:pt x="5734" y="41103"/>
                    </a:cubicBezTo>
                    <a:lnTo>
                      <a:pt x="5756" y="41103"/>
                    </a:lnTo>
                    <a:cubicBezTo>
                      <a:pt x="5783" y="41103"/>
                      <a:pt x="5783" y="41071"/>
                      <a:pt x="5762" y="41071"/>
                    </a:cubicBezTo>
                    <a:lnTo>
                      <a:pt x="5713" y="41071"/>
                    </a:lnTo>
                    <a:cubicBezTo>
                      <a:pt x="5674" y="40989"/>
                      <a:pt x="5631" y="40907"/>
                      <a:pt x="5598" y="40825"/>
                    </a:cubicBezTo>
                    <a:cubicBezTo>
                      <a:pt x="5473" y="40537"/>
                      <a:pt x="5418" y="40226"/>
                      <a:pt x="5435" y="39910"/>
                    </a:cubicBezTo>
                    <a:lnTo>
                      <a:pt x="5435" y="39910"/>
                    </a:lnTo>
                    <a:cubicBezTo>
                      <a:pt x="5767" y="40368"/>
                      <a:pt x="6138" y="40804"/>
                      <a:pt x="6541" y="41207"/>
                    </a:cubicBezTo>
                    <a:cubicBezTo>
                      <a:pt x="6544" y="41210"/>
                      <a:pt x="6549" y="41212"/>
                      <a:pt x="6553" y="41212"/>
                    </a:cubicBezTo>
                    <a:cubicBezTo>
                      <a:pt x="6569" y="41212"/>
                      <a:pt x="6586" y="41192"/>
                      <a:pt x="6574" y="41180"/>
                    </a:cubicBezTo>
                    <a:cubicBezTo>
                      <a:pt x="6394" y="40989"/>
                      <a:pt x="6225" y="40793"/>
                      <a:pt x="6061" y="40591"/>
                    </a:cubicBezTo>
                    <a:lnTo>
                      <a:pt x="6061" y="40591"/>
                    </a:lnTo>
                    <a:cubicBezTo>
                      <a:pt x="6149" y="40646"/>
                      <a:pt x="6247" y="40700"/>
                      <a:pt x="6334" y="40744"/>
                    </a:cubicBezTo>
                    <a:cubicBezTo>
                      <a:pt x="6584" y="40885"/>
                      <a:pt x="6819" y="41032"/>
                      <a:pt x="6939" y="41299"/>
                    </a:cubicBezTo>
                    <a:cubicBezTo>
                      <a:pt x="6941" y="41305"/>
                      <a:pt x="6945" y="41308"/>
                      <a:pt x="6950" y="41308"/>
                    </a:cubicBezTo>
                    <a:cubicBezTo>
                      <a:pt x="6959" y="41308"/>
                      <a:pt x="6969" y="41299"/>
                      <a:pt x="6966" y="41289"/>
                    </a:cubicBezTo>
                    <a:cubicBezTo>
                      <a:pt x="6879" y="41065"/>
                      <a:pt x="6710" y="40913"/>
                      <a:pt x="6508" y="40782"/>
                    </a:cubicBezTo>
                    <a:cubicBezTo>
                      <a:pt x="6383" y="40705"/>
                      <a:pt x="6257" y="40635"/>
                      <a:pt x="6143" y="40553"/>
                    </a:cubicBezTo>
                    <a:cubicBezTo>
                      <a:pt x="6045" y="40482"/>
                      <a:pt x="5969" y="40395"/>
                      <a:pt x="5871" y="40319"/>
                    </a:cubicBezTo>
                    <a:cubicBezTo>
                      <a:pt x="5865" y="40313"/>
                      <a:pt x="5860" y="40313"/>
                      <a:pt x="5849" y="40313"/>
                    </a:cubicBezTo>
                    <a:cubicBezTo>
                      <a:pt x="5707" y="40122"/>
                      <a:pt x="5565" y="39921"/>
                      <a:pt x="5435" y="39719"/>
                    </a:cubicBezTo>
                    <a:lnTo>
                      <a:pt x="5435" y="39681"/>
                    </a:lnTo>
                    <a:cubicBezTo>
                      <a:pt x="5435" y="39659"/>
                      <a:pt x="5416" y="39640"/>
                      <a:pt x="5395" y="39640"/>
                    </a:cubicBezTo>
                    <a:cubicBezTo>
                      <a:pt x="5390" y="39640"/>
                      <a:pt x="5385" y="39641"/>
                      <a:pt x="5380" y="39643"/>
                    </a:cubicBezTo>
                    <a:cubicBezTo>
                      <a:pt x="5364" y="39610"/>
                      <a:pt x="5342" y="39578"/>
                      <a:pt x="5320" y="39550"/>
                    </a:cubicBezTo>
                    <a:cubicBezTo>
                      <a:pt x="4972" y="38994"/>
                      <a:pt x="4617" y="38373"/>
                      <a:pt x="4536" y="37714"/>
                    </a:cubicBezTo>
                    <a:cubicBezTo>
                      <a:pt x="4448" y="36995"/>
                      <a:pt x="4650" y="36275"/>
                      <a:pt x="4694" y="35556"/>
                    </a:cubicBezTo>
                    <a:cubicBezTo>
                      <a:pt x="4721" y="35000"/>
                      <a:pt x="4530" y="34586"/>
                      <a:pt x="4181" y="34145"/>
                    </a:cubicBezTo>
                    <a:cubicBezTo>
                      <a:pt x="4165" y="33813"/>
                      <a:pt x="4105" y="33486"/>
                      <a:pt x="4002" y="33170"/>
                    </a:cubicBezTo>
                    <a:cubicBezTo>
                      <a:pt x="3838" y="32695"/>
                      <a:pt x="3582" y="32292"/>
                      <a:pt x="3348" y="31856"/>
                    </a:cubicBezTo>
                    <a:cubicBezTo>
                      <a:pt x="3113" y="31415"/>
                      <a:pt x="2983" y="30957"/>
                      <a:pt x="2879" y="30467"/>
                    </a:cubicBezTo>
                    <a:cubicBezTo>
                      <a:pt x="2879" y="30456"/>
                      <a:pt x="2874" y="30451"/>
                      <a:pt x="2863" y="30445"/>
                    </a:cubicBezTo>
                    <a:cubicBezTo>
                      <a:pt x="2972" y="30243"/>
                      <a:pt x="3092" y="30053"/>
                      <a:pt x="3135" y="29840"/>
                    </a:cubicBezTo>
                    <a:cubicBezTo>
                      <a:pt x="3239" y="30243"/>
                      <a:pt x="3326" y="30647"/>
                      <a:pt x="3342" y="31050"/>
                    </a:cubicBezTo>
                    <a:cubicBezTo>
                      <a:pt x="3342" y="31061"/>
                      <a:pt x="3353" y="31068"/>
                      <a:pt x="3363" y="31068"/>
                    </a:cubicBezTo>
                    <a:cubicBezTo>
                      <a:pt x="3372" y="31068"/>
                      <a:pt x="3380" y="31063"/>
                      <a:pt x="3380" y="31050"/>
                    </a:cubicBezTo>
                    <a:cubicBezTo>
                      <a:pt x="3380" y="30352"/>
                      <a:pt x="3124" y="29655"/>
                      <a:pt x="3015" y="28963"/>
                    </a:cubicBezTo>
                    <a:cubicBezTo>
                      <a:pt x="2994" y="28843"/>
                      <a:pt x="2972" y="28712"/>
                      <a:pt x="2955" y="28587"/>
                    </a:cubicBezTo>
                    <a:lnTo>
                      <a:pt x="2955" y="28587"/>
                    </a:lnTo>
                    <a:cubicBezTo>
                      <a:pt x="3250" y="28963"/>
                      <a:pt x="3642" y="29290"/>
                      <a:pt x="3860" y="29709"/>
                    </a:cubicBezTo>
                    <a:cubicBezTo>
                      <a:pt x="4007" y="29993"/>
                      <a:pt x="4105" y="30298"/>
                      <a:pt x="4067" y="30625"/>
                    </a:cubicBezTo>
                    <a:cubicBezTo>
                      <a:pt x="4045" y="30794"/>
                      <a:pt x="4040" y="30963"/>
                      <a:pt x="4056" y="31132"/>
                    </a:cubicBezTo>
                    <a:cubicBezTo>
                      <a:pt x="4059" y="31149"/>
                      <a:pt x="4070" y="31156"/>
                      <a:pt x="4081" y="31156"/>
                    </a:cubicBezTo>
                    <a:cubicBezTo>
                      <a:pt x="4095" y="31156"/>
                      <a:pt x="4111" y="31144"/>
                      <a:pt x="4111" y="31126"/>
                    </a:cubicBezTo>
                    <a:cubicBezTo>
                      <a:pt x="4083" y="30832"/>
                      <a:pt x="4192" y="30549"/>
                      <a:pt x="4138" y="30254"/>
                    </a:cubicBezTo>
                    <a:cubicBezTo>
                      <a:pt x="4100" y="30053"/>
                      <a:pt x="4034" y="29857"/>
                      <a:pt x="3931" y="29677"/>
                    </a:cubicBezTo>
                    <a:cubicBezTo>
                      <a:pt x="3669" y="29230"/>
                      <a:pt x="3282" y="28859"/>
                      <a:pt x="2955" y="28462"/>
                    </a:cubicBezTo>
                    <a:cubicBezTo>
                      <a:pt x="2950" y="28456"/>
                      <a:pt x="2945" y="28456"/>
                      <a:pt x="2939" y="28451"/>
                    </a:cubicBezTo>
                    <a:cubicBezTo>
                      <a:pt x="2928" y="28336"/>
                      <a:pt x="2917" y="28227"/>
                      <a:pt x="2912" y="28113"/>
                    </a:cubicBezTo>
                    <a:lnTo>
                      <a:pt x="2912" y="28113"/>
                    </a:lnTo>
                    <a:cubicBezTo>
                      <a:pt x="3560" y="28658"/>
                      <a:pt x="4176" y="29268"/>
                      <a:pt x="4378" y="30102"/>
                    </a:cubicBezTo>
                    <a:cubicBezTo>
                      <a:pt x="4579" y="30952"/>
                      <a:pt x="4405" y="31775"/>
                      <a:pt x="4416" y="32636"/>
                    </a:cubicBezTo>
                    <a:cubicBezTo>
                      <a:pt x="4416" y="32641"/>
                      <a:pt x="4420" y="32644"/>
                      <a:pt x="4424" y="32644"/>
                    </a:cubicBezTo>
                    <a:cubicBezTo>
                      <a:pt x="4428" y="32644"/>
                      <a:pt x="4432" y="32641"/>
                      <a:pt x="4432" y="32636"/>
                    </a:cubicBezTo>
                    <a:cubicBezTo>
                      <a:pt x="4497" y="31682"/>
                      <a:pt x="4715" y="30805"/>
                      <a:pt x="4416" y="29867"/>
                    </a:cubicBezTo>
                    <a:cubicBezTo>
                      <a:pt x="4165" y="29072"/>
                      <a:pt x="3544" y="28522"/>
                      <a:pt x="2912" y="27993"/>
                    </a:cubicBezTo>
                    <a:lnTo>
                      <a:pt x="2906" y="27993"/>
                    </a:lnTo>
                    <a:cubicBezTo>
                      <a:pt x="2879" y="27606"/>
                      <a:pt x="2939" y="27225"/>
                      <a:pt x="3081" y="26871"/>
                    </a:cubicBezTo>
                    <a:cubicBezTo>
                      <a:pt x="3190" y="26985"/>
                      <a:pt x="3277" y="27116"/>
                      <a:pt x="3353" y="27257"/>
                    </a:cubicBezTo>
                    <a:cubicBezTo>
                      <a:pt x="3506" y="27579"/>
                      <a:pt x="3637" y="27917"/>
                      <a:pt x="3746" y="28260"/>
                    </a:cubicBezTo>
                    <a:cubicBezTo>
                      <a:pt x="3750" y="28274"/>
                      <a:pt x="3762" y="28280"/>
                      <a:pt x="3775" y="28280"/>
                    </a:cubicBezTo>
                    <a:cubicBezTo>
                      <a:pt x="3797" y="28280"/>
                      <a:pt x="3823" y="28262"/>
                      <a:pt x="3816" y="28238"/>
                    </a:cubicBezTo>
                    <a:cubicBezTo>
                      <a:pt x="3680" y="27677"/>
                      <a:pt x="3495" y="27132"/>
                      <a:pt x="3092" y="26707"/>
                    </a:cubicBezTo>
                    <a:cubicBezTo>
                      <a:pt x="3135" y="25775"/>
                      <a:pt x="3446" y="24876"/>
                      <a:pt x="3457" y="23944"/>
                    </a:cubicBezTo>
                    <a:cubicBezTo>
                      <a:pt x="3462" y="23552"/>
                      <a:pt x="3440" y="23149"/>
                      <a:pt x="3304" y="22778"/>
                    </a:cubicBezTo>
                    <a:cubicBezTo>
                      <a:pt x="3184" y="22441"/>
                      <a:pt x="2966" y="22190"/>
                      <a:pt x="2786" y="21890"/>
                    </a:cubicBezTo>
                    <a:cubicBezTo>
                      <a:pt x="2825" y="21460"/>
                      <a:pt x="2841" y="21018"/>
                      <a:pt x="3184" y="20719"/>
                    </a:cubicBezTo>
                    <a:cubicBezTo>
                      <a:pt x="3261" y="20822"/>
                      <a:pt x="3348" y="20920"/>
                      <a:pt x="3419" y="21024"/>
                    </a:cubicBezTo>
                    <a:cubicBezTo>
                      <a:pt x="3587" y="21264"/>
                      <a:pt x="3756" y="21531"/>
                      <a:pt x="3811" y="21814"/>
                    </a:cubicBezTo>
                    <a:cubicBezTo>
                      <a:pt x="3816" y="21836"/>
                      <a:pt x="3822" y="21857"/>
                      <a:pt x="3822" y="21874"/>
                    </a:cubicBezTo>
                    <a:cubicBezTo>
                      <a:pt x="3811" y="21890"/>
                      <a:pt x="3811" y="21912"/>
                      <a:pt x="3822" y="21928"/>
                    </a:cubicBezTo>
                    <a:lnTo>
                      <a:pt x="3833" y="21945"/>
                    </a:lnTo>
                    <a:cubicBezTo>
                      <a:pt x="3865" y="22157"/>
                      <a:pt x="3865" y="22375"/>
                      <a:pt x="3909" y="22588"/>
                    </a:cubicBezTo>
                    <a:cubicBezTo>
                      <a:pt x="3909" y="22593"/>
                      <a:pt x="3913" y="22596"/>
                      <a:pt x="3917" y="22596"/>
                    </a:cubicBezTo>
                    <a:cubicBezTo>
                      <a:pt x="3921" y="22596"/>
                      <a:pt x="3925" y="22593"/>
                      <a:pt x="3925" y="22588"/>
                    </a:cubicBezTo>
                    <a:cubicBezTo>
                      <a:pt x="3920" y="22397"/>
                      <a:pt x="3920" y="22212"/>
                      <a:pt x="3904" y="22032"/>
                    </a:cubicBezTo>
                    <a:lnTo>
                      <a:pt x="3904" y="22032"/>
                    </a:lnTo>
                    <a:cubicBezTo>
                      <a:pt x="4285" y="22577"/>
                      <a:pt x="4241" y="23242"/>
                      <a:pt x="4220" y="23879"/>
                    </a:cubicBezTo>
                    <a:cubicBezTo>
                      <a:pt x="4209" y="24250"/>
                      <a:pt x="4192" y="24631"/>
                      <a:pt x="4040" y="24969"/>
                    </a:cubicBezTo>
                    <a:cubicBezTo>
                      <a:pt x="3925" y="25230"/>
                      <a:pt x="3789" y="25481"/>
                      <a:pt x="3686" y="25743"/>
                    </a:cubicBezTo>
                    <a:cubicBezTo>
                      <a:pt x="3679" y="25760"/>
                      <a:pt x="3694" y="25773"/>
                      <a:pt x="3709" y="25773"/>
                    </a:cubicBezTo>
                    <a:cubicBezTo>
                      <a:pt x="3717" y="25773"/>
                      <a:pt x="3725" y="25769"/>
                      <a:pt x="3729" y="25759"/>
                    </a:cubicBezTo>
                    <a:cubicBezTo>
                      <a:pt x="3893" y="25383"/>
                      <a:pt x="4121" y="25040"/>
                      <a:pt x="4236" y="24642"/>
                    </a:cubicBezTo>
                    <a:cubicBezTo>
                      <a:pt x="4329" y="24326"/>
                      <a:pt x="4318" y="23966"/>
                      <a:pt x="4329" y="23639"/>
                    </a:cubicBezTo>
                    <a:cubicBezTo>
                      <a:pt x="4345" y="23013"/>
                      <a:pt x="4350" y="22375"/>
                      <a:pt x="3887" y="21879"/>
                    </a:cubicBezTo>
                    <a:cubicBezTo>
                      <a:pt x="3854" y="21623"/>
                      <a:pt x="3767" y="21383"/>
                      <a:pt x="3631" y="21171"/>
                    </a:cubicBezTo>
                    <a:cubicBezTo>
                      <a:pt x="3604" y="21127"/>
                      <a:pt x="3577" y="21089"/>
                      <a:pt x="3544" y="21046"/>
                    </a:cubicBezTo>
                    <a:lnTo>
                      <a:pt x="3544" y="21046"/>
                    </a:lnTo>
                    <a:cubicBezTo>
                      <a:pt x="3664" y="21084"/>
                      <a:pt x="3778" y="21133"/>
                      <a:pt x="3887" y="21187"/>
                    </a:cubicBezTo>
                    <a:cubicBezTo>
                      <a:pt x="4013" y="21269"/>
                      <a:pt x="4121" y="21378"/>
                      <a:pt x="4198" y="21509"/>
                    </a:cubicBezTo>
                    <a:cubicBezTo>
                      <a:pt x="4202" y="21514"/>
                      <a:pt x="4207" y="21517"/>
                      <a:pt x="4212" y="21517"/>
                    </a:cubicBezTo>
                    <a:cubicBezTo>
                      <a:pt x="4221" y="21517"/>
                      <a:pt x="4229" y="21508"/>
                      <a:pt x="4225" y="21498"/>
                    </a:cubicBezTo>
                    <a:cubicBezTo>
                      <a:pt x="4100" y="21204"/>
                      <a:pt x="3838" y="20997"/>
                      <a:pt x="3522" y="20942"/>
                    </a:cubicBezTo>
                    <a:cubicBezTo>
                      <a:pt x="3519" y="20941"/>
                      <a:pt x="3516" y="20941"/>
                      <a:pt x="3513" y="20941"/>
                    </a:cubicBezTo>
                    <a:cubicBezTo>
                      <a:pt x="3500" y="20941"/>
                      <a:pt x="3488" y="20949"/>
                      <a:pt x="3484" y="20958"/>
                    </a:cubicBezTo>
                    <a:cubicBezTo>
                      <a:pt x="3386" y="20833"/>
                      <a:pt x="3288" y="20713"/>
                      <a:pt x="3201" y="20582"/>
                    </a:cubicBezTo>
                    <a:cubicBezTo>
                      <a:pt x="3021" y="20326"/>
                      <a:pt x="2977" y="20070"/>
                      <a:pt x="2879" y="19787"/>
                    </a:cubicBezTo>
                    <a:lnTo>
                      <a:pt x="2890" y="19787"/>
                    </a:lnTo>
                    <a:cubicBezTo>
                      <a:pt x="3353" y="19950"/>
                      <a:pt x="3904" y="19994"/>
                      <a:pt x="4209" y="20408"/>
                    </a:cubicBezTo>
                    <a:cubicBezTo>
                      <a:pt x="4212" y="20413"/>
                      <a:pt x="4216" y="20415"/>
                      <a:pt x="4221" y="20415"/>
                    </a:cubicBezTo>
                    <a:cubicBezTo>
                      <a:pt x="4232" y="20415"/>
                      <a:pt x="4244" y="20403"/>
                      <a:pt x="4236" y="20392"/>
                    </a:cubicBezTo>
                    <a:cubicBezTo>
                      <a:pt x="3958" y="19961"/>
                      <a:pt x="3462" y="19912"/>
                      <a:pt x="3004" y="19738"/>
                    </a:cubicBezTo>
                    <a:cubicBezTo>
                      <a:pt x="2656" y="19602"/>
                      <a:pt x="2514" y="19389"/>
                      <a:pt x="2269" y="19149"/>
                    </a:cubicBezTo>
                    <a:cubicBezTo>
                      <a:pt x="2138" y="19002"/>
                      <a:pt x="1958" y="18910"/>
                      <a:pt x="1768" y="18888"/>
                    </a:cubicBezTo>
                    <a:cubicBezTo>
                      <a:pt x="1762" y="18708"/>
                      <a:pt x="1762" y="18534"/>
                      <a:pt x="1762" y="18359"/>
                    </a:cubicBezTo>
                    <a:lnTo>
                      <a:pt x="1762" y="18321"/>
                    </a:lnTo>
                    <a:cubicBezTo>
                      <a:pt x="2013" y="18359"/>
                      <a:pt x="2258" y="18348"/>
                      <a:pt x="2481" y="18506"/>
                    </a:cubicBezTo>
                    <a:cubicBezTo>
                      <a:pt x="2503" y="18517"/>
                      <a:pt x="2525" y="18534"/>
                      <a:pt x="2541" y="18550"/>
                    </a:cubicBezTo>
                    <a:cubicBezTo>
                      <a:pt x="2541" y="18550"/>
                      <a:pt x="2541" y="18550"/>
                      <a:pt x="2541" y="18555"/>
                    </a:cubicBezTo>
                    <a:cubicBezTo>
                      <a:pt x="2546" y="18569"/>
                      <a:pt x="2558" y="18579"/>
                      <a:pt x="2571" y="18579"/>
                    </a:cubicBezTo>
                    <a:cubicBezTo>
                      <a:pt x="2574" y="18579"/>
                      <a:pt x="2577" y="18578"/>
                      <a:pt x="2579" y="18577"/>
                    </a:cubicBezTo>
                    <a:cubicBezTo>
                      <a:pt x="2732" y="18692"/>
                      <a:pt x="2879" y="18811"/>
                      <a:pt x="3021" y="18942"/>
                    </a:cubicBezTo>
                    <a:cubicBezTo>
                      <a:pt x="3288" y="19187"/>
                      <a:pt x="3549" y="19422"/>
                      <a:pt x="3882" y="19585"/>
                    </a:cubicBezTo>
                    <a:cubicBezTo>
                      <a:pt x="3884" y="19587"/>
                      <a:pt x="3887" y="19588"/>
                      <a:pt x="3890" y="19588"/>
                    </a:cubicBezTo>
                    <a:cubicBezTo>
                      <a:pt x="3906" y="19588"/>
                      <a:pt x="3922" y="19566"/>
                      <a:pt x="3904" y="19553"/>
                    </a:cubicBezTo>
                    <a:cubicBezTo>
                      <a:pt x="3484" y="19307"/>
                      <a:pt x="3179" y="18948"/>
                      <a:pt x="2814" y="18648"/>
                    </a:cubicBezTo>
                    <a:cubicBezTo>
                      <a:pt x="2743" y="18588"/>
                      <a:pt x="2667" y="18528"/>
                      <a:pt x="2590" y="18474"/>
                    </a:cubicBezTo>
                    <a:cubicBezTo>
                      <a:pt x="2400" y="16970"/>
                      <a:pt x="1223" y="15978"/>
                      <a:pt x="280" y="14866"/>
                    </a:cubicBezTo>
                    <a:cubicBezTo>
                      <a:pt x="280" y="14861"/>
                      <a:pt x="275" y="14856"/>
                      <a:pt x="269" y="14856"/>
                    </a:cubicBezTo>
                    <a:lnTo>
                      <a:pt x="269" y="14272"/>
                    </a:lnTo>
                    <a:cubicBezTo>
                      <a:pt x="416" y="14480"/>
                      <a:pt x="667" y="14583"/>
                      <a:pt x="907" y="14665"/>
                    </a:cubicBezTo>
                    <a:cubicBezTo>
                      <a:pt x="1326" y="14812"/>
                      <a:pt x="1675" y="14970"/>
                      <a:pt x="1985" y="15286"/>
                    </a:cubicBezTo>
                    <a:cubicBezTo>
                      <a:pt x="2634" y="15951"/>
                      <a:pt x="3075" y="16795"/>
                      <a:pt x="3244" y="17705"/>
                    </a:cubicBezTo>
                    <a:cubicBezTo>
                      <a:pt x="3244" y="17716"/>
                      <a:pt x="3252" y="17722"/>
                      <a:pt x="3261" y="17722"/>
                    </a:cubicBezTo>
                    <a:cubicBezTo>
                      <a:pt x="3269" y="17722"/>
                      <a:pt x="3277" y="17716"/>
                      <a:pt x="3277" y="17705"/>
                    </a:cubicBezTo>
                    <a:cubicBezTo>
                      <a:pt x="3304" y="16926"/>
                      <a:pt x="2803" y="16076"/>
                      <a:pt x="2312" y="15482"/>
                    </a:cubicBezTo>
                    <a:cubicBezTo>
                      <a:pt x="2067" y="15188"/>
                      <a:pt x="1778" y="14877"/>
                      <a:pt x="1419" y="14714"/>
                    </a:cubicBezTo>
                    <a:cubicBezTo>
                      <a:pt x="1168" y="14599"/>
                      <a:pt x="917" y="14523"/>
                      <a:pt x="683" y="14403"/>
                    </a:cubicBezTo>
                    <a:cubicBezTo>
                      <a:pt x="874" y="14278"/>
                      <a:pt x="1032" y="14111"/>
                      <a:pt x="1273" y="14111"/>
                    </a:cubicBezTo>
                    <a:cubicBezTo>
                      <a:pt x="1294" y="14111"/>
                      <a:pt x="1315" y="14112"/>
                      <a:pt x="1337" y="14114"/>
                    </a:cubicBezTo>
                    <a:cubicBezTo>
                      <a:pt x="1604" y="14142"/>
                      <a:pt x="1844" y="14278"/>
                      <a:pt x="2007" y="14496"/>
                    </a:cubicBezTo>
                    <a:cubicBezTo>
                      <a:pt x="2193" y="14730"/>
                      <a:pt x="2340" y="14992"/>
                      <a:pt x="2547" y="15215"/>
                    </a:cubicBezTo>
                    <a:cubicBezTo>
                      <a:pt x="2692" y="15369"/>
                      <a:pt x="2991" y="15715"/>
                      <a:pt x="3260" y="15715"/>
                    </a:cubicBezTo>
                    <a:cubicBezTo>
                      <a:pt x="3314" y="15715"/>
                      <a:pt x="3368" y="15701"/>
                      <a:pt x="3419" y="15667"/>
                    </a:cubicBezTo>
                    <a:cubicBezTo>
                      <a:pt x="3433" y="15658"/>
                      <a:pt x="3422" y="15645"/>
                      <a:pt x="3409" y="15645"/>
                    </a:cubicBezTo>
                    <a:cubicBezTo>
                      <a:pt x="3407" y="15645"/>
                      <a:pt x="3404" y="15645"/>
                      <a:pt x="3402" y="15646"/>
                    </a:cubicBezTo>
                    <a:cubicBezTo>
                      <a:pt x="3362" y="15660"/>
                      <a:pt x="3322" y="15667"/>
                      <a:pt x="3281" y="15667"/>
                    </a:cubicBezTo>
                    <a:cubicBezTo>
                      <a:pt x="2775" y="15667"/>
                      <a:pt x="2271" y="14602"/>
                      <a:pt x="2018" y="14354"/>
                    </a:cubicBezTo>
                    <a:cubicBezTo>
                      <a:pt x="1887" y="14213"/>
                      <a:pt x="1724" y="14104"/>
                      <a:pt x="1544" y="14038"/>
                    </a:cubicBezTo>
                    <a:cubicBezTo>
                      <a:pt x="1441" y="13869"/>
                      <a:pt x="1304" y="13722"/>
                      <a:pt x="1135" y="13608"/>
                    </a:cubicBezTo>
                    <a:cubicBezTo>
                      <a:pt x="863" y="13439"/>
                      <a:pt x="558" y="13308"/>
                      <a:pt x="269" y="13161"/>
                    </a:cubicBezTo>
                    <a:lnTo>
                      <a:pt x="258" y="13161"/>
                    </a:lnTo>
                    <a:lnTo>
                      <a:pt x="258" y="12758"/>
                    </a:lnTo>
                    <a:cubicBezTo>
                      <a:pt x="798" y="13030"/>
                      <a:pt x="1370" y="13166"/>
                      <a:pt x="1947" y="13352"/>
                    </a:cubicBezTo>
                    <a:cubicBezTo>
                      <a:pt x="2541" y="13542"/>
                      <a:pt x="3538" y="14011"/>
                      <a:pt x="3239" y="14785"/>
                    </a:cubicBezTo>
                    <a:cubicBezTo>
                      <a:pt x="3228" y="14816"/>
                      <a:pt x="3257" y="14838"/>
                      <a:pt x="3284" y="14838"/>
                    </a:cubicBezTo>
                    <a:cubicBezTo>
                      <a:pt x="3299" y="14838"/>
                      <a:pt x="3314" y="14830"/>
                      <a:pt x="3320" y="14812"/>
                    </a:cubicBezTo>
                    <a:cubicBezTo>
                      <a:pt x="3457" y="14327"/>
                      <a:pt x="3124" y="13788"/>
                      <a:pt x="2678" y="13553"/>
                    </a:cubicBezTo>
                    <a:cubicBezTo>
                      <a:pt x="2073" y="13243"/>
                      <a:pt x="1402" y="13106"/>
                      <a:pt x="776" y="12856"/>
                    </a:cubicBezTo>
                    <a:cubicBezTo>
                      <a:pt x="1046" y="12831"/>
                      <a:pt x="1303" y="12749"/>
                      <a:pt x="1578" y="12749"/>
                    </a:cubicBezTo>
                    <a:cubicBezTo>
                      <a:pt x="1608" y="12749"/>
                      <a:pt x="1639" y="12750"/>
                      <a:pt x="1669" y="12752"/>
                    </a:cubicBezTo>
                    <a:cubicBezTo>
                      <a:pt x="2089" y="12779"/>
                      <a:pt x="2443" y="12910"/>
                      <a:pt x="2743" y="13194"/>
                    </a:cubicBezTo>
                    <a:cubicBezTo>
                      <a:pt x="2747" y="13198"/>
                      <a:pt x="2752" y="13199"/>
                      <a:pt x="2756" y="13199"/>
                    </a:cubicBezTo>
                    <a:cubicBezTo>
                      <a:pt x="2770" y="13199"/>
                      <a:pt x="2782" y="13184"/>
                      <a:pt x="2770" y="13172"/>
                    </a:cubicBezTo>
                    <a:cubicBezTo>
                      <a:pt x="2410" y="12799"/>
                      <a:pt x="2004" y="12699"/>
                      <a:pt x="1567" y="12699"/>
                    </a:cubicBezTo>
                    <a:cubicBezTo>
                      <a:pt x="1264" y="12699"/>
                      <a:pt x="946" y="12747"/>
                      <a:pt x="618" y="12785"/>
                    </a:cubicBezTo>
                    <a:lnTo>
                      <a:pt x="612" y="12785"/>
                    </a:lnTo>
                    <a:cubicBezTo>
                      <a:pt x="503" y="12736"/>
                      <a:pt x="394" y="12681"/>
                      <a:pt x="291" y="12621"/>
                    </a:cubicBezTo>
                    <a:cubicBezTo>
                      <a:pt x="280" y="12616"/>
                      <a:pt x="269" y="12611"/>
                      <a:pt x="258" y="12611"/>
                    </a:cubicBezTo>
                    <a:cubicBezTo>
                      <a:pt x="253" y="12158"/>
                      <a:pt x="253" y="11706"/>
                      <a:pt x="253" y="11248"/>
                    </a:cubicBezTo>
                    <a:lnTo>
                      <a:pt x="253" y="11248"/>
                    </a:lnTo>
                    <a:cubicBezTo>
                      <a:pt x="345" y="11341"/>
                      <a:pt x="411" y="11455"/>
                      <a:pt x="509" y="11548"/>
                    </a:cubicBezTo>
                    <a:cubicBezTo>
                      <a:pt x="596" y="11624"/>
                      <a:pt x="689" y="11690"/>
                      <a:pt x="787" y="11750"/>
                    </a:cubicBezTo>
                    <a:cubicBezTo>
                      <a:pt x="1076" y="11924"/>
                      <a:pt x="1451" y="11984"/>
                      <a:pt x="1768" y="12098"/>
                    </a:cubicBezTo>
                    <a:cubicBezTo>
                      <a:pt x="2154" y="12224"/>
                      <a:pt x="2514" y="12414"/>
                      <a:pt x="2836" y="12665"/>
                    </a:cubicBezTo>
                    <a:cubicBezTo>
                      <a:pt x="3141" y="12910"/>
                      <a:pt x="3310" y="13215"/>
                      <a:pt x="3560" y="13504"/>
                    </a:cubicBezTo>
                    <a:cubicBezTo>
                      <a:pt x="3568" y="13512"/>
                      <a:pt x="3578" y="13516"/>
                      <a:pt x="3587" y="13516"/>
                    </a:cubicBezTo>
                    <a:cubicBezTo>
                      <a:pt x="3615" y="13516"/>
                      <a:pt x="3639" y="13485"/>
                      <a:pt x="3615" y="13461"/>
                    </a:cubicBezTo>
                    <a:cubicBezTo>
                      <a:pt x="3391" y="13188"/>
                      <a:pt x="3255" y="12899"/>
                      <a:pt x="2983" y="12665"/>
                    </a:cubicBezTo>
                    <a:cubicBezTo>
                      <a:pt x="2737" y="12453"/>
                      <a:pt x="2460" y="12278"/>
                      <a:pt x="2165" y="12147"/>
                    </a:cubicBezTo>
                    <a:cubicBezTo>
                      <a:pt x="1768" y="11973"/>
                      <a:pt x="1326" y="11891"/>
                      <a:pt x="939" y="11701"/>
                    </a:cubicBezTo>
                    <a:cubicBezTo>
                      <a:pt x="732" y="11608"/>
                      <a:pt x="558" y="11461"/>
                      <a:pt x="427" y="11276"/>
                    </a:cubicBezTo>
                    <a:cubicBezTo>
                      <a:pt x="378" y="11205"/>
                      <a:pt x="318" y="11150"/>
                      <a:pt x="247" y="11107"/>
                    </a:cubicBezTo>
                    <a:lnTo>
                      <a:pt x="247" y="10426"/>
                    </a:lnTo>
                    <a:lnTo>
                      <a:pt x="247" y="10371"/>
                    </a:lnTo>
                    <a:cubicBezTo>
                      <a:pt x="732" y="10731"/>
                      <a:pt x="1239" y="10878"/>
                      <a:pt x="1811" y="11090"/>
                    </a:cubicBezTo>
                    <a:cubicBezTo>
                      <a:pt x="2351" y="11297"/>
                      <a:pt x="3010" y="11592"/>
                      <a:pt x="3271" y="12115"/>
                    </a:cubicBezTo>
                    <a:cubicBezTo>
                      <a:pt x="3275" y="12120"/>
                      <a:pt x="3281" y="12123"/>
                      <a:pt x="3287" y="12123"/>
                    </a:cubicBezTo>
                    <a:cubicBezTo>
                      <a:pt x="3299" y="12123"/>
                      <a:pt x="3311" y="12113"/>
                      <a:pt x="3304" y="12098"/>
                    </a:cubicBezTo>
                    <a:cubicBezTo>
                      <a:pt x="3103" y="11679"/>
                      <a:pt x="2645" y="11385"/>
                      <a:pt x="2214" y="11183"/>
                    </a:cubicBezTo>
                    <a:cubicBezTo>
                      <a:pt x="1539" y="10867"/>
                      <a:pt x="847" y="10731"/>
                      <a:pt x="253" y="10262"/>
                    </a:cubicBezTo>
                    <a:lnTo>
                      <a:pt x="247" y="10262"/>
                    </a:lnTo>
                    <a:lnTo>
                      <a:pt x="247" y="9014"/>
                    </a:lnTo>
                    <a:cubicBezTo>
                      <a:pt x="503" y="9265"/>
                      <a:pt x="689" y="9575"/>
                      <a:pt x="1010" y="9772"/>
                    </a:cubicBezTo>
                    <a:cubicBezTo>
                      <a:pt x="1244" y="9908"/>
                      <a:pt x="1490" y="10022"/>
                      <a:pt x="1740" y="10126"/>
                    </a:cubicBezTo>
                    <a:cubicBezTo>
                      <a:pt x="2367" y="10382"/>
                      <a:pt x="3081" y="10633"/>
                      <a:pt x="3342" y="11281"/>
                    </a:cubicBezTo>
                    <a:cubicBezTo>
                      <a:pt x="3346" y="11294"/>
                      <a:pt x="3355" y="11299"/>
                      <a:pt x="3366" y="11299"/>
                    </a:cubicBezTo>
                    <a:cubicBezTo>
                      <a:pt x="3386" y="11299"/>
                      <a:pt x="3409" y="11279"/>
                      <a:pt x="3402" y="11254"/>
                    </a:cubicBezTo>
                    <a:cubicBezTo>
                      <a:pt x="3173" y="10709"/>
                      <a:pt x="2667" y="10404"/>
                      <a:pt x="2122" y="10169"/>
                    </a:cubicBezTo>
                    <a:cubicBezTo>
                      <a:pt x="1795" y="10028"/>
                      <a:pt x="1446" y="9908"/>
                      <a:pt x="1146" y="9723"/>
                    </a:cubicBezTo>
                    <a:cubicBezTo>
                      <a:pt x="917" y="9581"/>
                      <a:pt x="721" y="9396"/>
                      <a:pt x="563" y="9183"/>
                    </a:cubicBezTo>
                    <a:cubicBezTo>
                      <a:pt x="465" y="9052"/>
                      <a:pt x="394" y="8943"/>
                      <a:pt x="247" y="8862"/>
                    </a:cubicBezTo>
                    <a:lnTo>
                      <a:pt x="247" y="7979"/>
                    </a:lnTo>
                    <a:cubicBezTo>
                      <a:pt x="705" y="8377"/>
                      <a:pt x="1397" y="8567"/>
                      <a:pt x="1909" y="8867"/>
                    </a:cubicBezTo>
                    <a:cubicBezTo>
                      <a:pt x="2530" y="9227"/>
                      <a:pt x="3277" y="9733"/>
                      <a:pt x="3544" y="10404"/>
                    </a:cubicBezTo>
                    <a:cubicBezTo>
                      <a:pt x="3547" y="10413"/>
                      <a:pt x="3555" y="10416"/>
                      <a:pt x="3563" y="10416"/>
                    </a:cubicBezTo>
                    <a:cubicBezTo>
                      <a:pt x="3580" y="10416"/>
                      <a:pt x="3600" y="10400"/>
                      <a:pt x="3593" y="10382"/>
                    </a:cubicBezTo>
                    <a:cubicBezTo>
                      <a:pt x="3380" y="9810"/>
                      <a:pt x="2808" y="9336"/>
                      <a:pt x="2296" y="8998"/>
                    </a:cubicBezTo>
                    <a:cubicBezTo>
                      <a:pt x="1926" y="8764"/>
                      <a:pt x="1533" y="8546"/>
                      <a:pt x="1135" y="8360"/>
                    </a:cubicBezTo>
                    <a:cubicBezTo>
                      <a:pt x="830" y="8208"/>
                      <a:pt x="476" y="8072"/>
                      <a:pt x="247" y="7821"/>
                    </a:cubicBezTo>
                    <a:lnTo>
                      <a:pt x="247" y="7456"/>
                    </a:lnTo>
                    <a:cubicBezTo>
                      <a:pt x="569" y="7717"/>
                      <a:pt x="1125" y="7745"/>
                      <a:pt x="1506" y="7854"/>
                    </a:cubicBezTo>
                    <a:cubicBezTo>
                      <a:pt x="2214" y="8055"/>
                      <a:pt x="2634" y="8431"/>
                      <a:pt x="3021" y="9014"/>
                    </a:cubicBezTo>
                    <a:cubicBezTo>
                      <a:pt x="3025" y="9020"/>
                      <a:pt x="3031" y="9022"/>
                      <a:pt x="3037" y="9022"/>
                    </a:cubicBezTo>
                    <a:cubicBezTo>
                      <a:pt x="3049" y="9022"/>
                      <a:pt x="3061" y="9014"/>
                      <a:pt x="3053" y="9003"/>
                    </a:cubicBezTo>
                    <a:cubicBezTo>
                      <a:pt x="2786" y="8595"/>
                      <a:pt x="2487" y="8175"/>
                      <a:pt x="2018" y="7963"/>
                    </a:cubicBezTo>
                    <a:cubicBezTo>
                      <a:pt x="1697" y="7821"/>
                      <a:pt x="1364" y="7739"/>
                      <a:pt x="1032" y="7630"/>
                    </a:cubicBezTo>
                    <a:cubicBezTo>
                      <a:pt x="781" y="7554"/>
                      <a:pt x="482" y="7505"/>
                      <a:pt x="296" y="7303"/>
                    </a:cubicBezTo>
                    <a:cubicBezTo>
                      <a:pt x="285" y="7292"/>
                      <a:pt x="269" y="7281"/>
                      <a:pt x="247" y="7281"/>
                    </a:cubicBezTo>
                    <a:lnTo>
                      <a:pt x="247" y="6279"/>
                    </a:lnTo>
                    <a:cubicBezTo>
                      <a:pt x="476" y="6497"/>
                      <a:pt x="792" y="6682"/>
                      <a:pt x="1037" y="6851"/>
                    </a:cubicBezTo>
                    <a:cubicBezTo>
                      <a:pt x="1419" y="7118"/>
                      <a:pt x="1827" y="7347"/>
                      <a:pt x="2209" y="7614"/>
                    </a:cubicBezTo>
                    <a:cubicBezTo>
                      <a:pt x="2983" y="8126"/>
                      <a:pt x="3615" y="8818"/>
                      <a:pt x="4067" y="9630"/>
                    </a:cubicBezTo>
                    <a:cubicBezTo>
                      <a:pt x="4072" y="9642"/>
                      <a:pt x="4082" y="9647"/>
                      <a:pt x="4093" y="9647"/>
                    </a:cubicBezTo>
                    <a:cubicBezTo>
                      <a:pt x="4116" y="9647"/>
                      <a:pt x="4142" y="9623"/>
                      <a:pt x="4127" y="9597"/>
                    </a:cubicBezTo>
                    <a:cubicBezTo>
                      <a:pt x="3713" y="8829"/>
                      <a:pt x="3206" y="8208"/>
                      <a:pt x="2476" y="7679"/>
                    </a:cubicBezTo>
                    <a:cubicBezTo>
                      <a:pt x="2100" y="7407"/>
                      <a:pt x="1691" y="7178"/>
                      <a:pt x="1310" y="6911"/>
                    </a:cubicBezTo>
                    <a:cubicBezTo>
                      <a:pt x="1103" y="6764"/>
                      <a:pt x="901" y="6611"/>
                      <a:pt x="705" y="6453"/>
                    </a:cubicBezTo>
                    <a:cubicBezTo>
                      <a:pt x="552" y="6328"/>
                      <a:pt x="373" y="6230"/>
                      <a:pt x="247" y="6077"/>
                    </a:cubicBezTo>
                    <a:lnTo>
                      <a:pt x="247" y="5728"/>
                    </a:lnTo>
                    <a:lnTo>
                      <a:pt x="247" y="5598"/>
                    </a:lnTo>
                    <a:cubicBezTo>
                      <a:pt x="574" y="5859"/>
                      <a:pt x="994" y="5995"/>
                      <a:pt x="1375" y="6170"/>
                    </a:cubicBezTo>
                    <a:cubicBezTo>
                      <a:pt x="2111" y="6502"/>
                      <a:pt x="2667" y="7009"/>
                      <a:pt x="3217" y="7576"/>
                    </a:cubicBezTo>
                    <a:cubicBezTo>
                      <a:pt x="3223" y="7581"/>
                      <a:pt x="3229" y="7584"/>
                      <a:pt x="3235" y="7584"/>
                    </a:cubicBezTo>
                    <a:cubicBezTo>
                      <a:pt x="3252" y="7584"/>
                      <a:pt x="3266" y="7565"/>
                      <a:pt x="3250" y="7548"/>
                    </a:cubicBezTo>
                    <a:cubicBezTo>
                      <a:pt x="2819" y="7074"/>
                      <a:pt x="2367" y="6573"/>
                      <a:pt x="1778" y="6257"/>
                    </a:cubicBezTo>
                    <a:cubicBezTo>
                      <a:pt x="1283" y="5985"/>
                      <a:pt x="656" y="5816"/>
                      <a:pt x="253" y="5418"/>
                    </a:cubicBezTo>
                    <a:cubicBezTo>
                      <a:pt x="253" y="5162"/>
                      <a:pt x="258" y="4906"/>
                      <a:pt x="258" y="4644"/>
                    </a:cubicBezTo>
                    <a:cubicBezTo>
                      <a:pt x="405" y="4715"/>
                      <a:pt x="580" y="4753"/>
                      <a:pt x="705" y="4840"/>
                    </a:cubicBezTo>
                    <a:cubicBezTo>
                      <a:pt x="863" y="4944"/>
                      <a:pt x="988" y="5096"/>
                      <a:pt x="1152" y="5194"/>
                    </a:cubicBezTo>
                    <a:cubicBezTo>
                      <a:pt x="1223" y="5238"/>
                      <a:pt x="1299" y="5276"/>
                      <a:pt x="1375" y="5303"/>
                    </a:cubicBezTo>
                    <a:cubicBezTo>
                      <a:pt x="1371" y="5330"/>
                      <a:pt x="1394" y="5348"/>
                      <a:pt x="1417" y="5348"/>
                    </a:cubicBezTo>
                    <a:cubicBezTo>
                      <a:pt x="1427" y="5348"/>
                      <a:pt x="1438" y="5345"/>
                      <a:pt x="1446" y="5336"/>
                    </a:cubicBezTo>
                    <a:lnTo>
                      <a:pt x="1468" y="5325"/>
                    </a:lnTo>
                    <a:cubicBezTo>
                      <a:pt x="1490" y="5331"/>
                      <a:pt x="1511" y="5331"/>
                      <a:pt x="1539" y="5336"/>
                    </a:cubicBezTo>
                    <a:cubicBezTo>
                      <a:pt x="1539" y="5347"/>
                      <a:pt x="1544" y="5353"/>
                      <a:pt x="1550" y="5363"/>
                    </a:cubicBezTo>
                    <a:cubicBezTo>
                      <a:pt x="1817" y="5739"/>
                      <a:pt x="2220" y="5952"/>
                      <a:pt x="2601" y="6203"/>
                    </a:cubicBezTo>
                    <a:cubicBezTo>
                      <a:pt x="3070" y="6513"/>
                      <a:pt x="3446" y="6944"/>
                      <a:pt x="3691" y="7450"/>
                    </a:cubicBezTo>
                    <a:cubicBezTo>
                      <a:pt x="4105" y="8284"/>
                      <a:pt x="4274" y="9352"/>
                      <a:pt x="4988" y="10017"/>
                    </a:cubicBezTo>
                    <a:lnTo>
                      <a:pt x="4993" y="10017"/>
                    </a:lnTo>
                    <a:cubicBezTo>
                      <a:pt x="4312" y="9216"/>
                      <a:pt x="4203" y="8088"/>
                      <a:pt x="3675" y="7200"/>
                    </a:cubicBezTo>
                    <a:cubicBezTo>
                      <a:pt x="3462" y="6835"/>
                      <a:pt x="3201" y="6480"/>
                      <a:pt x="2841" y="6230"/>
                    </a:cubicBezTo>
                    <a:cubicBezTo>
                      <a:pt x="2454" y="5957"/>
                      <a:pt x="2002" y="5739"/>
                      <a:pt x="1713" y="5358"/>
                    </a:cubicBezTo>
                    <a:lnTo>
                      <a:pt x="1713" y="5358"/>
                    </a:lnTo>
                    <a:cubicBezTo>
                      <a:pt x="1806" y="5363"/>
                      <a:pt x="1909" y="5363"/>
                      <a:pt x="2018" y="5369"/>
                    </a:cubicBezTo>
                    <a:cubicBezTo>
                      <a:pt x="2296" y="5374"/>
                      <a:pt x="2552" y="5456"/>
                      <a:pt x="2814" y="5521"/>
                    </a:cubicBezTo>
                    <a:cubicBezTo>
                      <a:pt x="2814" y="5521"/>
                      <a:pt x="2814" y="5521"/>
                      <a:pt x="2819" y="5527"/>
                    </a:cubicBezTo>
                    <a:cubicBezTo>
                      <a:pt x="3043" y="5669"/>
                      <a:pt x="3206" y="5870"/>
                      <a:pt x="3391" y="6034"/>
                    </a:cubicBezTo>
                    <a:cubicBezTo>
                      <a:pt x="3386" y="6039"/>
                      <a:pt x="3386" y="6055"/>
                      <a:pt x="3391" y="6066"/>
                    </a:cubicBezTo>
                    <a:cubicBezTo>
                      <a:pt x="3598" y="6273"/>
                      <a:pt x="3822" y="6568"/>
                      <a:pt x="4072" y="6856"/>
                    </a:cubicBezTo>
                    <a:cubicBezTo>
                      <a:pt x="4067" y="6867"/>
                      <a:pt x="4067" y="6884"/>
                      <a:pt x="4083" y="6889"/>
                    </a:cubicBezTo>
                    <a:lnTo>
                      <a:pt x="4105" y="6889"/>
                    </a:lnTo>
                    <a:cubicBezTo>
                      <a:pt x="4230" y="7036"/>
                      <a:pt x="4367" y="7172"/>
                      <a:pt x="4514" y="7298"/>
                    </a:cubicBezTo>
                    <a:cubicBezTo>
                      <a:pt x="4536" y="7581"/>
                      <a:pt x="4650" y="7843"/>
                      <a:pt x="4830" y="8055"/>
                    </a:cubicBezTo>
                    <a:cubicBezTo>
                      <a:pt x="4694" y="8453"/>
                      <a:pt x="4830" y="8774"/>
                      <a:pt x="5081" y="9063"/>
                    </a:cubicBezTo>
                    <a:cubicBezTo>
                      <a:pt x="4933" y="9793"/>
                      <a:pt x="5059" y="10589"/>
                      <a:pt x="5282" y="11292"/>
                    </a:cubicBezTo>
                    <a:cubicBezTo>
                      <a:pt x="5331" y="11439"/>
                      <a:pt x="5386" y="11586"/>
                      <a:pt x="5451" y="11728"/>
                    </a:cubicBezTo>
                    <a:cubicBezTo>
                      <a:pt x="5448" y="11727"/>
                      <a:pt x="5444" y="11727"/>
                      <a:pt x="5441" y="11727"/>
                    </a:cubicBezTo>
                    <a:cubicBezTo>
                      <a:pt x="5417" y="11727"/>
                      <a:pt x="5396" y="11742"/>
                      <a:pt x="5391" y="11766"/>
                    </a:cubicBezTo>
                    <a:cubicBezTo>
                      <a:pt x="5260" y="12932"/>
                      <a:pt x="5369" y="14114"/>
                      <a:pt x="5718" y="15242"/>
                    </a:cubicBezTo>
                    <a:cubicBezTo>
                      <a:pt x="5794" y="15488"/>
                      <a:pt x="5887" y="15733"/>
                      <a:pt x="5990" y="15973"/>
                    </a:cubicBezTo>
                    <a:lnTo>
                      <a:pt x="5990" y="15983"/>
                    </a:lnTo>
                    <a:cubicBezTo>
                      <a:pt x="5990" y="15994"/>
                      <a:pt x="5996" y="16000"/>
                      <a:pt x="6001" y="16005"/>
                    </a:cubicBezTo>
                    <a:cubicBezTo>
                      <a:pt x="6132" y="16332"/>
                      <a:pt x="6263" y="16654"/>
                      <a:pt x="6366" y="16986"/>
                    </a:cubicBezTo>
                    <a:cubicBezTo>
                      <a:pt x="6514" y="17449"/>
                      <a:pt x="6612" y="17923"/>
                      <a:pt x="6672" y="18403"/>
                    </a:cubicBezTo>
                    <a:cubicBezTo>
                      <a:pt x="6669" y="18402"/>
                      <a:pt x="6666" y="18402"/>
                      <a:pt x="6663" y="18402"/>
                    </a:cubicBezTo>
                    <a:cubicBezTo>
                      <a:pt x="6644" y="18402"/>
                      <a:pt x="6627" y="18417"/>
                      <a:pt x="6623" y="18436"/>
                    </a:cubicBezTo>
                    <a:cubicBezTo>
                      <a:pt x="6595" y="18664"/>
                      <a:pt x="6623" y="18904"/>
                      <a:pt x="6715" y="19117"/>
                    </a:cubicBezTo>
                    <a:cubicBezTo>
                      <a:pt x="6612" y="19563"/>
                      <a:pt x="6557" y="20016"/>
                      <a:pt x="6552" y="20473"/>
                    </a:cubicBezTo>
                    <a:cubicBezTo>
                      <a:pt x="6552" y="20947"/>
                      <a:pt x="6617" y="21416"/>
                      <a:pt x="6541" y="21885"/>
                    </a:cubicBezTo>
                    <a:cubicBezTo>
                      <a:pt x="6538" y="21905"/>
                      <a:pt x="6551" y="21914"/>
                      <a:pt x="6566" y="21914"/>
                    </a:cubicBezTo>
                    <a:cubicBezTo>
                      <a:pt x="6579" y="21914"/>
                      <a:pt x="6593" y="21906"/>
                      <a:pt x="6595" y="21890"/>
                    </a:cubicBezTo>
                    <a:cubicBezTo>
                      <a:pt x="6693" y="21422"/>
                      <a:pt x="6639" y="20958"/>
                      <a:pt x="6666" y="20484"/>
                    </a:cubicBezTo>
                    <a:cubicBezTo>
                      <a:pt x="6683" y="20087"/>
                      <a:pt x="6732" y="19689"/>
                      <a:pt x="6802" y="19296"/>
                    </a:cubicBezTo>
                    <a:cubicBezTo>
                      <a:pt x="6900" y="19476"/>
                      <a:pt x="7026" y="19645"/>
                      <a:pt x="7173" y="19792"/>
                    </a:cubicBezTo>
                    <a:cubicBezTo>
                      <a:pt x="7151" y="20163"/>
                      <a:pt x="7124" y="20561"/>
                      <a:pt x="7184" y="20926"/>
                    </a:cubicBezTo>
                    <a:cubicBezTo>
                      <a:pt x="7249" y="21296"/>
                      <a:pt x="7347" y="21667"/>
                      <a:pt x="7364" y="22048"/>
                    </a:cubicBezTo>
                    <a:cubicBezTo>
                      <a:pt x="7364" y="22062"/>
                      <a:pt x="7377" y="22069"/>
                      <a:pt x="7392" y="22069"/>
                    </a:cubicBezTo>
                    <a:cubicBezTo>
                      <a:pt x="7406" y="22069"/>
                      <a:pt x="7421" y="22062"/>
                      <a:pt x="7424" y="22048"/>
                    </a:cubicBezTo>
                    <a:cubicBezTo>
                      <a:pt x="7429" y="21661"/>
                      <a:pt x="7325" y="21296"/>
                      <a:pt x="7287" y="20915"/>
                    </a:cubicBezTo>
                    <a:cubicBezTo>
                      <a:pt x="7249" y="20572"/>
                      <a:pt x="7276" y="20234"/>
                      <a:pt x="7271" y="19890"/>
                    </a:cubicBezTo>
                    <a:lnTo>
                      <a:pt x="7271" y="19890"/>
                    </a:lnTo>
                    <a:cubicBezTo>
                      <a:pt x="7287" y="19907"/>
                      <a:pt x="7309" y="19923"/>
                      <a:pt x="7325" y="19939"/>
                    </a:cubicBezTo>
                    <a:cubicBezTo>
                      <a:pt x="7451" y="20038"/>
                      <a:pt x="7587" y="20136"/>
                      <a:pt x="7723" y="20228"/>
                    </a:cubicBezTo>
                    <a:cubicBezTo>
                      <a:pt x="7903" y="20664"/>
                      <a:pt x="7914" y="21247"/>
                      <a:pt x="7925" y="21710"/>
                    </a:cubicBezTo>
                    <a:cubicBezTo>
                      <a:pt x="7925" y="21728"/>
                      <a:pt x="7941" y="21738"/>
                      <a:pt x="7956" y="21738"/>
                    </a:cubicBezTo>
                    <a:cubicBezTo>
                      <a:pt x="7968" y="21738"/>
                      <a:pt x="7979" y="21731"/>
                      <a:pt x="7979" y="21716"/>
                    </a:cubicBezTo>
                    <a:cubicBezTo>
                      <a:pt x="7979" y="21269"/>
                      <a:pt x="7979" y="20746"/>
                      <a:pt x="7838" y="20310"/>
                    </a:cubicBezTo>
                    <a:lnTo>
                      <a:pt x="7838" y="20310"/>
                    </a:lnTo>
                    <a:cubicBezTo>
                      <a:pt x="8219" y="20566"/>
                      <a:pt x="8584" y="20833"/>
                      <a:pt x="8759" y="21264"/>
                    </a:cubicBezTo>
                    <a:cubicBezTo>
                      <a:pt x="8764" y="21276"/>
                      <a:pt x="8775" y="21282"/>
                      <a:pt x="8787" y="21282"/>
                    </a:cubicBezTo>
                    <a:cubicBezTo>
                      <a:pt x="8810" y="21282"/>
                      <a:pt x="8837" y="21260"/>
                      <a:pt x="8829" y="21231"/>
                    </a:cubicBezTo>
                    <a:cubicBezTo>
                      <a:pt x="8644" y="20730"/>
                      <a:pt x="8214" y="20435"/>
                      <a:pt x="7778" y="20130"/>
                    </a:cubicBezTo>
                    <a:cubicBezTo>
                      <a:pt x="7511" y="19945"/>
                      <a:pt x="7233" y="19743"/>
                      <a:pt x="7048" y="19476"/>
                    </a:cubicBezTo>
                    <a:cubicBezTo>
                      <a:pt x="7015" y="19427"/>
                      <a:pt x="6982" y="19373"/>
                      <a:pt x="6950" y="19313"/>
                    </a:cubicBezTo>
                    <a:lnTo>
                      <a:pt x="6950" y="19313"/>
                    </a:lnTo>
                    <a:cubicBezTo>
                      <a:pt x="7053" y="19367"/>
                      <a:pt x="7162" y="19405"/>
                      <a:pt x="7271" y="19438"/>
                    </a:cubicBezTo>
                    <a:cubicBezTo>
                      <a:pt x="7614" y="19531"/>
                      <a:pt x="7914" y="19727"/>
                      <a:pt x="8148" y="19994"/>
                    </a:cubicBezTo>
                    <a:cubicBezTo>
                      <a:pt x="8153" y="19999"/>
                      <a:pt x="8159" y="20001"/>
                      <a:pt x="8165" y="20001"/>
                    </a:cubicBezTo>
                    <a:cubicBezTo>
                      <a:pt x="8184" y="20001"/>
                      <a:pt x="8203" y="19977"/>
                      <a:pt x="8186" y="19956"/>
                    </a:cubicBezTo>
                    <a:cubicBezTo>
                      <a:pt x="8023" y="19760"/>
                      <a:pt x="7832" y="19569"/>
                      <a:pt x="7592" y="19454"/>
                    </a:cubicBezTo>
                    <a:cubicBezTo>
                      <a:pt x="7440" y="19389"/>
                      <a:pt x="7282" y="19340"/>
                      <a:pt x="7135" y="19269"/>
                    </a:cubicBezTo>
                    <a:cubicBezTo>
                      <a:pt x="7129" y="18942"/>
                      <a:pt x="7206" y="18621"/>
                      <a:pt x="7206" y="18288"/>
                    </a:cubicBezTo>
                    <a:cubicBezTo>
                      <a:pt x="7206" y="17983"/>
                      <a:pt x="7195" y="17678"/>
                      <a:pt x="7184" y="17373"/>
                    </a:cubicBezTo>
                    <a:cubicBezTo>
                      <a:pt x="7146" y="16610"/>
                      <a:pt x="7129" y="15847"/>
                      <a:pt x="7086" y="15090"/>
                    </a:cubicBezTo>
                    <a:cubicBezTo>
                      <a:pt x="7058" y="14599"/>
                      <a:pt x="7048" y="14060"/>
                      <a:pt x="6813" y="13608"/>
                    </a:cubicBezTo>
                    <a:cubicBezTo>
                      <a:pt x="6781" y="13548"/>
                      <a:pt x="6748" y="13488"/>
                      <a:pt x="6715" y="13428"/>
                    </a:cubicBezTo>
                    <a:cubicBezTo>
                      <a:pt x="6530" y="12453"/>
                      <a:pt x="6089" y="11668"/>
                      <a:pt x="5315" y="10992"/>
                    </a:cubicBezTo>
                    <a:cubicBezTo>
                      <a:pt x="5179" y="10398"/>
                      <a:pt x="5102" y="9788"/>
                      <a:pt x="5189" y="9183"/>
                    </a:cubicBezTo>
                    <a:lnTo>
                      <a:pt x="5189" y="9183"/>
                    </a:lnTo>
                    <a:cubicBezTo>
                      <a:pt x="5222" y="9216"/>
                      <a:pt x="5255" y="9243"/>
                      <a:pt x="5288" y="9276"/>
                    </a:cubicBezTo>
                    <a:cubicBezTo>
                      <a:pt x="5353" y="9336"/>
                      <a:pt x="5429" y="9401"/>
                      <a:pt x="5500" y="9461"/>
                    </a:cubicBezTo>
                    <a:cubicBezTo>
                      <a:pt x="5478" y="9466"/>
                      <a:pt x="5467" y="9488"/>
                      <a:pt x="5473" y="9510"/>
                    </a:cubicBezTo>
                    <a:cubicBezTo>
                      <a:pt x="5598" y="10006"/>
                      <a:pt x="5800" y="10475"/>
                      <a:pt x="6078" y="10900"/>
                    </a:cubicBezTo>
                    <a:cubicBezTo>
                      <a:pt x="6312" y="11248"/>
                      <a:pt x="6759" y="11799"/>
                      <a:pt x="6677" y="12235"/>
                    </a:cubicBezTo>
                    <a:cubicBezTo>
                      <a:pt x="6674" y="12255"/>
                      <a:pt x="6690" y="12266"/>
                      <a:pt x="6706" y="12266"/>
                    </a:cubicBezTo>
                    <a:cubicBezTo>
                      <a:pt x="6720" y="12266"/>
                      <a:pt x="6734" y="12258"/>
                      <a:pt x="6737" y="12240"/>
                    </a:cubicBezTo>
                    <a:cubicBezTo>
                      <a:pt x="6808" y="11880"/>
                      <a:pt x="6552" y="11477"/>
                      <a:pt x="6366" y="11177"/>
                    </a:cubicBezTo>
                    <a:cubicBezTo>
                      <a:pt x="6023" y="10638"/>
                      <a:pt x="5762" y="10148"/>
                      <a:pt x="5593" y="9537"/>
                    </a:cubicBezTo>
                    <a:lnTo>
                      <a:pt x="5593" y="9537"/>
                    </a:lnTo>
                    <a:cubicBezTo>
                      <a:pt x="5980" y="9870"/>
                      <a:pt x="6350" y="10191"/>
                      <a:pt x="6584" y="10660"/>
                    </a:cubicBezTo>
                    <a:cubicBezTo>
                      <a:pt x="6588" y="10667"/>
                      <a:pt x="6594" y="10670"/>
                      <a:pt x="6600" y="10670"/>
                    </a:cubicBezTo>
                    <a:cubicBezTo>
                      <a:pt x="6610" y="10670"/>
                      <a:pt x="6621" y="10660"/>
                      <a:pt x="6617" y="10649"/>
                    </a:cubicBezTo>
                    <a:cubicBezTo>
                      <a:pt x="6410" y="10197"/>
                      <a:pt x="6089" y="9837"/>
                      <a:pt x="5707" y="9510"/>
                    </a:cubicBezTo>
                    <a:cubicBezTo>
                      <a:pt x="5533" y="9368"/>
                      <a:pt x="5369" y="9216"/>
                      <a:pt x="5206" y="9052"/>
                    </a:cubicBezTo>
                    <a:cubicBezTo>
                      <a:pt x="5206" y="9036"/>
                      <a:pt x="5189" y="9020"/>
                      <a:pt x="5173" y="9014"/>
                    </a:cubicBezTo>
                    <a:cubicBezTo>
                      <a:pt x="4966" y="8774"/>
                      <a:pt x="4830" y="8507"/>
                      <a:pt x="4917" y="8159"/>
                    </a:cubicBezTo>
                    <a:lnTo>
                      <a:pt x="4917" y="8159"/>
                    </a:lnTo>
                    <a:cubicBezTo>
                      <a:pt x="5132" y="8374"/>
                      <a:pt x="5414" y="8522"/>
                      <a:pt x="5719" y="8522"/>
                    </a:cubicBezTo>
                    <a:cubicBezTo>
                      <a:pt x="5762" y="8522"/>
                      <a:pt x="5805" y="8519"/>
                      <a:pt x="5849" y="8513"/>
                    </a:cubicBezTo>
                    <a:cubicBezTo>
                      <a:pt x="5874" y="8513"/>
                      <a:pt x="5871" y="8474"/>
                      <a:pt x="5848" y="8474"/>
                    </a:cubicBezTo>
                    <a:cubicBezTo>
                      <a:pt x="5847" y="8474"/>
                      <a:pt x="5845" y="8474"/>
                      <a:pt x="5843" y="8475"/>
                    </a:cubicBezTo>
                    <a:cubicBezTo>
                      <a:pt x="5835" y="8475"/>
                      <a:pt x="5827" y="8475"/>
                      <a:pt x="5819" y="8475"/>
                    </a:cubicBezTo>
                    <a:cubicBezTo>
                      <a:pt x="5484" y="8475"/>
                      <a:pt x="5157" y="8262"/>
                      <a:pt x="4939" y="8039"/>
                    </a:cubicBezTo>
                    <a:cubicBezTo>
                      <a:pt x="4933" y="8028"/>
                      <a:pt x="4928" y="8023"/>
                      <a:pt x="4917" y="8017"/>
                    </a:cubicBezTo>
                    <a:cubicBezTo>
                      <a:pt x="4797" y="7897"/>
                      <a:pt x="4710" y="7745"/>
                      <a:pt x="4666" y="7581"/>
                    </a:cubicBezTo>
                    <a:cubicBezTo>
                      <a:pt x="4650" y="7516"/>
                      <a:pt x="4634" y="7450"/>
                      <a:pt x="4617" y="7390"/>
                    </a:cubicBezTo>
                    <a:lnTo>
                      <a:pt x="4617" y="7390"/>
                    </a:lnTo>
                    <a:cubicBezTo>
                      <a:pt x="4884" y="7604"/>
                      <a:pt x="5178" y="7751"/>
                      <a:pt x="5501" y="7751"/>
                    </a:cubicBezTo>
                    <a:cubicBezTo>
                      <a:pt x="5640" y="7751"/>
                      <a:pt x="5785" y="7723"/>
                      <a:pt x="5936" y="7663"/>
                    </a:cubicBezTo>
                    <a:cubicBezTo>
                      <a:pt x="5947" y="7657"/>
                      <a:pt x="5941" y="7641"/>
                      <a:pt x="5931" y="7641"/>
                    </a:cubicBezTo>
                    <a:cubicBezTo>
                      <a:pt x="5817" y="7673"/>
                      <a:pt x="5706" y="7688"/>
                      <a:pt x="5599" y="7688"/>
                    </a:cubicBezTo>
                    <a:cubicBezTo>
                      <a:pt x="5322" y="7688"/>
                      <a:pt x="5069" y="7590"/>
                      <a:pt x="4841" y="7445"/>
                    </a:cubicBezTo>
                    <a:cubicBezTo>
                      <a:pt x="5260" y="7407"/>
                      <a:pt x="5783" y="7178"/>
                      <a:pt x="5854" y="6753"/>
                    </a:cubicBezTo>
                    <a:cubicBezTo>
                      <a:pt x="5857" y="6737"/>
                      <a:pt x="5845" y="6728"/>
                      <a:pt x="5831" y="6728"/>
                    </a:cubicBezTo>
                    <a:cubicBezTo>
                      <a:pt x="5817" y="6728"/>
                      <a:pt x="5803" y="6737"/>
                      <a:pt x="5800" y="6753"/>
                    </a:cubicBezTo>
                    <a:cubicBezTo>
                      <a:pt x="5740" y="7047"/>
                      <a:pt x="5424" y="7243"/>
                      <a:pt x="5108" y="7330"/>
                    </a:cubicBezTo>
                    <a:cubicBezTo>
                      <a:pt x="5184" y="7183"/>
                      <a:pt x="5233" y="7042"/>
                      <a:pt x="5364" y="6927"/>
                    </a:cubicBezTo>
                    <a:cubicBezTo>
                      <a:pt x="5377" y="6914"/>
                      <a:pt x="5366" y="6895"/>
                      <a:pt x="5350" y="6895"/>
                    </a:cubicBezTo>
                    <a:cubicBezTo>
                      <a:pt x="5346" y="6895"/>
                      <a:pt x="5341" y="6896"/>
                      <a:pt x="5337" y="6900"/>
                    </a:cubicBezTo>
                    <a:cubicBezTo>
                      <a:pt x="5184" y="6998"/>
                      <a:pt x="5075" y="7145"/>
                      <a:pt x="5021" y="7314"/>
                    </a:cubicBezTo>
                    <a:cubicBezTo>
                      <a:pt x="5015" y="7325"/>
                      <a:pt x="5021" y="7341"/>
                      <a:pt x="5026" y="7352"/>
                    </a:cubicBezTo>
                    <a:cubicBezTo>
                      <a:pt x="4939" y="7374"/>
                      <a:pt x="4846" y="7385"/>
                      <a:pt x="4754" y="7385"/>
                    </a:cubicBezTo>
                    <a:cubicBezTo>
                      <a:pt x="4601" y="7276"/>
                      <a:pt x="4459" y="7145"/>
                      <a:pt x="4329" y="7009"/>
                    </a:cubicBezTo>
                    <a:cubicBezTo>
                      <a:pt x="4296" y="6976"/>
                      <a:pt x="4263" y="6938"/>
                      <a:pt x="4236" y="6905"/>
                    </a:cubicBezTo>
                    <a:lnTo>
                      <a:pt x="4236" y="6905"/>
                    </a:lnTo>
                    <a:cubicBezTo>
                      <a:pt x="4315" y="6916"/>
                      <a:pt x="4399" y="6921"/>
                      <a:pt x="4485" y="6921"/>
                    </a:cubicBezTo>
                    <a:cubicBezTo>
                      <a:pt x="4914" y="6921"/>
                      <a:pt x="5398" y="6787"/>
                      <a:pt x="5538" y="6415"/>
                    </a:cubicBezTo>
                    <a:cubicBezTo>
                      <a:pt x="5542" y="6402"/>
                      <a:pt x="5530" y="6392"/>
                      <a:pt x="5520" y="6392"/>
                    </a:cubicBezTo>
                    <a:cubicBezTo>
                      <a:pt x="5514" y="6392"/>
                      <a:pt x="5508" y="6396"/>
                      <a:pt x="5506" y="6404"/>
                    </a:cubicBezTo>
                    <a:cubicBezTo>
                      <a:pt x="5413" y="6606"/>
                      <a:pt x="5233" y="6720"/>
                      <a:pt x="5015" y="6786"/>
                    </a:cubicBezTo>
                    <a:cubicBezTo>
                      <a:pt x="5075" y="6677"/>
                      <a:pt x="5108" y="6562"/>
                      <a:pt x="5157" y="6453"/>
                    </a:cubicBezTo>
                    <a:cubicBezTo>
                      <a:pt x="5217" y="6333"/>
                      <a:pt x="5288" y="6224"/>
                      <a:pt x="5375" y="6126"/>
                    </a:cubicBezTo>
                    <a:cubicBezTo>
                      <a:pt x="5379" y="6113"/>
                      <a:pt x="5373" y="6103"/>
                      <a:pt x="5361" y="6103"/>
                    </a:cubicBezTo>
                    <a:cubicBezTo>
                      <a:pt x="5359" y="6103"/>
                      <a:pt x="5356" y="6104"/>
                      <a:pt x="5353" y="6104"/>
                    </a:cubicBezTo>
                    <a:cubicBezTo>
                      <a:pt x="5113" y="6224"/>
                      <a:pt x="5037" y="6540"/>
                      <a:pt x="4939" y="6758"/>
                    </a:cubicBezTo>
                    <a:cubicBezTo>
                      <a:pt x="4933" y="6775"/>
                      <a:pt x="4939" y="6791"/>
                      <a:pt x="4955" y="6802"/>
                    </a:cubicBezTo>
                    <a:cubicBezTo>
                      <a:pt x="4781" y="6839"/>
                      <a:pt x="4604" y="6858"/>
                      <a:pt x="4428" y="6858"/>
                    </a:cubicBezTo>
                    <a:cubicBezTo>
                      <a:pt x="4345" y="6858"/>
                      <a:pt x="4263" y="6854"/>
                      <a:pt x="4181" y="6846"/>
                    </a:cubicBezTo>
                    <a:cubicBezTo>
                      <a:pt x="4121" y="6780"/>
                      <a:pt x="4067" y="6709"/>
                      <a:pt x="4007" y="6644"/>
                    </a:cubicBezTo>
                    <a:cubicBezTo>
                      <a:pt x="4105" y="6628"/>
                      <a:pt x="4198" y="6600"/>
                      <a:pt x="4290" y="6573"/>
                    </a:cubicBezTo>
                    <a:cubicBezTo>
                      <a:pt x="4296" y="6579"/>
                      <a:pt x="4296" y="6579"/>
                      <a:pt x="4301" y="6584"/>
                    </a:cubicBezTo>
                    <a:cubicBezTo>
                      <a:pt x="4356" y="6628"/>
                      <a:pt x="4432" y="6643"/>
                      <a:pt x="4511" y="6643"/>
                    </a:cubicBezTo>
                    <a:cubicBezTo>
                      <a:pt x="4597" y="6643"/>
                      <a:pt x="4688" y="6625"/>
                      <a:pt x="4759" y="6611"/>
                    </a:cubicBezTo>
                    <a:cubicBezTo>
                      <a:pt x="4774" y="6611"/>
                      <a:pt x="4771" y="6583"/>
                      <a:pt x="4757" y="6583"/>
                    </a:cubicBezTo>
                    <a:cubicBezTo>
                      <a:pt x="4756" y="6583"/>
                      <a:pt x="4755" y="6584"/>
                      <a:pt x="4754" y="6584"/>
                    </a:cubicBezTo>
                    <a:cubicBezTo>
                      <a:pt x="4715" y="6590"/>
                      <a:pt x="4677" y="6593"/>
                      <a:pt x="4639" y="6593"/>
                    </a:cubicBezTo>
                    <a:cubicBezTo>
                      <a:pt x="4547" y="6593"/>
                      <a:pt x="4457" y="6575"/>
                      <a:pt x="4372" y="6540"/>
                    </a:cubicBezTo>
                    <a:cubicBezTo>
                      <a:pt x="4628" y="6442"/>
                      <a:pt x="4852" y="6284"/>
                      <a:pt x="5031" y="6083"/>
                    </a:cubicBezTo>
                    <a:cubicBezTo>
                      <a:pt x="5040" y="6074"/>
                      <a:pt x="5028" y="6058"/>
                      <a:pt x="5017" y="6058"/>
                    </a:cubicBezTo>
                    <a:cubicBezTo>
                      <a:pt x="5014" y="6058"/>
                      <a:pt x="5012" y="6059"/>
                      <a:pt x="5010" y="6061"/>
                    </a:cubicBezTo>
                    <a:cubicBezTo>
                      <a:pt x="4726" y="6350"/>
                      <a:pt x="4383" y="6546"/>
                      <a:pt x="3963" y="6568"/>
                    </a:cubicBezTo>
                    <a:lnTo>
                      <a:pt x="3947" y="6568"/>
                    </a:lnTo>
                    <a:cubicBezTo>
                      <a:pt x="3827" y="6426"/>
                      <a:pt x="3707" y="6284"/>
                      <a:pt x="3582" y="6159"/>
                    </a:cubicBezTo>
                    <a:lnTo>
                      <a:pt x="3582" y="6159"/>
                    </a:lnTo>
                    <a:cubicBezTo>
                      <a:pt x="3714" y="6244"/>
                      <a:pt x="3870" y="6288"/>
                      <a:pt x="4029" y="6288"/>
                    </a:cubicBezTo>
                    <a:cubicBezTo>
                      <a:pt x="4054" y="6288"/>
                      <a:pt x="4080" y="6287"/>
                      <a:pt x="4105" y="6284"/>
                    </a:cubicBezTo>
                    <a:cubicBezTo>
                      <a:pt x="4585" y="6246"/>
                      <a:pt x="4928" y="5957"/>
                      <a:pt x="4863" y="5478"/>
                    </a:cubicBezTo>
                    <a:cubicBezTo>
                      <a:pt x="4863" y="5466"/>
                      <a:pt x="4853" y="5460"/>
                      <a:pt x="4843" y="5460"/>
                    </a:cubicBezTo>
                    <a:cubicBezTo>
                      <a:pt x="4829" y="5460"/>
                      <a:pt x="4814" y="5470"/>
                      <a:pt x="4814" y="5489"/>
                    </a:cubicBezTo>
                    <a:cubicBezTo>
                      <a:pt x="4861" y="5925"/>
                      <a:pt x="4460" y="6254"/>
                      <a:pt x="4043" y="6254"/>
                    </a:cubicBezTo>
                    <a:cubicBezTo>
                      <a:pt x="3882" y="6254"/>
                      <a:pt x="3718" y="6204"/>
                      <a:pt x="3577" y="6094"/>
                    </a:cubicBezTo>
                    <a:cubicBezTo>
                      <a:pt x="3380" y="5941"/>
                      <a:pt x="3255" y="5734"/>
                      <a:pt x="3086" y="5565"/>
                    </a:cubicBezTo>
                    <a:lnTo>
                      <a:pt x="3086" y="5565"/>
                    </a:lnTo>
                    <a:cubicBezTo>
                      <a:pt x="3135" y="5570"/>
                      <a:pt x="3184" y="5576"/>
                      <a:pt x="3233" y="5581"/>
                    </a:cubicBezTo>
                    <a:cubicBezTo>
                      <a:pt x="3338" y="5589"/>
                      <a:pt x="3443" y="5593"/>
                      <a:pt x="3548" y="5593"/>
                    </a:cubicBezTo>
                    <a:cubicBezTo>
                      <a:pt x="3820" y="5593"/>
                      <a:pt x="4094" y="5567"/>
                      <a:pt x="4361" y="5516"/>
                    </a:cubicBezTo>
                    <a:cubicBezTo>
                      <a:pt x="4372" y="5516"/>
                      <a:pt x="4378" y="5494"/>
                      <a:pt x="4361" y="5494"/>
                    </a:cubicBezTo>
                    <a:cubicBezTo>
                      <a:pt x="4115" y="5502"/>
                      <a:pt x="3856" y="5534"/>
                      <a:pt x="3603" y="5534"/>
                    </a:cubicBezTo>
                    <a:cubicBezTo>
                      <a:pt x="3481" y="5534"/>
                      <a:pt x="3361" y="5526"/>
                      <a:pt x="3244" y="5505"/>
                    </a:cubicBezTo>
                    <a:cubicBezTo>
                      <a:pt x="3130" y="5483"/>
                      <a:pt x="3021" y="5451"/>
                      <a:pt x="2912" y="5418"/>
                    </a:cubicBezTo>
                    <a:lnTo>
                      <a:pt x="2901" y="5412"/>
                    </a:lnTo>
                    <a:cubicBezTo>
                      <a:pt x="2890" y="5402"/>
                      <a:pt x="2874" y="5402"/>
                      <a:pt x="2857" y="5402"/>
                    </a:cubicBezTo>
                    <a:lnTo>
                      <a:pt x="2846" y="5402"/>
                    </a:lnTo>
                    <a:cubicBezTo>
                      <a:pt x="3086" y="5303"/>
                      <a:pt x="3375" y="5325"/>
                      <a:pt x="3620" y="5227"/>
                    </a:cubicBezTo>
                    <a:cubicBezTo>
                      <a:pt x="3644" y="5213"/>
                      <a:pt x="3630" y="5182"/>
                      <a:pt x="3608" y="5182"/>
                    </a:cubicBezTo>
                    <a:cubicBezTo>
                      <a:pt x="3605" y="5182"/>
                      <a:pt x="3602" y="5182"/>
                      <a:pt x="3598" y="5184"/>
                    </a:cubicBezTo>
                    <a:cubicBezTo>
                      <a:pt x="3320" y="5287"/>
                      <a:pt x="2983" y="5222"/>
                      <a:pt x="2727" y="5363"/>
                    </a:cubicBezTo>
                    <a:cubicBezTo>
                      <a:pt x="2547" y="5303"/>
                      <a:pt x="2361" y="5271"/>
                      <a:pt x="2171" y="5254"/>
                    </a:cubicBezTo>
                    <a:cubicBezTo>
                      <a:pt x="2151" y="5254"/>
                      <a:pt x="2130" y="5254"/>
                      <a:pt x="2109" y="5254"/>
                    </a:cubicBezTo>
                    <a:cubicBezTo>
                      <a:pt x="2003" y="5254"/>
                      <a:pt x="1891" y="5261"/>
                      <a:pt x="1782" y="5261"/>
                    </a:cubicBezTo>
                    <a:cubicBezTo>
                      <a:pt x="1731" y="5261"/>
                      <a:pt x="1681" y="5259"/>
                      <a:pt x="1631" y="5254"/>
                    </a:cubicBezTo>
                    <a:lnTo>
                      <a:pt x="1615" y="5254"/>
                    </a:lnTo>
                    <a:cubicBezTo>
                      <a:pt x="1904" y="5135"/>
                      <a:pt x="2225" y="5118"/>
                      <a:pt x="2530" y="5086"/>
                    </a:cubicBezTo>
                    <a:cubicBezTo>
                      <a:pt x="2797" y="5047"/>
                      <a:pt x="3059" y="5009"/>
                      <a:pt x="3326" y="4977"/>
                    </a:cubicBezTo>
                    <a:cubicBezTo>
                      <a:pt x="3348" y="4977"/>
                      <a:pt x="3342" y="4938"/>
                      <a:pt x="3320" y="4938"/>
                    </a:cubicBezTo>
                    <a:cubicBezTo>
                      <a:pt x="2743" y="4987"/>
                      <a:pt x="2024" y="4977"/>
                      <a:pt x="1495" y="5233"/>
                    </a:cubicBezTo>
                    <a:cubicBezTo>
                      <a:pt x="1288" y="5178"/>
                      <a:pt x="1135" y="5053"/>
                      <a:pt x="972" y="4906"/>
                    </a:cubicBezTo>
                    <a:cubicBezTo>
                      <a:pt x="759" y="4726"/>
                      <a:pt x="525" y="4671"/>
                      <a:pt x="280" y="4546"/>
                    </a:cubicBezTo>
                    <a:lnTo>
                      <a:pt x="275" y="4546"/>
                    </a:lnTo>
                    <a:lnTo>
                      <a:pt x="280" y="3892"/>
                    </a:lnTo>
                    <a:cubicBezTo>
                      <a:pt x="634" y="4208"/>
                      <a:pt x="923" y="4595"/>
                      <a:pt x="1413" y="4726"/>
                    </a:cubicBezTo>
                    <a:cubicBezTo>
                      <a:pt x="1573" y="4767"/>
                      <a:pt x="1739" y="4782"/>
                      <a:pt x="1907" y="4782"/>
                    </a:cubicBezTo>
                    <a:cubicBezTo>
                      <a:pt x="2290" y="4782"/>
                      <a:pt x="2686" y="4706"/>
                      <a:pt x="3053" y="4699"/>
                    </a:cubicBezTo>
                    <a:cubicBezTo>
                      <a:pt x="3081" y="4699"/>
                      <a:pt x="3086" y="4655"/>
                      <a:pt x="3059" y="4655"/>
                    </a:cubicBezTo>
                    <a:cubicBezTo>
                      <a:pt x="2692" y="4659"/>
                      <a:pt x="2311" y="4727"/>
                      <a:pt x="1940" y="4727"/>
                    </a:cubicBezTo>
                    <a:cubicBezTo>
                      <a:pt x="1805" y="4727"/>
                      <a:pt x="1670" y="4718"/>
                      <a:pt x="1539" y="4693"/>
                    </a:cubicBezTo>
                    <a:cubicBezTo>
                      <a:pt x="1165" y="4623"/>
                      <a:pt x="920" y="4396"/>
                      <a:pt x="676" y="4157"/>
                    </a:cubicBezTo>
                    <a:lnTo>
                      <a:pt x="676" y="4157"/>
                    </a:lnTo>
                    <a:cubicBezTo>
                      <a:pt x="677" y="4157"/>
                      <a:pt x="678" y="4156"/>
                      <a:pt x="678" y="4154"/>
                    </a:cubicBezTo>
                    <a:cubicBezTo>
                      <a:pt x="706" y="4152"/>
                      <a:pt x="735" y="4150"/>
                      <a:pt x="763" y="4150"/>
                    </a:cubicBezTo>
                    <a:cubicBezTo>
                      <a:pt x="1219" y="4150"/>
                      <a:pt x="1593" y="4427"/>
                      <a:pt x="2040" y="4432"/>
                    </a:cubicBezTo>
                    <a:cubicBezTo>
                      <a:pt x="2067" y="4432"/>
                      <a:pt x="2073" y="4393"/>
                      <a:pt x="2045" y="4393"/>
                    </a:cubicBezTo>
                    <a:cubicBezTo>
                      <a:pt x="1678" y="4376"/>
                      <a:pt x="1284" y="4073"/>
                      <a:pt x="907" y="4073"/>
                    </a:cubicBezTo>
                    <a:cubicBezTo>
                      <a:pt x="826" y="4073"/>
                      <a:pt x="746" y="4087"/>
                      <a:pt x="667" y="4121"/>
                    </a:cubicBezTo>
                    <a:cubicBezTo>
                      <a:pt x="656" y="4126"/>
                      <a:pt x="651" y="4137"/>
                      <a:pt x="656" y="4143"/>
                    </a:cubicBezTo>
                    <a:lnTo>
                      <a:pt x="656" y="4143"/>
                    </a:lnTo>
                    <a:cubicBezTo>
                      <a:pt x="541" y="4023"/>
                      <a:pt x="416" y="3914"/>
                      <a:pt x="285" y="3810"/>
                    </a:cubicBezTo>
                    <a:lnTo>
                      <a:pt x="280" y="3810"/>
                    </a:lnTo>
                    <a:lnTo>
                      <a:pt x="280" y="3680"/>
                    </a:lnTo>
                    <a:cubicBezTo>
                      <a:pt x="531" y="3710"/>
                      <a:pt x="768" y="3798"/>
                      <a:pt x="1018" y="3798"/>
                    </a:cubicBezTo>
                    <a:cubicBezTo>
                      <a:pt x="1083" y="3798"/>
                      <a:pt x="1150" y="3792"/>
                      <a:pt x="1217" y="3778"/>
                    </a:cubicBezTo>
                    <a:cubicBezTo>
                      <a:pt x="1266" y="3816"/>
                      <a:pt x="1321" y="3854"/>
                      <a:pt x="1375" y="3887"/>
                    </a:cubicBezTo>
                    <a:cubicBezTo>
                      <a:pt x="1713" y="4094"/>
                      <a:pt x="2089" y="4225"/>
                      <a:pt x="2487" y="4268"/>
                    </a:cubicBezTo>
                    <a:cubicBezTo>
                      <a:pt x="2509" y="4268"/>
                      <a:pt x="2509" y="4235"/>
                      <a:pt x="2487" y="4235"/>
                    </a:cubicBezTo>
                    <a:cubicBezTo>
                      <a:pt x="1506" y="4192"/>
                      <a:pt x="1081" y="3325"/>
                      <a:pt x="275" y="2966"/>
                    </a:cubicBezTo>
                    <a:cubicBezTo>
                      <a:pt x="275" y="2846"/>
                      <a:pt x="275" y="2721"/>
                      <a:pt x="275" y="2601"/>
                    </a:cubicBezTo>
                    <a:cubicBezTo>
                      <a:pt x="503" y="2644"/>
                      <a:pt x="727" y="2704"/>
                      <a:pt x="945" y="2791"/>
                    </a:cubicBezTo>
                    <a:cubicBezTo>
                      <a:pt x="947" y="2792"/>
                      <a:pt x="948" y="2792"/>
                      <a:pt x="950" y="2792"/>
                    </a:cubicBezTo>
                    <a:cubicBezTo>
                      <a:pt x="974" y="2792"/>
                      <a:pt x="987" y="2758"/>
                      <a:pt x="961" y="2748"/>
                    </a:cubicBezTo>
                    <a:cubicBezTo>
                      <a:pt x="738" y="2661"/>
                      <a:pt x="514" y="2557"/>
                      <a:pt x="269" y="2546"/>
                    </a:cubicBezTo>
                    <a:cubicBezTo>
                      <a:pt x="269" y="2421"/>
                      <a:pt x="264" y="2296"/>
                      <a:pt x="264" y="2170"/>
                    </a:cubicBezTo>
                    <a:cubicBezTo>
                      <a:pt x="345" y="2143"/>
                      <a:pt x="427" y="2116"/>
                      <a:pt x="509" y="2094"/>
                    </a:cubicBezTo>
                    <a:cubicBezTo>
                      <a:pt x="542" y="2192"/>
                      <a:pt x="661" y="2285"/>
                      <a:pt x="754" y="2334"/>
                    </a:cubicBezTo>
                    <a:cubicBezTo>
                      <a:pt x="841" y="2388"/>
                      <a:pt x="939" y="2410"/>
                      <a:pt x="1037" y="2410"/>
                    </a:cubicBezTo>
                    <a:cubicBezTo>
                      <a:pt x="1048" y="2410"/>
                      <a:pt x="1043" y="2399"/>
                      <a:pt x="1037" y="2399"/>
                    </a:cubicBezTo>
                    <a:cubicBezTo>
                      <a:pt x="917" y="2388"/>
                      <a:pt x="798" y="2334"/>
                      <a:pt x="710" y="2247"/>
                    </a:cubicBezTo>
                    <a:cubicBezTo>
                      <a:pt x="650" y="2198"/>
                      <a:pt x="607" y="2132"/>
                      <a:pt x="547" y="2083"/>
                    </a:cubicBezTo>
                    <a:cubicBezTo>
                      <a:pt x="631" y="2066"/>
                      <a:pt x="715" y="2055"/>
                      <a:pt x="799" y="2055"/>
                    </a:cubicBezTo>
                    <a:cubicBezTo>
                      <a:pt x="954" y="2055"/>
                      <a:pt x="1109" y="2091"/>
                      <a:pt x="1261" y="2187"/>
                    </a:cubicBezTo>
                    <a:cubicBezTo>
                      <a:pt x="1262" y="2188"/>
                      <a:pt x="1263" y="2188"/>
                      <a:pt x="1264" y="2188"/>
                    </a:cubicBezTo>
                    <a:cubicBezTo>
                      <a:pt x="1268" y="2188"/>
                      <a:pt x="1271" y="2180"/>
                      <a:pt x="1266" y="2176"/>
                    </a:cubicBezTo>
                    <a:cubicBezTo>
                      <a:pt x="1125" y="2061"/>
                      <a:pt x="931" y="2007"/>
                      <a:pt x="735" y="2007"/>
                    </a:cubicBezTo>
                    <a:cubicBezTo>
                      <a:pt x="568" y="2007"/>
                      <a:pt x="399" y="2046"/>
                      <a:pt x="258" y="2121"/>
                    </a:cubicBezTo>
                    <a:cubicBezTo>
                      <a:pt x="258" y="2007"/>
                      <a:pt x="253" y="1892"/>
                      <a:pt x="247" y="1778"/>
                    </a:cubicBezTo>
                    <a:cubicBezTo>
                      <a:pt x="394" y="1693"/>
                      <a:pt x="557" y="1654"/>
                      <a:pt x="722" y="1654"/>
                    </a:cubicBezTo>
                    <a:cubicBezTo>
                      <a:pt x="1009" y="1654"/>
                      <a:pt x="1301" y="1771"/>
                      <a:pt x="1522" y="1958"/>
                    </a:cubicBezTo>
                    <a:cubicBezTo>
                      <a:pt x="1523" y="1959"/>
                      <a:pt x="1525" y="1959"/>
                      <a:pt x="1526" y="1959"/>
                    </a:cubicBezTo>
                    <a:cubicBezTo>
                      <a:pt x="1531" y="1959"/>
                      <a:pt x="1538" y="1950"/>
                      <a:pt x="1533" y="1941"/>
                    </a:cubicBezTo>
                    <a:cubicBezTo>
                      <a:pt x="1354" y="1752"/>
                      <a:pt x="992" y="1586"/>
                      <a:pt x="668" y="1586"/>
                    </a:cubicBezTo>
                    <a:cubicBezTo>
                      <a:pt x="508" y="1586"/>
                      <a:pt x="357" y="1626"/>
                      <a:pt x="242" y="1723"/>
                    </a:cubicBezTo>
                    <a:cubicBezTo>
                      <a:pt x="236" y="1533"/>
                      <a:pt x="220" y="198"/>
                      <a:pt x="209" y="13"/>
                    </a:cubicBezTo>
                    <a:cubicBezTo>
                      <a:pt x="209" y="4"/>
                      <a:pt x="202" y="0"/>
                      <a:pt x="1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77" name="Google Shape;18577;p84"/>
              <p:cNvGrpSpPr/>
              <p:nvPr/>
            </p:nvGrpSpPr>
            <p:grpSpPr>
              <a:xfrm>
                <a:off x="3696227" y="3261380"/>
                <a:ext cx="108950" cy="73543"/>
                <a:chOff x="3696227" y="3261380"/>
                <a:chExt cx="108950" cy="73543"/>
              </a:xfrm>
            </p:grpSpPr>
            <p:sp>
              <p:nvSpPr>
                <p:cNvPr id="18578" name="Google Shape;18578;p84"/>
                <p:cNvSpPr/>
                <p:nvPr/>
              </p:nvSpPr>
              <p:spPr>
                <a:xfrm>
                  <a:off x="3696227" y="3261380"/>
                  <a:ext cx="108950" cy="73442"/>
                </a:xfrm>
                <a:custGeom>
                  <a:rect b="b" l="l" r="r" t="t"/>
                  <a:pathLst>
                    <a:path extrusionOk="0" h="2906" w="4311">
                      <a:moveTo>
                        <a:pt x="2117" y="0"/>
                      </a:moveTo>
                      <a:cubicBezTo>
                        <a:pt x="1761" y="0"/>
                        <a:pt x="1404" y="51"/>
                        <a:pt x="1101" y="173"/>
                      </a:cubicBezTo>
                      <a:cubicBezTo>
                        <a:pt x="840" y="271"/>
                        <a:pt x="611" y="434"/>
                        <a:pt x="425" y="641"/>
                      </a:cubicBezTo>
                      <a:cubicBezTo>
                        <a:pt x="207" y="903"/>
                        <a:pt x="115" y="1235"/>
                        <a:pt x="82" y="1573"/>
                      </a:cubicBezTo>
                      <a:cubicBezTo>
                        <a:pt x="49" y="1862"/>
                        <a:pt x="0" y="2227"/>
                        <a:pt x="158" y="2488"/>
                      </a:cubicBezTo>
                      <a:cubicBezTo>
                        <a:pt x="175" y="2510"/>
                        <a:pt x="197" y="2537"/>
                        <a:pt x="218" y="2559"/>
                      </a:cubicBezTo>
                      <a:cubicBezTo>
                        <a:pt x="436" y="2799"/>
                        <a:pt x="883" y="2815"/>
                        <a:pt x="1183" y="2854"/>
                      </a:cubicBezTo>
                      <a:cubicBezTo>
                        <a:pt x="1478" y="2891"/>
                        <a:pt x="1781" y="2906"/>
                        <a:pt x="2084" y="2906"/>
                      </a:cubicBezTo>
                      <a:cubicBezTo>
                        <a:pt x="2481" y="2906"/>
                        <a:pt x="2879" y="2881"/>
                        <a:pt x="3264" y="2854"/>
                      </a:cubicBezTo>
                      <a:cubicBezTo>
                        <a:pt x="3520" y="2837"/>
                        <a:pt x="3896" y="2821"/>
                        <a:pt x="4087" y="2625"/>
                      </a:cubicBezTo>
                      <a:cubicBezTo>
                        <a:pt x="4311" y="2390"/>
                        <a:pt x="4289" y="2020"/>
                        <a:pt x="4245" y="1726"/>
                      </a:cubicBezTo>
                      <a:cubicBezTo>
                        <a:pt x="4169" y="1197"/>
                        <a:pt x="3973" y="614"/>
                        <a:pt x="3504" y="309"/>
                      </a:cubicBezTo>
                      <a:cubicBezTo>
                        <a:pt x="3357" y="216"/>
                        <a:pt x="3199" y="151"/>
                        <a:pt x="3030" y="107"/>
                      </a:cubicBezTo>
                      <a:cubicBezTo>
                        <a:pt x="2751" y="41"/>
                        <a:pt x="2434" y="0"/>
                        <a:pt x="2117" y="0"/>
                      </a:cubicBezTo>
                      <a:close/>
                    </a:path>
                  </a:pathLst>
                </a:custGeom>
                <a:solidFill>
                  <a:srgbClr val="3E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84"/>
                <p:cNvSpPr/>
                <p:nvPr/>
              </p:nvSpPr>
              <p:spPr>
                <a:xfrm>
                  <a:off x="3697743" y="3283367"/>
                  <a:ext cx="9528" cy="27699"/>
                </a:xfrm>
                <a:custGeom>
                  <a:rect b="b" l="l" r="r" t="t"/>
                  <a:pathLst>
                    <a:path extrusionOk="0" h="1096" w="377">
                      <a:moveTo>
                        <a:pt x="213" y="0"/>
                      </a:moveTo>
                      <a:cubicBezTo>
                        <a:pt x="104" y="218"/>
                        <a:pt x="38" y="458"/>
                        <a:pt x="17" y="703"/>
                      </a:cubicBezTo>
                      <a:cubicBezTo>
                        <a:pt x="11" y="752"/>
                        <a:pt x="6" y="801"/>
                        <a:pt x="0" y="850"/>
                      </a:cubicBezTo>
                      <a:cubicBezTo>
                        <a:pt x="66" y="932"/>
                        <a:pt x="131" y="1014"/>
                        <a:pt x="197" y="1095"/>
                      </a:cubicBezTo>
                      <a:cubicBezTo>
                        <a:pt x="267" y="1019"/>
                        <a:pt x="316" y="926"/>
                        <a:pt x="333" y="823"/>
                      </a:cubicBezTo>
                      <a:cubicBezTo>
                        <a:pt x="333" y="812"/>
                        <a:pt x="333" y="801"/>
                        <a:pt x="338" y="790"/>
                      </a:cubicBezTo>
                      <a:cubicBezTo>
                        <a:pt x="376" y="540"/>
                        <a:pt x="289" y="245"/>
                        <a:pt x="2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84"/>
                <p:cNvSpPr/>
                <p:nvPr/>
              </p:nvSpPr>
              <p:spPr>
                <a:xfrm>
                  <a:off x="3714676" y="3292465"/>
                  <a:ext cx="21381" cy="21507"/>
                </a:xfrm>
                <a:custGeom>
                  <a:rect b="b" l="l" r="r" t="t"/>
                  <a:pathLst>
                    <a:path extrusionOk="0" h="851" w="846">
                      <a:moveTo>
                        <a:pt x="348" y="1"/>
                      </a:moveTo>
                      <a:cubicBezTo>
                        <a:pt x="277" y="1"/>
                        <a:pt x="209" y="25"/>
                        <a:pt x="153" y="87"/>
                      </a:cubicBezTo>
                      <a:cubicBezTo>
                        <a:pt x="50" y="196"/>
                        <a:pt x="1" y="348"/>
                        <a:pt x="22" y="496"/>
                      </a:cubicBezTo>
                      <a:cubicBezTo>
                        <a:pt x="142" y="566"/>
                        <a:pt x="235" y="675"/>
                        <a:pt x="295" y="801"/>
                      </a:cubicBezTo>
                      <a:cubicBezTo>
                        <a:pt x="371" y="830"/>
                        <a:pt x="457" y="850"/>
                        <a:pt x="537" y="850"/>
                      </a:cubicBezTo>
                      <a:cubicBezTo>
                        <a:pt x="667" y="850"/>
                        <a:pt x="783" y="796"/>
                        <a:pt x="823" y="637"/>
                      </a:cubicBezTo>
                      <a:cubicBezTo>
                        <a:pt x="834" y="605"/>
                        <a:pt x="840" y="572"/>
                        <a:pt x="840" y="539"/>
                      </a:cubicBezTo>
                      <a:cubicBezTo>
                        <a:pt x="829" y="523"/>
                        <a:pt x="829" y="501"/>
                        <a:pt x="845" y="485"/>
                      </a:cubicBezTo>
                      <a:cubicBezTo>
                        <a:pt x="840" y="359"/>
                        <a:pt x="785" y="239"/>
                        <a:pt x="687" y="158"/>
                      </a:cubicBezTo>
                      <a:cubicBezTo>
                        <a:pt x="601" y="75"/>
                        <a:pt x="470" y="1"/>
                        <a:pt x="34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84"/>
                <p:cNvSpPr/>
                <p:nvPr/>
              </p:nvSpPr>
              <p:spPr>
                <a:xfrm>
                  <a:off x="3710127" y="3264893"/>
                  <a:ext cx="17943" cy="15315"/>
                </a:xfrm>
                <a:custGeom>
                  <a:rect b="b" l="l" r="r" t="t"/>
                  <a:pathLst>
                    <a:path extrusionOk="0" h="606" w="710">
                      <a:moveTo>
                        <a:pt x="644" y="1"/>
                      </a:moveTo>
                      <a:cubicBezTo>
                        <a:pt x="611" y="12"/>
                        <a:pt x="578" y="28"/>
                        <a:pt x="546" y="39"/>
                      </a:cubicBezTo>
                      <a:cubicBezTo>
                        <a:pt x="349" y="115"/>
                        <a:pt x="164" y="230"/>
                        <a:pt x="1" y="371"/>
                      </a:cubicBezTo>
                      <a:cubicBezTo>
                        <a:pt x="191" y="524"/>
                        <a:pt x="426" y="606"/>
                        <a:pt x="671" y="606"/>
                      </a:cubicBezTo>
                      <a:cubicBezTo>
                        <a:pt x="709" y="410"/>
                        <a:pt x="704" y="197"/>
                        <a:pt x="64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84"/>
                <p:cNvSpPr/>
                <p:nvPr/>
              </p:nvSpPr>
              <p:spPr>
                <a:xfrm>
                  <a:off x="3704491" y="3275786"/>
                  <a:ext cx="22063" cy="28255"/>
                </a:xfrm>
                <a:custGeom>
                  <a:rect b="b" l="l" r="r" t="t"/>
                  <a:pathLst>
                    <a:path extrusionOk="0" h="1118" w="873">
                      <a:moveTo>
                        <a:pt x="164" y="0"/>
                      </a:moveTo>
                      <a:cubicBezTo>
                        <a:pt x="142" y="22"/>
                        <a:pt x="120" y="49"/>
                        <a:pt x="93" y="77"/>
                      </a:cubicBezTo>
                      <a:cubicBezTo>
                        <a:pt x="60" y="115"/>
                        <a:pt x="33" y="158"/>
                        <a:pt x="0" y="202"/>
                      </a:cubicBezTo>
                      <a:cubicBezTo>
                        <a:pt x="82" y="469"/>
                        <a:pt x="186" y="790"/>
                        <a:pt x="153" y="1079"/>
                      </a:cubicBezTo>
                      <a:cubicBezTo>
                        <a:pt x="218" y="1085"/>
                        <a:pt x="278" y="1096"/>
                        <a:pt x="338" y="1117"/>
                      </a:cubicBezTo>
                      <a:cubicBezTo>
                        <a:pt x="322" y="910"/>
                        <a:pt x="425" y="714"/>
                        <a:pt x="605" y="611"/>
                      </a:cubicBezTo>
                      <a:cubicBezTo>
                        <a:pt x="654" y="589"/>
                        <a:pt x="703" y="578"/>
                        <a:pt x="758" y="578"/>
                      </a:cubicBezTo>
                      <a:cubicBezTo>
                        <a:pt x="807" y="474"/>
                        <a:pt x="845" y="365"/>
                        <a:pt x="872" y="256"/>
                      </a:cubicBezTo>
                      <a:cubicBezTo>
                        <a:pt x="616" y="251"/>
                        <a:pt x="365" y="164"/>
                        <a:pt x="16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84"/>
                <p:cNvSpPr/>
                <p:nvPr/>
              </p:nvSpPr>
              <p:spPr>
                <a:xfrm>
                  <a:off x="3728323" y="3261507"/>
                  <a:ext cx="24792" cy="18702"/>
                </a:xfrm>
                <a:custGeom>
                  <a:rect b="b" l="l" r="r" t="t"/>
                  <a:pathLst>
                    <a:path extrusionOk="0" h="740" w="981">
                      <a:moveTo>
                        <a:pt x="830" y="0"/>
                      </a:moveTo>
                      <a:cubicBezTo>
                        <a:pt x="548" y="0"/>
                        <a:pt x="268" y="39"/>
                        <a:pt x="0" y="113"/>
                      </a:cubicBezTo>
                      <a:cubicBezTo>
                        <a:pt x="60" y="315"/>
                        <a:pt x="71" y="533"/>
                        <a:pt x="33" y="740"/>
                      </a:cubicBezTo>
                      <a:cubicBezTo>
                        <a:pt x="174" y="734"/>
                        <a:pt x="316" y="696"/>
                        <a:pt x="441" y="631"/>
                      </a:cubicBezTo>
                      <a:cubicBezTo>
                        <a:pt x="703" y="495"/>
                        <a:pt x="866" y="266"/>
                        <a:pt x="981" y="4"/>
                      </a:cubicBezTo>
                      <a:cubicBezTo>
                        <a:pt x="931" y="2"/>
                        <a:pt x="880" y="0"/>
                        <a:pt x="83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84"/>
                <p:cNvSpPr/>
                <p:nvPr/>
              </p:nvSpPr>
              <p:spPr>
                <a:xfrm>
                  <a:off x="3725821" y="3278136"/>
                  <a:ext cx="24413" cy="26309"/>
                </a:xfrm>
                <a:custGeom>
                  <a:rect b="b" l="l" r="r" t="t"/>
                  <a:pathLst>
                    <a:path extrusionOk="0" h="1041" w="966">
                      <a:moveTo>
                        <a:pt x="671" y="0"/>
                      </a:moveTo>
                      <a:cubicBezTo>
                        <a:pt x="611" y="38"/>
                        <a:pt x="546" y="65"/>
                        <a:pt x="480" y="93"/>
                      </a:cubicBezTo>
                      <a:cubicBezTo>
                        <a:pt x="361" y="131"/>
                        <a:pt x="241" y="153"/>
                        <a:pt x="115" y="158"/>
                      </a:cubicBezTo>
                      <a:cubicBezTo>
                        <a:pt x="88" y="272"/>
                        <a:pt x="50" y="387"/>
                        <a:pt x="1" y="490"/>
                      </a:cubicBezTo>
                      <a:cubicBezTo>
                        <a:pt x="148" y="529"/>
                        <a:pt x="279" y="616"/>
                        <a:pt x="371" y="736"/>
                      </a:cubicBezTo>
                      <a:cubicBezTo>
                        <a:pt x="442" y="823"/>
                        <a:pt x="486" y="932"/>
                        <a:pt x="491" y="1041"/>
                      </a:cubicBezTo>
                      <a:cubicBezTo>
                        <a:pt x="688" y="1019"/>
                        <a:pt x="856" y="741"/>
                        <a:pt x="965" y="518"/>
                      </a:cubicBezTo>
                      <a:lnTo>
                        <a:pt x="960" y="512"/>
                      </a:lnTo>
                      <a:cubicBezTo>
                        <a:pt x="824" y="371"/>
                        <a:pt x="704" y="196"/>
                        <a:pt x="671"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84"/>
                <p:cNvSpPr/>
                <p:nvPr/>
              </p:nvSpPr>
              <p:spPr>
                <a:xfrm>
                  <a:off x="3744573" y="3263377"/>
                  <a:ext cx="10766" cy="25652"/>
                </a:xfrm>
                <a:custGeom>
                  <a:rect b="b" l="l" r="r" t="t"/>
                  <a:pathLst>
                    <a:path extrusionOk="0" h="1015" w="426">
                      <a:moveTo>
                        <a:pt x="398" y="1"/>
                      </a:moveTo>
                      <a:cubicBezTo>
                        <a:pt x="311" y="208"/>
                        <a:pt x="174" y="388"/>
                        <a:pt x="0" y="530"/>
                      </a:cubicBezTo>
                      <a:cubicBezTo>
                        <a:pt x="16" y="715"/>
                        <a:pt x="136" y="884"/>
                        <a:pt x="256" y="1014"/>
                      </a:cubicBezTo>
                      <a:cubicBezTo>
                        <a:pt x="278" y="971"/>
                        <a:pt x="294" y="922"/>
                        <a:pt x="311" y="889"/>
                      </a:cubicBezTo>
                      <a:cubicBezTo>
                        <a:pt x="343" y="797"/>
                        <a:pt x="371" y="704"/>
                        <a:pt x="392" y="606"/>
                      </a:cubicBezTo>
                      <a:cubicBezTo>
                        <a:pt x="392" y="600"/>
                        <a:pt x="392" y="595"/>
                        <a:pt x="398" y="595"/>
                      </a:cubicBezTo>
                      <a:cubicBezTo>
                        <a:pt x="420" y="475"/>
                        <a:pt x="425" y="350"/>
                        <a:pt x="420" y="230"/>
                      </a:cubicBezTo>
                      <a:cubicBezTo>
                        <a:pt x="414" y="170"/>
                        <a:pt x="409" y="88"/>
                        <a:pt x="39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84"/>
                <p:cNvSpPr/>
                <p:nvPr/>
              </p:nvSpPr>
              <p:spPr>
                <a:xfrm>
                  <a:off x="3723344" y="3304141"/>
                  <a:ext cx="28684" cy="22493"/>
                </a:xfrm>
                <a:custGeom>
                  <a:rect b="b" l="l" r="r" t="t"/>
                  <a:pathLst>
                    <a:path extrusionOk="0" h="890" w="1135">
                      <a:moveTo>
                        <a:pt x="807" y="1"/>
                      </a:moveTo>
                      <a:cubicBezTo>
                        <a:pt x="747" y="61"/>
                        <a:pt x="671" y="94"/>
                        <a:pt x="584" y="99"/>
                      </a:cubicBezTo>
                      <a:cubicBezTo>
                        <a:pt x="578" y="186"/>
                        <a:pt x="546" y="268"/>
                        <a:pt x="497" y="339"/>
                      </a:cubicBezTo>
                      <a:cubicBezTo>
                        <a:pt x="425" y="444"/>
                        <a:pt x="318" y="482"/>
                        <a:pt x="204" y="482"/>
                      </a:cubicBezTo>
                      <a:cubicBezTo>
                        <a:pt x="136" y="482"/>
                        <a:pt x="66" y="468"/>
                        <a:pt x="1" y="448"/>
                      </a:cubicBezTo>
                      <a:lnTo>
                        <a:pt x="1" y="448"/>
                      </a:lnTo>
                      <a:cubicBezTo>
                        <a:pt x="50" y="589"/>
                        <a:pt x="77" y="736"/>
                        <a:pt x="83" y="889"/>
                      </a:cubicBezTo>
                      <a:cubicBezTo>
                        <a:pt x="284" y="816"/>
                        <a:pt x="505" y="764"/>
                        <a:pt x="722" y="764"/>
                      </a:cubicBezTo>
                      <a:cubicBezTo>
                        <a:pt x="863" y="764"/>
                        <a:pt x="1003" y="786"/>
                        <a:pt x="1134" y="840"/>
                      </a:cubicBezTo>
                      <a:cubicBezTo>
                        <a:pt x="1134" y="818"/>
                        <a:pt x="1129" y="791"/>
                        <a:pt x="1123" y="769"/>
                      </a:cubicBezTo>
                      <a:cubicBezTo>
                        <a:pt x="1063" y="502"/>
                        <a:pt x="954" y="246"/>
                        <a:pt x="807" y="12"/>
                      </a:cubicBezTo>
                      <a:cubicBezTo>
                        <a:pt x="807" y="6"/>
                        <a:pt x="807" y="6"/>
                        <a:pt x="80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84"/>
                <p:cNvSpPr/>
                <p:nvPr/>
              </p:nvSpPr>
              <p:spPr>
                <a:xfrm>
                  <a:off x="3725290" y="3325471"/>
                  <a:ext cx="27294" cy="9452"/>
                </a:xfrm>
                <a:custGeom>
                  <a:rect b="b" l="l" r="r" t="t"/>
                  <a:pathLst>
                    <a:path extrusionOk="0" h="374" w="1080">
                      <a:moveTo>
                        <a:pt x="636" y="0"/>
                      </a:moveTo>
                      <a:cubicBezTo>
                        <a:pt x="421" y="0"/>
                        <a:pt x="202" y="56"/>
                        <a:pt x="6" y="127"/>
                      </a:cubicBezTo>
                      <a:cubicBezTo>
                        <a:pt x="6" y="192"/>
                        <a:pt x="6" y="252"/>
                        <a:pt x="0" y="318"/>
                      </a:cubicBezTo>
                      <a:lnTo>
                        <a:pt x="38" y="318"/>
                      </a:lnTo>
                      <a:cubicBezTo>
                        <a:pt x="339" y="356"/>
                        <a:pt x="645" y="373"/>
                        <a:pt x="950" y="373"/>
                      </a:cubicBezTo>
                      <a:cubicBezTo>
                        <a:pt x="993" y="373"/>
                        <a:pt x="1036" y="373"/>
                        <a:pt x="1079" y="372"/>
                      </a:cubicBezTo>
                      <a:cubicBezTo>
                        <a:pt x="1079" y="279"/>
                        <a:pt x="1079" y="187"/>
                        <a:pt x="1068" y="94"/>
                      </a:cubicBezTo>
                      <a:cubicBezTo>
                        <a:pt x="932" y="27"/>
                        <a:pt x="785" y="0"/>
                        <a:pt x="63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84"/>
                <p:cNvSpPr/>
                <p:nvPr/>
              </p:nvSpPr>
              <p:spPr>
                <a:xfrm>
                  <a:off x="3745104" y="3291075"/>
                  <a:ext cx="26890" cy="21583"/>
                </a:xfrm>
                <a:custGeom>
                  <a:rect b="b" l="l" r="r" t="t"/>
                  <a:pathLst>
                    <a:path extrusionOk="0" h="854" w="1064">
                      <a:moveTo>
                        <a:pt x="290" y="0"/>
                      </a:moveTo>
                      <a:cubicBezTo>
                        <a:pt x="213" y="169"/>
                        <a:pt x="121" y="327"/>
                        <a:pt x="1" y="463"/>
                      </a:cubicBezTo>
                      <a:cubicBezTo>
                        <a:pt x="6" y="469"/>
                        <a:pt x="12" y="474"/>
                        <a:pt x="17" y="480"/>
                      </a:cubicBezTo>
                      <a:cubicBezTo>
                        <a:pt x="88" y="600"/>
                        <a:pt x="153" y="719"/>
                        <a:pt x="213" y="845"/>
                      </a:cubicBezTo>
                      <a:lnTo>
                        <a:pt x="219" y="845"/>
                      </a:lnTo>
                      <a:cubicBezTo>
                        <a:pt x="247" y="851"/>
                        <a:pt x="275" y="853"/>
                        <a:pt x="304" y="853"/>
                      </a:cubicBezTo>
                      <a:cubicBezTo>
                        <a:pt x="482" y="853"/>
                        <a:pt x="657" y="746"/>
                        <a:pt x="813" y="670"/>
                      </a:cubicBezTo>
                      <a:cubicBezTo>
                        <a:pt x="900" y="627"/>
                        <a:pt x="982" y="583"/>
                        <a:pt x="1063" y="534"/>
                      </a:cubicBezTo>
                      <a:cubicBezTo>
                        <a:pt x="775" y="431"/>
                        <a:pt x="448" y="278"/>
                        <a:pt x="29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84"/>
                <p:cNvSpPr/>
                <p:nvPr/>
              </p:nvSpPr>
              <p:spPr>
                <a:xfrm>
                  <a:off x="3753520" y="3276013"/>
                  <a:ext cx="20547" cy="21835"/>
                </a:xfrm>
                <a:custGeom>
                  <a:rect b="b" l="l" r="r" t="t"/>
                  <a:pathLst>
                    <a:path extrusionOk="0" h="864" w="813">
                      <a:moveTo>
                        <a:pt x="629" y="0"/>
                      </a:moveTo>
                      <a:cubicBezTo>
                        <a:pt x="445" y="0"/>
                        <a:pt x="258" y="27"/>
                        <a:pt x="120" y="133"/>
                      </a:cubicBezTo>
                      <a:cubicBezTo>
                        <a:pt x="93" y="258"/>
                        <a:pt x="55" y="378"/>
                        <a:pt x="6" y="493"/>
                      </a:cubicBezTo>
                      <a:lnTo>
                        <a:pt x="0" y="504"/>
                      </a:lnTo>
                      <a:cubicBezTo>
                        <a:pt x="76" y="656"/>
                        <a:pt x="191" y="781"/>
                        <a:pt x="338" y="863"/>
                      </a:cubicBezTo>
                      <a:cubicBezTo>
                        <a:pt x="551" y="711"/>
                        <a:pt x="681" y="373"/>
                        <a:pt x="768" y="144"/>
                      </a:cubicBezTo>
                      <a:cubicBezTo>
                        <a:pt x="785" y="95"/>
                        <a:pt x="796" y="51"/>
                        <a:pt x="812" y="8"/>
                      </a:cubicBezTo>
                      <a:cubicBezTo>
                        <a:pt x="753" y="4"/>
                        <a:pt x="691" y="0"/>
                        <a:pt x="62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84"/>
                <p:cNvSpPr/>
                <p:nvPr/>
              </p:nvSpPr>
              <p:spPr>
                <a:xfrm>
                  <a:off x="3764109" y="3276342"/>
                  <a:ext cx="29215" cy="26865"/>
                </a:xfrm>
                <a:custGeom>
                  <a:rect b="b" l="l" r="r" t="t"/>
                  <a:pathLst>
                    <a:path extrusionOk="0" h="1063" w="1156">
                      <a:moveTo>
                        <a:pt x="475" y="0"/>
                      </a:moveTo>
                      <a:cubicBezTo>
                        <a:pt x="453" y="76"/>
                        <a:pt x="426" y="153"/>
                        <a:pt x="399" y="224"/>
                      </a:cubicBezTo>
                      <a:cubicBezTo>
                        <a:pt x="295" y="452"/>
                        <a:pt x="191" y="730"/>
                        <a:pt x="1" y="894"/>
                      </a:cubicBezTo>
                      <a:cubicBezTo>
                        <a:pt x="121" y="954"/>
                        <a:pt x="251" y="1008"/>
                        <a:pt x="382" y="1052"/>
                      </a:cubicBezTo>
                      <a:cubicBezTo>
                        <a:pt x="393" y="1057"/>
                        <a:pt x="399" y="1057"/>
                        <a:pt x="399" y="1063"/>
                      </a:cubicBezTo>
                      <a:cubicBezTo>
                        <a:pt x="442" y="1035"/>
                        <a:pt x="480" y="1008"/>
                        <a:pt x="524" y="986"/>
                      </a:cubicBezTo>
                      <a:cubicBezTo>
                        <a:pt x="775" y="812"/>
                        <a:pt x="992" y="594"/>
                        <a:pt x="1156" y="338"/>
                      </a:cubicBezTo>
                      <a:cubicBezTo>
                        <a:pt x="954" y="175"/>
                        <a:pt x="742" y="38"/>
                        <a:pt x="47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84"/>
                <p:cNvSpPr/>
                <p:nvPr/>
              </p:nvSpPr>
              <p:spPr>
                <a:xfrm>
                  <a:off x="3756552" y="3261734"/>
                  <a:ext cx="19561" cy="14911"/>
                </a:xfrm>
                <a:custGeom>
                  <a:rect b="b" l="l" r="r" t="t"/>
                  <a:pathLst>
                    <a:path extrusionOk="0" h="590" w="774">
                      <a:moveTo>
                        <a:pt x="0" y="1"/>
                      </a:moveTo>
                      <a:lnTo>
                        <a:pt x="0" y="1"/>
                      </a:lnTo>
                      <a:cubicBezTo>
                        <a:pt x="16" y="99"/>
                        <a:pt x="22" y="197"/>
                        <a:pt x="27" y="295"/>
                      </a:cubicBezTo>
                      <a:cubicBezTo>
                        <a:pt x="27" y="393"/>
                        <a:pt x="27" y="491"/>
                        <a:pt x="11" y="589"/>
                      </a:cubicBezTo>
                      <a:cubicBezTo>
                        <a:pt x="164" y="504"/>
                        <a:pt x="350" y="476"/>
                        <a:pt x="527" y="476"/>
                      </a:cubicBezTo>
                      <a:cubicBezTo>
                        <a:pt x="589" y="476"/>
                        <a:pt x="650" y="480"/>
                        <a:pt x="708" y="486"/>
                      </a:cubicBezTo>
                      <a:cubicBezTo>
                        <a:pt x="741" y="371"/>
                        <a:pt x="757" y="257"/>
                        <a:pt x="774" y="137"/>
                      </a:cubicBezTo>
                      <a:cubicBezTo>
                        <a:pt x="725" y="120"/>
                        <a:pt x="681" y="110"/>
                        <a:pt x="638" y="99"/>
                      </a:cubicBezTo>
                      <a:cubicBezTo>
                        <a:pt x="425" y="50"/>
                        <a:pt x="213" y="17"/>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84"/>
                <p:cNvSpPr/>
                <p:nvPr/>
              </p:nvSpPr>
              <p:spPr>
                <a:xfrm>
                  <a:off x="3776644" y="3266005"/>
                  <a:ext cx="18904" cy="16958"/>
                </a:xfrm>
                <a:custGeom>
                  <a:rect b="b" l="l" r="r" t="t"/>
                  <a:pathLst>
                    <a:path extrusionOk="0" h="671" w="748">
                      <a:moveTo>
                        <a:pt x="61" y="1"/>
                      </a:moveTo>
                      <a:cubicBezTo>
                        <a:pt x="50" y="109"/>
                        <a:pt x="28" y="224"/>
                        <a:pt x="1" y="333"/>
                      </a:cubicBezTo>
                      <a:cubicBezTo>
                        <a:pt x="262" y="382"/>
                        <a:pt x="502" y="502"/>
                        <a:pt x="704" y="671"/>
                      </a:cubicBezTo>
                      <a:cubicBezTo>
                        <a:pt x="714" y="643"/>
                        <a:pt x="731" y="611"/>
                        <a:pt x="747" y="578"/>
                      </a:cubicBezTo>
                      <a:cubicBezTo>
                        <a:pt x="638" y="398"/>
                        <a:pt x="496" y="246"/>
                        <a:pt x="322" y="131"/>
                      </a:cubicBezTo>
                      <a:cubicBezTo>
                        <a:pt x="240" y="77"/>
                        <a:pt x="153" y="33"/>
                        <a:pt x="6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84"/>
                <p:cNvSpPr/>
                <p:nvPr/>
              </p:nvSpPr>
              <p:spPr>
                <a:xfrm>
                  <a:off x="3784630" y="3282811"/>
                  <a:ext cx="19435" cy="28811"/>
                </a:xfrm>
                <a:custGeom>
                  <a:rect b="b" l="l" r="r" t="t"/>
                  <a:pathLst>
                    <a:path extrusionOk="0" h="1140" w="769">
                      <a:moveTo>
                        <a:pt x="480" y="0"/>
                      </a:moveTo>
                      <a:cubicBezTo>
                        <a:pt x="469" y="22"/>
                        <a:pt x="458" y="38"/>
                        <a:pt x="453" y="60"/>
                      </a:cubicBezTo>
                      <a:cubicBezTo>
                        <a:pt x="482" y="85"/>
                        <a:pt x="459" y="127"/>
                        <a:pt x="422" y="127"/>
                      </a:cubicBezTo>
                      <a:cubicBezTo>
                        <a:pt x="418" y="127"/>
                        <a:pt x="414" y="127"/>
                        <a:pt x="409" y="126"/>
                      </a:cubicBezTo>
                      <a:cubicBezTo>
                        <a:pt x="300" y="305"/>
                        <a:pt x="164" y="469"/>
                        <a:pt x="1" y="605"/>
                      </a:cubicBezTo>
                      <a:cubicBezTo>
                        <a:pt x="142" y="720"/>
                        <a:pt x="235" y="872"/>
                        <a:pt x="388" y="970"/>
                      </a:cubicBezTo>
                      <a:cubicBezTo>
                        <a:pt x="404" y="970"/>
                        <a:pt x="420" y="981"/>
                        <a:pt x="426" y="997"/>
                      </a:cubicBezTo>
                      <a:cubicBezTo>
                        <a:pt x="437" y="997"/>
                        <a:pt x="442" y="1003"/>
                        <a:pt x="447" y="1008"/>
                      </a:cubicBezTo>
                      <a:cubicBezTo>
                        <a:pt x="551" y="1057"/>
                        <a:pt x="660" y="1101"/>
                        <a:pt x="769" y="1139"/>
                      </a:cubicBezTo>
                      <a:cubicBezTo>
                        <a:pt x="769" y="1052"/>
                        <a:pt x="758" y="965"/>
                        <a:pt x="747" y="878"/>
                      </a:cubicBezTo>
                      <a:cubicBezTo>
                        <a:pt x="709" y="572"/>
                        <a:pt x="616" y="278"/>
                        <a:pt x="48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84"/>
                <p:cNvSpPr/>
                <p:nvPr/>
              </p:nvSpPr>
              <p:spPr>
                <a:xfrm>
                  <a:off x="3751321" y="3308286"/>
                  <a:ext cx="30858" cy="26460"/>
                </a:xfrm>
                <a:custGeom>
                  <a:rect b="b" l="l" r="r" t="t"/>
                  <a:pathLst>
                    <a:path extrusionOk="0" h="1047" w="1221">
                      <a:moveTo>
                        <a:pt x="725" y="0"/>
                      </a:moveTo>
                      <a:cubicBezTo>
                        <a:pt x="643" y="44"/>
                        <a:pt x="556" y="88"/>
                        <a:pt x="469" y="131"/>
                      </a:cubicBezTo>
                      <a:cubicBezTo>
                        <a:pt x="336" y="190"/>
                        <a:pt x="199" y="253"/>
                        <a:pt x="50" y="253"/>
                      </a:cubicBezTo>
                      <a:cubicBezTo>
                        <a:pt x="33" y="253"/>
                        <a:pt x="17" y="253"/>
                        <a:pt x="0" y="251"/>
                      </a:cubicBezTo>
                      <a:lnTo>
                        <a:pt x="0" y="251"/>
                      </a:lnTo>
                      <a:cubicBezTo>
                        <a:pt x="44" y="360"/>
                        <a:pt x="76" y="469"/>
                        <a:pt x="98" y="583"/>
                      </a:cubicBezTo>
                      <a:cubicBezTo>
                        <a:pt x="104" y="632"/>
                        <a:pt x="109" y="681"/>
                        <a:pt x="114" y="731"/>
                      </a:cubicBezTo>
                      <a:cubicBezTo>
                        <a:pt x="120" y="834"/>
                        <a:pt x="125" y="943"/>
                        <a:pt x="120" y="1047"/>
                      </a:cubicBezTo>
                      <a:cubicBezTo>
                        <a:pt x="447" y="1041"/>
                        <a:pt x="768" y="1019"/>
                        <a:pt x="1084" y="1003"/>
                      </a:cubicBezTo>
                      <a:lnTo>
                        <a:pt x="1221" y="992"/>
                      </a:lnTo>
                      <a:cubicBezTo>
                        <a:pt x="1112" y="627"/>
                        <a:pt x="975" y="251"/>
                        <a:pt x="72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84"/>
                <p:cNvSpPr/>
                <p:nvPr/>
              </p:nvSpPr>
              <p:spPr>
                <a:xfrm>
                  <a:off x="3771413" y="3299466"/>
                  <a:ext cx="21507" cy="19864"/>
                </a:xfrm>
                <a:custGeom>
                  <a:rect b="b" l="l" r="r" t="t"/>
                  <a:pathLst>
                    <a:path extrusionOk="0" h="786" w="851">
                      <a:moveTo>
                        <a:pt x="464" y="1"/>
                      </a:moveTo>
                      <a:cubicBezTo>
                        <a:pt x="404" y="55"/>
                        <a:pt x="338" y="99"/>
                        <a:pt x="273" y="142"/>
                      </a:cubicBezTo>
                      <a:cubicBezTo>
                        <a:pt x="186" y="202"/>
                        <a:pt x="99" y="257"/>
                        <a:pt x="1" y="306"/>
                      </a:cubicBezTo>
                      <a:cubicBezTo>
                        <a:pt x="131" y="447"/>
                        <a:pt x="235" y="611"/>
                        <a:pt x="306" y="785"/>
                      </a:cubicBezTo>
                      <a:cubicBezTo>
                        <a:pt x="545" y="720"/>
                        <a:pt x="703" y="556"/>
                        <a:pt x="851" y="371"/>
                      </a:cubicBezTo>
                      <a:cubicBezTo>
                        <a:pt x="698" y="268"/>
                        <a:pt x="605" y="115"/>
                        <a:pt x="46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84"/>
                <p:cNvSpPr/>
                <p:nvPr/>
              </p:nvSpPr>
              <p:spPr>
                <a:xfrm>
                  <a:off x="3780081" y="3309929"/>
                  <a:ext cx="24135" cy="23301"/>
                </a:xfrm>
                <a:custGeom>
                  <a:rect b="b" l="l" r="r" t="t"/>
                  <a:pathLst>
                    <a:path extrusionOk="0" h="922" w="955">
                      <a:moveTo>
                        <a:pt x="573" y="1"/>
                      </a:moveTo>
                      <a:cubicBezTo>
                        <a:pt x="420" y="202"/>
                        <a:pt x="246" y="371"/>
                        <a:pt x="1" y="448"/>
                      </a:cubicBezTo>
                      <a:cubicBezTo>
                        <a:pt x="66" y="600"/>
                        <a:pt x="115" y="764"/>
                        <a:pt x="164" y="922"/>
                      </a:cubicBezTo>
                      <a:cubicBezTo>
                        <a:pt x="388" y="900"/>
                        <a:pt x="627" y="856"/>
                        <a:pt x="769" y="709"/>
                      </a:cubicBezTo>
                      <a:cubicBezTo>
                        <a:pt x="911" y="562"/>
                        <a:pt x="954" y="360"/>
                        <a:pt x="954" y="159"/>
                      </a:cubicBezTo>
                      <a:cubicBezTo>
                        <a:pt x="824" y="121"/>
                        <a:pt x="693" y="66"/>
                        <a:pt x="5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84"/>
                <p:cNvSpPr/>
                <p:nvPr/>
              </p:nvSpPr>
              <p:spPr>
                <a:xfrm>
                  <a:off x="3704087" y="3305127"/>
                  <a:ext cx="20117" cy="28103"/>
                </a:xfrm>
                <a:custGeom>
                  <a:rect b="b" l="l" r="r" t="t"/>
                  <a:pathLst>
                    <a:path extrusionOk="0" h="1112" w="796">
                      <a:moveTo>
                        <a:pt x="158" y="0"/>
                      </a:moveTo>
                      <a:cubicBezTo>
                        <a:pt x="136" y="114"/>
                        <a:pt x="76" y="218"/>
                        <a:pt x="0" y="300"/>
                      </a:cubicBezTo>
                      <a:cubicBezTo>
                        <a:pt x="158" y="507"/>
                        <a:pt x="272" y="730"/>
                        <a:pt x="185" y="1003"/>
                      </a:cubicBezTo>
                      <a:cubicBezTo>
                        <a:pt x="371" y="1063"/>
                        <a:pt x="561" y="1095"/>
                        <a:pt x="757" y="1112"/>
                      </a:cubicBezTo>
                      <a:cubicBezTo>
                        <a:pt x="796" y="621"/>
                        <a:pt x="681" y="38"/>
                        <a:pt x="158"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84"/>
                <p:cNvSpPr/>
                <p:nvPr/>
              </p:nvSpPr>
              <p:spPr>
                <a:xfrm>
                  <a:off x="3697187" y="3307856"/>
                  <a:ext cx="12156" cy="21785"/>
                </a:xfrm>
                <a:custGeom>
                  <a:rect b="b" l="l" r="r" t="t"/>
                  <a:pathLst>
                    <a:path extrusionOk="0" h="862" w="481">
                      <a:moveTo>
                        <a:pt x="11" y="1"/>
                      </a:moveTo>
                      <a:lnTo>
                        <a:pt x="11" y="1"/>
                      </a:lnTo>
                      <a:cubicBezTo>
                        <a:pt x="1" y="224"/>
                        <a:pt x="6" y="464"/>
                        <a:pt x="120" y="649"/>
                      </a:cubicBezTo>
                      <a:cubicBezTo>
                        <a:pt x="137" y="671"/>
                        <a:pt x="159" y="698"/>
                        <a:pt x="175" y="720"/>
                      </a:cubicBezTo>
                      <a:cubicBezTo>
                        <a:pt x="235" y="780"/>
                        <a:pt x="306" y="829"/>
                        <a:pt x="382" y="862"/>
                      </a:cubicBezTo>
                      <a:cubicBezTo>
                        <a:pt x="480" y="519"/>
                        <a:pt x="229" y="257"/>
                        <a:pt x="1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8599" name="Google Shape;18599;p84"/>
          <p:cNvGrpSpPr/>
          <p:nvPr/>
        </p:nvGrpSpPr>
        <p:grpSpPr>
          <a:xfrm>
            <a:off x="5334138" y="3587286"/>
            <a:ext cx="566433" cy="793236"/>
            <a:chOff x="5334138" y="3587286"/>
            <a:chExt cx="566433" cy="793236"/>
          </a:xfrm>
        </p:grpSpPr>
        <p:sp>
          <p:nvSpPr>
            <p:cNvPr id="18600" name="Google Shape;18600;p84"/>
            <p:cNvSpPr/>
            <p:nvPr/>
          </p:nvSpPr>
          <p:spPr>
            <a:xfrm>
              <a:off x="5474754" y="3587286"/>
              <a:ext cx="285200" cy="198743"/>
            </a:xfrm>
            <a:custGeom>
              <a:rect b="b" l="l" r="r" t="t"/>
              <a:pathLst>
                <a:path extrusionOk="0" h="7864" w="11285">
                  <a:moveTo>
                    <a:pt x="5640" y="0"/>
                  </a:moveTo>
                  <a:cubicBezTo>
                    <a:pt x="5640" y="0"/>
                    <a:pt x="2812" y="3547"/>
                    <a:pt x="0" y="7863"/>
                  </a:cubicBezTo>
                  <a:lnTo>
                    <a:pt x="11285" y="7863"/>
                  </a:lnTo>
                  <a:cubicBezTo>
                    <a:pt x="8468" y="3547"/>
                    <a:pt x="5640" y="0"/>
                    <a:pt x="56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84"/>
            <p:cNvSpPr/>
            <p:nvPr/>
          </p:nvSpPr>
          <p:spPr>
            <a:xfrm>
              <a:off x="5364161" y="3785408"/>
              <a:ext cx="506511" cy="198718"/>
            </a:xfrm>
            <a:custGeom>
              <a:rect b="b" l="l" r="r" t="t"/>
              <a:pathLst>
                <a:path extrusionOk="0" h="7863" w="20042">
                  <a:moveTo>
                    <a:pt x="4376" y="0"/>
                  </a:moveTo>
                  <a:cubicBezTo>
                    <a:pt x="2714" y="2545"/>
                    <a:pt x="1063" y="5356"/>
                    <a:pt x="0" y="7863"/>
                  </a:cubicBezTo>
                  <a:lnTo>
                    <a:pt x="20042" y="7863"/>
                  </a:lnTo>
                  <a:cubicBezTo>
                    <a:pt x="18974" y="5356"/>
                    <a:pt x="17323" y="2545"/>
                    <a:pt x="1566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84"/>
            <p:cNvSpPr/>
            <p:nvPr/>
          </p:nvSpPr>
          <p:spPr>
            <a:xfrm>
              <a:off x="5334138" y="3983505"/>
              <a:ext cx="566433" cy="198895"/>
            </a:xfrm>
            <a:custGeom>
              <a:rect b="b" l="l" r="r" t="t"/>
              <a:pathLst>
                <a:path extrusionOk="0" h="7870" w="22413">
                  <a:moveTo>
                    <a:pt x="1188" y="1"/>
                  </a:moveTo>
                  <a:cubicBezTo>
                    <a:pt x="458" y="1712"/>
                    <a:pt x="1" y="3276"/>
                    <a:pt x="1" y="4524"/>
                  </a:cubicBezTo>
                  <a:cubicBezTo>
                    <a:pt x="1" y="5657"/>
                    <a:pt x="170" y="6785"/>
                    <a:pt x="507" y="7869"/>
                  </a:cubicBezTo>
                  <a:lnTo>
                    <a:pt x="21905" y="7869"/>
                  </a:lnTo>
                  <a:cubicBezTo>
                    <a:pt x="22243" y="6785"/>
                    <a:pt x="22412" y="5657"/>
                    <a:pt x="22412" y="4524"/>
                  </a:cubicBezTo>
                  <a:cubicBezTo>
                    <a:pt x="22412" y="3276"/>
                    <a:pt x="21955" y="1706"/>
                    <a:pt x="212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84"/>
            <p:cNvSpPr/>
            <p:nvPr/>
          </p:nvSpPr>
          <p:spPr>
            <a:xfrm>
              <a:off x="5346951" y="4181779"/>
              <a:ext cx="540806" cy="198743"/>
            </a:xfrm>
            <a:custGeom>
              <a:rect b="b" l="l" r="r" t="t"/>
              <a:pathLst>
                <a:path extrusionOk="0" h="7864" w="21399">
                  <a:moveTo>
                    <a:pt x="0" y="0"/>
                  </a:moveTo>
                  <a:cubicBezTo>
                    <a:pt x="1466" y="4675"/>
                    <a:pt x="5798" y="7863"/>
                    <a:pt x="10702" y="7863"/>
                  </a:cubicBezTo>
                  <a:cubicBezTo>
                    <a:pt x="15601" y="7863"/>
                    <a:pt x="19938" y="4675"/>
                    <a:pt x="213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4" name="Google Shape;18604;p84"/>
          <p:cNvGrpSpPr/>
          <p:nvPr/>
        </p:nvGrpSpPr>
        <p:grpSpPr>
          <a:xfrm>
            <a:off x="5334138" y="2895283"/>
            <a:ext cx="566559" cy="527184"/>
            <a:chOff x="5334138" y="2895283"/>
            <a:chExt cx="566559" cy="527184"/>
          </a:xfrm>
        </p:grpSpPr>
        <p:grpSp>
          <p:nvGrpSpPr>
            <p:cNvPr id="18605" name="Google Shape;18605;p84"/>
            <p:cNvGrpSpPr/>
            <p:nvPr/>
          </p:nvGrpSpPr>
          <p:grpSpPr>
            <a:xfrm>
              <a:off x="5334138" y="2895283"/>
              <a:ext cx="566559" cy="148198"/>
              <a:chOff x="5334138" y="2895283"/>
              <a:chExt cx="566559" cy="148198"/>
            </a:xfrm>
          </p:grpSpPr>
          <p:sp>
            <p:nvSpPr>
              <p:cNvPr id="18606" name="Google Shape;18606;p84"/>
              <p:cNvSpPr/>
              <p:nvPr/>
            </p:nvSpPr>
            <p:spPr>
              <a:xfrm>
                <a:off x="5334138" y="2895283"/>
                <a:ext cx="91739" cy="148198"/>
              </a:xfrm>
              <a:custGeom>
                <a:rect b="b" l="l" r="r" t="t"/>
                <a:pathLst>
                  <a:path extrusionOk="0" h="5864" w="3630">
                    <a:moveTo>
                      <a:pt x="1815" y="1"/>
                    </a:moveTo>
                    <a:cubicBezTo>
                      <a:pt x="1499" y="1810"/>
                      <a:pt x="1" y="2055"/>
                      <a:pt x="1" y="3875"/>
                    </a:cubicBezTo>
                    <a:cubicBezTo>
                      <a:pt x="1" y="5177"/>
                      <a:pt x="812" y="5864"/>
                      <a:pt x="1815" y="5864"/>
                    </a:cubicBezTo>
                    <a:cubicBezTo>
                      <a:pt x="2818" y="5864"/>
                      <a:pt x="3630" y="5177"/>
                      <a:pt x="3630" y="3875"/>
                    </a:cubicBezTo>
                    <a:cubicBezTo>
                      <a:pt x="3630" y="2055"/>
                      <a:pt x="2131" y="1810"/>
                      <a:pt x="181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84"/>
              <p:cNvSpPr/>
              <p:nvPr/>
            </p:nvSpPr>
            <p:spPr>
              <a:xfrm>
                <a:off x="5452843" y="2895283"/>
                <a:ext cx="91739" cy="148198"/>
              </a:xfrm>
              <a:custGeom>
                <a:rect b="b" l="l" r="r" t="t"/>
                <a:pathLst>
                  <a:path extrusionOk="0" h="5864" w="3630">
                    <a:moveTo>
                      <a:pt x="1815" y="1"/>
                    </a:moveTo>
                    <a:cubicBezTo>
                      <a:pt x="1494" y="1810"/>
                      <a:pt x="1" y="2055"/>
                      <a:pt x="1" y="3875"/>
                    </a:cubicBezTo>
                    <a:cubicBezTo>
                      <a:pt x="1" y="5177"/>
                      <a:pt x="813" y="5864"/>
                      <a:pt x="1815" y="5864"/>
                    </a:cubicBezTo>
                    <a:cubicBezTo>
                      <a:pt x="2812" y="5864"/>
                      <a:pt x="3630" y="5177"/>
                      <a:pt x="3630" y="3875"/>
                    </a:cubicBezTo>
                    <a:cubicBezTo>
                      <a:pt x="3630" y="2055"/>
                      <a:pt x="2131" y="1810"/>
                      <a:pt x="181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84"/>
              <p:cNvSpPr/>
              <p:nvPr/>
            </p:nvSpPr>
            <p:spPr>
              <a:xfrm>
                <a:off x="5571421" y="2895283"/>
                <a:ext cx="91866" cy="148198"/>
              </a:xfrm>
              <a:custGeom>
                <a:rect b="b" l="l" r="r" t="t"/>
                <a:pathLst>
                  <a:path extrusionOk="0" h="5864" w="3635">
                    <a:moveTo>
                      <a:pt x="1815" y="1"/>
                    </a:moveTo>
                    <a:cubicBezTo>
                      <a:pt x="1499" y="1810"/>
                      <a:pt x="0" y="2055"/>
                      <a:pt x="0" y="3875"/>
                    </a:cubicBezTo>
                    <a:cubicBezTo>
                      <a:pt x="0" y="5177"/>
                      <a:pt x="812" y="5864"/>
                      <a:pt x="1815" y="5864"/>
                    </a:cubicBezTo>
                    <a:cubicBezTo>
                      <a:pt x="2817" y="5864"/>
                      <a:pt x="3635" y="5177"/>
                      <a:pt x="3635" y="3875"/>
                    </a:cubicBezTo>
                    <a:cubicBezTo>
                      <a:pt x="3635" y="2055"/>
                      <a:pt x="2136" y="1810"/>
                      <a:pt x="181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84"/>
              <p:cNvSpPr/>
              <p:nvPr/>
            </p:nvSpPr>
            <p:spPr>
              <a:xfrm>
                <a:off x="5690126" y="2895283"/>
                <a:ext cx="91739" cy="148198"/>
              </a:xfrm>
              <a:custGeom>
                <a:rect b="b" l="l" r="r" t="t"/>
                <a:pathLst>
                  <a:path extrusionOk="0" fill="none" h="5864" w="3630">
                    <a:moveTo>
                      <a:pt x="1815" y="1"/>
                    </a:moveTo>
                    <a:cubicBezTo>
                      <a:pt x="1499" y="1810"/>
                      <a:pt x="0" y="2055"/>
                      <a:pt x="0" y="3875"/>
                    </a:cubicBezTo>
                    <a:cubicBezTo>
                      <a:pt x="0" y="5177"/>
                      <a:pt x="812" y="5864"/>
                      <a:pt x="1815" y="5864"/>
                    </a:cubicBezTo>
                    <a:cubicBezTo>
                      <a:pt x="2817" y="5864"/>
                      <a:pt x="3629" y="5177"/>
                      <a:pt x="3629" y="3875"/>
                    </a:cubicBezTo>
                    <a:cubicBezTo>
                      <a:pt x="3629" y="2055"/>
                      <a:pt x="2131" y="1810"/>
                      <a:pt x="1815" y="1"/>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84"/>
              <p:cNvSpPr/>
              <p:nvPr/>
            </p:nvSpPr>
            <p:spPr>
              <a:xfrm>
                <a:off x="5808957" y="2895283"/>
                <a:ext cx="91739" cy="148198"/>
              </a:xfrm>
              <a:custGeom>
                <a:rect b="b" l="l" r="r" t="t"/>
                <a:pathLst>
                  <a:path extrusionOk="0" fill="none" h="5864" w="3630">
                    <a:moveTo>
                      <a:pt x="1815" y="1"/>
                    </a:moveTo>
                    <a:cubicBezTo>
                      <a:pt x="1494" y="1810"/>
                      <a:pt x="1" y="2055"/>
                      <a:pt x="1" y="3875"/>
                    </a:cubicBezTo>
                    <a:cubicBezTo>
                      <a:pt x="1" y="5177"/>
                      <a:pt x="813" y="5864"/>
                      <a:pt x="1815" y="5864"/>
                    </a:cubicBezTo>
                    <a:cubicBezTo>
                      <a:pt x="2812" y="5864"/>
                      <a:pt x="3630" y="5177"/>
                      <a:pt x="3630" y="3875"/>
                    </a:cubicBezTo>
                    <a:cubicBezTo>
                      <a:pt x="3624" y="2055"/>
                      <a:pt x="2126" y="1810"/>
                      <a:pt x="1815" y="1"/>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11" name="Google Shape;18611;p84"/>
            <p:cNvGrpSpPr/>
            <p:nvPr/>
          </p:nvGrpSpPr>
          <p:grpSpPr>
            <a:xfrm>
              <a:off x="5334138" y="3086166"/>
              <a:ext cx="566559" cy="148324"/>
              <a:chOff x="5334138" y="3086166"/>
              <a:chExt cx="566559" cy="148324"/>
            </a:xfrm>
          </p:grpSpPr>
          <p:sp>
            <p:nvSpPr>
              <p:cNvPr id="18612" name="Google Shape;18612;p84"/>
              <p:cNvSpPr/>
              <p:nvPr/>
            </p:nvSpPr>
            <p:spPr>
              <a:xfrm>
                <a:off x="5334138" y="3086166"/>
                <a:ext cx="91739" cy="148324"/>
              </a:xfrm>
              <a:custGeom>
                <a:rect b="b" l="l" r="r" t="t"/>
                <a:pathLst>
                  <a:path extrusionOk="0" h="5869" w="3630">
                    <a:moveTo>
                      <a:pt x="1815" y="0"/>
                    </a:moveTo>
                    <a:cubicBezTo>
                      <a:pt x="1499" y="1815"/>
                      <a:pt x="1" y="2054"/>
                      <a:pt x="1" y="3874"/>
                    </a:cubicBezTo>
                    <a:cubicBezTo>
                      <a:pt x="1" y="5182"/>
                      <a:pt x="812" y="5869"/>
                      <a:pt x="1815" y="5869"/>
                    </a:cubicBezTo>
                    <a:cubicBezTo>
                      <a:pt x="2818" y="5869"/>
                      <a:pt x="3630" y="5188"/>
                      <a:pt x="3630" y="3874"/>
                    </a:cubicBezTo>
                    <a:cubicBezTo>
                      <a:pt x="3630" y="2054"/>
                      <a:pt x="2131" y="1815"/>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84"/>
              <p:cNvSpPr/>
              <p:nvPr/>
            </p:nvSpPr>
            <p:spPr>
              <a:xfrm>
                <a:off x="5452843" y="3086166"/>
                <a:ext cx="91739" cy="148324"/>
              </a:xfrm>
              <a:custGeom>
                <a:rect b="b" l="l" r="r" t="t"/>
                <a:pathLst>
                  <a:path extrusionOk="0" h="5869" w="3630">
                    <a:moveTo>
                      <a:pt x="1815" y="0"/>
                    </a:moveTo>
                    <a:cubicBezTo>
                      <a:pt x="1494" y="1815"/>
                      <a:pt x="1" y="2054"/>
                      <a:pt x="1" y="3874"/>
                    </a:cubicBezTo>
                    <a:cubicBezTo>
                      <a:pt x="1" y="5182"/>
                      <a:pt x="813" y="5869"/>
                      <a:pt x="1815" y="5869"/>
                    </a:cubicBezTo>
                    <a:cubicBezTo>
                      <a:pt x="2812" y="5869"/>
                      <a:pt x="3630" y="5188"/>
                      <a:pt x="3630" y="3874"/>
                    </a:cubicBezTo>
                    <a:cubicBezTo>
                      <a:pt x="3630" y="2054"/>
                      <a:pt x="2131" y="1815"/>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84"/>
              <p:cNvSpPr/>
              <p:nvPr/>
            </p:nvSpPr>
            <p:spPr>
              <a:xfrm>
                <a:off x="5571421" y="3086166"/>
                <a:ext cx="91866" cy="148324"/>
              </a:xfrm>
              <a:custGeom>
                <a:rect b="b" l="l" r="r" t="t"/>
                <a:pathLst>
                  <a:path extrusionOk="0" fill="none" h="5869" w="3635">
                    <a:moveTo>
                      <a:pt x="1815" y="0"/>
                    </a:moveTo>
                    <a:cubicBezTo>
                      <a:pt x="1499" y="1815"/>
                      <a:pt x="0" y="2054"/>
                      <a:pt x="0" y="3874"/>
                    </a:cubicBezTo>
                    <a:cubicBezTo>
                      <a:pt x="0" y="5182"/>
                      <a:pt x="812" y="5869"/>
                      <a:pt x="1815" y="5869"/>
                    </a:cubicBezTo>
                    <a:cubicBezTo>
                      <a:pt x="2817" y="5869"/>
                      <a:pt x="3635" y="5188"/>
                      <a:pt x="3635" y="3874"/>
                    </a:cubicBezTo>
                    <a:cubicBezTo>
                      <a:pt x="3635" y="2054"/>
                      <a:pt x="2136" y="1815"/>
                      <a:pt x="1815" y="0"/>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84"/>
              <p:cNvSpPr/>
              <p:nvPr/>
            </p:nvSpPr>
            <p:spPr>
              <a:xfrm>
                <a:off x="5690126" y="3086166"/>
                <a:ext cx="91739" cy="148324"/>
              </a:xfrm>
              <a:custGeom>
                <a:rect b="b" l="l" r="r" t="t"/>
                <a:pathLst>
                  <a:path extrusionOk="0" fill="none" h="5869" w="3630">
                    <a:moveTo>
                      <a:pt x="1815" y="0"/>
                    </a:moveTo>
                    <a:cubicBezTo>
                      <a:pt x="1499" y="1815"/>
                      <a:pt x="0" y="2054"/>
                      <a:pt x="0" y="3874"/>
                    </a:cubicBezTo>
                    <a:cubicBezTo>
                      <a:pt x="0" y="5182"/>
                      <a:pt x="812" y="5869"/>
                      <a:pt x="1815" y="5869"/>
                    </a:cubicBezTo>
                    <a:cubicBezTo>
                      <a:pt x="2817" y="5869"/>
                      <a:pt x="3629" y="5188"/>
                      <a:pt x="3629" y="3874"/>
                    </a:cubicBezTo>
                    <a:cubicBezTo>
                      <a:pt x="3629" y="2054"/>
                      <a:pt x="2131" y="1815"/>
                      <a:pt x="1815" y="0"/>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84"/>
              <p:cNvSpPr/>
              <p:nvPr/>
            </p:nvSpPr>
            <p:spPr>
              <a:xfrm>
                <a:off x="5808957" y="3086166"/>
                <a:ext cx="91739" cy="148324"/>
              </a:xfrm>
              <a:custGeom>
                <a:rect b="b" l="l" r="r" t="t"/>
                <a:pathLst>
                  <a:path extrusionOk="0" fill="none" h="5869" w="3630">
                    <a:moveTo>
                      <a:pt x="1815" y="0"/>
                    </a:moveTo>
                    <a:cubicBezTo>
                      <a:pt x="1494" y="1815"/>
                      <a:pt x="1" y="2054"/>
                      <a:pt x="1" y="3874"/>
                    </a:cubicBezTo>
                    <a:cubicBezTo>
                      <a:pt x="1" y="5182"/>
                      <a:pt x="813" y="5869"/>
                      <a:pt x="1815" y="5869"/>
                    </a:cubicBezTo>
                    <a:cubicBezTo>
                      <a:pt x="2812" y="5869"/>
                      <a:pt x="3630" y="5188"/>
                      <a:pt x="3630" y="3874"/>
                    </a:cubicBezTo>
                    <a:cubicBezTo>
                      <a:pt x="3624" y="2054"/>
                      <a:pt x="2126" y="1815"/>
                      <a:pt x="1815" y="0"/>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17" name="Google Shape;18617;p84"/>
            <p:cNvGrpSpPr/>
            <p:nvPr/>
          </p:nvGrpSpPr>
          <p:grpSpPr>
            <a:xfrm>
              <a:off x="5334138" y="3274269"/>
              <a:ext cx="566559" cy="148198"/>
              <a:chOff x="5334138" y="3274269"/>
              <a:chExt cx="566559" cy="148198"/>
            </a:xfrm>
          </p:grpSpPr>
          <p:sp>
            <p:nvSpPr>
              <p:cNvPr id="18618" name="Google Shape;18618;p84"/>
              <p:cNvSpPr/>
              <p:nvPr/>
            </p:nvSpPr>
            <p:spPr>
              <a:xfrm>
                <a:off x="5334138" y="3274269"/>
                <a:ext cx="91739" cy="148198"/>
              </a:xfrm>
              <a:custGeom>
                <a:rect b="b" l="l" r="r" t="t"/>
                <a:pathLst>
                  <a:path extrusionOk="0" h="5864" w="3630">
                    <a:moveTo>
                      <a:pt x="1815" y="0"/>
                    </a:moveTo>
                    <a:cubicBezTo>
                      <a:pt x="1499" y="1810"/>
                      <a:pt x="1" y="2055"/>
                      <a:pt x="1" y="3875"/>
                    </a:cubicBezTo>
                    <a:cubicBezTo>
                      <a:pt x="1" y="5182"/>
                      <a:pt x="812" y="5864"/>
                      <a:pt x="1815" y="5864"/>
                    </a:cubicBezTo>
                    <a:cubicBezTo>
                      <a:pt x="2818" y="5864"/>
                      <a:pt x="3630" y="5182"/>
                      <a:pt x="3630" y="3875"/>
                    </a:cubicBezTo>
                    <a:cubicBezTo>
                      <a:pt x="3630" y="2055"/>
                      <a:pt x="2131" y="181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84"/>
              <p:cNvSpPr/>
              <p:nvPr/>
            </p:nvSpPr>
            <p:spPr>
              <a:xfrm>
                <a:off x="5452843" y="3274269"/>
                <a:ext cx="91739" cy="148198"/>
              </a:xfrm>
              <a:custGeom>
                <a:rect b="b" l="l" r="r" t="t"/>
                <a:pathLst>
                  <a:path extrusionOk="0" fill="none" h="5864" w="3630">
                    <a:moveTo>
                      <a:pt x="1815" y="0"/>
                    </a:moveTo>
                    <a:cubicBezTo>
                      <a:pt x="1494" y="1810"/>
                      <a:pt x="1" y="2055"/>
                      <a:pt x="1" y="3875"/>
                    </a:cubicBezTo>
                    <a:cubicBezTo>
                      <a:pt x="1" y="5182"/>
                      <a:pt x="813" y="5864"/>
                      <a:pt x="1815" y="5864"/>
                    </a:cubicBezTo>
                    <a:cubicBezTo>
                      <a:pt x="2812" y="5864"/>
                      <a:pt x="3630" y="5182"/>
                      <a:pt x="3630" y="3875"/>
                    </a:cubicBezTo>
                    <a:cubicBezTo>
                      <a:pt x="3630" y="2055"/>
                      <a:pt x="2131" y="1810"/>
                      <a:pt x="1815" y="0"/>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0" name="Google Shape;18620;p84"/>
              <p:cNvSpPr/>
              <p:nvPr/>
            </p:nvSpPr>
            <p:spPr>
              <a:xfrm>
                <a:off x="5571421" y="3274269"/>
                <a:ext cx="91866" cy="148198"/>
              </a:xfrm>
              <a:custGeom>
                <a:rect b="b" l="l" r="r" t="t"/>
                <a:pathLst>
                  <a:path extrusionOk="0" fill="none" h="5864" w="3635">
                    <a:moveTo>
                      <a:pt x="1815" y="0"/>
                    </a:moveTo>
                    <a:cubicBezTo>
                      <a:pt x="1499" y="1810"/>
                      <a:pt x="0" y="2055"/>
                      <a:pt x="0" y="3875"/>
                    </a:cubicBezTo>
                    <a:cubicBezTo>
                      <a:pt x="0" y="5182"/>
                      <a:pt x="812" y="5864"/>
                      <a:pt x="1815" y="5864"/>
                    </a:cubicBezTo>
                    <a:cubicBezTo>
                      <a:pt x="2817" y="5864"/>
                      <a:pt x="3635" y="5182"/>
                      <a:pt x="3635" y="3875"/>
                    </a:cubicBezTo>
                    <a:cubicBezTo>
                      <a:pt x="3635" y="2055"/>
                      <a:pt x="2136" y="1810"/>
                      <a:pt x="1815" y="0"/>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1" name="Google Shape;18621;p84"/>
              <p:cNvSpPr/>
              <p:nvPr/>
            </p:nvSpPr>
            <p:spPr>
              <a:xfrm>
                <a:off x="5690126" y="3274269"/>
                <a:ext cx="91739" cy="148198"/>
              </a:xfrm>
              <a:custGeom>
                <a:rect b="b" l="l" r="r" t="t"/>
                <a:pathLst>
                  <a:path extrusionOk="0" fill="none" h="5864" w="3630">
                    <a:moveTo>
                      <a:pt x="1815" y="0"/>
                    </a:moveTo>
                    <a:cubicBezTo>
                      <a:pt x="1499" y="1810"/>
                      <a:pt x="0" y="2055"/>
                      <a:pt x="0" y="3875"/>
                    </a:cubicBezTo>
                    <a:cubicBezTo>
                      <a:pt x="0" y="5182"/>
                      <a:pt x="812" y="5864"/>
                      <a:pt x="1815" y="5864"/>
                    </a:cubicBezTo>
                    <a:cubicBezTo>
                      <a:pt x="2817" y="5864"/>
                      <a:pt x="3629" y="5182"/>
                      <a:pt x="3629" y="3875"/>
                    </a:cubicBezTo>
                    <a:cubicBezTo>
                      <a:pt x="3629" y="2055"/>
                      <a:pt x="2131" y="1810"/>
                      <a:pt x="1815" y="0"/>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2" name="Google Shape;18622;p84"/>
              <p:cNvSpPr/>
              <p:nvPr/>
            </p:nvSpPr>
            <p:spPr>
              <a:xfrm>
                <a:off x="5808957" y="3274269"/>
                <a:ext cx="91739" cy="148198"/>
              </a:xfrm>
              <a:custGeom>
                <a:rect b="b" l="l" r="r" t="t"/>
                <a:pathLst>
                  <a:path extrusionOk="0" fill="none" h="5864" w="3630">
                    <a:moveTo>
                      <a:pt x="1815" y="0"/>
                    </a:moveTo>
                    <a:cubicBezTo>
                      <a:pt x="1494" y="1810"/>
                      <a:pt x="1" y="2055"/>
                      <a:pt x="1" y="3875"/>
                    </a:cubicBezTo>
                    <a:cubicBezTo>
                      <a:pt x="1" y="5182"/>
                      <a:pt x="813" y="5864"/>
                      <a:pt x="1815" y="5864"/>
                    </a:cubicBezTo>
                    <a:cubicBezTo>
                      <a:pt x="2812" y="5864"/>
                      <a:pt x="3630" y="5182"/>
                      <a:pt x="3630" y="3875"/>
                    </a:cubicBezTo>
                    <a:cubicBezTo>
                      <a:pt x="3624" y="2055"/>
                      <a:pt x="2126" y="1810"/>
                      <a:pt x="1815" y="0"/>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8623" name="Google Shape;18623;p8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Infographics</a:t>
            </a:r>
            <a:endParaRPr>
              <a:solidFill>
                <a:srgbClr val="FFFFFF"/>
              </a:solidFill>
              <a:latin typeface="Arial"/>
              <a:ea typeface="Arial"/>
              <a:cs typeface="Arial"/>
              <a:sym typeface="Arial"/>
            </a:endParaRPr>
          </a:p>
        </p:txBody>
      </p:sp>
      <p:grpSp>
        <p:nvGrpSpPr>
          <p:cNvPr id="18624" name="Google Shape;18624;p84"/>
          <p:cNvGrpSpPr/>
          <p:nvPr/>
        </p:nvGrpSpPr>
        <p:grpSpPr>
          <a:xfrm>
            <a:off x="6632594" y="1532342"/>
            <a:ext cx="1585066" cy="1126471"/>
            <a:chOff x="6608782" y="1551392"/>
            <a:chExt cx="1585066" cy="1126471"/>
          </a:xfrm>
        </p:grpSpPr>
        <p:grpSp>
          <p:nvGrpSpPr>
            <p:cNvPr id="18625" name="Google Shape;18625;p84"/>
            <p:cNvGrpSpPr/>
            <p:nvPr/>
          </p:nvGrpSpPr>
          <p:grpSpPr>
            <a:xfrm>
              <a:off x="6608782" y="1882715"/>
              <a:ext cx="77561" cy="73012"/>
              <a:chOff x="6608782" y="1882715"/>
              <a:chExt cx="77561" cy="73012"/>
            </a:xfrm>
          </p:grpSpPr>
          <p:sp>
            <p:nvSpPr>
              <p:cNvPr id="18626" name="Google Shape;18626;p84"/>
              <p:cNvSpPr/>
              <p:nvPr/>
            </p:nvSpPr>
            <p:spPr>
              <a:xfrm>
                <a:off x="6616212" y="1955702"/>
                <a:ext cx="65153" cy="25"/>
              </a:xfrm>
              <a:custGeom>
                <a:rect b="b" l="l" r="r" t="t"/>
                <a:pathLst>
                  <a:path extrusionOk="0" fill="none" h="1" w="2578">
                    <a:moveTo>
                      <a:pt x="1" y="0"/>
                    </a:moveTo>
                    <a:lnTo>
                      <a:pt x="2578" y="0"/>
                    </a:lnTo>
                  </a:path>
                </a:pathLst>
              </a:custGeom>
              <a:noFill/>
              <a:ln cap="flat" cmpd="sng" w="9525">
                <a:solidFill>
                  <a:srgbClr val="869FB1"/>
                </a:solidFill>
                <a:prstDash val="dash"/>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84"/>
              <p:cNvSpPr/>
              <p:nvPr/>
            </p:nvSpPr>
            <p:spPr>
              <a:xfrm>
                <a:off x="6686318" y="1887820"/>
                <a:ext cx="25" cy="60199"/>
              </a:xfrm>
              <a:custGeom>
                <a:rect b="b" l="l" r="r" t="t"/>
                <a:pathLst>
                  <a:path extrusionOk="0" fill="none" h="2382" w="1">
                    <a:moveTo>
                      <a:pt x="0" y="2381"/>
                    </a:moveTo>
                    <a:lnTo>
                      <a:pt x="0" y="0"/>
                    </a:lnTo>
                  </a:path>
                </a:pathLst>
              </a:custGeom>
              <a:noFill/>
              <a:ln cap="flat" cmpd="sng" w="9525">
                <a:solidFill>
                  <a:srgbClr val="869FB1"/>
                </a:solidFill>
                <a:prstDash val="dash"/>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84"/>
              <p:cNvSpPr/>
              <p:nvPr/>
            </p:nvSpPr>
            <p:spPr>
              <a:xfrm>
                <a:off x="6613735" y="1882715"/>
                <a:ext cx="65153" cy="25"/>
              </a:xfrm>
              <a:custGeom>
                <a:rect b="b" l="l" r="r" t="t"/>
                <a:pathLst>
                  <a:path extrusionOk="0" fill="none" h="1" w="2578">
                    <a:moveTo>
                      <a:pt x="2578" y="1"/>
                    </a:moveTo>
                    <a:lnTo>
                      <a:pt x="1" y="1"/>
                    </a:lnTo>
                  </a:path>
                </a:pathLst>
              </a:custGeom>
              <a:noFill/>
              <a:ln cap="flat" cmpd="sng" w="9525">
                <a:solidFill>
                  <a:srgbClr val="869FB1"/>
                </a:solidFill>
                <a:prstDash val="dash"/>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84"/>
              <p:cNvSpPr/>
              <p:nvPr/>
            </p:nvSpPr>
            <p:spPr>
              <a:xfrm>
                <a:off x="6608782" y="1890423"/>
                <a:ext cx="25" cy="60199"/>
              </a:xfrm>
              <a:custGeom>
                <a:rect b="b" l="l" r="r" t="t"/>
                <a:pathLst>
                  <a:path extrusionOk="0" fill="none" h="2382" w="1">
                    <a:moveTo>
                      <a:pt x="0" y="1"/>
                    </a:moveTo>
                    <a:lnTo>
                      <a:pt x="0" y="2382"/>
                    </a:lnTo>
                  </a:path>
                </a:pathLst>
              </a:custGeom>
              <a:noFill/>
              <a:ln cap="flat" cmpd="sng" w="9525">
                <a:solidFill>
                  <a:srgbClr val="869FB1"/>
                </a:solidFill>
                <a:prstDash val="dash"/>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0" name="Google Shape;18630;p84"/>
            <p:cNvGrpSpPr/>
            <p:nvPr/>
          </p:nvGrpSpPr>
          <p:grpSpPr>
            <a:xfrm>
              <a:off x="6608782" y="1551392"/>
              <a:ext cx="1585066" cy="1126471"/>
              <a:chOff x="6608782" y="1551392"/>
              <a:chExt cx="1585066" cy="1126471"/>
            </a:xfrm>
          </p:grpSpPr>
          <p:sp>
            <p:nvSpPr>
              <p:cNvPr id="18631" name="Google Shape;18631;p84"/>
              <p:cNvSpPr/>
              <p:nvPr/>
            </p:nvSpPr>
            <p:spPr>
              <a:xfrm>
                <a:off x="6999469" y="1551392"/>
                <a:ext cx="1194378" cy="1126471"/>
              </a:xfrm>
              <a:custGeom>
                <a:rect b="b" l="l" r="r" t="t"/>
                <a:pathLst>
                  <a:path extrusionOk="0" h="44573" w="47260">
                    <a:moveTo>
                      <a:pt x="0" y="0"/>
                    </a:moveTo>
                    <a:lnTo>
                      <a:pt x="0" y="44573"/>
                    </a:lnTo>
                    <a:lnTo>
                      <a:pt x="47259" y="44573"/>
                    </a:lnTo>
                    <a:lnTo>
                      <a:pt x="47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32" name="Google Shape;18632;p84"/>
              <p:cNvGrpSpPr/>
              <p:nvPr/>
            </p:nvGrpSpPr>
            <p:grpSpPr>
              <a:xfrm>
                <a:off x="6608782" y="1551392"/>
                <a:ext cx="1585066" cy="1126471"/>
                <a:chOff x="6608782" y="1551392"/>
                <a:chExt cx="1585066" cy="1126471"/>
              </a:xfrm>
            </p:grpSpPr>
            <p:sp>
              <p:nvSpPr>
                <p:cNvPr id="18633" name="Google Shape;18633;p84"/>
                <p:cNvSpPr/>
                <p:nvPr/>
              </p:nvSpPr>
              <p:spPr>
                <a:xfrm>
                  <a:off x="6686318" y="1955702"/>
                  <a:ext cx="1507530" cy="722162"/>
                </a:xfrm>
                <a:custGeom>
                  <a:rect b="b" l="l" r="r" t="t"/>
                  <a:pathLst>
                    <a:path extrusionOk="0" fill="none" h="28575" w="59651">
                      <a:moveTo>
                        <a:pt x="0" y="0"/>
                      </a:moveTo>
                      <a:lnTo>
                        <a:pt x="59650" y="28575"/>
                      </a:lnTo>
                    </a:path>
                  </a:pathLst>
                </a:custGeom>
                <a:noFill/>
                <a:ln cap="flat" cmpd="sng" w="9525">
                  <a:solidFill>
                    <a:srgbClr val="869FB1"/>
                  </a:solidFill>
                  <a:prstDash val="dashDot"/>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84"/>
                <p:cNvSpPr/>
                <p:nvPr/>
              </p:nvSpPr>
              <p:spPr>
                <a:xfrm>
                  <a:off x="6686318" y="1551392"/>
                  <a:ext cx="1507530" cy="331348"/>
                </a:xfrm>
                <a:custGeom>
                  <a:rect b="b" l="l" r="r" t="t"/>
                  <a:pathLst>
                    <a:path extrusionOk="0" fill="none" h="13111" w="59651">
                      <a:moveTo>
                        <a:pt x="0" y="13111"/>
                      </a:moveTo>
                      <a:lnTo>
                        <a:pt x="12391" y="10386"/>
                      </a:lnTo>
                      <a:lnTo>
                        <a:pt x="59650" y="0"/>
                      </a:lnTo>
                    </a:path>
                  </a:pathLst>
                </a:custGeom>
                <a:noFill/>
                <a:ln cap="flat" cmpd="sng" w="9525">
                  <a:solidFill>
                    <a:srgbClr val="869FB1"/>
                  </a:solidFill>
                  <a:prstDash val="dashDot"/>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84"/>
                <p:cNvSpPr/>
                <p:nvPr/>
              </p:nvSpPr>
              <p:spPr>
                <a:xfrm>
                  <a:off x="6608782" y="1551392"/>
                  <a:ext cx="390713" cy="331348"/>
                </a:xfrm>
                <a:custGeom>
                  <a:rect b="b" l="l" r="r" t="t"/>
                  <a:pathLst>
                    <a:path extrusionOk="0" fill="none" h="13111" w="15460">
                      <a:moveTo>
                        <a:pt x="0" y="13111"/>
                      </a:moveTo>
                      <a:lnTo>
                        <a:pt x="15459" y="0"/>
                      </a:lnTo>
                    </a:path>
                  </a:pathLst>
                </a:custGeom>
                <a:noFill/>
                <a:ln cap="flat" cmpd="sng" w="9525">
                  <a:solidFill>
                    <a:srgbClr val="869FB1"/>
                  </a:solidFill>
                  <a:prstDash val="dashDot"/>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84"/>
                <p:cNvSpPr/>
                <p:nvPr/>
              </p:nvSpPr>
              <p:spPr>
                <a:xfrm>
                  <a:off x="6608782" y="1955702"/>
                  <a:ext cx="390713" cy="722162"/>
                </a:xfrm>
                <a:custGeom>
                  <a:rect b="b" l="l" r="r" t="t"/>
                  <a:pathLst>
                    <a:path extrusionOk="0" fill="none" h="28575" w="15460">
                      <a:moveTo>
                        <a:pt x="0" y="0"/>
                      </a:moveTo>
                      <a:lnTo>
                        <a:pt x="15459" y="28575"/>
                      </a:lnTo>
                    </a:path>
                  </a:pathLst>
                </a:custGeom>
                <a:noFill/>
                <a:ln cap="flat" cmpd="sng" w="9525">
                  <a:solidFill>
                    <a:srgbClr val="869FB1"/>
                  </a:solidFill>
                  <a:prstDash val="dashDot"/>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8637" name="Google Shape;18637;p84"/>
          <p:cNvGrpSpPr/>
          <p:nvPr/>
        </p:nvGrpSpPr>
        <p:grpSpPr>
          <a:xfrm>
            <a:off x="6057386" y="2827805"/>
            <a:ext cx="302032" cy="1568967"/>
            <a:chOff x="6057386" y="2827805"/>
            <a:chExt cx="302032" cy="1568967"/>
          </a:xfrm>
        </p:grpSpPr>
        <p:grpSp>
          <p:nvGrpSpPr>
            <p:cNvPr id="18638" name="Google Shape;18638;p84"/>
            <p:cNvGrpSpPr/>
            <p:nvPr/>
          </p:nvGrpSpPr>
          <p:grpSpPr>
            <a:xfrm>
              <a:off x="6057386" y="2827805"/>
              <a:ext cx="302032" cy="1568967"/>
              <a:chOff x="6057386" y="2827805"/>
              <a:chExt cx="302032" cy="1568967"/>
            </a:xfrm>
          </p:grpSpPr>
          <p:sp>
            <p:nvSpPr>
              <p:cNvPr id="18639" name="Google Shape;18639;p84"/>
              <p:cNvSpPr/>
              <p:nvPr/>
            </p:nvSpPr>
            <p:spPr>
              <a:xfrm>
                <a:off x="6057386" y="2827805"/>
                <a:ext cx="302032" cy="1568967"/>
              </a:xfrm>
              <a:custGeom>
                <a:rect b="b" l="l" r="r" t="t"/>
                <a:pathLst>
                  <a:path extrusionOk="0" h="62082" w="11951">
                    <a:moveTo>
                      <a:pt x="3722" y="1"/>
                    </a:moveTo>
                    <a:cubicBezTo>
                      <a:pt x="1668" y="1"/>
                      <a:pt x="1" y="1663"/>
                      <a:pt x="1" y="3717"/>
                    </a:cubicBezTo>
                    <a:lnTo>
                      <a:pt x="1" y="31420"/>
                    </a:lnTo>
                    <a:cubicBezTo>
                      <a:pt x="1" y="33735"/>
                      <a:pt x="431" y="36024"/>
                      <a:pt x="1276" y="38176"/>
                    </a:cubicBezTo>
                    <a:lnTo>
                      <a:pt x="2660" y="41718"/>
                    </a:lnTo>
                    <a:cubicBezTo>
                      <a:pt x="3504" y="43871"/>
                      <a:pt x="3935" y="46159"/>
                      <a:pt x="3935" y="48470"/>
                    </a:cubicBezTo>
                    <a:lnTo>
                      <a:pt x="3935" y="59923"/>
                    </a:lnTo>
                    <a:cubicBezTo>
                      <a:pt x="3869" y="61095"/>
                      <a:pt x="4807" y="62081"/>
                      <a:pt x="5978" y="62081"/>
                    </a:cubicBezTo>
                    <a:cubicBezTo>
                      <a:pt x="7150" y="62081"/>
                      <a:pt x="8081" y="61095"/>
                      <a:pt x="8016" y="59923"/>
                    </a:cubicBezTo>
                    <a:lnTo>
                      <a:pt x="8016" y="48470"/>
                    </a:lnTo>
                    <a:cubicBezTo>
                      <a:pt x="8016" y="46159"/>
                      <a:pt x="8447" y="43865"/>
                      <a:pt x="9291" y="41713"/>
                    </a:cubicBezTo>
                    <a:lnTo>
                      <a:pt x="10681" y="38171"/>
                    </a:lnTo>
                    <a:cubicBezTo>
                      <a:pt x="11520" y="36019"/>
                      <a:pt x="11950" y="33730"/>
                      <a:pt x="11950" y="31420"/>
                    </a:cubicBezTo>
                    <a:lnTo>
                      <a:pt x="11950" y="3717"/>
                    </a:lnTo>
                    <a:cubicBezTo>
                      <a:pt x="11950" y="1663"/>
                      <a:pt x="10288" y="1"/>
                      <a:pt x="823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84"/>
              <p:cNvSpPr/>
              <p:nvPr/>
            </p:nvSpPr>
            <p:spPr>
              <a:xfrm>
                <a:off x="6057386" y="2827805"/>
                <a:ext cx="151104" cy="1566061"/>
              </a:xfrm>
              <a:custGeom>
                <a:rect b="b" l="l" r="r" t="t"/>
                <a:pathLst>
                  <a:path extrusionOk="0" h="61967" w="5979">
                    <a:moveTo>
                      <a:pt x="3722" y="1"/>
                    </a:moveTo>
                    <a:cubicBezTo>
                      <a:pt x="1668" y="1"/>
                      <a:pt x="1" y="1663"/>
                      <a:pt x="1" y="3717"/>
                    </a:cubicBezTo>
                    <a:lnTo>
                      <a:pt x="1" y="31420"/>
                    </a:lnTo>
                    <a:cubicBezTo>
                      <a:pt x="1" y="33735"/>
                      <a:pt x="431" y="36024"/>
                      <a:pt x="1276" y="38176"/>
                    </a:cubicBezTo>
                    <a:lnTo>
                      <a:pt x="2660" y="41718"/>
                    </a:lnTo>
                    <a:cubicBezTo>
                      <a:pt x="3504" y="43871"/>
                      <a:pt x="3935" y="46159"/>
                      <a:pt x="3935" y="48470"/>
                    </a:cubicBezTo>
                    <a:lnTo>
                      <a:pt x="3935" y="59923"/>
                    </a:lnTo>
                    <a:cubicBezTo>
                      <a:pt x="3940" y="61051"/>
                      <a:pt x="4850" y="61967"/>
                      <a:pt x="5978" y="61967"/>
                    </a:cubicBezTo>
                    <a:lnTo>
                      <a:pt x="597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84"/>
              <p:cNvSpPr/>
              <p:nvPr/>
            </p:nvSpPr>
            <p:spPr>
              <a:xfrm>
                <a:off x="6097873" y="2964428"/>
                <a:ext cx="66416" cy="11044"/>
              </a:xfrm>
              <a:custGeom>
                <a:rect b="b" l="l" r="r" t="t"/>
                <a:pathLst>
                  <a:path extrusionOk="0" h="437" w="2628">
                    <a:moveTo>
                      <a:pt x="224" y="0"/>
                    </a:moveTo>
                    <a:cubicBezTo>
                      <a:pt x="99" y="0"/>
                      <a:pt x="1" y="98"/>
                      <a:pt x="1" y="218"/>
                    </a:cubicBezTo>
                    <a:cubicBezTo>
                      <a:pt x="1" y="338"/>
                      <a:pt x="99" y="436"/>
                      <a:pt x="224" y="436"/>
                    </a:cubicBezTo>
                    <a:lnTo>
                      <a:pt x="2409" y="436"/>
                    </a:lnTo>
                    <a:cubicBezTo>
                      <a:pt x="2529" y="436"/>
                      <a:pt x="2627" y="338"/>
                      <a:pt x="2627" y="218"/>
                    </a:cubicBezTo>
                    <a:cubicBezTo>
                      <a:pt x="2627" y="98"/>
                      <a:pt x="2529" y="0"/>
                      <a:pt x="24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84"/>
              <p:cNvSpPr/>
              <p:nvPr/>
            </p:nvSpPr>
            <p:spPr>
              <a:xfrm>
                <a:off x="6097873" y="3094278"/>
                <a:ext cx="66416" cy="11044"/>
              </a:xfrm>
              <a:custGeom>
                <a:rect b="b" l="l" r="r" t="t"/>
                <a:pathLst>
                  <a:path extrusionOk="0" h="437" w="2628">
                    <a:moveTo>
                      <a:pt x="224" y="1"/>
                    </a:moveTo>
                    <a:cubicBezTo>
                      <a:pt x="99" y="1"/>
                      <a:pt x="1" y="99"/>
                      <a:pt x="1" y="219"/>
                    </a:cubicBezTo>
                    <a:cubicBezTo>
                      <a:pt x="1" y="338"/>
                      <a:pt x="99" y="437"/>
                      <a:pt x="224" y="437"/>
                    </a:cubicBezTo>
                    <a:lnTo>
                      <a:pt x="2409" y="437"/>
                    </a:lnTo>
                    <a:cubicBezTo>
                      <a:pt x="2529" y="437"/>
                      <a:pt x="2627" y="338"/>
                      <a:pt x="2627" y="219"/>
                    </a:cubicBezTo>
                    <a:cubicBezTo>
                      <a:pt x="2627" y="99"/>
                      <a:pt x="2529" y="1"/>
                      <a:pt x="240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84"/>
              <p:cNvSpPr/>
              <p:nvPr/>
            </p:nvSpPr>
            <p:spPr>
              <a:xfrm>
                <a:off x="6097873" y="3224002"/>
                <a:ext cx="66416" cy="11170"/>
              </a:xfrm>
              <a:custGeom>
                <a:rect b="b" l="l" r="r" t="t"/>
                <a:pathLst>
                  <a:path extrusionOk="0" h="442" w="2628">
                    <a:moveTo>
                      <a:pt x="224" y="1"/>
                    </a:moveTo>
                    <a:cubicBezTo>
                      <a:pt x="99" y="1"/>
                      <a:pt x="1" y="99"/>
                      <a:pt x="1" y="224"/>
                    </a:cubicBezTo>
                    <a:cubicBezTo>
                      <a:pt x="1" y="344"/>
                      <a:pt x="99" y="442"/>
                      <a:pt x="224" y="442"/>
                    </a:cubicBezTo>
                    <a:lnTo>
                      <a:pt x="2409" y="442"/>
                    </a:lnTo>
                    <a:cubicBezTo>
                      <a:pt x="2529" y="442"/>
                      <a:pt x="2627" y="344"/>
                      <a:pt x="2627" y="224"/>
                    </a:cubicBezTo>
                    <a:cubicBezTo>
                      <a:pt x="2627" y="99"/>
                      <a:pt x="2529" y="1"/>
                      <a:pt x="240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84"/>
              <p:cNvSpPr/>
              <p:nvPr/>
            </p:nvSpPr>
            <p:spPr>
              <a:xfrm>
                <a:off x="6097873" y="3353852"/>
                <a:ext cx="66416" cy="11196"/>
              </a:xfrm>
              <a:custGeom>
                <a:rect b="b" l="l" r="r" t="t"/>
                <a:pathLst>
                  <a:path extrusionOk="0" h="443" w="2628">
                    <a:moveTo>
                      <a:pt x="224" y="1"/>
                    </a:moveTo>
                    <a:cubicBezTo>
                      <a:pt x="99" y="1"/>
                      <a:pt x="1" y="99"/>
                      <a:pt x="1" y="219"/>
                    </a:cubicBezTo>
                    <a:cubicBezTo>
                      <a:pt x="1" y="344"/>
                      <a:pt x="99" y="442"/>
                      <a:pt x="224" y="442"/>
                    </a:cubicBezTo>
                    <a:lnTo>
                      <a:pt x="2409" y="442"/>
                    </a:lnTo>
                    <a:cubicBezTo>
                      <a:pt x="2529" y="442"/>
                      <a:pt x="2627" y="344"/>
                      <a:pt x="2627" y="219"/>
                    </a:cubicBezTo>
                    <a:cubicBezTo>
                      <a:pt x="2627" y="99"/>
                      <a:pt x="2529" y="1"/>
                      <a:pt x="240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84"/>
              <p:cNvSpPr/>
              <p:nvPr/>
            </p:nvSpPr>
            <p:spPr>
              <a:xfrm>
                <a:off x="6097873" y="3483728"/>
                <a:ext cx="66416" cy="11044"/>
              </a:xfrm>
              <a:custGeom>
                <a:rect b="b" l="l" r="r" t="t"/>
                <a:pathLst>
                  <a:path extrusionOk="0" h="437" w="2628">
                    <a:moveTo>
                      <a:pt x="224" y="0"/>
                    </a:moveTo>
                    <a:cubicBezTo>
                      <a:pt x="99" y="0"/>
                      <a:pt x="1" y="98"/>
                      <a:pt x="1" y="218"/>
                    </a:cubicBezTo>
                    <a:cubicBezTo>
                      <a:pt x="1" y="338"/>
                      <a:pt x="99" y="436"/>
                      <a:pt x="224" y="436"/>
                    </a:cubicBezTo>
                    <a:lnTo>
                      <a:pt x="2409" y="436"/>
                    </a:lnTo>
                    <a:cubicBezTo>
                      <a:pt x="2529" y="436"/>
                      <a:pt x="2627" y="338"/>
                      <a:pt x="2627" y="218"/>
                    </a:cubicBezTo>
                    <a:cubicBezTo>
                      <a:pt x="2627" y="98"/>
                      <a:pt x="2529" y="0"/>
                      <a:pt x="24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84"/>
              <p:cNvSpPr/>
              <p:nvPr/>
            </p:nvSpPr>
            <p:spPr>
              <a:xfrm>
                <a:off x="6097873" y="3613578"/>
                <a:ext cx="66416" cy="11044"/>
              </a:xfrm>
              <a:custGeom>
                <a:rect b="b" l="l" r="r" t="t"/>
                <a:pathLst>
                  <a:path extrusionOk="0" h="437" w="2628">
                    <a:moveTo>
                      <a:pt x="224" y="1"/>
                    </a:moveTo>
                    <a:cubicBezTo>
                      <a:pt x="99" y="1"/>
                      <a:pt x="1" y="99"/>
                      <a:pt x="1" y="219"/>
                    </a:cubicBezTo>
                    <a:cubicBezTo>
                      <a:pt x="1" y="339"/>
                      <a:pt x="99" y="437"/>
                      <a:pt x="224" y="437"/>
                    </a:cubicBezTo>
                    <a:lnTo>
                      <a:pt x="2409" y="437"/>
                    </a:lnTo>
                    <a:cubicBezTo>
                      <a:pt x="2529" y="437"/>
                      <a:pt x="2627" y="339"/>
                      <a:pt x="2627" y="219"/>
                    </a:cubicBezTo>
                    <a:cubicBezTo>
                      <a:pt x="2627" y="99"/>
                      <a:pt x="2529" y="1"/>
                      <a:pt x="240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84"/>
              <p:cNvSpPr/>
              <p:nvPr/>
            </p:nvSpPr>
            <p:spPr>
              <a:xfrm>
                <a:off x="6097873" y="3743453"/>
                <a:ext cx="66416" cy="11044"/>
              </a:xfrm>
              <a:custGeom>
                <a:rect b="b" l="l" r="r" t="t"/>
                <a:pathLst>
                  <a:path extrusionOk="0" h="437" w="2628">
                    <a:moveTo>
                      <a:pt x="224" y="0"/>
                    </a:moveTo>
                    <a:cubicBezTo>
                      <a:pt x="99" y="0"/>
                      <a:pt x="1" y="98"/>
                      <a:pt x="1" y="218"/>
                    </a:cubicBezTo>
                    <a:cubicBezTo>
                      <a:pt x="1" y="338"/>
                      <a:pt x="99" y="436"/>
                      <a:pt x="224" y="436"/>
                    </a:cubicBezTo>
                    <a:lnTo>
                      <a:pt x="2409" y="436"/>
                    </a:lnTo>
                    <a:cubicBezTo>
                      <a:pt x="2529" y="436"/>
                      <a:pt x="2627" y="338"/>
                      <a:pt x="2627" y="218"/>
                    </a:cubicBezTo>
                    <a:cubicBezTo>
                      <a:pt x="2627" y="98"/>
                      <a:pt x="2529" y="0"/>
                      <a:pt x="24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84"/>
              <p:cNvSpPr/>
              <p:nvPr/>
            </p:nvSpPr>
            <p:spPr>
              <a:xfrm>
                <a:off x="6254461" y="2964428"/>
                <a:ext cx="66264" cy="11044"/>
              </a:xfrm>
              <a:custGeom>
                <a:rect b="b" l="l" r="r" t="t"/>
                <a:pathLst>
                  <a:path extrusionOk="0" h="437" w="2622">
                    <a:moveTo>
                      <a:pt x="218" y="0"/>
                    </a:moveTo>
                    <a:cubicBezTo>
                      <a:pt x="98" y="0"/>
                      <a:pt x="0" y="98"/>
                      <a:pt x="0" y="218"/>
                    </a:cubicBezTo>
                    <a:cubicBezTo>
                      <a:pt x="0" y="338"/>
                      <a:pt x="98" y="436"/>
                      <a:pt x="218" y="436"/>
                    </a:cubicBezTo>
                    <a:lnTo>
                      <a:pt x="2403" y="436"/>
                    </a:lnTo>
                    <a:cubicBezTo>
                      <a:pt x="2523" y="436"/>
                      <a:pt x="2621" y="338"/>
                      <a:pt x="2621" y="218"/>
                    </a:cubicBezTo>
                    <a:cubicBezTo>
                      <a:pt x="2621" y="98"/>
                      <a:pt x="2523" y="0"/>
                      <a:pt x="24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84"/>
              <p:cNvSpPr/>
              <p:nvPr/>
            </p:nvSpPr>
            <p:spPr>
              <a:xfrm>
                <a:off x="6254461" y="3094278"/>
                <a:ext cx="66264" cy="11044"/>
              </a:xfrm>
              <a:custGeom>
                <a:rect b="b" l="l" r="r" t="t"/>
                <a:pathLst>
                  <a:path extrusionOk="0" h="437" w="2622">
                    <a:moveTo>
                      <a:pt x="218" y="1"/>
                    </a:moveTo>
                    <a:cubicBezTo>
                      <a:pt x="98" y="1"/>
                      <a:pt x="0" y="99"/>
                      <a:pt x="0" y="219"/>
                    </a:cubicBezTo>
                    <a:cubicBezTo>
                      <a:pt x="0" y="338"/>
                      <a:pt x="98" y="437"/>
                      <a:pt x="218" y="437"/>
                    </a:cubicBezTo>
                    <a:lnTo>
                      <a:pt x="2403" y="437"/>
                    </a:lnTo>
                    <a:cubicBezTo>
                      <a:pt x="2523" y="437"/>
                      <a:pt x="2621" y="338"/>
                      <a:pt x="2621" y="219"/>
                    </a:cubicBezTo>
                    <a:cubicBezTo>
                      <a:pt x="2621" y="99"/>
                      <a:pt x="2523" y="1"/>
                      <a:pt x="2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84"/>
              <p:cNvSpPr/>
              <p:nvPr/>
            </p:nvSpPr>
            <p:spPr>
              <a:xfrm>
                <a:off x="6254461" y="3224002"/>
                <a:ext cx="66264" cy="11170"/>
              </a:xfrm>
              <a:custGeom>
                <a:rect b="b" l="l" r="r" t="t"/>
                <a:pathLst>
                  <a:path extrusionOk="0" h="442" w="2622">
                    <a:moveTo>
                      <a:pt x="218" y="1"/>
                    </a:moveTo>
                    <a:cubicBezTo>
                      <a:pt x="98" y="1"/>
                      <a:pt x="0" y="99"/>
                      <a:pt x="0" y="224"/>
                    </a:cubicBezTo>
                    <a:cubicBezTo>
                      <a:pt x="0" y="344"/>
                      <a:pt x="98" y="442"/>
                      <a:pt x="218" y="442"/>
                    </a:cubicBezTo>
                    <a:lnTo>
                      <a:pt x="2403" y="442"/>
                    </a:lnTo>
                    <a:cubicBezTo>
                      <a:pt x="2523" y="442"/>
                      <a:pt x="2621" y="344"/>
                      <a:pt x="2621" y="224"/>
                    </a:cubicBezTo>
                    <a:cubicBezTo>
                      <a:pt x="2621" y="99"/>
                      <a:pt x="2523" y="1"/>
                      <a:pt x="2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84"/>
              <p:cNvSpPr/>
              <p:nvPr/>
            </p:nvSpPr>
            <p:spPr>
              <a:xfrm>
                <a:off x="6254461" y="3353852"/>
                <a:ext cx="66264" cy="11196"/>
              </a:xfrm>
              <a:custGeom>
                <a:rect b="b" l="l" r="r" t="t"/>
                <a:pathLst>
                  <a:path extrusionOk="0" h="443" w="2622">
                    <a:moveTo>
                      <a:pt x="218" y="1"/>
                    </a:moveTo>
                    <a:cubicBezTo>
                      <a:pt x="98" y="1"/>
                      <a:pt x="0" y="99"/>
                      <a:pt x="0" y="219"/>
                    </a:cubicBezTo>
                    <a:cubicBezTo>
                      <a:pt x="0" y="344"/>
                      <a:pt x="98" y="442"/>
                      <a:pt x="218" y="442"/>
                    </a:cubicBezTo>
                    <a:lnTo>
                      <a:pt x="2403" y="442"/>
                    </a:lnTo>
                    <a:cubicBezTo>
                      <a:pt x="2523" y="442"/>
                      <a:pt x="2621" y="344"/>
                      <a:pt x="2621" y="219"/>
                    </a:cubicBezTo>
                    <a:cubicBezTo>
                      <a:pt x="2621" y="99"/>
                      <a:pt x="2523" y="1"/>
                      <a:pt x="2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84"/>
              <p:cNvSpPr/>
              <p:nvPr/>
            </p:nvSpPr>
            <p:spPr>
              <a:xfrm>
                <a:off x="6254461" y="3483728"/>
                <a:ext cx="66264" cy="11044"/>
              </a:xfrm>
              <a:custGeom>
                <a:rect b="b" l="l" r="r" t="t"/>
                <a:pathLst>
                  <a:path extrusionOk="0" h="437" w="2622">
                    <a:moveTo>
                      <a:pt x="218" y="0"/>
                    </a:moveTo>
                    <a:cubicBezTo>
                      <a:pt x="98" y="0"/>
                      <a:pt x="0" y="98"/>
                      <a:pt x="0" y="218"/>
                    </a:cubicBezTo>
                    <a:cubicBezTo>
                      <a:pt x="0" y="338"/>
                      <a:pt x="98" y="436"/>
                      <a:pt x="218" y="436"/>
                    </a:cubicBezTo>
                    <a:lnTo>
                      <a:pt x="2403" y="436"/>
                    </a:lnTo>
                    <a:cubicBezTo>
                      <a:pt x="2523" y="436"/>
                      <a:pt x="2621" y="338"/>
                      <a:pt x="2621" y="218"/>
                    </a:cubicBezTo>
                    <a:cubicBezTo>
                      <a:pt x="2621" y="98"/>
                      <a:pt x="2523" y="0"/>
                      <a:pt x="24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84"/>
              <p:cNvSpPr/>
              <p:nvPr/>
            </p:nvSpPr>
            <p:spPr>
              <a:xfrm>
                <a:off x="6254461" y="3613578"/>
                <a:ext cx="66264" cy="11044"/>
              </a:xfrm>
              <a:custGeom>
                <a:rect b="b" l="l" r="r" t="t"/>
                <a:pathLst>
                  <a:path extrusionOk="0" h="437" w="2622">
                    <a:moveTo>
                      <a:pt x="218" y="1"/>
                    </a:moveTo>
                    <a:cubicBezTo>
                      <a:pt x="98" y="1"/>
                      <a:pt x="0" y="99"/>
                      <a:pt x="0" y="219"/>
                    </a:cubicBezTo>
                    <a:cubicBezTo>
                      <a:pt x="0" y="339"/>
                      <a:pt x="98" y="437"/>
                      <a:pt x="218" y="437"/>
                    </a:cubicBezTo>
                    <a:lnTo>
                      <a:pt x="2403" y="437"/>
                    </a:lnTo>
                    <a:cubicBezTo>
                      <a:pt x="2523" y="437"/>
                      <a:pt x="2621" y="339"/>
                      <a:pt x="2621" y="219"/>
                    </a:cubicBezTo>
                    <a:cubicBezTo>
                      <a:pt x="2621" y="99"/>
                      <a:pt x="2523" y="1"/>
                      <a:pt x="2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84"/>
              <p:cNvSpPr/>
              <p:nvPr/>
            </p:nvSpPr>
            <p:spPr>
              <a:xfrm>
                <a:off x="6254461" y="3743453"/>
                <a:ext cx="66264" cy="11044"/>
              </a:xfrm>
              <a:custGeom>
                <a:rect b="b" l="l" r="r" t="t"/>
                <a:pathLst>
                  <a:path extrusionOk="0" h="437" w="2622">
                    <a:moveTo>
                      <a:pt x="218" y="0"/>
                    </a:moveTo>
                    <a:cubicBezTo>
                      <a:pt x="98" y="0"/>
                      <a:pt x="0" y="98"/>
                      <a:pt x="0" y="218"/>
                    </a:cubicBezTo>
                    <a:cubicBezTo>
                      <a:pt x="0" y="338"/>
                      <a:pt x="98" y="436"/>
                      <a:pt x="218" y="436"/>
                    </a:cubicBezTo>
                    <a:lnTo>
                      <a:pt x="2403" y="436"/>
                    </a:lnTo>
                    <a:cubicBezTo>
                      <a:pt x="2523" y="436"/>
                      <a:pt x="2621" y="338"/>
                      <a:pt x="2621" y="218"/>
                    </a:cubicBezTo>
                    <a:cubicBezTo>
                      <a:pt x="2621" y="98"/>
                      <a:pt x="2523" y="0"/>
                      <a:pt x="24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84"/>
              <p:cNvSpPr/>
              <p:nvPr/>
            </p:nvSpPr>
            <p:spPr>
              <a:xfrm>
                <a:off x="6131055" y="3027913"/>
                <a:ext cx="33233" cy="11170"/>
              </a:xfrm>
              <a:custGeom>
                <a:rect b="b" l="l" r="r" t="t"/>
                <a:pathLst>
                  <a:path extrusionOk="0" h="442" w="1315">
                    <a:moveTo>
                      <a:pt x="219" y="0"/>
                    </a:moveTo>
                    <a:cubicBezTo>
                      <a:pt x="99" y="0"/>
                      <a:pt x="1" y="98"/>
                      <a:pt x="1" y="218"/>
                    </a:cubicBezTo>
                    <a:cubicBezTo>
                      <a:pt x="1" y="344"/>
                      <a:pt x="99" y="442"/>
                      <a:pt x="219" y="442"/>
                    </a:cubicBezTo>
                    <a:lnTo>
                      <a:pt x="1096" y="442"/>
                    </a:lnTo>
                    <a:cubicBezTo>
                      <a:pt x="1216" y="442"/>
                      <a:pt x="1314" y="344"/>
                      <a:pt x="1314" y="218"/>
                    </a:cubicBezTo>
                    <a:cubicBezTo>
                      <a:pt x="1314" y="98"/>
                      <a:pt x="1216" y="0"/>
                      <a:pt x="10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84"/>
              <p:cNvSpPr/>
              <p:nvPr/>
            </p:nvSpPr>
            <p:spPr>
              <a:xfrm>
                <a:off x="6131055" y="3158875"/>
                <a:ext cx="33233" cy="11044"/>
              </a:xfrm>
              <a:custGeom>
                <a:rect b="b" l="l" r="r" t="t"/>
                <a:pathLst>
                  <a:path extrusionOk="0" h="437" w="1315">
                    <a:moveTo>
                      <a:pt x="219" y="0"/>
                    </a:moveTo>
                    <a:cubicBezTo>
                      <a:pt x="99" y="0"/>
                      <a:pt x="1" y="98"/>
                      <a:pt x="1" y="218"/>
                    </a:cubicBezTo>
                    <a:cubicBezTo>
                      <a:pt x="1" y="338"/>
                      <a:pt x="99" y="436"/>
                      <a:pt x="219" y="436"/>
                    </a:cubicBezTo>
                    <a:lnTo>
                      <a:pt x="1096" y="436"/>
                    </a:lnTo>
                    <a:cubicBezTo>
                      <a:pt x="1216" y="436"/>
                      <a:pt x="1314" y="338"/>
                      <a:pt x="1314" y="218"/>
                    </a:cubicBezTo>
                    <a:cubicBezTo>
                      <a:pt x="1314" y="98"/>
                      <a:pt x="1216" y="0"/>
                      <a:pt x="10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84"/>
              <p:cNvSpPr/>
              <p:nvPr/>
            </p:nvSpPr>
            <p:spPr>
              <a:xfrm>
                <a:off x="6131055" y="3289837"/>
                <a:ext cx="33233" cy="11044"/>
              </a:xfrm>
              <a:custGeom>
                <a:rect b="b" l="l" r="r" t="t"/>
                <a:pathLst>
                  <a:path extrusionOk="0" h="437" w="1315">
                    <a:moveTo>
                      <a:pt x="219" y="0"/>
                    </a:moveTo>
                    <a:cubicBezTo>
                      <a:pt x="99" y="0"/>
                      <a:pt x="1" y="98"/>
                      <a:pt x="1" y="218"/>
                    </a:cubicBezTo>
                    <a:cubicBezTo>
                      <a:pt x="1" y="338"/>
                      <a:pt x="99" y="436"/>
                      <a:pt x="219" y="436"/>
                    </a:cubicBezTo>
                    <a:lnTo>
                      <a:pt x="1096" y="436"/>
                    </a:lnTo>
                    <a:cubicBezTo>
                      <a:pt x="1216" y="436"/>
                      <a:pt x="1314" y="338"/>
                      <a:pt x="1314" y="218"/>
                    </a:cubicBezTo>
                    <a:cubicBezTo>
                      <a:pt x="1314" y="98"/>
                      <a:pt x="1216" y="0"/>
                      <a:pt x="10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84"/>
              <p:cNvSpPr/>
              <p:nvPr/>
            </p:nvSpPr>
            <p:spPr>
              <a:xfrm>
                <a:off x="6131055" y="3420799"/>
                <a:ext cx="33233" cy="11044"/>
              </a:xfrm>
              <a:custGeom>
                <a:rect b="b" l="l" r="r" t="t"/>
                <a:pathLst>
                  <a:path extrusionOk="0" h="437" w="1315">
                    <a:moveTo>
                      <a:pt x="219" y="0"/>
                    </a:moveTo>
                    <a:cubicBezTo>
                      <a:pt x="99" y="0"/>
                      <a:pt x="1" y="98"/>
                      <a:pt x="1" y="218"/>
                    </a:cubicBezTo>
                    <a:cubicBezTo>
                      <a:pt x="1" y="338"/>
                      <a:pt x="99" y="436"/>
                      <a:pt x="219" y="436"/>
                    </a:cubicBezTo>
                    <a:lnTo>
                      <a:pt x="1096" y="436"/>
                    </a:lnTo>
                    <a:cubicBezTo>
                      <a:pt x="1216" y="436"/>
                      <a:pt x="1314" y="338"/>
                      <a:pt x="1314" y="218"/>
                    </a:cubicBezTo>
                    <a:cubicBezTo>
                      <a:pt x="1314" y="98"/>
                      <a:pt x="1216" y="0"/>
                      <a:pt x="10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84"/>
              <p:cNvSpPr/>
              <p:nvPr/>
            </p:nvSpPr>
            <p:spPr>
              <a:xfrm>
                <a:off x="6131055" y="3551610"/>
                <a:ext cx="33233" cy="11196"/>
              </a:xfrm>
              <a:custGeom>
                <a:rect b="b" l="l" r="r" t="t"/>
                <a:pathLst>
                  <a:path extrusionOk="0" h="443" w="1315">
                    <a:moveTo>
                      <a:pt x="219" y="1"/>
                    </a:moveTo>
                    <a:cubicBezTo>
                      <a:pt x="99" y="1"/>
                      <a:pt x="1" y="99"/>
                      <a:pt x="1" y="224"/>
                    </a:cubicBezTo>
                    <a:cubicBezTo>
                      <a:pt x="1" y="344"/>
                      <a:pt x="99" y="442"/>
                      <a:pt x="219" y="442"/>
                    </a:cubicBezTo>
                    <a:lnTo>
                      <a:pt x="1096" y="442"/>
                    </a:lnTo>
                    <a:cubicBezTo>
                      <a:pt x="1216" y="442"/>
                      <a:pt x="1314" y="344"/>
                      <a:pt x="1314" y="224"/>
                    </a:cubicBezTo>
                    <a:cubicBezTo>
                      <a:pt x="1314" y="99"/>
                      <a:pt x="1216" y="1"/>
                      <a:pt x="10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84"/>
              <p:cNvSpPr/>
              <p:nvPr/>
            </p:nvSpPr>
            <p:spPr>
              <a:xfrm>
                <a:off x="6131055" y="3682572"/>
                <a:ext cx="33233" cy="11196"/>
              </a:xfrm>
              <a:custGeom>
                <a:rect b="b" l="l" r="r" t="t"/>
                <a:pathLst>
                  <a:path extrusionOk="0" h="443" w="1315">
                    <a:moveTo>
                      <a:pt x="219" y="1"/>
                    </a:moveTo>
                    <a:cubicBezTo>
                      <a:pt x="99" y="1"/>
                      <a:pt x="1" y="99"/>
                      <a:pt x="1" y="219"/>
                    </a:cubicBezTo>
                    <a:cubicBezTo>
                      <a:pt x="1" y="344"/>
                      <a:pt x="99" y="442"/>
                      <a:pt x="219" y="442"/>
                    </a:cubicBezTo>
                    <a:lnTo>
                      <a:pt x="1096" y="442"/>
                    </a:lnTo>
                    <a:cubicBezTo>
                      <a:pt x="1216" y="442"/>
                      <a:pt x="1314" y="344"/>
                      <a:pt x="1314" y="219"/>
                    </a:cubicBezTo>
                    <a:cubicBezTo>
                      <a:pt x="1314" y="99"/>
                      <a:pt x="1216" y="1"/>
                      <a:pt x="10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84"/>
              <p:cNvSpPr/>
              <p:nvPr/>
            </p:nvSpPr>
            <p:spPr>
              <a:xfrm>
                <a:off x="6254461" y="3027913"/>
                <a:ext cx="33208" cy="11170"/>
              </a:xfrm>
              <a:custGeom>
                <a:rect b="b" l="l" r="r" t="t"/>
                <a:pathLst>
                  <a:path extrusionOk="0" h="442" w="1314">
                    <a:moveTo>
                      <a:pt x="218" y="0"/>
                    </a:moveTo>
                    <a:cubicBezTo>
                      <a:pt x="98" y="0"/>
                      <a:pt x="0" y="98"/>
                      <a:pt x="0" y="218"/>
                    </a:cubicBezTo>
                    <a:cubicBezTo>
                      <a:pt x="0" y="344"/>
                      <a:pt x="98" y="442"/>
                      <a:pt x="218" y="442"/>
                    </a:cubicBezTo>
                    <a:lnTo>
                      <a:pt x="1095" y="442"/>
                    </a:lnTo>
                    <a:cubicBezTo>
                      <a:pt x="1215" y="442"/>
                      <a:pt x="1313" y="344"/>
                      <a:pt x="1313" y="218"/>
                    </a:cubicBezTo>
                    <a:cubicBezTo>
                      <a:pt x="1313" y="98"/>
                      <a:pt x="1215" y="0"/>
                      <a:pt x="109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84"/>
              <p:cNvSpPr/>
              <p:nvPr/>
            </p:nvSpPr>
            <p:spPr>
              <a:xfrm>
                <a:off x="6254461" y="3158875"/>
                <a:ext cx="33208" cy="11044"/>
              </a:xfrm>
              <a:custGeom>
                <a:rect b="b" l="l" r="r" t="t"/>
                <a:pathLst>
                  <a:path extrusionOk="0" h="437" w="1314">
                    <a:moveTo>
                      <a:pt x="218" y="0"/>
                    </a:moveTo>
                    <a:cubicBezTo>
                      <a:pt x="98" y="0"/>
                      <a:pt x="0" y="98"/>
                      <a:pt x="0" y="218"/>
                    </a:cubicBezTo>
                    <a:cubicBezTo>
                      <a:pt x="0" y="338"/>
                      <a:pt x="98" y="436"/>
                      <a:pt x="218" y="436"/>
                    </a:cubicBezTo>
                    <a:lnTo>
                      <a:pt x="1095" y="436"/>
                    </a:lnTo>
                    <a:cubicBezTo>
                      <a:pt x="1215" y="436"/>
                      <a:pt x="1313" y="338"/>
                      <a:pt x="1313" y="218"/>
                    </a:cubicBezTo>
                    <a:cubicBezTo>
                      <a:pt x="1313" y="98"/>
                      <a:pt x="1215" y="0"/>
                      <a:pt x="109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84"/>
              <p:cNvSpPr/>
              <p:nvPr/>
            </p:nvSpPr>
            <p:spPr>
              <a:xfrm>
                <a:off x="6254461" y="3289837"/>
                <a:ext cx="33208" cy="11044"/>
              </a:xfrm>
              <a:custGeom>
                <a:rect b="b" l="l" r="r" t="t"/>
                <a:pathLst>
                  <a:path extrusionOk="0" h="437" w="1314">
                    <a:moveTo>
                      <a:pt x="218" y="0"/>
                    </a:moveTo>
                    <a:cubicBezTo>
                      <a:pt x="98" y="0"/>
                      <a:pt x="0" y="98"/>
                      <a:pt x="0" y="218"/>
                    </a:cubicBezTo>
                    <a:cubicBezTo>
                      <a:pt x="0" y="338"/>
                      <a:pt x="98" y="436"/>
                      <a:pt x="218" y="436"/>
                    </a:cubicBezTo>
                    <a:lnTo>
                      <a:pt x="1095" y="436"/>
                    </a:lnTo>
                    <a:cubicBezTo>
                      <a:pt x="1215" y="436"/>
                      <a:pt x="1313" y="338"/>
                      <a:pt x="1313" y="218"/>
                    </a:cubicBezTo>
                    <a:cubicBezTo>
                      <a:pt x="1313" y="98"/>
                      <a:pt x="1215" y="0"/>
                      <a:pt x="109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84"/>
              <p:cNvSpPr/>
              <p:nvPr/>
            </p:nvSpPr>
            <p:spPr>
              <a:xfrm>
                <a:off x="6254461" y="3420799"/>
                <a:ext cx="33208" cy="11044"/>
              </a:xfrm>
              <a:custGeom>
                <a:rect b="b" l="l" r="r" t="t"/>
                <a:pathLst>
                  <a:path extrusionOk="0" h="437" w="1314">
                    <a:moveTo>
                      <a:pt x="218" y="0"/>
                    </a:moveTo>
                    <a:cubicBezTo>
                      <a:pt x="98" y="0"/>
                      <a:pt x="0" y="98"/>
                      <a:pt x="0" y="218"/>
                    </a:cubicBezTo>
                    <a:cubicBezTo>
                      <a:pt x="0" y="338"/>
                      <a:pt x="98" y="436"/>
                      <a:pt x="218" y="436"/>
                    </a:cubicBezTo>
                    <a:lnTo>
                      <a:pt x="1095" y="436"/>
                    </a:lnTo>
                    <a:cubicBezTo>
                      <a:pt x="1215" y="436"/>
                      <a:pt x="1313" y="338"/>
                      <a:pt x="1313" y="218"/>
                    </a:cubicBezTo>
                    <a:cubicBezTo>
                      <a:pt x="1313" y="98"/>
                      <a:pt x="1215" y="0"/>
                      <a:pt x="109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84"/>
              <p:cNvSpPr/>
              <p:nvPr/>
            </p:nvSpPr>
            <p:spPr>
              <a:xfrm>
                <a:off x="6254461" y="3551610"/>
                <a:ext cx="33208" cy="11196"/>
              </a:xfrm>
              <a:custGeom>
                <a:rect b="b" l="l" r="r" t="t"/>
                <a:pathLst>
                  <a:path extrusionOk="0" h="443" w="1314">
                    <a:moveTo>
                      <a:pt x="218" y="1"/>
                    </a:moveTo>
                    <a:cubicBezTo>
                      <a:pt x="98" y="1"/>
                      <a:pt x="0" y="99"/>
                      <a:pt x="0" y="224"/>
                    </a:cubicBezTo>
                    <a:cubicBezTo>
                      <a:pt x="0" y="344"/>
                      <a:pt x="98" y="442"/>
                      <a:pt x="218" y="442"/>
                    </a:cubicBezTo>
                    <a:lnTo>
                      <a:pt x="1095" y="442"/>
                    </a:lnTo>
                    <a:cubicBezTo>
                      <a:pt x="1215" y="442"/>
                      <a:pt x="1313" y="344"/>
                      <a:pt x="1313" y="224"/>
                    </a:cubicBezTo>
                    <a:cubicBezTo>
                      <a:pt x="1313" y="99"/>
                      <a:pt x="1215" y="1"/>
                      <a:pt x="10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84"/>
              <p:cNvSpPr/>
              <p:nvPr/>
            </p:nvSpPr>
            <p:spPr>
              <a:xfrm>
                <a:off x="6254461" y="3682572"/>
                <a:ext cx="33208" cy="11196"/>
              </a:xfrm>
              <a:custGeom>
                <a:rect b="b" l="l" r="r" t="t"/>
                <a:pathLst>
                  <a:path extrusionOk="0" h="443" w="1314">
                    <a:moveTo>
                      <a:pt x="218" y="1"/>
                    </a:moveTo>
                    <a:cubicBezTo>
                      <a:pt x="98" y="1"/>
                      <a:pt x="0" y="99"/>
                      <a:pt x="0" y="219"/>
                    </a:cubicBezTo>
                    <a:cubicBezTo>
                      <a:pt x="0" y="344"/>
                      <a:pt x="98" y="442"/>
                      <a:pt x="218" y="442"/>
                    </a:cubicBezTo>
                    <a:lnTo>
                      <a:pt x="1095" y="442"/>
                    </a:lnTo>
                    <a:cubicBezTo>
                      <a:pt x="1215" y="442"/>
                      <a:pt x="1313" y="344"/>
                      <a:pt x="1313" y="219"/>
                    </a:cubicBezTo>
                    <a:cubicBezTo>
                      <a:pt x="1313" y="99"/>
                      <a:pt x="1215" y="1"/>
                      <a:pt x="10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84"/>
              <p:cNvSpPr/>
              <p:nvPr/>
            </p:nvSpPr>
            <p:spPr>
              <a:xfrm>
                <a:off x="6197446" y="2923108"/>
                <a:ext cx="22063" cy="1387587"/>
              </a:xfrm>
              <a:custGeom>
                <a:rect b="b" l="l" r="r" t="t"/>
                <a:pathLst>
                  <a:path extrusionOk="0" h="54905" w="873">
                    <a:moveTo>
                      <a:pt x="436" y="1"/>
                    </a:moveTo>
                    <a:cubicBezTo>
                      <a:pt x="191" y="1"/>
                      <a:pt x="0" y="197"/>
                      <a:pt x="0" y="442"/>
                    </a:cubicBezTo>
                    <a:lnTo>
                      <a:pt x="0" y="54463"/>
                    </a:lnTo>
                    <a:cubicBezTo>
                      <a:pt x="0" y="54708"/>
                      <a:pt x="191" y="54904"/>
                      <a:pt x="436" y="54904"/>
                    </a:cubicBezTo>
                    <a:cubicBezTo>
                      <a:pt x="676" y="54904"/>
                      <a:pt x="872" y="54708"/>
                      <a:pt x="872" y="54463"/>
                    </a:cubicBezTo>
                    <a:lnTo>
                      <a:pt x="872" y="442"/>
                    </a:lnTo>
                    <a:cubicBezTo>
                      <a:pt x="872" y="197"/>
                      <a:pt x="676" y="1"/>
                      <a:pt x="43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68" name="Google Shape;18668;p84"/>
            <p:cNvSpPr/>
            <p:nvPr/>
          </p:nvSpPr>
          <p:spPr>
            <a:xfrm>
              <a:off x="6197446" y="3448751"/>
              <a:ext cx="22063" cy="861792"/>
            </a:xfrm>
            <a:custGeom>
              <a:rect b="b" l="l" r="r" t="t"/>
              <a:pathLst>
                <a:path extrusionOk="0" h="34100" w="873">
                  <a:moveTo>
                    <a:pt x="436" y="0"/>
                  </a:moveTo>
                  <a:cubicBezTo>
                    <a:pt x="191" y="0"/>
                    <a:pt x="0" y="196"/>
                    <a:pt x="0" y="436"/>
                  </a:cubicBezTo>
                  <a:lnTo>
                    <a:pt x="0" y="33664"/>
                  </a:lnTo>
                  <a:cubicBezTo>
                    <a:pt x="0" y="33909"/>
                    <a:pt x="191" y="34100"/>
                    <a:pt x="436" y="34100"/>
                  </a:cubicBezTo>
                  <a:cubicBezTo>
                    <a:pt x="676" y="34100"/>
                    <a:pt x="872" y="33909"/>
                    <a:pt x="872" y="33664"/>
                  </a:cubicBezTo>
                  <a:lnTo>
                    <a:pt x="872" y="436"/>
                  </a:lnTo>
                  <a:cubicBezTo>
                    <a:pt x="872" y="196"/>
                    <a:pt x="676" y="0"/>
                    <a:pt x="43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84"/>
            <p:cNvSpPr/>
            <p:nvPr/>
          </p:nvSpPr>
          <p:spPr>
            <a:xfrm>
              <a:off x="6155165" y="4281201"/>
              <a:ext cx="106473" cy="115571"/>
            </a:xfrm>
            <a:custGeom>
              <a:rect b="b" l="l" r="r" t="t"/>
              <a:pathLst>
                <a:path extrusionOk="0" h="4573" w="4213">
                  <a:moveTo>
                    <a:pt x="66" y="0"/>
                  </a:moveTo>
                  <a:lnTo>
                    <a:pt x="66" y="2414"/>
                  </a:lnTo>
                  <a:cubicBezTo>
                    <a:pt x="0" y="3586"/>
                    <a:pt x="938" y="4572"/>
                    <a:pt x="2109" y="4572"/>
                  </a:cubicBezTo>
                  <a:cubicBezTo>
                    <a:pt x="3281" y="4572"/>
                    <a:pt x="4212" y="3586"/>
                    <a:pt x="4147" y="2414"/>
                  </a:cubicBezTo>
                  <a:lnTo>
                    <a:pt x="414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70" name="Google Shape;18670;p84"/>
          <p:cNvGrpSpPr/>
          <p:nvPr/>
        </p:nvGrpSpPr>
        <p:grpSpPr>
          <a:xfrm>
            <a:off x="2000556" y="1599372"/>
            <a:ext cx="224622" cy="224774"/>
            <a:chOff x="2657906" y="1651497"/>
            <a:chExt cx="224622" cy="224774"/>
          </a:xfrm>
        </p:grpSpPr>
        <p:sp>
          <p:nvSpPr>
            <p:cNvPr id="18671" name="Google Shape;18671;p84"/>
            <p:cNvSpPr/>
            <p:nvPr/>
          </p:nvSpPr>
          <p:spPr>
            <a:xfrm>
              <a:off x="2657906" y="1651497"/>
              <a:ext cx="224622" cy="224774"/>
            </a:xfrm>
            <a:custGeom>
              <a:rect b="b" l="l" r="r" t="t"/>
              <a:pathLst>
                <a:path extrusionOk="0" h="8894" w="8888">
                  <a:moveTo>
                    <a:pt x="4185" y="535"/>
                  </a:moveTo>
                  <a:lnTo>
                    <a:pt x="4185" y="1052"/>
                  </a:lnTo>
                  <a:cubicBezTo>
                    <a:pt x="2512" y="1194"/>
                    <a:pt x="1188" y="2518"/>
                    <a:pt x="1052" y="4186"/>
                  </a:cubicBezTo>
                  <a:lnTo>
                    <a:pt x="529" y="4186"/>
                  </a:lnTo>
                  <a:cubicBezTo>
                    <a:pt x="659" y="2235"/>
                    <a:pt x="2261" y="660"/>
                    <a:pt x="4185" y="535"/>
                  </a:cubicBezTo>
                  <a:close/>
                  <a:moveTo>
                    <a:pt x="4703" y="535"/>
                  </a:moveTo>
                  <a:cubicBezTo>
                    <a:pt x="6659" y="676"/>
                    <a:pt x="8212" y="2235"/>
                    <a:pt x="8359" y="4186"/>
                  </a:cubicBezTo>
                  <a:lnTo>
                    <a:pt x="7836" y="4186"/>
                  </a:lnTo>
                  <a:cubicBezTo>
                    <a:pt x="7700" y="2518"/>
                    <a:pt x="6375" y="1189"/>
                    <a:pt x="4703" y="1052"/>
                  </a:cubicBezTo>
                  <a:lnTo>
                    <a:pt x="4703" y="535"/>
                  </a:lnTo>
                  <a:close/>
                  <a:moveTo>
                    <a:pt x="4703" y="1575"/>
                  </a:moveTo>
                  <a:cubicBezTo>
                    <a:pt x="6087" y="1712"/>
                    <a:pt x="7182" y="2807"/>
                    <a:pt x="7313" y="4191"/>
                  </a:cubicBezTo>
                  <a:lnTo>
                    <a:pt x="7051" y="4191"/>
                  </a:lnTo>
                  <a:cubicBezTo>
                    <a:pt x="6702" y="4191"/>
                    <a:pt x="6702" y="4709"/>
                    <a:pt x="7051" y="4709"/>
                  </a:cubicBezTo>
                  <a:lnTo>
                    <a:pt x="7313" y="4709"/>
                  </a:lnTo>
                  <a:cubicBezTo>
                    <a:pt x="7182" y="6087"/>
                    <a:pt x="6087" y="7182"/>
                    <a:pt x="4703" y="7319"/>
                  </a:cubicBezTo>
                  <a:lnTo>
                    <a:pt x="4703" y="7073"/>
                  </a:lnTo>
                  <a:cubicBezTo>
                    <a:pt x="4694" y="6907"/>
                    <a:pt x="4569" y="6824"/>
                    <a:pt x="4444" y="6824"/>
                  </a:cubicBezTo>
                  <a:cubicBezTo>
                    <a:pt x="4318" y="6824"/>
                    <a:pt x="4193" y="6907"/>
                    <a:pt x="4185" y="7073"/>
                  </a:cubicBezTo>
                  <a:lnTo>
                    <a:pt x="4185" y="7319"/>
                  </a:lnTo>
                  <a:cubicBezTo>
                    <a:pt x="2801" y="7188"/>
                    <a:pt x="1706" y="6093"/>
                    <a:pt x="1575" y="4709"/>
                  </a:cubicBezTo>
                  <a:lnTo>
                    <a:pt x="1836" y="4709"/>
                  </a:lnTo>
                  <a:cubicBezTo>
                    <a:pt x="2183" y="4709"/>
                    <a:pt x="2185" y="4191"/>
                    <a:pt x="1842" y="4191"/>
                  </a:cubicBezTo>
                  <a:cubicBezTo>
                    <a:pt x="1840" y="4191"/>
                    <a:pt x="1838" y="4191"/>
                    <a:pt x="1836" y="4191"/>
                  </a:cubicBezTo>
                  <a:lnTo>
                    <a:pt x="1575" y="4191"/>
                  </a:lnTo>
                  <a:cubicBezTo>
                    <a:pt x="1706" y="2807"/>
                    <a:pt x="2801" y="1712"/>
                    <a:pt x="4185" y="1575"/>
                  </a:cubicBezTo>
                  <a:lnTo>
                    <a:pt x="4185" y="1842"/>
                  </a:lnTo>
                  <a:cubicBezTo>
                    <a:pt x="4174" y="2025"/>
                    <a:pt x="4309" y="2116"/>
                    <a:pt x="4444" y="2116"/>
                  </a:cubicBezTo>
                  <a:cubicBezTo>
                    <a:pt x="4579" y="2116"/>
                    <a:pt x="4713" y="2025"/>
                    <a:pt x="4703" y="1842"/>
                  </a:cubicBezTo>
                  <a:lnTo>
                    <a:pt x="4703" y="1575"/>
                  </a:lnTo>
                  <a:close/>
                  <a:moveTo>
                    <a:pt x="1052" y="4709"/>
                  </a:moveTo>
                  <a:cubicBezTo>
                    <a:pt x="1188" y="6376"/>
                    <a:pt x="2512" y="7700"/>
                    <a:pt x="4185" y="7842"/>
                  </a:cubicBezTo>
                  <a:lnTo>
                    <a:pt x="4185" y="8365"/>
                  </a:lnTo>
                  <a:cubicBezTo>
                    <a:pt x="2229" y="8229"/>
                    <a:pt x="659" y="6638"/>
                    <a:pt x="529" y="4709"/>
                  </a:cubicBezTo>
                  <a:close/>
                  <a:moveTo>
                    <a:pt x="8359" y="4709"/>
                  </a:moveTo>
                  <a:cubicBezTo>
                    <a:pt x="8228" y="6665"/>
                    <a:pt x="6632" y="8234"/>
                    <a:pt x="4703" y="8365"/>
                  </a:cubicBezTo>
                  <a:lnTo>
                    <a:pt x="4703" y="7842"/>
                  </a:lnTo>
                  <a:cubicBezTo>
                    <a:pt x="6375" y="7706"/>
                    <a:pt x="7700" y="6381"/>
                    <a:pt x="7836" y="4709"/>
                  </a:cubicBezTo>
                  <a:close/>
                  <a:moveTo>
                    <a:pt x="4441" y="1"/>
                  </a:moveTo>
                  <a:cubicBezTo>
                    <a:pt x="4354" y="1"/>
                    <a:pt x="4272" y="12"/>
                    <a:pt x="4185" y="17"/>
                  </a:cubicBezTo>
                  <a:cubicBezTo>
                    <a:pt x="1940" y="153"/>
                    <a:pt x="153" y="1946"/>
                    <a:pt x="11" y="4186"/>
                  </a:cubicBezTo>
                  <a:cubicBezTo>
                    <a:pt x="6" y="4273"/>
                    <a:pt x="0" y="4360"/>
                    <a:pt x="0" y="4447"/>
                  </a:cubicBezTo>
                  <a:cubicBezTo>
                    <a:pt x="0" y="4534"/>
                    <a:pt x="6" y="4621"/>
                    <a:pt x="11" y="4709"/>
                  </a:cubicBezTo>
                  <a:cubicBezTo>
                    <a:pt x="153" y="6954"/>
                    <a:pt x="1940" y="8741"/>
                    <a:pt x="4185" y="8877"/>
                  </a:cubicBezTo>
                  <a:cubicBezTo>
                    <a:pt x="4272" y="8883"/>
                    <a:pt x="4354" y="8893"/>
                    <a:pt x="4446" y="8893"/>
                  </a:cubicBezTo>
                  <a:cubicBezTo>
                    <a:pt x="4534" y="8893"/>
                    <a:pt x="4615" y="8883"/>
                    <a:pt x="4703" y="8877"/>
                  </a:cubicBezTo>
                  <a:cubicBezTo>
                    <a:pt x="6948" y="8741"/>
                    <a:pt x="8735" y="6948"/>
                    <a:pt x="8876" y="4709"/>
                  </a:cubicBezTo>
                  <a:cubicBezTo>
                    <a:pt x="8882" y="4621"/>
                    <a:pt x="8887" y="4534"/>
                    <a:pt x="8887" y="4447"/>
                  </a:cubicBezTo>
                  <a:cubicBezTo>
                    <a:pt x="8887" y="4360"/>
                    <a:pt x="8882" y="4273"/>
                    <a:pt x="8876" y="4186"/>
                  </a:cubicBezTo>
                  <a:cubicBezTo>
                    <a:pt x="8735" y="1946"/>
                    <a:pt x="6948" y="153"/>
                    <a:pt x="4703" y="17"/>
                  </a:cubicBezTo>
                  <a:cubicBezTo>
                    <a:pt x="4615" y="12"/>
                    <a:pt x="4534" y="1"/>
                    <a:pt x="4441" y="1"/>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84"/>
            <p:cNvSpPr/>
            <p:nvPr/>
          </p:nvSpPr>
          <p:spPr>
            <a:xfrm>
              <a:off x="2738450" y="1732343"/>
              <a:ext cx="62549" cy="62676"/>
            </a:xfrm>
            <a:custGeom>
              <a:rect b="b" l="l" r="r" t="t"/>
              <a:pathLst>
                <a:path extrusionOk="0" h="2480" w="2475">
                  <a:moveTo>
                    <a:pt x="2475" y="1237"/>
                  </a:moveTo>
                  <a:cubicBezTo>
                    <a:pt x="2475" y="1924"/>
                    <a:pt x="1924" y="2480"/>
                    <a:pt x="1238" y="2480"/>
                  </a:cubicBezTo>
                  <a:cubicBezTo>
                    <a:pt x="557" y="2480"/>
                    <a:pt x="1" y="1924"/>
                    <a:pt x="1" y="1237"/>
                  </a:cubicBezTo>
                  <a:cubicBezTo>
                    <a:pt x="1" y="556"/>
                    <a:pt x="557" y="0"/>
                    <a:pt x="1238" y="0"/>
                  </a:cubicBezTo>
                  <a:cubicBezTo>
                    <a:pt x="1924" y="0"/>
                    <a:pt x="2475" y="556"/>
                    <a:pt x="2475" y="1237"/>
                  </a:cubicBezTo>
                  <a:close/>
                </a:path>
              </a:pathLst>
            </a:custGeom>
            <a:gradFill>
              <a:gsLst>
                <a:gs pos="0">
                  <a:srgbClr val="435D74"/>
                </a:gs>
                <a:gs pos="100000">
                  <a:srgbClr val="FFFFFF">
                    <a:alpha val="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73" name="Google Shape;18673;p84"/>
          <p:cNvSpPr/>
          <p:nvPr/>
        </p:nvSpPr>
        <p:spPr>
          <a:xfrm>
            <a:off x="1175776" y="2420725"/>
            <a:ext cx="302057" cy="302053"/>
          </a:xfrm>
          <a:custGeom>
            <a:rect b="b" l="l" r="r" t="t"/>
            <a:pathLst>
              <a:path extrusionOk="0" h="7373" w="7374">
                <a:moveTo>
                  <a:pt x="7373" y="3684"/>
                </a:moveTo>
                <a:cubicBezTo>
                  <a:pt x="7373" y="5722"/>
                  <a:pt x="5722" y="7373"/>
                  <a:pt x="3690" y="7373"/>
                </a:cubicBezTo>
                <a:cubicBezTo>
                  <a:pt x="1652" y="7373"/>
                  <a:pt x="1" y="5722"/>
                  <a:pt x="1" y="3684"/>
                </a:cubicBezTo>
                <a:cubicBezTo>
                  <a:pt x="1" y="1652"/>
                  <a:pt x="1652" y="0"/>
                  <a:pt x="3690" y="0"/>
                </a:cubicBezTo>
                <a:cubicBezTo>
                  <a:pt x="5722" y="0"/>
                  <a:pt x="7373" y="1652"/>
                  <a:pt x="7373" y="3684"/>
                </a:cubicBezTo>
                <a:close/>
              </a:path>
            </a:pathLst>
          </a:custGeom>
          <a:gradFill>
            <a:gsLst>
              <a:gs pos="0">
                <a:srgbClr val="435D74"/>
              </a:gs>
              <a:gs pos="100000">
                <a:srgbClr val="FFFFFF">
                  <a:alpha val="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74" name="Google Shape;18674;p84"/>
          <p:cNvGrpSpPr/>
          <p:nvPr/>
        </p:nvGrpSpPr>
        <p:grpSpPr>
          <a:xfrm>
            <a:off x="2000561" y="3816542"/>
            <a:ext cx="336675" cy="334710"/>
            <a:chOff x="2657906" y="2241938"/>
            <a:chExt cx="225987" cy="224698"/>
          </a:xfrm>
        </p:grpSpPr>
        <p:sp>
          <p:nvSpPr>
            <p:cNvPr id="18675" name="Google Shape;18675;p84"/>
            <p:cNvSpPr/>
            <p:nvPr/>
          </p:nvSpPr>
          <p:spPr>
            <a:xfrm>
              <a:off x="2682421" y="2272897"/>
              <a:ext cx="169124" cy="162755"/>
            </a:xfrm>
            <a:custGeom>
              <a:rect b="b" l="l" r="r" t="t"/>
              <a:pathLst>
                <a:path extrusionOk="0" h="6440" w="6692">
                  <a:moveTo>
                    <a:pt x="3471" y="309"/>
                  </a:moveTo>
                  <a:cubicBezTo>
                    <a:pt x="5084" y="309"/>
                    <a:pt x="6386" y="1617"/>
                    <a:pt x="6386" y="3224"/>
                  </a:cubicBezTo>
                  <a:cubicBezTo>
                    <a:pt x="6386" y="4401"/>
                    <a:pt x="5678" y="5464"/>
                    <a:pt x="4588" y="5916"/>
                  </a:cubicBezTo>
                  <a:cubicBezTo>
                    <a:pt x="4227" y="6066"/>
                    <a:pt x="3849" y="6138"/>
                    <a:pt x="3473" y="6138"/>
                  </a:cubicBezTo>
                  <a:cubicBezTo>
                    <a:pt x="2714" y="6138"/>
                    <a:pt x="1969" y="5842"/>
                    <a:pt x="1411" y="5284"/>
                  </a:cubicBezTo>
                  <a:cubicBezTo>
                    <a:pt x="578" y="4450"/>
                    <a:pt x="332" y="3197"/>
                    <a:pt x="779" y="2107"/>
                  </a:cubicBezTo>
                  <a:cubicBezTo>
                    <a:pt x="1231" y="1023"/>
                    <a:pt x="2294" y="309"/>
                    <a:pt x="3471" y="309"/>
                  </a:cubicBezTo>
                  <a:close/>
                  <a:moveTo>
                    <a:pt x="3480" y="1"/>
                  </a:moveTo>
                  <a:cubicBezTo>
                    <a:pt x="2642" y="1"/>
                    <a:pt x="1816" y="329"/>
                    <a:pt x="1199" y="947"/>
                  </a:cubicBezTo>
                  <a:cubicBezTo>
                    <a:pt x="278" y="1867"/>
                    <a:pt x="0" y="3252"/>
                    <a:pt x="496" y="4450"/>
                  </a:cubicBezTo>
                  <a:cubicBezTo>
                    <a:pt x="997" y="5655"/>
                    <a:pt x="2169" y="6439"/>
                    <a:pt x="3471" y="6439"/>
                  </a:cubicBezTo>
                  <a:cubicBezTo>
                    <a:pt x="5253" y="6439"/>
                    <a:pt x="6691" y="5001"/>
                    <a:pt x="6691" y="3219"/>
                  </a:cubicBezTo>
                  <a:cubicBezTo>
                    <a:pt x="6691" y="1917"/>
                    <a:pt x="5907" y="745"/>
                    <a:pt x="4702" y="244"/>
                  </a:cubicBezTo>
                  <a:cubicBezTo>
                    <a:pt x="4307" y="80"/>
                    <a:pt x="3892" y="1"/>
                    <a:pt x="348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84"/>
            <p:cNvSpPr/>
            <p:nvPr/>
          </p:nvSpPr>
          <p:spPr>
            <a:xfrm>
              <a:off x="2723590" y="2319348"/>
              <a:ext cx="81554" cy="69878"/>
            </a:xfrm>
            <a:custGeom>
              <a:rect b="b" l="l" r="r" t="t"/>
              <a:pathLst>
                <a:path extrusionOk="0" h="2765" w="3227">
                  <a:moveTo>
                    <a:pt x="1842" y="307"/>
                  </a:moveTo>
                  <a:cubicBezTo>
                    <a:pt x="2436" y="307"/>
                    <a:pt x="2915" y="792"/>
                    <a:pt x="2915" y="1386"/>
                  </a:cubicBezTo>
                  <a:cubicBezTo>
                    <a:pt x="2915" y="2032"/>
                    <a:pt x="2386" y="2460"/>
                    <a:pt x="1835" y="2460"/>
                  </a:cubicBezTo>
                  <a:cubicBezTo>
                    <a:pt x="1572" y="2460"/>
                    <a:pt x="1303" y="2362"/>
                    <a:pt x="1085" y="2144"/>
                  </a:cubicBezTo>
                  <a:cubicBezTo>
                    <a:pt x="409" y="1468"/>
                    <a:pt x="888" y="313"/>
                    <a:pt x="1842" y="313"/>
                  </a:cubicBezTo>
                  <a:lnTo>
                    <a:pt x="1842" y="307"/>
                  </a:lnTo>
                  <a:close/>
                  <a:moveTo>
                    <a:pt x="1833" y="0"/>
                  </a:moveTo>
                  <a:cubicBezTo>
                    <a:pt x="1494" y="0"/>
                    <a:pt x="1148" y="126"/>
                    <a:pt x="867" y="405"/>
                  </a:cubicBezTo>
                  <a:cubicBezTo>
                    <a:pt x="0" y="1277"/>
                    <a:pt x="616" y="2765"/>
                    <a:pt x="1842" y="2765"/>
                  </a:cubicBezTo>
                  <a:cubicBezTo>
                    <a:pt x="2605" y="2759"/>
                    <a:pt x="3221" y="2144"/>
                    <a:pt x="3226" y="1381"/>
                  </a:cubicBezTo>
                  <a:cubicBezTo>
                    <a:pt x="3226" y="551"/>
                    <a:pt x="2544" y="0"/>
                    <a:pt x="183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84"/>
            <p:cNvSpPr/>
            <p:nvPr/>
          </p:nvSpPr>
          <p:spPr>
            <a:xfrm>
              <a:off x="2723590" y="2319348"/>
              <a:ext cx="81554" cy="69878"/>
            </a:xfrm>
            <a:custGeom>
              <a:rect b="b" l="l" r="r" t="t"/>
              <a:pathLst>
                <a:path extrusionOk="0" h="2765" w="3227">
                  <a:moveTo>
                    <a:pt x="1842" y="307"/>
                  </a:moveTo>
                  <a:cubicBezTo>
                    <a:pt x="2436" y="307"/>
                    <a:pt x="2915" y="792"/>
                    <a:pt x="2915" y="1386"/>
                  </a:cubicBezTo>
                  <a:cubicBezTo>
                    <a:pt x="2915" y="2032"/>
                    <a:pt x="2386" y="2460"/>
                    <a:pt x="1835" y="2460"/>
                  </a:cubicBezTo>
                  <a:cubicBezTo>
                    <a:pt x="1572" y="2460"/>
                    <a:pt x="1303" y="2362"/>
                    <a:pt x="1085" y="2144"/>
                  </a:cubicBezTo>
                  <a:cubicBezTo>
                    <a:pt x="409" y="1468"/>
                    <a:pt x="888" y="313"/>
                    <a:pt x="1842" y="313"/>
                  </a:cubicBezTo>
                  <a:lnTo>
                    <a:pt x="1842" y="307"/>
                  </a:lnTo>
                  <a:close/>
                  <a:moveTo>
                    <a:pt x="1833" y="0"/>
                  </a:moveTo>
                  <a:cubicBezTo>
                    <a:pt x="1494" y="0"/>
                    <a:pt x="1148" y="126"/>
                    <a:pt x="867" y="405"/>
                  </a:cubicBezTo>
                  <a:cubicBezTo>
                    <a:pt x="0" y="1277"/>
                    <a:pt x="616" y="2765"/>
                    <a:pt x="1842" y="2765"/>
                  </a:cubicBezTo>
                  <a:cubicBezTo>
                    <a:pt x="2605" y="2759"/>
                    <a:pt x="3221" y="2144"/>
                    <a:pt x="3226" y="1381"/>
                  </a:cubicBezTo>
                  <a:cubicBezTo>
                    <a:pt x="3226" y="551"/>
                    <a:pt x="2544" y="0"/>
                    <a:pt x="1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84"/>
            <p:cNvSpPr/>
            <p:nvPr/>
          </p:nvSpPr>
          <p:spPr>
            <a:xfrm>
              <a:off x="2665741" y="2257455"/>
              <a:ext cx="201371" cy="193739"/>
            </a:xfrm>
            <a:custGeom>
              <a:rect b="b" l="l" r="r" t="t"/>
              <a:pathLst>
                <a:path extrusionOk="0" h="7666" w="7968">
                  <a:moveTo>
                    <a:pt x="4131" y="304"/>
                  </a:moveTo>
                  <a:cubicBezTo>
                    <a:pt x="6082" y="310"/>
                    <a:pt x="7657" y="1885"/>
                    <a:pt x="7657" y="3835"/>
                  </a:cubicBezTo>
                  <a:cubicBezTo>
                    <a:pt x="7657" y="5263"/>
                    <a:pt x="6801" y="6549"/>
                    <a:pt x="5482" y="7094"/>
                  </a:cubicBezTo>
                  <a:cubicBezTo>
                    <a:pt x="5046" y="7274"/>
                    <a:pt x="4588" y="7362"/>
                    <a:pt x="4134" y="7362"/>
                  </a:cubicBezTo>
                  <a:cubicBezTo>
                    <a:pt x="3216" y="7362"/>
                    <a:pt x="2315" y="7003"/>
                    <a:pt x="1641" y="6325"/>
                  </a:cubicBezTo>
                  <a:cubicBezTo>
                    <a:pt x="633" y="5317"/>
                    <a:pt x="328" y="3803"/>
                    <a:pt x="878" y="2484"/>
                  </a:cubicBezTo>
                  <a:cubicBezTo>
                    <a:pt x="1423" y="1165"/>
                    <a:pt x="2709" y="310"/>
                    <a:pt x="4131" y="310"/>
                  </a:cubicBezTo>
                  <a:lnTo>
                    <a:pt x="4131" y="304"/>
                  </a:lnTo>
                  <a:close/>
                  <a:moveTo>
                    <a:pt x="4133" y="1"/>
                  </a:moveTo>
                  <a:cubicBezTo>
                    <a:pt x="3135" y="1"/>
                    <a:pt x="2155" y="390"/>
                    <a:pt x="1423" y="1122"/>
                  </a:cubicBezTo>
                  <a:cubicBezTo>
                    <a:pt x="328" y="2217"/>
                    <a:pt x="1" y="3868"/>
                    <a:pt x="595" y="5301"/>
                  </a:cubicBezTo>
                  <a:cubicBezTo>
                    <a:pt x="1183" y="6729"/>
                    <a:pt x="2584" y="7666"/>
                    <a:pt x="4131" y="7666"/>
                  </a:cubicBezTo>
                  <a:cubicBezTo>
                    <a:pt x="6251" y="7660"/>
                    <a:pt x="7962" y="5949"/>
                    <a:pt x="7967" y="3830"/>
                  </a:cubicBezTo>
                  <a:cubicBezTo>
                    <a:pt x="7967" y="2282"/>
                    <a:pt x="7030" y="882"/>
                    <a:pt x="5602" y="293"/>
                  </a:cubicBezTo>
                  <a:cubicBezTo>
                    <a:pt x="5127" y="96"/>
                    <a:pt x="4628" y="1"/>
                    <a:pt x="413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84"/>
            <p:cNvSpPr/>
            <p:nvPr/>
          </p:nvSpPr>
          <p:spPr>
            <a:xfrm>
              <a:off x="2832236" y="2350382"/>
              <a:ext cx="51657" cy="7860"/>
            </a:xfrm>
            <a:custGeom>
              <a:rect b="b" l="l" r="r" t="t"/>
              <a:pathLst>
                <a:path extrusionOk="0" h="311" w="2044">
                  <a:moveTo>
                    <a:pt x="153" y="0"/>
                  </a:moveTo>
                  <a:cubicBezTo>
                    <a:pt x="66" y="0"/>
                    <a:pt x="1" y="71"/>
                    <a:pt x="1" y="153"/>
                  </a:cubicBezTo>
                  <a:cubicBezTo>
                    <a:pt x="1" y="240"/>
                    <a:pt x="66" y="311"/>
                    <a:pt x="153" y="311"/>
                  </a:cubicBezTo>
                  <a:lnTo>
                    <a:pt x="1837" y="311"/>
                  </a:lnTo>
                  <a:cubicBezTo>
                    <a:pt x="2044" y="311"/>
                    <a:pt x="2044" y="0"/>
                    <a:pt x="183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84"/>
            <p:cNvSpPr/>
            <p:nvPr/>
          </p:nvSpPr>
          <p:spPr>
            <a:xfrm>
              <a:off x="2723716" y="2350382"/>
              <a:ext cx="94216" cy="7860"/>
            </a:xfrm>
            <a:custGeom>
              <a:rect b="b" l="l" r="r" t="t"/>
              <a:pathLst>
                <a:path extrusionOk="0" h="311" w="3728">
                  <a:moveTo>
                    <a:pt x="153" y="0"/>
                  </a:moveTo>
                  <a:cubicBezTo>
                    <a:pt x="66" y="0"/>
                    <a:pt x="1" y="71"/>
                    <a:pt x="1" y="153"/>
                  </a:cubicBezTo>
                  <a:cubicBezTo>
                    <a:pt x="1" y="240"/>
                    <a:pt x="66" y="311"/>
                    <a:pt x="153" y="311"/>
                  </a:cubicBezTo>
                  <a:lnTo>
                    <a:pt x="3526" y="311"/>
                  </a:lnTo>
                  <a:cubicBezTo>
                    <a:pt x="3728" y="311"/>
                    <a:pt x="3728" y="0"/>
                    <a:pt x="352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84"/>
            <p:cNvSpPr/>
            <p:nvPr/>
          </p:nvSpPr>
          <p:spPr>
            <a:xfrm>
              <a:off x="2657906" y="2350382"/>
              <a:ext cx="51657" cy="7860"/>
            </a:xfrm>
            <a:custGeom>
              <a:rect b="b" l="l" r="r" t="t"/>
              <a:pathLst>
                <a:path extrusionOk="0" h="311" w="2044">
                  <a:moveTo>
                    <a:pt x="153" y="0"/>
                  </a:moveTo>
                  <a:cubicBezTo>
                    <a:pt x="65" y="0"/>
                    <a:pt x="0" y="71"/>
                    <a:pt x="0" y="153"/>
                  </a:cubicBezTo>
                  <a:cubicBezTo>
                    <a:pt x="0" y="240"/>
                    <a:pt x="65" y="311"/>
                    <a:pt x="153" y="311"/>
                  </a:cubicBezTo>
                  <a:lnTo>
                    <a:pt x="1836" y="311"/>
                  </a:lnTo>
                  <a:cubicBezTo>
                    <a:pt x="2043" y="311"/>
                    <a:pt x="2043" y="0"/>
                    <a:pt x="183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84"/>
            <p:cNvSpPr/>
            <p:nvPr/>
          </p:nvSpPr>
          <p:spPr>
            <a:xfrm>
              <a:off x="2766275" y="2307824"/>
              <a:ext cx="7885" cy="92952"/>
            </a:xfrm>
            <a:custGeom>
              <a:rect b="b" l="l" r="r" t="t"/>
              <a:pathLst>
                <a:path extrusionOk="0" h="3678" w="312">
                  <a:moveTo>
                    <a:pt x="153" y="1"/>
                  </a:moveTo>
                  <a:cubicBezTo>
                    <a:pt x="71" y="1"/>
                    <a:pt x="0" y="66"/>
                    <a:pt x="0" y="153"/>
                  </a:cubicBezTo>
                  <a:lnTo>
                    <a:pt x="0" y="3526"/>
                  </a:lnTo>
                  <a:cubicBezTo>
                    <a:pt x="0" y="3627"/>
                    <a:pt x="78" y="3677"/>
                    <a:pt x="156" y="3677"/>
                  </a:cubicBezTo>
                  <a:cubicBezTo>
                    <a:pt x="233" y="3677"/>
                    <a:pt x="311" y="3627"/>
                    <a:pt x="311" y="3526"/>
                  </a:cubicBezTo>
                  <a:lnTo>
                    <a:pt x="311" y="153"/>
                  </a:lnTo>
                  <a:cubicBezTo>
                    <a:pt x="311" y="66"/>
                    <a:pt x="240" y="1"/>
                    <a:pt x="15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84"/>
            <p:cNvSpPr/>
            <p:nvPr/>
          </p:nvSpPr>
          <p:spPr>
            <a:xfrm>
              <a:off x="2766275" y="2241938"/>
              <a:ext cx="7885" cy="50343"/>
            </a:xfrm>
            <a:custGeom>
              <a:rect b="b" l="l" r="r" t="t"/>
              <a:pathLst>
                <a:path extrusionOk="0" h="1992" w="312">
                  <a:moveTo>
                    <a:pt x="156" y="0"/>
                  </a:moveTo>
                  <a:cubicBezTo>
                    <a:pt x="78" y="0"/>
                    <a:pt x="0" y="52"/>
                    <a:pt x="0" y="155"/>
                  </a:cubicBezTo>
                  <a:lnTo>
                    <a:pt x="0" y="1839"/>
                  </a:lnTo>
                  <a:cubicBezTo>
                    <a:pt x="0" y="1926"/>
                    <a:pt x="71" y="1992"/>
                    <a:pt x="153" y="1992"/>
                  </a:cubicBezTo>
                  <a:cubicBezTo>
                    <a:pt x="240" y="1992"/>
                    <a:pt x="311" y="1926"/>
                    <a:pt x="311" y="1839"/>
                  </a:cubicBezTo>
                  <a:lnTo>
                    <a:pt x="311" y="155"/>
                  </a:lnTo>
                  <a:cubicBezTo>
                    <a:pt x="311" y="52"/>
                    <a:pt x="233" y="0"/>
                    <a:pt x="1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84"/>
            <p:cNvSpPr/>
            <p:nvPr/>
          </p:nvSpPr>
          <p:spPr>
            <a:xfrm>
              <a:off x="2766275" y="2416268"/>
              <a:ext cx="7885" cy="50368"/>
            </a:xfrm>
            <a:custGeom>
              <a:rect b="b" l="l" r="r" t="t"/>
              <a:pathLst>
                <a:path extrusionOk="0" h="1993" w="312">
                  <a:moveTo>
                    <a:pt x="156" y="1"/>
                  </a:moveTo>
                  <a:cubicBezTo>
                    <a:pt x="78" y="1"/>
                    <a:pt x="0" y="52"/>
                    <a:pt x="0" y="156"/>
                  </a:cubicBezTo>
                  <a:lnTo>
                    <a:pt x="0" y="1840"/>
                  </a:lnTo>
                  <a:cubicBezTo>
                    <a:pt x="0" y="1927"/>
                    <a:pt x="71" y="1992"/>
                    <a:pt x="153" y="1992"/>
                  </a:cubicBezTo>
                  <a:cubicBezTo>
                    <a:pt x="240" y="1992"/>
                    <a:pt x="311" y="1927"/>
                    <a:pt x="311" y="1840"/>
                  </a:cubicBezTo>
                  <a:lnTo>
                    <a:pt x="311" y="156"/>
                  </a:lnTo>
                  <a:cubicBezTo>
                    <a:pt x="311" y="52"/>
                    <a:pt x="233" y="1"/>
                    <a:pt x="1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5" name="Google Shape;18685;p84"/>
          <p:cNvGrpSpPr/>
          <p:nvPr/>
        </p:nvGrpSpPr>
        <p:grpSpPr>
          <a:xfrm>
            <a:off x="4116787" y="3256553"/>
            <a:ext cx="447728" cy="1135923"/>
            <a:chOff x="4116787" y="3256553"/>
            <a:chExt cx="447728" cy="1135923"/>
          </a:xfrm>
        </p:grpSpPr>
        <p:sp>
          <p:nvSpPr>
            <p:cNvPr id="18686" name="Google Shape;18686;p84"/>
            <p:cNvSpPr/>
            <p:nvPr/>
          </p:nvSpPr>
          <p:spPr>
            <a:xfrm>
              <a:off x="4116787" y="3256553"/>
              <a:ext cx="447728" cy="1135923"/>
            </a:xfrm>
            <a:custGeom>
              <a:rect b="b" l="l" r="r" t="t"/>
              <a:pathLst>
                <a:path extrusionOk="0" h="44947" w="17716">
                  <a:moveTo>
                    <a:pt x="8708" y="1"/>
                  </a:moveTo>
                  <a:cubicBezTo>
                    <a:pt x="8000" y="1"/>
                    <a:pt x="6261" y="235"/>
                    <a:pt x="6594" y="2603"/>
                  </a:cubicBezTo>
                  <a:cubicBezTo>
                    <a:pt x="6594" y="2603"/>
                    <a:pt x="6535" y="2587"/>
                    <a:pt x="6464" y="2587"/>
                  </a:cubicBezTo>
                  <a:cubicBezTo>
                    <a:pt x="6333" y="2587"/>
                    <a:pt x="6160" y="2641"/>
                    <a:pt x="6212" y="2946"/>
                  </a:cubicBezTo>
                  <a:cubicBezTo>
                    <a:pt x="6294" y="3415"/>
                    <a:pt x="6463" y="3965"/>
                    <a:pt x="7041" y="3965"/>
                  </a:cubicBezTo>
                  <a:cubicBezTo>
                    <a:pt x="7041" y="3965"/>
                    <a:pt x="7052" y="4690"/>
                    <a:pt x="7586" y="5022"/>
                  </a:cubicBezTo>
                  <a:cubicBezTo>
                    <a:pt x="7586" y="5022"/>
                    <a:pt x="7716" y="5720"/>
                    <a:pt x="7624" y="5851"/>
                  </a:cubicBezTo>
                  <a:cubicBezTo>
                    <a:pt x="7526" y="5982"/>
                    <a:pt x="5749" y="7224"/>
                    <a:pt x="5172" y="7278"/>
                  </a:cubicBezTo>
                  <a:cubicBezTo>
                    <a:pt x="4589" y="7338"/>
                    <a:pt x="2801" y="7758"/>
                    <a:pt x="2774" y="9725"/>
                  </a:cubicBezTo>
                  <a:cubicBezTo>
                    <a:pt x="2752" y="11687"/>
                    <a:pt x="2622" y="12259"/>
                    <a:pt x="2442" y="12542"/>
                  </a:cubicBezTo>
                  <a:cubicBezTo>
                    <a:pt x="2267" y="12825"/>
                    <a:pt x="2148" y="14640"/>
                    <a:pt x="2197" y="15485"/>
                  </a:cubicBezTo>
                  <a:cubicBezTo>
                    <a:pt x="2246" y="16324"/>
                    <a:pt x="1390" y="18422"/>
                    <a:pt x="1543" y="20874"/>
                  </a:cubicBezTo>
                  <a:cubicBezTo>
                    <a:pt x="1543" y="20874"/>
                    <a:pt x="665" y="21691"/>
                    <a:pt x="595" y="22334"/>
                  </a:cubicBezTo>
                  <a:cubicBezTo>
                    <a:pt x="524" y="22971"/>
                    <a:pt x="1" y="23838"/>
                    <a:pt x="61" y="23958"/>
                  </a:cubicBezTo>
                  <a:cubicBezTo>
                    <a:pt x="87" y="24009"/>
                    <a:pt x="167" y="24037"/>
                    <a:pt x="261" y="24037"/>
                  </a:cubicBezTo>
                  <a:cubicBezTo>
                    <a:pt x="377" y="24037"/>
                    <a:pt x="515" y="23994"/>
                    <a:pt x="605" y="23898"/>
                  </a:cubicBezTo>
                  <a:cubicBezTo>
                    <a:pt x="774" y="23718"/>
                    <a:pt x="1036" y="23386"/>
                    <a:pt x="1036" y="23386"/>
                  </a:cubicBezTo>
                  <a:lnTo>
                    <a:pt x="1036" y="23386"/>
                  </a:lnTo>
                  <a:cubicBezTo>
                    <a:pt x="1036" y="23386"/>
                    <a:pt x="480" y="25511"/>
                    <a:pt x="763" y="25603"/>
                  </a:cubicBezTo>
                  <a:cubicBezTo>
                    <a:pt x="775" y="25607"/>
                    <a:pt x="786" y="25609"/>
                    <a:pt x="797" y="25609"/>
                  </a:cubicBezTo>
                  <a:cubicBezTo>
                    <a:pt x="1101" y="25609"/>
                    <a:pt x="1323" y="24295"/>
                    <a:pt x="1428" y="24143"/>
                  </a:cubicBezTo>
                  <a:cubicBezTo>
                    <a:pt x="1446" y="24117"/>
                    <a:pt x="1460" y="24106"/>
                    <a:pt x="1472" y="24106"/>
                  </a:cubicBezTo>
                  <a:cubicBezTo>
                    <a:pt x="1531" y="24106"/>
                    <a:pt x="1525" y="24383"/>
                    <a:pt x="1494" y="24546"/>
                  </a:cubicBezTo>
                  <a:cubicBezTo>
                    <a:pt x="1457" y="24741"/>
                    <a:pt x="1379" y="25771"/>
                    <a:pt x="1600" y="25771"/>
                  </a:cubicBezTo>
                  <a:cubicBezTo>
                    <a:pt x="1608" y="25771"/>
                    <a:pt x="1616" y="25769"/>
                    <a:pt x="1624" y="25767"/>
                  </a:cubicBezTo>
                  <a:cubicBezTo>
                    <a:pt x="1856" y="25701"/>
                    <a:pt x="1934" y="24271"/>
                    <a:pt x="2035" y="24271"/>
                  </a:cubicBezTo>
                  <a:cubicBezTo>
                    <a:pt x="2043" y="24271"/>
                    <a:pt x="2052" y="24280"/>
                    <a:pt x="2060" y="24301"/>
                  </a:cubicBezTo>
                  <a:cubicBezTo>
                    <a:pt x="2180" y="24573"/>
                    <a:pt x="2006" y="25592"/>
                    <a:pt x="2169" y="25625"/>
                  </a:cubicBezTo>
                  <a:cubicBezTo>
                    <a:pt x="2183" y="25628"/>
                    <a:pt x="2196" y="25629"/>
                    <a:pt x="2208" y="25629"/>
                  </a:cubicBezTo>
                  <a:cubicBezTo>
                    <a:pt x="2340" y="25629"/>
                    <a:pt x="2351" y="25475"/>
                    <a:pt x="2376" y="25380"/>
                  </a:cubicBezTo>
                  <a:cubicBezTo>
                    <a:pt x="2397" y="25279"/>
                    <a:pt x="2346" y="24133"/>
                    <a:pt x="2444" y="24133"/>
                  </a:cubicBezTo>
                  <a:cubicBezTo>
                    <a:pt x="2451" y="24133"/>
                    <a:pt x="2460" y="24140"/>
                    <a:pt x="2469" y="24154"/>
                  </a:cubicBezTo>
                  <a:cubicBezTo>
                    <a:pt x="2600" y="24350"/>
                    <a:pt x="2529" y="25353"/>
                    <a:pt x="2632" y="25385"/>
                  </a:cubicBezTo>
                  <a:cubicBezTo>
                    <a:pt x="2632" y="25385"/>
                    <a:pt x="2672" y="25404"/>
                    <a:pt x="2719" y="25404"/>
                  </a:cubicBezTo>
                  <a:cubicBezTo>
                    <a:pt x="2796" y="25404"/>
                    <a:pt x="2895" y="25356"/>
                    <a:pt x="2889" y="25107"/>
                  </a:cubicBezTo>
                  <a:cubicBezTo>
                    <a:pt x="2878" y="24704"/>
                    <a:pt x="3025" y="22966"/>
                    <a:pt x="3036" y="22563"/>
                  </a:cubicBezTo>
                  <a:cubicBezTo>
                    <a:pt x="3047" y="22007"/>
                    <a:pt x="2731" y="21228"/>
                    <a:pt x="2812" y="21097"/>
                  </a:cubicBezTo>
                  <a:cubicBezTo>
                    <a:pt x="2894" y="20966"/>
                    <a:pt x="3510" y="18950"/>
                    <a:pt x="3782" y="18133"/>
                  </a:cubicBezTo>
                  <a:cubicBezTo>
                    <a:pt x="4055" y="17315"/>
                    <a:pt x="4055" y="15185"/>
                    <a:pt x="4224" y="14912"/>
                  </a:cubicBezTo>
                  <a:cubicBezTo>
                    <a:pt x="4353" y="14693"/>
                    <a:pt x="4648" y="13388"/>
                    <a:pt x="4852" y="13388"/>
                  </a:cubicBezTo>
                  <a:cubicBezTo>
                    <a:pt x="4907" y="13388"/>
                    <a:pt x="4955" y="13481"/>
                    <a:pt x="4992" y="13714"/>
                  </a:cubicBezTo>
                  <a:cubicBezTo>
                    <a:pt x="5172" y="14814"/>
                    <a:pt x="5444" y="17517"/>
                    <a:pt x="5362" y="18111"/>
                  </a:cubicBezTo>
                  <a:cubicBezTo>
                    <a:pt x="5275" y="18705"/>
                    <a:pt x="5041" y="19724"/>
                    <a:pt x="5101" y="20301"/>
                  </a:cubicBezTo>
                  <a:cubicBezTo>
                    <a:pt x="5161" y="20884"/>
                    <a:pt x="4540" y="22067"/>
                    <a:pt x="4425" y="23418"/>
                  </a:cubicBezTo>
                  <a:cubicBezTo>
                    <a:pt x="4316" y="24770"/>
                    <a:pt x="4556" y="28311"/>
                    <a:pt x="4758" y="29227"/>
                  </a:cubicBezTo>
                  <a:cubicBezTo>
                    <a:pt x="4959" y="30137"/>
                    <a:pt x="4316" y="32060"/>
                    <a:pt x="4245" y="32447"/>
                  </a:cubicBezTo>
                  <a:cubicBezTo>
                    <a:pt x="4175" y="32840"/>
                    <a:pt x="4185" y="33929"/>
                    <a:pt x="4104" y="35330"/>
                  </a:cubicBezTo>
                  <a:cubicBezTo>
                    <a:pt x="4022" y="36730"/>
                    <a:pt x="4458" y="39760"/>
                    <a:pt x="4294" y="40283"/>
                  </a:cubicBezTo>
                  <a:cubicBezTo>
                    <a:pt x="4125" y="40806"/>
                    <a:pt x="1259" y="44032"/>
                    <a:pt x="1614" y="44538"/>
                  </a:cubicBezTo>
                  <a:cubicBezTo>
                    <a:pt x="1806" y="44809"/>
                    <a:pt x="2162" y="44946"/>
                    <a:pt x="2527" y="44946"/>
                  </a:cubicBezTo>
                  <a:cubicBezTo>
                    <a:pt x="2845" y="44946"/>
                    <a:pt x="3169" y="44842"/>
                    <a:pt x="3395" y="44631"/>
                  </a:cubicBezTo>
                  <a:cubicBezTo>
                    <a:pt x="3875" y="44184"/>
                    <a:pt x="4600" y="43520"/>
                    <a:pt x="4970" y="43236"/>
                  </a:cubicBezTo>
                  <a:cubicBezTo>
                    <a:pt x="5335" y="42947"/>
                    <a:pt x="6191" y="42795"/>
                    <a:pt x="6060" y="41089"/>
                  </a:cubicBezTo>
                  <a:cubicBezTo>
                    <a:pt x="6060" y="41089"/>
                    <a:pt x="5831" y="38550"/>
                    <a:pt x="6616" y="36872"/>
                  </a:cubicBezTo>
                  <a:cubicBezTo>
                    <a:pt x="7400" y="35188"/>
                    <a:pt x="7041" y="32840"/>
                    <a:pt x="7128" y="32082"/>
                  </a:cubicBezTo>
                  <a:cubicBezTo>
                    <a:pt x="7210" y="31325"/>
                    <a:pt x="7280" y="30093"/>
                    <a:pt x="7744" y="29216"/>
                  </a:cubicBezTo>
                  <a:cubicBezTo>
                    <a:pt x="8125" y="28491"/>
                    <a:pt x="8588" y="25936"/>
                    <a:pt x="8855" y="25058"/>
                  </a:cubicBezTo>
                  <a:cubicBezTo>
                    <a:pt x="9128" y="25936"/>
                    <a:pt x="9591" y="28491"/>
                    <a:pt x="9972" y="29216"/>
                  </a:cubicBezTo>
                  <a:cubicBezTo>
                    <a:pt x="10435" y="30093"/>
                    <a:pt x="10506" y="31325"/>
                    <a:pt x="10588" y="32082"/>
                  </a:cubicBezTo>
                  <a:cubicBezTo>
                    <a:pt x="10670" y="32840"/>
                    <a:pt x="10316" y="35188"/>
                    <a:pt x="11100" y="36872"/>
                  </a:cubicBezTo>
                  <a:cubicBezTo>
                    <a:pt x="11879" y="38556"/>
                    <a:pt x="11656" y="41089"/>
                    <a:pt x="11656" y="41089"/>
                  </a:cubicBezTo>
                  <a:cubicBezTo>
                    <a:pt x="11525" y="42789"/>
                    <a:pt x="12381" y="42947"/>
                    <a:pt x="12746" y="43236"/>
                  </a:cubicBezTo>
                  <a:cubicBezTo>
                    <a:pt x="13111" y="43520"/>
                    <a:pt x="13836" y="44184"/>
                    <a:pt x="14321" y="44631"/>
                  </a:cubicBezTo>
                  <a:cubicBezTo>
                    <a:pt x="14546" y="44842"/>
                    <a:pt x="14871" y="44946"/>
                    <a:pt x="15188" y="44946"/>
                  </a:cubicBezTo>
                  <a:cubicBezTo>
                    <a:pt x="15552" y="44946"/>
                    <a:pt x="15908" y="44809"/>
                    <a:pt x="16097" y="44538"/>
                  </a:cubicBezTo>
                  <a:cubicBezTo>
                    <a:pt x="16457" y="44026"/>
                    <a:pt x="13585" y="40806"/>
                    <a:pt x="13421" y="40283"/>
                  </a:cubicBezTo>
                  <a:cubicBezTo>
                    <a:pt x="13253" y="39760"/>
                    <a:pt x="13694" y="36730"/>
                    <a:pt x="13612" y="35330"/>
                  </a:cubicBezTo>
                  <a:cubicBezTo>
                    <a:pt x="13525" y="33929"/>
                    <a:pt x="13541" y="32840"/>
                    <a:pt x="13470" y="32447"/>
                  </a:cubicBezTo>
                  <a:cubicBezTo>
                    <a:pt x="13394" y="32060"/>
                    <a:pt x="12757" y="30137"/>
                    <a:pt x="12958" y="29227"/>
                  </a:cubicBezTo>
                  <a:cubicBezTo>
                    <a:pt x="13160" y="28311"/>
                    <a:pt x="13400" y="24770"/>
                    <a:pt x="13285" y="23418"/>
                  </a:cubicBezTo>
                  <a:cubicBezTo>
                    <a:pt x="13176" y="22067"/>
                    <a:pt x="12555" y="20884"/>
                    <a:pt x="12615" y="20301"/>
                  </a:cubicBezTo>
                  <a:cubicBezTo>
                    <a:pt x="12675" y="19724"/>
                    <a:pt x="12435" y="18705"/>
                    <a:pt x="12353" y="18111"/>
                  </a:cubicBezTo>
                  <a:cubicBezTo>
                    <a:pt x="12272" y="17517"/>
                    <a:pt x="12544" y="14814"/>
                    <a:pt x="12724" y="13714"/>
                  </a:cubicBezTo>
                  <a:cubicBezTo>
                    <a:pt x="12761" y="13482"/>
                    <a:pt x="12809" y="13389"/>
                    <a:pt x="12863" y="13389"/>
                  </a:cubicBezTo>
                  <a:cubicBezTo>
                    <a:pt x="13068" y="13389"/>
                    <a:pt x="13363" y="14697"/>
                    <a:pt x="13492" y="14912"/>
                  </a:cubicBezTo>
                  <a:cubicBezTo>
                    <a:pt x="13656" y="15185"/>
                    <a:pt x="13656" y="17315"/>
                    <a:pt x="13928" y="18133"/>
                  </a:cubicBezTo>
                  <a:cubicBezTo>
                    <a:pt x="14201" y="18950"/>
                    <a:pt x="14822" y="20966"/>
                    <a:pt x="14904" y="21097"/>
                  </a:cubicBezTo>
                  <a:cubicBezTo>
                    <a:pt x="14985" y="21228"/>
                    <a:pt x="14533" y="21893"/>
                    <a:pt x="14789" y="23342"/>
                  </a:cubicBezTo>
                  <a:cubicBezTo>
                    <a:pt x="14865" y="23925"/>
                    <a:pt x="14904" y="24513"/>
                    <a:pt x="14904" y="25102"/>
                  </a:cubicBezTo>
                  <a:cubicBezTo>
                    <a:pt x="14897" y="25359"/>
                    <a:pt x="14969" y="25406"/>
                    <a:pt x="15023" y="25406"/>
                  </a:cubicBezTo>
                  <a:cubicBezTo>
                    <a:pt x="15054" y="25406"/>
                    <a:pt x="15078" y="25391"/>
                    <a:pt x="15078" y="25391"/>
                  </a:cubicBezTo>
                  <a:cubicBezTo>
                    <a:pt x="15187" y="25353"/>
                    <a:pt x="15149" y="24230"/>
                    <a:pt x="15285" y="24029"/>
                  </a:cubicBezTo>
                  <a:cubicBezTo>
                    <a:pt x="15294" y="24015"/>
                    <a:pt x="15302" y="24008"/>
                    <a:pt x="15309" y="24008"/>
                  </a:cubicBezTo>
                  <a:cubicBezTo>
                    <a:pt x="15408" y="24008"/>
                    <a:pt x="15320" y="25278"/>
                    <a:pt x="15345" y="25374"/>
                  </a:cubicBezTo>
                  <a:cubicBezTo>
                    <a:pt x="15365" y="25474"/>
                    <a:pt x="15376" y="25629"/>
                    <a:pt x="15507" y="25629"/>
                  </a:cubicBezTo>
                  <a:cubicBezTo>
                    <a:pt x="15519" y="25629"/>
                    <a:pt x="15532" y="25628"/>
                    <a:pt x="15547" y="25625"/>
                  </a:cubicBezTo>
                  <a:cubicBezTo>
                    <a:pt x="15715" y="25587"/>
                    <a:pt x="15557" y="24383"/>
                    <a:pt x="15677" y="24110"/>
                  </a:cubicBezTo>
                  <a:cubicBezTo>
                    <a:pt x="15685" y="24092"/>
                    <a:pt x="15693" y="24083"/>
                    <a:pt x="15700" y="24083"/>
                  </a:cubicBezTo>
                  <a:cubicBezTo>
                    <a:pt x="15800" y="24083"/>
                    <a:pt x="15863" y="25701"/>
                    <a:pt x="16091" y="25767"/>
                  </a:cubicBezTo>
                  <a:cubicBezTo>
                    <a:pt x="16099" y="25769"/>
                    <a:pt x="16107" y="25770"/>
                    <a:pt x="16114" y="25770"/>
                  </a:cubicBezTo>
                  <a:cubicBezTo>
                    <a:pt x="16337" y="25770"/>
                    <a:pt x="16259" y="24741"/>
                    <a:pt x="16222" y="24546"/>
                  </a:cubicBezTo>
                  <a:cubicBezTo>
                    <a:pt x="16194" y="24377"/>
                    <a:pt x="16231" y="23997"/>
                    <a:pt x="16311" y="23997"/>
                  </a:cubicBezTo>
                  <a:cubicBezTo>
                    <a:pt x="16324" y="23997"/>
                    <a:pt x="16338" y="24007"/>
                    <a:pt x="16353" y="24029"/>
                  </a:cubicBezTo>
                  <a:cubicBezTo>
                    <a:pt x="16454" y="24178"/>
                    <a:pt x="16758" y="25600"/>
                    <a:pt x="16945" y="25600"/>
                  </a:cubicBezTo>
                  <a:cubicBezTo>
                    <a:pt x="16949" y="25600"/>
                    <a:pt x="16954" y="25599"/>
                    <a:pt x="16958" y="25598"/>
                  </a:cubicBezTo>
                  <a:cubicBezTo>
                    <a:pt x="17247" y="25494"/>
                    <a:pt x="16685" y="23386"/>
                    <a:pt x="16685" y="23386"/>
                  </a:cubicBezTo>
                  <a:lnTo>
                    <a:pt x="16685" y="23386"/>
                  </a:lnTo>
                  <a:cubicBezTo>
                    <a:pt x="16685" y="23386"/>
                    <a:pt x="16947" y="23718"/>
                    <a:pt x="17110" y="23892"/>
                  </a:cubicBezTo>
                  <a:cubicBezTo>
                    <a:pt x="17203" y="23991"/>
                    <a:pt x="17343" y="24036"/>
                    <a:pt x="17458" y="24036"/>
                  </a:cubicBezTo>
                  <a:cubicBezTo>
                    <a:pt x="17552" y="24036"/>
                    <a:pt x="17631" y="24006"/>
                    <a:pt x="17655" y="23952"/>
                  </a:cubicBezTo>
                  <a:cubicBezTo>
                    <a:pt x="17715" y="23832"/>
                    <a:pt x="17187" y="22971"/>
                    <a:pt x="17116" y="22334"/>
                  </a:cubicBezTo>
                  <a:cubicBezTo>
                    <a:pt x="17045" y="21691"/>
                    <a:pt x="16168" y="20874"/>
                    <a:pt x="16168" y="20874"/>
                  </a:cubicBezTo>
                  <a:cubicBezTo>
                    <a:pt x="16320" y="18422"/>
                    <a:pt x="15470" y="16324"/>
                    <a:pt x="15519" y="15485"/>
                  </a:cubicBezTo>
                  <a:cubicBezTo>
                    <a:pt x="15563" y="14640"/>
                    <a:pt x="15443" y="12825"/>
                    <a:pt x="15269" y="12542"/>
                  </a:cubicBezTo>
                  <a:cubicBezTo>
                    <a:pt x="15089" y="12259"/>
                    <a:pt x="14958" y="11692"/>
                    <a:pt x="14936" y="9725"/>
                  </a:cubicBezTo>
                  <a:cubicBezTo>
                    <a:pt x="14914" y="7758"/>
                    <a:pt x="13122" y="7338"/>
                    <a:pt x="12544" y="7278"/>
                  </a:cubicBezTo>
                  <a:cubicBezTo>
                    <a:pt x="11961" y="7224"/>
                    <a:pt x="10185" y="5976"/>
                    <a:pt x="10092" y="5851"/>
                  </a:cubicBezTo>
                  <a:cubicBezTo>
                    <a:pt x="9994" y="5725"/>
                    <a:pt x="10125" y="5022"/>
                    <a:pt x="10125" y="5022"/>
                  </a:cubicBezTo>
                  <a:cubicBezTo>
                    <a:pt x="10659" y="4690"/>
                    <a:pt x="10670" y="3965"/>
                    <a:pt x="10670" y="3965"/>
                  </a:cubicBezTo>
                  <a:cubicBezTo>
                    <a:pt x="11253" y="3965"/>
                    <a:pt x="11422" y="3420"/>
                    <a:pt x="11498" y="2946"/>
                  </a:cubicBezTo>
                  <a:cubicBezTo>
                    <a:pt x="11550" y="2641"/>
                    <a:pt x="11381" y="2585"/>
                    <a:pt x="11251" y="2585"/>
                  </a:cubicBezTo>
                  <a:cubicBezTo>
                    <a:pt x="11177" y="2585"/>
                    <a:pt x="11117" y="2603"/>
                    <a:pt x="11117" y="2603"/>
                  </a:cubicBezTo>
                  <a:cubicBezTo>
                    <a:pt x="11450" y="235"/>
                    <a:pt x="9715" y="1"/>
                    <a:pt x="9003" y="1"/>
                  </a:cubicBezTo>
                  <a:cubicBezTo>
                    <a:pt x="8947" y="1"/>
                    <a:pt x="8897" y="2"/>
                    <a:pt x="8855" y="4"/>
                  </a:cubicBezTo>
                  <a:cubicBezTo>
                    <a:pt x="8814" y="2"/>
                    <a:pt x="8764" y="1"/>
                    <a:pt x="87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87" name="Google Shape;18687;p84"/>
            <p:cNvGrpSpPr/>
            <p:nvPr/>
          </p:nvGrpSpPr>
          <p:grpSpPr>
            <a:xfrm>
              <a:off x="4135514" y="3261886"/>
              <a:ext cx="409996" cy="1125132"/>
              <a:chOff x="4135514" y="3261886"/>
              <a:chExt cx="409996" cy="1125132"/>
            </a:xfrm>
          </p:grpSpPr>
          <p:sp>
            <p:nvSpPr>
              <p:cNvPr id="18688" name="Google Shape;18688;p84"/>
              <p:cNvSpPr/>
              <p:nvPr/>
            </p:nvSpPr>
            <p:spPr>
              <a:xfrm>
                <a:off x="4162100" y="4273342"/>
                <a:ext cx="104805" cy="113676"/>
              </a:xfrm>
              <a:custGeom>
                <a:rect b="b" l="l" r="r" t="t"/>
                <a:pathLst>
                  <a:path extrusionOk="0" h="4498" w="4147">
                    <a:moveTo>
                      <a:pt x="2730" y="1"/>
                    </a:moveTo>
                    <a:cubicBezTo>
                      <a:pt x="2725" y="39"/>
                      <a:pt x="2714" y="77"/>
                      <a:pt x="2703" y="115"/>
                    </a:cubicBezTo>
                    <a:cubicBezTo>
                      <a:pt x="2638" y="328"/>
                      <a:pt x="2305" y="769"/>
                      <a:pt x="1728" y="1532"/>
                    </a:cubicBezTo>
                    <a:cubicBezTo>
                      <a:pt x="1319" y="2066"/>
                      <a:pt x="861" y="2665"/>
                      <a:pt x="518" y="3183"/>
                    </a:cubicBezTo>
                    <a:cubicBezTo>
                      <a:pt x="22" y="3929"/>
                      <a:pt x="0" y="4147"/>
                      <a:pt x="6" y="4191"/>
                    </a:cubicBezTo>
                    <a:cubicBezTo>
                      <a:pt x="147" y="4382"/>
                      <a:pt x="414" y="4496"/>
                      <a:pt x="730" y="4496"/>
                    </a:cubicBezTo>
                    <a:cubicBezTo>
                      <a:pt x="744" y="4497"/>
                      <a:pt x="758" y="4497"/>
                      <a:pt x="772" y="4497"/>
                    </a:cubicBezTo>
                    <a:cubicBezTo>
                      <a:pt x="1019" y="4497"/>
                      <a:pt x="1259" y="4405"/>
                      <a:pt x="1450" y="4240"/>
                    </a:cubicBezTo>
                    <a:cubicBezTo>
                      <a:pt x="1957" y="3771"/>
                      <a:pt x="2670" y="3118"/>
                      <a:pt x="3041" y="2829"/>
                    </a:cubicBezTo>
                    <a:cubicBezTo>
                      <a:pt x="3117" y="2774"/>
                      <a:pt x="3193" y="2725"/>
                      <a:pt x="3275" y="2676"/>
                    </a:cubicBezTo>
                    <a:cubicBezTo>
                      <a:pt x="3662" y="2453"/>
                      <a:pt x="4147" y="2164"/>
                      <a:pt x="4049" y="878"/>
                    </a:cubicBezTo>
                    <a:cubicBezTo>
                      <a:pt x="4043" y="851"/>
                      <a:pt x="4027" y="638"/>
                      <a:pt x="4022" y="317"/>
                    </a:cubicBezTo>
                    <a:cubicBezTo>
                      <a:pt x="3842" y="224"/>
                      <a:pt x="3662" y="159"/>
                      <a:pt x="3471" y="110"/>
                    </a:cubicBezTo>
                    <a:cubicBezTo>
                      <a:pt x="3455" y="119"/>
                      <a:pt x="3437" y="123"/>
                      <a:pt x="3420" y="123"/>
                    </a:cubicBezTo>
                    <a:cubicBezTo>
                      <a:pt x="3388" y="123"/>
                      <a:pt x="3357" y="108"/>
                      <a:pt x="3335" y="83"/>
                    </a:cubicBezTo>
                    <a:cubicBezTo>
                      <a:pt x="3133" y="39"/>
                      <a:pt x="2932" y="12"/>
                      <a:pt x="27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84"/>
              <p:cNvSpPr/>
              <p:nvPr/>
            </p:nvSpPr>
            <p:spPr>
              <a:xfrm>
                <a:off x="4225029" y="4031661"/>
                <a:ext cx="52491" cy="238825"/>
              </a:xfrm>
              <a:custGeom>
                <a:rect b="b" l="l" r="r" t="t"/>
                <a:pathLst>
                  <a:path extrusionOk="0" h="9450" w="2077">
                    <a:moveTo>
                      <a:pt x="616" y="1"/>
                    </a:moveTo>
                    <a:cubicBezTo>
                      <a:pt x="524" y="508"/>
                      <a:pt x="387" y="1014"/>
                      <a:pt x="284" y="1396"/>
                    </a:cubicBezTo>
                    <a:cubicBezTo>
                      <a:pt x="229" y="1586"/>
                      <a:pt x="186" y="1745"/>
                      <a:pt x="175" y="1821"/>
                    </a:cubicBezTo>
                    <a:cubicBezTo>
                      <a:pt x="137" y="2022"/>
                      <a:pt x="126" y="2464"/>
                      <a:pt x="104" y="3020"/>
                    </a:cubicBezTo>
                    <a:cubicBezTo>
                      <a:pt x="93" y="3477"/>
                      <a:pt x="71" y="4049"/>
                      <a:pt x="39" y="4676"/>
                    </a:cubicBezTo>
                    <a:cubicBezTo>
                      <a:pt x="1" y="5346"/>
                      <a:pt x="82" y="6436"/>
                      <a:pt x="159" y="7401"/>
                    </a:cubicBezTo>
                    <a:cubicBezTo>
                      <a:pt x="229" y="8321"/>
                      <a:pt x="278" y="8981"/>
                      <a:pt x="262" y="9379"/>
                    </a:cubicBezTo>
                    <a:cubicBezTo>
                      <a:pt x="453" y="9389"/>
                      <a:pt x="643" y="9411"/>
                      <a:pt x="834" y="9449"/>
                    </a:cubicBezTo>
                    <a:cubicBezTo>
                      <a:pt x="829" y="7902"/>
                      <a:pt x="774" y="6349"/>
                      <a:pt x="1243" y="4850"/>
                    </a:cubicBezTo>
                    <a:cubicBezTo>
                      <a:pt x="1711" y="3352"/>
                      <a:pt x="2077" y="1772"/>
                      <a:pt x="1886" y="186"/>
                    </a:cubicBezTo>
                    <a:cubicBezTo>
                      <a:pt x="1886" y="181"/>
                      <a:pt x="1886" y="175"/>
                      <a:pt x="1886" y="164"/>
                    </a:cubicBezTo>
                    <a:cubicBezTo>
                      <a:pt x="1818" y="169"/>
                      <a:pt x="1749" y="171"/>
                      <a:pt x="1681" y="171"/>
                    </a:cubicBezTo>
                    <a:cubicBezTo>
                      <a:pt x="1319" y="171"/>
                      <a:pt x="960" y="111"/>
                      <a:pt x="6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84"/>
              <p:cNvSpPr/>
              <p:nvPr/>
            </p:nvSpPr>
            <p:spPr>
              <a:xfrm>
                <a:off x="4241001" y="3987611"/>
                <a:ext cx="31843" cy="43469"/>
              </a:xfrm>
              <a:custGeom>
                <a:rect b="b" l="l" r="r" t="t"/>
                <a:pathLst>
                  <a:path extrusionOk="0" h="1720" w="1260">
                    <a:moveTo>
                      <a:pt x="1" y="0"/>
                    </a:moveTo>
                    <a:lnTo>
                      <a:pt x="1" y="0"/>
                    </a:lnTo>
                    <a:cubicBezTo>
                      <a:pt x="17" y="98"/>
                      <a:pt x="33" y="185"/>
                      <a:pt x="50" y="256"/>
                    </a:cubicBezTo>
                    <a:cubicBezTo>
                      <a:pt x="126" y="605"/>
                      <a:pt x="93" y="1074"/>
                      <a:pt x="17" y="1548"/>
                    </a:cubicBezTo>
                    <a:cubicBezTo>
                      <a:pt x="345" y="1663"/>
                      <a:pt x="690" y="1719"/>
                      <a:pt x="1037" y="1719"/>
                    </a:cubicBezTo>
                    <a:cubicBezTo>
                      <a:pt x="1082" y="1719"/>
                      <a:pt x="1127" y="1718"/>
                      <a:pt x="1172" y="1717"/>
                    </a:cubicBezTo>
                    <a:cubicBezTo>
                      <a:pt x="1156" y="1575"/>
                      <a:pt x="1156" y="1428"/>
                      <a:pt x="1167" y="1286"/>
                    </a:cubicBezTo>
                    <a:cubicBezTo>
                      <a:pt x="1167" y="1025"/>
                      <a:pt x="1156" y="670"/>
                      <a:pt x="1259" y="409"/>
                    </a:cubicBezTo>
                    <a:cubicBezTo>
                      <a:pt x="818" y="338"/>
                      <a:pt x="398" y="196"/>
                      <a:pt x="1"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84"/>
              <p:cNvSpPr/>
              <p:nvPr/>
            </p:nvSpPr>
            <p:spPr>
              <a:xfrm>
                <a:off x="4275296" y="3998882"/>
                <a:ext cx="28533" cy="31843"/>
              </a:xfrm>
              <a:custGeom>
                <a:rect b="b" l="l" r="r" t="t"/>
                <a:pathLst>
                  <a:path extrusionOk="0" h="1260" w="1129">
                    <a:moveTo>
                      <a:pt x="98" y="1"/>
                    </a:moveTo>
                    <a:cubicBezTo>
                      <a:pt x="0" y="203"/>
                      <a:pt x="11" y="497"/>
                      <a:pt x="6" y="715"/>
                    </a:cubicBezTo>
                    <a:cubicBezTo>
                      <a:pt x="0" y="851"/>
                      <a:pt x="0" y="987"/>
                      <a:pt x="11" y="1129"/>
                    </a:cubicBezTo>
                    <a:cubicBezTo>
                      <a:pt x="11" y="1156"/>
                      <a:pt x="28" y="1216"/>
                      <a:pt x="33" y="1260"/>
                    </a:cubicBezTo>
                    <a:cubicBezTo>
                      <a:pt x="311" y="1232"/>
                      <a:pt x="583" y="1162"/>
                      <a:pt x="845" y="1064"/>
                    </a:cubicBezTo>
                    <a:cubicBezTo>
                      <a:pt x="910" y="720"/>
                      <a:pt x="1003" y="388"/>
                      <a:pt x="1128" y="66"/>
                    </a:cubicBezTo>
                    <a:lnTo>
                      <a:pt x="1128" y="66"/>
                    </a:lnTo>
                    <a:cubicBezTo>
                      <a:pt x="1060" y="69"/>
                      <a:pt x="992" y="70"/>
                      <a:pt x="923" y="70"/>
                    </a:cubicBezTo>
                    <a:cubicBezTo>
                      <a:pt x="701" y="70"/>
                      <a:pt x="477" y="56"/>
                      <a:pt x="256" y="23"/>
                    </a:cubicBezTo>
                    <a:lnTo>
                      <a:pt x="9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84"/>
              <p:cNvSpPr/>
              <p:nvPr/>
            </p:nvSpPr>
            <p:spPr>
              <a:xfrm>
                <a:off x="4249821" y="3735315"/>
                <a:ext cx="88984" cy="140212"/>
              </a:xfrm>
              <a:custGeom>
                <a:rect b="b" l="l" r="r" t="t"/>
                <a:pathLst>
                  <a:path extrusionOk="0" h="5548" w="3521">
                    <a:moveTo>
                      <a:pt x="175" y="1"/>
                    </a:moveTo>
                    <a:cubicBezTo>
                      <a:pt x="93" y="480"/>
                      <a:pt x="11" y="1003"/>
                      <a:pt x="49" y="1341"/>
                    </a:cubicBezTo>
                    <a:cubicBezTo>
                      <a:pt x="60" y="1510"/>
                      <a:pt x="44" y="1679"/>
                      <a:pt x="0" y="1842"/>
                    </a:cubicBezTo>
                    <a:cubicBezTo>
                      <a:pt x="16" y="1842"/>
                      <a:pt x="32" y="1841"/>
                      <a:pt x="48" y="1841"/>
                    </a:cubicBezTo>
                    <a:cubicBezTo>
                      <a:pt x="608" y="1841"/>
                      <a:pt x="1134" y="2216"/>
                      <a:pt x="1515" y="2714"/>
                    </a:cubicBezTo>
                    <a:cubicBezTo>
                      <a:pt x="1864" y="3156"/>
                      <a:pt x="2109" y="3668"/>
                      <a:pt x="2403" y="4136"/>
                    </a:cubicBezTo>
                    <a:cubicBezTo>
                      <a:pt x="2719" y="4632"/>
                      <a:pt x="3133" y="5106"/>
                      <a:pt x="3520" y="5548"/>
                    </a:cubicBezTo>
                    <a:lnTo>
                      <a:pt x="3520" y="2071"/>
                    </a:lnTo>
                    <a:cubicBezTo>
                      <a:pt x="3210" y="1908"/>
                      <a:pt x="2866" y="1826"/>
                      <a:pt x="2556" y="1679"/>
                    </a:cubicBezTo>
                    <a:cubicBezTo>
                      <a:pt x="2523" y="1668"/>
                      <a:pt x="2496" y="1652"/>
                      <a:pt x="2463" y="1635"/>
                    </a:cubicBezTo>
                    <a:cubicBezTo>
                      <a:pt x="2180" y="1488"/>
                      <a:pt x="1918" y="1303"/>
                      <a:pt x="1684" y="1085"/>
                    </a:cubicBezTo>
                    <a:cubicBezTo>
                      <a:pt x="1237" y="665"/>
                      <a:pt x="796" y="71"/>
                      <a:pt x="17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84"/>
              <p:cNvSpPr/>
              <p:nvPr/>
            </p:nvSpPr>
            <p:spPr>
              <a:xfrm>
                <a:off x="4254901" y="3692352"/>
                <a:ext cx="59795" cy="78648"/>
              </a:xfrm>
              <a:custGeom>
                <a:rect b="b" l="l" r="r" t="t"/>
                <a:pathLst>
                  <a:path extrusionOk="0" h="3112" w="2366">
                    <a:moveTo>
                      <a:pt x="104" y="1"/>
                    </a:moveTo>
                    <a:cubicBezTo>
                      <a:pt x="126" y="300"/>
                      <a:pt x="126" y="600"/>
                      <a:pt x="104" y="900"/>
                    </a:cubicBezTo>
                    <a:cubicBezTo>
                      <a:pt x="83" y="1058"/>
                      <a:pt x="50" y="1248"/>
                      <a:pt x="12" y="1450"/>
                    </a:cubicBezTo>
                    <a:cubicBezTo>
                      <a:pt x="12" y="1472"/>
                      <a:pt x="6" y="1494"/>
                      <a:pt x="1" y="1515"/>
                    </a:cubicBezTo>
                    <a:cubicBezTo>
                      <a:pt x="508" y="1581"/>
                      <a:pt x="905" y="1935"/>
                      <a:pt x="1281" y="2316"/>
                    </a:cubicBezTo>
                    <a:cubicBezTo>
                      <a:pt x="1587" y="2627"/>
                      <a:pt x="1903" y="2910"/>
                      <a:pt x="2290" y="3112"/>
                    </a:cubicBezTo>
                    <a:cubicBezTo>
                      <a:pt x="2366" y="2463"/>
                      <a:pt x="2197" y="1733"/>
                      <a:pt x="2126" y="1101"/>
                    </a:cubicBezTo>
                    <a:lnTo>
                      <a:pt x="2093" y="834"/>
                    </a:lnTo>
                    <a:cubicBezTo>
                      <a:pt x="1423" y="513"/>
                      <a:pt x="856" y="11"/>
                      <a:pt x="10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84"/>
              <p:cNvSpPr/>
              <p:nvPr/>
            </p:nvSpPr>
            <p:spPr>
              <a:xfrm>
                <a:off x="4253940" y="3647595"/>
                <a:ext cx="53325" cy="60073"/>
              </a:xfrm>
              <a:custGeom>
                <a:rect b="b" l="l" r="r" t="t"/>
                <a:pathLst>
                  <a:path extrusionOk="0" h="2377" w="2110">
                    <a:moveTo>
                      <a:pt x="1" y="1"/>
                    </a:moveTo>
                    <a:cubicBezTo>
                      <a:pt x="55" y="546"/>
                      <a:pt x="104" y="1107"/>
                      <a:pt x="137" y="1581"/>
                    </a:cubicBezTo>
                    <a:cubicBezTo>
                      <a:pt x="884" y="1597"/>
                      <a:pt x="1439" y="2039"/>
                      <a:pt x="2110" y="2376"/>
                    </a:cubicBezTo>
                    <a:cubicBezTo>
                      <a:pt x="2061" y="1951"/>
                      <a:pt x="2017" y="1521"/>
                      <a:pt x="1990" y="1096"/>
                    </a:cubicBezTo>
                    <a:cubicBezTo>
                      <a:pt x="1270" y="774"/>
                      <a:pt x="796" y="28"/>
                      <a:pt x="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84"/>
              <p:cNvSpPr/>
              <p:nvPr/>
            </p:nvSpPr>
            <p:spPr>
              <a:xfrm>
                <a:off x="4250225" y="3610570"/>
                <a:ext cx="53603" cy="59213"/>
              </a:xfrm>
              <a:custGeom>
                <a:rect b="b" l="l" r="r" t="t"/>
                <a:pathLst>
                  <a:path extrusionOk="0" h="2343" w="2121">
                    <a:moveTo>
                      <a:pt x="565" y="0"/>
                    </a:moveTo>
                    <a:cubicBezTo>
                      <a:pt x="376" y="0"/>
                      <a:pt x="187" y="59"/>
                      <a:pt x="1" y="207"/>
                    </a:cubicBezTo>
                    <a:cubicBezTo>
                      <a:pt x="44" y="518"/>
                      <a:pt x="88" y="888"/>
                      <a:pt x="126" y="1269"/>
                    </a:cubicBezTo>
                    <a:cubicBezTo>
                      <a:pt x="480" y="1269"/>
                      <a:pt x="818" y="1384"/>
                      <a:pt x="1096" y="1596"/>
                    </a:cubicBezTo>
                    <a:cubicBezTo>
                      <a:pt x="1434" y="1847"/>
                      <a:pt x="1739" y="2152"/>
                      <a:pt x="2120" y="2343"/>
                    </a:cubicBezTo>
                    <a:cubicBezTo>
                      <a:pt x="2099" y="2000"/>
                      <a:pt x="2088" y="1662"/>
                      <a:pt x="2093" y="1319"/>
                    </a:cubicBezTo>
                    <a:cubicBezTo>
                      <a:pt x="2093" y="1128"/>
                      <a:pt x="2099" y="926"/>
                      <a:pt x="2115" y="725"/>
                    </a:cubicBezTo>
                    <a:cubicBezTo>
                      <a:pt x="1636" y="471"/>
                      <a:pt x="1100" y="0"/>
                      <a:pt x="5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84"/>
              <p:cNvSpPr/>
              <p:nvPr/>
            </p:nvSpPr>
            <p:spPr>
              <a:xfrm>
                <a:off x="4191416" y="3442559"/>
                <a:ext cx="68337" cy="96137"/>
              </a:xfrm>
              <a:custGeom>
                <a:rect b="b" l="l" r="r" t="t"/>
                <a:pathLst>
                  <a:path extrusionOk="0" h="3804" w="2704">
                    <a:moveTo>
                      <a:pt x="2682" y="0"/>
                    </a:moveTo>
                    <a:lnTo>
                      <a:pt x="2682" y="0"/>
                    </a:lnTo>
                    <a:cubicBezTo>
                      <a:pt x="2540" y="65"/>
                      <a:pt x="2388" y="109"/>
                      <a:pt x="2235" y="136"/>
                    </a:cubicBezTo>
                    <a:cubicBezTo>
                      <a:pt x="1875" y="169"/>
                      <a:pt x="55" y="452"/>
                      <a:pt x="39" y="2365"/>
                    </a:cubicBezTo>
                    <a:cubicBezTo>
                      <a:pt x="34" y="2855"/>
                      <a:pt x="17" y="3264"/>
                      <a:pt x="1" y="3602"/>
                    </a:cubicBezTo>
                    <a:cubicBezTo>
                      <a:pt x="306" y="3733"/>
                      <a:pt x="633" y="3803"/>
                      <a:pt x="965" y="3803"/>
                    </a:cubicBezTo>
                    <a:cubicBezTo>
                      <a:pt x="1510" y="3782"/>
                      <a:pt x="1805" y="3449"/>
                      <a:pt x="2170" y="3101"/>
                    </a:cubicBezTo>
                    <a:cubicBezTo>
                      <a:pt x="2431" y="2071"/>
                      <a:pt x="2704" y="1046"/>
                      <a:pt x="268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84"/>
              <p:cNvSpPr/>
              <p:nvPr/>
            </p:nvSpPr>
            <p:spPr>
              <a:xfrm>
                <a:off x="4135514" y="3814216"/>
                <a:ext cx="49458" cy="46982"/>
              </a:xfrm>
              <a:custGeom>
                <a:rect b="b" l="l" r="r" t="t"/>
                <a:pathLst>
                  <a:path extrusionOk="0" h="1859" w="1957">
                    <a:moveTo>
                      <a:pt x="1341" y="1"/>
                    </a:moveTo>
                    <a:cubicBezTo>
                      <a:pt x="1330" y="12"/>
                      <a:pt x="1325" y="23"/>
                      <a:pt x="1319" y="28"/>
                    </a:cubicBezTo>
                    <a:cubicBezTo>
                      <a:pt x="965" y="420"/>
                      <a:pt x="458" y="573"/>
                      <a:pt x="1" y="796"/>
                    </a:cubicBezTo>
                    <a:cubicBezTo>
                      <a:pt x="230" y="1167"/>
                      <a:pt x="1041" y="1799"/>
                      <a:pt x="1663" y="1859"/>
                    </a:cubicBezTo>
                    <a:cubicBezTo>
                      <a:pt x="1676" y="1854"/>
                      <a:pt x="1690" y="1853"/>
                      <a:pt x="1704" y="1853"/>
                    </a:cubicBezTo>
                    <a:cubicBezTo>
                      <a:pt x="1724" y="1853"/>
                      <a:pt x="1744" y="1856"/>
                      <a:pt x="1766" y="1859"/>
                    </a:cubicBezTo>
                    <a:cubicBezTo>
                      <a:pt x="1832" y="1859"/>
                      <a:pt x="1897" y="1854"/>
                      <a:pt x="1957" y="1832"/>
                    </a:cubicBezTo>
                    <a:cubicBezTo>
                      <a:pt x="1570" y="1314"/>
                      <a:pt x="1325" y="628"/>
                      <a:pt x="1341" y="23"/>
                    </a:cubicBezTo>
                    <a:cubicBezTo>
                      <a:pt x="1341" y="12"/>
                      <a:pt x="1341" y="6"/>
                      <a:pt x="134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84"/>
              <p:cNvSpPr/>
              <p:nvPr/>
            </p:nvSpPr>
            <p:spPr>
              <a:xfrm>
                <a:off x="4158790" y="3647595"/>
                <a:ext cx="38313" cy="142840"/>
              </a:xfrm>
              <a:custGeom>
                <a:rect b="b" l="l" r="r" t="t"/>
                <a:pathLst>
                  <a:path extrusionOk="0" h="5652" w="1516">
                    <a:moveTo>
                      <a:pt x="747" y="1"/>
                    </a:moveTo>
                    <a:lnTo>
                      <a:pt x="747" y="1"/>
                    </a:lnTo>
                    <a:cubicBezTo>
                      <a:pt x="763" y="338"/>
                      <a:pt x="660" y="823"/>
                      <a:pt x="524" y="1445"/>
                    </a:cubicBezTo>
                    <a:cubicBezTo>
                      <a:pt x="306" y="2464"/>
                      <a:pt x="1" y="3859"/>
                      <a:pt x="93" y="5379"/>
                    </a:cubicBezTo>
                    <a:cubicBezTo>
                      <a:pt x="257" y="5428"/>
                      <a:pt x="398" y="5520"/>
                      <a:pt x="502" y="5651"/>
                    </a:cubicBezTo>
                    <a:cubicBezTo>
                      <a:pt x="605" y="3804"/>
                      <a:pt x="1483" y="2088"/>
                      <a:pt x="1515" y="235"/>
                    </a:cubicBezTo>
                    <a:cubicBezTo>
                      <a:pt x="1248" y="186"/>
                      <a:pt x="992" y="110"/>
                      <a:pt x="74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84"/>
              <p:cNvSpPr/>
              <p:nvPr/>
            </p:nvSpPr>
            <p:spPr>
              <a:xfrm>
                <a:off x="4176278" y="3654342"/>
                <a:ext cx="38313" cy="138569"/>
              </a:xfrm>
              <a:custGeom>
                <a:rect b="b" l="l" r="r" t="t"/>
                <a:pathLst>
                  <a:path extrusionOk="0" h="5483" w="1516">
                    <a:moveTo>
                      <a:pt x="1014" y="1"/>
                    </a:moveTo>
                    <a:cubicBezTo>
                      <a:pt x="976" y="1875"/>
                      <a:pt x="71" y="3608"/>
                      <a:pt x="1" y="5482"/>
                    </a:cubicBezTo>
                    <a:cubicBezTo>
                      <a:pt x="28" y="5455"/>
                      <a:pt x="61" y="5428"/>
                      <a:pt x="88" y="5401"/>
                    </a:cubicBezTo>
                    <a:cubicBezTo>
                      <a:pt x="131" y="5362"/>
                      <a:pt x="186" y="5335"/>
                      <a:pt x="240" y="5319"/>
                    </a:cubicBezTo>
                    <a:cubicBezTo>
                      <a:pt x="246" y="5297"/>
                      <a:pt x="257" y="5275"/>
                      <a:pt x="268" y="5253"/>
                    </a:cubicBezTo>
                    <a:cubicBezTo>
                      <a:pt x="328" y="5134"/>
                      <a:pt x="622" y="4207"/>
                      <a:pt x="834" y="3532"/>
                    </a:cubicBezTo>
                    <a:cubicBezTo>
                      <a:pt x="981" y="3068"/>
                      <a:pt x="1123" y="2627"/>
                      <a:pt x="1221" y="2333"/>
                    </a:cubicBezTo>
                    <a:cubicBezTo>
                      <a:pt x="1363" y="1908"/>
                      <a:pt x="1428" y="1063"/>
                      <a:pt x="1488" y="388"/>
                    </a:cubicBezTo>
                    <a:cubicBezTo>
                      <a:pt x="1494" y="262"/>
                      <a:pt x="1504" y="148"/>
                      <a:pt x="1515" y="44"/>
                    </a:cubicBezTo>
                    <a:cubicBezTo>
                      <a:pt x="1346" y="33"/>
                      <a:pt x="1183" y="22"/>
                      <a:pt x="101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84"/>
              <p:cNvSpPr/>
              <p:nvPr/>
            </p:nvSpPr>
            <p:spPr>
              <a:xfrm>
                <a:off x="4174206" y="3794125"/>
                <a:ext cx="13799" cy="59365"/>
              </a:xfrm>
              <a:custGeom>
                <a:rect b="b" l="l" r="r" t="t"/>
                <a:pathLst>
                  <a:path extrusionOk="0" h="2349" w="546">
                    <a:moveTo>
                      <a:pt x="317" y="0"/>
                    </a:moveTo>
                    <a:cubicBezTo>
                      <a:pt x="181" y="88"/>
                      <a:pt x="77" y="311"/>
                      <a:pt x="55" y="398"/>
                    </a:cubicBezTo>
                    <a:cubicBezTo>
                      <a:pt x="17" y="534"/>
                      <a:pt x="1" y="676"/>
                      <a:pt x="1" y="818"/>
                    </a:cubicBezTo>
                    <a:cubicBezTo>
                      <a:pt x="6" y="1101"/>
                      <a:pt x="55" y="1384"/>
                      <a:pt x="153" y="1657"/>
                    </a:cubicBezTo>
                    <a:cubicBezTo>
                      <a:pt x="235" y="1897"/>
                      <a:pt x="344" y="2131"/>
                      <a:pt x="480" y="2349"/>
                    </a:cubicBezTo>
                    <a:cubicBezTo>
                      <a:pt x="480" y="2327"/>
                      <a:pt x="480" y="2305"/>
                      <a:pt x="480" y="2283"/>
                    </a:cubicBezTo>
                    <a:cubicBezTo>
                      <a:pt x="513" y="1853"/>
                      <a:pt x="540" y="1455"/>
                      <a:pt x="546" y="1292"/>
                    </a:cubicBezTo>
                    <a:cubicBezTo>
                      <a:pt x="546" y="1025"/>
                      <a:pt x="464" y="681"/>
                      <a:pt x="399" y="409"/>
                    </a:cubicBezTo>
                    <a:cubicBezTo>
                      <a:pt x="366" y="273"/>
                      <a:pt x="333" y="137"/>
                      <a:pt x="3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84"/>
              <p:cNvSpPr/>
              <p:nvPr/>
            </p:nvSpPr>
            <p:spPr>
              <a:xfrm>
                <a:off x="4135665" y="3788211"/>
                <a:ext cx="36089" cy="41194"/>
              </a:xfrm>
              <a:custGeom>
                <a:rect b="b" l="l" r="r" t="t"/>
                <a:pathLst>
                  <a:path extrusionOk="0" h="1630" w="1428">
                    <a:moveTo>
                      <a:pt x="937" y="0"/>
                    </a:moveTo>
                    <a:cubicBezTo>
                      <a:pt x="703" y="223"/>
                      <a:pt x="109" y="866"/>
                      <a:pt x="60" y="1319"/>
                    </a:cubicBezTo>
                    <a:cubicBezTo>
                      <a:pt x="49" y="1422"/>
                      <a:pt x="27" y="1526"/>
                      <a:pt x="0" y="1629"/>
                    </a:cubicBezTo>
                    <a:cubicBezTo>
                      <a:pt x="213" y="1537"/>
                      <a:pt x="431" y="1444"/>
                      <a:pt x="627" y="1335"/>
                    </a:cubicBezTo>
                    <a:cubicBezTo>
                      <a:pt x="877" y="1193"/>
                      <a:pt x="1221" y="997"/>
                      <a:pt x="1313" y="698"/>
                    </a:cubicBezTo>
                    <a:cubicBezTo>
                      <a:pt x="1428" y="327"/>
                      <a:pt x="1221" y="109"/>
                      <a:pt x="93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84"/>
              <p:cNvSpPr/>
              <p:nvPr/>
            </p:nvSpPr>
            <p:spPr>
              <a:xfrm>
                <a:off x="4176834" y="3538544"/>
                <a:ext cx="28381" cy="109354"/>
              </a:xfrm>
              <a:custGeom>
                <a:rect b="b" l="l" r="r" t="t"/>
                <a:pathLst>
                  <a:path extrusionOk="0" h="4327" w="1123">
                    <a:moveTo>
                      <a:pt x="567" y="0"/>
                    </a:moveTo>
                    <a:cubicBezTo>
                      <a:pt x="507" y="894"/>
                      <a:pt x="393" y="1264"/>
                      <a:pt x="251" y="1499"/>
                    </a:cubicBezTo>
                    <a:cubicBezTo>
                      <a:pt x="131" y="1695"/>
                      <a:pt x="0" y="3133"/>
                      <a:pt x="22" y="4098"/>
                    </a:cubicBezTo>
                    <a:cubicBezTo>
                      <a:pt x="229" y="4196"/>
                      <a:pt x="447" y="4272"/>
                      <a:pt x="665" y="4327"/>
                    </a:cubicBezTo>
                    <a:cubicBezTo>
                      <a:pt x="665" y="2932"/>
                      <a:pt x="611" y="1499"/>
                      <a:pt x="1112" y="174"/>
                    </a:cubicBezTo>
                    <a:cubicBezTo>
                      <a:pt x="1117" y="164"/>
                      <a:pt x="1117" y="158"/>
                      <a:pt x="1123" y="153"/>
                    </a:cubicBezTo>
                    <a:cubicBezTo>
                      <a:pt x="932" y="114"/>
                      <a:pt x="747" y="65"/>
                      <a:pt x="56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84"/>
              <p:cNvSpPr/>
              <p:nvPr/>
            </p:nvSpPr>
            <p:spPr>
              <a:xfrm>
                <a:off x="4196926" y="3529850"/>
                <a:ext cx="47133" cy="120803"/>
              </a:xfrm>
              <a:custGeom>
                <a:rect b="b" l="l" r="r" t="t"/>
                <a:pathLst>
                  <a:path extrusionOk="0" h="4780" w="1865">
                    <a:moveTo>
                      <a:pt x="1864" y="1"/>
                    </a:moveTo>
                    <a:lnTo>
                      <a:pt x="1864" y="1"/>
                    </a:lnTo>
                    <a:cubicBezTo>
                      <a:pt x="1555" y="289"/>
                      <a:pt x="1240" y="541"/>
                      <a:pt x="777" y="541"/>
                    </a:cubicBezTo>
                    <a:cubicBezTo>
                      <a:pt x="767" y="541"/>
                      <a:pt x="757" y="540"/>
                      <a:pt x="747" y="540"/>
                    </a:cubicBezTo>
                    <a:cubicBezTo>
                      <a:pt x="671" y="540"/>
                      <a:pt x="589" y="529"/>
                      <a:pt x="508" y="524"/>
                    </a:cubicBezTo>
                    <a:lnTo>
                      <a:pt x="508" y="524"/>
                    </a:lnTo>
                    <a:cubicBezTo>
                      <a:pt x="513" y="540"/>
                      <a:pt x="508" y="557"/>
                      <a:pt x="502" y="573"/>
                    </a:cubicBezTo>
                    <a:cubicBezTo>
                      <a:pt x="1" y="1892"/>
                      <a:pt x="61" y="3319"/>
                      <a:pt x="66" y="4709"/>
                    </a:cubicBezTo>
                    <a:cubicBezTo>
                      <a:pt x="279" y="4747"/>
                      <a:pt x="497" y="4769"/>
                      <a:pt x="715" y="4780"/>
                    </a:cubicBezTo>
                    <a:cubicBezTo>
                      <a:pt x="758" y="4322"/>
                      <a:pt x="796" y="4104"/>
                      <a:pt x="862" y="3989"/>
                    </a:cubicBezTo>
                    <a:cubicBezTo>
                      <a:pt x="933" y="3826"/>
                      <a:pt x="987" y="3662"/>
                      <a:pt x="1036" y="3499"/>
                    </a:cubicBezTo>
                    <a:cubicBezTo>
                      <a:pt x="1221" y="2894"/>
                      <a:pt x="1336" y="2567"/>
                      <a:pt x="1494" y="2436"/>
                    </a:cubicBezTo>
                    <a:cubicBezTo>
                      <a:pt x="1494" y="1614"/>
                      <a:pt x="1663" y="807"/>
                      <a:pt x="186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84"/>
              <p:cNvSpPr/>
              <p:nvPr/>
            </p:nvSpPr>
            <p:spPr>
              <a:xfrm>
                <a:off x="4239358" y="3530684"/>
                <a:ext cx="70106" cy="92851"/>
              </a:xfrm>
              <a:custGeom>
                <a:rect b="b" l="l" r="r" t="t"/>
                <a:pathLst>
                  <a:path extrusionOk="0" h="3674" w="2774">
                    <a:moveTo>
                      <a:pt x="349" y="0"/>
                    </a:moveTo>
                    <a:cubicBezTo>
                      <a:pt x="158" y="769"/>
                      <a:pt x="0" y="1543"/>
                      <a:pt x="0" y="2327"/>
                    </a:cubicBezTo>
                    <a:cubicBezTo>
                      <a:pt x="273" y="2327"/>
                      <a:pt x="327" y="2670"/>
                      <a:pt x="354" y="2834"/>
                    </a:cubicBezTo>
                    <a:cubicBezTo>
                      <a:pt x="371" y="2932"/>
                      <a:pt x="387" y="3041"/>
                      <a:pt x="403" y="3155"/>
                    </a:cubicBezTo>
                    <a:cubicBezTo>
                      <a:pt x="599" y="3026"/>
                      <a:pt x="793" y="2974"/>
                      <a:pt x="984" y="2974"/>
                    </a:cubicBezTo>
                    <a:cubicBezTo>
                      <a:pt x="1526" y="2974"/>
                      <a:pt x="2049" y="3395"/>
                      <a:pt x="2561" y="3673"/>
                    </a:cubicBezTo>
                    <a:cubicBezTo>
                      <a:pt x="2583" y="3330"/>
                      <a:pt x="2654" y="2986"/>
                      <a:pt x="2774" y="2660"/>
                    </a:cubicBezTo>
                    <a:cubicBezTo>
                      <a:pt x="1793" y="2033"/>
                      <a:pt x="850" y="1058"/>
                      <a:pt x="34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84"/>
              <p:cNvSpPr/>
              <p:nvPr/>
            </p:nvSpPr>
            <p:spPr>
              <a:xfrm>
                <a:off x="4279011" y="3261886"/>
                <a:ext cx="59795" cy="180547"/>
              </a:xfrm>
              <a:custGeom>
                <a:rect b="b" l="l" r="r" t="t"/>
                <a:pathLst>
                  <a:path extrusionOk="0" h="7144" w="2366">
                    <a:moveTo>
                      <a:pt x="2360" y="0"/>
                    </a:moveTo>
                    <a:cubicBezTo>
                      <a:pt x="1973" y="0"/>
                      <a:pt x="1183" y="76"/>
                      <a:pt x="742" y="583"/>
                    </a:cubicBezTo>
                    <a:cubicBezTo>
                      <a:pt x="404" y="981"/>
                      <a:pt x="278" y="1575"/>
                      <a:pt x="387" y="2359"/>
                    </a:cubicBezTo>
                    <a:lnTo>
                      <a:pt x="431" y="2681"/>
                    </a:lnTo>
                    <a:lnTo>
                      <a:pt x="120" y="2599"/>
                    </a:lnTo>
                    <a:cubicBezTo>
                      <a:pt x="93" y="2594"/>
                      <a:pt x="71" y="2594"/>
                      <a:pt x="44" y="2594"/>
                    </a:cubicBezTo>
                    <a:cubicBezTo>
                      <a:pt x="33" y="2594"/>
                      <a:pt x="17" y="2594"/>
                      <a:pt x="6" y="2599"/>
                    </a:cubicBezTo>
                    <a:cubicBezTo>
                      <a:pt x="1" y="2632"/>
                      <a:pt x="1" y="2670"/>
                      <a:pt x="6" y="2703"/>
                    </a:cubicBezTo>
                    <a:cubicBezTo>
                      <a:pt x="109" y="3302"/>
                      <a:pt x="289" y="3553"/>
                      <a:pt x="622" y="3553"/>
                    </a:cubicBezTo>
                    <a:lnTo>
                      <a:pt x="834" y="3553"/>
                    </a:lnTo>
                    <a:lnTo>
                      <a:pt x="840" y="3760"/>
                    </a:lnTo>
                    <a:cubicBezTo>
                      <a:pt x="840" y="3765"/>
                      <a:pt x="851" y="4359"/>
                      <a:pt x="1281" y="4626"/>
                    </a:cubicBezTo>
                    <a:lnTo>
                      <a:pt x="1363" y="4675"/>
                    </a:lnTo>
                    <a:lnTo>
                      <a:pt x="1379" y="4768"/>
                    </a:lnTo>
                    <a:cubicBezTo>
                      <a:pt x="1417" y="4964"/>
                      <a:pt x="1526" y="5558"/>
                      <a:pt x="1379" y="5765"/>
                    </a:cubicBezTo>
                    <a:cubicBezTo>
                      <a:pt x="1352" y="5792"/>
                      <a:pt x="1325" y="5820"/>
                      <a:pt x="1297" y="5847"/>
                    </a:cubicBezTo>
                    <a:cubicBezTo>
                      <a:pt x="1575" y="6255"/>
                      <a:pt x="1962" y="6806"/>
                      <a:pt x="2365" y="7144"/>
                    </a:cubicBezTo>
                    <a:lnTo>
                      <a:pt x="236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84"/>
              <p:cNvSpPr/>
              <p:nvPr/>
            </p:nvSpPr>
            <p:spPr>
              <a:xfrm>
                <a:off x="4267436" y="3412661"/>
                <a:ext cx="71370" cy="60907"/>
              </a:xfrm>
              <a:custGeom>
                <a:rect b="b" l="l" r="r" t="t"/>
                <a:pathLst>
                  <a:path extrusionOk="0" h="2410" w="2824">
                    <a:moveTo>
                      <a:pt x="1603" y="1"/>
                    </a:moveTo>
                    <a:cubicBezTo>
                      <a:pt x="1091" y="382"/>
                      <a:pt x="557" y="725"/>
                      <a:pt x="1" y="1025"/>
                    </a:cubicBezTo>
                    <a:cubicBezTo>
                      <a:pt x="938" y="1434"/>
                      <a:pt x="1864" y="2060"/>
                      <a:pt x="2823" y="2409"/>
                    </a:cubicBezTo>
                    <a:lnTo>
                      <a:pt x="2823" y="1412"/>
                    </a:lnTo>
                    <a:cubicBezTo>
                      <a:pt x="2344" y="1069"/>
                      <a:pt x="1924" y="469"/>
                      <a:pt x="160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84"/>
              <p:cNvSpPr/>
              <p:nvPr/>
            </p:nvSpPr>
            <p:spPr>
              <a:xfrm>
                <a:off x="4249821" y="3442129"/>
                <a:ext cx="88984" cy="151104"/>
              </a:xfrm>
              <a:custGeom>
                <a:rect b="b" l="l" r="r" t="t"/>
                <a:pathLst>
                  <a:path extrusionOk="0" h="5979" w="3521">
                    <a:moveTo>
                      <a:pt x="556" y="1"/>
                    </a:moveTo>
                    <a:lnTo>
                      <a:pt x="556" y="1"/>
                    </a:lnTo>
                    <a:cubicBezTo>
                      <a:pt x="572" y="1058"/>
                      <a:pt x="295" y="2093"/>
                      <a:pt x="33" y="3123"/>
                    </a:cubicBezTo>
                    <a:cubicBezTo>
                      <a:pt x="0" y="3161"/>
                      <a:pt x="0" y="3216"/>
                      <a:pt x="33" y="3254"/>
                    </a:cubicBezTo>
                    <a:cubicBezTo>
                      <a:pt x="496" y="4327"/>
                      <a:pt x="1444" y="5341"/>
                      <a:pt x="2436" y="5978"/>
                    </a:cubicBezTo>
                    <a:cubicBezTo>
                      <a:pt x="2491" y="5858"/>
                      <a:pt x="2561" y="5744"/>
                      <a:pt x="2638" y="5640"/>
                    </a:cubicBezTo>
                    <a:cubicBezTo>
                      <a:pt x="2861" y="5341"/>
                      <a:pt x="3215" y="5177"/>
                      <a:pt x="3520" y="5112"/>
                    </a:cubicBezTo>
                    <a:lnTo>
                      <a:pt x="3520" y="1439"/>
                    </a:lnTo>
                    <a:cubicBezTo>
                      <a:pt x="2507" y="1080"/>
                      <a:pt x="1553" y="420"/>
                      <a:pt x="55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84"/>
              <p:cNvSpPr/>
              <p:nvPr/>
            </p:nvSpPr>
            <p:spPr>
              <a:xfrm>
                <a:off x="4307518" y="3576073"/>
                <a:ext cx="31287" cy="206224"/>
              </a:xfrm>
              <a:custGeom>
                <a:rect b="b" l="l" r="r" t="t"/>
                <a:pathLst>
                  <a:path extrusionOk="0" h="8160" w="1238">
                    <a:moveTo>
                      <a:pt x="1235" y="1"/>
                    </a:moveTo>
                    <a:cubicBezTo>
                      <a:pt x="1192" y="1"/>
                      <a:pt x="685" y="288"/>
                      <a:pt x="638" y="330"/>
                    </a:cubicBezTo>
                    <a:cubicBezTo>
                      <a:pt x="502" y="460"/>
                      <a:pt x="393" y="613"/>
                      <a:pt x="316" y="782"/>
                    </a:cubicBezTo>
                    <a:cubicBezTo>
                      <a:pt x="99" y="1240"/>
                      <a:pt x="28" y="1757"/>
                      <a:pt x="11" y="2258"/>
                    </a:cubicBezTo>
                    <a:cubicBezTo>
                      <a:pt x="6" y="2509"/>
                      <a:pt x="11" y="2760"/>
                      <a:pt x="17" y="3010"/>
                    </a:cubicBezTo>
                    <a:cubicBezTo>
                      <a:pt x="22" y="3158"/>
                      <a:pt x="0" y="3310"/>
                      <a:pt x="6" y="3463"/>
                    </a:cubicBezTo>
                    <a:cubicBezTo>
                      <a:pt x="66" y="4711"/>
                      <a:pt x="322" y="5937"/>
                      <a:pt x="393" y="7184"/>
                    </a:cubicBezTo>
                    <a:cubicBezTo>
                      <a:pt x="393" y="7239"/>
                      <a:pt x="371" y="7789"/>
                      <a:pt x="387" y="7800"/>
                    </a:cubicBezTo>
                    <a:cubicBezTo>
                      <a:pt x="649" y="7920"/>
                      <a:pt x="981" y="8029"/>
                      <a:pt x="1237" y="8160"/>
                    </a:cubicBezTo>
                    <a:lnTo>
                      <a:pt x="1237" y="3"/>
                    </a:lnTo>
                    <a:cubicBezTo>
                      <a:pt x="1237" y="1"/>
                      <a:pt x="1236" y="1"/>
                      <a:pt x="12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84"/>
              <p:cNvSpPr/>
              <p:nvPr/>
            </p:nvSpPr>
            <p:spPr>
              <a:xfrm>
                <a:off x="4342369" y="3576073"/>
                <a:ext cx="31262" cy="206224"/>
              </a:xfrm>
              <a:custGeom>
                <a:rect b="b" l="l" r="r" t="t"/>
                <a:pathLst>
                  <a:path extrusionOk="0" h="8160" w="1237">
                    <a:moveTo>
                      <a:pt x="3" y="1"/>
                    </a:moveTo>
                    <a:cubicBezTo>
                      <a:pt x="1" y="1"/>
                      <a:pt x="0" y="1"/>
                      <a:pt x="0" y="3"/>
                    </a:cubicBezTo>
                    <a:lnTo>
                      <a:pt x="0" y="8160"/>
                    </a:lnTo>
                    <a:cubicBezTo>
                      <a:pt x="256" y="8029"/>
                      <a:pt x="589" y="7920"/>
                      <a:pt x="850" y="7800"/>
                    </a:cubicBezTo>
                    <a:cubicBezTo>
                      <a:pt x="866" y="7789"/>
                      <a:pt x="845" y="7239"/>
                      <a:pt x="845" y="7184"/>
                    </a:cubicBezTo>
                    <a:cubicBezTo>
                      <a:pt x="910" y="5937"/>
                      <a:pt x="1172" y="4711"/>
                      <a:pt x="1226" y="3463"/>
                    </a:cubicBezTo>
                    <a:cubicBezTo>
                      <a:pt x="1237" y="3310"/>
                      <a:pt x="1215" y="3158"/>
                      <a:pt x="1221" y="3010"/>
                    </a:cubicBezTo>
                    <a:cubicBezTo>
                      <a:pt x="1226" y="2760"/>
                      <a:pt x="1232" y="2509"/>
                      <a:pt x="1221" y="2258"/>
                    </a:cubicBezTo>
                    <a:cubicBezTo>
                      <a:pt x="1210" y="1757"/>
                      <a:pt x="1139" y="1240"/>
                      <a:pt x="921" y="782"/>
                    </a:cubicBezTo>
                    <a:cubicBezTo>
                      <a:pt x="845" y="613"/>
                      <a:pt x="736" y="460"/>
                      <a:pt x="599" y="330"/>
                    </a:cubicBezTo>
                    <a:cubicBezTo>
                      <a:pt x="552" y="288"/>
                      <a:pt x="45" y="1"/>
                      <a:pt x="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84"/>
              <p:cNvSpPr/>
              <p:nvPr/>
            </p:nvSpPr>
            <p:spPr>
              <a:xfrm>
                <a:off x="4231777" y="3786720"/>
                <a:ext cx="107029" cy="209130"/>
              </a:xfrm>
              <a:custGeom>
                <a:rect b="b" l="l" r="r" t="t"/>
                <a:pathLst>
                  <a:path extrusionOk="0" h="8275" w="4235">
                    <a:moveTo>
                      <a:pt x="766" y="0"/>
                    </a:moveTo>
                    <a:cubicBezTo>
                      <a:pt x="734" y="0"/>
                      <a:pt x="703" y="2"/>
                      <a:pt x="671" y="5"/>
                    </a:cubicBezTo>
                    <a:cubicBezTo>
                      <a:pt x="627" y="173"/>
                      <a:pt x="573" y="364"/>
                      <a:pt x="507" y="566"/>
                    </a:cubicBezTo>
                    <a:cubicBezTo>
                      <a:pt x="338" y="1127"/>
                      <a:pt x="148" y="1770"/>
                      <a:pt x="88" y="2462"/>
                    </a:cubicBezTo>
                    <a:cubicBezTo>
                      <a:pt x="1" y="3579"/>
                      <a:pt x="159" y="6380"/>
                      <a:pt x="333" y="7709"/>
                    </a:cubicBezTo>
                    <a:cubicBezTo>
                      <a:pt x="785" y="7987"/>
                      <a:pt x="1346" y="8129"/>
                      <a:pt x="1848" y="8205"/>
                    </a:cubicBezTo>
                    <a:cubicBezTo>
                      <a:pt x="2108" y="8253"/>
                      <a:pt x="2372" y="8274"/>
                      <a:pt x="2637" y="8274"/>
                    </a:cubicBezTo>
                    <a:cubicBezTo>
                      <a:pt x="2737" y="8274"/>
                      <a:pt x="2837" y="8271"/>
                      <a:pt x="2938" y="8265"/>
                    </a:cubicBezTo>
                    <a:cubicBezTo>
                      <a:pt x="2959" y="8222"/>
                      <a:pt x="2981" y="8178"/>
                      <a:pt x="3003" y="8140"/>
                    </a:cubicBezTo>
                    <a:cubicBezTo>
                      <a:pt x="3232" y="7704"/>
                      <a:pt x="3515" y="6472"/>
                      <a:pt x="3739" y="5486"/>
                    </a:cubicBezTo>
                    <a:cubicBezTo>
                      <a:pt x="3875" y="4876"/>
                      <a:pt x="4071" y="4347"/>
                      <a:pt x="4174" y="4020"/>
                    </a:cubicBezTo>
                    <a:lnTo>
                      <a:pt x="4234" y="3813"/>
                    </a:lnTo>
                    <a:lnTo>
                      <a:pt x="4234" y="3786"/>
                    </a:lnTo>
                    <a:cubicBezTo>
                      <a:pt x="4223" y="3781"/>
                      <a:pt x="4207" y="3775"/>
                      <a:pt x="4196" y="3764"/>
                    </a:cubicBezTo>
                    <a:cubicBezTo>
                      <a:pt x="3504" y="2996"/>
                      <a:pt x="2943" y="2130"/>
                      <a:pt x="2404" y="1258"/>
                    </a:cubicBezTo>
                    <a:cubicBezTo>
                      <a:pt x="2029" y="659"/>
                      <a:pt x="1444" y="0"/>
                      <a:pt x="76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84"/>
              <p:cNvSpPr/>
              <p:nvPr/>
            </p:nvSpPr>
            <p:spPr>
              <a:xfrm>
                <a:off x="4249669" y="4031383"/>
                <a:ext cx="45895" cy="244613"/>
              </a:xfrm>
              <a:custGeom>
                <a:rect b="b" l="l" r="r" t="t"/>
                <a:pathLst>
                  <a:path extrusionOk="0" h="9679" w="1816">
                    <a:moveTo>
                      <a:pt x="1815" y="1"/>
                    </a:moveTo>
                    <a:cubicBezTo>
                      <a:pt x="1581" y="83"/>
                      <a:pt x="1341" y="132"/>
                      <a:pt x="1091" y="159"/>
                    </a:cubicBezTo>
                    <a:lnTo>
                      <a:pt x="1091" y="164"/>
                    </a:lnTo>
                    <a:cubicBezTo>
                      <a:pt x="1096" y="175"/>
                      <a:pt x="1102" y="186"/>
                      <a:pt x="1102" y="197"/>
                    </a:cubicBezTo>
                    <a:cubicBezTo>
                      <a:pt x="1287" y="1750"/>
                      <a:pt x="960" y="3308"/>
                      <a:pt x="491" y="4785"/>
                    </a:cubicBezTo>
                    <a:cubicBezTo>
                      <a:pt x="1" y="6333"/>
                      <a:pt x="39" y="7902"/>
                      <a:pt x="44" y="9504"/>
                    </a:cubicBezTo>
                    <a:cubicBezTo>
                      <a:pt x="219" y="9548"/>
                      <a:pt x="388" y="9602"/>
                      <a:pt x="546" y="9678"/>
                    </a:cubicBezTo>
                    <a:cubicBezTo>
                      <a:pt x="540" y="8779"/>
                      <a:pt x="622" y="7270"/>
                      <a:pt x="1156" y="6120"/>
                    </a:cubicBezTo>
                    <a:cubicBezTo>
                      <a:pt x="1712" y="4927"/>
                      <a:pt x="1668" y="3352"/>
                      <a:pt x="1641" y="2306"/>
                    </a:cubicBezTo>
                    <a:cubicBezTo>
                      <a:pt x="1625" y="2006"/>
                      <a:pt x="1625" y="1701"/>
                      <a:pt x="1646" y="1401"/>
                    </a:cubicBezTo>
                    <a:cubicBezTo>
                      <a:pt x="1663" y="1314"/>
                      <a:pt x="1668" y="1216"/>
                      <a:pt x="1679" y="1113"/>
                    </a:cubicBezTo>
                    <a:cubicBezTo>
                      <a:pt x="1712" y="780"/>
                      <a:pt x="1750" y="393"/>
                      <a:pt x="18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84"/>
              <p:cNvSpPr/>
              <p:nvPr/>
            </p:nvSpPr>
            <p:spPr>
              <a:xfrm>
                <a:off x="4241001" y="3987611"/>
                <a:ext cx="31843" cy="43469"/>
              </a:xfrm>
              <a:custGeom>
                <a:rect b="b" l="l" r="r" t="t"/>
                <a:pathLst>
                  <a:path extrusionOk="0" h="1720" w="1260">
                    <a:moveTo>
                      <a:pt x="1" y="0"/>
                    </a:moveTo>
                    <a:lnTo>
                      <a:pt x="1" y="0"/>
                    </a:lnTo>
                    <a:cubicBezTo>
                      <a:pt x="17" y="98"/>
                      <a:pt x="33" y="185"/>
                      <a:pt x="50" y="256"/>
                    </a:cubicBezTo>
                    <a:cubicBezTo>
                      <a:pt x="126" y="605"/>
                      <a:pt x="93" y="1074"/>
                      <a:pt x="17" y="1548"/>
                    </a:cubicBezTo>
                    <a:cubicBezTo>
                      <a:pt x="345" y="1663"/>
                      <a:pt x="690" y="1719"/>
                      <a:pt x="1037" y="1719"/>
                    </a:cubicBezTo>
                    <a:cubicBezTo>
                      <a:pt x="1082" y="1719"/>
                      <a:pt x="1127" y="1718"/>
                      <a:pt x="1172" y="1717"/>
                    </a:cubicBezTo>
                    <a:cubicBezTo>
                      <a:pt x="1156" y="1575"/>
                      <a:pt x="1156" y="1428"/>
                      <a:pt x="1167" y="1286"/>
                    </a:cubicBezTo>
                    <a:cubicBezTo>
                      <a:pt x="1167" y="1025"/>
                      <a:pt x="1156" y="670"/>
                      <a:pt x="1259" y="409"/>
                    </a:cubicBezTo>
                    <a:cubicBezTo>
                      <a:pt x="818" y="338"/>
                      <a:pt x="398" y="196"/>
                      <a:pt x="1" y="0"/>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84"/>
              <p:cNvSpPr/>
              <p:nvPr/>
            </p:nvSpPr>
            <p:spPr>
              <a:xfrm>
                <a:off x="4253940" y="3647595"/>
                <a:ext cx="53325" cy="60073"/>
              </a:xfrm>
              <a:custGeom>
                <a:rect b="b" l="l" r="r" t="t"/>
                <a:pathLst>
                  <a:path extrusionOk="0" h="2377" w="2110">
                    <a:moveTo>
                      <a:pt x="1" y="1"/>
                    </a:moveTo>
                    <a:cubicBezTo>
                      <a:pt x="55" y="546"/>
                      <a:pt x="104" y="1107"/>
                      <a:pt x="137" y="1581"/>
                    </a:cubicBezTo>
                    <a:cubicBezTo>
                      <a:pt x="884" y="1597"/>
                      <a:pt x="1439" y="2039"/>
                      <a:pt x="2110" y="2376"/>
                    </a:cubicBezTo>
                    <a:cubicBezTo>
                      <a:pt x="2061" y="1951"/>
                      <a:pt x="2017" y="1521"/>
                      <a:pt x="1990" y="1096"/>
                    </a:cubicBezTo>
                    <a:cubicBezTo>
                      <a:pt x="1270" y="774"/>
                      <a:pt x="796" y="28"/>
                      <a:pt x="1" y="1"/>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84"/>
              <p:cNvSpPr/>
              <p:nvPr/>
            </p:nvSpPr>
            <p:spPr>
              <a:xfrm>
                <a:off x="4176834" y="3538544"/>
                <a:ext cx="28381" cy="109354"/>
              </a:xfrm>
              <a:custGeom>
                <a:rect b="b" l="l" r="r" t="t"/>
                <a:pathLst>
                  <a:path extrusionOk="0" h="4327" w="1123">
                    <a:moveTo>
                      <a:pt x="567" y="0"/>
                    </a:moveTo>
                    <a:cubicBezTo>
                      <a:pt x="507" y="894"/>
                      <a:pt x="393" y="1264"/>
                      <a:pt x="251" y="1499"/>
                    </a:cubicBezTo>
                    <a:cubicBezTo>
                      <a:pt x="131" y="1695"/>
                      <a:pt x="0" y="3133"/>
                      <a:pt x="22" y="4098"/>
                    </a:cubicBezTo>
                    <a:cubicBezTo>
                      <a:pt x="229" y="4196"/>
                      <a:pt x="447" y="4272"/>
                      <a:pt x="665" y="4327"/>
                    </a:cubicBezTo>
                    <a:cubicBezTo>
                      <a:pt x="665" y="2932"/>
                      <a:pt x="611" y="1499"/>
                      <a:pt x="1112" y="174"/>
                    </a:cubicBezTo>
                    <a:cubicBezTo>
                      <a:pt x="1117" y="164"/>
                      <a:pt x="1117" y="158"/>
                      <a:pt x="1123" y="153"/>
                    </a:cubicBezTo>
                    <a:cubicBezTo>
                      <a:pt x="932" y="114"/>
                      <a:pt x="747" y="65"/>
                      <a:pt x="567" y="0"/>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84"/>
              <p:cNvSpPr/>
              <p:nvPr/>
            </p:nvSpPr>
            <p:spPr>
              <a:xfrm>
                <a:off x="4239358" y="3530684"/>
                <a:ext cx="70106" cy="92851"/>
              </a:xfrm>
              <a:custGeom>
                <a:rect b="b" l="l" r="r" t="t"/>
                <a:pathLst>
                  <a:path extrusionOk="0" h="3674" w="2774">
                    <a:moveTo>
                      <a:pt x="349" y="0"/>
                    </a:moveTo>
                    <a:cubicBezTo>
                      <a:pt x="158" y="769"/>
                      <a:pt x="0" y="1543"/>
                      <a:pt x="0" y="2327"/>
                    </a:cubicBezTo>
                    <a:cubicBezTo>
                      <a:pt x="273" y="2327"/>
                      <a:pt x="327" y="2670"/>
                      <a:pt x="354" y="2834"/>
                    </a:cubicBezTo>
                    <a:cubicBezTo>
                      <a:pt x="371" y="2932"/>
                      <a:pt x="387" y="3041"/>
                      <a:pt x="403" y="3155"/>
                    </a:cubicBezTo>
                    <a:cubicBezTo>
                      <a:pt x="599" y="3026"/>
                      <a:pt x="793" y="2974"/>
                      <a:pt x="984" y="2974"/>
                    </a:cubicBezTo>
                    <a:cubicBezTo>
                      <a:pt x="1526" y="2974"/>
                      <a:pt x="2049" y="3395"/>
                      <a:pt x="2561" y="3673"/>
                    </a:cubicBezTo>
                    <a:cubicBezTo>
                      <a:pt x="2583" y="3330"/>
                      <a:pt x="2654" y="2986"/>
                      <a:pt x="2774" y="2660"/>
                    </a:cubicBezTo>
                    <a:cubicBezTo>
                      <a:pt x="1793" y="2033"/>
                      <a:pt x="850" y="1058"/>
                      <a:pt x="349" y="0"/>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84"/>
              <p:cNvSpPr/>
              <p:nvPr/>
            </p:nvSpPr>
            <p:spPr>
              <a:xfrm>
                <a:off x="4267436" y="3412661"/>
                <a:ext cx="71370" cy="60907"/>
              </a:xfrm>
              <a:custGeom>
                <a:rect b="b" l="l" r="r" t="t"/>
                <a:pathLst>
                  <a:path extrusionOk="0" h="2410" w="2824">
                    <a:moveTo>
                      <a:pt x="1603" y="1"/>
                    </a:moveTo>
                    <a:cubicBezTo>
                      <a:pt x="1091" y="382"/>
                      <a:pt x="557" y="725"/>
                      <a:pt x="1" y="1025"/>
                    </a:cubicBezTo>
                    <a:cubicBezTo>
                      <a:pt x="938" y="1434"/>
                      <a:pt x="1864" y="2060"/>
                      <a:pt x="2823" y="2409"/>
                    </a:cubicBezTo>
                    <a:lnTo>
                      <a:pt x="2823" y="1412"/>
                    </a:lnTo>
                    <a:cubicBezTo>
                      <a:pt x="2344" y="1069"/>
                      <a:pt x="1924" y="469"/>
                      <a:pt x="1603" y="1"/>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84"/>
              <p:cNvSpPr/>
              <p:nvPr/>
            </p:nvSpPr>
            <p:spPr>
              <a:xfrm>
                <a:off x="4249669" y="4031383"/>
                <a:ext cx="45895" cy="244613"/>
              </a:xfrm>
              <a:custGeom>
                <a:rect b="b" l="l" r="r" t="t"/>
                <a:pathLst>
                  <a:path extrusionOk="0" h="9679" w="1816">
                    <a:moveTo>
                      <a:pt x="1815" y="1"/>
                    </a:moveTo>
                    <a:cubicBezTo>
                      <a:pt x="1581" y="83"/>
                      <a:pt x="1341" y="132"/>
                      <a:pt x="1091" y="159"/>
                    </a:cubicBezTo>
                    <a:lnTo>
                      <a:pt x="1091" y="164"/>
                    </a:lnTo>
                    <a:cubicBezTo>
                      <a:pt x="1096" y="175"/>
                      <a:pt x="1102" y="186"/>
                      <a:pt x="1102" y="197"/>
                    </a:cubicBezTo>
                    <a:cubicBezTo>
                      <a:pt x="1287" y="1750"/>
                      <a:pt x="960" y="3308"/>
                      <a:pt x="491" y="4785"/>
                    </a:cubicBezTo>
                    <a:cubicBezTo>
                      <a:pt x="1" y="6333"/>
                      <a:pt x="39" y="7902"/>
                      <a:pt x="44" y="9504"/>
                    </a:cubicBezTo>
                    <a:cubicBezTo>
                      <a:pt x="219" y="9548"/>
                      <a:pt x="388" y="9602"/>
                      <a:pt x="546" y="9678"/>
                    </a:cubicBezTo>
                    <a:cubicBezTo>
                      <a:pt x="540" y="8779"/>
                      <a:pt x="622" y="7270"/>
                      <a:pt x="1156" y="6120"/>
                    </a:cubicBezTo>
                    <a:cubicBezTo>
                      <a:pt x="1712" y="4927"/>
                      <a:pt x="1668" y="3352"/>
                      <a:pt x="1641" y="2306"/>
                    </a:cubicBezTo>
                    <a:cubicBezTo>
                      <a:pt x="1625" y="2006"/>
                      <a:pt x="1625" y="1701"/>
                      <a:pt x="1646" y="1401"/>
                    </a:cubicBezTo>
                    <a:cubicBezTo>
                      <a:pt x="1663" y="1314"/>
                      <a:pt x="1668" y="1216"/>
                      <a:pt x="1679" y="1113"/>
                    </a:cubicBezTo>
                    <a:cubicBezTo>
                      <a:pt x="1712" y="780"/>
                      <a:pt x="1750" y="393"/>
                      <a:pt x="1815" y="1"/>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84"/>
              <p:cNvSpPr/>
              <p:nvPr/>
            </p:nvSpPr>
            <p:spPr>
              <a:xfrm>
                <a:off x="4414244" y="4273342"/>
                <a:ext cx="104830" cy="113676"/>
              </a:xfrm>
              <a:custGeom>
                <a:rect b="b" l="l" r="r" t="t"/>
                <a:pathLst>
                  <a:path extrusionOk="0" h="4498" w="4148">
                    <a:moveTo>
                      <a:pt x="1423" y="1"/>
                    </a:moveTo>
                    <a:cubicBezTo>
                      <a:pt x="1216" y="12"/>
                      <a:pt x="1014" y="39"/>
                      <a:pt x="812" y="83"/>
                    </a:cubicBezTo>
                    <a:cubicBezTo>
                      <a:pt x="795" y="110"/>
                      <a:pt x="765" y="125"/>
                      <a:pt x="732" y="125"/>
                    </a:cubicBezTo>
                    <a:cubicBezTo>
                      <a:pt x="714" y="125"/>
                      <a:pt x="694" y="120"/>
                      <a:pt x="676" y="110"/>
                    </a:cubicBezTo>
                    <a:cubicBezTo>
                      <a:pt x="485" y="159"/>
                      <a:pt x="300" y="230"/>
                      <a:pt x="126" y="317"/>
                    </a:cubicBezTo>
                    <a:cubicBezTo>
                      <a:pt x="120" y="638"/>
                      <a:pt x="98" y="851"/>
                      <a:pt x="104" y="878"/>
                    </a:cubicBezTo>
                    <a:cubicBezTo>
                      <a:pt x="0" y="2164"/>
                      <a:pt x="485" y="2453"/>
                      <a:pt x="872" y="2676"/>
                    </a:cubicBezTo>
                    <a:cubicBezTo>
                      <a:pt x="954" y="2725"/>
                      <a:pt x="1030" y="2774"/>
                      <a:pt x="1107" y="2829"/>
                    </a:cubicBezTo>
                    <a:cubicBezTo>
                      <a:pt x="1483" y="3118"/>
                      <a:pt x="2196" y="3771"/>
                      <a:pt x="2698" y="4240"/>
                    </a:cubicBezTo>
                    <a:cubicBezTo>
                      <a:pt x="2889" y="4405"/>
                      <a:pt x="3128" y="4497"/>
                      <a:pt x="3380" y="4497"/>
                    </a:cubicBezTo>
                    <a:cubicBezTo>
                      <a:pt x="3394" y="4497"/>
                      <a:pt x="3408" y="4497"/>
                      <a:pt x="3422" y="4496"/>
                    </a:cubicBezTo>
                    <a:cubicBezTo>
                      <a:pt x="3733" y="4496"/>
                      <a:pt x="4005" y="4382"/>
                      <a:pt x="4142" y="4191"/>
                    </a:cubicBezTo>
                    <a:cubicBezTo>
                      <a:pt x="4147" y="4147"/>
                      <a:pt x="4125" y="3929"/>
                      <a:pt x="3635" y="3183"/>
                    </a:cubicBezTo>
                    <a:cubicBezTo>
                      <a:pt x="3286" y="2665"/>
                      <a:pt x="2828" y="2066"/>
                      <a:pt x="2425" y="1532"/>
                    </a:cubicBezTo>
                    <a:cubicBezTo>
                      <a:pt x="1842" y="769"/>
                      <a:pt x="1515" y="328"/>
                      <a:pt x="1444" y="115"/>
                    </a:cubicBezTo>
                    <a:cubicBezTo>
                      <a:pt x="1433" y="77"/>
                      <a:pt x="1428" y="39"/>
                      <a:pt x="14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84"/>
              <p:cNvSpPr/>
              <p:nvPr/>
            </p:nvSpPr>
            <p:spPr>
              <a:xfrm>
                <a:off x="4403630" y="4031661"/>
                <a:ext cx="52491" cy="238825"/>
              </a:xfrm>
              <a:custGeom>
                <a:rect b="b" l="l" r="r" t="t"/>
                <a:pathLst>
                  <a:path extrusionOk="0" h="9450" w="2077">
                    <a:moveTo>
                      <a:pt x="1461" y="1"/>
                    </a:moveTo>
                    <a:cubicBezTo>
                      <a:pt x="1117" y="111"/>
                      <a:pt x="758" y="171"/>
                      <a:pt x="396" y="171"/>
                    </a:cubicBezTo>
                    <a:cubicBezTo>
                      <a:pt x="328" y="171"/>
                      <a:pt x="260" y="169"/>
                      <a:pt x="192" y="164"/>
                    </a:cubicBezTo>
                    <a:cubicBezTo>
                      <a:pt x="192" y="175"/>
                      <a:pt x="192" y="181"/>
                      <a:pt x="192" y="186"/>
                    </a:cubicBezTo>
                    <a:cubicBezTo>
                      <a:pt x="1" y="1772"/>
                      <a:pt x="360" y="3352"/>
                      <a:pt x="835" y="4850"/>
                    </a:cubicBezTo>
                    <a:cubicBezTo>
                      <a:pt x="1303" y="6349"/>
                      <a:pt x="1249" y="7902"/>
                      <a:pt x="1243" y="9449"/>
                    </a:cubicBezTo>
                    <a:cubicBezTo>
                      <a:pt x="1428" y="9411"/>
                      <a:pt x="1625" y="9389"/>
                      <a:pt x="1815" y="9379"/>
                    </a:cubicBezTo>
                    <a:cubicBezTo>
                      <a:pt x="1794" y="8981"/>
                      <a:pt x="1843" y="8321"/>
                      <a:pt x="1919" y="7401"/>
                    </a:cubicBezTo>
                    <a:cubicBezTo>
                      <a:pt x="1995" y="6436"/>
                      <a:pt x="2077" y="5346"/>
                      <a:pt x="2039" y="4676"/>
                    </a:cubicBezTo>
                    <a:cubicBezTo>
                      <a:pt x="2006" y="4049"/>
                      <a:pt x="1984" y="3477"/>
                      <a:pt x="1973" y="3020"/>
                    </a:cubicBezTo>
                    <a:cubicBezTo>
                      <a:pt x="1952" y="2464"/>
                      <a:pt x="1941" y="2022"/>
                      <a:pt x="1903" y="1821"/>
                    </a:cubicBezTo>
                    <a:cubicBezTo>
                      <a:pt x="1892" y="1745"/>
                      <a:pt x="1848" y="1586"/>
                      <a:pt x="1794" y="1396"/>
                    </a:cubicBezTo>
                    <a:cubicBezTo>
                      <a:pt x="1690" y="1014"/>
                      <a:pt x="1559" y="508"/>
                      <a:pt x="146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84"/>
              <p:cNvSpPr/>
              <p:nvPr/>
            </p:nvSpPr>
            <p:spPr>
              <a:xfrm>
                <a:off x="4408330" y="3987611"/>
                <a:ext cx="31818" cy="43469"/>
              </a:xfrm>
              <a:custGeom>
                <a:rect b="b" l="l" r="r" t="t"/>
                <a:pathLst>
                  <a:path extrusionOk="0" h="1720" w="1259">
                    <a:moveTo>
                      <a:pt x="1259" y="0"/>
                    </a:moveTo>
                    <a:cubicBezTo>
                      <a:pt x="861" y="196"/>
                      <a:pt x="436" y="338"/>
                      <a:pt x="0" y="409"/>
                    </a:cubicBezTo>
                    <a:cubicBezTo>
                      <a:pt x="104" y="670"/>
                      <a:pt x="93" y="1025"/>
                      <a:pt x="93" y="1286"/>
                    </a:cubicBezTo>
                    <a:cubicBezTo>
                      <a:pt x="104" y="1428"/>
                      <a:pt x="98" y="1575"/>
                      <a:pt x="87" y="1717"/>
                    </a:cubicBezTo>
                    <a:cubicBezTo>
                      <a:pt x="132" y="1718"/>
                      <a:pt x="177" y="1719"/>
                      <a:pt x="222" y="1719"/>
                    </a:cubicBezTo>
                    <a:cubicBezTo>
                      <a:pt x="569" y="1719"/>
                      <a:pt x="915" y="1663"/>
                      <a:pt x="1242" y="1548"/>
                    </a:cubicBezTo>
                    <a:cubicBezTo>
                      <a:pt x="1166" y="1074"/>
                      <a:pt x="1133" y="605"/>
                      <a:pt x="1210" y="256"/>
                    </a:cubicBezTo>
                    <a:cubicBezTo>
                      <a:pt x="1226" y="185"/>
                      <a:pt x="1242" y="98"/>
                      <a:pt x="12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84"/>
              <p:cNvSpPr/>
              <p:nvPr/>
            </p:nvSpPr>
            <p:spPr>
              <a:xfrm>
                <a:off x="4377194" y="3998882"/>
                <a:ext cx="28684" cy="31843"/>
              </a:xfrm>
              <a:custGeom>
                <a:rect b="b" l="l" r="r" t="t"/>
                <a:pathLst>
                  <a:path extrusionOk="0" h="1260" w="1135">
                    <a:moveTo>
                      <a:pt x="1036" y="1"/>
                    </a:moveTo>
                    <a:lnTo>
                      <a:pt x="878" y="23"/>
                    </a:lnTo>
                    <a:cubicBezTo>
                      <a:pt x="653" y="56"/>
                      <a:pt x="432" y="70"/>
                      <a:pt x="208" y="70"/>
                    </a:cubicBezTo>
                    <a:cubicBezTo>
                      <a:pt x="139" y="70"/>
                      <a:pt x="70" y="69"/>
                      <a:pt x="1" y="66"/>
                    </a:cubicBezTo>
                    <a:lnTo>
                      <a:pt x="1" y="66"/>
                    </a:lnTo>
                    <a:cubicBezTo>
                      <a:pt x="126" y="388"/>
                      <a:pt x="224" y="720"/>
                      <a:pt x="284" y="1064"/>
                    </a:cubicBezTo>
                    <a:cubicBezTo>
                      <a:pt x="546" y="1167"/>
                      <a:pt x="823" y="1232"/>
                      <a:pt x="1101" y="1260"/>
                    </a:cubicBezTo>
                    <a:cubicBezTo>
                      <a:pt x="1107" y="1216"/>
                      <a:pt x="1123" y="1156"/>
                      <a:pt x="1123" y="1129"/>
                    </a:cubicBezTo>
                    <a:cubicBezTo>
                      <a:pt x="1134" y="987"/>
                      <a:pt x="1134" y="851"/>
                      <a:pt x="1129" y="715"/>
                    </a:cubicBezTo>
                    <a:cubicBezTo>
                      <a:pt x="1123" y="497"/>
                      <a:pt x="1134" y="203"/>
                      <a:pt x="10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84"/>
              <p:cNvSpPr/>
              <p:nvPr/>
            </p:nvSpPr>
            <p:spPr>
              <a:xfrm>
                <a:off x="4342495" y="3735315"/>
                <a:ext cx="88706" cy="140212"/>
              </a:xfrm>
              <a:custGeom>
                <a:rect b="b" l="l" r="r" t="t"/>
                <a:pathLst>
                  <a:path extrusionOk="0" h="5548" w="3510">
                    <a:moveTo>
                      <a:pt x="3341" y="1"/>
                    </a:moveTo>
                    <a:cubicBezTo>
                      <a:pt x="2720" y="71"/>
                      <a:pt x="2278" y="665"/>
                      <a:pt x="1831" y="1085"/>
                    </a:cubicBezTo>
                    <a:cubicBezTo>
                      <a:pt x="1597" y="1297"/>
                      <a:pt x="1330" y="1472"/>
                      <a:pt x="1036" y="1603"/>
                    </a:cubicBezTo>
                    <a:cubicBezTo>
                      <a:pt x="693" y="1766"/>
                      <a:pt x="333" y="1897"/>
                      <a:pt x="0" y="2071"/>
                    </a:cubicBezTo>
                    <a:lnTo>
                      <a:pt x="0" y="5548"/>
                    </a:lnTo>
                    <a:cubicBezTo>
                      <a:pt x="382" y="5106"/>
                      <a:pt x="801" y="4632"/>
                      <a:pt x="1112" y="4136"/>
                    </a:cubicBezTo>
                    <a:cubicBezTo>
                      <a:pt x="1406" y="3668"/>
                      <a:pt x="1652" y="3156"/>
                      <a:pt x="2000" y="2714"/>
                    </a:cubicBezTo>
                    <a:cubicBezTo>
                      <a:pt x="2382" y="2216"/>
                      <a:pt x="2908" y="1841"/>
                      <a:pt x="3463" y="1841"/>
                    </a:cubicBezTo>
                    <a:cubicBezTo>
                      <a:pt x="3478" y="1841"/>
                      <a:pt x="3494" y="1842"/>
                      <a:pt x="3510" y="1842"/>
                    </a:cubicBezTo>
                    <a:cubicBezTo>
                      <a:pt x="3471" y="1679"/>
                      <a:pt x="3455" y="1510"/>
                      <a:pt x="3466" y="1341"/>
                    </a:cubicBezTo>
                    <a:cubicBezTo>
                      <a:pt x="3504" y="1003"/>
                      <a:pt x="3422" y="480"/>
                      <a:pt x="334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84"/>
              <p:cNvSpPr/>
              <p:nvPr/>
            </p:nvSpPr>
            <p:spPr>
              <a:xfrm>
                <a:off x="4366454" y="3692352"/>
                <a:ext cx="59668" cy="78648"/>
              </a:xfrm>
              <a:custGeom>
                <a:rect b="b" l="l" r="r" t="t"/>
                <a:pathLst>
                  <a:path extrusionOk="0" h="3112" w="2361">
                    <a:moveTo>
                      <a:pt x="2262" y="1"/>
                    </a:moveTo>
                    <a:cubicBezTo>
                      <a:pt x="1510" y="11"/>
                      <a:pt x="943" y="513"/>
                      <a:pt x="273" y="834"/>
                    </a:cubicBezTo>
                    <a:lnTo>
                      <a:pt x="240" y="1101"/>
                    </a:lnTo>
                    <a:cubicBezTo>
                      <a:pt x="170" y="1733"/>
                      <a:pt x="1" y="2463"/>
                      <a:pt x="77" y="3112"/>
                    </a:cubicBezTo>
                    <a:cubicBezTo>
                      <a:pt x="464" y="2910"/>
                      <a:pt x="774" y="2627"/>
                      <a:pt x="1080" y="2316"/>
                    </a:cubicBezTo>
                    <a:cubicBezTo>
                      <a:pt x="1455" y="1935"/>
                      <a:pt x="1853" y="1581"/>
                      <a:pt x="2360" y="1515"/>
                    </a:cubicBezTo>
                    <a:cubicBezTo>
                      <a:pt x="2360" y="1494"/>
                      <a:pt x="2349" y="1472"/>
                      <a:pt x="2349" y="1450"/>
                    </a:cubicBezTo>
                    <a:cubicBezTo>
                      <a:pt x="2316" y="1248"/>
                      <a:pt x="2284" y="1058"/>
                      <a:pt x="2262" y="900"/>
                    </a:cubicBezTo>
                    <a:cubicBezTo>
                      <a:pt x="2235" y="600"/>
                      <a:pt x="2235" y="300"/>
                      <a:pt x="226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84"/>
              <p:cNvSpPr/>
              <p:nvPr/>
            </p:nvSpPr>
            <p:spPr>
              <a:xfrm>
                <a:off x="4373884" y="3647595"/>
                <a:ext cx="53325" cy="60073"/>
              </a:xfrm>
              <a:custGeom>
                <a:rect b="b" l="l" r="r" t="t"/>
                <a:pathLst>
                  <a:path extrusionOk="0" h="2377" w="2110">
                    <a:moveTo>
                      <a:pt x="2110" y="1"/>
                    </a:moveTo>
                    <a:cubicBezTo>
                      <a:pt x="1314" y="28"/>
                      <a:pt x="840" y="774"/>
                      <a:pt x="121" y="1096"/>
                    </a:cubicBezTo>
                    <a:cubicBezTo>
                      <a:pt x="88" y="1521"/>
                      <a:pt x="44" y="1951"/>
                      <a:pt x="1" y="2376"/>
                    </a:cubicBezTo>
                    <a:cubicBezTo>
                      <a:pt x="666" y="2039"/>
                      <a:pt x="1227" y="1597"/>
                      <a:pt x="1973" y="1581"/>
                    </a:cubicBezTo>
                    <a:cubicBezTo>
                      <a:pt x="2006" y="1107"/>
                      <a:pt x="2055" y="546"/>
                      <a:pt x="21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84"/>
              <p:cNvSpPr/>
              <p:nvPr/>
            </p:nvSpPr>
            <p:spPr>
              <a:xfrm>
                <a:off x="4377346" y="3610570"/>
                <a:ext cx="53578" cy="59213"/>
              </a:xfrm>
              <a:custGeom>
                <a:rect b="b" l="l" r="r" t="t"/>
                <a:pathLst>
                  <a:path extrusionOk="0" h="2343" w="2120">
                    <a:moveTo>
                      <a:pt x="1555" y="0"/>
                    </a:moveTo>
                    <a:cubicBezTo>
                      <a:pt x="1020" y="0"/>
                      <a:pt x="485" y="471"/>
                      <a:pt x="6" y="725"/>
                    </a:cubicBezTo>
                    <a:cubicBezTo>
                      <a:pt x="16" y="926"/>
                      <a:pt x="27" y="1128"/>
                      <a:pt x="27" y="1319"/>
                    </a:cubicBezTo>
                    <a:cubicBezTo>
                      <a:pt x="33" y="1662"/>
                      <a:pt x="22" y="2000"/>
                      <a:pt x="0" y="2343"/>
                    </a:cubicBezTo>
                    <a:cubicBezTo>
                      <a:pt x="382" y="2152"/>
                      <a:pt x="687" y="1847"/>
                      <a:pt x="1024" y="1596"/>
                    </a:cubicBezTo>
                    <a:cubicBezTo>
                      <a:pt x="1302" y="1384"/>
                      <a:pt x="1640" y="1269"/>
                      <a:pt x="1989" y="1269"/>
                    </a:cubicBezTo>
                    <a:cubicBezTo>
                      <a:pt x="2033" y="888"/>
                      <a:pt x="2076" y="518"/>
                      <a:pt x="2120" y="207"/>
                    </a:cubicBezTo>
                    <a:cubicBezTo>
                      <a:pt x="1933" y="59"/>
                      <a:pt x="1744" y="0"/>
                      <a:pt x="155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84"/>
              <p:cNvSpPr/>
              <p:nvPr/>
            </p:nvSpPr>
            <p:spPr>
              <a:xfrm>
                <a:off x="4421396" y="3442559"/>
                <a:ext cx="68337" cy="96137"/>
              </a:xfrm>
              <a:custGeom>
                <a:rect b="b" l="l" r="r" t="t"/>
                <a:pathLst>
                  <a:path extrusionOk="0" h="3804" w="2704">
                    <a:moveTo>
                      <a:pt x="23" y="0"/>
                    </a:moveTo>
                    <a:cubicBezTo>
                      <a:pt x="1" y="1046"/>
                      <a:pt x="273" y="2071"/>
                      <a:pt x="535" y="3101"/>
                    </a:cubicBezTo>
                    <a:cubicBezTo>
                      <a:pt x="900" y="3449"/>
                      <a:pt x="1189" y="3782"/>
                      <a:pt x="1734" y="3803"/>
                    </a:cubicBezTo>
                    <a:cubicBezTo>
                      <a:pt x="2071" y="3803"/>
                      <a:pt x="2398" y="3733"/>
                      <a:pt x="2703" y="3602"/>
                    </a:cubicBezTo>
                    <a:cubicBezTo>
                      <a:pt x="2687" y="3264"/>
                      <a:pt x="2671" y="2855"/>
                      <a:pt x="2665" y="2365"/>
                    </a:cubicBezTo>
                    <a:cubicBezTo>
                      <a:pt x="2649" y="452"/>
                      <a:pt x="829" y="169"/>
                      <a:pt x="469" y="136"/>
                    </a:cubicBezTo>
                    <a:cubicBezTo>
                      <a:pt x="311" y="109"/>
                      <a:pt x="164" y="65"/>
                      <a:pt x="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84"/>
              <p:cNvSpPr/>
              <p:nvPr/>
            </p:nvSpPr>
            <p:spPr>
              <a:xfrm>
                <a:off x="4496177" y="3814216"/>
                <a:ext cx="49332" cy="46982"/>
              </a:xfrm>
              <a:custGeom>
                <a:rect b="b" l="l" r="r" t="t"/>
                <a:pathLst>
                  <a:path extrusionOk="0" h="1859" w="1952">
                    <a:moveTo>
                      <a:pt x="616" y="1"/>
                    </a:moveTo>
                    <a:cubicBezTo>
                      <a:pt x="616" y="6"/>
                      <a:pt x="616" y="12"/>
                      <a:pt x="616" y="23"/>
                    </a:cubicBezTo>
                    <a:cubicBezTo>
                      <a:pt x="633" y="628"/>
                      <a:pt x="387" y="1314"/>
                      <a:pt x="1" y="1832"/>
                    </a:cubicBezTo>
                    <a:cubicBezTo>
                      <a:pt x="60" y="1854"/>
                      <a:pt x="126" y="1859"/>
                      <a:pt x="191" y="1859"/>
                    </a:cubicBezTo>
                    <a:cubicBezTo>
                      <a:pt x="213" y="1854"/>
                      <a:pt x="235" y="1854"/>
                      <a:pt x="257" y="1854"/>
                    </a:cubicBezTo>
                    <a:cubicBezTo>
                      <a:pt x="268" y="1854"/>
                      <a:pt x="284" y="1854"/>
                      <a:pt x="295" y="1859"/>
                    </a:cubicBezTo>
                    <a:cubicBezTo>
                      <a:pt x="916" y="1799"/>
                      <a:pt x="1728" y="1167"/>
                      <a:pt x="1951" y="796"/>
                    </a:cubicBezTo>
                    <a:cubicBezTo>
                      <a:pt x="1494" y="573"/>
                      <a:pt x="992" y="420"/>
                      <a:pt x="638" y="28"/>
                    </a:cubicBezTo>
                    <a:cubicBezTo>
                      <a:pt x="633" y="23"/>
                      <a:pt x="627" y="12"/>
                      <a:pt x="6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84"/>
              <p:cNvSpPr/>
              <p:nvPr/>
            </p:nvSpPr>
            <p:spPr>
              <a:xfrm>
                <a:off x="4484072" y="3647595"/>
                <a:ext cx="38288" cy="142840"/>
              </a:xfrm>
              <a:custGeom>
                <a:rect b="b" l="l" r="r" t="t"/>
                <a:pathLst>
                  <a:path extrusionOk="0" h="5652" w="1515">
                    <a:moveTo>
                      <a:pt x="768" y="1"/>
                    </a:moveTo>
                    <a:lnTo>
                      <a:pt x="768" y="1"/>
                    </a:lnTo>
                    <a:cubicBezTo>
                      <a:pt x="523" y="110"/>
                      <a:pt x="262" y="186"/>
                      <a:pt x="0" y="235"/>
                    </a:cubicBezTo>
                    <a:cubicBezTo>
                      <a:pt x="27" y="2088"/>
                      <a:pt x="910" y="3804"/>
                      <a:pt x="1014" y="5651"/>
                    </a:cubicBezTo>
                    <a:cubicBezTo>
                      <a:pt x="1117" y="5520"/>
                      <a:pt x="1259" y="5428"/>
                      <a:pt x="1422" y="5379"/>
                    </a:cubicBezTo>
                    <a:cubicBezTo>
                      <a:pt x="1515" y="3859"/>
                      <a:pt x="1210" y="2464"/>
                      <a:pt x="992" y="1445"/>
                    </a:cubicBezTo>
                    <a:cubicBezTo>
                      <a:pt x="856" y="823"/>
                      <a:pt x="752" y="338"/>
                      <a:pt x="7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84"/>
              <p:cNvSpPr/>
              <p:nvPr/>
            </p:nvSpPr>
            <p:spPr>
              <a:xfrm>
                <a:off x="4466583" y="3654342"/>
                <a:ext cx="38288" cy="138569"/>
              </a:xfrm>
              <a:custGeom>
                <a:rect b="b" l="l" r="r" t="t"/>
                <a:pathLst>
                  <a:path extrusionOk="0" h="5483" w="1515">
                    <a:moveTo>
                      <a:pt x="501" y="1"/>
                    </a:moveTo>
                    <a:cubicBezTo>
                      <a:pt x="332" y="22"/>
                      <a:pt x="169" y="33"/>
                      <a:pt x="0" y="44"/>
                    </a:cubicBezTo>
                    <a:cubicBezTo>
                      <a:pt x="11" y="148"/>
                      <a:pt x="16" y="262"/>
                      <a:pt x="27" y="388"/>
                    </a:cubicBezTo>
                    <a:cubicBezTo>
                      <a:pt x="82" y="1063"/>
                      <a:pt x="153" y="1908"/>
                      <a:pt x="294" y="2333"/>
                    </a:cubicBezTo>
                    <a:cubicBezTo>
                      <a:pt x="392" y="2627"/>
                      <a:pt x="529" y="3068"/>
                      <a:pt x="681" y="3532"/>
                    </a:cubicBezTo>
                    <a:cubicBezTo>
                      <a:pt x="894" y="4207"/>
                      <a:pt x="1188" y="5134"/>
                      <a:pt x="1248" y="5253"/>
                    </a:cubicBezTo>
                    <a:cubicBezTo>
                      <a:pt x="1259" y="5275"/>
                      <a:pt x="1270" y="5297"/>
                      <a:pt x="1275" y="5319"/>
                    </a:cubicBezTo>
                    <a:cubicBezTo>
                      <a:pt x="1330" y="5335"/>
                      <a:pt x="1379" y="5362"/>
                      <a:pt x="1428" y="5401"/>
                    </a:cubicBezTo>
                    <a:cubicBezTo>
                      <a:pt x="1455" y="5428"/>
                      <a:pt x="1488" y="5455"/>
                      <a:pt x="1515" y="5482"/>
                    </a:cubicBezTo>
                    <a:cubicBezTo>
                      <a:pt x="1444" y="3608"/>
                      <a:pt x="539" y="1875"/>
                      <a:pt x="50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84"/>
              <p:cNvSpPr/>
              <p:nvPr/>
            </p:nvSpPr>
            <p:spPr>
              <a:xfrm>
                <a:off x="4493018" y="3794125"/>
                <a:ext cx="13925" cy="59365"/>
              </a:xfrm>
              <a:custGeom>
                <a:rect b="b" l="l" r="r" t="t"/>
                <a:pathLst>
                  <a:path extrusionOk="0" h="2349" w="551">
                    <a:moveTo>
                      <a:pt x="235" y="0"/>
                    </a:moveTo>
                    <a:cubicBezTo>
                      <a:pt x="213" y="137"/>
                      <a:pt x="185" y="273"/>
                      <a:pt x="153" y="409"/>
                    </a:cubicBezTo>
                    <a:cubicBezTo>
                      <a:pt x="87" y="681"/>
                      <a:pt x="0" y="1025"/>
                      <a:pt x="6" y="1292"/>
                    </a:cubicBezTo>
                    <a:cubicBezTo>
                      <a:pt x="11" y="1455"/>
                      <a:pt x="38" y="1853"/>
                      <a:pt x="66" y="2283"/>
                    </a:cubicBezTo>
                    <a:cubicBezTo>
                      <a:pt x="71" y="2305"/>
                      <a:pt x="71" y="2327"/>
                      <a:pt x="71" y="2349"/>
                    </a:cubicBezTo>
                    <a:cubicBezTo>
                      <a:pt x="207" y="2131"/>
                      <a:pt x="311" y="1897"/>
                      <a:pt x="398" y="1657"/>
                    </a:cubicBezTo>
                    <a:cubicBezTo>
                      <a:pt x="491" y="1384"/>
                      <a:pt x="545" y="1101"/>
                      <a:pt x="551" y="818"/>
                    </a:cubicBezTo>
                    <a:cubicBezTo>
                      <a:pt x="551" y="676"/>
                      <a:pt x="534" y="534"/>
                      <a:pt x="496" y="398"/>
                    </a:cubicBezTo>
                    <a:cubicBezTo>
                      <a:pt x="474" y="311"/>
                      <a:pt x="371" y="88"/>
                      <a:pt x="2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84"/>
              <p:cNvSpPr/>
              <p:nvPr/>
            </p:nvSpPr>
            <p:spPr>
              <a:xfrm>
                <a:off x="4509395" y="3788211"/>
                <a:ext cx="36114" cy="41194"/>
              </a:xfrm>
              <a:custGeom>
                <a:rect b="b" l="l" r="r" t="t"/>
                <a:pathLst>
                  <a:path extrusionOk="0" h="1630" w="1429">
                    <a:moveTo>
                      <a:pt x="491" y="0"/>
                    </a:moveTo>
                    <a:cubicBezTo>
                      <a:pt x="202" y="109"/>
                      <a:pt x="1" y="327"/>
                      <a:pt x="115" y="698"/>
                    </a:cubicBezTo>
                    <a:cubicBezTo>
                      <a:pt x="208" y="997"/>
                      <a:pt x="551" y="1193"/>
                      <a:pt x="802" y="1335"/>
                    </a:cubicBezTo>
                    <a:cubicBezTo>
                      <a:pt x="998" y="1444"/>
                      <a:pt x="1216" y="1537"/>
                      <a:pt x="1428" y="1629"/>
                    </a:cubicBezTo>
                    <a:cubicBezTo>
                      <a:pt x="1401" y="1526"/>
                      <a:pt x="1379" y="1422"/>
                      <a:pt x="1368" y="1319"/>
                    </a:cubicBezTo>
                    <a:cubicBezTo>
                      <a:pt x="1314" y="866"/>
                      <a:pt x="725" y="223"/>
                      <a:pt x="491"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84"/>
              <p:cNvSpPr/>
              <p:nvPr/>
            </p:nvSpPr>
            <p:spPr>
              <a:xfrm>
                <a:off x="4475934" y="3538544"/>
                <a:ext cx="28406" cy="109354"/>
              </a:xfrm>
              <a:custGeom>
                <a:rect b="b" l="l" r="r" t="t"/>
                <a:pathLst>
                  <a:path extrusionOk="0" h="4327" w="1124">
                    <a:moveTo>
                      <a:pt x="556" y="0"/>
                    </a:moveTo>
                    <a:cubicBezTo>
                      <a:pt x="377" y="65"/>
                      <a:pt x="191" y="114"/>
                      <a:pt x="1" y="153"/>
                    </a:cubicBezTo>
                    <a:cubicBezTo>
                      <a:pt x="1" y="158"/>
                      <a:pt x="6" y="164"/>
                      <a:pt x="11" y="174"/>
                    </a:cubicBezTo>
                    <a:cubicBezTo>
                      <a:pt x="513" y="1499"/>
                      <a:pt x="458" y="2932"/>
                      <a:pt x="458" y="4327"/>
                    </a:cubicBezTo>
                    <a:cubicBezTo>
                      <a:pt x="676" y="4272"/>
                      <a:pt x="894" y="4196"/>
                      <a:pt x="1096" y="4098"/>
                    </a:cubicBezTo>
                    <a:cubicBezTo>
                      <a:pt x="1123" y="3133"/>
                      <a:pt x="987" y="1695"/>
                      <a:pt x="872" y="1499"/>
                    </a:cubicBezTo>
                    <a:cubicBezTo>
                      <a:pt x="725" y="1264"/>
                      <a:pt x="616" y="894"/>
                      <a:pt x="55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84"/>
              <p:cNvSpPr/>
              <p:nvPr/>
            </p:nvSpPr>
            <p:spPr>
              <a:xfrm>
                <a:off x="4437090" y="3529850"/>
                <a:ext cx="47133" cy="120803"/>
              </a:xfrm>
              <a:custGeom>
                <a:rect b="b" l="l" r="r" t="t"/>
                <a:pathLst>
                  <a:path extrusionOk="0" h="4780" w="1865">
                    <a:moveTo>
                      <a:pt x="1" y="1"/>
                    </a:moveTo>
                    <a:cubicBezTo>
                      <a:pt x="203" y="807"/>
                      <a:pt x="371" y="1614"/>
                      <a:pt x="371" y="2436"/>
                    </a:cubicBezTo>
                    <a:cubicBezTo>
                      <a:pt x="524" y="2567"/>
                      <a:pt x="644" y="2894"/>
                      <a:pt x="829" y="3499"/>
                    </a:cubicBezTo>
                    <a:cubicBezTo>
                      <a:pt x="878" y="3662"/>
                      <a:pt x="933" y="3826"/>
                      <a:pt x="998" y="3989"/>
                    </a:cubicBezTo>
                    <a:cubicBezTo>
                      <a:pt x="1069" y="4104"/>
                      <a:pt x="1107" y="4322"/>
                      <a:pt x="1151" y="4780"/>
                    </a:cubicBezTo>
                    <a:cubicBezTo>
                      <a:pt x="1369" y="4769"/>
                      <a:pt x="1587" y="4747"/>
                      <a:pt x="1799" y="4709"/>
                    </a:cubicBezTo>
                    <a:cubicBezTo>
                      <a:pt x="1805" y="3319"/>
                      <a:pt x="1864" y="1892"/>
                      <a:pt x="1363" y="573"/>
                    </a:cubicBezTo>
                    <a:cubicBezTo>
                      <a:pt x="1358" y="557"/>
                      <a:pt x="1352" y="540"/>
                      <a:pt x="1358" y="524"/>
                    </a:cubicBezTo>
                    <a:lnTo>
                      <a:pt x="1358" y="524"/>
                    </a:lnTo>
                    <a:cubicBezTo>
                      <a:pt x="1276" y="529"/>
                      <a:pt x="1194" y="540"/>
                      <a:pt x="1113" y="540"/>
                    </a:cubicBezTo>
                    <a:cubicBezTo>
                      <a:pt x="1103" y="540"/>
                      <a:pt x="1093" y="541"/>
                      <a:pt x="1083" y="541"/>
                    </a:cubicBezTo>
                    <a:cubicBezTo>
                      <a:pt x="625" y="541"/>
                      <a:pt x="310" y="289"/>
                      <a:pt x="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84"/>
              <p:cNvSpPr/>
              <p:nvPr/>
            </p:nvSpPr>
            <p:spPr>
              <a:xfrm>
                <a:off x="4371685" y="3530684"/>
                <a:ext cx="70131" cy="92851"/>
              </a:xfrm>
              <a:custGeom>
                <a:rect b="b" l="l" r="r" t="t"/>
                <a:pathLst>
                  <a:path extrusionOk="0" h="3674" w="2775">
                    <a:moveTo>
                      <a:pt x="2425" y="0"/>
                    </a:moveTo>
                    <a:cubicBezTo>
                      <a:pt x="1919" y="1058"/>
                      <a:pt x="981" y="2033"/>
                      <a:pt x="1" y="2660"/>
                    </a:cubicBezTo>
                    <a:cubicBezTo>
                      <a:pt x="115" y="2986"/>
                      <a:pt x="191" y="3330"/>
                      <a:pt x="213" y="3673"/>
                    </a:cubicBezTo>
                    <a:cubicBezTo>
                      <a:pt x="725" y="3395"/>
                      <a:pt x="1249" y="2974"/>
                      <a:pt x="1791" y="2974"/>
                    </a:cubicBezTo>
                    <a:cubicBezTo>
                      <a:pt x="1982" y="2974"/>
                      <a:pt x="2175" y="3026"/>
                      <a:pt x="2371" y="3155"/>
                    </a:cubicBezTo>
                    <a:cubicBezTo>
                      <a:pt x="2387" y="3041"/>
                      <a:pt x="2404" y="2932"/>
                      <a:pt x="2420" y="2834"/>
                    </a:cubicBezTo>
                    <a:cubicBezTo>
                      <a:pt x="2447" y="2670"/>
                      <a:pt x="2502" y="2327"/>
                      <a:pt x="2774" y="2327"/>
                    </a:cubicBezTo>
                    <a:cubicBezTo>
                      <a:pt x="2774" y="1543"/>
                      <a:pt x="2611" y="769"/>
                      <a:pt x="242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84"/>
              <p:cNvSpPr/>
              <p:nvPr/>
            </p:nvSpPr>
            <p:spPr>
              <a:xfrm>
                <a:off x="4342495" y="3261886"/>
                <a:ext cx="59795" cy="180547"/>
              </a:xfrm>
              <a:custGeom>
                <a:rect b="b" l="l" r="r" t="t"/>
                <a:pathLst>
                  <a:path extrusionOk="0" h="7144" w="2366">
                    <a:moveTo>
                      <a:pt x="0" y="0"/>
                    </a:moveTo>
                    <a:lnTo>
                      <a:pt x="0" y="7144"/>
                    </a:lnTo>
                    <a:cubicBezTo>
                      <a:pt x="404" y="6806"/>
                      <a:pt x="785" y="6255"/>
                      <a:pt x="1068" y="5847"/>
                    </a:cubicBezTo>
                    <a:cubicBezTo>
                      <a:pt x="1041" y="5820"/>
                      <a:pt x="1009" y="5792"/>
                      <a:pt x="987" y="5765"/>
                    </a:cubicBezTo>
                    <a:cubicBezTo>
                      <a:pt x="840" y="5558"/>
                      <a:pt x="949" y="4964"/>
                      <a:pt x="987" y="4768"/>
                    </a:cubicBezTo>
                    <a:lnTo>
                      <a:pt x="1003" y="4675"/>
                    </a:lnTo>
                    <a:lnTo>
                      <a:pt x="1085" y="4626"/>
                    </a:lnTo>
                    <a:cubicBezTo>
                      <a:pt x="1510" y="4359"/>
                      <a:pt x="1526" y="3765"/>
                      <a:pt x="1526" y="3760"/>
                    </a:cubicBezTo>
                    <a:lnTo>
                      <a:pt x="1526" y="3553"/>
                    </a:lnTo>
                    <a:lnTo>
                      <a:pt x="1739" y="3553"/>
                    </a:lnTo>
                    <a:cubicBezTo>
                      <a:pt x="2071" y="3553"/>
                      <a:pt x="2251" y="3302"/>
                      <a:pt x="2360" y="2703"/>
                    </a:cubicBezTo>
                    <a:cubicBezTo>
                      <a:pt x="2365" y="2670"/>
                      <a:pt x="2365" y="2632"/>
                      <a:pt x="2360" y="2599"/>
                    </a:cubicBezTo>
                    <a:cubicBezTo>
                      <a:pt x="2349" y="2594"/>
                      <a:pt x="2333" y="2594"/>
                      <a:pt x="2316" y="2594"/>
                    </a:cubicBezTo>
                    <a:cubicBezTo>
                      <a:pt x="2295" y="2594"/>
                      <a:pt x="2273" y="2594"/>
                      <a:pt x="2245" y="2599"/>
                    </a:cubicBezTo>
                    <a:lnTo>
                      <a:pt x="1935" y="2681"/>
                    </a:lnTo>
                    <a:lnTo>
                      <a:pt x="1973" y="2359"/>
                    </a:lnTo>
                    <a:cubicBezTo>
                      <a:pt x="2087" y="1575"/>
                      <a:pt x="1968" y="981"/>
                      <a:pt x="1624" y="583"/>
                    </a:cubicBezTo>
                    <a:cubicBezTo>
                      <a:pt x="1183" y="76"/>
                      <a:pt x="393" y="0"/>
                      <a:pt x="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84"/>
              <p:cNvSpPr/>
              <p:nvPr/>
            </p:nvSpPr>
            <p:spPr>
              <a:xfrm>
                <a:off x="4342369" y="3412661"/>
                <a:ext cx="71344" cy="60907"/>
              </a:xfrm>
              <a:custGeom>
                <a:rect b="b" l="l" r="r" t="t"/>
                <a:pathLst>
                  <a:path extrusionOk="0" h="2410" w="2823">
                    <a:moveTo>
                      <a:pt x="1221" y="1"/>
                    </a:moveTo>
                    <a:cubicBezTo>
                      <a:pt x="899" y="469"/>
                      <a:pt x="480" y="1069"/>
                      <a:pt x="0" y="1412"/>
                    </a:cubicBezTo>
                    <a:lnTo>
                      <a:pt x="0" y="2409"/>
                    </a:lnTo>
                    <a:cubicBezTo>
                      <a:pt x="959" y="2060"/>
                      <a:pt x="1880" y="1434"/>
                      <a:pt x="2823" y="1025"/>
                    </a:cubicBezTo>
                    <a:cubicBezTo>
                      <a:pt x="2261" y="725"/>
                      <a:pt x="1727" y="382"/>
                      <a:pt x="122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84"/>
              <p:cNvSpPr/>
              <p:nvPr/>
            </p:nvSpPr>
            <p:spPr>
              <a:xfrm>
                <a:off x="4342369" y="3442129"/>
                <a:ext cx="88555" cy="151104"/>
              </a:xfrm>
              <a:custGeom>
                <a:rect b="b" l="l" r="r" t="t"/>
                <a:pathLst>
                  <a:path extrusionOk="0" h="5979" w="3504">
                    <a:moveTo>
                      <a:pt x="2964" y="1"/>
                    </a:moveTo>
                    <a:lnTo>
                      <a:pt x="2964" y="1"/>
                    </a:lnTo>
                    <a:cubicBezTo>
                      <a:pt x="1967" y="420"/>
                      <a:pt x="1014" y="1080"/>
                      <a:pt x="0" y="1439"/>
                    </a:cubicBezTo>
                    <a:lnTo>
                      <a:pt x="0" y="5112"/>
                    </a:lnTo>
                    <a:cubicBezTo>
                      <a:pt x="311" y="5177"/>
                      <a:pt x="659" y="5341"/>
                      <a:pt x="883" y="5640"/>
                    </a:cubicBezTo>
                    <a:cubicBezTo>
                      <a:pt x="959" y="5744"/>
                      <a:pt x="1030" y="5858"/>
                      <a:pt x="1084" y="5978"/>
                    </a:cubicBezTo>
                    <a:cubicBezTo>
                      <a:pt x="2076" y="5341"/>
                      <a:pt x="3024" y="4327"/>
                      <a:pt x="3487" y="3254"/>
                    </a:cubicBezTo>
                    <a:cubicBezTo>
                      <a:pt x="3493" y="3248"/>
                      <a:pt x="3498" y="3237"/>
                      <a:pt x="3504" y="3232"/>
                    </a:cubicBezTo>
                    <a:cubicBezTo>
                      <a:pt x="3471" y="3205"/>
                      <a:pt x="3466" y="3161"/>
                      <a:pt x="3487" y="3123"/>
                    </a:cubicBezTo>
                    <a:cubicBezTo>
                      <a:pt x="3226" y="2093"/>
                      <a:pt x="2948" y="1058"/>
                      <a:pt x="296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84"/>
              <p:cNvSpPr/>
              <p:nvPr/>
            </p:nvSpPr>
            <p:spPr>
              <a:xfrm>
                <a:off x="4342369" y="3786720"/>
                <a:ext cx="107004" cy="209130"/>
              </a:xfrm>
              <a:custGeom>
                <a:rect b="b" l="l" r="r" t="t"/>
                <a:pathLst>
                  <a:path extrusionOk="0" h="8275" w="4234">
                    <a:moveTo>
                      <a:pt x="3469" y="0"/>
                    </a:moveTo>
                    <a:cubicBezTo>
                      <a:pt x="2790" y="0"/>
                      <a:pt x="2206" y="659"/>
                      <a:pt x="1831" y="1258"/>
                    </a:cubicBezTo>
                    <a:cubicBezTo>
                      <a:pt x="1291" y="2130"/>
                      <a:pt x="725" y="2996"/>
                      <a:pt x="38" y="3764"/>
                    </a:cubicBezTo>
                    <a:cubicBezTo>
                      <a:pt x="27" y="3775"/>
                      <a:pt x="11" y="3781"/>
                      <a:pt x="0" y="3786"/>
                    </a:cubicBezTo>
                    <a:lnTo>
                      <a:pt x="0" y="3813"/>
                    </a:lnTo>
                    <a:lnTo>
                      <a:pt x="60" y="4020"/>
                    </a:lnTo>
                    <a:cubicBezTo>
                      <a:pt x="164" y="4347"/>
                      <a:pt x="354" y="4876"/>
                      <a:pt x="496" y="5486"/>
                    </a:cubicBezTo>
                    <a:cubicBezTo>
                      <a:pt x="719" y="6472"/>
                      <a:pt x="1003" y="7704"/>
                      <a:pt x="1232" y="8140"/>
                    </a:cubicBezTo>
                    <a:cubicBezTo>
                      <a:pt x="1253" y="8178"/>
                      <a:pt x="1275" y="8222"/>
                      <a:pt x="1297" y="8265"/>
                    </a:cubicBezTo>
                    <a:cubicBezTo>
                      <a:pt x="1396" y="8271"/>
                      <a:pt x="1495" y="8274"/>
                      <a:pt x="1596" y="8274"/>
                    </a:cubicBezTo>
                    <a:cubicBezTo>
                      <a:pt x="1859" y="8274"/>
                      <a:pt x="2126" y="8253"/>
                      <a:pt x="2387" y="8205"/>
                    </a:cubicBezTo>
                    <a:cubicBezTo>
                      <a:pt x="2888" y="8129"/>
                      <a:pt x="3449" y="7987"/>
                      <a:pt x="3902" y="7709"/>
                    </a:cubicBezTo>
                    <a:cubicBezTo>
                      <a:pt x="4076" y="6380"/>
                      <a:pt x="4234" y="3579"/>
                      <a:pt x="4141" y="2462"/>
                    </a:cubicBezTo>
                    <a:cubicBezTo>
                      <a:pt x="4087" y="1770"/>
                      <a:pt x="3896" y="1127"/>
                      <a:pt x="3722" y="566"/>
                    </a:cubicBezTo>
                    <a:cubicBezTo>
                      <a:pt x="3662" y="364"/>
                      <a:pt x="3607" y="173"/>
                      <a:pt x="3564" y="5"/>
                    </a:cubicBezTo>
                    <a:cubicBezTo>
                      <a:pt x="3532" y="2"/>
                      <a:pt x="3500" y="0"/>
                      <a:pt x="346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84"/>
              <p:cNvSpPr/>
              <p:nvPr/>
            </p:nvSpPr>
            <p:spPr>
              <a:xfrm>
                <a:off x="4385610" y="4031383"/>
                <a:ext cx="45743" cy="244613"/>
              </a:xfrm>
              <a:custGeom>
                <a:rect b="b" l="l" r="r" t="t"/>
                <a:pathLst>
                  <a:path extrusionOk="0" h="9679" w="1810">
                    <a:moveTo>
                      <a:pt x="0" y="1"/>
                    </a:moveTo>
                    <a:cubicBezTo>
                      <a:pt x="60" y="393"/>
                      <a:pt x="104" y="780"/>
                      <a:pt x="136" y="1113"/>
                    </a:cubicBezTo>
                    <a:cubicBezTo>
                      <a:pt x="147" y="1216"/>
                      <a:pt x="153" y="1314"/>
                      <a:pt x="163" y="1401"/>
                    </a:cubicBezTo>
                    <a:cubicBezTo>
                      <a:pt x="185" y="1701"/>
                      <a:pt x="185" y="2006"/>
                      <a:pt x="169" y="2306"/>
                    </a:cubicBezTo>
                    <a:cubicBezTo>
                      <a:pt x="142" y="3352"/>
                      <a:pt x="98" y="4927"/>
                      <a:pt x="654" y="6120"/>
                    </a:cubicBezTo>
                    <a:cubicBezTo>
                      <a:pt x="1188" y="7270"/>
                      <a:pt x="1270" y="8779"/>
                      <a:pt x="1264" y="9678"/>
                    </a:cubicBezTo>
                    <a:cubicBezTo>
                      <a:pt x="1428" y="9602"/>
                      <a:pt x="1591" y="9548"/>
                      <a:pt x="1765" y="9504"/>
                    </a:cubicBezTo>
                    <a:cubicBezTo>
                      <a:pt x="1771" y="7902"/>
                      <a:pt x="1809" y="6333"/>
                      <a:pt x="1324" y="4785"/>
                    </a:cubicBezTo>
                    <a:cubicBezTo>
                      <a:pt x="856" y="3308"/>
                      <a:pt x="529" y="1750"/>
                      <a:pt x="714" y="197"/>
                    </a:cubicBezTo>
                    <a:cubicBezTo>
                      <a:pt x="714" y="186"/>
                      <a:pt x="719" y="175"/>
                      <a:pt x="725" y="164"/>
                    </a:cubicBezTo>
                    <a:lnTo>
                      <a:pt x="725" y="159"/>
                    </a:lnTo>
                    <a:cubicBezTo>
                      <a:pt x="474" y="132"/>
                      <a:pt x="234" y="83"/>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84"/>
              <p:cNvSpPr/>
              <p:nvPr/>
            </p:nvSpPr>
            <p:spPr>
              <a:xfrm>
                <a:off x="4408330" y="3987611"/>
                <a:ext cx="31818" cy="43469"/>
              </a:xfrm>
              <a:custGeom>
                <a:rect b="b" l="l" r="r" t="t"/>
                <a:pathLst>
                  <a:path extrusionOk="0" h="1720" w="1259">
                    <a:moveTo>
                      <a:pt x="1259" y="0"/>
                    </a:moveTo>
                    <a:cubicBezTo>
                      <a:pt x="861" y="196"/>
                      <a:pt x="436" y="338"/>
                      <a:pt x="0" y="409"/>
                    </a:cubicBezTo>
                    <a:cubicBezTo>
                      <a:pt x="104" y="670"/>
                      <a:pt x="93" y="1025"/>
                      <a:pt x="93" y="1286"/>
                    </a:cubicBezTo>
                    <a:cubicBezTo>
                      <a:pt x="104" y="1428"/>
                      <a:pt x="98" y="1575"/>
                      <a:pt x="87" y="1717"/>
                    </a:cubicBezTo>
                    <a:cubicBezTo>
                      <a:pt x="132" y="1718"/>
                      <a:pt x="177" y="1719"/>
                      <a:pt x="222" y="1719"/>
                    </a:cubicBezTo>
                    <a:cubicBezTo>
                      <a:pt x="569" y="1719"/>
                      <a:pt x="915" y="1663"/>
                      <a:pt x="1242" y="1548"/>
                    </a:cubicBezTo>
                    <a:cubicBezTo>
                      <a:pt x="1166" y="1074"/>
                      <a:pt x="1133" y="605"/>
                      <a:pt x="1210" y="256"/>
                    </a:cubicBezTo>
                    <a:cubicBezTo>
                      <a:pt x="1226" y="185"/>
                      <a:pt x="1242" y="98"/>
                      <a:pt x="1259" y="0"/>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84"/>
              <p:cNvSpPr/>
              <p:nvPr/>
            </p:nvSpPr>
            <p:spPr>
              <a:xfrm>
                <a:off x="4373884" y="3647595"/>
                <a:ext cx="53325" cy="60073"/>
              </a:xfrm>
              <a:custGeom>
                <a:rect b="b" l="l" r="r" t="t"/>
                <a:pathLst>
                  <a:path extrusionOk="0" h="2377" w="2110">
                    <a:moveTo>
                      <a:pt x="2110" y="1"/>
                    </a:moveTo>
                    <a:cubicBezTo>
                      <a:pt x="1314" y="28"/>
                      <a:pt x="840" y="774"/>
                      <a:pt x="121" y="1096"/>
                    </a:cubicBezTo>
                    <a:cubicBezTo>
                      <a:pt x="88" y="1521"/>
                      <a:pt x="44" y="1951"/>
                      <a:pt x="1" y="2376"/>
                    </a:cubicBezTo>
                    <a:cubicBezTo>
                      <a:pt x="666" y="2039"/>
                      <a:pt x="1227" y="1597"/>
                      <a:pt x="1973" y="1581"/>
                    </a:cubicBezTo>
                    <a:cubicBezTo>
                      <a:pt x="2006" y="1107"/>
                      <a:pt x="2055" y="546"/>
                      <a:pt x="2110" y="1"/>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84"/>
              <p:cNvSpPr/>
              <p:nvPr/>
            </p:nvSpPr>
            <p:spPr>
              <a:xfrm>
                <a:off x="4475934" y="3538544"/>
                <a:ext cx="28406" cy="109354"/>
              </a:xfrm>
              <a:custGeom>
                <a:rect b="b" l="l" r="r" t="t"/>
                <a:pathLst>
                  <a:path extrusionOk="0" h="4327" w="1124">
                    <a:moveTo>
                      <a:pt x="556" y="0"/>
                    </a:moveTo>
                    <a:cubicBezTo>
                      <a:pt x="377" y="65"/>
                      <a:pt x="191" y="114"/>
                      <a:pt x="1" y="153"/>
                    </a:cubicBezTo>
                    <a:cubicBezTo>
                      <a:pt x="1" y="158"/>
                      <a:pt x="6" y="164"/>
                      <a:pt x="11" y="174"/>
                    </a:cubicBezTo>
                    <a:cubicBezTo>
                      <a:pt x="513" y="1499"/>
                      <a:pt x="458" y="2932"/>
                      <a:pt x="458" y="4327"/>
                    </a:cubicBezTo>
                    <a:cubicBezTo>
                      <a:pt x="676" y="4272"/>
                      <a:pt x="894" y="4196"/>
                      <a:pt x="1096" y="4098"/>
                    </a:cubicBezTo>
                    <a:cubicBezTo>
                      <a:pt x="1123" y="3133"/>
                      <a:pt x="987" y="1695"/>
                      <a:pt x="872" y="1499"/>
                    </a:cubicBezTo>
                    <a:cubicBezTo>
                      <a:pt x="725" y="1264"/>
                      <a:pt x="616" y="894"/>
                      <a:pt x="556" y="0"/>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84"/>
              <p:cNvSpPr/>
              <p:nvPr/>
            </p:nvSpPr>
            <p:spPr>
              <a:xfrm>
                <a:off x="4371685" y="3530684"/>
                <a:ext cx="70131" cy="92851"/>
              </a:xfrm>
              <a:custGeom>
                <a:rect b="b" l="l" r="r" t="t"/>
                <a:pathLst>
                  <a:path extrusionOk="0" h="3674" w="2775">
                    <a:moveTo>
                      <a:pt x="2425" y="0"/>
                    </a:moveTo>
                    <a:cubicBezTo>
                      <a:pt x="1919" y="1058"/>
                      <a:pt x="981" y="2033"/>
                      <a:pt x="1" y="2660"/>
                    </a:cubicBezTo>
                    <a:cubicBezTo>
                      <a:pt x="115" y="2986"/>
                      <a:pt x="191" y="3330"/>
                      <a:pt x="213" y="3673"/>
                    </a:cubicBezTo>
                    <a:cubicBezTo>
                      <a:pt x="725" y="3395"/>
                      <a:pt x="1249" y="2974"/>
                      <a:pt x="1791" y="2974"/>
                    </a:cubicBezTo>
                    <a:cubicBezTo>
                      <a:pt x="1982" y="2974"/>
                      <a:pt x="2175" y="3026"/>
                      <a:pt x="2371" y="3155"/>
                    </a:cubicBezTo>
                    <a:cubicBezTo>
                      <a:pt x="2387" y="3041"/>
                      <a:pt x="2404" y="2932"/>
                      <a:pt x="2420" y="2834"/>
                    </a:cubicBezTo>
                    <a:cubicBezTo>
                      <a:pt x="2447" y="2670"/>
                      <a:pt x="2502" y="2327"/>
                      <a:pt x="2774" y="2327"/>
                    </a:cubicBezTo>
                    <a:cubicBezTo>
                      <a:pt x="2774" y="1543"/>
                      <a:pt x="2611" y="769"/>
                      <a:pt x="2425" y="0"/>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84"/>
              <p:cNvSpPr/>
              <p:nvPr/>
            </p:nvSpPr>
            <p:spPr>
              <a:xfrm>
                <a:off x="4342369" y="3412661"/>
                <a:ext cx="71344" cy="60907"/>
              </a:xfrm>
              <a:custGeom>
                <a:rect b="b" l="l" r="r" t="t"/>
                <a:pathLst>
                  <a:path extrusionOk="0" h="2410" w="2823">
                    <a:moveTo>
                      <a:pt x="1221" y="1"/>
                    </a:moveTo>
                    <a:cubicBezTo>
                      <a:pt x="899" y="469"/>
                      <a:pt x="480" y="1069"/>
                      <a:pt x="0" y="1412"/>
                    </a:cubicBezTo>
                    <a:lnTo>
                      <a:pt x="0" y="2409"/>
                    </a:lnTo>
                    <a:cubicBezTo>
                      <a:pt x="959" y="2060"/>
                      <a:pt x="1880" y="1434"/>
                      <a:pt x="2823" y="1025"/>
                    </a:cubicBezTo>
                    <a:cubicBezTo>
                      <a:pt x="2261" y="725"/>
                      <a:pt x="1727" y="382"/>
                      <a:pt x="1221" y="1"/>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84"/>
              <p:cNvSpPr/>
              <p:nvPr/>
            </p:nvSpPr>
            <p:spPr>
              <a:xfrm>
                <a:off x="4385610" y="4031383"/>
                <a:ext cx="45743" cy="244613"/>
              </a:xfrm>
              <a:custGeom>
                <a:rect b="b" l="l" r="r" t="t"/>
                <a:pathLst>
                  <a:path extrusionOk="0" h="9679" w="1810">
                    <a:moveTo>
                      <a:pt x="0" y="1"/>
                    </a:moveTo>
                    <a:cubicBezTo>
                      <a:pt x="60" y="393"/>
                      <a:pt x="104" y="780"/>
                      <a:pt x="136" y="1113"/>
                    </a:cubicBezTo>
                    <a:cubicBezTo>
                      <a:pt x="147" y="1216"/>
                      <a:pt x="153" y="1314"/>
                      <a:pt x="163" y="1401"/>
                    </a:cubicBezTo>
                    <a:cubicBezTo>
                      <a:pt x="185" y="1701"/>
                      <a:pt x="185" y="2006"/>
                      <a:pt x="169" y="2306"/>
                    </a:cubicBezTo>
                    <a:cubicBezTo>
                      <a:pt x="142" y="3352"/>
                      <a:pt x="98" y="4927"/>
                      <a:pt x="654" y="6120"/>
                    </a:cubicBezTo>
                    <a:cubicBezTo>
                      <a:pt x="1188" y="7270"/>
                      <a:pt x="1270" y="8779"/>
                      <a:pt x="1264" y="9678"/>
                    </a:cubicBezTo>
                    <a:cubicBezTo>
                      <a:pt x="1428" y="9602"/>
                      <a:pt x="1591" y="9548"/>
                      <a:pt x="1765" y="9504"/>
                    </a:cubicBezTo>
                    <a:cubicBezTo>
                      <a:pt x="1771" y="7902"/>
                      <a:pt x="1809" y="6333"/>
                      <a:pt x="1324" y="4785"/>
                    </a:cubicBezTo>
                    <a:cubicBezTo>
                      <a:pt x="856" y="3308"/>
                      <a:pt x="529" y="1750"/>
                      <a:pt x="714" y="197"/>
                    </a:cubicBezTo>
                    <a:cubicBezTo>
                      <a:pt x="714" y="186"/>
                      <a:pt x="719" y="175"/>
                      <a:pt x="725" y="164"/>
                    </a:cubicBezTo>
                    <a:lnTo>
                      <a:pt x="725" y="159"/>
                    </a:lnTo>
                    <a:cubicBezTo>
                      <a:pt x="474" y="132"/>
                      <a:pt x="234" y="83"/>
                      <a:pt x="0" y="1"/>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746" name="Google Shape;18746;p84"/>
          <p:cNvGrpSpPr/>
          <p:nvPr/>
        </p:nvGrpSpPr>
        <p:grpSpPr>
          <a:xfrm>
            <a:off x="2936333" y="3256553"/>
            <a:ext cx="447601" cy="1135923"/>
            <a:chOff x="2936333" y="3256553"/>
            <a:chExt cx="447601" cy="1135923"/>
          </a:xfrm>
        </p:grpSpPr>
        <p:sp>
          <p:nvSpPr>
            <p:cNvPr id="18747" name="Google Shape;18747;p84"/>
            <p:cNvSpPr/>
            <p:nvPr/>
          </p:nvSpPr>
          <p:spPr>
            <a:xfrm>
              <a:off x="2936333" y="3256553"/>
              <a:ext cx="447601" cy="1135923"/>
            </a:xfrm>
            <a:custGeom>
              <a:rect b="b" l="l" r="r" t="t"/>
              <a:pathLst>
                <a:path extrusionOk="0" h="44947" w="17711">
                  <a:moveTo>
                    <a:pt x="8707" y="1"/>
                  </a:moveTo>
                  <a:cubicBezTo>
                    <a:pt x="7995" y="1"/>
                    <a:pt x="6256" y="235"/>
                    <a:pt x="6589" y="2603"/>
                  </a:cubicBezTo>
                  <a:cubicBezTo>
                    <a:pt x="6589" y="2603"/>
                    <a:pt x="6530" y="2587"/>
                    <a:pt x="6458" y="2587"/>
                  </a:cubicBezTo>
                  <a:cubicBezTo>
                    <a:pt x="6328" y="2587"/>
                    <a:pt x="6155" y="2641"/>
                    <a:pt x="6207" y="2946"/>
                  </a:cubicBezTo>
                  <a:cubicBezTo>
                    <a:pt x="6295" y="3415"/>
                    <a:pt x="6458" y="3965"/>
                    <a:pt x="7041" y="3965"/>
                  </a:cubicBezTo>
                  <a:cubicBezTo>
                    <a:pt x="7041" y="3965"/>
                    <a:pt x="7052" y="4690"/>
                    <a:pt x="7586" y="5022"/>
                  </a:cubicBezTo>
                  <a:cubicBezTo>
                    <a:pt x="7586" y="5022"/>
                    <a:pt x="7711" y="5720"/>
                    <a:pt x="7619" y="5851"/>
                  </a:cubicBezTo>
                  <a:cubicBezTo>
                    <a:pt x="7526" y="5982"/>
                    <a:pt x="5744" y="7224"/>
                    <a:pt x="5167" y="7278"/>
                  </a:cubicBezTo>
                  <a:cubicBezTo>
                    <a:pt x="4589" y="7338"/>
                    <a:pt x="2796" y="7758"/>
                    <a:pt x="2774" y="9725"/>
                  </a:cubicBezTo>
                  <a:cubicBezTo>
                    <a:pt x="2747" y="11687"/>
                    <a:pt x="2622" y="12259"/>
                    <a:pt x="2442" y="12542"/>
                  </a:cubicBezTo>
                  <a:cubicBezTo>
                    <a:pt x="2262" y="12825"/>
                    <a:pt x="2148" y="14640"/>
                    <a:pt x="2191" y="15485"/>
                  </a:cubicBezTo>
                  <a:cubicBezTo>
                    <a:pt x="2240" y="16324"/>
                    <a:pt x="1385" y="18422"/>
                    <a:pt x="1543" y="20874"/>
                  </a:cubicBezTo>
                  <a:cubicBezTo>
                    <a:pt x="1543" y="20874"/>
                    <a:pt x="666" y="21691"/>
                    <a:pt x="595" y="22334"/>
                  </a:cubicBezTo>
                  <a:cubicBezTo>
                    <a:pt x="519" y="22971"/>
                    <a:pt x="1" y="23838"/>
                    <a:pt x="61" y="23958"/>
                  </a:cubicBezTo>
                  <a:cubicBezTo>
                    <a:pt x="88" y="24009"/>
                    <a:pt x="166" y="24037"/>
                    <a:pt x="259" y="24037"/>
                  </a:cubicBezTo>
                  <a:cubicBezTo>
                    <a:pt x="374" y="24037"/>
                    <a:pt x="512" y="23994"/>
                    <a:pt x="606" y="23898"/>
                  </a:cubicBezTo>
                  <a:cubicBezTo>
                    <a:pt x="769" y="23718"/>
                    <a:pt x="1031" y="23386"/>
                    <a:pt x="1031" y="23386"/>
                  </a:cubicBezTo>
                  <a:lnTo>
                    <a:pt x="1031" y="23386"/>
                  </a:lnTo>
                  <a:cubicBezTo>
                    <a:pt x="1031" y="23386"/>
                    <a:pt x="475" y="25511"/>
                    <a:pt x="758" y="25603"/>
                  </a:cubicBezTo>
                  <a:cubicBezTo>
                    <a:pt x="770" y="25607"/>
                    <a:pt x="781" y="25609"/>
                    <a:pt x="793" y="25609"/>
                  </a:cubicBezTo>
                  <a:cubicBezTo>
                    <a:pt x="1101" y="25609"/>
                    <a:pt x="1318" y="24295"/>
                    <a:pt x="1423" y="24143"/>
                  </a:cubicBezTo>
                  <a:cubicBezTo>
                    <a:pt x="1440" y="24117"/>
                    <a:pt x="1455" y="24106"/>
                    <a:pt x="1467" y="24106"/>
                  </a:cubicBezTo>
                  <a:cubicBezTo>
                    <a:pt x="1526" y="24106"/>
                    <a:pt x="1520" y="24383"/>
                    <a:pt x="1489" y="24546"/>
                  </a:cubicBezTo>
                  <a:cubicBezTo>
                    <a:pt x="1452" y="24741"/>
                    <a:pt x="1374" y="25771"/>
                    <a:pt x="1595" y="25771"/>
                  </a:cubicBezTo>
                  <a:cubicBezTo>
                    <a:pt x="1603" y="25771"/>
                    <a:pt x="1611" y="25769"/>
                    <a:pt x="1619" y="25767"/>
                  </a:cubicBezTo>
                  <a:cubicBezTo>
                    <a:pt x="1851" y="25701"/>
                    <a:pt x="1929" y="24271"/>
                    <a:pt x="2034" y="24271"/>
                  </a:cubicBezTo>
                  <a:cubicBezTo>
                    <a:pt x="2043" y="24271"/>
                    <a:pt x="2052" y="24280"/>
                    <a:pt x="2061" y="24301"/>
                  </a:cubicBezTo>
                  <a:cubicBezTo>
                    <a:pt x="2175" y="24573"/>
                    <a:pt x="2001" y="25592"/>
                    <a:pt x="2164" y="25625"/>
                  </a:cubicBezTo>
                  <a:cubicBezTo>
                    <a:pt x="2178" y="25628"/>
                    <a:pt x="2191" y="25629"/>
                    <a:pt x="2203" y="25629"/>
                  </a:cubicBezTo>
                  <a:cubicBezTo>
                    <a:pt x="2335" y="25629"/>
                    <a:pt x="2346" y="25475"/>
                    <a:pt x="2366" y="25380"/>
                  </a:cubicBezTo>
                  <a:cubicBezTo>
                    <a:pt x="2386" y="25279"/>
                    <a:pt x="2340" y="24133"/>
                    <a:pt x="2439" y="24133"/>
                  </a:cubicBezTo>
                  <a:cubicBezTo>
                    <a:pt x="2446" y="24133"/>
                    <a:pt x="2455" y="24140"/>
                    <a:pt x="2464" y="24154"/>
                  </a:cubicBezTo>
                  <a:cubicBezTo>
                    <a:pt x="2595" y="24350"/>
                    <a:pt x="2518" y="25353"/>
                    <a:pt x="2627" y="25385"/>
                  </a:cubicBezTo>
                  <a:cubicBezTo>
                    <a:pt x="2627" y="25385"/>
                    <a:pt x="2667" y="25404"/>
                    <a:pt x="2714" y="25404"/>
                  </a:cubicBezTo>
                  <a:cubicBezTo>
                    <a:pt x="2791" y="25404"/>
                    <a:pt x="2890" y="25356"/>
                    <a:pt x="2883" y="25107"/>
                  </a:cubicBezTo>
                  <a:cubicBezTo>
                    <a:pt x="2873" y="24704"/>
                    <a:pt x="3020" y="22966"/>
                    <a:pt x="3025" y="22563"/>
                  </a:cubicBezTo>
                  <a:cubicBezTo>
                    <a:pt x="3036" y="22007"/>
                    <a:pt x="2720" y="21228"/>
                    <a:pt x="2807" y="21097"/>
                  </a:cubicBezTo>
                  <a:cubicBezTo>
                    <a:pt x="2889" y="20966"/>
                    <a:pt x="3505" y="18950"/>
                    <a:pt x="3777" y="18133"/>
                  </a:cubicBezTo>
                  <a:cubicBezTo>
                    <a:pt x="4050" y="17315"/>
                    <a:pt x="4050" y="15185"/>
                    <a:pt x="4213" y="14912"/>
                  </a:cubicBezTo>
                  <a:cubicBezTo>
                    <a:pt x="4346" y="14693"/>
                    <a:pt x="4639" y="13388"/>
                    <a:pt x="4845" y="13388"/>
                  </a:cubicBezTo>
                  <a:cubicBezTo>
                    <a:pt x="4900" y="13388"/>
                    <a:pt x="4949" y="13481"/>
                    <a:pt x="4987" y="13714"/>
                  </a:cubicBezTo>
                  <a:cubicBezTo>
                    <a:pt x="5161" y="14814"/>
                    <a:pt x="5434" y="17517"/>
                    <a:pt x="5352" y="18111"/>
                  </a:cubicBezTo>
                  <a:cubicBezTo>
                    <a:pt x="5270" y="18705"/>
                    <a:pt x="5030" y="19724"/>
                    <a:pt x="5090" y="20301"/>
                  </a:cubicBezTo>
                  <a:cubicBezTo>
                    <a:pt x="5150" y="20884"/>
                    <a:pt x="4529" y="22067"/>
                    <a:pt x="4420" y="23418"/>
                  </a:cubicBezTo>
                  <a:cubicBezTo>
                    <a:pt x="4311" y="24770"/>
                    <a:pt x="4545" y="28311"/>
                    <a:pt x="4747" y="29227"/>
                  </a:cubicBezTo>
                  <a:cubicBezTo>
                    <a:pt x="4949" y="30137"/>
                    <a:pt x="4311" y="32060"/>
                    <a:pt x="4240" y="32447"/>
                  </a:cubicBezTo>
                  <a:cubicBezTo>
                    <a:pt x="4169" y="32840"/>
                    <a:pt x="4180" y="33929"/>
                    <a:pt x="4099" y="35330"/>
                  </a:cubicBezTo>
                  <a:cubicBezTo>
                    <a:pt x="4011" y="36730"/>
                    <a:pt x="4453" y="39760"/>
                    <a:pt x="4284" y="40283"/>
                  </a:cubicBezTo>
                  <a:cubicBezTo>
                    <a:pt x="4120" y="40806"/>
                    <a:pt x="1254" y="44032"/>
                    <a:pt x="1608" y="44538"/>
                  </a:cubicBezTo>
                  <a:cubicBezTo>
                    <a:pt x="1798" y="44809"/>
                    <a:pt x="2153" y="44946"/>
                    <a:pt x="2517" y="44946"/>
                  </a:cubicBezTo>
                  <a:cubicBezTo>
                    <a:pt x="2835" y="44946"/>
                    <a:pt x="3159" y="44842"/>
                    <a:pt x="3385" y="44631"/>
                  </a:cubicBezTo>
                  <a:cubicBezTo>
                    <a:pt x="3870" y="44184"/>
                    <a:pt x="4594" y="43520"/>
                    <a:pt x="4960" y="43236"/>
                  </a:cubicBezTo>
                  <a:cubicBezTo>
                    <a:pt x="5330" y="42947"/>
                    <a:pt x="6180" y="42795"/>
                    <a:pt x="6049" y="41089"/>
                  </a:cubicBezTo>
                  <a:cubicBezTo>
                    <a:pt x="6049" y="41089"/>
                    <a:pt x="5826" y="38550"/>
                    <a:pt x="6611" y="36872"/>
                  </a:cubicBezTo>
                  <a:cubicBezTo>
                    <a:pt x="7390" y="35188"/>
                    <a:pt x="7036" y="32840"/>
                    <a:pt x="7117" y="32082"/>
                  </a:cubicBezTo>
                  <a:cubicBezTo>
                    <a:pt x="7199" y="31325"/>
                    <a:pt x="7275" y="30093"/>
                    <a:pt x="7738" y="29216"/>
                  </a:cubicBezTo>
                  <a:cubicBezTo>
                    <a:pt x="8120" y="28491"/>
                    <a:pt x="8578" y="25936"/>
                    <a:pt x="8850" y="25058"/>
                  </a:cubicBezTo>
                  <a:cubicBezTo>
                    <a:pt x="9123" y="25936"/>
                    <a:pt x="9580" y="28491"/>
                    <a:pt x="9962" y="29216"/>
                  </a:cubicBezTo>
                  <a:cubicBezTo>
                    <a:pt x="10425" y="30093"/>
                    <a:pt x="10501" y="31325"/>
                    <a:pt x="10583" y="32082"/>
                  </a:cubicBezTo>
                  <a:cubicBezTo>
                    <a:pt x="10665" y="32840"/>
                    <a:pt x="10310" y="35188"/>
                    <a:pt x="11090" y="36872"/>
                  </a:cubicBezTo>
                  <a:cubicBezTo>
                    <a:pt x="11874" y="38556"/>
                    <a:pt x="11651" y="41089"/>
                    <a:pt x="11651" y="41089"/>
                  </a:cubicBezTo>
                  <a:cubicBezTo>
                    <a:pt x="11520" y="42789"/>
                    <a:pt x="12370" y="42947"/>
                    <a:pt x="12741" y="43236"/>
                  </a:cubicBezTo>
                  <a:cubicBezTo>
                    <a:pt x="13106" y="43520"/>
                    <a:pt x="13830" y="44184"/>
                    <a:pt x="14315" y="44631"/>
                  </a:cubicBezTo>
                  <a:cubicBezTo>
                    <a:pt x="14541" y="44842"/>
                    <a:pt x="14866" y="44946"/>
                    <a:pt x="15183" y="44946"/>
                  </a:cubicBezTo>
                  <a:cubicBezTo>
                    <a:pt x="15547" y="44946"/>
                    <a:pt x="15903" y="44809"/>
                    <a:pt x="16092" y="44538"/>
                  </a:cubicBezTo>
                  <a:cubicBezTo>
                    <a:pt x="16446" y="44026"/>
                    <a:pt x="13580" y="40806"/>
                    <a:pt x="13416" y="40283"/>
                  </a:cubicBezTo>
                  <a:cubicBezTo>
                    <a:pt x="13247" y="39760"/>
                    <a:pt x="13689" y="36730"/>
                    <a:pt x="13602" y="35330"/>
                  </a:cubicBezTo>
                  <a:cubicBezTo>
                    <a:pt x="13520" y="33929"/>
                    <a:pt x="13536" y="32840"/>
                    <a:pt x="13460" y="32447"/>
                  </a:cubicBezTo>
                  <a:cubicBezTo>
                    <a:pt x="13389" y="32060"/>
                    <a:pt x="12752" y="30137"/>
                    <a:pt x="12953" y="29227"/>
                  </a:cubicBezTo>
                  <a:cubicBezTo>
                    <a:pt x="13155" y="28311"/>
                    <a:pt x="13389" y="24770"/>
                    <a:pt x="13280" y="23418"/>
                  </a:cubicBezTo>
                  <a:cubicBezTo>
                    <a:pt x="13171" y="22067"/>
                    <a:pt x="12550" y="20884"/>
                    <a:pt x="12610" y="20301"/>
                  </a:cubicBezTo>
                  <a:cubicBezTo>
                    <a:pt x="12664" y="19724"/>
                    <a:pt x="12430" y="18705"/>
                    <a:pt x="12348" y="18111"/>
                  </a:cubicBezTo>
                  <a:cubicBezTo>
                    <a:pt x="12267" y="17517"/>
                    <a:pt x="12539" y="14814"/>
                    <a:pt x="12713" y="13714"/>
                  </a:cubicBezTo>
                  <a:cubicBezTo>
                    <a:pt x="12751" y="13482"/>
                    <a:pt x="12800" y="13389"/>
                    <a:pt x="12855" y="13389"/>
                  </a:cubicBezTo>
                  <a:cubicBezTo>
                    <a:pt x="13061" y="13389"/>
                    <a:pt x="13354" y="14697"/>
                    <a:pt x="13487" y="14912"/>
                  </a:cubicBezTo>
                  <a:cubicBezTo>
                    <a:pt x="13651" y="15185"/>
                    <a:pt x="13651" y="17315"/>
                    <a:pt x="13923" y="18133"/>
                  </a:cubicBezTo>
                  <a:cubicBezTo>
                    <a:pt x="14196" y="18950"/>
                    <a:pt x="14811" y="20966"/>
                    <a:pt x="14893" y="21097"/>
                  </a:cubicBezTo>
                  <a:cubicBezTo>
                    <a:pt x="14980" y="21228"/>
                    <a:pt x="14522" y="21893"/>
                    <a:pt x="14779" y="23342"/>
                  </a:cubicBezTo>
                  <a:cubicBezTo>
                    <a:pt x="14860" y="23925"/>
                    <a:pt x="14898" y="24513"/>
                    <a:pt x="14893" y="25102"/>
                  </a:cubicBezTo>
                  <a:cubicBezTo>
                    <a:pt x="14886" y="25359"/>
                    <a:pt x="14961" y="25406"/>
                    <a:pt x="15016" y="25406"/>
                  </a:cubicBezTo>
                  <a:cubicBezTo>
                    <a:pt x="15048" y="25406"/>
                    <a:pt x="15073" y="25391"/>
                    <a:pt x="15073" y="25391"/>
                  </a:cubicBezTo>
                  <a:cubicBezTo>
                    <a:pt x="15182" y="25353"/>
                    <a:pt x="15138" y="24230"/>
                    <a:pt x="15274" y="24029"/>
                  </a:cubicBezTo>
                  <a:cubicBezTo>
                    <a:pt x="15283" y="24015"/>
                    <a:pt x="15292" y="24008"/>
                    <a:pt x="15299" y="24008"/>
                  </a:cubicBezTo>
                  <a:cubicBezTo>
                    <a:pt x="15398" y="24008"/>
                    <a:pt x="15314" y="25278"/>
                    <a:pt x="15334" y="25374"/>
                  </a:cubicBezTo>
                  <a:cubicBezTo>
                    <a:pt x="15359" y="25474"/>
                    <a:pt x="15371" y="25629"/>
                    <a:pt x="15502" y="25629"/>
                  </a:cubicBezTo>
                  <a:cubicBezTo>
                    <a:pt x="15514" y="25629"/>
                    <a:pt x="15527" y="25628"/>
                    <a:pt x="15541" y="25625"/>
                  </a:cubicBezTo>
                  <a:cubicBezTo>
                    <a:pt x="15710" y="25587"/>
                    <a:pt x="15547" y="24383"/>
                    <a:pt x="15667" y="24110"/>
                  </a:cubicBezTo>
                  <a:cubicBezTo>
                    <a:pt x="15675" y="24092"/>
                    <a:pt x="15683" y="24083"/>
                    <a:pt x="15690" y="24083"/>
                  </a:cubicBezTo>
                  <a:cubicBezTo>
                    <a:pt x="15794" y="24083"/>
                    <a:pt x="15853" y="25701"/>
                    <a:pt x="16086" y="25767"/>
                  </a:cubicBezTo>
                  <a:cubicBezTo>
                    <a:pt x="16094" y="25769"/>
                    <a:pt x="16101" y="25770"/>
                    <a:pt x="16108" y="25770"/>
                  </a:cubicBezTo>
                  <a:cubicBezTo>
                    <a:pt x="16326" y="25770"/>
                    <a:pt x="16249" y="24741"/>
                    <a:pt x="16217" y="24546"/>
                  </a:cubicBezTo>
                  <a:cubicBezTo>
                    <a:pt x="16184" y="24377"/>
                    <a:pt x="16220" y="23997"/>
                    <a:pt x="16301" y="23997"/>
                  </a:cubicBezTo>
                  <a:cubicBezTo>
                    <a:pt x="16313" y="23997"/>
                    <a:pt x="16327" y="24007"/>
                    <a:pt x="16342" y="24029"/>
                  </a:cubicBezTo>
                  <a:cubicBezTo>
                    <a:pt x="16449" y="24178"/>
                    <a:pt x="16748" y="25600"/>
                    <a:pt x="16939" y="25600"/>
                  </a:cubicBezTo>
                  <a:cubicBezTo>
                    <a:pt x="16944" y="25600"/>
                    <a:pt x="16948" y="25599"/>
                    <a:pt x="16953" y="25598"/>
                  </a:cubicBezTo>
                  <a:cubicBezTo>
                    <a:pt x="17241" y="25494"/>
                    <a:pt x="16680" y="23386"/>
                    <a:pt x="16680" y="23386"/>
                  </a:cubicBezTo>
                  <a:lnTo>
                    <a:pt x="16680" y="23386"/>
                  </a:lnTo>
                  <a:cubicBezTo>
                    <a:pt x="16680" y="23386"/>
                    <a:pt x="16936" y="23718"/>
                    <a:pt x="17105" y="23892"/>
                  </a:cubicBezTo>
                  <a:cubicBezTo>
                    <a:pt x="17195" y="23991"/>
                    <a:pt x="17333" y="24036"/>
                    <a:pt x="17449" y="24036"/>
                  </a:cubicBezTo>
                  <a:cubicBezTo>
                    <a:pt x="17543" y="24036"/>
                    <a:pt x="17623" y="24006"/>
                    <a:pt x="17650" y="23952"/>
                  </a:cubicBezTo>
                  <a:cubicBezTo>
                    <a:pt x="17710" y="23832"/>
                    <a:pt x="17182" y="22971"/>
                    <a:pt x="17111" y="22334"/>
                  </a:cubicBezTo>
                  <a:cubicBezTo>
                    <a:pt x="17045" y="21691"/>
                    <a:pt x="16163" y="20874"/>
                    <a:pt x="16163" y="20874"/>
                  </a:cubicBezTo>
                  <a:cubicBezTo>
                    <a:pt x="16321" y="18422"/>
                    <a:pt x="15465" y="16324"/>
                    <a:pt x="15514" y="15485"/>
                  </a:cubicBezTo>
                  <a:cubicBezTo>
                    <a:pt x="15558" y="14640"/>
                    <a:pt x="15443" y="12825"/>
                    <a:pt x="15264" y="12542"/>
                  </a:cubicBezTo>
                  <a:cubicBezTo>
                    <a:pt x="15084" y="12259"/>
                    <a:pt x="14958" y="11692"/>
                    <a:pt x="14931" y="9725"/>
                  </a:cubicBezTo>
                  <a:cubicBezTo>
                    <a:pt x="14909" y="7758"/>
                    <a:pt x="13117" y="7338"/>
                    <a:pt x="12539" y="7278"/>
                  </a:cubicBezTo>
                  <a:cubicBezTo>
                    <a:pt x="11956" y="7224"/>
                    <a:pt x="10180" y="5976"/>
                    <a:pt x="10087" y="5851"/>
                  </a:cubicBezTo>
                  <a:cubicBezTo>
                    <a:pt x="9994" y="5725"/>
                    <a:pt x="10120" y="5022"/>
                    <a:pt x="10120" y="5022"/>
                  </a:cubicBezTo>
                  <a:cubicBezTo>
                    <a:pt x="10654" y="4690"/>
                    <a:pt x="10665" y="3965"/>
                    <a:pt x="10665" y="3965"/>
                  </a:cubicBezTo>
                  <a:cubicBezTo>
                    <a:pt x="11248" y="3965"/>
                    <a:pt x="11417" y="3420"/>
                    <a:pt x="11498" y="2946"/>
                  </a:cubicBezTo>
                  <a:cubicBezTo>
                    <a:pt x="11547" y="2641"/>
                    <a:pt x="11378" y="2585"/>
                    <a:pt x="11250" y="2585"/>
                  </a:cubicBezTo>
                  <a:cubicBezTo>
                    <a:pt x="11177" y="2585"/>
                    <a:pt x="11117" y="2603"/>
                    <a:pt x="11117" y="2603"/>
                  </a:cubicBezTo>
                  <a:cubicBezTo>
                    <a:pt x="11450" y="235"/>
                    <a:pt x="9711" y="1"/>
                    <a:pt x="9003" y="1"/>
                  </a:cubicBezTo>
                  <a:cubicBezTo>
                    <a:pt x="8947" y="1"/>
                    <a:pt x="8897" y="2"/>
                    <a:pt x="8856" y="4"/>
                  </a:cubicBezTo>
                  <a:cubicBezTo>
                    <a:pt x="8814" y="2"/>
                    <a:pt x="8764" y="1"/>
                    <a:pt x="870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48" name="Google Shape;18748;p84"/>
            <p:cNvGrpSpPr/>
            <p:nvPr/>
          </p:nvGrpSpPr>
          <p:grpSpPr>
            <a:xfrm>
              <a:off x="2939796" y="3259611"/>
              <a:ext cx="443027" cy="1124980"/>
              <a:chOff x="2939796" y="3259611"/>
              <a:chExt cx="443027" cy="1124980"/>
            </a:xfrm>
          </p:grpSpPr>
          <p:sp>
            <p:nvSpPr>
              <p:cNvPr id="18749" name="Google Shape;18749;p84"/>
              <p:cNvSpPr/>
              <p:nvPr/>
            </p:nvSpPr>
            <p:spPr>
              <a:xfrm>
                <a:off x="3348503" y="3813938"/>
                <a:ext cx="20698" cy="20799"/>
              </a:xfrm>
              <a:custGeom>
                <a:rect b="b" l="l" r="r" t="t"/>
                <a:pathLst>
                  <a:path extrusionOk="0" h="823" w="819">
                    <a:moveTo>
                      <a:pt x="164" y="1"/>
                    </a:moveTo>
                    <a:lnTo>
                      <a:pt x="1" y="115"/>
                    </a:lnTo>
                    <a:cubicBezTo>
                      <a:pt x="1" y="115"/>
                      <a:pt x="519" y="823"/>
                      <a:pt x="674" y="823"/>
                    </a:cubicBezTo>
                    <a:cubicBezTo>
                      <a:pt x="681" y="823"/>
                      <a:pt x="687" y="821"/>
                      <a:pt x="693" y="818"/>
                    </a:cubicBezTo>
                    <a:cubicBezTo>
                      <a:pt x="818" y="748"/>
                      <a:pt x="164" y="1"/>
                      <a:pt x="1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84"/>
              <p:cNvSpPr/>
              <p:nvPr/>
            </p:nvSpPr>
            <p:spPr>
              <a:xfrm>
                <a:off x="3361240" y="3830643"/>
                <a:ext cx="21583" cy="28659"/>
              </a:xfrm>
              <a:custGeom>
                <a:rect b="b" l="l" r="r" t="t"/>
                <a:pathLst>
                  <a:path extrusionOk="0" h="1134" w="854">
                    <a:moveTo>
                      <a:pt x="145" y="1"/>
                    </a:moveTo>
                    <a:cubicBezTo>
                      <a:pt x="113" y="1"/>
                      <a:pt x="84" y="13"/>
                      <a:pt x="63" y="37"/>
                    </a:cubicBezTo>
                    <a:cubicBezTo>
                      <a:pt x="1" y="90"/>
                      <a:pt x="342" y="1134"/>
                      <a:pt x="582" y="1134"/>
                    </a:cubicBezTo>
                    <a:cubicBezTo>
                      <a:pt x="593" y="1134"/>
                      <a:pt x="603" y="1132"/>
                      <a:pt x="614" y="1127"/>
                    </a:cubicBezTo>
                    <a:cubicBezTo>
                      <a:pt x="854" y="1024"/>
                      <a:pt x="178" y="5"/>
                      <a:pt x="178" y="5"/>
                    </a:cubicBezTo>
                    <a:cubicBezTo>
                      <a:pt x="167" y="2"/>
                      <a:pt x="156" y="1"/>
                      <a:pt x="1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84"/>
              <p:cNvSpPr/>
              <p:nvPr/>
            </p:nvSpPr>
            <p:spPr>
              <a:xfrm>
                <a:off x="3341805" y="3812472"/>
                <a:ext cx="16655" cy="30352"/>
              </a:xfrm>
              <a:custGeom>
                <a:rect b="b" l="l" r="r" t="t"/>
                <a:pathLst>
                  <a:path extrusionOk="0" h="1201" w="659">
                    <a:moveTo>
                      <a:pt x="140" y="1"/>
                    </a:moveTo>
                    <a:cubicBezTo>
                      <a:pt x="115" y="1"/>
                      <a:pt x="90" y="9"/>
                      <a:pt x="70" y="26"/>
                    </a:cubicBezTo>
                    <a:cubicBezTo>
                      <a:pt x="0" y="64"/>
                      <a:pt x="139" y="1200"/>
                      <a:pt x="383" y="1200"/>
                    </a:cubicBezTo>
                    <a:cubicBezTo>
                      <a:pt x="389" y="1200"/>
                      <a:pt x="396" y="1199"/>
                      <a:pt x="402" y="1198"/>
                    </a:cubicBezTo>
                    <a:cubicBezTo>
                      <a:pt x="658" y="1143"/>
                      <a:pt x="184" y="10"/>
                      <a:pt x="184" y="10"/>
                    </a:cubicBezTo>
                    <a:cubicBezTo>
                      <a:pt x="170" y="4"/>
                      <a:pt x="155" y="1"/>
                      <a:pt x="14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84"/>
              <p:cNvSpPr/>
              <p:nvPr/>
            </p:nvSpPr>
            <p:spPr>
              <a:xfrm>
                <a:off x="3347997" y="3841839"/>
                <a:ext cx="16655" cy="30302"/>
              </a:xfrm>
              <a:custGeom>
                <a:rect b="b" l="l" r="r" t="t"/>
                <a:pathLst>
                  <a:path extrusionOk="0" h="1199" w="659">
                    <a:moveTo>
                      <a:pt x="135" y="1"/>
                    </a:moveTo>
                    <a:cubicBezTo>
                      <a:pt x="112" y="1"/>
                      <a:pt x="89" y="9"/>
                      <a:pt x="70" y="25"/>
                    </a:cubicBezTo>
                    <a:cubicBezTo>
                      <a:pt x="1" y="67"/>
                      <a:pt x="144" y="1199"/>
                      <a:pt x="384" y="1199"/>
                    </a:cubicBezTo>
                    <a:cubicBezTo>
                      <a:pt x="390" y="1199"/>
                      <a:pt x="396" y="1198"/>
                      <a:pt x="402" y="1196"/>
                    </a:cubicBezTo>
                    <a:cubicBezTo>
                      <a:pt x="658" y="1142"/>
                      <a:pt x="184" y="14"/>
                      <a:pt x="184" y="14"/>
                    </a:cubicBezTo>
                    <a:cubicBezTo>
                      <a:pt x="168" y="5"/>
                      <a:pt x="151" y="1"/>
                      <a:pt x="13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84"/>
              <p:cNvSpPr/>
              <p:nvPr/>
            </p:nvSpPr>
            <p:spPr>
              <a:xfrm>
                <a:off x="3354619" y="3870043"/>
                <a:ext cx="16629" cy="30327"/>
              </a:xfrm>
              <a:custGeom>
                <a:rect b="b" l="l" r="r" t="t"/>
                <a:pathLst>
                  <a:path extrusionOk="0" h="1200" w="658">
                    <a:moveTo>
                      <a:pt x="139" y="0"/>
                    </a:moveTo>
                    <a:cubicBezTo>
                      <a:pt x="114" y="0"/>
                      <a:pt x="90" y="9"/>
                      <a:pt x="69" y="26"/>
                    </a:cubicBezTo>
                    <a:cubicBezTo>
                      <a:pt x="0" y="63"/>
                      <a:pt x="144" y="1200"/>
                      <a:pt x="383" y="1200"/>
                    </a:cubicBezTo>
                    <a:cubicBezTo>
                      <a:pt x="389" y="1200"/>
                      <a:pt x="396" y="1199"/>
                      <a:pt x="402" y="1198"/>
                    </a:cubicBezTo>
                    <a:cubicBezTo>
                      <a:pt x="658" y="1138"/>
                      <a:pt x="184" y="10"/>
                      <a:pt x="184" y="10"/>
                    </a:cubicBezTo>
                    <a:cubicBezTo>
                      <a:pt x="169" y="3"/>
                      <a:pt x="154" y="0"/>
                      <a:pt x="1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84"/>
              <p:cNvSpPr/>
              <p:nvPr/>
            </p:nvSpPr>
            <p:spPr>
              <a:xfrm>
                <a:off x="3331722" y="3818411"/>
                <a:ext cx="14330" cy="29468"/>
              </a:xfrm>
              <a:custGeom>
                <a:rect b="b" l="l" r="r" t="t"/>
                <a:pathLst>
                  <a:path extrusionOk="0" h="1166" w="567">
                    <a:moveTo>
                      <a:pt x="175" y="1"/>
                    </a:moveTo>
                    <a:cubicBezTo>
                      <a:pt x="150" y="1"/>
                      <a:pt x="125" y="8"/>
                      <a:pt x="103" y="20"/>
                    </a:cubicBezTo>
                    <a:cubicBezTo>
                      <a:pt x="23" y="52"/>
                      <a:pt x="1" y="1165"/>
                      <a:pt x="270" y="1165"/>
                    </a:cubicBezTo>
                    <a:cubicBezTo>
                      <a:pt x="274" y="1165"/>
                      <a:pt x="279" y="1165"/>
                      <a:pt x="283" y="1164"/>
                    </a:cubicBezTo>
                    <a:cubicBezTo>
                      <a:pt x="567" y="1126"/>
                      <a:pt x="234" y="15"/>
                      <a:pt x="234" y="15"/>
                    </a:cubicBezTo>
                    <a:cubicBezTo>
                      <a:pt x="215" y="5"/>
                      <a:pt x="195" y="1"/>
                      <a:pt x="1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84"/>
              <p:cNvSpPr/>
              <p:nvPr/>
            </p:nvSpPr>
            <p:spPr>
              <a:xfrm>
                <a:off x="3333920" y="3846919"/>
                <a:ext cx="14481" cy="29468"/>
              </a:xfrm>
              <a:custGeom>
                <a:rect b="b" l="l" r="r" t="t"/>
                <a:pathLst>
                  <a:path extrusionOk="0" h="1166" w="573">
                    <a:moveTo>
                      <a:pt x="178" y="1"/>
                    </a:moveTo>
                    <a:cubicBezTo>
                      <a:pt x="154" y="1"/>
                      <a:pt x="131" y="8"/>
                      <a:pt x="109" y="20"/>
                    </a:cubicBezTo>
                    <a:cubicBezTo>
                      <a:pt x="23" y="52"/>
                      <a:pt x="1" y="1165"/>
                      <a:pt x="270" y="1165"/>
                    </a:cubicBezTo>
                    <a:cubicBezTo>
                      <a:pt x="274" y="1165"/>
                      <a:pt x="279" y="1165"/>
                      <a:pt x="283" y="1164"/>
                    </a:cubicBezTo>
                    <a:cubicBezTo>
                      <a:pt x="572" y="1126"/>
                      <a:pt x="234" y="15"/>
                      <a:pt x="234" y="15"/>
                    </a:cubicBezTo>
                    <a:cubicBezTo>
                      <a:pt x="215" y="5"/>
                      <a:pt x="196" y="1"/>
                      <a:pt x="17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84"/>
              <p:cNvSpPr/>
              <p:nvPr/>
            </p:nvSpPr>
            <p:spPr>
              <a:xfrm>
                <a:off x="3336675" y="3874289"/>
                <a:ext cx="14481" cy="29493"/>
              </a:xfrm>
              <a:custGeom>
                <a:rect b="b" l="l" r="r" t="t"/>
                <a:pathLst>
                  <a:path extrusionOk="0" h="1167" w="573">
                    <a:moveTo>
                      <a:pt x="173" y="0"/>
                    </a:moveTo>
                    <a:cubicBezTo>
                      <a:pt x="150" y="0"/>
                      <a:pt x="127" y="7"/>
                      <a:pt x="104" y="21"/>
                    </a:cubicBezTo>
                    <a:cubicBezTo>
                      <a:pt x="23" y="54"/>
                      <a:pt x="1" y="1167"/>
                      <a:pt x="270" y="1167"/>
                    </a:cubicBezTo>
                    <a:cubicBezTo>
                      <a:pt x="274" y="1167"/>
                      <a:pt x="279" y="1166"/>
                      <a:pt x="283" y="1166"/>
                    </a:cubicBezTo>
                    <a:cubicBezTo>
                      <a:pt x="572" y="1128"/>
                      <a:pt x="234" y="16"/>
                      <a:pt x="234" y="16"/>
                    </a:cubicBezTo>
                    <a:cubicBezTo>
                      <a:pt x="214" y="6"/>
                      <a:pt x="193" y="0"/>
                      <a:pt x="1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84"/>
              <p:cNvSpPr/>
              <p:nvPr/>
            </p:nvSpPr>
            <p:spPr>
              <a:xfrm>
                <a:off x="2953418" y="3814368"/>
                <a:ext cx="20673" cy="20926"/>
              </a:xfrm>
              <a:custGeom>
                <a:rect b="b" l="l" r="r" t="t"/>
                <a:pathLst>
                  <a:path extrusionOk="0" h="828" w="818">
                    <a:moveTo>
                      <a:pt x="654" y="0"/>
                    </a:moveTo>
                    <a:cubicBezTo>
                      <a:pt x="654" y="0"/>
                      <a:pt x="1" y="752"/>
                      <a:pt x="126" y="823"/>
                    </a:cubicBezTo>
                    <a:cubicBezTo>
                      <a:pt x="131" y="826"/>
                      <a:pt x="138" y="828"/>
                      <a:pt x="145" y="828"/>
                    </a:cubicBezTo>
                    <a:cubicBezTo>
                      <a:pt x="300" y="828"/>
                      <a:pt x="818" y="120"/>
                      <a:pt x="818" y="120"/>
                    </a:cubicBezTo>
                    <a:lnTo>
                      <a:pt x="6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84"/>
              <p:cNvSpPr/>
              <p:nvPr/>
            </p:nvSpPr>
            <p:spPr>
              <a:xfrm>
                <a:off x="2939796" y="3831123"/>
                <a:ext cx="21431" cy="28735"/>
              </a:xfrm>
              <a:custGeom>
                <a:rect b="b" l="l" r="r" t="t"/>
                <a:pathLst>
                  <a:path extrusionOk="0" h="1137" w="848">
                    <a:moveTo>
                      <a:pt x="695" y="1"/>
                    </a:moveTo>
                    <a:cubicBezTo>
                      <a:pt x="688" y="1"/>
                      <a:pt x="682" y="1"/>
                      <a:pt x="676" y="2"/>
                    </a:cubicBezTo>
                    <a:cubicBezTo>
                      <a:pt x="676" y="2"/>
                      <a:pt x="0" y="1027"/>
                      <a:pt x="240" y="1130"/>
                    </a:cubicBezTo>
                    <a:cubicBezTo>
                      <a:pt x="250" y="1135"/>
                      <a:pt x="261" y="1137"/>
                      <a:pt x="272" y="1137"/>
                    </a:cubicBezTo>
                    <a:cubicBezTo>
                      <a:pt x="511" y="1137"/>
                      <a:pt x="847" y="87"/>
                      <a:pt x="785" y="40"/>
                    </a:cubicBezTo>
                    <a:cubicBezTo>
                      <a:pt x="762" y="13"/>
                      <a:pt x="728" y="1"/>
                      <a:pt x="6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84"/>
              <p:cNvSpPr/>
              <p:nvPr/>
            </p:nvSpPr>
            <p:spPr>
              <a:xfrm>
                <a:off x="2964310" y="3812927"/>
                <a:ext cx="16503" cy="30428"/>
              </a:xfrm>
              <a:custGeom>
                <a:rect b="b" l="l" r="r" t="t"/>
                <a:pathLst>
                  <a:path extrusionOk="0" h="1204" w="653">
                    <a:moveTo>
                      <a:pt x="518" y="0"/>
                    </a:moveTo>
                    <a:cubicBezTo>
                      <a:pt x="501" y="0"/>
                      <a:pt x="485" y="5"/>
                      <a:pt x="469" y="14"/>
                    </a:cubicBezTo>
                    <a:cubicBezTo>
                      <a:pt x="469" y="14"/>
                      <a:pt x="0" y="1142"/>
                      <a:pt x="251" y="1202"/>
                    </a:cubicBezTo>
                    <a:cubicBezTo>
                      <a:pt x="256" y="1203"/>
                      <a:pt x="262" y="1203"/>
                      <a:pt x="268" y="1203"/>
                    </a:cubicBezTo>
                    <a:cubicBezTo>
                      <a:pt x="513" y="1203"/>
                      <a:pt x="652" y="62"/>
                      <a:pt x="583" y="25"/>
                    </a:cubicBezTo>
                    <a:cubicBezTo>
                      <a:pt x="564" y="9"/>
                      <a:pt x="541" y="0"/>
                      <a:pt x="51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84"/>
              <p:cNvSpPr/>
              <p:nvPr/>
            </p:nvSpPr>
            <p:spPr>
              <a:xfrm>
                <a:off x="2958093" y="3842344"/>
                <a:ext cx="16528" cy="30352"/>
              </a:xfrm>
              <a:custGeom>
                <a:rect b="b" l="l" r="r" t="t"/>
                <a:pathLst>
                  <a:path extrusionOk="0" h="1201" w="654">
                    <a:moveTo>
                      <a:pt x="516" y="1"/>
                    </a:moveTo>
                    <a:cubicBezTo>
                      <a:pt x="500" y="1"/>
                      <a:pt x="485" y="4"/>
                      <a:pt x="469" y="10"/>
                    </a:cubicBezTo>
                    <a:cubicBezTo>
                      <a:pt x="469" y="10"/>
                      <a:pt x="1" y="1138"/>
                      <a:pt x="252" y="1198"/>
                    </a:cubicBezTo>
                    <a:cubicBezTo>
                      <a:pt x="257" y="1199"/>
                      <a:pt x="263" y="1200"/>
                      <a:pt x="269" y="1200"/>
                    </a:cubicBezTo>
                    <a:cubicBezTo>
                      <a:pt x="514" y="1200"/>
                      <a:pt x="653" y="64"/>
                      <a:pt x="584" y="21"/>
                    </a:cubicBezTo>
                    <a:cubicBezTo>
                      <a:pt x="564" y="8"/>
                      <a:pt x="540" y="1"/>
                      <a:pt x="5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84"/>
              <p:cNvSpPr/>
              <p:nvPr/>
            </p:nvSpPr>
            <p:spPr>
              <a:xfrm>
                <a:off x="2951497" y="3870473"/>
                <a:ext cx="16655" cy="30453"/>
              </a:xfrm>
              <a:custGeom>
                <a:rect b="b" l="l" r="r" t="t"/>
                <a:pathLst>
                  <a:path extrusionOk="0" h="1205" w="659">
                    <a:moveTo>
                      <a:pt x="521" y="1"/>
                    </a:moveTo>
                    <a:cubicBezTo>
                      <a:pt x="505" y="1"/>
                      <a:pt x="488" y="5"/>
                      <a:pt x="474" y="14"/>
                    </a:cubicBezTo>
                    <a:cubicBezTo>
                      <a:pt x="474" y="14"/>
                      <a:pt x="0" y="1142"/>
                      <a:pt x="256" y="1202"/>
                    </a:cubicBezTo>
                    <a:cubicBezTo>
                      <a:pt x="262" y="1204"/>
                      <a:pt x="268" y="1204"/>
                      <a:pt x="273" y="1204"/>
                    </a:cubicBezTo>
                    <a:cubicBezTo>
                      <a:pt x="519" y="1204"/>
                      <a:pt x="658" y="63"/>
                      <a:pt x="589" y="25"/>
                    </a:cubicBezTo>
                    <a:cubicBezTo>
                      <a:pt x="570" y="9"/>
                      <a:pt x="54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84"/>
              <p:cNvSpPr/>
              <p:nvPr/>
            </p:nvSpPr>
            <p:spPr>
              <a:xfrm>
                <a:off x="2976567" y="3818841"/>
                <a:ext cx="14304" cy="29442"/>
              </a:xfrm>
              <a:custGeom>
                <a:rect b="b" l="l" r="r" t="t"/>
                <a:pathLst>
                  <a:path extrusionOk="0" h="1165" w="566">
                    <a:moveTo>
                      <a:pt x="387" y="0"/>
                    </a:moveTo>
                    <a:cubicBezTo>
                      <a:pt x="368" y="0"/>
                      <a:pt x="349" y="5"/>
                      <a:pt x="332" y="14"/>
                    </a:cubicBezTo>
                    <a:cubicBezTo>
                      <a:pt x="332" y="14"/>
                      <a:pt x="0" y="1126"/>
                      <a:pt x="283" y="1164"/>
                    </a:cubicBezTo>
                    <a:cubicBezTo>
                      <a:pt x="288" y="1164"/>
                      <a:pt x="293" y="1165"/>
                      <a:pt x="297" y="1165"/>
                    </a:cubicBezTo>
                    <a:cubicBezTo>
                      <a:pt x="566" y="1165"/>
                      <a:pt x="538" y="52"/>
                      <a:pt x="458" y="20"/>
                    </a:cubicBezTo>
                    <a:cubicBezTo>
                      <a:pt x="436" y="7"/>
                      <a:pt x="411" y="0"/>
                      <a:pt x="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84"/>
              <p:cNvSpPr/>
              <p:nvPr/>
            </p:nvSpPr>
            <p:spPr>
              <a:xfrm>
                <a:off x="2974343" y="3847273"/>
                <a:ext cx="14481" cy="29518"/>
              </a:xfrm>
              <a:custGeom>
                <a:rect b="b" l="l" r="r" t="t"/>
                <a:pathLst>
                  <a:path extrusionOk="0" h="1168" w="573">
                    <a:moveTo>
                      <a:pt x="399" y="1"/>
                    </a:moveTo>
                    <a:cubicBezTo>
                      <a:pt x="377" y="1"/>
                      <a:pt x="355" y="6"/>
                      <a:pt x="333" y="17"/>
                    </a:cubicBezTo>
                    <a:cubicBezTo>
                      <a:pt x="333" y="17"/>
                      <a:pt x="1" y="1129"/>
                      <a:pt x="284" y="1167"/>
                    </a:cubicBezTo>
                    <a:cubicBezTo>
                      <a:pt x="289" y="1167"/>
                      <a:pt x="294" y="1168"/>
                      <a:pt x="298" y="1168"/>
                    </a:cubicBezTo>
                    <a:cubicBezTo>
                      <a:pt x="572" y="1168"/>
                      <a:pt x="544" y="55"/>
                      <a:pt x="464" y="17"/>
                    </a:cubicBezTo>
                    <a:cubicBezTo>
                      <a:pt x="442" y="6"/>
                      <a:pt x="420" y="1"/>
                      <a:pt x="39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84"/>
              <p:cNvSpPr/>
              <p:nvPr/>
            </p:nvSpPr>
            <p:spPr>
              <a:xfrm>
                <a:off x="2971589" y="3874820"/>
                <a:ext cx="14481" cy="29518"/>
              </a:xfrm>
              <a:custGeom>
                <a:rect b="b" l="l" r="r" t="t"/>
                <a:pathLst>
                  <a:path extrusionOk="0" h="1168" w="573">
                    <a:moveTo>
                      <a:pt x="401" y="0"/>
                    </a:moveTo>
                    <a:cubicBezTo>
                      <a:pt x="380" y="0"/>
                      <a:pt x="358" y="6"/>
                      <a:pt x="339" y="17"/>
                    </a:cubicBezTo>
                    <a:cubicBezTo>
                      <a:pt x="339" y="17"/>
                      <a:pt x="1" y="1128"/>
                      <a:pt x="290" y="1167"/>
                    </a:cubicBezTo>
                    <a:cubicBezTo>
                      <a:pt x="294" y="1167"/>
                      <a:pt x="299" y="1167"/>
                      <a:pt x="303" y="1167"/>
                    </a:cubicBezTo>
                    <a:cubicBezTo>
                      <a:pt x="572" y="1167"/>
                      <a:pt x="544" y="54"/>
                      <a:pt x="464" y="17"/>
                    </a:cubicBezTo>
                    <a:cubicBezTo>
                      <a:pt x="445" y="6"/>
                      <a:pt x="423" y="0"/>
                      <a:pt x="4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84"/>
              <p:cNvSpPr/>
              <p:nvPr/>
            </p:nvSpPr>
            <p:spPr>
              <a:xfrm>
                <a:off x="2989355" y="3824805"/>
                <a:ext cx="11853" cy="26915"/>
              </a:xfrm>
              <a:custGeom>
                <a:rect b="b" l="l" r="r" t="t"/>
                <a:pathLst>
                  <a:path extrusionOk="0" h="1065" w="469">
                    <a:moveTo>
                      <a:pt x="278" y="1"/>
                    </a:moveTo>
                    <a:cubicBezTo>
                      <a:pt x="258" y="1"/>
                      <a:pt x="239" y="6"/>
                      <a:pt x="224" y="18"/>
                    </a:cubicBezTo>
                    <a:cubicBezTo>
                      <a:pt x="224" y="18"/>
                      <a:pt x="1" y="1048"/>
                      <a:pt x="235" y="1064"/>
                    </a:cubicBezTo>
                    <a:cubicBezTo>
                      <a:pt x="237" y="1064"/>
                      <a:pt x="239" y="1064"/>
                      <a:pt x="241" y="1064"/>
                    </a:cubicBezTo>
                    <a:cubicBezTo>
                      <a:pt x="468" y="1064"/>
                      <a:pt x="398" y="45"/>
                      <a:pt x="328" y="12"/>
                    </a:cubicBezTo>
                    <a:cubicBezTo>
                      <a:pt x="313" y="5"/>
                      <a:pt x="295" y="1"/>
                      <a:pt x="27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84"/>
              <p:cNvSpPr/>
              <p:nvPr/>
            </p:nvSpPr>
            <p:spPr>
              <a:xfrm>
                <a:off x="2988824" y="3850735"/>
                <a:ext cx="11828" cy="26865"/>
              </a:xfrm>
              <a:custGeom>
                <a:rect b="b" l="l" r="r" t="t"/>
                <a:pathLst>
                  <a:path extrusionOk="0" h="1063" w="468">
                    <a:moveTo>
                      <a:pt x="284" y="1"/>
                    </a:moveTo>
                    <a:cubicBezTo>
                      <a:pt x="263" y="1"/>
                      <a:pt x="242" y="7"/>
                      <a:pt x="223" y="16"/>
                    </a:cubicBezTo>
                    <a:cubicBezTo>
                      <a:pt x="223" y="16"/>
                      <a:pt x="0" y="1046"/>
                      <a:pt x="234" y="1062"/>
                    </a:cubicBezTo>
                    <a:cubicBezTo>
                      <a:pt x="236" y="1063"/>
                      <a:pt x="238" y="1063"/>
                      <a:pt x="240" y="1063"/>
                    </a:cubicBezTo>
                    <a:cubicBezTo>
                      <a:pt x="468" y="1063"/>
                      <a:pt x="397" y="38"/>
                      <a:pt x="327" y="11"/>
                    </a:cubicBezTo>
                    <a:cubicBezTo>
                      <a:pt x="313" y="4"/>
                      <a:pt x="299" y="1"/>
                      <a:pt x="28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84"/>
              <p:cNvSpPr/>
              <p:nvPr/>
            </p:nvSpPr>
            <p:spPr>
              <a:xfrm>
                <a:off x="2987839" y="3875755"/>
                <a:ext cx="11853" cy="26915"/>
              </a:xfrm>
              <a:custGeom>
                <a:rect b="b" l="l" r="r" t="t"/>
                <a:pathLst>
                  <a:path extrusionOk="0" h="1065" w="469">
                    <a:moveTo>
                      <a:pt x="278" y="1"/>
                    </a:moveTo>
                    <a:cubicBezTo>
                      <a:pt x="258" y="1"/>
                      <a:pt x="239" y="6"/>
                      <a:pt x="224" y="18"/>
                    </a:cubicBezTo>
                    <a:cubicBezTo>
                      <a:pt x="224" y="18"/>
                      <a:pt x="1" y="1048"/>
                      <a:pt x="235" y="1064"/>
                    </a:cubicBezTo>
                    <a:cubicBezTo>
                      <a:pt x="237" y="1064"/>
                      <a:pt x="239" y="1064"/>
                      <a:pt x="241" y="1064"/>
                    </a:cubicBezTo>
                    <a:cubicBezTo>
                      <a:pt x="468" y="1064"/>
                      <a:pt x="398" y="40"/>
                      <a:pt x="328" y="12"/>
                    </a:cubicBezTo>
                    <a:cubicBezTo>
                      <a:pt x="313" y="5"/>
                      <a:pt x="295" y="1"/>
                      <a:pt x="27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84"/>
              <p:cNvSpPr/>
              <p:nvPr/>
            </p:nvSpPr>
            <p:spPr>
              <a:xfrm>
                <a:off x="2960721" y="3801226"/>
                <a:ext cx="45870" cy="28583"/>
              </a:xfrm>
              <a:custGeom>
                <a:rect b="b" l="l" r="r" t="t"/>
                <a:pathLst>
                  <a:path extrusionOk="0" h="1131" w="1815">
                    <a:moveTo>
                      <a:pt x="902" y="0"/>
                    </a:moveTo>
                    <a:cubicBezTo>
                      <a:pt x="718" y="0"/>
                      <a:pt x="543" y="87"/>
                      <a:pt x="404" y="226"/>
                    </a:cubicBezTo>
                    <a:cubicBezTo>
                      <a:pt x="404" y="226"/>
                      <a:pt x="0" y="362"/>
                      <a:pt x="137" y="673"/>
                    </a:cubicBezTo>
                    <a:cubicBezTo>
                      <a:pt x="273" y="989"/>
                      <a:pt x="899" y="869"/>
                      <a:pt x="1101" y="1076"/>
                    </a:cubicBezTo>
                    <a:cubicBezTo>
                      <a:pt x="1138" y="1114"/>
                      <a:pt x="1186" y="1131"/>
                      <a:pt x="1240" y="1131"/>
                    </a:cubicBezTo>
                    <a:cubicBezTo>
                      <a:pt x="1481" y="1131"/>
                      <a:pt x="1814" y="779"/>
                      <a:pt x="1515" y="373"/>
                    </a:cubicBezTo>
                    <a:cubicBezTo>
                      <a:pt x="1325" y="109"/>
                      <a:pt x="1108" y="0"/>
                      <a:pt x="90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84"/>
              <p:cNvSpPr/>
              <p:nvPr/>
            </p:nvSpPr>
            <p:spPr>
              <a:xfrm>
                <a:off x="3231744" y="4292043"/>
                <a:ext cx="109354" cy="92270"/>
              </a:xfrm>
              <a:custGeom>
                <a:rect b="b" l="l" r="r" t="t"/>
                <a:pathLst>
                  <a:path extrusionOk="0" h="3651" w="4327">
                    <a:moveTo>
                      <a:pt x="1399" y="1"/>
                    </a:moveTo>
                    <a:cubicBezTo>
                      <a:pt x="992" y="1"/>
                      <a:pt x="498" y="145"/>
                      <a:pt x="251" y="765"/>
                    </a:cubicBezTo>
                    <a:cubicBezTo>
                      <a:pt x="251" y="765"/>
                      <a:pt x="0" y="1108"/>
                      <a:pt x="300" y="1304"/>
                    </a:cubicBezTo>
                    <a:cubicBezTo>
                      <a:pt x="594" y="1495"/>
                      <a:pt x="850" y="1457"/>
                      <a:pt x="975" y="1805"/>
                    </a:cubicBezTo>
                    <a:cubicBezTo>
                      <a:pt x="1095" y="2149"/>
                      <a:pt x="1629" y="2683"/>
                      <a:pt x="2190" y="3091"/>
                    </a:cubicBezTo>
                    <a:cubicBezTo>
                      <a:pt x="2329" y="3191"/>
                      <a:pt x="2509" y="3651"/>
                      <a:pt x="2790" y="3651"/>
                    </a:cubicBezTo>
                    <a:cubicBezTo>
                      <a:pt x="2818" y="3651"/>
                      <a:pt x="2847" y="3646"/>
                      <a:pt x="2877" y="3636"/>
                    </a:cubicBezTo>
                    <a:cubicBezTo>
                      <a:pt x="3204" y="3522"/>
                      <a:pt x="2561" y="2803"/>
                      <a:pt x="2463" y="2775"/>
                    </a:cubicBezTo>
                    <a:cubicBezTo>
                      <a:pt x="2463" y="2775"/>
                      <a:pt x="1809" y="1996"/>
                      <a:pt x="1706" y="1838"/>
                    </a:cubicBezTo>
                    <a:lnTo>
                      <a:pt x="1706" y="1838"/>
                    </a:lnTo>
                    <a:cubicBezTo>
                      <a:pt x="1706" y="1838"/>
                      <a:pt x="2310" y="2269"/>
                      <a:pt x="2512" y="2672"/>
                    </a:cubicBezTo>
                    <a:cubicBezTo>
                      <a:pt x="2616" y="2873"/>
                      <a:pt x="3079" y="3266"/>
                      <a:pt x="3139" y="3413"/>
                    </a:cubicBezTo>
                    <a:cubicBezTo>
                      <a:pt x="3163" y="3472"/>
                      <a:pt x="3221" y="3501"/>
                      <a:pt x="3277" y="3501"/>
                    </a:cubicBezTo>
                    <a:cubicBezTo>
                      <a:pt x="3361" y="3501"/>
                      <a:pt x="3439" y="3435"/>
                      <a:pt x="3384" y="3304"/>
                    </a:cubicBezTo>
                    <a:cubicBezTo>
                      <a:pt x="3286" y="3081"/>
                      <a:pt x="2948" y="2672"/>
                      <a:pt x="2948" y="2672"/>
                    </a:cubicBezTo>
                    <a:lnTo>
                      <a:pt x="2948" y="2672"/>
                    </a:lnTo>
                    <a:lnTo>
                      <a:pt x="3531" y="3320"/>
                    </a:lnTo>
                    <a:cubicBezTo>
                      <a:pt x="3531" y="3320"/>
                      <a:pt x="3614" y="3401"/>
                      <a:pt x="3713" y="3401"/>
                    </a:cubicBezTo>
                    <a:cubicBezTo>
                      <a:pt x="3748" y="3401"/>
                      <a:pt x="3784" y="3391"/>
                      <a:pt x="3820" y="3364"/>
                    </a:cubicBezTo>
                    <a:cubicBezTo>
                      <a:pt x="3896" y="3306"/>
                      <a:pt x="3759" y="3093"/>
                      <a:pt x="3599" y="2903"/>
                    </a:cubicBezTo>
                    <a:lnTo>
                      <a:pt x="3599" y="2903"/>
                    </a:lnTo>
                    <a:lnTo>
                      <a:pt x="3831" y="3130"/>
                    </a:lnTo>
                    <a:cubicBezTo>
                      <a:pt x="3831" y="3130"/>
                      <a:pt x="3963" y="3284"/>
                      <a:pt x="4048" y="3284"/>
                    </a:cubicBezTo>
                    <a:cubicBezTo>
                      <a:pt x="4068" y="3284"/>
                      <a:pt x="4085" y="3275"/>
                      <a:pt x="4098" y="3255"/>
                    </a:cubicBezTo>
                    <a:cubicBezTo>
                      <a:pt x="4144" y="3181"/>
                      <a:pt x="4133" y="2991"/>
                      <a:pt x="3955" y="2756"/>
                    </a:cubicBezTo>
                    <a:lnTo>
                      <a:pt x="3955" y="2756"/>
                    </a:lnTo>
                    <a:cubicBezTo>
                      <a:pt x="4036" y="2825"/>
                      <a:pt x="4113" y="2878"/>
                      <a:pt x="4161" y="2878"/>
                    </a:cubicBezTo>
                    <a:cubicBezTo>
                      <a:pt x="4176" y="2878"/>
                      <a:pt x="4187" y="2873"/>
                      <a:pt x="4196" y="2863"/>
                    </a:cubicBezTo>
                    <a:cubicBezTo>
                      <a:pt x="4196" y="2863"/>
                      <a:pt x="4326" y="2835"/>
                      <a:pt x="3765" y="2121"/>
                    </a:cubicBezTo>
                    <a:cubicBezTo>
                      <a:pt x="3765" y="2121"/>
                      <a:pt x="3002" y="1206"/>
                      <a:pt x="2474" y="857"/>
                    </a:cubicBezTo>
                    <a:cubicBezTo>
                      <a:pt x="1945" y="514"/>
                      <a:pt x="1994" y="411"/>
                      <a:pt x="2043" y="111"/>
                    </a:cubicBezTo>
                    <a:cubicBezTo>
                      <a:pt x="2043" y="111"/>
                      <a:pt x="1754" y="1"/>
                      <a:pt x="13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84"/>
              <p:cNvSpPr/>
              <p:nvPr/>
            </p:nvSpPr>
            <p:spPr>
              <a:xfrm>
                <a:off x="3056706" y="3695536"/>
                <a:ext cx="200259" cy="117189"/>
              </a:xfrm>
              <a:custGeom>
                <a:rect b="b" l="l" r="r" t="t"/>
                <a:pathLst>
                  <a:path extrusionOk="0" h="4637" w="7924">
                    <a:moveTo>
                      <a:pt x="5970" y="1"/>
                    </a:moveTo>
                    <a:cubicBezTo>
                      <a:pt x="4955" y="1"/>
                      <a:pt x="4725" y="801"/>
                      <a:pt x="4725" y="801"/>
                    </a:cubicBezTo>
                    <a:cubicBezTo>
                      <a:pt x="4725" y="801"/>
                      <a:pt x="4332" y="1387"/>
                      <a:pt x="4594" y="1387"/>
                    </a:cubicBezTo>
                    <a:cubicBezTo>
                      <a:pt x="4630" y="1387"/>
                      <a:pt x="4678" y="1376"/>
                      <a:pt x="4741" y="1351"/>
                    </a:cubicBezTo>
                    <a:cubicBezTo>
                      <a:pt x="4823" y="1319"/>
                      <a:pt x="4902" y="1304"/>
                      <a:pt x="4977" y="1304"/>
                    </a:cubicBezTo>
                    <a:cubicBezTo>
                      <a:pt x="5381" y="1304"/>
                      <a:pt x="5675" y="1750"/>
                      <a:pt x="5716" y="2376"/>
                    </a:cubicBezTo>
                    <a:cubicBezTo>
                      <a:pt x="5760" y="3111"/>
                      <a:pt x="5291" y="2850"/>
                      <a:pt x="4741" y="3525"/>
                    </a:cubicBezTo>
                    <a:cubicBezTo>
                      <a:pt x="4475" y="3855"/>
                      <a:pt x="4307" y="3939"/>
                      <a:pt x="4204" y="3939"/>
                    </a:cubicBezTo>
                    <a:cubicBezTo>
                      <a:pt x="4166" y="3939"/>
                      <a:pt x="4136" y="3927"/>
                      <a:pt x="4114" y="3912"/>
                    </a:cubicBezTo>
                    <a:lnTo>
                      <a:pt x="4114" y="3841"/>
                    </a:lnTo>
                    <a:cubicBezTo>
                      <a:pt x="4109" y="3858"/>
                      <a:pt x="4098" y="3874"/>
                      <a:pt x="4087" y="3885"/>
                    </a:cubicBezTo>
                    <a:cubicBezTo>
                      <a:pt x="4076" y="3874"/>
                      <a:pt x="4065" y="3858"/>
                      <a:pt x="4060" y="3841"/>
                    </a:cubicBezTo>
                    <a:lnTo>
                      <a:pt x="4060" y="3912"/>
                    </a:lnTo>
                    <a:cubicBezTo>
                      <a:pt x="4038" y="3927"/>
                      <a:pt x="4008" y="3939"/>
                      <a:pt x="3970" y="3939"/>
                    </a:cubicBezTo>
                    <a:cubicBezTo>
                      <a:pt x="3867" y="3939"/>
                      <a:pt x="3698" y="3855"/>
                      <a:pt x="3428" y="3525"/>
                    </a:cubicBezTo>
                    <a:cubicBezTo>
                      <a:pt x="2877" y="2855"/>
                      <a:pt x="2409" y="3117"/>
                      <a:pt x="2452" y="2381"/>
                    </a:cubicBezTo>
                    <a:cubicBezTo>
                      <a:pt x="2494" y="1754"/>
                      <a:pt x="2789" y="1311"/>
                      <a:pt x="3195" y="1311"/>
                    </a:cubicBezTo>
                    <a:cubicBezTo>
                      <a:pt x="3269" y="1311"/>
                      <a:pt x="3347" y="1326"/>
                      <a:pt x="3428" y="1357"/>
                    </a:cubicBezTo>
                    <a:cubicBezTo>
                      <a:pt x="3491" y="1382"/>
                      <a:pt x="3539" y="1393"/>
                      <a:pt x="3574" y="1393"/>
                    </a:cubicBezTo>
                    <a:cubicBezTo>
                      <a:pt x="3836" y="1393"/>
                      <a:pt x="3444" y="806"/>
                      <a:pt x="3444" y="806"/>
                    </a:cubicBezTo>
                    <a:cubicBezTo>
                      <a:pt x="3444" y="806"/>
                      <a:pt x="3332" y="89"/>
                      <a:pt x="2574" y="89"/>
                    </a:cubicBezTo>
                    <a:cubicBezTo>
                      <a:pt x="2330" y="89"/>
                      <a:pt x="2019" y="163"/>
                      <a:pt x="1624" y="360"/>
                    </a:cubicBezTo>
                    <a:cubicBezTo>
                      <a:pt x="0" y="1161"/>
                      <a:pt x="507" y="2087"/>
                      <a:pt x="1292" y="2506"/>
                    </a:cubicBezTo>
                    <a:cubicBezTo>
                      <a:pt x="2076" y="2926"/>
                      <a:pt x="1777" y="2959"/>
                      <a:pt x="2033" y="3422"/>
                    </a:cubicBezTo>
                    <a:cubicBezTo>
                      <a:pt x="2143" y="3621"/>
                      <a:pt x="2238" y="3651"/>
                      <a:pt x="2342" y="3651"/>
                    </a:cubicBezTo>
                    <a:cubicBezTo>
                      <a:pt x="2386" y="3651"/>
                      <a:pt x="2431" y="3646"/>
                      <a:pt x="2479" y="3646"/>
                    </a:cubicBezTo>
                    <a:cubicBezTo>
                      <a:pt x="2582" y="3646"/>
                      <a:pt x="2700" y="3670"/>
                      <a:pt x="2850" y="3820"/>
                    </a:cubicBezTo>
                    <a:cubicBezTo>
                      <a:pt x="3221" y="4190"/>
                      <a:pt x="3559" y="4610"/>
                      <a:pt x="4060" y="4637"/>
                    </a:cubicBezTo>
                    <a:lnTo>
                      <a:pt x="4114" y="4637"/>
                    </a:lnTo>
                    <a:cubicBezTo>
                      <a:pt x="4621" y="4610"/>
                      <a:pt x="4953" y="4190"/>
                      <a:pt x="5324" y="3814"/>
                    </a:cubicBezTo>
                    <a:cubicBezTo>
                      <a:pt x="5474" y="3664"/>
                      <a:pt x="5592" y="3640"/>
                      <a:pt x="5695" y="3640"/>
                    </a:cubicBezTo>
                    <a:cubicBezTo>
                      <a:pt x="5743" y="3640"/>
                      <a:pt x="5789" y="3646"/>
                      <a:pt x="5832" y="3646"/>
                    </a:cubicBezTo>
                    <a:cubicBezTo>
                      <a:pt x="5936" y="3646"/>
                      <a:pt x="6031" y="3616"/>
                      <a:pt x="6141" y="3416"/>
                    </a:cubicBezTo>
                    <a:cubicBezTo>
                      <a:pt x="6397" y="2953"/>
                      <a:pt x="6354" y="2719"/>
                      <a:pt x="7139" y="2299"/>
                    </a:cubicBezTo>
                    <a:cubicBezTo>
                      <a:pt x="7923" y="1880"/>
                      <a:pt x="7678" y="436"/>
                      <a:pt x="6801" y="147"/>
                    </a:cubicBezTo>
                    <a:cubicBezTo>
                      <a:pt x="6478" y="43"/>
                      <a:pt x="6203" y="1"/>
                      <a:pt x="597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84"/>
              <p:cNvSpPr/>
              <p:nvPr/>
            </p:nvSpPr>
            <p:spPr>
              <a:xfrm>
                <a:off x="3147864" y="3709992"/>
                <a:ext cx="25500" cy="16402"/>
              </a:xfrm>
              <a:custGeom>
                <a:rect b="b" l="l" r="r" t="t"/>
                <a:pathLst>
                  <a:path extrusionOk="0" h="649" w="1009">
                    <a:moveTo>
                      <a:pt x="126" y="0"/>
                    </a:moveTo>
                    <a:cubicBezTo>
                      <a:pt x="55" y="0"/>
                      <a:pt x="1" y="55"/>
                      <a:pt x="1" y="120"/>
                    </a:cubicBezTo>
                    <a:lnTo>
                      <a:pt x="1" y="529"/>
                    </a:lnTo>
                    <a:cubicBezTo>
                      <a:pt x="1" y="594"/>
                      <a:pt x="55" y="648"/>
                      <a:pt x="126" y="648"/>
                    </a:cubicBezTo>
                    <a:lnTo>
                      <a:pt x="889" y="648"/>
                    </a:lnTo>
                    <a:cubicBezTo>
                      <a:pt x="954" y="648"/>
                      <a:pt x="1009" y="594"/>
                      <a:pt x="1009" y="523"/>
                    </a:cubicBezTo>
                    <a:lnTo>
                      <a:pt x="1009" y="120"/>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84"/>
              <p:cNvSpPr/>
              <p:nvPr/>
            </p:nvSpPr>
            <p:spPr>
              <a:xfrm>
                <a:off x="3147864" y="3704483"/>
                <a:ext cx="25500" cy="5535"/>
              </a:xfrm>
              <a:custGeom>
                <a:rect b="b" l="l" r="r" t="t"/>
                <a:pathLst>
                  <a:path extrusionOk="0" h="219" w="1009">
                    <a:moveTo>
                      <a:pt x="110" y="0"/>
                    </a:moveTo>
                    <a:cubicBezTo>
                      <a:pt x="50" y="0"/>
                      <a:pt x="1" y="49"/>
                      <a:pt x="1" y="109"/>
                    </a:cubicBezTo>
                    <a:cubicBezTo>
                      <a:pt x="1" y="169"/>
                      <a:pt x="50" y="218"/>
                      <a:pt x="110"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84"/>
              <p:cNvSpPr/>
              <p:nvPr/>
            </p:nvSpPr>
            <p:spPr>
              <a:xfrm>
                <a:off x="3147864" y="3688081"/>
                <a:ext cx="25500" cy="16427"/>
              </a:xfrm>
              <a:custGeom>
                <a:rect b="b" l="l" r="r" t="t"/>
                <a:pathLst>
                  <a:path extrusionOk="0" h="650" w="1009">
                    <a:moveTo>
                      <a:pt x="120" y="1"/>
                    </a:moveTo>
                    <a:cubicBezTo>
                      <a:pt x="55" y="1"/>
                      <a:pt x="1" y="55"/>
                      <a:pt x="1" y="121"/>
                    </a:cubicBezTo>
                    <a:lnTo>
                      <a:pt x="1" y="529"/>
                    </a:lnTo>
                    <a:cubicBezTo>
                      <a:pt x="1" y="595"/>
                      <a:pt x="55" y="649"/>
                      <a:pt x="126" y="649"/>
                    </a:cubicBezTo>
                    <a:lnTo>
                      <a:pt x="889" y="649"/>
                    </a:lnTo>
                    <a:cubicBezTo>
                      <a:pt x="954" y="649"/>
                      <a:pt x="1009" y="595"/>
                      <a:pt x="1009" y="524"/>
                    </a:cubicBezTo>
                    <a:lnTo>
                      <a:pt x="1009" y="121"/>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84"/>
              <p:cNvSpPr/>
              <p:nvPr/>
            </p:nvSpPr>
            <p:spPr>
              <a:xfrm>
                <a:off x="3147864" y="3682572"/>
                <a:ext cx="25500" cy="5535"/>
              </a:xfrm>
              <a:custGeom>
                <a:rect b="b" l="l" r="r" t="t"/>
                <a:pathLst>
                  <a:path extrusionOk="0" h="219" w="1009">
                    <a:moveTo>
                      <a:pt x="110" y="1"/>
                    </a:moveTo>
                    <a:cubicBezTo>
                      <a:pt x="50" y="1"/>
                      <a:pt x="1" y="50"/>
                      <a:pt x="1" y="110"/>
                    </a:cubicBezTo>
                    <a:cubicBezTo>
                      <a:pt x="1" y="170"/>
                      <a:pt x="50" y="219"/>
                      <a:pt x="110"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84"/>
              <p:cNvSpPr/>
              <p:nvPr/>
            </p:nvSpPr>
            <p:spPr>
              <a:xfrm>
                <a:off x="3147864" y="3666195"/>
                <a:ext cx="25500" cy="16402"/>
              </a:xfrm>
              <a:custGeom>
                <a:rect b="b" l="l" r="r" t="t"/>
                <a:pathLst>
                  <a:path extrusionOk="0" h="649" w="1009">
                    <a:moveTo>
                      <a:pt x="120" y="0"/>
                    </a:moveTo>
                    <a:cubicBezTo>
                      <a:pt x="55" y="0"/>
                      <a:pt x="1" y="55"/>
                      <a:pt x="1" y="120"/>
                    </a:cubicBezTo>
                    <a:lnTo>
                      <a:pt x="1" y="523"/>
                    </a:lnTo>
                    <a:cubicBezTo>
                      <a:pt x="1" y="594"/>
                      <a:pt x="55" y="649"/>
                      <a:pt x="120" y="649"/>
                    </a:cubicBezTo>
                    <a:lnTo>
                      <a:pt x="883" y="649"/>
                    </a:lnTo>
                    <a:cubicBezTo>
                      <a:pt x="954" y="649"/>
                      <a:pt x="1009" y="594"/>
                      <a:pt x="1009" y="523"/>
                    </a:cubicBezTo>
                    <a:lnTo>
                      <a:pt x="1009" y="120"/>
                    </a:lnTo>
                    <a:cubicBezTo>
                      <a:pt x="1009" y="55"/>
                      <a:pt x="954" y="0"/>
                      <a:pt x="8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84"/>
              <p:cNvSpPr/>
              <p:nvPr/>
            </p:nvSpPr>
            <p:spPr>
              <a:xfrm>
                <a:off x="3147738" y="3660686"/>
                <a:ext cx="25500" cy="5535"/>
              </a:xfrm>
              <a:custGeom>
                <a:rect b="b" l="l" r="r" t="t"/>
                <a:pathLst>
                  <a:path extrusionOk="0" h="219" w="1009">
                    <a:moveTo>
                      <a:pt x="115" y="0"/>
                    </a:moveTo>
                    <a:cubicBezTo>
                      <a:pt x="49" y="0"/>
                      <a:pt x="0" y="49"/>
                      <a:pt x="6" y="109"/>
                    </a:cubicBezTo>
                    <a:cubicBezTo>
                      <a:pt x="6" y="169"/>
                      <a:pt x="55" y="218"/>
                      <a:pt x="115" y="218"/>
                    </a:cubicBezTo>
                    <a:lnTo>
                      <a:pt x="899" y="218"/>
                    </a:lnTo>
                    <a:cubicBezTo>
                      <a:pt x="959" y="218"/>
                      <a:pt x="1008" y="169"/>
                      <a:pt x="1008" y="109"/>
                    </a:cubicBezTo>
                    <a:cubicBezTo>
                      <a:pt x="1008" y="49"/>
                      <a:pt x="959" y="0"/>
                      <a:pt x="89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84"/>
              <p:cNvSpPr/>
              <p:nvPr/>
            </p:nvSpPr>
            <p:spPr>
              <a:xfrm>
                <a:off x="3147864" y="3644284"/>
                <a:ext cx="25500" cy="16427"/>
              </a:xfrm>
              <a:custGeom>
                <a:rect b="b" l="l" r="r" t="t"/>
                <a:pathLst>
                  <a:path extrusionOk="0" h="650" w="1009">
                    <a:moveTo>
                      <a:pt x="892" y="0"/>
                    </a:moveTo>
                    <a:cubicBezTo>
                      <a:pt x="889" y="0"/>
                      <a:pt x="886" y="1"/>
                      <a:pt x="883" y="1"/>
                    </a:cubicBezTo>
                    <a:lnTo>
                      <a:pt x="120" y="1"/>
                    </a:lnTo>
                    <a:cubicBezTo>
                      <a:pt x="50" y="1"/>
                      <a:pt x="1" y="55"/>
                      <a:pt x="1" y="121"/>
                    </a:cubicBezTo>
                    <a:lnTo>
                      <a:pt x="1" y="524"/>
                    </a:lnTo>
                    <a:cubicBezTo>
                      <a:pt x="1" y="595"/>
                      <a:pt x="55" y="649"/>
                      <a:pt x="120" y="649"/>
                    </a:cubicBezTo>
                    <a:lnTo>
                      <a:pt x="883" y="649"/>
                    </a:lnTo>
                    <a:cubicBezTo>
                      <a:pt x="954" y="644"/>
                      <a:pt x="1009" y="589"/>
                      <a:pt x="1009" y="524"/>
                    </a:cubicBezTo>
                    <a:lnTo>
                      <a:pt x="1003" y="121"/>
                    </a:lnTo>
                    <a:cubicBezTo>
                      <a:pt x="1003" y="53"/>
                      <a:pt x="954" y="0"/>
                      <a:pt x="8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84"/>
              <p:cNvSpPr/>
              <p:nvPr/>
            </p:nvSpPr>
            <p:spPr>
              <a:xfrm>
                <a:off x="3147738" y="3638774"/>
                <a:ext cx="25500" cy="5535"/>
              </a:xfrm>
              <a:custGeom>
                <a:rect b="b" l="l" r="r" t="t"/>
                <a:pathLst>
                  <a:path extrusionOk="0" h="219" w="1009">
                    <a:moveTo>
                      <a:pt x="109" y="1"/>
                    </a:moveTo>
                    <a:cubicBezTo>
                      <a:pt x="49" y="1"/>
                      <a:pt x="0" y="50"/>
                      <a:pt x="0" y="110"/>
                    </a:cubicBezTo>
                    <a:cubicBezTo>
                      <a:pt x="0" y="170"/>
                      <a:pt x="49" y="219"/>
                      <a:pt x="109" y="219"/>
                    </a:cubicBezTo>
                    <a:lnTo>
                      <a:pt x="899" y="219"/>
                    </a:lnTo>
                    <a:cubicBezTo>
                      <a:pt x="959" y="219"/>
                      <a:pt x="1008" y="170"/>
                      <a:pt x="1008" y="110"/>
                    </a:cubicBezTo>
                    <a:cubicBezTo>
                      <a:pt x="1008" y="50"/>
                      <a:pt x="959" y="1"/>
                      <a:pt x="8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84"/>
              <p:cNvSpPr/>
              <p:nvPr/>
            </p:nvSpPr>
            <p:spPr>
              <a:xfrm>
                <a:off x="3147738" y="3622272"/>
                <a:ext cx="25500" cy="16528"/>
              </a:xfrm>
              <a:custGeom>
                <a:rect b="b" l="l" r="r" t="t"/>
                <a:pathLst>
                  <a:path extrusionOk="0" h="654" w="1009">
                    <a:moveTo>
                      <a:pt x="888" y="0"/>
                    </a:moveTo>
                    <a:lnTo>
                      <a:pt x="125" y="5"/>
                    </a:lnTo>
                    <a:cubicBezTo>
                      <a:pt x="55" y="5"/>
                      <a:pt x="0" y="60"/>
                      <a:pt x="0" y="125"/>
                    </a:cubicBezTo>
                    <a:lnTo>
                      <a:pt x="6" y="529"/>
                    </a:lnTo>
                    <a:cubicBezTo>
                      <a:pt x="6" y="599"/>
                      <a:pt x="60" y="654"/>
                      <a:pt x="125" y="654"/>
                    </a:cubicBezTo>
                    <a:lnTo>
                      <a:pt x="888" y="648"/>
                    </a:lnTo>
                    <a:cubicBezTo>
                      <a:pt x="954" y="648"/>
                      <a:pt x="1008" y="594"/>
                      <a:pt x="1008" y="529"/>
                    </a:cubicBezTo>
                    <a:lnTo>
                      <a:pt x="1008" y="125"/>
                    </a:lnTo>
                    <a:cubicBezTo>
                      <a:pt x="1008" y="55"/>
                      <a:pt x="954" y="0"/>
                      <a:pt x="8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84"/>
              <p:cNvSpPr/>
              <p:nvPr/>
            </p:nvSpPr>
            <p:spPr>
              <a:xfrm>
                <a:off x="3147738" y="3616888"/>
                <a:ext cx="25500" cy="5535"/>
              </a:xfrm>
              <a:custGeom>
                <a:rect b="b" l="l" r="r" t="t"/>
                <a:pathLst>
                  <a:path extrusionOk="0" h="219" w="1009">
                    <a:moveTo>
                      <a:pt x="109" y="1"/>
                    </a:moveTo>
                    <a:cubicBezTo>
                      <a:pt x="49" y="1"/>
                      <a:pt x="0" y="50"/>
                      <a:pt x="0" y="109"/>
                    </a:cubicBezTo>
                    <a:cubicBezTo>
                      <a:pt x="0" y="169"/>
                      <a:pt x="49" y="218"/>
                      <a:pt x="109" y="218"/>
                    </a:cubicBezTo>
                    <a:lnTo>
                      <a:pt x="899" y="218"/>
                    </a:lnTo>
                    <a:cubicBezTo>
                      <a:pt x="959" y="218"/>
                      <a:pt x="1008" y="169"/>
                      <a:pt x="1008" y="109"/>
                    </a:cubicBezTo>
                    <a:cubicBezTo>
                      <a:pt x="1008" y="44"/>
                      <a:pt x="959" y="1"/>
                      <a:pt x="8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84"/>
              <p:cNvSpPr/>
              <p:nvPr/>
            </p:nvSpPr>
            <p:spPr>
              <a:xfrm>
                <a:off x="3147738" y="3600360"/>
                <a:ext cx="25500" cy="16427"/>
              </a:xfrm>
              <a:custGeom>
                <a:rect b="b" l="l" r="r" t="t"/>
                <a:pathLst>
                  <a:path extrusionOk="0" h="650" w="1009">
                    <a:moveTo>
                      <a:pt x="120" y="1"/>
                    </a:moveTo>
                    <a:cubicBezTo>
                      <a:pt x="55" y="1"/>
                      <a:pt x="0" y="55"/>
                      <a:pt x="0" y="126"/>
                    </a:cubicBezTo>
                    <a:lnTo>
                      <a:pt x="0" y="529"/>
                    </a:lnTo>
                    <a:cubicBezTo>
                      <a:pt x="0" y="595"/>
                      <a:pt x="55" y="649"/>
                      <a:pt x="125" y="649"/>
                    </a:cubicBezTo>
                    <a:lnTo>
                      <a:pt x="888" y="649"/>
                    </a:lnTo>
                    <a:cubicBezTo>
                      <a:pt x="954" y="649"/>
                      <a:pt x="1008" y="595"/>
                      <a:pt x="1008" y="529"/>
                    </a:cubicBezTo>
                    <a:lnTo>
                      <a:pt x="1008" y="126"/>
                    </a:lnTo>
                    <a:cubicBezTo>
                      <a:pt x="1008" y="55"/>
                      <a:pt x="954" y="1"/>
                      <a:pt x="8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84"/>
              <p:cNvSpPr/>
              <p:nvPr/>
            </p:nvSpPr>
            <p:spPr>
              <a:xfrm>
                <a:off x="3147738" y="3595002"/>
                <a:ext cx="25500" cy="5535"/>
              </a:xfrm>
              <a:custGeom>
                <a:rect b="b" l="l" r="r" t="t"/>
                <a:pathLst>
                  <a:path extrusionOk="0" h="219" w="1009">
                    <a:moveTo>
                      <a:pt x="109" y="0"/>
                    </a:moveTo>
                    <a:cubicBezTo>
                      <a:pt x="49" y="0"/>
                      <a:pt x="0" y="49"/>
                      <a:pt x="0" y="109"/>
                    </a:cubicBezTo>
                    <a:cubicBezTo>
                      <a:pt x="0" y="169"/>
                      <a:pt x="49" y="218"/>
                      <a:pt x="109" y="218"/>
                    </a:cubicBezTo>
                    <a:lnTo>
                      <a:pt x="899" y="218"/>
                    </a:lnTo>
                    <a:cubicBezTo>
                      <a:pt x="959" y="218"/>
                      <a:pt x="1008" y="169"/>
                      <a:pt x="1008" y="109"/>
                    </a:cubicBezTo>
                    <a:cubicBezTo>
                      <a:pt x="1008" y="49"/>
                      <a:pt x="959" y="0"/>
                      <a:pt x="89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84"/>
              <p:cNvSpPr/>
              <p:nvPr/>
            </p:nvSpPr>
            <p:spPr>
              <a:xfrm>
                <a:off x="3147738" y="3578474"/>
                <a:ext cx="25500" cy="16402"/>
              </a:xfrm>
              <a:custGeom>
                <a:rect b="b" l="l" r="r" t="t"/>
                <a:pathLst>
                  <a:path extrusionOk="0" h="649" w="1009">
                    <a:moveTo>
                      <a:pt x="120" y="0"/>
                    </a:moveTo>
                    <a:cubicBezTo>
                      <a:pt x="55" y="0"/>
                      <a:pt x="0" y="55"/>
                      <a:pt x="0" y="126"/>
                    </a:cubicBezTo>
                    <a:lnTo>
                      <a:pt x="0" y="529"/>
                    </a:lnTo>
                    <a:cubicBezTo>
                      <a:pt x="0" y="594"/>
                      <a:pt x="55" y="649"/>
                      <a:pt x="125" y="649"/>
                    </a:cubicBezTo>
                    <a:lnTo>
                      <a:pt x="888" y="649"/>
                    </a:lnTo>
                    <a:cubicBezTo>
                      <a:pt x="954" y="649"/>
                      <a:pt x="1008" y="594"/>
                      <a:pt x="1008" y="529"/>
                    </a:cubicBezTo>
                    <a:lnTo>
                      <a:pt x="1008" y="126"/>
                    </a:lnTo>
                    <a:cubicBezTo>
                      <a:pt x="1008" y="55"/>
                      <a:pt x="954" y="0"/>
                      <a:pt x="8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84"/>
              <p:cNvSpPr/>
              <p:nvPr/>
            </p:nvSpPr>
            <p:spPr>
              <a:xfrm>
                <a:off x="3147738" y="3573091"/>
                <a:ext cx="25500" cy="5408"/>
              </a:xfrm>
              <a:custGeom>
                <a:rect b="b" l="l" r="r" t="t"/>
                <a:pathLst>
                  <a:path extrusionOk="0" h="214" w="1009">
                    <a:moveTo>
                      <a:pt x="109" y="1"/>
                    </a:moveTo>
                    <a:cubicBezTo>
                      <a:pt x="49" y="1"/>
                      <a:pt x="0" y="44"/>
                      <a:pt x="0" y="110"/>
                    </a:cubicBezTo>
                    <a:cubicBezTo>
                      <a:pt x="0" y="170"/>
                      <a:pt x="49" y="213"/>
                      <a:pt x="109" y="213"/>
                    </a:cubicBezTo>
                    <a:lnTo>
                      <a:pt x="899" y="213"/>
                    </a:lnTo>
                    <a:cubicBezTo>
                      <a:pt x="902" y="213"/>
                      <a:pt x="905" y="214"/>
                      <a:pt x="907" y="214"/>
                    </a:cubicBezTo>
                    <a:cubicBezTo>
                      <a:pt x="963" y="214"/>
                      <a:pt x="1007" y="163"/>
                      <a:pt x="1008" y="107"/>
                    </a:cubicBezTo>
                    <a:lnTo>
                      <a:pt x="1008" y="107"/>
                    </a:lnTo>
                    <a:cubicBezTo>
                      <a:pt x="1008" y="108"/>
                      <a:pt x="1008" y="109"/>
                      <a:pt x="1008" y="110"/>
                    </a:cubicBezTo>
                    <a:lnTo>
                      <a:pt x="1008" y="104"/>
                    </a:lnTo>
                    <a:cubicBezTo>
                      <a:pt x="1008" y="105"/>
                      <a:pt x="1008" y="106"/>
                      <a:pt x="1008" y="107"/>
                    </a:cubicBezTo>
                    <a:lnTo>
                      <a:pt x="1008" y="107"/>
                    </a:lnTo>
                    <a:cubicBezTo>
                      <a:pt x="1007" y="43"/>
                      <a:pt x="958" y="1"/>
                      <a:pt x="8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84"/>
              <p:cNvSpPr/>
              <p:nvPr/>
            </p:nvSpPr>
            <p:spPr>
              <a:xfrm>
                <a:off x="3147738" y="3556563"/>
                <a:ext cx="25500" cy="16427"/>
              </a:xfrm>
              <a:custGeom>
                <a:rect b="b" l="l" r="r" t="t"/>
                <a:pathLst>
                  <a:path extrusionOk="0" h="650" w="1009">
                    <a:moveTo>
                      <a:pt x="120" y="1"/>
                    </a:moveTo>
                    <a:cubicBezTo>
                      <a:pt x="55" y="1"/>
                      <a:pt x="0" y="55"/>
                      <a:pt x="0" y="126"/>
                    </a:cubicBezTo>
                    <a:lnTo>
                      <a:pt x="0" y="529"/>
                    </a:lnTo>
                    <a:cubicBezTo>
                      <a:pt x="0" y="595"/>
                      <a:pt x="55" y="649"/>
                      <a:pt x="120" y="649"/>
                    </a:cubicBezTo>
                    <a:lnTo>
                      <a:pt x="888" y="649"/>
                    </a:lnTo>
                    <a:cubicBezTo>
                      <a:pt x="954" y="649"/>
                      <a:pt x="1008" y="595"/>
                      <a:pt x="1008" y="529"/>
                    </a:cubicBezTo>
                    <a:lnTo>
                      <a:pt x="1008" y="121"/>
                    </a:lnTo>
                    <a:cubicBezTo>
                      <a:pt x="1008" y="55"/>
                      <a:pt x="954" y="1"/>
                      <a:pt x="88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84"/>
              <p:cNvSpPr/>
              <p:nvPr/>
            </p:nvSpPr>
            <p:spPr>
              <a:xfrm>
                <a:off x="3147738" y="3551054"/>
                <a:ext cx="25500" cy="5535"/>
              </a:xfrm>
              <a:custGeom>
                <a:rect b="b" l="l" r="r" t="t"/>
                <a:pathLst>
                  <a:path extrusionOk="0" h="219" w="1009">
                    <a:moveTo>
                      <a:pt x="109" y="1"/>
                    </a:moveTo>
                    <a:cubicBezTo>
                      <a:pt x="49" y="1"/>
                      <a:pt x="0" y="50"/>
                      <a:pt x="0" y="110"/>
                    </a:cubicBezTo>
                    <a:cubicBezTo>
                      <a:pt x="0" y="170"/>
                      <a:pt x="49" y="219"/>
                      <a:pt x="109" y="219"/>
                    </a:cubicBezTo>
                    <a:lnTo>
                      <a:pt x="899" y="219"/>
                    </a:lnTo>
                    <a:cubicBezTo>
                      <a:pt x="959" y="219"/>
                      <a:pt x="1008" y="170"/>
                      <a:pt x="1008" y="110"/>
                    </a:cubicBezTo>
                    <a:cubicBezTo>
                      <a:pt x="1008" y="50"/>
                      <a:pt x="959" y="1"/>
                      <a:pt x="8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84"/>
              <p:cNvSpPr/>
              <p:nvPr/>
            </p:nvSpPr>
            <p:spPr>
              <a:xfrm>
                <a:off x="3147738" y="3534677"/>
                <a:ext cx="25500" cy="16402"/>
              </a:xfrm>
              <a:custGeom>
                <a:rect b="b" l="l" r="r" t="t"/>
                <a:pathLst>
                  <a:path extrusionOk="0" h="649" w="1009">
                    <a:moveTo>
                      <a:pt x="120" y="0"/>
                    </a:moveTo>
                    <a:cubicBezTo>
                      <a:pt x="55" y="0"/>
                      <a:pt x="0" y="55"/>
                      <a:pt x="0" y="126"/>
                    </a:cubicBezTo>
                    <a:lnTo>
                      <a:pt x="0" y="529"/>
                    </a:lnTo>
                    <a:cubicBezTo>
                      <a:pt x="0" y="594"/>
                      <a:pt x="55" y="649"/>
                      <a:pt x="120" y="649"/>
                    </a:cubicBezTo>
                    <a:lnTo>
                      <a:pt x="883" y="649"/>
                    </a:lnTo>
                    <a:cubicBezTo>
                      <a:pt x="954" y="649"/>
                      <a:pt x="1008" y="594"/>
                      <a:pt x="1008" y="529"/>
                    </a:cubicBezTo>
                    <a:lnTo>
                      <a:pt x="1008" y="120"/>
                    </a:lnTo>
                    <a:cubicBezTo>
                      <a:pt x="1008" y="55"/>
                      <a:pt x="954" y="0"/>
                      <a:pt x="8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84"/>
              <p:cNvSpPr/>
              <p:nvPr/>
            </p:nvSpPr>
            <p:spPr>
              <a:xfrm>
                <a:off x="3147586" y="3529168"/>
                <a:ext cx="25500" cy="5535"/>
              </a:xfrm>
              <a:custGeom>
                <a:rect b="b" l="l" r="r" t="t"/>
                <a:pathLst>
                  <a:path extrusionOk="0" h="219" w="1009">
                    <a:moveTo>
                      <a:pt x="110" y="1"/>
                    </a:moveTo>
                    <a:cubicBezTo>
                      <a:pt x="50" y="1"/>
                      <a:pt x="1" y="50"/>
                      <a:pt x="1" y="109"/>
                    </a:cubicBezTo>
                    <a:cubicBezTo>
                      <a:pt x="1" y="169"/>
                      <a:pt x="50" y="218"/>
                      <a:pt x="110" y="218"/>
                    </a:cubicBezTo>
                    <a:lnTo>
                      <a:pt x="900" y="218"/>
                    </a:lnTo>
                    <a:cubicBezTo>
                      <a:pt x="960" y="218"/>
                      <a:pt x="1009" y="169"/>
                      <a:pt x="1009" y="109"/>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84"/>
              <p:cNvSpPr/>
              <p:nvPr/>
            </p:nvSpPr>
            <p:spPr>
              <a:xfrm>
                <a:off x="3147586" y="3512791"/>
                <a:ext cx="25500" cy="16402"/>
              </a:xfrm>
              <a:custGeom>
                <a:rect b="b" l="l" r="r" t="t"/>
                <a:pathLst>
                  <a:path extrusionOk="0" h="649" w="1009">
                    <a:moveTo>
                      <a:pt x="126" y="0"/>
                    </a:moveTo>
                    <a:cubicBezTo>
                      <a:pt x="55" y="0"/>
                      <a:pt x="1" y="55"/>
                      <a:pt x="1" y="120"/>
                    </a:cubicBezTo>
                    <a:lnTo>
                      <a:pt x="6" y="529"/>
                    </a:lnTo>
                    <a:cubicBezTo>
                      <a:pt x="6" y="594"/>
                      <a:pt x="61" y="649"/>
                      <a:pt x="126" y="649"/>
                    </a:cubicBezTo>
                    <a:lnTo>
                      <a:pt x="889" y="649"/>
                    </a:lnTo>
                    <a:cubicBezTo>
                      <a:pt x="960" y="649"/>
                      <a:pt x="1009" y="594"/>
                      <a:pt x="1009" y="523"/>
                    </a:cubicBezTo>
                    <a:lnTo>
                      <a:pt x="1009" y="120"/>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84"/>
              <p:cNvSpPr/>
              <p:nvPr/>
            </p:nvSpPr>
            <p:spPr>
              <a:xfrm>
                <a:off x="3147586" y="3507282"/>
                <a:ext cx="25500" cy="5535"/>
              </a:xfrm>
              <a:custGeom>
                <a:rect b="b" l="l" r="r" t="t"/>
                <a:pathLst>
                  <a:path extrusionOk="0" h="219" w="1009">
                    <a:moveTo>
                      <a:pt x="110" y="0"/>
                    </a:moveTo>
                    <a:cubicBezTo>
                      <a:pt x="50" y="0"/>
                      <a:pt x="1" y="49"/>
                      <a:pt x="1" y="109"/>
                    </a:cubicBezTo>
                    <a:cubicBezTo>
                      <a:pt x="1" y="169"/>
                      <a:pt x="50" y="218"/>
                      <a:pt x="110"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84"/>
              <p:cNvSpPr/>
              <p:nvPr/>
            </p:nvSpPr>
            <p:spPr>
              <a:xfrm>
                <a:off x="3147586" y="3490880"/>
                <a:ext cx="25500" cy="16427"/>
              </a:xfrm>
              <a:custGeom>
                <a:rect b="b" l="l" r="r" t="t"/>
                <a:pathLst>
                  <a:path extrusionOk="0" h="650" w="1009">
                    <a:moveTo>
                      <a:pt x="126" y="1"/>
                    </a:moveTo>
                    <a:cubicBezTo>
                      <a:pt x="55" y="1"/>
                      <a:pt x="1" y="55"/>
                      <a:pt x="1" y="121"/>
                    </a:cubicBezTo>
                    <a:lnTo>
                      <a:pt x="1" y="529"/>
                    </a:lnTo>
                    <a:cubicBezTo>
                      <a:pt x="1" y="595"/>
                      <a:pt x="55" y="649"/>
                      <a:pt x="126" y="649"/>
                    </a:cubicBezTo>
                    <a:lnTo>
                      <a:pt x="889" y="649"/>
                    </a:lnTo>
                    <a:cubicBezTo>
                      <a:pt x="954" y="649"/>
                      <a:pt x="1009" y="595"/>
                      <a:pt x="1009" y="524"/>
                    </a:cubicBezTo>
                    <a:lnTo>
                      <a:pt x="1009" y="121"/>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84"/>
              <p:cNvSpPr/>
              <p:nvPr/>
            </p:nvSpPr>
            <p:spPr>
              <a:xfrm>
                <a:off x="3147586" y="3485370"/>
                <a:ext cx="25500" cy="5535"/>
              </a:xfrm>
              <a:custGeom>
                <a:rect b="b" l="l" r="r" t="t"/>
                <a:pathLst>
                  <a:path extrusionOk="0" h="219" w="1009">
                    <a:moveTo>
                      <a:pt x="110" y="1"/>
                    </a:moveTo>
                    <a:cubicBezTo>
                      <a:pt x="50" y="1"/>
                      <a:pt x="1" y="50"/>
                      <a:pt x="1" y="110"/>
                    </a:cubicBezTo>
                    <a:cubicBezTo>
                      <a:pt x="1" y="170"/>
                      <a:pt x="50" y="219"/>
                      <a:pt x="110"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84"/>
              <p:cNvSpPr/>
              <p:nvPr/>
            </p:nvSpPr>
            <p:spPr>
              <a:xfrm>
                <a:off x="3147586" y="3468994"/>
                <a:ext cx="25500" cy="16402"/>
              </a:xfrm>
              <a:custGeom>
                <a:rect b="b" l="l" r="r" t="t"/>
                <a:pathLst>
                  <a:path extrusionOk="0" h="649" w="1009">
                    <a:moveTo>
                      <a:pt x="121" y="0"/>
                    </a:moveTo>
                    <a:cubicBezTo>
                      <a:pt x="55" y="0"/>
                      <a:pt x="1" y="55"/>
                      <a:pt x="1" y="120"/>
                    </a:cubicBezTo>
                    <a:lnTo>
                      <a:pt x="1" y="523"/>
                    </a:lnTo>
                    <a:cubicBezTo>
                      <a:pt x="1" y="594"/>
                      <a:pt x="55" y="649"/>
                      <a:pt x="126" y="649"/>
                    </a:cubicBezTo>
                    <a:lnTo>
                      <a:pt x="889" y="649"/>
                    </a:lnTo>
                    <a:cubicBezTo>
                      <a:pt x="954" y="649"/>
                      <a:pt x="1009" y="594"/>
                      <a:pt x="1009" y="523"/>
                    </a:cubicBezTo>
                    <a:lnTo>
                      <a:pt x="1009" y="120"/>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84"/>
              <p:cNvSpPr/>
              <p:nvPr/>
            </p:nvSpPr>
            <p:spPr>
              <a:xfrm>
                <a:off x="3147586" y="3463484"/>
                <a:ext cx="25500" cy="5535"/>
              </a:xfrm>
              <a:custGeom>
                <a:rect b="b" l="l" r="r" t="t"/>
                <a:pathLst>
                  <a:path extrusionOk="0" h="219" w="1009">
                    <a:moveTo>
                      <a:pt x="110" y="0"/>
                    </a:moveTo>
                    <a:cubicBezTo>
                      <a:pt x="50" y="0"/>
                      <a:pt x="1" y="49"/>
                      <a:pt x="1" y="109"/>
                    </a:cubicBezTo>
                    <a:cubicBezTo>
                      <a:pt x="1" y="169"/>
                      <a:pt x="50" y="218"/>
                      <a:pt x="110"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84"/>
              <p:cNvSpPr/>
              <p:nvPr/>
            </p:nvSpPr>
            <p:spPr>
              <a:xfrm>
                <a:off x="3147586" y="3447083"/>
                <a:ext cx="25500" cy="16427"/>
              </a:xfrm>
              <a:custGeom>
                <a:rect b="b" l="l" r="r" t="t"/>
                <a:pathLst>
                  <a:path extrusionOk="0" h="650" w="1009">
                    <a:moveTo>
                      <a:pt x="893" y="1"/>
                    </a:moveTo>
                    <a:cubicBezTo>
                      <a:pt x="890" y="1"/>
                      <a:pt x="887" y="1"/>
                      <a:pt x="883" y="1"/>
                    </a:cubicBezTo>
                    <a:lnTo>
                      <a:pt x="121" y="1"/>
                    </a:lnTo>
                    <a:cubicBezTo>
                      <a:pt x="55" y="1"/>
                      <a:pt x="1" y="55"/>
                      <a:pt x="1" y="121"/>
                    </a:cubicBezTo>
                    <a:lnTo>
                      <a:pt x="1" y="524"/>
                    </a:lnTo>
                    <a:cubicBezTo>
                      <a:pt x="1" y="595"/>
                      <a:pt x="55" y="649"/>
                      <a:pt x="121" y="649"/>
                    </a:cubicBezTo>
                    <a:lnTo>
                      <a:pt x="889" y="649"/>
                    </a:lnTo>
                    <a:cubicBezTo>
                      <a:pt x="954" y="644"/>
                      <a:pt x="1009" y="595"/>
                      <a:pt x="1009" y="524"/>
                    </a:cubicBezTo>
                    <a:lnTo>
                      <a:pt x="1009" y="121"/>
                    </a:lnTo>
                    <a:cubicBezTo>
                      <a:pt x="1009" y="53"/>
                      <a:pt x="959" y="1"/>
                      <a:pt x="8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84"/>
              <p:cNvSpPr/>
              <p:nvPr/>
            </p:nvSpPr>
            <p:spPr>
              <a:xfrm>
                <a:off x="3147586" y="3441573"/>
                <a:ext cx="25500" cy="5535"/>
              </a:xfrm>
              <a:custGeom>
                <a:rect b="b" l="l" r="r" t="t"/>
                <a:pathLst>
                  <a:path extrusionOk="0" h="219" w="1009">
                    <a:moveTo>
                      <a:pt x="110" y="1"/>
                    </a:moveTo>
                    <a:cubicBezTo>
                      <a:pt x="50" y="1"/>
                      <a:pt x="1" y="50"/>
                      <a:pt x="1" y="110"/>
                    </a:cubicBezTo>
                    <a:cubicBezTo>
                      <a:pt x="1" y="170"/>
                      <a:pt x="50" y="219"/>
                      <a:pt x="110"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84"/>
              <p:cNvSpPr/>
              <p:nvPr/>
            </p:nvSpPr>
            <p:spPr>
              <a:xfrm>
                <a:off x="3147586" y="3425197"/>
                <a:ext cx="25500" cy="16402"/>
              </a:xfrm>
              <a:custGeom>
                <a:rect b="b" l="l" r="r" t="t"/>
                <a:pathLst>
                  <a:path extrusionOk="0" h="649" w="1009">
                    <a:moveTo>
                      <a:pt x="893" y="0"/>
                    </a:moveTo>
                    <a:cubicBezTo>
                      <a:pt x="890" y="0"/>
                      <a:pt x="887" y="0"/>
                      <a:pt x="883" y="1"/>
                    </a:cubicBezTo>
                    <a:lnTo>
                      <a:pt x="121" y="1"/>
                    </a:lnTo>
                    <a:cubicBezTo>
                      <a:pt x="55" y="1"/>
                      <a:pt x="1" y="55"/>
                      <a:pt x="1" y="120"/>
                    </a:cubicBezTo>
                    <a:lnTo>
                      <a:pt x="1" y="524"/>
                    </a:lnTo>
                    <a:cubicBezTo>
                      <a:pt x="1" y="594"/>
                      <a:pt x="55" y="649"/>
                      <a:pt x="121" y="649"/>
                    </a:cubicBezTo>
                    <a:lnTo>
                      <a:pt x="883" y="649"/>
                    </a:lnTo>
                    <a:cubicBezTo>
                      <a:pt x="954" y="644"/>
                      <a:pt x="1009" y="594"/>
                      <a:pt x="1009" y="524"/>
                    </a:cubicBezTo>
                    <a:lnTo>
                      <a:pt x="1009" y="120"/>
                    </a:lnTo>
                    <a:cubicBezTo>
                      <a:pt x="1009" y="53"/>
                      <a:pt x="959" y="0"/>
                      <a:pt x="89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84"/>
              <p:cNvSpPr/>
              <p:nvPr/>
            </p:nvSpPr>
            <p:spPr>
              <a:xfrm>
                <a:off x="3147460" y="3419687"/>
                <a:ext cx="25500" cy="5535"/>
              </a:xfrm>
              <a:custGeom>
                <a:rect b="b" l="l" r="r" t="t"/>
                <a:pathLst>
                  <a:path extrusionOk="0" h="219" w="1009">
                    <a:moveTo>
                      <a:pt x="109" y="1"/>
                    </a:moveTo>
                    <a:cubicBezTo>
                      <a:pt x="49" y="1"/>
                      <a:pt x="0" y="50"/>
                      <a:pt x="0" y="110"/>
                    </a:cubicBezTo>
                    <a:cubicBezTo>
                      <a:pt x="0" y="169"/>
                      <a:pt x="49" y="219"/>
                      <a:pt x="115" y="219"/>
                    </a:cubicBezTo>
                    <a:lnTo>
                      <a:pt x="899" y="219"/>
                    </a:lnTo>
                    <a:cubicBezTo>
                      <a:pt x="959" y="219"/>
                      <a:pt x="1008" y="169"/>
                      <a:pt x="1008" y="110"/>
                    </a:cubicBezTo>
                    <a:cubicBezTo>
                      <a:pt x="1008" y="50"/>
                      <a:pt x="959" y="1"/>
                      <a:pt x="8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84"/>
              <p:cNvSpPr/>
              <p:nvPr/>
            </p:nvSpPr>
            <p:spPr>
              <a:xfrm>
                <a:off x="3147586" y="3403159"/>
                <a:ext cx="25500" cy="16553"/>
              </a:xfrm>
              <a:custGeom>
                <a:rect b="b" l="l" r="r" t="t"/>
                <a:pathLst>
                  <a:path extrusionOk="0" h="655" w="1009">
                    <a:moveTo>
                      <a:pt x="883" y="1"/>
                    </a:moveTo>
                    <a:lnTo>
                      <a:pt x="121" y="6"/>
                    </a:lnTo>
                    <a:cubicBezTo>
                      <a:pt x="50" y="6"/>
                      <a:pt x="1" y="61"/>
                      <a:pt x="1" y="126"/>
                    </a:cubicBezTo>
                    <a:lnTo>
                      <a:pt x="1" y="529"/>
                    </a:lnTo>
                    <a:cubicBezTo>
                      <a:pt x="1" y="600"/>
                      <a:pt x="55" y="655"/>
                      <a:pt x="121" y="655"/>
                    </a:cubicBezTo>
                    <a:lnTo>
                      <a:pt x="883" y="649"/>
                    </a:lnTo>
                    <a:cubicBezTo>
                      <a:pt x="954" y="649"/>
                      <a:pt x="1009" y="595"/>
                      <a:pt x="1003" y="529"/>
                    </a:cubicBezTo>
                    <a:lnTo>
                      <a:pt x="1003" y="126"/>
                    </a:lnTo>
                    <a:cubicBezTo>
                      <a:pt x="1003" y="55"/>
                      <a:pt x="949" y="1"/>
                      <a:pt x="88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84"/>
              <p:cNvSpPr/>
              <p:nvPr/>
            </p:nvSpPr>
            <p:spPr>
              <a:xfrm>
                <a:off x="3173339" y="3692757"/>
                <a:ext cx="9401" cy="7203"/>
              </a:xfrm>
              <a:custGeom>
                <a:rect b="b" l="l" r="r" t="t"/>
                <a:pathLst>
                  <a:path extrusionOk="0" h="285" w="372">
                    <a:moveTo>
                      <a:pt x="1" y="1"/>
                    </a:moveTo>
                    <a:lnTo>
                      <a:pt x="1" y="284"/>
                    </a:lnTo>
                    <a:lnTo>
                      <a:pt x="246" y="284"/>
                    </a:lnTo>
                    <a:cubicBezTo>
                      <a:pt x="311" y="284"/>
                      <a:pt x="371" y="224"/>
                      <a:pt x="371" y="159"/>
                    </a:cubicBezTo>
                    <a:lnTo>
                      <a:pt x="371" y="121"/>
                    </a:lnTo>
                    <a:cubicBezTo>
                      <a:pt x="366" y="50"/>
                      <a:pt x="317" y="1"/>
                      <a:pt x="2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84"/>
              <p:cNvSpPr/>
              <p:nvPr/>
            </p:nvSpPr>
            <p:spPr>
              <a:xfrm>
                <a:off x="3138513" y="3692757"/>
                <a:ext cx="9654" cy="7051"/>
              </a:xfrm>
              <a:custGeom>
                <a:rect b="b" l="l" r="r" t="t"/>
                <a:pathLst>
                  <a:path extrusionOk="0" h="279" w="382">
                    <a:moveTo>
                      <a:pt x="120" y="1"/>
                    </a:moveTo>
                    <a:cubicBezTo>
                      <a:pt x="55" y="1"/>
                      <a:pt x="0" y="55"/>
                      <a:pt x="0" y="121"/>
                    </a:cubicBezTo>
                    <a:lnTo>
                      <a:pt x="0" y="159"/>
                    </a:lnTo>
                    <a:cubicBezTo>
                      <a:pt x="0" y="230"/>
                      <a:pt x="55" y="279"/>
                      <a:pt x="120" y="279"/>
                    </a:cubicBezTo>
                    <a:lnTo>
                      <a:pt x="381" y="279"/>
                    </a:lnTo>
                    <a:lnTo>
                      <a:pt x="38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84"/>
              <p:cNvSpPr/>
              <p:nvPr/>
            </p:nvSpPr>
            <p:spPr>
              <a:xfrm>
                <a:off x="3173339" y="3670744"/>
                <a:ext cx="9250" cy="7177"/>
              </a:xfrm>
              <a:custGeom>
                <a:rect b="b" l="l" r="r" t="t"/>
                <a:pathLst>
                  <a:path extrusionOk="0" h="284" w="366">
                    <a:moveTo>
                      <a:pt x="1" y="0"/>
                    </a:moveTo>
                    <a:lnTo>
                      <a:pt x="1" y="283"/>
                    </a:lnTo>
                    <a:lnTo>
                      <a:pt x="246" y="283"/>
                    </a:lnTo>
                    <a:cubicBezTo>
                      <a:pt x="311" y="283"/>
                      <a:pt x="366" y="229"/>
                      <a:pt x="366" y="164"/>
                    </a:cubicBezTo>
                    <a:lnTo>
                      <a:pt x="366" y="125"/>
                    </a:lnTo>
                    <a:cubicBezTo>
                      <a:pt x="366" y="55"/>
                      <a:pt x="311" y="0"/>
                      <a:pt x="24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84"/>
              <p:cNvSpPr/>
              <p:nvPr/>
            </p:nvSpPr>
            <p:spPr>
              <a:xfrm>
                <a:off x="3138513" y="3670871"/>
                <a:ext cx="9528" cy="7177"/>
              </a:xfrm>
              <a:custGeom>
                <a:rect b="b" l="l" r="r" t="t"/>
                <a:pathLst>
                  <a:path extrusionOk="0" h="284" w="377">
                    <a:moveTo>
                      <a:pt x="120" y="1"/>
                    </a:moveTo>
                    <a:cubicBezTo>
                      <a:pt x="55" y="1"/>
                      <a:pt x="0" y="55"/>
                      <a:pt x="0" y="120"/>
                    </a:cubicBezTo>
                    <a:lnTo>
                      <a:pt x="0" y="159"/>
                    </a:lnTo>
                    <a:cubicBezTo>
                      <a:pt x="0" y="229"/>
                      <a:pt x="55" y="284"/>
                      <a:pt x="120" y="284"/>
                    </a:cubicBezTo>
                    <a:lnTo>
                      <a:pt x="376" y="284"/>
                    </a:lnTo>
                    <a:lnTo>
                      <a:pt x="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84"/>
              <p:cNvSpPr/>
              <p:nvPr/>
            </p:nvSpPr>
            <p:spPr>
              <a:xfrm>
                <a:off x="3173213" y="3648833"/>
                <a:ext cx="9376" cy="7203"/>
              </a:xfrm>
              <a:custGeom>
                <a:rect b="b" l="l" r="r" t="t"/>
                <a:pathLst>
                  <a:path extrusionOk="0" h="285" w="371">
                    <a:moveTo>
                      <a:pt x="0" y="1"/>
                    </a:moveTo>
                    <a:lnTo>
                      <a:pt x="0" y="284"/>
                    </a:lnTo>
                    <a:lnTo>
                      <a:pt x="251" y="284"/>
                    </a:lnTo>
                    <a:cubicBezTo>
                      <a:pt x="316" y="284"/>
                      <a:pt x="371" y="230"/>
                      <a:pt x="371" y="164"/>
                    </a:cubicBezTo>
                    <a:lnTo>
                      <a:pt x="371" y="126"/>
                    </a:lnTo>
                    <a:cubicBezTo>
                      <a:pt x="371" y="55"/>
                      <a:pt x="316"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84"/>
              <p:cNvSpPr/>
              <p:nvPr/>
            </p:nvSpPr>
            <p:spPr>
              <a:xfrm>
                <a:off x="3138513" y="3648985"/>
                <a:ext cx="9528" cy="7177"/>
              </a:xfrm>
              <a:custGeom>
                <a:rect b="b" l="l" r="r" t="t"/>
                <a:pathLst>
                  <a:path extrusionOk="0" h="284" w="377">
                    <a:moveTo>
                      <a:pt x="120" y="0"/>
                    </a:moveTo>
                    <a:cubicBezTo>
                      <a:pt x="55" y="0"/>
                      <a:pt x="0" y="55"/>
                      <a:pt x="0" y="120"/>
                    </a:cubicBezTo>
                    <a:lnTo>
                      <a:pt x="0" y="158"/>
                    </a:lnTo>
                    <a:cubicBezTo>
                      <a:pt x="0" y="229"/>
                      <a:pt x="55" y="283"/>
                      <a:pt x="120" y="283"/>
                    </a:cubicBezTo>
                    <a:lnTo>
                      <a:pt x="376" y="283"/>
                    </a:lnTo>
                    <a:lnTo>
                      <a:pt x="3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84"/>
              <p:cNvSpPr/>
              <p:nvPr/>
            </p:nvSpPr>
            <p:spPr>
              <a:xfrm>
                <a:off x="3173213" y="3626947"/>
                <a:ext cx="9376" cy="7329"/>
              </a:xfrm>
              <a:custGeom>
                <a:rect b="b" l="l" r="r" t="t"/>
                <a:pathLst>
                  <a:path extrusionOk="0" h="290" w="371">
                    <a:moveTo>
                      <a:pt x="0" y="0"/>
                    </a:moveTo>
                    <a:lnTo>
                      <a:pt x="0" y="289"/>
                    </a:lnTo>
                    <a:lnTo>
                      <a:pt x="251" y="289"/>
                    </a:lnTo>
                    <a:cubicBezTo>
                      <a:pt x="316" y="284"/>
                      <a:pt x="371" y="229"/>
                      <a:pt x="371" y="164"/>
                    </a:cubicBezTo>
                    <a:lnTo>
                      <a:pt x="371" y="126"/>
                    </a:lnTo>
                    <a:cubicBezTo>
                      <a:pt x="371" y="55"/>
                      <a:pt x="316"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84"/>
              <p:cNvSpPr/>
              <p:nvPr/>
            </p:nvSpPr>
            <p:spPr>
              <a:xfrm>
                <a:off x="3138362" y="3626947"/>
                <a:ext cx="9679" cy="7177"/>
              </a:xfrm>
              <a:custGeom>
                <a:rect b="b" l="l" r="r" t="t"/>
                <a:pathLst>
                  <a:path extrusionOk="0" h="284" w="383">
                    <a:moveTo>
                      <a:pt x="126" y="0"/>
                    </a:moveTo>
                    <a:cubicBezTo>
                      <a:pt x="55" y="0"/>
                      <a:pt x="1" y="55"/>
                      <a:pt x="1" y="126"/>
                    </a:cubicBezTo>
                    <a:lnTo>
                      <a:pt x="1" y="164"/>
                    </a:lnTo>
                    <a:cubicBezTo>
                      <a:pt x="1" y="229"/>
                      <a:pt x="55" y="284"/>
                      <a:pt x="126" y="284"/>
                    </a:cubicBezTo>
                    <a:lnTo>
                      <a:pt x="382" y="284"/>
                    </a:lnTo>
                    <a:lnTo>
                      <a:pt x="3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84"/>
              <p:cNvSpPr/>
              <p:nvPr/>
            </p:nvSpPr>
            <p:spPr>
              <a:xfrm>
                <a:off x="3173213" y="3605036"/>
                <a:ext cx="9376" cy="7203"/>
              </a:xfrm>
              <a:custGeom>
                <a:rect b="b" l="l" r="r" t="t"/>
                <a:pathLst>
                  <a:path extrusionOk="0" h="285" w="371">
                    <a:moveTo>
                      <a:pt x="0" y="1"/>
                    </a:moveTo>
                    <a:lnTo>
                      <a:pt x="0" y="284"/>
                    </a:lnTo>
                    <a:lnTo>
                      <a:pt x="245" y="284"/>
                    </a:lnTo>
                    <a:cubicBezTo>
                      <a:pt x="316" y="284"/>
                      <a:pt x="371" y="230"/>
                      <a:pt x="371" y="164"/>
                    </a:cubicBezTo>
                    <a:lnTo>
                      <a:pt x="371" y="121"/>
                    </a:lnTo>
                    <a:cubicBezTo>
                      <a:pt x="371" y="55"/>
                      <a:pt x="316" y="1"/>
                      <a:pt x="2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84"/>
              <p:cNvSpPr/>
              <p:nvPr/>
            </p:nvSpPr>
            <p:spPr>
              <a:xfrm>
                <a:off x="3138362" y="3605036"/>
                <a:ext cx="9679" cy="7203"/>
              </a:xfrm>
              <a:custGeom>
                <a:rect b="b" l="l" r="r" t="t"/>
                <a:pathLst>
                  <a:path extrusionOk="0" h="285" w="383">
                    <a:moveTo>
                      <a:pt x="126" y="1"/>
                    </a:moveTo>
                    <a:cubicBezTo>
                      <a:pt x="55" y="1"/>
                      <a:pt x="1" y="55"/>
                      <a:pt x="1" y="126"/>
                    </a:cubicBezTo>
                    <a:lnTo>
                      <a:pt x="1" y="164"/>
                    </a:lnTo>
                    <a:cubicBezTo>
                      <a:pt x="1" y="230"/>
                      <a:pt x="55" y="284"/>
                      <a:pt x="126" y="284"/>
                    </a:cubicBezTo>
                    <a:lnTo>
                      <a:pt x="382" y="284"/>
                    </a:lnTo>
                    <a:lnTo>
                      <a:pt x="38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84"/>
              <p:cNvSpPr/>
              <p:nvPr/>
            </p:nvSpPr>
            <p:spPr>
              <a:xfrm>
                <a:off x="3173213" y="3583150"/>
                <a:ext cx="9376" cy="7177"/>
              </a:xfrm>
              <a:custGeom>
                <a:rect b="b" l="l" r="r" t="t"/>
                <a:pathLst>
                  <a:path extrusionOk="0" h="284" w="371">
                    <a:moveTo>
                      <a:pt x="0" y="1"/>
                    </a:moveTo>
                    <a:lnTo>
                      <a:pt x="0" y="284"/>
                    </a:lnTo>
                    <a:lnTo>
                      <a:pt x="245" y="284"/>
                    </a:lnTo>
                    <a:cubicBezTo>
                      <a:pt x="316" y="284"/>
                      <a:pt x="371" y="229"/>
                      <a:pt x="371" y="164"/>
                    </a:cubicBezTo>
                    <a:lnTo>
                      <a:pt x="371" y="120"/>
                    </a:lnTo>
                    <a:cubicBezTo>
                      <a:pt x="371" y="55"/>
                      <a:pt x="316" y="1"/>
                      <a:pt x="2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84"/>
              <p:cNvSpPr/>
              <p:nvPr/>
            </p:nvSpPr>
            <p:spPr>
              <a:xfrm>
                <a:off x="3138362" y="3583150"/>
                <a:ext cx="9679" cy="7177"/>
              </a:xfrm>
              <a:custGeom>
                <a:rect b="b" l="l" r="r" t="t"/>
                <a:pathLst>
                  <a:path extrusionOk="0" h="284" w="383">
                    <a:moveTo>
                      <a:pt x="120" y="1"/>
                    </a:moveTo>
                    <a:cubicBezTo>
                      <a:pt x="55" y="1"/>
                      <a:pt x="1" y="55"/>
                      <a:pt x="1" y="120"/>
                    </a:cubicBezTo>
                    <a:lnTo>
                      <a:pt x="1" y="164"/>
                    </a:lnTo>
                    <a:cubicBezTo>
                      <a:pt x="1" y="229"/>
                      <a:pt x="55" y="284"/>
                      <a:pt x="120" y="284"/>
                    </a:cubicBezTo>
                    <a:lnTo>
                      <a:pt x="382" y="284"/>
                    </a:lnTo>
                    <a:lnTo>
                      <a:pt x="38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84"/>
              <p:cNvSpPr/>
              <p:nvPr/>
            </p:nvSpPr>
            <p:spPr>
              <a:xfrm>
                <a:off x="3173061" y="3561264"/>
                <a:ext cx="9401" cy="7177"/>
              </a:xfrm>
              <a:custGeom>
                <a:rect b="b" l="l" r="r" t="t"/>
                <a:pathLst>
                  <a:path extrusionOk="0" h="284" w="372">
                    <a:moveTo>
                      <a:pt x="1" y="0"/>
                    </a:moveTo>
                    <a:lnTo>
                      <a:pt x="1" y="283"/>
                    </a:lnTo>
                    <a:lnTo>
                      <a:pt x="251" y="283"/>
                    </a:lnTo>
                    <a:cubicBezTo>
                      <a:pt x="317" y="283"/>
                      <a:pt x="371" y="229"/>
                      <a:pt x="371" y="158"/>
                    </a:cubicBezTo>
                    <a:lnTo>
                      <a:pt x="371" y="120"/>
                    </a:lnTo>
                    <a:cubicBezTo>
                      <a:pt x="371" y="55"/>
                      <a:pt x="317"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84"/>
              <p:cNvSpPr/>
              <p:nvPr/>
            </p:nvSpPr>
            <p:spPr>
              <a:xfrm>
                <a:off x="3138362" y="3561264"/>
                <a:ext cx="9679" cy="7177"/>
              </a:xfrm>
              <a:custGeom>
                <a:rect b="b" l="l" r="r" t="t"/>
                <a:pathLst>
                  <a:path extrusionOk="0" h="284" w="383">
                    <a:moveTo>
                      <a:pt x="120" y="0"/>
                    </a:moveTo>
                    <a:cubicBezTo>
                      <a:pt x="55" y="0"/>
                      <a:pt x="1" y="55"/>
                      <a:pt x="1" y="125"/>
                    </a:cubicBezTo>
                    <a:lnTo>
                      <a:pt x="1" y="164"/>
                    </a:lnTo>
                    <a:cubicBezTo>
                      <a:pt x="1" y="229"/>
                      <a:pt x="55" y="283"/>
                      <a:pt x="120" y="283"/>
                    </a:cubicBezTo>
                    <a:lnTo>
                      <a:pt x="382" y="283"/>
                    </a:lnTo>
                    <a:lnTo>
                      <a:pt x="3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84"/>
              <p:cNvSpPr/>
              <p:nvPr/>
            </p:nvSpPr>
            <p:spPr>
              <a:xfrm>
                <a:off x="3173061" y="3539352"/>
                <a:ext cx="9401" cy="7203"/>
              </a:xfrm>
              <a:custGeom>
                <a:rect b="b" l="l" r="r" t="t"/>
                <a:pathLst>
                  <a:path extrusionOk="0" h="285" w="372">
                    <a:moveTo>
                      <a:pt x="1" y="1"/>
                    </a:moveTo>
                    <a:lnTo>
                      <a:pt x="1" y="284"/>
                    </a:lnTo>
                    <a:lnTo>
                      <a:pt x="251" y="284"/>
                    </a:lnTo>
                    <a:cubicBezTo>
                      <a:pt x="317" y="284"/>
                      <a:pt x="371" y="230"/>
                      <a:pt x="371" y="159"/>
                    </a:cubicBezTo>
                    <a:lnTo>
                      <a:pt x="371" y="121"/>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84"/>
              <p:cNvSpPr/>
              <p:nvPr/>
            </p:nvSpPr>
            <p:spPr>
              <a:xfrm>
                <a:off x="3138362" y="3539352"/>
                <a:ext cx="9528" cy="7203"/>
              </a:xfrm>
              <a:custGeom>
                <a:rect b="b" l="l" r="r" t="t"/>
                <a:pathLst>
                  <a:path extrusionOk="0" h="285" w="377">
                    <a:moveTo>
                      <a:pt x="120" y="1"/>
                    </a:moveTo>
                    <a:cubicBezTo>
                      <a:pt x="55" y="1"/>
                      <a:pt x="1" y="55"/>
                      <a:pt x="1" y="121"/>
                    </a:cubicBezTo>
                    <a:lnTo>
                      <a:pt x="1" y="164"/>
                    </a:lnTo>
                    <a:cubicBezTo>
                      <a:pt x="1" y="230"/>
                      <a:pt x="55" y="284"/>
                      <a:pt x="120" y="284"/>
                    </a:cubicBezTo>
                    <a:lnTo>
                      <a:pt x="377" y="284"/>
                    </a:lnTo>
                    <a:lnTo>
                      <a:pt x="3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84"/>
              <p:cNvSpPr/>
              <p:nvPr/>
            </p:nvSpPr>
            <p:spPr>
              <a:xfrm>
                <a:off x="3173061" y="3517466"/>
                <a:ext cx="9401" cy="7177"/>
              </a:xfrm>
              <a:custGeom>
                <a:rect b="b" l="l" r="r" t="t"/>
                <a:pathLst>
                  <a:path extrusionOk="0" h="284" w="372">
                    <a:moveTo>
                      <a:pt x="1" y="0"/>
                    </a:moveTo>
                    <a:lnTo>
                      <a:pt x="1" y="284"/>
                    </a:lnTo>
                    <a:lnTo>
                      <a:pt x="251" y="284"/>
                    </a:lnTo>
                    <a:cubicBezTo>
                      <a:pt x="317" y="284"/>
                      <a:pt x="371" y="229"/>
                      <a:pt x="371" y="158"/>
                    </a:cubicBezTo>
                    <a:lnTo>
                      <a:pt x="371" y="126"/>
                    </a:lnTo>
                    <a:cubicBezTo>
                      <a:pt x="371" y="55"/>
                      <a:pt x="317"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84"/>
              <p:cNvSpPr/>
              <p:nvPr/>
            </p:nvSpPr>
            <p:spPr>
              <a:xfrm>
                <a:off x="3138235" y="3517466"/>
                <a:ext cx="9654" cy="7177"/>
              </a:xfrm>
              <a:custGeom>
                <a:rect b="b" l="l" r="r" t="t"/>
                <a:pathLst>
                  <a:path extrusionOk="0" h="284" w="382">
                    <a:moveTo>
                      <a:pt x="125" y="0"/>
                    </a:moveTo>
                    <a:cubicBezTo>
                      <a:pt x="55" y="0"/>
                      <a:pt x="0" y="55"/>
                      <a:pt x="0" y="120"/>
                    </a:cubicBezTo>
                    <a:lnTo>
                      <a:pt x="0" y="164"/>
                    </a:lnTo>
                    <a:cubicBezTo>
                      <a:pt x="0" y="229"/>
                      <a:pt x="55" y="284"/>
                      <a:pt x="125" y="284"/>
                    </a:cubicBezTo>
                    <a:lnTo>
                      <a:pt x="382" y="284"/>
                    </a:lnTo>
                    <a:lnTo>
                      <a:pt x="3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84"/>
              <p:cNvSpPr/>
              <p:nvPr/>
            </p:nvSpPr>
            <p:spPr>
              <a:xfrm>
                <a:off x="3173061" y="3495555"/>
                <a:ext cx="9401" cy="7203"/>
              </a:xfrm>
              <a:custGeom>
                <a:rect b="b" l="l" r="r" t="t"/>
                <a:pathLst>
                  <a:path extrusionOk="0" h="285" w="372">
                    <a:moveTo>
                      <a:pt x="1" y="1"/>
                    </a:moveTo>
                    <a:lnTo>
                      <a:pt x="1" y="284"/>
                    </a:lnTo>
                    <a:lnTo>
                      <a:pt x="251" y="284"/>
                    </a:lnTo>
                    <a:cubicBezTo>
                      <a:pt x="317" y="284"/>
                      <a:pt x="371" y="230"/>
                      <a:pt x="371" y="159"/>
                    </a:cubicBezTo>
                    <a:lnTo>
                      <a:pt x="371" y="121"/>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84"/>
              <p:cNvSpPr/>
              <p:nvPr/>
            </p:nvSpPr>
            <p:spPr>
              <a:xfrm>
                <a:off x="3138235" y="3495555"/>
                <a:ext cx="9654" cy="7203"/>
              </a:xfrm>
              <a:custGeom>
                <a:rect b="b" l="l" r="r" t="t"/>
                <a:pathLst>
                  <a:path extrusionOk="0" h="285" w="382">
                    <a:moveTo>
                      <a:pt x="125" y="1"/>
                    </a:moveTo>
                    <a:cubicBezTo>
                      <a:pt x="55" y="1"/>
                      <a:pt x="0" y="55"/>
                      <a:pt x="0" y="121"/>
                    </a:cubicBezTo>
                    <a:lnTo>
                      <a:pt x="0" y="159"/>
                    </a:lnTo>
                    <a:cubicBezTo>
                      <a:pt x="0" y="230"/>
                      <a:pt x="55" y="284"/>
                      <a:pt x="125" y="284"/>
                    </a:cubicBezTo>
                    <a:lnTo>
                      <a:pt x="382" y="284"/>
                    </a:lnTo>
                    <a:lnTo>
                      <a:pt x="38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84"/>
              <p:cNvSpPr/>
              <p:nvPr/>
            </p:nvSpPr>
            <p:spPr>
              <a:xfrm>
                <a:off x="3173061" y="3473543"/>
                <a:ext cx="9401" cy="7304"/>
              </a:xfrm>
              <a:custGeom>
                <a:rect b="b" l="l" r="r" t="t"/>
                <a:pathLst>
                  <a:path extrusionOk="0" h="289" w="372">
                    <a:moveTo>
                      <a:pt x="1" y="0"/>
                    </a:moveTo>
                    <a:lnTo>
                      <a:pt x="1" y="289"/>
                    </a:lnTo>
                    <a:lnTo>
                      <a:pt x="246" y="289"/>
                    </a:lnTo>
                    <a:cubicBezTo>
                      <a:pt x="317" y="289"/>
                      <a:pt x="371" y="234"/>
                      <a:pt x="371" y="164"/>
                    </a:cubicBezTo>
                    <a:lnTo>
                      <a:pt x="371" y="125"/>
                    </a:lnTo>
                    <a:cubicBezTo>
                      <a:pt x="371" y="55"/>
                      <a:pt x="317" y="0"/>
                      <a:pt x="24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84"/>
              <p:cNvSpPr/>
              <p:nvPr/>
            </p:nvSpPr>
            <p:spPr>
              <a:xfrm>
                <a:off x="3138235" y="3473669"/>
                <a:ext cx="9654" cy="7177"/>
              </a:xfrm>
              <a:custGeom>
                <a:rect b="b" l="l" r="r" t="t"/>
                <a:pathLst>
                  <a:path extrusionOk="0" h="284" w="382">
                    <a:moveTo>
                      <a:pt x="120" y="1"/>
                    </a:moveTo>
                    <a:cubicBezTo>
                      <a:pt x="55" y="1"/>
                      <a:pt x="0" y="55"/>
                      <a:pt x="0" y="120"/>
                    </a:cubicBezTo>
                    <a:lnTo>
                      <a:pt x="0" y="159"/>
                    </a:lnTo>
                    <a:cubicBezTo>
                      <a:pt x="0" y="229"/>
                      <a:pt x="55" y="284"/>
                      <a:pt x="120" y="284"/>
                    </a:cubicBezTo>
                    <a:lnTo>
                      <a:pt x="382" y="284"/>
                    </a:lnTo>
                    <a:lnTo>
                      <a:pt x="38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84"/>
              <p:cNvSpPr/>
              <p:nvPr/>
            </p:nvSpPr>
            <p:spPr>
              <a:xfrm>
                <a:off x="3173061" y="3451758"/>
                <a:ext cx="9401" cy="7203"/>
              </a:xfrm>
              <a:custGeom>
                <a:rect b="b" l="l" r="r" t="t"/>
                <a:pathLst>
                  <a:path extrusionOk="0" h="285" w="372">
                    <a:moveTo>
                      <a:pt x="255" y="1"/>
                    </a:moveTo>
                    <a:cubicBezTo>
                      <a:pt x="252" y="1"/>
                      <a:pt x="249" y="1"/>
                      <a:pt x="246" y="1"/>
                    </a:cubicBezTo>
                    <a:lnTo>
                      <a:pt x="1" y="1"/>
                    </a:lnTo>
                    <a:lnTo>
                      <a:pt x="1" y="285"/>
                    </a:lnTo>
                    <a:lnTo>
                      <a:pt x="246" y="285"/>
                    </a:lnTo>
                    <a:cubicBezTo>
                      <a:pt x="317" y="279"/>
                      <a:pt x="366" y="225"/>
                      <a:pt x="371" y="159"/>
                    </a:cubicBezTo>
                    <a:lnTo>
                      <a:pt x="371" y="121"/>
                    </a:lnTo>
                    <a:cubicBezTo>
                      <a:pt x="366" y="54"/>
                      <a:pt x="316" y="1"/>
                      <a:pt x="2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84"/>
              <p:cNvSpPr/>
              <p:nvPr/>
            </p:nvSpPr>
            <p:spPr>
              <a:xfrm>
                <a:off x="3138235" y="3451758"/>
                <a:ext cx="9654" cy="7076"/>
              </a:xfrm>
              <a:custGeom>
                <a:rect b="b" l="l" r="r" t="t"/>
                <a:pathLst>
                  <a:path extrusionOk="0" h="280" w="382">
                    <a:moveTo>
                      <a:pt x="112" y="1"/>
                    </a:moveTo>
                    <a:cubicBezTo>
                      <a:pt x="50" y="1"/>
                      <a:pt x="0" y="58"/>
                      <a:pt x="0" y="121"/>
                    </a:cubicBezTo>
                    <a:lnTo>
                      <a:pt x="0" y="159"/>
                    </a:lnTo>
                    <a:cubicBezTo>
                      <a:pt x="0" y="227"/>
                      <a:pt x="50" y="279"/>
                      <a:pt x="111" y="279"/>
                    </a:cubicBezTo>
                    <a:cubicBezTo>
                      <a:pt x="114" y="279"/>
                      <a:pt x="117" y="279"/>
                      <a:pt x="120" y="279"/>
                    </a:cubicBezTo>
                    <a:lnTo>
                      <a:pt x="382" y="279"/>
                    </a:lnTo>
                    <a:lnTo>
                      <a:pt x="382" y="1"/>
                    </a:lnTo>
                    <a:lnTo>
                      <a:pt x="120" y="1"/>
                    </a:lnTo>
                    <a:cubicBezTo>
                      <a:pt x="117" y="1"/>
                      <a:pt x="114" y="1"/>
                      <a:pt x="11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84"/>
              <p:cNvSpPr/>
              <p:nvPr/>
            </p:nvSpPr>
            <p:spPr>
              <a:xfrm>
                <a:off x="3172935" y="3429746"/>
                <a:ext cx="9376" cy="7177"/>
              </a:xfrm>
              <a:custGeom>
                <a:rect b="b" l="l" r="r" t="t"/>
                <a:pathLst>
                  <a:path extrusionOk="0" h="284" w="371">
                    <a:moveTo>
                      <a:pt x="0" y="0"/>
                    </a:moveTo>
                    <a:lnTo>
                      <a:pt x="0" y="284"/>
                    </a:lnTo>
                    <a:lnTo>
                      <a:pt x="251" y="284"/>
                    </a:lnTo>
                    <a:cubicBezTo>
                      <a:pt x="316" y="284"/>
                      <a:pt x="371" y="229"/>
                      <a:pt x="371" y="164"/>
                    </a:cubicBezTo>
                    <a:lnTo>
                      <a:pt x="371" y="120"/>
                    </a:lnTo>
                    <a:cubicBezTo>
                      <a:pt x="371" y="55"/>
                      <a:pt x="316"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84"/>
              <p:cNvSpPr/>
              <p:nvPr/>
            </p:nvSpPr>
            <p:spPr>
              <a:xfrm>
                <a:off x="3138235" y="3429872"/>
                <a:ext cx="9528" cy="7076"/>
              </a:xfrm>
              <a:custGeom>
                <a:rect b="b" l="l" r="r" t="t"/>
                <a:pathLst>
                  <a:path extrusionOk="0" h="280" w="377">
                    <a:moveTo>
                      <a:pt x="120" y="1"/>
                    </a:moveTo>
                    <a:cubicBezTo>
                      <a:pt x="55" y="1"/>
                      <a:pt x="0" y="55"/>
                      <a:pt x="0" y="121"/>
                    </a:cubicBezTo>
                    <a:lnTo>
                      <a:pt x="0" y="159"/>
                    </a:lnTo>
                    <a:cubicBezTo>
                      <a:pt x="0" y="226"/>
                      <a:pt x="50" y="279"/>
                      <a:pt x="111" y="279"/>
                    </a:cubicBezTo>
                    <a:cubicBezTo>
                      <a:pt x="114" y="279"/>
                      <a:pt x="117" y="279"/>
                      <a:pt x="120" y="279"/>
                    </a:cubicBezTo>
                    <a:lnTo>
                      <a:pt x="376" y="279"/>
                    </a:lnTo>
                    <a:lnTo>
                      <a:pt x="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84"/>
              <p:cNvSpPr/>
              <p:nvPr/>
            </p:nvSpPr>
            <p:spPr>
              <a:xfrm>
                <a:off x="3172935" y="3407834"/>
                <a:ext cx="9376" cy="7203"/>
              </a:xfrm>
              <a:custGeom>
                <a:rect b="b" l="l" r="r" t="t"/>
                <a:pathLst>
                  <a:path extrusionOk="0" h="285" w="371">
                    <a:moveTo>
                      <a:pt x="0" y="1"/>
                    </a:moveTo>
                    <a:lnTo>
                      <a:pt x="0" y="284"/>
                    </a:lnTo>
                    <a:lnTo>
                      <a:pt x="251" y="284"/>
                    </a:lnTo>
                    <a:cubicBezTo>
                      <a:pt x="316" y="284"/>
                      <a:pt x="371" y="230"/>
                      <a:pt x="371" y="164"/>
                    </a:cubicBezTo>
                    <a:lnTo>
                      <a:pt x="371" y="121"/>
                    </a:lnTo>
                    <a:cubicBezTo>
                      <a:pt x="371" y="55"/>
                      <a:pt x="316"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84"/>
              <p:cNvSpPr/>
              <p:nvPr/>
            </p:nvSpPr>
            <p:spPr>
              <a:xfrm>
                <a:off x="3138084" y="3407834"/>
                <a:ext cx="9679" cy="7203"/>
              </a:xfrm>
              <a:custGeom>
                <a:rect b="b" l="l" r="r" t="t"/>
                <a:pathLst>
                  <a:path extrusionOk="0" h="285" w="383">
                    <a:moveTo>
                      <a:pt x="126" y="1"/>
                    </a:moveTo>
                    <a:cubicBezTo>
                      <a:pt x="55" y="1"/>
                      <a:pt x="1" y="55"/>
                      <a:pt x="1" y="126"/>
                    </a:cubicBezTo>
                    <a:lnTo>
                      <a:pt x="1" y="164"/>
                    </a:lnTo>
                    <a:cubicBezTo>
                      <a:pt x="1" y="230"/>
                      <a:pt x="55" y="284"/>
                      <a:pt x="126" y="284"/>
                    </a:cubicBezTo>
                    <a:lnTo>
                      <a:pt x="382" y="284"/>
                    </a:lnTo>
                    <a:lnTo>
                      <a:pt x="38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84"/>
              <p:cNvSpPr/>
              <p:nvPr/>
            </p:nvSpPr>
            <p:spPr>
              <a:xfrm>
                <a:off x="3033380" y="3446173"/>
                <a:ext cx="127626" cy="73518"/>
              </a:xfrm>
              <a:custGeom>
                <a:rect b="b" l="l" r="r" t="t"/>
                <a:pathLst>
                  <a:path extrusionOk="0" h="2909" w="5050">
                    <a:moveTo>
                      <a:pt x="1565" y="1"/>
                    </a:moveTo>
                    <a:cubicBezTo>
                      <a:pt x="864" y="1"/>
                      <a:pt x="1" y="158"/>
                      <a:pt x="8" y="631"/>
                    </a:cubicBezTo>
                    <a:cubicBezTo>
                      <a:pt x="12" y="875"/>
                      <a:pt x="104" y="947"/>
                      <a:pt x="233" y="947"/>
                    </a:cubicBezTo>
                    <a:cubicBezTo>
                      <a:pt x="421" y="947"/>
                      <a:pt x="686" y="794"/>
                      <a:pt x="867" y="794"/>
                    </a:cubicBezTo>
                    <a:cubicBezTo>
                      <a:pt x="928" y="794"/>
                      <a:pt x="980" y="812"/>
                      <a:pt x="1016" y="860"/>
                    </a:cubicBezTo>
                    <a:cubicBezTo>
                      <a:pt x="1228" y="1143"/>
                      <a:pt x="1114" y="2091"/>
                      <a:pt x="744" y="2091"/>
                    </a:cubicBezTo>
                    <a:cubicBezTo>
                      <a:pt x="373" y="2091"/>
                      <a:pt x="1370" y="2909"/>
                      <a:pt x="1370" y="2909"/>
                    </a:cubicBezTo>
                    <a:cubicBezTo>
                      <a:pt x="1370" y="2909"/>
                      <a:pt x="2569" y="2887"/>
                      <a:pt x="3228" y="2227"/>
                    </a:cubicBezTo>
                    <a:cubicBezTo>
                      <a:pt x="3882" y="1568"/>
                      <a:pt x="4454" y="1699"/>
                      <a:pt x="4149" y="1165"/>
                    </a:cubicBezTo>
                    <a:cubicBezTo>
                      <a:pt x="3903" y="726"/>
                      <a:pt x="4591" y="559"/>
                      <a:pt x="4878" y="559"/>
                    </a:cubicBezTo>
                    <a:cubicBezTo>
                      <a:pt x="4940" y="559"/>
                      <a:pt x="4983" y="567"/>
                      <a:pt x="4994" y="582"/>
                    </a:cubicBezTo>
                    <a:cubicBezTo>
                      <a:pt x="4999" y="588"/>
                      <a:pt x="5003" y="591"/>
                      <a:pt x="5006" y="591"/>
                    </a:cubicBezTo>
                    <a:cubicBezTo>
                      <a:pt x="5050" y="591"/>
                      <a:pt x="4994" y="124"/>
                      <a:pt x="4994" y="124"/>
                    </a:cubicBezTo>
                    <a:lnTo>
                      <a:pt x="4454" y="189"/>
                    </a:lnTo>
                    <a:cubicBezTo>
                      <a:pt x="4454" y="189"/>
                      <a:pt x="4010" y="215"/>
                      <a:pt x="3524" y="215"/>
                    </a:cubicBezTo>
                    <a:cubicBezTo>
                      <a:pt x="3065" y="215"/>
                      <a:pt x="2569" y="192"/>
                      <a:pt x="2373" y="102"/>
                    </a:cubicBezTo>
                    <a:cubicBezTo>
                      <a:pt x="2237" y="42"/>
                      <a:pt x="1922" y="1"/>
                      <a:pt x="156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84"/>
              <p:cNvSpPr/>
              <p:nvPr/>
            </p:nvSpPr>
            <p:spPr>
              <a:xfrm>
                <a:off x="3158150" y="3445996"/>
                <a:ext cx="127626" cy="73568"/>
              </a:xfrm>
              <a:custGeom>
                <a:rect b="b" l="l" r="r" t="t"/>
                <a:pathLst>
                  <a:path extrusionOk="0" h="2911" w="5050">
                    <a:moveTo>
                      <a:pt x="3497" y="1"/>
                    </a:moveTo>
                    <a:cubicBezTo>
                      <a:pt x="3135" y="1"/>
                      <a:pt x="2815" y="43"/>
                      <a:pt x="2678" y="104"/>
                    </a:cubicBezTo>
                    <a:cubicBezTo>
                      <a:pt x="2482" y="194"/>
                      <a:pt x="1985" y="217"/>
                      <a:pt x="1526" y="217"/>
                    </a:cubicBezTo>
                    <a:cubicBezTo>
                      <a:pt x="1040" y="217"/>
                      <a:pt x="596" y="191"/>
                      <a:pt x="596" y="191"/>
                    </a:cubicBezTo>
                    <a:lnTo>
                      <a:pt x="57" y="137"/>
                    </a:lnTo>
                    <a:cubicBezTo>
                      <a:pt x="57" y="137"/>
                      <a:pt x="1" y="604"/>
                      <a:pt x="44" y="604"/>
                    </a:cubicBezTo>
                    <a:cubicBezTo>
                      <a:pt x="48" y="604"/>
                      <a:pt x="52" y="601"/>
                      <a:pt x="57" y="594"/>
                    </a:cubicBezTo>
                    <a:cubicBezTo>
                      <a:pt x="69" y="578"/>
                      <a:pt x="114" y="570"/>
                      <a:pt x="179" y="570"/>
                    </a:cubicBezTo>
                    <a:cubicBezTo>
                      <a:pt x="469" y="570"/>
                      <a:pt x="1146" y="741"/>
                      <a:pt x="901" y="1177"/>
                    </a:cubicBezTo>
                    <a:cubicBezTo>
                      <a:pt x="607" y="1711"/>
                      <a:pt x="1174" y="1575"/>
                      <a:pt x="1833" y="2234"/>
                    </a:cubicBezTo>
                    <a:cubicBezTo>
                      <a:pt x="2487" y="2894"/>
                      <a:pt x="3686" y="2910"/>
                      <a:pt x="3686" y="2910"/>
                    </a:cubicBezTo>
                    <a:cubicBezTo>
                      <a:pt x="3686" y="2910"/>
                      <a:pt x="4683" y="2087"/>
                      <a:pt x="4312" y="2087"/>
                    </a:cubicBezTo>
                    <a:cubicBezTo>
                      <a:pt x="3942" y="2087"/>
                      <a:pt x="3822" y="1145"/>
                      <a:pt x="4034" y="856"/>
                    </a:cubicBezTo>
                    <a:cubicBezTo>
                      <a:pt x="4070" y="808"/>
                      <a:pt x="4122" y="790"/>
                      <a:pt x="4184" y="790"/>
                    </a:cubicBezTo>
                    <a:cubicBezTo>
                      <a:pt x="4365" y="790"/>
                      <a:pt x="4629" y="943"/>
                      <a:pt x="4817" y="943"/>
                    </a:cubicBezTo>
                    <a:cubicBezTo>
                      <a:pt x="4946" y="943"/>
                      <a:pt x="5039" y="871"/>
                      <a:pt x="5043" y="627"/>
                    </a:cubicBezTo>
                    <a:cubicBezTo>
                      <a:pt x="5050" y="157"/>
                      <a:pt x="4195" y="1"/>
                      <a:pt x="349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84"/>
              <p:cNvSpPr/>
              <p:nvPr/>
            </p:nvSpPr>
            <p:spPr>
              <a:xfrm>
                <a:off x="3084253" y="3751439"/>
                <a:ext cx="30302" cy="54134"/>
              </a:xfrm>
              <a:custGeom>
                <a:rect b="b" l="l" r="r" t="t"/>
                <a:pathLst>
                  <a:path extrusionOk="0" h="2142" w="1199">
                    <a:moveTo>
                      <a:pt x="600" y="0"/>
                    </a:moveTo>
                    <a:cubicBezTo>
                      <a:pt x="267" y="0"/>
                      <a:pt x="0" y="480"/>
                      <a:pt x="0" y="1074"/>
                    </a:cubicBezTo>
                    <a:cubicBezTo>
                      <a:pt x="0" y="1662"/>
                      <a:pt x="273" y="2142"/>
                      <a:pt x="600" y="2142"/>
                    </a:cubicBezTo>
                    <a:cubicBezTo>
                      <a:pt x="932" y="2142"/>
                      <a:pt x="1199" y="1662"/>
                      <a:pt x="1199" y="1068"/>
                    </a:cubicBezTo>
                    <a:cubicBezTo>
                      <a:pt x="1199" y="480"/>
                      <a:pt x="926" y="0"/>
                      <a:pt x="6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84"/>
              <p:cNvSpPr/>
              <p:nvPr/>
            </p:nvSpPr>
            <p:spPr>
              <a:xfrm>
                <a:off x="3029842" y="3464066"/>
                <a:ext cx="34472" cy="33688"/>
              </a:xfrm>
              <a:custGeom>
                <a:rect b="b" l="l" r="r" t="t"/>
                <a:pathLst>
                  <a:path extrusionOk="0" h="1333" w="1364">
                    <a:moveTo>
                      <a:pt x="565" y="1"/>
                    </a:moveTo>
                    <a:cubicBezTo>
                      <a:pt x="477" y="1"/>
                      <a:pt x="392" y="23"/>
                      <a:pt x="317" y="70"/>
                    </a:cubicBezTo>
                    <a:cubicBezTo>
                      <a:pt x="50" y="233"/>
                      <a:pt x="1" y="631"/>
                      <a:pt x="202" y="964"/>
                    </a:cubicBezTo>
                    <a:cubicBezTo>
                      <a:pt x="346" y="1196"/>
                      <a:pt x="578" y="1333"/>
                      <a:pt x="796" y="1333"/>
                    </a:cubicBezTo>
                    <a:cubicBezTo>
                      <a:pt x="884" y="1333"/>
                      <a:pt x="970" y="1310"/>
                      <a:pt x="1047" y="1263"/>
                    </a:cubicBezTo>
                    <a:cubicBezTo>
                      <a:pt x="1314" y="1100"/>
                      <a:pt x="1363" y="702"/>
                      <a:pt x="1161" y="375"/>
                    </a:cubicBezTo>
                    <a:cubicBezTo>
                      <a:pt x="1018" y="138"/>
                      <a:pt x="782" y="1"/>
                      <a:pt x="56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84"/>
              <p:cNvSpPr/>
              <p:nvPr/>
            </p:nvSpPr>
            <p:spPr>
              <a:xfrm>
                <a:off x="2982228" y="3468969"/>
                <a:ext cx="76955" cy="195407"/>
              </a:xfrm>
              <a:custGeom>
                <a:rect b="b" l="l" r="r" t="t"/>
                <a:pathLst>
                  <a:path extrusionOk="0" h="7732" w="3045">
                    <a:moveTo>
                      <a:pt x="2010" y="0"/>
                    </a:moveTo>
                    <a:cubicBezTo>
                      <a:pt x="1986" y="0"/>
                      <a:pt x="1961" y="3"/>
                      <a:pt x="1934" y="7"/>
                    </a:cubicBezTo>
                    <a:cubicBezTo>
                      <a:pt x="1373" y="94"/>
                      <a:pt x="1542" y="830"/>
                      <a:pt x="1667" y="1276"/>
                    </a:cubicBezTo>
                    <a:cubicBezTo>
                      <a:pt x="1792" y="1723"/>
                      <a:pt x="1318" y="5581"/>
                      <a:pt x="1002" y="5968"/>
                    </a:cubicBezTo>
                    <a:cubicBezTo>
                      <a:pt x="690" y="6350"/>
                      <a:pt x="0" y="7412"/>
                      <a:pt x="1128" y="7412"/>
                    </a:cubicBezTo>
                    <a:cubicBezTo>
                      <a:pt x="1142" y="7412"/>
                      <a:pt x="1156" y="7412"/>
                      <a:pt x="1171" y="7412"/>
                    </a:cubicBezTo>
                    <a:cubicBezTo>
                      <a:pt x="1171" y="7412"/>
                      <a:pt x="1418" y="7731"/>
                      <a:pt x="1746" y="7731"/>
                    </a:cubicBezTo>
                    <a:cubicBezTo>
                      <a:pt x="1801" y="7731"/>
                      <a:pt x="1858" y="7722"/>
                      <a:pt x="1917" y="7701"/>
                    </a:cubicBezTo>
                    <a:cubicBezTo>
                      <a:pt x="2326" y="7559"/>
                      <a:pt x="1738" y="6562"/>
                      <a:pt x="1917" y="5859"/>
                    </a:cubicBezTo>
                    <a:cubicBezTo>
                      <a:pt x="2097" y="5156"/>
                      <a:pt x="2283" y="1925"/>
                      <a:pt x="2283" y="1925"/>
                    </a:cubicBezTo>
                    <a:cubicBezTo>
                      <a:pt x="2283" y="1925"/>
                      <a:pt x="3045" y="724"/>
                      <a:pt x="2564" y="724"/>
                    </a:cubicBezTo>
                    <a:cubicBezTo>
                      <a:pt x="2515" y="724"/>
                      <a:pt x="2453" y="736"/>
                      <a:pt x="2375" y="764"/>
                    </a:cubicBezTo>
                    <a:cubicBezTo>
                      <a:pt x="2375" y="764"/>
                      <a:pt x="2375" y="764"/>
                      <a:pt x="2375" y="764"/>
                    </a:cubicBezTo>
                    <a:cubicBezTo>
                      <a:pt x="2360" y="764"/>
                      <a:pt x="2476" y="0"/>
                      <a:pt x="20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84"/>
              <p:cNvSpPr/>
              <p:nvPr/>
            </p:nvSpPr>
            <p:spPr>
              <a:xfrm>
                <a:off x="3205435" y="3751288"/>
                <a:ext cx="30327" cy="54285"/>
              </a:xfrm>
              <a:custGeom>
                <a:rect b="b" l="l" r="r" t="t"/>
                <a:pathLst>
                  <a:path extrusionOk="0" h="2148" w="1200">
                    <a:moveTo>
                      <a:pt x="600" y="1"/>
                    </a:moveTo>
                    <a:cubicBezTo>
                      <a:pt x="273" y="1"/>
                      <a:pt x="0" y="480"/>
                      <a:pt x="0" y="1074"/>
                    </a:cubicBezTo>
                    <a:cubicBezTo>
                      <a:pt x="0" y="1668"/>
                      <a:pt x="273" y="2148"/>
                      <a:pt x="600" y="2148"/>
                    </a:cubicBezTo>
                    <a:cubicBezTo>
                      <a:pt x="927" y="2148"/>
                      <a:pt x="1199" y="1663"/>
                      <a:pt x="1199" y="1074"/>
                    </a:cubicBezTo>
                    <a:cubicBezTo>
                      <a:pt x="1199" y="480"/>
                      <a:pt x="927" y="1"/>
                      <a:pt x="6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84"/>
              <p:cNvSpPr/>
              <p:nvPr/>
            </p:nvSpPr>
            <p:spPr>
              <a:xfrm>
                <a:off x="3254868" y="3463788"/>
                <a:ext cx="34598" cy="33688"/>
              </a:xfrm>
              <a:custGeom>
                <a:rect b="b" l="l" r="r" t="t"/>
                <a:pathLst>
                  <a:path extrusionOk="0" h="1333" w="1369">
                    <a:moveTo>
                      <a:pt x="801" y="1"/>
                    </a:moveTo>
                    <a:cubicBezTo>
                      <a:pt x="581" y="1"/>
                      <a:pt x="346" y="138"/>
                      <a:pt x="202" y="375"/>
                    </a:cubicBezTo>
                    <a:cubicBezTo>
                      <a:pt x="0" y="708"/>
                      <a:pt x="55" y="1105"/>
                      <a:pt x="322" y="1263"/>
                    </a:cubicBezTo>
                    <a:cubicBezTo>
                      <a:pt x="397" y="1310"/>
                      <a:pt x="482" y="1333"/>
                      <a:pt x="570" y="1333"/>
                    </a:cubicBezTo>
                    <a:cubicBezTo>
                      <a:pt x="788" y="1333"/>
                      <a:pt x="1023" y="1195"/>
                      <a:pt x="1167" y="958"/>
                    </a:cubicBezTo>
                    <a:cubicBezTo>
                      <a:pt x="1368" y="631"/>
                      <a:pt x="1314" y="228"/>
                      <a:pt x="1052" y="70"/>
                    </a:cubicBezTo>
                    <a:cubicBezTo>
                      <a:pt x="975" y="23"/>
                      <a:pt x="889" y="1"/>
                      <a:pt x="80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84"/>
              <p:cNvSpPr/>
              <p:nvPr/>
            </p:nvSpPr>
            <p:spPr>
              <a:xfrm>
                <a:off x="3286812" y="3644739"/>
                <a:ext cx="37479" cy="23706"/>
              </a:xfrm>
              <a:custGeom>
                <a:rect b="b" l="l" r="r" t="t"/>
                <a:pathLst>
                  <a:path extrusionOk="0" h="938" w="1483">
                    <a:moveTo>
                      <a:pt x="923" y="0"/>
                    </a:moveTo>
                    <a:cubicBezTo>
                      <a:pt x="826" y="0"/>
                      <a:pt x="721" y="16"/>
                      <a:pt x="616" y="48"/>
                    </a:cubicBezTo>
                    <a:cubicBezTo>
                      <a:pt x="246" y="157"/>
                      <a:pt x="1" y="441"/>
                      <a:pt x="71" y="675"/>
                    </a:cubicBezTo>
                    <a:cubicBezTo>
                      <a:pt x="123" y="840"/>
                      <a:pt x="325" y="937"/>
                      <a:pt x="573" y="937"/>
                    </a:cubicBezTo>
                    <a:cubicBezTo>
                      <a:pt x="668" y="937"/>
                      <a:pt x="770" y="923"/>
                      <a:pt x="872" y="893"/>
                    </a:cubicBezTo>
                    <a:cubicBezTo>
                      <a:pt x="1243" y="778"/>
                      <a:pt x="1483" y="501"/>
                      <a:pt x="1417" y="266"/>
                    </a:cubicBezTo>
                    <a:cubicBezTo>
                      <a:pt x="1367" y="98"/>
                      <a:pt x="1168" y="0"/>
                      <a:pt x="9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84"/>
              <p:cNvSpPr/>
              <p:nvPr/>
            </p:nvSpPr>
            <p:spPr>
              <a:xfrm>
                <a:off x="3218375" y="4036892"/>
                <a:ext cx="40916" cy="40790"/>
              </a:xfrm>
              <a:custGeom>
                <a:rect b="b" l="l" r="r" t="t"/>
                <a:pathLst>
                  <a:path extrusionOk="0" h="1614" w="1619">
                    <a:moveTo>
                      <a:pt x="807" y="1"/>
                    </a:moveTo>
                    <a:cubicBezTo>
                      <a:pt x="360" y="1"/>
                      <a:pt x="0" y="361"/>
                      <a:pt x="0" y="807"/>
                    </a:cubicBezTo>
                    <a:cubicBezTo>
                      <a:pt x="0" y="1254"/>
                      <a:pt x="360" y="1614"/>
                      <a:pt x="807" y="1614"/>
                    </a:cubicBezTo>
                    <a:cubicBezTo>
                      <a:pt x="1254" y="1614"/>
                      <a:pt x="1619" y="1254"/>
                      <a:pt x="1619" y="807"/>
                    </a:cubicBezTo>
                    <a:cubicBezTo>
                      <a:pt x="1619" y="361"/>
                      <a:pt x="1254" y="1"/>
                      <a:pt x="8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84"/>
              <p:cNvSpPr/>
              <p:nvPr/>
            </p:nvSpPr>
            <p:spPr>
              <a:xfrm>
                <a:off x="3115768" y="3352361"/>
                <a:ext cx="87342" cy="60881"/>
              </a:xfrm>
              <a:custGeom>
                <a:rect b="b" l="l" r="r" t="t"/>
                <a:pathLst>
                  <a:path extrusionOk="0" h="2409" w="3456">
                    <a:moveTo>
                      <a:pt x="3407" y="0"/>
                    </a:moveTo>
                    <a:lnTo>
                      <a:pt x="2927" y="436"/>
                    </a:lnTo>
                    <a:cubicBezTo>
                      <a:pt x="2927" y="436"/>
                      <a:pt x="2982" y="1308"/>
                      <a:pt x="2715" y="1520"/>
                    </a:cubicBezTo>
                    <a:cubicBezTo>
                      <a:pt x="2442" y="1733"/>
                      <a:pt x="1728" y="1733"/>
                      <a:pt x="1728" y="1733"/>
                    </a:cubicBezTo>
                    <a:cubicBezTo>
                      <a:pt x="1728" y="1733"/>
                      <a:pt x="1020" y="1733"/>
                      <a:pt x="747" y="1520"/>
                    </a:cubicBezTo>
                    <a:cubicBezTo>
                      <a:pt x="475" y="1308"/>
                      <a:pt x="530" y="441"/>
                      <a:pt x="530" y="441"/>
                    </a:cubicBezTo>
                    <a:lnTo>
                      <a:pt x="55" y="5"/>
                    </a:lnTo>
                    <a:lnTo>
                      <a:pt x="55" y="5"/>
                    </a:lnTo>
                    <a:cubicBezTo>
                      <a:pt x="1" y="539"/>
                      <a:pt x="83" y="1084"/>
                      <a:pt x="279" y="1586"/>
                    </a:cubicBezTo>
                    <a:cubicBezTo>
                      <a:pt x="579" y="2343"/>
                      <a:pt x="1527" y="2403"/>
                      <a:pt x="1701" y="2408"/>
                    </a:cubicBezTo>
                    <a:lnTo>
                      <a:pt x="1734" y="2408"/>
                    </a:lnTo>
                    <a:cubicBezTo>
                      <a:pt x="1908" y="2403"/>
                      <a:pt x="2883" y="2343"/>
                      <a:pt x="3183" y="1580"/>
                    </a:cubicBezTo>
                    <a:cubicBezTo>
                      <a:pt x="3379" y="1079"/>
                      <a:pt x="3456" y="539"/>
                      <a:pt x="340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84"/>
              <p:cNvSpPr/>
              <p:nvPr/>
            </p:nvSpPr>
            <p:spPr>
              <a:xfrm>
                <a:off x="3101312" y="3259611"/>
                <a:ext cx="116253" cy="121535"/>
              </a:xfrm>
              <a:custGeom>
                <a:rect b="b" l="l" r="r" t="t"/>
                <a:pathLst>
                  <a:path extrusionOk="0" h="4809" w="4600">
                    <a:moveTo>
                      <a:pt x="2124" y="0"/>
                    </a:moveTo>
                    <a:cubicBezTo>
                      <a:pt x="1842" y="0"/>
                      <a:pt x="1260" y="94"/>
                      <a:pt x="731" y="777"/>
                    </a:cubicBezTo>
                    <a:cubicBezTo>
                      <a:pt x="1" y="1725"/>
                      <a:pt x="508" y="2548"/>
                      <a:pt x="508" y="2548"/>
                    </a:cubicBezTo>
                    <a:lnTo>
                      <a:pt x="491" y="3174"/>
                    </a:lnTo>
                    <a:cubicBezTo>
                      <a:pt x="77" y="3725"/>
                      <a:pt x="938" y="4128"/>
                      <a:pt x="1210" y="4215"/>
                    </a:cubicBezTo>
                    <a:cubicBezTo>
                      <a:pt x="1488" y="4297"/>
                      <a:pt x="1445" y="4809"/>
                      <a:pt x="1445" y="4809"/>
                    </a:cubicBezTo>
                    <a:lnTo>
                      <a:pt x="3161" y="4809"/>
                    </a:lnTo>
                    <a:cubicBezTo>
                      <a:pt x="3161" y="4809"/>
                      <a:pt x="3118" y="4297"/>
                      <a:pt x="3396" y="4215"/>
                    </a:cubicBezTo>
                    <a:cubicBezTo>
                      <a:pt x="3673" y="4128"/>
                      <a:pt x="4529" y="3725"/>
                      <a:pt x="4115" y="3174"/>
                    </a:cubicBezTo>
                    <a:lnTo>
                      <a:pt x="4093" y="2548"/>
                    </a:lnTo>
                    <a:cubicBezTo>
                      <a:pt x="4093" y="2548"/>
                      <a:pt x="4600" y="1719"/>
                      <a:pt x="3870" y="777"/>
                    </a:cubicBezTo>
                    <a:cubicBezTo>
                      <a:pt x="3337" y="94"/>
                      <a:pt x="2750" y="0"/>
                      <a:pt x="2467" y="0"/>
                    </a:cubicBezTo>
                    <a:cubicBezTo>
                      <a:pt x="2359" y="0"/>
                      <a:pt x="2295" y="14"/>
                      <a:pt x="2295" y="14"/>
                    </a:cubicBezTo>
                    <a:cubicBezTo>
                      <a:pt x="2295" y="14"/>
                      <a:pt x="2231" y="0"/>
                      <a:pt x="212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84"/>
              <p:cNvSpPr/>
              <p:nvPr/>
            </p:nvSpPr>
            <p:spPr>
              <a:xfrm>
                <a:off x="3260024" y="3468691"/>
                <a:ext cx="77460" cy="195356"/>
              </a:xfrm>
              <a:custGeom>
                <a:rect b="b" l="l" r="r" t="t"/>
                <a:pathLst>
                  <a:path extrusionOk="0" h="7730" w="3065">
                    <a:moveTo>
                      <a:pt x="1039" y="1"/>
                    </a:moveTo>
                    <a:cubicBezTo>
                      <a:pt x="573" y="1"/>
                      <a:pt x="683" y="764"/>
                      <a:pt x="674" y="764"/>
                    </a:cubicBezTo>
                    <a:cubicBezTo>
                      <a:pt x="674" y="764"/>
                      <a:pt x="674" y="764"/>
                      <a:pt x="674" y="764"/>
                    </a:cubicBezTo>
                    <a:cubicBezTo>
                      <a:pt x="596" y="736"/>
                      <a:pt x="533" y="724"/>
                      <a:pt x="483" y="724"/>
                    </a:cubicBezTo>
                    <a:cubicBezTo>
                      <a:pt x="1" y="724"/>
                      <a:pt x="772" y="1925"/>
                      <a:pt x="772" y="1925"/>
                    </a:cubicBezTo>
                    <a:cubicBezTo>
                      <a:pt x="772" y="1925"/>
                      <a:pt x="968" y="5151"/>
                      <a:pt x="1142" y="5859"/>
                    </a:cubicBezTo>
                    <a:cubicBezTo>
                      <a:pt x="1322" y="6562"/>
                      <a:pt x="734" y="7559"/>
                      <a:pt x="1142" y="7701"/>
                    </a:cubicBezTo>
                    <a:cubicBezTo>
                      <a:pt x="1199" y="7721"/>
                      <a:pt x="1255" y="7729"/>
                      <a:pt x="1309" y="7729"/>
                    </a:cubicBezTo>
                    <a:cubicBezTo>
                      <a:pt x="1640" y="7729"/>
                      <a:pt x="1894" y="7407"/>
                      <a:pt x="1894" y="7407"/>
                    </a:cubicBezTo>
                    <a:cubicBezTo>
                      <a:pt x="1909" y="7407"/>
                      <a:pt x="1923" y="7407"/>
                      <a:pt x="1938" y="7407"/>
                    </a:cubicBezTo>
                    <a:cubicBezTo>
                      <a:pt x="3065" y="7407"/>
                      <a:pt x="2370" y="6345"/>
                      <a:pt x="2058" y="5963"/>
                    </a:cubicBezTo>
                    <a:cubicBezTo>
                      <a:pt x="1742" y="5576"/>
                      <a:pt x="1257" y="1729"/>
                      <a:pt x="1382" y="1276"/>
                    </a:cubicBezTo>
                    <a:cubicBezTo>
                      <a:pt x="1507" y="824"/>
                      <a:pt x="1671" y="89"/>
                      <a:pt x="1115" y="7"/>
                    </a:cubicBezTo>
                    <a:cubicBezTo>
                      <a:pt x="1088" y="3"/>
                      <a:pt x="1062" y="1"/>
                      <a:pt x="103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84"/>
              <p:cNvSpPr/>
              <p:nvPr/>
            </p:nvSpPr>
            <p:spPr>
              <a:xfrm>
                <a:off x="3289138" y="3658234"/>
                <a:ext cx="65456" cy="151964"/>
              </a:xfrm>
              <a:custGeom>
                <a:rect b="b" l="l" r="r" t="t"/>
                <a:pathLst>
                  <a:path extrusionOk="0" h="6013" w="2590">
                    <a:moveTo>
                      <a:pt x="944" y="1345"/>
                    </a:moveTo>
                    <a:cubicBezTo>
                      <a:pt x="944" y="1345"/>
                      <a:pt x="1396" y="2228"/>
                      <a:pt x="1565" y="3143"/>
                    </a:cubicBezTo>
                    <a:cubicBezTo>
                      <a:pt x="1734" y="4053"/>
                      <a:pt x="1489" y="5426"/>
                      <a:pt x="1489" y="5426"/>
                    </a:cubicBezTo>
                    <a:cubicBezTo>
                      <a:pt x="1489" y="5426"/>
                      <a:pt x="1227" y="4124"/>
                      <a:pt x="1113" y="3448"/>
                    </a:cubicBezTo>
                    <a:cubicBezTo>
                      <a:pt x="993" y="2778"/>
                      <a:pt x="944" y="1345"/>
                      <a:pt x="944" y="1345"/>
                    </a:cubicBezTo>
                    <a:close/>
                    <a:moveTo>
                      <a:pt x="1242" y="1"/>
                    </a:moveTo>
                    <a:cubicBezTo>
                      <a:pt x="1011" y="1"/>
                      <a:pt x="704" y="244"/>
                      <a:pt x="704" y="244"/>
                    </a:cubicBezTo>
                    <a:cubicBezTo>
                      <a:pt x="605" y="164"/>
                      <a:pt x="493" y="126"/>
                      <a:pt x="394" y="126"/>
                    </a:cubicBezTo>
                    <a:cubicBezTo>
                      <a:pt x="164" y="126"/>
                      <a:pt x="1" y="325"/>
                      <a:pt x="214" y="648"/>
                    </a:cubicBezTo>
                    <a:cubicBezTo>
                      <a:pt x="519" y="1116"/>
                      <a:pt x="573" y="3819"/>
                      <a:pt x="813" y="4304"/>
                    </a:cubicBezTo>
                    <a:cubicBezTo>
                      <a:pt x="1047" y="4789"/>
                      <a:pt x="1004" y="5917"/>
                      <a:pt x="1260" y="5999"/>
                    </a:cubicBezTo>
                    <a:cubicBezTo>
                      <a:pt x="1294" y="6008"/>
                      <a:pt x="1322" y="6013"/>
                      <a:pt x="1347" y="6013"/>
                    </a:cubicBezTo>
                    <a:cubicBezTo>
                      <a:pt x="1516" y="6013"/>
                      <a:pt x="1515" y="5815"/>
                      <a:pt x="1729" y="5791"/>
                    </a:cubicBezTo>
                    <a:cubicBezTo>
                      <a:pt x="1742" y="5790"/>
                      <a:pt x="1756" y="5789"/>
                      <a:pt x="1770" y="5789"/>
                    </a:cubicBezTo>
                    <a:cubicBezTo>
                      <a:pt x="1947" y="5789"/>
                      <a:pt x="2126" y="5908"/>
                      <a:pt x="2278" y="5908"/>
                    </a:cubicBezTo>
                    <a:cubicBezTo>
                      <a:pt x="2325" y="5908"/>
                      <a:pt x="2369" y="5897"/>
                      <a:pt x="2410" y="5868"/>
                    </a:cubicBezTo>
                    <a:cubicBezTo>
                      <a:pt x="2589" y="5737"/>
                      <a:pt x="2459" y="5301"/>
                      <a:pt x="2301" y="5001"/>
                    </a:cubicBezTo>
                    <a:cubicBezTo>
                      <a:pt x="2143" y="4707"/>
                      <a:pt x="2077" y="2304"/>
                      <a:pt x="1723" y="1754"/>
                    </a:cubicBezTo>
                    <a:cubicBezTo>
                      <a:pt x="1363" y="1203"/>
                      <a:pt x="1609" y="342"/>
                      <a:pt x="1423" y="86"/>
                    </a:cubicBezTo>
                    <a:cubicBezTo>
                      <a:pt x="1378" y="24"/>
                      <a:pt x="1314" y="1"/>
                      <a:pt x="124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84"/>
              <p:cNvSpPr/>
              <p:nvPr/>
            </p:nvSpPr>
            <p:spPr>
              <a:xfrm>
                <a:off x="3321537" y="3824401"/>
                <a:ext cx="11853" cy="26890"/>
              </a:xfrm>
              <a:custGeom>
                <a:rect b="b" l="l" r="r" t="t"/>
                <a:pathLst>
                  <a:path extrusionOk="0" h="1064" w="469">
                    <a:moveTo>
                      <a:pt x="184" y="0"/>
                    </a:moveTo>
                    <a:cubicBezTo>
                      <a:pt x="167" y="0"/>
                      <a:pt x="151" y="4"/>
                      <a:pt x="136" y="12"/>
                    </a:cubicBezTo>
                    <a:cubicBezTo>
                      <a:pt x="65" y="39"/>
                      <a:pt x="0" y="1064"/>
                      <a:pt x="230" y="1064"/>
                    </a:cubicBezTo>
                    <a:cubicBezTo>
                      <a:pt x="232" y="1064"/>
                      <a:pt x="233" y="1064"/>
                      <a:pt x="234" y="1064"/>
                    </a:cubicBezTo>
                    <a:cubicBezTo>
                      <a:pt x="468" y="1047"/>
                      <a:pt x="239" y="17"/>
                      <a:pt x="239" y="17"/>
                    </a:cubicBezTo>
                    <a:cubicBezTo>
                      <a:pt x="222" y="6"/>
                      <a:pt x="203" y="0"/>
                      <a:pt x="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84"/>
              <p:cNvSpPr/>
              <p:nvPr/>
            </p:nvSpPr>
            <p:spPr>
              <a:xfrm>
                <a:off x="3322093" y="3850356"/>
                <a:ext cx="11853" cy="26839"/>
              </a:xfrm>
              <a:custGeom>
                <a:rect b="b" l="l" r="r" t="t"/>
                <a:pathLst>
                  <a:path extrusionOk="0" h="1062" w="469">
                    <a:moveTo>
                      <a:pt x="184" y="0"/>
                    </a:moveTo>
                    <a:cubicBezTo>
                      <a:pt x="167" y="0"/>
                      <a:pt x="151" y="5"/>
                      <a:pt x="136" y="15"/>
                    </a:cubicBezTo>
                    <a:cubicBezTo>
                      <a:pt x="65" y="42"/>
                      <a:pt x="1" y="1061"/>
                      <a:pt x="228" y="1061"/>
                    </a:cubicBezTo>
                    <a:cubicBezTo>
                      <a:pt x="230" y="1061"/>
                      <a:pt x="232" y="1061"/>
                      <a:pt x="234" y="1061"/>
                    </a:cubicBezTo>
                    <a:cubicBezTo>
                      <a:pt x="468" y="1045"/>
                      <a:pt x="239" y="15"/>
                      <a:pt x="239" y="15"/>
                    </a:cubicBezTo>
                    <a:cubicBezTo>
                      <a:pt x="222" y="6"/>
                      <a:pt x="203" y="0"/>
                      <a:pt x="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84"/>
              <p:cNvSpPr/>
              <p:nvPr/>
            </p:nvSpPr>
            <p:spPr>
              <a:xfrm>
                <a:off x="3323205" y="3875350"/>
                <a:ext cx="11828" cy="26890"/>
              </a:xfrm>
              <a:custGeom>
                <a:rect b="b" l="l" r="r" t="t"/>
                <a:pathLst>
                  <a:path extrusionOk="0" h="1064" w="468">
                    <a:moveTo>
                      <a:pt x="183" y="0"/>
                    </a:moveTo>
                    <a:cubicBezTo>
                      <a:pt x="167" y="0"/>
                      <a:pt x="151" y="5"/>
                      <a:pt x="135" y="12"/>
                    </a:cubicBezTo>
                    <a:cubicBezTo>
                      <a:pt x="65" y="39"/>
                      <a:pt x="0" y="1064"/>
                      <a:pt x="228" y="1064"/>
                    </a:cubicBezTo>
                    <a:cubicBezTo>
                      <a:pt x="230" y="1064"/>
                      <a:pt x="232" y="1064"/>
                      <a:pt x="233" y="1064"/>
                    </a:cubicBezTo>
                    <a:cubicBezTo>
                      <a:pt x="468" y="1047"/>
                      <a:pt x="239" y="18"/>
                      <a:pt x="239" y="18"/>
                    </a:cubicBezTo>
                    <a:cubicBezTo>
                      <a:pt x="221" y="6"/>
                      <a:pt x="202"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84"/>
              <p:cNvSpPr/>
              <p:nvPr/>
            </p:nvSpPr>
            <p:spPr>
              <a:xfrm>
                <a:off x="3313677" y="3819877"/>
                <a:ext cx="10994" cy="26056"/>
              </a:xfrm>
              <a:custGeom>
                <a:rect b="b" l="l" r="r" t="t"/>
                <a:pathLst>
                  <a:path extrusionOk="0" h="1031" w="435">
                    <a:moveTo>
                      <a:pt x="257" y="0"/>
                    </a:moveTo>
                    <a:cubicBezTo>
                      <a:pt x="246" y="0"/>
                      <a:pt x="234" y="2"/>
                      <a:pt x="224" y="6"/>
                    </a:cubicBezTo>
                    <a:cubicBezTo>
                      <a:pt x="158" y="22"/>
                      <a:pt x="0" y="1014"/>
                      <a:pt x="218" y="1030"/>
                    </a:cubicBezTo>
                    <a:cubicBezTo>
                      <a:pt x="219" y="1030"/>
                      <a:pt x="220" y="1030"/>
                      <a:pt x="222" y="1030"/>
                    </a:cubicBezTo>
                    <a:cubicBezTo>
                      <a:pt x="435" y="1030"/>
                      <a:pt x="316" y="22"/>
                      <a:pt x="316" y="22"/>
                    </a:cubicBezTo>
                    <a:cubicBezTo>
                      <a:pt x="302" y="8"/>
                      <a:pt x="280" y="0"/>
                      <a:pt x="2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84"/>
              <p:cNvSpPr/>
              <p:nvPr/>
            </p:nvSpPr>
            <p:spPr>
              <a:xfrm>
                <a:off x="3311883" y="3844948"/>
                <a:ext cx="10994" cy="26031"/>
              </a:xfrm>
              <a:custGeom>
                <a:rect b="b" l="l" r="r" t="t"/>
                <a:pathLst>
                  <a:path extrusionOk="0" h="1030" w="435">
                    <a:moveTo>
                      <a:pt x="256" y="0"/>
                    </a:moveTo>
                    <a:cubicBezTo>
                      <a:pt x="246" y="0"/>
                      <a:pt x="235" y="2"/>
                      <a:pt x="224" y="5"/>
                    </a:cubicBezTo>
                    <a:cubicBezTo>
                      <a:pt x="158" y="22"/>
                      <a:pt x="0" y="1014"/>
                      <a:pt x="218" y="1030"/>
                    </a:cubicBezTo>
                    <a:cubicBezTo>
                      <a:pt x="219" y="1030"/>
                      <a:pt x="221" y="1030"/>
                      <a:pt x="222" y="1030"/>
                    </a:cubicBezTo>
                    <a:cubicBezTo>
                      <a:pt x="435" y="1030"/>
                      <a:pt x="316" y="22"/>
                      <a:pt x="316" y="22"/>
                    </a:cubicBezTo>
                    <a:cubicBezTo>
                      <a:pt x="298" y="7"/>
                      <a:pt x="278" y="0"/>
                      <a:pt x="2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84"/>
              <p:cNvSpPr/>
              <p:nvPr/>
            </p:nvSpPr>
            <p:spPr>
              <a:xfrm>
                <a:off x="3310644" y="3869032"/>
                <a:ext cx="10994" cy="26056"/>
              </a:xfrm>
              <a:custGeom>
                <a:rect b="b" l="l" r="r" t="t"/>
                <a:pathLst>
                  <a:path extrusionOk="0" h="1031" w="435">
                    <a:moveTo>
                      <a:pt x="255" y="1"/>
                    </a:moveTo>
                    <a:cubicBezTo>
                      <a:pt x="244" y="1"/>
                      <a:pt x="234" y="3"/>
                      <a:pt x="224" y="6"/>
                    </a:cubicBezTo>
                    <a:cubicBezTo>
                      <a:pt x="153" y="28"/>
                      <a:pt x="0" y="1020"/>
                      <a:pt x="218" y="1030"/>
                    </a:cubicBezTo>
                    <a:cubicBezTo>
                      <a:pt x="219" y="1031"/>
                      <a:pt x="221" y="1031"/>
                      <a:pt x="222" y="1031"/>
                    </a:cubicBezTo>
                    <a:cubicBezTo>
                      <a:pt x="435" y="1031"/>
                      <a:pt x="316" y="28"/>
                      <a:pt x="316" y="28"/>
                    </a:cubicBezTo>
                    <a:cubicBezTo>
                      <a:pt x="298" y="9"/>
                      <a:pt x="277" y="1"/>
                      <a:pt x="2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84"/>
              <p:cNvSpPr/>
              <p:nvPr/>
            </p:nvSpPr>
            <p:spPr>
              <a:xfrm>
                <a:off x="3111876" y="3715805"/>
                <a:ext cx="96111" cy="59618"/>
              </a:xfrm>
              <a:custGeom>
                <a:rect b="b" l="l" r="r" t="t"/>
                <a:pathLst>
                  <a:path extrusionOk="0" h="2359" w="3803">
                    <a:moveTo>
                      <a:pt x="1877" y="2286"/>
                    </a:moveTo>
                    <a:cubicBezTo>
                      <a:pt x="1875" y="2310"/>
                      <a:pt x="1875" y="2334"/>
                      <a:pt x="1877" y="2358"/>
                    </a:cubicBezTo>
                    <a:lnTo>
                      <a:pt x="1877" y="2286"/>
                    </a:lnTo>
                    <a:close/>
                    <a:moveTo>
                      <a:pt x="2534" y="0"/>
                    </a:moveTo>
                    <a:cubicBezTo>
                      <a:pt x="2480" y="0"/>
                      <a:pt x="2440" y="18"/>
                      <a:pt x="2422" y="59"/>
                    </a:cubicBezTo>
                    <a:cubicBezTo>
                      <a:pt x="2313" y="309"/>
                      <a:pt x="1997" y="397"/>
                      <a:pt x="1899" y="413"/>
                    </a:cubicBezTo>
                    <a:cubicBezTo>
                      <a:pt x="1806" y="397"/>
                      <a:pt x="1490" y="315"/>
                      <a:pt x="1376" y="59"/>
                    </a:cubicBezTo>
                    <a:cubicBezTo>
                      <a:pt x="1358" y="19"/>
                      <a:pt x="1317" y="0"/>
                      <a:pt x="1264" y="0"/>
                    </a:cubicBezTo>
                    <a:cubicBezTo>
                      <a:pt x="914" y="0"/>
                      <a:pt x="0" y="791"/>
                      <a:pt x="1168" y="1307"/>
                    </a:cubicBezTo>
                    <a:cubicBezTo>
                      <a:pt x="1168" y="1307"/>
                      <a:pt x="1021" y="1688"/>
                      <a:pt x="1245" y="1857"/>
                    </a:cubicBezTo>
                    <a:cubicBezTo>
                      <a:pt x="1425" y="1988"/>
                      <a:pt x="1746" y="1873"/>
                      <a:pt x="1877" y="2097"/>
                    </a:cubicBezTo>
                    <a:lnTo>
                      <a:pt x="1877" y="2286"/>
                    </a:lnTo>
                    <a:lnTo>
                      <a:pt x="1877" y="2286"/>
                    </a:lnTo>
                    <a:cubicBezTo>
                      <a:pt x="1880" y="2242"/>
                      <a:pt x="1890" y="2199"/>
                      <a:pt x="1904" y="2157"/>
                    </a:cubicBezTo>
                    <a:cubicBezTo>
                      <a:pt x="1920" y="2222"/>
                      <a:pt x="1931" y="2287"/>
                      <a:pt x="1931" y="2358"/>
                    </a:cubicBezTo>
                    <a:lnTo>
                      <a:pt x="1931" y="2091"/>
                    </a:lnTo>
                    <a:cubicBezTo>
                      <a:pt x="2062" y="1873"/>
                      <a:pt x="2378" y="1988"/>
                      <a:pt x="2558" y="1852"/>
                    </a:cubicBezTo>
                    <a:cubicBezTo>
                      <a:pt x="2787" y="1688"/>
                      <a:pt x="2640" y="1301"/>
                      <a:pt x="2640" y="1301"/>
                    </a:cubicBezTo>
                    <a:cubicBezTo>
                      <a:pt x="3803" y="786"/>
                      <a:pt x="2886" y="0"/>
                      <a:pt x="25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84"/>
              <p:cNvSpPr/>
              <p:nvPr/>
            </p:nvSpPr>
            <p:spPr>
              <a:xfrm>
                <a:off x="3209757" y="3762332"/>
                <a:ext cx="63030" cy="294981"/>
              </a:xfrm>
              <a:custGeom>
                <a:rect b="b" l="l" r="r" t="t"/>
                <a:pathLst>
                  <a:path extrusionOk="0" h="11672" w="2494">
                    <a:moveTo>
                      <a:pt x="771" y="0"/>
                    </a:moveTo>
                    <a:cubicBezTo>
                      <a:pt x="374" y="0"/>
                      <a:pt x="385" y="604"/>
                      <a:pt x="385" y="604"/>
                    </a:cubicBezTo>
                    <a:cubicBezTo>
                      <a:pt x="69" y="964"/>
                      <a:pt x="80" y="1563"/>
                      <a:pt x="461" y="1705"/>
                    </a:cubicBezTo>
                    <a:cubicBezTo>
                      <a:pt x="843" y="1847"/>
                      <a:pt x="309" y="9486"/>
                      <a:pt x="167" y="9879"/>
                    </a:cubicBezTo>
                    <a:cubicBezTo>
                      <a:pt x="36" y="10263"/>
                      <a:pt x="1" y="11672"/>
                      <a:pt x="356" y="11672"/>
                    </a:cubicBezTo>
                    <a:cubicBezTo>
                      <a:pt x="369" y="11672"/>
                      <a:pt x="382" y="11670"/>
                      <a:pt x="396" y="11666"/>
                    </a:cubicBezTo>
                    <a:cubicBezTo>
                      <a:pt x="794" y="11557"/>
                      <a:pt x="641" y="11088"/>
                      <a:pt x="1066" y="11050"/>
                    </a:cubicBezTo>
                    <a:cubicBezTo>
                      <a:pt x="1080" y="11049"/>
                      <a:pt x="1094" y="11048"/>
                      <a:pt x="1107" y="11048"/>
                    </a:cubicBezTo>
                    <a:cubicBezTo>
                      <a:pt x="1431" y="11048"/>
                      <a:pt x="1664" y="11391"/>
                      <a:pt x="1927" y="11391"/>
                    </a:cubicBezTo>
                    <a:cubicBezTo>
                      <a:pt x="1990" y="11391"/>
                      <a:pt x="2055" y="11372"/>
                      <a:pt x="2123" y="11323"/>
                    </a:cubicBezTo>
                    <a:cubicBezTo>
                      <a:pt x="2494" y="11067"/>
                      <a:pt x="1715" y="10255"/>
                      <a:pt x="1529" y="9301"/>
                    </a:cubicBezTo>
                    <a:cubicBezTo>
                      <a:pt x="1339" y="8347"/>
                      <a:pt x="1567" y="2043"/>
                      <a:pt x="1567" y="2043"/>
                    </a:cubicBezTo>
                    <a:cubicBezTo>
                      <a:pt x="1567" y="2043"/>
                      <a:pt x="2368" y="1106"/>
                      <a:pt x="1415" y="321"/>
                    </a:cubicBezTo>
                    <a:cubicBezTo>
                      <a:pt x="1127" y="86"/>
                      <a:pt x="920" y="0"/>
                      <a:pt x="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84"/>
              <p:cNvSpPr/>
              <p:nvPr/>
            </p:nvSpPr>
            <p:spPr>
              <a:xfrm>
                <a:off x="3205157" y="4056782"/>
                <a:ext cx="85952" cy="265109"/>
              </a:xfrm>
              <a:custGeom>
                <a:rect b="b" l="l" r="r" t="t"/>
                <a:pathLst>
                  <a:path extrusionOk="0" h="10490" w="3401">
                    <a:moveTo>
                      <a:pt x="1924" y="1737"/>
                    </a:moveTo>
                    <a:lnTo>
                      <a:pt x="1924" y="1737"/>
                    </a:lnTo>
                    <a:cubicBezTo>
                      <a:pt x="1924" y="1737"/>
                      <a:pt x="2311" y="3998"/>
                      <a:pt x="2245" y="4521"/>
                    </a:cubicBezTo>
                    <a:cubicBezTo>
                      <a:pt x="2180" y="5044"/>
                      <a:pt x="2060" y="7387"/>
                      <a:pt x="2098" y="7801"/>
                    </a:cubicBezTo>
                    <a:cubicBezTo>
                      <a:pt x="2100" y="7816"/>
                      <a:pt x="2100" y="7823"/>
                      <a:pt x="2100" y="7823"/>
                    </a:cubicBezTo>
                    <a:cubicBezTo>
                      <a:pt x="2090" y="7823"/>
                      <a:pt x="1477" y="2588"/>
                      <a:pt x="1924" y="1737"/>
                    </a:cubicBezTo>
                    <a:close/>
                    <a:moveTo>
                      <a:pt x="1839" y="0"/>
                    </a:moveTo>
                    <a:cubicBezTo>
                      <a:pt x="1139" y="0"/>
                      <a:pt x="1205" y="674"/>
                      <a:pt x="1205" y="674"/>
                    </a:cubicBezTo>
                    <a:cubicBezTo>
                      <a:pt x="1205" y="674"/>
                      <a:pt x="805" y="372"/>
                      <a:pt x="498" y="372"/>
                    </a:cubicBezTo>
                    <a:cubicBezTo>
                      <a:pt x="364" y="372"/>
                      <a:pt x="249" y="429"/>
                      <a:pt x="191" y="592"/>
                    </a:cubicBezTo>
                    <a:cubicBezTo>
                      <a:pt x="0" y="1132"/>
                      <a:pt x="709" y="2211"/>
                      <a:pt x="747" y="2636"/>
                    </a:cubicBezTo>
                    <a:cubicBezTo>
                      <a:pt x="780" y="3066"/>
                      <a:pt x="1352" y="8810"/>
                      <a:pt x="1352" y="8810"/>
                    </a:cubicBezTo>
                    <a:cubicBezTo>
                      <a:pt x="1352" y="8810"/>
                      <a:pt x="747" y="10243"/>
                      <a:pt x="1357" y="10455"/>
                    </a:cubicBezTo>
                    <a:cubicBezTo>
                      <a:pt x="1425" y="10479"/>
                      <a:pt x="1492" y="10489"/>
                      <a:pt x="1559" y="10489"/>
                    </a:cubicBezTo>
                    <a:cubicBezTo>
                      <a:pt x="2098" y="10489"/>
                      <a:pt x="2594" y="9812"/>
                      <a:pt x="2594" y="9812"/>
                    </a:cubicBezTo>
                    <a:cubicBezTo>
                      <a:pt x="2594" y="9812"/>
                      <a:pt x="3401" y="9175"/>
                      <a:pt x="2649" y="8466"/>
                    </a:cubicBezTo>
                    <a:cubicBezTo>
                      <a:pt x="1902" y="7752"/>
                      <a:pt x="2752" y="5818"/>
                      <a:pt x="2480" y="3753"/>
                    </a:cubicBezTo>
                    <a:cubicBezTo>
                      <a:pt x="2202" y="1693"/>
                      <a:pt x="2316" y="1132"/>
                      <a:pt x="2316" y="1132"/>
                    </a:cubicBezTo>
                    <a:cubicBezTo>
                      <a:pt x="2316" y="1132"/>
                      <a:pt x="2719" y="69"/>
                      <a:pt x="1929" y="4"/>
                    </a:cubicBezTo>
                    <a:cubicBezTo>
                      <a:pt x="1898" y="2"/>
                      <a:pt x="1868" y="0"/>
                      <a:pt x="1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84"/>
              <p:cNvSpPr/>
              <p:nvPr/>
            </p:nvSpPr>
            <p:spPr>
              <a:xfrm>
                <a:off x="2980965" y="4292296"/>
                <a:ext cx="109228" cy="92295"/>
              </a:xfrm>
              <a:custGeom>
                <a:rect b="b" l="l" r="r" t="t"/>
                <a:pathLst>
                  <a:path extrusionOk="0" h="3652" w="4322">
                    <a:moveTo>
                      <a:pt x="2278" y="106"/>
                    </a:moveTo>
                    <a:lnTo>
                      <a:pt x="2278" y="106"/>
                    </a:lnTo>
                    <a:cubicBezTo>
                      <a:pt x="2278" y="106"/>
                      <a:pt x="2278" y="106"/>
                      <a:pt x="2278" y="106"/>
                    </a:cubicBezTo>
                    <a:lnTo>
                      <a:pt x="2278" y="106"/>
                    </a:lnTo>
                    <a:cubicBezTo>
                      <a:pt x="2278" y="106"/>
                      <a:pt x="2278" y="106"/>
                      <a:pt x="2278" y="106"/>
                    </a:cubicBezTo>
                    <a:close/>
                    <a:moveTo>
                      <a:pt x="2924" y="0"/>
                    </a:moveTo>
                    <a:cubicBezTo>
                      <a:pt x="2574" y="0"/>
                      <a:pt x="2289" y="106"/>
                      <a:pt x="2278" y="106"/>
                    </a:cubicBezTo>
                    <a:cubicBezTo>
                      <a:pt x="2278" y="106"/>
                      <a:pt x="2278" y="106"/>
                      <a:pt x="2278" y="106"/>
                    </a:cubicBezTo>
                    <a:lnTo>
                      <a:pt x="2278" y="106"/>
                    </a:lnTo>
                    <a:cubicBezTo>
                      <a:pt x="2327" y="406"/>
                      <a:pt x="2382" y="510"/>
                      <a:pt x="1848" y="858"/>
                    </a:cubicBezTo>
                    <a:cubicBezTo>
                      <a:pt x="1319" y="1207"/>
                      <a:pt x="556" y="2122"/>
                      <a:pt x="556" y="2122"/>
                    </a:cubicBezTo>
                    <a:cubicBezTo>
                      <a:pt x="0" y="2842"/>
                      <a:pt x="126" y="2863"/>
                      <a:pt x="126" y="2863"/>
                    </a:cubicBezTo>
                    <a:cubicBezTo>
                      <a:pt x="135" y="2874"/>
                      <a:pt x="147" y="2879"/>
                      <a:pt x="161" y="2879"/>
                    </a:cubicBezTo>
                    <a:cubicBezTo>
                      <a:pt x="213" y="2879"/>
                      <a:pt x="295" y="2821"/>
                      <a:pt x="380" y="2748"/>
                    </a:cubicBezTo>
                    <a:lnTo>
                      <a:pt x="380" y="2748"/>
                    </a:lnTo>
                    <a:cubicBezTo>
                      <a:pt x="195" y="2991"/>
                      <a:pt x="182" y="3186"/>
                      <a:pt x="229" y="3261"/>
                    </a:cubicBezTo>
                    <a:cubicBezTo>
                      <a:pt x="241" y="3280"/>
                      <a:pt x="257" y="3288"/>
                      <a:pt x="276" y="3288"/>
                    </a:cubicBezTo>
                    <a:cubicBezTo>
                      <a:pt x="359" y="3288"/>
                      <a:pt x="491" y="3130"/>
                      <a:pt x="491" y="3130"/>
                    </a:cubicBezTo>
                    <a:lnTo>
                      <a:pt x="751" y="2878"/>
                    </a:lnTo>
                    <a:lnTo>
                      <a:pt x="751" y="2878"/>
                    </a:lnTo>
                    <a:cubicBezTo>
                      <a:pt x="581" y="3077"/>
                      <a:pt x="427" y="3309"/>
                      <a:pt x="507" y="3370"/>
                    </a:cubicBezTo>
                    <a:cubicBezTo>
                      <a:pt x="542" y="3396"/>
                      <a:pt x="577" y="3406"/>
                      <a:pt x="611" y="3406"/>
                    </a:cubicBezTo>
                    <a:cubicBezTo>
                      <a:pt x="711" y="3406"/>
                      <a:pt x="796" y="3321"/>
                      <a:pt x="796" y="3321"/>
                    </a:cubicBezTo>
                    <a:lnTo>
                      <a:pt x="1374" y="2673"/>
                    </a:lnTo>
                    <a:lnTo>
                      <a:pt x="1374" y="2673"/>
                    </a:lnTo>
                    <a:cubicBezTo>
                      <a:pt x="1373" y="2673"/>
                      <a:pt x="1036" y="3087"/>
                      <a:pt x="943" y="3305"/>
                    </a:cubicBezTo>
                    <a:cubicBezTo>
                      <a:pt x="884" y="3436"/>
                      <a:pt x="963" y="3502"/>
                      <a:pt x="1048" y="3502"/>
                    </a:cubicBezTo>
                    <a:cubicBezTo>
                      <a:pt x="1105" y="3502"/>
                      <a:pt x="1164" y="3473"/>
                      <a:pt x="1188" y="3414"/>
                    </a:cubicBezTo>
                    <a:cubicBezTo>
                      <a:pt x="1248" y="3267"/>
                      <a:pt x="1706" y="2874"/>
                      <a:pt x="1809" y="2673"/>
                    </a:cubicBezTo>
                    <a:cubicBezTo>
                      <a:pt x="2017" y="2270"/>
                      <a:pt x="2616" y="1839"/>
                      <a:pt x="2616" y="1839"/>
                    </a:cubicBezTo>
                    <a:lnTo>
                      <a:pt x="2616" y="1839"/>
                    </a:lnTo>
                    <a:cubicBezTo>
                      <a:pt x="2518" y="1992"/>
                      <a:pt x="1859" y="2776"/>
                      <a:pt x="1859" y="2776"/>
                    </a:cubicBezTo>
                    <a:cubicBezTo>
                      <a:pt x="1766" y="2804"/>
                      <a:pt x="1123" y="3523"/>
                      <a:pt x="1450" y="3637"/>
                    </a:cubicBezTo>
                    <a:cubicBezTo>
                      <a:pt x="1480" y="3647"/>
                      <a:pt x="1509" y="3652"/>
                      <a:pt x="1536" y="3652"/>
                    </a:cubicBezTo>
                    <a:cubicBezTo>
                      <a:pt x="1817" y="3652"/>
                      <a:pt x="1992" y="3191"/>
                      <a:pt x="2131" y="3092"/>
                    </a:cubicBezTo>
                    <a:cubicBezTo>
                      <a:pt x="2692" y="2689"/>
                      <a:pt x="3226" y="2150"/>
                      <a:pt x="3346" y="1801"/>
                    </a:cubicBezTo>
                    <a:cubicBezTo>
                      <a:pt x="3471" y="1458"/>
                      <a:pt x="3728" y="1496"/>
                      <a:pt x="4022" y="1300"/>
                    </a:cubicBezTo>
                    <a:cubicBezTo>
                      <a:pt x="4321" y="1103"/>
                      <a:pt x="4071" y="760"/>
                      <a:pt x="4071" y="760"/>
                    </a:cubicBezTo>
                    <a:cubicBezTo>
                      <a:pt x="3822" y="143"/>
                      <a:pt x="3329" y="0"/>
                      <a:pt x="2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84"/>
              <p:cNvSpPr/>
              <p:nvPr/>
            </p:nvSpPr>
            <p:spPr>
              <a:xfrm>
                <a:off x="3061938" y="4037044"/>
                <a:ext cx="40916" cy="40916"/>
              </a:xfrm>
              <a:custGeom>
                <a:rect b="b" l="l" r="r" t="t"/>
                <a:pathLst>
                  <a:path extrusionOk="0" h="1619" w="1619">
                    <a:moveTo>
                      <a:pt x="812" y="0"/>
                    </a:moveTo>
                    <a:cubicBezTo>
                      <a:pt x="365" y="0"/>
                      <a:pt x="0" y="360"/>
                      <a:pt x="0" y="807"/>
                    </a:cubicBezTo>
                    <a:cubicBezTo>
                      <a:pt x="0" y="1254"/>
                      <a:pt x="365" y="1619"/>
                      <a:pt x="812" y="1619"/>
                    </a:cubicBezTo>
                    <a:cubicBezTo>
                      <a:pt x="1259" y="1619"/>
                      <a:pt x="1619" y="1254"/>
                      <a:pt x="1619" y="807"/>
                    </a:cubicBezTo>
                    <a:cubicBezTo>
                      <a:pt x="1619" y="360"/>
                      <a:pt x="1259" y="0"/>
                      <a:pt x="81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84"/>
              <p:cNvSpPr/>
              <p:nvPr/>
            </p:nvSpPr>
            <p:spPr>
              <a:xfrm>
                <a:off x="3048442" y="3763469"/>
                <a:ext cx="63030" cy="293970"/>
              </a:xfrm>
              <a:custGeom>
                <a:rect b="b" l="l" r="r" t="t"/>
                <a:pathLst>
                  <a:path extrusionOk="0" h="11632" w="2494">
                    <a:moveTo>
                      <a:pt x="1718" y="1"/>
                    </a:moveTo>
                    <a:cubicBezTo>
                      <a:pt x="1566" y="1"/>
                      <a:pt x="1353" y="77"/>
                      <a:pt x="1052" y="287"/>
                    </a:cubicBezTo>
                    <a:cubicBezTo>
                      <a:pt x="126" y="935"/>
                      <a:pt x="905" y="2009"/>
                      <a:pt x="905" y="2009"/>
                    </a:cubicBezTo>
                    <a:cubicBezTo>
                      <a:pt x="905" y="2009"/>
                      <a:pt x="1145" y="8308"/>
                      <a:pt x="959" y="9267"/>
                    </a:cubicBezTo>
                    <a:cubicBezTo>
                      <a:pt x="774" y="10221"/>
                      <a:pt x="0" y="11032"/>
                      <a:pt x="365" y="11289"/>
                    </a:cubicBezTo>
                    <a:cubicBezTo>
                      <a:pt x="434" y="11336"/>
                      <a:pt x="498" y="11355"/>
                      <a:pt x="561" y="11355"/>
                    </a:cubicBezTo>
                    <a:cubicBezTo>
                      <a:pt x="829" y="11355"/>
                      <a:pt x="1062" y="11009"/>
                      <a:pt x="1387" y="11009"/>
                    </a:cubicBezTo>
                    <a:cubicBezTo>
                      <a:pt x="1401" y="11009"/>
                      <a:pt x="1414" y="11009"/>
                      <a:pt x="1428" y="11011"/>
                    </a:cubicBezTo>
                    <a:cubicBezTo>
                      <a:pt x="1853" y="11054"/>
                      <a:pt x="1700" y="11517"/>
                      <a:pt x="2098" y="11626"/>
                    </a:cubicBezTo>
                    <a:cubicBezTo>
                      <a:pt x="2112" y="11630"/>
                      <a:pt x="2126" y="11632"/>
                      <a:pt x="2138" y="11632"/>
                    </a:cubicBezTo>
                    <a:cubicBezTo>
                      <a:pt x="2493" y="11632"/>
                      <a:pt x="2453" y="10223"/>
                      <a:pt x="2322" y="9839"/>
                    </a:cubicBezTo>
                    <a:cubicBezTo>
                      <a:pt x="2180" y="9447"/>
                      <a:pt x="1624" y="1813"/>
                      <a:pt x="2011" y="1666"/>
                    </a:cubicBezTo>
                    <a:cubicBezTo>
                      <a:pt x="2393" y="1524"/>
                      <a:pt x="2403" y="925"/>
                      <a:pt x="2082" y="565"/>
                    </a:cubicBezTo>
                    <a:cubicBezTo>
                      <a:pt x="2082" y="565"/>
                      <a:pt x="2128" y="1"/>
                      <a:pt x="171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84"/>
              <p:cNvSpPr/>
              <p:nvPr/>
            </p:nvSpPr>
            <p:spPr>
              <a:xfrm>
                <a:off x="3030676" y="4057034"/>
                <a:ext cx="85396" cy="265083"/>
              </a:xfrm>
              <a:custGeom>
                <a:rect b="b" l="l" r="r" t="t"/>
                <a:pathLst>
                  <a:path extrusionOk="0" h="10489" w="3379">
                    <a:moveTo>
                      <a:pt x="1455" y="1732"/>
                    </a:moveTo>
                    <a:lnTo>
                      <a:pt x="1455" y="1732"/>
                    </a:lnTo>
                    <a:cubicBezTo>
                      <a:pt x="1907" y="2584"/>
                      <a:pt x="1315" y="7824"/>
                      <a:pt x="1302" y="7824"/>
                    </a:cubicBezTo>
                    <a:cubicBezTo>
                      <a:pt x="1301" y="7824"/>
                      <a:pt x="1302" y="7817"/>
                      <a:pt x="1303" y="7802"/>
                    </a:cubicBezTo>
                    <a:cubicBezTo>
                      <a:pt x="1335" y="7388"/>
                      <a:pt x="1216" y="5040"/>
                      <a:pt x="1145" y="4517"/>
                    </a:cubicBezTo>
                    <a:cubicBezTo>
                      <a:pt x="1079" y="3994"/>
                      <a:pt x="1455" y="1732"/>
                      <a:pt x="1455" y="1732"/>
                    </a:cubicBezTo>
                    <a:close/>
                    <a:moveTo>
                      <a:pt x="1548" y="1"/>
                    </a:moveTo>
                    <a:cubicBezTo>
                      <a:pt x="1517" y="1"/>
                      <a:pt x="1484" y="2"/>
                      <a:pt x="1450" y="5"/>
                    </a:cubicBezTo>
                    <a:cubicBezTo>
                      <a:pt x="654" y="70"/>
                      <a:pt x="1063" y="1133"/>
                      <a:pt x="1063" y="1133"/>
                    </a:cubicBezTo>
                    <a:cubicBezTo>
                      <a:pt x="1063" y="1133"/>
                      <a:pt x="1183" y="1694"/>
                      <a:pt x="910" y="3754"/>
                    </a:cubicBezTo>
                    <a:cubicBezTo>
                      <a:pt x="638" y="5819"/>
                      <a:pt x="1499" y="7753"/>
                      <a:pt x="747" y="8467"/>
                    </a:cubicBezTo>
                    <a:cubicBezTo>
                      <a:pt x="0" y="9181"/>
                      <a:pt x="807" y="9813"/>
                      <a:pt x="807" y="9813"/>
                    </a:cubicBezTo>
                    <a:cubicBezTo>
                      <a:pt x="807" y="9813"/>
                      <a:pt x="1309" y="10489"/>
                      <a:pt x="1851" y="10489"/>
                    </a:cubicBezTo>
                    <a:cubicBezTo>
                      <a:pt x="1917" y="10489"/>
                      <a:pt x="1983" y="10479"/>
                      <a:pt x="2049" y="10456"/>
                    </a:cubicBezTo>
                    <a:cubicBezTo>
                      <a:pt x="2660" y="10244"/>
                      <a:pt x="2049" y="8805"/>
                      <a:pt x="2049" y="8805"/>
                    </a:cubicBezTo>
                    <a:cubicBezTo>
                      <a:pt x="2049" y="8805"/>
                      <a:pt x="2605" y="3062"/>
                      <a:pt x="2643" y="2631"/>
                    </a:cubicBezTo>
                    <a:cubicBezTo>
                      <a:pt x="2676" y="2206"/>
                      <a:pt x="3379" y="1122"/>
                      <a:pt x="3188" y="588"/>
                    </a:cubicBezTo>
                    <a:cubicBezTo>
                      <a:pt x="3130" y="426"/>
                      <a:pt x="3015" y="370"/>
                      <a:pt x="2882" y="370"/>
                    </a:cubicBezTo>
                    <a:cubicBezTo>
                      <a:pt x="2575" y="370"/>
                      <a:pt x="2175" y="670"/>
                      <a:pt x="2175" y="670"/>
                    </a:cubicBezTo>
                    <a:cubicBezTo>
                      <a:pt x="2175" y="670"/>
                      <a:pt x="2240" y="1"/>
                      <a:pt x="154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84"/>
              <p:cNvSpPr/>
              <p:nvPr/>
            </p:nvSpPr>
            <p:spPr>
              <a:xfrm>
                <a:off x="3063736" y="3445287"/>
                <a:ext cx="192919" cy="183711"/>
              </a:xfrm>
              <a:custGeom>
                <a:rect b="b" l="l" r="r" t="t"/>
                <a:pathLst>
                  <a:path extrusionOk="0" h="8360" w="8779">
                    <a:moveTo>
                      <a:pt x="4387" y="246"/>
                    </a:moveTo>
                    <a:cubicBezTo>
                      <a:pt x="5542" y="284"/>
                      <a:pt x="6555" y="496"/>
                      <a:pt x="6555" y="703"/>
                    </a:cubicBezTo>
                    <a:cubicBezTo>
                      <a:pt x="6555" y="714"/>
                      <a:pt x="6555" y="731"/>
                      <a:pt x="6550" y="742"/>
                    </a:cubicBezTo>
                    <a:cubicBezTo>
                      <a:pt x="5765" y="475"/>
                      <a:pt x="4708" y="415"/>
                      <a:pt x="4381" y="398"/>
                    </a:cubicBezTo>
                    <a:lnTo>
                      <a:pt x="4359" y="398"/>
                    </a:lnTo>
                    <a:cubicBezTo>
                      <a:pt x="4033" y="415"/>
                      <a:pt x="3014" y="480"/>
                      <a:pt x="2223" y="747"/>
                    </a:cubicBezTo>
                    <a:cubicBezTo>
                      <a:pt x="2223" y="736"/>
                      <a:pt x="2218" y="720"/>
                      <a:pt x="2218" y="709"/>
                    </a:cubicBezTo>
                    <a:cubicBezTo>
                      <a:pt x="2218" y="507"/>
                      <a:pt x="3232" y="284"/>
                      <a:pt x="4387" y="246"/>
                    </a:cubicBezTo>
                    <a:close/>
                    <a:moveTo>
                      <a:pt x="6512" y="1118"/>
                    </a:moveTo>
                    <a:cubicBezTo>
                      <a:pt x="6899" y="1254"/>
                      <a:pt x="7166" y="1428"/>
                      <a:pt x="7166" y="1635"/>
                    </a:cubicBezTo>
                    <a:cubicBezTo>
                      <a:pt x="7166" y="1657"/>
                      <a:pt x="7166" y="1673"/>
                      <a:pt x="7160" y="1695"/>
                    </a:cubicBezTo>
                    <a:cubicBezTo>
                      <a:pt x="6877" y="1575"/>
                      <a:pt x="6583" y="1494"/>
                      <a:pt x="6278" y="1445"/>
                    </a:cubicBezTo>
                    <a:cubicBezTo>
                      <a:pt x="6158" y="1423"/>
                      <a:pt x="6038" y="1401"/>
                      <a:pt x="5918" y="1390"/>
                    </a:cubicBezTo>
                    <a:cubicBezTo>
                      <a:pt x="6125" y="1319"/>
                      <a:pt x="6327" y="1232"/>
                      <a:pt x="6512" y="1118"/>
                    </a:cubicBezTo>
                    <a:close/>
                    <a:moveTo>
                      <a:pt x="2267" y="1118"/>
                    </a:moveTo>
                    <a:cubicBezTo>
                      <a:pt x="2452" y="1232"/>
                      <a:pt x="2649" y="1325"/>
                      <a:pt x="2856" y="1390"/>
                    </a:cubicBezTo>
                    <a:cubicBezTo>
                      <a:pt x="2741" y="1406"/>
                      <a:pt x="2616" y="1428"/>
                      <a:pt x="2496" y="1450"/>
                    </a:cubicBezTo>
                    <a:cubicBezTo>
                      <a:pt x="2196" y="1499"/>
                      <a:pt x="1902" y="1581"/>
                      <a:pt x="1619" y="1701"/>
                    </a:cubicBezTo>
                    <a:cubicBezTo>
                      <a:pt x="1613" y="1679"/>
                      <a:pt x="1613" y="1663"/>
                      <a:pt x="1613" y="1641"/>
                    </a:cubicBezTo>
                    <a:cubicBezTo>
                      <a:pt x="1613" y="1434"/>
                      <a:pt x="1875" y="1254"/>
                      <a:pt x="2267" y="1118"/>
                    </a:cubicBezTo>
                    <a:close/>
                    <a:moveTo>
                      <a:pt x="7264" y="2158"/>
                    </a:moveTo>
                    <a:cubicBezTo>
                      <a:pt x="7422" y="2267"/>
                      <a:pt x="7525" y="2398"/>
                      <a:pt x="7531" y="2556"/>
                    </a:cubicBezTo>
                    <a:cubicBezTo>
                      <a:pt x="7525" y="2600"/>
                      <a:pt x="7520" y="2638"/>
                      <a:pt x="7504" y="2681"/>
                    </a:cubicBezTo>
                    <a:cubicBezTo>
                      <a:pt x="7258" y="2567"/>
                      <a:pt x="6997" y="2480"/>
                      <a:pt x="6730" y="2420"/>
                    </a:cubicBezTo>
                    <a:cubicBezTo>
                      <a:pt x="6926" y="2365"/>
                      <a:pt x="7106" y="2278"/>
                      <a:pt x="7264" y="2158"/>
                    </a:cubicBezTo>
                    <a:close/>
                    <a:moveTo>
                      <a:pt x="1515" y="2169"/>
                    </a:moveTo>
                    <a:cubicBezTo>
                      <a:pt x="1673" y="2284"/>
                      <a:pt x="1853" y="2371"/>
                      <a:pt x="2049" y="2425"/>
                    </a:cubicBezTo>
                    <a:cubicBezTo>
                      <a:pt x="1782" y="2485"/>
                      <a:pt x="1526" y="2572"/>
                      <a:pt x="1275" y="2687"/>
                    </a:cubicBezTo>
                    <a:cubicBezTo>
                      <a:pt x="1259" y="2649"/>
                      <a:pt x="1254" y="2605"/>
                      <a:pt x="1254" y="2567"/>
                    </a:cubicBezTo>
                    <a:cubicBezTo>
                      <a:pt x="1254" y="2404"/>
                      <a:pt x="1357" y="2273"/>
                      <a:pt x="1515" y="2169"/>
                    </a:cubicBezTo>
                    <a:close/>
                    <a:moveTo>
                      <a:pt x="7809" y="4016"/>
                    </a:moveTo>
                    <a:cubicBezTo>
                      <a:pt x="7907" y="4136"/>
                      <a:pt x="8021" y="4316"/>
                      <a:pt x="7961" y="4458"/>
                    </a:cubicBezTo>
                    <a:cubicBezTo>
                      <a:pt x="7904" y="4606"/>
                      <a:pt x="7583" y="4913"/>
                      <a:pt x="5954" y="4913"/>
                    </a:cubicBezTo>
                    <a:cubicBezTo>
                      <a:pt x="5726" y="4913"/>
                      <a:pt x="5471" y="4907"/>
                      <a:pt x="5188" y="4894"/>
                    </a:cubicBezTo>
                    <a:cubicBezTo>
                      <a:pt x="5079" y="4747"/>
                      <a:pt x="4986" y="4589"/>
                      <a:pt x="4904" y="4425"/>
                    </a:cubicBezTo>
                    <a:lnTo>
                      <a:pt x="4910" y="4425"/>
                    </a:lnTo>
                    <a:cubicBezTo>
                      <a:pt x="5008" y="4425"/>
                      <a:pt x="5139" y="4431"/>
                      <a:pt x="5297" y="4431"/>
                    </a:cubicBezTo>
                    <a:cubicBezTo>
                      <a:pt x="6016" y="4431"/>
                      <a:pt x="7215" y="4371"/>
                      <a:pt x="7809" y="4016"/>
                    </a:cubicBezTo>
                    <a:close/>
                    <a:moveTo>
                      <a:pt x="976" y="4022"/>
                    </a:moveTo>
                    <a:cubicBezTo>
                      <a:pt x="1570" y="4376"/>
                      <a:pt x="2768" y="4431"/>
                      <a:pt x="3488" y="4431"/>
                    </a:cubicBezTo>
                    <a:cubicBezTo>
                      <a:pt x="3646" y="4431"/>
                      <a:pt x="3776" y="4431"/>
                      <a:pt x="3875" y="4425"/>
                    </a:cubicBezTo>
                    <a:lnTo>
                      <a:pt x="3875" y="4425"/>
                    </a:lnTo>
                    <a:cubicBezTo>
                      <a:pt x="3798" y="4589"/>
                      <a:pt x="3706" y="4747"/>
                      <a:pt x="3597" y="4894"/>
                    </a:cubicBezTo>
                    <a:cubicBezTo>
                      <a:pt x="3302" y="4908"/>
                      <a:pt x="3039" y="4915"/>
                      <a:pt x="2803" y="4915"/>
                    </a:cubicBezTo>
                    <a:cubicBezTo>
                      <a:pt x="1202" y="4915"/>
                      <a:pt x="880" y="4611"/>
                      <a:pt x="823" y="4463"/>
                    </a:cubicBezTo>
                    <a:cubicBezTo>
                      <a:pt x="763" y="4327"/>
                      <a:pt x="878" y="4147"/>
                      <a:pt x="976" y="4022"/>
                    </a:cubicBezTo>
                    <a:close/>
                    <a:moveTo>
                      <a:pt x="8043" y="4899"/>
                    </a:moveTo>
                    <a:cubicBezTo>
                      <a:pt x="8108" y="4992"/>
                      <a:pt x="8163" y="5117"/>
                      <a:pt x="8125" y="5215"/>
                    </a:cubicBezTo>
                    <a:cubicBezTo>
                      <a:pt x="8077" y="5326"/>
                      <a:pt x="7802" y="5674"/>
                      <a:pt x="6021" y="5674"/>
                    </a:cubicBezTo>
                    <a:cubicBezTo>
                      <a:pt x="5956" y="5674"/>
                      <a:pt x="5889" y="5674"/>
                      <a:pt x="5820" y="5673"/>
                    </a:cubicBezTo>
                    <a:cubicBezTo>
                      <a:pt x="5689" y="5526"/>
                      <a:pt x="5569" y="5390"/>
                      <a:pt x="5471" y="5264"/>
                    </a:cubicBezTo>
                    <a:lnTo>
                      <a:pt x="5471" y="5264"/>
                    </a:lnTo>
                    <a:cubicBezTo>
                      <a:pt x="5635" y="5270"/>
                      <a:pt x="5798" y="5275"/>
                      <a:pt x="5951" y="5275"/>
                    </a:cubicBezTo>
                    <a:cubicBezTo>
                      <a:pt x="6986" y="5275"/>
                      <a:pt x="7678" y="5150"/>
                      <a:pt x="8043" y="4899"/>
                    </a:cubicBezTo>
                    <a:close/>
                    <a:moveTo>
                      <a:pt x="747" y="4910"/>
                    </a:moveTo>
                    <a:cubicBezTo>
                      <a:pt x="1104" y="5156"/>
                      <a:pt x="1775" y="5281"/>
                      <a:pt x="2775" y="5281"/>
                    </a:cubicBezTo>
                    <a:cubicBezTo>
                      <a:pt x="2796" y="5281"/>
                      <a:pt x="2818" y="5281"/>
                      <a:pt x="2839" y="5281"/>
                    </a:cubicBezTo>
                    <a:cubicBezTo>
                      <a:pt x="2992" y="5281"/>
                      <a:pt x="3150" y="5281"/>
                      <a:pt x="3319" y="5275"/>
                    </a:cubicBezTo>
                    <a:lnTo>
                      <a:pt x="3319" y="5275"/>
                    </a:lnTo>
                    <a:cubicBezTo>
                      <a:pt x="3215" y="5395"/>
                      <a:pt x="3101" y="5531"/>
                      <a:pt x="2970" y="5678"/>
                    </a:cubicBezTo>
                    <a:cubicBezTo>
                      <a:pt x="2887" y="5680"/>
                      <a:pt x="2808" y="5680"/>
                      <a:pt x="2731" y="5680"/>
                    </a:cubicBezTo>
                    <a:cubicBezTo>
                      <a:pt x="979" y="5680"/>
                      <a:pt x="707" y="5336"/>
                      <a:pt x="665" y="5226"/>
                    </a:cubicBezTo>
                    <a:cubicBezTo>
                      <a:pt x="627" y="5128"/>
                      <a:pt x="681" y="5008"/>
                      <a:pt x="747" y="4910"/>
                    </a:cubicBezTo>
                    <a:close/>
                    <a:moveTo>
                      <a:pt x="8168" y="5678"/>
                    </a:moveTo>
                    <a:cubicBezTo>
                      <a:pt x="8256" y="5836"/>
                      <a:pt x="8348" y="6065"/>
                      <a:pt x="8266" y="6223"/>
                    </a:cubicBezTo>
                    <a:cubicBezTo>
                      <a:pt x="8208" y="6331"/>
                      <a:pt x="7982" y="6543"/>
                      <a:pt x="7126" y="6543"/>
                    </a:cubicBezTo>
                    <a:cubicBezTo>
                      <a:pt x="6945" y="6543"/>
                      <a:pt x="6737" y="6534"/>
                      <a:pt x="6495" y="6512"/>
                    </a:cubicBezTo>
                    <a:cubicBezTo>
                      <a:pt x="6387" y="6349"/>
                      <a:pt x="6267" y="6191"/>
                      <a:pt x="6141" y="6038"/>
                    </a:cubicBezTo>
                    <a:cubicBezTo>
                      <a:pt x="7133" y="6027"/>
                      <a:pt x="7803" y="5907"/>
                      <a:pt x="8168" y="5678"/>
                    </a:cubicBezTo>
                    <a:close/>
                    <a:moveTo>
                      <a:pt x="627" y="5689"/>
                    </a:moveTo>
                    <a:cubicBezTo>
                      <a:pt x="992" y="5918"/>
                      <a:pt x="1662" y="6038"/>
                      <a:pt x="2654" y="6043"/>
                    </a:cubicBezTo>
                    <a:cubicBezTo>
                      <a:pt x="2529" y="6196"/>
                      <a:pt x="2409" y="6354"/>
                      <a:pt x="2300" y="6518"/>
                    </a:cubicBezTo>
                    <a:cubicBezTo>
                      <a:pt x="2050" y="6541"/>
                      <a:pt x="1834" y="6551"/>
                      <a:pt x="1649" y="6551"/>
                    </a:cubicBezTo>
                    <a:cubicBezTo>
                      <a:pt x="805" y="6551"/>
                      <a:pt x="582" y="6341"/>
                      <a:pt x="529" y="6234"/>
                    </a:cubicBezTo>
                    <a:cubicBezTo>
                      <a:pt x="442" y="6076"/>
                      <a:pt x="529" y="5847"/>
                      <a:pt x="627" y="5689"/>
                    </a:cubicBezTo>
                    <a:close/>
                    <a:moveTo>
                      <a:pt x="8245" y="6714"/>
                    </a:moveTo>
                    <a:cubicBezTo>
                      <a:pt x="8283" y="6834"/>
                      <a:pt x="8305" y="6970"/>
                      <a:pt x="8245" y="7052"/>
                    </a:cubicBezTo>
                    <a:cubicBezTo>
                      <a:pt x="8212" y="7093"/>
                      <a:pt x="8108" y="7179"/>
                      <a:pt x="7791" y="7179"/>
                    </a:cubicBezTo>
                    <a:cubicBezTo>
                      <a:pt x="7572" y="7179"/>
                      <a:pt x="7252" y="7138"/>
                      <a:pt x="6784" y="7013"/>
                    </a:cubicBezTo>
                    <a:cubicBezTo>
                      <a:pt x="6762" y="6975"/>
                      <a:pt x="6746" y="6937"/>
                      <a:pt x="6724" y="6899"/>
                    </a:cubicBezTo>
                    <a:lnTo>
                      <a:pt x="6724" y="6899"/>
                    </a:lnTo>
                    <a:cubicBezTo>
                      <a:pt x="6866" y="6904"/>
                      <a:pt x="7002" y="6910"/>
                      <a:pt x="7133" y="6910"/>
                    </a:cubicBezTo>
                    <a:cubicBezTo>
                      <a:pt x="7618" y="6910"/>
                      <a:pt x="7989" y="6844"/>
                      <a:pt x="8245" y="6714"/>
                    </a:cubicBezTo>
                    <a:close/>
                    <a:moveTo>
                      <a:pt x="545" y="6719"/>
                    </a:moveTo>
                    <a:cubicBezTo>
                      <a:pt x="801" y="6850"/>
                      <a:pt x="1172" y="6915"/>
                      <a:pt x="1657" y="6915"/>
                    </a:cubicBezTo>
                    <a:cubicBezTo>
                      <a:pt x="1788" y="6915"/>
                      <a:pt x="1924" y="6910"/>
                      <a:pt x="2065" y="6899"/>
                    </a:cubicBezTo>
                    <a:lnTo>
                      <a:pt x="2065" y="6899"/>
                    </a:lnTo>
                    <a:cubicBezTo>
                      <a:pt x="2049" y="6943"/>
                      <a:pt x="2027" y="6981"/>
                      <a:pt x="2006" y="7019"/>
                    </a:cubicBezTo>
                    <a:cubicBezTo>
                      <a:pt x="1532" y="7145"/>
                      <a:pt x="1209" y="7187"/>
                      <a:pt x="990" y="7187"/>
                    </a:cubicBezTo>
                    <a:cubicBezTo>
                      <a:pt x="680" y="7187"/>
                      <a:pt x="577" y="7104"/>
                      <a:pt x="545" y="7062"/>
                    </a:cubicBezTo>
                    <a:cubicBezTo>
                      <a:pt x="491" y="6992"/>
                      <a:pt x="507" y="6844"/>
                      <a:pt x="545" y="6719"/>
                    </a:cubicBezTo>
                    <a:close/>
                    <a:moveTo>
                      <a:pt x="6980" y="7438"/>
                    </a:moveTo>
                    <a:lnTo>
                      <a:pt x="6980" y="7438"/>
                    </a:lnTo>
                    <a:cubicBezTo>
                      <a:pt x="7253" y="7504"/>
                      <a:pt x="7525" y="7542"/>
                      <a:pt x="7798" y="7547"/>
                    </a:cubicBezTo>
                    <a:cubicBezTo>
                      <a:pt x="7945" y="7547"/>
                      <a:pt x="8092" y="7526"/>
                      <a:pt x="8228" y="7487"/>
                    </a:cubicBezTo>
                    <a:lnTo>
                      <a:pt x="8228" y="7487"/>
                    </a:lnTo>
                    <a:cubicBezTo>
                      <a:pt x="8256" y="7602"/>
                      <a:pt x="8277" y="7754"/>
                      <a:pt x="8217" y="7847"/>
                    </a:cubicBezTo>
                    <a:lnTo>
                      <a:pt x="8223" y="7847"/>
                    </a:lnTo>
                    <a:cubicBezTo>
                      <a:pt x="8154" y="7957"/>
                      <a:pt x="7978" y="7986"/>
                      <a:pt x="7816" y="7986"/>
                    </a:cubicBezTo>
                    <a:cubicBezTo>
                      <a:pt x="7786" y="7986"/>
                      <a:pt x="7756" y="7985"/>
                      <a:pt x="7727" y="7983"/>
                    </a:cubicBezTo>
                    <a:cubicBezTo>
                      <a:pt x="7237" y="7962"/>
                      <a:pt x="7160" y="7836"/>
                      <a:pt x="6980" y="7438"/>
                    </a:cubicBezTo>
                    <a:close/>
                    <a:moveTo>
                      <a:pt x="1809" y="7444"/>
                    </a:moveTo>
                    <a:cubicBezTo>
                      <a:pt x="1630" y="7847"/>
                      <a:pt x="1559" y="7967"/>
                      <a:pt x="1068" y="7994"/>
                    </a:cubicBezTo>
                    <a:cubicBezTo>
                      <a:pt x="1049" y="7995"/>
                      <a:pt x="1029" y="7995"/>
                      <a:pt x="1010" y="7995"/>
                    </a:cubicBezTo>
                    <a:cubicBezTo>
                      <a:pt x="837" y="7995"/>
                      <a:pt x="646" y="7970"/>
                      <a:pt x="572" y="7858"/>
                    </a:cubicBezTo>
                    <a:cubicBezTo>
                      <a:pt x="513" y="7760"/>
                      <a:pt x="534" y="7613"/>
                      <a:pt x="567" y="7493"/>
                    </a:cubicBezTo>
                    <a:lnTo>
                      <a:pt x="567" y="7493"/>
                    </a:lnTo>
                    <a:cubicBezTo>
                      <a:pt x="709" y="7531"/>
                      <a:pt x="850" y="7553"/>
                      <a:pt x="997" y="7553"/>
                    </a:cubicBezTo>
                    <a:cubicBezTo>
                      <a:pt x="1270" y="7542"/>
                      <a:pt x="1542" y="7509"/>
                      <a:pt x="1809" y="7444"/>
                    </a:cubicBezTo>
                    <a:close/>
                    <a:moveTo>
                      <a:pt x="4387" y="1"/>
                    </a:moveTo>
                    <a:cubicBezTo>
                      <a:pt x="3662" y="28"/>
                      <a:pt x="1967" y="142"/>
                      <a:pt x="1973" y="709"/>
                    </a:cubicBezTo>
                    <a:cubicBezTo>
                      <a:pt x="1973" y="753"/>
                      <a:pt x="1978" y="791"/>
                      <a:pt x="1995" y="834"/>
                    </a:cubicBezTo>
                    <a:cubicBezTo>
                      <a:pt x="1559" y="1014"/>
                      <a:pt x="1243" y="1276"/>
                      <a:pt x="1243" y="1641"/>
                    </a:cubicBezTo>
                    <a:cubicBezTo>
                      <a:pt x="1243" y="1722"/>
                      <a:pt x="1259" y="1804"/>
                      <a:pt x="1286" y="1875"/>
                    </a:cubicBezTo>
                    <a:cubicBezTo>
                      <a:pt x="1019" y="2066"/>
                      <a:pt x="883" y="2295"/>
                      <a:pt x="883" y="2567"/>
                    </a:cubicBezTo>
                    <a:cubicBezTo>
                      <a:pt x="883" y="2671"/>
                      <a:pt x="905" y="2774"/>
                      <a:pt x="954" y="2872"/>
                    </a:cubicBezTo>
                    <a:cubicBezTo>
                      <a:pt x="730" y="3030"/>
                      <a:pt x="594" y="3221"/>
                      <a:pt x="594" y="3455"/>
                    </a:cubicBezTo>
                    <a:cubicBezTo>
                      <a:pt x="594" y="3575"/>
                      <a:pt x="632" y="3684"/>
                      <a:pt x="698" y="3782"/>
                    </a:cubicBezTo>
                    <a:cubicBezTo>
                      <a:pt x="551" y="3957"/>
                      <a:pt x="344" y="4278"/>
                      <a:pt x="480" y="4605"/>
                    </a:cubicBezTo>
                    <a:cubicBezTo>
                      <a:pt x="480" y="4616"/>
                      <a:pt x="485" y="4621"/>
                      <a:pt x="491" y="4632"/>
                    </a:cubicBezTo>
                    <a:cubicBezTo>
                      <a:pt x="365" y="4796"/>
                      <a:pt x="207" y="5074"/>
                      <a:pt x="316" y="5357"/>
                    </a:cubicBezTo>
                    <a:cubicBezTo>
                      <a:pt x="327" y="5384"/>
                      <a:pt x="338" y="5406"/>
                      <a:pt x="349" y="5428"/>
                    </a:cubicBezTo>
                    <a:cubicBezTo>
                      <a:pt x="218" y="5624"/>
                      <a:pt x="0" y="6043"/>
                      <a:pt x="196" y="6409"/>
                    </a:cubicBezTo>
                    <a:cubicBezTo>
                      <a:pt x="207" y="6430"/>
                      <a:pt x="224" y="6458"/>
                      <a:pt x="246" y="6479"/>
                    </a:cubicBezTo>
                    <a:cubicBezTo>
                      <a:pt x="158" y="6665"/>
                      <a:pt x="49" y="7013"/>
                      <a:pt x="246" y="7280"/>
                    </a:cubicBezTo>
                    <a:cubicBezTo>
                      <a:pt x="180" y="7460"/>
                      <a:pt x="93" y="7793"/>
                      <a:pt x="256" y="8054"/>
                    </a:cubicBezTo>
                    <a:cubicBezTo>
                      <a:pt x="387" y="8256"/>
                      <a:pt x="632" y="8359"/>
                      <a:pt x="987" y="8359"/>
                    </a:cubicBezTo>
                    <a:lnTo>
                      <a:pt x="1079" y="8359"/>
                    </a:lnTo>
                    <a:cubicBezTo>
                      <a:pt x="1815" y="8327"/>
                      <a:pt x="1951" y="8016"/>
                      <a:pt x="2158" y="7542"/>
                    </a:cubicBezTo>
                    <a:cubicBezTo>
                      <a:pt x="2256" y="7308"/>
                      <a:pt x="2371" y="7079"/>
                      <a:pt x="2507" y="6861"/>
                    </a:cubicBezTo>
                    <a:lnTo>
                      <a:pt x="2550" y="6855"/>
                    </a:lnTo>
                    <a:lnTo>
                      <a:pt x="2545" y="6801"/>
                    </a:lnTo>
                    <a:cubicBezTo>
                      <a:pt x="2719" y="6523"/>
                      <a:pt x="2921" y="6261"/>
                      <a:pt x="3144" y="6022"/>
                    </a:cubicBezTo>
                    <a:cubicBezTo>
                      <a:pt x="4501" y="4540"/>
                      <a:pt x="4370" y="4033"/>
                      <a:pt x="4251" y="3886"/>
                    </a:cubicBezTo>
                    <a:lnTo>
                      <a:pt x="4251" y="3886"/>
                    </a:lnTo>
                    <a:lnTo>
                      <a:pt x="4027" y="4066"/>
                    </a:lnTo>
                    <a:lnTo>
                      <a:pt x="4027" y="4055"/>
                    </a:lnTo>
                    <a:cubicBezTo>
                      <a:pt x="3894" y="4061"/>
                      <a:pt x="3715" y="4066"/>
                      <a:pt x="3510" y="4066"/>
                    </a:cubicBezTo>
                    <a:cubicBezTo>
                      <a:pt x="2681" y="4066"/>
                      <a:pt x="1422" y="3988"/>
                      <a:pt x="1047" y="3630"/>
                    </a:cubicBezTo>
                    <a:cubicBezTo>
                      <a:pt x="992" y="3586"/>
                      <a:pt x="965" y="3521"/>
                      <a:pt x="959" y="3455"/>
                    </a:cubicBezTo>
                    <a:cubicBezTo>
                      <a:pt x="959" y="3341"/>
                      <a:pt x="1041" y="3237"/>
                      <a:pt x="1183" y="3145"/>
                    </a:cubicBezTo>
                    <a:cubicBezTo>
                      <a:pt x="1597" y="3461"/>
                      <a:pt x="2382" y="3532"/>
                      <a:pt x="3024" y="3532"/>
                    </a:cubicBezTo>
                    <a:cubicBezTo>
                      <a:pt x="3351" y="3532"/>
                      <a:pt x="3678" y="3515"/>
                      <a:pt x="4005" y="3477"/>
                    </a:cubicBezTo>
                    <a:lnTo>
                      <a:pt x="3967" y="3117"/>
                    </a:lnTo>
                    <a:cubicBezTo>
                      <a:pt x="3759" y="3140"/>
                      <a:pt x="3411" y="3165"/>
                      <a:pt x="3033" y="3165"/>
                    </a:cubicBezTo>
                    <a:cubicBezTo>
                      <a:pt x="2511" y="3165"/>
                      <a:pt x="1932" y="3118"/>
                      <a:pt x="1575" y="2954"/>
                    </a:cubicBezTo>
                    <a:cubicBezTo>
                      <a:pt x="2011" y="2785"/>
                      <a:pt x="2621" y="2660"/>
                      <a:pt x="3210" y="2583"/>
                    </a:cubicBezTo>
                    <a:cubicBezTo>
                      <a:pt x="3319" y="2589"/>
                      <a:pt x="3422" y="2589"/>
                      <a:pt x="3515" y="2589"/>
                    </a:cubicBezTo>
                    <a:cubicBezTo>
                      <a:pt x="3782" y="2589"/>
                      <a:pt x="3984" y="2578"/>
                      <a:pt x="4043" y="2572"/>
                    </a:cubicBezTo>
                    <a:lnTo>
                      <a:pt x="4022" y="2207"/>
                    </a:lnTo>
                    <a:lnTo>
                      <a:pt x="3978" y="2207"/>
                    </a:lnTo>
                    <a:lnTo>
                      <a:pt x="3973" y="2142"/>
                    </a:lnTo>
                    <a:cubicBezTo>
                      <a:pt x="3831" y="2147"/>
                      <a:pt x="3542" y="2169"/>
                      <a:pt x="3188" y="2207"/>
                    </a:cubicBezTo>
                    <a:cubicBezTo>
                      <a:pt x="2725" y="2191"/>
                      <a:pt x="2207" y="2126"/>
                      <a:pt x="1891" y="1968"/>
                    </a:cubicBezTo>
                    <a:cubicBezTo>
                      <a:pt x="2109" y="1897"/>
                      <a:pt x="2327" y="1837"/>
                      <a:pt x="2556" y="1799"/>
                    </a:cubicBezTo>
                    <a:cubicBezTo>
                      <a:pt x="3024" y="1717"/>
                      <a:pt x="3504" y="1673"/>
                      <a:pt x="3984" y="1663"/>
                    </a:cubicBezTo>
                    <a:lnTo>
                      <a:pt x="3984" y="1297"/>
                    </a:lnTo>
                    <a:cubicBezTo>
                      <a:pt x="3967" y="1297"/>
                      <a:pt x="3793" y="1297"/>
                      <a:pt x="3531" y="1319"/>
                    </a:cubicBezTo>
                    <a:cubicBezTo>
                      <a:pt x="3204" y="1243"/>
                      <a:pt x="2888" y="1139"/>
                      <a:pt x="2583" y="1009"/>
                    </a:cubicBezTo>
                    <a:cubicBezTo>
                      <a:pt x="3171" y="836"/>
                      <a:pt x="3779" y="750"/>
                      <a:pt x="4387" y="750"/>
                    </a:cubicBezTo>
                    <a:cubicBezTo>
                      <a:pt x="4990" y="750"/>
                      <a:pt x="5593" y="835"/>
                      <a:pt x="6179" y="1003"/>
                    </a:cubicBezTo>
                    <a:cubicBezTo>
                      <a:pt x="5874" y="1139"/>
                      <a:pt x="5553" y="1243"/>
                      <a:pt x="5231" y="1314"/>
                    </a:cubicBezTo>
                    <a:cubicBezTo>
                      <a:pt x="4970" y="1303"/>
                      <a:pt x="4795" y="1303"/>
                      <a:pt x="4779" y="1297"/>
                    </a:cubicBezTo>
                    <a:lnTo>
                      <a:pt x="4779" y="1663"/>
                    </a:lnTo>
                    <a:cubicBezTo>
                      <a:pt x="5259" y="1668"/>
                      <a:pt x="5738" y="1712"/>
                      <a:pt x="6207" y="1793"/>
                    </a:cubicBezTo>
                    <a:cubicBezTo>
                      <a:pt x="6436" y="1831"/>
                      <a:pt x="6654" y="1891"/>
                      <a:pt x="6871" y="1962"/>
                    </a:cubicBezTo>
                    <a:cubicBezTo>
                      <a:pt x="6550" y="2120"/>
                      <a:pt x="6038" y="2186"/>
                      <a:pt x="5575" y="2207"/>
                    </a:cubicBezTo>
                    <a:cubicBezTo>
                      <a:pt x="5220" y="2164"/>
                      <a:pt x="4932" y="2142"/>
                      <a:pt x="4790" y="2137"/>
                    </a:cubicBezTo>
                    <a:lnTo>
                      <a:pt x="4790" y="2207"/>
                    </a:lnTo>
                    <a:lnTo>
                      <a:pt x="4746" y="2207"/>
                    </a:lnTo>
                    <a:lnTo>
                      <a:pt x="4719" y="2567"/>
                    </a:lnTo>
                    <a:cubicBezTo>
                      <a:pt x="4779" y="2572"/>
                      <a:pt x="4981" y="2583"/>
                      <a:pt x="5248" y="2583"/>
                    </a:cubicBezTo>
                    <a:cubicBezTo>
                      <a:pt x="5346" y="2583"/>
                      <a:pt x="5449" y="2583"/>
                      <a:pt x="5558" y="2578"/>
                    </a:cubicBezTo>
                    <a:cubicBezTo>
                      <a:pt x="6147" y="2654"/>
                      <a:pt x="6757" y="2780"/>
                      <a:pt x="7198" y="2943"/>
                    </a:cubicBezTo>
                    <a:cubicBezTo>
                      <a:pt x="6840" y="3111"/>
                      <a:pt x="6255" y="3159"/>
                      <a:pt x="5732" y="3159"/>
                    </a:cubicBezTo>
                    <a:cubicBezTo>
                      <a:pt x="5357" y="3159"/>
                      <a:pt x="5013" y="3135"/>
                      <a:pt x="4806" y="3112"/>
                    </a:cubicBezTo>
                    <a:lnTo>
                      <a:pt x="4763" y="3477"/>
                    </a:lnTo>
                    <a:cubicBezTo>
                      <a:pt x="5090" y="3510"/>
                      <a:pt x="5422" y="3526"/>
                      <a:pt x="5749" y="3526"/>
                    </a:cubicBezTo>
                    <a:cubicBezTo>
                      <a:pt x="6387" y="3526"/>
                      <a:pt x="7171" y="3450"/>
                      <a:pt x="7591" y="3134"/>
                    </a:cubicBezTo>
                    <a:cubicBezTo>
                      <a:pt x="7727" y="3226"/>
                      <a:pt x="7814" y="3330"/>
                      <a:pt x="7814" y="3444"/>
                    </a:cubicBezTo>
                    <a:cubicBezTo>
                      <a:pt x="7809" y="3510"/>
                      <a:pt x="7781" y="3575"/>
                      <a:pt x="7727" y="3619"/>
                    </a:cubicBezTo>
                    <a:cubicBezTo>
                      <a:pt x="7348" y="3980"/>
                      <a:pt x="6071" y="4060"/>
                      <a:pt x="5241" y="4060"/>
                    </a:cubicBezTo>
                    <a:cubicBezTo>
                      <a:pt x="5045" y="4060"/>
                      <a:pt x="4875" y="4055"/>
                      <a:pt x="4746" y="4049"/>
                    </a:cubicBezTo>
                    <a:lnTo>
                      <a:pt x="4746" y="4066"/>
                    </a:lnTo>
                    <a:lnTo>
                      <a:pt x="4523" y="3886"/>
                    </a:lnTo>
                    <a:lnTo>
                      <a:pt x="4523" y="3886"/>
                    </a:lnTo>
                    <a:cubicBezTo>
                      <a:pt x="4403" y="4033"/>
                      <a:pt x="4278" y="4540"/>
                      <a:pt x="5635" y="6022"/>
                    </a:cubicBezTo>
                    <a:cubicBezTo>
                      <a:pt x="5858" y="6261"/>
                      <a:pt x="6060" y="6518"/>
                      <a:pt x="6239" y="6790"/>
                    </a:cubicBezTo>
                    <a:lnTo>
                      <a:pt x="6234" y="6850"/>
                    </a:lnTo>
                    <a:lnTo>
                      <a:pt x="6278" y="6855"/>
                    </a:lnTo>
                    <a:cubicBezTo>
                      <a:pt x="6408" y="7073"/>
                      <a:pt x="6523" y="7302"/>
                      <a:pt x="6626" y="7537"/>
                    </a:cubicBezTo>
                    <a:cubicBezTo>
                      <a:pt x="6833" y="8005"/>
                      <a:pt x="6975" y="8316"/>
                      <a:pt x="7705" y="8348"/>
                    </a:cubicBezTo>
                    <a:lnTo>
                      <a:pt x="7798" y="8348"/>
                    </a:lnTo>
                    <a:cubicBezTo>
                      <a:pt x="8152" y="8348"/>
                      <a:pt x="8397" y="8245"/>
                      <a:pt x="8528" y="8038"/>
                    </a:cubicBezTo>
                    <a:cubicBezTo>
                      <a:pt x="8691" y="7776"/>
                      <a:pt x="8604" y="7444"/>
                      <a:pt x="8533" y="7264"/>
                    </a:cubicBezTo>
                    <a:cubicBezTo>
                      <a:pt x="8735" y="7008"/>
                      <a:pt x="8621" y="6654"/>
                      <a:pt x="8539" y="6474"/>
                    </a:cubicBezTo>
                    <a:cubicBezTo>
                      <a:pt x="8555" y="6447"/>
                      <a:pt x="8572" y="6425"/>
                      <a:pt x="8588" y="6398"/>
                    </a:cubicBezTo>
                    <a:cubicBezTo>
                      <a:pt x="8779" y="6033"/>
                      <a:pt x="8561" y="5613"/>
                      <a:pt x="8430" y="5417"/>
                    </a:cubicBezTo>
                    <a:cubicBezTo>
                      <a:pt x="8441" y="5395"/>
                      <a:pt x="8452" y="5373"/>
                      <a:pt x="8463" y="5351"/>
                    </a:cubicBezTo>
                    <a:cubicBezTo>
                      <a:pt x="8572" y="5063"/>
                      <a:pt x="8414" y="4785"/>
                      <a:pt x="8283" y="4627"/>
                    </a:cubicBezTo>
                    <a:cubicBezTo>
                      <a:pt x="8288" y="4616"/>
                      <a:pt x="8294" y="4605"/>
                      <a:pt x="8299" y="4594"/>
                    </a:cubicBezTo>
                    <a:cubicBezTo>
                      <a:pt x="8435" y="4267"/>
                      <a:pt x="8223" y="3946"/>
                      <a:pt x="8076" y="3771"/>
                    </a:cubicBezTo>
                    <a:cubicBezTo>
                      <a:pt x="8141" y="3679"/>
                      <a:pt x="8179" y="3564"/>
                      <a:pt x="8179" y="3450"/>
                    </a:cubicBezTo>
                    <a:cubicBezTo>
                      <a:pt x="8179" y="3215"/>
                      <a:pt x="8043" y="3019"/>
                      <a:pt x="7820" y="2861"/>
                    </a:cubicBezTo>
                    <a:cubicBezTo>
                      <a:pt x="7869" y="2769"/>
                      <a:pt x="7890" y="2665"/>
                      <a:pt x="7890" y="2556"/>
                    </a:cubicBezTo>
                    <a:cubicBezTo>
                      <a:pt x="7890" y="2284"/>
                      <a:pt x="7754" y="2055"/>
                      <a:pt x="7482" y="1870"/>
                    </a:cubicBezTo>
                    <a:cubicBezTo>
                      <a:pt x="7509" y="1793"/>
                      <a:pt x="7525" y="1717"/>
                      <a:pt x="7525" y="1635"/>
                    </a:cubicBezTo>
                    <a:cubicBezTo>
                      <a:pt x="7525" y="1270"/>
                      <a:pt x="7209" y="1009"/>
                      <a:pt x="6773" y="823"/>
                    </a:cubicBezTo>
                    <a:cubicBezTo>
                      <a:pt x="6784" y="785"/>
                      <a:pt x="6795" y="747"/>
                      <a:pt x="6795" y="703"/>
                    </a:cubicBezTo>
                    <a:cubicBezTo>
                      <a:pt x="6795" y="137"/>
                      <a:pt x="5111" y="22"/>
                      <a:pt x="43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84"/>
              <p:cNvSpPr/>
              <p:nvPr/>
            </p:nvSpPr>
            <p:spPr>
              <a:xfrm>
                <a:off x="3147586" y="3469828"/>
                <a:ext cx="24135" cy="107004"/>
              </a:xfrm>
              <a:custGeom>
                <a:rect b="b" l="l" r="r" t="t"/>
                <a:pathLst>
                  <a:path extrusionOk="0" h="4234" w="955">
                    <a:moveTo>
                      <a:pt x="475" y="0"/>
                    </a:moveTo>
                    <a:cubicBezTo>
                      <a:pt x="475" y="0"/>
                      <a:pt x="208" y="33"/>
                      <a:pt x="137" y="76"/>
                    </a:cubicBezTo>
                    <a:cubicBezTo>
                      <a:pt x="61" y="114"/>
                      <a:pt x="1" y="1101"/>
                      <a:pt x="126" y="1210"/>
                    </a:cubicBezTo>
                    <a:cubicBezTo>
                      <a:pt x="251" y="1313"/>
                      <a:pt x="44" y="1477"/>
                      <a:pt x="55" y="1738"/>
                    </a:cubicBezTo>
                    <a:cubicBezTo>
                      <a:pt x="61" y="2005"/>
                      <a:pt x="126" y="2872"/>
                      <a:pt x="191" y="3013"/>
                    </a:cubicBezTo>
                    <a:cubicBezTo>
                      <a:pt x="251" y="3150"/>
                      <a:pt x="240" y="4234"/>
                      <a:pt x="475" y="4234"/>
                    </a:cubicBezTo>
                    <a:cubicBezTo>
                      <a:pt x="709" y="4234"/>
                      <a:pt x="698" y="3150"/>
                      <a:pt x="764" y="3013"/>
                    </a:cubicBezTo>
                    <a:cubicBezTo>
                      <a:pt x="823" y="2872"/>
                      <a:pt x="889" y="2005"/>
                      <a:pt x="900" y="1738"/>
                    </a:cubicBezTo>
                    <a:cubicBezTo>
                      <a:pt x="911" y="1471"/>
                      <a:pt x="698" y="1313"/>
                      <a:pt x="829" y="1210"/>
                    </a:cubicBezTo>
                    <a:cubicBezTo>
                      <a:pt x="954" y="1101"/>
                      <a:pt x="889" y="120"/>
                      <a:pt x="818" y="71"/>
                    </a:cubicBezTo>
                    <a:cubicBezTo>
                      <a:pt x="742" y="27"/>
                      <a:pt x="475" y="0"/>
                      <a:pt x="4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84"/>
              <p:cNvSpPr/>
              <p:nvPr/>
            </p:nvSpPr>
            <p:spPr>
              <a:xfrm>
                <a:off x="3316002" y="3800796"/>
                <a:ext cx="45895" cy="28608"/>
              </a:xfrm>
              <a:custGeom>
                <a:rect b="b" l="l" r="r" t="t"/>
                <a:pathLst>
                  <a:path extrusionOk="0" h="1132" w="1816">
                    <a:moveTo>
                      <a:pt x="915" y="0"/>
                    </a:moveTo>
                    <a:cubicBezTo>
                      <a:pt x="708" y="0"/>
                      <a:pt x="488" y="108"/>
                      <a:pt x="295" y="374"/>
                    </a:cubicBezTo>
                    <a:cubicBezTo>
                      <a:pt x="1" y="784"/>
                      <a:pt x="334" y="1132"/>
                      <a:pt x="575" y="1132"/>
                    </a:cubicBezTo>
                    <a:cubicBezTo>
                      <a:pt x="629" y="1132"/>
                      <a:pt x="678" y="1115"/>
                      <a:pt x="715" y="1077"/>
                    </a:cubicBezTo>
                    <a:cubicBezTo>
                      <a:pt x="916" y="870"/>
                      <a:pt x="1537" y="984"/>
                      <a:pt x="1679" y="674"/>
                    </a:cubicBezTo>
                    <a:cubicBezTo>
                      <a:pt x="1815" y="358"/>
                      <a:pt x="1412" y="221"/>
                      <a:pt x="1412" y="221"/>
                    </a:cubicBezTo>
                    <a:cubicBezTo>
                      <a:pt x="1274" y="85"/>
                      <a:pt x="1099" y="0"/>
                      <a:pt x="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84"/>
              <p:cNvSpPr/>
              <p:nvPr/>
            </p:nvSpPr>
            <p:spPr>
              <a:xfrm>
                <a:off x="2997897" y="3645093"/>
                <a:ext cx="37479" cy="23706"/>
              </a:xfrm>
              <a:custGeom>
                <a:rect b="b" l="l" r="r" t="t"/>
                <a:pathLst>
                  <a:path extrusionOk="0" h="938" w="1483">
                    <a:moveTo>
                      <a:pt x="568" y="1"/>
                    </a:moveTo>
                    <a:cubicBezTo>
                      <a:pt x="320" y="1"/>
                      <a:pt x="117" y="99"/>
                      <a:pt x="66" y="269"/>
                    </a:cubicBezTo>
                    <a:cubicBezTo>
                      <a:pt x="1" y="503"/>
                      <a:pt x="240" y="781"/>
                      <a:pt x="611" y="890"/>
                    </a:cubicBezTo>
                    <a:cubicBezTo>
                      <a:pt x="716" y="922"/>
                      <a:pt x="820" y="938"/>
                      <a:pt x="917" y="938"/>
                    </a:cubicBezTo>
                    <a:cubicBezTo>
                      <a:pt x="1162" y="938"/>
                      <a:pt x="1361" y="840"/>
                      <a:pt x="1412" y="672"/>
                    </a:cubicBezTo>
                    <a:cubicBezTo>
                      <a:pt x="1483" y="437"/>
                      <a:pt x="1238" y="160"/>
                      <a:pt x="867" y="45"/>
                    </a:cubicBezTo>
                    <a:cubicBezTo>
                      <a:pt x="765" y="15"/>
                      <a:pt x="663" y="1"/>
                      <a:pt x="5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84"/>
              <p:cNvSpPr/>
              <p:nvPr/>
            </p:nvSpPr>
            <p:spPr>
              <a:xfrm>
                <a:off x="2968025" y="3658714"/>
                <a:ext cx="65153" cy="151913"/>
              </a:xfrm>
              <a:custGeom>
                <a:rect b="b" l="l" r="r" t="t"/>
                <a:pathLst>
                  <a:path extrusionOk="0" h="6011" w="2578">
                    <a:moveTo>
                      <a:pt x="1635" y="1332"/>
                    </a:moveTo>
                    <a:cubicBezTo>
                      <a:pt x="1635" y="1332"/>
                      <a:pt x="1586" y="2770"/>
                      <a:pt x="1471" y="3446"/>
                    </a:cubicBezTo>
                    <a:lnTo>
                      <a:pt x="1471" y="3440"/>
                    </a:lnTo>
                    <a:cubicBezTo>
                      <a:pt x="1357" y="4116"/>
                      <a:pt x="1095" y="5418"/>
                      <a:pt x="1095" y="5418"/>
                    </a:cubicBezTo>
                    <a:cubicBezTo>
                      <a:pt x="1095" y="5418"/>
                      <a:pt x="850" y="4045"/>
                      <a:pt x="1014" y="3135"/>
                    </a:cubicBezTo>
                    <a:cubicBezTo>
                      <a:pt x="1177" y="2225"/>
                      <a:pt x="1635" y="1332"/>
                      <a:pt x="1635" y="1332"/>
                    </a:cubicBezTo>
                    <a:close/>
                    <a:moveTo>
                      <a:pt x="1333" y="0"/>
                    </a:moveTo>
                    <a:cubicBezTo>
                      <a:pt x="1262" y="0"/>
                      <a:pt x="1199" y="23"/>
                      <a:pt x="1155" y="84"/>
                    </a:cubicBezTo>
                    <a:cubicBezTo>
                      <a:pt x="965" y="345"/>
                      <a:pt x="1215" y="1201"/>
                      <a:pt x="861" y="1751"/>
                    </a:cubicBezTo>
                    <a:cubicBezTo>
                      <a:pt x="502" y="2307"/>
                      <a:pt x="442" y="4704"/>
                      <a:pt x="284" y="5004"/>
                    </a:cubicBezTo>
                    <a:cubicBezTo>
                      <a:pt x="131" y="5304"/>
                      <a:pt x="0" y="5734"/>
                      <a:pt x="180" y="5871"/>
                    </a:cubicBezTo>
                    <a:cubicBezTo>
                      <a:pt x="220" y="5899"/>
                      <a:pt x="263" y="5911"/>
                      <a:pt x="309" y="5911"/>
                    </a:cubicBezTo>
                    <a:cubicBezTo>
                      <a:pt x="461" y="5911"/>
                      <a:pt x="642" y="5792"/>
                      <a:pt x="820" y="5792"/>
                    </a:cubicBezTo>
                    <a:cubicBezTo>
                      <a:pt x="834" y="5792"/>
                      <a:pt x="847" y="5793"/>
                      <a:pt x="861" y="5794"/>
                    </a:cubicBezTo>
                    <a:cubicBezTo>
                      <a:pt x="1075" y="5813"/>
                      <a:pt x="1073" y="6010"/>
                      <a:pt x="1242" y="6010"/>
                    </a:cubicBezTo>
                    <a:cubicBezTo>
                      <a:pt x="1267" y="6010"/>
                      <a:pt x="1296" y="6006"/>
                      <a:pt x="1330" y="5996"/>
                    </a:cubicBezTo>
                    <a:cubicBezTo>
                      <a:pt x="1591" y="5920"/>
                      <a:pt x="1531" y="4786"/>
                      <a:pt x="1777" y="4301"/>
                    </a:cubicBezTo>
                    <a:cubicBezTo>
                      <a:pt x="2016" y="3816"/>
                      <a:pt x="2060" y="1114"/>
                      <a:pt x="2365" y="645"/>
                    </a:cubicBezTo>
                    <a:cubicBezTo>
                      <a:pt x="2577" y="319"/>
                      <a:pt x="2413" y="123"/>
                      <a:pt x="2183" y="123"/>
                    </a:cubicBezTo>
                    <a:cubicBezTo>
                      <a:pt x="2082" y="123"/>
                      <a:pt x="1969" y="160"/>
                      <a:pt x="1869" y="242"/>
                    </a:cubicBezTo>
                    <a:cubicBezTo>
                      <a:pt x="1869" y="242"/>
                      <a:pt x="1561" y="0"/>
                      <a:pt x="13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84"/>
              <p:cNvSpPr/>
              <p:nvPr/>
            </p:nvSpPr>
            <p:spPr>
              <a:xfrm>
                <a:off x="2997948" y="3820282"/>
                <a:ext cx="10994" cy="25930"/>
              </a:xfrm>
              <a:custGeom>
                <a:rect b="b" l="l" r="r" t="t"/>
                <a:pathLst>
                  <a:path extrusionOk="0" h="1026" w="435">
                    <a:moveTo>
                      <a:pt x="177" y="1"/>
                    </a:moveTo>
                    <a:cubicBezTo>
                      <a:pt x="154" y="1"/>
                      <a:pt x="131" y="8"/>
                      <a:pt x="113" y="22"/>
                    </a:cubicBezTo>
                    <a:cubicBezTo>
                      <a:pt x="113" y="22"/>
                      <a:pt x="0" y="1025"/>
                      <a:pt x="211" y="1025"/>
                    </a:cubicBezTo>
                    <a:cubicBezTo>
                      <a:pt x="213" y="1025"/>
                      <a:pt x="215" y="1025"/>
                      <a:pt x="217" y="1025"/>
                    </a:cubicBezTo>
                    <a:cubicBezTo>
                      <a:pt x="435" y="1014"/>
                      <a:pt x="277" y="22"/>
                      <a:pt x="211" y="6"/>
                    </a:cubicBezTo>
                    <a:cubicBezTo>
                      <a:pt x="200" y="2"/>
                      <a:pt x="189" y="1"/>
                      <a:pt x="1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84"/>
              <p:cNvSpPr/>
              <p:nvPr/>
            </p:nvSpPr>
            <p:spPr>
              <a:xfrm>
                <a:off x="2999869" y="3845352"/>
                <a:ext cx="10994" cy="25904"/>
              </a:xfrm>
              <a:custGeom>
                <a:rect b="b" l="l" r="r" t="t"/>
                <a:pathLst>
                  <a:path extrusionOk="0" h="1025" w="435">
                    <a:moveTo>
                      <a:pt x="173" y="0"/>
                    </a:moveTo>
                    <a:cubicBezTo>
                      <a:pt x="152" y="0"/>
                      <a:pt x="132" y="8"/>
                      <a:pt x="113" y="22"/>
                    </a:cubicBezTo>
                    <a:cubicBezTo>
                      <a:pt x="113" y="22"/>
                      <a:pt x="1" y="1025"/>
                      <a:pt x="212" y="1025"/>
                    </a:cubicBezTo>
                    <a:cubicBezTo>
                      <a:pt x="213" y="1025"/>
                      <a:pt x="215" y="1025"/>
                      <a:pt x="217" y="1025"/>
                    </a:cubicBezTo>
                    <a:cubicBezTo>
                      <a:pt x="435" y="1014"/>
                      <a:pt x="277" y="22"/>
                      <a:pt x="206" y="6"/>
                    </a:cubicBezTo>
                    <a:cubicBezTo>
                      <a:pt x="195" y="2"/>
                      <a:pt x="184" y="0"/>
                      <a:pt x="1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84"/>
              <p:cNvSpPr/>
              <p:nvPr/>
            </p:nvSpPr>
            <p:spPr>
              <a:xfrm>
                <a:off x="3001258" y="3869437"/>
                <a:ext cx="10842" cy="25930"/>
              </a:xfrm>
              <a:custGeom>
                <a:rect b="b" l="l" r="r" t="t"/>
                <a:pathLst>
                  <a:path extrusionOk="0" h="1026" w="429">
                    <a:moveTo>
                      <a:pt x="172" y="1"/>
                    </a:moveTo>
                    <a:cubicBezTo>
                      <a:pt x="149" y="1"/>
                      <a:pt x="126" y="8"/>
                      <a:pt x="107" y="23"/>
                    </a:cubicBezTo>
                    <a:cubicBezTo>
                      <a:pt x="107" y="23"/>
                      <a:pt x="0" y="1026"/>
                      <a:pt x="206" y="1026"/>
                    </a:cubicBezTo>
                    <a:cubicBezTo>
                      <a:pt x="208" y="1026"/>
                      <a:pt x="209" y="1025"/>
                      <a:pt x="211" y="1025"/>
                    </a:cubicBezTo>
                    <a:cubicBezTo>
                      <a:pt x="429" y="1014"/>
                      <a:pt x="271" y="23"/>
                      <a:pt x="205" y="6"/>
                    </a:cubicBezTo>
                    <a:cubicBezTo>
                      <a:pt x="195" y="3"/>
                      <a:pt x="183" y="1"/>
                      <a:pt x="17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84"/>
              <p:cNvSpPr/>
              <p:nvPr/>
            </p:nvSpPr>
            <p:spPr>
              <a:xfrm>
                <a:off x="3124740" y="3316398"/>
                <a:ext cx="31818" cy="31237"/>
              </a:xfrm>
              <a:custGeom>
                <a:rect b="b" l="l" r="r" t="t"/>
                <a:pathLst>
                  <a:path extrusionOk="0" h="1236" w="1259">
                    <a:moveTo>
                      <a:pt x="805" y="0"/>
                    </a:moveTo>
                    <a:cubicBezTo>
                      <a:pt x="602" y="0"/>
                      <a:pt x="240" y="105"/>
                      <a:pt x="120" y="241"/>
                    </a:cubicBezTo>
                    <a:cubicBezTo>
                      <a:pt x="0" y="382"/>
                      <a:pt x="0" y="873"/>
                      <a:pt x="87" y="987"/>
                    </a:cubicBezTo>
                    <a:cubicBezTo>
                      <a:pt x="162" y="1085"/>
                      <a:pt x="321" y="1235"/>
                      <a:pt x="505" y="1235"/>
                    </a:cubicBezTo>
                    <a:cubicBezTo>
                      <a:pt x="536" y="1235"/>
                      <a:pt x="567" y="1231"/>
                      <a:pt x="600" y="1221"/>
                    </a:cubicBezTo>
                    <a:cubicBezTo>
                      <a:pt x="817" y="1156"/>
                      <a:pt x="1052" y="687"/>
                      <a:pt x="1155" y="573"/>
                    </a:cubicBezTo>
                    <a:cubicBezTo>
                      <a:pt x="1259" y="459"/>
                      <a:pt x="1128" y="17"/>
                      <a:pt x="834" y="1"/>
                    </a:cubicBezTo>
                    <a:cubicBezTo>
                      <a:pt x="825" y="0"/>
                      <a:pt x="815" y="0"/>
                      <a:pt x="8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84"/>
              <p:cNvSpPr/>
              <p:nvPr/>
            </p:nvSpPr>
            <p:spPr>
              <a:xfrm>
                <a:off x="3163710" y="3316398"/>
                <a:ext cx="31970" cy="31085"/>
              </a:xfrm>
              <a:custGeom>
                <a:rect b="b" l="l" r="r" t="t"/>
                <a:pathLst>
                  <a:path extrusionOk="0" h="1230" w="1265">
                    <a:moveTo>
                      <a:pt x="454" y="0"/>
                    </a:moveTo>
                    <a:cubicBezTo>
                      <a:pt x="444" y="0"/>
                      <a:pt x="434" y="0"/>
                      <a:pt x="425" y="1"/>
                    </a:cubicBezTo>
                    <a:cubicBezTo>
                      <a:pt x="131" y="17"/>
                      <a:pt x="0" y="459"/>
                      <a:pt x="104" y="573"/>
                    </a:cubicBezTo>
                    <a:cubicBezTo>
                      <a:pt x="207" y="687"/>
                      <a:pt x="442" y="1156"/>
                      <a:pt x="665" y="1216"/>
                    </a:cubicBezTo>
                    <a:cubicBezTo>
                      <a:pt x="697" y="1225"/>
                      <a:pt x="729" y="1230"/>
                      <a:pt x="760" y="1230"/>
                    </a:cubicBezTo>
                    <a:cubicBezTo>
                      <a:pt x="944" y="1230"/>
                      <a:pt x="1103" y="1080"/>
                      <a:pt x="1177" y="982"/>
                    </a:cubicBezTo>
                    <a:cubicBezTo>
                      <a:pt x="1264" y="867"/>
                      <a:pt x="1264" y="382"/>
                      <a:pt x="1139" y="241"/>
                    </a:cubicBezTo>
                    <a:cubicBezTo>
                      <a:pt x="1020" y="105"/>
                      <a:pt x="657" y="0"/>
                      <a:pt x="4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84"/>
              <p:cNvSpPr/>
              <p:nvPr/>
            </p:nvSpPr>
            <p:spPr>
              <a:xfrm>
                <a:off x="3148825" y="3340786"/>
                <a:ext cx="23984" cy="19333"/>
              </a:xfrm>
              <a:custGeom>
                <a:rect b="b" l="l" r="r" t="t"/>
                <a:pathLst>
                  <a:path extrusionOk="0" h="765" w="949">
                    <a:moveTo>
                      <a:pt x="475" y="0"/>
                    </a:moveTo>
                    <a:cubicBezTo>
                      <a:pt x="355" y="0"/>
                      <a:pt x="1" y="649"/>
                      <a:pt x="208" y="736"/>
                    </a:cubicBezTo>
                    <a:cubicBezTo>
                      <a:pt x="248" y="753"/>
                      <a:pt x="283" y="760"/>
                      <a:pt x="313" y="760"/>
                    </a:cubicBezTo>
                    <a:cubicBezTo>
                      <a:pt x="436" y="760"/>
                      <a:pt x="475" y="643"/>
                      <a:pt x="475" y="643"/>
                    </a:cubicBezTo>
                    <a:cubicBezTo>
                      <a:pt x="475" y="643"/>
                      <a:pt x="514" y="765"/>
                      <a:pt x="639" y="765"/>
                    </a:cubicBezTo>
                    <a:cubicBezTo>
                      <a:pt x="668" y="765"/>
                      <a:pt x="702" y="758"/>
                      <a:pt x="742" y="741"/>
                    </a:cubicBezTo>
                    <a:cubicBezTo>
                      <a:pt x="949" y="654"/>
                      <a:pt x="595" y="0"/>
                      <a:pt x="4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865" name="Google Shape;18865;p84"/>
          <p:cNvGrpSpPr/>
          <p:nvPr/>
        </p:nvGrpSpPr>
        <p:grpSpPr>
          <a:xfrm>
            <a:off x="4707616" y="3256553"/>
            <a:ext cx="447702" cy="1135923"/>
            <a:chOff x="4707616" y="3256553"/>
            <a:chExt cx="447702" cy="1135923"/>
          </a:xfrm>
        </p:grpSpPr>
        <p:sp>
          <p:nvSpPr>
            <p:cNvPr id="18866" name="Google Shape;18866;p84"/>
            <p:cNvSpPr/>
            <p:nvPr/>
          </p:nvSpPr>
          <p:spPr>
            <a:xfrm>
              <a:off x="4707616" y="3256553"/>
              <a:ext cx="447702" cy="1135923"/>
            </a:xfrm>
            <a:custGeom>
              <a:rect b="b" l="l" r="r" t="t"/>
              <a:pathLst>
                <a:path extrusionOk="0" h="44947" w="17715">
                  <a:moveTo>
                    <a:pt x="8707" y="1"/>
                  </a:moveTo>
                  <a:cubicBezTo>
                    <a:pt x="7995" y="1"/>
                    <a:pt x="6260" y="235"/>
                    <a:pt x="6588" y="2603"/>
                  </a:cubicBezTo>
                  <a:cubicBezTo>
                    <a:pt x="6588" y="2603"/>
                    <a:pt x="6530" y="2587"/>
                    <a:pt x="6458" y="2587"/>
                  </a:cubicBezTo>
                  <a:cubicBezTo>
                    <a:pt x="6328" y="2587"/>
                    <a:pt x="6156" y="2641"/>
                    <a:pt x="6212" y="2946"/>
                  </a:cubicBezTo>
                  <a:cubicBezTo>
                    <a:pt x="6294" y="3415"/>
                    <a:pt x="6457" y="3965"/>
                    <a:pt x="7040" y="3965"/>
                  </a:cubicBezTo>
                  <a:cubicBezTo>
                    <a:pt x="7040" y="3965"/>
                    <a:pt x="7051" y="4690"/>
                    <a:pt x="7585" y="5022"/>
                  </a:cubicBezTo>
                  <a:cubicBezTo>
                    <a:pt x="7585" y="5022"/>
                    <a:pt x="7716" y="5720"/>
                    <a:pt x="7618" y="5851"/>
                  </a:cubicBezTo>
                  <a:cubicBezTo>
                    <a:pt x="7525" y="5982"/>
                    <a:pt x="5749" y="7224"/>
                    <a:pt x="5166" y="7278"/>
                  </a:cubicBezTo>
                  <a:cubicBezTo>
                    <a:pt x="4588" y="7338"/>
                    <a:pt x="2796" y="7758"/>
                    <a:pt x="2774" y="9725"/>
                  </a:cubicBezTo>
                  <a:cubicBezTo>
                    <a:pt x="2752" y="11687"/>
                    <a:pt x="2621" y="12259"/>
                    <a:pt x="2441" y="12542"/>
                  </a:cubicBezTo>
                  <a:cubicBezTo>
                    <a:pt x="2267" y="12825"/>
                    <a:pt x="2147" y="14640"/>
                    <a:pt x="2191" y="15485"/>
                  </a:cubicBezTo>
                  <a:cubicBezTo>
                    <a:pt x="2240" y="16324"/>
                    <a:pt x="1390" y="18422"/>
                    <a:pt x="1542" y="20874"/>
                  </a:cubicBezTo>
                  <a:cubicBezTo>
                    <a:pt x="1542" y="20874"/>
                    <a:pt x="665" y="21691"/>
                    <a:pt x="594" y="22334"/>
                  </a:cubicBezTo>
                  <a:cubicBezTo>
                    <a:pt x="523" y="22971"/>
                    <a:pt x="0" y="23838"/>
                    <a:pt x="60" y="23958"/>
                  </a:cubicBezTo>
                  <a:cubicBezTo>
                    <a:pt x="87" y="24009"/>
                    <a:pt x="166" y="24037"/>
                    <a:pt x="260" y="24037"/>
                  </a:cubicBezTo>
                  <a:cubicBezTo>
                    <a:pt x="376" y="24037"/>
                    <a:pt x="515" y="23994"/>
                    <a:pt x="605" y="23898"/>
                  </a:cubicBezTo>
                  <a:cubicBezTo>
                    <a:pt x="769" y="23718"/>
                    <a:pt x="1030" y="23386"/>
                    <a:pt x="1030" y="23386"/>
                  </a:cubicBezTo>
                  <a:lnTo>
                    <a:pt x="1030" y="23386"/>
                  </a:lnTo>
                  <a:cubicBezTo>
                    <a:pt x="1030" y="23386"/>
                    <a:pt x="474" y="25511"/>
                    <a:pt x="758" y="25603"/>
                  </a:cubicBezTo>
                  <a:cubicBezTo>
                    <a:pt x="769" y="25607"/>
                    <a:pt x="781" y="25609"/>
                    <a:pt x="792" y="25609"/>
                  </a:cubicBezTo>
                  <a:cubicBezTo>
                    <a:pt x="1101" y="25609"/>
                    <a:pt x="1317" y="24295"/>
                    <a:pt x="1422" y="24143"/>
                  </a:cubicBezTo>
                  <a:cubicBezTo>
                    <a:pt x="1441" y="24117"/>
                    <a:pt x="1456" y="24106"/>
                    <a:pt x="1468" y="24106"/>
                  </a:cubicBezTo>
                  <a:cubicBezTo>
                    <a:pt x="1530" y="24106"/>
                    <a:pt x="1525" y="24383"/>
                    <a:pt x="1493" y="24546"/>
                  </a:cubicBezTo>
                  <a:cubicBezTo>
                    <a:pt x="1451" y="24741"/>
                    <a:pt x="1378" y="25771"/>
                    <a:pt x="1600" y="25771"/>
                  </a:cubicBezTo>
                  <a:cubicBezTo>
                    <a:pt x="1608" y="25771"/>
                    <a:pt x="1616" y="25769"/>
                    <a:pt x="1624" y="25767"/>
                  </a:cubicBezTo>
                  <a:cubicBezTo>
                    <a:pt x="1851" y="25701"/>
                    <a:pt x="1928" y="24271"/>
                    <a:pt x="2034" y="24271"/>
                  </a:cubicBezTo>
                  <a:cubicBezTo>
                    <a:pt x="2042" y="24271"/>
                    <a:pt x="2051" y="24280"/>
                    <a:pt x="2060" y="24301"/>
                  </a:cubicBezTo>
                  <a:cubicBezTo>
                    <a:pt x="2180" y="24573"/>
                    <a:pt x="2000" y="25592"/>
                    <a:pt x="2169" y="25625"/>
                  </a:cubicBezTo>
                  <a:cubicBezTo>
                    <a:pt x="2183" y="25628"/>
                    <a:pt x="2195" y="25629"/>
                    <a:pt x="2207" y="25629"/>
                  </a:cubicBezTo>
                  <a:cubicBezTo>
                    <a:pt x="2334" y="25629"/>
                    <a:pt x="2346" y="25475"/>
                    <a:pt x="2371" y="25380"/>
                  </a:cubicBezTo>
                  <a:cubicBezTo>
                    <a:pt x="2396" y="25279"/>
                    <a:pt x="2346" y="24133"/>
                    <a:pt x="2444" y="24133"/>
                  </a:cubicBezTo>
                  <a:cubicBezTo>
                    <a:pt x="2451" y="24133"/>
                    <a:pt x="2459" y="24140"/>
                    <a:pt x="2469" y="24154"/>
                  </a:cubicBezTo>
                  <a:cubicBezTo>
                    <a:pt x="2599" y="24350"/>
                    <a:pt x="2523" y="25353"/>
                    <a:pt x="2632" y="25385"/>
                  </a:cubicBezTo>
                  <a:cubicBezTo>
                    <a:pt x="2632" y="25385"/>
                    <a:pt x="2671" y="25404"/>
                    <a:pt x="2719" y="25404"/>
                  </a:cubicBezTo>
                  <a:cubicBezTo>
                    <a:pt x="2796" y="25404"/>
                    <a:pt x="2895" y="25356"/>
                    <a:pt x="2888" y="25107"/>
                  </a:cubicBezTo>
                  <a:cubicBezTo>
                    <a:pt x="2877" y="24704"/>
                    <a:pt x="3024" y="22966"/>
                    <a:pt x="3030" y="22563"/>
                  </a:cubicBezTo>
                  <a:cubicBezTo>
                    <a:pt x="3041" y="22007"/>
                    <a:pt x="2725" y="21228"/>
                    <a:pt x="2812" y="21097"/>
                  </a:cubicBezTo>
                  <a:cubicBezTo>
                    <a:pt x="2894" y="20966"/>
                    <a:pt x="3509" y="18950"/>
                    <a:pt x="3782" y="18133"/>
                  </a:cubicBezTo>
                  <a:cubicBezTo>
                    <a:pt x="4054" y="17315"/>
                    <a:pt x="4054" y="15185"/>
                    <a:pt x="4218" y="14912"/>
                  </a:cubicBezTo>
                  <a:cubicBezTo>
                    <a:pt x="4351" y="14693"/>
                    <a:pt x="4644" y="13388"/>
                    <a:pt x="4850" y="13388"/>
                  </a:cubicBezTo>
                  <a:cubicBezTo>
                    <a:pt x="4905" y="13388"/>
                    <a:pt x="4954" y="13481"/>
                    <a:pt x="4992" y="13714"/>
                  </a:cubicBezTo>
                  <a:cubicBezTo>
                    <a:pt x="5166" y="14814"/>
                    <a:pt x="5438" y="17517"/>
                    <a:pt x="5357" y="18111"/>
                  </a:cubicBezTo>
                  <a:cubicBezTo>
                    <a:pt x="5275" y="18705"/>
                    <a:pt x="5035" y="19724"/>
                    <a:pt x="5095" y="20301"/>
                  </a:cubicBezTo>
                  <a:cubicBezTo>
                    <a:pt x="5155" y="20884"/>
                    <a:pt x="4534" y="22067"/>
                    <a:pt x="4425" y="23418"/>
                  </a:cubicBezTo>
                  <a:cubicBezTo>
                    <a:pt x="4316" y="24770"/>
                    <a:pt x="4550" y="28311"/>
                    <a:pt x="4752" y="29227"/>
                  </a:cubicBezTo>
                  <a:cubicBezTo>
                    <a:pt x="4953" y="30137"/>
                    <a:pt x="4316" y="32060"/>
                    <a:pt x="4245" y="32447"/>
                  </a:cubicBezTo>
                  <a:cubicBezTo>
                    <a:pt x="4174" y="32840"/>
                    <a:pt x="4185" y="33929"/>
                    <a:pt x="4103" y="35330"/>
                  </a:cubicBezTo>
                  <a:cubicBezTo>
                    <a:pt x="4016" y="36730"/>
                    <a:pt x="4458" y="39760"/>
                    <a:pt x="4289" y="40283"/>
                  </a:cubicBezTo>
                  <a:cubicBezTo>
                    <a:pt x="4125" y="40806"/>
                    <a:pt x="1259" y="44032"/>
                    <a:pt x="1613" y="44538"/>
                  </a:cubicBezTo>
                  <a:cubicBezTo>
                    <a:pt x="1802" y="44809"/>
                    <a:pt x="2158" y="44946"/>
                    <a:pt x="2522" y="44946"/>
                  </a:cubicBezTo>
                  <a:cubicBezTo>
                    <a:pt x="2839" y="44946"/>
                    <a:pt x="3164" y="44842"/>
                    <a:pt x="3390" y="44631"/>
                  </a:cubicBezTo>
                  <a:cubicBezTo>
                    <a:pt x="3874" y="44184"/>
                    <a:pt x="4599" y="43520"/>
                    <a:pt x="4964" y="43236"/>
                  </a:cubicBezTo>
                  <a:cubicBezTo>
                    <a:pt x="5335" y="42947"/>
                    <a:pt x="6185" y="42795"/>
                    <a:pt x="6054" y="41089"/>
                  </a:cubicBezTo>
                  <a:cubicBezTo>
                    <a:pt x="6054" y="41089"/>
                    <a:pt x="5831" y="38550"/>
                    <a:pt x="6615" y="36872"/>
                  </a:cubicBezTo>
                  <a:cubicBezTo>
                    <a:pt x="7395" y="35188"/>
                    <a:pt x="7040" y="32840"/>
                    <a:pt x="7122" y="32082"/>
                  </a:cubicBezTo>
                  <a:cubicBezTo>
                    <a:pt x="7204" y="31325"/>
                    <a:pt x="7280" y="30093"/>
                    <a:pt x="7738" y="29216"/>
                  </a:cubicBezTo>
                  <a:cubicBezTo>
                    <a:pt x="8119" y="28491"/>
                    <a:pt x="8582" y="25936"/>
                    <a:pt x="8855" y="25058"/>
                  </a:cubicBezTo>
                  <a:cubicBezTo>
                    <a:pt x="9127" y="25936"/>
                    <a:pt x="9585" y="28491"/>
                    <a:pt x="9966" y="29216"/>
                  </a:cubicBezTo>
                  <a:cubicBezTo>
                    <a:pt x="10430" y="30093"/>
                    <a:pt x="10500" y="31325"/>
                    <a:pt x="10588" y="32082"/>
                  </a:cubicBezTo>
                  <a:cubicBezTo>
                    <a:pt x="10669" y="32840"/>
                    <a:pt x="10315" y="35188"/>
                    <a:pt x="11094" y="36872"/>
                  </a:cubicBezTo>
                  <a:cubicBezTo>
                    <a:pt x="11879" y="38556"/>
                    <a:pt x="11650" y="41089"/>
                    <a:pt x="11650" y="41089"/>
                  </a:cubicBezTo>
                  <a:cubicBezTo>
                    <a:pt x="11519" y="42789"/>
                    <a:pt x="12375" y="42947"/>
                    <a:pt x="12740" y="43236"/>
                  </a:cubicBezTo>
                  <a:cubicBezTo>
                    <a:pt x="13111" y="43520"/>
                    <a:pt x="13830" y="44184"/>
                    <a:pt x="14320" y="44631"/>
                  </a:cubicBezTo>
                  <a:cubicBezTo>
                    <a:pt x="14546" y="44842"/>
                    <a:pt x="14870" y="44946"/>
                    <a:pt x="15188" y="44946"/>
                  </a:cubicBezTo>
                  <a:cubicBezTo>
                    <a:pt x="15552" y="44946"/>
                    <a:pt x="15907" y="44809"/>
                    <a:pt x="16097" y="44538"/>
                  </a:cubicBezTo>
                  <a:cubicBezTo>
                    <a:pt x="16451" y="44026"/>
                    <a:pt x="13585" y="40806"/>
                    <a:pt x="13416" y="40283"/>
                  </a:cubicBezTo>
                  <a:cubicBezTo>
                    <a:pt x="13252" y="39760"/>
                    <a:pt x="13688" y="36730"/>
                    <a:pt x="13606" y="35330"/>
                  </a:cubicBezTo>
                  <a:cubicBezTo>
                    <a:pt x="13525" y="33929"/>
                    <a:pt x="13541" y="32840"/>
                    <a:pt x="13465" y="32447"/>
                  </a:cubicBezTo>
                  <a:cubicBezTo>
                    <a:pt x="13394" y="32060"/>
                    <a:pt x="12756" y="30137"/>
                    <a:pt x="12958" y="29227"/>
                  </a:cubicBezTo>
                  <a:cubicBezTo>
                    <a:pt x="13160" y="28311"/>
                    <a:pt x="13394" y="24770"/>
                    <a:pt x="13285" y="23418"/>
                  </a:cubicBezTo>
                  <a:cubicBezTo>
                    <a:pt x="13176" y="22067"/>
                    <a:pt x="12555" y="20884"/>
                    <a:pt x="12615" y="20301"/>
                  </a:cubicBezTo>
                  <a:cubicBezTo>
                    <a:pt x="12669" y="19724"/>
                    <a:pt x="12435" y="18705"/>
                    <a:pt x="12353" y="18111"/>
                  </a:cubicBezTo>
                  <a:cubicBezTo>
                    <a:pt x="12266" y="17517"/>
                    <a:pt x="12544" y="14814"/>
                    <a:pt x="12718" y="13714"/>
                  </a:cubicBezTo>
                  <a:cubicBezTo>
                    <a:pt x="12756" y="13482"/>
                    <a:pt x="12805" y="13389"/>
                    <a:pt x="12860" y="13389"/>
                  </a:cubicBezTo>
                  <a:cubicBezTo>
                    <a:pt x="13066" y="13389"/>
                    <a:pt x="13359" y="14697"/>
                    <a:pt x="13492" y="14912"/>
                  </a:cubicBezTo>
                  <a:cubicBezTo>
                    <a:pt x="13655" y="15185"/>
                    <a:pt x="13655" y="17315"/>
                    <a:pt x="13928" y="18133"/>
                  </a:cubicBezTo>
                  <a:cubicBezTo>
                    <a:pt x="14200" y="18950"/>
                    <a:pt x="14811" y="20966"/>
                    <a:pt x="14898" y="21097"/>
                  </a:cubicBezTo>
                  <a:cubicBezTo>
                    <a:pt x="14985" y="21228"/>
                    <a:pt x="14527" y="21893"/>
                    <a:pt x="14783" y="23342"/>
                  </a:cubicBezTo>
                  <a:cubicBezTo>
                    <a:pt x="14865" y="23925"/>
                    <a:pt x="14903" y="24513"/>
                    <a:pt x="14898" y="25102"/>
                  </a:cubicBezTo>
                  <a:cubicBezTo>
                    <a:pt x="14891" y="25359"/>
                    <a:pt x="14966" y="25406"/>
                    <a:pt x="15021" y="25406"/>
                  </a:cubicBezTo>
                  <a:cubicBezTo>
                    <a:pt x="15053" y="25406"/>
                    <a:pt x="15078" y="25391"/>
                    <a:pt x="15078" y="25391"/>
                  </a:cubicBezTo>
                  <a:cubicBezTo>
                    <a:pt x="15187" y="25353"/>
                    <a:pt x="15143" y="24230"/>
                    <a:pt x="15279" y="24029"/>
                  </a:cubicBezTo>
                  <a:cubicBezTo>
                    <a:pt x="15288" y="24015"/>
                    <a:pt x="15296" y="24008"/>
                    <a:pt x="15303" y="24008"/>
                  </a:cubicBezTo>
                  <a:cubicBezTo>
                    <a:pt x="15403" y="24008"/>
                    <a:pt x="15319" y="25278"/>
                    <a:pt x="15339" y="25374"/>
                  </a:cubicBezTo>
                  <a:cubicBezTo>
                    <a:pt x="15364" y="25474"/>
                    <a:pt x="15375" y="25629"/>
                    <a:pt x="15507" y="25629"/>
                  </a:cubicBezTo>
                  <a:cubicBezTo>
                    <a:pt x="15519" y="25629"/>
                    <a:pt x="15532" y="25628"/>
                    <a:pt x="15546" y="25625"/>
                  </a:cubicBezTo>
                  <a:cubicBezTo>
                    <a:pt x="15715" y="25587"/>
                    <a:pt x="15552" y="24383"/>
                    <a:pt x="15672" y="24110"/>
                  </a:cubicBezTo>
                  <a:cubicBezTo>
                    <a:pt x="15680" y="24092"/>
                    <a:pt x="15688" y="24083"/>
                    <a:pt x="15695" y="24083"/>
                  </a:cubicBezTo>
                  <a:cubicBezTo>
                    <a:pt x="15799" y="24083"/>
                    <a:pt x="15858" y="25701"/>
                    <a:pt x="16091" y="25767"/>
                  </a:cubicBezTo>
                  <a:cubicBezTo>
                    <a:pt x="16099" y="25769"/>
                    <a:pt x="16106" y="25770"/>
                    <a:pt x="16113" y="25770"/>
                  </a:cubicBezTo>
                  <a:cubicBezTo>
                    <a:pt x="16331" y="25770"/>
                    <a:pt x="16254" y="24741"/>
                    <a:pt x="16222" y="24546"/>
                  </a:cubicBezTo>
                  <a:cubicBezTo>
                    <a:pt x="16189" y="24377"/>
                    <a:pt x="16225" y="23997"/>
                    <a:pt x="16305" y="23997"/>
                  </a:cubicBezTo>
                  <a:cubicBezTo>
                    <a:pt x="16318" y="23997"/>
                    <a:pt x="16332" y="24007"/>
                    <a:pt x="16347" y="24029"/>
                  </a:cubicBezTo>
                  <a:cubicBezTo>
                    <a:pt x="16448" y="24178"/>
                    <a:pt x="16752" y="25600"/>
                    <a:pt x="16944" y="25600"/>
                  </a:cubicBezTo>
                  <a:cubicBezTo>
                    <a:pt x="16949" y="25600"/>
                    <a:pt x="16953" y="25599"/>
                    <a:pt x="16957" y="25598"/>
                  </a:cubicBezTo>
                  <a:cubicBezTo>
                    <a:pt x="17246" y="25494"/>
                    <a:pt x="16685" y="23386"/>
                    <a:pt x="16685" y="23386"/>
                  </a:cubicBezTo>
                  <a:lnTo>
                    <a:pt x="16685" y="23386"/>
                  </a:lnTo>
                  <a:cubicBezTo>
                    <a:pt x="16685" y="23386"/>
                    <a:pt x="16941" y="23718"/>
                    <a:pt x="17110" y="23892"/>
                  </a:cubicBezTo>
                  <a:cubicBezTo>
                    <a:pt x="17200" y="23991"/>
                    <a:pt x="17338" y="24036"/>
                    <a:pt x="17454" y="24036"/>
                  </a:cubicBezTo>
                  <a:cubicBezTo>
                    <a:pt x="17548" y="24036"/>
                    <a:pt x="17628" y="24006"/>
                    <a:pt x="17655" y="23952"/>
                  </a:cubicBezTo>
                  <a:cubicBezTo>
                    <a:pt x="17715" y="23832"/>
                    <a:pt x="17186" y="22971"/>
                    <a:pt x="17116" y="22334"/>
                  </a:cubicBezTo>
                  <a:cubicBezTo>
                    <a:pt x="17045" y="21691"/>
                    <a:pt x="16167" y="20874"/>
                    <a:pt x="16167" y="20874"/>
                  </a:cubicBezTo>
                  <a:cubicBezTo>
                    <a:pt x="16320" y="18422"/>
                    <a:pt x="15464" y="16324"/>
                    <a:pt x="15514" y="15485"/>
                  </a:cubicBezTo>
                  <a:cubicBezTo>
                    <a:pt x="15563" y="14640"/>
                    <a:pt x="15448" y="12825"/>
                    <a:pt x="15268" y="12542"/>
                  </a:cubicBezTo>
                  <a:cubicBezTo>
                    <a:pt x="15083" y="12259"/>
                    <a:pt x="14958" y="11692"/>
                    <a:pt x="14930" y="9725"/>
                  </a:cubicBezTo>
                  <a:cubicBezTo>
                    <a:pt x="14909" y="7758"/>
                    <a:pt x="13121" y="7338"/>
                    <a:pt x="12538" y="7278"/>
                  </a:cubicBezTo>
                  <a:cubicBezTo>
                    <a:pt x="11961" y="7224"/>
                    <a:pt x="10179" y="5976"/>
                    <a:pt x="10086" y="5851"/>
                  </a:cubicBezTo>
                  <a:cubicBezTo>
                    <a:pt x="9994" y="5725"/>
                    <a:pt x="10124" y="5022"/>
                    <a:pt x="10124" y="5022"/>
                  </a:cubicBezTo>
                  <a:cubicBezTo>
                    <a:pt x="10658" y="4690"/>
                    <a:pt x="10669" y="3965"/>
                    <a:pt x="10669" y="3965"/>
                  </a:cubicBezTo>
                  <a:cubicBezTo>
                    <a:pt x="11247" y="3965"/>
                    <a:pt x="11416" y="3420"/>
                    <a:pt x="11498" y="2946"/>
                  </a:cubicBezTo>
                  <a:cubicBezTo>
                    <a:pt x="11546" y="2641"/>
                    <a:pt x="11378" y="2585"/>
                    <a:pt x="11249" y="2585"/>
                  </a:cubicBezTo>
                  <a:cubicBezTo>
                    <a:pt x="11176" y="2585"/>
                    <a:pt x="11116" y="2603"/>
                    <a:pt x="11116" y="2603"/>
                  </a:cubicBezTo>
                  <a:cubicBezTo>
                    <a:pt x="11449" y="235"/>
                    <a:pt x="9710" y="1"/>
                    <a:pt x="9002" y="1"/>
                  </a:cubicBezTo>
                  <a:cubicBezTo>
                    <a:pt x="8946" y="1"/>
                    <a:pt x="8896" y="2"/>
                    <a:pt x="8855" y="4"/>
                  </a:cubicBezTo>
                  <a:cubicBezTo>
                    <a:pt x="8813" y="2"/>
                    <a:pt x="8763" y="1"/>
                    <a:pt x="87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867" name="Google Shape;18867;p84"/>
            <p:cNvGrpSpPr/>
            <p:nvPr/>
          </p:nvGrpSpPr>
          <p:grpSpPr>
            <a:xfrm>
              <a:off x="4724641" y="3320695"/>
              <a:ext cx="412877" cy="1031270"/>
              <a:chOff x="4724641" y="3320695"/>
              <a:chExt cx="412877" cy="1031270"/>
            </a:xfrm>
          </p:grpSpPr>
          <p:sp>
            <p:nvSpPr>
              <p:cNvPr id="18868" name="Google Shape;18868;p84"/>
              <p:cNvSpPr/>
              <p:nvPr/>
            </p:nvSpPr>
            <p:spPr>
              <a:xfrm>
                <a:off x="4923763" y="3572333"/>
                <a:ext cx="18474" cy="141678"/>
              </a:xfrm>
              <a:custGeom>
                <a:rect b="b" l="l" r="r" t="t"/>
                <a:pathLst>
                  <a:path extrusionOk="0" h="5606" w="731">
                    <a:moveTo>
                      <a:pt x="403" y="1"/>
                    </a:moveTo>
                    <a:cubicBezTo>
                      <a:pt x="278" y="1"/>
                      <a:pt x="145" y="88"/>
                      <a:pt x="148" y="249"/>
                    </a:cubicBezTo>
                    <a:cubicBezTo>
                      <a:pt x="153" y="821"/>
                      <a:pt x="191" y="1388"/>
                      <a:pt x="229" y="1960"/>
                    </a:cubicBezTo>
                    <a:cubicBezTo>
                      <a:pt x="153" y="1949"/>
                      <a:pt x="77" y="1943"/>
                      <a:pt x="1" y="1932"/>
                    </a:cubicBezTo>
                    <a:lnTo>
                      <a:pt x="1" y="2554"/>
                    </a:lnTo>
                    <a:cubicBezTo>
                      <a:pt x="88" y="2515"/>
                      <a:pt x="175" y="2483"/>
                      <a:pt x="262" y="2445"/>
                    </a:cubicBezTo>
                    <a:cubicBezTo>
                      <a:pt x="268" y="2559"/>
                      <a:pt x="273" y="2679"/>
                      <a:pt x="279" y="2793"/>
                    </a:cubicBezTo>
                    <a:cubicBezTo>
                      <a:pt x="317" y="3567"/>
                      <a:pt x="366" y="4395"/>
                      <a:pt x="159" y="5147"/>
                    </a:cubicBezTo>
                    <a:lnTo>
                      <a:pt x="355" y="5147"/>
                    </a:lnTo>
                    <a:lnTo>
                      <a:pt x="355" y="5605"/>
                    </a:lnTo>
                    <a:cubicBezTo>
                      <a:pt x="393" y="5507"/>
                      <a:pt x="437" y="5409"/>
                      <a:pt x="469" y="5311"/>
                    </a:cubicBezTo>
                    <a:cubicBezTo>
                      <a:pt x="731" y="4559"/>
                      <a:pt x="682" y="3676"/>
                      <a:pt x="682" y="2891"/>
                    </a:cubicBezTo>
                    <a:cubicBezTo>
                      <a:pt x="682" y="2668"/>
                      <a:pt x="676" y="2450"/>
                      <a:pt x="671" y="2232"/>
                    </a:cubicBezTo>
                    <a:cubicBezTo>
                      <a:pt x="720" y="2167"/>
                      <a:pt x="720" y="2080"/>
                      <a:pt x="665" y="2020"/>
                    </a:cubicBezTo>
                    <a:cubicBezTo>
                      <a:pt x="644" y="1415"/>
                      <a:pt x="611" y="810"/>
                      <a:pt x="611" y="205"/>
                    </a:cubicBezTo>
                    <a:cubicBezTo>
                      <a:pt x="611" y="66"/>
                      <a:pt x="510" y="1"/>
                      <a:pt x="40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84"/>
              <p:cNvSpPr/>
              <p:nvPr/>
            </p:nvSpPr>
            <p:spPr>
              <a:xfrm>
                <a:off x="4931193" y="3678983"/>
                <a:ext cx="72734" cy="148375"/>
              </a:xfrm>
              <a:custGeom>
                <a:rect b="b" l="l" r="r" t="t"/>
                <a:pathLst>
                  <a:path extrusionOk="0" h="5871" w="2878">
                    <a:moveTo>
                      <a:pt x="6" y="1"/>
                    </a:moveTo>
                    <a:cubicBezTo>
                      <a:pt x="28" y="377"/>
                      <a:pt x="1" y="742"/>
                      <a:pt x="115" y="1085"/>
                    </a:cubicBezTo>
                    <a:cubicBezTo>
                      <a:pt x="301" y="1619"/>
                      <a:pt x="595" y="2099"/>
                      <a:pt x="884" y="2584"/>
                    </a:cubicBezTo>
                    <a:cubicBezTo>
                      <a:pt x="867" y="2791"/>
                      <a:pt x="884" y="2992"/>
                      <a:pt x="878" y="3200"/>
                    </a:cubicBezTo>
                    <a:cubicBezTo>
                      <a:pt x="878" y="3418"/>
                      <a:pt x="845" y="3635"/>
                      <a:pt x="851" y="3853"/>
                    </a:cubicBezTo>
                    <a:cubicBezTo>
                      <a:pt x="851" y="3872"/>
                      <a:pt x="866" y="3884"/>
                      <a:pt x="880" y="3884"/>
                    </a:cubicBezTo>
                    <a:cubicBezTo>
                      <a:pt x="891" y="3884"/>
                      <a:pt x="901" y="3878"/>
                      <a:pt x="905" y="3864"/>
                    </a:cubicBezTo>
                    <a:cubicBezTo>
                      <a:pt x="1031" y="3614"/>
                      <a:pt x="1085" y="3276"/>
                      <a:pt x="1102" y="2954"/>
                    </a:cubicBezTo>
                    <a:cubicBezTo>
                      <a:pt x="1151" y="3036"/>
                      <a:pt x="1194" y="3118"/>
                      <a:pt x="1238" y="3200"/>
                    </a:cubicBezTo>
                    <a:cubicBezTo>
                      <a:pt x="1439" y="3554"/>
                      <a:pt x="1608" y="3919"/>
                      <a:pt x="1745" y="4300"/>
                    </a:cubicBezTo>
                    <a:cubicBezTo>
                      <a:pt x="1892" y="4753"/>
                      <a:pt x="1864" y="5205"/>
                      <a:pt x="1913" y="5668"/>
                    </a:cubicBezTo>
                    <a:cubicBezTo>
                      <a:pt x="1916" y="5709"/>
                      <a:pt x="1945" y="5727"/>
                      <a:pt x="1975" y="5727"/>
                    </a:cubicBezTo>
                    <a:cubicBezTo>
                      <a:pt x="2010" y="5727"/>
                      <a:pt x="2047" y="5703"/>
                      <a:pt x="2050" y="5662"/>
                    </a:cubicBezTo>
                    <a:cubicBezTo>
                      <a:pt x="2061" y="5592"/>
                      <a:pt x="2077" y="5499"/>
                      <a:pt x="2088" y="5417"/>
                    </a:cubicBezTo>
                    <a:cubicBezTo>
                      <a:pt x="2197" y="5608"/>
                      <a:pt x="2360" y="5766"/>
                      <a:pt x="2562" y="5864"/>
                    </a:cubicBezTo>
                    <a:cubicBezTo>
                      <a:pt x="2571" y="5868"/>
                      <a:pt x="2580" y="5870"/>
                      <a:pt x="2589" y="5870"/>
                    </a:cubicBezTo>
                    <a:cubicBezTo>
                      <a:pt x="2644" y="5870"/>
                      <a:pt x="2674" y="5787"/>
                      <a:pt x="2622" y="5744"/>
                    </a:cubicBezTo>
                    <a:cubicBezTo>
                      <a:pt x="2437" y="5597"/>
                      <a:pt x="2344" y="5412"/>
                      <a:pt x="2257" y="5216"/>
                    </a:cubicBezTo>
                    <a:lnTo>
                      <a:pt x="2257" y="5216"/>
                    </a:lnTo>
                    <a:cubicBezTo>
                      <a:pt x="2378" y="5256"/>
                      <a:pt x="2505" y="5279"/>
                      <a:pt x="2634" y="5279"/>
                    </a:cubicBezTo>
                    <a:cubicBezTo>
                      <a:pt x="2679" y="5279"/>
                      <a:pt x="2724" y="5276"/>
                      <a:pt x="2769" y="5270"/>
                    </a:cubicBezTo>
                    <a:cubicBezTo>
                      <a:pt x="2878" y="5259"/>
                      <a:pt x="2862" y="5096"/>
                      <a:pt x="2764" y="5085"/>
                    </a:cubicBezTo>
                    <a:cubicBezTo>
                      <a:pt x="2535" y="5052"/>
                      <a:pt x="2322" y="4998"/>
                      <a:pt x="2159" y="4829"/>
                    </a:cubicBezTo>
                    <a:cubicBezTo>
                      <a:pt x="2148" y="4818"/>
                      <a:pt x="2137" y="4807"/>
                      <a:pt x="2126" y="4802"/>
                    </a:cubicBezTo>
                    <a:cubicBezTo>
                      <a:pt x="2126" y="4693"/>
                      <a:pt x="2110" y="4578"/>
                      <a:pt x="2082" y="4475"/>
                    </a:cubicBezTo>
                    <a:cubicBezTo>
                      <a:pt x="1995" y="4093"/>
                      <a:pt x="1864" y="3728"/>
                      <a:pt x="1696" y="3385"/>
                    </a:cubicBezTo>
                    <a:cubicBezTo>
                      <a:pt x="1336" y="2671"/>
                      <a:pt x="845" y="2012"/>
                      <a:pt x="546" y="1271"/>
                    </a:cubicBezTo>
                    <a:cubicBezTo>
                      <a:pt x="388" y="867"/>
                      <a:pt x="301" y="437"/>
                      <a:pt x="2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84"/>
              <p:cNvSpPr/>
              <p:nvPr/>
            </p:nvSpPr>
            <p:spPr>
              <a:xfrm>
                <a:off x="4861946" y="3572333"/>
                <a:ext cx="76449" cy="255075"/>
              </a:xfrm>
              <a:custGeom>
                <a:rect b="b" l="l" r="r" t="t"/>
                <a:pathLst>
                  <a:path extrusionOk="0" h="10093" w="3025">
                    <a:moveTo>
                      <a:pt x="2701" y="1"/>
                    </a:moveTo>
                    <a:cubicBezTo>
                      <a:pt x="2577" y="1"/>
                      <a:pt x="2444" y="88"/>
                      <a:pt x="2447" y="249"/>
                    </a:cubicBezTo>
                    <a:cubicBezTo>
                      <a:pt x="2452" y="821"/>
                      <a:pt x="2490" y="1388"/>
                      <a:pt x="2528" y="1960"/>
                    </a:cubicBezTo>
                    <a:cubicBezTo>
                      <a:pt x="2316" y="1949"/>
                      <a:pt x="2109" y="1900"/>
                      <a:pt x="1918" y="1813"/>
                    </a:cubicBezTo>
                    <a:cubicBezTo>
                      <a:pt x="1689" y="1704"/>
                      <a:pt x="1482" y="1556"/>
                      <a:pt x="1259" y="1442"/>
                    </a:cubicBezTo>
                    <a:cubicBezTo>
                      <a:pt x="1243" y="1435"/>
                      <a:pt x="1228" y="1431"/>
                      <a:pt x="1213" y="1431"/>
                    </a:cubicBezTo>
                    <a:cubicBezTo>
                      <a:pt x="1118" y="1431"/>
                      <a:pt x="1045" y="1567"/>
                      <a:pt x="1139" y="1633"/>
                    </a:cubicBezTo>
                    <a:cubicBezTo>
                      <a:pt x="1330" y="1769"/>
                      <a:pt x="1553" y="1965"/>
                      <a:pt x="1793" y="2118"/>
                    </a:cubicBezTo>
                    <a:cubicBezTo>
                      <a:pt x="1406" y="2145"/>
                      <a:pt x="1019" y="2199"/>
                      <a:pt x="703" y="2357"/>
                    </a:cubicBezTo>
                    <a:cubicBezTo>
                      <a:pt x="630" y="2394"/>
                      <a:pt x="637" y="2516"/>
                      <a:pt x="724" y="2516"/>
                    </a:cubicBezTo>
                    <a:cubicBezTo>
                      <a:pt x="728" y="2516"/>
                      <a:pt x="732" y="2516"/>
                      <a:pt x="736" y="2515"/>
                    </a:cubicBezTo>
                    <a:cubicBezTo>
                      <a:pt x="868" y="2499"/>
                      <a:pt x="1006" y="2493"/>
                      <a:pt x="1145" y="2493"/>
                    </a:cubicBezTo>
                    <a:cubicBezTo>
                      <a:pt x="1319" y="2493"/>
                      <a:pt x="1497" y="2502"/>
                      <a:pt x="1673" y="2505"/>
                    </a:cubicBezTo>
                    <a:cubicBezTo>
                      <a:pt x="1449" y="2706"/>
                      <a:pt x="1275" y="2951"/>
                      <a:pt x="1155" y="3224"/>
                    </a:cubicBezTo>
                    <a:cubicBezTo>
                      <a:pt x="1130" y="3300"/>
                      <a:pt x="1189" y="3392"/>
                      <a:pt x="1261" y="3392"/>
                    </a:cubicBezTo>
                    <a:cubicBezTo>
                      <a:pt x="1281" y="3392"/>
                      <a:pt x="1303" y="3384"/>
                      <a:pt x="1324" y="3366"/>
                    </a:cubicBezTo>
                    <a:cubicBezTo>
                      <a:pt x="1558" y="3158"/>
                      <a:pt x="1749" y="2913"/>
                      <a:pt x="2005" y="2723"/>
                    </a:cubicBezTo>
                    <a:cubicBezTo>
                      <a:pt x="2174" y="2608"/>
                      <a:pt x="2359" y="2515"/>
                      <a:pt x="2556" y="2445"/>
                    </a:cubicBezTo>
                    <a:cubicBezTo>
                      <a:pt x="2561" y="2559"/>
                      <a:pt x="2567" y="2679"/>
                      <a:pt x="2572" y="2793"/>
                    </a:cubicBezTo>
                    <a:cubicBezTo>
                      <a:pt x="2616" y="3687"/>
                      <a:pt x="2681" y="4651"/>
                      <a:pt x="2338" y="5496"/>
                    </a:cubicBezTo>
                    <a:cubicBezTo>
                      <a:pt x="2038" y="6232"/>
                      <a:pt x="1548" y="6891"/>
                      <a:pt x="1188" y="7605"/>
                    </a:cubicBezTo>
                    <a:cubicBezTo>
                      <a:pt x="1014" y="7954"/>
                      <a:pt x="883" y="8319"/>
                      <a:pt x="796" y="8695"/>
                    </a:cubicBezTo>
                    <a:cubicBezTo>
                      <a:pt x="774" y="8804"/>
                      <a:pt x="757" y="8913"/>
                      <a:pt x="752" y="9022"/>
                    </a:cubicBezTo>
                    <a:cubicBezTo>
                      <a:pt x="741" y="9032"/>
                      <a:pt x="730" y="9038"/>
                      <a:pt x="725" y="9049"/>
                    </a:cubicBezTo>
                    <a:cubicBezTo>
                      <a:pt x="561" y="9218"/>
                      <a:pt x="349" y="9272"/>
                      <a:pt x="120" y="9305"/>
                    </a:cubicBezTo>
                    <a:cubicBezTo>
                      <a:pt x="16" y="9321"/>
                      <a:pt x="0" y="9479"/>
                      <a:pt x="114" y="9490"/>
                    </a:cubicBezTo>
                    <a:cubicBezTo>
                      <a:pt x="163" y="9496"/>
                      <a:pt x="212" y="9499"/>
                      <a:pt x="261" y="9499"/>
                    </a:cubicBezTo>
                    <a:cubicBezTo>
                      <a:pt x="386" y="9499"/>
                      <a:pt x="509" y="9479"/>
                      <a:pt x="627" y="9436"/>
                    </a:cubicBezTo>
                    <a:lnTo>
                      <a:pt x="627" y="9436"/>
                    </a:lnTo>
                    <a:cubicBezTo>
                      <a:pt x="539" y="9632"/>
                      <a:pt x="447" y="9823"/>
                      <a:pt x="262" y="9970"/>
                    </a:cubicBezTo>
                    <a:cubicBezTo>
                      <a:pt x="210" y="10007"/>
                      <a:pt x="235" y="10092"/>
                      <a:pt x="291" y="10092"/>
                    </a:cubicBezTo>
                    <a:cubicBezTo>
                      <a:pt x="300" y="10092"/>
                      <a:pt x="310" y="10090"/>
                      <a:pt x="322" y="10084"/>
                    </a:cubicBezTo>
                    <a:cubicBezTo>
                      <a:pt x="518" y="9986"/>
                      <a:pt x="687" y="9833"/>
                      <a:pt x="796" y="9637"/>
                    </a:cubicBezTo>
                    <a:cubicBezTo>
                      <a:pt x="806" y="9724"/>
                      <a:pt x="817" y="9806"/>
                      <a:pt x="828" y="9888"/>
                    </a:cubicBezTo>
                    <a:cubicBezTo>
                      <a:pt x="834" y="9930"/>
                      <a:pt x="870" y="9952"/>
                      <a:pt x="904" y="9952"/>
                    </a:cubicBezTo>
                    <a:cubicBezTo>
                      <a:pt x="937" y="9952"/>
                      <a:pt x="967" y="9933"/>
                      <a:pt x="970" y="9893"/>
                    </a:cubicBezTo>
                    <a:cubicBezTo>
                      <a:pt x="1019" y="9425"/>
                      <a:pt x="992" y="8978"/>
                      <a:pt x="1139" y="8526"/>
                    </a:cubicBezTo>
                    <a:cubicBezTo>
                      <a:pt x="1275" y="8144"/>
                      <a:pt x="1444" y="7774"/>
                      <a:pt x="1640" y="7425"/>
                    </a:cubicBezTo>
                    <a:cubicBezTo>
                      <a:pt x="1689" y="7343"/>
                      <a:pt x="1733" y="7262"/>
                      <a:pt x="1776" y="7180"/>
                    </a:cubicBezTo>
                    <a:cubicBezTo>
                      <a:pt x="1798" y="7496"/>
                      <a:pt x="1853" y="7834"/>
                      <a:pt x="1973" y="8090"/>
                    </a:cubicBezTo>
                    <a:cubicBezTo>
                      <a:pt x="1979" y="8103"/>
                      <a:pt x="1991" y="8110"/>
                      <a:pt x="2002" y="8110"/>
                    </a:cubicBezTo>
                    <a:cubicBezTo>
                      <a:pt x="2018" y="8110"/>
                      <a:pt x="2033" y="8098"/>
                      <a:pt x="2033" y="8079"/>
                    </a:cubicBezTo>
                    <a:cubicBezTo>
                      <a:pt x="2038" y="7861"/>
                      <a:pt x="2005" y="7638"/>
                      <a:pt x="2005" y="7420"/>
                    </a:cubicBezTo>
                    <a:cubicBezTo>
                      <a:pt x="2005" y="7212"/>
                      <a:pt x="2016" y="7011"/>
                      <a:pt x="2000" y="6804"/>
                    </a:cubicBezTo>
                    <a:cubicBezTo>
                      <a:pt x="2289" y="6324"/>
                      <a:pt x="2583" y="5845"/>
                      <a:pt x="2763" y="5305"/>
                    </a:cubicBezTo>
                    <a:cubicBezTo>
                      <a:pt x="3024" y="4559"/>
                      <a:pt x="2981" y="3671"/>
                      <a:pt x="2981" y="2891"/>
                    </a:cubicBezTo>
                    <a:cubicBezTo>
                      <a:pt x="2981" y="2668"/>
                      <a:pt x="2975" y="2450"/>
                      <a:pt x="2970" y="2232"/>
                    </a:cubicBezTo>
                    <a:cubicBezTo>
                      <a:pt x="3019" y="2167"/>
                      <a:pt x="3019" y="2080"/>
                      <a:pt x="2964" y="2020"/>
                    </a:cubicBezTo>
                    <a:cubicBezTo>
                      <a:pt x="2942" y="1415"/>
                      <a:pt x="2910" y="810"/>
                      <a:pt x="2910" y="205"/>
                    </a:cubicBezTo>
                    <a:cubicBezTo>
                      <a:pt x="2910" y="66"/>
                      <a:pt x="2809" y="1"/>
                      <a:pt x="27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84"/>
              <p:cNvSpPr/>
              <p:nvPr/>
            </p:nvSpPr>
            <p:spPr>
              <a:xfrm>
                <a:off x="4724641" y="3320695"/>
                <a:ext cx="217697" cy="547933"/>
              </a:xfrm>
              <a:custGeom>
                <a:rect b="b" l="l" r="r" t="t"/>
                <a:pathLst>
                  <a:path extrusionOk="0" h="21681" w="8614">
                    <a:moveTo>
                      <a:pt x="7854" y="1"/>
                    </a:moveTo>
                    <a:cubicBezTo>
                      <a:pt x="7845" y="1"/>
                      <a:pt x="7836" y="7"/>
                      <a:pt x="7836" y="16"/>
                    </a:cubicBezTo>
                    <a:cubicBezTo>
                      <a:pt x="7874" y="648"/>
                      <a:pt x="7357" y="1035"/>
                      <a:pt x="7166" y="1558"/>
                    </a:cubicBezTo>
                    <a:cubicBezTo>
                      <a:pt x="7149" y="1515"/>
                      <a:pt x="7133" y="1476"/>
                      <a:pt x="7117" y="1433"/>
                    </a:cubicBezTo>
                    <a:cubicBezTo>
                      <a:pt x="7030" y="1220"/>
                      <a:pt x="6915" y="1019"/>
                      <a:pt x="6812" y="812"/>
                    </a:cubicBezTo>
                    <a:cubicBezTo>
                      <a:pt x="6686" y="572"/>
                      <a:pt x="6665" y="299"/>
                      <a:pt x="6659" y="32"/>
                    </a:cubicBezTo>
                    <a:cubicBezTo>
                      <a:pt x="6656" y="27"/>
                      <a:pt x="6651" y="24"/>
                      <a:pt x="6646" y="24"/>
                    </a:cubicBezTo>
                    <a:cubicBezTo>
                      <a:pt x="6641" y="24"/>
                      <a:pt x="6637" y="27"/>
                      <a:pt x="6637" y="32"/>
                    </a:cubicBezTo>
                    <a:cubicBezTo>
                      <a:pt x="6583" y="425"/>
                      <a:pt x="6594" y="724"/>
                      <a:pt x="6763" y="1084"/>
                    </a:cubicBezTo>
                    <a:cubicBezTo>
                      <a:pt x="6991" y="1553"/>
                      <a:pt x="7122" y="2065"/>
                      <a:pt x="7144" y="2588"/>
                    </a:cubicBezTo>
                    <a:cubicBezTo>
                      <a:pt x="7188" y="3460"/>
                      <a:pt x="6991" y="4457"/>
                      <a:pt x="7182" y="5334"/>
                    </a:cubicBezTo>
                    <a:cubicBezTo>
                      <a:pt x="7030" y="5276"/>
                      <a:pt x="6872" y="5251"/>
                      <a:pt x="6712" y="5251"/>
                    </a:cubicBezTo>
                    <a:cubicBezTo>
                      <a:pt x="6337" y="5251"/>
                      <a:pt x="5952" y="5385"/>
                      <a:pt x="5624" y="5530"/>
                    </a:cubicBezTo>
                    <a:cubicBezTo>
                      <a:pt x="5564" y="5552"/>
                      <a:pt x="5509" y="5580"/>
                      <a:pt x="5455" y="5607"/>
                    </a:cubicBezTo>
                    <a:cubicBezTo>
                      <a:pt x="5396" y="5612"/>
                      <a:pt x="5337" y="5614"/>
                      <a:pt x="5278" y="5614"/>
                    </a:cubicBezTo>
                    <a:cubicBezTo>
                      <a:pt x="5147" y="5614"/>
                      <a:pt x="5016" y="5602"/>
                      <a:pt x="4888" y="5580"/>
                    </a:cubicBezTo>
                    <a:cubicBezTo>
                      <a:pt x="4756" y="5556"/>
                      <a:pt x="4624" y="5543"/>
                      <a:pt x="4491" y="5543"/>
                    </a:cubicBezTo>
                    <a:cubicBezTo>
                      <a:pt x="4411" y="5543"/>
                      <a:pt x="4331" y="5547"/>
                      <a:pt x="4251" y="5558"/>
                    </a:cubicBezTo>
                    <a:cubicBezTo>
                      <a:pt x="3853" y="5612"/>
                      <a:pt x="3466" y="5754"/>
                      <a:pt x="3128" y="5977"/>
                    </a:cubicBezTo>
                    <a:cubicBezTo>
                      <a:pt x="3101" y="5991"/>
                      <a:pt x="3119" y="6026"/>
                      <a:pt x="3144" y="6026"/>
                    </a:cubicBezTo>
                    <a:cubicBezTo>
                      <a:pt x="3149" y="6026"/>
                      <a:pt x="3155" y="6025"/>
                      <a:pt x="3161" y="6021"/>
                    </a:cubicBezTo>
                    <a:cubicBezTo>
                      <a:pt x="3478" y="5789"/>
                      <a:pt x="3874" y="5705"/>
                      <a:pt x="4273" y="5705"/>
                    </a:cubicBezTo>
                    <a:cubicBezTo>
                      <a:pt x="4333" y="5705"/>
                      <a:pt x="4393" y="5707"/>
                      <a:pt x="4452" y="5710"/>
                    </a:cubicBezTo>
                    <a:cubicBezTo>
                      <a:pt x="4158" y="6168"/>
                      <a:pt x="3760" y="6560"/>
                      <a:pt x="3302" y="6855"/>
                    </a:cubicBezTo>
                    <a:cubicBezTo>
                      <a:pt x="3068" y="7007"/>
                      <a:pt x="2736" y="7122"/>
                      <a:pt x="2649" y="7410"/>
                    </a:cubicBezTo>
                    <a:cubicBezTo>
                      <a:pt x="2638" y="7448"/>
                      <a:pt x="2671" y="7472"/>
                      <a:pt x="2702" y="7472"/>
                    </a:cubicBezTo>
                    <a:cubicBezTo>
                      <a:pt x="2720" y="7472"/>
                      <a:pt x="2739" y="7464"/>
                      <a:pt x="2747" y="7443"/>
                    </a:cubicBezTo>
                    <a:cubicBezTo>
                      <a:pt x="2818" y="7236"/>
                      <a:pt x="3074" y="7143"/>
                      <a:pt x="3259" y="7056"/>
                    </a:cubicBezTo>
                    <a:cubicBezTo>
                      <a:pt x="3450" y="6953"/>
                      <a:pt x="3629" y="6838"/>
                      <a:pt x="3793" y="6702"/>
                    </a:cubicBezTo>
                    <a:cubicBezTo>
                      <a:pt x="4136" y="6451"/>
                      <a:pt x="4485" y="6141"/>
                      <a:pt x="4627" y="5732"/>
                    </a:cubicBezTo>
                    <a:cubicBezTo>
                      <a:pt x="4627" y="5727"/>
                      <a:pt x="4627" y="5727"/>
                      <a:pt x="4627" y="5727"/>
                    </a:cubicBezTo>
                    <a:cubicBezTo>
                      <a:pt x="4659" y="5732"/>
                      <a:pt x="4697" y="5738"/>
                      <a:pt x="4736" y="5743"/>
                    </a:cubicBezTo>
                    <a:cubicBezTo>
                      <a:pt x="4872" y="5765"/>
                      <a:pt x="5003" y="5787"/>
                      <a:pt x="5122" y="5797"/>
                    </a:cubicBezTo>
                    <a:cubicBezTo>
                      <a:pt x="4430" y="6244"/>
                      <a:pt x="3913" y="6925"/>
                      <a:pt x="3580" y="7688"/>
                    </a:cubicBezTo>
                    <a:cubicBezTo>
                      <a:pt x="3411" y="7759"/>
                      <a:pt x="3253" y="7852"/>
                      <a:pt x="3112" y="7972"/>
                    </a:cubicBezTo>
                    <a:cubicBezTo>
                      <a:pt x="2981" y="8086"/>
                      <a:pt x="2828" y="8255"/>
                      <a:pt x="2807" y="8435"/>
                    </a:cubicBezTo>
                    <a:cubicBezTo>
                      <a:pt x="2804" y="8459"/>
                      <a:pt x="2821" y="8473"/>
                      <a:pt x="2838" y="8473"/>
                    </a:cubicBezTo>
                    <a:cubicBezTo>
                      <a:pt x="2851" y="8473"/>
                      <a:pt x="2864" y="8465"/>
                      <a:pt x="2867" y="8446"/>
                    </a:cubicBezTo>
                    <a:cubicBezTo>
                      <a:pt x="2883" y="8271"/>
                      <a:pt x="3079" y="8119"/>
                      <a:pt x="3210" y="8021"/>
                    </a:cubicBezTo>
                    <a:cubicBezTo>
                      <a:pt x="3302" y="7955"/>
                      <a:pt x="3406" y="7895"/>
                      <a:pt x="3510" y="7852"/>
                    </a:cubicBezTo>
                    <a:lnTo>
                      <a:pt x="3510" y="7852"/>
                    </a:lnTo>
                    <a:cubicBezTo>
                      <a:pt x="3324" y="8342"/>
                      <a:pt x="3221" y="8860"/>
                      <a:pt x="3199" y="9388"/>
                    </a:cubicBezTo>
                    <a:lnTo>
                      <a:pt x="3199" y="9481"/>
                    </a:lnTo>
                    <a:cubicBezTo>
                      <a:pt x="3008" y="9650"/>
                      <a:pt x="2823" y="9835"/>
                      <a:pt x="2649" y="10020"/>
                    </a:cubicBezTo>
                    <a:cubicBezTo>
                      <a:pt x="2436" y="10244"/>
                      <a:pt x="2371" y="10500"/>
                      <a:pt x="2289" y="10789"/>
                    </a:cubicBezTo>
                    <a:cubicBezTo>
                      <a:pt x="2289" y="10799"/>
                      <a:pt x="2298" y="10805"/>
                      <a:pt x="2306" y="10805"/>
                    </a:cubicBezTo>
                    <a:cubicBezTo>
                      <a:pt x="2310" y="10805"/>
                      <a:pt x="2314" y="10803"/>
                      <a:pt x="2316" y="10800"/>
                    </a:cubicBezTo>
                    <a:cubicBezTo>
                      <a:pt x="2425" y="10549"/>
                      <a:pt x="2578" y="10315"/>
                      <a:pt x="2758" y="10113"/>
                    </a:cubicBezTo>
                    <a:cubicBezTo>
                      <a:pt x="2894" y="9971"/>
                      <a:pt x="3063" y="9852"/>
                      <a:pt x="3199" y="9710"/>
                    </a:cubicBezTo>
                    <a:cubicBezTo>
                      <a:pt x="3204" y="9939"/>
                      <a:pt x="3221" y="10168"/>
                      <a:pt x="3226" y="10391"/>
                    </a:cubicBezTo>
                    <a:cubicBezTo>
                      <a:pt x="2992" y="10647"/>
                      <a:pt x="2730" y="10887"/>
                      <a:pt x="2545" y="11192"/>
                    </a:cubicBezTo>
                    <a:cubicBezTo>
                      <a:pt x="2349" y="11513"/>
                      <a:pt x="2316" y="11862"/>
                      <a:pt x="2305" y="12233"/>
                    </a:cubicBezTo>
                    <a:cubicBezTo>
                      <a:pt x="2305" y="12261"/>
                      <a:pt x="2330" y="12276"/>
                      <a:pt x="2354" y="12276"/>
                    </a:cubicBezTo>
                    <a:cubicBezTo>
                      <a:pt x="2377" y="12276"/>
                      <a:pt x="2401" y="12262"/>
                      <a:pt x="2403" y="12233"/>
                    </a:cubicBezTo>
                    <a:cubicBezTo>
                      <a:pt x="2447" y="11851"/>
                      <a:pt x="2534" y="11519"/>
                      <a:pt x="2747" y="11203"/>
                    </a:cubicBezTo>
                    <a:cubicBezTo>
                      <a:pt x="2768" y="11323"/>
                      <a:pt x="2774" y="11443"/>
                      <a:pt x="2763" y="11568"/>
                    </a:cubicBezTo>
                    <a:cubicBezTo>
                      <a:pt x="2760" y="11599"/>
                      <a:pt x="2785" y="11616"/>
                      <a:pt x="2810" y="11616"/>
                    </a:cubicBezTo>
                    <a:cubicBezTo>
                      <a:pt x="2829" y="11616"/>
                      <a:pt x="2849" y="11606"/>
                      <a:pt x="2856" y="11584"/>
                    </a:cubicBezTo>
                    <a:cubicBezTo>
                      <a:pt x="2883" y="11410"/>
                      <a:pt x="2883" y="11230"/>
                      <a:pt x="2856" y="11056"/>
                    </a:cubicBezTo>
                    <a:cubicBezTo>
                      <a:pt x="2970" y="10920"/>
                      <a:pt x="3106" y="10800"/>
                      <a:pt x="3226" y="10669"/>
                    </a:cubicBezTo>
                    <a:lnTo>
                      <a:pt x="3226" y="10669"/>
                    </a:lnTo>
                    <a:cubicBezTo>
                      <a:pt x="3221" y="10860"/>
                      <a:pt x="3199" y="11056"/>
                      <a:pt x="3155" y="11246"/>
                    </a:cubicBezTo>
                    <a:cubicBezTo>
                      <a:pt x="3003" y="11938"/>
                      <a:pt x="2605" y="12630"/>
                      <a:pt x="2398" y="13344"/>
                    </a:cubicBezTo>
                    <a:cubicBezTo>
                      <a:pt x="2011" y="13535"/>
                      <a:pt x="1690" y="14036"/>
                      <a:pt x="1581" y="14445"/>
                    </a:cubicBezTo>
                    <a:cubicBezTo>
                      <a:pt x="1574" y="14470"/>
                      <a:pt x="1597" y="14486"/>
                      <a:pt x="1618" y="14486"/>
                    </a:cubicBezTo>
                    <a:cubicBezTo>
                      <a:pt x="1634" y="14486"/>
                      <a:pt x="1649" y="14477"/>
                      <a:pt x="1651" y="14456"/>
                    </a:cubicBezTo>
                    <a:cubicBezTo>
                      <a:pt x="1690" y="14058"/>
                      <a:pt x="2049" y="13780"/>
                      <a:pt x="2343" y="13535"/>
                    </a:cubicBezTo>
                    <a:lnTo>
                      <a:pt x="2343" y="13535"/>
                    </a:lnTo>
                    <a:cubicBezTo>
                      <a:pt x="2300" y="13715"/>
                      <a:pt x="2273" y="13900"/>
                      <a:pt x="2262" y="14085"/>
                    </a:cubicBezTo>
                    <a:cubicBezTo>
                      <a:pt x="2218" y="14091"/>
                      <a:pt x="2180" y="14124"/>
                      <a:pt x="2169" y="14167"/>
                    </a:cubicBezTo>
                    <a:cubicBezTo>
                      <a:pt x="2082" y="14461"/>
                      <a:pt x="1935" y="14734"/>
                      <a:pt x="1842" y="15028"/>
                    </a:cubicBezTo>
                    <a:cubicBezTo>
                      <a:pt x="1766" y="15306"/>
                      <a:pt x="1728" y="15600"/>
                      <a:pt x="1739" y="15889"/>
                    </a:cubicBezTo>
                    <a:cubicBezTo>
                      <a:pt x="1750" y="16646"/>
                      <a:pt x="1777" y="17360"/>
                      <a:pt x="1564" y="18101"/>
                    </a:cubicBezTo>
                    <a:cubicBezTo>
                      <a:pt x="1368" y="18782"/>
                      <a:pt x="992" y="19327"/>
                      <a:pt x="556" y="19878"/>
                    </a:cubicBezTo>
                    <a:cubicBezTo>
                      <a:pt x="267" y="20243"/>
                      <a:pt x="0" y="20640"/>
                      <a:pt x="17" y="21125"/>
                    </a:cubicBezTo>
                    <a:cubicBezTo>
                      <a:pt x="17" y="21138"/>
                      <a:pt x="26" y="21143"/>
                      <a:pt x="35" y="21143"/>
                    </a:cubicBezTo>
                    <a:cubicBezTo>
                      <a:pt x="46" y="21143"/>
                      <a:pt x="58" y="21135"/>
                      <a:pt x="55" y="21120"/>
                    </a:cubicBezTo>
                    <a:cubicBezTo>
                      <a:pt x="55" y="20488"/>
                      <a:pt x="534" y="20019"/>
                      <a:pt x="910" y="19562"/>
                    </a:cubicBezTo>
                    <a:lnTo>
                      <a:pt x="910" y="19562"/>
                    </a:lnTo>
                    <a:cubicBezTo>
                      <a:pt x="845" y="19839"/>
                      <a:pt x="818" y="20139"/>
                      <a:pt x="731" y="20423"/>
                    </a:cubicBezTo>
                    <a:cubicBezTo>
                      <a:pt x="600" y="20842"/>
                      <a:pt x="594" y="21224"/>
                      <a:pt x="567" y="21654"/>
                    </a:cubicBezTo>
                    <a:cubicBezTo>
                      <a:pt x="564" y="21670"/>
                      <a:pt x="578" y="21681"/>
                      <a:pt x="591" y="21681"/>
                    </a:cubicBezTo>
                    <a:cubicBezTo>
                      <a:pt x="600" y="21681"/>
                      <a:pt x="608" y="21676"/>
                      <a:pt x="611" y="21665"/>
                    </a:cubicBezTo>
                    <a:cubicBezTo>
                      <a:pt x="682" y="21251"/>
                      <a:pt x="731" y="20864"/>
                      <a:pt x="872" y="20466"/>
                    </a:cubicBezTo>
                    <a:cubicBezTo>
                      <a:pt x="1003" y="20128"/>
                      <a:pt x="1074" y="19774"/>
                      <a:pt x="1090" y="19414"/>
                    </a:cubicBezTo>
                    <a:cubicBezTo>
                      <a:pt x="1090" y="19393"/>
                      <a:pt x="1085" y="19371"/>
                      <a:pt x="1068" y="19360"/>
                    </a:cubicBezTo>
                    <a:cubicBezTo>
                      <a:pt x="1183" y="19191"/>
                      <a:pt x="1292" y="19017"/>
                      <a:pt x="1379" y="18831"/>
                    </a:cubicBezTo>
                    <a:lnTo>
                      <a:pt x="1379" y="18831"/>
                    </a:lnTo>
                    <a:cubicBezTo>
                      <a:pt x="1417" y="19213"/>
                      <a:pt x="1401" y="19600"/>
                      <a:pt x="1335" y="19981"/>
                    </a:cubicBezTo>
                    <a:cubicBezTo>
                      <a:pt x="1275" y="20335"/>
                      <a:pt x="1210" y="20706"/>
                      <a:pt x="1314" y="21060"/>
                    </a:cubicBezTo>
                    <a:cubicBezTo>
                      <a:pt x="1316" y="21064"/>
                      <a:pt x="1319" y="21066"/>
                      <a:pt x="1323" y="21066"/>
                    </a:cubicBezTo>
                    <a:cubicBezTo>
                      <a:pt x="1329" y="21066"/>
                      <a:pt x="1335" y="21061"/>
                      <a:pt x="1335" y="21055"/>
                    </a:cubicBezTo>
                    <a:cubicBezTo>
                      <a:pt x="1341" y="20613"/>
                      <a:pt x="1395" y="20172"/>
                      <a:pt x="1499" y="19741"/>
                    </a:cubicBezTo>
                    <a:cubicBezTo>
                      <a:pt x="1521" y="19649"/>
                      <a:pt x="1537" y="19551"/>
                      <a:pt x="1553" y="19453"/>
                    </a:cubicBezTo>
                    <a:cubicBezTo>
                      <a:pt x="1673" y="19622"/>
                      <a:pt x="1766" y="19801"/>
                      <a:pt x="1842" y="19992"/>
                    </a:cubicBezTo>
                    <a:cubicBezTo>
                      <a:pt x="1946" y="20297"/>
                      <a:pt x="1946" y="20640"/>
                      <a:pt x="1973" y="20962"/>
                    </a:cubicBezTo>
                    <a:cubicBezTo>
                      <a:pt x="1973" y="20965"/>
                      <a:pt x="1977" y="20966"/>
                      <a:pt x="1981" y="20966"/>
                    </a:cubicBezTo>
                    <a:cubicBezTo>
                      <a:pt x="1985" y="20966"/>
                      <a:pt x="1989" y="20965"/>
                      <a:pt x="1989" y="20962"/>
                    </a:cubicBezTo>
                    <a:cubicBezTo>
                      <a:pt x="2060" y="20297"/>
                      <a:pt x="1913" y="19790"/>
                      <a:pt x="1575" y="19235"/>
                    </a:cubicBezTo>
                    <a:cubicBezTo>
                      <a:pt x="1586" y="19055"/>
                      <a:pt x="1564" y="18875"/>
                      <a:pt x="1521" y="18701"/>
                    </a:cubicBezTo>
                    <a:cubicBezTo>
                      <a:pt x="1515" y="18673"/>
                      <a:pt x="1493" y="18657"/>
                      <a:pt x="1466" y="18652"/>
                    </a:cubicBezTo>
                    <a:cubicBezTo>
                      <a:pt x="1548" y="18483"/>
                      <a:pt x="1613" y="18303"/>
                      <a:pt x="1673" y="18129"/>
                    </a:cubicBezTo>
                    <a:cubicBezTo>
                      <a:pt x="1717" y="17976"/>
                      <a:pt x="1755" y="17823"/>
                      <a:pt x="1782" y="17676"/>
                    </a:cubicBezTo>
                    <a:cubicBezTo>
                      <a:pt x="1804" y="17802"/>
                      <a:pt x="1831" y="17927"/>
                      <a:pt x="1848" y="18058"/>
                    </a:cubicBezTo>
                    <a:cubicBezTo>
                      <a:pt x="1880" y="18319"/>
                      <a:pt x="1869" y="18592"/>
                      <a:pt x="1946" y="18848"/>
                    </a:cubicBezTo>
                    <a:cubicBezTo>
                      <a:pt x="1946" y="18853"/>
                      <a:pt x="1950" y="18856"/>
                      <a:pt x="1955" y="18856"/>
                    </a:cubicBezTo>
                    <a:cubicBezTo>
                      <a:pt x="1959" y="18856"/>
                      <a:pt x="1965" y="18853"/>
                      <a:pt x="1967" y="18848"/>
                    </a:cubicBezTo>
                    <a:cubicBezTo>
                      <a:pt x="2087" y="18363"/>
                      <a:pt x="1978" y="17785"/>
                      <a:pt x="1869" y="17306"/>
                    </a:cubicBezTo>
                    <a:cubicBezTo>
                      <a:pt x="1864" y="17295"/>
                      <a:pt x="1859" y="17284"/>
                      <a:pt x="1848" y="17278"/>
                    </a:cubicBezTo>
                    <a:cubicBezTo>
                      <a:pt x="1886" y="16941"/>
                      <a:pt x="1902" y="16603"/>
                      <a:pt x="1891" y="16270"/>
                    </a:cubicBezTo>
                    <a:cubicBezTo>
                      <a:pt x="1880" y="15867"/>
                      <a:pt x="1880" y="15475"/>
                      <a:pt x="2017" y="15088"/>
                    </a:cubicBezTo>
                    <a:cubicBezTo>
                      <a:pt x="2093" y="14870"/>
                      <a:pt x="2196" y="14663"/>
                      <a:pt x="2289" y="14450"/>
                    </a:cubicBezTo>
                    <a:cubicBezTo>
                      <a:pt x="2300" y="14554"/>
                      <a:pt x="2316" y="14658"/>
                      <a:pt x="2349" y="14756"/>
                    </a:cubicBezTo>
                    <a:cubicBezTo>
                      <a:pt x="2351" y="14769"/>
                      <a:pt x="2361" y="14775"/>
                      <a:pt x="2372" y="14775"/>
                    </a:cubicBezTo>
                    <a:cubicBezTo>
                      <a:pt x="2387" y="14775"/>
                      <a:pt x="2403" y="14764"/>
                      <a:pt x="2403" y="14745"/>
                    </a:cubicBezTo>
                    <a:cubicBezTo>
                      <a:pt x="2382" y="14200"/>
                      <a:pt x="2507" y="13693"/>
                      <a:pt x="2676" y="13203"/>
                    </a:cubicBezTo>
                    <a:cubicBezTo>
                      <a:pt x="2703" y="13410"/>
                      <a:pt x="2752" y="13617"/>
                      <a:pt x="2796" y="13829"/>
                    </a:cubicBezTo>
                    <a:cubicBezTo>
                      <a:pt x="2867" y="14178"/>
                      <a:pt x="2856" y="14538"/>
                      <a:pt x="2768" y="14881"/>
                    </a:cubicBezTo>
                    <a:cubicBezTo>
                      <a:pt x="2627" y="15480"/>
                      <a:pt x="2414" y="16047"/>
                      <a:pt x="2420" y="16668"/>
                    </a:cubicBezTo>
                    <a:cubicBezTo>
                      <a:pt x="2420" y="16685"/>
                      <a:pt x="2432" y="16693"/>
                      <a:pt x="2445" y="16693"/>
                    </a:cubicBezTo>
                    <a:cubicBezTo>
                      <a:pt x="2458" y="16693"/>
                      <a:pt x="2472" y="16685"/>
                      <a:pt x="2474" y="16668"/>
                    </a:cubicBezTo>
                    <a:cubicBezTo>
                      <a:pt x="2512" y="16009"/>
                      <a:pt x="2807" y="15426"/>
                      <a:pt x="2970" y="14799"/>
                    </a:cubicBezTo>
                    <a:cubicBezTo>
                      <a:pt x="3139" y="14129"/>
                      <a:pt x="2856" y="13524"/>
                      <a:pt x="2867" y="12859"/>
                    </a:cubicBezTo>
                    <a:cubicBezTo>
                      <a:pt x="2867" y="12832"/>
                      <a:pt x="2856" y="12805"/>
                      <a:pt x="2828" y="12783"/>
                    </a:cubicBezTo>
                    <a:cubicBezTo>
                      <a:pt x="2992" y="12374"/>
                      <a:pt x="3166" y="11960"/>
                      <a:pt x="3302" y="11530"/>
                    </a:cubicBezTo>
                    <a:cubicBezTo>
                      <a:pt x="3608" y="10549"/>
                      <a:pt x="3313" y="9546"/>
                      <a:pt x="3537" y="8549"/>
                    </a:cubicBezTo>
                    <a:cubicBezTo>
                      <a:pt x="3755" y="7552"/>
                      <a:pt x="4338" y="6653"/>
                      <a:pt x="5215" y="6108"/>
                    </a:cubicBezTo>
                    <a:cubicBezTo>
                      <a:pt x="5628" y="5856"/>
                      <a:pt x="6171" y="5629"/>
                      <a:pt x="6669" y="5629"/>
                    </a:cubicBezTo>
                    <a:cubicBezTo>
                      <a:pt x="6730" y="5629"/>
                      <a:pt x="6791" y="5632"/>
                      <a:pt x="6850" y="5639"/>
                    </a:cubicBezTo>
                    <a:cubicBezTo>
                      <a:pt x="7498" y="5710"/>
                      <a:pt x="7874" y="6386"/>
                      <a:pt x="8288" y="6806"/>
                    </a:cubicBezTo>
                    <a:cubicBezTo>
                      <a:pt x="8318" y="6836"/>
                      <a:pt x="8355" y="6849"/>
                      <a:pt x="8392" y="6849"/>
                    </a:cubicBezTo>
                    <a:cubicBezTo>
                      <a:pt x="8502" y="6849"/>
                      <a:pt x="8614" y="6733"/>
                      <a:pt x="8561" y="6615"/>
                    </a:cubicBezTo>
                    <a:cubicBezTo>
                      <a:pt x="8343" y="6141"/>
                      <a:pt x="7891" y="5716"/>
                      <a:pt x="7427" y="5454"/>
                    </a:cubicBezTo>
                    <a:cubicBezTo>
                      <a:pt x="7389" y="5035"/>
                      <a:pt x="7340" y="4620"/>
                      <a:pt x="7340" y="4195"/>
                    </a:cubicBezTo>
                    <a:cubicBezTo>
                      <a:pt x="7340" y="3700"/>
                      <a:pt x="7362" y="3204"/>
                      <a:pt x="7346" y="2702"/>
                    </a:cubicBezTo>
                    <a:cubicBezTo>
                      <a:pt x="7335" y="2425"/>
                      <a:pt x="7307" y="2147"/>
                      <a:pt x="7253" y="1874"/>
                    </a:cubicBezTo>
                    <a:cubicBezTo>
                      <a:pt x="7406" y="1220"/>
                      <a:pt x="8087" y="724"/>
                      <a:pt x="7869" y="11"/>
                    </a:cubicBezTo>
                    <a:cubicBezTo>
                      <a:pt x="7866" y="4"/>
                      <a:pt x="7860" y="1"/>
                      <a:pt x="78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84"/>
              <p:cNvSpPr/>
              <p:nvPr/>
            </p:nvSpPr>
            <p:spPr>
              <a:xfrm>
                <a:off x="4802227" y="3815202"/>
                <a:ext cx="106498" cy="536763"/>
              </a:xfrm>
              <a:custGeom>
                <a:rect b="b" l="l" r="r" t="t"/>
                <a:pathLst>
                  <a:path extrusionOk="0" h="21239" w="4214">
                    <a:moveTo>
                      <a:pt x="3219" y="1"/>
                    </a:moveTo>
                    <a:cubicBezTo>
                      <a:pt x="3164" y="1"/>
                      <a:pt x="3110" y="42"/>
                      <a:pt x="3110" y="109"/>
                    </a:cubicBezTo>
                    <a:cubicBezTo>
                      <a:pt x="3110" y="300"/>
                      <a:pt x="3126" y="490"/>
                      <a:pt x="3153" y="681"/>
                    </a:cubicBezTo>
                    <a:cubicBezTo>
                      <a:pt x="3142" y="681"/>
                      <a:pt x="3131" y="687"/>
                      <a:pt x="3120" y="692"/>
                    </a:cubicBezTo>
                    <a:cubicBezTo>
                      <a:pt x="3028" y="779"/>
                      <a:pt x="2930" y="856"/>
                      <a:pt x="2826" y="926"/>
                    </a:cubicBezTo>
                    <a:cubicBezTo>
                      <a:pt x="2821" y="924"/>
                      <a:pt x="2815" y="922"/>
                      <a:pt x="2811" y="922"/>
                    </a:cubicBezTo>
                    <a:cubicBezTo>
                      <a:pt x="2806" y="922"/>
                      <a:pt x="2802" y="924"/>
                      <a:pt x="2799" y="926"/>
                    </a:cubicBezTo>
                    <a:cubicBezTo>
                      <a:pt x="2396" y="1014"/>
                      <a:pt x="1954" y="986"/>
                      <a:pt x="1638" y="1281"/>
                    </a:cubicBezTo>
                    <a:cubicBezTo>
                      <a:pt x="1612" y="1307"/>
                      <a:pt x="1643" y="1348"/>
                      <a:pt x="1673" y="1348"/>
                    </a:cubicBezTo>
                    <a:cubicBezTo>
                      <a:pt x="1680" y="1348"/>
                      <a:pt x="1687" y="1346"/>
                      <a:pt x="1693" y="1340"/>
                    </a:cubicBezTo>
                    <a:cubicBezTo>
                      <a:pt x="1933" y="1155"/>
                      <a:pt x="2216" y="1155"/>
                      <a:pt x="2494" y="1128"/>
                    </a:cubicBezTo>
                    <a:lnTo>
                      <a:pt x="2494" y="1128"/>
                    </a:lnTo>
                    <a:cubicBezTo>
                      <a:pt x="2161" y="1324"/>
                      <a:pt x="1824" y="1509"/>
                      <a:pt x="1567" y="1825"/>
                    </a:cubicBezTo>
                    <a:cubicBezTo>
                      <a:pt x="1547" y="1850"/>
                      <a:pt x="1572" y="1883"/>
                      <a:pt x="1600" y="1883"/>
                    </a:cubicBezTo>
                    <a:cubicBezTo>
                      <a:pt x="1609" y="1883"/>
                      <a:pt x="1619" y="1879"/>
                      <a:pt x="1627" y="1869"/>
                    </a:cubicBezTo>
                    <a:cubicBezTo>
                      <a:pt x="1938" y="1504"/>
                      <a:pt x="2379" y="1324"/>
                      <a:pt x="2777" y="1084"/>
                    </a:cubicBezTo>
                    <a:lnTo>
                      <a:pt x="2832" y="1073"/>
                    </a:lnTo>
                    <a:cubicBezTo>
                      <a:pt x="2853" y="1068"/>
                      <a:pt x="2870" y="1046"/>
                      <a:pt x="2875" y="1024"/>
                    </a:cubicBezTo>
                    <a:cubicBezTo>
                      <a:pt x="2957" y="970"/>
                      <a:pt x="3033" y="915"/>
                      <a:pt x="3110" y="856"/>
                    </a:cubicBezTo>
                    <a:lnTo>
                      <a:pt x="3110" y="856"/>
                    </a:lnTo>
                    <a:cubicBezTo>
                      <a:pt x="3006" y="1090"/>
                      <a:pt x="2913" y="1324"/>
                      <a:pt x="2744" y="1537"/>
                    </a:cubicBezTo>
                    <a:cubicBezTo>
                      <a:pt x="2521" y="1809"/>
                      <a:pt x="2200" y="2016"/>
                      <a:pt x="1954" y="2272"/>
                    </a:cubicBezTo>
                    <a:cubicBezTo>
                      <a:pt x="1524" y="2725"/>
                      <a:pt x="1121" y="3351"/>
                      <a:pt x="1148" y="3994"/>
                    </a:cubicBezTo>
                    <a:cubicBezTo>
                      <a:pt x="1148" y="4030"/>
                      <a:pt x="1173" y="4048"/>
                      <a:pt x="1200" y="4048"/>
                    </a:cubicBezTo>
                    <a:cubicBezTo>
                      <a:pt x="1225" y="4048"/>
                      <a:pt x="1252" y="4032"/>
                      <a:pt x="1257" y="4000"/>
                    </a:cubicBezTo>
                    <a:cubicBezTo>
                      <a:pt x="1355" y="3531"/>
                      <a:pt x="1551" y="3090"/>
                      <a:pt x="1840" y="2703"/>
                    </a:cubicBezTo>
                    <a:lnTo>
                      <a:pt x="1840" y="2703"/>
                    </a:lnTo>
                    <a:cubicBezTo>
                      <a:pt x="1807" y="3111"/>
                      <a:pt x="1873" y="3531"/>
                      <a:pt x="1785" y="3934"/>
                    </a:cubicBezTo>
                    <a:cubicBezTo>
                      <a:pt x="1785" y="3941"/>
                      <a:pt x="1792" y="3946"/>
                      <a:pt x="1798" y="3946"/>
                    </a:cubicBezTo>
                    <a:cubicBezTo>
                      <a:pt x="1801" y="3946"/>
                      <a:pt x="1805" y="3944"/>
                      <a:pt x="1807" y="3940"/>
                    </a:cubicBezTo>
                    <a:cubicBezTo>
                      <a:pt x="1998" y="3526"/>
                      <a:pt x="2020" y="2986"/>
                      <a:pt x="1976" y="2523"/>
                    </a:cubicBezTo>
                    <a:cubicBezTo>
                      <a:pt x="2129" y="2349"/>
                      <a:pt x="2298" y="2180"/>
                      <a:pt x="2472" y="2027"/>
                    </a:cubicBezTo>
                    <a:lnTo>
                      <a:pt x="2505" y="2000"/>
                    </a:lnTo>
                    <a:lnTo>
                      <a:pt x="2505" y="2000"/>
                    </a:lnTo>
                    <a:cubicBezTo>
                      <a:pt x="2494" y="2332"/>
                      <a:pt x="2516" y="2670"/>
                      <a:pt x="2570" y="3002"/>
                    </a:cubicBezTo>
                    <a:cubicBezTo>
                      <a:pt x="2573" y="3024"/>
                      <a:pt x="2589" y="3035"/>
                      <a:pt x="2606" y="3035"/>
                    </a:cubicBezTo>
                    <a:cubicBezTo>
                      <a:pt x="2623" y="3035"/>
                      <a:pt x="2641" y="3024"/>
                      <a:pt x="2646" y="3002"/>
                    </a:cubicBezTo>
                    <a:cubicBezTo>
                      <a:pt x="2695" y="2632"/>
                      <a:pt x="2701" y="2250"/>
                      <a:pt x="2663" y="1874"/>
                    </a:cubicBezTo>
                    <a:cubicBezTo>
                      <a:pt x="2657" y="1869"/>
                      <a:pt x="2657" y="1864"/>
                      <a:pt x="2657" y="1858"/>
                    </a:cubicBezTo>
                    <a:cubicBezTo>
                      <a:pt x="2859" y="1667"/>
                      <a:pt x="3028" y="1444"/>
                      <a:pt x="3164" y="1204"/>
                    </a:cubicBezTo>
                    <a:cubicBezTo>
                      <a:pt x="3219" y="1629"/>
                      <a:pt x="3246" y="2060"/>
                      <a:pt x="3246" y="2490"/>
                    </a:cubicBezTo>
                    <a:cubicBezTo>
                      <a:pt x="3240" y="2501"/>
                      <a:pt x="3229" y="2507"/>
                      <a:pt x="3229" y="2517"/>
                    </a:cubicBezTo>
                    <a:cubicBezTo>
                      <a:pt x="2832" y="3302"/>
                      <a:pt x="2374" y="4038"/>
                      <a:pt x="2096" y="4882"/>
                    </a:cubicBezTo>
                    <a:cubicBezTo>
                      <a:pt x="2047" y="5019"/>
                      <a:pt x="2020" y="5160"/>
                      <a:pt x="2009" y="5302"/>
                    </a:cubicBezTo>
                    <a:cubicBezTo>
                      <a:pt x="1638" y="5542"/>
                      <a:pt x="1388" y="5809"/>
                      <a:pt x="1333" y="6272"/>
                    </a:cubicBezTo>
                    <a:cubicBezTo>
                      <a:pt x="1330" y="6281"/>
                      <a:pt x="1338" y="6287"/>
                      <a:pt x="1346" y="6287"/>
                    </a:cubicBezTo>
                    <a:cubicBezTo>
                      <a:pt x="1352" y="6287"/>
                      <a:pt x="1358" y="6284"/>
                      <a:pt x="1360" y="6277"/>
                    </a:cubicBezTo>
                    <a:cubicBezTo>
                      <a:pt x="1388" y="6054"/>
                      <a:pt x="1480" y="5847"/>
                      <a:pt x="1633" y="5683"/>
                    </a:cubicBezTo>
                    <a:cubicBezTo>
                      <a:pt x="1742" y="5574"/>
                      <a:pt x="1867" y="5482"/>
                      <a:pt x="1998" y="5411"/>
                    </a:cubicBezTo>
                    <a:lnTo>
                      <a:pt x="1998" y="5411"/>
                    </a:lnTo>
                    <a:cubicBezTo>
                      <a:pt x="1993" y="5591"/>
                      <a:pt x="1993" y="5771"/>
                      <a:pt x="1998" y="5950"/>
                    </a:cubicBezTo>
                    <a:cubicBezTo>
                      <a:pt x="2020" y="6457"/>
                      <a:pt x="1949" y="6964"/>
                      <a:pt x="1785" y="7449"/>
                    </a:cubicBezTo>
                    <a:cubicBezTo>
                      <a:pt x="1573" y="8092"/>
                      <a:pt x="1333" y="8691"/>
                      <a:pt x="1382" y="9378"/>
                    </a:cubicBezTo>
                    <a:cubicBezTo>
                      <a:pt x="1398" y="9598"/>
                      <a:pt x="1414" y="10318"/>
                      <a:pt x="1760" y="10318"/>
                    </a:cubicBezTo>
                    <a:cubicBezTo>
                      <a:pt x="1773" y="10318"/>
                      <a:pt x="1787" y="10317"/>
                      <a:pt x="1802" y="10315"/>
                    </a:cubicBezTo>
                    <a:cubicBezTo>
                      <a:pt x="1840" y="10310"/>
                      <a:pt x="1851" y="10255"/>
                      <a:pt x="1813" y="10239"/>
                    </a:cubicBezTo>
                    <a:cubicBezTo>
                      <a:pt x="1486" y="10081"/>
                      <a:pt x="1535" y="9247"/>
                      <a:pt x="1551" y="8942"/>
                    </a:cubicBezTo>
                    <a:cubicBezTo>
                      <a:pt x="1551" y="8893"/>
                      <a:pt x="1557" y="8844"/>
                      <a:pt x="1562" y="8800"/>
                    </a:cubicBezTo>
                    <a:cubicBezTo>
                      <a:pt x="1606" y="8893"/>
                      <a:pt x="1660" y="8985"/>
                      <a:pt x="1720" y="9073"/>
                    </a:cubicBezTo>
                    <a:cubicBezTo>
                      <a:pt x="1829" y="9231"/>
                      <a:pt x="1922" y="9400"/>
                      <a:pt x="1993" y="9579"/>
                    </a:cubicBezTo>
                    <a:cubicBezTo>
                      <a:pt x="1997" y="9588"/>
                      <a:pt x="2005" y="9593"/>
                      <a:pt x="2013" y="9593"/>
                    </a:cubicBezTo>
                    <a:cubicBezTo>
                      <a:pt x="2024" y="9593"/>
                      <a:pt x="2034" y="9584"/>
                      <a:pt x="2031" y="9568"/>
                    </a:cubicBezTo>
                    <a:cubicBezTo>
                      <a:pt x="2020" y="9247"/>
                      <a:pt x="1802" y="8871"/>
                      <a:pt x="1589" y="8642"/>
                    </a:cubicBezTo>
                    <a:cubicBezTo>
                      <a:pt x="1693" y="8059"/>
                      <a:pt x="1971" y="7509"/>
                      <a:pt x="2096" y="6937"/>
                    </a:cubicBezTo>
                    <a:cubicBezTo>
                      <a:pt x="2172" y="6610"/>
                      <a:pt x="2167" y="6277"/>
                      <a:pt x="2145" y="5939"/>
                    </a:cubicBezTo>
                    <a:cubicBezTo>
                      <a:pt x="2134" y="5732"/>
                      <a:pt x="2140" y="5520"/>
                      <a:pt x="2167" y="5307"/>
                    </a:cubicBezTo>
                    <a:cubicBezTo>
                      <a:pt x="2167" y="5302"/>
                      <a:pt x="2167" y="5296"/>
                      <a:pt x="2167" y="5286"/>
                    </a:cubicBezTo>
                    <a:cubicBezTo>
                      <a:pt x="2200" y="5040"/>
                      <a:pt x="2265" y="4801"/>
                      <a:pt x="2358" y="4577"/>
                    </a:cubicBezTo>
                    <a:cubicBezTo>
                      <a:pt x="2494" y="4228"/>
                      <a:pt x="2652" y="3885"/>
                      <a:pt x="2837" y="3558"/>
                    </a:cubicBezTo>
                    <a:cubicBezTo>
                      <a:pt x="2973" y="3318"/>
                      <a:pt x="3126" y="3084"/>
                      <a:pt x="3246" y="2834"/>
                    </a:cubicBezTo>
                    <a:lnTo>
                      <a:pt x="3246" y="3585"/>
                    </a:lnTo>
                    <a:cubicBezTo>
                      <a:pt x="3246" y="4436"/>
                      <a:pt x="3159" y="5280"/>
                      <a:pt x="2984" y="6114"/>
                    </a:cubicBezTo>
                    <a:cubicBezTo>
                      <a:pt x="2821" y="6904"/>
                      <a:pt x="2499" y="7650"/>
                      <a:pt x="2358" y="8441"/>
                    </a:cubicBezTo>
                    <a:cubicBezTo>
                      <a:pt x="2298" y="8773"/>
                      <a:pt x="2276" y="9111"/>
                      <a:pt x="2287" y="9449"/>
                    </a:cubicBezTo>
                    <a:cubicBezTo>
                      <a:pt x="2276" y="10037"/>
                      <a:pt x="2379" y="10631"/>
                      <a:pt x="2450" y="11219"/>
                    </a:cubicBezTo>
                    <a:cubicBezTo>
                      <a:pt x="2161" y="11525"/>
                      <a:pt x="1965" y="11890"/>
                      <a:pt x="1971" y="12320"/>
                    </a:cubicBezTo>
                    <a:cubicBezTo>
                      <a:pt x="1971" y="12337"/>
                      <a:pt x="1983" y="12345"/>
                      <a:pt x="1995" y="12345"/>
                    </a:cubicBezTo>
                    <a:cubicBezTo>
                      <a:pt x="2007" y="12345"/>
                      <a:pt x="2020" y="12337"/>
                      <a:pt x="2020" y="12320"/>
                    </a:cubicBezTo>
                    <a:cubicBezTo>
                      <a:pt x="2047" y="11950"/>
                      <a:pt x="2227" y="11655"/>
                      <a:pt x="2472" y="11399"/>
                    </a:cubicBezTo>
                    <a:cubicBezTo>
                      <a:pt x="2483" y="11514"/>
                      <a:pt x="2494" y="11634"/>
                      <a:pt x="2505" y="11748"/>
                    </a:cubicBezTo>
                    <a:cubicBezTo>
                      <a:pt x="2521" y="12162"/>
                      <a:pt x="2488" y="12576"/>
                      <a:pt x="2407" y="12980"/>
                    </a:cubicBezTo>
                    <a:cubicBezTo>
                      <a:pt x="2401" y="12978"/>
                      <a:pt x="2396" y="12978"/>
                      <a:pt x="2391" y="12978"/>
                    </a:cubicBezTo>
                    <a:cubicBezTo>
                      <a:pt x="2375" y="12978"/>
                      <a:pt x="2360" y="12985"/>
                      <a:pt x="2352" y="13001"/>
                    </a:cubicBezTo>
                    <a:cubicBezTo>
                      <a:pt x="2134" y="13426"/>
                      <a:pt x="1742" y="13699"/>
                      <a:pt x="1480" y="14091"/>
                    </a:cubicBezTo>
                    <a:cubicBezTo>
                      <a:pt x="1262" y="14413"/>
                      <a:pt x="1153" y="14783"/>
                      <a:pt x="1083" y="15159"/>
                    </a:cubicBezTo>
                    <a:cubicBezTo>
                      <a:pt x="1079" y="15169"/>
                      <a:pt x="1087" y="15174"/>
                      <a:pt x="1095" y="15174"/>
                    </a:cubicBezTo>
                    <a:cubicBezTo>
                      <a:pt x="1101" y="15174"/>
                      <a:pt x="1107" y="15171"/>
                      <a:pt x="1110" y="15165"/>
                    </a:cubicBezTo>
                    <a:cubicBezTo>
                      <a:pt x="1235" y="14690"/>
                      <a:pt x="1415" y="14244"/>
                      <a:pt x="1736" y="13868"/>
                    </a:cubicBezTo>
                    <a:cubicBezTo>
                      <a:pt x="1954" y="13612"/>
                      <a:pt x="2200" y="13410"/>
                      <a:pt x="2379" y="13121"/>
                    </a:cubicBezTo>
                    <a:lnTo>
                      <a:pt x="2379" y="13121"/>
                    </a:lnTo>
                    <a:cubicBezTo>
                      <a:pt x="2309" y="13443"/>
                      <a:pt x="2232" y="13764"/>
                      <a:pt x="2156" y="14086"/>
                    </a:cubicBezTo>
                    <a:cubicBezTo>
                      <a:pt x="2052" y="14511"/>
                      <a:pt x="1982" y="14947"/>
                      <a:pt x="1922" y="15377"/>
                    </a:cubicBezTo>
                    <a:cubicBezTo>
                      <a:pt x="1905" y="15377"/>
                      <a:pt x="1884" y="15388"/>
                      <a:pt x="1873" y="15404"/>
                    </a:cubicBezTo>
                    <a:cubicBezTo>
                      <a:pt x="1666" y="15655"/>
                      <a:pt x="1480" y="15917"/>
                      <a:pt x="1311" y="16194"/>
                    </a:cubicBezTo>
                    <a:cubicBezTo>
                      <a:pt x="1164" y="16461"/>
                      <a:pt x="1159" y="16783"/>
                      <a:pt x="1132" y="17077"/>
                    </a:cubicBezTo>
                    <a:cubicBezTo>
                      <a:pt x="1129" y="17104"/>
                      <a:pt x="1149" y="17120"/>
                      <a:pt x="1169" y="17120"/>
                    </a:cubicBezTo>
                    <a:cubicBezTo>
                      <a:pt x="1185" y="17120"/>
                      <a:pt x="1200" y="17110"/>
                      <a:pt x="1202" y="17088"/>
                    </a:cubicBezTo>
                    <a:cubicBezTo>
                      <a:pt x="1251" y="16805"/>
                      <a:pt x="1333" y="16521"/>
                      <a:pt x="1453" y="16260"/>
                    </a:cubicBezTo>
                    <a:cubicBezTo>
                      <a:pt x="1562" y="16036"/>
                      <a:pt x="1747" y="15873"/>
                      <a:pt x="1884" y="15671"/>
                    </a:cubicBezTo>
                    <a:lnTo>
                      <a:pt x="1884" y="15671"/>
                    </a:lnTo>
                    <a:cubicBezTo>
                      <a:pt x="1851" y="15911"/>
                      <a:pt x="1813" y="16156"/>
                      <a:pt x="1780" y="16401"/>
                    </a:cubicBezTo>
                    <a:cubicBezTo>
                      <a:pt x="1726" y="16777"/>
                      <a:pt x="1606" y="17197"/>
                      <a:pt x="1589" y="17600"/>
                    </a:cubicBezTo>
                    <a:cubicBezTo>
                      <a:pt x="1208" y="17775"/>
                      <a:pt x="1044" y="18161"/>
                      <a:pt x="903" y="18537"/>
                    </a:cubicBezTo>
                    <a:cubicBezTo>
                      <a:pt x="647" y="19159"/>
                      <a:pt x="358" y="19758"/>
                      <a:pt x="25" y="20341"/>
                    </a:cubicBezTo>
                    <a:cubicBezTo>
                      <a:pt x="21" y="20349"/>
                      <a:pt x="29" y="20354"/>
                      <a:pt x="36" y="20354"/>
                    </a:cubicBezTo>
                    <a:cubicBezTo>
                      <a:pt x="38" y="20354"/>
                      <a:pt x="40" y="20353"/>
                      <a:pt x="42" y="20352"/>
                    </a:cubicBezTo>
                    <a:cubicBezTo>
                      <a:pt x="374" y="19938"/>
                      <a:pt x="614" y="19464"/>
                      <a:pt x="826" y="18984"/>
                    </a:cubicBezTo>
                    <a:cubicBezTo>
                      <a:pt x="854" y="18913"/>
                      <a:pt x="881" y="18848"/>
                      <a:pt x="908" y="18777"/>
                    </a:cubicBezTo>
                    <a:lnTo>
                      <a:pt x="908" y="18777"/>
                    </a:lnTo>
                    <a:cubicBezTo>
                      <a:pt x="903" y="19044"/>
                      <a:pt x="897" y="19306"/>
                      <a:pt x="826" y="19562"/>
                    </a:cubicBezTo>
                    <a:cubicBezTo>
                      <a:pt x="817" y="19589"/>
                      <a:pt x="837" y="19605"/>
                      <a:pt x="859" y="19605"/>
                    </a:cubicBezTo>
                    <a:cubicBezTo>
                      <a:pt x="876" y="19605"/>
                      <a:pt x="895" y="19595"/>
                      <a:pt x="903" y="19573"/>
                    </a:cubicBezTo>
                    <a:cubicBezTo>
                      <a:pt x="995" y="19251"/>
                      <a:pt x="979" y="18919"/>
                      <a:pt x="990" y="18586"/>
                    </a:cubicBezTo>
                    <a:cubicBezTo>
                      <a:pt x="990" y="18581"/>
                      <a:pt x="990" y="18570"/>
                      <a:pt x="990" y="18565"/>
                    </a:cubicBezTo>
                    <a:cubicBezTo>
                      <a:pt x="1115" y="18227"/>
                      <a:pt x="1268" y="17878"/>
                      <a:pt x="1584" y="17698"/>
                    </a:cubicBezTo>
                    <a:cubicBezTo>
                      <a:pt x="1584" y="17867"/>
                      <a:pt x="1611" y="18042"/>
                      <a:pt x="1671" y="18200"/>
                    </a:cubicBezTo>
                    <a:cubicBezTo>
                      <a:pt x="1671" y="18202"/>
                      <a:pt x="1672" y="18204"/>
                      <a:pt x="1674" y="18204"/>
                    </a:cubicBezTo>
                    <a:cubicBezTo>
                      <a:pt x="1675" y="18204"/>
                      <a:pt x="1676" y="18202"/>
                      <a:pt x="1676" y="18200"/>
                    </a:cubicBezTo>
                    <a:cubicBezTo>
                      <a:pt x="1671" y="18042"/>
                      <a:pt x="1676" y="17884"/>
                      <a:pt x="1682" y="17731"/>
                    </a:cubicBezTo>
                    <a:cubicBezTo>
                      <a:pt x="1834" y="18031"/>
                      <a:pt x="1911" y="18358"/>
                      <a:pt x="1911" y="18690"/>
                    </a:cubicBezTo>
                    <a:cubicBezTo>
                      <a:pt x="1905" y="18695"/>
                      <a:pt x="1900" y="18701"/>
                      <a:pt x="1894" y="18712"/>
                    </a:cubicBezTo>
                    <a:cubicBezTo>
                      <a:pt x="1709" y="19066"/>
                      <a:pt x="1377" y="19289"/>
                      <a:pt x="1164" y="19622"/>
                    </a:cubicBezTo>
                    <a:cubicBezTo>
                      <a:pt x="1148" y="19646"/>
                      <a:pt x="1168" y="19677"/>
                      <a:pt x="1191" y="19677"/>
                    </a:cubicBezTo>
                    <a:cubicBezTo>
                      <a:pt x="1199" y="19677"/>
                      <a:pt x="1206" y="19674"/>
                      <a:pt x="1213" y="19665"/>
                    </a:cubicBezTo>
                    <a:cubicBezTo>
                      <a:pt x="1399" y="19404"/>
                      <a:pt x="1682" y="19229"/>
                      <a:pt x="1884" y="18990"/>
                    </a:cubicBezTo>
                    <a:lnTo>
                      <a:pt x="1884" y="18990"/>
                    </a:lnTo>
                    <a:cubicBezTo>
                      <a:pt x="1834" y="19289"/>
                      <a:pt x="1726" y="19584"/>
                      <a:pt x="1573" y="19851"/>
                    </a:cubicBezTo>
                    <a:cubicBezTo>
                      <a:pt x="1241" y="20439"/>
                      <a:pt x="549" y="20837"/>
                      <a:pt x="9" y="21218"/>
                    </a:cubicBezTo>
                    <a:cubicBezTo>
                      <a:pt x="1" y="21227"/>
                      <a:pt x="5" y="21238"/>
                      <a:pt x="13" y="21238"/>
                    </a:cubicBezTo>
                    <a:cubicBezTo>
                      <a:pt x="15" y="21238"/>
                      <a:pt x="17" y="21237"/>
                      <a:pt x="20" y="21235"/>
                    </a:cubicBezTo>
                    <a:cubicBezTo>
                      <a:pt x="668" y="20782"/>
                      <a:pt x="1366" y="20374"/>
                      <a:pt x="1780" y="19687"/>
                    </a:cubicBezTo>
                    <a:cubicBezTo>
                      <a:pt x="2189" y="19022"/>
                      <a:pt x="2178" y="18183"/>
                      <a:pt x="1758" y="17524"/>
                    </a:cubicBezTo>
                    <a:cubicBezTo>
                      <a:pt x="1747" y="17508"/>
                      <a:pt x="1726" y="17491"/>
                      <a:pt x="1704" y="17491"/>
                    </a:cubicBezTo>
                    <a:cubicBezTo>
                      <a:pt x="1747" y="17039"/>
                      <a:pt x="1834" y="16603"/>
                      <a:pt x="1900" y="16140"/>
                    </a:cubicBezTo>
                    <a:cubicBezTo>
                      <a:pt x="2003" y="15366"/>
                      <a:pt x="2151" y="14603"/>
                      <a:pt x="2336" y="13846"/>
                    </a:cubicBezTo>
                    <a:cubicBezTo>
                      <a:pt x="2510" y="13181"/>
                      <a:pt x="2646" y="12533"/>
                      <a:pt x="2646" y="11846"/>
                    </a:cubicBezTo>
                    <a:cubicBezTo>
                      <a:pt x="2701" y="11944"/>
                      <a:pt x="2761" y="12037"/>
                      <a:pt x="2815" y="12135"/>
                    </a:cubicBezTo>
                    <a:cubicBezTo>
                      <a:pt x="2984" y="12435"/>
                      <a:pt x="3061" y="12778"/>
                      <a:pt x="3028" y="13121"/>
                    </a:cubicBezTo>
                    <a:cubicBezTo>
                      <a:pt x="3028" y="13131"/>
                      <a:pt x="3035" y="13136"/>
                      <a:pt x="3042" y="13136"/>
                    </a:cubicBezTo>
                    <a:cubicBezTo>
                      <a:pt x="3048" y="13136"/>
                      <a:pt x="3053" y="13133"/>
                      <a:pt x="3055" y="13127"/>
                    </a:cubicBezTo>
                    <a:cubicBezTo>
                      <a:pt x="3099" y="12876"/>
                      <a:pt x="3088" y="12620"/>
                      <a:pt x="3028" y="12375"/>
                    </a:cubicBezTo>
                    <a:cubicBezTo>
                      <a:pt x="2952" y="12091"/>
                      <a:pt x="2761" y="11841"/>
                      <a:pt x="2646" y="11574"/>
                    </a:cubicBezTo>
                    <a:cubicBezTo>
                      <a:pt x="2619" y="10844"/>
                      <a:pt x="2527" y="10113"/>
                      <a:pt x="2461" y="9389"/>
                    </a:cubicBezTo>
                    <a:cubicBezTo>
                      <a:pt x="2461" y="9378"/>
                      <a:pt x="2461" y="9372"/>
                      <a:pt x="2456" y="9361"/>
                    </a:cubicBezTo>
                    <a:cubicBezTo>
                      <a:pt x="2461" y="8980"/>
                      <a:pt x="2510" y="8599"/>
                      <a:pt x="2592" y="8228"/>
                    </a:cubicBezTo>
                    <a:cubicBezTo>
                      <a:pt x="2772" y="7438"/>
                      <a:pt x="3088" y="6691"/>
                      <a:pt x="3246" y="5890"/>
                    </a:cubicBezTo>
                    <a:cubicBezTo>
                      <a:pt x="3387" y="5187"/>
                      <a:pt x="3475" y="4474"/>
                      <a:pt x="3507" y="3760"/>
                    </a:cubicBezTo>
                    <a:cubicBezTo>
                      <a:pt x="3556" y="3809"/>
                      <a:pt x="3605" y="3852"/>
                      <a:pt x="3649" y="3896"/>
                    </a:cubicBezTo>
                    <a:cubicBezTo>
                      <a:pt x="3709" y="3951"/>
                      <a:pt x="3763" y="4005"/>
                      <a:pt x="3823" y="4065"/>
                    </a:cubicBezTo>
                    <a:cubicBezTo>
                      <a:pt x="3660" y="4299"/>
                      <a:pt x="3714" y="4561"/>
                      <a:pt x="3725" y="4844"/>
                    </a:cubicBezTo>
                    <a:cubicBezTo>
                      <a:pt x="3725" y="4854"/>
                      <a:pt x="3734" y="4860"/>
                      <a:pt x="3743" y="4860"/>
                    </a:cubicBezTo>
                    <a:cubicBezTo>
                      <a:pt x="3753" y="4860"/>
                      <a:pt x="3763" y="4853"/>
                      <a:pt x="3763" y="4839"/>
                    </a:cubicBezTo>
                    <a:cubicBezTo>
                      <a:pt x="3769" y="4588"/>
                      <a:pt x="3736" y="4337"/>
                      <a:pt x="3883" y="4130"/>
                    </a:cubicBezTo>
                    <a:cubicBezTo>
                      <a:pt x="4041" y="4299"/>
                      <a:pt x="4167" y="4485"/>
                      <a:pt x="4172" y="4735"/>
                    </a:cubicBezTo>
                    <a:cubicBezTo>
                      <a:pt x="4172" y="4738"/>
                      <a:pt x="4175" y="4739"/>
                      <a:pt x="4178" y="4739"/>
                    </a:cubicBezTo>
                    <a:cubicBezTo>
                      <a:pt x="4182" y="4739"/>
                      <a:pt x="4186" y="4738"/>
                      <a:pt x="4188" y="4735"/>
                    </a:cubicBezTo>
                    <a:cubicBezTo>
                      <a:pt x="4199" y="4468"/>
                      <a:pt x="4079" y="4245"/>
                      <a:pt x="3932" y="4027"/>
                    </a:cubicBezTo>
                    <a:cubicBezTo>
                      <a:pt x="3834" y="3891"/>
                      <a:pt x="3725" y="3760"/>
                      <a:pt x="3622" y="3624"/>
                    </a:cubicBezTo>
                    <a:cubicBezTo>
                      <a:pt x="3584" y="3569"/>
                      <a:pt x="3551" y="3515"/>
                      <a:pt x="3518" y="3455"/>
                    </a:cubicBezTo>
                    <a:cubicBezTo>
                      <a:pt x="3524" y="3133"/>
                      <a:pt x="3529" y="2812"/>
                      <a:pt x="3529" y="2490"/>
                    </a:cubicBezTo>
                    <a:cubicBezTo>
                      <a:pt x="3709" y="2817"/>
                      <a:pt x="4074" y="3084"/>
                      <a:pt x="4172" y="3444"/>
                    </a:cubicBezTo>
                    <a:cubicBezTo>
                      <a:pt x="4174" y="3453"/>
                      <a:pt x="4179" y="3456"/>
                      <a:pt x="4185" y="3456"/>
                    </a:cubicBezTo>
                    <a:cubicBezTo>
                      <a:pt x="4198" y="3456"/>
                      <a:pt x="4214" y="3440"/>
                      <a:pt x="4210" y="3422"/>
                    </a:cubicBezTo>
                    <a:cubicBezTo>
                      <a:pt x="4156" y="3215"/>
                      <a:pt x="4063" y="3019"/>
                      <a:pt x="3932" y="2844"/>
                    </a:cubicBezTo>
                    <a:cubicBezTo>
                      <a:pt x="3780" y="2616"/>
                      <a:pt x="3654" y="2370"/>
                      <a:pt x="3551" y="2109"/>
                    </a:cubicBezTo>
                    <a:cubicBezTo>
                      <a:pt x="3545" y="2092"/>
                      <a:pt x="3535" y="2082"/>
                      <a:pt x="3518" y="2071"/>
                    </a:cubicBezTo>
                    <a:cubicBezTo>
                      <a:pt x="3518" y="1755"/>
                      <a:pt x="3562" y="1400"/>
                      <a:pt x="3458" y="1095"/>
                    </a:cubicBezTo>
                    <a:cubicBezTo>
                      <a:pt x="3458" y="736"/>
                      <a:pt x="3436" y="376"/>
                      <a:pt x="3317" y="65"/>
                    </a:cubicBezTo>
                    <a:cubicBezTo>
                      <a:pt x="3296" y="21"/>
                      <a:pt x="3258" y="1"/>
                      <a:pt x="321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84"/>
              <p:cNvSpPr/>
              <p:nvPr/>
            </p:nvSpPr>
            <p:spPr>
              <a:xfrm>
                <a:off x="4927478" y="3678983"/>
                <a:ext cx="72886" cy="148375"/>
              </a:xfrm>
              <a:custGeom>
                <a:rect b="b" l="l" r="r" t="t"/>
                <a:pathLst>
                  <a:path extrusionOk="0" h="5871" w="2884">
                    <a:moveTo>
                      <a:pt x="6" y="1"/>
                    </a:moveTo>
                    <a:cubicBezTo>
                      <a:pt x="33" y="377"/>
                      <a:pt x="1" y="742"/>
                      <a:pt x="121" y="1085"/>
                    </a:cubicBezTo>
                    <a:cubicBezTo>
                      <a:pt x="300" y="1619"/>
                      <a:pt x="595" y="2099"/>
                      <a:pt x="883" y="2584"/>
                    </a:cubicBezTo>
                    <a:cubicBezTo>
                      <a:pt x="867" y="2791"/>
                      <a:pt x="883" y="2992"/>
                      <a:pt x="878" y="3200"/>
                    </a:cubicBezTo>
                    <a:cubicBezTo>
                      <a:pt x="878" y="3418"/>
                      <a:pt x="845" y="3635"/>
                      <a:pt x="851" y="3853"/>
                    </a:cubicBezTo>
                    <a:cubicBezTo>
                      <a:pt x="851" y="3872"/>
                      <a:pt x="866" y="3884"/>
                      <a:pt x="881" y="3884"/>
                    </a:cubicBezTo>
                    <a:cubicBezTo>
                      <a:pt x="892" y="3884"/>
                      <a:pt x="904" y="3878"/>
                      <a:pt x="911" y="3864"/>
                    </a:cubicBezTo>
                    <a:cubicBezTo>
                      <a:pt x="1031" y="3614"/>
                      <a:pt x="1085" y="3276"/>
                      <a:pt x="1107" y="2954"/>
                    </a:cubicBezTo>
                    <a:cubicBezTo>
                      <a:pt x="1150" y="3036"/>
                      <a:pt x="1194" y="3118"/>
                      <a:pt x="1243" y="3200"/>
                    </a:cubicBezTo>
                    <a:cubicBezTo>
                      <a:pt x="1439" y="3554"/>
                      <a:pt x="1608" y="3919"/>
                      <a:pt x="1744" y="4300"/>
                    </a:cubicBezTo>
                    <a:cubicBezTo>
                      <a:pt x="1892" y="4753"/>
                      <a:pt x="1864" y="5205"/>
                      <a:pt x="1913" y="5668"/>
                    </a:cubicBezTo>
                    <a:cubicBezTo>
                      <a:pt x="1918" y="5709"/>
                      <a:pt x="1947" y="5727"/>
                      <a:pt x="1978" y="5727"/>
                    </a:cubicBezTo>
                    <a:cubicBezTo>
                      <a:pt x="2012" y="5727"/>
                      <a:pt x="2049" y="5703"/>
                      <a:pt x="2055" y="5662"/>
                    </a:cubicBezTo>
                    <a:cubicBezTo>
                      <a:pt x="2060" y="5592"/>
                      <a:pt x="2077" y="5499"/>
                      <a:pt x="2088" y="5417"/>
                    </a:cubicBezTo>
                    <a:cubicBezTo>
                      <a:pt x="2197" y="5608"/>
                      <a:pt x="2360" y="5766"/>
                      <a:pt x="2562" y="5864"/>
                    </a:cubicBezTo>
                    <a:cubicBezTo>
                      <a:pt x="2571" y="5868"/>
                      <a:pt x="2580" y="5870"/>
                      <a:pt x="2588" y="5870"/>
                    </a:cubicBezTo>
                    <a:cubicBezTo>
                      <a:pt x="2642" y="5870"/>
                      <a:pt x="2669" y="5787"/>
                      <a:pt x="2622" y="5744"/>
                    </a:cubicBezTo>
                    <a:cubicBezTo>
                      <a:pt x="2431" y="5597"/>
                      <a:pt x="2338" y="5412"/>
                      <a:pt x="2251" y="5216"/>
                    </a:cubicBezTo>
                    <a:lnTo>
                      <a:pt x="2251" y="5216"/>
                    </a:lnTo>
                    <a:cubicBezTo>
                      <a:pt x="2376" y="5256"/>
                      <a:pt x="2505" y="5279"/>
                      <a:pt x="2634" y="5279"/>
                    </a:cubicBezTo>
                    <a:cubicBezTo>
                      <a:pt x="2679" y="5279"/>
                      <a:pt x="2724" y="5276"/>
                      <a:pt x="2769" y="5270"/>
                    </a:cubicBezTo>
                    <a:cubicBezTo>
                      <a:pt x="2883" y="5259"/>
                      <a:pt x="2867" y="5096"/>
                      <a:pt x="2763" y="5085"/>
                    </a:cubicBezTo>
                    <a:cubicBezTo>
                      <a:pt x="2535" y="5052"/>
                      <a:pt x="2322" y="4998"/>
                      <a:pt x="2159" y="4829"/>
                    </a:cubicBezTo>
                    <a:cubicBezTo>
                      <a:pt x="2148" y="4818"/>
                      <a:pt x="2142" y="4807"/>
                      <a:pt x="2131" y="4802"/>
                    </a:cubicBezTo>
                    <a:cubicBezTo>
                      <a:pt x="2126" y="4693"/>
                      <a:pt x="2110" y="4578"/>
                      <a:pt x="2088" y="4475"/>
                    </a:cubicBezTo>
                    <a:cubicBezTo>
                      <a:pt x="2001" y="4093"/>
                      <a:pt x="1870" y="3728"/>
                      <a:pt x="1695" y="3385"/>
                    </a:cubicBezTo>
                    <a:cubicBezTo>
                      <a:pt x="1336" y="2671"/>
                      <a:pt x="845" y="2012"/>
                      <a:pt x="546" y="1271"/>
                    </a:cubicBezTo>
                    <a:cubicBezTo>
                      <a:pt x="388" y="867"/>
                      <a:pt x="300" y="437"/>
                      <a:pt x="29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84"/>
              <p:cNvSpPr/>
              <p:nvPr/>
            </p:nvSpPr>
            <p:spPr>
              <a:xfrm>
                <a:off x="4920098" y="3320695"/>
                <a:ext cx="217419" cy="547933"/>
              </a:xfrm>
              <a:custGeom>
                <a:rect b="b" l="l" r="r" t="t"/>
                <a:pathLst>
                  <a:path extrusionOk="0" h="21681" w="8603">
                    <a:moveTo>
                      <a:pt x="760" y="1"/>
                    </a:moveTo>
                    <a:cubicBezTo>
                      <a:pt x="753" y="1"/>
                      <a:pt x="747" y="4"/>
                      <a:pt x="745" y="11"/>
                    </a:cubicBezTo>
                    <a:cubicBezTo>
                      <a:pt x="522" y="724"/>
                      <a:pt x="1208" y="1220"/>
                      <a:pt x="1361" y="1874"/>
                    </a:cubicBezTo>
                    <a:cubicBezTo>
                      <a:pt x="1306" y="2147"/>
                      <a:pt x="1274" y="2425"/>
                      <a:pt x="1268" y="2702"/>
                    </a:cubicBezTo>
                    <a:cubicBezTo>
                      <a:pt x="1246" y="3204"/>
                      <a:pt x="1274" y="3700"/>
                      <a:pt x="1274" y="4195"/>
                    </a:cubicBezTo>
                    <a:cubicBezTo>
                      <a:pt x="1274" y="4620"/>
                      <a:pt x="1219" y="5035"/>
                      <a:pt x="1186" y="5454"/>
                    </a:cubicBezTo>
                    <a:cubicBezTo>
                      <a:pt x="723" y="5716"/>
                      <a:pt x="266" y="6141"/>
                      <a:pt x="53" y="6615"/>
                    </a:cubicBezTo>
                    <a:cubicBezTo>
                      <a:pt x="0" y="6732"/>
                      <a:pt x="110" y="6846"/>
                      <a:pt x="217" y="6846"/>
                    </a:cubicBezTo>
                    <a:cubicBezTo>
                      <a:pt x="254" y="6846"/>
                      <a:pt x="290" y="6832"/>
                      <a:pt x="320" y="6800"/>
                    </a:cubicBezTo>
                    <a:cubicBezTo>
                      <a:pt x="734" y="6375"/>
                      <a:pt x="1105" y="5705"/>
                      <a:pt x="1759" y="5629"/>
                    </a:cubicBezTo>
                    <a:cubicBezTo>
                      <a:pt x="1818" y="5621"/>
                      <a:pt x="1878" y="5618"/>
                      <a:pt x="1939" y="5618"/>
                    </a:cubicBezTo>
                    <a:cubicBezTo>
                      <a:pt x="2438" y="5618"/>
                      <a:pt x="2980" y="5845"/>
                      <a:pt x="3393" y="6097"/>
                    </a:cubicBezTo>
                    <a:cubicBezTo>
                      <a:pt x="4271" y="6642"/>
                      <a:pt x="4854" y="7541"/>
                      <a:pt x="5072" y="8538"/>
                    </a:cubicBezTo>
                    <a:cubicBezTo>
                      <a:pt x="5295" y="9535"/>
                      <a:pt x="5001" y="10544"/>
                      <a:pt x="5306" y="11524"/>
                    </a:cubicBezTo>
                    <a:cubicBezTo>
                      <a:pt x="5442" y="11955"/>
                      <a:pt x="5616" y="12363"/>
                      <a:pt x="5780" y="12778"/>
                    </a:cubicBezTo>
                    <a:cubicBezTo>
                      <a:pt x="5753" y="12794"/>
                      <a:pt x="5742" y="12821"/>
                      <a:pt x="5742" y="12854"/>
                    </a:cubicBezTo>
                    <a:cubicBezTo>
                      <a:pt x="5753" y="13519"/>
                      <a:pt x="5469" y="14124"/>
                      <a:pt x="5638" y="14788"/>
                    </a:cubicBezTo>
                    <a:cubicBezTo>
                      <a:pt x="5802" y="15420"/>
                      <a:pt x="6096" y="15998"/>
                      <a:pt x="6134" y="16663"/>
                    </a:cubicBezTo>
                    <a:cubicBezTo>
                      <a:pt x="6137" y="16676"/>
                      <a:pt x="6150" y="16683"/>
                      <a:pt x="6163" y="16683"/>
                    </a:cubicBezTo>
                    <a:cubicBezTo>
                      <a:pt x="6176" y="16683"/>
                      <a:pt x="6189" y="16676"/>
                      <a:pt x="6189" y="16663"/>
                    </a:cubicBezTo>
                    <a:cubicBezTo>
                      <a:pt x="6194" y="16036"/>
                      <a:pt x="5981" y="15469"/>
                      <a:pt x="5840" y="14870"/>
                    </a:cubicBezTo>
                    <a:cubicBezTo>
                      <a:pt x="5747" y="14527"/>
                      <a:pt x="5742" y="14167"/>
                      <a:pt x="5813" y="13824"/>
                    </a:cubicBezTo>
                    <a:cubicBezTo>
                      <a:pt x="5856" y="13611"/>
                      <a:pt x="5905" y="13404"/>
                      <a:pt x="5932" y="13192"/>
                    </a:cubicBezTo>
                    <a:cubicBezTo>
                      <a:pt x="6101" y="13682"/>
                      <a:pt x="6227" y="14189"/>
                      <a:pt x="6205" y="14734"/>
                    </a:cubicBezTo>
                    <a:cubicBezTo>
                      <a:pt x="6205" y="14753"/>
                      <a:pt x="6222" y="14767"/>
                      <a:pt x="6237" y="14767"/>
                    </a:cubicBezTo>
                    <a:cubicBezTo>
                      <a:pt x="6248" y="14767"/>
                      <a:pt x="6257" y="14760"/>
                      <a:pt x="6259" y="14745"/>
                    </a:cubicBezTo>
                    <a:cubicBezTo>
                      <a:pt x="6287" y="14647"/>
                      <a:pt x="6308" y="14543"/>
                      <a:pt x="6319" y="14440"/>
                    </a:cubicBezTo>
                    <a:cubicBezTo>
                      <a:pt x="6412" y="14652"/>
                      <a:pt x="6515" y="14859"/>
                      <a:pt x="6592" y="15083"/>
                    </a:cubicBezTo>
                    <a:cubicBezTo>
                      <a:pt x="6728" y="15464"/>
                      <a:pt x="6728" y="15856"/>
                      <a:pt x="6717" y="16260"/>
                    </a:cubicBezTo>
                    <a:cubicBezTo>
                      <a:pt x="6706" y="16597"/>
                      <a:pt x="6723" y="16935"/>
                      <a:pt x="6761" y="17268"/>
                    </a:cubicBezTo>
                    <a:cubicBezTo>
                      <a:pt x="6750" y="17273"/>
                      <a:pt x="6744" y="17284"/>
                      <a:pt x="6739" y="17295"/>
                    </a:cubicBezTo>
                    <a:cubicBezTo>
                      <a:pt x="6630" y="17774"/>
                      <a:pt x="6521" y="18352"/>
                      <a:pt x="6641" y="18837"/>
                    </a:cubicBezTo>
                    <a:cubicBezTo>
                      <a:pt x="6641" y="18843"/>
                      <a:pt x="6647" y="18847"/>
                      <a:pt x="6653" y="18847"/>
                    </a:cubicBezTo>
                    <a:cubicBezTo>
                      <a:pt x="6658" y="18847"/>
                      <a:pt x="6663" y="18844"/>
                      <a:pt x="6663" y="18837"/>
                    </a:cubicBezTo>
                    <a:cubicBezTo>
                      <a:pt x="6739" y="18581"/>
                      <a:pt x="6728" y="18308"/>
                      <a:pt x="6755" y="18047"/>
                    </a:cubicBezTo>
                    <a:cubicBezTo>
                      <a:pt x="6777" y="17921"/>
                      <a:pt x="6804" y="17791"/>
                      <a:pt x="6826" y="17665"/>
                    </a:cubicBezTo>
                    <a:cubicBezTo>
                      <a:pt x="6853" y="17818"/>
                      <a:pt x="6891" y="17965"/>
                      <a:pt x="6935" y="18118"/>
                    </a:cubicBezTo>
                    <a:cubicBezTo>
                      <a:pt x="6990" y="18297"/>
                      <a:pt x="7055" y="18477"/>
                      <a:pt x="7137" y="18652"/>
                    </a:cubicBezTo>
                    <a:cubicBezTo>
                      <a:pt x="7109" y="18657"/>
                      <a:pt x="7088" y="18673"/>
                      <a:pt x="7082" y="18701"/>
                    </a:cubicBezTo>
                    <a:cubicBezTo>
                      <a:pt x="7033" y="18875"/>
                      <a:pt x="7017" y="19055"/>
                      <a:pt x="7028" y="19235"/>
                    </a:cubicBezTo>
                    <a:cubicBezTo>
                      <a:pt x="6690" y="19790"/>
                      <a:pt x="6537" y="20297"/>
                      <a:pt x="6608" y="20962"/>
                    </a:cubicBezTo>
                    <a:cubicBezTo>
                      <a:pt x="6608" y="20967"/>
                      <a:pt x="6614" y="20970"/>
                      <a:pt x="6619" y="20970"/>
                    </a:cubicBezTo>
                    <a:cubicBezTo>
                      <a:pt x="6624" y="20970"/>
                      <a:pt x="6630" y="20967"/>
                      <a:pt x="6630" y="20962"/>
                    </a:cubicBezTo>
                    <a:cubicBezTo>
                      <a:pt x="6657" y="20640"/>
                      <a:pt x="6663" y="20297"/>
                      <a:pt x="6766" y="19992"/>
                    </a:cubicBezTo>
                    <a:cubicBezTo>
                      <a:pt x="6837" y="19801"/>
                      <a:pt x="6935" y="19622"/>
                      <a:pt x="7055" y="19453"/>
                    </a:cubicBezTo>
                    <a:cubicBezTo>
                      <a:pt x="7066" y="19551"/>
                      <a:pt x="7082" y="19649"/>
                      <a:pt x="7104" y="19741"/>
                    </a:cubicBezTo>
                    <a:cubicBezTo>
                      <a:pt x="7213" y="20172"/>
                      <a:pt x="7267" y="20613"/>
                      <a:pt x="7267" y="21055"/>
                    </a:cubicBezTo>
                    <a:cubicBezTo>
                      <a:pt x="7267" y="21061"/>
                      <a:pt x="7276" y="21066"/>
                      <a:pt x="7282" y="21066"/>
                    </a:cubicBezTo>
                    <a:cubicBezTo>
                      <a:pt x="7286" y="21066"/>
                      <a:pt x="7289" y="21064"/>
                      <a:pt x="7289" y="21060"/>
                    </a:cubicBezTo>
                    <a:cubicBezTo>
                      <a:pt x="7393" y="20706"/>
                      <a:pt x="7333" y="20335"/>
                      <a:pt x="7267" y="19981"/>
                    </a:cubicBezTo>
                    <a:cubicBezTo>
                      <a:pt x="7202" y="19600"/>
                      <a:pt x="7191" y="19213"/>
                      <a:pt x="7224" y="18831"/>
                    </a:cubicBezTo>
                    <a:lnTo>
                      <a:pt x="7224" y="18831"/>
                    </a:lnTo>
                    <a:cubicBezTo>
                      <a:pt x="7316" y="19017"/>
                      <a:pt x="7420" y="19191"/>
                      <a:pt x="7540" y="19360"/>
                    </a:cubicBezTo>
                    <a:cubicBezTo>
                      <a:pt x="7524" y="19371"/>
                      <a:pt x="7513" y="19393"/>
                      <a:pt x="7513" y="19414"/>
                    </a:cubicBezTo>
                    <a:cubicBezTo>
                      <a:pt x="7529" y="19774"/>
                      <a:pt x="7600" y="20128"/>
                      <a:pt x="7731" y="20466"/>
                    </a:cubicBezTo>
                    <a:cubicBezTo>
                      <a:pt x="7872" y="20864"/>
                      <a:pt x="7921" y="21251"/>
                      <a:pt x="7998" y="21665"/>
                    </a:cubicBezTo>
                    <a:cubicBezTo>
                      <a:pt x="7998" y="21676"/>
                      <a:pt x="8004" y="21681"/>
                      <a:pt x="8011" y="21681"/>
                    </a:cubicBezTo>
                    <a:cubicBezTo>
                      <a:pt x="8022" y="21681"/>
                      <a:pt x="8036" y="21670"/>
                      <a:pt x="8036" y="21654"/>
                    </a:cubicBezTo>
                    <a:cubicBezTo>
                      <a:pt x="8009" y="21224"/>
                      <a:pt x="8009" y="20842"/>
                      <a:pt x="7872" y="20423"/>
                    </a:cubicBezTo>
                    <a:cubicBezTo>
                      <a:pt x="7785" y="20139"/>
                      <a:pt x="7763" y="19839"/>
                      <a:pt x="7692" y="19562"/>
                    </a:cubicBezTo>
                    <a:lnTo>
                      <a:pt x="7692" y="19562"/>
                    </a:lnTo>
                    <a:cubicBezTo>
                      <a:pt x="8068" y="20019"/>
                      <a:pt x="8548" y="20488"/>
                      <a:pt x="8548" y="21120"/>
                    </a:cubicBezTo>
                    <a:cubicBezTo>
                      <a:pt x="8548" y="21135"/>
                      <a:pt x="8561" y="21143"/>
                      <a:pt x="8573" y="21143"/>
                    </a:cubicBezTo>
                    <a:cubicBezTo>
                      <a:pt x="8583" y="21143"/>
                      <a:pt x="8592" y="21138"/>
                      <a:pt x="8592" y="21125"/>
                    </a:cubicBezTo>
                    <a:cubicBezTo>
                      <a:pt x="8602" y="20640"/>
                      <a:pt x="8341" y="20243"/>
                      <a:pt x="8052" y="19878"/>
                    </a:cubicBezTo>
                    <a:cubicBezTo>
                      <a:pt x="7616" y="19327"/>
                      <a:pt x="7235" y="18782"/>
                      <a:pt x="7039" y="18101"/>
                    </a:cubicBezTo>
                    <a:cubicBezTo>
                      <a:pt x="6832" y="17360"/>
                      <a:pt x="6853" y="16646"/>
                      <a:pt x="6864" y="15889"/>
                    </a:cubicBezTo>
                    <a:cubicBezTo>
                      <a:pt x="6875" y="15600"/>
                      <a:pt x="6842" y="15306"/>
                      <a:pt x="6761" y="15028"/>
                    </a:cubicBezTo>
                    <a:cubicBezTo>
                      <a:pt x="6668" y="14734"/>
                      <a:pt x="6526" y="14461"/>
                      <a:pt x="6434" y="14167"/>
                    </a:cubicBezTo>
                    <a:cubicBezTo>
                      <a:pt x="6423" y="14124"/>
                      <a:pt x="6385" y="14091"/>
                      <a:pt x="6341" y="14085"/>
                    </a:cubicBezTo>
                    <a:cubicBezTo>
                      <a:pt x="6330" y="13900"/>
                      <a:pt x="6303" y="13715"/>
                      <a:pt x="6259" y="13535"/>
                    </a:cubicBezTo>
                    <a:lnTo>
                      <a:pt x="6259" y="13535"/>
                    </a:lnTo>
                    <a:cubicBezTo>
                      <a:pt x="6554" y="13780"/>
                      <a:pt x="6913" y="14058"/>
                      <a:pt x="6951" y="14456"/>
                    </a:cubicBezTo>
                    <a:cubicBezTo>
                      <a:pt x="6954" y="14477"/>
                      <a:pt x="6970" y="14486"/>
                      <a:pt x="6987" y="14486"/>
                    </a:cubicBezTo>
                    <a:cubicBezTo>
                      <a:pt x="7009" y="14486"/>
                      <a:pt x="7032" y="14470"/>
                      <a:pt x="7022" y="14445"/>
                    </a:cubicBezTo>
                    <a:cubicBezTo>
                      <a:pt x="6913" y="14036"/>
                      <a:pt x="6597" y="13535"/>
                      <a:pt x="6205" y="13344"/>
                    </a:cubicBezTo>
                    <a:cubicBezTo>
                      <a:pt x="5998" y="12630"/>
                      <a:pt x="5606" y="11938"/>
                      <a:pt x="5447" y="11246"/>
                    </a:cubicBezTo>
                    <a:cubicBezTo>
                      <a:pt x="5409" y="11056"/>
                      <a:pt x="5382" y="10860"/>
                      <a:pt x="5382" y="10669"/>
                    </a:cubicBezTo>
                    <a:lnTo>
                      <a:pt x="5382" y="10669"/>
                    </a:lnTo>
                    <a:cubicBezTo>
                      <a:pt x="5497" y="10800"/>
                      <a:pt x="5633" y="10920"/>
                      <a:pt x="5753" y="11056"/>
                    </a:cubicBezTo>
                    <a:cubicBezTo>
                      <a:pt x="5720" y="11230"/>
                      <a:pt x="5725" y="11410"/>
                      <a:pt x="5753" y="11584"/>
                    </a:cubicBezTo>
                    <a:cubicBezTo>
                      <a:pt x="5760" y="11610"/>
                      <a:pt x="5780" y="11622"/>
                      <a:pt x="5800" y="11622"/>
                    </a:cubicBezTo>
                    <a:cubicBezTo>
                      <a:pt x="5826" y="11622"/>
                      <a:pt x="5851" y="11602"/>
                      <a:pt x="5845" y="11568"/>
                    </a:cubicBezTo>
                    <a:cubicBezTo>
                      <a:pt x="5834" y="11443"/>
                      <a:pt x="5840" y="11323"/>
                      <a:pt x="5862" y="11203"/>
                    </a:cubicBezTo>
                    <a:cubicBezTo>
                      <a:pt x="6074" y="11519"/>
                      <a:pt x="6161" y="11851"/>
                      <a:pt x="6205" y="12233"/>
                    </a:cubicBezTo>
                    <a:cubicBezTo>
                      <a:pt x="6208" y="12262"/>
                      <a:pt x="6231" y="12276"/>
                      <a:pt x="6254" y="12276"/>
                    </a:cubicBezTo>
                    <a:cubicBezTo>
                      <a:pt x="6279" y="12276"/>
                      <a:pt x="6303" y="12261"/>
                      <a:pt x="6303" y="12233"/>
                    </a:cubicBezTo>
                    <a:cubicBezTo>
                      <a:pt x="6292" y="11862"/>
                      <a:pt x="6259" y="11513"/>
                      <a:pt x="6063" y="11192"/>
                    </a:cubicBezTo>
                    <a:cubicBezTo>
                      <a:pt x="5878" y="10887"/>
                      <a:pt x="5622" y="10647"/>
                      <a:pt x="5382" y="10391"/>
                    </a:cubicBezTo>
                    <a:cubicBezTo>
                      <a:pt x="5388" y="10168"/>
                      <a:pt x="5404" y="9939"/>
                      <a:pt x="5409" y="9710"/>
                    </a:cubicBezTo>
                    <a:cubicBezTo>
                      <a:pt x="5546" y="9852"/>
                      <a:pt x="5714" y="9971"/>
                      <a:pt x="5851" y="10113"/>
                    </a:cubicBezTo>
                    <a:cubicBezTo>
                      <a:pt x="6031" y="10315"/>
                      <a:pt x="6183" y="10549"/>
                      <a:pt x="6292" y="10800"/>
                    </a:cubicBezTo>
                    <a:cubicBezTo>
                      <a:pt x="6294" y="10803"/>
                      <a:pt x="6299" y="10805"/>
                      <a:pt x="6304" y="10805"/>
                    </a:cubicBezTo>
                    <a:cubicBezTo>
                      <a:pt x="6313" y="10805"/>
                      <a:pt x="6323" y="10799"/>
                      <a:pt x="6319" y="10789"/>
                    </a:cubicBezTo>
                    <a:cubicBezTo>
                      <a:pt x="6238" y="10500"/>
                      <a:pt x="6172" y="10244"/>
                      <a:pt x="5960" y="10020"/>
                    </a:cubicBezTo>
                    <a:cubicBezTo>
                      <a:pt x="5785" y="9835"/>
                      <a:pt x="5600" y="9650"/>
                      <a:pt x="5409" y="9481"/>
                    </a:cubicBezTo>
                    <a:lnTo>
                      <a:pt x="5409" y="9388"/>
                    </a:lnTo>
                    <a:cubicBezTo>
                      <a:pt x="5388" y="8860"/>
                      <a:pt x="5284" y="8342"/>
                      <a:pt x="5099" y="7852"/>
                    </a:cubicBezTo>
                    <a:lnTo>
                      <a:pt x="5099" y="7852"/>
                    </a:lnTo>
                    <a:cubicBezTo>
                      <a:pt x="5202" y="7895"/>
                      <a:pt x="5306" y="7955"/>
                      <a:pt x="5398" y="8021"/>
                    </a:cubicBezTo>
                    <a:cubicBezTo>
                      <a:pt x="5535" y="8119"/>
                      <a:pt x="5725" y="8271"/>
                      <a:pt x="5747" y="8446"/>
                    </a:cubicBezTo>
                    <a:cubicBezTo>
                      <a:pt x="5747" y="8465"/>
                      <a:pt x="5760" y="8473"/>
                      <a:pt x="5773" y="8473"/>
                    </a:cubicBezTo>
                    <a:cubicBezTo>
                      <a:pt x="5791" y="8473"/>
                      <a:pt x="5810" y="8459"/>
                      <a:pt x="5807" y="8435"/>
                    </a:cubicBezTo>
                    <a:cubicBezTo>
                      <a:pt x="5785" y="8255"/>
                      <a:pt x="5633" y="8086"/>
                      <a:pt x="5502" y="7972"/>
                    </a:cubicBezTo>
                    <a:cubicBezTo>
                      <a:pt x="5360" y="7852"/>
                      <a:pt x="5202" y="7759"/>
                      <a:pt x="5028" y="7688"/>
                    </a:cubicBezTo>
                    <a:cubicBezTo>
                      <a:pt x="4701" y="6925"/>
                      <a:pt x="4183" y="6244"/>
                      <a:pt x="3486" y="5797"/>
                    </a:cubicBezTo>
                    <a:cubicBezTo>
                      <a:pt x="3611" y="5787"/>
                      <a:pt x="3742" y="5765"/>
                      <a:pt x="3878" y="5743"/>
                    </a:cubicBezTo>
                    <a:cubicBezTo>
                      <a:pt x="3911" y="5738"/>
                      <a:pt x="3949" y="5732"/>
                      <a:pt x="3987" y="5727"/>
                    </a:cubicBezTo>
                    <a:lnTo>
                      <a:pt x="3987" y="5732"/>
                    </a:lnTo>
                    <a:cubicBezTo>
                      <a:pt x="4129" y="6141"/>
                      <a:pt x="4478" y="6451"/>
                      <a:pt x="4815" y="6702"/>
                    </a:cubicBezTo>
                    <a:cubicBezTo>
                      <a:pt x="4984" y="6838"/>
                      <a:pt x="5164" y="6953"/>
                      <a:pt x="5355" y="7056"/>
                    </a:cubicBezTo>
                    <a:cubicBezTo>
                      <a:pt x="5535" y="7143"/>
                      <a:pt x="5791" y="7236"/>
                      <a:pt x="5867" y="7443"/>
                    </a:cubicBezTo>
                    <a:cubicBezTo>
                      <a:pt x="5873" y="7464"/>
                      <a:pt x="5891" y="7472"/>
                      <a:pt x="5910" y="7472"/>
                    </a:cubicBezTo>
                    <a:cubicBezTo>
                      <a:pt x="5941" y="7472"/>
                      <a:pt x="5975" y="7448"/>
                      <a:pt x="5965" y="7410"/>
                    </a:cubicBezTo>
                    <a:cubicBezTo>
                      <a:pt x="5878" y="7122"/>
                      <a:pt x="5546" y="7007"/>
                      <a:pt x="5311" y="6855"/>
                    </a:cubicBezTo>
                    <a:cubicBezTo>
                      <a:pt x="4848" y="6560"/>
                      <a:pt x="4456" y="6168"/>
                      <a:pt x="4162" y="5710"/>
                    </a:cubicBezTo>
                    <a:cubicBezTo>
                      <a:pt x="4221" y="5707"/>
                      <a:pt x="4280" y="5705"/>
                      <a:pt x="4339" y="5705"/>
                    </a:cubicBezTo>
                    <a:cubicBezTo>
                      <a:pt x="4734" y="5705"/>
                      <a:pt x="5131" y="5789"/>
                      <a:pt x="5453" y="6021"/>
                    </a:cubicBezTo>
                    <a:cubicBezTo>
                      <a:pt x="5459" y="6025"/>
                      <a:pt x="5464" y="6026"/>
                      <a:pt x="5469" y="6026"/>
                    </a:cubicBezTo>
                    <a:cubicBezTo>
                      <a:pt x="5494" y="6026"/>
                      <a:pt x="5508" y="5991"/>
                      <a:pt x="5486" y="5977"/>
                    </a:cubicBezTo>
                    <a:cubicBezTo>
                      <a:pt x="5148" y="5754"/>
                      <a:pt x="4761" y="5612"/>
                      <a:pt x="4358" y="5558"/>
                    </a:cubicBezTo>
                    <a:cubicBezTo>
                      <a:pt x="4277" y="5547"/>
                      <a:pt x="4197" y="5543"/>
                      <a:pt x="4117" y="5543"/>
                    </a:cubicBezTo>
                    <a:cubicBezTo>
                      <a:pt x="3986" y="5543"/>
                      <a:pt x="3855" y="5556"/>
                      <a:pt x="3726" y="5580"/>
                    </a:cubicBezTo>
                    <a:cubicBezTo>
                      <a:pt x="3598" y="5602"/>
                      <a:pt x="3465" y="5614"/>
                      <a:pt x="3333" y="5614"/>
                    </a:cubicBezTo>
                    <a:cubicBezTo>
                      <a:pt x="3275" y="5614"/>
                      <a:pt x="3216" y="5612"/>
                      <a:pt x="3159" y="5607"/>
                    </a:cubicBezTo>
                    <a:cubicBezTo>
                      <a:pt x="3104" y="5580"/>
                      <a:pt x="3044" y="5552"/>
                      <a:pt x="2990" y="5530"/>
                    </a:cubicBezTo>
                    <a:cubicBezTo>
                      <a:pt x="2658" y="5385"/>
                      <a:pt x="2272" y="5251"/>
                      <a:pt x="1897" y="5251"/>
                    </a:cubicBezTo>
                    <a:cubicBezTo>
                      <a:pt x="1736" y="5251"/>
                      <a:pt x="1578" y="5276"/>
                      <a:pt x="1426" y="5334"/>
                    </a:cubicBezTo>
                    <a:cubicBezTo>
                      <a:pt x="1617" y="4457"/>
                      <a:pt x="1426" y="3460"/>
                      <a:pt x="1470" y="2588"/>
                    </a:cubicBezTo>
                    <a:cubicBezTo>
                      <a:pt x="1486" y="2065"/>
                      <a:pt x="1617" y="1553"/>
                      <a:pt x="1851" y="1084"/>
                    </a:cubicBezTo>
                    <a:cubicBezTo>
                      <a:pt x="2020" y="724"/>
                      <a:pt x="2026" y="425"/>
                      <a:pt x="1976" y="32"/>
                    </a:cubicBezTo>
                    <a:cubicBezTo>
                      <a:pt x="1974" y="27"/>
                      <a:pt x="1970" y="24"/>
                      <a:pt x="1966" y="24"/>
                    </a:cubicBezTo>
                    <a:cubicBezTo>
                      <a:pt x="1962" y="24"/>
                      <a:pt x="1957" y="27"/>
                      <a:pt x="1955" y="32"/>
                    </a:cubicBezTo>
                    <a:cubicBezTo>
                      <a:pt x="1944" y="299"/>
                      <a:pt x="1922" y="572"/>
                      <a:pt x="1802" y="812"/>
                    </a:cubicBezTo>
                    <a:cubicBezTo>
                      <a:pt x="1699" y="1019"/>
                      <a:pt x="1584" y="1220"/>
                      <a:pt x="1497" y="1433"/>
                    </a:cubicBezTo>
                    <a:cubicBezTo>
                      <a:pt x="1475" y="1476"/>
                      <a:pt x="1464" y="1515"/>
                      <a:pt x="1448" y="1558"/>
                    </a:cubicBezTo>
                    <a:cubicBezTo>
                      <a:pt x="1257" y="1035"/>
                      <a:pt x="740" y="648"/>
                      <a:pt x="778" y="16"/>
                    </a:cubicBezTo>
                    <a:cubicBezTo>
                      <a:pt x="778" y="7"/>
                      <a:pt x="769" y="1"/>
                      <a:pt x="76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84"/>
              <p:cNvSpPr/>
              <p:nvPr/>
            </p:nvSpPr>
            <p:spPr>
              <a:xfrm>
                <a:off x="4953610" y="3815202"/>
                <a:ext cx="106625" cy="536712"/>
              </a:xfrm>
              <a:custGeom>
                <a:rect b="b" l="l" r="r" t="t"/>
                <a:pathLst>
                  <a:path extrusionOk="0" h="21237" w="4219">
                    <a:moveTo>
                      <a:pt x="996" y="1"/>
                    </a:moveTo>
                    <a:cubicBezTo>
                      <a:pt x="957" y="1"/>
                      <a:pt x="919" y="21"/>
                      <a:pt x="901" y="65"/>
                    </a:cubicBezTo>
                    <a:cubicBezTo>
                      <a:pt x="781" y="376"/>
                      <a:pt x="759" y="736"/>
                      <a:pt x="759" y="1095"/>
                    </a:cubicBezTo>
                    <a:cubicBezTo>
                      <a:pt x="656" y="1400"/>
                      <a:pt x="694" y="1755"/>
                      <a:pt x="700" y="2071"/>
                    </a:cubicBezTo>
                    <a:cubicBezTo>
                      <a:pt x="683" y="2082"/>
                      <a:pt x="667" y="2092"/>
                      <a:pt x="661" y="2109"/>
                    </a:cubicBezTo>
                    <a:cubicBezTo>
                      <a:pt x="563" y="2370"/>
                      <a:pt x="433" y="2616"/>
                      <a:pt x="280" y="2844"/>
                    </a:cubicBezTo>
                    <a:cubicBezTo>
                      <a:pt x="155" y="3019"/>
                      <a:pt x="62" y="3215"/>
                      <a:pt x="8" y="3422"/>
                    </a:cubicBezTo>
                    <a:cubicBezTo>
                      <a:pt x="0" y="3440"/>
                      <a:pt x="18" y="3456"/>
                      <a:pt x="33" y="3456"/>
                    </a:cubicBezTo>
                    <a:cubicBezTo>
                      <a:pt x="41" y="3456"/>
                      <a:pt x="48" y="3453"/>
                      <a:pt x="51" y="3444"/>
                    </a:cubicBezTo>
                    <a:cubicBezTo>
                      <a:pt x="149" y="3084"/>
                      <a:pt x="514" y="2817"/>
                      <a:pt x="694" y="2490"/>
                    </a:cubicBezTo>
                    <a:cubicBezTo>
                      <a:pt x="694" y="2812"/>
                      <a:pt x="700" y="3133"/>
                      <a:pt x="705" y="3455"/>
                    </a:cubicBezTo>
                    <a:cubicBezTo>
                      <a:pt x="672" y="3515"/>
                      <a:pt x="640" y="3569"/>
                      <a:pt x="601" y="3624"/>
                    </a:cubicBezTo>
                    <a:cubicBezTo>
                      <a:pt x="498" y="3760"/>
                      <a:pt x="389" y="3891"/>
                      <a:pt x="291" y="4027"/>
                    </a:cubicBezTo>
                    <a:cubicBezTo>
                      <a:pt x="144" y="4245"/>
                      <a:pt x="24" y="4468"/>
                      <a:pt x="40" y="4735"/>
                    </a:cubicBezTo>
                    <a:cubicBezTo>
                      <a:pt x="40" y="4738"/>
                      <a:pt x="43" y="4739"/>
                      <a:pt x="46" y="4739"/>
                    </a:cubicBezTo>
                    <a:cubicBezTo>
                      <a:pt x="48" y="4739"/>
                      <a:pt x="51" y="4738"/>
                      <a:pt x="51" y="4735"/>
                    </a:cubicBezTo>
                    <a:cubicBezTo>
                      <a:pt x="62" y="4485"/>
                      <a:pt x="182" y="4299"/>
                      <a:pt x="340" y="4130"/>
                    </a:cubicBezTo>
                    <a:cubicBezTo>
                      <a:pt x="487" y="4337"/>
                      <a:pt x="454" y="4588"/>
                      <a:pt x="460" y="4839"/>
                    </a:cubicBezTo>
                    <a:cubicBezTo>
                      <a:pt x="460" y="4853"/>
                      <a:pt x="470" y="4860"/>
                      <a:pt x="480" y="4860"/>
                    </a:cubicBezTo>
                    <a:cubicBezTo>
                      <a:pt x="489" y="4860"/>
                      <a:pt x="498" y="4854"/>
                      <a:pt x="498" y="4844"/>
                    </a:cubicBezTo>
                    <a:cubicBezTo>
                      <a:pt x="509" y="4561"/>
                      <a:pt x="563" y="4299"/>
                      <a:pt x="400" y="4065"/>
                    </a:cubicBezTo>
                    <a:cubicBezTo>
                      <a:pt x="460" y="4005"/>
                      <a:pt x="514" y="3951"/>
                      <a:pt x="574" y="3896"/>
                    </a:cubicBezTo>
                    <a:cubicBezTo>
                      <a:pt x="618" y="3852"/>
                      <a:pt x="667" y="3809"/>
                      <a:pt x="716" y="3760"/>
                    </a:cubicBezTo>
                    <a:cubicBezTo>
                      <a:pt x="749" y="4474"/>
                      <a:pt x="836" y="5187"/>
                      <a:pt x="977" y="5890"/>
                    </a:cubicBezTo>
                    <a:cubicBezTo>
                      <a:pt x="1135" y="6691"/>
                      <a:pt x="1451" y="7438"/>
                      <a:pt x="1631" y="8228"/>
                    </a:cubicBezTo>
                    <a:cubicBezTo>
                      <a:pt x="1718" y="8599"/>
                      <a:pt x="1762" y="8980"/>
                      <a:pt x="1768" y="9361"/>
                    </a:cubicBezTo>
                    <a:cubicBezTo>
                      <a:pt x="1762" y="9372"/>
                      <a:pt x="1762" y="9378"/>
                      <a:pt x="1762" y="9389"/>
                    </a:cubicBezTo>
                    <a:cubicBezTo>
                      <a:pt x="1697" y="10113"/>
                      <a:pt x="1604" y="10844"/>
                      <a:pt x="1582" y="11574"/>
                    </a:cubicBezTo>
                    <a:cubicBezTo>
                      <a:pt x="1462" y="11841"/>
                      <a:pt x="1272" y="12091"/>
                      <a:pt x="1195" y="12375"/>
                    </a:cubicBezTo>
                    <a:cubicBezTo>
                      <a:pt x="1135" y="12620"/>
                      <a:pt x="1125" y="12876"/>
                      <a:pt x="1174" y="13127"/>
                    </a:cubicBezTo>
                    <a:cubicBezTo>
                      <a:pt x="1174" y="13133"/>
                      <a:pt x="1177" y="13136"/>
                      <a:pt x="1182" y="13136"/>
                    </a:cubicBezTo>
                    <a:cubicBezTo>
                      <a:pt x="1188" y="13136"/>
                      <a:pt x="1195" y="13131"/>
                      <a:pt x="1195" y="13121"/>
                    </a:cubicBezTo>
                    <a:cubicBezTo>
                      <a:pt x="1174" y="12772"/>
                      <a:pt x="1228" y="12440"/>
                      <a:pt x="1408" y="12135"/>
                    </a:cubicBezTo>
                    <a:cubicBezTo>
                      <a:pt x="1468" y="12037"/>
                      <a:pt x="1522" y="11944"/>
                      <a:pt x="1577" y="11846"/>
                    </a:cubicBezTo>
                    <a:cubicBezTo>
                      <a:pt x="1582" y="12533"/>
                      <a:pt x="1713" y="13181"/>
                      <a:pt x="1887" y="13846"/>
                    </a:cubicBezTo>
                    <a:cubicBezTo>
                      <a:pt x="2073" y="14603"/>
                      <a:pt x="2220" y="15366"/>
                      <a:pt x="2323" y="16140"/>
                    </a:cubicBezTo>
                    <a:cubicBezTo>
                      <a:pt x="2394" y="16603"/>
                      <a:pt x="2481" y="17039"/>
                      <a:pt x="2525" y="17491"/>
                    </a:cubicBezTo>
                    <a:cubicBezTo>
                      <a:pt x="2498" y="17491"/>
                      <a:pt x="2481" y="17508"/>
                      <a:pt x="2465" y="17524"/>
                    </a:cubicBezTo>
                    <a:cubicBezTo>
                      <a:pt x="2045" y="18183"/>
                      <a:pt x="2040" y="19022"/>
                      <a:pt x="2443" y="19687"/>
                    </a:cubicBezTo>
                    <a:cubicBezTo>
                      <a:pt x="2863" y="20374"/>
                      <a:pt x="3555" y="20782"/>
                      <a:pt x="4203" y="21235"/>
                    </a:cubicBezTo>
                    <a:cubicBezTo>
                      <a:pt x="4205" y="21236"/>
                      <a:pt x="4207" y="21236"/>
                      <a:pt x="4209" y="21236"/>
                    </a:cubicBezTo>
                    <a:cubicBezTo>
                      <a:pt x="4216" y="21236"/>
                      <a:pt x="4219" y="21227"/>
                      <a:pt x="4214" y="21218"/>
                    </a:cubicBezTo>
                    <a:cubicBezTo>
                      <a:pt x="3675" y="20837"/>
                      <a:pt x="2988" y="20439"/>
                      <a:pt x="2650" y="19851"/>
                    </a:cubicBezTo>
                    <a:cubicBezTo>
                      <a:pt x="2498" y="19584"/>
                      <a:pt x="2389" y="19289"/>
                      <a:pt x="2340" y="18990"/>
                    </a:cubicBezTo>
                    <a:lnTo>
                      <a:pt x="2340" y="18990"/>
                    </a:lnTo>
                    <a:cubicBezTo>
                      <a:pt x="2541" y="19229"/>
                      <a:pt x="2830" y="19404"/>
                      <a:pt x="3015" y="19665"/>
                    </a:cubicBezTo>
                    <a:cubicBezTo>
                      <a:pt x="3021" y="19674"/>
                      <a:pt x="3028" y="19677"/>
                      <a:pt x="3034" y="19677"/>
                    </a:cubicBezTo>
                    <a:cubicBezTo>
                      <a:pt x="3055" y="19677"/>
                      <a:pt x="3075" y="19646"/>
                      <a:pt x="3059" y="19622"/>
                    </a:cubicBezTo>
                    <a:cubicBezTo>
                      <a:pt x="2846" y="19289"/>
                      <a:pt x="2514" y="19066"/>
                      <a:pt x="2329" y="18712"/>
                    </a:cubicBezTo>
                    <a:cubicBezTo>
                      <a:pt x="2329" y="18701"/>
                      <a:pt x="2323" y="18695"/>
                      <a:pt x="2312" y="18690"/>
                    </a:cubicBezTo>
                    <a:cubicBezTo>
                      <a:pt x="2312" y="18358"/>
                      <a:pt x="2394" y="18031"/>
                      <a:pt x="2541" y="17731"/>
                    </a:cubicBezTo>
                    <a:cubicBezTo>
                      <a:pt x="2552" y="17889"/>
                      <a:pt x="2552" y="18047"/>
                      <a:pt x="2547" y="18200"/>
                    </a:cubicBezTo>
                    <a:cubicBezTo>
                      <a:pt x="2547" y="18200"/>
                      <a:pt x="2552" y="18202"/>
                      <a:pt x="2555" y="18202"/>
                    </a:cubicBezTo>
                    <a:cubicBezTo>
                      <a:pt x="2556" y="18202"/>
                      <a:pt x="2558" y="18201"/>
                      <a:pt x="2558" y="18200"/>
                    </a:cubicBezTo>
                    <a:cubicBezTo>
                      <a:pt x="2612" y="18042"/>
                      <a:pt x="2639" y="17867"/>
                      <a:pt x="2639" y="17698"/>
                    </a:cubicBezTo>
                    <a:cubicBezTo>
                      <a:pt x="2961" y="17878"/>
                      <a:pt x="3108" y="18227"/>
                      <a:pt x="3239" y="18565"/>
                    </a:cubicBezTo>
                    <a:cubicBezTo>
                      <a:pt x="3233" y="18570"/>
                      <a:pt x="3233" y="18581"/>
                      <a:pt x="3233" y="18586"/>
                    </a:cubicBezTo>
                    <a:cubicBezTo>
                      <a:pt x="3250" y="18919"/>
                      <a:pt x="3228" y="19251"/>
                      <a:pt x="3326" y="19573"/>
                    </a:cubicBezTo>
                    <a:cubicBezTo>
                      <a:pt x="3331" y="19595"/>
                      <a:pt x="3349" y="19605"/>
                      <a:pt x="3366" y="19605"/>
                    </a:cubicBezTo>
                    <a:cubicBezTo>
                      <a:pt x="3387" y="19605"/>
                      <a:pt x="3408" y="19589"/>
                      <a:pt x="3402" y="19562"/>
                    </a:cubicBezTo>
                    <a:cubicBezTo>
                      <a:pt x="3326" y="19306"/>
                      <a:pt x="3320" y="19044"/>
                      <a:pt x="3315" y="18777"/>
                    </a:cubicBezTo>
                    <a:lnTo>
                      <a:pt x="3315" y="18777"/>
                    </a:lnTo>
                    <a:cubicBezTo>
                      <a:pt x="3342" y="18848"/>
                      <a:pt x="3370" y="18913"/>
                      <a:pt x="3397" y="18984"/>
                    </a:cubicBezTo>
                    <a:cubicBezTo>
                      <a:pt x="3615" y="19464"/>
                      <a:pt x="3854" y="19938"/>
                      <a:pt x="4181" y="20352"/>
                    </a:cubicBezTo>
                    <a:cubicBezTo>
                      <a:pt x="4184" y="20353"/>
                      <a:pt x="4187" y="20354"/>
                      <a:pt x="4190" y="20354"/>
                    </a:cubicBezTo>
                    <a:cubicBezTo>
                      <a:pt x="4197" y="20354"/>
                      <a:pt x="4202" y="20349"/>
                      <a:pt x="4198" y="20341"/>
                    </a:cubicBezTo>
                    <a:cubicBezTo>
                      <a:pt x="3871" y="19758"/>
                      <a:pt x="3577" y="19159"/>
                      <a:pt x="3326" y="18537"/>
                    </a:cubicBezTo>
                    <a:cubicBezTo>
                      <a:pt x="3179" y="18161"/>
                      <a:pt x="3021" y="17775"/>
                      <a:pt x="2639" y="17600"/>
                    </a:cubicBezTo>
                    <a:cubicBezTo>
                      <a:pt x="2618" y="17197"/>
                      <a:pt x="2498" y="16777"/>
                      <a:pt x="2443" y="16401"/>
                    </a:cubicBezTo>
                    <a:cubicBezTo>
                      <a:pt x="2411" y="16156"/>
                      <a:pt x="2378" y="15911"/>
                      <a:pt x="2340" y="15671"/>
                    </a:cubicBezTo>
                    <a:lnTo>
                      <a:pt x="2340" y="15671"/>
                    </a:lnTo>
                    <a:cubicBezTo>
                      <a:pt x="2476" y="15873"/>
                      <a:pt x="2667" y="16036"/>
                      <a:pt x="2770" y="16260"/>
                    </a:cubicBezTo>
                    <a:cubicBezTo>
                      <a:pt x="2890" y="16521"/>
                      <a:pt x="2977" y="16805"/>
                      <a:pt x="3021" y="17088"/>
                    </a:cubicBezTo>
                    <a:cubicBezTo>
                      <a:pt x="3026" y="17110"/>
                      <a:pt x="3041" y="17120"/>
                      <a:pt x="3057" y="17120"/>
                    </a:cubicBezTo>
                    <a:cubicBezTo>
                      <a:pt x="3076" y="17120"/>
                      <a:pt x="3095" y="17104"/>
                      <a:pt x="3092" y="17077"/>
                    </a:cubicBezTo>
                    <a:cubicBezTo>
                      <a:pt x="3064" y="16783"/>
                      <a:pt x="3059" y="16461"/>
                      <a:pt x="2912" y="16194"/>
                    </a:cubicBezTo>
                    <a:cubicBezTo>
                      <a:pt x="2743" y="15917"/>
                      <a:pt x="2558" y="15655"/>
                      <a:pt x="2351" y="15404"/>
                    </a:cubicBezTo>
                    <a:cubicBezTo>
                      <a:pt x="2340" y="15388"/>
                      <a:pt x="2323" y="15377"/>
                      <a:pt x="2302" y="15377"/>
                    </a:cubicBezTo>
                    <a:cubicBezTo>
                      <a:pt x="2242" y="14947"/>
                      <a:pt x="2171" y="14511"/>
                      <a:pt x="2067" y="14086"/>
                    </a:cubicBezTo>
                    <a:cubicBezTo>
                      <a:pt x="1991" y="13764"/>
                      <a:pt x="1915" y="13443"/>
                      <a:pt x="1849" y="13121"/>
                    </a:cubicBezTo>
                    <a:lnTo>
                      <a:pt x="1849" y="13121"/>
                    </a:lnTo>
                    <a:cubicBezTo>
                      <a:pt x="2024" y="13410"/>
                      <a:pt x="2269" y="13612"/>
                      <a:pt x="2492" y="13868"/>
                    </a:cubicBezTo>
                    <a:cubicBezTo>
                      <a:pt x="2814" y="14244"/>
                      <a:pt x="2988" y="14690"/>
                      <a:pt x="3113" y="15165"/>
                    </a:cubicBezTo>
                    <a:cubicBezTo>
                      <a:pt x="3116" y="15171"/>
                      <a:pt x="3122" y="15174"/>
                      <a:pt x="3128" y="15174"/>
                    </a:cubicBezTo>
                    <a:cubicBezTo>
                      <a:pt x="3137" y="15174"/>
                      <a:pt x="3146" y="15169"/>
                      <a:pt x="3146" y="15159"/>
                    </a:cubicBezTo>
                    <a:cubicBezTo>
                      <a:pt x="3070" y="14783"/>
                      <a:pt x="2961" y="14413"/>
                      <a:pt x="2748" y="14091"/>
                    </a:cubicBezTo>
                    <a:cubicBezTo>
                      <a:pt x="2487" y="13699"/>
                      <a:pt x="2089" y="13426"/>
                      <a:pt x="1871" y="13001"/>
                    </a:cubicBezTo>
                    <a:cubicBezTo>
                      <a:pt x="1863" y="12985"/>
                      <a:pt x="1848" y="12978"/>
                      <a:pt x="1832" y="12978"/>
                    </a:cubicBezTo>
                    <a:cubicBezTo>
                      <a:pt x="1827" y="12978"/>
                      <a:pt x="1822" y="12978"/>
                      <a:pt x="1817" y="12980"/>
                    </a:cubicBezTo>
                    <a:cubicBezTo>
                      <a:pt x="1735" y="12576"/>
                      <a:pt x="1702" y="12162"/>
                      <a:pt x="1724" y="11748"/>
                    </a:cubicBezTo>
                    <a:cubicBezTo>
                      <a:pt x="1729" y="11634"/>
                      <a:pt x="1740" y="11514"/>
                      <a:pt x="1751" y="11399"/>
                    </a:cubicBezTo>
                    <a:cubicBezTo>
                      <a:pt x="2002" y="11655"/>
                      <a:pt x="2176" y="11950"/>
                      <a:pt x="2203" y="12320"/>
                    </a:cubicBezTo>
                    <a:cubicBezTo>
                      <a:pt x="2203" y="12334"/>
                      <a:pt x="2216" y="12341"/>
                      <a:pt x="2228" y="12341"/>
                    </a:cubicBezTo>
                    <a:cubicBezTo>
                      <a:pt x="2240" y="12341"/>
                      <a:pt x="2252" y="12334"/>
                      <a:pt x="2252" y="12320"/>
                    </a:cubicBezTo>
                    <a:cubicBezTo>
                      <a:pt x="2258" y="11890"/>
                      <a:pt x="2062" y="11525"/>
                      <a:pt x="1773" y="11219"/>
                    </a:cubicBezTo>
                    <a:cubicBezTo>
                      <a:pt x="1844" y="10631"/>
                      <a:pt x="1947" y="10037"/>
                      <a:pt x="1942" y="9449"/>
                    </a:cubicBezTo>
                    <a:cubicBezTo>
                      <a:pt x="1953" y="9111"/>
                      <a:pt x="1926" y="8773"/>
                      <a:pt x="1866" y="8441"/>
                    </a:cubicBezTo>
                    <a:cubicBezTo>
                      <a:pt x="1724" y="7650"/>
                      <a:pt x="1402" y="6904"/>
                      <a:pt x="1239" y="6114"/>
                    </a:cubicBezTo>
                    <a:cubicBezTo>
                      <a:pt x="1065" y="5280"/>
                      <a:pt x="977" y="4436"/>
                      <a:pt x="977" y="3585"/>
                    </a:cubicBezTo>
                    <a:lnTo>
                      <a:pt x="977" y="2834"/>
                    </a:lnTo>
                    <a:cubicBezTo>
                      <a:pt x="1097" y="3084"/>
                      <a:pt x="1255" y="3318"/>
                      <a:pt x="1392" y="3558"/>
                    </a:cubicBezTo>
                    <a:cubicBezTo>
                      <a:pt x="1571" y="3885"/>
                      <a:pt x="1729" y="4228"/>
                      <a:pt x="1866" y="4577"/>
                    </a:cubicBezTo>
                    <a:cubicBezTo>
                      <a:pt x="1964" y="4801"/>
                      <a:pt x="2029" y="5040"/>
                      <a:pt x="2056" y="5286"/>
                    </a:cubicBezTo>
                    <a:cubicBezTo>
                      <a:pt x="2056" y="5296"/>
                      <a:pt x="2056" y="5302"/>
                      <a:pt x="2056" y="5307"/>
                    </a:cubicBezTo>
                    <a:cubicBezTo>
                      <a:pt x="2084" y="5520"/>
                      <a:pt x="2089" y="5732"/>
                      <a:pt x="2078" y="5939"/>
                    </a:cubicBezTo>
                    <a:cubicBezTo>
                      <a:pt x="2056" y="6277"/>
                      <a:pt x="2051" y="6610"/>
                      <a:pt x="2127" y="6937"/>
                    </a:cubicBezTo>
                    <a:cubicBezTo>
                      <a:pt x="2258" y="7509"/>
                      <a:pt x="2530" y="8059"/>
                      <a:pt x="2634" y="8642"/>
                    </a:cubicBezTo>
                    <a:cubicBezTo>
                      <a:pt x="2416" y="8871"/>
                      <a:pt x="2203" y="9247"/>
                      <a:pt x="2187" y="9568"/>
                    </a:cubicBezTo>
                    <a:cubicBezTo>
                      <a:pt x="2187" y="9584"/>
                      <a:pt x="2198" y="9593"/>
                      <a:pt x="2209" y="9593"/>
                    </a:cubicBezTo>
                    <a:cubicBezTo>
                      <a:pt x="2216" y="9593"/>
                      <a:pt x="2223" y="9588"/>
                      <a:pt x="2225" y="9579"/>
                    </a:cubicBezTo>
                    <a:cubicBezTo>
                      <a:pt x="2302" y="9400"/>
                      <a:pt x="2394" y="9231"/>
                      <a:pt x="2498" y="9073"/>
                    </a:cubicBezTo>
                    <a:cubicBezTo>
                      <a:pt x="2563" y="8985"/>
                      <a:pt x="2612" y="8893"/>
                      <a:pt x="2661" y="8800"/>
                    </a:cubicBezTo>
                    <a:cubicBezTo>
                      <a:pt x="2667" y="8844"/>
                      <a:pt x="2672" y="8893"/>
                      <a:pt x="2672" y="8942"/>
                    </a:cubicBezTo>
                    <a:cubicBezTo>
                      <a:pt x="2688" y="9247"/>
                      <a:pt x="2737" y="10081"/>
                      <a:pt x="2405" y="10239"/>
                    </a:cubicBezTo>
                    <a:cubicBezTo>
                      <a:pt x="2372" y="10255"/>
                      <a:pt x="2378" y="10310"/>
                      <a:pt x="2421" y="10315"/>
                    </a:cubicBezTo>
                    <a:cubicBezTo>
                      <a:pt x="2436" y="10317"/>
                      <a:pt x="2449" y="10318"/>
                      <a:pt x="2463" y="10318"/>
                    </a:cubicBezTo>
                    <a:cubicBezTo>
                      <a:pt x="2804" y="10318"/>
                      <a:pt x="2825" y="9598"/>
                      <a:pt x="2841" y="9378"/>
                    </a:cubicBezTo>
                    <a:cubicBezTo>
                      <a:pt x="2890" y="8691"/>
                      <a:pt x="2650" y="8092"/>
                      <a:pt x="2438" y="7449"/>
                    </a:cubicBezTo>
                    <a:cubicBezTo>
                      <a:pt x="2274" y="6964"/>
                      <a:pt x="2198" y="6457"/>
                      <a:pt x="2220" y="5950"/>
                    </a:cubicBezTo>
                    <a:cubicBezTo>
                      <a:pt x="2225" y="5771"/>
                      <a:pt x="2231" y="5585"/>
                      <a:pt x="2220" y="5411"/>
                    </a:cubicBezTo>
                    <a:lnTo>
                      <a:pt x="2220" y="5411"/>
                    </a:lnTo>
                    <a:cubicBezTo>
                      <a:pt x="2356" y="5482"/>
                      <a:pt x="2481" y="5574"/>
                      <a:pt x="2590" y="5683"/>
                    </a:cubicBezTo>
                    <a:cubicBezTo>
                      <a:pt x="2737" y="5847"/>
                      <a:pt x="2836" y="6054"/>
                      <a:pt x="2863" y="6277"/>
                    </a:cubicBezTo>
                    <a:cubicBezTo>
                      <a:pt x="2863" y="6284"/>
                      <a:pt x="2868" y="6287"/>
                      <a:pt x="2873" y="6287"/>
                    </a:cubicBezTo>
                    <a:cubicBezTo>
                      <a:pt x="2881" y="6287"/>
                      <a:pt x="2890" y="6281"/>
                      <a:pt x="2890" y="6272"/>
                    </a:cubicBezTo>
                    <a:cubicBezTo>
                      <a:pt x="2830" y="5809"/>
                      <a:pt x="2585" y="5542"/>
                      <a:pt x="2214" y="5302"/>
                    </a:cubicBezTo>
                    <a:cubicBezTo>
                      <a:pt x="2198" y="5160"/>
                      <a:pt x="2165" y="5019"/>
                      <a:pt x="2122" y="4882"/>
                    </a:cubicBezTo>
                    <a:cubicBezTo>
                      <a:pt x="1838" y="4038"/>
                      <a:pt x="1386" y="3302"/>
                      <a:pt x="988" y="2517"/>
                    </a:cubicBezTo>
                    <a:cubicBezTo>
                      <a:pt x="983" y="2507"/>
                      <a:pt x="977" y="2501"/>
                      <a:pt x="967" y="2490"/>
                    </a:cubicBezTo>
                    <a:cubicBezTo>
                      <a:pt x="972" y="2060"/>
                      <a:pt x="999" y="1629"/>
                      <a:pt x="1048" y="1204"/>
                    </a:cubicBezTo>
                    <a:cubicBezTo>
                      <a:pt x="1184" y="1444"/>
                      <a:pt x="1359" y="1667"/>
                      <a:pt x="1560" y="1858"/>
                    </a:cubicBezTo>
                    <a:cubicBezTo>
                      <a:pt x="1555" y="1864"/>
                      <a:pt x="1555" y="1869"/>
                      <a:pt x="1555" y="1874"/>
                    </a:cubicBezTo>
                    <a:cubicBezTo>
                      <a:pt x="1517" y="2250"/>
                      <a:pt x="1522" y="2632"/>
                      <a:pt x="1571" y="3002"/>
                    </a:cubicBezTo>
                    <a:cubicBezTo>
                      <a:pt x="1574" y="3024"/>
                      <a:pt x="1592" y="3035"/>
                      <a:pt x="1610" y="3035"/>
                    </a:cubicBezTo>
                    <a:cubicBezTo>
                      <a:pt x="1627" y="3035"/>
                      <a:pt x="1645" y="3024"/>
                      <a:pt x="1648" y="3002"/>
                    </a:cubicBezTo>
                    <a:cubicBezTo>
                      <a:pt x="1697" y="2670"/>
                      <a:pt x="1718" y="2332"/>
                      <a:pt x="1708" y="2000"/>
                    </a:cubicBezTo>
                    <a:lnTo>
                      <a:pt x="1708" y="2000"/>
                    </a:lnTo>
                    <a:cubicBezTo>
                      <a:pt x="1718" y="2005"/>
                      <a:pt x="1729" y="2016"/>
                      <a:pt x="1740" y="2027"/>
                    </a:cubicBezTo>
                    <a:cubicBezTo>
                      <a:pt x="1920" y="2180"/>
                      <a:pt x="2084" y="2349"/>
                      <a:pt x="2236" y="2523"/>
                    </a:cubicBezTo>
                    <a:cubicBezTo>
                      <a:pt x="2198" y="2986"/>
                      <a:pt x="2220" y="3526"/>
                      <a:pt x="2411" y="3940"/>
                    </a:cubicBezTo>
                    <a:cubicBezTo>
                      <a:pt x="2413" y="3944"/>
                      <a:pt x="2415" y="3946"/>
                      <a:pt x="2418" y="3946"/>
                    </a:cubicBezTo>
                    <a:cubicBezTo>
                      <a:pt x="2423" y="3946"/>
                      <a:pt x="2427" y="3941"/>
                      <a:pt x="2427" y="3934"/>
                    </a:cubicBezTo>
                    <a:cubicBezTo>
                      <a:pt x="2345" y="3531"/>
                      <a:pt x="2411" y="3111"/>
                      <a:pt x="2378" y="2703"/>
                    </a:cubicBezTo>
                    <a:lnTo>
                      <a:pt x="2378" y="2703"/>
                    </a:lnTo>
                    <a:cubicBezTo>
                      <a:pt x="2667" y="3090"/>
                      <a:pt x="2863" y="3531"/>
                      <a:pt x="2955" y="4000"/>
                    </a:cubicBezTo>
                    <a:cubicBezTo>
                      <a:pt x="2963" y="4032"/>
                      <a:pt x="2991" y="4048"/>
                      <a:pt x="3017" y="4048"/>
                    </a:cubicBezTo>
                    <a:cubicBezTo>
                      <a:pt x="3044" y="4048"/>
                      <a:pt x="3070" y="4030"/>
                      <a:pt x="3070" y="3994"/>
                    </a:cubicBezTo>
                    <a:cubicBezTo>
                      <a:pt x="3097" y="3351"/>
                      <a:pt x="2694" y="2725"/>
                      <a:pt x="2263" y="2272"/>
                    </a:cubicBezTo>
                    <a:cubicBezTo>
                      <a:pt x="2018" y="2016"/>
                      <a:pt x="1697" y="1809"/>
                      <a:pt x="1473" y="1537"/>
                    </a:cubicBezTo>
                    <a:cubicBezTo>
                      <a:pt x="1304" y="1324"/>
                      <a:pt x="1212" y="1090"/>
                      <a:pt x="1103" y="856"/>
                    </a:cubicBezTo>
                    <a:lnTo>
                      <a:pt x="1103" y="856"/>
                    </a:lnTo>
                    <a:cubicBezTo>
                      <a:pt x="1179" y="915"/>
                      <a:pt x="1261" y="970"/>
                      <a:pt x="1343" y="1024"/>
                    </a:cubicBezTo>
                    <a:cubicBezTo>
                      <a:pt x="1348" y="1046"/>
                      <a:pt x="1364" y="1068"/>
                      <a:pt x="1386" y="1073"/>
                    </a:cubicBezTo>
                    <a:lnTo>
                      <a:pt x="1435" y="1084"/>
                    </a:lnTo>
                    <a:cubicBezTo>
                      <a:pt x="1838" y="1324"/>
                      <a:pt x="2280" y="1504"/>
                      <a:pt x="2590" y="1869"/>
                    </a:cubicBezTo>
                    <a:cubicBezTo>
                      <a:pt x="2599" y="1879"/>
                      <a:pt x="2609" y="1883"/>
                      <a:pt x="2618" y="1883"/>
                    </a:cubicBezTo>
                    <a:cubicBezTo>
                      <a:pt x="2645" y="1883"/>
                      <a:pt x="2669" y="1850"/>
                      <a:pt x="2645" y="1825"/>
                    </a:cubicBezTo>
                    <a:cubicBezTo>
                      <a:pt x="2394" y="1509"/>
                      <a:pt x="2056" y="1324"/>
                      <a:pt x="1718" y="1128"/>
                    </a:cubicBezTo>
                    <a:lnTo>
                      <a:pt x="1718" y="1128"/>
                    </a:lnTo>
                    <a:cubicBezTo>
                      <a:pt x="2002" y="1155"/>
                      <a:pt x="2285" y="1155"/>
                      <a:pt x="2519" y="1340"/>
                    </a:cubicBezTo>
                    <a:cubicBezTo>
                      <a:pt x="2527" y="1346"/>
                      <a:pt x="2535" y="1348"/>
                      <a:pt x="2542" y="1348"/>
                    </a:cubicBezTo>
                    <a:cubicBezTo>
                      <a:pt x="2575" y="1348"/>
                      <a:pt x="2606" y="1307"/>
                      <a:pt x="2579" y="1281"/>
                    </a:cubicBezTo>
                    <a:cubicBezTo>
                      <a:pt x="2263" y="986"/>
                      <a:pt x="1817" y="1014"/>
                      <a:pt x="1419" y="926"/>
                    </a:cubicBezTo>
                    <a:cubicBezTo>
                      <a:pt x="1413" y="924"/>
                      <a:pt x="1408" y="922"/>
                      <a:pt x="1403" y="922"/>
                    </a:cubicBezTo>
                    <a:cubicBezTo>
                      <a:pt x="1398" y="922"/>
                      <a:pt x="1394" y="924"/>
                      <a:pt x="1392" y="926"/>
                    </a:cubicBezTo>
                    <a:cubicBezTo>
                      <a:pt x="1283" y="856"/>
                      <a:pt x="1184" y="779"/>
                      <a:pt x="1092" y="692"/>
                    </a:cubicBezTo>
                    <a:cubicBezTo>
                      <a:pt x="1086" y="687"/>
                      <a:pt x="1076" y="681"/>
                      <a:pt x="1065" y="681"/>
                    </a:cubicBezTo>
                    <a:cubicBezTo>
                      <a:pt x="1092" y="490"/>
                      <a:pt x="1103" y="300"/>
                      <a:pt x="1103" y="109"/>
                    </a:cubicBezTo>
                    <a:cubicBezTo>
                      <a:pt x="1106" y="42"/>
                      <a:pt x="1051" y="1"/>
                      <a:pt x="99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84"/>
              <p:cNvSpPr/>
              <p:nvPr/>
            </p:nvSpPr>
            <p:spPr>
              <a:xfrm>
                <a:off x="4906830" y="3546656"/>
                <a:ext cx="45870" cy="41902"/>
              </a:xfrm>
              <a:custGeom>
                <a:rect b="b" l="l" r="r" t="t"/>
                <a:pathLst>
                  <a:path extrusionOk="0" h="1658" w="1815">
                    <a:moveTo>
                      <a:pt x="1008" y="1"/>
                    </a:moveTo>
                    <a:cubicBezTo>
                      <a:pt x="1008" y="1"/>
                      <a:pt x="246" y="693"/>
                      <a:pt x="0" y="1014"/>
                    </a:cubicBezTo>
                    <a:lnTo>
                      <a:pt x="175" y="1199"/>
                    </a:lnTo>
                    <a:cubicBezTo>
                      <a:pt x="175" y="1199"/>
                      <a:pt x="474" y="960"/>
                      <a:pt x="616" y="921"/>
                    </a:cubicBezTo>
                    <a:cubicBezTo>
                      <a:pt x="622" y="920"/>
                      <a:pt x="627" y="919"/>
                      <a:pt x="631" y="919"/>
                    </a:cubicBezTo>
                    <a:cubicBezTo>
                      <a:pt x="731" y="919"/>
                      <a:pt x="494" y="1378"/>
                      <a:pt x="442" y="1477"/>
                    </a:cubicBezTo>
                    <a:cubicBezTo>
                      <a:pt x="382" y="1581"/>
                      <a:pt x="485" y="1613"/>
                      <a:pt x="518" y="1624"/>
                    </a:cubicBezTo>
                    <a:cubicBezTo>
                      <a:pt x="551" y="1637"/>
                      <a:pt x="585" y="1658"/>
                      <a:pt x="624" y="1658"/>
                    </a:cubicBezTo>
                    <a:cubicBezTo>
                      <a:pt x="680" y="1658"/>
                      <a:pt x="745" y="1613"/>
                      <a:pt x="823" y="1434"/>
                    </a:cubicBezTo>
                    <a:cubicBezTo>
                      <a:pt x="923" y="1196"/>
                      <a:pt x="974" y="1099"/>
                      <a:pt x="1048" y="1099"/>
                    </a:cubicBezTo>
                    <a:cubicBezTo>
                      <a:pt x="1068" y="1099"/>
                      <a:pt x="1088" y="1105"/>
                      <a:pt x="1112" y="1118"/>
                    </a:cubicBezTo>
                    <a:cubicBezTo>
                      <a:pt x="1254" y="1194"/>
                      <a:pt x="1330" y="1592"/>
                      <a:pt x="1330" y="1592"/>
                    </a:cubicBezTo>
                    <a:lnTo>
                      <a:pt x="1608" y="1472"/>
                    </a:lnTo>
                    <a:cubicBezTo>
                      <a:pt x="1608" y="1472"/>
                      <a:pt x="1308" y="867"/>
                      <a:pt x="1559" y="475"/>
                    </a:cubicBezTo>
                    <a:cubicBezTo>
                      <a:pt x="1815" y="82"/>
                      <a:pt x="1008" y="1"/>
                      <a:pt x="100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84"/>
              <p:cNvSpPr/>
              <p:nvPr/>
            </p:nvSpPr>
            <p:spPr>
              <a:xfrm>
                <a:off x="4938193" y="3484991"/>
                <a:ext cx="70662" cy="34800"/>
              </a:xfrm>
              <a:custGeom>
                <a:rect b="b" l="l" r="r" t="t"/>
                <a:pathLst>
                  <a:path extrusionOk="0" h="1377" w="2796">
                    <a:moveTo>
                      <a:pt x="1463" y="0"/>
                    </a:moveTo>
                    <a:cubicBezTo>
                      <a:pt x="906" y="0"/>
                      <a:pt x="154" y="379"/>
                      <a:pt x="29" y="893"/>
                    </a:cubicBezTo>
                    <a:cubicBezTo>
                      <a:pt x="1" y="996"/>
                      <a:pt x="98" y="1067"/>
                      <a:pt x="189" y="1067"/>
                    </a:cubicBezTo>
                    <a:cubicBezTo>
                      <a:pt x="203" y="1067"/>
                      <a:pt x="217" y="1066"/>
                      <a:pt x="231" y="1062"/>
                    </a:cubicBezTo>
                    <a:cubicBezTo>
                      <a:pt x="421" y="1013"/>
                      <a:pt x="552" y="871"/>
                      <a:pt x="705" y="751"/>
                    </a:cubicBezTo>
                    <a:cubicBezTo>
                      <a:pt x="890" y="610"/>
                      <a:pt x="1097" y="506"/>
                      <a:pt x="1315" y="430"/>
                    </a:cubicBezTo>
                    <a:cubicBezTo>
                      <a:pt x="1438" y="393"/>
                      <a:pt x="1548" y="368"/>
                      <a:pt x="1654" y="368"/>
                    </a:cubicBezTo>
                    <a:cubicBezTo>
                      <a:pt x="1735" y="368"/>
                      <a:pt x="1814" y="383"/>
                      <a:pt x="1893" y="419"/>
                    </a:cubicBezTo>
                    <a:cubicBezTo>
                      <a:pt x="1800" y="544"/>
                      <a:pt x="1756" y="697"/>
                      <a:pt x="1773" y="849"/>
                    </a:cubicBezTo>
                    <a:cubicBezTo>
                      <a:pt x="1773" y="881"/>
                      <a:pt x="1798" y="897"/>
                      <a:pt x="1823" y="897"/>
                    </a:cubicBezTo>
                    <a:cubicBezTo>
                      <a:pt x="1846" y="897"/>
                      <a:pt x="1868" y="883"/>
                      <a:pt x="1871" y="855"/>
                    </a:cubicBezTo>
                    <a:cubicBezTo>
                      <a:pt x="1882" y="730"/>
                      <a:pt x="1931" y="604"/>
                      <a:pt x="2018" y="512"/>
                    </a:cubicBezTo>
                    <a:lnTo>
                      <a:pt x="2029" y="495"/>
                    </a:lnTo>
                    <a:cubicBezTo>
                      <a:pt x="2045" y="512"/>
                      <a:pt x="2056" y="522"/>
                      <a:pt x="2072" y="539"/>
                    </a:cubicBezTo>
                    <a:cubicBezTo>
                      <a:pt x="2105" y="566"/>
                      <a:pt x="2132" y="593"/>
                      <a:pt x="2160" y="631"/>
                    </a:cubicBezTo>
                    <a:cubicBezTo>
                      <a:pt x="1963" y="795"/>
                      <a:pt x="1942" y="1029"/>
                      <a:pt x="1936" y="1274"/>
                    </a:cubicBezTo>
                    <a:cubicBezTo>
                      <a:pt x="1936" y="1302"/>
                      <a:pt x="1955" y="1314"/>
                      <a:pt x="1976" y="1314"/>
                    </a:cubicBezTo>
                    <a:cubicBezTo>
                      <a:pt x="2001" y="1314"/>
                      <a:pt x="2029" y="1296"/>
                      <a:pt x="2029" y="1264"/>
                    </a:cubicBezTo>
                    <a:cubicBezTo>
                      <a:pt x="2023" y="1165"/>
                      <a:pt x="2034" y="1067"/>
                      <a:pt x="2051" y="964"/>
                    </a:cubicBezTo>
                    <a:cubicBezTo>
                      <a:pt x="2072" y="866"/>
                      <a:pt x="2127" y="768"/>
                      <a:pt x="2203" y="691"/>
                    </a:cubicBezTo>
                    <a:cubicBezTo>
                      <a:pt x="2296" y="882"/>
                      <a:pt x="2328" y="1095"/>
                      <a:pt x="2301" y="1307"/>
                    </a:cubicBezTo>
                    <a:cubicBezTo>
                      <a:pt x="2295" y="1351"/>
                      <a:pt x="2330" y="1376"/>
                      <a:pt x="2364" y="1376"/>
                    </a:cubicBezTo>
                    <a:cubicBezTo>
                      <a:pt x="2391" y="1376"/>
                      <a:pt x="2417" y="1362"/>
                      <a:pt x="2427" y="1329"/>
                    </a:cubicBezTo>
                    <a:cubicBezTo>
                      <a:pt x="2481" y="1138"/>
                      <a:pt x="2487" y="937"/>
                      <a:pt x="2437" y="740"/>
                    </a:cubicBezTo>
                    <a:lnTo>
                      <a:pt x="2437" y="740"/>
                    </a:lnTo>
                    <a:cubicBezTo>
                      <a:pt x="2481" y="757"/>
                      <a:pt x="2519" y="773"/>
                      <a:pt x="2557" y="789"/>
                    </a:cubicBezTo>
                    <a:cubicBezTo>
                      <a:pt x="2634" y="822"/>
                      <a:pt x="2704" y="871"/>
                      <a:pt x="2754" y="937"/>
                    </a:cubicBezTo>
                    <a:cubicBezTo>
                      <a:pt x="2758" y="939"/>
                      <a:pt x="2763" y="940"/>
                      <a:pt x="2768" y="940"/>
                    </a:cubicBezTo>
                    <a:cubicBezTo>
                      <a:pt x="2784" y="940"/>
                      <a:pt x="2796" y="926"/>
                      <a:pt x="2792" y="909"/>
                    </a:cubicBezTo>
                    <a:cubicBezTo>
                      <a:pt x="2737" y="762"/>
                      <a:pt x="2574" y="593"/>
                      <a:pt x="2405" y="582"/>
                    </a:cubicBezTo>
                    <a:lnTo>
                      <a:pt x="2378" y="582"/>
                    </a:lnTo>
                    <a:cubicBezTo>
                      <a:pt x="2318" y="452"/>
                      <a:pt x="2236" y="332"/>
                      <a:pt x="2127" y="239"/>
                    </a:cubicBezTo>
                    <a:cubicBezTo>
                      <a:pt x="2196" y="218"/>
                      <a:pt x="2268" y="207"/>
                      <a:pt x="2340" y="207"/>
                    </a:cubicBezTo>
                    <a:cubicBezTo>
                      <a:pt x="2432" y="207"/>
                      <a:pt x="2523" y="224"/>
                      <a:pt x="2612" y="261"/>
                    </a:cubicBezTo>
                    <a:cubicBezTo>
                      <a:pt x="2616" y="262"/>
                      <a:pt x="2619" y="262"/>
                      <a:pt x="2623" y="262"/>
                    </a:cubicBezTo>
                    <a:cubicBezTo>
                      <a:pt x="2654" y="262"/>
                      <a:pt x="2669" y="221"/>
                      <a:pt x="2639" y="201"/>
                    </a:cubicBezTo>
                    <a:cubicBezTo>
                      <a:pt x="2509" y="127"/>
                      <a:pt x="2362" y="88"/>
                      <a:pt x="2213" y="88"/>
                    </a:cubicBezTo>
                    <a:cubicBezTo>
                      <a:pt x="2144" y="88"/>
                      <a:pt x="2075" y="96"/>
                      <a:pt x="2007" y="114"/>
                    </a:cubicBezTo>
                    <a:cubicBezTo>
                      <a:pt x="1991" y="119"/>
                      <a:pt x="1980" y="125"/>
                      <a:pt x="1969" y="136"/>
                    </a:cubicBezTo>
                    <a:cubicBezTo>
                      <a:pt x="1876" y="87"/>
                      <a:pt x="1778" y="48"/>
                      <a:pt x="1675" y="21"/>
                    </a:cubicBezTo>
                    <a:cubicBezTo>
                      <a:pt x="1609" y="7"/>
                      <a:pt x="1538" y="0"/>
                      <a:pt x="14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84"/>
              <p:cNvSpPr/>
              <p:nvPr/>
            </p:nvSpPr>
            <p:spPr>
              <a:xfrm>
                <a:off x="4903671" y="3485219"/>
                <a:ext cx="80164" cy="84739"/>
              </a:xfrm>
              <a:custGeom>
                <a:rect b="b" l="l" r="r" t="t"/>
                <a:pathLst>
                  <a:path extrusionOk="0" h="3353" w="3172">
                    <a:moveTo>
                      <a:pt x="1276" y="0"/>
                    </a:moveTo>
                    <a:cubicBezTo>
                      <a:pt x="1226" y="0"/>
                      <a:pt x="1184" y="5"/>
                      <a:pt x="1155" y="12"/>
                    </a:cubicBezTo>
                    <a:cubicBezTo>
                      <a:pt x="1155" y="12"/>
                      <a:pt x="0" y="230"/>
                      <a:pt x="136" y="1238"/>
                    </a:cubicBezTo>
                    <a:cubicBezTo>
                      <a:pt x="278" y="2241"/>
                      <a:pt x="578" y="2497"/>
                      <a:pt x="1052" y="2715"/>
                    </a:cubicBezTo>
                    <a:cubicBezTo>
                      <a:pt x="1390" y="2872"/>
                      <a:pt x="1972" y="3352"/>
                      <a:pt x="2398" y="3352"/>
                    </a:cubicBezTo>
                    <a:cubicBezTo>
                      <a:pt x="2563" y="3352"/>
                      <a:pt x="2705" y="3281"/>
                      <a:pt x="2801" y="3091"/>
                    </a:cubicBezTo>
                    <a:cubicBezTo>
                      <a:pt x="3150" y="2410"/>
                      <a:pt x="3171" y="1838"/>
                      <a:pt x="2725" y="1304"/>
                    </a:cubicBezTo>
                    <a:cubicBezTo>
                      <a:pt x="2272" y="775"/>
                      <a:pt x="1820" y="661"/>
                      <a:pt x="1880" y="350"/>
                    </a:cubicBezTo>
                    <a:cubicBezTo>
                      <a:pt x="1929" y="93"/>
                      <a:pt x="1514" y="0"/>
                      <a:pt x="127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8879" name="Google Shape;18879;p84"/>
          <p:cNvSpPr/>
          <p:nvPr/>
        </p:nvSpPr>
        <p:spPr>
          <a:xfrm>
            <a:off x="5890180" y="1558993"/>
            <a:ext cx="451013" cy="1136125"/>
          </a:xfrm>
          <a:custGeom>
            <a:rect b="b" l="l" r="r" t="t"/>
            <a:pathLst>
              <a:path extrusionOk="0" h="44955" w="17846">
                <a:moveTo>
                  <a:pt x="8915" y="1"/>
                </a:moveTo>
                <a:cubicBezTo>
                  <a:pt x="6365" y="17"/>
                  <a:pt x="6904" y="2693"/>
                  <a:pt x="6904" y="2693"/>
                </a:cubicBezTo>
                <a:cubicBezTo>
                  <a:pt x="6474" y="2916"/>
                  <a:pt x="6812" y="3559"/>
                  <a:pt x="6844" y="3897"/>
                </a:cubicBezTo>
                <a:cubicBezTo>
                  <a:pt x="6871" y="4240"/>
                  <a:pt x="7084" y="4256"/>
                  <a:pt x="7084" y="4256"/>
                </a:cubicBezTo>
                <a:cubicBezTo>
                  <a:pt x="7198" y="4769"/>
                  <a:pt x="7678" y="5575"/>
                  <a:pt x="7678" y="5575"/>
                </a:cubicBezTo>
                <a:cubicBezTo>
                  <a:pt x="7874" y="7831"/>
                  <a:pt x="5422" y="7766"/>
                  <a:pt x="4234" y="8474"/>
                </a:cubicBezTo>
                <a:cubicBezTo>
                  <a:pt x="3041" y="9182"/>
                  <a:pt x="3362" y="11215"/>
                  <a:pt x="3362" y="12888"/>
                </a:cubicBezTo>
                <a:cubicBezTo>
                  <a:pt x="3362" y="14566"/>
                  <a:pt x="2817" y="16081"/>
                  <a:pt x="2332" y="18173"/>
                </a:cubicBezTo>
                <a:cubicBezTo>
                  <a:pt x="1935" y="19901"/>
                  <a:pt x="1755" y="21137"/>
                  <a:pt x="1700" y="21524"/>
                </a:cubicBezTo>
                <a:cubicBezTo>
                  <a:pt x="1542" y="21552"/>
                  <a:pt x="1177" y="21677"/>
                  <a:pt x="774" y="22260"/>
                </a:cubicBezTo>
                <a:cubicBezTo>
                  <a:pt x="540" y="22603"/>
                  <a:pt x="469" y="22936"/>
                  <a:pt x="300" y="23110"/>
                </a:cubicBezTo>
                <a:cubicBezTo>
                  <a:pt x="205" y="23205"/>
                  <a:pt x="280" y="23371"/>
                  <a:pt x="441" y="23371"/>
                </a:cubicBezTo>
                <a:cubicBezTo>
                  <a:pt x="568" y="23371"/>
                  <a:pt x="749" y="23268"/>
                  <a:pt x="943" y="22946"/>
                </a:cubicBezTo>
                <a:lnTo>
                  <a:pt x="943" y="22946"/>
                </a:lnTo>
                <a:lnTo>
                  <a:pt x="147" y="24805"/>
                </a:lnTo>
                <a:cubicBezTo>
                  <a:pt x="147" y="24805"/>
                  <a:pt x="0" y="25077"/>
                  <a:pt x="235" y="25104"/>
                </a:cubicBezTo>
                <a:cubicBezTo>
                  <a:pt x="241" y="25105"/>
                  <a:pt x="247" y="25106"/>
                  <a:pt x="253" y="25106"/>
                </a:cubicBezTo>
                <a:cubicBezTo>
                  <a:pt x="599" y="25106"/>
                  <a:pt x="886" y="23786"/>
                  <a:pt x="1041" y="23786"/>
                </a:cubicBezTo>
                <a:cubicBezTo>
                  <a:pt x="1155" y="23786"/>
                  <a:pt x="404" y="25306"/>
                  <a:pt x="779" y="25431"/>
                </a:cubicBezTo>
                <a:cubicBezTo>
                  <a:pt x="793" y="25435"/>
                  <a:pt x="805" y="25437"/>
                  <a:pt x="818" y="25437"/>
                </a:cubicBezTo>
                <a:cubicBezTo>
                  <a:pt x="1182" y="25437"/>
                  <a:pt x="1437" y="23862"/>
                  <a:pt x="1519" y="23862"/>
                </a:cubicBezTo>
                <a:cubicBezTo>
                  <a:pt x="1519" y="23862"/>
                  <a:pt x="1520" y="23862"/>
                  <a:pt x="1521" y="23862"/>
                </a:cubicBezTo>
                <a:cubicBezTo>
                  <a:pt x="1613" y="23889"/>
                  <a:pt x="1085" y="25268"/>
                  <a:pt x="1384" y="25371"/>
                </a:cubicBezTo>
                <a:cubicBezTo>
                  <a:pt x="1399" y="25377"/>
                  <a:pt x="1414" y="25379"/>
                  <a:pt x="1428" y="25379"/>
                </a:cubicBezTo>
                <a:cubicBezTo>
                  <a:pt x="1774" y="25379"/>
                  <a:pt x="1780" y="23840"/>
                  <a:pt x="2005" y="23840"/>
                </a:cubicBezTo>
                <a:cubicBezTo>
                  <a:pt x="2007" y="23840"/>
                  <a:pt x="2009" y="23840"/>
                  <a:pt x="2011" y="23840"/>
                </a:cubicBezTo>
                <a:cubicBezTo>
                  <a:pt x="2060" y="23846"/>
                  <a:pt x="1695" y="25012"/>
                  <a:pt x="1956" y="25012"/>
                </a:cubicBezTo>
                <a:cubicBezTo>
                  <a:pt x="2213" y="25012"/>
                  <a:pt x="2218" y="24238"/>
                  <a:pt x="2463" y="23846"/>
                </a:cubicBezTo>
                <a:cubicBezTo>
                  <a:pt x="2698" y="23486"/>
                  <a:pt x="2997" y="22434"/>
                  <a:pt x="2845" y="21906"/>
                </a:cubicBezTo>
                <a:cubicBezTo>
                  <a:pt x="3281" y="20467"/>
                  <a:pt x="4354" y="17568"/>
                  <a:pt x="4616" y="16304"/>
                </a:cubicBezTo>
                <a:cubicBezTo>
                  <a:pt x="4904" y="14887"/>
                  <a:pt x="5389" y="12119"/>
                  <a:pt x="5389" y="12119"/>
                </a:cubicBezTo>
                <a:cubicBezTo>
                  <a:pt x="5842" y="13018"/>
                  <a:pt x="6098" y="17111"/>
                  <a:pt x="5711" y="18206"/>
                </a:cubicBezTo>
                <a:cubicBezTo>
                  <a:pt x="5324" y="19307"/>
                  <a:pt x="4419" y="21944"/>
                  <a:pt x="4806" y="24396"/>
                </a:cubicBezTo>
                <a:cubicBezTo>
                  <a:pt x="5193" y="26843"/>
                  <a:pt x="5515" y="30161"/>
                  <a:pt x="5389" y="33033"/>
                </a:cubicBezTo>
                <a:cubicBezTo>
                  <a:pt x="5259" y="35899"/>
                  <a:pt x="5744" y="39026"/>
                  <a:pt x="6130" y="41184"/>
                </a:cubicBezTo>
                <a:cubicBezTo>
                  <a:pt x="6517" y="43342"/>
                  <a:pt x="6065" y="43892"/>
                  <a:pt x="5776" y="44279"/>
                </a:cubicBezTo>
                <a:cubicBezTo>
                  <a:pt x="5487" y="44666"/>
                  <a:pt x="6065" y="44955"/>
                  <a:pt x="6065" y="44955"/>
                </a:cubicBezTo>
                <a:lnTo>
                  <a:pt x="7547" y="44955"/>
                </a:lnTo>
                <a:cubicBezTo>
                  <a:pt x="8092" y="44955"/>
                  <a:pt x="7934" y="44568"/>
                  <a:pt x="7743" y="43440"/>
                </a:cubicBezTo>
                <a:cubicBezTo>
                  <a:pt x="7547" y="42312"/>
                  <a:pt x="7356" y="41408"/>
                  <a:pt x="7580" y="39925"/>
                </a:cubicBezTo>
                <a:cubicBezTo>
                  <a:pt x="7874" y="38062"/>
                  <a:pt x="7972" y="36171"/>
                  <a:pt x="7869" y="34286"/>
                </a:cubicBezTo>
                <a:cubicBezTo>
                  <a:pt x="7743" y="32030"/>
                  <a:pt x="7771" y="31583"/>
                  <a:pt x="8190" y="29905"/>
                </a:cubicBezTo>
                <a:cubicBezTo>
                  <a:pt x="8566" y="28412"/>
                  <a:pt x="8860" y="24396"/>
                  <a:pt x="8920" y="23535"/>
                </a:cubicBezTo>
                <a:cubicBezTo>
                  <a:pt x="8980" y="24396"/>
                  <a:pt x="9280" y="28412"/>
                  <a:pt x="9650" y="29905"/>
                </a:cubicBezTo>
                <a:cubicBezTo>
                  <a:pt x="10070" y="31583"/>
                  <a:pt x="10103" y="32030"/>
                  <a:pt x="9972" y="34286"/>
                </a:cubicBezTo>
                <a:cubicBezTo>
                  <a:pt x="9874" y="36171"/>
                  <a:pt x="9966" y="38062"/>
                  <a:pt x="10266" y="39925"/>
                </a:cubicBezTo>
                <a:cubicBezTo>
                  <a:pt x="10490" y="41408"/>
                  <a:pt x="10293" y="42312"/>
                  <a:pt x="10103" y="43440"/>
                </a:cubicBezTo>
                <a:cubicBezTo>
                  <a:pt x="9907" y="44568"/>
                  <a:pt x="9749" y="44955"/>
                  <a:pt x="10293" y="44955"/>
                </a:cubicBezTo>
                <a:lnTo>
                  <a:pt x="11776" y="44955"/>
                </a:lnTo>
                <a:cubicBezTo>
                  <a:pt x="11776" y="44955"/>
                  <a:pt x="12359" y="44666"/>
                  <a:pt x="12070" y="44279"/>
                </a:cubicBezTo>
                <a:cubicBezTo>
                  <a:pt x="11776" y="43892"/>
                  <a:pt x="11329" y="43342"/>
                  <a:pt x="11716" y="41184"/>
                </a:cubicBezTo>
                <a:cubicBezTo>
                  <a:pt x="12102" y="39026"/>
                  <a:pt x="12582" y="35899"/>
                  <a:pt x="12457" y="33033"/>
                </a:cubicBezTo>
                <a:cubicBezTo>
                  <a:pt x="12326" y="30166"/>
                  <a:pt x="12653" y="26848"/>
                  <a:pt x="13034" y="24396"/>
                </a:cubicBezTo>
                <a:cubicBezTo>
                  <a:pt x="13421" y="21944"/>
                  <a:pt x="12522" y="19301"/>
                  <a:pt x="12135" y="18206"/>
                </a:cubicBezTo>
                <a:cubicBezTo>
                  <a:pt x="11748" y="17111"/>
                  <a:pt x="12004" y="13018"/>
                  <a:pt x="12457" y="12119"/>
                </a:cubicBezTo>
                <a:cubicBezTo>
                  <a:pt x="12457" y="12119"/>
                  <a:pt x="12936" y="14887"/>
                  <a:pt x="13230" y="16304"/>
                </a:cubicBezTo>
                <a:cubicBezTo>
                  <a:pt x="13487" y="17568"/>
                  <a:pt x="14560" y="20462"/>
                  <a:pt x="15001" y="21900"/>
                </a:cubicBezTo>
                <a:cubicBezTo>
                  <a:pt x="14843" y="22434"/>
                  <a:pt x="15148" y="23480"/>
                  <a:pt x="15377" y="23846"/>
                </a:cubicBezTo>
                <a:cubicBezTo>
                  <a:pt x="15623" y="24238"/>
                  <a:pt x="15628" y="25006"/>
                  <a:pt x="15890" y="25006"/>
                </a:cubicBezTo>
                <a:cubicBezTo>
                  <a:pt x="16146" y="25006"/>
                  <a:pt x="15781" y="23846"/>
                  <a:pt x="15835" y="23840"/>
                </a:cubicBezTo>
                <a:cubicBezTo>
                  <a:pt x="15837" y="23840"/>
                  <a:pt x="15839" y="23840"/>
                  <a:pt x="15841" y="23840"/>
                </a:cubicBezTo>
                <a:cubicBezTo>
                  <a:pt x="16060" y="23840"/>
                  <a:pt x="16072" y="25379"/>
                  <a:pt x="16418" y="25379"/>
                </a:cubicBezTo>
                <a:cubicBezTo>
                  <a:pt x="16432" y="25379"/>
                  <a:pt x="16447" y="25377"/>
                  <a:pt x="16462" y="25371"/>
                </a:cubicBezTo>
                <a:cubicBezTo>
                  <a:pt x="16756" y="25268"/>
                  <a:pt x="16227" y="23889"/>
                  <a:pt x="16320" y="23862"/>
                </a:cubicBezTo>
                <a:cubicBezTo>
                  <a:pt x="16321" y="23862"/>
                  <a:pt x="16321" y="23862"/>
                  <a:pt x="16322" y="23862"/>
                </a:cubicBezTo>
                <a:cubicBezTo>
                  <a:pt x="16413" y="23862"/>
                  <a:pt x="16659" y="25432"/>
                  <a:pt x="17021" y="25432"/>
                </a:cubicBezTo>
                <a:cubicBezTo>
                  <a:pt x="17034" y="25432"/>
                  <a:pt x="17047" y="25430"/>
                  <a:pt x="17061" y="25426"/>
                </a:cubicBezTo>
                <a:cubicBezTo>
                  <a:pt x="17437" y="25306"/>
                  <a:pt x="16685" y="23786"/>
                  <a:pt x="16805" y="23786"/>
                </a:cubicBezTo>
                <a:cubicBezTo>
                  <a:pt x="16955" y="23786"/>
                  <a:pt x="17247" y="25106"/>
                  <a:pt x="17588" y="25106"/>
                </a:cubicBezTo>
                <a:cubicBezTo>
                  <a:pt x="17594" y="25106"/>
                  <a:pt x="17600" y="25105"/>
                  <a:pt x="17606" y="25104"/>
                </a:cubicBezTo>
                <a:cubicBezTo>
                  <a:pt x="17846" y="25077"/>
                  <a:pt x="17699" y="24805"/>
                  <a:pt x="17699" y="24805"/>
                </a:cubicBezTo>
                <a:lnTo>
                  <a:pt x="16908" y="22946"/>
                </a:lnTo>
                <a:lnTo>
                  <a:pt x="16908" y="22946"/>
                </a:lnTo>
                <a:cubicBezTo>
                  <a:pt x="17100" y="23268"/>
                  <a:pt x="17281" y="23371"/>
                  <a:pt x="17408" y="23371"/>
                </a:cubicBezTo>
                <a:cubicBezTo>
                  <a:pt x="17570" y="23371"/>
                  <a:pt x="17646" y="23205"/>
                  <a:pt x="17551" y="23110"/>
                </a:cubicBezTo>
                <a:cubicBezTo>
                  <a:pt x="17383" y="22936"/>
                  <a:pt x="17306" y="22598"/>
                  <a:pt x="17072" y="22260"/>
                </a:cubicBezTo>
                <a:cubicBezTo>
                  <a:pt x="16669" y="21677"/>
                  <a:pt x="16309" y="21552"/>
                  <a:pt x="16146" y="21524"/>
                </a:cubicBezTo>
                <a:cubicBezTo>
                  <a:pt x="16097" y="21137"/>
                  <a:pt x="15917" y="19901"/>
                  <a:pt x="15519" y="18173"/>
                </a:cubicBezTo>
                <a:cubicBezTo>
                  <a:pt x="15034" y="16081"/>
                  <a:pt x="14489" y="14566"/>
                  <a:pt x="14489" y="12888"/>
                </a:cubicBezTo>
                <a:cubicBezTo>
                  <a:pt x="14489" y="11215"/>
                  <a:pt x="14811" y="9182"/>
                  <a:pt x="13617" y="8474"/>
                </a:cubicBezTo>
                <a:cubicBezTo>
                  <a:pt x="12424" y="7766"/>
                  <a:pt x="9977" y="7831"/>
                  <a:pt x="10168" y="5575"/>
                </a:cubicBezTo>
                <a:cubicBezTo>
                  <a:pt x="10168" y="5575"/>
                  <a:pt x="10653" y="4769"/>
                  <a:pt x="10767" y="4256"/>
                </a:cubicBezTo>
                <a:cubicBezTo>
                  <a:pt x="10767" y="4256"/>
                  <a:pt x="10975" y="4240"/>
                  <a:pt x="11007" y="3897"/>
                </a:cubicBezTo>
                <a:cubicBezTo>
                  <a:pt x="11040" y="3559"/>
                  <a:pt x="11378" y="2916"/>
                  <a:pt x="10942" y="2693"/>
                </a:cubicBezTo>
                <a:cubicBezTo>
                  <a:pt x="10942" y="2693"/>
                  <a:pt x="11487" y="17"/>
                  <a:pt x="8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83" name="Shape 18883"/>
        <p:cNvGrpSpPr/>
        <p:nvPr/>
      </p:nvGrpSpPr>
      <p:grpSpPr>
        <a:xfrm>
          <a:off x="0" y="0"/>
          <a:ext cx="0" cy="0"/>
          <a:chOff x="0" y="0"/>
          <a:chExt cx="0" cy="0"/>
        </a:xfrm>
      </p:grpSpPr>
      <p:sp>
        <p:nvSpPr>
          <p:cNvPr id="18884" name="Google Shape;18884;p85"/>
          <p:cNvSpPr/>
          <p:nvPr/>
        </p:nvSpPr>
        <p:spPr>
          <a:xfrm>
            <a:off x="5983275" y="1620325"/>
            <a:ext cx="178725" cy="170600"/>
          </a:xfrm>
          <a:custGeom>
            <a:rect b="b" l="l" r="r" t="t"/>
            <a:pathLst>
              <a:path extrusionOk="0" h="6824" w="7149">
                <a:moveTo>
                  <a:pt x="3571" y="0"/>
                </a:moveTo>
                <a:lnTo>
                  <a:pt x="0" y="2109"/>
                </a:lnTo>
                <a:cubicBezTo>
                  <a:pt x="0" y="2109"/>
                  <a:pt x="799" y="5114"/>
                  <a:pt x="246" y="6823"/>
                </a:cubicBezTo>
                <a:lnTo>
                  <a:pt x="7149" y="6823"/>
                </a:lnTo>
                <a:cubicBezTo>
                  <a:pt x="7149" y="6823"/>
                  <a:pt x="6872" y="5077"/>
                  <a:pt x="7149" y="2188"/>
                </a:cubicBezTo>
                <a:lnTo>
                  <a:pt x="35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885" name="Google Shape;18885;p85"/>
          <p:cNvGrpSpPr/>
          <p:nvPr/>
        </p:nvGrpSpPr>
        <p:grpSpPr>
          <a:xfrm>
            <a:off x="5881075" y="1606500"/>
            <a:ext cx="389275" cy="1299125"/>
            <a:chOff x="5881075" y="1606500"/>
            <a:chExt cx="389275" cy="1299125"/>
          </a:xfrm>
        </p:grpSpPr>
        <p:sp>
          <p:nvSpPr>
            <p:cNvPr id="18886" name="Google Shape;18886;p85"/>
            <p:cNvSpPr/>
            <p:nvPr/>
          </p:nvSpPr>
          <p:spPr>
            <a:xfrm>
              <a:off x="5881075" y="1721575"/>
              <a:ext cx="389275" cy="1184050"/>
            </a:xfrm>
            <a:custGeom>
              <a:rect b="b" l="l" r="r" t="t"/>
              <a:pathLst>
                <a:path extrusionOk="0" h="47362" w="15571">
                  <a:moveTo>
                    <a:pt x="9374" y="1"/>
                  </a:moveTo>
                  <a:lnTo>
                    <a:pt x="7788" y="38"/>
                  </a:lnTo>
                  <a:lnTo>
                    <a:pt x="6202" y="7"/>
                  </a:lnTo>
                  <a:lnTo>
                    <a:pt x="6202" y="7"/>
                  </a:lnTo>
                  <a:cubicBezTo>
                    <a:pt x="6202" y="7"/>
                    <a:pt x="6270" y="1525"/>
                    <a:pt x="6202" y="1771"/>
                  </a:cubicBezTo>
                  <a:cubicBezTo>
                    <a:pt x="6129" y="2017"/>
                    <a:pt x="5957" y="2367"/>
                    <a:pt x="5287" y="2576"/>
                  </a:cubicBezTo>
                  <a:cubicBezTo>
                    <a:pt x="4617" y="2792"/>
                    <a:pt x="3910" y="2718"/>
                    <a:pt x="3098" y="3216"/>
                  </a:cubicBezTo>
                  <a:cubicBezTo>
                    <a:pt x="2293" y="3707"/>
                    <a:pt x="2078" y="5680"/>
                    <a:pt x="2078" y="6947"/>
                  </a:cubicBezTo>
                  <a:cubicBezTo>
                    <a:pt x="2078" y="8213"/>
                    <a:pt x="1974" y="11034"/>
                    <a:pt x="1728" y="12128"/>
                  </a:cubicBezTo>
                  <a:cubicBezTo>
                    <a:pt x="1482" y="13216"/>
                    <a:pt x="812" y="16179"/>
                    <a:pt x="775" y="17058"/>
                  </a:cubicBezTo>
                  <a:cubicBezTo>
                    <a:pt x="738" y="17937"/>
                    <a:pt x="425" y="19173"/>
                    <a:pt x="351" y="19701"/>
                  </a:cubicBezTo>
                  <a:cubicBezTo>
                    <a:pt x="283" y="20230"/>
                    <a:pt x="0" y="22234"/>
                    <a:pt x="209" y="22658"/>
                  </a:cubicBezTo>
                  <a:cubicBezTo>
                    <a:pt x="682" y="23602"/>
                    <a:pt x="1024" y="23870"/>
                    <a:pt x="1191" y="23870"/>
                  </a:cubicBezTo>
                  <a:cubicBezTo>
                    <a:pt x="1277" y="23870"/>
                    <a:pt x="1316" y="23800"/>
                    <a:pt x="1304" y="23715"/>
                  </a:cubicBezTo>
                  <a:cubicBezTo>
                    <a:pt x="1267" y="23469"/>
                    <a:pt x="984" y="22977"/>
                    <a:pt x="916" y="22486"/>
                  </a:cubicBezTo>
                  <a:cubicBezTo>
                    <a:pt x="867" y="22089"/>
                    <a:pt x="945" y="21530"/>
                    <a:pt x="1032" y="21530"/>
                  </a:cubicBezTo>
                  <a:cubicBezTo>
                    <a:pt x="1053" y="21530"/>
                    <a:pt x="1074" y="21562"/>
                    <a:pt x="1095" y="21637"/>
                  </a:cubicBezTo>
                  <a:cubicBezTo>
                    <a:pt x="1187" y="21980"/>
                    <a:pt x="1308" y="22847"/>
                    <a:pt x="1484" y="22847"/>
                  </a:cubicBezTo>
                  <a:cubicBezTo>
                    <a:pt x="1507" y="22847"/>
                    <a:pt x="1531" y="22832"/>
                    <a:pt x="1556" y="22799"/>
                  </a:cubicBezTo>
                  <a:cubicBezTo>
                    <a:pt x="1771" y="22522"/>
                    <a:pt x="1838" y="21391"/>
                    <a:pt x="1838" y="20832"/>
                  </a:cubicBezTo>
                  <a:cubicBezTo>
                    <a:pt x="1838" y="20267"/>
                    <a:pt x="1556" y="19701"/>
                    <a:pt x="1592" y="19142"/>
                  </a:cubicBezTo>
                  <a:cubicBezTo>
                    <a:pt x="1629" y="18576"/>
                    <a:pt x="2932" y="15226"/>
                    <a:pt x="3178" y="13819"/>
                  </a:cubicBezTo>
                  <a:cubicBezTo>
                    <a:pt x="3424" y="12411"/>
                    <a:pt x="3775" y="8569"/>
                    <a:pt x="3775" y="8569"/>
                  </a:cubicBezTo>
                  <a:cubicBezTo>
                    <a:pt x="3916" y="9448"/>
                    <a:pt x="4481" y="10579"/>
                    <a:pt x="4518" y="12233"/>
                  </a:cubicBezTo>
                  <a:cubicBezTo>
                    <a:pt x="4549" y="13886"/>
                    <a:pt x="3105" y="16603"/>
                    <a:pt x="2828" y="18890"/>
                  </a:cubicBezTo>
                  <a:cubicBezTo>
                    <a:pt x="2545" y="21182"/>
                    <a:pt x="3357" y="27981"/>
                    <a:pt x="3670" y="30556"/>
                  </a:cubicBezTo>
                  <a:cubicBezTo>
                    <a:pt x="3990" y="33126"/>
                    <a:pt x="3320" y="35806"/>
                    <a:pt x="3566" y="37355"/>
                  </a:cubicBezTo>
                  <a:cubicBezTo>
                    <a:pt x="3811" y="38903"/>
                    <a:pt x="4623" y="42671"/>
                    <a:pt x="4623" y="43200"/>
                  </a:cubicBezTo>
                  <a:cubicBezTo>
                    <a:pt x="4623" y="43729"/>
                    <a:pt x="4586" y="44190"/>
                    <a:pt x="4727" y="44540"/>
                  </a:cubicBezTo>
                  <a:cubicBezTo>
                    <a:pt x="4869" y="44890"/>
                    <a:pt x="4414" y="45456"/>
                    <a:pt x="4266" y="46058"/>
                  </a:cubicBezTo>
                  <a:cubicBezTo>
                    <a:pt x="4125" y="46654"/>
                    <a:pt x="4512" y="47361"/>
                    <a:pt x="5145" y="47361"/>
                  </a:cubicBezTo>
                  <a:cubicBezTo>
                    <a:pt x="5785" y="47361"/>
                    <a:pt x="6375" y="46833"/>
                    <a:pt x="6276" y="46378"/>
                  </a:cubicBezTo>
                  <a:cubicBezTo>
                    <a:pt x="6172" y="45917"/>
                    <a:pt x="6172" y="44792"/>
                    <a:pt x="6239" y="44190"/>
                  </a:cubicBezTo>
                  <a:cubicBezTo>
                    <a:pt x="6313" y="43593"/>
                    <a:pt x="5957" y="43268"/>
                    <a:pt x="5957" y="42702"/>
                  </a:cubicBezTo>
                  <a:cubicBezTo>
                    <a:pt x="5957" y="42143"/>
                    <a:pt x="6166" y="37981"/>
                    <a:pt x="6190" y="34662"/>
                  </a:cubicBezTo>
                  <a:cubicBezTo>
                    <a:pt x="6202" y="33249"/>
                    <a:pt x="6565" y="32173"/>
                    <a:pt x="6946" y="28977"/>
                  </a:cubicBezTo>
                  <a:cubicBezTo>
                    <a:pt x="7321" y="25780"/>
                    <a:pt x="7788" y="21176"/>
                    <a:pt x="7788" y="21176"/>
                  </a:cubicBezTo>
                  <a:cubicBezTo>
                    <a:pt x="7788" y="21176"/>
                    <a:pt x="8256" y="25780"/>
                    <a:pt x="8637" y="28977"/>
                  </a:cubicBezTo>
                  <a:cubicBezTo>
                    <a:pt x="9012" y="32167"/>
                    <a:pt x="9374" y="33249"/>
                    <a:pt x="9387" y="34662"/>
                  </a:cubicBezTo>
                  <a:cubicBezTo>
                    <a:pt x="9411" y="37981"/>
                    <a:pt x="9620" y="42143"/>
                    <a:pt x="9620" y="42702"/>
                  </a:cubicBezTo>
                  <a:cubicBezTo>
                    <a:pt x="9620" y="43268"/>
                    <a:pt x="9270" y="43587"/>
                    <a:pt x="9337" y="44184"/>
                  </a:cubicBezTo>
                  <a:cubicBezTo>
                    <a:pt x="9411" y="44786"/>
                    <a:pt x="9411" y="45911"/>
                    <a:pt x="9300" y="46366"/>
                  </a:cubicBezTo>
                  <a:cubicBezTo>
                    <a:pt x="9196" y="46827"/>
                    <a:pt x="9798" y="47355"/>
                    <a:pt x="10431" y="47355"/>
                  </a:cubicBezTo>
                  <a:cubicBezTo>
                    <a:pt x="11065" y="47355"/>
                    <a:pt x="11452" y="46648"/>
                    <a:pt x="11310" y="46046"/>
                  </a:cubicBezTo>
                  <a:cubicBezTo>
                    <a:pt x="11169" y="45450"/>
                    <a:pt x="10714" y="44884"/>
                    <a:pt x="10849" y="44534"/>
                  </a:cubicBezTo>
                  <a:cubicBezTo>
                    <a:pt x="10985" y="44184"/>
                    <a:pt x="10954" y="43723"/>
                    <a:pt x="10954" y="43194"/>
                  </a:cubicBezTo>
                  <a:cubicBezTo>
                    <a:pt x="10954" y="42665"/>
                    <a:pt x="11765" y="38891"/>
                    <a:pt x="12011" y="37348"/>
                  </a:cubicBezTo>
                  <a:cubicBezTo>
                    <a:pt x="12257" y="35799"/>
                    <a:pt x="11587" y="33119"/>
                    <a:pt x="11907" y="30544"/>
                  </a:cubicBezTo>
                  <a:cubicBezTo>
                    <a:pt x="12226" y="27975"/>
                    <a:pt x="13032" y="21170"/>
                    <a:pt x="12755" y="18884"/>
                  </a:cubicBezTo>
                  <a:cubicBezTo>
                    <a:pt x="12472" y="16597"/>
                    <a:pt x="11028" y="13880"/>
                    <a:pt x="11065" y="12227"/>
                  </a:cubicBezTo>
                  <a:cubicBezTo>
                    <a:pt x="11095" y="10573"/>
                    <a:pt x="11661" y="9442"/>
                    <a:pt x="11802" y="8563"/>
                  </a:cubicBezTo>
                  <a:cubicBezTo>
                    <a:pt x="11802" y="8563"/>
                    <a:pt x="12153" y="12405"/>
                    <a:pt x="12398" y="13813"/>
                  </a:cubicBezTo>
                  <a:cubicBezTo>
                    <a:pt x="12650" y="15220"/>
                    <a:pt x="13954" y="18570"/>
                    <a:pt x="13984" y="19129"/>
                  </a:cubicBezTo>
                  <a:cubicBezTo>
                    <a:pt x="14021" y="19695"/>
                    <a:pt x="13738" y="20260"/>
                    <a:pt x="13738" y="20820"/>
                  </a:cubicBezTo>
                  <a:cubicBezTo>
                    <a:pt x="13738" y="21385"/>
                    <a:pt x="13812" y="22510"/>
                    <a:pt x="14021" y="22793"/>
                  </a:cubicBezTo>
                  <a:cubicBezTo>
                    <a:pt x="14045" y="22826"/>
                    <a:pt x="14069" y="22840"/>
                    <a:pt x="14091" y="22840"/>
                  </a:cubicBezTo>
                  <a:cubicBezTo>
                    <a:pt x="14262" y="22840"/>
                    <a:pt x="14384" y="21974"/>
                    <a:pt x="14482" y="21631"/>
                  </a:cubicBezTo>
                  <a:cubicBezTo>
                    <a:pt x="14504" y="21556"/>
                    <a:pt x="14526" y="21523"/>
                    <a:pt x="14548" y="21523"/>
                  </a:cubicBezTo>
                  <a:cubicBezTo>
                    <a:pt x="14638" y="21523"/>
                    <a:pt x="14715" y="22083"/>
                    <a:pt x="14660" y="22479"/>
                  </a:cubicBezTo>
                  <a:cubicBezTo>
                    <a:pt x="14587" y="22971"/>
                    <a:pt x="14304" y="23463"/>
                    <a:pt x="14273" y="23709"/>
                  </a:cubicBezTo>
                  <a:cubicBezTo>
                    <a:pt x="14261" y="23792"/>
                    <a:pt x="14300" y="23861"/>
                    <a:pt x="14385" y="23861"/>
                  </a:cubicBezTo>
                  <a:cubicBezTo>
                    <a:pt x="14552" y="23861"/>
                    <a:pt x="14893" y="23596"/>
                    <a:pt x="15361" y="22652"/>
                  </a:cubicBezTo>
                  <a:cubicBezTo>
                    <a:pt x="15570" y="22234"/>
                    <a:pt x="15294" y="20230"/>
                    <a:pt x="15220" y="19701"/>
                  </a:cubicBezTo>
                  <a:cubicBezTo>
                    <a:pt x="15152" y="19173"/>
                    <a:pt x="14839" y="17937"/>
                    <a:pt x="14796" y="17058"/>
                  </a:cubicBezTo>
                  <a:cubicBezTo>
                    <a:pt x="14759" y="16173"/>
                    <a:pt x="14095" y="13216"/>
                    <a:pt x="13849" y="12122"/>
                  </a:cubicBezTo>
                  <a:cubicBezTo>
                    <a:pt x="13597" y="11034"/>
                    <a:pt x="13493" y="8213"/>
                    <a:pt x="13493" y="6947"/>
                  </a:cubicBezTo>
                  <a:cubicBezTo>
                    <a:pt x="13493" y="5674"/>
                    <a:pt x="13284" y="3701"/>
                    <a:pt x="12472" y="3209"/>
                  </a:cubicBezTo>
                  <a:cubicBezTo>
                    <a:pt x="11661" y="2718"/>
                    <a:pt x="10960" y="2785"/>
                    <a:pt x="10290" y="2576"/>
                  </a:cubicBezTo>
                  <a:cubicBezTo>
                    <a:pt x="9620" y="2367"/>
                    <a:pt x="9442" y="2011"/>
                    <a:pt x="9374" y="1765"/>
                  </a:cubicBezTo>
                  <a:cubicBezTo>
                    <a:pt x="9300" y="1519"/>
                    <a:pt x="9374" y="1"/>
                    <a:pt x="9374"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887" name="Google Shape;18887;p85"/>
            <p:cNvGrpSpPr/>
            <p:nvPr/>
          </p:nvGrpSpPr>
          <p:grpSpPr>
            <a:xfrm>
              <a:off x="5888300" y="1606500"/>
              <a:ext cx="375575" cy="1290700"/>
              <a:chOff x="5888300" y="1606500"/>
              <a:chExt cx="375575" cy="1290700"/>
            </a:xfrm>
          </p:grpSpPr>
          <p:sp>
            <p:nvSpPr>
              <p:cNvPr id="18888" name="Google Shape;18888;p85"/>
              <p:cNvSpPr/>
              <p:nvPr/>
            </p:nvSpPr>
            <p:spPr>
              <a:xfrm>
                <a:off x="5979725" y="2199875"/>
                <a:ext cx="86950" cy="241525"/>
              </a:xfrm>
              <a:custGeom>
                <a:rect b="b" l="l" r="r" t="t"/>
                <a:pathLst>
                  <a:path extrusionOk="0" h="9661" w="3478">
                    <a:moveTo>
                      <a:pt x="517" y="1"/>
                    </a:moveTo>
                    <a:cubicBezTo>
                      <a:pt x="465" y="1"/>
                      <a:pt x="423" y="10"/>
                      <a:pt x="394" y="28"/>
                    </a:cubicBezTo>
                    <a:cubicBezTo>
                      <a:pt x="1" y="286"/>
                      <a:pt x="2060" y="9297"/>
                      <a:pt x="2392" y="9648"/>
                    </a:cubicBezTo>
                    <a:cubicBezTo>
                      <a:pt x="2400" y="9656"/>
                      <a:pt x="2408" y="9660"/>
                      <a:pt x="2416" y="9660"/>
                    </a:cubicBezTo>
                    <a:cubicBezTo>
                      <a:pt x="2756" y="9660"/>
                      <a:pt x="3395" y="2872"/>
                      <a:pt x="3455" y="1780"/>
                    </a:cubicBezTo>
                    <a:cubicBezTo>
                      <a:pt x="3478" y="1370"/>
                      <a:pt x="1171" y="1"/>
                      <a:pt x="5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85"/>
              <p:cNvSpPr/>
              <p:nvPr/>
            </p:nvSpPr>
            <p:spPr>
              <a:xfrm>
                <a:off x="5961200" y="2207325"/>
                <a:ext cx="76950" cy="326275"/>
              </a:xfrm>
              <a:custGeom>
                <a:rect b="b" l="l" r="r" t="t"/>
                <a:pathLst>
                  <a:path extrusionOk="0" h="13051" w="3078">
                    <a:moveTo>
                      <a:pt x="501" y="0"/>
                    </a:moveTo>
                    <a:cubicBezTo>
                      <a:pt x="302" y="0"/>
                      <a:pt x="0" y="270"/>
                      <a:pt x="22" y="499"/>
                    </a:cubicBezTo>
                    <a:cubicBezTo>
                      <a:pt x="53" y="812"/>
                      <a:pt x="754" y="12601"/>
                      <a:pt x="1104" y="12952"/>
                    </a:cubicBezTo>
                    <a:cubicBezTo>
                      <a:pt x="1176" y="13023"/>
                      <a:pt x="1239" y="13051"/>
                      <a:pt x="1298" y="13051"/>
                    </a:cubicBezTo>
                    <a:cubicBezTo>
                      <a:pt x="1506" y="13051"/>
                      <a:pt x="1663" y="12710"/>
                      <a:pt x="1929" y="12710"/>
                    </a:cubicBezTo>
                    <a:cubicBezTo>
                      <a:pt x="1960" y="12710"/>
                      <a:pt x="1992" y="12714"/>
                      <a:pt x="2026" y="12724"/>
                    </a:cubicBezTo>
                    <a:cubicBezTo>
                      <a:pt x="2341" y="12823"/>
                      <a:pt x="2379" y="13015"/>
                      <a:pt x="2536" y="13015"/>
                    </a:cubicBezTo>
                    <a:cubicBezTo>
                      <a:pt x="2585" y="13015"/>
                      <a:pt x="2644" y="12997"/>
                      <a:pt x="2727" y="12952"/>
                    </a:cubicBezTo>
                    <a:cubicBezTo>
                      <a:pt x="3077" y="12761"/>
                      <a:pt x="2506" y="9608"/>
                      <a:pt x="2254" y="8588"/>
                    </a:cubicBezTo>
                    <a:cubicBezTo>
                      <a:pt x="1996" y="7567"/>
                      <a:pt x="754" y="689"/>
                      <a:pt x="662" y="148"/>
                    </a:cubicBezTo>
                    <a:cubicBezTo>
                      <a:pt x="642" y="43"/>
                      <a:pt x="580" y="0"/>
                      <a:pt x="501"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85"/>
              <p:cNvSpPr/>
              <p:nvPr/>
            </p:nvSpPr>
            <p:spPr>
              <a:xfrm>
                <a:off x="5978500" y="2551650"/>
                <a:ext cx="47050" cy="246275"/>
              </a:xfrm>
              <a:custGeom>
                <a:rect b="b" l="l" r="r" t="t"/>
                <a:pathLst>
                  <a:path extrusionOk="0" h="9851" w="1882">
                    <a:moveTo>
                      <a:pt x="193" y="0"/>
                    </a:moveTo>
                    <a:cubicBezTo>
                      <a:pt x="192" y="0"/>
                      <a:pt x="192" y="1"/>
                      <a:pt x="191" y="2"/>
                    </a:cubicBezTo>
                    <a:cubicBezTo>
                      <a:pt x="130" y="199"/>
                      <a:pt x="0" y="2289"/>
                      <a:pt x="283" y="3918"/>
                    </a:cubicBezTo>
                    <a:cubicBezTo>
                      <a:pt x="572" y="5547"/>
                      <a:pt x="922" y="9180"/>
                      <a:pt x="1021" y="9530"/>
                    </a:cubicBezTo>
                    <a:cubicBezTo>
                      <a:pt x="1072" y="9726"/>
                      <a:pt x="1295" y="9851"/>
                      <a:pt x="1492" y="9851"/>
                    </a:cubicBezTo>
                    <a:cubicBezTo>
                      <a:pt x="1647" y="9851"/>
                      <a:pt x="1787" y="9773"/>
                      <a:pt x="1814" y="9591"/>
                    </a:cubicBezTo>
                    <a:cubicBezTo>
                      <a:pt x="1881" y="9180"/>
                      <a:pt x="1881" y="7778"/>
                      <a:pt x="1752" y="7458"/>
                    </a:cubicBezTo>
                    <a:cubicBezTo>
                      <a:pt x="1625" y="7142"/>
                      <a:pt x="269" y="0"/>
                      <a:pt x="19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85"/>
              <p:cNvSpPr/>
              <p:nvPr/>
            </p:nvSpPr>
            <p:spPr>
              <a:xfrm>
                <a:off x="6000925" y="2557375"/>
                <a:ext cx="28425" cy="133200"/>
              </a:xfrm>
              <a:custGeom>
                <a:rect b="b" l="l" r="r" t="t"/>
                <a:pathLst>
                  <a:path extrusionOk="0" h="5328" w="1137">
                    <a:moveTo>
                      <a:pt x="855" y="0"/>
                    </a:moveTo>
                    <a:cubicBezTo>
                      <a:pt x="853" y="0"/>
                      <a:pt x="851" y="0"/>
                      <a:pt x="849" y="1"/>
                    </a:cubicBezTo>
                    <a:cubicBezTo>
                      <a:pt x="566" y="62"/>
                      <a:pt x="136" y="972"/>
                      <a:pt x="87" y="1402"/>
                    </a:cubicBezTo>
                    <a:cubicBezTo>
                      <a:pt x="0" y="2240"/>
                      <a:pt x="722" y="5327"/>
                      <a:pt x="891" y="5327"/>
                    </a:cubicBezTo>
                    <a:cubicBezTo>
                      <a:pt x="902" y="5327"/>
                      <a:pt x="911" y="5314"/>
                      <a:pt x="917" y="5287"/>
                    </a:cubicBezTo>
                    <a:cubicBezTo>
                      <a:pt x="1008" y="4841"/>
                      <a:pt x="1136" y="0"/>
                      <a:pt x="85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85"/>
              <p:cNvSpPr/>
              <p:nvPr/>
            </p:nvSpPr>
            <p:spPr>
              <a:xfrm>
                <a:off x="5963800" y="1958025"/>
                <a:ext cx="108925" cy="269175"/>
              </a:xfrm>
              <a:custGeom>
                <a:rect b="b" l="l" r="r" t="t"/>
                <a:pathLst>
                  <a:path extrusionOk="0" h="10767" w="4357">
                    <a:moveTo>
                      <a:pt x="1207" y="1"/>
                    </a:moveTo>
                    <a:cubicBezTo>
                      <a:pt x="991" y="1"/>
                      <a:pt x="1846" y="1795"/>
                      <a:pt x="1609" y="3174"/>
                    </a:cubicBezTo>
                    <a:cubicBezTo>
                      <a:pt x="1351" y="4631"/>
                      <a:pt x="48" y="8362"/>
                      <a:pt x="17" y="8842"/>
                    </a:cubicBezTo>
                    <a:cubicBezTo>
                      <a:pt x="1" y="9093"/>
                      <a:pt x="238" y="9133"/>
                      <a:pt x="535" y="9133"/>
                    </a:cubicBezTo>
                    <a:cubicBezTo>
                      <a:pt x="675" y="9133"/>
                      <a:pt x="830" y="9124"/>
                      <a:pt x="977" y="9124"/>
                    </a:cubicBezTo>
                    <a:cubicBezTo>
                      <a:pt x="1113" y="9124"/>
                      <a:pt x="1243" y="9132"/>
                      <a:pt x="1351" y="9161"/>
                    </a:cubicBezTo>
                    <a:cubicBezTo>
                      <a:pt x="1812" y="9286"/>
                      <a:pt x="3602" y="10766"/>
                      <a:pt x="4102" y="10766"/>
                    </a:cubicBezTo>
                    <a:cubicBezTo>
                      <a:pt x="4121" y="10766"/>
                      <a:pt x="4138" y="10764"/>
                      <a:pt x="4154" y="10759"/>
                    </a:cubicBezTo>
                    <a:cubicBezTo>
                      <a:pt x="4356" y="10692"/>
                      <a:pt x="2660" y="8915"/>
                      <a:pt x="2211" y="8338"/>
                    </a:cubicBezTo>
                    <a:cubicBezTo>
                      <a:pt x="1769" y="7760"/>
                      <a:pt x="2119" y="2474"/>
                      <a:pt x="2310" y="1871"/>
                    </a:cubicBezTo>
                    <a:cubicBezTo>
                      <a:pt x="2500" y="1263"/>
                      <a:pt x="2912" y="1042"/>
                      <a:pt x="2973" y="912"/>
                    </a:cubicBezTo>
                    <a:cubicBezTo>
                      <a:pt x="3041" y="789"/>
                      <a:pt x="1892" y="439"/>
                      <a:pt x="1258" y="21"/>
                    </a:cubicBezTo>
                    <a:cubicBezTo>
                      <a:pt x="1237" y="7"/>
                      <a:pt x="1220" y="1"/>
                      <a:pt x="120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85"/>
              <p:cNvSpPr/>
              <p:nvPr/>
            </p:nvSpPr>
            <p:spPr>
              <a:xfrm>
                <a:off x="6018925" y="2116700"/>
                <a:ext cx="55950" cy="86200"/>
              </a:xfrm>
              <a:custGeom>
                <a:rect b="b" l="l" r="r" t="t"/>
                <a:pathLst>
                  <a:path extrusionOk="0" h="3448" w="2238">
                    <a:moveTo>
                      <a:pt x="287" y="0"/>
                    </a:moveTo>
                    <a:cubicBezTo>
                      <a:pt x="191" y="0"/>
                      <a:pt x="124" y="31"/>
                      <a:pt x="105" y="104"/>
                    </a:cubicBezTo>
                    <a:cubicBezTo>
                      <a:pt x="0" y="485"/>
                      <a:pt x="172" y="1345"/>
                      <a:pt x="350" y="1732"/>
                    </a:cubicBezTo>
                    <a:cubicBezTo>
                      <a:pt x="510" y="2086"/>
                      <a:pt x="1900" y="3448"/>
                      <a:pt x="2107" y="3448"/>
                    </a:cubicBezTo>
                    <a:cubicBezTo>
                      <a:pt x="2123" y="3448"/>
                      <a:pt x="2132" y="3440"/>
                      <a:pt x="2133" y="3423"/>
                    </a:cubicBezTo>
                    <a:cubicBezTo>
                      <a:pt x="2237" y="1413"/>
                      <a:pt x="2028" y="1253"/>
                      <a:pt x="1819" y="872"/>
                    </a:cubicBezTo>
                    <a:cubicBezTo>
                      <a:pt x="1650" y="563"/>
                      <a:pt x="698" y="0"/>
                      <a:pt x="2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85"/>
              <p:cNvSpPr/>
              <p:nvPr/>
            </p:nvSpPr>
            <p:spPr>
              <a:xfrm>
                <a:off x="6022450" y="2062450"/>
                <a:ext cx="49800" cy="65975"/>
              </a:xfrm>
              <a:custGeom>
                <a:rect b="b" l="l" r="r" t="t"/>
                <a:pathLst>
                  <a:path extrusionOk="0" h="2639" w="1992">
                    <a:moveTo>
                      <a:pt x="363" y="1"/>
                    </a:moveTo>
                    <a:cubicBezTo>
                      <a:pt x="247" y="1"/>
                      <a:pt x="165" y="24"/>
                      <a:pt x="142" y="79"/>
                    </a:cubicBezTo>
                    <a:cubicBezTo>
                      <a:pt x="37" y="331"/>
                      <a:pt x="0" y="1671"/>
                      <a:pt x="209" y="1671"/>
                    </a:cubicBezTo>
                    <a:cubicBezTo>
                      <a:pt x="408" y="1671"/>
                      <a:pt x="1585" y="2639"/>
                      <a:pt x="1763" y="2639"/>
                    </a:cubicBezTo>
                    <a:cubicBezTo>
                      <a:pt x="1773" y="2639"/>
                      <a:pt x="1780" y="2636"/>
                      <a:pt x="1783" y="2630"/>
                    </a:cubicBezTo>
                    <a:cubicBezTo>
                      <a:pt x="1924" y="2372"/>
                      <a:pt x="1992" y="749"/>
                      <a:pt x="1783" y="491"/>
                    </a:cubicBezTo>
                    <a:cubicBezTo>
                      <a:pt x="1620" y="294"/>
                      <a:pt x="776" y="1"/>
                      <a:pt x="36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85"/>
              <p:cNvSpPr/>
              <p:nvPr/>
            </p:nvSpPr>
            <p:spPr>
              <a:xfrm>
                <a:off x="5979275" y="1827925"/>
                <a:ext cx="93900" cy="138525"/>
              </a:xfrm>
              <a:custGeom>
                <a:rect b="b" l="l" r="r" t="t"/>
                <a:pathLst>
                  <a:path extrusionOk="0" h="5541" w="3756">
                    <a:moveTo>
                      <a:pt x="2674" y="0"/>
                    </a:moveTo>
                    <a:cubicBezTo>
                      <a:pt x="2250" y="0"/>
                      <a:pt x="701" y="609"/>
                      <a:pt x="351" y="2041"/>
                    </a:cubicBezTo>
                    <a:cubicBezTo>
                      <a:pt x="0" y="3473"/>
                      <a:pt x="99" y="4936"/>
                      <a:pt x="1850" y="5446"/>
                    </a:cubicBezTo>
                    <a:cubicBezTo>
                      <a:pt x="2072" y="5511"/>
                      <a:pt x="2267" y="5541"/>
                      <a:pt x="2441" y="5541"/>
                    </a:cubicBezTo>
                    <a:cubicBezTo>
                      <a:pt x="3639" y="5541"/>
                      <a:pt x="3756" y="4110"/>
                      <a:pt x="3756" y="2773"/>
                    </a:cubicBezTo>
                    <a:cubicBezTo>
                      <a:pt x="3756" y="1242"/>
                      <a:pt x="3633" y="0"/>
                      <a:pt x="267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85"/>
              <p:cNvSpPr/>
              <p:nvPr/>
            </p:nvSpPr>
            <p:spPr>
              <a:xfrm>
                <a:off x="6026750" y="2017050"/>
                <a:ext cx="43825" cy="44200"/>
              </a:xfrm>
              <a:custGeom>
                <a:rect b="b" l="l" r="r" t="t"/>
                <a:pathLst>
                  <a:path extrusionOk="0" h="1768" w="1753">
                    <a:moveTo>
                      <a:pt x="720" y="1"/>
                    </a:moveTo>
                    <a:cubicBezTo>
                      <a:pt x="488" y="1"/>
                      <a:pt x="281" y="46"/>
                      <a:pt x="210" y="174"/>
                    </a:cubicBezTo>
                    <a:cubicBezTo>
                      <a:pt x="37" y="494"/>
                      <a:pt x="1" y="1262"/>
                      <a:pt x="210" y="1354"/>
                    </a:cubicBezTo>
                    <a:cubicBezTo>
                      <a:pt x="384" y="1434"/>
                      <a:pt x="1038" y="1768"/>
                      <a:pt x="1388" y="1768"/>
                    </a:cubicBezTo>
                    <a:cubicBezTo>
                      <a:pt x="1470" y="1768"/>
                      <a:pt x="1536" y="1749"/>
                      <a:pt x="1574" y="1705"/>
                    </a:cubicBezTo>
                    <a:cubicBezTo>
                      <a:pt x="1715" y="1545"/>
                      <a:pt x="1752" y="303"/>
                      <a:pt x="1574" y="174"/>
                    </a:cubicBezTo>
                    <a:cubicBezTo>
                      <a:pt x="1471" y="101"/>
                      <a:pt x="1067" y="1"/>
                      <a:pt x="7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85"/>
              <p:cNvSpPr/>
              <p:nvPr/>
            </p:nvSpPr>
            <p:spPr>
              <a:xfrm>
                <a:off x="6030275" y="1978675"/>
                <a:ext cx="37050" cy="33225"/>
              </a:xfrm>
              <a:custGeom>
                <a:rect b="b" l="l" r="r" t="t"/>
                <a:pathLst>
                  <a:path extrusionOk="0" h="1329" w="1482">
                    <a:moveTo>
                      <a:pt x="1107" y="1"/>
                    </a:moveTo>
                    <a:cubicBezTo>
                      <a:pt x="886" y="1"/>
                      <a:pt x="451" y="431"/>
                      <a:pt x="278" y="658"/>
                    </a:cubicBezTo>
                    <a:cubicBezTo>
                      <a:pt x="69" y="947"/>
                      <a:pt x="1" y="1328"/>
                      <a:pt x="247" y="1328"/>
                    </a:cubicBezTo>
                    <a:cubicBezTo>
                      <a:pt x="418" y="1328"/>
                      <a:pt x="769" y="1247"/>
                      <a:pt x="1033" y="1247"/>
                    </a:cubicBezTo>
                    <a:cubicBezTo>
                      <a:pt x="1139" y="1247"/>
                      <a:pt x="1232" y="1260"/>
                      <a:pt x="1292" y="1297"/>
                    </a:cubicBezTo>
                    <a:cubicBezTo>
                      <a:pt x="1304" y="1305"/>
                      <a:pt x="1314" y="1308"/>
                      <a:pt x="1324" y="1308"/>
                    </a:cubicBezTo>
                    <a:cubicBezTo>
                      <a:pt x="1481" y="1308"/>
                      <a:pt x="1323" y="359"/>
                      <a:pt x="1224" y="86"/>
                    </a:cubicBezTo>
                    <a:cubicBezTo>
                      <a:pt x="1202" y="26"/>
                      <a:pt x="1161" y="1"/>
                      <a:pt x="110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85"/>
              <p:cNvSpPr/>
              <p:nvPr/>
            </p:nvSpPr>
            <p:spPr>
              <a:xfrm>
                <a:off x="5958675" y="1795100"/>
                <a:ext cx="102375" cy="25225"/>
              </a:xfrm>
              <a:custGeom>
                <a:rect b="b" l="l" r="r" t="t"/>
                <a:pathLst>
                  <a:path extrusionOk="0" h="1009" w="4095">
                    <a:moveTo>
                      <a:pt x="2378" y="0"/>
                    </a:moveTo>
                    <a:cubicBezTo>
                      <a:pt x="1883" y="0"/>
                      <a:pt x="586" y="250"/>
                      <a:pt x="283" y="521"/>
                    </a:cubicBezTo>
                    <a:cubicBezTo>
                      <a:pt x="1" y="773"/>
                      <a:pt x="1752" y="521"/>
                      <a:pt x="2385" y="803"/>
                    </a:cubicBezTo>
                    <a:cubicBezTo>
                      <a:pt x="2696" y="944"/>
                      <a:pt x="2976" y="1009"/>
                      <a:pt x="3219" y="1009"/>
                    </a:cubicBezTo>
                    <a:cubicBezTo>
                      <a:pt x="3476" y="1009"/>
                      <a:pt x="3690" y="936"/>
                      <a:pt x="3855" y="803"/>
                    </a:cubicBezTo>
                    <a:cubicBezTo>
                      <a:pt x="4094" y="607"/>
                      <a:pt x="2834" y="72"/>
                      <a:pt x="2515" y="10"/>
                    </a:cubicBezTo>
                    <a:cubicBezTo>
                      <a:pt x="2482" y="3"/>
                      <a:pt x="2435" y="0"/>
                      <a:pt x="2378"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85"/>
              <p:cNvSpPr/>
              <p:nvPr/>
            </p:nvSpPr>
            <p:spPr>
              <a:xfrm>
                <a:off x="5943475" y="1817525"/>
                <a:ext cx="78075" cy="87500"/>
              </a:xfrm>
              <a:custGeom>
                <a:rect b="b" l="l" r="r" t="t"/>
                <a:pathLst>
                  <a:path extrusionOk="0" h="3500" w="3123">
                    <a:moveTo>
                      <a:pt x="2275" y="0"/>
                    </a:moveTo>
                    <a:cubicBezTo>
                      <a:pt x="1715" y="0"/>
                      <a:pt x="998" y="125"/>
                      <a:pt x="633" y="416"/>
                    </a:cubicBezTo>
                    <a:cubicBezTo>
                      <a:pt x="0" y="927"/>
                      <a:pt x="0" y="3250"/>
                      <a:pt x="0" y="3478"/>
                    </a:cubicBezTo>
                    <a:cubicBezTo>
                      <a:pt x="0" y="3493"/>
                      <a:pt x="3" y="3500"/>
                      <a:pt x="9" y="3500"/>
                    </a:cubicBezTo>
                    <a:cubicBezTo>
                      <a:pt x="93" y="3500"/>
                      <a:pt x="731" y="2181"/>
                      <a:pt x="1561" y="1529"/>
                    </a:cubicBezTo>
                    <a:cubicBezTo>
                      <a:pt x="2453" y="828"/>
                      <a:pt x="3123" y="478"/>
                      <a:pt x="3055" y="195"/>
                    </a:cubicBezTo>
                    <a:cubicBezTo>
                      <a:pt x="3029" y="71"/>
                      <a:pt x="2696" y="0"/>
                      <a:pt x="227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85"/>
              <p:cNvSpPr/>
              <p:nvPr/>
            </p:nvSpPr>
            <p:spPr>
              <a:xfrm>
                <a:off x="5934700" y="1873700"/>
                <a:ext cx="50775" cy="163500"/>
              </a:xfrm>
              <a:custGeom>
                <a:rect b="b" l="l" r="r" t="t"/>
                <a:pathLst>
                  <a:path extrusionOk="0" h="6540" w="2031">
                    <a:moveTo>
                      <a:pt x="1704" y="1"/>
                    </a:moveTo>
                    <a:cubicBezTo>
                      <a:pt x="1622" y="1"/>
                      <a:pt x="1495" y="82"/>
                      <a:pt x="1304" y="272"/>
                    </a:cubicBezTo>
                    <a:cubicBezTo>
                      <a:pt x="1033" y="542"/>
                      <a:pt x="535" y="1673"/>
                      <a:pt x="351" y="3044"/>
                    </a:cubicBezTo>
                    <a:cubicBezTo>
                      <a:pt x="167" y="4415"/>
                      <a:pt x="1" y="6166"/>
                      <a:pt x="253" y="6517"/>
                    </a:cubicBezTo>
                    <a:cubicBezTo>
                      <a:pt x="264" y="6532"/>
                      <a:pt x="277" y="6540"/>
                      <a:pt x="291" y="6540"/>
                    </a:cubicBezTo>
                    <a:cubicBezTo>
                      <a:pt x="597" y="6540"/>
                      <a:pt x="1497" y="3091"/>
                      <a:pt x="1562" y="2122"/>
                    </a:cubicBezTo>
                    <a:cubicBezTo>
                      <a:pt x="1611" y="1310"/>
                      <a:pt x="2031" y="1"/>
                      <a:pt x="170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85"/>
              <p:cNvSpPr/>
              <p:nvPr/>
            </p:nvSpPr>
            <p:spPr>
              <a:xfrm>
                <a:off x="5915500" y="2038075"/>
                <a:ext cx="42750" cy="146800"/>
              </a:xfrm>
              <a:custGeom>
                <a:rect b="b" l="l" r="r" t="t"/>
                <a:pathLst>
                  <a:path extrusionOk="0" h="5872" w="1710">
                    <a:moveTo>
                      <a:pt x="1450" y="0"/>
                    </a:moveTo>
                    <a:cubicBezTo>
                      <a:pt x="942" y="0"/>
                      <a:pt x="1" y="5871"/>
                      <a:pt x="94" y="5871"/>
                    </a:cubicBezTo>
                    <a:cubicBezTo>
                      <a:pt x="95" y="5871"/>
                      <a:pt x="97" y="5870"/>
                      <a:pt x="99" y="5867"/>
                    </a:cubicBezTo>
                    <a:cubicBezTo>
                      <a:pt x="228" y="5677"/>
                      <a:pt x="1439" y="1435"/>
                      <a:pt x="1469" y="1054"/>
                    </a:cubicBezTo>
                    <a:cubicBezTo>
                      <a:pt x="1500" y="673"/>
                      <a:pt x="1709" y="83"/>
                      <a:pt x="1469" y="3"/>
                    </a:cubicBezTo>
                    <a:cubicBezTo>
                      <a:pt x="1463" y="1"/>
                      <a:pt x="1456" y="0"/>
                      <a:pt x="145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85"/>
              <p:cNvSpPr/>
              <p:nvPr/>
            </p:nvSpPr>
            <p:spPr>
              <a:xfrm>
                <a:off x="5904425" y="2034950"/>
                <a:ext cx="31075" cy="149500"/>
              </a:xfrm>
              <a:custGeom>
                <a:rect b="b" l="l" r="r" t="t"/>
                <a:pathLst>
                  <a:path extrusionOk="0" h="5980" w="1243">
                    <a:moveTo>
                      <a:pt x="982" y="0"/>
                    </a:moveTo>
                    <a:cubicBezTo>
                      <a:pt x="951" y="0"/>
                      <a:pt x="929" y="21"/>
                      <a:pt x="923" y="67"/>
                    </a:cubicBezTo>
                    <a:cubicBezTo>
                      <a:pt x="831" y="829"/>
                      <a:pt x="1" y="5414"/>
                      <a:pt x="1" y="5642"/>
                    </a:cubicBezTo>
                    <a:cubicBezTo>
                      <a:pt x="1" y="5802"/>
                      <a:pt x="69" y="5979"/>
                      <a:pt x="153" y="5979"/>
                    </a:cubicBezTo>
                    <a:cubicBezTo>
                      <a:pt x="185" y="5979"/>
                      <a:pt x="219" y="5954"/>
                      <a:pt x="253" y="5894"/>
                    </a:cubicBezTo>
                    <a:cubicBezTo>
                      <a:pt x="382" y="5672"/>
                      <a:pt x="1242" y="927"/>
                      <a:pt x="1242" y="509"/>
                    </a:cubicBezTo>
                    <a:cubicBezTo>
                      <a:pt x="1242" y="199"/>
                      <a:pt x="1075" y="0"/>
                      <a:pt x="98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85"/>
              <p:cNvSpPr/>
              <p:nvPr/>
            </p:nvSpPr>
            <p:spPr>
              <a:xfrm>
                <a:off x="5889625" y="2199400"/>
                <a:ext cx="30975" cy="54575"/>
              </a:xfrm>
              <a:custGeom>
                <a:rect b="b" l="l" r="r" t="t"/>
                <a:pathLst>
                  <a:path extrusionOk="0" h="2183" w="1239">
                    <a:moveTo>
                      <a:pt x="608" y="1"/>
                    </a:moveTo>
                    <a:cubicBezTo>
                      <a:pt x="582" y="1"/>
                      <a:pt x="556" y="13"/>
                      <a:pt x="531" y="41"/>
                    </a:cubicBezTo>
                    <a:cubicBezTo>
                      <a:pt x="287" y="303"/>
                      <a:pt x="0" y="2183"/>
                      <a:pt x="187" y="2183"/>
                    </a:cubicBezTo>
                    <a:cubicBezTo>
                      <a:pt x="202" y="2183"/>
                      <a:pt x="221" y="2170"/>
                      <a:pt x="242" y="2143"/>
                    </a:cubicBezTo>
                    <a:cubicBezTo>
                      <a:pt x="666" y="1608"/>
                      <a:pt x="1238" y="1762"/>
                      <a:pt x="1220" y="1596"/>
                    </a:cubicBezTo>
                    <a:cubicBezTo>
                      <a:pt x="1175" y="1140"/>
                      <a:pt x="859" y="1"/>
                      <a:pt x="60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85"/>
              <p:cNvSpPr/>
              <p:nvPr/>
            </p:nvSpPr>
            <p:spPr>
              <a:xfrm>
                <a:off x="5888300" y="2260125"/>
                <a:ext cx="23150" cy="47750"/>
              </a:xfrm>
              <a:custGeom>
                <a:rect b="b" l="l" r="r" t="t"/>
                <a:pathLst>
                  <a:path extrusionOk="0" h="1910" w="926">
                    <a:moveTo>
                      <a:pt x="253" y="1"/>
                    </a:moveTo>
                    <a:cubicBezTo>
                      <a:pt x="243" y="1"/>
                      <a:pt x="233" y="1"/>
                      <a:pt x="222" y="3"/>
                    </a:cubicBezTo>
                    <a:cubicBezTo>
                      <a:pt x="0" y="34"/>
                      <a:pt x="80" y="575"/>
                      <a:pt x="129" y="858"/>
                    </a:cubicBezTo>
                    <a:cubicBezTo>
                      <a:pt x="179" y="1146"/>
                      <a:pt x="461" y="1890"/>
                      <a:pt x="701" y="1909"/>
                    </a:cubicBezTo>
                    <a:cubicBezTo>
                      <a:pt x="705" y="1909"/>
                      <a:pt x="708" y="1909"/>
                      <a:pt x="712" y="1909"/>
                    </a:cubicBezTo>
                    <a:cubicBezTo>
                      <a:pt x="925" y="1909"/>
                      <a:pt x="436" y="1142"/>
                      <a:pt x="412" y="882"/>
                    </a:cubicBezTo>
                    <a:cubicBezTo>
                      <a:pt x="394" y="633"/>
                      <a:pt x="525" y="1"/>
                      <a:pt x="2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85"/>
              <p:cNvSpPr/>
              <p:nvPr/>
            </p:nvSpPr>
            <p:spPr>
              <a:xfrm>
                <a:off x="5913425" y="2247575"/>
                <a:ext cx="9375" cy="26700"/>
              </a:xfrm>
              <a:custGeom>
                <a:rect b="b" l="l" r="r" t="t"/>
                <a:pathLst>
                  <a:path extrusionOk="0" h="1068" w="375">
                    <a:moveTo>
                      <a:pt x="132" y="1"/>
                    </a:moveTo>
                    <a:cubicBezTo>
                      <a:pt x="121" y="1"/>
                      <a:pt x="111" y="9"/>
                      <a:pt x="102" y="26"/>
                    </a:cubicBezTo>
                    <a:cubicBezTo>
                      <a:pt x="0" y="213"/>
                      <a:pt x="38" y="1067"/>
                      <a:pt x="162" y="1067"/>
                    </a:cubicBezTo>
                    <a:cubicBezTo>
                      <a:pt x="181" y="1067"/>
                      <a:pt x="202" y="1047"/>
                      <a:pt x="225" y="1003"/>
                    </a:cubicBezTo>
                    <a:cubicBezTo>
                      <a:pt x="375" y="703"/>
                      <a:pt x="233" y="1"/>
                      <a:pt x="1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85"/>
              <p:cNvSpPr/>
              <p:nvPr/>
            </p:nvSpPr>
            <p:spPr>
              <a:xfrm>
                <a:off x="6045250" y="1772400"/>
                <a:ext cx="30850" cy="22675"/>
              </a:xfrm>
              <a:custGeom>
                <a:rect b="b" l="l" r="r" t="t"/>
                <a:pathLst>
                  <a:path extrusionOk="0" h="907" w="1234">
                    <a:moveTo>
                      <a:pt x="147" y="0"/>
                    </a:moveTo>
                    <a:cubicBezTo>
                      <a:pt x="45" y="0"/>
                      <a:pt x="0" y="46"/>
                      <a:pt x="41" y="181"/>
                    </a:cubicBezTo>
                    <a:cubicBezTo>
                      <a:pt x="115" y="427"/>
                      <a:pt x="1234" y="906"/>
                      <a:pt x="1234" y="906"/>
                    </a:cubicBezTo>
                    <a:lnTo>
                      <a:pt x="1234" y="181"/>
                    </a:lnTo>
                    <a:cubicBezTo>
                      <a:pt x="787" y="181"/>
                      <a:pt x="351" y="0"/>
                      <a:pt x="14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85"/>
              <p:cNvSpPr/>
              <p:nvPr/>
            </p:nvSpPr>
            <p:spPr>
              <a:xfrm>
                <a:off x="6030950" y="1782325"/>
                <a:ext cx="47600" cy="38100"/>
              </a:xfrm>
              <a:custGeom>
                <a:rect b="b" l="l" r="r" t="t"/>
                <a:pathLst>
                  <a:path extrusionOk="0" h="1524" w="1904">
                    <a:moveTo>
                      <a:pt x="207" y="1"/>
                    </a:moveTo>
                    <a:cubicBezTo>
                      <a:pt x="1" y="1"/>
                      <a:pt x="291" y="283"/>
                      <a:pt x="576" y="509"/>
                    </a:cubicBezTo>
                    <a:cubicBezTo>
                      <a:pt x="915" y="778"/>
                      <a:pt x="1237" y="1523"/>
                      <a:pt x="1569" y="1523"/>
                    </a:cubicBezTo>
                    <a:cubicBezTo>
                      <a:pt x="1586" y="1523"/>
                      <a:pt x="1604" y="1521"/>
                      <a:pt x="1621" y="1517"/>
                    </a:cubicBezTo>
                    <a:cubicBezTo>
                      <a:pt x="1904" y="1456"/>
                      <a:pt x="1166" y="282"/>
                      <a:pt x="429" y="48"/>
                    </a:cubicBezTo>
                    <a:cubicBezTo>
                      <a:pt x="326" y="15"/>
                      <a:pt x="254" y="1"/>
                      <a:pt x="20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85"/>
              <p:cNvSpPr/>
              <p:nvPr/>
            </p:nvSpPr>
            <p:spPr>
              <a:xfrm>
                <a:off x="5984025" y="1878975"/>
                <a:ext cx="83350" cy="75625"/>
              </a:xfrm>
              <a:custGeom>
                <a:rect b="b" l="l" r="r" t="t"/>
                <a:pathLst>
                  <a:path extrusionOk="0" h="3025" w="3334">
                    <a:moveTo>
                      <a:pt x="890" y="1"/>
                    </a:moveTo>
                    <a:cubicBezTo>
                      <a:pt x="805" y="1"/>
                      <a:pt x="724" y="10"/>
                      <a:pt x="646" y="30"/>
                    </a:cubicBezTo>
                    <a:cubicBezTo>
                      <a:pt x="7" y="196"/>
                      <a:pt x="1" y="2464"/>
                      <a:pt x="1556" y="2943"/>
                    </a:cubicBezTo>
                    <a:cubicBezTo>
                      <a:pt x="1738" y="2999"/>
                      <a:pt x="1903" y="3024"/>
                      <a:pt x="2052" y="3024"/>
                    </a:cubicBezTo>
                    <a:cubicBezTo>
                      <a:pt x="3083" y="3024"/>
                      <a:pt x="3333" y="1826"/>
                      <a:pt x="3086" y="1370"/>
                    </a:cubicBezTo>
                    <a:cubicBezTo>
                      <a:pt x="2824" y="890"/>
                      <a:pt x="1717" y="1"/>
                      <a:pt x="89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85"/>
              <p:cNvSpPr/>
              <p:nvPr/>
            </p:nvSpPr>
            <p:spPr>
              <a:xfrm>
                <a:off x="6002000" y="2800350"/>
                <a:ext cx="24325" cy="31775"/>
              </a:xfrm>
              <a:custGeom>
                <a:rect b="b" l="l" r="r" t="t"/>
                <a:pathLst>
                  <a:path extrusionOk="0" h="1271" w="973">
                    <a:moveTo>
                      <a:pt x="742" y="1"/>
                    </a:moveTo>
                    <a:cubicBezTo>
                      <a:pt x="590" y="1"/>
                      <a:pt x="368" y="72"/>
                      <a:pt x="222" y="92"/>
                    </a:cubicBezTo>
                    <a:cubicBezTo>
                      <a:pt x="1" y="123"/>
                      <a:pt x="161" y="1076"/>
                      <a:pt x="351" y="1235"/>
                    </a:cubicBezTo>
                    <a:cubicBezTo>
                      <a:pt x="380" y="1259"/>
                      <a:pt x="410" y="1270"/>
                      <a:pt x="440" y="1270"/>
                    </a:cubicBezTo>
                    <a:cubicBezTo>
                      <a:pt x="610" y="1270"/>
                      <a:pt x="795" y="927"/>
                      <a:pt x="874" y="713"/>
                    </a:cubicBezTo>
                    <a:cubicBezTo>
                      <a:pt x="972" y="455"/>
                      <a:pt x="954" y="184"/>
                      <a:pt x="904" y="74"/>
                    </a:cubicBezTo>
                    <a:cubicBezTo>
                      <a:pt x="882" y="19"/>
                      <a:pt x="821" y="1"/>
                      <a:pt x="7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85"/>
              <p:cNvSpPr/>
              <p:nvPr/>
            </p:nvSpPr>
            <p:spPr>
              <a:xfrm>
                <a:off x="6021550" y="2827575"/>
                <a:ext cx="11975" cy="54225"/>
              </a:xfrm>
              <a:custGeom>
                <a:rect b="b" l="l" r="r" t="t"/>
                <a:pathLst>
                  <a:path extrusionOk="0" h="2169" w="479">
                    <a:moveTo>
                      <a:pt x="315" y="1"/>
                    </a:moveTo>
                    <a:cubicBezTo>
                      <a:pt x="313" y="1"/>
                      <a:pt x="310" y="2"/>
                      <a:pt x="307" y="5"/>
                    </a:cubicBezTo>
                    <a:cubicBezTo>
                      <a:pt x="1" y="281"/>
                      <a:pt x="129" y="2168"/>
                      <a:pt x="291" y="2168"/>
                    </a:cubicBezTo>
                    <a:cubicBezTo>
                      <a:pt x="298" y="2168"/>
                      <a:pt x="306" y="2164"/>
                      <a:pt x="313" y="2156"/>
                    </a:cubicBezTo>
                    <a:cubicBezTo>
                      <a:pt x="479" y="1972"/>
                      <a:pt x="467" y="1861"/>
                      <a:pt x="381" y="1425"/>
                    </a:cubicBezTo>
                    <a:cubicBezTo>
                      <a:pt x="292" y="1010"/>
                      <a:pt x="386" y="1"/>
                      <a:pt x="3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85"/>
              <p:cNvSpPr/>
              <p:nvPr/>
            </p:nvSpPr>
            <p:spPr>
              <a:xfrm>
                <a:off x="6013675" y="2835800"/>
                <a:ext cx="10650" cy="54575"/>
              </a:xfrm>
              <a:custGeom>
                <a:rect b="b" l="l" r="r" t="t"/>
                <a:pathLst>
                  <a:path extrusionOk="0" h="2183" w="426">
                    <a:moveTo>
                      <a:pt x="207" y="0"/>
                    </a:moveTo>
                    <a:cubicBezTo>
                      <a:pt x="206" y="0"/>
                      <a:pt x="205" y="1"/>
                      <a:pt x="204" y="2"/>
                    </a:cubicBezTo>
                    <a:cubicBezTo>
                      <a:pt x="1" y="223"/>
                      <a:pt x="134" y="2183"/>
                      <a:pt x="266" y="2183"/>
                    </a:cubicBezTo>
                    <a:cubicBezTo>
                      <a:pt x="270" y="2183"/>
                      <a:pt x="274" y="2181"/>
                      <a:pt x="278" y="2178"/>
                    </a:cubicBezTo>
                    <a:cubicBezTo>
                      <a:pt x="413" y="2061"/>
                      <a:pt x="425" y="1969"/>
                      <a:pt x="327" y="1514"/>
                    </a:cubicBezTo>
                    <a:cubicBezTo>
                      <a:pt x="237" y="1069"/>
                      <a:pt x="246" y="0"/>
                      <a:pt x="20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85"/>
              <p:cNvSpPr/>
              <p:nvPr/>
            </p:nvSpPr>
            <p:spPr>
              <a:xfrm>
                <a:off x="6006475" y="2839675"/>
                <a:ext cx="11075" cy="56625"/>
              </a:xfrm>
              <a:custGeom>
                <a:rect b="b" l="l" r="r" t="t"/>
                <a:pathLst>
                  <a:path extrusionOk="0" h="2265" w="443">
                    <a:moveTo>
                      <a:pt x="252" y="0"/>
                    </a:moveTo>
                    <a:cubicBezTo>
                      <a:pt x="92" y="50"/>
                      <a:pt x="0" y="879"/>
                      <a:pt x="135" y="1734"/>
                    </a:cubicBezTo>
                    <a:cubicBezTo>
                      <a:pt x="217" y="2222"/>
                      <a:pt x="286" y="2264"/>
                      <a:pt x="342" y="2264"/>
                    </a:cubicBezTo>
                    <a:cubicBezTo>
                      <a:pt x="353" y="2264"/>
                      <a:pt x="365" y="2262"/>
                      <a:pt x="375" y="2262"/>
                    </a:cubicBezTo>
                    <a:cubicBezTo>
                      <a:pt x="443" y="2262"/>
                      <a:pt x="252" y="1513"/>
                      <a:pt x="252" y="990"/>
                    </a:cubicBezTo>
                    <a:lnTo>
                      <a:pt x="25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85"/>
              <p:cNvSpPr/>
              <p:nvPr/>
            </p:nvSpPr>
            <p:spPr>
              <a:xfrm>
                <a:off x="5996425" y="2846600"/>
                <a:ext cx="9950" cy="50600"/>
              </a:xfrm>
              <a:custGeom>
                <a:rect b="b" l="l" r="r" t="t"/>
                <a:pathLst>
                  <a:path extrusionOk="0" h="2024" w="398">
                    <a:moveTo>
                      <a:pt x="331" y="1"/>
                    </a:moveTo>
                    <a:cubicBezTo>
                      <a:pt x="293" y="1"/>
                      <a:pt x="0" y="1214"/>
                      <a:pt x="95" y="1776"/>
                    </a:cubicBezTo>
                    <a:cubicBezTo>
                      <a:pt x="124" y="1947"/>
                      <a:pt x="199" y="2024"/>
                      <a:pt x="264" y="2024"/>
                    </a:cubicBezTo>
                    <a:cubicBezTo>
                      <a:pt x="337" y="2024"/>
                      <a:pt x="398" y="1927"/>
                      <a:pt x="365" y="1758"/>
                    </a:cubicBezTo>
                    <a:cubicBezTo>
                      <a:pt x="304" y="1438"/>
                      <a:pt x="353" y="117"/>
                      <a:pt x="335" y="6"/>
                    </a:cubicBezTo>
                    <a:cubicBezTo>
                      <a:pt x="334" y="3"/>
                      <a:pt x="333" y="1"/>
                      <a:pt x="33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85"/>
              <p:cNvSpPr/>
              <p:nvPr/>
            </p:nvSpPr>
            <p:spPr>
              <a:xfrm>
                <a:off x="5991150" y="2857400"/>
                <a:ext cx="6425" cy="29150"/>
              </a:xfrm>
              <a:custGeom>
                <a:rect b="b" l="l" r="r" t="t"/>
                <a:pathLst>
                  <a:path extrusionOk="0" h="1166" w="257">
                    <a:moveTo>
                      <a:pt x="256" y="1"/>
                    </a:moveTo>
                    <a:cubicBezTo>
                      <a:pt x="238" y="1"/>
                      <a:pt x="28" y="667"/>
                      <a:pt x="5" y="1056"/>
                    </a:cubicBezTo>
                    <a:cubicBezTo>
                      <a:pt x="0" y="1127"/>
                      <a:pt x="13" y="1165"/>
                      <a:pt x="36" y="1165"/>
                    </a:cubicBezTo>
                    <a:cubicBezTo>
                      <a:pt x="104" y="1165"/>
                      <a:pt x="257" y="817"/>
                      <a:pt x="257" y="4"/>
                    </a:cubicBezTo>
                    <a:cubicBezTo>
                      <a:pt x="257" y="2"/>
                      <a:pt x="256" y="1"/>
                      <a:pt x="25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85"/>
              <p:cNvSpPr/>
              <p:nvPr/>
            </p:nvSpPr>
            <p:spPr>
              <a:xfrm>
                <a:off x="6085650" y="2199875"/>
                <a:ext cx="86950" cy="241525"/>
              </a:xfrm>
              <a:custGeom>
                <a:rect b="b" l="l" r="r" t="t"/>
                <a:pathLst>
                  <a:path extrusionOk="0" h="9661" w="3478">
                    <a:moveTo>
                      <a:pt x="2960" y="1"/>
                    </a:moveTo>
                    <a:cubicBezTo>
                      <a:pt x="2303" y="1"/>
                      <a:pt x="1" y="1370"/>
                      <a:pt x="23" y="1780"/>
                    </a:cubicBezTo>
                    <a:cubicBezTo>
                      <a:pt x="77" y="2872"/>
                      <a:pt x="723" y="9660"/>
                      <a:pt x="1062" y="9660"/>
                    </a:cubicBezTo>
                    <a:cubicBezTo>
                      <a:pt x="1071" y="9660"/>
                      <a:pt x="1079" y="9656"/>
                      <a:pt x="1087" y="9648"/>
                    </a:cubicBezTo>
                    <a:cubicBezTo>
                      <a:pt x="1412" y="9297"/>
                      <a:pt x="3478" y="286"/>
                      <a:pt x="3084" y="28"/>
                    </a:cubicBezTo>
                    <a:cubicBezTo>
                      <a:pt x="3055" y="10"/>
                      <a:pt x="3013" y="1"/>
                      <a:pt x="296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85"/>
              <p:cNvSpPr/>
              <p:nvPr/>
            </p:nvSpPr>
            <p:spPr>
              <a:xfrm>
                <a:off x="6114025" y="2207325"/>
                <a:ext cx="77075" cy="326275"/>
              </a:xfrm>
              <a:custGeom>
                <a:rect b="b" l="l" r="r" t="t"/>
                <a:pathLst>
                  <a:path extrusionOk="0" h="13051" w="3083">
                    <a:moveTo>
                      <a:pt x="2581" y="0"/>
                    </a:moveTo>
                    <a:cubicBezTo>
                      <a:pt x="2502" y="0"/>
                      <a:pt x="2440" y="43"/>
                      <a:pt x="2423" y="148"/>
                    </a:cubicBezTo>
                    <a:cubicBezTo>
                      <a:pt x="2324" y="689"/>
                      <a:pt x="1083" y="7567"/>
                      <a:pt x="831" y="8588"/>
                    </a:cubicBezTo>
                    <a:cubicBezTo>
                      <a:pt x="579" y="9608"/>
                      <a:pt x="1" y="12761"/>
                      <a:pt x="351" y="12952"/>
                    </a:cubicBezTo>
                    <a:cubicBezTo>
                      <a:pt x="434" y="12997"/>
                      <a:pt x="494" y="13015"/>
                      <a:pt x="542" y="13015"/>
                    </a:cubicBezTo>
                    <a:cubicBezTo>
                      <a:pt x="699" y="13015"/>
                      <a:pt x="737" y="12823"/>
                      <a:pt x="1052" y="12724"/>
                    </a:cubicBezTo>
                    <a:cubicBezTo>
                      <a:pt x="1086" y="12714"/>
                      <a:pt x="1118" y="12710"/>
                      <a:pt x="1149" y="12710"/>
                    </a:cubicBezTo>
                    <a:cubicBezTo>
                      <a:pt x="1415" y="12710"/>
                      <a:pt x="1572" y="13051"/>
                      <a:pt x="1780" y="13051"/>
                    </a:cubicBezTo>
                    <a:cubicBezTo>
                      <a:pt x="1839" y="13051"/>
                      <a:pt x="1903" y="13023"/>
                      <a:pt x="1974" y="12952"/>
                    </a:cubicBezTo>
                    <a:cubicBezTo>
                      <a:pt x="2324" y="12601"/>
                      <a:pt x="3025" y="812"/>
                      <a:pt x="3056" y="499"/>
                    </a:cubicBezTo>
                    <a:cubicBezTo>
                      <a:pt x="3082" y="270"/>
                      <a:pt x="2778" y="0"/>
                      <a:pt x="2581"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85"/>
              <p:cNvSpPr/>
              <p:nvPr/>
            </p:nvSpPr>
            <p:spPr>
              <a:xfrm>
                <a:off x="6126800" y="2551650"/>
                <a:ext cx="47025" cy="246275"/>
              </a:xfrm>
              <a:custGeom>
                <a:rect b="b" l="l" r="r" t="t"/>
                <a:pathLst>
                  <a:path extrusionOk="0" h="9851" w="1881">
                    <a:moveTo>
                      <a:pt x="1688" y="0"/>
                    </a:moveTo>
                    <a:cubicBezTo>
                      <a:pt x="1606" y="0"/>
                      <a:pt x="251" y="7142"/>
                      <a:pt x="129" y="7458"/>
                    </a:cubicBezTo>
                    <a:cubicBezTo>
                      <a:pt x="0" y="7778"/>
                      <a:pt x="0" y="9180"/>
                      <a:pt x="62" y="9591"/>
                    </a:cubicBezTo>
                    <a:cubicBezTo>
                      <a:pt x="91" y="9773"/>
                      <a:pt x="231" y="9851"/>
                      <a:pt x="386" y="9851"/>
                    </a:cubicBezTo>
                    <a:cubicBezTo>
                      <a:pt x="583" y="9851"/>
                      <a:pt x="806" y="9726"/>
                      <a:pt x="861" y="9530"/>
                    </a:cubicBezTo>
                    <a:cubicBezTo>
                      <a:pt x="953" y="9180"/>
                      <a:pt x="1303" y="5547"/>
                      <a:pt x="1592" y="3918"/>
                    </a:cubicBezTo>
                    <a:cubicBezTo>
                      <a:pt x="1881" y="2289"/>
                      <a:pt x="1752" y="199"/>
                      <a:pt x="1690" y="2"/>
                    </a:cubicBezTo>
                    <a:cubicBezTo>
                      <a:pt x="1690" y="1"/>
                      <a:pt x="1689" y="0"/>
                      <a:pt x="1688"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85"/>
              <p:cNvSpPr/>
              <p:nvPr/>
            </p:nvSpPr>
            <p:spPr>
              <a:xfrm>
                <a:off x="6122850" y="2557375"/>
                <a:ext cx="28550" cy="133200"/>
              </a:xfrm>
              <a:custGeom>
                <a:rect b="b" l="l" r="r" t="t"/>
                <a:pathLst>
                  <a:path extrusionOk="0" h="5328" w="1142">
                    <a:moveTo>
                      <a:pt x="281" y="0"/>
                    </a:moveTo>
                    <a:cubicBezTo>
                      <a:pt x="0" y="0"/>
                      <a:pt x="128" y="4841"/>
                      <a:pt x="220" y="5287"/>
                    </a:cubicBezTo>
                    <a:cubicBezTo>
                      <a:pt x="226" y="5314"/>
                      <a:pt x="234" y="5327"/>
                      <a:pt x="245" y="5327"/>
                    </a:cubicBezTo>
                    <a:cubicBezTo>
                      <a:pt x="415" y="5327"/>
                      <a:pt x="1142" y="2240"/>
                      <a:pt x="1049" y="1402"/>
                    </a:cubicBezTo>
                    <a:cubicBezTo>
                      <a:pt x="1006" y="972"/>
                      <a:pt x="570" y="62"/>
                      <a:pt x="287" y="1"/>
                    </a:cubicBezTo>
                    <a:cubicBezTo>
                      <a:pt x="285" y="0"/>
                      <a:pt x="283" y="0"/>
                      <a:pt x="281"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85"/>
              <p:cNvSpPr/>
              <p:nvPr/>
            </p:nvSpPr>
            <p:spPr>
              <a:xfrm>
                <a:off x="6079450" y="1958025"/>
                <a:ext cx="109075" cy="269175"/>
              </a:xfrm>
              <a:custGeom>
                <a:rect b="b" l="l" r="r" t="t"/>
                <a:pathLst>
                  <a:path extrusionOk="0" h="10767" w="4363">
                    <a:moveTo>
                      <a:pt x="3156" y="1"/>
                    </a:moveTo>
                    <a:cubicBezTo>
                      <a:pt x="3143" y="1"/>
                      <a:pt x="3126" y="7"/>
                      <a:pt x="3105" y="21"/>
                    </a:cubicBezTo>
                    <a:cubicBezTo>
                      <a:pt x="2466" y="439"/>
                      <a:pt x="1322" y="789"/>
                      <a:pt x="1384" y="912"/>
                    </a:cubicBezTo>
                    <a:cubicBezTo>
                      <a:pt x="1445" y="1042"/>
                      <a:pt x="1863" y="1263"/>
                      <a:pt x="2054" y="1871"/>
                    </a:cubicBezTo>
                    <a:cubicBezTo>
                      <a:pt x="2244" y="2474"/>
                      <a:pt x="2595" y="7760"/>
                      <a:pt x="2146" y="8338"/>
                    </a:cubicBezTo>
                    <a:cubicBezTo>
                      <a:pt x="1704" y="8915"/>
                      <a:pt x="1" y="10692"/>
                      <a:pt x="204" y="10759"/>
                    </a:cubicBezTo>
                    <a:cubicBezTo>
                      <a:pt x="219" y="10764"/>
                      <a:pt x="237" y="10766"/>
                      <a:pt x="256" y="10766"/>
                    </a:cubicBezTo>
                    <a:cubicBezTo>
                      <a:pt x="762" y="10766"/>
                      <a:pt x="2551" y="9286"/>
                      <a:pt x="3007" y="9161"/>
                    </a:cubicBezTo>
                    <a:cubicBezTo>
                      <a:pt x="3116" y="9132"/>
                      <a:pt x="3247" y="9124"/>
                      <a:pt x="3384" y="9124"/>
                    </a:cubicBezTo>
                    <a:cubicBezTo>
                      <a:pt x="3532" y="9124"/>
                      <a:pt x="3687" y="9133"/>
                      <a:pt x="3828" y="9133"/>
                    </a:cubicBezTo>
                    <a:cubicBezTo>
                      <a:pt x="4126" y="9133"/>
                      <a:pt x="4363" y="9093"/>
                      <a:pt x="4347" y="8842"/>
                    </a:cubicBezTo>
                    <a:cubicBezTo>
                      <a:pt x="4316" y="8362"/>
                      <a:pt x="3007" y="4631"/>
                      <a:pt x="2755" y="3174"/>
                    </a:cubicBezTo>
                    <a:cubicBezTo>
                      <a:pt x="2511" y="1795"/>
                      <a:pt x="3366" y="1"/>
                      <a:pt x="315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85"/>
              <p:cNvSpPr/>
              <p:nvPr/>
            </p:nvSpPr>
            <p:spPr>
              <a:xfrm>
                <a:off x="6076700" y="2116700"/>
                <a:ext cx="56725" cy="86200"/>
              </a:xfrm>
              <a:custGeom>
                <a:rect b="b" l="l" r="r" t="t"/>
                <a:pathLst>
                  <a:path extrusionOk="0" h="3448" w="2269">
                    <a:moveTo>
                      <a:pt x="1973" y="0"/>
                    </a:moveTo>
                    <a:cubicBezTo>
                      <a:pt x="1558" y="0"/>
                      <a:pt x="594" y="563"/>
                      <a:pt x="424" y="872"/>
                    </a:cubicBezTo>
                    <a:cubicBezTo>
                      <a:pt x="209" y="1253"/>
                      <a:pt x="0" y="1413"/>
                      <a:pt x="105" y="3423"/>
                    </a:cubicBezTo>
                    <a:cubicBezTo>
                      <a:pt x="106" y="3440"/>
                      <a:pt x="115" y="3448"/>
                      <a:pt x="131" y="3448"/>
                    </a:cubicBezTo>
                    <a:cubicBezTo>
                      <a:pt x="340" y="3448"/>
                      <a:pt x="1746" y="2086"/>
                      <a:pt x="1912" y="1732"/>
                    </a:cubicBezTo>
                    <a:cubicBezTo>
                      <a:pt x="2090" y="1345"/>
                      <a:pt x="2268" y="485"/>
                      <a:pt x="2158" y="104"/>
                    </a:cubicBezTo>
                    <a:cubicBezTo>
                      <a:pt x="2138" y="31"/>
                      <a:pt x="2071" y="0"/>
                      <a:pt x="19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85"/>
              <p:cNvSpPr/>
              <p:nvPr/>
            </p:nvSpPr>
            <p:spPr>
              <a:xfrm>
                <a:off x="6079300" y="2062450"/>
                <a:ext cx="50425" cy="65975"/>
              </a:xfrm>
              <a:custGeom>
                <a:rect b="b" l="l" r="r" t="t"/>
                <a:pathLst>
                  <a:path extrusionOk="0" h="2639" w="2017">
                    <a:moveTo>
                      <a:pt x="1652" y="1"/>
                    </a:moveTo>
                    <a:cubicBezTo>
                      <a:pt x="1234" y="1"/>
                      <a:pt x="379" y="294"/>
                      <a:pt x="216" y="491"/>
                    </a:cubicBezTo>
                    <a:cubicBezTo>
                      <a:pt x="1" y="749"/>
                      <a:pt x="74" y="2372"/>
                      <a:pt x="216" y="2630"/>
                    </a:cubicBezTo>
                    <a:cubicBezTo>
                      <a:pt x="219" y="2636"/>
                      <a:pt x="226" y="2639"/>
                      <a:pt x="235" y="2639"/>
                    </a:cubicBezTo>
                    <a:cubicBezTo>
                      <a:pt x="410" y="2639"/>
                      <a:pt x="1610" y="1671"/>
                      <a:pt x="1808" y="1671"/>
                    </a:cubicBezTo>
                    <a:cubicBezTo>
                      <a:pt x="2017" y="1671"/>
                      <a:pt x="1986" y="331"/>
                      <a:pt x="1875" y="79"/>
                    </a:cubicBezTo>
                    <a:cubicBezTo>
                      <a:pt x="1853" y="24"/>
                      <a:pt x="1770" y="1"/>
                      <a:pt x="165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85"/>
              <p:cNvSpPr/>
              <p:nvPr/>
            </p:nvSpPr>
            <p:spPr>
              <a:xfrm>
                <a:off x="6079000" y="1827925"/>
                <a:ext cx="93925" cy="138525"/>
              </a:xfrm>
              <a:custGeom>
                <a:rect b="b" l="l" r="r" t="t"/>
                <a:pathLst>
                  <a:path extrusionOk="0" h="5541" w="3757">
                    <a:moveTo>
                      <a:pt x="1082" y="0"/>
                    </a:moveTo>
                    <a:cubicBezTo>
                      <a:pt x="130" y="0"/>
                      <a:pt x="0" y="1242"/>
                      <a:pt x="0" y="2773"/>
                    </a:cubicBezTo>
                    <a:cubicBezTo>
                      <a:pt x="0" y="4110"/>
                      <a:pt x="122" y="5541"/>
                      <a:pt x="1321" y="5541"/>
                    </a:cubicBezTo>
                    <a:cubicBezTo>
                      <a:pt x="1495" y="5541"/>
                      <a:pt x="1691" y="5511"/>
                      <a:pt x="1912" y="5446"/>
                    </a:cubicBezTo>
                    <a:cubicBezTo>
                      <a:pt x="3664" y="4936"/>
                      <a:pt x="3756" y="3473"/>
                      <a:pt x="3406" y="2041"/>
                    </a:cubicBezTo>
                    <a:cubicBezTo>
                      <a:pt x="3055" y="609"/>
                      <a:pt x="1506" y="0"/>
                      <a:pt x="108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85"/>
              <p:cNvSpPr/>
              <p:nvPr/>
            </p:nvSpPr>
            <p:spPr>
              <a:xfrm>
                <a:off x="6081000" y="2017050"/>
                <a:ext cx="44425" cy="44200"/>
              </a:xfrm>
              <a:custGeom>
                <a:rect b="b" l="l" r="r" t="t"/>
                <a:pathLst>
                  <a:path extrusionOk="0" h="1768" w="1777">
                    <a:moveTo>
                      <a:pt x="1049" y="1"/>
                    </a:moveTo>
                    <a:cubicBezTo>
                      <a:pt x="698" y="1"/>
                      <a:pt x="285" y="101"/>
                      <a:pt x="179" y="174"/>
                    </a:cubicBezTo>
                    <a:cubicBezTo>
                      <a:pt x="0" y="303"/>
                      <a:pt x="37" y="1545"/>
                      <a:pt x="179" y="1705"/>
                    </a:cubicBezTo>
                    <a:cubicBezTo>
                      <a:pt x="218" y="1749"/>
                      <a:pt x="285" y="1768"/>
                      <a:pt x="370" y="1768"/>
                    </a:cubicBezTo>
                    <a:cubicBezTo>
                      <a:pt x="727" y="1768"/>
                      <a:pt x="1392" y="1434"/>
                      <a:pt x="1562" y="1354"/>
                    </a:cubicBezTo>
                    <a:cubicBezTo>
                      <a:pt x="1777" y="1262"/>
                      <a:pt x="1740" y="494"/>
                      <a:pt x="1562" y="174"/>
                    </a:cubicBezTo>
                    <a:cubicBezTo>
                      <a:pt x="1492" y="46"/>
                      <a:pt x="1284" y="1"/>
                      <a:pt x="104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85"/>
              <p:cNvSpPr/>
              <p:nvPr/>
            </p:nvSpPr>
            <p:spPr>
              <a:xfrm>
                <a:off x="6084275" y="1978675"/>
                <a:ext cx="37625" cy="33225"/>
              </a:xfrm>
              <a:custGeom>
                <a:rect b="b" l="l" r="r" t="t"/>
                <a:pathLst>
                  <a:path extrusionOk="0" h="1329" w="1505">
                    <a:moveTo>
                      <a:pt x="383" y="1"/>
                    </a:moveTo>
                    <a:cubicBezTo>
                      <a:pt x="328" y="1"/>
                      <a:pt x="286" y="26"/>
                      <a:pt x="263" y="86"/>
                    </a:cubicBezTo>
                    <a:cubicBezTo>
                      <a:pt x="164" y="359"/>
                      <a:pt x="0" y="1308"/>
                      <a:pt x="157" y="1308"/>
                    </a:cubicBezTo>
                    <a:cubicBezTo>
                      <a:pt x="166" y="1308"/>
                      <a:pt x="177" y="1305"/>
                      <a:pt x="189" y="1297"/>
                    </a:cubicBezTo>
                    <a:cubicBezTo>
                      <a:pt x="251" y="1260"/>
                      <a:pt x="345" y="1247"/>
                      <a:pt x="453" y="1247"/>
                    </a:cubicBezTo>
                    <a:cubicBezTo>
                      <a:pt x="721" y="1247"/>
                      <a:pt x="1077" y="1328"/>
                      <a:pt x="1252" y="1328"/>
                    </a:cubicBezTo>
                    <a:cubicBezTo>
                      <a:pt x="1504" y="1328"/>
                      <a:pt x="1431" y="947"/>
                      <a:pt x="1222" y="658"/>
                    </a:cubicBezTo>
                    <a:cubicBezTo>
                      <a:pt x="1049" y="431"/>
                      <a:pt x="609" y="1"/>
                      <a:pt x="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85"/>
              <p:cNvSpPr/>
              <p:nvPr/>
            </p:nvSpPr>
            <p:spPr>
              <a:xfrm>
                <a:off x="6091150" y="1795100"/>
                <a:ext cx="102500" cy="25225"/>
              </a:xfrm>
              <a:custGeom>
                <a:rect b="b" l="l" r="r" t="t"/>
                <a:pathLst>
                  <a:path extrusionOk="0" h="1009" w="4100">
                    <a:moveTo>
                      <a:pt x="1722" y="0"/>
                    </a:moveTo>
                    <a:cubicBezTo>
                      <a:pt x="1665" y="0"/>
                      <a:pt x="1619" y="3"/>
                      <a:pt x="1586" y="10"/>
                    </a:cubicBezTo>
                    <a:cubicBezTo>
                      <a:pt x="1266" y="72"/>
                      <a:pt x="0" y="607"/>
                      <a:pt x="246" y="803"/>
                    </a:cubicBezTo>
                    <a:cubicBezTo>
                      <a:pt x="410" y="936"/>
                      <a:pt x="625" y="1009"/>
                      <a:pt x="881" y="1009"/>
                    </a:cubicBezTo>
                    <a:cubicBezTo>
                      <a:pt x="1122" y="1009"/>
                      <a:pt x="1401" y="944"/>
                      <a:pt x="1709" y="803"/>
                    </a:cubicBezTo>
                    <a:cubicBezTo>
                      <a:pt x="2348" y="521"/>
                      <a:pt x="4100" y="773"/>
                      <a:pt x="3811" y="521"/>
                    </a:cubicBezTo>
                    <a:cubicBezTo>
                      <a:pt x="3513" y="250"/>
                      <a:pt x="2217" y="0"/>
                      <a:pt x="172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85"/>
              <p:cNvSpPr/>
              <p:nvPr/>
            </p:nvSpPr>
            <p:spPr>
              <a:xfrm>
                <a:off x="6130775" y="1817525"/>
                <a:ext cx="78100" cy="87500"/>
              </a:xfrm>
              <a:custGeom>
                <a:rect b="b" l="l" r="r" t="t"/>
                <a:pathLst>
                  <a:path extrusionOk="0" h="3500" w="3124">
                    <a:moveTo>
                      <a:pt x="845" y="0"/>
                    </a:moveTo>
                    <a:cubicBezTo>
                      <a:pt x="424" y="0"/>
                      <a:pt x="91" y="71"/>
                      <a:pt x="62" y="195"/>
                    </a:cubicBezTo>
                    <a:cubicBezTo>
                      <a:pt x="1" y="478"/>
                      <a:pt x="671" y="828"/>
                      <a:pt x="1562" y="1529"/>
                    </a:cubicBezTo>
                    <a:cubicBezTo>
                      <a:pt x="2392" y="2181"/>
                      <a:pt x="3030" y="3500"/>
                      <a:pt x="3114" y="3500"/>
                    </a:cubicBezTo>
                    <a:cubicBezTo>
                      <a:pt x="3120" y="3500"/>
                      <a:pt x="3123" y="3493"/>
                      <a:pt x="3123" y="3478"/>
                    </a:cubicBezTo>
                    <a:cubicBezTo>
                      <a:pt x="3123" y="3250"/>
                      <a:pt x="3123" y="927"/>
                      <a:pt x="2484" y="416"/>
                    </a:cubicBezTo>
                    <a:cubicBezTo>
                      <a:pt x="2119" y="125"/>
                      <a:pt x="1404" y="0"/>
                      <a:pt x="84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85"/>
              <p:cNvSpPr/>
              <p:nvPr/>
            </p:nvSpPr>
            <p:spPr>
              <a:xfrm>
                <a:off x="6166800" y="1873700"/>
                <a:ext cx="50825" cy="163500"/>
              </a:xfrm>
              <a:custGeom>
                <a:rect b="b" l="l" r="r" t="t"/>
                <a:pathLst>
                  <a:path extrusionOk="0" h="6540" w="2033">
                    <a:moveTo>
                      <a:pt x="326" y="1"/>
                    </a:moveTo>
                    <a:cubicBezTo>
                      <a:pt x="1" y="1"/>
                      <a:pt x="417" y="1310"/>
                      <a:pt x="472" y="2122"/>
                    </a:cubicBezTo>
                    <a:cubicBezTo>
                      <a:pt x="530" y="3091"/>
                      <a:pt x="1436" y="6540"/>
                      <a:pt x="1737" y="6540"/>
                    </a:cubicBezTo>
                    <a:cubicBezTo>
                      <a:pt x="1751" y="6540"/>
                      <a:pt x="1763" y="6532"/>
                      <a:pt x="1775" y="6517"/>
                    </a:cubicBezTo>
                    <a:cubicBezTo>
                      <a:pt x="2033" y="6166"/>
                      <a:pt x="1873" y="4415"/>
                      <a:pt x="1682" y="3044"/>
                    </a:cubicBezTo>
                    <a:cubicBezTo>
                      <a:pt x="1492" y="1673"/>
                      <a:pt x="994" y="542"/>
                      <a:pt x="724" y="272"/>
                    </a:cubicBezTo>
                    <a:cubicBezTo>
                      <a:pt x="534" y="82"/>
                      <a:pt x="407" y="1"/>
                      <a:pt x="32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85"/>
              <p:cNvSpPr/>
              <p:nvPr/>
            </p:nvSpPr>
            <p:spPr>
              <a:xfrm>
                <a:off x="6194100" y="2038075"/>
                <a:ext cx="42575" cy="146800"/>
              </a:xfrm>
              <a:custGeom>
                <a:rect b="b" l="l" r="r" t="t"/>
                <a:pathLst>
                  <a:path extrusionOk="0" h="5872" w="1703">
                    <a:moveTo>
                      <a:pt x="260" y="0"/>
                    </a:moveTo>
                    <a:cubicBezTo>
                      <a:pt x="253" y="0"/>
                      <a:pt x="247" y="1"/>
                      <a:pt x="240" y="3"/>
                    </a:cubicBezTo>
                    <a:cubicBezTo>
                      <a:pt x="0" y="83"/>
                      <a:pt x="203" y="673"/>
                      <a:pt x="240" y="1054"/>
                    </a:cubicBezTo>
                    <a:cubicBezTo>
                      <a:pt x="271" y="1435"/>
                      <a:pt x="1482" y="5677"/>
                      <a:pt x="1605" y="5867"/>
                    </a:cubicBezTo>
                    <a:cubicBezTo>
                      <a:pt x="1607" y="5870"/>
                      <a:pt x="1608" y="5871"/>
                      <a:pt x="1610" y="5871"/>
                    </a:cubicBezTo>
                    <a:cubicBezTo>
                      <a:pt x="1703" y="5871"/>
                      <a:pt x="767" y="0"/>
                      <a:pt x="26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85"/>
              <p:cNvSpPr/>
              <p:nvPr/>
            </p:nvSpPr>
            <p:spPr>
              <a:xfrm>
                <a:off x="6216675" y="2034950"/>
                <a:ext cx="31225" cy="149500"/>
              </a:xfrm>
              <a:custGeom>
                <a:rect b="b" l="l" r="r" t="t"/>
                <a:pathLst>
                  <a:path extrusionOk="0" h="5980" w="1249">
                    <a:moveTo>
                      <a:pt x="264" y="0"/>
                    </a:moveTo>
                    <a:cubicBezTo>
                      <a:pt x="172" y="0"/>
                      <a:pt x="1" y="199"/>
                      <a:pt x="1" y="509"/>
                    </a:cubicBezTo>
                    <a:cubicBezTo>
                      <a:pt x="1" y="927"/>
                      <a:pt x="861" y="5672"/>
                      <a:pt x="991" y="5894"/>
                    </a:cubicBezTo>
                    <a:cubicBezTo>
                      <a:pt x="1026" y="5954"/>
                      <a:pt x="1061" y="5979"/>
                      <a:pt x="1094" y="5979"/>
                    </a:cubicBezTo>
                    <a:cubicBezTo>
                      <a:pt x="1181" y="5979"/>
                      <a:pt x="1249" y="5802"/>
                      <a:pt x="1249" y="5642"/>
                    </a:cubicBezTo>
                    <a:cubicBezTo>
                      <a:pt x="1249" y="5414"/>
                      <a:pt x="419" y="829"/>
                      <a:pt x="321" y="67"/>
                    </a:cubicBezTo>
                    <a:cubicBezTo>
                      <a:pt x="316" y="21"/>
                      <a:pt x="294" y="0"/>
                      <a:pt x="26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85"/>
              <p:cNvSpPr/>
              <p:nvPr/>
            </p:nvSpPr>
            <p:spPr>
              <a:xfrm>
                <a:off x="6231750" y="2199400"/>
                <a:ext cx="30825" cy="54575"/>
              </a:xfrm>
              <a:custGeom>
                <a:rect b="b" l="l" r="r" t="t"/>
                <a:pathLst>
                  <a:path extrusionOk="0" h="2183" w="1233">
                    <a:moveTo>
                      <a:pt x="629" y="1"/>
                    </a:moveTo>
                    <a:cubicBezTo>
                      <a:pt x="373" y="1"/>
                      <a:pt x="57" y="1140"/>
                      <a:pt x="13" y="1596"/>
                    </a:cubicBezTo>
                    <a:cubicBezTo>
                      <a:pt x="0" y="1762"/>
                      <a:pt x="566" y="1608"/>
                      <a:pt x="996" y="2143"/>
                    </a:cubicBezTo>
                    <a:cubicBezTo>
                      <a:pt x="1017" y="2170"/>
                      <a:pt x="1035" y="2183"/>
                      <a:pt x="1050" y="2183"/>
                    </a:cubicBezTo>
                    <a:cubicBezTo>
                      <a:pt x="1233" y="2183"/>
                      <a:pt x="952" y="303"/>
                      <a:pt x="707" y="41"/>
                    </a:cubicBezTo>
                    <a:cubicBezTo>
                      <a:pt x="682" y="13"/>
                      <a:pt x="656" y="1"/>
                      <a:pt x="6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85"/>
              <p:cNvSpPr/>
              <p:nvPr/>
            </p:nvSpPr>
            <p:spPr>
              <a:xfrm>
                <a:off x="6240875" y="2260125"/>
                <a:ext cx="23000" cy="47750"/>
              </a:xfrm>
              <a:custGeom>
                <a:rect b="b" l="l" r="r" t="t"/>
                <a:pathLst>
                  <a:path extrusionOk="0" h="1910" w="920">
                    <a:moveTo>
                      <a:pt x="668" y="1"/>
                    </a:moveTo>
                    <a:cubicBezTo>
                      <a:pt x="401" y="1"/>
                      <a:pt x="532" y="633"/>
                      <a:pt x="508" y="882"/>
                    </a:cubicBezTo>
                    <a:cubicBezTo>
                      <a:pt x="484" y="1142"/>
                      <a:pt x="1" y="1909"/>
                      <a:pt x="215" y="1909"/>
                    </a:cubicBezTo>
                    <a:cubicBezTo>
                      <a:pt x="218" y="1909"/>
                      <a:pt x="222" y="1909"/>
                      <a:pt x="225" y="1909"/>
                    </a:cubicBezTo>
                    <a:cubicBezTo>
                      <a:pt x="459" y="1890"/>
                      <a:pt x="748" y="1146"/>
                      <a:pt x="797" y="858"/>
                    </a:cubicBezTo>
                    <a:cubicBezTo>
                      <a:pt x="846" y="575"/>
                      <a:pt x="920" y="34"/>
                      <a:pt x="699" y="3"/>
                    </a:cubicBezTo>
                    <a:cubicBezTo>
                      <a:pt x="688" y="1"/>
                      <a:pt x="678" y="1"/>
                      <a:pt x="6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85"/>
              <p:cNvSpPr/>
              <p:nvPr/>
            </p:nvSpPr>
            <p:spPr>
              <a:xfrm>
                <a:off x="6229525" y="2247575"/>
                <a:ext cx="9375" cy="26700"/>
              </a:xfrm>
              <a:custGeom>
                <a:rect b="b" l="l" r="r" t="t"/>
                <a:pathLst>
                  <a:path extrusionOk="0" h="1068" w="375">
                    <a:moveTo>
                      <a:pt x="237" y="1"/>
                    </a:moveTo>
                    <a:cubicBezTo>
                      <a:pt x="137" y="1"/>
                      <a:pt x="1" y="703"/>
                      <a:pt x="151" y="1003"/>
                    </a:cubicBezTo>
                    <a:cubicBezTo>
                      <a:pt x="173" y="1047"/>
                      <a:pt x="193" y="1067"/>
                      <a:pt x="211" y="1067"/>
                    </a:cubicBezTo>
                    <a:cubicBezTo>
                      <a:pt x="333" y="1067"/>
                      <a:pt x="374" y="213"/>
                      <a:pt x="268" y="26"/>
                    </a:cubicBezTo>
                    <a:cubicBezTo>
                      <a:pt x="258" y="9"/>
                      <a:pt x="248" y="1"/>
                      <a:pt x="23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85"/>
              <p:cNvSpPr/>
              <p:nvPr/>
            </p:nvSpPr>
            <p:spPr>
              <a:xfrm>
                <a:off x="6076225" y="1772400"/>
                <a:ext cx="30875" cy="22675"/>
              </a:xfrm>
              <a:custGeom>
                <a:rect b="b" l="l" r="r" t="t"/>
                <a:pathLst>
                  <a:path extrusionOk="0" h="907" w="1235">
                    <a:moveTo>
                      <a:pt x="1086" y="0"/>
                    </a:moveTo>
                    <a:cubicBezTo>
                      <a:pt x="880" y="0"/>
                      <a:pt x="443" y="181"/>
                      <a:pt x="1" y="181"/>
                    </a:cubicBezTo>
                    <a:lnTo>
                      <a:pt x="1" y="906"/>
                    </a:lnTo>
                    <a:cubicBezTo>
                      <a:pt x="1" y="906"/>
                      <a:pt x="1120" y="427"/>
                      <a:pt x="1193" y="181"/>
                    </a:cubicBezTo>
                    <a:cubicBezTo>
                      <a:pt x="1234" y="46"/>
                      <a:pt x="1189" y="0"/>
                      <a:pt x="108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85"/>
              <p:cNvSpPr/>
              <p:nvPr/>
            </p:nvSpPr>
            <p:spPr>
              <a:xfrm>
                <a:off x="6073775" y="1782325"/>
                <a:ext cx="47600" cy="38100"/>
              </a:xfrm>
              <a:custGeom>
                <a:rect b="b" l="l" r="r" t="t"/>
                <a:pathLst>
                  <a:path extrusionOk="0" h="1524" w="1904">
                    <a:moveTo>
                      <a:pt x="1697" y="1"/>
                    </a:moveTo>
                    <a:cubicBezTo>
                      <a:pt x="1651" y="1"/>
                      <a:pt x="1579" y="15"/>
                      <a:pt x="1476" y="48"/>
                    </a:cubicBezTo>
                    <a:cubicBezTo>
                      <a:pt x="732" y="282"/>
                      <a:pt x="0" y="1456"/>
                      <a:pt x="277" y="1517"/>
                    </a:cubicBezTo>
                    <a:cubicBezTo>
                      <a:pt x="295" y="1521"/>
                      <a:pt x="313" y="1523"/>
                      <a:pt x="330" y="1523"/>
                    </a:cubicBezTo>
                    <a:cubicBezTo>
                      <a:pt x="667" y="1523"/>
                      <a:pt x="989" y="778"/>
                      <a:pt x="1322" y="509"/>
                    </a:cubicBezTo>
                    <a:cubicBezTo>
                      <a:pt x="1613" y="283"/>
                      <a:pt x="1903" y="1"/>
                      <a:pt x="169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85"/>
              <p:cNvSpPr/>
              <p:nvPr/>
            </p:nvSpPr>
            <p:spPr>
              <a:xfrm>
                <a:off x="6084825" y="1878975"/>
                <a:ext cx="83325" cy="75625"/>
              </a:xfrm>
              <a:custGeom>
                <a:rect b="b" l="l" r="r" t="t"/>
                <a:pathLst>
                  <a:path extrusionOk="0" h="3025" w="3333">
                    <a:moveTo>
                      <a:pt x="2444" y="1"/>
                    </a:moveTo>
                    <a:cubicBezTo>
                      <a:pt x="1617" y="1"/>
                      <a:pt x="515" y="890"/>
                      <a:pt x="253" y="1370"/>
                    </a:cubicBezTo>
                    <a:cubicBezTo>
                      <a:pt x="1" y="1826"/>
                      <a:pt x="255" y="3024"/>
                      <a:pt x="1287" y="3024"/>
                    </a:cubicBezTo>
                    <a:cubicBezTo>
                      <a:pt x="1436" y="3024"/>
                      <a:pt x="1601" y="2999"/>
                      <a:pt x="1784" y="2943"/>
                    </a:cubicBezTo>
                    <a:cubicBezTo>
                      <a:pt x="3333" y="2464"/>
                      <a:pt x="3326" y="196"/>
                      <a:pt x="2687" y="30"/>
                    </a:cubicBezTo>
                    <a:cubicBezTo>
                      <a:pt x="2610" y="10"/>
                      <a:pt x="2528" y="1"/>
                      <a:pt x="2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85"/>
              <p:cNvSpPr/>
              <p:nvPr/>
            </p:nvSpPr>
            <p:spPr>
              <a:xfrm>
                <a:off x="6126025" y="2800350"/>
                <a:ext cx="24300" cy="31775"/>
              </a:xfrm>
              <a:custGeom>
                <a:rect b="b" l="l" r="r" t="t"/>
                <a:pathLst>
                  <a:path extrusionOk="0" h="1271" w="972">
                    <a:moveTo>
                      <a:pt x="224" y="1"/>
                    </a:moveTo>
                    <a:cubicBezTo>
                      <a:pt x="145" y="1"/>
                      <a:pt x="85" y="19"/>
                      <a:pt x="62" y="74"/>
                    </a:cubicBezTo>
                    <a:cubicBezTo>
                      <a:pt x="13" y="184"/>
                      <a:pt x="0" y="455"/>
                      <a:pt x="93" y="713"/>
                    </a:cubicBezTo>
                    <a:cubicBezTo>
                      <a:pt x="176" y="927"/>
                      <a:pt x="362" y="1270"/>
                      <a:pt x="533" y="1270"/>
                    </a:cubicBezTo>
                    <a:cubicBezTo>
                      <a:pt x="563" y="1270"/>
                      <a:pt x="593" y="1259"/>
                      <a:pt x="621" y="1235"/>
                    </a:cubicBezTo>
                    <a:cubicBezTo>
                      <a:pt x="812" y="1076"/>
                      <a:pt x="972" y="123"/>
                      <a:pt x="750" y="92"/>
                    </a:cubicBezTo>
                    <a:cubicBezTo>
                      <a:pt x="600" y="72"/>
                      <a:pt x="377" y="1"/>
                      <a:pt x="22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85"/>
              <p:cNvSpPr/>
              <p:nvPr/>
            </p:nvSpPr>
            <p:spPr>
              <a:xfrm>
                <a:off x="6118800" y="2827575"/>
                <a:ext cx="11825" cy="54225"/>
              </a:xfrm>
              <a:custGeom>
                <a:rect b="b" l="l" r="r" t="t"/>
                <a:pathLst>
                  <a:path extrusionOk="0" h="2169" w="473">
                    <a:moveTo>
                      <a:pt x="164" y="1"/>
                    </a:moveTo>
                    <a:cubicBezTo>
                      <a:pt x="93" y="1"/>
                      <a:pt x="182" y="1010"/>
                      <a:pt x="99" y="1425"/>
                    </a:cubicBezTo>
                    <a:cubicBezTo>
                      <a:pt x="7" y="1861"/>
                      <a:pt x="0" y="1972"/>
                      <a:pt x="166" y="2156"/>
                    </a:cubicBezTo>
                    <a:cubicBezTo>
                      <a:pt x="174" y="2164"/>
                      <a:pt x="181" y="2168"/>
                      <a:pt x="188" y="2168"/>
                    </a:cubicBezTo>
                    <a:cubicBezTo>
                      <a:pt x="345" y="2168"/>
                      <a:pt x="473" y="281"/>
                      <a:pt x="173" y="5"/>
                    </a:cubicBezTo>
                    <a:cubicBezTo>
                      <a:pt x="169" y="2"/>
                      <a:pt x="167" y="1"/>
                      <a:pt x="16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85"/>
              <p:cNvSpPr/>
              <p:nvPr/>
            </p:nvSpPr>
            <p:spPr>
              <a:xfrm>
                <a:off x="6128025" y="2835800"/>
                <a:ext cx="10475" cy="54575"/>
              </a:xfrm>
              <a:custGeom>
                <a:rect b="b" l="l" r="r" t="t"/>
                <a:pathLst>
                  <a:path extrusionOk="0" h="2183" w="419">
                    <a:moveTo>
                      <a:pt x="218" y="0"/>
                    </a:moveTo>
                    <a:cubicBezTo>
                      <a:pt x="173" y="0"/>
                      <a:pt x="183" y="1069"/>
                      <a:pt x="92" y="1514"/>
                    </a:cubicBezTo>
                    <a:cubicBezTo>
                      <a:pt x="0" y="1969"/>
                      <a:pt x="6" y="2061"/>
                      <a:pt x="142" y="2178"/>
                    </a:cubicBezTo>
                    <a:cubicBezTo>
                      <a:pt x="146" y="2181"/>
                      <a:pt x="150" y="2183"/>
                      <a:pt x="154" y="2183"/>
                    </a:cubicBezTo>
                    <a:cubicBezTo>
                      <a:pt x="291" y="2183"/>
                      <a:pt x="419" y="223"/>
                      <a:pt x="222" y="2"/>
                    </a:cubicBezTo>
                    <a:cubicBezTo>
                      <a:pt x="220" y="1"/>
                      <a:pt x="219" y="0"/>
                      <a:pt x="218"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85"/>
              <p:cNvSpPr/>
              <p:nvPr/>
            </p:nvSpPr>
            <p:spPr>
              <a:xfrm>
                <a:off x="6134625" y="2839675"/>
                <a:ext cx="11100" cy="56625"/>
              </a:xfrm>
              <a:custGeom>
                <a:rect b="b" l="l" r="r" t="t"/>
                <a:pathLst>
                  <a:path extrusionOk="0" h="2265" w="444">
                    <a:moveTo>
                      <a:pt x="197" y="0"/>
                    </a:moveTo>
                    <a:lnTo>
                      <a:pt x="191" y="990"/>
                    </a:lnTo>
                    <a:cubicBezTo>
                      <a:pt x="191" y="1513"/>
                      <a:pt x="1" y="2262"/>
                      <a:pt x="68" y="2262"/>
                    </a:cubicBezTo>
                    <a:cubicBezTo>
                      <a:pt x="79" y="2262"/>
                      <a:pt x="90" y="2264"/>
                      <a:pt x="102" y="2264"/>
                    </a:cubicBezTo>
                    <a:cubicBezTo>
                      <a:pt x="158" y="2264"/>
                      <a:pt x="227" y="2222"/>
                      <a:pt x="308" y="1734"/>
                    </a:cubicBezTo>
                    <a:cubicBezTo>
                      <a:pt x="443" y="879"/>
                      <a:pt x="357" y="50"/>
                      <a:pt x="19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85"/>
              <p:cNvSpPr/>
              <p:nvPr/>
            </p:nvSpPr>
            <p:spPr>
              <a:xfrm>
                <a:off x="6145800" y="2846600"/>
                <a:ext cx="10125" cy="50600"/>
              </a:xfrm>
              <a:custGeom>
                <a:rect b="b" l="l" r="r" t="t"/>
                <a:pathLst>
                  <a:path extrusionOk="0" h="2024" w="405">
                    <a:moveTo>
                      <a:pt x="72" y="1"/>
                    </a:moveTo>
                    <a:cubicBezTo>
                      <a:pt x="71" y="1"/>
                      <a:pt x="70" y="3"/>
                      <a:pt x="70" y="6"/>
                    </a:cubicBezTo>
                    <a:cubicBezTo>
                      <a:pt x="58" y="117"/>
                      <a:pt x="101" y="1438"/>
                      <a:pt x="33" y="1758"/>
                    </a:cubicBezTo>
                    <a:cubicBezTo>
                      <a:pt x="0" y="1927"/>
                      <a:pt x="61" y="2024"/>
                      <a:pt x="135" y="2024"/>
                    </a:cubicBezTo>
                    <a:cubicBezTo>
                      <a:pt x="201" y="2024"/>
                      <a:pt x="278" y="1947"/>
                      <a:pt x="310" y="1776"/>
                    </a:cubicBezTo>
                    <a:cubicBezTo>
                      <a:pt x="404" y="1214"/>
                      <a:pt x="105" y="1"/>
                      <a:pt x="7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85"/>
              <p:cNvSpPr/>
              <p:nvPr/>
            </p:nvSpPr>
            <p:spPr>
              <a:xfrm>
                <a:off x="6154600" y="2857400"/>
                <a:ext cx="6550" cy="29150"/>
              </a:xfrm>
              <a:custGeom>
                <a:rect b="b" l="l" r="r" t="t"/>
                <a:pathLst>
                  <a:path extrusionOk="0" h="1166" w="262">
                    <a:moveTo>
                      <a:pt x="2" y="1"/>
                    </a:moveTo>
                    <a:cubicBezTo>
                      <a:pt x="1" y="1"/>
                      <a:pt x="1" y="2"/>
                      <a:pt x="1" y="4"/>
                    </a:cubicBezTo>
                    <a:cubicBezTo>
                      <a:pt x="1" y="817"/>
                      <a:pt x="153" y="1165"/>
                      <a:pt x="224" y="1165"/>
                    </a:cubicBezTo>
                    <a:cubicBezTo>
                      <a:pt x="247" y="1165"/>
                      <a:pt x="262" y="1127"/>
                      <a:pt x="259" y="1056"/>
                    </a:cubicBezTo>
                    <a:cubicBezTo>
                      <a:pt x="235" y="667"/>
                      <a:pt x="20" y="1"/>
                      <a:pt x="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85"/>
              <p:cNvSpPr/>
              <p:nvPr/>
            </p:nvSpPr>
            <p:spPr>
              <a:xfrm>
                <a:off x="6011075" y="1606500"/>
                <a:ext cx="129250" cy="165675"/>
              </a:xfrm>
              <a:custGeom>
                <a:rect b="b" l="l" r="r" t="t"/>
                <a:pathLst>
                  <a:path extrusionOk="0" h="6627" w="5170">
                    <a:moveTo>
                      <a:pt x="2588" y="0"/>
                    </a:moveTo>
                    <a:cubicBezTo>
                      <a:pt x="50" y="0"/>
                      <a:pt x="1" y="1082"/>
                      <a:pt x="191" y="3221"/>
                    </a:cubicBezTo>
                    <a:cubicBezTo>
                      <a:pt x="382" y="5360"/>
                      <a:pt x="1691" y="6626"/>
                      <a:pt x="2588" y="6626"/>
                    </a:cubicBezTo>
                    <a:cubicBezTo>
                      <a:pt x="3480" y="6626"/>
                      <a:pt x="4795" y="5360"/>
                      <a:pt x="4979" y="3221"/>
                    </a:cubicBezTo>
                    <a:cubicBezTo>
                      <a:pt x="5170" y="1082"/>
                      <a:pt x="5121" y="0"/>
                      <a:pt x="2588"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85"/>
              <p:cNvSpPr/>
              <p:nvPr/>
            </p:nvSpPr>
            <p:spPr>
              <a:xfrm>
                <a:off x="6015808" y="1651250"/>
                <a:ext cx="62900" cy="64500"/>
              </a:xfrm>
              <a:custGeom>
                <a:rect b="b" l="l" r="r" t="t"/>
                <a:pathLst>
                  <a:path extrusionOk="0" h="2580" w="2516">
                    <a:moveTo>
                      <a:pt x="1430" y="0"/>
                    </a:moveTo>
                    <a:cubicBezTo>
                      <a:pt x="830" y="0"/>
                      <a:pt x="1" y="463"/>
                      <a:pt x="87" y="1142"/>
                    </a:cubicBezTo>
                    <a:cubicBezTo>
                      <a:pt x="92" y="1175"/>
                      <a:pt x="109" y="1189"/>
                      <a:pt x="138" y="1189"/>
                    </a:cubicBezTo>
                    <a:cubicBezTo>
                      <a:pt x="290" y="1189"/>
                      <a:pt x="768" y="783"/>
                      <a:pt x="1344" y="783"/>
                    </a:cubicBezTo>
                    <a:cubicBezTo>
                      <a:pt x="1392" y="783"/>
                      <a:pt x="1440" y="786"/>
                      <a:pt x="1489" y="792"/>
                    </a:cubicBezTo>
                    <a:cubicBezTo>
                      <a:pt x="2186" y="881"/>
                      <a:pt x="2046" y="2580"/>
                      <a:pt x="2215" y="2580"/>
                    </a:cubicBezTo>
                    <a:cubicBezTo>
                      <a:pt x="2221" y="2580"/>
                      <a:pt x="2227" y="2578"/>
                      <a:pt x="2233" y="2574"/>
                    </a:cubicBezTo>
                    <a:cubicBezTo>
                      <a:pt x="2515" y="2421"/>
                      <a:pt x="2509" y="386"/>
                      <a:pt x="1759" y="60"/>
                    </a:cubicBezTo>
                    <a:cubicBezTo>
                      <a:pt x="1666" y="20"/>
                      <a:pt x="1553" y="0"/>
                      <a:pt x="143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85"/>
              <p:cNvSpPr/>
              <p:nvPr/>
            </p:nvSpPr>
            <p:spPr>
              <a:xfrm>
                <a:off x="6023758" y="1678175"/>
                <a:ext cx="47875" cy="33150"/>
              </a:xfrm>
              <a:custGeom>
                <a:rect b="b" l="l" r="r" t="t"/>
                <a:pathLst>
                  <a:path extrusionOk="0" h="1326" w="1915">
                    <a:moveTo>
                      <a:pt x="794" y="413"/>
                    </a:moveTo>
                    <a:cubicBezTo>
                      <a:pt x="1037" y="413"/>
                      <a:pt x="1293" y="571"/>
                      <a:pt x="1282" y="686"/>
                    </a:cubicBezTo>
                    <a:cubicBezTo>
                      <a:pt x="1268" y="839"/>
                      <a:pt x="1067" y="903"/>
                      <a:pt x="861" y="903"/>
                    </a:cubicBezTo>
                    <a:cubicBezTo>
                      <a:pt x="614" y="903"/>
                      <a:pt x="358" y="811"/>
                      <a:pt x="409" y="674"/>
                    </a:cubicBezTo>
                    <a:cubicBezTo>
                      <a:pt x="479" y="481"/>
                      <a:pt x="634" y="413"/>
                      <a:pt x="794" y="413"/>
                    </a:cubicBezTo>
                    <a:close/>
                    <a:moveTo>
                      <a:pt x="950" y="0"/>
                    </a:moveTo>
                    <a:cubicBezTo>
                      <a:pt x="364" y="0"/>
                      <a:pt x="1" y="366"/>
                      <a:pt x="58" y="723"/>
                    </a:cubicBezTo>
                    <a:cubicBezTo>
                      <a:pt x="110" y="1067"/>
                      <a:pt x="445" y="1325"/>
                      <a:pt x="941" y="1325"/>
                    </a:cubicBezTo>
                    <a:cubicBezTo>
                      <a:pt x="1039" y="1325"/>
                      <a:pt x="1142" y="1316"/>
                      <a:pt x="1251" y="1294"/>
                    </a:cubicBezTo>
                    <a:cubicBezTo>
                      <a:pt x="1915" y="1165"/>
                      <a:pt x="1607" y="108"/>
                      <a:pt x="1269" y="34"/>
                    </a:cubicBezTo>
                    <a:cubicBezTo>
                      <a:pt x="1157" y="11"/>
                      <a:pt x="1050" y="0"/>
                      <a:pt x="95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85"/>
              <p:cNvSpPr/>
              <p:nvPr/>
            </p:nvSpPr>
            <p:spPr>
              <a:xfrm>
                <a:off x="6027375" y="1711375"/>
                <a:ext cx="33525" cy="26800"/>
              </a:xfrm>
              <a:custGeom>
                <a:rect b="b" l="l" r="r" t="t"/>
                <a:pathLst>
                  <a:path extrusionOk="0" h="1072" w="1341">
                    <a:moveTo>
                      <a:pt x="19" y="1"/>
                    </a:moveTo>
                    <a:cubicBezTo>
                      <a:pt x="7" y="1"/>
                      <a:pt x="0" y="5"/>
                      <a:pt x="0" y="16"/>
                    </a:cubicBezTo>
                    <a:cubicBezTo>
                      <a:pt x="0" y="160"/>
                      <a:pt x="354" y="1072"/>
                      <a:pt x="544" y="1072"/>
                    </a:cubicBezTo>
                    <a:cubicBezTo>
                      <a:pt x="556" y="1072"/>
                      <a:pt x="567" y="1068"/>
                      <a:pt x="578" y="1060"/>
                    </a:cubicBezTo>
                    <a:cubicBezTo>
                      <a:pt x="748" y="943"/>
                      <a:pt x="1341" y="133"/>
                      <a:pt x="1236" y="133"/>
                    </a:cubicBezTo>
                    <a:cubicBezTo>
                      <a:pt x="1231" y="133"/>
                      <a:pt x="1225" y="135"/>
                      <a:pt x="1217" y="138"/>
                    </a:cubicBezTo>
                    <a:cubicBezTo>
                      <a:pt x="1100" y="194"/>
                      <a:pt x="976" y="215"/>
                      <a:pt x="855" y="215"/>
                    </a:cubicBezTo>
                    <a:cubicBezTo>
                      <a:pt x="469" y="215"/>
                      <a:pt x="106" y="1"/>
                      <a:pt x="1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85"/>
              <p:cNvSpPr/>
              <p:nvPr/>
            </p:nvSpPr>
            <p:spPr>
              <a:xfrm>
                <a:off x="6074233" y="1651250"/>
                <a:ext cx="62875" cy="64500"/>
              </a:xfrm>
              <a:custGeom>
                <a:rect b="b" l="l" r="r" t="t"/>
                <a:pathLst>
                  <a:path extrusionOk="0" h="2580" w="2515">
                    <a:moveTo>
                      <a:pt x="1085" y="0"/>
                    </a:moveTo>
                    <a:cubicBezTo>
                      <a:pt x="963" y="0"/>
                      <a:pt x="850" y="20"/>
                      <a:pt x="756" y="60"/>
                    </a:cubicBezTo>
                    <a:cubicBezTo>
                      <a:pt x="6" y="386"/>
                      <a:pt x="0" y="2421"/>
                      <a:pt x="283" y="2574"/>
                    </a:cubicBezTo>
                    <a:cubicBezTo>
                      <a:pt x="289" y="2578"/>
                      <a:pt x="295" y="2580"/>
                      <a:pt x="300" y="2580"/>
                    </a:cubicBezTo>
                    <a:cubicBezTo>
                      <a:pt x="470" y="2580"/>
                      <a:pt x="330" y="881"/>
                      <a:pt x="1027" y="792"/>
                    </a:cubicBezTo>
                    <a:cubicBezTo>
                      <a:pt x="1076" y="786"/>
                      <a:pt x="1124" y="783"/>
                      <a:pt x="1171" y="783"/>
                    </a:cubicBezTo>
                    <a:cubicBezTo>
                      <a:pt x="1748" y="783"/>
                      <a:pt x="2230" y="1189"/>
                      <a:pt x="2380" y="1189"/>
                    </a:cubicBezTo>
                    <a:cubicBezTo>
                      <a:pt x="2408" y="1189"/>
                      <a:pt x="2425" y="1175"/>
                      <a:pt x="2428" y="1142"/>
                    </a:cubicBezTo>
                    <a:cubicBezTo>
                      <a:pt x="2515" y="463"/>
                      <a:pt x="1686" y="0"/>
                      <a:pt x="108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85"/>
              <p:cNvSpPr/>
              <p:nvPr/>
            </p:nvSpPr>
            <p:spPr>
              <a:xfrm>
                <a:off x="6081283" y="1678175"/>
                <a:ext cx="47875" cy="33150"/>
              </a:xfrm>
              <a:custGeom>
                <a:rect b="b" l="l" r="r" t="t"/>
                <a:pathLst>
                  <a:path extrusionOk="0" h="1326" w="1915">
                    <a:moveTo>
                      <a:pt x="1119" y="413"/>
                    </a:moveTo>
                    <a:cubicBezTo>
                      <a:pt x="1279" y="413"/>
                      <a:pt x="1434" y="481"/>
                      <a:pt x="1507" y="674"/>
                    </a:cubicBezTo>
                    <a:cubicBezTo>
                      <a:pt x="1561" y="811"/>
                      <a:pt x="1305" y="903"/>
                      <a:pt x="1056" y="903"/>
                    </a:cubicBezTo>
                    <a:cubicBezTo>
                      <a:pt x="850" y="903"/>
                      <a:pt x="648" y="839"/>
                      <a:pt x="634" y="686"/>
                    </a:cubicBezTo>
                    <a:cubicBezTo>
                      <a:pt x="623" y="571"/>
                      <a:pt x="876" y="413"/>
                      <a:pt x="1119" y="413"/>
                    </a:cubicBezTo>
                    <a:close/>
                    <a:moveTo>
                      <a:pt x="966" y="0"/>
                    </a:moveTo>
                    <a:cubicBezTo>
                      <a:pt x="866" y="0"/>
                      <a:pt x="759" y="11"/>
                      <a:pt x="646" y="34"/>
                    </a:cubicBezTo>
                    <a:cubicBezTo>
                      <a:pt x="308" y="108"/>
                      <a:pt x="1" y="1165"/>
                      <a:pt x="665" y="1294"/>
                    </a:cubicBezTo>
                    <a:cubicBezTo>
                      <a:pt x="774" y="1316"/>
                      <a:pt x="877" y="1325"/>
                      <a:pt x="974" y="1325"/>
                    </a:cubicBezTo>
                    <a:cubicBezTo>
                      <a:pt x="1471" y="1325"/>
                      <a:pt x="1806" y="1067"/>
                      <a:pt x="1857" y="723"/>
                    </a:cubicBezTo>
                    <a:cubicBezTo>
                      <a:pt x="1915" y="366"/>
                      <a:pt x="1552" y="0"/>
                      <a:pt x="96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85"/>
              <p:cNvSpPr/>
              <p:nvPr/>
            </p:nvSpPr>
            <p:spPr>
              <a:xfrm>
                <a:off x="6092650" y="1711375"/>
                <a:ext cx="33400" cy="26800"/>
              </a:xfrm>
              <a:custGeom>
                <a:rect b="b" l="l" r="r" t="t"/>
                <a:pathLst>
                  <a:path extrusionOk="0" h="1072" w="1336">
                    <a:moveTo>
                      <a:pt x="1316" y="1"/>
                    </a:moveTo>
                    <a:cubicBezTo>
                      <a:pt x="1230" y="1"/>
                      <a:pt x="867" y="215"/>
                      <a:pt x="483" y="215"/>
                    </a:cubicBezTo>
                    <a:cubicBezTo>
                      <a:pt x="363" y="215"/>
                      <a:pt x="241" y="194"/>
                      <a:pt x="124" y="138"/>
                    </a:cubicBezTo>
                    <a:cubicBezTo>
                      <a:pt x="117" y="135"/>
                      <a:pt x="111" y="133"/>
                      <a:pt x="106" y="133"/>
                    </a:cubicBezTo>
                    <a:cubicBezTo>
                      <a:pt x="1" y="133"/>
                      <a:pt x="593" y="943"/>
                      <a:pt x="764" y="1060"/>
                    </a:cubicBezTo>
                    <a:cubicBezTo>
                      <a:pt x="774" y="1068"/>
                      <a:pt x="785" y="1072"/>
                      <a:pt x="797" y="1072"/>
                    </a:cubicBezTo>
                    <a:cubicBezTo>
                      <a:pt x="982" y="1072"/>
                      <a:pt x="1335" y="160"/>
                      <a:pt x="1335" y="16"/>
                    </a:cubicBezTo>
                    <a:cubicBezTo>
                      <a:pt x="1335" y="5"/>
                      <a:pt x="1329" y="1"/>
                      <a:pt x="13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85"/>
              <p:cNvSpPr/>
              <p:nvPr/>
            </p:nvSpPr>
            <p:spPr>
              <a:xfrm>
                <a:off x="6048100" y="1722500"/>
                <a:ext cx="55825" cy="37375"/>
              </a:xfrm>
              <a:custGeom>
                <a:rect b="b" l="l" r="r" t="t"/>
                <a:pathLst>
                  <a:path extrusionOk="0" h="1495" w="2233">
                    <a:moveTo>
                      <a:pt x="1120" y="486"/>
                    </a:moveTo>
                    <a:cubicBezTo>
                      <a:pt x="1452" y="486"/>
                      <a:pt x="1728" y="640"/>
                      <a:pt x="1747" y="751"/>
                    </a:cubicBezTo>
                    <a:cubicBezTo>
                      <a:pt x="1765" y="855"/>
                      <a:pt x="1568" y="1009"/>
                      <a:pt x="1120" y="1009"/>
                    </a:cubicBezTo>
                    <a:cubicBezTo>
                      <a:pt x="665" y="1009"/>
                      <a:pt x="474" y="855"/>
                      <a:pt x="493" y="751"/>
                    </a:cubicBezTo>
                    <a:cubicBezTo>
                      <a:pt x="511" y="640"/>
                      <a:pt x="788" y="486"/>
                      <a:pt x="1120" y="486"/>
                    </a:cubicBezTo>
                    <a:close/>
                    <a:moveTo>
                      <a:pt x="1120" y="1"/>
                    </a:moveTo>
                    <a:cubicBezTo>
                      <a:pt x="542" y="1"/>
                      <a:pt x="69" y="450"/>
                      <a:pt x="38" y="751"/>
                    </a:cubicBezTo>
                    <a:cubicBezTo>
                      <a:pt x="1" y="1052"/>
                      <a:pt x="339" y="1494"/>
                      <a:pt x="1120" y="1494"/>
                    </a:cubicBezTo>
                    <a:cubicBezTo>
                      <a:pt x="1900" y="1494"/>
                      <a:pt x="2232" y="1046"/>
                      <a:pt x="2201" y="751"/>
                    </a:cubicBezTo>
                    <a:cubicBezTo>
                      <a:pt x="2171" y="450"/>
                      <a:pt x="1691" y="1"/>
                      <a:pt x="11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8950" name="Google Shape;18950;p85"/>
          <p:cNvSpPr/>
          <p:nvPr/>
        </p:nvSpPr>
        <p:spPr>
          <a:xfrm>
            <a:off x="5970050" y="1548975"/>
            <a:ext cx="193800" cy="222875"/>
          </a:xfrm>
          <a:custGeom>
            <a:rect b="b" l="l" r="r" t="t"/>
            <a:pathLst>
              <a:path extrusionOk="0" h="8915" w="7752">
                <a:moveTo>
                  <a:pt x="3746" y="0"/>
                </a:moveTo>
                <a:cubicBezTo>
                  <a:pt x="3376" y="0"/>
                  <a:pt x="2959" y="59"/>
                  <a:pt x="2502" y="217"/>
                </a:cubicBezTo>
                <a:cubicBezTo>
                  <a:pt x="670" y="850"/>
                  <a:pt x="0" y="3457"/>
                  <a:pt x="738" y="5885"/>
                </a:cubicBezTo>
                <a:cubicBezTo>
                  <a:pt x="1482" y="8319"/>
                  <a:pt x="2889" y="8915"/>
                  <a:pt x="2889" y="8915"/>
                </a:cubicBezTo>
                <a:cubicBezTo>
                  <a:pt x="1869" y="7612"/>
                  <a:pt x="1832" y="5522"/>
                  <a:pt x="1832" y="5522"/>
                </a:cubicBezTo>
                <a:lnTo>
                  <a:pt x="1832" y="5522"/>
                </a:lnTo>
                <a:cubicBezTo>
                  <a:pt x="2047" y="6456"/>
                  <a:pt x="2643" y="6905"/>
                  <a:pt x="2643" y="6905"/>
                </a:cubicBezTo>
                <a:cubicBezTo>
                  <a:pt x="2182" y="6413"/>
                  <a:pt x="2115" y="4932"/>
                  <a:pt x="2643" y="4686"/>
                </a:cubicBezTo>
                <a:cubicBezTo>
                  <a:pt x="3172" y="4440"/>
                  <a:pt x="4229" y="3770"/>
                  <a:pt x="4229" y="3770"/>
                </a:cubicBezTo>
                <a:lnTo>
                  <a:pt x="4229" y="3770"/>
                </a:lnTo>
                <a:cubicBezTo>
                  <a:pt x="3947" y="4299"/>
                  <a:pt x="3277" y="4618"/>
                  <a:pt x="3277" y="4618"/>
                </a:cubicBezTo>
                <a:cubicBezTo>
                  <a:pt x="4832" y="4372"/>
                  <a:pt x="5287" y="3457"/>
                  <a:pt x="5287" y="3457"/>
                </a:cubicBezTo>
                <a:cubicBezTo>
                  <a:pt x="5287" y="3457"/>
                  <a:pt x="6381" y="4372"/>
                  <a:pt x="5993" y="6487"/>
                </a:cubicBezTo>
                <a:cubicBezTo>
                  <a:pt x="6270" y="6100"/>
                  <a:pt x="6436" y="5651"/>
                  <a:pt x="6479" y="5178"/>
                </a:cubicBezTo>
                <a:cubicBezTo>
                  <a:pt x="6479" y="5135"/>
                  <a:pt x="6485" y="5085"/>
                  <a:pt x="6485" y="5036"/>
                </a:cubicBezTo>
                <a:cubicBezTo>
                  <a:pt x="6485" y="4952"/>
                  <a:pt x="6489" y="4913"/>
                  <a:pt x="6493" y="4913"/>
                </a:cubicBezTo>
                <a:lnTo>
                  <a:pt x="6493" y="4913"/>
                </a:lnTo>
                <a:cubicBezTo>
                  <a:pt x="6534" y="4913"/>
                  <a:pt x="6671" y="7775"/>
                  <a:pt x="5569" y="8915"/>
                </a:cubicBezTo>
                <a:cubicBezTo>
                  <a:pt x="5569" y="8915"/>
                  <a:pt x="7610" y="7716"/>
                  <a:pt x="7684" y="5036"/>
                </a:cubicBezTo>
                <a:cubicBezTo>
                  <a:pt x="7751" y="2362"/>
                  <a:pt x="7186" y="605"/>
                  <a:pt x="5532" y="537"/>
                </a:cubicBezTo>
                <a:cubicBezTo>
                  <a:pt x="5532" y="537"/>
                  <a:pt x="4857" y="0"/>
                  <a:pt x="374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85"/>
          <p:cNvSpPr/>
          <p:nvPr/>
        </p:nvSpPr>
        <p:spPr>
          <a:xfrm>
            <a:off x="6763600" y="2567675"/>
            <a:ext cx="30300" cy="306750"/>
          </a:xfrm>
          <a:custGeom>
            <a:rect b="b" l="l" r="r" t="t"/>
            <a:pathLst>
              <a:path extrusionOk="0" h="12270" w="1212">
                <a:moveTo>
                  <a:pt x="103" y="0"/>
                </a:moveTo>
                <a:cubicBezTo>
                  <a:pt x="99" y="0"/>
                  <a:pt x="96" y="0"/>
                  <a:pt x="92" y="1"/>
                </a:cubicBezTo>
                <a:cubicBezTo>
                  <a:pt x="37" y="7"/>
                  <a:pt x="0" y="50"/>
                  <a:pt x="0" y="99"/>
                </a:cubicBezTo>
                <a:cubicBezTo>
                  <a:pt x="6" y="148"/>
                  <a:pt x="295" y="5336"/>
                  <a:pt x="578" y="7371"/>
                </a:cubicBezTo>
                <a:cubicBezTo>
                  <a:pt x="867" y="9442"/>
                  <a:pt x="1021" y="10966"/>
                  <a:pt x="910" y="12165"/>
                </a:cubicBezTo>
                <a:cubicBezTo>
                  <a:pt x="904" y="12214"/>
                  <a:pt x="941" y="12263"/>
                  <a:pt x="996" y="12270"/>
                </a:cubicBezTo>
                <a:lnTo>
                  <a:pt x="1008" y="12270"/>
                </a:lnTo>
                <a:cubicBezTo>
                  <a:pt x="1051" y="12270"/>
                  <a:pt x="1094" y="12233"/>
                  <a:pt x="1100" y="12184"/>
                </a:cubicBezTo>
                <a:cubicBezTo>
                  <a:pt x="1211" y="10966"/>
                  <a:pt x="1057" y="9430"/>
                  <a:pt x="762" y="7346"/>
                </a:cubicBezTo>
                <a:cubicBezTo>
                  <a:pt x="486" y="5318"/>
                  <a:pt x="191" y="142"/>
                  <a:pt x="191" y="93"/>
                </a:cubicBezTo>
                <a:cubicBezTo>
                  <a:pt x="191" y="41"/>
                  <a:pt x="153" y="0"/>
                  <a:pt x="1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85"/>
          <p:cNvSpPr/>
          <p:nvPr/>
        </p:nvSpPr>
        <p:spPr>
          <a:xfrm>
            <a:off x="6763450" y="2788650"/>
            <a:ext cx="24700" cy="100375"/>
          </a:xfrm>
          <a:custGeom>
            <a:rect b="b" l="l" r="r" t="t"/>
            <a:pathLst>
              <a:path extrusionOk="0" h="4015" w="988">
                <a:moveTo>
                  <a:pt x="884" y="0"/>
                </a:moveTo>
                <a:cubicBezTo>
                  <a:pt x="842" y="0"/>
                  <a:pt x="801" y="26"/>
                  <a:pt x="793" y="81"/>
                </a:cubicBezTo>
                <a:cubicBezTo>
                  <a:pt x="787" y="111"/>
                  <a:pt x="289" y="3351"/>
                  <a:pt x="25" y="3873"/>
                </a:cubicBezTo>
                <a:cubicBezTo>
                  <a:pt x="0" y="3916"/>
                  <a:pt x="18" y="3978"/>
                  <a:pt x="62" y="4002"/>
                </a:cubicBezTo>
                <a:cubicBezTo>
                  <a:pt x="74" y="4008"/>
                  <a:pt x="92" y="4015"/>
                  <a:pt x="105" y="4015"/>
                </a:cubicBezTo>
                <a:cubicBezTo>
                  <a:pt x="141" y="4015"/>
                  <a:pt x="178" y="3990"/>
                  <a:pt x="191" y="3959"/>
                </a:cubicBezTo>
                <a:cubicBezTo>
                  <a:pt x="473" y="3412"/>
                  <a:pt x="959" y="247"/>
                  <a:pt x="977" y="111"/>
                </a:cubicBezTo>
                <a:cubicBezTo>
                  <a:pt x="988" y="40"/>
                  <a:pt x="935" y="0"/>
                  <a:pt x="8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85"/>
          <p:cNvSpPr/>
          <p:nvPr/>
        </p:nvSpPr>
        <p:spPr>
          <a:xfrm>
            <a:off x="6887450" y="2573550"/>
            <a:ext cx="22075" cy="300725"/>
          </a:xfrm>
          <a:custGeom>
            <a:rect b="b" l="l" r="r" t="t"/>
            <a:pathLst>
              <a:path extrusionOk="0" h="12029" w="883">
                <a:moveTo>
                  <a:pt x="782" y="1"/>
                </a:moveTo>
                <a:cubicBezTo>
                  <a:pt x="737" y="1"/>
                  <a:pt x="692" y="30"/>
                  <a:pt x="689" y="92"/>
                </a:cubicBezTo>
                <a:cubicBezTo>
                  <a:pt x="683" y="171"/>
                  <a:pt x="308" y="7867"/>
                  <a:pt x="209" y="8967"/>
                </a:cubicBezTo>
                <a:cubicBezTo>
                  <a:pt x="111" y="10129"/>
                  <a:pt x="0" y="11592"/>
                  <a:pt x="31" y="11942"/>
                </a:cubicBezTo>
                <a:cubicBezTo>
                  <a:pt x="37" y="11992"/>
                  <a:pt x="80" y="12028"/>
                  <a:pt x="130" y="12028"/>
                </a:cubicBezTo>
                <a:lnTo>
                  <a:pt x="136" y="12028"/>
                </a:lnTo>
                <a:cubicBezTo>
                  <a:pt x="191" y="12022"/>
                  <a:pt x="228" y="11973"/>
                  <a:pt x="222" y="11924"/>
                </a:cubicBezTo>
                <a:cubicBezTo>
                  <a:pt x="197" y="11660"/>
                  <a:pt x="259" y="10615"/>
                  <a:pt x="400" y="8980"/>
                </a:cubicBezTo>
                <a:cubicBezTo>
                  <a:pt x="498" y="7879"/>
                  <a:pt x="873" y="178"/>
                  <a:pt x="879" y="104"/>
                </a:cubicBezTo>
                <a:cubicBezTo>
                  <a:pt x="883" y="36"/>
                  <a:pt x="832" y="1"/>
                  <a:pt x="78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85"/>
          <p:cNvSpPr/>
          <p:nvPr/>
        </p:nvSpPr>
        <p:spPr>
          <a:xfrm>
            <a:off x="6892675" y="2795550"/>
            <a:ext cx="23075" cy="88700"/>
          </a:xfrm>
          <a:custGeom>
            <a:rect b="b" l="l" r="r" t="t"/>
            <a:pathLst>
              <a:path extrusionOk="0" h="3548" w="923">
                <a:moveTo>
                  <a:pt x="99" y="1"/>
                </a:moveTo>
                <a:cubicBezTo>
                  <a:pt x="95" y="1"/>
                  <a:pt x="91" y="1"/>
                  <a:pt x="87" y="1"/>
                </a:cubicBezTo>
                <a:cubicBezTo>
                  <a:pt x="37" y="7"/>
                  <a:pt x="0" y="50"/>
                  <a:pt x="0" y="106"/>
                </a:cubicBezTo>
                <a:cubicBezTo>
                  <a:pt x="13" y="204"/>
                  <a:pt x="246" y="2478"/>
                  <a:pt x="726" y="3493"/>
                </a:cubicBezTo>
                <a:cubicBezTo>
                  <a:pt x="744" y="3523"/>
                  <a:pt x="775" y="3542"/>
                  <a:pt x="812" y="3548"/>
                </a:cubicBezTo>
                <a:cubicBezTo>
                  <a:pt x="830" y="3548"/>
                  <a:pt x="843" y="3542"/>
                  <a:pt x="855" y="3536"/>
                </a:cubicBezTo>
                <a:cubicBezTo>
                  <a:pt x="904" y="3511"/>
                  <a:pt x="922" y="3456"/>
                  <a:pt x="898" y="3407"/>
                </a:cubicBezTo>
                <a:cubicBezTo>
                  <a:pt x="437" y="2429"/>
                  <a:pt x="191" y="106"/>
                  <a:pt x="191" y="87"/>
                </a:cubicBezTo>
                <a:cubicBezTo>
                  <a:pt x="191" y="36"/>
                  <a:pt x="149" y="1"/>
                  <a:pt x="9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55" name="Google Shape;18955;p85"/>
          <p:cNvGrpSpPr/>
          <p:nvPr/>
        </p:nvGrpSpPr>
        <p:grpSpPr>
          <a:xfrm>
            <a:off x="5099200" y="3022588"/>
            <a:ext cx="435225" cy="1370250"/>
            <a:chOff x="5099200" y="2992450"/>
            <a:chExt cx="435225" cy="1370250"/>
          </a:xfrm>
        </p:grpSpPr>
        <p:grpSp>
          <p:nvGrpSpPr>
            <p:cNvPr id="18956" name="Google Shape;18956;p85"/>
            <p:cNvGrpSpPr/>
            <p:nvPr/>
          </p:nvGrpSpPr>
          <p:grpSpPr>
            <a:xfrm>
              <a:off x="5099200" y="3018075"/>
              <a:ext cx="435225" cy="1344625"/>
              <a:chOff x="5099200" y="3018075"/>
              <a:chExt cx="435225" cy="1344625"/>
            </a:xfrm>
          </p:grpSpPr>
          <p:sp>
            <p:nvSpPr>
              <p:cNvPr id="18957" name="Google Shape;18957;p85"/>
              <p:cNvSpPr/>
              <p:nvPr/>
            </p:nvSpPr>
            <p:spPr>
              <a:xfrm>
                <a:off x="5099200" y="3172825"/>
                <a:ext cx="435225" cy="1189875"/>
              </a:xfrm>
              <a:custGeom>
                <a:rect b="b" l="l" r="r" t="t"/>
                <a:pathLst>
                  <a:path extrusionOk="0" h="47595" w="17409">
                    <a:moveTo>
                      <a:pt x="7156" y="1"/>
                    </a:moveTo>
                    <a:cubicBezTo>
                      <a:pt x="7156" y="1"/>
                      <a:pt x="6910" y="1765"/>
                      <a:pt x="6842" y="2010"/>
                    </a:cubicBezTo>
                    <a:cubicBezTo>
                      <a:pt x="6774" y="2256"/>
                      <a:pt x="6326" y="2453"/>
                      <a:pt x="5674" y="2662"/>
                    </a:cubicBezTo>
                    <a:cubicBezTo>
                      <a:pt x="5017" y="2877"/>
                      <a:pt x="3412" y="2711"/>
                      <a:pt x="2619" y="3203"/>
                    </a:cubicBezTo>
                    <a:cubicBezTo>
                      <a:pt x="1820" y="3689"/>
                      <a:pt x="1931" y="5828"/>
                      <a:pt x="1931" y="7094"/>
                    </a:cubicBezTo>
                    <a:cubicBezTo>
                      <a:pt x="1931" y="8354"/>
                      <a:pt x="1396" y="10727"/>
                      <a:pt x="1156" y="11814"/>
                    </a:cubicBezTo>
                    <a:cubicBezTo>
                      <a:pt x="910" y="12902"/>
                      <a:pt x="867" y="16179"/>
                      <a:pt x="831" y="17058"/>
                    </a:cubicBezTo>
                    <a:cubicBezTo>
                      <a:pt x="800" y="17937"/>
                      <a:pt x="665" y="19172"/>
                      <a:pt x="597" y="19701"/>
                    </a:cubicBezTo>
                    <a:cubicBezTo>
                      <a:pt x="523" y="20229"/>
                      <a:pt x="1" y="21569"/>
                      <a:pt x="474" y="22387"/>
                    </a:cubicBezTo>
                    <a:cubicBezTo>
                      <a:pt x="1073" y="23418"/>
                      <a:pt x="1448" y="23751"/>
                      <a:pt x="1632" y="23751"/>
                    </a:cubicBezTo>
                    <a:cubicBezTo>
                      <a:pt x="1692" y="23751"/>
                      <a:pt x="1732" y="23716"/>
                      <a:pt x="1753" y="23659"/>
                    </a:cubicBezTo>
                    <a:cubicBezTo>
                      <a:pt x="1876" y="23333"/>
                      <a:pt x="1236" y="22700"/>
                      <a:pt x="1163" y="22209"/>
                    </a:cubicBezTo>
                    <a:cubicBezTo>
                      <a:pt x="1107" y="21806"/>
                      <a:pt x="1220" y="21170"/>
                      <a:pt x="1354" y="21170"/>
                    </a:cubicBezTo>
                    <a:cubicBezTo>
                      <a:pt x="1384" y="21170"/>
                      <a:pt x="1415" y="21202"/>
                      <a:pt x="1445" y="21274"/>
                    </a:cubicBezTo>
                    <a:cubicBezTo>
                      <a:pt x="1578" y="21599"/>
                      <a:pt x="1564" y="22299"/>
                      <a:pt x="1842" y="22299"/>
                    </a:cubicBezTo>
                    <a:cubicBezTo>
                      <a:pt x="1885" y="22299"/>
                      <a:pt x="1934" y="22282"/>
                      <a:pt x="1992" y="22245"/>
                    </a:cubicBezTo>
                    <a:cubicBezTo>
                      <a:pt x="2287" y="22061"/>
                      <a:pt x="2232" y="20881"/>
                      <a:pt x="2146" y="20322"/>
                    </a:cubicBezTo>
                    <a:cubicBezTo>
                      <a:pt x="2041" y="19602"/>
                      <a:pt x="2140" y="19301"/>
                      <a:pt x="2195" y="18717"/>
                    </a:cubicBezTo>
                    <a:cubicBezTo>
                      <a:pt x="2250" y="18158"/>
                      <a:pt x="3203" y="14992"/>
                      <a:pt x="3369" y="13572"/>
                    </a:cubicBezTo>
                    <a:cubicBezTo>
                      <a:pt x="3640" y="11243"/>
                      <a:pt x="4586" y="7118"/>
                      <a:pt x="4586" y="7118"/>
                    </a:cubicBezTo>
                    <a:cubicBezTo>
                      <a:pt x="4728" y="7997"/>
                      <a:pt x="4648" y="10665"/>
                      <a:pt x="4685" y="12319"/>
                    </a:cubicBezTo>
                    <a:cubicBezTo>
                      <a:pt x="4715" y="13966"/>
                      <a:pt x="4463" y="15798"/>
                      <a:pt x="4334" y="18521"/>
                    </a:cubicBezTo>
                    <a:cubicBezTo>
                      <a:pt x="4230" y="20813"/>
                      <a:pt x="3425" y="28527"/>
                      <a:pt x="3732" y="31091"/>
                    </a:cubicBezTo>
                    <a:cubicBezTo>
                      <a:pt x="4045" y="33654"/>
                      <a:pt x="4015" y="35738"/>
                      <a:pt x="4254" y="37280"/>
                    </a:cubicBezTo>
                    <a:cubicBezTo>
                      <a:pt x="4500" y="38823"/>
                      <a:pt x="5361" y="42118"/>
                      <a:pt x="5269" y="42634"/>
                    </a:cubicBezTo>
                    <a:cubicBezTo>
                      <a:pt x="5201" y="43126"/>
                      <a:pt x="5250" y="43624"/>
                      <a:pt x="5410" y="44091"/>
                    </a:cubicBezTo>
                    <a:cubicBezTo>
                      <a:pt x="5551" y="44441"/>
                      <a:pt x="5090" y="45652"/>
                      <a:pt x="4949" y="46248"/>
                    </a:cubicBezTo>
                    <a:cubicBezTo>
                      <a:pt x="4808" y="46845"/>
                      <a:pt x="5527" y="47595"/>
                      <a:pt x="6148" y="47595"/>
                    </a:cubicBezTo>
                    <a:cubicBezTo>
                      <a:pt x="6768" y="47595"/>
                      <a:pt x="7481" y="46605"/>
                      <a:pt x="7377" y="46144"/>
                    </a:cubicBezTo>
                    <a:cubicBezTo>
                      <a:pt x="7279" y="45689"/>
                      <a:pt x="7211" y="44300"/>
                      <a:pt x="7328" y="43611"/>
                    </a:cubicBezTo>
                    <a:cubicBezTo>
                      <a:pt x="7444" y="42917"/>
                      <a:pt x="7168" y="42862"/>
                      <a:pt x="7168" y="42302"/>
                    </a:cubicBezTo>
                    <a:cubicBezTo>
                      <a:pt x="7168" y="41749"/>
                      <a:pt x="7383" y="37969"/>
                      <a:pt x="7401" y="34656"/>
                    </a:cubicBezTo>
                    <a:cubicBezTo>
                      <a:pt x="7414" y="33254"/>
                      <a:pt x="7518" y="32043"/>
                      <a:pt x="7869" y="28865"/>
                    </a:cubicBezTo>
                    <a:cubicBezTo>
                      <a:pt x="8305" y="24882"/>
                      <a:pt x="8698" y="21096"/>
                      <a:pt x="8698" y="21096"/>
                    </a:cubicBezTo>
                    <a:cubicBezTo>
                      <a:pt x="8698" y="21096"/>
                      <a:pt x="9092" y="24882"/>
                      <a:pt x="9528" y="28865"/>
                    </a:cubicBezTo>
                    <a:cubicBezTo>
                      <a:pt x="9879" y="32049"/>
                      <a:pt x="9983" y="33254"/>
                      <a:pt x="9995" y="34656"/>
                    </a:cubicBezTo>
                    <a:cubicBezTo>
                      <a:pt x="10020" y="37969"/>
                      <a:pt x="10235" y="41743"/>
                      <a:pt x="10235" y="42302"/>
                    </a:cubicBezTo>
                    <a:cubicBezTo>
                      <a:pt x="10235" y="42868"/>
                      <a:pt x="9952" y="42923"/>
                      <a:pt x="10069" y="43611"/>
                    </a:cubicBezTo>
                    <a:cubicBezTo>
                      <a:pt x="10186" y="44300"/>
                      <a:pt x="10124" y="45695"/>
                      <a:pt x="10020" y="46144"/>
                    </a:cubicBezTo>
                    <a:cubicBezTo>
                      <a:pt x="9915" y="46599"/>
                      <a:pt x="10635" y="47595"/>
                      <a:pt x="11255" y="47595"/>
                    </a:cubicBezTo>
                    <a:cubicBezTo>
                      <a:pt x="11876" y="47595"/>
                      <a:pt x="12583" y="46845"/>
                      <a:pt x="12448" y="46248"/>
                    </a:cubicBezTo>
                    <a:cubicBezTo>
                      <a:pt x="12307" y="45652"/>
                      <a:pt x="11852" y="44441"/>
                      <a:pt x="11987" y="44091"/>
                    </a:cubicBezTo>
                    <a:cubicBezTo>
                      <a:pt x="12147" y="43624"/>
                      <a:pt x="12196" y="43126"/>
                      <a:pt x="12128" y="42634"/>
                    </a:cubicBezTo>
                    <a:cubicBezTo>
                      <a:pt x="12042" y="42118"/>
                      <a:pt x="12897" y="38823"/>
                      <a:pt x="13143" y="37280"/>
                    </a:cubicBezTo>
                    <a:cubicBezTo>
                      <a:pt x="13388" y="35738"/>
                      <a:pt x="13352" y="33654"/>
                      <a:pt x="13665" y="31091"/>
                    </a:cubicBezTo>
                    <a:cubicBezTo>
                      <a:pt x="13972" y="28527"/>
                      <a:pt x="13167" y="20813"/>
                      <a:pt x="13063" y="18521"/>
                    </a:cubicBezTo>
                    <a:cubicBezTo>
                      <a:pt x="12934" y="15798"/>
                      <a:pt x="12682" y="13966"/>
                      <a:pt x="12712" y="12319"/>
                    </a:cubicBezTo>
                    <a:cubicBezTo>
                      <a:pt x="12749" y="10665"/>
                      <a:pt x="12669" y="7997"/>
                      <a:pt x="12811" y="7118"/>
                    </a:cubicBezTo>
                    <a:cubicBezTo>
                      <a:pt x="12811" y="7118"/>
                      <a:pt x="13757" y="11243"/>
                      <a:pt x="14028" y="13572"/>
                    </a:cubicBezTo>
                    <a:cubicBezTo>
                      <a:pt x="14194" y="14992"/>
                      <a:pt x="15153" y="18158"/>
                      <a:pt x="15202" y="18717"/>
                    </a:cubicBezTo>
                    <a:cubicBezTo>
                      <a:pt x="15257" y="19301"/>
                      <a:pt x="15355" y="19602"/>
                      <a:pt x="15251" y="20322"/>
                    </a:cubicBezTo>
                    <a:cubicBezTo>
                      <a:pt x="15171" y="20881"/>
                      <a:pt x="15116" y="22055"/>
                      <a:pt x="15411" y="22245"/>
                    </a:cubicBezTo>
                    <a:cubicBezTo>
                      <a:pt x="15469" y="22282"/>
                      <a:pt x="15518" y="22299"/>
                      <a:pt x="15561" y="22299"/>
                    </a:cubicBezTo>
                    <a:cubicBezTo>
                      <a:pt x="15839" y="22299"/>
                      <a:pt x="15824" y="21599"/>
                      <a:pt x="15958" y="21274"/>
                    </a:cubicBezTo>
                    <a:cubicBezTo>
                      <a:pt x="15988" y="21202"/>
                      <a:pt x="16019" y="21170"/>
                      <a:pt x="16049" y="21170"/>
                    </a:cubicBezTo>
                    <a:cubicBezTo>
                      <a:pt x="16183" y="21170"/>
                      <a:pt x="16296" y="21806"/>
                      <a:pt x="16240" y="22209"/>
                    </a:cubicBezTo>
                    <a:cubicBezTo>
                      <a:pt x="16167" y="22700"/>
                      <a:pt x="15527" y="23327"/>
                      <a:pt x="15644" y="23659"/>
                    </a:cubicBezTo>
                    <a:cubicBezTo>
                      <a:pt x="15665" y="23714"/>
                      <a:pt x="15705" y="23748"/>
                      <a:pt x="15765" y="23748"/>
                    </a:cubicBezTo>
                    <a:cubicBezTo>
                      <a:pt x="15950" y="23748"/>
                      <a:pt x="16329" y="23420"/>
                      <a:pt x="16929" y="22387"/>
                    </a:cubicBezTo>
                    <a:cubicBezTo>
                      <a:pt x="17408" y="21575"/>
                      <a:pt x="16886" y="20229"/>
                      <a:pt x="16818" y="19701"/>
                    </a:cubicBezTo>
                    <a:cubicBezTo>
                      <a:pt x="16751" y="19178"/>
                      <a:pt x="16615" y="17937"/>
                      <a:pt x="16579" y="17058"/>
                    </a:cubicBezTo>
                    <a:cubicBezTo>
                      <a:pt x="16542" y="16185"/>
                      <a:pt x="16505" y="12902"/>
                      <a:pt x="16259" y="11814"/>
                    </a:cubicBezTo>
                    <a:cubicBezTo>
                      <a:pt x="16013" y="10727"/>
                      <a:pt x="15478" y="8354"/>
                      <a:pt x="15478" y="7094"/>
                    </a:cubicBezTo>
                    <a:cubicBezTo>
                      <a:pt x="15478" y="5828"/>
                      <a:pt x="15589" y="3695"/>
                      <a:pt x="14796" y="3203"/>
                    </a:cubicBezTo>
                    <a:cubicBezTo>
                      <a:pt x="14003" y="2711"/>
                      <a:pt x="12393" y="2871"/>
                      <a:pt x="11741" y="2662"/>
                    </a:cubicBezTo>
                    <a:cubicBezTo>
                      <a:pt x="11083" y="2453"/>
                      <a:pt x="10641" y="2256"/>
                      <a:pt x="10573" y="2010"/>
                    </a:cubicBezTo>
                    <a:cubicBezTo>
                      <a:pt x="10499" y="1765"/>
                      <a:pt x="10260" y="1"/>
                      <a:pt x="10260" y="1"/>
                    </a:cubicBezTo>
                    <a:lnTo>
                      <a:pt x="8705" y="37"/>
                    </a:lnTo>
                    <a:lnTo>
                      <a:pt x="7156"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85"/>
              <p:cNvSpPr/>
              <p:nvPr/>
            </p:nvSpPr>
            <p:spPr>
              <a:xfrm>
                <a:off x="5241650" y="3018075"/>
                <a:ext cx="150475" cy="201175"/>
              </a:xfrm>
              <a:custGeom>
                <a:rect b="b" l="l" r="r" t="t"/>
                <a:pathLst>
                  <a:path extrusionOk="0" h="8047" w="6019">
                    <a:moveTo>
                      <a:pt x="3007" y="1"/>
                    </a:moveTo>
                    <a:cubicBezTo>
                      <a:pt x="56" y="1"/>
                      <a:pt x="1" y="1316"/>
                      <a:pt x="216" y="3916"/>
                    </a:cubicBezTo>
                    <a:cubicBezTo>
                      <a:pt x="437" y="6510"/>
                      <a:pt x="1968" y="8047"/>
                      <a:pt x="3007" y="8047"/>
                    </a:cubicBezTo>
                    <a:cubicBezTo>
                      <a:pt x="4045" y="8047"/>
                      <a:pt x="5576" y="6510"/>
                      <a:pt x="5797" y="3916"/>
                    </a:cubicBezTo>
                    <a:cubicBezTo>
                      <a:pt x="6018" y="1316"/>
                      <a:pt x="5963" y="1"/>
                      <a:pt x="3007"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59" name="Google Shape;18959;p85"/>
            <p:cNvGrpSpPr/>
            <p:nvPr/>
          </p:nvGrpSpPr>
          <p:grpSpPr>
            <a:xfrm>
              <a:off x="5110575" y="3060800"/>
              <a:ext cx="411850" cy="1291550"/>
              <a:chOff x="5110575" y="3060800"/>
              <a:chExt cx="411850" cy="1291550"/>
            </a:xfrm>
          </p:grpSpPr>
          <p:sp>
            <p:nvSpPr>
              <p:cNvPr id="18960" name="Google Shape;18960;p85"/>
              <p:cNvSpPr/>
              <p:nvPr/>
            </p:nvSpPr>
            <p:spPr>
              <a:xfrm>
                <a:off x="5216600" y="3670775"/>
                <a:ext cx="62725" cy="343700"/>
              </a:xfrm>
              <a:custGeom>
                <a:rect b="b" l="l" r="r" t="t"/>
                <a:pathLst>
                  <a:path extrusionOk="0" h="13748" w="2509">
                    <a:moveTo>
                      <a:pt x="574" y="1"/>
                    </a:moveTo>
                    <a:cubicBezTo>
                      <a:pt x="433" y="1"/>
                      <a:pt x="342" y="91"/>
                      <a:pt x="339" y="299"/>
                    </a:cubicBezTo>
                    <a:cubicBezTo>
                      <a:pt x="321" y="1805"/>
                      <a:pt x="689" y="7675"/>
                      <a:pt x="640" y="9015"/>
                    </a:cubicBezTo>
                    <a:cubicBezTo>
                      <a:pt x="591" y="10355"/>
                      <a:pt x="1" y="12340"/>
                      <a:pt x="118" y="12998"/>
                    </a:cubicBezTo>
                    <a:cubicBezTo>
                      <a:pt x="197" y="13425"/>
                      <a:pt x="862" y="13748"/>
                      <a:pt x="1421" y="13748"/>
                    </a:cubicBezTo>
                    <a:cubicBezTo>
                      <a:pt x="1724" y="13748"/>
                      <a:pt x="1996" y="13653"/>
                      <a:pt x="2128" y="13428"/>
                    </a:cubicBezTo>
                    <a:cubicBezTo>
                      <a:pt x="2509" y="12789"/>
                      <a:pt x="1802" y="8646"/>
                      <a:pt x="1679" y="7011"/>
                    </a:cubicBezTo>
                    <a:cubicBezTo>
                      <a:pt x="1562" y="5376"/>
                      <a:pt x="2374" y="2567"/>
                      <a:pt x="2257" y="1953"/>
                    </a:cubicBezTo>
                    <a:cubicBezTo>
                      <a:pt x="2072" y="1002"/>
                      <a:pt x="1044" y="1"/>
                      <a:pt x="5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85"/>
              <p:cNvSpPr/>
              <p:nvPr/>
            </p:nvSpPr>
            <p:spPr>
              <a:xfrm>
                <a:off x="5217525" y="4046725"/>
                <a:ext cx="53050" cy="217175"/>
              </a:xfrm>
              <a:custGeom>
                <a:rect b="b" l="l" r="r" t="t"/>
                <a:pathLst>
                  <a:path extrusionOk="0" h="8687" w="2122">
                    <a:moveTo>
                      <a:pt x="673" y="1579"/>
                    </a:moveTo>
                    <a:cubicBezTo>
                      <a:pt x="782" y="1579"/>
                      <a:pt x="1616" y="6491"/>
                      <a:pt x="1415" y="6645"/>
                    </a:cubicBezTo>
                    <a:lnTo>
                      <a:pt x="1415" y="6652"/>
                    </a:lnTo>
                    <a:cubicBezTo>
                      <a:pt x="1411" y="6654"/>
                      <a:pt x="1407" y="6656"/>
                      <a:pt x="1403" y="6656"/>
                    </a:cubicBezTo>
                    <a:cubicBezTo>
                      <a:pt x="1182" y="6656"/>
                      <a:pt x="544" y="2372"/>
                      <a:pt x="665" y="1599"/>
                    </a:cubicBezTo>
                    <a:cubicBezTo>
                      <a:pt x="667" y="1586"/>
                      <a:pt x="670" y="1579"/>
                      <a:pt x="673" y="1579"/>
                    </a:cubicBezTo>
                    <a:close/>
                    <a:moveTo>
                      <a:pt x="68" y="1"/>
                    </a:moveTo>
                    <a:lnTo>
                      <a:pt x="68" y="1"/>
                    </a:lnTo>
                    <a:cubicBezTo>
                      <a:pt x="1" y="241"/>
                      <a:pt x="173" y="984"/>
                      <a:pt x="161" y="1845"/>
                    </a:cubicBezTo>
                    <a:cubicBezTo>
                      <a:pt x="148" y="2705"/>
                      <a:pt x="1015" y="8336"/>
                      <a:pt x="1126" y="8563"/>
                    </a:cubicBezTo>
                    <a:cubicBezTo>
                      <a:pt x="1168" y="8648"/>
                      <a:pt x="1257" y="8686"/>
                      <a:pt x="1359" y="8686"/>
                    </a:cubicBezTo>
                    <a:cubicBezTo>
                      <a:pt x="1539" y="8686"/>
                      <a:pt x="1757" y="8565"/>
                      <a:pt x="1820" y="8360"/>
                    </a:cubicBezTo>
                    <a:cubicBezTo>
                      <a:pt x="1919" y="8047"/>
                      <a:pt x="1722" y="2742"/>
                      <a:pt x="1734" y="1962"/>
                    </a:cubicBezTo>
                    <a:cubicBezTo>
                      <a:pt x="1753" y="1181"/>
                      <a:pt x="2121" y="351"/>
                      <a:pt x="1974" y="155"/>
                    </a:cubicBezTo>
                    <a:cubicBezTo>
                      <a:pt x="1945" y="118"/>
                      <a:pt x="1916" y="103"/>
                      <a:pt x="1884" y="103"/>
                    </a:cubicBezTo>
                    <a:cubicBezTo>
                      <a:pt x="1749" y="103"/>
                      <a:pt x="1558" y="368"/>
                      <a:pt x="1126" y="413"/>
                    </a:cubicBezTo>
                    <a:cubicBezTo>
                      <a:pt x="1099" y="415"/>
                      <a:pt x="1072" y="416"/>
                      <a:pt x="1045" y="416"/>
                    </a:cubicBezTo>
                    <a:cubicBezTo>
                      <a:pt x="545" y="416"/>
                      <a:pt x="68" y="1"/>
                      <a:pt x="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85"/>
              <p:cNvSpPr/>
              <p:nvPr/>
            </p:nvSpPr>
            <p:spPr>
              <a:xfrm>
                <a:off x="5242000" y="4261550"/>
                <a:ext cx="31650" cy="24500"/>
              </a:xfrm>
              <a:custGeom>
                <a:rect b="b" l="l" r="r" t="t"/>
                <a:pathLst>
                  <a:path extrusionOk="0" h="980" w="1266">
                    <a:moveTo>
                      <a:pt x="977" y="1"/>
                    </a:moveTo>
                    <a:cubicBezTo>
                      <a:pt x="873" y="1"/>
                      <a:pt x="617" y="265"/>
                      <a:pt x="413" y="265"/>
                    </a:cubicBezTo>
                    <a:cubicBezTo>
                      <a:pt x="389" y="265"/>
                      <a:pt x="366" y="261"/>
                      <a:pt x="343" y="253"/>
                    </a:cubicBezTo>
                    <a:cubicBezTo>
                      <a:pt x="281" y="230"/>
                      <a:pt x="236" y="221"/>
                      <a:pt x="203" y="221"/>
                    </a:cubicBezTo>
                    <a:cubicBezTo>
                      <a:pt x="117" y="221"/>
                      <a:pt x="105" y="284"/>
                      <a:pt x="61" y="364"/>
                    </a:cubicBezTo>
                    <a:cubicBezTo>
                      <a:pt x="1" y="471"/>
                      <a:pt x="5" y="980"/>
                      <a:pt x="180" y="980"/>
                    </a:cubicBezTo>
                    <a:cubicBezTo>
                      <a:pt x="185" y="980"/>
                      <a:pt x="190" y="979"/>
                      <a:pt x="196" y="978"/>
                    </a:cubicBezTo>
                    <a:cubicBezTo>
                      <a:pt x="365" y="950"/>
                      <a:pt x="556" y="740"/>
                      <a:pt x="772" y="740"/>
                    </a:cubicBezTo>
                    <a:cubicBezTo>
                      <a:pt x="791" y="740"/>
                      <a:pt x="810" y="741"/>
                      <a:pt x="829" y="745"/>
                    </a:cubicBezTo>
                    <a:cubicBezTo>
                      <a:pt x="895" y="757"/>
                      <a:pt x="948" y="764"/>
                      <a:pt x="992" y="764"/>
                    </a:cubicBezTo>
                    <a:cubicBezTo>
                      <a:pt x="1103" y="764"/>
                      <a:pt x="1154" y="720"/>
                      <a:pt x="1198" y="610"/>
                    </a:cubicBezTo>
                    <a:cubicBezTo>
                      <a:pt x="1265" y="450"/>
                      <a:pt x="1124" y="19"/>
                      <a:pt x="983" y="1"/>
                    </a:cubicBezTo>
                    <a:cubicBezTo>
                      <a:pt x="981" y="1"/>
                      <a:pt x="979" y="1"/>
                      <a:pt x="9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85"/>
              <p:cNvSpPr/>
              <p:nvPr/>
            </p:nvSpPr>
            <p:spPr>
              <a:xfrm>
                <a:off x="5263775" y="4283850"/>
                <a:ext cx="11400" cy="28100"/>
              </a:xfrm>
              <a:custGeom>
                <a:rect b="b" l="l" r="r" t="t"/>
                <a:pathLst>
                  <a:path extrusionOk="0" h="1124" w="456">
                    <a:moveTo>
                      <a:pt x="264" y="0"/>
                    </a:moveTo>
                    <a:cubicBezTo>
                      <a:pt x="200" y="0"/>
                      <a:pt x="120" y="19"/>
                      <a:pt x="75" y="43"/>
                    </a:cubicBezTo>
                    <a:cubicBezTo>
                      <a:pt x="1" y="92"/>
                      <a:pt x="99" y="332"/>
                      <a:pt x="112" y="394"/>
                    </a:cubicBezTo>
                    <a:cubicBezTo>
                      <a:pt x="124" y="461"/>
                      <a:pt x="148" y="996"/>
                      <a:pt x="148" y="1076"/>
                    </a:cubicBezTo>
                    <a:cubicBezTo>
                      <a:pt x="148" y="1109"/>
                      <a:pt x="181" y="1124"/>
                      <a:pt x="223" y="1124"/>
                    </a:cubicBezTo>
                    <a:cubicBezTo>
                      <a:pt x="282" y="1124"/>
                      <a:pt x="359" y="1097"/>
                      <a:pt x="394" y="1058"/>
                    </a:cubicBezTo>
                    <a:cubicBezTo>
                      <a:pt x="456" y="984"/>
                      <a:pt x="296" y="510"/>
                      <a:pt x="271" y="394"/>
                    </a:cubicBezTo>
                    <a:cubicBezTo>
                      <a:pt x="247" y="283"/>
                      <a:pt x="388" y="99"/>
                      <a:pt x="364" y="37"/>
                    </a:cubicBezTo>
                    <a:cubicBezTo>
                      <a:pt x="353" y="11"/>
                      <a:pt x="313" y="0"/>
                      <a:pt x="2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85"/>
              <p:cNvSpPr/>
              <p:nvPr/>
            </p:nvSpPr>
            <p:spPr>
              <a:xfrm>
                <a:off x="5257325" y="4284950"/>
                <a:ext cx="8800" cy="28100"/>
              </a:xfrm>
              <a:custGeom>
                <a:rect b="b" l="l" r="r" t="t"/>
                <a:pathLst>
                  <a:path extrusionOk="0" h="1124" w="352">
                    <a:moveTo>
                      <a:pt x="174" y="0"/>
                    </a:moveTo>
                    <a:cubicBezTo>
                      <a:pt x="130" y="0"/>
                      <a:pt x="61" y="35"/>
                      <a:pt x="44" y="79"/>
                    </a:cubicBezTo>
                    <a:cubicBezTo>
                      <a:pt x="13" y="141"/>
                      <a:pt x="105" y="448"/>
                      <a:pt x="87" y="626"/>
                    </a:cubicBezTo>
                    <a:cubicBezTo>
                      <a:pt x="75" y="805"/>
                      <a:pt x="1" y="1001"/>
                      <a:pt x="32" y="1069"/>
                    </a:cubicBezTo>
                    <a:cubicBezTo>
                      <a:pt x="48" y="1105"/>
                      <a:pt x="121" y="1124"/>
                      <a:pt x="190" y="1124"/>
                    </a:cubicBezTo>
                    <a:cubicBezTo>
                      <a:pt x="249" y="1124"/>
                      <a:pt x="306" y="1110"/>
                      <a:pt x="320" y="1081"/>
                    </a:cubicBezTo>
                    <a:cubicBezTo>
                      <a:pt x="351" y="1020"/>
                      <a:pt x="247" y="688"/>
                      <a:pt x="259" y="552"/>
                    </a:cubicBezTo>
                    <a:cubicBezTo>
                      <a:pt x="265" y="368"/>
                      <a:pt x="253" y="190"/>
                      <a:pt x="210" y="18"/>
                    </a:cubicBezTo>
                    <a:cubicBezTo>
                      <a:pt x="205" y="6"/>
                      <a:pt x="191" y="0"/>
                      <a:pt x="1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85"/>
              <p:cNvSpPr/>
              <p:nvPr/>
            </p:nvSpPr>
            <p:spPr>
              <a:xfrm>
                <a:off x="5249500" y="4286900"/>
                <a:ext cx="7400" cy="26500"/>
              </a:xfrm>
              <a:custGeom>
                <a:rect b="b" l="l" r="r" t="t"/>
                <a:pathLst>
                  <a:path extrusionOk="0" h="1060" w="296">
                    <a:moveTo>
                      <a:pt x="212" y="0"/>
                    </a:moveTo>
                    <a:cubicBezTo>
                      <a:pt x="172" y="0"/>
                      <a:pt x="129" y="14"/>
                      <a:pt x="129" y="38"/>
                    </a:cubicBezTo>
                    <a:cubicBezTo>
                      <a:pt x="129" y="81"/>
                      <a:pt x="203" y="419"/>
                      <a:pt x="142" y="585"/>
                    </a:cubicBezTo>
                    <a:cubicBezTo>
                      <a:pt x="80" y="751"/>
                      <a:pt x="0" y="929"/>
                      <a:pt x="31" y="1003"/>
                    </a:cubicBezTo>
                    <a:cubicBezTo>
                      <a:pt x="44" y="1039"/>
                      <a:pt x="101" y="1059"/>
                      <a:pt x="155" y="1059"/>
                    </a:cubicBezTo>
                    <a:cubicBezTo>
                      <a:pt x="202" y="1059"/>
                      <a:pt x="247" y="1044"/>
                      <a:pt x="258" y="1009"/>
                    </a:cubicBezTo>
                    <a:cubicBezTo>
                      <a:pt x="283" y="936"/>
                      <a:pt x="228" y="591"/>
                      <a:pt x="258" y="511"/>
                    </a:cubicBezTo>
                    <a:cubicBezTo>
                      <a:pt x="289" y="352"/>
                      <a:pt x="295" y="192"/>
                      <a:pt x="283" y="32"/>
                    </a:cubicBezTo>
                    <a:cubicBezTo>
                      <a:pt x="277" y="10"/>
                      <a:pt x="246" y="0"/>
                      <a:pt x="21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85"/>
              <p:cNvSpPr/>
              <p:nvPr/>
            </p:nvSpPr>
            <p:spPr>
              <a:xfrm>
                <a:off x="5268560" y="4334400"/>
                <a:ext cx="8025" cy="10275"/>
              </a:xfrm>
              <a:custGeom>
                <a:rect b="b" l="l" r="r" t="t"/>
                <a:pathLst>
                  <a:path extrusionOk="0" h="411" w="321">
                    <a:moveTo>
                      <a:pt x="256" y="0"/>
                    </a:moveTo>
                    <a:cubicBezTo>
                      <a:pt x="255" y="0"/>
                      <a:pt x="254" y="0"/>
                      <a:pt x="253" y="1"/>
                    </a:cubicBezTo>
                    <a:cubicBezTo>
                      <a:pt x="210" y="7"/>
                      <a:pt x="56" y="31"/>
                      <a:pt x="38" y="74"/>
                    </a:cubicBezTo>
                    <a:cubicBezTo>
                      <a:pt x="7" y="179"/>
                      <a:pt x="1" y="345"/>
                      <a:pt x="81" y="400"/>
                    </a:cubicBezTo>
                    <a:cubicBezTo>
                      <a:pt x="92" y="407"/>
                      <a:pt x="104" y="410"/>
                      <a:pt x="116" y="410"/>
                    </a:cubicBezTo>
                    <a:cubicBezTo>
                      <a:pt x="191" y="410"/>
                      <a:pt x="292" y="299"/>
                      <a:pt x="302" y="210"/>
                    </a:cubicBezTo>
                    <a:cubicBezTo>
                      <a:pt x="320" y="114"/>
                      <a:pt x="291" y="0"/>
                      <a:pt x="2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85"/>
              <p:cNvSpPr/>
              <p:nvPr/>
            </p:nvSpPr>
            <p:spPr>
              <a:xfrm>
                <a:off x="5257960" y="4337525"/>
                <a:ext cx="8475" cy="12675"/>
              </a:xfrm>
              <a:custGeom>
                <a:rect b="b" l="l" r="r" t="t"/>
                <a:pathLst>
                  <a:path extrusionOk="0" h="507" w="339">
                    <a:moveTo>
                      <a:pt x="189" y="0"/>
                    </a:moveTo>
                    <a:cubicBezTo>
                      <a:pt x="125" y="0"/>
                      <a:pt x="63" y="40"/>
                      <a:pt x="44" y="109"/>
                    </a:cubicBezTo>
                    <a:cubicBezTo>
                      <a:pt x="13" y="220"/>
                      <a:pt x="1" y="472"/>
                      <a:pt x="105" y="496"/>
                    </a:cubicBezTo>
                    <a:cubicBezTo>
                      <a:pt x="123" y="503"/>
                      <a:pt x="141" y="506"/>
                      <a:pt x="160" y="506"/>
                    </a:cubicBezTo>
                    <a:cubicBezTo>
                      <a:pt x="225" y="506"/>
                      <a:pt x="290" y="466"/>
                      <a:pt x="314" y="404"/>
                    </a:cubicBezTo>
                    <a:cubicBezTo>
                      <a:pt x="339" y="287"/>
                      <a:pt x="333" y="164"/>
                      <a:pt x="302" y="48"/>
                    </a:cubicBezTo>
                    <a:cubicBezTo>
                      <a:pt x="269" y="15"/>
                      <a:pt x="229" y="0"/>
                      <a:pt x="18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85"/>
              <p:cNvSpPr/>
              <p:nvPr/>
            </p:nvSpPr>
            <p:spPr>
              <a:xfrm>
                <a:off x="5248435" y="4338725"/>
                <a:ext cx="7400" cy="13625"/>
              </a:xfrm>
              <a:custGeom>
                <a:rect b="b" l="l" r="r" t="t"/>
                <a:pathLst>
                  <a:path extrusionOk="0" h="545" w="296">
                    <a:moveTo>
                      <a:pt x="137" y="1"/>
                    </a:moveTo>
                    <a:cubicBezTo>
                      <a:pt x="88" y="1"/>
                      <a:pt x="40" y="32"/>
                      <a:pt x="25" y="86"/>
                    </a:cubicBezTo>
                    <a:cubicBezTo>
                      <a:pt x="1" y="172"/>
                      <a:pt x="1" y="498"/>
                      <a:pt x="87" y="522"/>
                    </a:cubicBezTo>
                    <a:cubicBezTo>
                      <a:pt x="124" y="533"/>
                      <a:pt x="161" y="545"/>
                      <a:pt x="193" y="545"/>
                    </a:cubicBezTo>
                    <a:cubicBezTo>
                      <a:pt x="236" y="545"/>
                      <a:pt x="269" y="524"/>
                      <a:pt x="283" y="455"/>
                    </a:cubicBezTo>
                    <a:cubicBezTo>
                      <a:pt x="296" y="313"/>
                      <a:pt x="277" y="178"/>
                      <a:pt x="228" y="49"/>
                    </a:cubicBezTo>
                    <a:cubicBezTo>
                      <a:pt x="205" y="16"/>
                      <a:pt x="171" y="1"/>
                      <a:pt x="1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85"/>
              <p:cNvSpPr/>
              <p:nvPr/>
            </p:nvSpPr>
            <p:spPr>
              <a:xfrm>
                <a:off x="5239060" y="4337425"/>
                <a:ext cx="7250" cy="12650"/>
              </a:xfrm>
              <a:custGeom>
                <a:rect b="b" l="l" r="r" t="t"/>
                <a:pathLst>
                  <a:path extrusionOk="0" h="506" w="290">
                    <a:moveTo>
                      <a:pt x="150" y="1"/>
                    </a:moveTo>
                    <a:cubicBezTo>
                      <a:pt x="109" y="1"/>
                      <a:pt x="68" y="24"/>
                      <a:pt x="50" y="64"/>
                    </a:cubicBezTo>
                    <a:cubicBezTo>
                      <a:pt x="25" y="125"/>
                      <a:pt x="1" y="396"/>
                      <a:pt x="62" y="457"/>
                    </a:cubicBezTo>
                    <a:cubicBezTo>
                      <a:pt x="98" y="490"/>
                      <a:pt x="132" y="505"/>
                      <a:pt x="161" y="505"/>
                    </a:cubicBezTo>
                    <a:cubicBezTo>
                      <a:pt x="188" y="505"/>
                      <a:pt x="211" y="493"/>
                      <a:pt x="228" y="470"/>
                    </a:cubicBezTo>
                    <a:cubicBezTo>
                      <a:pt x="265" y="427"/>
                      <a:pt x="290" y="89"/>
                      <a:pt x="228" y="33"/>
                    </a:cubicBezTo>
                    <a:cubicBezTo>
                      <a:pt x="206" y="11"/>
                      <a:pt x="178" y="1"/>
                      <a:pt x="1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85"/>
              <p:cNvSpPr/>
              <p:nvPr/>
            </p:nvSpPr>
            <p:spPr>
              <a:xfrm>
                <a:off x="5232935" y="4334100"/>
                <a:ext cx="6250" cy="9100"/>
              </a:xfrm>
              <a:custGeom>
                <a:rect b="b" l="l" r="r" t="t"/>
                <a:pathLst>
                  <a:path extrusionOk="0" h="364" w="250">
                    <a:moveTo>
                      <a:pt x="93" y="0"/>
                    </a:moveTo>
                    <a:cubicBezTo>
                      <a:pt x="51" y="0"/>
                      <a:pt x="1" y="90"/>
                      <a:pt x="6" y="166"/>
                    </a:cubicBezTo>
                    <a:cubicBezTo>
                      <a:pt x="12" y="258"/>
                      <a:pt x="31" y="351"/>
                      <a:pt x="92" y="363"/>
                    </a:cubicBezTo>
                    <a:cubicBezTo>
                      <a:pt x="93" y="363"/>
                      <a:pt x="94" y="363"/>
                      <a:pt x="95" y="363"/>
                    </a:cubicBezTo>
                    <a:cubicBezTo>
                      <a:pt x="156" y="363"/>
                      <a:pt x="250" y="164"/>
                      <a:pt x="117" y="13"/>
                    </a:cubicBezTo>
                    <a:cubicBezTo>
                      <a:pt x="109" y="4"/>
                      <a:pt x="101" y="0"/>
                      <a:pt x="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85"/>
              <p:cNvSpPr/>
              <p:nvPr/>
            </p:nvSpPr>
            <p:spPr>
              <a:xfrm>
                <a:off x="5243500" y="4289900"/>
                <a:ext cx="8325" cy="22800"/>
              </a:xfrm>
              <a:custGeom>
                <a:rect b="b" l="l" r="r" t="t"/>
                <a:pathLst>
                  <a:path extrusionOk="0" h="912" w="333">
                    <a:moveTo>
                      <a:pt x="276" y="1"/>
                    </a:moveTo>
                    <a:cubicBezTo>
                      <a:pt x="238" y="1"/>
                      <a:pt x="179" y="55"/>
                      <a:pt x="179" y="84"/>
                    </a:cubicBezTo>
                    <a:cubicBezTo>
                      <a:pt x="179" y="232"/>
                      <a:pt x="160" y="379"/>
                      <a:pt x="130" y="527"/>
                    </a:cubicBezTo>
                    <a:cubicBezTo>
                      <a:pt x="99" y="625"/>
                      <a:pt x="1" y="852"/>
                      <a:pt x="13" y="883"/>
                    </a:cubicBezTo>
                    <a:cubicBezTo>
                      <a:pt x="21" y="899"/>
                      <a:pt x="48" y="912"/>
                      <a:pt x="82" y="912"/>
                    </a:cubicBezTo>
                    <a:cubicBezTo>
                      <a:pt x="102" y="912"/>
                      <a:pt x="125" y="907"/>
                      <a:pt x="148" y="895"/>
                    </a:cubicBezTo>
                    <a:cubicBezTo>
                      <a:pt x="191" y="871"/>
                      <a:pt x="265" y="447"/>
                      <a:pt x="302" y="361"/>
                    </a:cubicBezTo>
                    <a:cubicBezTo>
                      <a:pt x="332" y="250"/>
                      <a:pt x="332" y="127"/>
                      <a:pt x="302" y="16"/>
                    </a:cubicBezTo>
                    <a:cubicBezTo>
                      <a:pt x="296" y="5"/>
                      <a:pt x="287" y="1"/>
                      <a:pt x="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85"/>
              <p:cNvSpPr/>
              <p:nvPr/>
            </p:nvSpPr>
            <p:spPr>
              <a:xfrm>
                <a:off x="5262900" y="4293900"/>
                <a:ext cx="9600" cy="17075"/>
              </a:xfrm>
              <a:custGeom>
                <a:rect b="b" l="l" r="r" t="t"/>
                <a:pathLst>
                  <a:path extrusionOk="0" h="683" w="384">
                    <a:moveTo>
                      <a:pt x="339" y="0"/>
                    </a:moveTo>
                    <a:cubicBezTo>
                      <a:pt x="325" y="0"/>
                      <a:pt x="305" y="19"/>
                      <a:pt x="279" y="72"/>
                    </a:cubicBezTo>
                    <a:cubicBezTo>
                      <a:pt x="224" y="201"/>
                      <a:pt x="27" y="569"/>
                      <a:pt x="15" y="612"/>
                    </a:cubicBezTo>
                    <a:cubicBezTo>
                      <a:pt x="1" y="640"/>
                      <a:pt x="82" y="683"/>
                      <a:pt x="130" y="683"/>
                    </a:cubicBezTo>
                    <a:cubicBezTo>
                      <a:pt x="146" y="683"/>
                      <a:pt x="158" y="678"/>
                      <a:pt x="162" y="668"/>
                    </a:cubicBezTo>
                    <a:cubicBezTo>
                      <a:pt x="181" y="619"/>
                      <a:pt x="384" y="121"/>
                      <a:pt x="371" y="65"/>
                    </a:cubicBezTo>
                    <a:cubicBezTo>
                      <a:pt x="368" y="34"/>
                      <a:pt x="358" y="0"/>
                      <a:pt x="3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85"/>
              <p:cNvSpPr/>
              <p:nvPr/>
            </p:nvSpPr>
            <p:spPr>
              <a:xfrm>
                <a:off x="5268110" y="4313150"/>
                <a:ext cx="9250" cy="20275"/>
              </a:xfrm>
              <a:custGeom>
                <a:rect b="b" l="l" r="r" t="t"/>
                <a:pathLst>
                  <a:path extrusionOk="0" h="811" w="370">
                    <a:moveTo>
                      <a:pt x="152" y="0"/>
                    </a:moveTo>
                    <a:cubicBezTo>
                      <a:pt x="94" y="0"/>
                      <a:pt x="30" y="23"/>
                      <a:pt x="19" y="64"/>
                    </a:cubicBezTo>
                    <a:cubicBezTo>
                      <a:pt x="7" y="162"/>
                      <a:pt x="13" y="267"/>
                      <a:pt x="43" y="365"/>
                    </a:cubicBezTo>
                    <a:cubicBezTo>
                      <a:pt x="80" y="469"/>
                      <a:pt x="0" y="685"/>
                      <a:pt x="7" y="764"/>
                    </a:cubicBezTo>
                    <a:cubicBezTo>
                      <a:pt x="9" y="797"/>
                      <a:pt x="42" y="811"/>
                      <a:pt x="86" y="811"/>
                    </a:cubicBezTo>
                    <a:cubicBezTo>
                      <a:pt x="152" y="811"/>
                      <a:pt x="242" y="779"/>
                      <a:pt x="289" y="728"/>
                    </a:cubicBezTo>
                    <a:cubicBezTo>
                      <a:pt x="369" y="642"/>
                      <a:pt x="271" y="586"/>
                      <a:pt x="259" y="476"/>
                    </a:cubicBezTo>
                    <a:cubicBezTo>
                      <a:pt x="240" y="365"/>
                      <a:pt x="296" y="82"/>
                      <a:pt x="246" y="33"/>
                    </a:cubicBezTo>
                    <a:cubicBezTo>
                      <a:pt x="229" y="11"/>
                      <a:pt x="192" y="0"/>
                      <a:pt x="1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85"/>
              <p:cNvSpPr/>
              <p:nvPr/>
            </p:nvSpPr>
            <p:spPr>
              <a:xfrm>
                <a:off x="5258285" y="4314775"/>
                <a:ext cx="7400" cy="20900"/>
              </a:xfrm>
              <a:custGeom>
                <a:rect b="b" l="l" r="r" t="t"/>
                <a:pathLst>
                  <a:path extrusionOk="0" h="836" w="296">
                    <a:moveTo>
                      <a:pt x="179" y="0"/>
                    </a:moveTo>
                    <a:cubicBezTo>
                      <a:pt x="124" y="0"/>
                      <a:pt x="63" y="26"/>
                      <a:pt x="55" y="66"/>
                    </a:cubicBezTo>
                    <a:cubicBezTo>
                      <a:pt x="37" y="140"/>
                      <a:pt x="117" y="380"/>
                      <a:pt x="92" y="503"/>
                    </a:cubicBezTo>
                    <a:cubicBezTo>
                      <a:pt x="68" y="626"/>
                      <a:pt x="0" y="724"/>
                      <a:pt x="43" y="792"/>
                    </a:cubicBezTo>
                    <a:cubicBezTo>
                      <a:pt x="64" y="821"/>
                      <a:pt x="105" y="835"/>
                      <a:pt x="146" y="835"/>
                    </a:cubicBezTo>
                    <a:cubicBezTo>
                      <a:pt x="201" y="835"/>
                      <a:pt x="257" y="810"/>
                      <a:pt x="271" y="761"/>
                    </a:cubicBezTo>
                    <a:cubicBezTo>
                      <a:pt x="295" y="675"/>
                      <a:pt x="221" y="583"/>
                      <a:pt x="240" y="466"/>
                    </a:cubicBezTo>
                    <a:cubicBezTo>
                      <a:pt x="252" y="349"/>
                      <a:pt x="295" y="91"/>
                      <a:pt x="264" y="36"/>
                    </a:cubicBezTo>
                    <a:cubicBezTo>
                      <a:pt x="250" y="11"/>
                      <a:pt x="216" y="0"/>
                      <a:pt x="17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85"/>
              <p:cNvSpPr/>
              <p:nvPr/>
            </p:nvSpPr>
            <p:spPr>
              <a:xfrm>
                <a:off x="5249985" y="4316575"/>
                <a:ext cx="6150" cy="19075"/>
              </a:xfrm>
              <a:custGeom>
                <a:rect b="b" l="l" r="r" t="t"/>
                <a:pathLst>
                  <a:path extrusionOk="0" h="763" w="246">
                    <a:moveTo>
                      <a:pt x="129" y="1"/>
                    </a:moveTo>
                    <a:cubicBezTo>
                      <a:pt x="92" y="1"/>
                      <a:pt x="62" y="25"/>
                      <a:pt x="43" y="62"/>
                    </a:cubicBezTo>
                    <a:cubicBezTo>
                      <a:pt x="31" y="93"/>
                      <a:pt x="25" y="130"/>
                      <a:pt x="31" y="166"/>
                    </a:cubicBezTo>
                    <a:cubicBezTo>
                      <a:pt x="37" y="277"/>
                      <a:pt x="80" y="388"/>
                      <a:pt x="55" y="492"/>
                    </a:cubicBezTo>
                    <a:cubicBezTo>
                      <a:pt x="43" y="541"/>
                      <a:pt x="19" y="584"/>
                      <a:pt x="12" y="634"/>
                    </a:cubicBezTo>
                    <a:cubicBezTo>
                      <a:pt x="0" y="683"/>
                      <a:pt x="25" y="732"/>
                      <a:pt x="68" y="757"/>
                    </a:cubicBezTo>
                    <a:cubicBezTo>
                      <a:pt x="79" y="761"/>
                      <a:pt x="90" y="763"/>
                      <a:pt x="101" y="763"/>
                    </a:cubicBezTo>
                    <a:cubicBezTo>
                      <a:pt x="138" y="763"/>
                      <a:pt x="170" y="739"/>
                      <a:pt x="185" y="701"/>
                    </a:cubicBezTo>
                    <a:cubicBezTo>
                      <a:pt x="203" y="652"/>
                      <a:pt x="209" y="603"/>
                      <a:pt x="191" y="554"/>
                    </a:cubicBezTo>
                    <a:cubicBezTo>
                      <a:pt x="178" y="511"/>
                      <a:pt x="172" y="462"/>
                      <a:pt x="166" y="412"/>
                    </a:cubicBezTo>
                    <a:cubicBezTo>
                      <a:pt x="166" y="302"/>
                      <a:pt x="246" y="203"/>
                      <a:pt x="228" y="99"/>
                    </a:cubicBezTo>
                    <a:cubicBezTo>
                      <a:pt x="221" y="44"/>
                      <a:pt x="185" y="7"/>
                      <a:pt x="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85"/>
              <p:cNvSpPr/>
              <p:nvPr/>
            </p:nvSpPr>
            <p:spPr>
              <a:xfrm>
                <a:off x="5241360" y="4316300"/>
                <a:ext cx="5875" cy="18300"/>
              </a:xfrm>
              <a:custGeom>
                <a:rect b="b" l="l" r="r" t="t"/>
                <a:pathLst>
                  <a:path extrusionOk="0" h="732" w="235">
                    <a:moveTo>
                      <a:pt x="116" y="0"/>
                    </a:moveTo>
                    <a:cubicBezTo>
                      <a:pt x="105" y="0"/>
                      <a:pt x="93" y="2"/>
                      <a:pt x="81" y="5"/>
                    </a:cubicBezTo>
                    <a:cubicBezTo>
                      <a:pt x="38" y="36"/>
                      <a:pt x="19" y="85"/>
                      <a:pt x="26" y="134"/>
                    </a:cubicBezTo>
                    <a:cubicBezTo>
                      <a:pt x="26" y="233"/>
                      <a:pt x="69" y="331"/>
                      <a:pt x="50" y="423"/>
                    </a:cubicBezTo>
                    <a:cubicBezTo>
                      <a:pt x="44" y="485"/>
                      <a:pt x="13" y="540"/>
                      <a:pt x="7" y="595"/>
                    </a:cubicBezTo>
                    <a:cubicBezTo>
                      <a:pt x="1" y="657"/>
                      <a:pt x="32" y="725"/>
                      <a:pt x="87" y="731"/>
                    </a:cubicBezTo>
                    <a:cubicBezTo>
                      <a:pt x="91" y="731"/>
                      <a:pt x="94" y="731"/>
                      <a:pt x="98" y="731"/>
                    </a:cubicBezTo>
                    <a:cubicBezTo>
                      <a:pt x="137" y="731"/>
                      <a:pt x="175" y="702"/>
                      <a:pt x="191" y="663"/>
                    </a:cubicBezTo>
                    <a:cubicBezTo>
                      <a:pt x="204" y="620"/>
                      <a:pt x="204" y="571"/>
                      <a:pt x="191" y="528"/>
                    </a:cubicBezTo>
                    <a:cubicBezTo>
                      <a:pt x="179" y="485"/>
                      <a:pt x="173" y="442"/>
                      <a:pt x="173" y="399"/>
                    </a:cubicBezTo>
                    <a:cubicBezTo>
                      <a:pt x="173" y="343"/>
                      <a:pt x="185" y="294"/>
                      <a:pt x="204" y="245"/>
                    </a:cubicBezTo>
                    <a:cubicBezTo>
                      <a:pt x="228" y="196"/>
                      <a:pt x="235" y="134"/>
                      <a:pt x="216" y="79"/>
                    </a:cubicBezTo>
                    <a:cubicBezTo>
                      <a:pt x="201" y="30"/>
                      <a:pt x="162" y="0"/>
                      <a:pt x="11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85"/>
              <p:cNvSpPr/>
              <p:nvPr/>
            </p:nvSpPr>
            <p:spPr>
              <a:xfrm>
                <a:off x="5233685" y="4315500"/>
                <a:ext cx="6625" cy="16125"/>
              </a:xfrm>
              <a:custGeom>
                <a:rect b="b" l="l" r="r" t="t"/>
                <a:pathLst>
                  <a:path extrusionOk="0" h="645" w="265">
                    <a:moveTo>
                      <a:pt x="197" y="0"/>
                    </a:moveTo>
                    <a:cubicBezTo>
                      <a:pt x="154" y="0"/>
                      <a:pt x="111" y="25"/>
                      <a:pt x="93" y="62"/>
                    </a:cubicBezTo>
                    <a:cubicBezTo>
                      <a:pt x="74" y="99"/>
                      <a:pt x="68" y="142"/>
                      <a:pt x="74" y="185"/>
                    </a:cubicBezTo>
                    <a:cubicBezTo>
                      <a:pt x="80" y="228"/>
                      <a:pt x="93" y="265"/>
                      <a:pt x="93" y="308"/>
                    </a:cubicBezTo>
                    <a:cubicBezTo>
                      <a:pt x="93" y="369"/>
                      <a:pt x="80" y="425"/>
                      <a:pt x="56" y="474"/>
                    </a:cubicBezTo>
                    <a:cubicBezTo>
                      <a:pt x="31" y="517"/>
                      <a:pt x="1" y="566"/>
                      <a:pt x="25" y="609"/>
                    </a:cubicBezTo>
                    <a:cubicBezTo>
                      <a:pt x="39" y="632"/>
                      <a:pt x="63" y="644"/>
                      <a:pt x="89" y="644"/>
                    </a:cubicBezTo>
                    <a:cubicBezTo>
                      <a:pt x="98" y="644"/>
                      <a:pt x="108" y="643"/>
                      <a:pt x="117" y="640"/>
                    </a:cubicBezTo>
                    <a:cubicBezTo>
                      <a:pt x="148" y="621"/>
                      <a:pt x="173" y="597"/>
                      <a:pt x="185" y="560"/>
                    </a:cubicBezTo>
                    <a:cubicBezTo>
                      <a:pt x="191" y="529"/>
                      <a:pt x="197" y="492"/>
                      <a:pt x="197" y="455"/>
                    </a:cubicBezTo>
                    <a:cubicBezTo>
                      <a:pt x="191" y="332"/>
                      <a:pt x="210" y="209"/>
                      <a:pt x="253" y="93"/>
                    </a:cubicBezTo>
                    <a:cubicBezTo>
                      <a:pt x="265" y="56"/>
                      <a:pt x="240" y="7"/>
                      <a:pt x="19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85"/>
              <p:cNvSpPr/>
              <p:nvPr/>
            </p:nvSpPr>
            <p:spPr>
              <a:xfrm>
                <a:off x="5218150" y="4017250"/>
                <a:ext cx="47200" cy="32750"/>
              </a:xfrm>
              <a:custGeom>
                <a:rect b="b" l="l" r="r" t="t"/>
                <a:pathLst>
                  <a:path extrusionOk="0" h="1310" w="1888">
                    <a:moveTo>
                      <a:pt x="532" y="0"/>
                    </a:moveTo>
                    <a:cubicBezTo>
                      <a:pt x="468" y="0"/>
                      <a:pt x="404" y="8"/>
                      <a:pt x="345" y="30"/>
                    </a:cubicBezTo>
                    <a:cubicBezTo>
                      <a:pt x="203" y="86"/>
                      <a:pt x="99" y="209"/>
                      <a:pt x="62" y="356"/>
                    </a:cubicBezTo>
                    <a:cubicBezTo>
                      <a:pt x="0" y="639"/>
                      <a:pt x="111" y="928"/>
                      <a:pt x="338" y="1094"/>
                    </a:cubicBezTo>
                    <a:cubicBezTo>
                      <a:pt x="531" y="1236"/>
                      <a:pt x="765" y="1310"/>
                      <a:pt x="1002" y="1310"/>
                    </a:cubicBezTo>
                    <a:cubicBezTo>
                      <a:pt x="1082" y="1310"/>
                      <a:pt x="1163" y="1301"/>
                      <a:pt x="1242" y="1284"/>
                    </a:cubicBezTo>
                    <a:cubicBezTo>
                      <a:pt x="1549" y="1204"/>
                      <a:pt x="1795" y="989"/>
                      <a:pt x="1857" y="731"/>
                    </a:cubicBezTo>
                    <a:cubicBezTo>
                      <a:pt x="1887" y="627"/>
                      <a:pt x="1875" y="516"/>
                      <a:pt x="1832" y="424"/>
                    </a:cubicBezTo>
                    <a:cubicBezTo>
                      <a:pt x="1758" y="295"/>
                      <a:pt x="1605" y="203"/>
                      <a:pt x="1439" y="153"/>
                    </a:cubicBezTo>
                    <a:cubicBezTo>
                      <a:pt x="1273" y="117"/>
                      <a:pt x="1107" y="80"/>
                      <a:pt x="941" y="61"/>
                    </a:cubicBezTo>
                    <a:cubicBezTo>
                      <a:pt x="808" y="36"/>
                      <a:pt x="667" y="0"/>
                      <a:pt x="5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85"/>
              <p:cNvSpPr/>
              <p:nvPr/>
            </p:nvSpPr>
            <p:spPr>
              <a:xfrm>
                <a:off x="5214600" y="3595400"/>
                <a:ext cx="203950" cy="107425"/>
              </a:xfrm>
              <a:custGeom>
                <a:rect b="b" l="l" r="r" t="t"/>
                <a:pathLst>
                  <a:path extrusionOk="0" h="4297" w="8158">
                    <a:moveTo>
                      <a:pt x="1562" y="1"/>
                    </a:moveTo>
                    <a:cubicBezTo>
                      <a:pt x="1311" y="1"/>
                      <a:pt x="1065" y="35"/>
                      <a:pt x="837" y="130"/>
                    </a:cubicBezTo>
                    <a:cubicBezTo>
                      <a:pt x="345" y="339"/>
                      <a:pt x="1" y="948"/>
                      <a:pt x="284" y="1378"/>
                    </a:cubicBezTo>
                    <a:cubicBezTo>
                      <a:pt x="462" y="1654"/>
                      <a:pt x="812" y="1765"/>
                      <a:pt x="1083" y="1962"/>
                    </a:cubicBezTo>
                    <a:cubicBezTo>
                      <a:pt x="1507" y="2269"/>
                      <a:pt x="1728" y="2761"/>
                      <a:pt x="1974" y="3210"/>
                    </a:cubicBezTo>
                    <a:cubicBezTo>
                      <a:pt x="2220" y="3664"/>
                      <a:pt x="2552" y="4132"/>
                      <a:pt x="3068" y="4267"/>
                    </a:cubicBezTo>
                    <a:cubicBezTo>
                      <a:pt x="3141" y="4287"/>
                      <a:pt x="3218" y="4297"/>
                      <a:pt x="3295" y="4297"/>
                    </a:cubicBezTo>
                    <a:cubicBezTo>
                      <a:pt x="3616" y="4297"/>
                      <a:pt x="3941" y="4128"/>
                      <a:pt x="3990" y="3830"/>
                    </a:cubicBezTo>
                    <a:cubicBezTo>
                      <a:pt x="4058" y="3468"/>
                      <a:pt x="3701" y="3179"/>
                      <a:pt x="3431" y="2921"/>
                    </a:cubicBezTo>
                    <a:cubicBezTo>
                      <a:pt x="3093" y="2601"/>
                      <a:pt x="2841" y="2202"/>
                      <a:pt x="2687" y="1759"/>
                    </a:cubicBezTo>
                    <a:cubicBezTo>
                      <a:pt x="2656" y="1667"/>
                      <a:pt x="2632" y="1550"/>
                      <a:pt x="2712" y="1482"/>
                    </a:cubicBezTo>
                    <a:cubicBezTo>
                      <a:pt x="2740" y="1457"/>
                      <a:pt x="2772" y="1446"/>
                      <a:pt x="2806" y="1446"/>
                    </a:cubicBezTo>
                    <a:cubicBezTo>
                      <a:pt x="2913" y="1446"/>
                      <a:pt x="3035" y="1552"/>
                      <a:pt x="3105" y="1654"/>
                    </a:cubicBezTo>
                    <a:cubicBezTo>
                      <a:pt x="3393" y="2077"/>
                      <a:pt x="3730" y="2964"/>
                      <a:pt x="4085" y="2964"/>
                    </a:cubicBezTo>
                    <a:cubicBezTo>
                      <a:pt x="4086" y="2964"/>
                      <a:pt x="4087" y="2964"/>
                      <a:pt x="4089" y="2964"/>
                    </a:cubicBezTo>
                    <a:cubicBezTo>
                      <a:pt x="4451" y="2958"/>
                      <a:pt x="4765" y="2079"/>
                      <a:pt x="5060" y="1654"/>
                    </a:cubicBezTo>
                    <a:cubicBezTo>
                      <a:pt x="5130" y="1552"/>
                      <a:pt x="5249" y="1446"/>
                      <a:pt x="5356" y="1446"/>
                    </a:cubicBezTo>
                    <a:cubicBezTo>
                      <a:pt x="5390" y="1446"/>
                      <a:pt x="5423" y="1457"/>
                      <a:pt x="5453" y="1482"/>
                    </a:cubicBezTo>
                    <a:cubicBezTo>
                      <a:pt x="5527" y="1550"/>
                      <a:pt x="5508" y="1667"/>
                      <a:pt x="5472" y="1759"/>
                    </a:cubicBezTo>
                    <a:cubicBezTo>
                      <a:pt x="5318" y="2202"/>
                      <a:pt x="5066" y="2601"/>
                      <a:pt x="4728" y="2921"/>
                    </a:cubicBezTo>
                    <a:cubicBezTo>
                      <a:pt x="4457" y="3185"/>
                      <a:pt x="4107" y="3468"/>
                      <a:pt x="4168" y="3830"/>
                    </a:cubicBezTo>
                    <a:cubicBezTo>
                      <a:pt x="4218" y="4124"/>
                      <a:pt x="4549" y="4296"/>
                      <a:pt x="4873" y="4296"/>
                    </a:cubicBezTo>
                    <a:cubicBezTo>
                      <a:pt x="4949" y="4296"/>
                      <a:pt x="5025" y="4287"/>
                      <a:pt x="5097" y="4267"/>
                    </a:cubicBezTo>
                    <a:cubicBezTo>
                      <a:pt x="5607" y="4132"/>
                      <a:pt x="5939" y="3664"/>
                      <a:pt x="6191" y="3210"/>
                    </a:cubicBezTo>
                    <a:cubicBezTo>
                      <a:pt x="6437" y="2761"/>
                      <a:pt x="6652" y="2263"/>
                      <a:pt x="7082" y="1962"/>
                    </a:cubicBezTo>
                    <a:cubicBezTo>
                      <a:pt x="7352" y="1765"/>
                      <a:pt x="7697" y="1654"/>
                      <a:pt x="7875" y="1378"/>
                    </a:cubicBezTo>
                    <a:cubicBezTo>
                      <a:pt x="8158" y="948"/>
                      <a:pt x="7813" y="339"/>
                      <a:pt x="7328" y="130"/>
                    </a:cubicBezTo>
                    <a:cubicBezTo>
                      <a:pt x="7097" y="35"/>
                      <a:pt x="6850" y="1"/>
                      <a:pt x="6598" y="1"/>
                    </a:cubicBezTo>
                    <a:cubicBezTo>
                      <a:pt x="6315" y="1"/>
                      <a:pt x="6025" y="44"/>
                      <a:pt x="5748" y="93"/>
                    </a:cubicBezTo>
                    <a:cubicBezTo>
                      <a:pt x="5189" y="185"/>
                      <a:pt x="4636" y="290"/>
                      <a:pt x="4082" y="401"/>
                    </a:cubicBezTo>
                    <a:cubicBezTo>
                      <a:pt x="3523" y="290"/>
                      <a:pt x="2970" y="185"/>
                      <a:pt x="2417" y="93"/>
                    </a:cubicBezTo>
                    <a:cubicBezTo>
                      <a:pt x="2136" y="44"/>
                      <a:pt x="1845" y="1"/>
                      <a:pt x="156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85"/>
              <p:cNvSpPr/>
              <p:nvPr/>
            </p:nvSpPr>
            <p:spPr>
              <a:xfrm>
                <a:off x="5147300" y="3277175"/>
                <a:ext cx="57200" cy="177000"/>
              </a:xfrm>
              <a:custGeom>
                <a:rect b="b" l="l" r="r" t="t"/>
                <a:pathLst>
                  <a:path extrusionOk="0" h="7080" w="2288">
                    <a:moveTo>
                      <a:pt x="1357" y="1"/>
                    </a:moveTo>
                    <a:cubicBezTo>
                      <a:pt x="1056" y="1"/>
                      <a:pt x="778" y="99"/>
                      <a:pt x="769" y="320"/>
                    </a:cubicBezTo>
                    <a:cubicBezTo>
                      <a:pt x="744" y="762"/>
                      <a:pt x="886" y="2176"/>
                      <a:pt x="861" y="3135"/>
                    </a:cubicBezTo>
                    <a:cubicBezTo>
                      <a:pt x="843" y="4100"/>
                      <a:pt x="480" y="5514"/>
                      <a:pt x="394" y="5919"/>
                    </a:cubicBezTo>
                    <a:cubicBezTo>
                      <a:pt x="308" y="6319"/>
                      <a:pt x="1" y="6583"/>
                      <a:pt x="50" y="6835"/>
                    </a:cubicBezTo>
                    <a:cubicBezTo>
                      <a:pt x="75" y="6978"/>
                      <a:pt x="453" y="7079"/>
                      <a:pt x="793" y="7079"/>
                    </a:cubicBezTo>
                    <a:cubicBezTo>
                      <a:pt x="1039" y="7079"/>
                      <a:pt x="1265" y="7026"/>
                      <a:pt x="1322" y="6897"/>
                    </a:cubicBezTo>
                    <a:cubicBezTo>
                      <a:pt x="1451" y="6589"/>
                      <a:pt x="1199" y="5766"/>
                      <a:pt x="1193" y="5249"/>
                    </a:cubicBezTo>
                    <a:cubicBezTo>
                      <a:pt x="1193" y="4733"/>
                      <a:pt x="1685" y="1660"/>
                      <a:pt x="1857" y="1395"/>
                    </a:cubicBezTo>
                    <a:cubicBezTo>
                      <a:pt x="1986" y="1199"/>
                      <a:pt x="2287" y="621"/>
                      <a:pt x="2091" y="277"/>
                    </a:cubicBezTo>
                    <a:cubicBezTo>
                      <a:pt x="1989" y="101"/>
                      <a:pt x="1661" y="1"/>
                      <a:pt x="135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85"/>
              <p:cNvSpPr/>
              <p:nvPr/>
            </p:nvSpPr>
            <p:spPr>
              <a:xfrm>
                <a:off x="5122100" y="3459325"/>
                <a:ext cx="59350" cy="189300"/>
              </a:xfrm>
              <a:custGeom>
                <a:rect b="b" l="l" r="r" t="t"/>
                <a:pathLst>
                  <a:path extrusionOk="0" h="7572" w="2374">
                    <a:moveTo>
                      <a:pt x="1433" y="749"/>
                    </a:moveTo>
                    <a:cubicBezTo>
                      <a:pt x="1568" y="749"/>
                      <a:pt x="1728" y="875"/>
                      <a:pt x="1716" y="1006"/>
                    </a:cubicBezTo>
                    <a:cubicBezTo>
                      <a:pt x="1697" y="1203"/>
                      <a:pt x="929" y="3791"/>
                      <a:pt x="849" y="4682"/>
                    </a:cubicBezTo>
                    <a:lnTo>
                      <a:pt x="843" y="4682"/>
                    </a:lnTo>
                    <a:cubicBezTo>
                      <a:pt x="843" y="4682"/>
                      <a:pt x="990" y="1578"/>
                      <a:pt x="1273" y="859"/>
                    </a:cubicBezTo>
                    <a:cubicBezTo>
                      <a:pt x="1304" y="781"/>
                      <a:pt x="1365" y="749"/>
                      <a:pt x="1433" y="749"/>
                    </a:cubicBezTo>
                    <a:close/>
                    <a:moveTo>
                      <a:pt x="1236" y="0"/>
                    </a:moveTo>
                    <a:cubicBezTo>
                      <a:pt x="1064" y="0"/>
                      <a:pt x="934" y="43"/>
                      <a:pt x="904" y="121"/>
                    </a:cubicBezTo>
                    <a:cubicBezTo>
                      <a:pt x="585" y="889"/>
                      <a:pt x="1" y="7220"/>
                      <a:pt x="68" y="7442"/>
                    </a:cubicBezTo>
                    <a:cubicBezTo>
                      <a:pt x="98" y="7533"/>
                      <a:pt x="197" y="7572"/>
                      <a:pt x="313" y="7572"/>
                    </a:cubicBezTo>
                    <a:cubicBezTo>
                      <a:pt x="485" y="7572"/>
                      <a:pt x="693" y="7487"/>
                      <a:pt x="763" y="7362"/>
                    </a:cubicBezTo>
                    <a:cubicBezTo>
                      <a:pt x="880" y="7153"/>
                      <a:pt x="1291" y="5100"/>
                      <a:pt x="1580" y="3588"/>
                    </a:cubicBezTo>
                    <a:cubicBezTo>
                      <a:pt x="1869" y="2076"/>
                      <a:pt x="2373" y="551"/>
                      <a:pt x="2072" y="299"/>
                    </a:cubicBezTo>
                    <a:cubicBezTo>
                      <a:pt x="1824" y="91"/>
                      <a:pt x="1486" y="0"/>
                      <a:pt x="123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85"/>
              <p:cNvSpPr/>
              <p:nvPr/>
            </p:nvSpPr>
            <p:spPr>
              <a:xfrm>
                <a:off x="5133025" y="3652625"/>
                <a:ext cx="16450" cy="38000"/>
              </a:xfrm>
              <a:custGeom>
                <a:rect b="b" l="l" r="r" t="t"/>
                <a:pathLst>
                  <a:path extrusionOk="0" h="1520" w="658">
                    <a:moveTo>
                      <a:pt x="218" y="0"/>
                    </a:moveTo>
                    <a:cubicBezTo>
                      <a:pt x="147" y="0"/>
                      <a:pt x="80" y="42"/>
                      <a:pt x="49" y="109"/>
                    </a:cubicBezTo>
                    <a:cubicBezTo>
                      <a:pt x="12" y="189"/>
                      <a:pt x="0" y="275"/>
                      <a:pt x="18" y="367"/>
                    </a:cubicBezTo>
                    <a:cubicBezTo>
                      <a:pt x="37" y="570"/>
                      <a:pt x="117" y="767"/>
                      <a:pt x="117" y="970"/>
                    </a:cubicBezTo>
                    <a:cubicBezTo>
                      <a:pt x="117" y="1056"/>
                      <a:pt x="98" y="1142"/>
                      <a:pt x="98" y="1228"/>
                    </a:cubicBezTo>
                    <a:cubicBezTo>
                      <a:pt x="98" y="1314"/>
                      <a:pt x="129" y="1394"/>
                      <a:pt x="184" y="1455"/>
                    </a:cubicBezTo>
                    <a:cubicBezTo>
                      <a:pt x="233" y="1498"/>
                      <a:pt x="292" y="1519"/>
                      <a:pt x="350" y="1519"/>
                    </a:cubicBezTo>
                    <a:cubicBezTo>
                      <a:pt x="411" y="1519"/>
                      <a:pt x="473" y="1496"/>
                      <a:pt x="523" y="1449"/>
                    </a:cubicBezTo>
                    <a:cubicBezTo>
                      <a:pt x="609" y="1363"/>
                      <a:pt x="658" y="1234"/>
                      <a:pt x="652" y="1111"/>
                    </a:cubicBezTo>
                    <a:cubicBezTo>
                      <a:pt x="645" y="982"/>
                      <a:pt x="621" y="853"/>
                      <a:pt x="578" y="736"/>
                    </a:cubicBezTo>
                    <a:cubicBezTo>
                      <a:pt x="523" y="564"/>
                      <a:pt x="473" y="398"/>
                      <a:pt x="424" y="232"/>
                    </a:cubicBezTo>
                    <a:cubicBezTo>
                      <a:pt x="393" y="140"/>
                      <a:pt x="350" y="29"/>
                      <a:pt x="258" y="5"/>
                    </a:cubicBezTo>
                    <a:cubicBezTo>
                      <a:pt x="245" y="2"/>
                      <a:pt x="232" y="0"/>
                      <a:pt x="2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85"/>
              <p:cNvSpPr/>
              <p:nvPr/>
            </p:nvSpPr>
            <p:spPr>
              <a:xfrm>
                <a:off x="5138400" y="3692475"/>
                <a:ext cx="9850" cy="15900"/>
              </a:xfrm>
              <a:custGeom>
                <a:rect b="b" l="l" r="r" t="t"/>
                <a:pathLst>
                  <a:path extrusionOk="0" h="636" w="394">
                    <a:moveTo>
                      <a:pt x="213" y="0"/>
                    </a:moveTo>
                    <a:cubicBezTo>
                      <a:pt x="197" y="0"/>
                      <a:pt x="181" y="3"/>
                      <a:pt x="166" y="9"/>
                    </a:cubicBezTo>
                    <a:cubicBezTo>
                      <a:pt x="111" y="21"/>
                      <a:pt x="68" y="46"/>
                      <a:pt x="25" y="83"/>
                    </a:cubicBezTo>
                    <a:cubicBezTo>
                      <a:pt x="0" y="267"/>
                      <a:pt x="92" y="587"/>
                      <a:pt x="258" y="636"/>
                    </a:cubicBezTo>
                    <a:cubicBezTo>
                      <a:pt x="357" y="501"/>
                      <a:pt x="394" y="322"/>
                      <a:pt x="363" y="156"/>
                    </a:cubicBezTo>
                    <a:cubicBezTo>
                      <a:pt x="363" y="113"/>
                      <a:pt x="338" y="70"/>
                      <a:pt x="314" y="40"/>
                    </a:cubicBezTo>
                    <a:cubicBezTo>
                      <a:pt x="284" y="14"/>
                      <a:pt x="248" y="0"/>
                      <a:pt x="2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85"/>
              <p:cNvSpPr/>
              <p:nvPr/>
            </p:nvSpPr>
            <p:spPr>
              <a:xfrm>
                <a:off x="5142075" y="3714950"/>
                <a:ext cx="5875" cy="10650"/>
              </a:xfrm>
              <a:custGeom>
                <a:rect b="b" l="l" r="r" t="t"/>
                <a:pathLst>
                  <a:path extrusionOk="0" h="426" w="235">
                    <a:moveTo>
                      <a:pt x="96" y="0"/>
                    </a:moveTo>
                    <a:cubicBezTo>
                      <a:pt x="68" y="0"/>
                      <a:pt x="40" y="11"/>
                      <a:pt x="19" y="32"/>
                    </a:cubicBezTo>
                    <a:cubicBezTo>
                      <a:pt x="1" y="142"/>
                      <a:pt x="7" y="259"/>
                      <a:pt x="44" y="364"/>
                    </a:cubicBezTo>
                    <a:cubicBezTo>
                      <a:pt x="50" y="395"/>
                      <a:pt x="81" y="425"/>
                      <a:pt x="99" y="425"/>
                    </a:cubicBezTo>
                    <a:cubicBezTo>
                      <a:pt x="118" y="425"/>
                      <a:pt x="136" y="401"/>
                      <a:pt x="142" y="382"/>
                    </a:cubicBezTo>
                    <a:cubicBezTo>
                      <a:pt x="179" y="333"/>
                      <a:pt x="204" y="272"/>
                      <a:pt x="216" y="210"/>
                    </a:cubicBezTo>
                    <a:cubicBezTo>
                      <a:pt x="234" y="149"/>
                      <a:pt x="222" y="87"/>
                      <a:pt x="179" y="38"/>
                    </a:cubicBezTo>
                    <a:cubicBezTo>
                      <a:pt x="157" y="13"/>
                      <a:pt x="126" y="0"/>
                      <a:pt x="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85"/>
              <p:cNvSpPr/>
              <p:nvPr/>
            </p:nvSpPr>
            <p:spPr>
              <a:xfrm>
                <a:off x="5114425" y="3654700"/>
                <a:ext cx="14475" cy="37975"/>
              </a:xfrm>
              <a:custGeom>
                <a:rect b="b" l="l" r="r" t="t"/>
                <a:pathLst>
                  <a:path extrusionOk="0" h="1519" w="579">
                    <a:moveTo>
                      <a:pt x="370" y="1"/>
                    </a:moveTo>
                    <a:cubicBezTo>
                      <a:pt x="366" y="1"/>
                      <a:pt x="361" y="1"/>
                      <a:pt x="357" y="2"/>
                    </a:cubicBezTo>
                    <a:cubicBezTo>
                      <a:pt x="258" y="14"/>
                      <a:pt x="209" y="118"/>
                      <a:pt x="179" y="211"/>
                    </a:cubicBezTo>
                    <a:cubicBezTo>
                      <a:pt x="93" y="493"/>
                      <a:pt x="37" y="788"/>
                      <a:pt x="13" y="1083"/>
                    </a:cubicBezTo>
                    <a:cubicBezTo>
                      <a:pt x="0" y="1163"/>
                      <a:pt x="0" y="1249"/>
                      <a:pt x="19" y="1335"/>
                    </a:cubicBezTo>
                    <a:cubicBezTo>
                      <a:pt x="36" y="1454"/>
                      <a:pt x="131" y="1518"/>
                      <a:pt x="227" y="1518"/>
                    </a:cubicBezTo>
                    <a:cubicBezTo>
                      <a:pt x="304" y="1518"/>
                      <a:pt x="382" y="1476"/>
                      <a:pt x="418" y="1385"/>
                    </a:cubicBezTo>
                    <a:cubicBezTo>
                      <a:pt x="467" y="1299"/>
                      <a:pt x="492" y="1200"/>
                      <a:pt x="504" y="1102"/>
                    </a:cubicBezTo>
                    <a:cubicBezTo>
                      <a:pt x="554" y="831"/>
                      <a:pt x="578" y="561"/>
                      <a:pt x="566" y="284"/>
                    </a:cubicBezTo>
                    <a:cubicBezTo>
                      <a:pt x="560" y="217"/>
                      <a:pt x="547" y="149"/>
                      <a:pt x="517" y="94"/>
                    </a:cubicBezTo>
                    <a:cubicBezTo>
                      <a:pt x="488" y="37"/>
                      <a:pt x="428" y="1"/>
                      <a:pt x="37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85"/>
              <p:cNvSpPr/>
              <p:nvPr/>
            </p:nvSpPr>
            <p:spPr>
              <a:xfrm>
                <a:off x="5110575" y="3696375"/>
                <a:ext cx="12025" cy="27425"/>
              </a:xfrm>
              <a:custGeom>
                <a:rect b="b" l="l" r="r" t="t"/>
                <a:pathLst>
                  <a:path extrusionOk="0" h="1097" w="481">
                    <a:moveTo>
                      <a:pt x="253" y="0"/>
                    </a:moveTo>
                    <a:cubicBezTo>
                      <a:pt x="191" y="0"/>
                      <a:pt x="136" y="31"/>
                      <a:pt x="105" y="86"/>
                    </a:cubicBezTo>
                    <a:cubicBezTo>
                      <a:pt x="74" y="136"/>
                      <a:pt x="56" y="197"/>
                      <a:pt x="56" y="259"/>
                    </a:cubicBezTo>
                    <a:cubicBezTo>
                      <a:pt x="44" y="369"/>
                      <a:pt x="62" y="480"/>
                      <a:pt x="44" y="590"/>
                    </a:cubicBezTo>
                    <a:cubicBezTo>
                      <a:pt x="25" y="683"/>
                      <a:pt x="13" y="781"/>
                      <a:pt x="7" y="873"/>
                    </a:cubicBezTo>
                    <a:cubicBezTo>
                      <a:pt x="1" y="972"/>
                      <a:pt x="56" y="1058"/>
                      <a:pt x="142" y="1094"/>
                    </a:cubicBezTo>
                    <a:cubicBezTo>
                      <a:pt x="153" y="1096"/>
                      <a:pt x="164" y="1097"/>
                      <a:pt x="174" y="1097"/>
                    </a:cubicBezTo>
                    <a:cubicBezTo>
                      <a:pt x="248" y="1097"/>
                      <a:pt x="313" y="1061"/>
                      <a:pt x="345" y="996"/>
                    </a:cubicBezTo>
                    <a:cubicBezTo>
                      <a:pt x="382" y="922"/>
                      <a:pt x="406" y="849"/>
                      <a:pt x="419" y="769"/>
                    </a:cubicBezTo>
                    <a:cubicBezTo>
                      <a:pt x="449" y="578"/>
                      <a:pt x="480" y="381"/>
                      <a:pt x="431" y="203"/>
                    </a:cubicBezTo>
                    <a:cubicBezTo>
                      <a:pt x="406" y="105"/>
                      <a:pt x="345" y="7"/>
                      <a:pt x="2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85"/>
              <p:cNvSpPr/>
              <p:nvPr/>
            </p:nvSpPr>
            <p:spPr>
              <a:xfrm>
                <a:off x="5116275" y="3726575"/>
                <a:ext cx="12150" cy="19075"/>
              </a:xfrm>
              <a:custGeom>
                <a:rect b="b" l="l" r="r" t="t"/>
                <a:pathLst>
                  <a:path extrusionOk="0" h="763" w="486">
                    <a:moveTo>
                      <a:pt x="120" y="0"/>
                    </a:moveTo>
                    <a:cubicBezTo>
                      <a:pt x="65" y="0"/>
                      <a:pt x="12" y="60"/>
                      <a:pt x="6" y="120"/>
                    </a:cubicBezTo>
                    <a:cubicBezTo>
                      <a:pt x="0" y="188"/>
                      <a:pt x="25" y="255"/>
                      <a:pt x="74" y="311"/>
                    </a:cubicBezTo>
                    <a:cubicBezTo>
                      <a:pt x="117" y="360"/>
                      <a:pt x="154" y="421"/>
                      <a:pt x="191" y="483"/>
                    </a:cubicBezTo>
                    <a:cubicBezTo>
                      <a:pt x="221" y="544"/>
                      <a:pt x="227" y="624"/>
                      <a:pt x="271" y="686"/>
                    </a:cubicBezTo>
                    <a:cubicBezTo>
                      <a:pt x="296" y="728"/>
                      <a:pt x="346" y="762"/>
                      <a:pt x="392" y="762"/>
                    </a:cubicBezTo>
                    <a:cubicBezTo>
                      <a:pt x="412" y="762"/>
                      <a:pt x="432" y="756"/>
                      <a:pt x="449" y="741"/>
                    </a:cubicBezTo>
                    <a:cubicBezTo>
                      <a:pt x="473" y="710"/>
                      <a:pt x="486" y="667"/>
                      <a:pt x="473" y="624"/>
                    </a:cubicBezTo>
                    <a:cubicBezTo>
                      <a:pt x="461" y="587"/>
                      <a:pt x="443" y="550"/>
                      <a:pt x="424" y="513"/>
                    </a:cubicBezTo>
                    <a:cubicBezTo>
                      <a:pt x="357" y="397"/>
                      <a:pt x="295" y="274"/>
                      <a:pt x="252" y="145"/>
                    </a:cubicBezTo>
                    <a:cubicBezTo>
                      <a:pt x="227" y="89"/>
                      <a:pt x="203" y="16"/>
                      <a:pt x="141" y="3"/>
                    </a:cubicBezTo>
                    <a:cubicBezTo>
                      <a:pt x="134" y="1"/>
                      <a:pt x="127" y="0"/>
                      <a:pt x="1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85"/>
              <p:cNvSpPr/>
              <p:nvPr/>
            </p:nvSpPr>
            <p:spPr>
              <a:xfrm>
                <a:off x="5128550" y="3745675"/>
                <a:ext cx="7550" cy="13725"/>
              </a:xfrm>
              <a:custGeom>
                <a:rect b="b" l="l" r="r" t="t"/>
                <a:pathLst>
                  <a:path extrusionOk="0" h="549" w="302">
                    <a:moveTo>
                      <a:pt x="102" y="0"/>
                    </a:moveTo>
                    <a:cubicBezTo>
                      <a:pt x="97" y="0"/>
                      <a:pt x="92" y="1"/>
                      <a:pt x="87" y="1"/>
                    </a:cubicBezTo>
                    <a:cubicBezTo>
                      <a:pt x="1" y="198"/>
                      <a:pt x="99" y="487"/>
                      <a:pt x="271" y="549"/>
                    </a:cubicBezTo>
                    <a:cubicBezTo>
                      <a:pt x="296" y="432"/>
                      <a:pt x="302" y="321"/>
                      <a:pt x="284" y="204"/>
                    </a:cubicBezTo>
                    <a:cubicBezTo>
                      <a:pt x="260" y="100"/>
                      <a:pt x="188" y="0"/>
                      <a:pt x="10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85"/>
              <p:cNvSpPr/>
              <p:nvPr/>
            </p:nvSpPr>
            <p:spPr>
              <a:xfrm>
                <a:off x="5222800" y="3273175"/>
                <a:ext cx="93725" cy="201525"/>
              </a:xfrm>
              <a:custGeom>
                <a:rect b="b" l="l" r="r" t="t"/>
                <a:pathLst>
                  <a:path extrusionOk="0" h="8061" w="3749">
                    <a:moveTo>
                      <a:pt x="3127" y="0"/>
                    </a:moveTo>
                    <a:lnTo>
                      <a:pt x="3127" y="0"/>
                    </a:lnTo>
                    <a:cubicBezTo>
                      <a:pt x="3127" y="0"/>
                      <a:pt x="3201" y="4543"/>
                      <a:pt x="3127" y="4610"/>
                    </a:cubicBezTo>
                    <a:cubicBezTo>
                      <a:pt x="3048" y="4684"/>
                      <a:pt x="2654" y="4936"/>
                      <a:pt x="2150" y="5772"/>
                    </a:cubicBezTo>
                    <a:cubicBezTo>
                      <a:pt x="1665" y="6571"/>
                      <a:pt x="1492" y="7395"/>
                      <a:pt x="1210" y="7450"/>
                    </a:cubicBezTo>
                    <a:cubicBezTo>
                      <a:pt x="1200" y="7452"/>
                      <a:pt x="1190" y="7453"/>
                      <a:pt x="1180" y="7453"/>
                    </a:cubicBezTo>
                    <a:cubicBezTo>
                      <a:pt x="907" y="7453"/>
                      <a:pt x="313" y="6850"/>
                      <a:pt x="134" y="6850"/>
                    </a:cubicBezTo>
                    <a:cubicBezTo>
                      <a:pt x="114" y="6850"/>
                      <a:pt x="100" y="6857"/>
                      <a:pt x="91" y="6872"/>
                    </a:cubicBezTo>
                    <a:cubicBezTo>
                      <a:pt x="1" y="7029"/>
                      <a:pt x="669" y="8060"/>
                      <a:pt x="1215" y="8060"/>
                    </a:cubicBezTo>
                    <a:cubicBezTo>
                      <a:pt x="1228" y="8060"/>
                      <a:pt x="1240" y="8060"/>
                      <a:pt x="1253" y="8059"/>
                    </a:cubicBezTo>
                    <a:cubicBezTo>
                      <a:pt x="1806" y="8009"/>
                      <a:pt x="2150" y="7026"/>
                      <a:pt x="2451" y="6252"/>
                    </a:cubicBezTo>
                    <a:cubicBezTo>
                      <a:pt x="2753" y="5483"/>
                      <a:pt x="3748" y="5065"/>
                      <a:pt x="3748" y="5065"/>
                    </a:cubicBezTo>
                    <a:lnTo>
                      <a:pt x="3748" y="25"/>
                    </a:lnTo>
                    <a:cubicBezTo>
                      <a:pt x="3429" y="25"/>
                      <a:pt x="3128" y="0"/>
                      <a:pt x="31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85"/>
              <p:cNvSpPr/>
              <p:nvPr/>
            </p:nvSpPr>
            <p:spPr>
              <a:xfrm>
                <a:off x="5228100" y="3274500"/>
                <a:ext cx="76125" cy="17600"/>
              </a:xfrm>
              <a:custGeom>
                <a:rect b="b" l="l" r="r" t="t"/>
                <a:pathLst>
                  <a:path extrusionOk="0" h="704" w="3045">
                    <a:moveTo>
                      <a:pt x="502" y="0"/>
                    </a:moveTo>
                    <a:cubicBezTo>
                      <a:pt x="143" y="0"/>
                      <a:pt x="0" y="171"/>
                      <a:pt x="76" y="292"/>
                    </a:cubicBezTo>
                    <a:cubicBezTo>
                      <a:pt x="155" y="413"/>
                      <a:pt x="1637" y="703"/>
                      <a:pt x="2617" y="703"/>
                    </a:cubicBezTo>
                    <a:cubicBezTo>
                      <a:pt x="2775" y="703"/>
                      <a:pt x="2921" y="696"/>
                      <a:pt x="3045" y="679"/>
                    </a:cubicBezTo>
                    <a:lnTo>
                      <a:pt x="3002" y="230"/>
                    </a:lnTo>
                    <a:cubicBezTo>
                      <a:pt x="3002" y="230"/>
                      <a:pt x="1317" y="126"/>
                      <a:pt x="770" y="27"/>
                    </a:cubicBezTo>
                    <a:cubicBezTo>
                      <a:pt x="670" y="8"/>
                      <a:pt x="581" y="0"/>
                      <a:pt x="50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85"/>
              <p:cNvSpPr/>
              <p:nvPr/>
            </p:nvSpPr>
            <p:spPr>
              <a:xfrm>
                <a:off x="5277625" y="3243725"/>
                <a:ext cx="34750" cy="10350"/>
              </a:xfrm>
              <a:custGeom>
                <a:rect b="b" l="l" r="r" t="t"/>
                <a:pathLst>
                  <a:path extrusionOk="0" h="414" w="1390">
                    <a:moveTo>
                      <a:pt x="246" y="1"/>
                    </a:moveTo>
                    <a:cubicBezTo>
                      <a:pt x="64" y="1"/>
                      <a:pt x="1" y="127"/>
                      <a:pt x="43" y="207"/>
                    </a:cubicBezTo>
                    <a:cubicBezTo>
                      <a:pt x="82" y="284"/>
                      <a:pt x="642" y="413"/>
                      <a:pt x="1073" y="413"/>
                    </a:cubicBezTo>
                    <a:cubicBezTo>
                      <a:pt x="1193" y="413"/>
                      <a:pt x="1303" y="403"/>
                      <a:pt x="1389" y="379"/>
                    </a:cubicBezTo>
                    <a:lnTo>
                      <a:pt x="1340" y="72"/>
                    </a:lnTo>
                    <a:cubicBezTo>
                      <a:pt x="1340" y="72"/>
                      <a:pt x="590" y="60"/>
                      <a:pt x="338" y="10"/>
                    </a:cubicBezTo>
                    <a:cubicBezTo>
                      <a:pt x="305" y="4"/>
                      <a:pt x="274" y="1"/>
                      <a:pt x="24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85"/>
              <p:cNvSpPr/>
              <p:nvPr/>
            </p:nvSpPr>
            <p:spPr>
              <a:xfrm>
                <a:off x="5289300" y="3228050"/>
                <a:ext cx="27075" cy="9525"/>
              </a:xfrm>
              <a:custGeom>
                <a:rect b="b" l="l" r="r" t="t"/>
                <a:pathLst>
                  <a:path extrusionOk="0" h="381" w="1083">
                    <a:moveTo>
                      <a:pt x="182" y="0"/>
                    </a:moveTo>
                    <a:cubicBezTo>
                      <a:pt x="45" y="0"/>
                      <a:pt x="0" y="115"/>
                      <a:pt x="37" y="189"/>
                    </a:cubicBezTo>
                    <a:cubicBezTo>
                      <a:pt x="67" y="253"/>
                      <a:pt x="525" y="381"/>
                      <a:pt x="863" y="381"/>
                    </a:cubicBezTo>
                    <a:cubicBezTo>
                      <a:pt x="946" y="381"/>
                      <a:pt x="1022" y="373"/>
                      <a:pt x="1082" y="355"/>
                    </a:cubicBezTo>
                    <a:lnTo>
                      <a:pt x="1039" y="78"/>
                    </a:lnTo>
                    <a:cubicBezTo>
                      <a:pt x="1039" y="78"/>
                      <a:pt x="455" y="60"/>
                      <a:pt x="258" y="10"/>
                    </a:cubicBezTo>
                    <a:cubicBezTo>
                      <a:pt x="231" y="3"/>
                      <a:pt x="205" y="0"/>
                      <a:pt x="18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85"/>
              <p:cNvSpPr/>
              <p:nvPr/>
            </p:nvSpPr>
            <p:spPr>
              <a:xfrm>
                <a:off x="5289400" y="3427625"/>
                <a:ext cx="24975" cy="8775"/>
              </a:xfrm>
              <a:custGeom>
                <a:rect b="b" l="l" r="r" t="t"/>
                <a:pathLst>
                  <a:path extrusionOk="0" h="351" w="999">
                    <a:moveTo>
                      <a:pt x="166" y="0"/>
                    </a:moveTo>
                    <a:cubicBezTo>
                      <a:pt x="31" y="0"/>
                      <a:pt x="1" y="132"/>
                      <a:pt x="39" y="209"/>
                    </a:cubicBezTo>
                    <a:cubicBezTo>
                      <a:pt x="73" y="272"/>
                      <a:pt x="394" y="351"/>
                      <a:pt x="674" y="351"/>
                    </a:cubicBezTo>
                    <a:cubicBezTo>
                      <a:pt x="800" y="351"/>
                      <a:pt x="918" y="335"/>
                      <a:pt x="998" y="295"/>
                    </a:cubicBezTo>
                    <a:lnTo>
                      <a:pt x="931" y="12"/>
                    </a:lnTo>
                    <a:cubicBezTo>
                      <a:pt x="931" y="12"/>
                      <a:pt x="724" y="24"/>
                      <a:pt x="524" y="24"/>
                    </a:cubicBezTo>
                    <a:cubicBezTo>
                      <a:pt x="404" y="24"/>
                      <a:pt x="287" y="20"/>
                      <a:pt x="218" y="6"/>
                    </a:cubicBezTo>
                    <a:cubicBezTo>
                      <a:pt x="199" y="2"/>
                      <a:pt x="182" y="0"/>
                      <a:pt x="1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85"/>
              <p:cNvSpPr/>
              <p:nvPr/>
            </p:nvSpPr>
            <p:spPr>
              <a:xfrm>
                <a:off x="5289250" y="3446250"/>
                <a:ext cx="25125" cy="8800"/>
              </a:xfrm>
              <a:custGeom>
                <a:rect b="b" l="l" r="r" t="t"/>
                <a:pathLst>
                  <a:path extrusionOk="0" h="352" w="1005">
                    <a:moveTo>
                      <a:pt x="178" y="1"/>
                    </a:moveTo>
                    <a:cubicBezTo>
                      <a:pt x="32" y="1"/>
                      <a:pt x="1" y="135"/>
                      <a:pt x="45" y="214"/>
                    </a:cubicBezTo>
                    <a:cubicBezTo>
                      <a:pt x="75" y="274"/>
                      <a:pt x="404" y="352"/>
                      <a:pt x="688" y="352"/>
                    </a:cubicBezTo>
                    <a:cubicBezTo>
                      <a:pt x="811" y="352"/>
                      <a:pt x="926" y="337"/>
                      <a:pt x="1004" y="300"/>
                    </a:cubicBezTo>
                    <a:lnTo>
                      <a:pt x="937" y="11"/>
                    </a:lnTo>
                    <a:cubicBezTo>
                      <a:pt x="937" y="11"/>
                      <a:pt x="730" y="23"/>
                      <a:pt x="530" y="23"/>
                    </a:cubicBezTo>
                    <a:cubicBezTo>
                      <a:pt x="410" y="23"/>
                      <a:pt x="293" y="18"/>
                      <a:pt x="224" y="5"/>
                    </a:cubicBezTo>
                    <a:cubicBezTo>
                      <a:pt x="207" y="2"/>
                      <a:pt x="192" y="1"/>
                      <a:pt x="17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85"/>
              <p:cNvSpPr/>
              <p:nvPr/>
            </p:nvSpPr>
            <p:spPr>
              <a:xfrm>
                <a:off x="5289275" y="3464950"/>
                <a:ext cx="25100" cy="8775"/>
              </a:xfrm>
              <a:custGeom>
                <a:rect b="b" l="l" r="r" t="t"/>
                <a:pathLst>
                  <a:path extrusionOk="0" h="351" w="1004">
                    <a:moveTo>
                      <a:pt x="171" y="1"/>
                    </a:moveTo>
                    <a:cubicBezTo>
                      <a:pt x="35" y="1"/>
                      <a:pt x="0" y="132"/>
                      <a:pt x="44" y="209"/>
                    </a:cubicBezTo>
                    <a:cubicBezTo>
                      <a:pt x="74" y="269"/>
                      <a:pt x="402" y="350"/>
                      <a:pt x="686" y="350"/>
                    </a:cubicBezTo>
                    <a:cubicBezTo>
                      <a:pt x="809" y="350"/>
                      <a:pt x="925" y="335"/>
                      <a:pt x="1003" y="295"/>
                    </a:cubicBezTo>
                    <a:lnTo>
                      <a:pt x="929" y="13"/>
                    </a:lnTo>
                    <a:cubicBezTo>
                      <a:pt x="929" y="13"/>
                      <a:pt x="732" y="22"/>
                      <a:pt x="536" y="22"/>
                    </a:cubicBezTo>
                    <a:cubicBezTo>
                      <a:pt x="414" y="22"/>
                      <a:pt x="294" y="18"/>
                      <a:pt x="223" y="7"/>
                    </a:cubicBezTo>
                    <a:cubicBezTo>
                      <a:pt x="204" y="3"/>
                      <a:pt x="187" y="1"/>
                      <a:pt x="1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85"/>
              <p:cNvSpPr/>
              <p:nvPr/>
            </p:nvSpPr>
            <p:spPr>
              <a:xfrm>
                <a:off x="5289275" y="3483550"/>
                <a:ext cx="25100" cy="8750"/>
              </a:xfrm>
              <a:custGeom>
                <a:rect b="b" l="l" r="r" t="t"/>
                <a:pathLst>
                  <a:path extrusionOk="0" h="350" w="1004">
                    <a:moveTo>
                      <a:pt x="170" y="1"/>
                    </a:moveTo>
                    <a:cubicBezTo>
                      <a:pt x="30" y="1"/>
                      <a:pt x="0" y="132"/>
                      <a:pt x="44" y="209"/>
                    </a:cubicBezTo>
                    <a:cubicBezTo>
                      <a:pt x="74" y="269"/>
                      <a:pt x="402" y="350"/>
                      <a:pt x="686" y="350"/>
                    </a:cubicBezTo>
                    <a:cubicBezTo>
                      <a:pt x="809" y="350"/>
                      <a:pt x="925" y="334"/>
                      <a:pt x="1003" y="295"/>
                    </a:cubicBezTo>
                    <a:lnTo>
                      <a:pt x="929" y="12"/>
                    </a:lnTo>
                    <a:cubicBezTo>
                      <a:pt x="929" y="12"/>
                      <a:pt x="732" y="22"/>
                      <a:pt x="536" y="22"/>
                    </a:cubicBezTo>
                    <a:cubicBezTo>
                      <a:pt x="414" y="22"/>
                      <a:pt x="294" y="18"/>
                      <a:pt x="223" y="6"/>
                    </a:cubicBezTo>
                    <a:cubicBezTo>
                      <a:pt x="203" y="2"/>
                      <a:pt x="186" y="1"/>
                      <a:pt x="17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85"/>
              <p:cNvSpPr/>
              <p:nvPr/>
            </p:nvSpPr>
            <p:spPr>
              <a:xfrm>
                <a:off x="5289275" y="3502150"/>
                <a:ext cx="25100" cy="8750"/>
              </a:xfrm>
              <a:custGeom>
                <a:rect b="b" l="l" r="r" t="t"/>
                <a:pathLst>
                  <a:path extrusionOk="0" h="350" w="1004">
                    <a:moveTo>
                      <a:pt x="170" y="0"/>
                    </a:moveTo>
                    <a:cubicBezTo>
                      <a:pt x="30" y="0"/>
                      <a:pt x="0" y="132"/>
                      <a:pt x="44" y="209"/>
                    </a:cubicBezTo>
                    <a:cubicBezTo>
                      <a:pt x="74" y="269"/>
                      <a:pt x="399" y="350"/>
                      <a:pt x="683" y="350"/>
                    </a:cubicBezTo>
                    <a:cubicBezTo>
                      <a:pt x="807" y="350"/>
                      <a:pt x="923" y="334"/>
                      <a:pt x="1003" y="295"/>
                    </a:cubicBezTo>
                    <a:lnTo>
                      <a:pt x="929" y="12"/>
                    </a:lnTo>
                    <a:cubicBezTo>
                      <a:pt x="929" y="12"/>
                      <a:pt x="723" y="24"/>
                      <a:pt x="525" y="24"/>
                    </a:cubicBezTo>
                    <a:cubicBezTo>
                      <a:pt x="406" y="24"/>
                      <a:pt x="289" y="20"/>
                      <a:pt x="223" y="6"/>
                    </a:cubicBezTo>
                    <a:cubicBezTo>
                      <a:pt x="203" y="2"/>
                      <a:pt x="186" y="0"/>
                      <a:pt x="17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85"/>
              <p:cNvSpPr/>
              <p:nvPr/>
            </p:nvSpPr>
            <p:spPr>
              <a:xfrm>
                <a:off x="5289250" y="3520775"/>
                <a:ext cx="25125" cy="8800"/>
              </a:xfrm>
              <a:custGeom>
                <a:rect b="b" l="l" r="r" t="t"/>
                <a:pathLst>
                  <a:path extrusionOk="0" h="352" w="1005">
                    <a:moveTo>
                      <a:pt x="178" y="1"/>
                    </a:moveTo>
                    <a:cubicBezTo>
                      <a:pt x="32" y="1"/>
                      <a:pt x="1" y="135"/>
                      <a:pt x="45" y="214"/>
                    </a:cubicBezTo>
                    <a:cubicBezTo>
                      <a:pt x="75" y="274"/>
                      <a:pt x="401" y="352"/>
                      <a:pt x="685" y="352"/>
                    </a:cubicBezTo>
                    <a:cubicBezTo>
                      <a:pt x="809" y="352"/>
                      <a:pt x="924" y="337"/>
                      <a:pt x="1004" y="300"/>
                    </a:cubicBezTo>
                    <a:lnTo>
                      <a:pt x="930" y="11"/>
                    </a:lnTo>
                    <a:cubicBezTo>
                      <a:pt x="930" y="11"/>
                      <a:pt x="724" y="23"/>
                      <a:pt x="526" y="23"/>
                    </a:cubicBezTo>
                    <a:cubicBezTo>
                      <a:pt x="407" y="23"/>
                      <a:pt x="290" y="19"/>
                      <a:pt x="224" y="5"/>
                    </a:cubicBezTo>
                    <a:cubicBezTo>
                      <a:pt x="207" y="2"/>
                      <a:pt x="192" y="1"/>
                      <a:pt x="17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85"/>
              <p:cNvSpPr/>
              <p:nvPr/>
            </p:nvSpPr>
            <p:spPr>
              <a:xfrm>
                <a:off x="5289275" y="3539500"/>
                <a:ext cx="25100" cy="8750"/>
              </a:xfrm>
              <a:custGeom>
                <a:rect b="b" l="l" r="r" t="t"/>
                <a:pathLst>
                  <a:path extrusionOk="0" h="350" w="1004">
                    <a:moveTo>
                      <a:pt x="170" y="0"/>
                    </a:moveTo>
                    <a:cubicBezTo>
                      <a:pt x="30" y="0"/>
                      <a:pt x="0" y="131"/>
                      <a:pt x="44" y="209"/>
                    </a:cubicBezTo>
                    <a:cubicBezTo>
                      <a:pt x="74" y="268"/>
                      <a:pt x="399" y="349"/>
                      <a:pt x="683" y="349"/>
                    </a:cubicBezTo>
                    <a:cubicBezTo>
                      <a:pt x="807" y="349"/>
                      <a:pt x="923" y="334"/>
                      <a:pt x="1003" y="295"/>
                    </a:cubicBezTo>
                    <a:lnTo>
                      <a:pt x="929" y="12"/>
                    </a:lnTo>
                    <a:cubicBezTo>
                      <a:pt x="929" y="12"/>
                      <a:pt x="729" y="21"/>
                      <a:pt x="534" y="21"/>
                    </a:cubicBezTo>
                    <a:cubicBezTo>
                      <a:pt x="412" y="21"/>
                      <a:pt x="291" y="18"/>
                      <a:pt x="223" y="6"/>
                    </a:cubicBezTo>
                    <a:cubicBezTo>
                      <a:pt x="203" y="2"/>
                      <a:pt x="186" y="0"/>
                      <a:pt x="17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85"/>
              <p:cNvSpPr/>
              <p:nvPr/>
            </p:nvSpPr>
            <p:spPr>
              <a:xfrm>
                <a:off x="5289250" y="3558125"/>
                <a:ext cx="24975" cy="8700"/>
              </a:xfrm>
              <a:custGeom>
                <a:rect b="b" l="l" r="r" t="t"/>
                <a:pathLst>
                  <a:path extrusionOk="0" h="348" w="999">
                    <a:moveTo>
                      <a:pt x="176" y="0"/>
                    </a:moveTo>
                    <a:cubicBezTo>
                      <a:pt x="32" y="0"/>
                      <a:pt x="0" y="129"/>
                      <a:pt x="39" y="207"/>
                    </a:cubicBezTo>
                    <a:cubicBezTo>
                      <a:pt x="73" y="267"/>
                      <a:pt x="400" y="348"/>
                      <a:pt x="682" y="348"/>
                    </a:cubicBezTo>
                    <a:cubicBezTo>
                      <a:pt x="805" y="348"/>
                      <a:pt x="920" y="333"/>
                      <a:pt x="998" y="293"/>
                    </a:cubicBezTo>
                    <a:lnTo>
                      <a:pt x="930" y="11"/>
                    </a:lnTo>
                    <a:cubicBezTo>
                      <a:pt x="930" y="11"/>
                      <a:pt x="730" y="20"/>
                      <a:pt x="535" y="20"/>
                    </a:cubicBezTo>
                    <a:cubicBezTo>
                      <a:pt x="413" y="20"/>
                      <a:pt x="292" y="16"/>
                      <a:pt x="224" y="4"/>
                    </a:cubicBezTo>
                    <a:cubicBezTo>
                      <a:pt x="207" y="2"/>
                      <a:pt x="191"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85"/>
              <p:cNvSpPr/>
              <p:nvPr/>
            </p:nvSpPr>
            <p:spPr>
              <a:xfrm>
                <a:off x="5289225" y="3576725"/>
                <a:ext cx="25000" cy="8800"/>
              </a:xfrm>
              <a:custGeom>
                <a:rect b="b" l="l" r="r" t="t"/>
                <a:pathLst>
                  <a:path extrusionOk="0" h="352" w="1000">
                    <a:moveTo>
                      <a:pt x="174" y="0"/>
                    </a:moveTo>
                    <a:cubicBezTo>
                      <a:pt x="33" y="0"/>
                      <a:pt x="1" y="135"/>
                      <a:pt x="40" y="213"/>
                    </a:cubicBezTo>
                    <a:cubicBezTo>
                      <a:pt x="74" y="273"/>
                      <a:pt x="402" y="351"/>
                      <a:pt x="684" y="351"/>
                    </a:cubicBezTo>
                    <a:cubicBezTo>
                      <a:pt x="807" y="351"/>
                      <a:pt x="921" y="336"/>
                      <a:pt x="999" y="299"/>
                    </a:cubicBezTo>
                    <a:lnTo>
                      <a:pt x="931" y="10"/>
                    </a:lnTo>
                    <a:cubicBezTo>
                      <a:pt x="931" y="10"/>
                      <a:pt x="731" y="20"/>
                      <a:pt x="534" y="20"/>
                    </a:cubicBezTo>
                    <a:cubicBezTo>
                      <a:pt x="411" y="20"/>
                      <a:pt x="289" y="16"/>
                      <a:pt x="218" y="4"/>
                    </a:cubicBezTo>
                    <a:cubicBezTo>
                      <a:pt x="203" y="1"/>
                      <a:pt x="188" y="0"/>
                      <a:pt x="1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85"/>
              <p:cNvSpPr/>
              <p:nvPr/>
            </p:nvSpPr>
            <p:spPr>
              <a:xfrm>
                <a:off x="5218050" y="3291300"/>
                <a:ext cx="87550" cy="17825"/>
              </a:xfrm>
              <a:custGeom>
                <a:rect b="b" l="l" r="r" t="t"/>
                <a:pathLst>
                  <a:path extrusionOk="0" h="713" w="3502">
                    <a:moveTo>
                      <a:pt x="319" y="0"/>
                    </a:moveTo>
                    <a:cubicBezTo>
                      <a:pt x="0" y="0"/>
                      <a:pt x="47" y="333"/>
                      <a:pt x="318" y="474"/>
                    </a:cubicBezTo>
                    <a:cubicBezTo>
                      <a:pt x="569" y="597"/>
                      <a:pt x="2156" y="712"/>
                      <a:pt x="3021" y="712"/>
                    </a:cubicBezTo>
                    <a:cubicBezTo>
                      <a:pt x="3237" y="712"/>
                      <a:pt x="3408" y="705"/>
                      <a:pt x="3502" y="689"/>
                    </a:cubicBezTo>
                    <a:lnTo>
                      <a:pt x="3447" y="302"/>
                    </a:lnTo>
                    <a:cubicBezTo>
                      <a:pt x="3447" y="302"/>
                      <a:pt x="1344" y="222"/>
                      <a:pt x="465" y="19"/>
                    </a:cubicBezTo>
                    <a:cubicBezTo>
                      <a:pt x="410" y="6"/>
                      <a:pt x="361" y="0"/>
                      <a:pt x="31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85"/>
              <p:cNvSpPr/>
              <p:nvPr/>
            </p:nvSpPr>
            <p:spPr>
              <a:xfrm>
                <a:off x="5216250" y="3341450"/>
                <a:ext cx="89975" cy="14725"/>
              </a:xfrm>
              <a:custGeom>
                <a:rect b="b" l="l" r="r" t="t"/>
                <a:pathLst>
                  <a:path extrusionOk="0" h="589" w="3599">
                    <a:moveTo>
                      <a:pt x="365" y="1"/>
                    </a:moveTo>
                    <a:cubicBezTo>
                      <a:pt x="0" y="1"/>
                      <a:pt x="67" y="373"/>
                      <a:pt x="365" y="502"/>
                    </a:cubicBezTo>
                    <a:cubicBezTo>
                      <a:pt x="504" y="563"/>
                      <a:pt x="1027" y="588"/>
                      <a:pt x="1618" y="588"/>
                    </a:cubicBezTo>
                    <a:cubicBezTo>
                      <a:pt x="2412" y="588"/>
                      <a:pt x="3327" y="542"/>
                      <a:pt x="3598" y="472"/>
                    </a:cubicBezTo>
                    <a:lnTo>
                      <a:pt x="3512" y="60"/>
                    </a:lnTo>
                    <a:cubicBezTo>
                      <a:pt x="3512" y="60"/>
                      <a:pt x="2829" y="89"/>
                      <a:pt x="2072" y="89"/>
                    </a:cubicBezTo>
                    <a:cubicBezTo>
                      <a:pt x="1492" y="89"/>
                      <a:pt x="868" y="72"/>
                      <a:pt x="476" y="11"/>
                    </a:cubicBezTo>
                    <a:cubicBezTo>
                      <a:pt x="435" y="4"/>
                      <a:pt x="398" y="1"/>
                      <a:pt x="36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85"/>
              <p:cNvSpPr/>
              <p:nvPr/>
            </p:nvSpPr>
            <p:spPr>
              <a:xfrm>
                <a:off x="5211750" y="3314650"/>
                <a:ext cx="96775" cy="20050"/>
              </a:xfrm>
              <a:custGeom>
                <a:rect b="b" l="l" r="r" t="t"/>
                <a:pathLst>
                  <a:path extrusionOk="0" h="802" w="3871">
                    <a:moveTo>
                      <a:pt x="396" y="0"/>
                    </a:moveTo>
                    <a:cubicBezTo>
                      <a:pt x="89" y="0"/>
                      <a:pt x="0" y="328"/>
                      <a:pt x="379" y="517"/>
                    </a:cubicBezTo>
                    <a:cubicBezTo>
                      <a:pt x="712" y="683"/>
                      <a:pt x="2324" y="802"/>
                      <a:pt x="3264" y="802"/>
                    </a:cubicBezTo>
                    <a:cubicBezTo>
                      <a:pt x="3541" y="802"/>
                      <a:pt x="3760" y="792"/>
                      <a:pt x="3871" y="769"/>
                    </a:cubicBezTo>
                    <a:lnTo>
                      <a:pt x="3797" y="290"/>
                    </a:lnTo>
                    <a:cubicBezTo>
                      <a:pt x="3797" y="290"/>
                      <a:pt x="3661" y="293"/>
                      <a:pt x="3439" y="293"/>
                    </a:cubicBezTo>
                    <a:cubicBezTo>
                      <a:pt x="2787" y="293"/>
                      <a:pt x="1391" y="263"/>
                      <a:pt x="533" y="19"/>
                    </a:cubicBezTo>
                    <a:cubicBezTo>
                      <a:pt x="484" y="6"/>
                      <a:pt x="438" y="0"/>
                      <a:pt x="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85"/>
              <p:cNvSpPr/>
              <p:nvPr/>
            </p:nvSpPr>
            <p:spPr>
              <a:xfrm>
                <a:off x="5219300" y="3364600"/>
                <a:ext cx="90150" cy="14750"/>
              </a:xfrm>
              <a:custGeom>
                <a:rect b="b" l="l" r="r" t="t"/>
                <a:pathLst>
                  <a:path extrusionOk="0" h="590" w="3606">
                    <a:moveTo>
                      <a:pt x="3495" y="1"/>
                    </a:moveTo>
                    <a:cubicBezTo>
                      <a:pt x="3495" y="1"/>
                      <a:pt x="2474" y="131"/>
                      <a:pt x="1499" y="131"/>
                    </a:cubicBezTo>
                    <a:cubicBezTo>
                      <a:pt x="1133" y="131"/>
                      <a:pt x="774" y="112"/>
                      <a:pt x="477" y="62"/>
                    </a:cubicBezTo>
                    <a:cubicBezTo>
                      <a:pt x="445" y="56"/>
                      <a:pt x="416" y="54"/>
                      <a:pt x="388" y="54"/>
                    </a:cubicBezTo>
                    <a:cubicBezTo>
                      <a:pt x="78" y="54"/>
                      <a:pt x="1" y="376"/>
                      <a:pt x="378" y="517"/>
                    </a:cubicBezTo>
                    <a:cubicBezTo>
                      <a:pt x="517" y="569"/>
                      <a:pt x="879" y="590"/>
                      <a:pt x="1315" y="590"/>
                    </a:cubicBezTo>
                    <a:cubicBezTo>
                      <a:pt x="2173" y="590"/>
                      <a:pt x="3316" y="508"/>
                      <a:pt x="3606" y="419"/>
                    </a:cubicBezTo>
                    <a:lnTo>
                      <a:pt x="349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85"/>
              <p:cNvSpPr/>
              <p:nvPr/>
            </p:nvSpPr>
            <p:spPr>
              <a:xfrm>
                <a:off x="5220075" y="3384575"/>
                <a:ext cx="93075" cy="16425"/>
              </a:xfrm>
              <a:custGeom>
                <a:rect b="b" l="l" r="r" t="t"/>
                <a:pathLst>
                  <a:path extrusionOk="0" h="657" w="3723">
                    <a:moveTo>
                      <a:pt x="3599" y="1"/>
                    </a:moveTo>
                    <a:cubicBezTo>
                      <a:pt x="3599" y="1"/>
                      <a:pt x="2129" y="243"/>
                      <a:pt x="1003" y="243"/>
                    </a:cubicBezTo>
                    <a:cubicBezTo>
                      <a:pt x="822" y="243"/>
                      <a:pt x="650" y="236"/>
                      <a:pt x="495" y="222"/>
                    </a:cubicBezTo>
                    <a:cubicBezTo>
                      <a:pt x="474" y="220"/>
                      <a:pt x="454" y="219"/>
                      <a:pt x="435" y="219"/>
                    </a:cubicBezTo>
                    <a:cubicBezTo>
                      <a:pt x="85" y="219"/>
                      <a:pt x="1" y="523"/>
                      <a:pt x="403" y="628"/>
                    </a:cubicBezTo>
                    <a:cubicBezTo>
                      <a:pt x="481" y="648"/>
                      <a:pt x="625" y="656"/>
                      <a:pt x="812" y="656"/>
                    </a:cubicBezTo>
                    <a:cubicBezTo>
                      <a:pt x="1654" y="656"/>
                      <a:pt x="3355" y="479"/>
                      <a:pt x="3722" y="363"/>
                    </a:cubicBezTo>
                    <a:lnTo>
                      <a:pt x="359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85"/>
              <p:cNvSpPr/>
              <p:nvPr/>
            </p:nvSpPr>
            <p:spPr>
              <a:xfrm>
                <a:off x="5223625" y="3408850"/>
                <a:ext cx="66300" cy="13425"/>
              </a:xfrm>
              <a:custGeom>
                <a:rect b="b" l="l" r="r" t="t"/>
                <a:pathLst>
                  <a:path extrusionOk="0" h="537" w="2652">
                    <a:moveTo>
                      <a:pt x="2560" y="1"/>
                    </a:moveTo>
                    <a:cubicBezTo>
                      <a:pt x="2560" y="1"/>
                      <a:pt x="1673" y="155"/>
                      <a:pt x="904" y="155"/>
                    </a:cubicBezTo>
                    <a:cubicBezTo>
                      <a:pt x="702" y="155"/>
                      <a:pt x="508" y="144"/>
                      <a:pt x="341" y="118"/>
                    </a:cubicBezTo>
                    <a:cubicBezTo>
                      <a:pt x="320" y="114"/>
                      <a:pt x="300" y="112"/>
                      <a:pt x="281" y="112"/>
                    </a:cubicBezTo>
                    <a:cubicBezTo>
                      <a:pt x="43" y="112"/>
                      <a:pt x="1" y="384"/>
                      <a:pt x="285" y="493"/>
                    </a:cubicBezTo>
                    <a:cubicBezTo>
                      <a:pt x="367" y="523"/>
                      <a:pt x="549" y="536"/>
                      <a:pt x="778" y="536"/>
                    </a:cubicBezTo>
                    <a:cubicBezTo>
                      <a:pt x="1416" y="536"/>
                      <a:pt x="2421" y="437"/>
                      <a:pt x="2652" y="351"/>
                    </a:cubicBezTo>
                    <a:lnTo>
                      <a:pt x="256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85"/>
              <p:cNvSpPr/>
              <p:nvPr/>
            </p:nvSpPr>
            <p:spPr>
              <a:xfrm>
                <a:off x="5227675" y="3429900"/>
                <a:ext cx="49350" cy="11475"/>
              </a:xfrm>
              <a:custGeom>
                <a:rect b="b" l="l" r="r" t="t"/>
                <a:pathLst>
                  <a:path extrusionOk="0" h="459" w="1974">
                    <a:moveTo>
                      <a:pt x="1894" y="1"/>
                    </a:moveTo>
                    <a:cubicBezTo>
                      <a:pt x="1894" y="1"/>
                      <a:pt x="1363" y="98"/>
                      <a:pt x="840" y="98"/>
                    </a:cubicBezTo>
                    <a:cubicBezTo>
                      <a:pt x="629" y="98"/>
                      <a:pt x="419" y="82"/>
                      <a:pt x="246" y="38"/>
                    </a:cubicBezTo>
                    <a:cubicBezTo>
                      <a:pt x="230" y="34"/>
                      <a:pt x="214" y="32"/>
                      <a:pt x="200" y="32"/>
                    </a:cubicBezTo>
                    <a:cubicBezTo>
                      <a:pt x="25" y="32"/>
                      <a:pt x="0" y="287"/>
                      <a:pt x="216" y="401"/>
                    </a:cubicBezTo>
                    <a:cubicBezTo>
                      <a:pt x="297" y="441"/>
                      <a:pt x="509" y="458"/>
                      <a:pt x="760" y="458"/>
                    </a:cubicBezTo>
                    <a:cubicBezTo>
                      <a:pt x="1224" y="458"/>
                      <a:pt x="1822" y="401"/>
                      <a:pt x="1974" y="333"/>
                    </a:cubicBezTo>
                    <a:lnTo>
                      <a:pt x="189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85"/>
              <p:cNvSpPr/>
              <p:nvPr/>
            </p:nvSpPr>
            <p:spPr>
              <a:xfrm>
                <a:off x="5300975" y="3223375"/>
                <a:ext cx="15550" cy="51050"/>
              </a:xfrm>
              <a:custGeom>
                <a:rect b="b" l="l" r="r" t="t"/>
                <a:pathLst>
                  <a:path extrusionOk="0" h="2042" w="622">
                    <a:moveTo>
                      <a:pt x="222" y="1"/>
                    </a:moveTo>
                    <a:cubicBezTo>
                      <a:pt x="222" y="1"/>
                      <a:pt x="0" y="1187"/>
                      <a:pt x="0" y="1992"/>
                    </a:cubicBezTo>
                    <a:cubicBezTo>
                      <a:pt x="0" y="1992"/>
                      <a:pt x="270" y="2042"/>
                      <a:pt x="461" y="2042"/>
                    </a:cubicBezTo>
                    <a:cubicBezTo>
                      <a:pt x="531" y="2042"/>
                      <a:pt x="590" y="2035"/>
                      <a:pt x="621" y="2017"/>
                    </a:cubicBezTo>
                    <a:lnTo>
                      <a:pt x="621" y="99"/>
                    </a:lnTo>
                    <a:cubicBezTo>
                      <a:pt x="621" y="99"/>
                      <a:pt x="320" y="62"/>
                      <a:pt x="22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85"/>
              <p:cNvSpPr/>
              <p:nvPr/>
            </p:nvSpPr>
            <p:spPr>
              <a:xfrm>
                <a:off x="5165450" y="3253825"/>
                <a:ext cx="49025" cy="26900"/>
              </a:xfrm>
              <a:custGeom>
                <a:rect b="b" l="l" r="r" t="t"/>
                <a:pathLst>
                  <a:path extrusionOk="0" h="1076" w="1961">
                    <a:moveTo>
                      <a:pt x="1050" y="0"/>
                    </a:moveTo>
                    <a:cubicBezTo>
                      <a:pt x="747" y="0"/>
                      <a:pt x="446" y="143"/>
                      <a:pt x="221" y="362"/>
                    </a:cubicBezTo>
                    <a:cubicBezTo>
                      <a:pt x="92" y="479"/>
                      <a:pt x="12" y="639"/>
                      <a:pt x="0" y="811"/>
                    </a:cubicBezTo>
                    <a:cubicBezTo>
                      <a:pt x="221" y="674"/>
                      <a:pt x="469" y="606"/>
                      <a:pt x="715" y="606"/>
                    </a:cubicBezTo>
                    <a:cubicBezTo>
                      <a:pt x="1052" y="606"/>
                      <a:pt x="1386" y="732"/>
                      <a:pt x="1641" y="977"/>
                    </a:cubicBezTo>
                    <a:cubicBezTo>
                      <a:pt x="1688" y="1024"/>
                      <a:pt x="1746" y="1076"/>
                      <a:pt x="1809" y="1076"/>
                    </a:cubicBezTo>
                    <a:cubicBezTo>
                      <a:pt x="1813" y="1076"/>
                      <a:pt x="1816" y="1076"/>
                      <a:pt x="1819" y="1075"/>
                    </a:cubicBezTo>
                    <a:cubicBezTo>
                      <a:pt x="1918" y="1069"/>
                      <a:pt x="1961" y="940"/>
                      <a:pt x="1955" y="836"/>
                    </a:cubicBezTo>
                    <a:cubicBezTo>
                      <a:pt x="1930" y="442"/>
                      <a:pt x="1647" y="110"/>
                      <a:pt x="1260" y="24"/>
                    </a:cubicBezTo>
                    <a:cubicBezTo>
                      <a:pt x="1191" y="8"/>
                      <a:pt x="1120" y="0"/>
                      <a:pt x="1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85"/>
              <p:cNvSpPr/>
              <p:nvPr/>
            </p:nvSpPr>
            <p:spPr>
              <a:xfrm>
                <a:off x="5209375" y="3247925"/>
                <a:ext cx="96225" cy="29275"/>
              </a:xfrm>
              <a:custGeom>
                <a:rect b="b" l="l" r="r" t="t"/>
                <a:pathLst>
                  <a:path extrusionOk="0" h="1171" w="3849">
                    <a:moveTo>
                      <a:pt x="442" y="1"/>
                    </a:moveTo>
                    <a:cubicBezTo>
                      <a:pt x="344" y="1"/>
                      <a:pt x="259" y="14"/>
                      <a:pt x="192" y="45"/>
                    </a:cubicBezTo>
                    <a:cubicBezTo>
                      <a:pt x="1" y="131"/>
                      <a:pt x="155" y="500"/>
                      <a:pt x="782" y="611"/>
                    </a:cubicBezTo>
                    <a:cubicBezTo>
                      <a:pt x="1409" y="728"/>
                      <a:pt x="2730" y="1121"/>
                      <a:pt x="3849" y="1170"/>
                    </a:cubicBezTo>
                    <a:lnTo>
                      <a:pt x="3794" y="346"/>
                    </a:lnTo>
                    <a:cubicBezTo>
                      <a:pt x="3794" y="346"/>
                      <a:pt x="3557" y="453"/>
                      <a:pt x="3050" y="453"/>
                    </a:cubicBezTo>
                    <a:cubicBezTo>
                      <a:pt x="2879" y="453"/>
                      <a:pt x="2676" y="441"/>
                      <a:pt x="2441" y="408"/>
                    </a:cubicBezTo>
                    <a:cubicBezTo>
                      <a:pt x="1670" y="296"/>
                      <a:pt x="904" y="1"/>
                      <a:pt x="4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85"/>
              <p:cNvSpPr/>
              <p:nvPr/>
            </p:nvSpPr>
            <p:spPr>
              <a:xfrm>
                <a:off x="5303575" y="3408850"/>
                <a:ext cx="12950" cy="181050"/>
              </a:xfrm>
              <a:custGeom>
                <a:rect b="b" l="l" r="r" t="t"/>
                <a:pathLst>
                  <a:path extrusionOk="0" h="7242" w="518">
                    <a:moveTo>
                      <a:pt x="1" y="345"/>
                    </a:moveTo>
                    <a:lnTo>
                      <a:pt x="1" y="345"/>
                    </a:lnTo>
                    <a:cubicBezTo>
                      <a:pt x="1" y="345"/>
                      <a:pt x="1" y="345"/>
                      <a:pt x="1" y="345"/>
                    </a:cubicBezTo>
                    <a:lnTo>
                      <a:pt x="1" y="345"/>
                    </a:lnTo>
                    <a:cubicBezTo>
                      <a:pt x="1" y="345"/>
                      <a:pt x="1" y="345"/>
                      <a:pt x="1" y="345"/>
                    </a:cubicBezTo>
                    <a:close/>
                    <a:moveTo>
                      <a:pt x="517" y="1"/>
                    </a:moveTo>
                    <a:cubicBezTo>
                      <a:pt x="207" y="1"/>
                      <a:pt x="4" y="345"/>
                      <a:pt x="1" y="345"/>
                    </a:cubicBezTo>
                    <a:cubicBezTo>
                      <a:pt x="1" y="345"/>
                      <a:pt x="1" y="345"/>
                      <a:pt x="1" y="345"/>
                    </a:cubicBezTo>
                    <a:lnTo>
                      <a:pt x="1" y="345"/>
                    </a:lnTo>
                    <a:cubicBezTo>
                      <a:pt x="50" y="985"/>
                      <a:pt x="1" y="7106"/>
                      <a:pt x="1" y="7106"/>
                    </a:cubicBezTo>
                    <a:cubicBezTo>
                      <a:pt x="8" y="7106"/>
                      <a:pt x="15" y="7106"/>
                      <a:pt x="22" y="7106"/>
                    </a:cubicBezTo>
                    <a:cubicBezTo>
                      <a:pt x="194" y="7106"/>
                      <a:pt x="517" y="7242"/>
                      <a:pt x="517" y="7242"/>
                    </a:cubicBezTo>
                    <a:lnTo>
                      <a:pt x="5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85"/>
              <p:cNvSpPr/>
              <p:nvPr/>
            </p:nvSpPr>
            <p:spPr>
              <a:xfrm>
                <a:off x="5353675" y="3670775"/>
                <a:ext cx="62725" cy="343700"/>
              </a:xfrm>
              <a:custGeom>
                <a:rect b="b" l="l" r="r" t="t"/>
                <a:pathLst>
                  <a:path extrusionOk="0" h="13748" w="2509">
                    <a:moveTo>
                      <a:pt x="1931" y="1"/>
                    </a:moveTo>
                    <a:cubicBezTo>
                      <a:pt x="1462" y="1"/>
                      <a:pt x="437" y="1002"/>
                      <a:pt x="253" y="1953"/>
                    </a:cubicBezTo>
                    <a:cubicBezTo>
                      <a:pt x="130" y="2567"/>
                      <a:pt x="941" y="5376"/>
                      <a:pt x="824" y="7011"/>
                    </a:cubicBezTo>
                    <a:cubicBezTo>
                      <a:pt x="708" y="8646"/>
                      <a:pt x="1" y="12789"/>
                      <a:pt x="376" y="13428"/>
                    </a:cubicBezTo>
                    <a:cubicBezTo>
                      <a:pt x="510" y="13653"/>
                      <a:pt x="783" y="13748"/>
                      <a:pt x="1087" y="13748"/>
                    </a:cubicBezTo>
                    <a:cubicBezTo>
                      <a:pt x="1647" y="13748"/>
                      <a:pt x="2310" y="13425"/>
                      <a:pt x="2386" y="12998"/>
                    </a:cubicBezTo>
                    <a:cubicBezTo>
                      <a:pt x="2509" y="12340"/>
                      <a:pt x="1912" y="10355"/>
                      <a:pt x="1863" y="9015"/>
                    </a:cubicBezTo>
                    <a:cubicBezTo>
                      <a:pt x="1820" y="7675"/>
                      <a:pt x="2183" y="1805"/>
                      <a:pt x="2164" y="299"/>
                    </a:cubicBezTo>
                    <a:cubicBezTo>
                      <a:pt x="2162" y="91"/>
                      <a:pt x="2071" y="1"/>
                      <a:pt x="19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85"/>
              <p:cNvSpPr/>
              <p:nvPr/>
            </p:nvSpPr>
            <p:spPr>
              <a:xfrm>
                <a:off x="5362300" y="4046725"/>
                <a:ext cx="53025" cy="217175"/>
              </a:xfrm>
              <a:custGeom>
                <a:rect b="b" l="l" r="r" t="t"/>
                <a:pathLst>
                  <a:path extrusionOk="0" h="8687" w="2121">
                    <a:moveTo>
                      <a:pt x="1454" y="1579"/>
                    </a:moveTo>
                    <a:cubicBezTo>
                      <a:pt x="1458" y="1579"/>
                      <a:pt x="1461" y="1586"/>
                      <a:pt x="1463" y="1599"/>
                    </a:cubicBezTo>
                    <a:cubicBezTo>
                      <a:pt x="1578" y="2371"/>
                      <a:pt x="940" y="6650"/>
                      <a:pt x="719" y="6650"/>
                    </a:cubicBezTo>
                    <a:cubicBezTo>
                      <a:pt x="715" y="6650"/>
                      <a:pt x="711" y="6649"/>
                      <a:pt x="707" y="6645"/>
                    </a:cubicBezTo>
                    <a:cubicBezTo>
                      <a:pt x="505" y="6491"/>
                      <a:pt x="1340" y="1579"/>
                      <a:pt x="1454" y="1579"/>
                    </a:cubicBezTo>
                    <a:close/>
                    <a:moveTo>
                      <a:pt x="2059" y="1"/>
                    </a:moveTo>
                    <a:cubicBezTo>
                      <a:pt x="2059" y="1"/>
                      <a:pt x="1577" y="416"/>
                      <a:pt x="1076" y="416"/>
                    </a:cubicBezTo>
                    <a:cubicBezTo>
                      <a:pt x="1049" y="416"/>
                      <a:pt x="1023" y="415"/>
                      <a:pt x="996" y="413"/>
                    </a:cubicBezTo>
                    <a:cubicBezTo>
                      <a:pt x="568" y="373"/>
                      <a:pt x="378" y="103"/>
                      <a:pt x="242" y="103"/>
                    </a:cubicBezTo>
                    <a:cubicBezTo>
                      <a:pt x="210" y="103"/>
                      <a:pt x="182" y="118"/>
                      <a:pt x="154" y="155"/>
                    </a:cubicBezTo>
                    <a:cubicBezTo>
                      <a:pt x="0" y="345"/>
                      <a:pt x="375" y="1181"/>
                      <a:pt x="387" y="1962"/>
                    </a:cubicBezTo>
                    <a:cubicBezTo>
                      <a:pt x="400" y="2748"/>
                      <a:pt x="203" y="8047"/>
                      <a:pt x="301" y="8360"/>
                    </a:cubicBezTo>
                    <a:cubicBezTo>
                      <a:pt x="364" y="8565"/>
                      <a:pt x="585" y="8686"/>
                      <a:pt x="765" y="8686"/>
                    </a:cubicBezTo>
                    <a:cubicBezTo>
                      <a:pt x="867" y="8686"/>
                      <a:pt x="956" y="8648"/>
                      <a:pt x="996" y="8563"/>
                    </a:cubicBezTo>
                    <a:cubicBezTo>
                      <a:pt x="1106" y="8336"/>
                      <a:pt x="1973" y="2705"/>
                      <a:pt x="1961" y="1845"/>
                    </a:cubicBezTo>
                    <a:cubicBezTo>
                      <a:pt x="1949" y="984"/>
                      <a:pt x="2121" y="241"/>
                      <a:pt x="205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85"/>
              <p:cNvSpPr/>
              <p:nvPr/>
            </p:nvSpPr>
            <p:spPr>
              <a:xfrm>
                <a:off x="5359375" y="4261550"/>
                <a:ext cx="31475" cy="24500"/>
              </a:xfrm>
              <a:custGeom>
                <a:rect b="b" l="l" r="r" t="t"/>
                <a:pathLst>
                  <a:path extrusionOk="0" h="980" w="1259">
                    <a:moveTo>
                      <a:pt x="283" y="1"/>
                    </a:moveTo>
                    <a:cubicBezTo>
                      <a:pt x="281" y="1"/>
                      <a:pt x="279" y="1"/>
                      <a:pt x="277" y="1"/>
                    </a:cubicBezTo>
                    <a:cubicBezTo>
                      <a:pt x="135" y="19"/>
                      <a:pt x="0" y="450"/>
                      <a:pt x="62" y="610"/>
                    </a:cubicBezTo>
                    <a:cubicBezTo>
                      <a:pt x="106" y="720"/>
                      <a:pt x="159" y="764"/>
                      <a:pt x="273" y="764"/>
                    </a:cubicBezTo>
                    <a:cubicBezTo>
                      <a:pt x="317" y="764"/>
                      <a:pt x="371" y="757"/>
                      <a:pt x="437" y="745"/>
                    </a:cubicBezTo>
                    <a:cubicBezTo>
                      <a:pt x="455" y="741"/>
                      <a:pt x="474" y="740"/>
                      <a:pt x="492" y="740"/>
                    </a:cubicBezTo>
                    <a:cubicBezTo>
                      <a:pt x="704" y="740"/>
                      <a:pt x="894" y="950"/>
                      <a:pt x="1070" y="978"/>
                    </a:cubicBezTo>
                    <a:cubicBezTo>
                      <a:pt x="1075" y="979"/>
                      <a:pt x="1080" y="980"/>
                      <a:pt x="1085" y="980"/>
                    </a:cubicBezTo>
                    <a:cubicBezTo>
                      <a:pt x="1254" y="980"/>
                      <a:pt x="1259" y="471"/>
                      <a:pt x="1199" y="364"/>
                    </a:cubicBezTo>
                    <a:cubicBezTo>
                      <a:pt x="1155" y="284"/>
                      <a:pt x="1142" y="221"/>
                      <a:pt x="1059" y="221"/>
                    </a:cubicBezTo>
                    <a:cubicBezTo>
                      <a:pt x="1027" y="221"/>
                      <a:pt x="983" y="230"/>
                      <a:pt x="922" y="253"/>
                    </a:cubicBezTo>
                    <a:cubicBezTo>
                      <a:pt x="899" y="261"/>
                      <a:pt x="875" y="265"/>
                      <a:pt x="851" y="265"/>
                    </a:cubicBezTo>
                    <a:cubicBezTo>
                      <a:pt x="643" y="265"/>
                      <a:pt x="392" y="1"/>
                      <a:pt x="2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85"/>
              <p:cNvSpPr/>
              <p:nvPr/>
            </p:nvSpPr>
            <p:spPr>
              <a:xfrm>
                <a:off x="5357825" y="4283850"/>
                <a:ext cx="11400" cy="28100"/>
              </a:xfrm>
              <a:custGeom>
                <a:rect b="b" l="l" r="r" t="t"/>
                <a:pathLst>
                  <a:path extrusionOk="0" h="1124" w="456">
                    <a:moveTo>
                      <a:pt x="188" y="0"/>
                    </a:moveTo>
                    <a:cubicBezTo>
                      <a:pt x="139" y="0"/>
                      <a:pt x="97" y="11"/>
                      <a:pt x="87" y="37"/>
                    </a:cubicBezTo>
                    <a:cubicBezTo>
                      <a:pt x="62" y="99"/>
                      <a:pt x="210" y="283"/>
                      <a:pt x="185" y="394"/>
                    </a:cubicBezTo>
                    <a:cubicBezTo>
                      <a:pt x="154" y="510"/>
                      <a:pt x="1" y="984"/>
                      <a:pt x="56" y="1058"/>
                    </a:cubicBezTo>
                    <a:cubicBezTo>
                      <a:pt x="92" y="1097"/>
                      <a:pt x="171" y="1124"/>
                      <a:pt x="231" y="1124"/>
                    </a:cubicBezTo>
                    <a:cubicBezTo>
                      <a:pt x="274" y="1124"/>
                      <a:pt x="308" y="1109"/>
                      <a:pt x="308" y="1076"/>
                    </a:cubicBezTo>
                    <a:cubicBezTo>
                      <a:pt x="308" y="996"/>
                      <a:pt x="333" y="461"/>
                      <a:pt x="345" y="394"/>
                    </a:cubicBezTo>
                    <a:cubicBezTo>
                      <a:pt x="357" y="332"/>
                      <a:pt x="456" y="92"/>
                      <a:pt x="382" y="43"/>
                    </a:cubicBezTo>
                    <a:cubicBezTo>
                      <a:pt x="336" y="19"/>
                      <a:pt x="255" y="0"/>
                      <a:pt x="18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85"/>
              <p:cNvSpPr/>
              <p:nvPr/>
            </p:nvSpPr>
            <p:spPr>
              <a:xfrm>
                <a:off x="5366900" y="4284950"/>
                <a:ext cx="8625" cy="28100"/>
              </a:xfrm>
              <a:custGeom>
                <a:rect b="b" l="l" r="r" t="t"/>
                <a:pathLst>
                  <a:path extrusionOk="0" h="1124" w="345">
                    <a:moveTo>
                      <a:pt x="174" y="0"/>
                    </a:moveTo>
                    <a:cubicBezTo>
                      <a:pt x="157" y="0"/>
                      <a:pt x="143" y="6"/>
                      <a:pt x="136" y="18"/>
                    </a:cubicBezTo>
                    <a:cubicBezTo>
                      <a:pt x="99" y="190"/>
                      <a:pt x="80" y="368"/>
                      <a:pt x="93" y="552"/>
                    </a:cubicBezTo>
                    <a:cubicBezTo>
                      <a:pt x="105" y="688"/>
                      <a:pt x="0" y="1020"/>
                      <a:pt x="25" y="1081"/>
                    </a:cubicBezTo>
                    <a:cubicBezTo>
                      <a:pt x="39" y="1110"/>
                      <a:pt x="97" y="1124"/>
                      <a:pt x="158" y="1124"/>
                    </a:cubicBezTo>
                    <a:cubicBezTo>
                      <a:pt x="228" y="1124"/>
                      <a:pt x="301" y="1105"/>
                      <a:pt x="314" y="1069"/>
                    </a:cubicBezTo>
                    <a:cubicBezTo>
                      <a:pt x="345" y="1001"/>
                      <a:pt x="277" y="805"/>
                      <a:pt x="259" y="626"/>
                    </a:cubicBezTo>
                    <a:cubicBezTo>
                      <a:pt x="246" y="448"/>
                      <a:pt x="332" y="141"/>
                      <a:pt x="308" y="79"/>
                    </a:cubicBezTo>
                    <a:cubicBezTo>
                      <a:pt x="286" y="35"/>
                      <a:pt x="219" y="0"/>
                      <a:pt x="1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85"/>
              <p:cNvSpPr/>
              <p:nvPr/>
            </p:nvSpPr>
            <p:spPr>
              <a:xfrm>
                <a:off x="5376125" y="4286900"/>
                <a:ext cx="7250" cy="26500"/>
              </a:xfrm>
              <a:custGeom>
                <a:rect b="b" l="l" r="r" t="t"/>
                <a:pathLst>
                  <a:path extrusionOk="0" h="1060" w="290">
                    <a:moveTo>
                      <a:pt x="83" y="0"/>
                    </a:moveTo>
                    <a:cubicBezTo>
                      <a:pt x="50" y="0"/>
                      <a:pt x="18" y="10"/>
                      <a:pt x="13" y="32"/>
                    </a:cubicBezTo>
                    <a:cubicBezTo>
                      <a:pt x="0" y="192"/>
                      <a:pt x="6" y="352"/>
                      <a:pt x="31" y="511"/>
                    </a:cubicBezTo>
                    <a:cubicBezTo>
                      <a:pt x="62" y="591"/>
                      <a:pt x="6" y="936"/>
                      <a:pt x="31" y="1009"/>
                    </a:cubicBezTo>
                    <a:cubicBezTo>
                      <a:pt x="45" y="1044"/>
                      <a:pt x="91" y="1059"/>
                      <a:pt x="138" y="1059"/>
                    </a:cubicBezTo>
                    <a:cubicBezTo>
                      <a:pt x="192" y="1059"/>
                      <a:pt x="248" y="1039"/>
                      <a:pt x="265" y="1003"/>
                    </a:cubicBezTo>
                    <a:cubicBezTo>
                      <a:pt x="289" y="929"/>
                      <a:pt x="215" y="751"/>
                      <a:pt x="154" y="585"/>
                    </a:cubicBezTo>
                    <a:cubicBezTo>
                      <a:pt x="86" y="419"/>
                      <a:pt x="166" y="81"/>
                      <a:pt x="166" y="38"/>
                    </a:cubicBezTo>
                    <a:cubicBezTo>
                      <a:pt x="166" y="14"/>
                      <a:pt x="124" y="0"/>
                      <a:pt x="8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85"/>
              <p:cNvSpPr/>
              <p:nvPr/>
            </p:nvSpPr>
            <p:spPr>
              <a:xfrm>
                <a:off x="5357710" y="4334400"/>
                <a:ext cx="8000" cy="10275"/>
              </a:xfrm>
              <a:custGeom>
                <a:rect b="b" l="l" r="r" t="t"/>
                <a:pathLst>
                  <a:path extrusionOk="0" h="411" w="320">
                    <a:moveTo>
                      <a:pt x="65" y="0"/>
                    </a:moveTo>
                    <a:cubicBezTo>
                      <a:pt x="29" y="0"/>
                      <a:pt x="0" y="114"/>
                      <a:pt x="12" y="210"/>
                    </a:cubicBezTo>
                    <a:cubicBezTo>
                      <a:pt x="28" y="299"/>
                      <a:pt x="125" y="410"/>
                      <a:pt x="202" y="410"/>
                    </a:cubicBezTo>
                    <a:cubicBezTo>
                      <a:pt x="215" y="410"/>
                      <a:pt x="228" y="407"/>
                      <a:pt x="240" y="400"/>
                    </a:cubicBezTo>
                    <a:cubicBezTo>
                      <a:pt x="320" y="345"/>
                      <a:pt x="307" y="179"/>
                      <a:pt x="277" y="74"/>
                    </a:cubicBezTo>
                    <a:cubicBezTo>
                      <a:pt x="264" y="31"/>
                      <a:pt x="105" y="7"/>
                      <a:pt x="68" y="1"/>
                    </a:cubicBezTo>
                    <a:cubicBezTo>
                      <a:pt x="67" y="0"/>
                      <a:pt x="66" y="0"/>
                      <a:pt x="6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85"/>
              <p:cNvSpPr/>
              <p:nvPr/>
            </p:nvSpPr>
            <p:spPr>
              <a:xfrm>
                <a:off x="5367685" y="4337525"/>
                <a:ext cx="8475" cy="12675"/>
              </a:xfrm>
              <a:custGeom>
                <a:rect b="b" l="l" r="r" t="t"/>
                <a:pathLst>
                  <a:path extrusionOk="0" h="507" w="339">
                    <a:moveTo>
                      <a:pt x="152" y="0"/>
                    </a:moveTo>
                    <a:cubicBezTo>
                      <a:pt x="113" y="0"/>
                      <a:pt x="74" y="15"/>
                      <a:pt x="44" y="48"/>
                    </a:cubicBezTo>
                    <a:cubicBezTo>
                      <a:pt x="7" y="164"/>
                      <a:pt x="1" y="287"/>
                      <a:pt x="25" y="404"/>
                    </a:cubicBezTo>
                    <a:cubicBezTo>
                      <a:pt x="54" y="466"/>
                      <a:pt x="116" y="506"/>
                      <a:pt x="180" y="506"/>
                    </a:cubicBezTo>
                    <a:cubicBezTo>
                      <a:pt x="198" y="506"/>
                      <a:pt x="217" y="503"/>
                      <a:pt x="234" y="496"/>
                    </a:cubicBezTo>
                    <a:cubicBezTo>
                      <a:pt x="339" y="472"/>
                      <a:pt x="332" y="220"/>
                      <a:pt x="302" y="109"/>
                    </a:cubicBezTo>
                    <a:cubicBezTo>
                      <a:pt x="279" y="40"/>
                      <a:pt x="216" y="0"/>
                      <a:pt x="1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85"/>
              <p:cNvSpPr/>
              <p:nvPr/>
            </p:nvSpPr>
            <p:spPr>
              <a:xfrm>
                <a:off x="5378435" y="4338725"/>
                <a:ext cx="7250" cy="13625"/>
              </a:xfrm>
              <a:custGeom>
                <a:rect b="b" l="l" r="r" t="t"/>
                <a:pathLst>
                  <a:path extrusionOk="0" h="545" w="290">
                    <a:moveTo>
                      <a:pt x="160" y="1"/>
                    </a:moveTo>
                    <a:cubicBezTo>
                      <a:pt x="126" y="1"/>
                      <a:pt x="91" y="16"/>
                      <a:pt x="68" y="49"/>
                    </a:cubicBezTo>
                    <a:cubicBezTo>
                      <a:pt x="19" y="178"/>
                      <a:pt x="1" y="313"/>
                      <a:pt x="13" y="455"/>
                    </a:cubicBezTo>
                    <a:cubicBezTo>
                      <a:pt x="24" y="524"/>
                      <a:pt x="56" y="545"/>
                      <a:pt x="97" y="545"/>
                    </a:cubicBezTo>
                    <a:cubicBezTo>
                      <a:pt x="129" y="545"/>
                      <a:pt x="166" y="533"/>
                      <a:pt x="204" y="522"/>
                    </a:cubicBezTo>
                    <a:cubicBezTo>
                      <a:pt x="290" y="498"/>
                      <a:pt x="290" y="172"/>
                      <a:pt x="271" y="86"/>
                    </a:cubicBezTo>
                    <a:cubicBezTo>
                      <a:pt x="257" y="32"/>
                      <a:pt x="208" y="1"/>
                      <a:pt x="16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85"/>
              <p:cNvSpPr/>
              <p:nvPr/>
            </p:nvSpPr>
            <p:spPr>
              <a:xfrm>
                <a:off x="5387810" y="4337425"/>
                <a:ext cx="7250" cy="12650"/>
              </a:xfrm>
              <a:custGeom>
                <a:rect b="b" l="l" r="r" t="t"/>
                <a:pathLst>
                  <a:path extrusionOk="0" h="506" w="290">
                    <a:moveTo>
                      <a:pt x="141" y="1"/>
                    </a:moveTo>
                    <a:cubicBezTo>
                      <a:pt x="113" y="1"/>
                      <a:pt x="84" y="11"/>
                      <a:pt x="62" y="33"/>
                    </a:cubicBezTo>
                    <a:cubicBezTo>
                      <a:pt x="1" y="89"/>
                      <a:pt x="25" y="427"/>
                      <a:pt x="62" y="470"/>
                    </a:cubicBezTo>
                    <a:cubicBezTo>
                      <a:pt x="83" y="493"/>
                      <a:pt x="107" y="505"/>
                      <a:pt x="134" y="505"/>
                    </a:cubicBezTo>
                    <a:cubicBezTo>
                      <a:pt x="163" y="505"/>
                      <a:pt x="196" y="490"/>
                      <a:pt x="228" y="457"/>
                    </a:cubicBezTo>
                    <a:cubicBezTo>
                      <a:pt x="290" y="396"/>
                      <a:pt x="265" y="125"/>
                      <a:pt x="247" y="64"/>
                    </a:cubicBezTo>
                    <a:cubicBezTo>
                      <a:pt x="225" y="24"/>
                      <a:pt x="183" y="1"/>
                      <a:pt x="1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85"/>
              <p:cNvSpPr/>
              <p:nvPr/>
            </p:nvSpPr>
            <p:spPr>
              <a:xfrm>
                <a:off x="5394935" y="4334100"/>
                <a:ext cx="6400" cy="9100"/>
              </a:xfrm>
              <a:custGeom>
                <a:rect b="b" l="l" r="r" t="t"/>
                <a:pathLst>
                  <a:path extrusionOk="0" h="364" w="256">
                    <a:moveTo>
                      <a:pt x="164" y="0"/>
                    </a:moveTo>
                    <a:cubicBezTo>
                      <a:pt x="155" y="0"/>
                      <a:pt x="147" y="4"/>
                      <a:pt x="140" y="13"/>
                    </a:cubicBezTo>
                    <a:cubicBezTo>
                      <a:pt x="1" y="164"/>
                      <a:pt x="94" y="363"/>
                      <a:pt x="161" y="363"/>
                    </a:cubicBezTo>
                    <a:cubicBezTo>
                      <a:pt x="162" y="363"/>
                      <a:pt x="163" y="363"/>
                      <a:pt x="164" y="363"/>
                    </a:cubicBezTo>
                    <a:cubicBezTo>
                      <a:pt x="226" y="351"/>
                      <a:pt x="238" y="258"/>
                      <a:pt x="251" y="166"/>
                    </a:cubicBezTo>
                    <a:cubicBezTo>
                      <a:pt x="256" y="90"/>
                      <a:pt x="206" y="0"/>
                      <a:pt x="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85"/>
              <p:cNvSpPr/>
              <p:nvPr/>
            </p:nvSpPr>
            <p:spPr>
              <a:xfrm>
                <a:off x="5381200" y="4289900"/>
                <a:ext cx="8300" cy="22800"/>
              </a:xfrm>
              <a:custGeom>
                <a:rect b="b" l="l" r="r" t="t"/>
                <a:pathLst>
                  <a:path extrusionOk="0" h="912" w="332">
                    <a:moveTo>
                      <a:pt x="53" y="1"/>
                    </a:moveTo>
                    <a:cubicBezTo>
                      <a:pt x="43" y="1"/>
                      <a:pt x="35" y="5"/>
                      <a:pt x="31" y="16"/>
                    </a:cubicBezTo>
                    <a:cubicBezTo>
                      <a:pt x="0" y="127"/>
                      <a:pt x="0" y="250"/>
                      <a:pt x="31" y="361"/>
                    </a:cubicBezTo>
                    <a:cubicBezTo>
                      <a:pt x="62" y="447"/>
                      <a:pt x="135" y="871"/>
                      <a:pt x="184" y="895"/>
                    </a:cubicBezTo>
                    <a:cubicBezTo>
                      <a:pt x="207" y="907"/>
                      <a:pt x="230" y="912"/>
                      <a:pt x="249" y="912"/>
                    </a:cubicBezTo>
                    <a:cubicBezTo>
                      <a:pt x="281" y="912"/>
                      <a:pt x="306" y="899"/>
                      <a:pt x="314" y="883"/>
                    </a:cubicBezTo>
                    <a:cubicBezTo>
                      <a:pt x="332" y="852"/>
                      <a:pt x="234" y="625"/>
                      <a:pt x="197" y="527"/>
                    </a:cubicBezTo>
                    <a:cubicBezTo>
                      <a:pt x="166" y="379"/>
                      <a:pt x="148" y="232"/>
                      <a:pt x="148" y="84"/>
                    </a:cubicBezTo>
                    <a:cubicBezTo>
                      <a:pt x="148" y="55"/>
                      <a:pt x="88" y="1"/>
                      <a:pt x="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85"/>
              <p:cNvSpPr/>
              <p:nvPr/>
            </p:nvSpPr>
            <p:spPr>
              <a:xfrm>
                <a:off x="5386885" y="4293900"/>
                <a:ext cx="9500" cy="17075"/>
              </a:xfrm>
              <a:custGeom>
                <a:rect b="b" l="l" r="r" t="t"/>
                <a:pathLst>
                  <a:path extrusionOk="0" h="683" w="380">
                    <a:moveTo>
                      <a:pt x="42" y="0"/>
                    </a:moveTo>
                    <a:cubicBezTo>
                      <a:pt x="22" y="0"/>
                      <a:pt x="11" y="34"/>
                      <a:pt x="7" y="65"/>
                    </a:cubicBezTo>
                    <a:cubicBezTo>
                      <a:pt x="1" y="121"/>
                      <a:pt x="198" y="619"/>
                      <a:pt x="216" y="668"/>
                    </a:cubicBezTo>
                    <a:cubicBezTo>
                      <a:pt x="220" y="678"/>
                      <a:pt x="233" y="683"/>
                      <a:pt x="248" y="683"/>
                    </a:cubicBezTo>
                    <a:cubicBezTo>
                      <a:pt x="297" y="683"/>
                      <a:pt x="379" y="640"/>
                      <a:pt x="370" y="612"/>
                    </a:cubicBezTo>
                    <a:cubicBezTo>
                      <a:pt x="351" y="569"/>
                      <a:pt x="155" y="201"/>
                      <a:pt x="99" y="72"/>
                    </a:cubicBezTo>
                    <a:cubicBezTo>
                      <a:pt x="76" y="19"/>
                      <a:pt x="56" y="0"/>
                      <a:pt x="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85"/>
              <p:cNvSpPr/>
              <p:nvPr/>
            </p:nvSpPr>
            <p:spPr>
              <a:xfrm>
                <a:off x="5356935" y="4313150"/>
                <a:ext cx="9250" cy="20275"/>
              </a:xfrm>
              <a:custGeom>
                <a:rect b="b" l="l" r="r" t="t"/>
                <a:pathLst>
                  <a:path extrusionOk="0" h="811" w="370">
                    <a:moveTo>
                      <a:pt x="211" y="0"/>
                    </a:moveTo>
                    <a:cubicBezTo>
                      <a:pt x="172" y="0"/>
                      <a:pt x="134" y="11"/>
                      <a:pt x="117" y="33"/>
                    </a:cubicBezTo>
                    <a:cubicBezTo>
                      <a:pt x="74" y="82"/>
                      <a:pt x="123" y="365"/>
                      <a:pt x="111" y="476"/>
                    </a:cubicBezTo>
                    <a:cubicBezTo>
                      <a:pt x="92" y="586"/>
                      <a:pt x="0" y="642"/>
                      <a:pt x="80" y="728"/>
                    </a:cubicBezTo>
                    <a:cubicBezTo>
                      <a:pt x="124" y="779"/>
                      <a:pt x="213" y="811"/>
                      <a:pt x="278" y="811"/>
                    </a:cubicBezTo>
                    <a:cubicBezTo>
                      <a:pt x="321" y="811"/>
                      <a:pt x="354" y="797"/>
                      <a:pt x="357" y="764"/>
                    </a:cubicBezTo>
                    <a:cubicBezTo>
                      <a:pt x="369" y="685"/>
                      <a:pt x="289" y="469"/>
                      <a:pt x="320" y="365"/>
                    </a:cubicBezTo>
                    <a:cubicBezTo>
                      <a:pt x="351" y="267"/>
                      <a:pt x="357" y="162"/>
                      <a:pt x="351" y="64"/>
                    </a:cubicBezTo>
                    <a:cubicBezTo>
                      <a:pt x="336" y="23"/>
                      <a:pt x="271"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85"/>
              <p:cNvSpPr/>
              <p:nvPr/>
            </p:nvSpPr>
            <p:spPr>
              <a:xfrm>
                <a:off x="5368610" y="4314775"/>
                <a:ext cx="7400" cy="20900"/>
              </a:xfrm>
              <a:custGeom>
                <a:rect b="b" l="l" r="r" t="t"/>
                <a:pathLst>
                  <a:path extrusionOk="0" h="836" w="296">
                    <a:moveTo>
                      <a:pt x="112" y="0"/>
                    </a:moveTo>
                    <a:cubicBezTo>
                      <a:pt x="76" y="0"/>
                      <a:pt x="43" y="11"/>
                      <a:pt x="31" y="36"/>
                    </a:cubicBezTo>
                    <a:cubicBezTo>
                      <a:pt x="0" y="91"/>
                      <a:pt x="37" y="349"/>
                      <a:pt x="50" y="466"/>
                    </a:cubicBezTo>
                    <a:cubicBezTo>
                      <a:pt x="68" y="583"/>
                      <a:pt x="0" y="675"/>
                      <a:pt x="19" y="761"/>
                    </a:cubicBezTo>
                    <a:cubicBezTo>
                      <a:pt x="33" y="810"/>
                      <a:pt x="91" y="835"/>
                      <a:pt x="146" y="835"/>
                    </a:cubicBezTo>
                    <a:cubicBezTo>
                      <a:pt x="188" y="835"/>
                      <a:pt x="228" y="821"/>
                      <a:pt x="246" y="792"/>
                    </a:cubicBezTo>
                    <a:cubicBezTo>
                      <a:pt x="295" y="724"/>
                      <a:pt x="222" y="626"/>
                      <a:pt x="197" y="503"/>
                    </a:cubicBezTo>
                    <a:cubicBezTo>
                      <a:pt x="179" y="380"/>
                      <a:pt x="252" y="140"/>
                      <a:pt x="240" y="66"/>
                    </a:cubicBezTo>
                    <a:cubicBezTo>
                      <a:pt x="229" y="26"/>
                      <a:pt x="166" y="0"/>
                      <a:pt x="11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85"/>
              <p:cNvSpPr/>
              <p:nvPr/>
            </p:nvSpPr>
            <p:spPr>
              <a:xfrm>
                <a:off x="5378135" y="4316575"/>
                <a:ext cx="6175" cy="19075"/>
              </a:xfrm>
              <a:custGeom>
                <a:rect b="b" l="l" r="r" t="t"/>
                <a:pathLst>
                  <a:path extrusionOk="0" h="763" w="247">
                    <a:moveTo>
                      <a:pt x="117" y="1"/>
                    </a:moveTo>
                    <a:cubicBezTo>
                      <a:pt x="62" y="7"/>
                      <a:pt x="25" y="44"/>
                      <a:pt x="19" y="99"/>
                    </a:cubicBezTo>
                    <a:cubicBezTo>
                      <a:pt x="1" y="203"/>
                      <a:pt x="80" y="302"/>
                      <a:pt x="80" y="412"/>
                    </a:cubicBezTo>
                    <a:cubicBezTo>
                      <a:pt x="74" y="462"/>
                      <a:pt x="68" y="511"/>
                      <a:pt x="50" y="554"/>
                    </a:cubicBezTo>
                    <a:cubicBezTo>
                      <a:pt x="37" y="603"/>
                      <a:pt x="44" y="652"/>
                      <a:pt x="62" y="701"/>
                    </a:cubicBezTo>
                    <a:cubicBezTo>
                      <a:pt x="76" y="739"/>
                      <a:pt x="109" y="763"/>
                      <a:pt x="146" y="763"/>
                    </a:cubicBezTo>
                    <a:cubicBezTo>
                      <a:pt x="157" y="763"/>
                      <a:pt x="168" y="761"/>
                      <a:pt x="179" y="757"/>
                    </a:cubicBezTo>
                    <a:cubicBezTo>
                      <a:pt x="222" y="732"/>
                      <a:pt x="246" y="683"/>
                      <a:pt x="234" y="634"/>
                    </a:cubicBezTo>
                    <a:cubicBezTo>
                      <a:pt x="228" y="584"/>
                      <a:pt x="203" y="541"/>
                      <a:pt x="191" y="492"/>
                    </a:cubicBezTo>
                    <a:cubicBezTo>
                      <a:pt x="166" y="388"/>
                      <a:pt x="210" y="277"/>
                      <a:pt x="216" y="166"/>
                    </a:cubicBezTo>
                    <a:cubicBezTo>
                      <a:pt x="222" y="130"/>
                      <a:pt x="216" y="93"/>
                      <a:pt x="203" y="62"/>
                    </a:cubicBezTo>
                    <a:cubicBezTo>
                      <a:pt x="185" y="25"/>
                      <a:pt x="154" y="1"/>
                      <a:pt x="11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85"/>
              <p:cNvSpPr/>
              <p:nvPr/>
            </p:nvSpPr>
            <p:spPr>
              <a:xfrm>
                <a:off x="5387060" y="4316300"/>
                <a:ext cx="5850" cy="18300"/>
              </a:xfrm>
              <a:custGeom>
                <a:rect b="b" l="l" r="r" t="t"/>
                <a:pathLst>
                  <a:path extrusionOk="0" h="732" w="234">
                    <a:moveTo>
                      <a:pt x="115" y="0"/>
                    </a:moveTo>
                    <a:cubicBezTo>
                      <a:pt x="70" y="0"/>
                      <a:pt x="27" y="30"/>
                      <a:pt x="12" y="79"/>
                    </a:cubicBezTo>
                    <a:cubicBezTo>
                      <a:pt x="0" y="134"/>
                      <a:pt x="0" y="196"/>
                      <a:pt x="25" y="245"/>
                    </a:cubicBezTo>
                    <a:cubicBezTo>
                      <a:pt x="43" y="294"/>
                      <a:pt x="55" y="343"/>
                      <a:pt x="62" y="399"/>
                    </a:cubicBezTo>
                    <a:cubicBezTo>
                      <a:pt x="55" y="442"/>
                      <a:pt x="49" y="485"/>
                      <a:pt x="43" y="528"/>
                    </a:cubicBezTo>
                    <a:cubicBezTo>
                      <a:pt x="25" y="571"/>
                      <a:pt x="25" y="620"/>
                      <a:pt x="43" y="663"/>
                    </a:cubicBezTo>
                    <a:cubicBezTo>
                      <a:pt x="54" y="702"/>
                      <a:pt x="91" y="731"/>
                      <a:pt x="130" y="731"/>
                    </a:cubicBezTo>
                    <a:cubicBezTo>
                      <a:pt x="134" y="731"/>
                      <a:pt x="138" y="731"/>
                      <a:pt x="141" y="731"/>
                    </a:cubicBezTo>
                    <a:cubicBezTo>
                      <a:pt x="203" y="725"/>
                      <a:pt x="234" y="657"/>
                      <a:pt x="227" y="595"/>
                    </a:cubicBezTo>
                    <a:cubicBezTo>
                      <a:pt x="221" y="540"/>
                      <a:pt x="191" y="485"/>
                      <a:pt x="178" y="423"/>
                    </a:cubicBezTo>
                    <a:cubicBezTo>
                      <a:pt x="166" y="331"/>
                      <a:pt x="203" y="233"/>
                      <a:pt x="203" y="134"/>
                    </a:cubicBezTo>
                    <a:cubicBezTo>
                      <a:pt x="215" y="85"/>
                      <a:pt x="191" y="36"/>
                      <a:pt x="148" y="5"/>
                    </a:cubicBezTo>
                    <a:cubicBezTo>
                      <a:pt x="137" y="2"/>
                      <a:pt x="126" y="0"/>
                      <a:pt x="1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85"/>
              <p:cNvSpPr/>
              <p:nvPr/>
            </p:nvSpPr>
            <p:spPr>
              <a:xfrm>
                <a:off x="5393810" y="4315500"/>
                <a:ext cx="6625" cy="16125"/>
              </a:xfrm>
              <a:custGeom>
                <a:rect b="b" l="l" r="r" t="t"/>
                <a:pathLst>
                  <a:path extrusionOk="0" h="645" w="265">
                    <a:moveTo>
                      <a:pt x="74" y="0"/>
                    </a:moveTo>
                    <a:cubicBezTo>
                      <a:pt x="31" y="7"/>
                      <a:pt x="1" y="56"/>
                      <a:pt x="19" y="93"/>
                    </a:cubicBezTo>
                    <a:cubicBezTo>
                      <a:pt x="56" y="209"/>
                      <a:pt x="74" y="332"/>
                      <a:pt x="74" y="455"/>
                    </a:cubicBezTo>
                    <a:cubicBezTo>
                      <a:pt x="74" y="492"/>
                      <a:pt x="74" y="529"/>
                      <a:pt x="87" y="560"/>
                    </a:cubicBezTo>
                    <a:cubicBezTo>
                      <a:pt x="93" y="597"/>
                      <a:pt x="117" y="621"/>
                      <a:pt x="154" y="640"/>
                    </a:cubicBezTo>
                    <a:cubicBezTo>
                      <a:pt x="162" y="643"/>
                      <a:pt x="170" y="644"/>
                      <a:pt x="179" y="644"/>
                    </a:cubicBezTo>
                    <a:cubicBezTo>
                      <a:pt x="203" y="644"/>
                      <a:pt x="228" y="632"/>
                      <a:pt x="246" y="609"/>
                    </a:cubicBezTo>
                    <a:cubicBezTo>
                      <a:pt x="265" y="566"/>
                      <a:pt x="234" y="517"/>
                      <a:pt x="209" y="474"/>
                    </a:cubicBezTo>
                    <a:cubicBezTo>
                      <a:pt x="185" y="425"/>
                      <a:pt x="173" y="369"/>
                      <a:pt x="173" y="308"/>
                    </a:cubicBezTo>
                    <a:cubicBezTo>
                      <a:pt x="179" y="265"/>
                      <a:pt x="185" y="228"/>
                      <a:pt x="191" y="185"/>
                    </a:cubicBezTo>
                    <a:cubicBezTo>
                      <a:pt x="197" y="142"/>
                      <a:pt x="191" y="99"/>
                      <a:pt x="173" y="62"/>
                    </a:cubicBezTo>
                    <a:cubicBezTo>
                      <a:pt x="154" y="25"/>
                      <a:pt x="117" y="0"/>
                      <a:pt x="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85"/>
              <p:cNvSpPr/>
              <p:nvPr/>
            </p:nvSpPr>
            <p:spPr>
              <a:xfrm>
                <a:off x="5367500" y="4017250"/>
                <a:ext cx="47375" cy="32750"/>
              </a:xfrm>
              <a:custGeom>
                <a:rect b="b" l="l" r="r" t="t"/>
                <a:pathLst>
                  <a:path extrusionOk="0" h="1310" w="1895">
                    <a:moveTo>
                      <a:pt x="1358" y="0"/>
                    </a:moveTo>
                    <a:cubicBezTo>
                      <a:pt x="1225" y="0"/>
                      <a:pt x="1087" y="36"/>
                      <a:pt x="954" y="61"/>
                    </a:cubicBezTo>
                    <a:cubicBezTo>
                      <a:pt x="782" y="80"/>
                      <a:pt x="616" y="117"/>
                      <a:pt x="450" y="153"/>
                    </a:cubicBezTo>
                    <a:cubicBezTo>
                      <a:pt x="290" y="203"/>
                      <a:pt x="130" y="295"/>
                      <a:pt x="62" y="424"/>
                    </a:cubicBezTo>
                    <a:cubicBezTo>
                      <a:pt x="13" y="516"/>
                      <a:pt x="1" y="627"/>
                      <a:pt x="32" y="731"/>
                    </a:cubicBezTo>
                    <a:cubicBezTo>
                      <a:pt x="99" y="989"/>
                      <a:pt x="339" y="1204"/>
                      <a:pt x="646" y="1284"/>
                    </a:cubicBezTo>
                    <a:cubicBezTo>
                      <a:pt x="726" y="1301"/>
                      <a:pt x="806" y="1310"/>
                      <a:pt x="886" y="1310"/>
                    </a:cubicBezTo>
                    <a:cubicBezTo>
                      <a:pt x="1123" y="1310"/>
                      <a:pt x="1357" y="1236"/>
                      <a:pt x="1550" y="1094"/>
                    </a:cubicBezTo>
                    <a:cubicBezTo>
                      <a:pt x="1784" y="928"/>
                      <a:pt x="1894" y="639"/>
                      <a:pt x="1833" y="356"/>
                    </a:cubicBezTo>
                    <a:cubicBezTo>
                      <a:pt x="1796" y="209"/>
                      <a:pt x="1685" y="86"/>
                      <a:pt x="1544" y="30"/>
                    </a:cubicBezTo>
                    <a:cubicBezTo>
                      <a:pt x="1484" y="8"/>
                      <a:pt x="1422" y="0"/>
                      <a:pt x="135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85"/>
              <p:cNvSpPr/>
              <p:nvPr/>
            </p:nvSpPr>
            <p:spPr>
              <a:xfrm>
                <a:off x="5428525" y="3277175"/>
                <a:ext cx="57025" cy="177000"/>
              </a:xfrm>
              <a:custGeom>
                <a:rect b="b" l="l" r="r" t="t"/>
                <a:pathLst>
                  <a:path extrusionOk="0" h="7080" w="2281">
                    <a:moveTo>
                      <a:pt x="926" y="1"/>
                    </a:moveTo>
                    <a:cubicBezTo>
                      <a:pt x="622" y="1"/>
                      <a:pt x="296" y="101"/>
                      <a:pt x="197" y="277"/>
                    </a:cubicBezTo>
                    <a:cubicBezTo>
                      <a:pt x="0" y="621"/>
                      <a:pt x="301" y="1199"/>
                      <a:pt x="424" y="1395"/>
                    </a:cubicBezTo>
                    <a:cubicBezTo>
                      <a:pt x="603" y="1660"/>
                      <a:pt x="1094" y="4733"/>
                      <a:pt x="1088" y="5249"/>
                    </a:cubicBezTo>
                    <a:cubicBezTo>
                      <a:pt x="1082" y="5766"/>
                      <a:pt x="830" y="6589"/>
                      <a:pt x="965" y="6897"/>
                    </a:cubicBezTo>
                    <a:cubicBezTo>
                      <a:pt x="1020" y="7026"/>
                      <a:pt x="1245" y="7079"/>
                      <a:pt x="1492" y="7079"/>
                    </a:cubicBezTo>
                    <a:cubicBezTo>
                      <a:pt x="1832" y="7079"/>
                      <a:pt x="2213" y="6978"/>
                      <a:pt x="2238" y="6835"/>
                    </a:cubicBezTo>
                    <a:cubicBezTo>
                      <a:pt x="2281" y="6583"/>
                      <a:pt x="1980" y="6319"/>
                      <a:pt x="1887" y="5919"/>
                    </a:cubicBezTo>
                    <a:cubicBezTo>
                      <a:pt x="1801" y="5514"/>
                      <a:pt x="1445" y="4100"/>
                      <a:pt x="1420" y="3135"/>
                    </a:cubicBezTo>
                    <a:cubicBezTo>
                      <a:pt x="1402" y="2176"/>
                      <a:pt x="1537" y="762"/>
                      <a:pt x="1518" y="320"/>
                    </a:cubicBezTo>
                    <a:cubicBezTo>
                      <a:pt x="1506" y="99"/>
                      <a:pt x="1227" y="1"/>
                      <a:pt x="9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85"/>
              <p:cNvSpPr/>
              <p:nvPr/>
            </p:nvSpPr>
            <p:spPr>
              <a:xfrm>
                <a:off x="5451425" y="3459325"/>
                <a:ext cx="59325" cy="189300"/>
              </a:xfrm>
              <a:custGeom>
                <a:rect b="b" l="l" r="r" t="t"/>
                <a:pathLst>
                  <a:path extrusionOk="0" h="7572" w="2373">
                    <a:moveTo>
                      <a:pt x="946" y="749"/>
                    </a:moveTo>
                    <a:cubicBezTo>
                      <a:pt x="1014" y="749"/>
                      <a:pt x="1076" y="781"/>
                      <a:pt x="1107" y="859"/>
                    </a:cubicBezTo>
                    <a:cubicBezTo>
                      <a:pt x="1383" y="1578"/>
                      <a:pt x="1531" y="4682"/>
                      <a:pt x="1531" y="4682"/>
                    </a:cubicBezTo>
                    <a:cubicBezTo>
                      <a:pt x="1451" y="3791"/>
                      <a:pt x="670" y="1203"/>
                      <a:pt x="658" y="1006"/>
                    </a:cubicBezTo>
                    <a:cubicBezTo>
                      <a:pt x="650" y="875"/>
                      <a:pt x="811" y="749"/>
                      <a:pt x="946" y="749"/>
                    </a:cubicBezTo>
                    <a:close/>
                    <a:moveTo>
                      <a:pt x="1138" y="0"/>
                    </a:moveTo>
                    <a:cubicBezTo>
                      <a:pt x="888" y="0"/>
                      <a:pt x="549" y="91"/>
                      <a:pt x="301" y="299"/>
                    </a:cubicBezTo>
                    <a:cubicBezTo>
                      <a:pt x="0" y="551"/>
                      <a:pt x="504" y="2076"/>
                      <a:pt x="793" y="3588"/>
                    </a:cubicBezTo>
                    <a:cubicBezTo>
                      <a:pt x="1082" y="5100"/>
                      <a:pt x="1494" y="7153"/>
                      <a:pt x="1611" y="7362"/>
                    </a:cubicBezTo>
                    <a:cubicBezTo>
                      <a:pt x="1684" y="7487"/>
                      <a:pt x="1893" y="7572"/>
                      <a:pt x="2065" y="7572"/>
                    </a:cubicBezTo>
                    <a:cubicBezTo>
                      <a:pt x="2180" y="7572"/>
                      <a:pt x="2278" y="7533"/>
                      <a:pt x="2305" y="7442"/>
                    </a:cubicBezTo>
                    <a:cubicBezTo>
                      <a:pt x="2373" y="7220"/>
                      <a:pt x="1789" y="889"/>
                      <a:pt x="1469" y="121"/>
                    </a:cubicBezTo>
                    <a:cubicBezTo>
                      <a:pt x="1439" y="43"/>
                      <a:pt x="1309" y="0"/>
                      <a:pt x="11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85"/>
              <p:cNvSpPr/>
              <p:nvPr/>
            </p:nvSpPr>
            <p:spPr>
              <a:xfrm>
                <a:off x="5483375" y="3652625"/>
                <a:ext cx="16475" cy="38000"/>
              </a:xfrm>
              <a:custGeom>
                <a:rect b="b" l="l" r="r" t="t"/>
                <a:pathLst>
                  <a:path extrusionOk="0" h="1520" w="659">
                    <a:moveTo>
                      <a:pt x="440" y="0"/>
                    </a:moveTo>
                    <a:cubicBezTo>
                      <a:pt x="427" y="0"/>
                      <a:pt x="414" y="2"/>
                      <a:pt x="400" y="5"/>
                    </a:cubicBezTo>
                    <a:cubicBezTo>
                      <a:pt x="308" y="29"/>
                      <a:pt x="271" y="140"/>
                      <a:pt x="240" y="232"/>
                    </a:cubicBezTo>
                    <a:cubicBezTo>
                      <a:pt x="191" y="398"/>
                      <a:pt x="136" y="564"/>
                      <a:pt x="87" y="736"/>
                    </a:cubicBezTo>
                    <a:cubicBezTo>
                      <a:pt x="44" y="853"/>
                      <a:pt x="19" y="982"/>
                      <a:pt x="7" y="1111"/>
                    </a:cubicBezTo>
                    <a:cubicBezTo>
                      <a:pt x="1" y="1234"/>
                      <a:pt x="50" y="1363"/>
                      <a:pt x="142" y="1449"/>
                    </a:cubicBezTo>
                    <a:cubicBezTo>
                      <a:pt x="189" y="1496"/>
                      <a:pt x="250" y="1519"/>
                      <a:pt x="312" y="1519"/>
                    </a:cubicBezTo>
                    <a:cubicBezTo>
                      <a:pt x="372" y="1519"/>
                      <a:pt x="432" y="1498"/>
                      <a:pt x="480" y="1455"/>
                    </a:cubicBezTo>
                    <a:cubicBezTo>
                      <a:pt x="535" y="1394"/>
                      <a:pt x="560" y="1314"/>
                      <a:pt x="560" y="1228"/>
                    </a:cubicBezTo>
                    <a:cubicBezTo>
                      <a:pt x="560" y="1142"/>
                      <a:pt x="548" y="1056"/>
                      <a:pt x="548" y="970"/>
                    </a:cubicBezTo>
                    <a:cubicBezTo>
                      <a:pt x="548" y="767"/>
                      <a:pt x="621" y="570"/>
                      <a:pt x="646" y="367"/>
                    </a:cubicBezTo>
                    <a:cubicBezTo>
                      <a:pt x="658" y="275"/>
                      <a:pt x="646" y="189"/>
                      <a:pt x="609" y="109"/>
                    </a:cubicBezTo>
                    <a:cubicBezTo>
                      <a:pt x="578" y="42"/>
                      <a:pt x="512" y="0"/>
                      <a:pt x="4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85"/>
              <p:cNvSpPr/>
              <p:nvPr/>
            </p:nvSpPr>
            <p:spPr>
              <a:xfrm>
                <a:off x="5484600" y="3692475"/>
                <a:ext cx="9875" cy="15900"/>
              </a:xfrm>
              <a:custGeom>
                <a:rect b="b" l="l" r="r" t="t"/>
                <a:pathLst>
                  <a:path extrusionOk="0" h="636" w="395">
                    <a:moveTo>
                      <a:pt x="186" y="0"/>
                    </a:moveTo>
                    <a:cubicBezTo>
                      <a:pt x="150" y="0"/>
                      <a:pt x="112" y="14"/>
                      <a:pt x="87" y="40"/>
                    </a:cubicBezTo>
                    <a:cubicBezTo>
                      <a:pt x="56" y="70"/>
                      <a:pt x="38" y="113"/>
                      <a:pt x="32" y="156"/>
                    </a:cubicBezTo>
                    <a:cubicBezTo>
                      <a:pt x="1" y="322"/>
                      <a:pt x="38" y="501"/>
                      <a:pt x="142" y="636"/>
                    </a:cubicBezTo>
                    <a:cubicBezTo>
                      <a:pt x="314" y="587"/>
                      <a:pt x="394" y="267"/>
                      <a:pt x="376" y="83"/>
                    </a:cubicBezTo>
                    <a:cubicBezTo>
                      <a:pt x="333" y="46"/>
                      <a:pt x="284" y="21"/>
                      <a:pt x="234" y="9"/>
                    </a:cubicBezTo>
                    <a:cubicBezTo>
                      <a:pt x="219" y="3"/>
                      <a:pt x="203" y="0"/>
                      <a:pt x="1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85"/>
              <p:cNvSpPr/>
              <p:nvPr/>
            </p:nvSpPr>
            <p:spPr>
              <a:xfrm>
                <a:off x="5484925" y="3714950"/>
                <a:ext cx="5850" cy="10650"/>
              </a:xfrm>
              <a:custGeom>
                <a:rect b="b" l="l" r="r" t="t"/>
                <a:pathLst>
                  <a:path extrusionOk="0" h="426" w="234">
                    <a:moveTo>
                      <a:pt x="138" y="0"/>
                    </a:moveTo>
                    <a:cubicBezTo>
                      <a:pt x="108" y="0"/>
                      <a:pt x="78" y="13"/>
                      <a:pt x="55" y="38"/>
                    </a:cubicBezTo>
                    <a:cubicBezTo>
                      <a:pt x="19" y="87"/>
                      <a:pt x="0" y="149"/>
                      <a:pt x="19" y="210"/>
                    </a:cubicBezTo>
                    <a:cubicBezTo>
                      <a:pt x="37" y="272"/>
                      <a:pt x="62" y="333"/>
                      <a:pt x="92" y="382"/>
                    </a:cubicBezTo>
                    <a:cubicBezTo>
                      <a:pt x="105" y="401"/>
                      <a:pt x="117" y="425"/>
                      <a:pt x="135" y="425"/>
                    </a:cubicBezTo>
                    <a:cubicBezTo>
                      <a:pt x="160" y="425"/>
                      <a:pt x="185" y="395"/>
                      <a:pt x="197" y="364"/>
                    </a:cubicBezTo>
                    <a:cubicBezTo>
                      <a:pt x="228" y="259"/>
                      <a:pt x="234" y="142"/>
                      <a:pt x="215" y="32"/>
                    </a:cubicBezTo>
                    <a:cubicBezTo>
                      <a:pt x="194" y="11"/>
                      <a:pt x="166" y="0"/>
                      <a:pt x="1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85"/>
              <p:cNvSpPr/>
              <p:nvPr/>
            </p:nvSpPr>
            <p:spPr>
              <a:xfrm>
                <a:off x="5504125" y="3654700"/>
                <a:ext cx="14475" cy="37975"/>
              </a:xfrm>
              <a:custGeom>
                <a:rect b="b" l="l" r="r" t="t"/>
                <a:pathLst>
                  <a:path extrusionOk="0" h="1519" w="579">
                    <a:moveTo>
                      <a:pt x="207" y="1"/>
                    </a:moveTo>
                    <a:cubicBezTo>
                      <a:pt x="145" y="1"/>
                      <a:pt x="90" y="37"/>
                      <a:pt x="62" y="94"/>
                    </a:cubicBezTo>
                    <a:cubicBezTo>
                      <a:pt x="31" y="149"/>
                      <a:pt x="13" y="217"/>
                      <a:pt x="13" y="284"/>
                    </a:cubicBezTo>
                    <a:cubicBezTo>
                      <a:pt x="0" y="561"/>
                      <a:pt x="19" y="831"/>
                      <a:pt x="74" y="1102"/>
                    </a:cubicBezTo>
                    <a:cubicBezTo>
                      <a:pt x="80" y="1200"/>
                      <a:pt x="111" y="1299"/>
                      <a:pt x="154" y="1385"/>
                    </a:cubicBezTo>
                    <a:cubicBezTo>
                      <a:pt x="190" y="1476"/>
                      <a:pt x="269" y="1518"/>
                      <a:pt x="348" y="1518"/>
                    </a:cubicBezTo>
                    <a:cubicBezTo>
                      <a:pt x="444" y="1518"/>
                      <a:pt x="540" y="1454"/>
                      <a:pt x="554" y="1335"/>
                    </a:cubicBezTo>
                    <a:cubicBezTo>
                      <a:pt x="572" y="1249"/>
                      <a:pt x="578" y="1163"/>
                      <a:pt x="566" y="1083"/>
                    </a:cubicBezTo>
                    <a:cubicBezTo>
                      <a:pt x="541" y="788"/>
                      <a:pt x="480" y="493"/>
                      <a:pt x="394" y="211"/>
                    </a:cubicBezTo>
                    <a:cubicBezTo>
                      <a:pt x="363" y="118"/>
                      <a:pt x="314" y="14"/>
                      <a:pt x="222" y="2"/>
                    </a:cubicBezTo>
                    <a:cubicBezTo>
                      <a:pt x="217" y="1"/>
                      <a:pt x="212" y="1"/>
                      <a:pt x="2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85"/>
              <p:cNvSpPr/>
              <p:nvPr/>
            </p:nvSpPr>
            <p:spPr>
              <a:xfrm>
                <a:off x="5510425" y="3696375"/>
                <a:ext cx="12000" cy="27425"/>
              </a:xfrm>
              <a:custGeom>
                <a:rect b="b" l="l" r="r" t="t"/>
                <a:pathLst>
                  <a:path extrusionOk="0" h="1097" w="480">
                    <a:moveTo>
                      <a:pt x="228" y="0"/>
                    </a:moveTo>
                    <a:cubicBezTo>
                      <a:pt x="130" y="7"/>
                      <a:pt x="68" y="105"/>
                      <a:pt x="43" y="203"/>
                    </a:cubicBezTo>
                    <a:cubicBezTo>
                      <a:pt x="0" y="381"/>
                      <a:pt x="31" y="578"/>
                      <a:pt x="62" y="769"/>
                    </a:cubicBezTo>
                    <a:cubicBezTo>
                      <a:pt x="68" y="849"/>
                      <a:pt x="93" y="922"/>
                      <a:pt x="130" y="996"/>
                    </a:cubicBezTo>
                    <a:cubicBezTo>
                      <a:pt x="167" y="1061"/>
                      <a:pt x="233" y="1097"/>
                      <a:pt x="302" y="1097"/>
                    </a:cubicBezTo>
                    <a:cubicBezTo>
                      <a:pt x="312" y="1097"/>
                      <a:pt x="322" y="1096"/>
                      <a:pt x="332" y="1094"/>
                    </a:cubicBezTo>
                    <a:cubicBezTo>
                      <a:pt x="418" y="1058"/>
                      <a:pt x="480" y="972"/>
                      <a:pt x="474" y="873"/>
                    </a:cubicBezTo>
                    <a:cubicBezTo>
                      <a:pt x="468" y="781"/>
                      <a:pt x="449" y="683"/>
                      <a:pt x="431" y="590"/>
                    </a:cubicBezTo>
                    <a:cubicBezTo>
                      <a:pt x="418" y="480"/>
                      <a:pt x="431" y="369"/>
                      <a:pt x="425" y="259"/>
                    </a:cubicBezTo>
                    <a:cubicBezTo>
                      <a:pt x="418" y="197"/>
                      <a:pt x="400" y="136"/>
                      <a:pt x="369" y="86"/>
                    </a:cubicBezTo>
                    <a:cubicBezTo>
                      <a:pt x="339" y="31"/>
                      <a:pt x="283" y="0"/>
                      <a:pt x="2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85"/>
              <p:cNvSpPr/>
              <p:nvPr/>
            </p:nvSpPr>
            <p:spPr>
              <a:xfrm>
                <a:off x="5504425" y="3726575"/>
                <a:ext cx="12175" cy="19075"/>
              </a:xfrm>
              <a:custGeom>
                <a:rect b="b" l="l" r="r" t="t"/>
                <a:pathLst>
                  <a:path extrusionOk="0" h="763" w="487">
                    <a:moveTo>
                      <a:pt x="371" y="0"/>
                    </a:moveTo>
                    <a:cubicBezTo>
                      <a:pt x="364" y="0"/>
                      <a:pt x="357" y="1"/>
                      <a:pt x="351" y="3"/>
                    </a:cubicBezTo>
                    <a:cubicBezTo>
                      <a:pt x="290" y="16"/>
                      <a:pt x="259" y="89"/>
                      <a:pt x="240" y="145"/>
                    </a:cubicBezTo>
                    <a:cubicBezTo>
                      <a:pt x="191" y="274"/>
                      <a:pt x="136" y="397"/>
                      <a:pt x="68" y="513"/>
                    </a:cubicBezTo>
                    <a:cubicBezTo>
                      <a:pt x="44" y="550"/>
                      <a:pt x="25" y="587"/>
                      <a:pt x="13" y="624"/>
                    </a:cubicBezTo>
                    <a:cubicBezTo>
                      <a:pt x="1" y="667"/>
                      <a:pt x="13" y="710"/>
                      <a:pt x="44" y="741"/>
                    </a:cubicBezTo>
                    <a:cubicBezTo>
                      <a:pt x="59" y="756"/>
                      <a:pt x="78" y="762"/>
                      <a:pt x="98" y="762"/>
                    </a:cubicBezTo>
                    <a:cubicBezTo>
                      <a:pt x="144" y="762"/>
                      <a:pt x="196" y="728"/>
                      <a:pt x="222" y="686"/>
                    </a:cubicBezTo>
                    <a:cubicBezTo>
                      <a:pt x="259" y="624"/>
                      <a:pt x="265" y="544"/>
                      <a:pt x="296" y="483"/>
                    </a:cubicBezTo>
                    <a:cubicBezTo>
                      <a:pt x="333" y="421"/>
                      <a:pt x="370" y="366"/>
                      <a:pt x="419" y="311"/>
                    </a:cubicBezTo>
                    <a:cubicBezTo>
                      <a:pt x="462" y="255"/>
                      <a:pt x="486" y="188"/>
                      <a:pt x="486" y="120"/>
                    </a:cubicBezTo>
                    <a:cubicBezTo>
                      <a:pt x="481" y="60"/>
                      <a:pt x="422" y="0"/>
                      <a:pt x="3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85"/>
              <p:cNvSpPr/>
              <p:nvPr/>
            </p:nvSpPr>
            <p:spPr>
              <a:xfrm>
                <a:off x="5496900" y="3745675"/>
                <a:ext cx="7400" cy="13725"/>
              </a:xfrm>
              <a:custGeom>
                <a:rect b="b" l="l" r="r" t="t"/>
                <a:pathLst>
                  <a:path extrusionOk="0" h="549" w="296">
                    <a:moveTo>
                      <a:pt x="195" y="0"/>
                    </a:moveTo>
                    <a:cubicBezTo>
                      <a:pt x="109" y="0"/>
                      <a:pt x="36" y="100"/>
                      <a:pt x="13" y="204"/>
                    </a:cubicBezTo>
                    <a:cubicBezTo>
                      <a:pt x="1" y="321"/>
                      <a:pt x="1" y="432"/>
                      <a:pt x="25" y="549"/>
                    </a:cubicBezTo>
                    <a:cubicBezTo>
                      <a:pt x="197" y="487"/>
                      <a:pt x="296" y="198"/>
                      <a:pt x="210" y="1"/>
                    </a:cubicBezTo>
                    <a:cubicBezTo>
                      <a:pt x="205" y="1"/>
                      <a:pt x="200" y="0"/>
                      <a:pt x="19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85"/>
              <p:cNvSpPr/>
              <p:nvPr/>
            </p:nvSpPr>
            <p:spPr>
              <a:xfrm>
                <a:off x="5316350" y="3273175"/>
                <a:ext cx="93850" cy="201525"/>
              </a:xfrm>
              <a:custGeom>
                <a:rect b="b" l="l" r="r" t="t"/>
                <a:pathLst>
                  <a:path extrusionOk="0" h="8061" w="3754">
                    <a:moveTo>
                      <a:pt x="627" y="0"/>
                    </a:moveTo>
                    <a:cubicBezTo>
                      <a:pt x="627" y="0"/>
                      <a:pt x="320" y="25"/>
                      <a:pt x="0" y="25"/>
                    </a:cubicBezTo>
                    <a:lnTo>
                      <a:pt x="0" y="5065"/>
                    </a:lnTo>
                    <a:cubicBezTo>
                      <a:pt x="0" y="5065"/>
                      <a:pt x="1002" y="5483"/>
                      <a:pt x="1303" y="6252"/>
                    </a:cubicBezTo>
                    <a:cubicBezTo>
                      <a:pt x="1598" y="7026"/>
                      <a:pt x="1942" y="8009"/>
                      <a:pt x="2496" y="8059"/>
                    </a:cubicBezTo>
                    <a:cubicBezTo>
                      <a:pt x="2508" y="8060"/>
                      <a:pt x="2520" y="8060"/>
                      <a:pt x="2533" y="8060"/>
                    </a:cubicBezTo>
                    <a:cubicBezTo>
                      <a:pt x="3080" y="8060"/>
                      <a:pt x="3754" y="7029"/>
                      <a:pt x="3657" y="6872"/>
                    </a:cubicBezTo>
                    <a:cubicBezTo>
                      <a:pt x="3649" y="6857"/>
                      <a:pt x="3634" y="6850"/>
                      <a:pt x="3615" y="6850"/>
                    </a:cubicBezTo>
                    <a:cubicBezTo>
                      <a:pt x="3437" y="6850"/>
                      <a:pt x="2847" y="7453"/>
                      <a:pt x="2575" y="7453"/>
                    </a:cubicBezTo>
                    <a:cubicBezTo>
                      <a:pt x="2564" y="7453"/>
                      <a:pt x="2554" y="7452"/>
                      <a:pt x="2545" y="7450"/>
                    </a:cubicBezTo>
                    <a:cubicBezTo>
                      <a:pt x="2256" y="7395"/>
                      <a:pt x="2090" y="6571"/>
                      <a:pt x="1604" y="5772"/>
                    </a:cubicBezTo>
                    <a:cubicBezTo>
                      <a:pt x="1100" y="4936"/>
                      <a:pt x="701" y="4684"/>
                      <a:pt x="627" y="4610"/>
                    </a:cubicBezTo>
                    <a:cubicBezTo>
                      <a:pt x="547" y="4543"/>
                      <a:pt x="627" y="0"/>
                      <a:pt x="6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85"/>
              <p:cNvSpPr/>
              <p:nvPr/>
            </p:nvSpPr>
            <p:spPr>
              <a:xfrm>
                <a:off x="5328625" y="3274500"/>
                <a:ext cx="76150" cy="17600"/>
              </a:xfrm>
              <a:custGeom>
                <a:rect b="b" l="l" r="r" t="t"/>
                <a:pathLst>
                  <a:path extrusionOk="0" h="704" w="3046">
                    <a:moveTo>
                      <a:pt x="2549" y="0"/>
                    </a:moveTo>
                    <a:cubicBezTo>
                      <a:pt x="2470" y="0"/>
                      <a:pt x="2381" y="8"/>
                      <a:pt x="2281" y="27"/>
                    </a:cubicBezTo>
                    <a:cubicBezTo>
                      <a:pt x="1728" y="126"/>
                      <a:pt x="50" y="230"/>
                      <a:pt x="50" y="230"/>
                    </a:cubicBezTo>
                    <a:lnTo>
                      <a:pt x="1" y="679"/>
                    </a:lnTo>
                    <a:cubicBezTo>
                      <a:pt x="126" y="696"/>
                      <a:pt x="272" y="703"/>
                      <a:pt x="431" y="703"/>
                    </a:cubicBezTo>
                    <a:cubicBezTo>
                      <a:pt x="1414" y="703"/>
                      <a:pt x="2896" y="413"/>
                      <a:pt x="2970" y="292"/>
                    </a:cubicBezTo>
                    <a:cubicBezTo>
                      <a:pt x="3045" y="171"/>
                      <a:pt x="2906" y="0"/>
                      <a:pt x="25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85"/>
              <p:cNvSpPr/>
              <p:nvPr/>
            </p:nvSpPr>
            <p:spPr>
              <a:xfrm>
                <a:off x="5320500" y="3243725"/>
                <a:ext cx="34725" cy="10350"/>
              </a:xfrm>
              <a:custGeom>
                <a:rect b="b" l="l" r="r" t="t"/>
                <a:pathLst>
                  <a:path extrusionOk="0" h="414" w="1389">
                    <a:moveTo>
                      <a:pt x="1149" y="1"/>
                    </a:moveTo>
                    <a:cubicBezTo>
                      <a:pt x="1121" y="1"/>
                      <a:pt x="1091" y="4"/>
                      <a:pt x="1057" y="10"/>
                    </a:cubicBezTo>
                    <a:cubicBezTo>
                      <a:pt x="805" y="60"/>
                      <a:pt x="49" y="72"/>
                      <a:pt x="49" y="72"/>
                    </a:cubicBezTo>
                    <a:lnTo>
                      <a:pt x="0" y="379"/>
                    </a:lnTo>
                    <a:cubicBezTo>
                      <a:pt x="86" y="403"/>
                      <a:pt x="196" y="413"/>
                      <a:pt x="316" y="413"/>
                    </a:cubicBezTo>
                    <a:cubicBezTo>
                      <a:pt x="747" y="413"/>
                      <a:pt x="1308" y="284"/>
                      <a:pt x="1346" y="207"/>
                    </a:cubicBezTo>
                    <a:cubicBezTo>
                      <a:pt x="1389" y="127"/>
                      <a:pt x="1330" y="1"/>
                      <a:pt x="11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85"/>
              <p:cNvSpPr/>
              <p:nvPr/>
            </p:nvSpPr>
            <p:spPr>
              <a:xfrm>
                <a:off x="5316650" y="3228050"/>
                <a:ext cx="26925" cy="9525"/>
              </a:xfrm>
              <a:custGeom>
                <a:rect b="b" l="l" r="r" t="t"/>
                <a:pathLst>
                  <a:path extrusionOk="0" h="381" w="1077">
                    <a:moveTo>
                      <a:pt x="894" y="0"/>
                    </a:moveTo>
                    <a:cubicBezTo>
                      <a:pt x="871" y="0"/>
                      <a:pt x="846" y="3"/>
                      <a:pt x="818" y="10"/>
                    </a:cubicBezTo>
                    <a:cubicBezTo>
                      <a:pt x="627" y="60"/>
                      <a:pt x="37" y="78"/>
                      <a:pt x="37" y="78"/>
                    </a:cubicBezTo>
                    <a:lnTo>
                      <a:pt x="0" y="355"/>
                    </a:lnTo>
                    <a:cubicBezTo>
                      <a:pt x="60" y="373"/>
                      <a:pt x="135" y="381"/>
                      <a:pt x="217" y="381"/>
                    </a:cubicBezTo>
                    <a:cubicBezTo>
                      <a:pt x="552" y="381"/>
                      <a:pt x="1011" y="253"/>
                      <a:pt x="1045" y="189"/>
                    </a:cubicBezTo>
                    <a:cubicBezTo>
                      <a:pt x="1077" y="115"/>
                      <a:pt x="1032" y="0"/>
                      <a:pt x="89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85"/>
              <p:cNvSpPr/>
              <p:nvPr/>
            </p:nvSpPr>
            <p:spPr>
              <a:xfrm>
                <a:off x="5318500" y="3427625"/>
                <a:ext cx="25100" cy="8775"/>
              </a:xfrm>
              <a:custGeom>
                <a:rect b="b" l="l" r="r" t="t"/>
                <a:pathLst>
                  <a:path extrusionOk="0" h="351" w="1004">
                    <a:moveTo>
                      <a:pt x="834" y="0"/>
                    </a:moveTo>
                    <a:cubicBezTo>
                      <a:pt x="818" y="0"/>
                      <a:pt x="800" y="2"/>
                      <a:pt x="781" y="6"/>
                    </a:cubicBezTo>
                    <a:cubicBezTo>
                      <a:pt x="714" y="20"/>
                      <a:pt x="598" y="24"/>
                      <a:pt x="479" y="24"/>
                    </a:cubicBezTo>
                    <a:cubicBezTo>
                      <a:pt x="280" y="24"/>
                      <a:pt x="74" y="12"/>
                      <a:pt x="74" y="12"/>
                    </a:cubicBezTo>
                    <a:lnTo>
                      <a:pt x="0" y="295"/>
                    </a:lnTo>
                    <a:cubicBezTo>
                      <a:pt x="82" y="335"/>
                      <a:pt x="201" y="351"/>
                      <a:pt x="328" y="351"/>
                    </a:cubicBezTo>
                    <a:cubicBezTo>
                      <a:pt x="610" y="351"/>
                      <a:pt x="929" y="272"/>
                      <a:pt x="959" y="209"/>
                    </a:cubicBezTo>
                    <a:cubicBezTo>
                      <a:pt x="1003" y="132"/>
                      <a:pt x="973" y="0"/>
                      <a:pt x="8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85"/>
              <p:cNvSpPr/>
              <p:nvPr/>
            </p:nvSpPr>
            <p:spPr>
              <a:xfrm>
                <a:off x="5318650" y="3446250"/>
                <a:ext cx="24950" cy="8800"/>
              </a:xfrm>
              <a:custGeom>
                <a:rect b="b" l="l" r="r" t="t"/>
                <a:pathLst>
                  <a:path extrusionOk="0" h="352" w="998">
                    <a:moveTo>
                      <a:pt x="821" y="1"/>
                    </a:moveTo>
                    <a:cubicBezTo>
                      <a:pt x="806" y="1"/>
                      <a:pt x="791" y="2"/>
                      <a:pt x="775" y="5"/>
                    </a:cubicBezTo>
                    <a:cubicBezTo>
                      <a:pt x="708" y="18"/>
                      <a:pt x="592" y="23"/>
                      <a:pt x="473" y="23"/>
                    </a:cubicBezTo>
                    <a:cubicBezTo>
                      <a:pt x="274" y="23"/>
                      <a:pt x="68" y="11"/>
                      <a:pt x="68" y="11"/>
                    </a:cubicBezTo>
                    <a:lnTo>
                      <a:pt x="0" y="300"/>
                    </a:lnTo>
                    <a:cubicBezTo>
                      <a:pt x="78" y="337"/>
                      <a:pt x="193" y="352"/>
                      <a:pt x="315" y="352"/>
                    </a:cubicBezTo>
                    <a:cubicBezTo>
                      <a:pt x="597" y="352"/>
                      <a:pt x="923" y="274"/>
                      <a:pt x="953" y="214"/>
                    </a:cubicBezTo>
                    <a:cubicBezTo>
                      <a:pt x="998" y="135"/>
                      <a:pt x="966" y="1"/>
                      <a:pt x="8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85"/>
              <p:cNvSpPr/>
              <p:nvPr/>
            </p:nvSpPr>
            <p:spPr>
              <a:xfrm>
                <a:off x="5318650" y="3464950"/>
                <a:ext cx="24950" cy="8775"/>
              </a:xfrm>
              <a:custGeom>
                <a:rect b="b" l="l" r="r" t="t"/>
                <a:pathLst>
                  <a:path extrusionOk="0" h="351" w="998">
                    <a:moveTo>
                      <a:pt x="828" y="1"/>
                    </a:moveTo>
                    <a:cubicBezTo>
                      <a:pt x="812" y="1"/>
                      <a:pt x="794" y="3"/>
                      <a:pt x="775" y="7"/>
                    </a:cubicBezTo>
                    <a:cubicBezTo>
                      <a:pt x="706" y="18"/>
                      <a:pt x="586" y="22"/>
                      <a:pt x="464" y="22"/>
                    </a:cubicBezTo>
                    <a:cubicBezTo>
                      <a:pt x="268" y="22"/>
                      <a:pt x="68" y="13"/>
                      <a:pt x="68" y="13"/>
                    </a:cubicBezTo>
                    <a:lnTo>
                      <a:pt x="0" y="295"/>
                    </a:lnTo>
                    <a:cubicBezTo>
                      <a:pt x="79" y="335"/>
                      <a:pt x="194" y="350"/>
                      <a:pt x="317" y="350"/>
                    </a:cubicBezTo>
                    <a:cubicBezTo>
                      <a:pt x="599" y="350"/>
                      <a:pt x="925" y="269"/>
                      <a:pt x="959" y="209"/>
                    </a:cubicBezTo>
                    <a:cubicBezTo>
                      <a:pt x="998" y="132"/>
                      <a:pt x="967" y="1"/>
                      <a:pt x="8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85"/>
              <p:cNvSpPr/>
              <p:nvPr/>
            </p:nvSpPr>
            <p:spPr>
              <a:xfrm>
                <a:off x="5318650" y="3483550"/>
                <a:ext cx="24950" cy="8750"/>
              </a:xfrm>
              <a:custGeom>
                <a:rect b="b" l="l" r="r" t="t"/>
                <a:pathLst>
                  <a:path extrusionOk="0" h="350" w="998">
                    <a:moveTo>
                      <a:pt x="828" y="1"/>
                    </a:moveTo>
                    <a:cubicBezTo>
                      <a:pt x="812" y="1"/>
                      <a:pt x="794" y="2"/>
                      <a:pt x="775" y="6"/>
                    </a:cubicBezTo>
                    <a:cubicBezTo>
                      <a:pt x="706" y="18"/>
                      <a:pt x="586" y="22"/>
                      <a:pt x="464" y="22"/>
                    </a:cubicBezTo>
                    <a:cubicBezTo>
                      <a:pt x="268" y="22"/>
                      <a:pt x="68" y="12"/>
                      <a:pt x="68" y="12"/>
                    </a:cubicBezTo>
                    <a:lnTo>
                      <a:pt x="0" y="295"/>
                    </a:lnTo>
                    <a:cubicBezTo>
                      <a:pt x="79" y="334"/>
                      <a:pt x="194" y="350"/>
                      <a:pt x="317" y="350"/>
                    </a:cubicBezTo>
                    <a:cubicBezTo>
                      <a:pt x="599" y="350"/>
                      <a:pt x="925" y="269"/>
                      <a:pt x="959" y="209"/>
                    </a:cubicBezTo>
                    <a:cubicBezTo>
                      <a:pt x="998" y="132"/>
                      <a:pt x="967" y="1"/>
                      <a:pt x="8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85"/>
              <p:cNvSpPr/>
              <p:nvPr/>
            </p:nvSpPr>
            <p:spPr>
              <a:xfrm>
                <a:off x="5318650" y="3502150"/>
                <a:ext cx="24950" cy="8750"/>
              </a:xfrm>
              <a:custGeom>
                <a:rect b="b" l="l" r="r" t="t"/>
                <a:pathLst>
                  <a:path extrusionOk="0" h="350" w="998">
                    <a:moveTo>
                      <a:pt x="832" y="0"/>
                    </a:moveTo>
                    <a:cubicBezTo>
                      <a:pt x="817" y="0"/>
                      <a:pt x="800" y="2"/>
                      <a:pt x="781" y="6"/>
                    </a:cubicBezTo>
                    <a:cubicBezTo>
                      <a:pt x="712" y="20"/>
                      <a:pt x="594" y="24"/>
                      <a:pt x="474" y="24"/>
                    </a:cubicBezTo>
                    <a:cubicBezTo>
                      <a:pt x="274" y="24"/>
                      <a:pt x="68" y="12"/>
                      <a:pt x="68" y="12"/>
                    </a:cubicBezTo>
                    <a:lnTo>
                      <a:pt x="0" y="295"/>
                    </a:lnTo>
                    <a:cubicBezTo>
                      <a:pt x="79" y="334"/>
                      <a:pt x="194" y="350"/>
                      <a:pt x="317" y="350"/>
                    </a:cubicBezTo>
                    <a:cubicBezTo>
                      <a:pt x="599" y="350"/>
                      <a:pt x="925" y="269"/>
                      <a:pt x="959" y="209"/>
                    </a:cubicBezTo>
                    <a:cubicBezTo>
                      <a:pt x="998" y="132"/>
                      <a:pt x="967" y="0"/>
                      <a:pt x="8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85"/>
              <p:cNvSpPr/>
              <p:nvPr/>
            </p:nvSpPr>
            <p:spPr>
              <a:xfrm>
                <a:off x="5318650" y="3520775"/>
                <a:ext cx="24975" cy="8800"/>
              </a:xfrm>
              <a:custGeom>
                <a:rect b="b" l="l" r="r" t="t"/>
                <a:pathLst>
                  <a:path extrusionOk="0" h="352" w="999">
                    <a:moveTo>
                      <a:pt x="825" y="1"/>
                    </a:moveTo>
                    <a:cubicBezTo>
                      <a:pt x="812" y="1"/>
                      <a:pt x="797" y="2"/>
                      <a:pt x="781" y="5"/>
                    </a:cubicBezTo>
                    <a:cubicBezTo>
                      <a:pt x="712" y="19"/>
                      <a:pt x="594" y="23"/>
                      <a:pt x="474" y="23"/>
                    </a:cubicBezTo>
                    <a:cubicBezTo>
                      <a:pt x="274" y="23"/>
                      <a:pt x="68" y="11"/>
                      <a:pt x="68" y="11"/>
                    </a:cubicBezTo>
                    <a:lnTo>
                      <a:pt x="0" y="300"/>
                    </a:lnTo>
                    <a:cubicBezTo>
                      <a:pt x="78" y="337"/>
                      <a:pt x="193" y="352"/>
                      <a:pt x="315" y="352"/>
                    </a:cubicBezTo>
                    <a:cubicBezTo>
                      <a:pt x="598" y="352"/>
                      <a:pt x="925" y="274"/>
                      <a:pt x="959" y="214"/>
                    </a:cubicBezTo>
                    <a:cubicBezTo>
                      <a:pt x="998" y="135"/>
                      <a:pt x="966" y="1"/>
                      <a:pt x="82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85"/>
              <p:cNvSpPr/>
              <p:nvPr/>
            </p:nvSpPr>
            <p:spPr>
              <a:xfrm>
                <a:off x="5318650" y="3539500"/>
                <a:ext cx="24950" cy="8750"/>
              </a:xfrm>
              <a:custGeom>
                <a:rect b="b" l="l" r="r" t="t"/>
                <a:pathLst>
                  <a:path extrusionOk="0" h="350" w="998">
                    <a:moveTo>
                      <a:pt x="832" y="0"/>
                    </a:moveTo>
                    <a:cubicBezTo>
                      <a:pt x="817" y="0"/>
                      <a:pt x="800" y="2"/>
                      <a:pt x="781" y="6"/>
                    </a:cubicBezTo>
                    <a:cubicBezTo>
                      <a:pt x="710" y="18"/>
                      <a:pt x="588" y="21"/>
                      <a:pt x="465" y="21"/>
                    </a:cubicBezTo>
                    <a:cubicBezTo>
                      <a:pt x="268" y="21"/>
                      <a:pt x="68" y="12"/>
                      <a:pt x="68" y="12"/>
                    </a:cubicBezTo>
                    <a:lnTo>
                      <a:pt x="0" y="295"/>
                    </a:lnTo>
                    <a:cubicBezTo>
                      <a:pt x="79" y="334"/>
                      <a:pt x="194" y="349"/>
                      <a:pt x="317" y="349"/>
                    </a:cubicBezTo>
                    <a:cubicBezTo>
                      <a:pt x="599" y="349"/>
                      <a:pt x="925" y="268"/>
                      <a:pt x="959" y="209"/>
                    </a:cubicBezTo>
                    <a:cubicBezTo>
                      <a:pt x="998" y="131"/>
                      <a:pt x="967" y="0"/>
                      <a:pt x="8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2" name="Google Shape;19052;p85"/>
              <p:cNvSpPr/>
              <p:nvPr/>
            </p:nvSpPr>
            <p:spPr>
              <a:xfrm>
                <a:off x="5318650" y="3558125"/>
                <a:ext cx="24975" cy="8700"/>
              </a:xfrm>
              <a:custGeom>
                <a:rect b="b" l="l" r="r" t="t"/>
                <a:pathLst>
                  <a:path extrusionOk="0" h="348" w="999">
                    <a:moveTo>
                      <a:pt x="827" y="0"/>
                    </a:moveTo>
                    <a:cubicBezTo>
                      <a:pt x="813" y="0"/>
                      <a:pt x="797" y="2"/>
                      <a:pt x="781" y="4"/>
                    </a:cubicBezTo>
                    <a:cubicBezTo>
                      <a:pt x="710" y="16"/>
                      <a:pt x="588" y="20"/>
                      <a:pt x="465" y="20"/>
                    </a:cubicBezTo>
                    <a:cubicBezTo>
                      <a:pt x="268" y="20"/>
                      <a:pt x="68" y="11"/>
                      <a:pt x="68" y="11"/>
                    </a:cubicBezTo>
                    <a:lnTo>
                      <a:pt x="0" y="293"/>
                    </a:lnTo>
                    <a:cubicBezTo>
                      <a:pt x="79" y="333"/>
                      <a:pt x="194" y="348"/>
                      <a:pt x="317" y="348"/>
                    </a:cubicBezTo>
                    <a:cubicBezTo>
                      <a:pt x="599" y="348"/>
                      <a:pt x="925" y="267"/>
                      <a:pt x="959" y="207"/>
                    </a:cubicBezTo>
                    <a:cubicBezTo>
                      <a:pt x="998" y="129"/>
                      <a:pt x="966" y="0"/>
                      <a:pt x="8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3" name="Google Shape;19053;p85"/>
              <p:cNvSpPr/>
              <p:nvPr/>
            </p:nvSpPr>
            <p:spPr>
              <a:xfrm>
                <a:off x="5318650" y="3576725"/>
                <a:ext cx="24975" cy="8800"/>
              </a:xfrm>
              <a:custGeom>
                <a:rect b="b" l="l" r="r" t="t"/>
                <a:pathLst>
                  <a:path extrusionOk="0" h="352" w="999">
                    <a:moveTo>
                      <a:pt x="825" y="0"/>
                    </a:moveTo>
                    <a:cubicBezTo>
                      <a:pt x="812" y="0"/>
                      <a:pt x="797" y="1"/>
                      <a:pt x="781" y="4"/>
                    </a:cubicBezTo>
                    <a:cubicBezTo>
                      <a:pt x="710" y="16"/>
                      <a:pt x="589" y="20"/>
                      <a:pt x="467" y="20"/>
                    </a:cubicBezTo>
                    <a:cubicBezTo>
                      <a:pt x="272" y="20"/>
                      <a:pt x="74" y="10"/>
                      <a:pt x="74" y="10"/>
                    </a:cubicBezTo>
                    <a:lnTo>
                      <a:pt x="0" y="299"/>
                    </a:lnTo>
                    <a:cubicBezTo>
                      <a:pt x="78" y="336"/>
                      <a:pt x="193" y="351"/>
                      <a:pt x="316" y="351"/>
                    </a:cubicBezTo>
                    <a:cubicBezTo>
                      <a:pt x="600" y="351"/>
                      <a:pt x="929" y="273"/>
                      <a:pt x="959" y="213"/>
                    </a:cubicBezTo>
                    <a:cubicBezTo>
                      <a:pt x="998" y="135"/>
                      <a:pt x="966" y="0"/>
                      <a:pt x="8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85"/>
              <p:cNvSpPr/>
              <p:nvPr/>
            </p:nvSpPr>
            <p:spPr>
              <a:xfrm>
                <a:off x="5327250" y="3291300"/>
                <a:ext cx="87575" cy="17825"/>
              </a:xfrm>
              <a:custGeom>
                <a:rect b="b" l="l" r="r" t="t"/>
                <a:pathLst>
                  <a:path extrusionOk="0" h="713" w="3503">
                    <a:moveTo>
                      <a:pt x="3184" y="0"/>
                    </a:moveTo>
                    <a:cubicBezTo>
                      <a:pt x="3141" y="0"/>
                      <a:pt x="3093" y="6"/>
                      <a:pt x="3037" y="19"/>
                    </a:cubicBezTo>
                    <a:cubicBezTo>
                      <a:pt x="2158" y="222"/>
                      <a:pt x="56" y="302"/>
                      <a:pt x="56" y="302"/>
                    </a:cubicBezTo>
                    <a:lnTo>
                      <a:pt x="1" y="689"/>
                    </a:lnTo>
                    <a:cubicBezTo>
                      <a:pt x="95" y="705"/>
                      <a:pt x="266" y="712"/>
                      <a:pt x="482" y="712"/>
                    </a:cubicBezTo>
                    <a:cubicBezTo>
                      <a:pt x="1349" y="712"/>
                      <a:pt x="2938" y="597"/>
                      <a:pt x="3185" y="474"/>
                    </a:cubicBezTo>
                    <a:cubicBezTo>
                      <a:pt x="3456" y="333"/>
                      <a:pt x="3502" y="0"/>
                      <a:pt x="31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85"/>
              <p:cNvSpPr/>
              <p:nvPr/>
            </p:nvSpPr>
            <p:spPr>
              <a:xfrm>
                <a:off x="5326625" y="3341450"/>
                <a:ext cx="90125" cy="14725"/>
              </a:xfrm>
              <a:custGeom>
                <a:rect b="b" l="l" r="r" t="t"/>
                <a:pathLst>
                  <a:path extrusionOk="0" h="589" w="3605">
                    <a:moveTo>
                      <a:pt x="3241" y="1"/>
                    </a:moveTo>
                    <a:cubicBezTo>
                      <a:pt x="3207" y="1"/>
                      <a:pt x="3170" y="4"/>
                      <a:pt x="3130" y="11"/>
                    </a:cubicBezTo>
                    <a:cubicBezTo>
                      <a:pt x="2735" y="72"/>
                      <a:pt x="2111" y="89"/>
                      <a:pt x="1531" y="89"/>
                    </a:cubicBezTo>
                    <a:cubicBezTo>
                      <a:pt x="775" y="89"/>
                      <a:pt x="93" y="60"/>
                      <a:pt x="93" y="60"/>
                    </a:cubicBezTo>
                    <a:lnTo>
                      <a:pt x="1" y="472"/>
                    </a:lnTo>
                    <a:cubicBezTo>
                      <a:pt x="272" y="542"/>
                      <a:pt x="1188" y="588"/>
                      <a:pt x="1981" y="588"/>
                    </a:cubicBezTo>
                    <a:cubicBezTo>
                      <a:pt x="2572" y="588"/>
                      <a:pt x="3095" y="563"/>
                      <a:pt x="3234" y="502"/>
                    </a:cubicBezTo>
                    <a:cubicBezTo>
                      <a:pt x="3533" y="373"/>
                      <a:pt x="3604" y="1"/>
                      <a:pt x="32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85"/>
              <p:cNvSpPr/>
              <p:nvPr/>
            </p:nvSpPr>
            <p:spPr>
              <a:xfrm>
                <a:off x="5324325" y="3314650"/>
                <a:ext cx="96775" cy="20050"/>
              </a:xfrm>
              <a:custGeom>
                <a:rect b="b" l="l" r="r" t="t"/>
                <a:pathLst>
                  <a:path extrusionOk="0" h="802" w="3871">
                    <a:moveTo>
                      <a:pt x="3481" y="0"/>
                    </a:moveTo>
                    <a:cubicBezTo>
                      <a:pt x="3439" y="0"/>
                      <a:pt x="3394" y="6"/>
                      <a:pt x="3345" y="19"/>
                    </a:cubicBezTo>
                    <a:cubicBezTo>
                      <a:pt x="2482" y="263"/>
                      <a:pt x="1085" y="293"/>
                      <a:pt x="432" y="293"/>
                    </a:cubicBezTo>
                    <a:cubicBezTo>
                      <a:pt x="210" y="293"/>
                      <a:pt x="75" y="290"/>
                      <a:pt x="75" y="290"/>
                    </a:cubicBezTo>
                    <a:lnTo>
                      <a:pt x="1" y="769"/>
                    </a:lnTo>
                    <a:cubicBezTo>
                      <a:pt x="111" y="792"/>
                      <a:pt x="330" y="802"/>
                      <a:pt x="607" y="802"/>
                    </a:cubicBezTo>
                    <a:cubicBezTo>
                      <a:pt x="1547" y="802"/>
                      <a:pt x="3160" y="683"/>
                      <a:pt x="3492" y="517"/>
                    </a:cubicBezTo>
                    <a:cubicBezTo>
                      <a:pt x="3871" y="328"/>
                      <a:pt x="3788" y="0"/>
                      <a:pt x="34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85"/>
              <p:cNvSpPr/>
              <p:nvPr/>
            </p:nvSpPr>
            <p:spPr>
              <a:xfrm>
                <a:off x="5323400" y="3364600"/>
                <a:ext cx="90150" cy="14750"/>
              </a:xfrm>
              <a:custGeom>
                <a:rect b="b" l="l" r="r" t="t"/>
                <a:pathLst>
                  <a:path extrusionOk="0" h="590" w="3606">
                    <a:moveTo>
                      <a:pt x="112" y="1"/>
                    </a:moveTo>
                    <a:lnTo>
                      <a:pt x="1" y="419"/>
                    </a:lnTo>
                    <a:cubicBezTo>
                      <a:pt x="294" y="508"/>
                      <a:pt x="1436" y="590"/>
                      <a:pt x="2292" y="590"/>
                    </a:cubicBezTo>
                    <a:cubicBezTo>
                      <a:pt x="2728" y="590"/>
                      <a:pt x="3089" y="569"/>
                      <a:pt x="3228" y="517"/>
                    </a:cubicBezTo>
                    <a:cubicBezTo>
                      <a:pt x="3606" y="376"/>
                      <a:pt x="3533" y="54"/>
                      <a:pt x="3220" y="54"/>
                    </a:cubicBezTo>
                    <a:cubicBezTo>
                      <a:pt x="3192" y="54"/>
                      <a:pt x="3162" y="56"/>
                      <a:pt x="3130" y="62"/>
                    </a:cubicBezTo>
                    <a:cubicBezTo>
                      <a:pt x="2835" y="112"/>
                      <a:pt x="2476" y="131"/>
                      <a:pt x="2110" y="131"/>
                    </a:cubicBezTo>
                    <a:cubicBezTo>
                      <a:pt x="1136" y="131"/>
                      <a:pt x="112" y="1"/>
                      <a:pt x="11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85"/>
              <p:cNvSpPr/>
              <p:nvPr/>
            </p:nvSpPr>
            <p:spPr>
              <a:xfrm>
                <a:off x="5319875" y="3384575"/>
                <a:ext cx="92900" cy="16425"/>
              </a:xfrm>
              <a:custGeom>
                <a:rect b="b" l="l" r="r" t="t"/>
                <a:pathLst>
                  <a:path extrusionOk="0" h="657" w="3716">
                    <a:moveTo>
                      <a:pt x="117" y="1"/>
                    </a:moveTo>
                    <a:lnTo>
                      <a:pt x="1" y="363"/>
                    </a:lnTo>
                    <a:cubicBezTo>
                      <a:pt x="368" y="479"/>
                      <a:pt x="2069" y="656"/>
                      <a:pt x="2907" y="656"/>
                    </a:cubicBezTo>
                    <a:cubicBezTo>
                      <a:pt x="3093" y="656"/>
                      <a:pt x="3237" y="648"/>
                      <a:pt x="3314" y="628"/>
                    </a:cubicBezTo>
                    <a:cubicBezTo>
                      <a:pt x="3716" y="523"/>
                      <a:pt x="3632" y="219"/>
                      <a:pt x="3282" y="219"/>
                    </a:cubicBezTo>
                    <a:cubicBezTo>
                      <a:pt x="3262" y="219"/>
                      <a:pt x="3242" y="220"/>
                      <a:pt x="3221" y="222"/>
                    </a:cubicBezTo>
                    <a:cubicBezTo>
                      <a:pt x="3067" y="236"/>
                      <a:pt x="2896" y="243"/>
                      <a:pt x="2715" y="243"/>
                    </a:cubicBezTo>
                    <a:cubicBezTo>
                      <a:pt x="1592" y="243"/>
                      <a:pt x="117" y="1"/>
                      <a:pt x="11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85"/>
              <p:cNvSpPr/>
              <p:nvPr/>
            </p:nvSpPr>
            <p:spPr>
              <a:xfrm>
                <a:off x="5342925" y="3408850"/>
                <a:ext cx="66450" cy="13425"/>
              </a:xfrm>
              <a:custGeom>
                <a:rect b="b" l="l" r="r" t="t"/>
                <a:pathLst>
                  <a:path extrusionOk="0" h="537" w="2658">
                    <a:moveTo>
                      <a:pt x="99" y="1"/>
                    </a:moveTo>
                    <a:lnTo>
                      <a:pt x="1" y="351"/>
                    </a:lnTo>
                    <a:cubicBezTo>
                      <a:pt x="236" y="437"/>
                      <a:pt x="1239" y="536"/>
                      <a:pt x="1875" y="536"/>
                    </a:cubicBezTo>
                    <a:cubicBezTo>
                      <a:pt x="2104" y="536"/>
                      <a:pt x="2286" y="523"/>
                      <a:pt x="2367" y="493"/>
                    </a:cubicBezTo>
                    <a:cubicBezTo>
                      <a:pt x="2658" y="384"/>
                      <a:pt x="2610" y="112"/>
                      <a:pt x="2376" y="112"/>
                    </a:cubicBezTo>
                    <a:cubicBezTo>
                      <a:pt x="2358" y="112"/>
                      <a:pt x="2338" y="114"/>
                      <a:pt x="2318" y="118"/>
                    </a:cubicBezTo>
                    <a:cubicBezTo>
                      <a:pt x="2150" y="144"/>
                      <a:pt x="1957" y="155"/>
                      <a:pt x="1755" y="155"/>
                    </a:cubicBezTo>
                    <a:cubicBezTo>
                      <a:pt x="986" y="155"/>
                      <a:pt x="99" y="1"/>
                      <a:pt x="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85"/>
              <p:cNvSpPr/>
              <p:nvPr/>
            </p:nvSpPr>
            <p:spPr>
              <a:xfrm>
                <a:off x="5355975" y="3429900"/>
                <a:ext cx="49225" cy="11475"/>
              </a:xfrm>
              <a:custGeom>
                <a:rect b="b" l="l" r="r" t="t"/>
                <a:pathLst>
                  <a:path extrusionOk="0" h="459" w="1969">
                    <a:moveTo>
                      <a:pt x="81" y="1"/>
                    </a:moveTo>
                    <a:lnTo>
                      <a:pt x="1" y="333"/>
                    </a:lnTo>
                    <a:cubicBezTo>
                      <a:pt x="153" y="401"/>
                      <a:pt x="750" y="458"/>
                      <a:pt x="1214" y="458"/>
                    </a:cubicBezTo>
                    <a:cubicBezTo>
                      <a:pt x="1465" y="458"/>
                      <a:pt x="1677" y="441"/>
                      <a:pt x="1759" y="401"/>
                    </a:cubicBezTo>
                    <a:cubicBezTo>
                      <a:pt x="1969" y="287"/>
                      <a:pt x="1948" y="32"/>
                      <a:pt x="1775" y="32"/>
                    </a:cubicBezTo>
                    <a:cubicBezTo>
                      <a:pt x="1760" y="32"/>
                      <a:pt x="1745" y="34"/>
                      <a:pt x="1728" y="38"/>
                    </a:cubicBezTo>
                    <a:cubicBezTo>
                      <a:pt x="1555" y="82"/>
                      <a:pt x="1345" y="98"/>
                      <a:pt x="1135" y="98"/>
                    </a:cubicBezTo>
                    <a:cubicBezTo>
                      <a:pt x="612" y="98"/>
                      <a:pt x="81" y="1"/>
                      <a:pt x="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85"/>
              <p:cNvSpPr/>
              <p:nvPr/>
            </p:nvSpPr>
            <p:spPr>
              <a:xfrm>
                <a:off x="5316350" y="3223375"/>
                <a:ext cx="15700" cy="51050"/>
              </a:xfrm>
              <a:custGeom>
                <a:rect b="b" l="l" r="r" t="t"/>
                <a:pathLst>
                  <a:path extrusionOk="0" h="2042" w="628">
                    <a:moveTo>
                      <a:pt x="400" y="1"/>
                    </a:moveTo>
                    <a:cubicBezTo>
                      <a:pt x="301" y="62"/>
                      <a:pt x="0" y="99"/>
                      <a:pt x="0" y="99"/>
                    </a:cubicBezTo>
                    <a:lnTo>
                      <a:pt x="0" y="2017"/>
                    </a:lnTo>
                    <a:cubicBezTo>
                      <a:pt x="31" y="2035"/>
                      <a:pt x="91" y="2042"/>
                      <a:pt x="162" y="2042"/>
                    </a:cubicBezTo>
                    <a:cubicBezTo>
                      <a:pt x="354" y="2042"/>
                      <a:pt x="627" y="1992"/>
                      <a:pt x="627" y="1992"/>
                    </a:cubicBezTo>
                    <a:cubicBezTo>
                      <a:pt x="627" y="1187"/>
                      <a:pt x="400" y="1"/>
                      <a:pt x="4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85"/>
              <p:cNvSpPr/>
              <p:nvPr/>
            </p:nvSpPr>
            <p:spPr>
              <a:xfrm>
                <a:off x="5418525" y="3253825"/>
                <a:ext cx="48900" cy="26900"/>
              </a:xfrm>
              <a:custGeom>
                <a:rect b="b" l="l" r="r" t="t"/>
                <a:pathLst>
                  <a:path extrusionOk="0" h="1076" w="1956">
                    <a:moveTo>
                      <a:pt x="912" y="0"/>
                    </a:moveTo>
                    <a:cubicBezTo>
                      <a:pt x="841" y="0"/>
                      <a:pt x="771" y="8"/>
                      <a:pt x="701" y="24"/>
                    </a:cubicBezTo>
                    <a:cubicBezTo>
                      <a:pt x="314" y="110"/>
                      <a:pt x="31" y="442"/>
                      <a:pt x="1" y="836"/>
                    </a:cubicBezTo>
                    <a:cubicBezTo>
                      <a:pt x="1" y="940"/>
                      <a:pt x="38" y="1069"/>
                      <a:pt x="136" y="1075"/>
                    </a:cubicBezTo>
                    <a:cubicBezTo>
                      <a:pt x="140" y="1076"/>
                      <a:pt x="143" y="1076"/>
                      <a:pt x="147" y="1076"/>
                    </a:cubicBezTo>
                    <a:cubicBezTo>
                      <a:pt x="215" y="1076"/>
                      <a:pt x="268" y="1024"/>
                      <a:pt x="314" y="977"/>
                    </a:cubicBezTo>
                    <a:cubicBezTo>
                      <a:pt x="573" y="732"/>
                      <a:pt x="908" y="606"/>
                      <a:pt x="1245" y="606"/>
                    </a:cubicBezTo>
                    <a:cubicBezTo>
                      <a:pt x="1491" y="606"/>
                      <a:pt x="1737" y="674"/>
                      <a:pt x="1955" y="811"/>
                    </a:cubicBezTo>
                    <a:cubicBezTo>
                      <a:pt x="1943" y="639"/>
                      <a:pt x="1863" y="479"/>
                      <a:pt x="1734" y="362"/>
                    </a:cubicBezTo>
                    <a:cubicBezTo>
                      <a:pt x="1515" y="143"/>
                      <a:pt x="1214" y="0"/>
                      <a:pt x="91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85"/>
              <p:cNvSpPr/>
              <p:nvPr/>
            </p:nvSpPr>
            <p:spPr>
              <a:xfrm>
                <a:off x="5327100" y="3247925"/>
                <a:ext cx="96375" cy="29275"/>
              </a:xfrm>
              <a:custGeom>
                <a:rect b="b" l="l" r="r" t="t"/>
                <a:pathLst>
                  <a:path extrusionOk="0" h="1171" w="3855">
                    <a:moveTo>
                      <a:pt x="3414" y="1"/>
                    </a:moveTo>
                    <a:cubicBezTo>
                      <a:pt x="2952" y="1"/>
                      <a:pt x="2186" y="296"/>
                      <a:pt x="1420" y="408"/>
                    </a:cubicBezTo>
                    <a:cubicBezTo>
                      <a:pt x="1184" y="441"/>
                      <a:pt x="980" y="453"/>
                      <a:pt x="808" y="453"/>
                    </a:cubicBezTo>
                    <a:cubicBezTo>
                      <a:pt x="299" y="453"/>
                      <a:pt x="62" y="346"/>
                      <a:pt x="62" y="346"/>
                    </a:cubicBezTo>
                    <a:lnTo>
                      <a:pt x="0" y="1170"/>
                    </a:lnTo>
                    <a:cubicBezTo>
                      <a:pt x="1125" y="1121"/>
                      <a:pt x="2447" y="728"/>
                      <a:pt x="3074" y="611"/>
                    </a:cubicBezTo>
                    <a:cubicBezTo>
                      <a:pt x="3701" y="500"/>
                      <a:pt x="3854" y="131"/>
                      <a:pt x="3664" y="45"/>
                    </a:cubicBezTo>
                    <a:cubicBezTo>
                      <a:pt x="3596" y="14"/>
                      <a:pt x="3512" y="1"/>
                      <a:pt x="341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85"/>
              <p:cNvSpPr/>
              <p:nvPr/>
            </p:nvSpPr>
            <p:spPr>
              <a:xfrm>
                <a:off x="5316350" y="3408850"/>
                <a:ext cx="12925" cy="181050"/>
              </a:xfrm>
              <a:custGeom>
                <a:rect b="b" l="l" r="r" t="t"/>
                <a:pathLst>
                  <a:path extrusionOk="0" h="7242" w="517">
                    <a:moveTo>
                      <a:pt x="516" y="345"/>
                    </a:moveTo>
                    <a:cubicBezTo>
                      <a:pt x="516" y="345"/>
                      <a:pt x="516" y="345"/>
                      <a:pt x="516" y="345"/>
                    </a:cubicBezTo>
                    <a:lnTo>
                      <a:pt x="516" y="345"/>
                    </a:lnTo>
                    <a:cubicBezTo>
                      <a:pt x="516" y="345"/>
                      <a:pt x="516" y="345"/>
                      <a:pt x="516" y="345"/>
                    </a:cubicBezTo>
                    <a:close/>
                    <a:moveTo>
                      <a:pt x="0" y="1"/>
                    </a:moveTo>
                    <a:lnTo>
                      <a:pt x="0" y="7242"/>
                    </a:lnTo>
                    <a:cubicBezTo>
                      <a:pt x="0" y="7242"/>
                      <a:pt x="323" y="7106"/>
                      <a:pt x="496" y="7106"/>
                    </a:cubicBezTo>
                    <a:cubicBezTo>
                      <a:pt x="503" y="7106"/>
                      <a:pt x="510" y="7106"/>
                      <a:pt x="516" y="7106"/>
                    </a:cubicBezTo>
                    <a:cubicBezTo>
                      <a:pt x="516" y="7106"/>
                      <a:pt x="467" y="985"/>
                      <a:pt x="516" y="345"/>
                    </a:cubicBezTo>
                    <a:lnTo>
                      <a:pt x="516" y="345"/>
                    </a:lnTo>
                    <a:cubicBezTo>
                      <a:pt x="516" y="345"/>
                      <a:pt x="516" y="345"/>
                      <a:pt x="516" y="345"/>
                    </a:cubicBezTo>
                    <a:cubicBezTo>
                      <a:pt x="513" y="345"/>
                      <a:pt x="311" y="1"/>
                      <a:pt x="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85"/>
              <p:cNvSpPr/>
              <p:nvPr/>
            </p:nvSpPr>
            <p:spPr>
              <a:xfrm>
                <a:off x="5253800" y="3060800"/>
                <a:ext cx="126025" cy="150325"/>
              </a:xfrm>
              <a:custGeom>
                <a:rect b="b" l="l" r="r" t="t"/>
                <a:pathLst>
                  <a:path extrusionOk="0" h="6013" w="5041">
                    <a:moveTo>
                      <a:pt x="1426" y="2085"/>
                    </a:moveTo>
                    <a:cubicBezTo>
                      <a:pt x="1521" y="2085"/>
                      <a:pt x="1616" y="2099"/>
                      <a:pt x="1703" y="2127"/>
                    </a:cubicBezTo>
                    <a:cubicBezTo>
                      <a:pt x="1949" y="2213"/>
                      <a:pt x="2152" y="2392"/>
                      <a:pt x="2281" y="2625"/>
                    </a:cubicBezTo>
                    <a:cubicBezTo>
                      <a:pt x="2355" y="2760"/>
                      <a:pt x="2398" y="2914"/>
                      <a:pt x="2342" y="3055"/>
                    </a:cubicBezTo>
                    <a:cubicBezTo>
                      <a:pt x="2275" y="3215"/>
                      <a:pt x="2090" y="3314"/>
                      <a:pt x="1906" y="3387"/>
                    </a:cubicBezTo>
                    <a:cubicBezTo>
                      <a:pt x="1752" y="3461"/>
                      <a:pt x="1586" y="3504"/>
                      <a:pt x="1414" y="3523"/>
                    </a:cubicBezTo>
                    <a:cubicBezTo>
                      <a:pt x="1388" y="3525"/>
                      <a:pt x="1363" y="3527"/>
                      <a:pt x="1337" y="3527"/>
                    </a:cubicBezTo>
                    <a:cubicBezTo>
                      <a:pt x="1191" y="3527"/>
                      <a:pt x="1050" y="3482"/>
                      <a:pt x="935" y="3394"/>
                    </a:cubicBezTo>
                    <a:cubicBezTo>
                      <a:pt x="775" y="3258"/>
                      <a:pt x="744" y="3049"/>
                      <a:pt x="744" y="2859"/>
                    </a:cubicBezTo>
                    <a:cubicBezTo>
                      <a:pt x="744" y="2650"/>
                      <a:pt x="763" y="2422"/>
                      <a:pt x="922" y="2263"/>
                    </a:cubicBezTo>
                    <a:cubicBezTo>
                      <a:pt x="1046" y="2143"/>
                      <a:pt x="1235" y="2085"/>
                      <a:pt x="1426" y="2085"/>
                    </a:cubicBezTo>
                    <a:close/>
                    <a:moveTo>
                      <a:pt x="3664" y="2085"/>
                    </a:moveTo>
                    <a:cubicBezTo>
                      <a:pt x="3854" y="2085"/>
                      <a:pt x="4042" y="2143"/>
                      <a:pt x="4162" y="2263"/>
                    </a:cubicBezTo>
                    <a:cubicBezTo>
                      <a:pt x="4328" y="2422"/>
                      <a:pt x="4346" y="2650"/>
                      <a:pt x="4346" y="2859"/>
                    </a:cubicBezTo>
                    <a:cubicBezTo>
                      <a:pt x="4340" y="3049"/>
                      <a:pt x="4309" y="3258"/>
                      <a:pt x="4149" y="3394"/>
                    </a:cubicBezTo>
                    <a:lnTo>
                      <a:pt x="4156" y="3394"/>
                    </a:lnTo>
                    <a:cubicBezTo>
                      <a:pt x="4035" y="3482"/>
                      <a:pt x="3893" y="3527"/>
                      <a:pt x="3747" y="3527"/>
                    </a:cubicBezTo>
                    <a:cubicBezTo>
                      <a:pt x="3722" y="3527"/>
                      <a:pt x="3696" y="3525"/>
                      <a:pt x="3670" y="3523"/>
                    </a:cubicBezTo>
                    <a:cubicBezTo>
                      <a:pt x="3504" y="3504"/>
                      <a:pt x="3338" y="3461"/>
                      <a:pt x="3178" y="3387"/>
                    </a:cubicBezTo>
                    <a:cubicBezTo>
                      <a:pt x="3000" y="3314"/>
                      <a:pt x="2816" y="3215"/>
                      <a:pt x="2748" y="3055"/>
                    </a:cubicBezTo>
                    <a:cubicBezTo>
                      <a:pt x="2693" y="2914"/>
                      <a:pt x="2736" y="2760"/>
                      <a:pt x="2809" y="2625"/>
                    </a:cubicBezTo>
                    <a:cubicBezTo>
                      <a:pt x="2932" y="2392"/>
                      <a:pt x="3141" y="2213"/>
                      <a:pt x="3387" y="2127"/>
                    </a:cubicBezTo>
                    <a:cubicBezTo>
                      <a:pt x="3475" y="2099"/>
                      <a:pt x="3569" y="2085"/>
                      <a:pt x="3664" y="2085"/>
                    </a:cubicBezTo>
                    <a:close/>
                    <a:moveTo>
                      <a:pt x="2521" y="3406"/>
                    </a:moveTo>
                    <a:cubicBezTo>
                      <a:pt x="2668" y="3406"/>
                      <a:pt x="2920" y="3781"/>
                      <a:pt x="2951" y="3984"/>
                    </a:cubicBezTo>
                    <a:cubicBezTo>
                      <a:pt x="2982" y="4153"/>
                      <a:pt x="2948" y="4254"/>
                      <a:pt x="2840" y="4254"/>
                    </a:cubicBezTo>
                    <a:cubicBezTo>
                      <a:pt x="2818" y="4254"/>
                      <a:pt x="2794" y="4250"/>
                      <a:pt x="2766" y="4242"/>
                    </a:cubicBezTo>
                    <a:cubicBezTo>
                      <a:pt x="2600" y="4199"/>
                      <a:pt x="2613" y="3984"/>
                      <a:pt x="2521" y="3984"/>
                    </a:cubicBezTo>
                    <a:cubicBezTo>
                      <a:pt x="2435" y="3984"/>
                      <a:pt x="2447" y="4199"/>
                      <a:pt x="2281" y="4242"/>
                    </a:cubicBezTo>
                    <a:cubicBezTo>
                      <a:pt x="2253" y="4250"/>
                      <a:pt x="2229" y="4254"/>
                      <a:pt x="2208" y="4254"/>
                    </a:cubicBezTo>
                    <a:cubicBezTo>
                      <a:pt x="2099" y="4254"/>
                      <a:pt x="2066" y="4153"/>
                      <a:pt x="2096" y="3984"/>
                    </a:cubicBezTo>
                    <a:cubicBezTo>
                      <a:pt x="2127" y="3781"/>
                      <a:pt x="2373" y="3406"/>
                      <a:pt x="2521" y="3406"/>
                    </a:cubicBezTo>
                    <a:close/>
                    <a:moveTo>
                      <a:pt x="1099" y="4308"/>
                    </a:moveTo>
                    <a:cubicBezTo>
                      <a:pt x="1109" y="4308"/>
                      <a:pt x="1120" y="4312"/>
                      <a:pt x="1131" y="4322"/>
                    </a:cubicBezTo>
                    <a:cubicBezTo>
                      <a:pt x="1254" y="4432"/>
                      <a:pt x="1832" y="4690"/>
                      <a:pt x="2527" y="4690"/>
                    </a:cubicBezTo>
                    <a:cubicBezTo>
                      <a:pt x="3221" y="4690"/>
                      <a:pt x="3799" y="4432"/>
                      <a:pt x="3928" y="4322"/>
                    </a:cubicBezTo>
                    <a:cubicBezTo>
                      <a:pt x="3939" y="4312"/>
                      <a:pt x="3950" y="4308"/>
                      <a:pt x="3959" y="4308"/>
                    </a:cubicBezTo>
                    <a:cubicBezTo>
                      <a:pt x="4058" y="4308"/>
                      <a:pt x="4085" y="4759"/>
                      <a:pt x="3928" y="4955"/>
                    </a:cubicBezTo>
                    <a:cubicBezTo>
                      <a:pt x="3744" y="5164"/>
                      <a:pt x="3068" y="5643"/>
                      <a:pt x="2527" y="5643"/>
                    </a:cubicBezTo>
                    <a:cubicBezTo>
                      <a:pt x="1986" y="5643"/>
                      <a:pt x="1310" y="5170"/>
                      <a:pt x="1131" y="4955"/>
                    </a:cubicBezTo>
                    <a:cubicBezTo>
                      <a:pt x="969" y="4753"/>
                      <a:pt x="995" y="4308"/>
                      <a:pt x="1099" y="4308"/>
                    </a:cubicBezTo>
                    <a:close/>
                    <a:moveTo>
                      <a:pt x="2521" y="1"/>
                    </a:moveTo>
                    <a:cubicBezTo>
                      <a:pt x="50" y="1"/>
                      <a:pt x="0" y="984"/>
                      <a:pt x="185" y="2920"/>
                    </a:cubicBezTo>
                    <a:cubicBezTo>
                      <a:pt x="369" y="4863"/>
                      <a:pt x="1654" y="6012"/>
                      <a:pt x="2521" y="6012"/>
                    </a:cubicBezTo>
                    <a:cubicBezTo>
                      <a:pt x="3393" y="6012"/>
                      <a:pt x="4678" y="4863"/>
                      <a:pt x="4862" y="2920"/>
                    </a:cubicBezTo>
                    <a:cubicBezTo>
                      <a:pt x="5041" y="978"/>
                      <a:pt x="5004" y="1"/>
                      <a:pt x="25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85"/>
              <p:cNvSpPr/>
              <p:nvPr/>
            </p:nvSpPr>
            <p:spPr>
              <a:xfrm>
                <a:off x="5307425" y="3178825"/>
                <a:ext cx="8950" cy="10800"/>
              </a:xfrm>
              <a:custGeom>
                <a:rect b="b" l="l" r="r" t="t"/>
                <a:pathLst>
                  <a:path extrusionOk="0" h="432" w="358">
                    <a:moveTo>
                      <a:pt x="201" y="0"/>
                    </a:moveTo>
                    <a:cubicBezTo>
                      <a:pt x="156" y="0"/>
                      <a:pt x="111" y="11"/>
                      <a:pt x="93" y="37"/>
                    </a:cubicBezTo>
                    <a:cubicBezTo>
                      <a:pt x="50" y="99"/>
                      <a:pt x="1" y="283"/>
                      <a:pt x="50" y="351"/>
                    </a:cubicBezTo>
                    <a:cubicBezTo>
                      <a:pt x="88" y="401"/>
                      <a:pt x="175" y="432"/>
                      <a:pt x="240" y="432"/>
                    </a:cubicBezTo>
                    <a:cubicBezTo>
                      <a:pt x="270" y="432"/>
                      <a:pt x="295" y="425"/>
                      <a:pt x="308" y="412"/>
                    </a:cubicBezTo>
                    <a:cubicBezTo>
                      <a:pt x="357" y="375"/>
                      <a:pt x="339" y="86"/>
                      <a:pt x="326" y="43"/>
                    </a:cubicBezTo>
                    <a:cubicBezTo>
                      <a:pt x="323" y="19"/>
                      <a:pt x="261" y="0"/>
                      <a:pt x="2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85"/>
              <p:cNvSpPr/>
              <p:nvPr/>
            </p:nvSpPr>
            <p:spPr>
              <a:xfrm>
                <a:off x="5306500" y="3190200"/>
                <a:ext cx="9400" cy="10600"/>
              </a:xfrm>
              <a:custGeom>
                <a:rect b="b" l="l" r="r" t="t"/>
                <a:pathLst>
                  <a:path extrusionOk="0" h="424" w="376">
                    <a:moveTo>
                      <a:pt x="130" y="0"/>
                    </a:moveTo>
                    <a:cubicBezTo>
                      <a:pt x="102" y="0"/>
                      <a:pt x="80" y="5"/>
                      <a:pt x="68" y="19"/>
                    </a:cubicBezTo>
                    <a:cubicBezTo>
                      <a:pt x="25" y="68"/>
                      <a:pt x="1" y="338"/>
                      <a:pt x="38" y="363"/>
                    </a:cubicBezTo>
                    <a:cubicBezTo>
                      <a:pt x="65" y="381"/>
                      <a:pt x="191" y="423"/>
                      <a:pt x="272" y="423"/>
                    </a:cubicBezTo>
                    <a:cubicBezTo>
                      <a:pt x="300" y="423"/>
                      <a:pt x="322" y="418"/>
                      <a:pt x="333" y="406"/>
                    </a:cubicBezTo>
                    <a:cubicBezTo>
                      <a:pt x="376" y="357"/>
                      <a:pt x="351" y="86"/>
                      <a:pt x="333" y="62"/>
                    </a:cubicBezTo>
                    <a:cubicBezTo>
                      <a:pt x="315" y="39"/>
                      <a:pt x="204" y="0"/>
                      <a:pt x="1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85"/>
              <p:cNvSpPr/>
              <p:nvPr/>
            </p:nvSpPr>
            <p:spPr>
              <a:xfrm>
                <a:off x="5301425" y="3178325"/>
                <a:ext cx="6325" cy="8975"/>
              </a:xfrm>
              <a:custGeom>
                <a:rect b="b" l="l" r="r" t="t"/>
                <a:pathLst>
                  <a:path extrusionOk="0" h="359" w="253">
                    <a:moveTo>
                      <a:pt x="134" y="0"/>
                    </a:moveTo>
                    <a:cubicBezTo>
                      <a:pt x="103" y="0"/>
                      <a:pt x="72" y="9"/>
                      <a:pt x="56" y="33"/>
                    </a:cubicBezTo>
                    <a:cubicBezTo>
                      <a:pt x="25" y="88"/>
                      <a:pt x="1" y="254"/>
                      <a:pt x="32" y="297"/>
                    </a:cubicBezTo>
                    <a:cubicBezTo>
                      <a:pt x="69" y="340"/>
                      <a:pt x="130" y="358"/>
                      <a:pt x="185" y="358"/>
                    </a:cubicBezTo>
                    <a:cubicBezTo>
                      <a:pt x="234" y="352"/>
                      <a:pt x="253" y="94"/>
                      <a:pt x="234" y="39"/>
                    </a:cubicBezTo>
                    <a:cubicBezTo>
                      <a:pt x="224" y="17"/>
                      <a:pt x="178" y="0"/>
                      <a:pt x="1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85"/>
              <p:cNvSpPr/>
              <p:nvPr/>
            </p:nvSpPr>
            <p:spPr>
              <a:xfrm>
                <a:off x="5300350" y="3188425"/>
                <a:ext cx="6025" cy="8575"/>
              </a:xfrm>
              <a:custGeom>
                <a:rect b="b" l="l" r="r" t="t"/>
                <a:pathLst>
                  <a:path extrusionOk="0" h="343" w="241">
                    <a:moveTo>
                      <a:pt x="105" y="0"/>
                    </a:moveTo>
                    <a:cubicBezTo>
                      <a:pt x="79" y="0"/>
                      <a:pt x="53" y="7"/>
                      <a:pt x="32" y="22"/>
                    </a:cubicBezTo>
                    <a:cubicBezTo>
                      <a:pt x="1" y="53"/>
                      <a:pt x="1" y="219"/>
                      <a:pt x="13" y="262"/>
                    </a:cubicBezTo>
                    <a:cubicBezTo>
                      <a:pt x="47" y="312"/>
                      <a:pt x="106" y="342"/>
                      <a:pt x="168" y="342"/>
                    </a:cubicBezTo>
                    <a:cubicBezTo>
                      <a:pt x="174" y="342"/>
                      <a:pt x="180" y="342"/>
                      <a:pt x="185" y="342"/>
                    </a:cubicBezTo>
                    <a:cubicBezTo>
                      <a:pt x="234" y="323"/>
                      <a:pt x="241" y="108"/>
                      <a:pt x="210" y="46"/>
                    </a:cubicBezTo>
                    <a:cubicBezTo>
                      <a:pt x="184" y="17"/>
                      <a:pt x="144" y="0"/>
                      <a:pt x="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85"/>
              <p:cNvSpPr/>
              <p:nvPr/>
            </p:nvSpPr>
            <p:spPr>
              <a:xfrm>
                <a:off x="5295300" y="3177425"/>
                <a:ext cx="8000" cy="9100"/>
              </a:xfrm>
              <a:custGeom>
                <a:rect b="b" l="l" r="r" t="t"/>
                <a:pathLst>
                  <a:path extrusionOk="0" h="364" w="320">
                    <a:moveTo>
                      <a:pt x="86" y="1"/>
                    </a:moveTo>
                    <a:cubicBezTo>
                      <a:pt x="31" y="1"/>
                      <a:pt x="0" y="265"/>
                      <a:pt x="135" y="364"/>
                    </a:cubicBezTo>
                    <a:cubicBezTo>
                      <a:pt x="172" y="321"/>
                      <a:pt x="197" y="259"/>
                      <a:pt x="209" y="198"/>
                    </a:cubicBezTo>
                    <a:cubicBezTo>
                      <a:pt x="215" y="112"/>
                      <a:pt x="320" y="13"/>
                      <a:pt x="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85"/>
              <p:cNvSpPr/>
              <p:nvPr/>
            </p:nvSpPr>
            <p:spPr>
              <a:xfrm>
                <a:off x="5293600" y="3186050"/>
                <a:ext cx="5700" cy="7875"/>
              </a:xfrm>
              <a:custGeom>
                <a:rect b="b" l="l" r="r" t="t"/>
                <a:pathLst>
                  <a:path extrusionOk="0" h="315" w="228">
                    <a:moveTo>
                      <a:pt x="123" y="0"/>
                    </a:moveTo>
                    <a:cubicBezTo>
                      <a:pt x="43" y="37"/>
                      <a:pt x="0" y="135"/>
                      <a:pt x="19" y="221"/>
                    </a:cubicBezTo>
                    <a:cubicBezTo>
                      <a:pt x="23" y="277"/>
                      <a:pt x="97" y="315"/>
                      <a:pt x="142" y="315"/>
                    </a:cubicBezTo>
                    <a:cubicBezTo>
                      <a:pt x="156" y="315"/>
                      <a:pt x="168" y="311"/>
                      <a:pt x="173" y="301"/>
                    </a:cubicBezTo>
                    <a:cubicBezTo>
                      <a:pt x="228" y="185"/>
                      <a:pt x="123" y="0"/>
                      <a:pt x="1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85"/>
              <p:cNvSpPr/>
              <p:nvPr/>
            </p:nvSpPr>
            <p:spPr>
              <a:xfrm>
                <a:off x="5290075" y="3174900"/>
                <a:ext cx="5850" cy="8700"/>
              </a:xfrm>
              <a:custGeom>
                <a:rect b="b" l="l" r="r" t="t"/>
                <a:pathLst>
                  <a:path extrusionOk="0" h="348" w="234">
                    <a:moveTo>
                      <a:pt x="64" y="1"/>
                    </a:moveTo>
                    <a:cubicBezTo>
                      <a:pt x="53" y="1"/>
                      <a:pt x="43" y="3"/>
                      <a:pt x="37" y="10"/>
                    </a:cubicBezTo>
                    <a:cubicBezTo>
                      <a:pt x="0" y="40"/>
                      <a:pt x="0" y="206"/>
                      <a:pt x="6" y="256"/>
                    </a:cubicBezTo>
                    <a:cubicBezTo>
                      <a:pt x="12" y="305"/>
                      <a:pt x="111" y="348"/>
                      <a:pt x="160" y="348"/>
                    </a:cubicBezTo>
                    <a:cubicBezTo>
                      <a:pt x="209" y="348"/>
                      <a:pt x="234" y="90"/>
                      <a:pt x="197" y="59"/>
                    </a:cubicBezTo>
                    <a:cubicBezTo>
                      <a:pt x="172" y="39"/>
                      <a:pt x="106" y="1"/>
                      <a:pt x="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85"/>
              <p:cNvSpPr/>
              <p:nvPr/>
            </p:nvSpPr>
            <p:spPr>
              <a:xfrm>
                <a:off x="5288675" y="3183800"/>
                <a:ext cx="5250" cy="6925"/>
              </a:xfrm>
              <a:custGeom>
                <a:rect b="b" l="l" r="r" t="t"/>
                <a:pathLst>
                  <a:path extrusionOk="0" h="277" w="210">
                    <a:moveTo>
                      <a:pt x="69" y="0"/>
                    </a:moveTo>
                    <a:cubicBezTo>
                      <a:pt x="61" y="0"/>
                      <a:pt x="55" y="1"/>
                      <a:pt x="50" y="4"/>
                    </a:cubicBezTo>
                    <a:cubicBezTo>
                      <a:pt x="13" y="59"/>
                      <a:pt x="1" y="127"/>
                      <a:pt x="13" y="188"/>
                    </a:cubicBezTo>
                    <a:cubicBezTo>
                      <a:pt x="24" y="227"/>
                      <a:pt x="90" y="276"/>
                      <a:pt x="130" y="276"/>
                    </a:cubicBezTo>
                    <a:cubicBezTo>
                      <a:pt x="135" y="276"/>
                      <a:pt x="139" y="276"/>
                      <a:pt x="142" y="275"/>
                    </a:cubicBezTo>
                    <a:cubicBezTo>
                      <a:pt x="179" y="262"/>
                      <a:pt x="210" y="90"/>
                      <a:pt x="204" y="59"/>
                    </a:cubicBezTo>
                    <a:cubicBezTo>
                      <a:pt x="193" y="39"/>
                      <a:pt x="112" y="0"/>
                      <a:pt x="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85"/>
              <p:cNvSpPr/>
              <p:nvPr/>
            </p:nvSpPr>
            <p:spPr>
              <a:xfrm>
                <a:off x="5285150" y="3173800"/>
                <a:ext cx="4025" cy="6800"/>
              </a:xfrm>
              <a:custGeom>
                <a:rect b="b" l="l" r="r" t="t"/>
                <a:pathLst>
                  <a:path extrusionOk="0" h="272" w="161">
                    <a:moveTo>
                      <a:pt x="78" y="1"/>
                    </a:moveTo>
                    <a:cubicBezTo>
                      <a:pt x="58" y="1"/>
                      <a:pt x="40" y="4"/>
                      <a:pt x="31" y="11"/>
                    </a:cubicBezTo>
                    <a:cubicBezTo>
                      <a:pt x="0" y="35"/>
                      <a:pt x="19" y="177"/>
                      <a:pt x="31" y="226"/>
                    </a:cubicBezTo>
                    <a:cubicBezTo>
                      <a:pt x="36" y="262"/>
                      <a:pt x="80" y="272"/>
                      <a:pt x="113" y="272"/>
                    </a:cubicBezTo>
                    <a:cubicBezTo>
                      <a:pt x="125" y="272"/>
                      <a:pt x="135" y="270"/>
                      <a:pt x="142" y="269"/>
                    </a:cubicBezTo>
                    <a:cubicBezTo>
                      <a:pt x="160" y="263"/>
                      <a:pt x="154" y="54"/>
                      <a:pt x="154" y="35"/>
                    </a:cubicBezTo>
                    <a:cubicBezTo>
                      <a:pt x="154" y="12"/>
                      <a:pt x="114" y="1"/>
                      <a:pt x="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85"/>
              <p:cNvSpPr/>
              <p:nvPr/>
            </p:nvSpPr>
            <p:spPr>
              <a:xfrm>
                <a:off x="5280850" y="3171125"/>
                <a:ext cx="3700" cy="7100"/>
              </a:xfrm>
              <a:custGeom>
                <a:rect b="b" l="l" r="r" t="t"/>
                <a:pathLst>
                  <a:path extrusionOk="0" h="284" w="148">
                    <a:moveTo>
                      <a:pt x="42" y="0"/>
                    </a:moveTo>
                    <a:cubicBezTo>
                      <a:pt x="41" y="0"/>
                      <a:pt x="39" y="1"/>
                      <a:pt x="37" y="1"/>
                    </a:cubicBezTo>
                    <a:cubicBezTo>
                      <a:pt x="6" y="7"/>
                      <a:pt x="0" y="155"/>
                      <a:pt x="13" y="198"/>
                    </a:cubicBezTo>
                    <a:cubicBezTo>
                      <a:pt x="31" y="234"/>
                      <a:pt x="68" y="271"/>
                      <a:pt x="111" y="284"/>
                    </a:cubicBezTo>
                    <a:cubicBezTo>
                      <a:pt x="112" y="284"/>
                      <a:pt x="112" y="284"/>
                      <a:pt x="113" y="284"/>
                    </a:cubicBezTo>
                    <a:cubicBezTo>
                      <a:pt x="148" y="284"/>
                      <a:pt x="148" y="117"/>
                      <a:pt x="142" y="87"/>
                    </a:cubicBezTo>
                    <a:cubicBezTo>
                      <a:pt x="136" y="58"/>
                      <a:pt x="80" y="0"/>
                      <a:pt x="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85"/>
              <p:cNvSpPr/>
              <p:nvPr/>
            </p:nvSpPr>
            <p:spPr>
              <a:xfrm>
                <a:off x="5283600" y="3180900"/>
                <a:ext cx="4950" cy="6250"/>
              </a:xfrm>
              <a:custGeom>
                <a:rect b="b" l="l" r="r" t="t"/>
                <a:pathLst>
                  <a:path extrusionOk="0" h="250" w="198">
                    <a:moveTo>
                      <a:pt x="42" y="0"/>
                    </a:moveTo>
                    <a:cubicBezTo>
                      <a:pt x="37" y="0"/>
                      <a:pt x="34" y="1"/>
                      <a:pt x="32" y="3"/>
                    </a:cubicBezTo>
                    <a:cubicBezTo>
                      <a:pt x="7" y="59"/>
                      <a:pt x="1" y="120"/>
                      <a:pt x="19" y="182"/>
                    </a:cubicBezTo>
                    <a:cubicBezTo>
                      <a:pt x="43" y="199"/>
                      <a:pt x="110" y="250"/>
                      <a:pt x="143" y="250"/>
                    </a:cubicBezTo>
                    <a:cubicBezTo>
                      <a:pt x="145" y="250"/>
                      <a:pt x="147" y="249"/>
                      <a:pt x="148" y="249"/>
                    </a:cubicBezTo>
                    <a:cubicBezTo>
                      <a:pt x="179" y="237"/>
                      <a:pt x="198" y="95"/>
                      <a:pt x="185" y="71"/>
                    </a:cubicBezTo>
                    <a:cubicBezTo>
                      <a:pt x="174" y="55"/>
                      <a:pt x="78" y="0"/>
                      <a:pt x="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85"/>
              <p:cNvSpPr/>
              <p:nvPr/>
            </p:nvSpPr>
            <p:spPr>
              <a:xfrm>
                <a:off x="5280525" y="3178150"/>
                <a:ext cx="2800" cy="5175"/>
              </a:xfrm>
              <a:custGeom>
                <a:rect b="b" l="l" r="r" t="t"/>
                <a:pathLst>
                  <a:path extrusionOk="0" h="207" w="112">
                    <a:moveTo>
                      <a:pt x="33" y="1"/>
                    </a:moveTo>
                    <a:cubicBezTo>
                      <a:pt x="30" y="1"/>
                      <a:pt x="28" y="1"/>
                      <a:pt x="26" y="3"/>
                    </a:cubicBezTo>
                    <a:cubicBezTo>
                      <a:pt x="7" y="9"/>
                      <a:pt x="1" y="169"/>
                      <a:pt x="87" y="205"/>
                    </a:cubicBezTo>
                    <a:cubicBezTo>
                      <a:pt x="88" y="206"/>
                      <a:pt x="89" y="206"/>
                      <a:pt x="90" y="206"/>
                    </a:cubicBezTo>
                    <a:cubicBezTo>
                      <a:pt x="111" y="206"/>
                      <a:pt x="105" y="81"/>
                      <a:pt x="105" y="58"/>
                    </a:cubicBezTo>
                    <a:cubicBezTo>
                      <a:pt x="105" y="42"/>
                      <a:pt x="57" y="1"/>
                      <a:pt x="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85"/>
              <p:cNvSpPr/>
              <p:nvPr/>
            </p:nvSpPr>
            <p:spPr>
              <a:xfrm>
                <a:off x="5317425" y="3178900"/>
                <a:ext cx="8925" cy="10650"/>
              </a:xfrm>
              <a:custGeom>
                <a:rect b="b" l="l" r="r" t="t"/>
                <a:pathLst>
                  <a:path extrusionOk="0" h="426" w="357">
                    <a:moveTo>
                      <a:pt x="165" y="1"/>
                    </a:moveTo>
                    <a:cubicBezTo>
                      <a:pt x="100" y="1"/>
                      <a:pt x="31" y="22"/>
                      <a:pt x="31" y="40"/>
                    </a:cubicBezTo>
                    <a:cubicBezTo>
                      <a:pt x="31" y="77"/>
                      <a:pt x="0" y="372"/>
                      <a:pt x="49" y="409"/>
                    </a:cubicBezTo>
                    <a:cubicBezTo>
                      <a:pt x="63" y="420"/>
                      <a:pt x="87" y="426"/>
                      <a:pt x="116" y="426"/>
                    </a:cubicBezTo>
                    <a:cubicBezTo>
                      <a:pt x="181" y="426"/>
                      <a:pt x="269" y="399"/>
                      <a:pt x="307" y="348"/>
                    </a:cubicBezTo>
                    <a:cubicBezTo>
                      <a:pt x="357" y="280"/>
                      <a:pt x="307" y="96"/>
                      <a:pt x="264" y="34"/>
                    </a:cubicBezTo>
                    <a:cubicBezTo>
                      <a:pt x="247" y="10"/>
                      <a:pt x="207" y="1"/>
                      <a:pt x="1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85"/>
              <p:cNvSpPr/>
              <p:nvPr/>
            </p:nvSpPr>
            <p:spPr>
              <a:xfrm>
                <a:off x="5317875" y="3190175"/>
                <a:ext cx="9400" cy="10550"/>
              </a:xfrm>
              <a:custGeom>
                <a:rect b="b" l="l" r="r" t="t"/>
                <a:pathLst>
                  <a:path extrusionOk="0" h="422" w="376">
                    <a:moveTo>
                      <a:pt x="242" y="0"/>
                    </a:moveTo>
                    <a:cubicBezTo>
                      <a:pt x="168" y="0"/>
                      <a:pt x="61" y="36"/>
                      <a:pt x="44" y="63"/>
                    </a:cubicBezTo>
                    <a:cubicBezTo>
                      <a:pt x="25" y="87"/>
                      <a:pt x="1" y="358"/>
                      <a:pt x="44" y="407"/>
                    </a:cubicBezTo>
                    <a:cubicBezTo>
                      <a:pt x="54" y="417"/>
                      <a:pt x="75" y="422"/>
                      <a:pt x="102" y="422"/>
                    </a:cubicBezTo>
                    <a:cubicBezTo>
                      <a:pt x="182" y="422"/>
                      <a:pt x="311" y="382"/>
                      <a:pt x="339" y="364"/>
                    </a:cubicBezTo>
                    <a:cubicBezTo>
                      <a:pt x="376" y="339"/>
                      <a:pt x="351" y="69"/>
                      <a:pt x="308" y="20"/>
                    </a:cubicBezTo>
                    <a:cubicBezTo>
                      <a:pt x="296" y="6"/>
                      <a:pt x="271" y="0"/>
                      <a:pt x="2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85"/>
              <p:cNvSpPr/>
              <p:nvPr/>
            </p:nvSpPr>
            <p:spPr>
              <a:xfrm>
                <a:off x="5326025" y="3178325"/>
                <a:ext cx="6325" cy="9000"/>
              </a:xfrm>
              <a:custGeom>
                <a:rect b="b" l="l" r="r" t="t"/>
                <a:pathLst>
                  <a:path extrusionOk="0" h="360" w="253">
                    <a:moveTo>
                      <a:pt x="119" y="0"/>
                    </a:moveTo>
                    <a:cubicBezTo>
                      <a:pt x="75" y="0"/>
                      <a:pt x="29" y="17"/>
                      <a:pt x="19" y="39"/>
                    </a:cubicBezTo>
                    <a:cubicBezTo>
                      <a:pt x="0" y="94"/>
                      <a:pt x="19" y="346"/>
                      <a:pt x="62" y="358"/>
                    </a:cubicBezTo>
                    <a:cubicBezTo>
                      <a:pt x="68" y="359"/>
                      <a:pt x="74" y="359"/>
                      <a:pt x="80" y="359"/>
                    </a:cubicBezTo>
                    <a:cubicBezTo>
                      <a:pt x="134" y="359"/>
                      <a:pt x="183" y="335"/>
                      <a:pt x="222" y="297"/>
                    </a:cubicBezTo>
                    <a:cubicBezTo>
                      <a:pt x="252" y="254"/>
                      <a:pt x="228" y="88"/>
                      <a:pt x="197" y="33"/>
                    </a:cubicBezTo>
                    <a:cubicBezTo>
                      <a:pt x="182" y="9"/>
                      <a:pt x="151" y="0"/>
                      <a:pt x="1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85"/>
              <p:cNvSpPr/>
              <p:nvPr/>
            </p:nvSpPr>
            <p:spPr>
              <a:xfrm>
                <a:off x="5327400" y="3188425"/>
                <a:ext cx="6025" cy="8575"/>
              </a:xfrm>
              <a:custGeom>
                <a:rect b="b" l="l" r="r" t="t"/>
                <a:pathLst>
                  <a:path extrusionOk="0" h="343" w="241">
                    <a:moveTo>
                      <a:pt x="134" y="0"/>
                    </a:moveTo>
                    <a:cubicBezTo>
                      <a:pt x="95" y="0"/>
                      <a:pt x="57" y="17"/>
                      <a:pt x="31" y="46"/>
                    </a:cubicBezTo>
                    <a:cubicBezTo>
                      <a:pt x="1" y="108"/>
                      <a:pt x="1" y="323"/>
                      <a:pt x="56" y="342"/>
                    </a:cubicBezTo>
                    <a:cubicBezTo>
                      <a:pt x="62" y="342"/>
                      <a:pt x="67" y="342"/>
                      <a:pt x="73" y="342"/>
                    </a:cubicBezTo>
                    <a:cubicBezTo>
                      <a:pt x="135" y="342"/>
                      <a:pt x="194" y="312"/>
                      <a:pt x="228" y="262"/>
                    </a:cubicBezTo>
                    <a:cubicBezTo>
                      <a:pt x="240" y="219"/>
                      <a:pt x="240" y="53"/>
                      <a:pt x="210" y="22"/>
                    </a:cubicBezTo>
                    <a:cubicBezTo>
                      <a:pt x="185" y="7"/>
                      <a:pt x="159" y="0"/>
                      <a:pt x="1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85"/>
              <p:cNvSpPr/>
              <p:nvPr/>
            </p:nvSpPr>
            <p:spPr>
              <a:xfrm>
                <a:off x="5330475" y="3177425"/>
                <a:ext cx="7975" cy="9100"/>
              </a:xfrm>
              <a:custGeom>
                <a:rect b="b" l="l" r="r" t="t"/>
                <a:pathLst>
                  <a:path extrusionOk="0" h="364" w="319">
                    <a:moveTo>
                      <a:pt x="236" y="1"/>
                    </a:moveTo>
                    <a:cubicBezTo>
                      <a:pt x="235" y="1"/>
                      <a:pt x="235" y="1"/>
                      <a:pt x="234" y="1"/>
                    </a:cubicBezTo>
                    <a:cubicBezTo>
                      <a:pt x="1" y="13"/>
                      <a:pt x="99" y="112"/>
                      <a:pt x="111" y="198"/>
                    </a:cubicBezTo>
                    <a:cubicBezTo>
                      <a:pt x="117" y="259"/>
                      <a:pt x="142" y="321"/>
                      <a:pt x="179" y="364"/>
                    </a:cubicBezTo>
                    <a:cubicBezTo>
                      <a:pt x="319" y="266"/>
                      <a:pt x="290" y="1"/>
                      <a:pt x="2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85"/>
              <p:cNvSpPr/>
              <p:nvPr/>
            </p:nvSpPr>
            <p:spPr>
              <a:xfrm>
                <a:off x="5334475" y="3186050"/>
                <a:ext cx="5700" cy="7875"/>
              </a:xfrm>
              <a:custGeom>
                <a:rect b="b" l="l" r="r" t="t"/>
                <a:pathLst>
                  <a:path extrusionOk="0" h="315" w="228">
                    <a:moveTo>
                      <a:pt x="105" y="0"/>
                    </a:moveTo>
                    <a:cubicBezTo>
                      <a:pt x="105" y="0"/>
                      <a:pt x="0" y="185"/>
                      <a:pt x="56" y="301"/>
                    </a:cubicBezTo>
                    <a:cubicBezTo>
                      <a:pt x="60" y="311"/>
                      <a:pt x="72" y="315"/>
                      <a:pt x="87" y="315"/>
                    </a:cubicBezTo>
                    <a:cubicBezTo>
                      <a:pt x="132" y="315"/>
                      <a:pt x="205" y="278"/>
                      <a:pt x="209" y="228"/>
                    </a:cubicBezTo>
                    <a:cubicBezTo>
                      <a:pt x="228" y="135"/>
                      <a:pt x="185" y="43"/>
                      <a:pt x="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85"/>
              <p:cNvSpPr/>
              <p:nvPr/>
            </p:nvSpPr>
            <p:spPr>
              <a:xfrm>
                <a:off x="5338000" y="3174925"/>
                <a:ext cx="5725" cy="8675"/>
              </a:xfrm>
              <a:custGeom>
                <a:rect b="b" l="l" r="r" t="t"/>
                <a:pathLst>
                  <a:path extrusionOk="0" h="347" w="229">
                    <a:moveTo>
                      <a:pt x="166" y="0"/>
                    </a:moveTo>
                    <a:cubicBezTo>
                      <a:pt x="123" y="0"/>
                      <a:pt x="51" y="43"/>
                      <a:pt x="32" y="58"/>
                    </a:cubicBezTo>
                    <a:cubicBezTo>
                      <a:pt x="1" y="82"/>
                      <a:pt x="19" y="347"/>
                      <a:pt x="68" y="347"/>
                    </a:cubicBezTo>
                    <a:cubicBezTo>
                      <a:pt x="118" y="347"/>
                      <a:pt x="216" y="304"/>
                      <a:pt x="222" y="255"/>
                    </a:cubicBezTo>
                    <a:cubicBezTo>
                      <a:pt x="228" y="205"/>
                      <a:pt x="228" y="39"/>
                      <a:pt x="191" y="9"/>
                    </a:cubicBezTo>
                    <a:cubicBezTo>
                      <a:pt x="185" y="3"/>
                      <a:pt x="177" y="0"/>
                      <a:pt x="1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85"/>
              <p:cNvSpPr/>
              <p:nvPr/>
            </p:nvSpPr>
            <p:spPr>
              <a:xfrm>
                <a:off x="5339850" y="3183775"/>
                <a:ext cx="5250" cy="6950"/>
              </a:xfrm>
              <a:custGeom>
                <a:rect b="b" l="l" r="r" t="t"/>
                <a:pathLst>
                  <a:path extrusionOk="0" h="278" w="210">
                    <a:moveTo>
                      <a:pt x="139" y="1"/>
                    </a:moveTo>
                    <a:cubicBezTo>
                      <a:pt x="96" y="1"/>
                      <a:pt x="17" y="35"/>
                      <a:pt x="7" y="60"/>
                    </a:cubicBezTo>
                    <a:cubicBezTo>
                      <a:pt x="1" y="91"/>
                      <a:pt x="31" y="263"/>
                      <a:pt x="68" y="276"/>
                    </a:cubicBezTo>
                    <a:cubicBezTo>
                      <a:pt x="72" y="277"/>
                      <a:pt x="76" y="277"/>
                      <a:pt x="80" y="277"/>
                    </a:cubicBezTo>
                    <a:cubicBezTo>
                      <a:pt x="120" y="277"/>
                      <a:pt x="186" y="228"/>
                      <a:pt x="197" y="189"/>
                    </a:cubicBezTo>
                    <a:cubicBezTo>
                      <a:pt x="210" y="128"/>
                      <a:pt x="197" y="60"/>
                      <a:pt x="160" y="5"/>
                    </a:cubicBezTo>
                    <a:cubicBezTo>
                      <a:pt x="155" y="2"/>
                      <a:pt x="148" y="1"/>
                      <a:pt x="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85"/>
              <p:cNvSpPr/>
              <p:nvPr/>
            </p:nvSpPr>
            <p:spPr>
              <a:xfrm>
                <a:off x="5344625" y="3173800"/>
                <a:ext cx="3850" cy="6800"/>
              </a:xfrm>
              <a:custGeom>
                <a:rect b="b" l="l" r="r" t="t"/>
                <a:pathLst>
                  <a:path extrusionOk="0" h="272" w="154">
                    <a:moveTo>
                      <a:pt x="82" y="1"/>
                    </a:moveTo>
                    <a:cubicBezTo>
                      <a:pt x="47" y="1"/>
                      <a:pt x="6" y="12"/>
                      <a:pt x="6" y="35"/>
                    </a:cubicBezTo>
                    <a:cubicBezTo>
                      <a:pt x="6" y="54"/>
                      <a:pt x="0" y="263"/>
                      <a:pt x="19" y="269"/>
                    </a:cubicBezTo>
                    <a:cubicBezTo>
                      <a:pt x="25" y="270"/>
                      <a:pt x="35" y="272"/>
                      <a:pt x="46" y="272"/>
                    </a:cubicBezTo>
                    <a:cubicBezTo>
                      <a:pt x="77" y="272"/>
                      <a:pt x="120" y="262"/>
                      <a:pt x="129" y="226"/>
                    </a:cubicBezTo>
                    <a:cubicBezTo>
                      <a:pt x="142" y="177"/>
                      <a:pt x="154" y="35"/>
                      <a:pt x="129" y="11"/>
                    </a:cubicBezTo>
                    <a:cubicBezTo>
                      <a:pt x="120" y="4"/>
                      <a:pt x="102" y="1"/>
                      <a:pt x="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85"/>
              <p:cNvSpPr/>
              <p:nvPr/>
            </p:nvSpPr>
            <p:spPr>
              <a:xfrm>
                <a:off x="5349225" y="3171100"/>
                <a:ext cx="3875" cy="7125"/>
              </a:xfrm>
              <a:custGeom>
                <a:rect b="b" l="l" r="r" t="t"/>
                <a:pathLst>
                  <a:path extrusionOk="0" h="285" w="155">
                    <a:moveTo>
                      <a:pt x="100" y="0"/>
                    </a:moveTo>
                    <a:cubicBezTo>
                      <a:pt x="59" y="0"/>
                      <a:pt x="12" y="60"/>
                      <a:pt x="7" y="88"/>
                    </a:cubicBezTo>
                    <a:cubicBezTo>
                      <a:pt x="1" y="118"/>
                      <a:pt x="1" y="285"/>
                      <a:pt x="36" y="285"/>
                    </a:cubicBezTo>
                    <a:cubicBezTo>
                      <a:pt x="36" y="285"/>
                      <a:pt x="37" y="285"/>
                      <a:pt x="37" y="285"/>
                    </a:cubicBezTo>
                    <a:cubicBezTo>
                      <a:pt x="80" y="272"/>
                      <a:pt x="117" y="235"/>
                      <a:pt x="136" y="199"/>
                    </a:cubicBezTo>
                    <a:cubicBezTo>
                      <a:pt x="148" y="156"/>
                      <a:pt x="154" y="14"/>
                      <a:pt x="111" y="2"/>
                    </a:cubicBezTo>
                    <a:cubicBezTo>
                      <a:pt x="108" y="1"/>
                      <a:pt x="104" y="0"/>
                      <a:pt x="1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85"/>
              <p:cNvSpPr/>
              <p:nvPr/>
            </p:nvSpPr>
            <p:spPr>
              <a:xfrm>
                <a:off x="5345075" y="3180900"/>
                <a:ext cx="5100" cy="6275"/>
              </a:xfrm>
              <a:custGeom>
                <a:rect b="b" l="l" r="r" t="t"/>
                <a:pathLst>
                  <a:path extrusionOk="0" h="251" w="204">
                    <a:moveTo>
                      <a:pt x="162" y="0"/>
                    </a:moveTo>
                    <a:cubicBezTo>
                      <a:pt x="127" y="0"/>
                      <a:pt x="29" y="55"/>
                      <a:pt x="13" y="71"/>
                    </a:cubicBezTo>
                    <a:cubicBezTo>
                      <a:pt x="1" y="95"/>
                      <a:pt x="25" y="237"/>
                      <a:pt x="56" y="249"/>
                    </a:cubicBezTo>
                    <a:cubicBezTo>
                      <a:pt x="59" y="250"/>
                      <a:pt x="62" y="251"/>
                      <a:pt x="66" y="251"/>
                    </a:cubicBezTo>
                    <a:cubicBezTo>
                      <a:pt x="101" y="251"/>
                      <a:pt x="162" y="204"/>
                      <a:pt x="179" y="182"/>
                    </a:cubicBezTo>
                    <a:cubicBezTo>
                      <a:pt x="203" y="120"/>
                      <a:pt x="197" y="59"/>
                      <a:pt x="173" y="3"/>
                    </a:cubicBezTo>
                    <a:cubicBezTo>
                      <a:pt x="170" y="1"/>
                      <a:pt x="167" y="0"/>
                      <a:pt x="1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85"/>
              <p:cNvSpPr/>
              <p:nvPr/>
            </p:nvSpPr>
            <p:spPr>
              <a:xfrm>
                <a:off x="5350475" y="3178175"/>
                <a:ext cx="2775" cy="5150"/>
              </a:xfrm>
              <a:custGeom>
                <a:rect b="b" l="l" r="r" t="t"/>
                <a:pathLst>
                  <a:path extrusionOk="0" h="206" w="111">
                    <a:moveTo>
                      <a:pt x="81" y="1"/>
                    </a:moveTo>
                    <a:cubicBezTo>
                      <a:pt x="58" y="1"/>
                      <a:pt x="6" y="35"/>
                      <a:pt x="6" y="63"/>
                    </a:cubicBezTo>
                    <a:cubicBezTo>
                      <a:pt x="6" y="81"/>
                      <a:pt x="0" y="205"/>
                      <a:pt x="21" y="205"/>
                    </a:cubicBezTo>
                    <a:cubicBezTo>
                      <a:pt x="22" y="205"/>
                      <a:pt x="23" y="205"/>
                      <a:pt x="24" y="204"/>
                    </a:cubicBezTo>
                    <a:cubicBezTo>
                      <a:pt x="110" y="168"/>
                      <a:pt x="104" y="8"/>
                      <a:pt x="86" y="2"/>
                    </a:cubicBezTo>
                    <a:cubicBezTo>
                      <a:pt x="84" y="1"/>
                      <a:pt x="83" y="1"/>
                      <a:pt x="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90" name="Google Shape;19090;p85"/>
            <p:cNvSpPr/>
            <p:nvPr/>
          </p:nvSpPr>
          <p:spPr>
            <a:xfrm>
              <a:off x="5233150" y="2992450"/>
              <a:ext cx="201550" cy="156325"/>
            </a:xfrm>
            <a:custGeom>
              <a:rect b="b" l="l" r="r" t="t"/>
              <a:pathLst>
                <a:path extrusionOk="0" h="6253" w="8062">
                  <a:moveTo>
                    <a:pt x="3154" y="0"/>
                  </a:moveTo>
                  <a:cubicBezTo>
                    <a:pt x="1492" y="0"/>
                    <a:pt x="326" y="1278"/>
                    <a:pt x="187" y="2513"/>
                  </a:cubicBezTo>
                  <a:cubicBezTo>
                    <a:pt x="1" y="4124"/>
                    <a:pt x="396" y="6229"/>
                    <a:pt x="765" y="6229"/>
                  </a:cubicBezTo>
                  <a:cubicBezTo>
                    <a:pt x="773" y="6229"/>
                    <a:pt x="781" y="6228"/>
                    <a:pt x="790" y="6226"/>
                  </a:cubicBezTo>
                  <a:cubicBezTo>
                    <a:pt x="1125" y="6136"/>
                    <a:pt x="514" y="3966"/>
                    <a:pt x="1179" y="3966"/>
                  </a:cubicBezTo>
                  <a:cubicBezTo>
                    <a:pt x="1196" y="3966"/>
                    <a:pt x="1213" y="3967"/>
                    <a:pt x="1232" y="3970"/>
                  </a:cubicBezTo>
                  <a:cubicBezTo>
                    <a:pt x="1480" y="4008"/>
                    <a:pt x="1714" y="4025"/>
                    <a:pt x="1935" y="4025"/>
                  </a:cubicBezTo>
                  <a:cubicBezTo>
                    <a:pt x="3635" y="4025"/>
                    <a:pt x="4521" y="3023"/>
                    <a:pt x="4521" y="3023"/>
                  </a:cubicBezTo>
                  <a:cubicBezTo>
                    <a:pt x="4521" y="3023"/>
                    <a:pt x="5184" y="3810"/>
                    <a:pt x="5664" y="4001"/>
                  </a:cubicBezTo>
                  <a:cubicBezTo>
                    <a:pt x="6137" y="4197"/>
                    <a:pt x="5461" y="6121"/>
                    <a:pt x="5897" y="6250"/>
                  </a:cubicBezTo>
                  <a:cubicBezTo>
                    <a:pt x="5902" y="6252"/>
                    <a:pt x="5907" y="6253"/>
                    <a:pt x="5912" y="6253"/>
                  </a:cubicBezTo>
                  <a:cubicBezTo>
                    <a:pt x="6355" y="6253"/>
                    <a:pt x="8062" y="788"/>
                    <a:pt x="4932" y="460"/>
                  </a:cubicBezTo>
                  <a:cubicBezTo>
                    <a:pt x="4299" y="138"/>
                    <a:pt x="3700" y="0"/>
                    <a:pt x="31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91" name="Google Shape;19091;p85"/>
          <p:cNvGrpSpPr/>
          <p:nvPr/>
        </p:nvGrpSpPr>
        <p:grpSpPr>
          <a:xfrm>
            <a:off x="5866925" y="3022588"/>
            <a:ext cx="435225" cy="1370250"/>
            <a:chOff x="5866925" y="2992450"/>
            <a:chExt cx="435225" cy="1370250"/>
          </a:xfrm>
        </p:grpSpPr>
        <p:grpSp>
          <p:nvGrpSpPr>
            <p:cNvPr id="19092" name="Google Shape;19092;p85"/>
            <p:cNvGrpSpPr/>
            <p:nvPr/>
          </p:nvGrpSpPr>
          <p:grpSpPr>
            <a:xfrm>
              <a:off x="5866925" y="3018075"/>
              <a:ext cx="435225" cy="1344625"/>
              <a:chOff x="5866925" y="3018075"/>
              <a:chExt cx="435225" cy="1344625"/>
            </a:xfrm>
          </p:grpSpPr>
          <p:sp>
            <p:nvSpPr>
              <p:cNvPr id="19093" name="Google Shape;19093;p85"/>
              <p:cNvSpPr/>
              <p:nvPr/>
            </p:nvSpPr>
            <p:spPr>
              <a:xfrm>
                <a:off x="5866925" y="3172825"/>
                <a:ext cx="435225" cy="1189875"/>
              </a:xfrm>
              <a:custGeom>
                <a:rect b="b" l="l" r="r" t="t"/>
                <a:pathLst>
                  <a:path extrusionOk="0" h="47595" w="17409">
                    <a:moveTo>
                      <a:pt x="7150" y="1"/>
                    </a:moveTo>
                    <a:cubicBezTo>
                      <a:pt x="7150" y="1"/>
                      <a:pt x="6904" y="1765"/>
                      <a:pt x="6836" y="2010"/>
                    </a:cubicBezTo>
                    <a:cubicBezTo>
                      <a:pt x="6768" y="2256"/>
                      <a:pt x="6326" y="2453"/>
                      <a:pt x="5668" y="2662"/>
                    </a:cubicBezTo>
                    <a:cubicBezTo>
                      <a:pt x="5011" y="2877"/>
                      <a:pt x="3406" y="2711"/>
                      <a:pt x="2613" y="3203"/>
                    </a:cubicBezTo>
                    <a:cubicBezTo>
                      <a:pt x="1820" y="3689"/>
                      <a:pt x="1931" y="5828"/>
                      <a:pt x="1931" y="7094"/>
                    </a:cubicBezTo>
                    <a:cubicBezTo>
                      <a:pt x="1931" y="8354"/>
                      <a:pt x="1390" y="10727"/>
                      <a:pt x="1150" y="11814"/>
                    </a:cubicBezTo>
                    <a:cubicBezTo>
                      <a:pt x="911" y="12902"/>
                      <a:pt x="861" y="16179"/>
                      <a:pt x="831" y="17058"/>
                    </a:cubicBezTo>
                    <a:cubicBezTo>
                      <a:pt x="794" y="17937"/>
                      <a:pt x="659" y="19172"/>
                      <a:pt x="591" y="19701"/>
                    </a:cubicBezTo>
                    <a:cubicBezTo>
                      <a:pt x="523" y="20229"/>
                      <a:pt x="1" y="21569"/>
                      <a:pt x="468" y="22387"/>
                    </a:cubicBezTo>
                    <a:cubicBezTo>
                      <a:pt x="1072" y="23418"/>
                      <a:pt x="1448" y="23751"/>
                      <a:pt x="1632" y="23751"/>
                    </a:cubicBezTo>
                    <a:cubicBezTo>
                      <a:pt x="1692" y="23751"/>
                      <a:pt x="1732" y="23716"/>
                      <a:pt x="1753" y="23659"/>
                    </a:cubicBezTo>
                    <a:cubicBezTo>
                      <a:pt x="1876" y="23333"/>
                      <a:pt x="1230" y="22700"/>
                      <a:pt x="1163" y="22209"/>
                    </a:cubicBezTo>
                    <a:cubicBezTo>
                      <a:pt x="1102" y="21806"/>
                      <a:pt x="1219" y="21170"/>
                      <a:pt x="1354" y="21170"/>
                    </a:cubicBezTo>
                    <a:cubicBezTo>
                      <a:pt x="1384" y="21170"/>
                      <a:pt x="1415" y="21202"/>
                      <a:pt x="1445" y="21274"/>
                    </a:cubicBezTo>
                    <a:cubicBezTo>
                      <a:pt x="1579" y="21599"/>
                      <a:pt x="1559" y="22299"/>
                      <a:pt x="1840" y="22299"/>
                    </a:cubicBezTo>
                    <a:cubicBezTo>
                      <a:pt x="1883" y="22299"/>
                      <a:pt x="1934" y="22282"/>
                      <a:pt x="1992" y="22245"/>
                    </a:cubicBezTo>
                    <a:cubicBezTo>
                      <a:pt x="2281" y="22061"/>
                      <a:pt x="2226" y="20881"/>
                      <a:pt x="2146" y="20322"/>
                    </a:cubicBezTo>
                    <a:cubicBezTo>
                      <a:pt x="2042" y="19602"/>
                      <a:pt x="2140" y="19301"/>
                      <a:pt x="2195" y="18717"/>
                    </a:cubicBezTo>
                    <a:cubicBezTo>
                      <a:pt x="2251" y="18158"/>
                      <a:pt x="3203" y="14992"/>
                      <a:pt x="3369" y="13572"/>
                    </a:cubicBezTo>
                    <a:cubicBezTo>
                      <a:pt x="3640" y="11243"/>
                      <a:pt x="4586" y="7118"/>
                      <a:pt x="4586" y="7118"/>
                    </a:cubicBezTo>
                    <a:cubicBezTo>
                      <a:pt x="4728" y="7997"/>
                      <a:pt x="4648" y="10665"/>
                      <a:pt x="4685" y="12319"/>
                    </a:cubicBezTo>
                    <a:cubicBezTo>
                      <a:pt x="4715" y="13966"/>
                      <a:pt x="4463" y="15798"/>
                      <a:pt x="4334" y="18521"/>
                    </a:cubicBezTo>
                    <a:cubicBezTo>
                      <a:pt x="4230" y="20813"/>
                      <a:pt x="3425" y="28527"/>
                      <a:pt x="3732" y="31091"/>
                    </a:cubicBezTo>
                    <a:cubicBezTo>
                      <a:pt x="4045" y="33654"/>
                      <a:pt x="4015" y="35738"/>
                      <a:pt x="4254" y="37280"/>
                    </a:cubicBezTo>
                    <a:cubicBezTo>
                      <a:pt x="4500" y="38823"/>
                      <a:pt x="5361" y="42118"/>
                      <a:pt x="5269" y="42634"/>
                    </a:cubicBezTo>
                    <a:cubicBezTo>
                      <a:pt x="5201" y="43126"/>
                      <a:pt x="5250" y="43624"/>
                      <a:pt x="5410" y="44091"/>
                    </a:cubicBezTo>
                    <a:cubicBezTo>
                      <a:pt x="5551" y="44441"/>
                      <a:pt x="5090" y="45652"/>
                      <a:pt x="4949" y="46248"/>
                    </a:cubicBezTo>
                    <a:cubicBezTo>
                      <a:pt x="4808" y="46845"/>
                      <a:pt x="5527" y="47595"/>
                      <a:pt x="6148" y="47595"/>
                    </a:cubicBezTo>
                    <a:cubicBezTo>
                      <a:pt x="6768" y="47595"/>
                      <a:pt x="7482" y="46605"/>
                      <a:pt x="7383" y="46144"/>
                    </a:cubicBezTo>
                    <a:cubicBezTo>
                      <a:pt x="7279" y="45689"/>
                      <a:pt x="7211" y="44300"/>
                      <a:pt x="7334" y="43611"/>
                    </a:cubicBezTo>
                    <a:cubicBezTo>
                      <a:pt x="7451" y="42917"/>
                      <a:pt x="7168" y="42862"/>
                      <a:pt x="7168" y="42302"/>
                    </a:cubicBezTo>
                    <a:cubicBezTo>
                      <a:pt x="7168" y="41749"/>
                      <a:pt x="7383" y="37969"/>
                      <a:pt x="7402" y="34656"/>
                    </a:cubicBezTo>
                    <a:cubicBezTo>
                      <a:pt x="7414" y="33254"/>
                      <a:pt x="7525" y="32043"/>
                      <a:pt x="7869" y="28865"/>
                    </a:cubicBezTo>
                    <a:cubicBezTo>
                      <a:pt x="8305" y="24882"/>
                      <a:pt x="8699" y="21096"/>
                      <a:pt x="8699" y="21096"/>
                    </a:cubicBezTo>
                    <a:cubicBezTo>
                      <a:pt x="8699" y="21096"/>
                      <a:pt x="9092" y="24882"/>
                      <a:pt x="9528" y="28865"/>
                    </a:cubicBezTo>
                    <a:cubicBezTo>
                      <a:pt x="9879" y="32049"/>
                      <a:pt x="9983" y="33254"/>
                      <a:pt x="9996" y="34656"/>
                    </a:cubicBezTo>
                    <a:cubicBezTo>
                      <a:pt x="10020" y="37969"/>
                      <a:pt x="10235" y="41743"/>
                      <a:pt x="10235" y="42302"/>
                    </a:cubicBezTo>
                    <a:cubicBezTo>
                      <a:pt x="10235" y="42868"/>
                      <a:pt x="9953" y="42923"/>
                      <a:pt x="10069" y="43611"/>
                    </a:cubicBezTo>
                    <a:cubicBezTo>
                      <a:pt x="10186" y="44300"/>
                      <a:pt x="10125" y="45695"/>
                      <a:pt x="10020" y="46144"/>
                    </a:cubicBezTo>
                    <a:cubicBezTo>
                      <a:pt x="9916" y="46599"/>
                      <a:pt x="10635" y="47595"/>
                      <a:pt x="11256" y="47595"/>
                    </a:cubicBezTo>
                    <a:cubicBezTo>
                      <a:pt x="11876" y="47595"/>
                      <a:pt x="12583" y="46845"/>
                      <a:pt x="12448" y="46248"/>
                    </a:cubicBezTo>
                    <a:cubicBezTo>
                      <a:pt x="12307" y="45652"/>
                      <a:pt x="11852" y="44441"/>
                      <a:pt x="11987" y="44091"/>
                    </a:cubicBezTo>
                    <a:cubicBezTo>
                      <a:pt x="12147" y="43624"/>
                      <a:pt x="12196" y="43126"/>
                      <a:pt x="12128" y="42634"/>
                    </a:cubicBezTo>
                    <a:cubicBezTo>
                      <a:pt x="12042" y="42118"/>
                      <a:pt x="12903" y="38823"/>
                      <a:pt x="13143" y="37280"/>
                    </a:cubicBezTo>
                    <a:cubicBezTo>
                      <a:pt x="13382" y="35738"/>
                      <a:pt x="13352" y="33654"/>
                      <a:pt x="13665" y="31091"/>
                    </a:cubicBezTo>
                    <a:cubicBezTo>
                      <a:pt x="13972" y="28527"/>
                      <a:pt x="13167" y="20813"/>
                      <a:pt x="13063" y="18521"/>
                    </a:cubicBezTo>
                    <a:cubicBezTo>
                      <a:pt x="12934" y="15798"/>
                      <a:pt x="12682" y="13966"/>
                      <a:pt x="12712" y="12319"/>
                    </a:cubicBezTo>
                    <a:cubicBezTo>
                      <a:pt x="12749" y="10665"/>
                      <a:pt x="12669" y="7997"/>
                      <a:pt x="12811" y="7118"/>
                    </a:cubicBezTo>
                    <a:cubicBezTo>
                      <a:pt x="12811" y="7118"/>
                      <a:pt x="13757" y="11243"/>
                      <a:pt x="14028" y="13572"/>
                    </a:cubicBezTo>
                    <a:cubicBezTo>
                      <a:pt x="14194" y="14992"/>
                      <a:pt x="15153" y="18158"/>
                      <a:pt x="15202" y="18717"/>
                    </a:cubicBezTo>
                    <a:cubicBezTo>
                      <a:pt x="15257" y="19301"/>
                      <a:pt x="15355" y="19602"/>
                      <a:pt x="15251" y="20322"/>
                    </a:cubicBezTo>
                    <a:cubicBezTo>
                      <a:pt x="15171" y="20881"/>
                      <a:pt x="15116" y="22055"/>
                      <a:pt x="15405" y="22245"/>
                    </a:cubicBezTo>
                    <a:cubicBezTo>
                      <a:pt x="15464" y="22282"/>
                      <a:pt x="15514" y="22299"/>
                      <a:pt x="15557" y="22299"/>
                    </a:cubicBezTo>
                    <a:cubicBezTo>
                      <a:pt x="15838" y="22299"/>
                      <a:pt x="15819" y="21599"/>
                      <a:pt x="15952" y="21274"/>
                    </a:cubicBezTo>
                    <a:cubicBezTo>
                      <a:pt x="15982" y="21202"/>
                      <a:pt x="16013" y="21170"/>
                      <a:pt x="16043" y="21170"/>
                    </a:cubicBezTo>
                    <a:cubicBezTo>
                      <a:pt x="16177" y="21170"/>
                      <a:pt x="16290" y="21806"/>
                      <a:pt x="16234" y="22209"/>
                    </a:cubicBezTo>
                    <a:cubicBezTo>
                      <a:pt x="16167" y="22700"/>
                      <a:pt x="15521" y="23327"/>
                      <a:pt x="15644" y="23659"/>
                    </a:cubicBezTo>
                    <a:cubicBezTo>
                      <a:pt x="15665" y="23714"/>
                      <a:pt x="15705" y="23748"/>
                      <a:pt x="15764" y="23748"/>
                    </a:cubicBezTo>
                    <a:cubicBezTo>
                      <a:pt x="15948" y="23748"/>
                      <a:pt x="16323" y="23420"/>
                      <a:pt x="16923" y="22387"/>
                    </a:cubicBezTo>
                    <a:cubicBezTo>
                      <a:pt x="17409" y="21575"/>
                      <a:pt x="16880" y="20229"/>
                      <a:pt x="16812" y="19701"/>
                    </a:cubicBezTo>
                    <a:cubicBezTo>
                      <a:pt x="16745" y="19178"/>
                      <a:pt x="16609" y="17937"/>
                      <a:pt x="16573" y="17058"/>
                    </a:cubicBezTo>
                    <a:cubicBezTo>
                      <a:pt x="16542" y="16185"/>
                      <a:pt x="16499" y="12902"/>
                      <a:pt x="16253" y="11814"/>
                    </a:cubicBezTo>
                    <a:cubicBezTo>
                      <a:pt x="16013" y="10727"/>
                      <a:pt x="15478" y="8354"/>
                      <a:pt x="15478" y="7094"/>
                    </a:cubicBezTo>
                    <a:cubicBezTo>
                      <a:pt x="15478" y="5828"/>
                      <a:pt x="15589" y="3695"/>
                      <a:pt x="14790" y="3203"/>
                    </a:cubicBezTo>
                    <a:cubicBezTo>
                      <a:pt x="13997" y="2711"/>
                      <a:pt x="12393" y="2871"/>
                      <a:pt x="11735" y="2662"/>
                    </a:cubicBezTo>
                    <a:cubicBezTo>
                      <a:pt x="11077" y="2453"/>
                      <a:pt x="10635" y="2256"/>
                      <a:pt x="10567" y="2010"/>
                    </a:cubicBezTo>
                    <a:cubicBezTo>
                      <a:pt x="10500" y="1765"/>
                      <a:pt x="10254" y="1"/>
                      <a:pt x="10254" y="1"/>
                    </a:cubicBezTo>
                    <a:lnTo>
                      <a:pt x="8705" y="37"/>
                    </a:lnTo>
                    <a:lnTo>
                      <a:pt x="7150"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85"/>
              <p:cNvSpPr/>
              <p:nvPr/>
            </p:nvSpPr>
            <p:spPr>
              <a:xfrm>
                <a:off x="6009225" y="3018075"/>
                <a:ext cx="150475" cy="201175"/>
              </a:xfrm>
              <a:custGeom>
                <a:rect b="b" l="l" r="r" t="t"/>
                <a:pathLst>
                  <a:path extrusionOk="0" h="8047" w="6019">
                    <a:moveTo>
                      <a:pt x="3013" y="1"/>
                    </a:moveTo>
                    <a:cubicBezTo>
                      <a:pt x="56" y="1"/>
                      <a:pt x="1" y="1316"/>
                      <a:pt x="222" y="3916"/>
                    </a:cubicBezTo>
                    <a:cubicBezTo>
                      <a:pt x="437" y="6510"/>
                      <a:pt x="1968" y="8047"/>
                      <a:pt x="3013" y="8047"/>
                    </a:cubicBezTo>
                    <a:cubicBezTo>
                      <a:pt x="4052" y="8047"/>
                      <a:pt x="5582" y="6510"/>
                      <a:pt x="5803" y="3916"/>
                    </a:cubicBezTo>
                    <a:cubicBezTo>
                      <a:pt x="6018" y="1316"/>
                      <a:pt x="5963" y="1"/>
                      <a:pt x="3013"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95" name="Google Shape;19095;p85"/>
            <p:cNvGrpSpPr/>
            <p:nvPr/>
          </p:nvGrpSpPr>
          <p:grpSpPr>
            <a:xfrm>
              <a:off x="5879375" y="3075750"/>
              <a:ext cx="407400" cy="1278050"/>
              <a:chOff x="5879375" y="3075750"/>
              <a:chExt cx="407400" cy="1278050"/>
            </a:xfrm>
          </p:grpSpPr>
          <p:sp>
            <p:nvSpPr>
              <p:cNvPr id="19096" name="Google Shape;19096;p85"/>
              <p:cNvSpPr/>
              <p:nvPr/>
            </p:nvSpPr>
            <p:spPr>
              <a:xfrm>
                <a:off x="5880175" y="3646700"/>
                <a:ext cx="37350" cy="53575"/>
              </a:xfrm>
              <a:custGeom>
                <a:rect b="b" l="l" r="r" t="t"/>
                <a:pathLst>
                  <a:path extrusionOk="0" h="2143" w="1494">
                    <a:moveTo>
                      <a:pt x="732" y="1"/>
                    </a:moveTo>
                    <a:cubicBezTo>
                      <a:pt x="700" y="1"/>
                      <a:pt x="669" y="13"/>
                      <a:pt x="639" y="39"/>
                    </a:cubicBezTo>
                    <a:cubicBezTo>
                      <a:pt x="343" y="300"/>
                      <a:pt x="1" y="2143"/>
                      <a:pt x="227" y="2143"/>
                    </a:cubicBezTo>
                    <a:cubicBezTo>
                      <a:pt x="246" y="2143"/>
                      <a:pt x="268" y="2131"/>
                      <a:pt x="295" y="2104"/>
                    </a:cubicBezTo>
                    <a:cubicBezTo>
                      <a:pt x="805" y="1582"/>
                      <a:pt x="1493" y="1735"/>
                      <a:pt x="1475" y="1563"/>
                    </a:cubicBezTo>
                    <a:cubicBezTo>
                      <a:pt x="1419" y="1118"/>
                      <a:pt x="1040" y="1"/>
                      <a:pt x="7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85"/>
              <p:cNvSpPr/>
              <p:nvPr/>
            </p:nvSpPr>
            <p:spPr>
              <a:xfrm>
                <a:off x="5879375" y="3707225"/>
                <a:ext cx="28550" cy="47100"/>
              </a:xfrm>
              <a:custGeom>
                <a:rect b="b" l="l" r="r" t="t"/>
                <a:pathLst>
                  <a:path extrusionOk="0" h="1884" w="1142">
                    <a:moveTo>
                      <a:pt x="312" y="1"/>
                    </a:moveTo>
                    <a:cubicBezTo>
                      <a:pt x="301" y="1"/>
                      <a:pt x="289" y="1"/>
                      <a:pt x="277" y="3"/>
                    </a:cubicBezTo>
                    <a:cubicBezTo>
                      <a:pt x="1" y="40"/>
                      <a:pt x="99" y="568"/>
                      <a:pt x="161" y="851"/>
                    </a:cubicBezTo>
                    <a:cubicBezTo>
                      <a:pt x="216" y="1134"/>
                      <a:pt x="566" y="1859"/>
                      <a:pt x="861" y="1884"/>
                    </a:cubicBezTo>
                    <a:cubicBezTo>
                      <a:pt x="865" y="1884"/>
                      <a:pt x="868" y="1884"/>
                      <a:pt x="871" y="1884"/>
                    </a:cubicBezTo>
                    <a:cubicBezTo>
                      <a:pt x="1142" y="1884"/>
                      <a:pt x="541" y="1131"/>
                      <a:pt x="511" y="876"/>
                    </a:cubicBezTo>
                    <a:cubicBezTo>
                      <a:pt x="481" y="626"/>
                      <a:pt x="647" y="1"/>
                      <a:pt x="31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85"/>
              <p:cNvSpPr/>
              <p:nvPr/>
            </p:nvSpPr>
            <p:spPr>
              <a:xfrm>
                <a:off x="5988800" y="3665425"/>
                <a:ext cx="85100" cy="242725"/>
              </a:xfrm>
              <a:custGeom>
                <a:rect b="b" l="l" r="r" t="t"/>
                <a:pathLst>
                  <a:path extrusionOk="0" h="9709" w="3404">
                    <a:moveTo>
                      <a:pt x="501" y="1"/>
                    </a:moveTo>
                    <a:cubicBezTo>
                      <a:pt x="451" y="1"/>
                      <a:pt x="410" y="9"/>
                      <a:pt x="381" y="27"/>
                    </a:cubicBezTo>
                    <a:cubicBezTo>
                      <a:pt x="0" y="279"/>
                      <a:pt x="1955" y="9352"/>
                      <a:pt x="2281" y="9696"/>
                    </a:cubicBezTo>
                    <a:cubicBezTo>
                      <a:pt x="2288" y="9704"/>
                      <a:pt x="2296" y="9708"/>
                      <a:pt x="2304" y="9708"/>
                    </a:cubicBezTo>
                    <a:cubicBezTo>
                      <a:pt x="2639" y="9708"/>
                      <a:pt x="3321" y="2817"/>
                      <a:pt x="3381" y="1749"/>
                    </a:cubicBezTo>
                    <a:cubicBezTo>
                      <a:pt x="3404" y="1344"/>
                      <a:pt x="1142" y="1"/>
                      <a:pt x="50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85"/>
              <p:cNvSpPr/>
              <p:nvPr/>
            </p:nvSpPr>
            <p:spPr>
              <a:xfrm>
                <a:off x="5974650" y="3674325"/>
                <a:ext cx="71325" cy="317875"/>
              </a:xfrm>
              <a:custGeom>
                <a:rect b="b" l="l" r="r" t="t"/>
                <a:pathLst>
                  <a:path extrusionOk="0" h="12715" w="2853">
                    <a:moveTo>
                      <a:pt x="448" y="1"/>
                    </a:moveTo>
                    <a:cubicBezTo>
                      <a:pt x="377" y="1"/>
                      <a:pt x="270" y="757"/>
                      <a:pt x="296" y="1024"/>
                    </a:cubicBezTo>
                    <a:cubicBezTo>
                      <a:pt x="333" y="1337"/>
                      <a:pt x="1" y="12242"/>
                      <a:pt x="339" y="12592"/>
                    </a:cubicBezTo>
                    <a:cubicBezTo>
                      <a:pt x="394" y="12647"/>
                      <a:pt x="455" y="12670"/>
                      <a:pt x="521" y="12670"/>
                    </a:cubicBezTo>
                    <a:cubicBezTo>
                      <a:pt x="786" y="12670"/>
                      <a:pt x="1129" y="12307"/>
                      <a:pt x="1500" y="12307"/>
                    </a:cubicBezTo>
                    <a:cubicBezTo>
                      <a:pt x="1607" y="12307"/>
                      <a:pt x="1716" y="12337"/>
                      <a:pt x="1826" y="12414"/>
                    </a:cubicBezTo>
                    <a:cubicBezTo>
                      <a:pt x="2067" y="12585"/>
                      <a:pt x="2136" y="12715"/>
                      <a:pt x="2273" y="12715"/>
                    </a:cubicBezTo>
                    <a:cubicBezTo>
                      <a:pt x="2333" y="12715"/>
                      <a:pt x="2405" y="12691"/>
                      <a:pt x="2509" y="12635"/>
                    </a:cubicBezTo>
                    <a:cubicBezTo>
                      <a:pt x="2853" y="12444"/>
                      <a:pt x="2294" y="9353"/>
                      <a:pt x="2042" y="8357"/>
                    </a:cubicBezTo>
                    <a:cubicBezTo>
                      <a:pt x="1796" y="7355"/>
                      <a:pt x="572" y="612"/>
                      <a:pt x="480" y="77"/>
                    </a:cubicBezTo>
                    <a:cubicBezTo>
                      <a:pt x="471" y="24"/>
                      <a:pt x="460" y="1"/>
                      <a:pt x="44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85"/>
              <p:cNvSpPr/>
              <p:nvPr/>
            </p:nvSpPr>
            <p:spPr>
              <a:xfrm>
                <a:off x="5980950" y="4010450"/>
                <a:ext cx="52575" cy="241400"/>
              </a:xfrm>
              <a:custGeom>
                <a:rect b="b" l="l" r="r" t="t"/>
                <a:pathLst>
                  <a:path extrusionOk="0" h="9656" w="2103">
                    <a:moveTo>
                      <a:pt x="452" y="1"/>
                    </a:moveTo>
                    <a:cubicBezTo>
                      <a:pt x="451" y="1"/>
                      <a:pt x="450" y="1"/>
                      <a:pt x="450" y="1"/>
                    </a:cubicBezTo>
                    <a:cubicBezTo>
                      <a:pt x="1" y="284"/>
                      <a:pt x="1" y="2017"/>
                      <a:pt x="284" y="3616"/>
                    </a:cubicBezTo>
                    <a:cubicBezTo>
                      <a:pt x="566" y="5208"/>
                      <a:pt x="1169" y="9000"/>
                      <a:pt x="1261" y="9344"/>
                    </a:cubicBezTo>
                    <a:cubicBezTo>
                      <a:pt x="1313" y="9534"/>
                      <a:pt x="1533" y="9656"/>
                      <a:pt x="1727" y="9656"/>
                    </a:cubicBezTo>
                    <a:cubicBezTo>
                      <a:pt x="1879" y="9656"/>
                      <a:pt x="2015" y="9581"/>
                      <a:pt x="2042" y="9406"/>
                    </a:cubicBezTo>
                    <a:cubicBezTo>
                      <a:pt x="2103" y="9000"/>
                      <a:pt x="2103" y="7623"/>
                      <a:pt x="1980" y="7310"/>
                    </a:cubicBezTo>
                    <a:cubicBezTo>
                      <a:pt x="1852" y="6998"/>
                      <a:pt x="593" y="1"/>
                      <a:pt x="45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85"/>
              <p:cNvSpPr/>
              <p:nvPr/>
            </p:nvSpPr>
            <p:spPr>
              <a:xfrm>
                <a:off x="6009350" y="4010450"/>
                <a:ext cx="37775" cy="158800"/>
              </a:xfrm>
              <a:custGeom>
                <a:rect b="b" l="l" r="r" t="t"/>
                <a:pathLst>
                  <a:path extrusionOk="0" h="6352" w="1511">
                    <a:moveTo>
                      <a:pt x="1236" y="1"/>
                    </a:moveTo>
                    <a:cubicBezTo>
                      <a:pt x="1234" y="1"/>
                      <a:pt x="1233" y="1"/>
                      <a:pt x="1231" y="1"/>
                    </a:cubicBezTo>
                    <a:cubicBezTo>
                      <a:pt x="949" y="63"/>
                      <a:pt x="137" y="1175"/>
                      <a:pt x="94" y="1593"/>
                    </a:cubicBezTo>
                    <a:cubicBezTo>
                      <a:pt x="1" y="2429"/>
                      <a:pt x="897" y="6352"/>
                      <a:pt x="1064" y="6352"/>
                    </a:cubicBezTo>
                    <a:cubicBezTo>
                      <a:pt x="1073" y="6352"/>
                      <a:pt x="1079" y="6342"/>
                      <a:pt x="1084" y="6320"/>
                    </a:cubicBezTo>
                    <a:cubicBezTo>
                      <a:pt x="1176" y="5886"/>
                      <a:pt x="1511" y="1"/>
                      <a:pt x="12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85"/>
              <p:cNvSpPr/>
              <p:nvPr/>
            </p:nvSpPr>
            <p:spPr>
              <a:xfrm>
                <a:off x="5985175" y="3419325"/>
                <a:ext cx="94775" cy="272775"/>
              </a:xfrm>
              <a:custGeom>
                <a:rect b="b" l="l" r="r" t="t"/>
                <a:pathLst>
                  <a:path extrusionOk="0" h="10911" w="3791">
                    <a:moveTo>
                      <a:pt x="539" y="1"/>
                    </a:moveTo>
                    <a:cubicBezTo>
                      <a:pt x="256" y="1"/>
                      <a:pt x="541" y="2143"/>
                      <a:pt x="465" y="3540"/>
                    </a:cubicBezTo>
                    <a:cubicBezTo>
                      <a:pt x="379" y="4997"/>
                      <a:pt x="53" y="8562"/>
                      <a:pt x="16" y="9036"/>
                    </a:cubicBezTo>
                    <a:cubicBezTo>
                      <a:pt x="0" y="9276"/>
                      <a:pt x="95" y="9316"/>
                      <a:pt x="255" y="9316"/>
                    </a:cubicBezTo>
                    <a:cubicBezTo>
                      <a:pt x="335" y="9316"/>
                      <a:pt x="432" y="9306"/>
                      <a:pt x="539" y="9306"/>
                    </a:cubicBezTo>
                    <a:cubicBezTo>
                      <a:pt x="632" y="9306"/>
                      <a:pt x="734" y="9314"/>
                      <a:pt x="840" y="9343"/>
                    </a:cubicBezTo>
                    <a:cubicBezTo>
                      <a:pt x="1289" y="9461"/>
                      <a:pt x="3042" y="10911"/>
                      <a:pt x="3535" y="10911"/>
                    </a:cubicBezTo>
                    <a:cubicBezTo>
                      <a:pt x="3555" y="10911"/>
                      <a:pt x="3572" y="10909"/>
                      <a:pt x="3587" y="10904"/>
                    </a:cubicBezTo>
                    <a:cubicBezTo>
                      <a:pt x="3790" y="10843"/>
                      <a:pt x="2118" y="9091"/>
                      <a:pt x="1682" y="8531"/>
                    </a:cubicBezTo>
                    <a:cubicBezTo>
                      <a:pt x="1246" y="7966"/>
                      <a:pt x="1590" y="2784"/>
                      <a:pt x="1774" y="2188"/>
                    </a:cubicBezTo>
                    <a:cubicBezTo>
                      <a:pt x="1965" y="1598"/>
                      <a:pt x="2948" y="860"/>
                      <a:pt x="3010" y="731"/>
                    </a:cubicBezTo>
                    <a:cubicBezTo>
                      <a:pt x="3077" y="602"/>
                      <a:pt x="1215" y="424"/>
                      <a:pt x="588" y="18"/>
                    </a:cubicBezTo>
                    <a:cubicBezTo>
                      <a:pt x="570" y="7"/>
                      <a:pt x="554" y="1"/>
                      <a:pt x="53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85"/>
              <p:cNvSpPr/>
              <p:nvPr/>
            </p:nvSpPr>
            <p:spPr>
              <a:xfrm>
                <a:off x="6027050" y="3583950"/>
                <a:ext cx="54900" cy="84475"/>
              </a:xfrm>
              <a:custGeom>
                <a:rect b="b" l="l" r="r" t="t"/>
                <a:pathLst>
                  <a:path extrusionOk="0" h="3379" w="2196">
                    <a:moveTo>
                      <a:pt x="287" y="0"/>
                    </a:moveTo>
                    <a:cubicBezTo>
                      <a:pt x="191" y="0"/>
                      <a:pt x="125" y="31"/>
                      <a:pt x="105" y="102"/>
                    </a:cubicBezTo>
                    <a:cubicBezTo>
                      <a:pt x="1" y="477"/>
                      <a:pt x="173" y="1320"/>
                      <a:pt x="345" y="1694"/>
                    </a:cubicBezTo>
                    <a:cubicBezTo>
                      <a:pt x="505" y="2043"/>
                      <a:pt x="1864" y="3378"/>
                      <a:pt x="2066" y="3378"/>
                    </a:cubicBezTo>
                    <a:cubicBezTo>
                      <a:pt x="2081" y="3378"/>
                      <a:pt x="2090" y="3371"/>
                      <a:pt x="2091" y="3354"/>
                    </a:cubicBezTo>
                    <a:cubicBezTo>
                      <a:pt x="2195" y="1381"/>
                      <a:pt x="1986" y="1227"/>
                      <a:pt x="1783" y="852"/>
                    </a:cubicBezTo>
                    <a:cubicBezTo>
                      <a:pt x="1619" y="549"/>
                      <a:pt x="691" y="0"/>
                      <a:pt x="2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85"/>
              <p:cNvSpPr/>
              <p:nvPr/>
            </p:nvSpPr>
            <p:spPr>
              <a:xfrm>
                <a:off x="6030450" y="3530650"/>
                <a:ext cx="49025" cy="64700"/>
              </a:xfrm>
              <a:custGeom>
                <a:rect b="b" l="l" r="r" t="t"/>
                <a:pathLst>
                  <a:path extrusionOk="0" h="2588" w="1961">
                    <a:moveTo>
                      <a:pt x="357" y="0"/>
                    </a:moveTo>
                    <a:cubicBezTo>
                      <a:pt x="243" y="0"/>
                      <a:pt x="163" y="23"/>
                      <a:pt x="141" y="77"/>
                    </a:cubicBezTo>
                    <a:cubicBezTo>
                      <a:pt x="37" y="329"/>
                      <a:pt x="0" y="1644"/>
                      <a:pt x="209" y="1644"/>
                    </a:cubicBezTo>
                    <a:cubicBezTo>
                      <a:pt x="401" y="1644"/>
                      <a:pt x="1553" y="2588"/>
                      <a:pt x="1732" y="2588"/>
                    </a:cubicBezTo>
                    <a:cubicBezTo>
                      <a:pt x="1741" y="2588"/>
                      <a:pt x="1748" y="2585"/>
                      <a:pt x="1752" y="2579"/>
                    </a:cubicBezTo>
                    <a:cubicBezTo>
                      <a:pt x="1887" y="2327"/>
                      <a:pt x="1961" y="741"/>
                      <a:pt x="1752" y="489"/>
                    </a:cubicBezTo>
                    <a:cubicBezTo>
                      <a:pt x="1589" y="287"/>
                      <a:pt x="760" y="0"/>
                      <a:pt x="35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85"/>
              <p:cNvSpPr/>
              <p:nvPr/>
            </p:nvSpPr>
            <p:spPr>
              <a:xfrm>
                <a:off x="5988175" y="3313675"/>
                <a:ext cx="92075" cy="113100"/>
              </a:xfrm>
              <a:custGeom>
                <a:rect b="b" l="l" r="r" t="t"/>
                <a:pathLst>
                  <a:path extrusionOk="0" h="4524" w="3683">
                    <a:moveTo>
                      <a:pt x="2410" y="0"/>
                    </a:moveTo>
                    <a:cubicBezTo>
                      <a:pt x="1811" y="0"/>
                      <a:pt x="638" y="85"/>
                      <a:pt x="345" y="1232"/>
                    </a:cubicBezTo>
                    <a:cubicBezTo>
                      <a:pt x="1" y="2579"/>
                      <a:pt x="99" y="3955"/>
                      <a:pt x="1814" y="4435"/>
                    </a:cubicBezTo>
                    <a:cubicBezTo>
                      <a:pt x="2031" y="4495"/>
                      <a:pt x="2222" y="4523"/>
                      <a:pt x="2392" y="4523"/>
                    </a:cubicBezTo>
                    <a:cubicBezTo>
                      <a:pt x="3565" y="4523"/>
                      <a:pt x="3683" y="3178"/>
                      <a:pt x="3683" y="1921"/>
                    </a:cubicBezTo>
                    <a:cubicBezTo>
                      <a:pt x="3683" y="482"/>
                      <a:pt x="3597" y="3"/>
                      <a:pt x="2662" y="3"/>
                    </a:cubicBezTo>
                    <a:cubicBezTo>
                      <a:pt x="2600" y="3"/>
                      <a:pt x="2514" y="0"/>
                      <a:pt x="2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85"/>
              <p:cNvSpPr/>
              <p:nvPr/>
            </p:nvSpPr>
            <p:spPr>
              <a:xfrm>
                <a:off x="6034750" y="3486250"/>
                <a:ext cx="42900" cy="43250"/>
              </a:xfrm>
              <a:custGeom>
                <a:rect b="b" l="l" r="r" t="t"/>
                <a:pathLst>
                  <a:path extrusionOk="0" h="1730" w="1716">
                    <a:moveTo>
                      <a:pt x="711" y="1"/>
                    </a:moveTo>
                    <a:cubicBezTo>
                      <a:pt x="482" y="1"/>
                      <a:pt x="279" y="44"/>
                      <a:pt x="209" y="169"/>
                    </a:cubicBezTo>
                    <a:cubicBezTo>
                      <a:pt x="37" y="476"/>
                      <a:pt x="0" y="1232"/>
                      <a:pt x="209" y="1324"/>
                    </a:cubicBezTo>
                    <a:cubicBezTo>
                      <a:pt x="374" y="1399"/>
                      <a:pt x="1016" y="1729"/>
                      <a:pt x="1361" y="1729"/>
                    </a:cubicBezTo>
                    <a:cubicBezTo>
                      <a:pt x="1441" y="1729"/>
                      <a:pt x="1505" y="1711"/>
                      <a:pt x="1543" y="1669"/>
                    </a:cubicBezTo>
                    <a:cubicBezTo>
                      <a:pt x="1678" y="1515"/>
                      <a:pt x="1715" y="298"/>
                      <a:pt x="1543" y="169"/>
                    </a:cubicBezTo>
                    <a:cubicBezTo>
                      <a:pt x="1441" y="96"/>
                      <a:pt x="1048" y="1"/>
                      <a:pt x="71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85"/>
              <p:cNvSpPr/>
              <p:nvPr/>
            </p:nvSpPr>
            <p:spPr>
              <a:xfrm>
                <a:off x="6038275" y="3448550"/>
                <a:ext cx="36425" cy="32550"/>
              </a:xfrm>
              <a:custGeom>
                <a:rect b="b" l="l" r="r" t="t"/>
                <a:pathLst>
                  <a:path extrusionOk="0" h="1302" w="1457">
                    <a:moveTo>
                      <a:pt x="1084" y="1"/>
                    </a:moveTo>
                    <a:cubicBezTo>
                      <a:pt x="866" y="1"/>
                      <a:pt x="440" y="422"/>
                      <a:pt x="277" y="644"/>
                    </a:cubicBezTo>
                    <a:cubicBezTo>
                      <a:pt x="74" y="927"/>
                      <a:pt x="1" y="1302"/>
                      <a:pt x="240" y="1302"/>
                    </a:cubicBezTo>
                    <a:cubicBezTo>
                      <a:pt x="412" y="1302"/>
                      <a:pt x="758" y="1223"/>
                      <a:pt x="1016" y="1223"/>
                    </a:cubicBezTo>
                    <a:cubicBezTo>
                      <a:pt x="1120" y="1223"/>
                      <a:pt x="1209" y="1236"/>
                      <a:pt x="1267" y="1271"/>
                    </a:cubicBezTo>
                    <a:cubicBezTo>
                      <a:pt x="1278" y="1278"/>
                      <a:pt x="1289" y="1281"/>
                      <a:pt x="1298" y="1281"/>
                    </a:cubicBezTo>
                    <a:cubicBezTo>
                      <a:pt x="1456" y="1281"/>
                      <a:pt x="1292" y="352"/>
                      <a:pt x="1199" y="85"/>
                    </a:cubicBezTo>
                    <a:cubicBezTo>
                      <a:pt x="1177" y="26"/>
                      <a:pt x="1137" y="1"/>
                      <a:pt x="10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85"/>
              <p:cNvSpPr/>
              <p:nvPr/>
            </p:nvSpPr>
            <p:spPr>
              <a:xfrm>
                <a:off x="5931775" y="3248250"/>
                <a:ext cx="152625" cy="51500"/>
              </a:xfrm>
              <a:custGeom>
                <a:rect b="b" l="l" r="r" t="t"/>
                <a:pathLst>
                  <a:path extrusionOk="0" h="2060" w="6105">
                    <a:moveTo>
                      <a:pt x="3239" y="1"/>
                    </a:moveTo>
                    <a:cubicBezTo>
                      <a:pt x="2521" y="1"/>
                      <a:pt x="568" y="370"/>
                      <a:pt x="124" y="770"/>
                    </a:cubicBezTo>
                    <a:cubicBezTo>
                      <a:pt x="0" y="881"/>
                      <a:pt x="144" y="909"/>
                      <a:pt x="431" y="909"/>
                    </a:cubicBezTo>
                    <a:cubicBezTo>
                      <a:pt x="724" y="909"/>
                      <a:pt x="1166" y="880"/>
                      <a:pt x="1623" y="880"/>
                    </a:cubicBezTo>
                    <a:cubicBezTo>
                      <a:pt x="2251" y="880"/>
                      <a:pt x="2907" y="935"/>
                      <a:pt x="3240" y="1200"/>
                    </a:cubicBezTo>
                    <a:cubicBezTo>
                      <a:pt x="3922" y="1737"/>
                      <a:pt x="4668" y="2060"/>
                      <a:pt x="5210" y="2060"/>
                    </a:cubicBezTo>
                    <a:cubicBezTo>
                      <a:pt x="5425" y="2060"/>
                      <a:pt x="5608" y="2009"/>
                      <a:pt x="5742" y="1901"/>
                    </a:cubicBezTo>
                    <a:cubicBezTo>
                      <a:pt x="6105" y="1612"/>
                      <a:pt x="3898" y="112"/>
                      <a:pt x="3425" y="14"/>
                    </a:cubicBezTo>
                    <a:cubicBezTo>
                      <a:pt x="3379" y="5"/>
                      <a:pt x="3316" y="1"/>
                      <a:pt x="323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85"/>
              <p:cNvSpPr/>
              <p:nvPr/>
            </p:nvSpPr>
            <p:spPr>
              <a:xfrm>
                <a:off x="5918875" y="3281725"/>
                <a:ext cx="104725" cy="142325"/>
              </a:xfrm>
              <a:custGeom>
                <a:rect b="b" l="l" r="r" t="t"/>
                <a:pathLst>
                  <a:path extrusionOk="0" h="5693" w="4189">
                    <a:moveTo>
                      <a:pt x="1908" y="1"/>
                    </a:moveTo>
                    <a:cubicBezTo>
                      <a:pt x="1501" y="1"/>
                      <a:pt x="1118" y="124"/>
                      <a:pt x="843" y="457"/>
                    </a:cubicBezTo>
                    <a:cubicBezTo>
                      <a:pt x="332" y="1072"/>
                      <a:pt x="1" y="5461"/>
                      <a:pt x="1" y="5682"/>
                    </a:cubicBezTo>
                    <a:cubicBezTo>
                      <a:pt x="1" y="5689"/>
                      <a:pt x="1" y="5692"/>
                      <a:pt x="3" y="5692"/>
                    </a:cubicBezTo>
                    <a:cubicBezTo>
                      <a:pt x="61" y="5692"/>
                      <a:pt x="996" y="2445"/>
                      <a:pt x="1746" y="1551"/>
                    </a:cubicBezTo>
                    <a:cubicBezTo>
                      <a:pt x="2102" y="1129"/>
                      <a:pt x="2715" y="1055"/>
                      <a:pt x="3236" y="1055"/>
                    </a:cubicBezTo>
                    <a:cubicBezTo>
                      <a:pt x="3515" y="1055"/>
                      <a:pt x="3768" y="1076"/>
                      <a:pt x="3940" y="1076"/>
                    </a:cubicBezTo>
                    <a:cubicBezTo>
                      <a:pt x="4098" y="1076"/>
                      <a:pt x="4189" y="1059"/>
                      <a:pt x="4174" y="992"/>
                    </a:cubicBezTo>
                    <a:cubicBezTo>
                      <a:pt x="4130" y="790"/>
                      <a:pt x="2938" y="1"/>
                      <a:pt x="190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85"/>
              <p:cNvSpPr/>
              <p:nvPr/>
            </p:nvSpPr>
            <p:spPr>
              <a:xfrm>
                <a:off x="5883400" y="3331225"/>
                <a:ext cx="95575" cy="159800"/>
              </a:xfrm>
              <a:custGeom>
                <a:rect b="b" l="l" r="r" t="t"/>
                <a:pathLst>
                  <a:path extrusionOk="0" h="6392" w="3823">
                    <a:moveTo>
                      <a:pt x="3506" y="0"/>
                    </a:moveTo>
                    <a:cubicBezTo>
                      <a:pt x="3427" y="0"/>
                      <a:pt x="3302" y="80"/>
                      <a:pt x="3116" y="266"/>
                    </a:cubicBezTo>
                    <a:cubicBezTo>
                      <a:pt x="2852" y="537"/>
                      <a:pt x="2686" y="1729"/>
                      <a:pt x="2176" y="2983"/>
                    </a:cubicBezTo>
                    <a:cubicBezTo>
                      <a:pt x="1647" y="4299"/>
                      <a:pt x="1" y="6391"/>
                      <a:pt x="1946" y="6391"/>
                    </a:cubicBezTo>
                    <a:cubicBezTo>
                      <a:pt x="1990" y="6391"/>
                      <a:pt x="2036" y="6390"/>
                      <a:pt x="2083" y="6388"/>
                    </a:cubicBezTo>
                    <a:cubicBezTo>
                      <a:pt x="2667" y="6364"/>
                      <a:pt x="3300" y="3081"/>
                      <a:pt x="3362" y="2079"/>
                    </a:cubicBezTo>
                    <a:cubicBezTo>
                      <a:pt x="3411" y="1282"/>
                      <a:pt x="3823" y="0"/>
                      <a:pt x="350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85"/>
              <p:cNvSpPr/>
              <p:nvPr/>
            </p:nvSpPr>
            <p:spPr>
              <a:xfrm>
                <a:off x="5904275" y="3498075"/>
                <a:ext cx="42750" cy="145300"/>
              </a:xfrm>
              <a:custGeom>
                <a:rect b="b" l="l" r="r" t="t"/>
                <a:pathLst>
                  <a:path extrusionOk="0" h="5812" w="1710">
                    <a:moveTo>
                      <a:pt x="1448" y="0"/>
                    </a:moveTo>
                    <a:cubicBezTo>
                      <a:pt x="739" y="0"/>
                      <a:pt x="0" y="5812"/>
                      <a:pt x="214" y="5812"/>
                    </a:cubicBezTo>
                    <a:cubicBezTo>
                      <a:pt x="215" y="5812"/>
                      <a:pt x="215" y="5812"/>
                      <a:pt x="216" y="5812"/>
                    </a:cubicBezTo>
                    <a:cubicBezTo>
                      <a:pt x="578" y="5775"/>
                      <a:pt x="1445" y="1411"/>
                      <a:pt x="1476" y="1036"/>
                    </a:cubicBezTo>
                    <a:cubicBezTo>
                      <a:pt x="1507" y="661"/>
                      <a:pt x="1709" y="52"/>
                      <a:pt x="1476" y="3"/>
                    </a:cubicBezTo>
                    <a:cubicBezTo>
                      <a:pt x="1467" y="1"/>
                      <a:pt x="1458" y="0"/>
                      <a:pt x="1448"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85"/>
              <p:cNvSpPr/>
              <p:nvPr/>
            </p:nvSpPr>
            <p:spPr>
              <a:xfrm>
                <a:off x="5894300" y="3493300"/>
                <a:ext cx="24450" cy="148325"/>
              </a:xfrm>
              <a:custGeom>
                <a:rect b="b" l="l" r="r" t="t"/>
                <a:pathLst>
                  <a:path extrusionOk="0" h="5933" w="978">
                    <a:moveTo>
                      <a:pt x="369" y="1"/>
                    </a:moveTo>
                    <a:cubicBezTo>
                      <a:pt x="302" y="1"/>
                      <a:pt x="257" y="21"/>
                      <a:pt x="252" y="65"/>
                    </a:cubicBezTo>
                    <a:cubicBezTo>
                      <a:pt x="154" y="815"/>
                      <a:pt x="0" y="5382"/>
                      <a:pt x="0" y="5597"/>
                    </a:cubicBezTo>
                    <a:cubicBezTo>
                      <a:pt x="0" y="5758"/>
                      <a:pt x="65" y="5932"/>
                      <a:pt x="150" y="5932"/>
                    </a:cubicBezTo>
                    <a:cubicBezTo>
                      <a:pt x="182" y="5932"/>
                      <a:pt x="217" y="5908"/>
                      <a:pt x="252" y="5849"/>
                    </a:cubicBezTo>
                    <a:cubicBezTo>
                      <a:pt x="375" y="5628"/>
                      <a:pt x="977" y="907"/>
                      <a:pt x="977" y="501"/>
                    </a:cubicBezTo>
                    <a:cubicBezTo>
                      <a:pt x="977" y="195"/>
                      <a:pt x="574" y="1"/>
                      <a:pt x="36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85"/>
              <p:cNvSpPr/>
              <p:nvPr/>
            </p:nvSpPr>
            <p:spPr>
              <a:xfrm>
                <a:off x="5906800" y="3694050"/>
                <a:ext cx="13250" cy="26100"/>
              </a:xfrm>
              <a:custGeom>
                <a:rect b="b" l="l" r="r" t="t"/>
                <a:pathLst>
                  <a:path extrusionOk="0" h="1044" w="530">
                    <a:moveTo>
                      <a:pt x="183" y="0"/>
                    </a:moveTo>
                    <a:cubicBezTo>
                      <a:pt x="167" y="0"/>
                      <a:pt x="153" y="8"/>
                      <a:pt x="139" y="26"/>
                    </a:cubicBezTo>
                    <a:cubicBezTo>
                      <a:pt x="1" y="212"/>
                      <a:pt x="84" y="1044"/>
                      <a:pt x="252" y="1044"/>
                    </a:cubicBezTo>
                    <a:cubicBezTo>
                      <a:pt x="278" y="1044"/>
                      <a:pt x="306" y="1024"/>
                      <a:pt x="336" y="978"/>
                    </a:cubicBezTo>
                    <a:cubicBezTo>
                      <a:pt x="530" y="679"/>
                      <a:pt x="324" y="0"/>
                      <a:pt x="18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85"/>
              <p:cNvSpPr/>
              <p:nvPr/>
            </p:nvSpPr>
            <p:spPr>
              <a:xfrm>
                <a:off x="6041850" y="3219600"/>
                <a:ext cx="41175" cy="26700"/>
              </a:xfrm>
              <a:custGeom>
                <a:rect b="b" l="l" r="r" t="t"/>
                <a:pathLst>
                  <a:path extrusionOk="0" h="1068" w="1647">
                    <a:moveTo>
                      <a:pt x="198" y="0"/>
                    </a:moveTo>
                    <a:cubicBezTo>
                      <a:pt x="61" y="0"/>
                      <a:pt x="1" y="53"/>
                      <a:pt x="54" y="213"/>
                    </a:cubicBezTo>
                    <a:cubicBezTo>
                      <a:pt x="153" y="502"/>
                      <a:pt x="1646" y="1068"/>
                      <a:pt x="1646" y="1068"/>
                    </a:cubicBezTo>
                    <a:lnTo>
                      <a:pt x="1646" y="213"/>
                    </a:lnTo>
                    <a:cubicBezTo>
                      <a:pt x="1052" y="213"/>
                      <a:pt x="472" y="0"/>
                      <a:pt x="198"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85"/>
              <p:cNvSpPr/>
              <p:nvPr/>
            </p:nvSpPr>
            <p:spPr>
              <a:xfrm>
                <a:off x="6029850" y="3233525"/>
                <a:ext cx="58850" cy="35050"/>
              </a:xfrm>
              <a:custGeom>
                <a:rect b="b" l="l" r="r" t="t"/>
                <a:pathLst>
                  <a:path extrusionOk="0" h="1402" w="2354">
                    <a:moveTo>
                      <a:pt x="251" y="1"/>
                    </a:moveTo>
                    <a:cubicBezTo>
                      <a:pt x="1" y="1"/>
                      <a:pt x="346" y="338"/>
                      <a:pt x="688" y="609"/>
                    </a:cubicBezTo>
                    <a:cubicBezTo>
                      <a:pt x="1078" y="914"/>
                      <a:pt x="1515" y="1401"/>
                      <a:pt x="1912" y="1401"/>
                    </a:cubicBezTo>
                    <a:cubicBezTo>
                      <a:pt x="1947" y="1401"/>
                      <a:pt x="1981" y="1398"/>
                      <a:pt x="2016" y="1390"/>
                    </a:cubicBezTo>
                    <a:cubicBezTo>
                      <a:pt x="2354" y="1310"/>
                      <a:pt x="1395" y="339"/>
                      <a:pt x="516" y="56"/>
                    </a:cubicBezTo>
                    <a:cubicBezTo>
                      <a:pt x="393" y="18"/>
                      <a:pt x="307" y="1"/>
                      <a:pt x="25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85"/>
              <p:cNvSpPr/>
              <p:nvPr/>
            </p:nvSpPr>
            <p:spPr>
              <a:xfrm>
                <a:off x="6005225" y="4254425"/>
                <a:ext cx="33225" cy="22050"/>
              </a:xfrm>
              <a:custGeom>
                <a:rect b="b" l="l" r="r" t="t"/>
                <a:pathLst>
                  <a:path extrusionOk="0" h="882" w="1329">
                    <a:moveTo>
                      <a:pt x="1015" y="1"/>
                    </a:moveTo>
                    <a:cubicBezTo>
                      <a:pt x="805" y="1"/>
                      <a:pt x="505" y="49"/>
                      <a:pt x="308" y="65"/>
                    </a:cubicBezTo>
                    <a:cubicBezTo>
                      <a:pt x="1" y="89"/>
                      <a:pt x="222" y="747"/>
                      <a:pt x="480" y="858"/>
                    </a:cubicBezTo>
                    <a:cubicBezTo>
                      <a:pt x="520" y="874"/>
                      <a:pt x="562" y="882"/>
                      <a:pt x="604" y="882"/>
                    </a:cubicBezTo>
                    <a:cubicBezTo>
                      <a:pt x="839" y="882"/>
                      <a:pt x="1090" y="646"/>
                      <a:pt x="1200" y="495"/>
                    </a:cubicBezTo>
                    <a:cubicBezTo>
                      <a:pt x="1329" y="317"/>
                      <a:pt x="1310" y="132"/>
                      <a:pt x="1243" y="52"/>
                    </a:cubicBezTo>
                    <a:cubicBezTo>
                      <a:pt x="1211" y="14"/>
                      <a:pt x="1125" y="1"/>
                      <a:pt x="10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85"/>
              <p:cNvSpPr/>
              <p:nvPr/>
            </p:nvSpPr>
            <p:spPr>
              <a:xfrm>
                <a:off x="6032325" y="4268200"/>
                <a:ext cx="12725" cy="66575"/>
              </a:xfrm>
              <a:custGeom>
                <a:rect b="b" l="l" r="r" t="t"/>
                <a:pathLst>
                  <a:path extrusionOk="0" h="2663" w="509">
                    <a:moveTo>
                      <a:pt x="333" y="1"/>
                    </a:moveTo>
                    <a:cubicBezTo>
                      <a:pt x="331" y="1"/>
                      <a:pt x="328" y="2"/>
                      <a:pt x="325" y="5"/>
                    </a:cubicBezTo>
                    <a:cubicBezTo>
                      <a:pt x="1" y="341"/>
                      <a:pt x="128" y="2662"/>
                      <a:pt x="302" y="2662"/>
                    </a:cubicBezTo>
                    <a:cubicBezTo>
                      <a:pt x="309" y="2662"/>
                      <a:pt x="317" y="2658"/>
                      <a:pt x="325" y="2649"/>
                    </a:cubicBezTo>
                    <a:cubicBezTo>
                      <a:pt x="509" y="2421"/>
                      <a:pt x="497" y="2286"/>
                      <a:pt x="405" y="1751"/>
                    </a:cubicBezTo>
                    <a:cubicBezTo>
                      <a:pt x="309" y="1234"/>
                      <a:pt x="410" y="1"/>
                      <a:pt x="33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85"/>
              <p:cNvSpPr/>
              <p:nvPr/>
            </p:nvSpPr>
            <p:spPr>
              <a:xfrm>
                <a:off x="6023825" y="4278425"/>
                <a:ext cx="11250" cy="67050"/>
              </a:xfrm>
              <a:custGeom>
                <a:rect b="b" l="l" r="r" t="t"/>
                <a:pathLst>
                  <a:path extrusionOk="0" h="2682" w="450">
                    <a:moveTo>
                      <a:pt x="225" y="0"/>
                    </a:moveTo>
                    <a:cubicBezTo>
                      <a:pt x="224" y="0"/>
                      <a:pt x="223" y="1"/>
                      <a:pt x="222" y="2"/>
                    </a:cubicBezTo>
                    <a:cubicBezTo>
                      <a:pt x="1" y="265"/>
                      <a:pt x="146" y="2682"/>
                      <a:pt x="290" y="2682"/>
                    </a:cubicBezTo>
                    <a:cubicBezTo>
                      <a:pt x="294" y="2682"/>
                      <a:pt x="298" y="2680"/>
                      <a:pt x="302" y="2676"/>
                    </a:cubicBezTo>
                    <a:cubicBezTo>
                      <a:pt x="443" y="2528"/>
                      <a:pt x="449" y="2412"/>
                      <a:pt x="351" y="1852"/>
                    </a:cubicBezTo>
                    <a:cubicBezTo>
                      <a:pt x="255" y="1311"/>
                      <a:pt x="265" y="0"/>
                      <a:pt x="22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85"/>
              <p:cNvSpPr/>
              <p:nvPr/>
            </p:nvSpPr>
            <p:spPr>
              <a:xfrm>
                <a:off x="6016150" y="4282925"/>
                <a:ext cx="11850" cy="69550"/>
              </a:xfrm>
              <a:custGeom>
                <a:rect b="b" l="l" r="r" t="t"/>
                <a:pathLst>
                  <a:path extrusionOk="0" h="2782" w="474">
                    <a:moveTo>
                      <a:pt x="271" y="0"/>
                    </a:moveTo>
                    <a:cubicBezTo>
                      <a:pt x="99" y="62"/>
                      <a:pt x="0" y="1076"/>
                      <a:pt x="148" y="2133"/>
                    </a:cubicBezTo>
                    <a:cubicBezTo>
                      <a:pt x="234" y="2728"/>
                      <a:pt x="307" y="2781"/>
                      <a:pt x="368" y="2781"/>
                    </a:cubicBezTo>
                    <a:cubicBezTo>
                      <a:pt x="381" y="2781"/>
                      <a:pt x="394" y="2779"/>
                      <a:pt x="406" y="2779"/>
                    </a:cubicBezTo>
                    <a:cubicBezTo>
                      <a:pt x="474" y="2779"/>
                      <a:pt x="271" y="1857"/>
                      <a:pt x="271" y="1217"/>
                    </a:cubicBezTo>
                    <a:lnTo>
                      <a:pt x="271"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85"/>
              <p:cNvSpPr/>
              <p:nvPr/>
            </p:nvSpPr>
            <p:spPr>
              <a:xfrm>
                <a:off x="6004461" y="4291675"/>
                <a:ext cx="10650" cy="62125"/>
              </a:xfrm>
              <a:custGeom>
                <a:rect b="b" l="l" r="r" t="t"/>
                <a:pathLst>
                  <a:path extrusionOk="0" h="2485" w="426">
                    <a:moveTo>
                      <a:pt x="355" y="0"/>
                    </a:moveTo>
                    <a:cubicBezTo>
                      <a:pt x="315" y="0"/>
                      <a:pt x="0" y="1490"/>
                      <a:pt x="101" y="2177"/>
                    </a:cubicBezTo>
                    <a:cubicBezTo>
                      <a:pt x="133" y="2389"/>
                      <a:pt x="214" y="2484"/>
                      <a:pt x="284" y="2484"/>
                    </a:cubicBezTo>
                    <a:cubicBezTo>
                      <a:pt x="362" y="2484"/>
                      <a:pt x="425" y="2366"/>
                      <a:pt x="390" y="2158"/>
                    </a:cubicBezTo>
                    <a:cubicBezTo>
                      <a:pt x="322" y="1765"/>
                      <a:pt x="371" y="142"/>
                      <a:pt x="359" y="7"/>
                    </a:cubicBezTo>
                    <a:cubicBezTo>
                      <a:pt x="358" y="2"/>
                      <a:pt x="357" y="0"/>
                      <a:pt x="35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85"/>
              <p:cNvSpPr/>
              <p:nvPr/>
            </p:nvSpPr>
            <p:spPr>
              <a:xfrm>
                <a:off x="5998861" y="4304925"/>
                <a:ext cx="6900" cy="35750"/>
              </a:xfrm>
              <a:custGeom>
                <a:rect b="b" l="l" r="r" t="t"/>
                <a:pathLst>
                  <a:path extrusionOk="0" h="1430" w="276">
                    <a:moveTo>
                      <a:pt x="274" y="0"/>
                    </a:moveTo>
                    <a:cubicBezTo>
                      <a:pt x="254" y="0"/>
                      <a:pt x="29" y="814"/>
                      <a:pt x="5" y="1296"/>
                    </a:cubicBezTo>
                    <a:cubicBezTo>
                      <a:pt x="0" y="1383"/>
                      <a:pt x="15" y="1429"/>
                      <a:pt x="39" y="1429"/>
                    </a:cubicBezTo>
                    <a:cubicBezTo>
                      <a:pt x="112" y="1429"/>
                      <a:pt x="275" y="1004"/>
                      <a:pt x="275" y="6"/>
                    </a:cubicBezTo>
                    <a:cubicBezTo>
                      <a:pt x="275" y="2"/>
                      <a:pt x="275" y="0"/>
                      <a:pt x="27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85"/>
              <p:cNvSpPr/>
              <p:nvPr/>
            </p:nvSpPr>
            <p:spPr>
              <a:xfrm>
                <a:off x="5982800" y="3312525"/>
                <a:ext cx="26150" cy="33875"/>
              </a:xfrm>
              <a:custGeom>
                <a:rect b="b" l="l" r="r" t="t"/>
                <a:pathLst>
                  <a:path extrusionOk="0" h="1355" w="1046">
                    <a:moveTo>
                      <a:pt x="930" y="0"/>
                    </a:moveTo>
                    <a:cubicBezTo>
                      <a:pt x="728" y="0"/>
                      <a:pt x="220" y="321"/>
                      <a:pt x="117" y="449"/>
                    </a:cubicBezTo>
                    <a:cubicBezTo>
                      <a:pt x="1" y="602"/>
                      <a:pt x="93" y="1303"/>
                      <a:pt x="203" y="1352"/>
                    </a:cubicBezTo>
                    <a:cubicBezTo>
                      <a:pt x="207" y="1354"/>
                      <a:pt x="211" y="1355"/>
                      <a:pt x="215" y="1355"/>
                    </a:cubicBezTo>
                    <a:cubicBezTo>
                      <a:pt x="316" y="1355"/>
                      <a:pt x="425" y="760"/>
                      <a:pt x="603" y="535"/>
                    </a:cubicBezTo>
                    <a:cubicBezTo>
                      <a:pt x="794" y="295"/>
                      <a:pt x="1046" y="154"/>
                      <a:pt x="1009" y="43"/>
                    </a:cubicBezTo>
                    <a:cubicBezTo>
                      <a:pt x="998" y="13"/>
                      <a:pt x="970" y="0"/>
                      <a:pt x="93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85"/>
              <p:cNvSpPr/>
              <p:nvPr/>
            </p:nvSpPr>
            <p:spPr>
              <a:xfrm>
                <a:off x="6092250" y="3665425"/>
                <a:ext cx="85125" cy="242725"/>
              </a:xfrm>
              <a:custGeom>
                <a:rect b="b" l="l" r="r" t="t"/>
                <a:pathLst>
                  <a:path extrusionOk="0" h="9709" w="3405">
                    <a:moveTo>
                      <a:pt x="2898" y="1"/>
                    </a:moveTo>
                    <a:cubicBezTo>
                      <a:pt x="2262" y="1"/>
                      <a:pt x="1" y="1344"/>
                      <a:pt x="24" y="1749"/>
                    </a:cubicBezTo>
                    <a:cubicBezTo>
                      <a:pt x="84" y="2817"/>
                      <a:pt x="759" y="9708"/>
                      <a:pt x="1094" y="9708"/>
                    </a:cubicBezTo>
                    <a:cubicBezTo>
                      <a:pt x="1102" y="9708"/>
                      <a:pt x="1110" y="9704"/>
                      <a:pt x="1118" y="9696"/>
                    </a:cubicBezTo>
                    <a:cubicBezTo>
                      <a:pt x="1444" y="9352"/>
                      <a:pt x="3404" y="279"/>
                      <a:pt x="3017" y="27"/>
                    </a:cubicBezTo>
                    <a:cubicBezTo>
                      <a:pt x="2989" y="9"/>
                      <a:pt x="2949" y="1"/>
                      <a:pt x="289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85"/>
              <p:cNvSpPr/>
              <p:nvPr/>
            </p:nvSpPr>
            <p:spPr>
              <a:xfrm>
                <a:off x="6120175" y="3674325"/>
                <a:ext cx="71325" cy="317875"/>
              </a:xfrm>
              <a:custGeom>
                <a:rect b="b" l="l" r="r" t="t"/>
                <a:pathLst>
                  <a:path extrusionOk="0" h="12715" w="2853">
                    <a:moveTo>
                      <a:pt x="2406" y="1"/>
                    </a:moveTo>
                    <a:cubicBezTo>
                      <a:pt x="2394" y="1"/>
                      <a:pt x="2383" y="24"/>
                      <a:pt x="2373" y="77"/>
                    </a:cubicBezTo>
                    <a:cubicBezTo>
                      <a:pt x="2275" y="612"/>
                      <a:pt x="1058" y="7355"/>
                      <a:pt x="812" y="8357"/>
                    </a:cubicBezTo>
                    <a:cubicBezTo>
                      <a:pt x="560" y="9353"/>
                      <a:pt x="1" y="12444"/>
                      <a:pt x="345" y="12635"/>
                    </a:cubicBezTo>
                    <a:cubicBezTo>
                      <a:pt x="447" y="12691"/>
                      <a:pt x="518" y="12715"/>
                      <a:pt x="578" y="12715"/>
                    </a:cubicBezTo>
                    <a:cubicBezTo>
                      <a:pt x="714" y="12715"/>
                      <a:pt x="787" y="12585"/>
                      <a:pt x="1027" y="12414"/>
                    </a:cubicBezTo>
                    <a:cubicBezTo>
                      <a:pt x="1138" y="12337"/>
                      <a:pt x="1247" y="12307"/>
                      <a:pt x="1353" y="12307"/>
                    </a:cubicBezTo>
                    <a:cubicBezTo>
                      <a:pt x="1725" y="12307"/>
                      <a:pt x="2066" y="12670"/>
                      <a:pt x="2329" y="12670"/>
                    </a:cubicBezTo>
                    <a:cubicBezTo>
                      <a:pt x="2394" y="12670"/>
                      <a:pt x="2454" y="12647"/>
                      <a:pt x="2509" y="12592"/>
                    </a:cubicBezTo>
                    <a:cubicBezTo>
                      <a:pt x="2853" y="12242"/>
                      <a:pt x="2521" y="1337"/>
                      <a:pt x="2552" y="1024"/>
                    </a:cubicBezTo>
                    <a:cubicBezTo>
                      <a:pt x="2578" y="757"/>
                      <a:pt x="2475" y="1"/>
                      <a:pt x="240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85"/>
              <p:cNvSpPr/>
              <p:nvPr/>
            </p:nvSpPr>
            <p:spPr>
              <a:xfrm>
                <a:off x="6132625" y="4010450"/>
                <a:ext cx="52575" cy="241400"/>
              </a:xfrm>
              <a:custGeom>
                <a:rect b="b" l="l" r="r" t="t"/>
                <a:pathLst>
                  <a:path extrusionOk="0" h="9656" w="2103">
                    <a:moveTo>
                      <a:pt x="1658" y="1"/>
                    </a:moveTo>
                    <a:cubicBezTo>
                      <a:pt x="1511" y="1"/>
                      <a:pt x="252" y="6998"/>
                      <a:pt x="130" y="7310"/>
                    </a:cubicBezTo>
                    <a:cubicBezTo>
                      <a:pt x="1" y="7623"/>
                      <a:pt x="7" y="9000"/>
                      <a:pt x="68" y="9406"/>
                    </a:cubicBezTo>
                    <a:cubicBezTo>
                      <a:pt x="95" y="9581"/>
                      <a:pt x="230" y="9656"/>
                      <a:pt x="381" y="9656"/>
                    </a:cubicBezTo>
                    <a:cubicBezTo>
                      <a:pt x="574" y="9656"/>
                      <a:pt x="794" y="9534"/>
                      <a:pt x="849" y="9344"/>
                    </a:cubicBezTo>
                    <a:cubicBezTo>
                      <a:pt x="941" y="9000"/>
                      <a:pt x="1543" y="5208"/>
                      <a:pt x="1820" y="3616"/>
                    </a:cubicBezTo>
                    <a:cubicBezTo>
                      <a:pt x="2103" y="2017"/>
                      <a:pt x="2103" y="284"/>
                      <a:pt x="1660" y="1"/>
                    </a:cubicBezTo>
                    <a:cubicBezTo>
                      <a:pt x="1660" y="1"/>
                      <a:pt x="1659" y="1"/>
                      <a:pt x="165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85"/>
              <p:cNvSpPr/>
              <p:nvPr/>
            </p:nvSpPr>
            <p:spPr>
              <a:xfrm>
                <a:off x="6119050" y="4010450"/>
                <a:ext cx="37625" cy="158800"/>
              </a:xfrm>
              <a:custGeom>
                <a:rect b="b" l="l" r="r" t="t"/>
                <a:pathLst>
                  <a:path extrusionOk="0" h="6352" w="1505">
                    <a:moveTo>
                      <a:pt x="275" y="1"/>
                    </a:moveTo>
                    <a:cubicBezTo>
                      <a:pt x="0" y="1"/>
                      <a:pt x="335" y="5886"/>
                      <a:pt x="427" y="6320"/>
                    </a:cubicBezTo>
                    <a:cubicBezTo>
                      <a:pt x="431" y="6342"/>
                      <a:pt x="438" y="6352"/>
                      <a:pt x="447" y="6352"/>
                    </a:cubicBezTo>
                    <a:cubicBezTo>
                      <a:pt x="613" y="6352"/>
                      <a:pt x="1504" y="2429"/>
                      <a:pt x="1416" y="1593"/>
                    </a:cubicBezTo>
                    <a:cubicBezTo>
                      <a:pt x="1373" y="1175"/>
                      <a:pt x="562" y="63"/>
                      <a:pt x="279" y="1"/>
                    </a:cubicBezTo>
                    <a:cubicBezTo>
                      <a:pt x="278" y="1"/>
                      <a:pt x="276" y="1"/>
                      <a:pt x="27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7" name="Google Shape;19127;p85"/>
              <p:cNvSpPr/>
              <p:nvPr/>
            </p:nvSpPr>
            <p:spPr>
              <a:xfrm>
                <a:off x="6086225" y="3419325"/>
                <a:ext cx="94625" cy="272775"/>
              </a:xfrm>
              <a:custGeom>
                <a:rect b="b" l="l" r="r" t="t"/>
                <a:pathLst>
                  <a:path extrusionOk="0" h="10911" w="3785">
                    <a:moveTo>
                      <a:pt x="3246" y="1"/>
                    </a:moveTo>
                    <a:cubicBezTo>
                      <a:pt x="3231" y="1"/>
                      <a:pt x="3215" y="7"/>
                      <a:pt x="3197" y="18"/>
                    </a:cubicBezTo>
                    <a:cubicBezTo>
                      <a:pt x="2576" y="424"/>
                      <a:pt x="713" y="602"/>
                      <a:pt x="775" y="731"/>
                    </a:cubicBezTo>
                    <a:cubicBezTo>
                      <a:pt x="842" y="860"/>
                      <a:pt x="1826" y="1598"/>
                      <a:pt x="2010" y="2188"/>
                    </a:cubicBezTo>
                    <a:cubicBezTo>
                      <a:pt x="2201" y="2784"/>
                      <a:pt x="2545" y="7966"/>
                      <a:pt x="2109" y="8531"/>
                    </a:cubicBezTo>
                    <a:cubicBezTo>
                      <a:pt x="1666" y="9091"/>
                      <a:pt x="0" y="10843"/>
                      <a:pt x="203" y="10904"/>
                    </a:cubicBezTo>
                    <a:cubicBezTo>
                      <a:pt x="219" y="10909"/>
                      <a:pt x="236" y="10911"/>
                      <a:pt x="255" y="10911"/>
                    </a:cubicBezTo>
                    <a:cubicBezTo>
                      <a:pt x="748" y="10911"/>
                      <a:pt x="2495" y="9461"/>
                      <a:pt x="2951" y="9343"/>
                    </a:cubicBezTo>
                    <a:cubicBezTo>
                      <a:pt x="3057" y="9314"/>
                      <a:pt x="3158" y="9306"/>
                      <a:pt x="3251" y="9306"/>
                    </a:cubicBezTo>
                    <a:cubicBezTo>
                      <a:pt x="3358" y="9306"/>
                      <a:pt x="3454" y="9316"/>
                      <a:pt x="3533" y="9316"/>
                    </a:cubicBezTo>
                    <a:cubicBezTo>
                      <a:pt x="3691" y="9316"/>
                      <a:pt x="3784" y="9276"/>
                      <a:pt x="3768" y="9036"/>
                    </a:cubicBezTo>
                    <a:cubicBezTo>
                      <a:pt x="3738" y="8562"/>
                      <a:pt x="3406" y="4997"/>
                      <a:pt x="3326" y="3540"/>
                    </a:cubicBezTo>
                    <a:cubicBezTo>
                      <a:pt x="3250" y="2143"/>
                      <a:pt x="3535" y="1"/>
                      <a:pt x="324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85"/>
              <p:cNvSpPr/>
              <p:nvPr/>
            </p:nvSpPr>
            <p:spPr>
              <a:xfrm>
                <a:off x="6084225" y="3583950"/>
                <a:ext cx="54875" cy="84475"/>
              </a:xfrm>
              <a:custGeom>
                <a:rect b="b" l="l" r="r" t="t"/>
                <a:pathLst>
                  <a:path extrusionOk="0" h="3379" w="2195">
                    <a:moveTo>
                      <a:pt x="1909" y="0"/>
                    </a:moveTo>
                    <a:cubicBezTo>
                      <a:pt x="1505" y="0"/>
                      <a:pt x="576" y="549"/>
                      <a:pt x="412" y="852"/>
                    </a:cubicBezTo>
                    <a:cubicBezTo>
                      <a:pt x="203" y="1227"/>
                      <a:pt x="0" y="1381"/>
                      <a:pt x="105" y="3354"/>
                    </a:cubicBezTo>
                    <a:cubicBezTo>
                      <a:pt x="106" y="3371"/>
                      <a:pt x="114" y="3378"/>
                      <a:pt x="130" y="3378"/>
                    </a:cubicBezTo>
                    <a:cubicBezTo>
                      <a:pt x="331" y="3378"/>
                      <a:pt x="1691" y="2043"/>
                      <a:pt x="1851" y="1694"/>
                    </a:cubicBezTo>
                    <a:cubicBezTo>
                      <a:pt x="2023" y="1320"/>
                      <a:pt x="2195" y="477"/>
                      <a:pt x="2090" y="102"/>
                    </a:cubicBezTo>
                    <a:cubicBezTo>
                      <a:pt x="2070" y="31"/>
                      <a:pt x="2004" y="0"/>
                      <a:pt x="190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85"/>
              <p:cNvSpPr/>
              <p:nvPr/>
            </p:nvSpPr>
            <p:spPr>
              <a:xfrm>
                <a:off x="6086825" y="3530650"/>
                <a:ext cx="48750" cy="64700"/>
              </a:xfrm>
              <a:custGeom>
                <a:rect b="b" l="l" r="r" t="t"/>
                <a:pathLst>
                  <a:path extrusionOk="0" h="2588" w="1950">
                    <a:moveTo>
                      <a:pt x="1596" y="0"/>
                    </a:moveTo>
                    <a:cubicBezTo>
                      <a:pt x="1192" y="0"/>
                      <a:pt x="367" y="287"/>
                      <a:pt x="204" y="489"/>
                    </a:cubicBezTo>
                    <a:cubicBezTo>
                      <a:pt x="1" y="741"/>
                      <a:pt x="69" y="2327"/>
                      <a:pt x="204" y="2579"/>
                    </a:cubicBezTo>
                    <a:cubicBezTo>
                      <a:pt x="207" y="2585"/>
                      <a:pt x="214" y="2588"/>
                      <a:pt x="223" y="2588"/>
                    </a:cubicBezTo>
                    <a:cubicBezTo>
                      <a:pt x="396" y="2588"/>
                      <a:pt x="1549" y="1644"/>
                      <a:pt x="1747" y="1644"/>
                    </a:cubicBezTo>
                    <a:cubicBezTo>
                      <a:pt x="1949" y="1644"/>
                      <a:pt x="1919" y="329"/>
                      <a:pt x="1814" y="77"/>
                    </a:cubicBezTo>
                    <a:cubicBezTo>
                      <a:pt x="1791" y="23"/>
                      <a:pt x="1711" y="0"/>
                      <a:pt x="15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85"/>
              <p:cNvSpPr/>
              <p:nvPr/>
            </p:nvSpPr>
            <p:spPr>
              <a:xfrm>
                <a:off x="6085750" y="3313675"/>
                <a:ext cx="92075" cy="113100"/>
              </a:xfrm>
              <a:custGeom>
                <a:rect b="b" l="l" r="r" t="t"/>
                <a:pathLst>
                  <a:path extrusionOk="0" h="4524" w="3683">
                    <a:moveTo>
                      <a:pt x="1280" y="0"/>
                    </a:moveTo>
                    <a:cubicBezTo>
                      <a:pt x="1176" y="0"/>
                      <a:pt x="1089" y="3"/>
                      <a:pt x="1027" y="3"/>
                    </a:cubicBezTo>
                    <a:cubicBezTo>
                      <a:pt x="93" y="3"/>
                      <a:pt x="1" y="482"/>
                      <a:pt x="1" y="1921"/>
                    </a:cubicBezTo>
                    <a:cubicBezTo>
                      <a:pt x="1" y="3178"/>
                      <a:pt x="123" y="4523"/>
                      <a:pt x="1298" y="4523"/>
                    </a:cubicBezTo>
                    <a:cubicBezTo>
                      <a:pt x="1467" y="4523"/>
                      <a:pt x="1659" y="4495"/>
                      <a:pt x="1876" y="4435"/>
                    </a:cubicBezTo>
                    <a:cubicBezTo>
                      <a:pt x="3591" y="3955"/>
                      <a:pt x="3683" y="2579"/>
                      <a:pt x="3345" y="1232"/>
                    </a:cubicBezTo>
                    <a:cubicBezTo>
                      <a:pt x="3051" y="85"/>
                      <a:pt x="1879" y="0"/>
                      <a:pt x="128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85"/>
              <p:cNvSpPr/>
              <p:nvPr/>
            </p:nvSpPr>
            <p:spPr>
              <a:xfrm>
                <a:off x="6088525" y="3486250"/>
                <a:ext cx="42750" cy="43250"/>
              </a:xfrm>
              <a:custGeom>
                <a:rect b="b" l="l" r="r" t="t"/>
                <a:pathLst>
                  <a:path extrusionOk="0" h="1730" w="1710">
                    <a:moveTo>
                      <a:pt x="1004" y="1"/>
                    </a:moveTo>
                    <a:cubicBezTo>
                      <a:pt x="667" y="1"/>
                      <a:pt x="275" y="96"/>
                      <a:pt x="173" y="169"/>
                    </a:cubicBezTo>
                    <a:cubicBezTo>
                      <a:pt x="1" y="298"/>
                      <a:pt x="31" y="1515"/>
                      <a:pt x="173" y="1669"/>
                    </a:cubicBezTo>
                    <a:cubicBezTo>
                      <a:pt x="211" y="1711"/>
                      <a:pt x="275" y="1729"/>
                      <a:pt x="355" y="1729"/>
                    </a:cubicBezTo>
                    <a:cubicBezTo>
                      <a:pt x="699" y="1729"/>
                      <a:pt x="1342" y="1399"/>
                      <a:pt x="1506" y="1324"/>
                    </a:cubicBezTo>
                    <a:cubicBezTo>
                      <a:pt x="1709" y="1232"/>
                      <a:pt x="1679" y="476"/>
                      <a:pt x="1506" y="169"/>
                    </a:cubicBezTo>
                    <a:cubicBezTo>
                      <a:pt x="1437" y="44"/>
                      <a:pt x="1233" y="1"/>
                      <a:pt x="100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85"/>
              <p:cNvSpPr/>
              <p:nvPr/>
            </p:nvSpPr>
            <p:spPr>
              <a:xfrm>
                <a:off x="6091450" y="3448550"/>
                <a:ext cx="36450" cy="32550"/>
              </a:xfrm>
              <a:custGeom>
                <a:rect b="b" l="l" r="r" t="t"/>
                <a:pathLst>
                  <a:path extrusionOk="0" h="1302" w="1458">
                    <a:moveTo>
                      <a:pt x="374" y="1"/>
                    </a:moveTo>
                    <a:cubicBezTo>
                      <a:pt x="321" y="1"/>
                      <a:pt x="280" y="26"/>
                      <a:pt x="258" y="85"/>
                    </a:cubicBezTo>
                    <a:cubicBezTo>
                      <a:pt x="160" y="352"/>
                      <a:pt x="1" y="1281"/>
                      <a:pt x="154" y="1281"/>
                    </a:cubicBezTo>
                    <a:cubicBezTo>
                      <a:pt x="163" y="1281"/>
                      <a:pt x="173" y="1278"/>
                      <a:pt x="185" y="1271"/>
                    </a:cubicBezTo>
                    <a:cubicBezTo>
                      <a:pt x="244" y="1236"/>
                      <a:pt x="335" y="1223"/>
                      <a:pt x="439" y="1223"/>
                    </a:cubicBezTo>
                    <a:cubicBezTo>
                      <a:pt x="699" y="1223"/>
                      <a:pt x="1046" y="1302"/>
                      <a:pt x="1217" y="1302"/>
                    </a:cubicBezTo>
                    <a:cubicBezTo>
                      <a:pt x="1457" y="1302"/>
                      <a:pt x="1383" y="927"/>
                      <a:pt x="1180" y="644"/>
                    </a:cubicBezTo>
                    <a:cubicBezTo>
                      <a:pt x="1017" y="422"/>
                      <a:pt x="592" y="1"/>
                      <a:pt x="37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85"/>
              <p:cNvSpPr/>
              <p:nvPr/>
            </p:nvSpPr>
            <p:spPr>
              <a:xfrm>
                <a:off x="6081775" y="3248250"/>
                <a:ext cx="152625" cy="51500"/>
              </a:xfrm>
              <a:custGeom>
                <a:rect b="b" l="l" r="r" t="t"/>
                <a:pathLst>
                  <a:path extrusionOk="0" h="2060" w="6105">
                    <a:moveTo>
                      <a:pt x="2865" y="1"/>
                    </a:moveTo>
                    <a:cubicBezTo>
                      <a:pt x="2788" y="1"/>
                      <a:pt x="2725" y="5"/>
                      <a:pt x="2680" y="14"/>
                    </a:cubicBezTo>
                    <a:cubicBezTo>
                      <a:pt x="2207" y="112"/>
                      <a:pt x="0" y="1612"/>
                      <a:pt x="363" y="1901"/>
                    </a:cubicBezTo>
                    <a:cubicBezTo>
                      <a:pt x="497" y="2009"/>
                      <a:pt x="680" y="2060"/>
                      <a:pt x="895" y="2060"/>
                    </a:cubicBezTo>
                    <a:cubicBezTo>
                      <a:pt x="1437" y="2060"/>
                      <a:pt x="2182" y="1737"/>
                      <a:pt x="2864" y="1200"/>
                    </a:cubicBezTo>
                    <a:cubicBezTo>
                      <a:pt x="3197" y="935"/>
                      <a:pt x="3853" y="880"/>
                      <a:pt x="4482" y="880"/>
                    </a:cubicBezTo>
                    <a:cubicBezTo>
                      <a:pt x="4939" y="880"/>
                      <a:pt x="5381" y="909"/>
                      <a:pt x="5674" y="909"/>
                    </a:cubicBezTo>
                    <a:cubicBezTo>
                      <a:pt x="5960" y="909"/>
                      <a:pt x="6104" y="881"/>
                      <a:pt x="5981" y="770"/>
                    </a:cubicBezTo>
                    <a:cubicBezTo>
                      <a:pt x="5531" y="370"/>
                      <a:pt x="3583" y="1"/>
                      <a:pt x="28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85"/>
              <p:cNvSpPr/>
              <p:nvPr/>
            </p:nvSpPr>
            <p:spPr>
              <a:xfrm>
                <a:off x="6142550" y="3281725"/>
                <a:ext cx="104750" cy="142325"/>
              </a:xfrm>
              <a:custGeom>
                <a:rect b="b" l="l" r="r" t="t"/>
                <a:pathLst>
                  <a:path extrusionOk="0" h="5693" w="4190">
                    <a:moveTo>
                      <a:pt x="2276" y="1"/>
                    </a:moveTo>
                    <a:cubicBezTo>
                      <a:pt x="1248" y="1"/>
                      <a:pt x="60" y="790"/>
                      <a:pt x="15" y="992"/>
                    </a:cubicBezTo>
                    <a:cubicBezTo>
                      <a:pt x="1" y="1059"/>
                      <a:pt x="92" y="1076"/>
                      <a:pt x="249" y="1076"/>
                    </a:cubicBezTo>
                    <a:cubicBezTo>
                      <a:pt x="422" y="1076"/>
                      <a:pt x="674" y="1055"/>
                      <a:pt x="952" y="1055"/>
                    </a:cubicBezTo>
                    <a:cubicBezTo>
                      <a:pt x="1473" y="1055"/>
                      <a:pt x="2085" y="1129"/>
                      <a:pt x="2437" y="1551"/>
                    </a:cubicBezTo>
                    <a:cubicBezTo>
                      <a:pt x="3194" y="2445"/>
                      <a:pt x="4129" y="5692"/>
                      <a:pt x="4186" y="5692"/>
                    </a:cubicBezTo>
                    <a:cubicBezTo>
                      <a:pt x="4188" y="5692"/>
                      <a:pt x="4189" y="5689"/>
                      <a:pt x="4189" y="5682"/>
                    </a:cubicBezTo>
                    <a:cubicBezTo>
                      <a:pt x="4189" y="5461"/>
                      <a:pt x="3851" y="1072"/>
                      <a:pt x="3341" y="457"/>
                    </a:cubicBezTo>
                    <a:cubicBezTo>
                      <a:pt x="3065" y="124"/>
                      <a:pt x="2683" y="1"/>
                      <a:pt x="227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85"/>
              <p:cNvSpPr/>
              <p:nvPr/>
            </p:nvSpPr>
            <p:spPr>
              <a:xfrm>
                <a:off x="6187125" y="3331225"/>
                <a:ext cx="95625" cy="159800"/>
              </a:xfrm>
              <a:custGeom>
                <a:rect b="b" l="l" r="r" t="t"/>
                <a:pathLst>
                  <a:path extrusionOk="0" h="6392" w="3825">
                    <a:moveTo>
                      <a:pt x="319" y="0"/>
                    </a:moveTo>
                    <a:cubicBezTo>
                      <a:pt x="1" y="0"/>
                      <a:pt x="408" y="1282"/>
                      <a:pt x="458" y="2079"/>
                    </a:cubicBezTo>
                    <a:cubicBezTo>
                      <a:pt x="519" y="3081"/>
                      <a:pt x="1158" y="6364"/>
                      <a:pt x="1736" y="6388"/>
                    </a:cubicBezTo>
                    <a:cubicBezTo>
                      <a:pt x="1784" y="6390"/>
                      <a:pt x="1830" y="6391"/>
                      <a:pt x="1874" y="6391"/>
                    </a:cubicBezTo>
                    <a:cubicBezTo>
                      <a:pt x="3825" y="6391"/>
                      <a:pt x="2179" y="4299"/>
                      <a:pt x="1644" y="2983"/>
                    </a:cubicBezTo>
                    <a:cubicBezTo>
                      <a:pt x="1134" y="1729"/>
                      <a:pt x="974" y="537"/>
                      <a:pt x="710" y="266"/>
                    </a:cubicBezTo>
                    <a:cubicBezTo>
                      <a:pt x="523" y="80"/>
                      <a:pt x="399" y="0"/>
                      <a:pt x="3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85"/>
              <p:cNvSpPr/>
              <p:nvPr/>
            </p:nvSpPr>
            <p:spPr>
              <a:xfrm>
                <a:off x="6219000" y="3498075"/>
                <a:ext cx="42900" cy="145300"/>
              </a:xfrm>
              <a:custGeom>
                <a:rect b="b" l="l" r="r" t="t"/>
                <a:pathLst>
                  <a:path extrusionOk="0" h="5812" w="1716">
                    <a:moveTo>
                      <a:pt x="267" y="0"/>
                    </a:moveTo>
                    <a:cubicBezTo>
                      <a:pt x="258" y="0"/>
                      <a:pt x="249" y="1"/>
                      <a:pt x="240" y="3"/>
                    </a:cubicBezTo>
                    <a:cubicBezTo>
                      <a:pt x="0" y="52"/>
                      <a:pt x="209" y="661"/>
                      <a:pt x="240" y="1036"/>
                    </a:cubicBezTo>
                    <a:cubicBezTo>
                      <a:pt x="271" y="1411"/>
                      <a:pt x="1131" y="5775"/>
                      <a:pt x="1500" y="5812"/>
                    </a:cubicBezTo>
                    <a:cubicBezTo>
                      <a:pt x="1500" y="5812"/>
                      <a:pt x="1501" y="5812"/>
                      <a:pt x="1501" y="5812"/>
                    </a:cubicBezTo>
                    <a:cubicBezTo>
                      <a:pt x="1715" y="5812"/>
                      <a:pt x="977" y="0"/>
                      <a:pt x="26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85"/>
              <p:cNvSpPr/>
              <p:nvPr/>
            </p:nvSpPr>
            <p:spPr>
              <a:xfrm>
                <a:off x="6247275" y="3493300"/>
                <a:ext cx="24600" cy="148325"/>
              </a:xfrm>
              <a:custGeom>
                <a:rect b="b" l="l" r="r" t="t"/>
                <a:pathLst>
                  <a:path extrusionOk="0" h="5933" w="984">
                    <a:moveTo>
                      <a:pt x="614" y="1"/>
                    </a:moveTo>
                    <a:cubicBezTo>
                      <a:pt x="407" y="1"/>
                      <a:pt x="0" y="195"/>
                      <a:pt x="0" y="501"/>
                    </a:cubicBezTo>
                    <a:cubicBezTo>
                      <a:pt x="0" y="907"/>
                      <a:pt x="609" y="5628"/>
                      <a:pt x="732" y="5849"/>
                    </a:cubicBezTo>
                    <a:cubicBezTo>
                      <a:pt x="765" y="5908"/>
                      <a:pt x="799" y="5932"/>
                      <a:pt x="831" y="5932"/>
                    </a:cubicBezTo>
                    <a:cubicBezTo>
                      <a:pt x="915" y="5932"/>
                      <a:pt x="984" y="5758"/>
                      <a:pt x="984" y="5597"/>
                    </a:cubicBezTo>
                    <a:cubicBezTo>
                      <a:pt x="984" y="5382"/>
                      <a:pt x="830" y="815"/>
                      <a:pt x="732" y="65"/>
                    </a:cubicBezTo>
                    <a:cubicBezTo>
                      <a:pt x="727" y="21"/>
                      <a:pt x="681" y="1"/>
                      <a:pt x="61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85"/>
              <p:cNvSpPr/>
              <p:nvPr/>
            </p:nvSpPr>
            <p:spPr>
              <a:xfrm>
                <a:off x="6248650" y="3646700"/>
                <a:ext cx="37200" cy="53575"/>
              </a:xfrm>
              <a:custGeom>
                <a:rect b="b" l="l" r="r" t="t"/>
                <a:pathLst>
                  <a:path extrusionOk="0" h="2143" w="1488">
                    <a:moveTo>
                      <a:pt x="762" y="1"/>
                    </a:moveTo>
                    <a:cubicBezTo>
                      <a:pt x="452" y="1"/>
                      <a:pt x="69" y="1118"/>
                      <a:pt x="19" y="1563"/>
                    </a:cubicBezTo>
                    <a:cubicBezTo>
                      <a:pt x="0" y="1735"/>
                      <a:pt x="683" y="1582"/>
                      <a:pt x="1199" y="2104"/>
                    </a:cubicBezTo>
                    <a:cubicBezTo>
                      <a:pt x="1225" y="2131"/>
                      <a:pt x="1247" y="2143"/>
                      <a:pt x="1265" y="2143"/>
                    </a:cubicBezTo>
                    <a:cubicBezTo>
                      <a:pt x="1488" y="2143"/>
                      <a:pt x="1150" y="300"/>
                      <a:pt x="855" y="39"/>
                    </a:cubicBezTo>
                    <a:cubicBezTo>
                      <a:pt x="825" y="13"/>
                      <a:pt x="794" y="1"/>
                      <a:pt x="76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85"/>
              <p:cNvSpPr/>
              <p:nvPr/>
            </p:nvSpPr>
            <p:spPr>
              <a:xfrm>
                <a:off x="6258225" y="3707225"/>
                <a:ext cx="28550" cy="47100"/>
              </a:xfrm>
              <a:custGeom>
                <a:rect b="b" l="l" r="r" t="t"/>
                <a:pathLst>
                  <a:path extrusionOk="0" h="1884" w="1142">
                    <a:moveTo>
                      <a:pt x="831" y="1"/>
                    </a:moveTo>
                    <a:cubicBezTo>
                      <a:pt x="495" y="1"/>
                      <a:pt x="661" y="626"/>
                      <a:pt x="632" y="876"/>
                    </a:cubicBezTo>
                    <a:cubicBezTo>
                      <a:pt x="601" y="1131"/>
                      <a:pt x="1" y="1884"/>
                      <a:pt x="265" y="1884"/>
                    </a:cubicBezTo>
                    <a:cubicBezTo>
                      <a:pt x="268" y="1884"/>
                      <a:pt x="272" y="1884"/>
                      <a:pt x="275" y="1884"/>
                    </a:cubicBezTo>
                    <a:cubicBezTo>
                      <a:pt x="570" y="1859"/>
                      <a:pt x="921" y="1134"/>
                      <a:pt x="982" y="851"/>
                    </a:cubicBezTo>
                    <a:cubicBezTo>
                      <a:pt x="1043" y="568"/>
                      <a:pt x="1142" y="40"/>
                      <a:pt x="865" y="3"/>
                    </a:cubicBezTo>
                    <a:cubicBezTo>
                      <a:pt x="853" y="1"/>
                      <a:pt x="842" y="1"/>
                      <a:pt x="83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85"/>
              <p:cNvSpPr/>
              <p:nvPr/>
            </p:nvSpPr>
            <p:spPr>
              <a:xfrm>
                <a:off x="6245975" y="3694050"/>
                <a:ext cx="13250" cy="26100"/>
              </a:xfrm>
              <a:custGeom>
                <a:rect b="b" l="l" r="r" t="t"/>
                <a:pathLst>
                  <a:path extrusionOk="0" h="1044" w="530">
                    <a:moveTo>
                      <a:pt x="353" y="0"/>
                    </a:moveTo>
                    <a:cubicBezTo>
                      <a:pt x="210" y="0"/>
                      <a:pt x="0" y="679"/>
                      <a:pt x="200" y="978"/>
                    </a:cubicBezTo>
                    <a:cubicBezTo>
                      <a:pt x="229" y="1024"/>
                      <a:pt x="257" y="1044"/>
                      <a:pt x="283" y="1044"/>
                    </a:cubicBezTo>
                    <a:cubicBezTo>
                      <a:pt x="450" y="1044"/>
                      <a:pt x="529" y="212"/>
                      <a:pt x="396" y="26"/>
                    </a:cubicBezTo>
                    <a:cubicBezTo>
                      <a:pt x="383" y="8"/>
                      <a:pt x="368" y="0"/>
                      <a:pt x="35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85"/>
              <p:cNvSpPr/>
              <p:nvPr/>
            </p:nvSpPr>
            <p:spPr>
              <a:xfrm>
                <a:off x="6083000" y="3219600"/>
                <a:ext cx="41200" cy="26700"/>
              </a:xfrm>
              <a:custGeom>
                <a:rect b="b" l="l" r="r" t="t"/>
                <a:pathLst>
                  <a:path extrusionOk="0" h="1068" w="1648">
                    <a:moveTo>
                      <a:pt x="1453" y="0"/>
                    </a:moveTo>
                    <a:cubicBezTo>
                      <a:pt x="1180" y="0"/>
                      <a:pt x="599" y="213"/>
                      <a:pt x="0" y="213"/>
                    </a:cubicBezTo>
                    <a:lnTo>
                      <a:pt x="0" y="1068"/>
                    </a:lnTo>
                    <a:cubicBezTo>
                      <a:pt x="0" y="1068"/>
                      <a:pt x="1494" y="502"/>
                      <a:pt x="1592" y="213"/>
                    </a:cubicBezTo>
                    <a:cubicBezTo>
                      <a:pt x="1648" y="53"/>
                      <a:pt x="1589" y="0"/>
                      <a:pt x="145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85"/>
              <p:cNvSpPr/>
              <p:nvPr/>
            </p:nvSpPr>
            <p:spPr>
              <a:xfrm>
                <a:off x="6077450" y="3233525"/>
                <a:ext cx="58850" cy="35050"/>
              </a:xfrm>
              <a:custGeom>
                <a:rect b="b" l="l" r="r" t="t"/>
                <a:pathLst>
                  <a:path extrusionOk="0" h="1402" w="2354">
                    <a:moveTo>
                      <a:pt x="2103" y="1"/>
                    </a:moveTo>
                    <a:cubicBezTo>
                      <a:pt x="2047" y="1"/>
                      <a:pt x="1961" y="18"/>
                      <a:pt x="1839" y="56"/>
                    </a:cubicBezTo>
                    <a:cubicBezTo>
                      <a:pt x="960" y="339"/>
                      <a:pt x="1" y="1310"/>
                      <a:pt x="333" y="1390"/>
                    </a:cubicBezTo>
                    <a:cubicBezTo>
                      <a:pt x="368" y="1398"/>
                      <a:pt x="402" y="1401"/>
                      <a:pt x="438" y="1401"/>
                    </a:cubicBezTo>
                    <a:cubicBezTo>
                      <a:pt x="840" y="1401"/>
                      <a:pt x="1276" y="914"/>
                      <a:pt x="1661" y="609"/>
                    </a:cubicBezTo>
                    <a:cubicBezTo>
                      <a:pt x="2007" y="338"/>
                      <a:pt x="2354" y="1"/>
                      <a:pt x="210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85"/>
              <p:cNvSpPr/>
              <p:nvPr/>
            </p:nvSpPr>
            <p:spPr>
              <a:xfrm>
                <a:off x="6127700" y="4254425"/>
                <a:ext cx="33225" cy="22050"/>
              </a:xfrm>
              <a:custGeom>
                <a:rect b="b" l="l" r="r" t="t"/>
                <a:pathLst>
                  <a:path extrusionOk="0" h="882" w="1329">
                    <a:moveTo>
                      <a:pt x="315" y="1"/>
                    </a:moveTo>
                    <a:cubicBezTo>
                      <a:pt x="204" y="1"/>
                      <a:pt x="119" y="14"/>
                      <a:pt x="87" y="52"/>
                    </a:cubicBezTo>
                    <a:cubicBezTo>
                      <a:pt x="19" y="132"/>
                      <a:pt x="1" y="317"/>
                      <a:pt x="130" y="495"/>
                    </a:cubicBezTo>
                    <a:cubicBezTo>
                      <a:pt x="240" y="646"/>
                      <a:pt x="491" y="882"/>
                      <a:pt x="726" y="882"/>
                    </a:cubicBezTo>
                    <a:cubicBezTo>
                      <a:pt x="768" y="882"/>
                      <a:pt x="809" y="874"/>
                      <a:pt x="849" y="858"/>
                    </a:cubicBezTo>
                    <a:cubicBezTo>
                      <a:pt x="1107" y="747"/>
                      <a:pt x="1329" y="89"/>
                      <a:pt x="1021" y="65"/>
                    </a:cubicBezTo>
                    <a:cubicBezTo>
                      <a:pt x="824" y="49"/>
                      <a:pt x="524" y="1"/>
                      <a:pt x="3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85"/>
              <p:cNvSpPr/>
              <p:nvPr/>
            </p:nvSpPr>
            <p:spPr>
              <a:xfrm>
                <a:off x="6121100" y="4268200"/>
                <a:ext cx="12725" cy="66575"/>
              </a:xfrm>
              <a:custGeom>
                <a:rect b="b" l="l" r="r" t="t"/>
                <a:pathLst>
                  <a:path extrusionOk="0" h="2663" w="509">
                    <a:moveTo>
                      <a:pt x="176" y="1"/>
                    </a:moveTo>
                    <a:cubicBezTo>
                      <a:pt x="100" y="1"/>
                      <a:pt x="200" y="1234"/>
                      <a:pt x="105" y="1751"/>
                    </a:cubicBezTo>
                    <a:cubicBezTo>
                      <a:pt x="13" y="2286"/>
                      <a:pt x="1" y="2421"/>
                      <a:pt x="179" y="2649"/>
                    </a:cubicBezTo>
                    <a:cubicBezTo>
                      <a:pt x="186" y="2658"/>
                      <a:pt x="194" y="2662"/>
                      <a:pt x="201" y="2662"/>
                    </a:cubicBezTo>
                    <a:cubicBezTo>
                      <a:pt x="370" y="2662"/>
                      <a:pt x="509" y="341"/>
                      <a:pt x="185" y="5"/>
                    </a:cubicBezTo>
                    <a:cubicBezTo>
                      <a:pt x="182" y="2"/>
                      <a:pt x="179" y="1"/>
                      <a:pt x="17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85"/>
              <p:cNvSpPr/>
              <p:nvPr/>
            </p:nvSpPr>
            <p:spPr>
              <a:xfrm>
                <a:off x="6130950" y="4278425"/>
                <a:ext cx="11225" cy="67050"/>
              </a:xfrm>
              <a:custGeom>
                <a:rect b="b" l="l" r="r" t="t"/>
                <a:pathLst>
                  <a:path extrusionOk="0" h="2682" w="449">
                    <a:moveTo>
                      <a:pt x="230" y="0"/>
                    </a:moveTo>
                    <a:cubicBezTo>
                      <a:pt x="185" y="0"/>
                      <a:pt x="201" y="1311"/>
                      <a:pt x="105" y="1852"/>
                    </a:cubicBezTo>
                    <a:cubicBezTo>
                      <a:pt x="0" y="2412"/>
                      <a:pt x="12" y="2528"/>
                      <a:pt x="154" y="2676"/>
                    </a:cubicBezTo>
                    <a:cubicBezTo>
                      <a:pt x="158" y="2680"/>
                      <a:pt x="162" y="2682"/>
                      <a:pt x="166" y="2682"/>
                    </a:cubicBezTo>
                    <a:cubicBezTo>
                      <a:pt x="309" y="2682"/>
                      <a:pt x="449" y="265"/>
                      <a:pt x="234" y="2"/>
                    </a:cubicBezTo>
                    <a:cubicBezTo>
                      <a:pt x="233" y="1"/>
                      <a:pt x="231" y="0"/>
                      <a:pt x="23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85"/>
              <p:cNvSpPr/>
              <p:nvPr/>
            </p:nvSpPr>
            <p:spPr>
              <a:xfrm>
                <a:off x="6138150" y="4282925"/>
                <a:ext cx="11875" cy="69550"/>
              </a:xfrm>
              <a:custGeom>
                <a:rect b="b" l="l" r="r" t="t"/>
                <a:pathLst>
                  <a:path extrusionOk="0" h="2782" w="475">
                    <a:moveTo>
                      <a:pt x="210" y="0"/>
                    </a:moveTo>
                    <a:lnTo>
                      <a:pt x="210" y="1217"/>
                    </a:lnTo>
                    <a:cubicBezTo>
                      <a:pt x="210" y="1857"/>
                      <a:pt x="1" y="2779"/>
                      <a:pt x="69" y="2779"/>
                    </a:cubicBezTo>
                    <a:cubicBezTo>
                      <a:pt x="82" y="2779"/>
                      <a:pt x="95" y="2781"/>
                      <a:pt x="109" y="2781"/>
                    </a:cubicBezTo>
                    <a:cubicBezTo>
                      <a:pt x="172" y="2781"/>
                      <a:pt x="241" y="2728"/>
                      <a:pt x="327" y="2133"/>
                    </a:cubicBezTo>
                    <a:cubicBezTo>
                      <a:pt x="474" y="1076"/>
                      <a:pt x="376" y="62"/>
                      <a:pt x="2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85"/>
              <p:cNvSpPr/>
              <p:nvPr/>
            </p:nvSpPr>
            <p:spPr>
              <a:xfrm>
                <a:off x="6152334" y="4291675"/>
                <a:ext cx="10650" cy="62125"/>
              </a:xfrm>
              <a:custGeom>
                <a:rect b="b" l="l" r="r" t="t"/>
                <a:pathLst>
                  <a:path extrusionOk="0" h="2485" w="426">
                    <a:moveTo>
                      <a:pt x="70" y="0"/>
                    </a:moveTo>
                    <a:cubicBezTo>
                      <a:pt x="69" y="0"/>
                      <a:pt x="68" y="2"/>
                      <a:pt x="67" y="7"/>
                    </a:cubicBezTo>
                    <a:cubicBezTo>
                      <a:pt x="55" y="142"/>
                      <a:pt x="104" y="1765"/>
                      <a:pt x="36" y="2158"/>
                    </a:cubicBezTo>
                    <a:cubicBezTo>
                      <a:pt x="0" y="2366"/>
                      <a:pt x="64" y="2484"/>
                      <a:pt x="142" y="2484"/>
                    </a:cubicBezTo>
                    <a:cubicBezTo>
                      <a:pt x="212" y="2484"/>
                      <a:pt x="293" y="2389"/>
                      <a:pt x="325" y="2177"/>
                    </a:cubicBezTo>
                    <a:cubicBezTo>
                      <a:pt x="426" y="1490"/>
                      <a:pt x="110" y="0"/>
                      <a:pt x="7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85"/>
              <p:cNvSpPr/>
              <p:nvPr/>
            </p:nvSpPr>
            <p:spPr>
              <a:xfrm>
                <a:off x="6161684" y="4304925"/>
                <a:ext cx="6900" cy="35750"/>
              </a:xfrm>
              <a:custGeom>
                <a:rect b="b" l="l" r="r" t="t"/>
                <a:pathLst>
                  <a:path extrusionOk="0" h="1430" w="276">
                    <a:moveTo>
                      <a:pt x="2" y="0"/>
                    </a:moveTo>
                    <a:cubicBezTo>
                      <a:pt x="1" y="0"/>
                      <a:pt x="0" y="2"/>
                      <a:pt x="0" y="6"/>
                    </a:cubicBezTo>
                    <a:cubicBezTo>
                      <a:pt x="0" y="1004"/>
                      <a:pt x="164" y="1429"/>
                      <a:pt x="237" y="1429"/>
                    </a:cubicBezTo>
                    <a:cubicBezTo>
                      <a:pt x="261" y="1429"/>
                      <a:pt x="275" y="1383"/>
                      <a:pt x="271" y="1296"/>
                    </a:cubicBezTo>
                    <a:cubicBezTo>
                      <a:pt x="247" y="814"/>
                      <a:pt x="21" y="0"/>
                      <a:pt x="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85"/>
              <p:cNvSpPr/>
              <p:nvPr/>
            </p:nvSpPr>
            <p:spPr>
              <a:xfrm>
                <a:off x="6157225" y="3312525"/>
                <a:ext cx="26150" cy="33875"/>
              </a:xfrm>
              <a:custGeom>
                <a:rect b="b" l="l" r="r" t="t"/>
                <a:pathLst>
                  <a:path extrusionOk="0" h="1355" w="1046">
                    <a:moveTo>
                      <a:pt x="114" y="0"/>
                    </a:moveTo>
                    <a:cubicBezTo>
                      <a:pt x="74" y="0"/>
                      <a:pt x="46" y="13"/>
                      <a:pt x="37" y="43"/>
                    </a:cubicBezTo>
                    <a:cubicBezTo>
                      <a:pt x="0" y="154"/>
                      <a:pt x="252" y="295"/>
                      <a:pt x="437" y="535"/>
                    </a:cubicBezTo>
                    <a:cubicBezTo>
                      <a:pt x="620" y="760"/>
                      <a:pt x="729" y="1355"/>
                      <a:pt x="831" y="1355"/>
                    </a:cubicBezTo>
                    <a:cubicBezTo>
                      <a:pt x="834" y="1355"/>
                      <a:pt x="838" y="1354"/>
                      <a:pt x="842" y="1352"/>
                    </a:cubicBezTo>
                    <a:cubicBezTo>
                      <a:pt x="947" y="1303"/>
                      <a:pt x="1045" y="602"/>
                      <a:pt x="928" y="449"/>
                    </a:cubicBezTo>
                    <a:cubicBezTo>
                      <a:pt x="826" y="321"/>
                      <a:pt x="314" y="0"/>
                      <a:pt x="11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85"/>
              <p:cNvSpPr/>
              <p:nvPr/>
            </p:nvSpPr>
            <p:spPr>
              <a:xfrm>
                <a:off x="6019075" y="3075750"/>
                <a:ext cx="67025" cy="78050"/>
              </a:xfrm>
              <a:custGeom>
                <a:rect b="b" l="l" r="r" t="t"/>
                <a:pathLst>
                  <a:path extrusionOk="0" h="3122" w="2681">
                    <a:moveTo>
                      <a:pt x="1525" y="0"/>
                    </a:moveTo>
                    <a:cubicBezTo>
                      <a:pt x="884" y="0"/>
                      <a:pt x="0" y="560"/>
                      <a:pt x="92" y="1382"/>
                    </a:cubicBezTo>
                    <a:cubicBezTo>
                      <a:pt x="97" y="1421"/>
                      <a:pt x="114" y="1437"/>
                      <a:pt x="144" y="1437"/>
                    </a:cubicBezTo>
                    <a:cubicBezTo>
                      <a:pt x="304" y="1437"/>
                      <a:pt x="812" y="946"/>
                      <a:pt x="1425" y="946"/>
                    </a:cubicBezTo>
                    <a:cubicBezTo>
                      <a:pt x="1478" y="946"/>
                      <a:pt x="1532" y="950"/>
                      <a:pt x="1586" y="958"/>
                    </a:cubicBezTo>
                    <a:cubicBezTo>
                      <a:pt x="2337" y="1071"/>
                      <a:pt x="2181" y="3121"/>
                      <a:pt x="2367" y="3121"/>
                    </a:cubicBezTo>
                    <a:cubicBezTo>
                      <a:pt x="2373" y="3121"/>
                      <a:pt x="2379" y="3119"/>
                      <a:pt x="2385" y="3115"/>
                    </a:cubicBezTo>
                    <a:cubicBezTo>
                      <a:pt x="2680" y="2925"/>
                      <a:pt x="2674" y="466"/>
                      <a:pt x="1875" y="73"/>
                    </a:cubicBezTo>
                    <a:cubicBezTo>
                      <a:pt x="1775" y="24"/>
                      <a:pt x="1655" y="0"/>
                      <a:pt x="152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85"/>
              <p:cNvSpPr/>
              <p:nvPr/>
            </p:nvSpPr>
            <p:spPr>
              <a:xfrm>
                <a:off x="6027475" y="3108350"/>
                <a:ext cx="51250" cy="39925"/>
              </a:xfrm>
              <a:custGeom>
                <a:rect b="b" l="l" r="r" t="t"/>
                <a:pathLst>
                  <a:path extrusionOk="0" h="1597" w="2050">
                    <a:moveTo>
                      <a:pt x="841" y="498"/>
                    </a:moveTo>
                    <a:cubicBezTo>
                      <a:pt x="1103" y="498"/>
                      <a:pt x="1378" y="690"/>
                      <a:pt x="1367" y="828"/>
                    </a:cubicBezTo>
                    <a:cubicBezTo>
                      <a:pt x="1353" y="1012"/>
                      <a:pt x="1139" y="1088"/>
                      <a:pt x="919" y="1088"/>
                    </a:cubicBezTo>
                    <a:cubicBezTo>
                      <a:pt x="654" y="1088"/>
                      <a:pt x="379" y="977"/>
                      <a:pt x="433" y="809"/>
                    </a:cubicBezTo>
                    <a:cubicBezTo>
                      <a:pt x="508" y="579"/>
                      <a:pt x="672" y="498"/>
                      <a:pt x="841" y="498"/>
                    </a:cubicBezTo>
                    <a:close/>
                    <a:moveTo>
                      <a:pt x="1016" y="0"/>
                    </a:moveTo>
                    <a:cubicBezTo>
                      <a:pt x="391" y="0"/>
                      <a:pt x="1" y="440"/>
                      <a:pt x="64" y="871"/>
                    </a:cubicBezTo>
                    <a:cubicBezTo>
                      <a:pt x="120" y="1287"/>
                      <a:pt x="478" y="1596"/>
                      <a:pt x="1007" y="1596"/>
                    </a:cubicBezTo>
                    <a:cubicBezTo>
                      <a:pt x="1110" y="1596"/>
                      <a:pt x="1220" y="1584"/>
                      <a:pt x="1336" y="1559"/>
                    </a:cubicBezTo>
                    <a:cubicBezTo>
                      <a:pt x="2049" y="1405"/>
                      <a:pt x="1717" y="127"/>
                      <a:pt x="1355" y="41"/>
                    </a:cubicBezTo>
                    <a:cubicBezTo>
                      <a:pt x="1236" y="13"/>
                      <a:pt x="1122" y="0"/>
                      <a:pt x="10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85"/>
              <p:cNvSpPr/>
              <p:nvPr/>
            </p:nvSpPr>
            <p:spPr>
              <a:xfrm>
                <a:off x="6031050" y="3148425"/>
                <a:ext cx="35625" cy="32475"/>
              </a:xfrm>
              <a:custGeom>
                <a:rect b="b" l="l" r="r" t="t"/>
                <a:pathLst>
                  <a:path extrusionOk="0" h="1299" w="1425">
                    <a:moveTo>
                      <a:pt x="20" y="0"/>
                    </a:moveTo>
                    <a:cubicBezTo>
                      <a:pt x="8" y="0"/>
                      <a:pt x="1" y="6"/>
                      <a:pt x="1" y="18"/>
                    </a:cubicBezTo>
                    <a:cubicBezTo>
                      <a:pt x="1" y="197"/>
                      <a:pt x="380" y="1298"/>
                      <a:pt x="579" y="1298"/>
                    </a:cubicBezTo>
                    <a:cubicBezTo>
                      <a:pt x="592" y="1298"/>
                      <a:pt x="604" y="1294"/>
                      <a:pt x="615" y="1284"/>
                    </a:cubicBezTo>
                    <a:cubicBezTo>
                      <a:pt x="791" y="1137"/>
                      <a:pt x="1425" y="164"/>
                      <a:pt x="1319" y="164"/>
                    </a:cubicBezTo>
                    <a:cubicBezTo>
                      <a:pt x="1313" y="164"/>
                      <a:pt x="1307" y="166"/>
                      <a:pt x="1298" y="171"/>
                    </a:cubicBezTo>
                    <a:cubicBezTo>
                      <a:pt x="1174" y="237"/>
                      <a:pt x="1045" y="262"/>
                      <a:pt x="917" y="262"/>
                    </a:cubicBezTo>
                    <a:cubicBezTo>
                      <a:pt x="504" y="262"/>
                      <a:pt x="112" y="0"/>
                      <a:pt x="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85"/>
              <p:cNvSpPr/>
              <p:nvPr/>
            </p:nvSpPr>
            <p:spPr>
              <a:xfrm>
                <a:off x="6081450" y="3075750"/>
                <a:ext cx="67025" cy="78050"/>
              </a:xfrm>
              <a:custGeom>
                <a:rect b="b" l="l" r="r" t="t"/>
                <a:pathLst>
                  <a:path extrusionOk="0" h="3122" w="2681">
                    <a:moveTo>
                      <a:pt x="1156" y="0"/>
                    </a:moveTo>
                    <a:cubicBezTo>
                      <a:pt x="1026" y="0"/>
                      <a:pt x="906" y="24"/>
                      <a:pt x="806" y="73"/>
                    </a:cubicBezTo>
                    <a:cubicBezTo>
                      <a:pt x="7" y="466"/>
                      <a:pt x="1" y="2925"/>
                      <a:pt x="296" y="3115"/>
                    </a:cubicBezTo>
                    <a:cubicBezTo>
                      <a:pt x="302" y="3119"/>
                      <a:pt x="308" y="3121"/>
                      <a:pt x="314" y="3121"/>
                    </a:cubicBezTo>
                    <a:cubicBezTo>
                      <a:pt x="501" y="3121"/>
                      <a:pt x="350" y="1071"/>
                      <a:pt x="1095" y="958"/>
                    </a:cubicBezTo>
                    <a:cubicBezTo>
                      <a:pt x="1149" y="950"/>
                      <a:pt x="1203" y="946"/>
                      <a:pt x="1256" y="946"/>
                    </a:cubicBezTo>
                    <a:cubicBezTo>
                      <a:pt x="1869" y="946"/>
                      <a:pt x="2377" y="1437"/>
                      <a:pt x="2537" y="1437"/>
                    </a:cubicBezTo>
                    <a:cubicBezTo>
                      <a:pt x="2566" y="1437"/>
                      <a:pt x="2584" y="1421"/>
                      <a:pt x="2589" y="1382"/>
                    </a:cubicBezTo>
                    <a:cubicBezTo>
                      <a:pt x="2680" y="560"/>
                      <a:pt x="1797" y="0"/>
                      <a:pt x="115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85"/>
              <p:cNvSpPr/>
              <p:nvPr/>
            </p:nvSpPr>
            <p:spPr>
              <a:xfrm>
                <a:off x="6088975" y="3108350"/>
                <a:ext cx="51100" cy="39925"/>
              </a:xfrm>
              <a:custGeom>
                <a:rect b="b" l="l" r="r" t="t"/>
                <a:pathLst>
                  <a:path extrusionOk="0" h="1597" w="2044">
                    <a:moveTo>
                      <a:pt x="1198" y="498"/>
                    </a:moveTo>
                    <a:cubicBezTo>
                      <a:pt x="1369" y="498"/>
                      <a:pt x="1534" y="579"/>
                      <a:pt x="1611" y="809"/>
                    </a:cubicBezTo>
                    <a:cubicBezTo>
                      <a:pt x="1669" y="977"/>
                      <a:pt x="1393" y="1088"/>
                      <a:pt x="1127" y="1088"/>
                    </a:cubicBezTo>
                    <a:cubicBezTo>
                      <a:pt x="906" y="1088"/>
                      <a:pt x="691" y="1012"/>
                      <a:pt x="677" y="828"/>
                    </a:cubicBezTo>
                    <a:cubicBezTo>
                      <a:pt x="662" y="690"/>
                      <a:pt x="936" y="498"/>
                      <a:pt x="1198" y="498"/>
                    </a:cubicBezTo>
                    <a:close/>
                    <a:moveTo>
                      <a:pt x="1026" y="1"/>
                    </a:moveTo>
                    <a:cubicBezTo>
                      <a:pt x="920" y="1"/>
                      <a:pt x="807" y="13"/>
                      <a:pt x="689" y="41"/>
                    </a:cubicBezTo>
                    <a:cubicBezTo>
                      <a:pt x="333" y="127"/>
                      <a:pt x="1" y="1405"/>
                      <a:pt x="708" y="1559"/>
                    </a:cubicBezTo>
                    <a:cubicBezTo>
                      <a:pt x="823" y="1584"/>
                      <a:pt x="934" y="1596"/>
                      <a:pt x="1037" y="1596"/>
                    </a:cubicBezTo>
                    <a:cubicBezTo>
                      <a:pt x="1566" y="1596"/>
                      <a:pt x="1924" y="1287"/>
                      <a:pt x="1980" y="871"/>
                    </a:cubicBezTo>
                    <a:cubicBezTo>
                      <a:pt x="2043" y="445"/>
                      <a:pt x="1652" y="1"/>
                      <a:pt x="102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85"/>
              <p:cNvSpPr/>
              <p:nvPr/>
            </p:nvSpPr>
            <p:spPr>
              <a:xfrm>
                <a:off x="6101000" y="3148425"/>
                <a:ext cx="35500" cy="32475"/>
              </a:xfrm>
              <a:custGeom>
                <a:rect b="b" l="l" r="r" t="t"/>
                <a:pathLst>
                  <a:path extrusionOk="0" h="1299" w="1420">
                    <a:moveTo>
                      <a:pt x="1400" y="0"/>
                    </a:moveTo>
                    <a:cubicBezTo>
                      <a:pt x="1309" y="0"/>
                      <a:pt x="919" y="262"/>
                      <a:pt x="505" y="262"/>
                    </a:cubicBezTo>
                    <a:cubicBezTo>
                      <a:pt x="377" y="262"/>
                      <a:pt x="247" y="237"/>
                      <a:pt x="122" y="171"/>
                    </a:cubicBezTo>
                    <a:cubicBezTo>
                      <a:pt x="114" y="166"/>
                      <a:pt x="107" y="164"/>
                      <a:pt x="102" y="164"/>
                    </a:cubicBezTo>
                    <a:cubicBezTo>
                      <a:pt x="1" y="164"/>
                      <a:pt x="629" y="1137"/>
                      <a:pt x="805" y="1284"/>
                    </a:cubicBezTo>
                    <a:cubicBezTo>
                      <a:pt x="816" y="1294"/>
                      <a:pt x="828" y="1298"/>
                      <a:pt x="841" y="1298"/>
                    </a:cubicBezTo>
                    <a:cubicBezTo>
                      <a:pt x="1040" y="1298"/>
                      <a:pt x="1419" y="197"/>
                      <a:pt x="1419" y="18"/>
                    </a:cubicBezTo>
                    <a:cubicBezTo>
                      <a:pt x="1419" y="6"/>
                      <a:pt x="1413" y="0"/>
                      <a:pt x="140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85"/>
              <p:cNvSpPr/>
              <p:nvPr/>
            </p:nvSpPr>
            <p:spPr>
              <a:xfrm>
                <a:off x="6053175" y="3161925"/>
                <a:ext cx="59650" cy="45200"/>
              </a:xfrm>
              <a:custGeom>
                <a:rect b="b" l="l" r="r" t="t"/>
                <a:pathLst>
                  <a:path extrusionOk="0" h="1808" w="2386">
                    <a:moveTo>
                      <a:pt x="1193" y="590"/>
                    </a:moveTo>
                    <a:cubicBezTo>
                      <a:pt x="1550" y="590"/>
                      <a:pt x="1845" y="775"/>
                      <a:pt x="1863" y="904"/>
                    </a:cubicBezTo>
                    <a:cubicBezTo>
                      <a:pt x="1882" y="1033"/>
                      <a:pt x="1673" y="1217"/>
                      <a:pt x="1193" y="1217"/>
                    </a:cubicBezTo>
                    <a:cubicBezTo>
                      <a:pt x="708" y="1217"/>
                      <a:pt x="505" y="1027"/>
                      <a:pt x="523" y="904"/>
                    </a:cubicBezTo>
                    <a:cubicBezTo>
                      <a:pt x="548" y="775"/>
                      <a:pt x="837" y="590"/>
                      <a:pt x="1193" y="590"/>
                    </a:cubicBezTo>
                    <a:close/>
                    <a:moveTo>
                      <a:pt x="1193" y="0"/>
                    </a:moveTo>
                    <a:cubicBezTo>
                      <a:pt x="579" y="0"/>
                      <a:pt x="68" y="541"/>
                      <a:pt x="38" y="904"/>
                    </a:cubicBezTo>
                    <a:cubicBezTo>
                      <a:pt x="1" y="1266"/>
                      <a:pt x="357" y="1807"/>
                      <a:pt x="1193" y="1807"/>
                    </a:cubicBezTo>
                    <a:cubicBezTo>
                      <a:pt x="2029" y="1807"/>
                      <a:pt x="2386" y="1266"/>
                      <a:pt x="2349" y="904"/>
                    </a:cubicBezTo>
                    <a:cubicBezTo>
                      <a:pt x="2318" y="541"/>
                      <a:pt x="1808" y="0"/>
                      <a:pt x="119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57" name="Google Shape;19157;p85"/>
            <p:cNvSpPr/>
            <p:nvPr/>
          </p:nvSpPr>
          <p:spPr>
            <a:xfrm>
              <a:off x="6000725" y="2992450"/>
              <a:ext cx="201725" cy="156325"/>
            </a:xfrm>
            <a:custGeom>
              <a:rect b="b" l="l" r="r" t="t"/>
              <a:pathLst>
                <a:path extrusionOk="0" h="6253" w="8069">
                  <a:moveTo>
                    <a:pt x="3158" y="0"/>
                  </a:moveTo>
                  <a:cubicBezTo>
                    <a:pt x="1495" y="0"/>
                    <a:pt x="331" y="1278"/>
                    <a:pt x="187" y="2513"/>
                  </a:cubicBezTo>
                  <a:cubicBezTo>
                    <a:pt x="1" y="4124"/>
                    <a:pt x="396" y="6229"/>
                    <a:pt x="765" y="6229"/>
                  </a:cubicBezTo>
                  <a:cubicBezTo>
                    <a:pt x="773" y="6229"/>
                    <a:pt x="781" y="6228"/>
                    <a:pt x="790" y="6226"/>
                  </a:cubicBezTo>
                  <a:cubicBezTo>
                    <a:pt x="1125" y="6136"/>
                    <a:pt x="520" y="3966"/>
                    <a:pt x="1179" y="3966"/>
                  </a:cubicBezTo>
                  <a:cubicBezTo>
                    <a:pt x="1196" y="3966"/>
                    <a:pt x="1214" y="3967"/>
                    <a:pt x="1232" y="3970"/>
                  </a:cubicBezTo>
                  <a:cubicBezTo>
                    <a:pt x="1480" y="4008"/>
                    <a:pt x="1714" y="4025"/>
                    <a:pt x="1935" y="4025"/>
                  </a:cubicBezTo>
                  <a:cubicBezTo>
                    <a:pt x="3636" y="4025"/>
                    <a:pt x="4527" y="3023"/>
                    <a:pt x="4527" y="3023"/>
                  </a:cubicBezTo>
                  <a:cubicBezTo>
                    <a:pt x="4527" y="3023"/>
                    <a:pt x="5191" y="3810"/>
                    <a:pt x="5664" y="4001"/>
                  </a:cubicBezTo>
                  <a:cubicBezTo>
                    <a:pt x="6137" y="4197"/>
                    <a:pt x="5461" y="6121"/>
                    <a:pt x="5897" y="6250"/>
                  </a:cubicBezTo>
                  <a:cubicBezTo>
                    <a:pt x="5902" y="6252"/>
                    <a:pt x="5907" y="6253"/>
                    <a:pt x="5913" y="6253"/>
                  </a:cubicBezTo>
                  <a:cubicBezTo>
                    <a:pt x="6362" y="6253"/>
                    <a:pt x="8068" y="788"/>
                    <a:pt x="4939" y="460"/>
                  </a:cubicBezTo>
                  <a:cubicBezTo>
                    <a:pt x="4303" y="138"/>
                    <a:pt x="3704" y="0"/>
                    <a:pt x="315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58" name="Google Shape;19158;p85"/>
          <p:cNvGrpSpPr/>
          <p:nvPr/>
        </p:nvGrpSpPr>
        <p:grpSpPr>
          <a:xfrm>
            <a:off x="6634500" y="3022588"/>
            <a:ext cx="435225" cy="1370250"/>
            <a:chOff x="6634500" y="2992450"/>
            <a:chExt cx="435225" cy="1370250"/>
          </a:xfrm>
        </p:grpSpPr>
        <p:sp>
          <p:nvSpPr>
            <p:cNvPr id="19159" name="Google Shape;19159;p85"/>
            <p:cNvSpPr/>
            <p:nvPr/>
          </p:nvSpPr>
          <p:spPr>
            <a:xfrm>
              <a:off x="6634500" y="3172825"/>
              <a:ext cx="435225" cy="1189875"/>
            </a:xfrm>
            <a:custGeom>
              <a:rect b="b" l="l" r="r" t="t"/>
              <a:pathLst>
                <a:path extrusionOk="0" h="47595" w="17409">
                  <a:moveTo>
                    <a:pt x="7150" y="1"/>
                  </a:moveTo>
                  <a:cubicBezTo>
                    <a:pt x="7150" y="1"/>
                    <a:pt x="6910" y="1765"/>
                    <a:pt x="6842" y="2010"/>
                  </a:cubicBezTo>
                  <a:cubicBezTo>
                    <a:pt x="6768" y="2256"/>
                    <a:pt x="6326" y="2453"/>
                    <a:pt x="5674" y="2662"/>
                  </a:cubicBezTo>
                  <a:cubicBezTo>
                    <a:pt x="5017" y="2877"/>
                    <a:pt x="3412" y="2711"/>
                    <a:pt x="2613" y="3203"/>
                  </a:cubicBezTo>
                  <a:cubicBezTo>
                    <a:pt x="1820" y="3689"/>
                    <a:pt x="1931" y="5828"/>
                    <a:pt x="1931" y="7094"/>
                  </a:cubicBezTo>
                  <a:cubicBezTo>
                    <a:pt x="1931" y="8354"/>
                    <a:pt x="1396" y="10727"/>
                    <a:pt x="1150" y="11814"/>
                  </a:cubicBezTo>
                  <a:cubicBezTo>
                    <a:pt x="911" y="12902"/>
                    <a:pt x="868" y="16179"/>
                    <a:pt x="831" y="17058"/>
                  </a:cubicBezTo>
                  <a:cubicBezTo>
                    <a:pt x="800" y="17937"/>
                    <a:pt x="665" y="19172"/>
                    <a:pt x="597" y="19701"/>
                  </a:cubicBezTo>
                  <a:cubicBezTo>
                    <a:pt x="523" y="20229"/>
                    <a:pt x="1" y="21569"/>
                    <a:pt x="474" y="22387"/>
                  </a:cubicBezTo>
                  <a:cubicBezTo>
                    <a:pt x="1074" y="23418"/>
                    <a:pt x="1448" y="23751"/>
                    <a:pt x="1633" y="23751"/>
                  </a:cubicBezTo>
                  <a:cubicBezTo>
                    <a:pt x="1692" y="23751"/>
                    <a:pt x="1732" y="23716"/>
                    <a:pt x="1753" y="23659"/>
                  </a:cubicBezTo>
                  <a:cubicBezTo>
                    <a:pt x="1876" y="23333"/>
                    <a:pt x="1230" y="22700"/>
                    <a:pt x="1163" y="22209"/>
                  </a:cubicBezTo>
                  <a:cubicBezTo>
                    <a:pt x="1107" y="21806"/>
                    <a:pt x="1221" y="21170"/>
                    <a:pt x="1355" y="21170"/>
                  </a:cubicBezTo>
                  <a:cubicBezTo>
                    <a:pt x="1384" y="21170"/>
                    <a:pt x="1415" y="21202"/>
                    <a:pt x="1445" y="21274"/>
                  </a:cubicBezTo>
                  <a:cubicBezTo>
                    <a:pt x="1579" y="21599"/>
                    <a:pt x="1559" y="22299"/>
                    <a:pt x="1840" y="22299"/>
                  </a:cubicBezTo>
                  <a:cubicBezTo>
                    <a:pt x="1883" y="22299"/>
                    <a:pt x="1934" y="22282"/>
                    <a:pt x="1992" y="22245"/>
                  </a:cubicBezTo>
                  <a:cubicBezTo>
                    <a:pt x="2288" y="22061"/>
                    <a:pt x="2232" y="20881"/>
                    <a:pt x="2146" y="20322"/>
                  </a:cubicBezTo>
                  <a:cubicBezTo>
                    <a:pt x="2042" y="19602"/>
                    <a:pt x="2140" y="19301"/>
                    <a:pt x="2195" y="18717"/>
                  </a:cubicBezTo>
                  <a:cubicBezTo>
                    <a:pt x="2244" y="18158"/>
                    <a:pt x="3203" y="14992"/>
                    <a:pt x="3369" y="13572"/>
                  </a:cubicBezTo>
                  <a:cubicBezTo>
                    <a:pt x="3640" y="11243"/>
                    <a:pt x="4586" y="7118"/>
                    <a:pt x="4586" y="7118"/>
                  </a:cubicBezTo>
                  <a:cubicBezTo>
                    <a:pt x="4728" y="7997"/>
                    <a:pt x="4648" y="10665"/>
                    <a:pt x="4685" y="12319"/>
                  </a:cubicBezTo>
                  <a:cubicBezTo>
                    <a:pt x="4715" y="13966"/>
                    <a:pt x="4463" y="15798"/>
                    <a:pt x="4334" y="18521"/>
                  </a:cubicBezTo>
                  <a:cubicBezTo>
                    <a:pt x="4230" y="20813"/>
                    <a:pt x="3425" y="28527"/>
                    <a:pt x="3732" y="31091"/>
                  </a:cubicBezTo>
                  <a:cubicBezTo>
                    <a:pt x="4045" y="33654"/>
                    <a:pt x="4015" y="35738"/>
                    <a:pt x="4254" y="37280"/>
                  </a:cubicBezTo>
                  <a:cubicBezTo>
                    <a:pt x="4500" y="38823"/>
                    <a:pt x="5355" y="42118"/>
                    <a:pt x="5269" y="42634"/>
                  </a:cubicBezTo>
                  <a:cubicBezTo>
                    <a:pt x="5201" y="43126"/>
                    <a:pt x="5250" y="43624"/>
                    <a:pt x="5410" y="44091"/>
                  </a:cubicBezTo>
                  <a:cubicBezTo>
                    <a:pt x="5551" y="44441"/>
                    <a:pt x="5090" y="45652"/>
                    <a:pt x="4949" y="46248"/>
                  </a:cubicBezTo>
                  <a:cubicBezTo>
                    <a:pt x="4808" y="46845"/>
                    <a:pt x="5521" y="47595"/>
                    <a:pt x="6142" y="47595"/>
                  </a:cubicBezTo>
                  <a:cubicBezTo>
                    <a:pt x="6768" y="47595"/>
                    <a:pt x="7482" y="46605"/>
                    <a:pt x="7377" y="46144"/>
                  </a:cubicBezTo>
                  <a:cubicBezTo>
                    <a:pt x="7273" y="45689"/>
                    <a:pt x="7211" y="44300"/>
                    <a:pt x="7328" y="43611"/>
                  </a:cubicBezTo>
                  <a:cubicBezTo>
                    <a:pt x="7445" y="42917"/>
                    <a:pt x="7168" y="42862"/>
                    <a:pt x="7168" y="42302"/>
                  </a:cubicBezTo>
                  <a:cubicBezTo>
                    <a:pt x="7168" y="41749"/>
                    <a:pt x="7377" y="37969"/>
                    <a:pt x="7402" y="34656"/>
                  </a:cubicBezTo>
                  <a:cubicBezTo>
                    <a:pt x="7414" y="33254"/>
                    <a:pt x="7518" y="32043"/>
                    <a:pt x="7869" y="28865"/>
                  </a:cubicBezTo>
                  <a:cubicBezTo>
                    <a:pt x="8305" y="24882"/>
                    <a:pt x="8699" y="21096"/>
                    <a:pt x="8699" y="21096"/>
                  </a:cubicBezTo>
                  <a:cubicBezTo>
                    <a:pt x="8699" y="21096"/>
                    <a:pt x="9092" y="24882"/>
                    <a:pt x="9528" y="28865"/>
                  </a:cubicBezTo>
                  <a:cubicBezTo>
                    <a:pt x="9879" y="32049"/>
                    <a:pt x="9989" y="33254"/>
                    <a:pt x="9996" y="34656"/>
                  </a:cubicBezTo>
                  <a:cubicBezTo>
                    <a:pt x="10014" y="37969"/>
                    <a:pt x="10229" y="41743"/>
                    <a:pt x="10229" y="42302"/>
                  </a:cubicBezTo>
                  <a:cubicBezTo>
                    <a:pt x="10229" y="42868"/>
                    <a:pt x="9953" y="42923"/>
                    <a:pt x="10069" y="43611"/>
                  </a:cubicBezTo>
                  <a:cubicBezTo>
                    <a:pt x="10180" y="44300"/>
                    <a:pt x="10118" y="45695"/>
                    <a:pt x="10020" y="46144"/>
                  </a:cubicBezTo>
                  <a:cubicBezTo>
                    <a:pt x="9916" y="46599"/>
                    <a:pt x="10635" y="47595"/>
                    <a:pt x="11249" y="47595"/>
                  </a:cubicBezTo>
                  <a:cubicBezTo>
                    <a:pt x="11870" y="47595"/>
                    <a:pt x="12583" y="46845"/>
                    <a:pt x="12448" y="46248"/>
                  </a:cubicBezTo>
                  <a:cubicBezTo>
                    <a:pt x="12307" y="45652"/>
                    <a:pt x="11852" y="44441"/>
                    <a:pt x="11987" y="44091"/>
                  </a:cubicBezTo>
                  <a:cubicBezTo>
                    <a:pt x="12147" y="43624"/>
                    <a:pt x="12196" y="43126"/>
                    <a:pt x="12128" y="42634"/>
                  </a:cubicBezTo>
                  <a:cubicBezTo>
                    <a:pt x="12042" y="42118"/>
                    <a:pt x="12897" y="38823"/>
                    <a:pt x="13143" y="37280"/>
                  </a:cubicBezTo>
                  <a:cubicBezTo>
                    <a:pt x="13389" y="35738"/>
                    <a:pt x="13352" y="33654"/>
                    <a:pt x="13665" y="31091"/>
                  </a:cubicBezTo>
                  <a:cubicBezTo>
                    <a:pt x="13979" y="28527"/>
                    <a:pt x="13167" y="20813"/>
                    <a:pt x="13063" y="18521"/>
                  </a:cubicBezTo>
                  <a:cubicBezTo>
                    <a:pt x="12934" y="15798"/>
                    <a:pt x="12682" y="13966"/>
                    <a:pt x="12712" y="12319"/>
                  </a:cubicBezTo>
                  <a:cubicBezTo>
                    <a:pt x="12749" y="10665"/>
                    <a:pt x="12669" y="7997"/>
                    <a:pt x="12811" y="7118"/>
                  </a:cubicBezTo>
                  <a:cubicBezTo>
                    <a:pt x="12811" y="7118"/>
                    <a:pt x="13757" y="11243"/>
                    <a:pt x="14028" y="13572"/>
                  </a:cubicBezTo>
                  <a:cubicBezTo>
                    <a:pt x="14194" y="14992"/>
                    <a:pt x="15153" y="18158"/>
                    <a:pt x="15202" y="18717"/>
                  </a:cubicBezTo>
                  <a:cubicBezTo>
                    <a:pt x="15257" y="19301"/>
                    <a:pt x="15356" y="19602"/>
                    <a:pt x="15251" y="20322"/>
                  </a:cubicBezTo>
                  <a:cubicBezTo>
                    <a:pt x="15171" y="20881"/>
                    <a:pt x="15116" y="22055"/>
                    <a:pt x="15405" y="22245"/>
                  </a:cubicBezTo>
                  <a:cubicBezTo>
                    <a:pt x="15464" y="22282"/>
                    <a:pt x="15514" y="22299"/>
                    <a:pt x="15557" y="22299"/>
                  </a:cubicBezTo>
                  <a:cubicBezTo>
                    <a:pt x="15838" y="22299"/>
                    <a:pt x="15819" y="21599"/>
                    <a:pt x="15952" y="21274"/>
                  </a:cubicBezTo>
                  <a:cubicBezTo>
                    <a:pt x="15982" y="21202"/>
                    <a:pt x="16013" y="21170"/>
                    <a:pt x="16043" y="21170"/>
                  </a:cubicBezTo>
                  <a:cubicBezTo>
                    <a:pt x="16177" y="21170"/>
                    <a:pt x="16290" y="21806"/>
                    <a:pt x="16234" y="22209"/>
                  </a:cubicBezTo>
                  <a:cubicBezTo>
                    <a:pt x="16167" y="22700"/>
                    <a:pt x="15521" y="23327"/>
                    <a:pt x="15644" y="23659"/>
                  </a:cubicBezTo>
                  <a:cubicBezTo>
                    <a:pt x="15665" y="23714"/>
                    <a:pt x="15705" y="23748"/>
                    <a:pt x="15764" y="23748"/>
                  </a:cubicBezTo>
                  <a:cubicBezTo>
                    <a:pt x="15948" y="23748"/>
                    <a:pt x="16323" y="23420"/>
                    <a:pt x="16923" y="22387"/>
                  </a:cubicBezTo>
                  <a:cubicBezTo>
                    <a:pt x="17409" y="21575"/>
                    <a:pt x="16886" y="20229"/>
                    <a:pt x="16818" y="19701"/>
                  </a:cubicBezTo>
                  <a:cubicBezTo>
                    <a:pt x="16745" y="19178"/>
                    <a:pt x="16616" y="17937"/>
                    <a:pt x="16579" y="17058"/>
                  </a:cubicBezTo>
                  <a:cubicBezTo>
                    <a:pt x="16548" y="16185"/>
                    <a:pt x="16505" y="12902"/>
                    <a:pt x="16259" y="11814"/>
                  </a:cubicBezTo>
                  <a:cubicBezTo>
                    <a:pt x="16013" y="10727"/>
                    <a:pt x="15478" y="8354"/>
                    <a:pt x="15478" y="7094"/>
                  </a:cubicBezTo>
                  <a:cubicBezTo>
                    <a:pt x="15478" y="5828"/>
                    <a:pt x="15589" y="3695"/>
                    <a:pt x="14796" y="3203"/>
                  </a:cubicBezTo>
                  <a:cubicBezTo>
                    <a:pt x="14003" y="2711"/>
                    <a:pt x="12393" y="2871"/>
                    <a:pt x="11741" y="2662"/>
                  </a:cubicBezTo>
                  <a:cubicBezTo>
                    <a:pt x="11084" y="2453"/>
                    <a:pt x="10641" y="2256"/>
                    <a:pt x="10573" y="2010"/>
                  </a:cubicBezTo>
                  <a:cubicBezTo>
                    <a:pt x="10500" y="1765"/>
                    <a:pt x="10260" y="1"/>
                    <a:pt x="10260" y="1"/>
                  </a:cubicBezTo>
                  <a:lnTo>
                    <a:pt x="8705" y="37"/>
                  </a:lnTo>
                  <a:lnTo>
                    <a:pt x="7150"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85"/>
            <p:cNvSpPr/>
            <p:nvPr/>
          </p:nvSpPr>
          <p:spPr>
            <a:xfrm>
              <a:off x="6776950" y="3018075"/>
              <a:ext cx="150475" cy="201175"/>
            </a:xfrm>
            <a:custGeom>
              <a:rect b="b" l="l" r="r" t="t"/>
              <a:pathLst>
                <a:path extrusionOk="0" h="8047" w="6019">
                  <a:moveTo>
                    <a:pt x="3007" y="1"/>
                  </a:moveTo>
                  <a:cubicBezTo>
                    <a:pt x="50" y="1"/>
                    <a:pt x="1" y="1316"/>
                    <a:pt x="216" y="3916"/>
                  </a:cubicBezTo>
                  <a:cubicBezTo>
                    <a:pt x="431" y="6510"/>
                    <a:pt x="1968" y="8047"/>
                    <a:pt x="3007" y="8047"/>
                  </a:cubicBezTo>
                  <a:cubicBezTo>
                    <a:pt x="4046" y="8047"/>
                    <a:pt x="5576" y="6510"/>
                    <a:pt x="5797" y="3916"/>
                  </a:cubicBezTo>
                  <a:cubicBezTo>
                    <a:pt x="6019" y="1316"/>
                    <a:pt x="5963" y="1"/>
                    <a:pt x="3007"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85"/>
            <p:cNvSpPr/>
            <p:nvPr/>
          </p:nvSpPr>
          <p:spPr>
            <a:xfrm>
              <a:off x="6768450" y="2992450"/>
              <a:ext cx="201575" cy="156325"/>
            </a:xfrm>
            <a:custGeom>
              <a:rect b="b" l="l" r="r" t="t"/>
              <a:pathLst>
                <a:path extrusionOk="0" h="6253" w="8063">
                  <a:moveTo>
                    <a:pt x="3154" y="0"/>
                  </a:moveTo>
                  <a:cubicBezTo>
                    <a:pt x="1492" y="0"/>
                    <a:pt x="325" y="1278"/>
                    <a:pt x="181" y="2513"/>
                  </a:cubicBezTo>
                  <a:cubicBezTo>
                    <a:pt x="1" y="4124"/>
                    <a:pt x="397" y="6229"/>
                    <a:pt x="765" y="6229"/>
                  </a:cubicBezTo>
                  <a:cubicBezTo>
                    <a:pt x="773" y="6229"/>
                    <a:pt x="781" y="6228"/>
                    <a:pt x="790" y="6226"/>
                  </a:cubicBezTo>
                  <a:cubicBezTo>
                    <a:pt x="1125" y="6136"/>
                    <a:pt x="520" y="3966"/>
                    <a:pt x="1173" y="3966"/>
                  </a:cubicBezTo>
                  <a:cubicBezTo>
                    <a:pt x="1190" y="3966"/>
                    <a:pt x="1208" y="3967"/>
                    <a:pt x="1226" y="3970"/>
                  </a:cubicBezTo>
                  <a:cubicBezTo>
                    <a:pt x="1475" y="4008"/>
                    <a:pt x="1710" y="4025"/>
                    <a:pt x="1931" y="4025"/>
                  </a:cubicBezTo>
                  <a:cubicBezTo>
                    <a:pt x="3635" y="4025"/>
                    <a:pt x="4521" y="3023"/>
                    <a:pt x="4521" y="3023"/>
                  </a:cubicBezTo>
                  <a:cubicBezTo>
                    <a:pt x="4521" y="3023"/>
                    <a:pt x="5185" y="3810"/>
                    <a:pt x="5664" y="4001"/>
                  </a:cubicBezTo>
                  <a:cubicBezTo>
                    <a:pt x="6137" y="4197"/>
                    <a:pt x="5461" y="6121"/>
                    <a:pt x="5898" y="6250"/>
                  </a:cubicBezTo>
                  <a:cubicBezTo>
                    <a:pt x="5902" y="6252"/>
                    <a:pt x="5907" y="6253"/>
                    <a:pt x="5912" y="6253"/>
                  </a:cubicBezTo>
                  <a:cubicBezTo>
                    <a:pt x="6356" y="6253"/>
                    <a:pt x="8062" y="788"/>
                    <a:pt x="4933" y="460"/>
                  </a:cubicBezTo>
                  <a:cubicBezTo>
                    <a:pt x="4299" y="138"/>
                    <a:pt x="3700" y="0"/>
                    <a:pt x="31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62" name="Google Shape;19162;p85"/>
          <p:cNvSpPr/>
          <p:nvPr/>
        </p:nvSpPr>
        <p:spPr>
          <a:xfrm>
            <a:off x="6624825" y="3676288"/>
            <a:ext cx="53450" cy="104650"/>
          </a:xfrm>
          <a:custGeom>
            <a:rect b="b" l="l" r="r" t="t"/>
            <a:pathLst>
              <a:path extrusionOk="0" h="4186" w="2138">
                <a:moveTo>
                  <a:pt x="2002" y="0"/>
                </a:moveTo>
                <a:cubicBezTo>
                  <a:pt x="1977" y="0"/>
                  <a:pt x="1952" y="11"/>
                  <a:pt x="1931" y="36"/>
                </a:cubicBezTo>
                <a:cubicBezTo>
                  <a:pt x="1912" y="61"/>
                  <a:pt x="1" y="2495"/>
                  <a:pt x="1482" y="4148"/>
                </a:cubicBezTo>
                <a:cubicBezTo>
                  <a:pt x="1500" y="4173"/>
                  <a:pt x="1525" y="4185"/>
                  <a:pt x="1556" y="4185"/>
                </a:cubicBezTo>
                <a:cubicBezTo>
                  <a:pt x="1580" y="4185"/>
                  <a:pt x="1599" y="4173"/>
                  <a:pt x="1617" y="4161"/>
                </a:cubicBezTo>
                <a:cubicBezTo>
                  <a:pt x="1654" y="4124"/>
                  <a:pt x="1660" y="4062"/>
                  <a:pt x="1623" y="4025"/>
                </a:cubicBezTo>
                <a:cubicBezTo>
                  <a:pt x="247" y="2489"/>
                  <a:pt x="2060" y="178"/>
                  <a:pt x="2078" y="159"/>
                </a:cubicBezTo>
                <a:cubicBezTo>
                  <a:pt x="2137" y="86"/>
                  <a:pt x="2072" y="0"/>
                  <a:pt x="200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85"/>
          <p:cNvSpPr/>
          <p:nvPr/>
        </p:nvSpPr>
        <p:spPr>
          <a:xfrm>
            <a:off x="7030350" y="3650688"/>
            <a:ext cx="41225" cy="132550"/>
          </a:xfrm>
          <a:custGeom>
            <a:rect b="b" l="l" r="r" t="t"/>
            <a:pathLst>
              <a:path extrusionOk="0" h="5302" w="1649">
                <a:moveTo>
                  <a:pt x="131" y="0"/>
                </a:moveTo>
                <a:cubicBezTo>
                  <a:pt x="67" y="0"/>
                  <a:pt x="0" y="63"/>
                  <a:pt x="44" y="138"/>
                </a:cubicBezTo>
                <a:cubicBezTo>
                  <a:pt x="56" y="169"/>
                  <a:pt x="1433" y="3316"/>
                  <a:pt x="216" y="5154"/>
                </a:cubicBezTo>
                <a:cubicBezTo>
                  <a:pt x="185" y="5197"/>
                  <a:pt x="198" y="5258"/>
                  <a:pt x="241" y="5289"/>
                </a:cubicBezTo>
                <a:cubicBezTo>
                  <a:pt x="259" y="5295"/>
                  <a:pt x="278" y="5302"/>
                  <a:pt x="296" y="5302"/>
                </a:cubicBezTo>
                <a:cubicBezTo>
                  <a:pt x="327" y="5302"/>
                  <a:pt x="357" y="5283"/>
                  <a:pt x="376" y="5258"/>
                </a:cubicBezTo>
                <a:cubicBezTo>
                  <a:pt x="1648" y="3341"/>
                  <a:pt x="271" y="194"/>
                  <a:pt x="216" y="65"/>
                </a:cubicBezTo>
                <a:cubicBezTo>
                  <a:pt x="201" y="19"/>
                  <a:pt x="166" y="0"/>
                  <a:pt x="1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85"/>
          <p:cNvSpPr/>
          <p:nvPr/>
        </p:nvSpPr>
        <p:spPr>
          <a:xfrm>
            <a:off x="6642500" y="3681138"/>
            <a:ext cx="29675" cy="86725"/>
          </a:xfrm>
          <a:custGeom>
            <a:rect b="b" l="l" r="r" t="t"/>
            <a:pathLst>
              <a:path extrusionOk="0" h="3469" w="1187">
                <a:moveTo>
                  <a:pt x="1056" y="1"/>
                </a:moveTo>
                <a:cubicBezTo>
                  <a:pt x="1027" y="1"/>
                  <a:pt x="998" y="14"/>
                  <a:pt x="978" y="45"/>
                </a:cubicBezTo>
                <a:cubicBezTo>
                  <a:pt x="941" y="113"/>
                  <a:pt x="1" y="1668"/>
                  <a:pt x="529" y="3401"/>
                </a:cubicBezTo>
                <a:cubicBezTo>
                  <a:pt x="541" y="3438"/>
                  <a:pt x="578" y="3469"/>
                  <a:pt x="621" y="3469"/>
                </a:cubicBezTo>
                <a:cubicBezTo>
                  <a:pt x="628" y="3469"/>
                  <a:pt x="640" y="3463"/>
                  <a:pt x="646" y="3463"/>
                </a:cubicBezTo>
                <a:cubicBezTo>
                  <a:pt x="695" y="3444"/>
                  <a:pt x="726" y="3395"/>
                  <a:pt x="707" y="3346"/>
                </a:cubicBezTo>
                <a:cubicBezTo>
                  <a:pt x="203" y="1699"/>
                  <a:pt x="1132" y="162"/>
                  <a:pt x="1144" y="143"/>
                </a:cubicBezTo>
                <a:cubicBezTo>
                  <a:pt x="1187" y="70"/>
                  <a:pt x="1122" y="1"/>
                  <a:pt x="105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85"/>
          <p:cNvSpPr/>
          <p:nvPr/>
        </p:nvSpPr>
        <p:spPr>
          <a:xfrm>
            <a:off x="7028650" y="3675338"/>
            <a:ext cx="35850" cy="94850"/>
          </a:xfrm>
          <a:custGeom>
            <a:rect b="b" l="l" r="r" t="t"/>
            <a:pathLst>
              <a:path extrusionOk="0" h="3794" w="1434">
                <a:moveTo>
                  <a:pt x="121" y="0"/>
                </a:moveTo>
                <a:cubicBezTo>
                  <a:pt x="58" y="0"/>
                  <a:pt x="0" y="64"/>
                  <a:pt x="38" y="136"/>
                </a:cubicBezTo>
                <a:cubicBezTo>
                  <a:pt x="44" y="160"/>
                  <a:pt x="1225" y="2158"/>
                  <a:pt x="585" y="3664"/>
                </a:cubicBezTo>
                <a:cubicBezTo>
                  <a:pt x="561" y="3707"/>
                  <a:pt x="585" y="3768"/>
                  <a:pt x="634" y="3787"/>
                </a:cubicBezTo>
                <a:cubicBezTo>
                  <a:pt x="647" y="3793"/>
                  <a:pt x="659" y="3793"/>
                  <a:pt x="671" y="3793"/>
                </a:cubicBezTo>
                <a:cubicBezTo>
                  <a:pt x="708" y="3793"/>
                  <a:pt x="745" y="3768"/>
                  <a:pt x="757" y="3738"/>
                </a:cubicBezTo>
                <a:cubicBezTo>
                  <a:pt x="1434" y="2140"/>
                  <a:pt x="247" y="123"/>
                  <a:pt x="198" y="44"/>
                </a:cubicBezTo>
                <a:cubicBezTo>
                  <a:pt x="177" y="13"/>
                  <a:pt x="148" y="0"/>
                  <a:pt x="12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85"/>
          <p:cNvSpPr/>
          <p:nvPr/>
        </p:nvSpPr>
        <p:spPr>
          <a:xfrm>
            <a:off x="6772875" y="4044738"/>
            <a:ext cx="32550" cy="313550"/>
          </a:xfrm>
          <a:custGeom>
            <a:rect b="b" l="l" r="r" t="t"/>
            <a:pathLst>
              <a:path extrusionOk="0" h="12542" w="1302">
                <a:moveTo>
                  <a:pt x="105" y="0"/>
                </a:moveTo>
                <a:cubicBezTo>
                  <a:pt x="53" y="0"/>
                  <a:pt x="1" y="37"/>
                  <a:pt x="10" y="106"/>
                </a:cubicBezTo>
                <a:cubicBezTo>
                  <a:pt x="35" y="444"/>
                  <a:pt x="643" y="8361"/>
                  <a:pt x="902" y="9184"/>
                </a:cubicBezTo>
                <a:cubicBezTo>
                  <a:pt x="1111" y="9879"/>
                  <a:pt x="1098" y="11410"/>
                  <a:pt x="1086" y="12147"/>
                </a:cubicBezTo>
                <a:lnTo>
                  <a:pt x="1086" y="12448"/>
                </a:lnTo>
                <a:cubicBezTo>
                  <a:pt x="1086" y="12497"/>
                  <a:pt x="1129" y="12541"/>
                  <a:pt x="1184" y="12541"/>
                </a:cubicBezTo>
                <a:cubicBezTo>
                  <a:pt x="1187" y="12541"/>
                  <a:pt x="1191" y="12541"/>
                  <a:pt x="1194" y="12541"/>
                </a:cubicBezTo>
                <a:cubicBezTo>
                  <a:pt x="1239" y="12541"/>
                  <a:pt x="1277" y="12500"/>
                  <a:pt x="1277" y="12448"/>
                </a:cubicBezTo>
                <a:lnTo>
                  <a:pt x="1277" y="12147"/>
                </a:lnTo>
                <a:cubicBezTo>
                  <a:pt x="1283" y="11348"/>
                  <a:pt x="1301" y="9854"/>
                  <a:pt x="1080" y="9129"/>
                </a:cubicBezTo>
                <a:cubicBezTo>
                  <a:pt x="834" y="8324"/>
                  <a:pt x="201" y="173"/>
                  <a:pt x="201" y="93"/>
                </a:cubicBezTo>
                <a:cubicBezTo>
                  <a:pt x="198" y="30"/>
                  <a:pt x="151" y="0"/>
                  <a:pt x="1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85"/>
          <p:cNvSpPr/>
          <p:nvPr/>
        </p:nvSpPr>
        <p:spPr>
          <a:xfrm>
            <a:off x="6771275" y="4240900"/>
            <a:ext cx="29350" cy="92000"/>
          </a:xfrm>
          <a:custGeom>
            <a:rect b="b" l="l" r="r" t="t"/>
            <a:pathLst>
              <a:path extrusionOk="0" h="3680" w="1174">
                <a:moveTo>
                  <a:pt x="1052" y="1"/>
                </a:moveTo>
                <a:cubicBezTo>
                  <a:pt x="1013" y="1"/>
                  <a:pt x="975" y="24"/>
                  <a:pt x="966" y="77"/>
                </a:cubicBezTo>
                <a:cubicBezTo>
                  <a:pt x="953" y="102"/>
                  <a:pt x="197" y="2628"/>
                  <a:pt x="13" y="3568"/>
                </a:cubicBezTo>
                <a:cubicBezTo>
                  <a:pt x="1" y="3624"/>
                  <a:pt x="37" y="3673"/>
                  <a:pt x="87" y="3679"/>
                </a:cubicBezTo>
                <a:lnTo>
                  <a:pt x="105" y="3679"/>
                </a:lnTo>
                <a:cubicBezTo>
                  <a:pt x="148" y="3679"/>
                  <a:pt x="185" y="3648"/>
                  <a:pt x="197" y="3605"/>
                </a:cubicBezTo>
                <a:cubicBezTo>
                  <a:pt x="382" y="2665"/>
                  <a:pt x="1138" y="157"/>
                  <a:pt x="1144" y="132"/>
                </a:cubicBezTo>
                <a:cubicBezTo>
                  <a:pt x="1174" y="54"/>
                  <a:pt x="1111" y="1"/>
                  <a:pt x="105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85"/>
          <p:cNvSpPr/>
          <p:nvPr/>
        </p:nvSpPr>
        <p:spPr>
          <a:xfrm>
            <a:off x="6901125" y="4051238"/>
            <a:ext cx="27300" cy="305500"/>
          </a:xfrm>
          <a:custGeom>
            <a:rect b="b" l="l" r="r" t="t"/>
            <a:pathLst>
              <a:path extrusionOk="0" h="12220" w="1092">
                <a:moveTo>
                  <a:pt x="990" y="1"/>
                </a:moveTo>
                <a:cubicBezTo>
                  <a:pt x="948" y="1"/>
                  <a:pt x="906" y="26"/>
                  <a:pt x="898" y="79"/>
                </a:cubicBezTo>
                <a:cubicBezTo>
                  <a:pt x="892" y="147"/>
                  <a:pt x="136" y="6318"/>
                  <a:pt x="136" y="8328"/>
                </a:cubicBezTo>
                <a:cubicBezTo>
                  <a:pt x="136" y="9232"/>
                  <a:pt x="99" y="9945"/>
                  <a:pt x="68" y="10523"/>
                </a:cubicBezTo>
                <a:cubicBezTo>
                  <a:pt x="31" y="11236"/>
                  <a:pt x="1" y="11746"/>
                  <a:pt x="74" y="12145"/>
                </a:cubicBezTo>
                <a:cubicBezTo>
                  <a:pt x="80" y="12188"/>
                  <a:pt x="123" y="12219"/>
                  <a:pt x="166" y="12219"/>
                </a:cubicBezTo>
                <a:lnTo>
                  <a:pt x="179" y="12219"/>
                </a:lnTo>
                <a:cubicBezTo>
                  <a:pt x="234" y="12207"/>
                  <a:pt x="265" y="12158"/>
                  <a:pt x="259" y="12108"/>
                </a:cubicBezTo>
                <a:cubicBezTo>
                  <a:pt x="191" y="11733"/>
                  <a:pt x="222" y="11229"/>
                  <a:pt x="259" y="10535"/>
                </a:cubicBezTo>
                <a:cubicBezTo>
                  <a:pt x="289" y="9957"/>
                  <a:pt x="326" y="9238"/>
                  <a:pt x="326" y="8328"/>
                </a:cubicBezTo>
                <a:cubicBezTo>
                  <a:pt x="326" y="6331"/>
                  <a:pt x="1076" y="165"/>
                  <a:pt x="1089" y="104"/>
                </a:cubicBezTo>
                <a:cubicBezTo>
                  <a:pt x="1092" y="37"/>
                  <a:pt x="1041" y="1"/>
                  <a:pt x="99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9" name="Google Shape;19169;p85"/>
          <p:cNvSpPr/>
          <p:nvPr/>
        </p:nvSpPr>
        <p:spPr>
          <a:xfrm>
            <a:off x="6904000" y="4244325"/>
            <a:ext cx="29275" cy="80725"/>
          </a:xfrm>
          <a:custGeom>
            <a:rect b="b" l="l" r="r" t="t"/>
            <a:pathLst>
              <a:path extrusionOk="0" h="3229" w="1171">
                <a:moveTo>
                  <a:pt x="118" y="0"/>
                </a:moveTo>
                <a:cubicBezTo>
                  <a:pt x="59" y="0"/>
                  <a:pt x="0" y="52"/>
                  <a:pt x="27" y="124"/>
                </a:cubicBezTo>
                <a:cubicBezTo>
                  <a:pt x="33" y="155"/>
                  <a:pt x="851" y="2405"/>
                  <a:pt x="974" y="3149"/>
                </a:cubicBezTo>
                <a:cubicBezTo>
                  <a:pt x="980" y="3198"/>
                  <a:pt x="1023" y="3229"/>
                  <a:pt x="1066" y="3229"/>
                </a:cubicBezTo>
                <a:lnTo>
                  <a:pt x="1084" y="3229"/>
                </a:lnTo>
                <a:cubicBezTo>
                  <a:pt x="1133" y="3216"/>
                  <a:pt x="1170" y="3167"/>
                  <a:pt x="1158" y="3118"/>
                </a:cubicBezTo>
                <a:cubicBezTo>
                  <a:pt x="1035" y="2362"/>
                  <a:pt x="242" y="155"/>
                  <a:pt x="205" y="63"/>
                </a:cubicBezTo>
                <a:cubicBezTo>
                  <a:pt x="189" y="19"/>
                  <a:pt x="154" y="0"/>
                  <a:pt x="11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70" name="Google Shape;19170;p85"/>
          <p:cNvGrpSpPr/>
          <p:nvPr/>
        </p:nvGrpSpPr>
        <p:grpSpPr>
          <a:xfrm>
            <a:off x="6658800" y="3128663"/>
            <a:ext cx="382500" cy="1243900"/>
            <a:chOff x="6658800" y="3098525"/>
            <a:chExt cx="382500" cy="1243900"/>
          </a:xfrm>
        </p:grpSpPr>
        <p:grpSp>
          <p:nvGrpSpPr>
            <p:cNvPr id="19171" name="Google Shape;19171;p85"/>
            <p:cNvGrpSpPr/>
            <p:nvPr/>
          </p:nvGrpSpPr>
          <p:grpSpPr>
            <a:xfrm>
              <a:off x="6750375" y="3274500"/>
              <a:ext cx="203475" cy="165800"/>
              <a:chOff x="6750375" y="3274500"/>
              <a:chExt cx="203475" cy="165800"/>
            </a:xfrm>
          </p:grpSpPr>
          <p:sp>
            <p:nvSpPr>
              <p:cNvPr id="19172" name="Google Shape;19172;p85"/>
              <p:cNvSpPr/>
              <p:nvPr/>
            </p:nvSpPr>
            <p:spPr>
              <a:xfrm>
                <a:off x="6750375" y="3274500"/>
                <a:ext cx="101600" cy="165800"/>
              </a:xfrm>
              <a:custGeom>
                <a:rect b="b" l="l" r="r" t="t"/>
                <a:pathLst>
                  <a:path extrusionOk="0" h="6632" w="4064">
                    <a:moveTo>
                      <a:pt x="2314" y="0"/>
                    </a:moveTo>
                    <a:cubicBezTo>
                      <a:pt x="1850" y="0"/>
                      <a:pt x="1380" y="147"/>
                      <a:pt x="1027" y="525"/>
                    </a:cubicBezTo>
                    <a:cubicBezTo>
                      <a:pt x="1" y="1619"/>
                      <a:pt x="412" y="4945"/>
                      <a:pt x="1027" y="6039"/>
                    </a:cubicBezTo>
                    <a:cubicBezTo>
                      <a:pt x="1253" y="6444"/>
                      <a:pt x="1681" y="6631"/>
                      <a:pt x="2147" y="6631"/>
                    </a:cubicBezTo>
                    <a:cubicBezTo>
                      <a:pt x="2948" y="6631"/>
                      <a:pt x="3862" y="6078"/>
                      <a:pt x="4064" y="5123"/>
                    </a:cubicBezTo>
                    <a:lnTo>
                      <a:pt x="4064" y="1005"/>
                    </a:lnTo>
                    <a:cubicBezTo>
                      <a:pt x="4064" y="533"/>
                      <a:pt x="3199" y="0"/>
                      <a:pt x="2314"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85"/>
              <p:cNvSpPr/>
              <p:nvPr/>
            </p:nvSpPr>
            <p:spPr>
              <a:xfrm>
                <a:off x="6777425" y="3290125"/>
                <a:ext cx="74550" cy="130550"/>
              </a:xfrm>
              <a:custGeom>
                <a:rect b="b" l="l" r="r" t="t"/>
                <a:pathLst>
                  <a:path extrusionOk="0" h="5222" w="2982">
                    <a:moveTo>
                      <a:pt x="1086" y="1"/>
                    </a:moveTo>
                    <a:cubicBezTo>
                      <a:pt x="1020" y="1"/>
                      <a:pt x="957" y="6"/>
                      <a:pt x="898" y="17"/>
                    </a:cubicBezTo>
                    <a:cubicBezTo>
                      <a:pt x="855" y="29"/>
                      <a:pt x="836" y="85"/>
                      <a:pt x="873" y="121"/>
                    </a:cubicBezTo>
                    <a:cubicBezTo>
                      <a:pt x="1051" y="275"/>
                      <a:pt x="1248" y="306"/>
                      <a:pt x="1482" y="367"/>
                    </a:cubicBezTo>
                    <a:cubicBezTo>
                      <a:pt x="1832" y="459"/>
                      <a:pt x="1937" y="761"/>
                      <a:pt x="2164" y="988"/>
                    </a:cubicBezTo>
                    <a:cubicBezTo>
                      <a:pt x="2269" y="1093"/>
                      <a:pt x="2385" y="1179"/>
                      <a:pt x="2514" y="1246"/>
                    </a:cubicBezTo>
                    <a:cubicBezTo>
                      <a:pt x="2373" y="1265"/>
                      <a:pt x="2244" y="1308"/>
                      <a:pt x="2121" y="1375"/>
                    </a:cubicBezTo>
                    <a:cubicBezTo>
                      <a:pt x="1808" y="1535"/>
                      <a:pt x="1537" y="1756"/>
                      <a:pt x="1248" y="1959"/>
                    </a:cubicBezTo>
                    <a:cubicBezTo>
                      <a:pt x="879" y="2211"/>
                      <a:pt x="486" y="2260"/>
                      <a:pt x="74" y="2390"/>
                    </a:cubicBezTo>
                    <a:cubicBezTo>
                      <a:pt x="0" y="2414"/>
                      <a:pt x="13" y="2525"/>
                      <a:pt x="93" y="2525"/>
                    </a:cubicBezTo>
                    <a:cubicBezTo>
                      <a:pt x="116" y="2526"/>
                      <a:pt x="140" y="2526"/>
                      <a:pt x="164" y="2526"/>
                    </a:cubicBezTo>
                    <a:cubicBezTo>
                      <a:pt x="592" y="2526"/>
                      <a:pt x="992" y="2371"/>
                      <a:pt x="1359" y="2150"/>
                    </a:cubicBezTo>
                    <a:cubicBezTo>
                      <a:pt x="1611" y="1996"/>
                      <a:pt x="1863" y="1818"/>
                      <a:pt x="2127" y="1689"/>
                    </a:cubicBezTo>
                    <a:lnTo>
                      <a:pt x="2127" y="1689"/>
                    </a:lnTo>
                    <a:cubicBezTo>
                      <a:pt x="2078" y="1763"/>
                      <a:pt x="2035" y="1842"/>
                      <a:pt x="1998" y="1929"/>
                    </a:cubicBezTo>
                    <a:cubicBezTo>
                      <a:pt x="1955" y="2070"/>
                      <a:pt x="1930" y="2217"/>
                      <a:pt x="1924" y="2365"/>
                    </a:cubicBezTo>
                    <a:cubicBezTo>
                      <a:pt x="1887" y="2777"/>
                      <a:pt x="1685" y="2961"/>
                      <a:pt x="1396" y="3219"/>
                    </a:cubicBezTo>
                    <a:cubicBezTo>
                      <a:pt x="1045" y="3539"/>
                      <a:pt x="560" y="3840"/>
                      <a:pt x="314" y="4240"/>
                    </a:cubicBezTo>
                    <a:cubicBezTo>
                      <a:pt x="275" y="4307"/>
                      <a:pt x="327" y="4384"/>
                      <a:pt x="396" y="4384"/>
                    </a:cubicBezTo>
                    <a:cubicBezTo>
                      <a:pt x="404" y="4384"/>
                      <a:pt x="411" y="4383"/>
                      <a:pt x="418" y="4381"/>
                    </a:cubicBezTo>
                    <a:cubicBezTo>
                      <a:pt x="738" y="4270"/>
                      <a:pt x="953" y="4031"/>
                      <a:pt x="1205" y="3809"/>
                    </a:cubicBezTo>
                    <a:cubicBezTo>
                      <a:pt x="1482" y="3564"/>
                      <a:pt x="1838" y="3262"/>
                      <a:pt x="2023" y="2937"/>
                    </a:cubicBezTo>
                    <a:cubicBezTo>
                      <a:pt x="2207" y="2617"/>
                      <a:pt x="2139" y="2242"/>
                      <a:pt x="2299" y="1910"/>
                    </a:cubicBezTo>
                    <a:cubicBezTo>
                      <a:pt x="2348" y="1806"/>
                      <a:pt x="2416" y="1713"/>
                      <a:pt x="2502" y="1633"/>
                    </a:cubicBezTo>
                    <a:lnTo>
                      <a:pt x="2502" y="1633"/>
                    </a:lnTo>
                    <a:cubicBezTo>
                      <a:pt x="2373" y="1898"/>
                      <a:pt x="2342" y="2211"/>
                      <a:pt x="2348" y="2531"/>
                    </a:cubicBezTo>
                    <a:cubicBezTo>
                      <a:pt x="2367" y="3103"/>
                      <a:pt x="2416" y="3582"/>
                      <a:pt x="2158" y="4117"/>
                    </a:cubicBezTo>
                    <a:cubicBezTo>
                      <a:pt x="1980" y="4492"/>
                      <a:pt x="1654" y="4756"/>
                      <a:pt x="1445" y="5113"/>
                    </a:cubicBezTo>
                    <a:cubicBezTo>
                      <a:pt x="1423" y="5155"/>
                      <a:pt x="1458" y="5222"/>
                      <a:pt x="1508" y="5222"/>
                    </a:cubicBezTo>
                    <a:cubicBezTo>
                      <a:pt x="1515" y="5222"/>
                      <a:pt x="1523" y="5220"/>
                      <a:pt x="1531" y="5217"/>
                    </a:cubicBezTo>
                    <a:cubicBezTo>
                      <a:pt x="2090" y="4990"/>
                      <a:pt x="2435" y="4363"/>
                      <a:pt x="2613" y="3809"/>
                    </a:cubicBezTo>
                    <a:cubicBezTo>
                      <a:pt x="2816" y="3170"/>
                      <a:pt x="2391" y="2101"/>
                      <a:pt x="2785" y="1523"/>
                    </a:cubicBezTo>
                    <a:cubicBezTo>
                      <a:pt x="2852" y="1523"/>
                      <a:pt x="2920" y="1529"/>
                      <a:pt x="2982" y="1541"/>
                    </a:cubicBezTo>
                    <a:lnTo>
                      <a:pt x="2982" y="1031"/>
                    </a:lnTo>
                    <a:cubicBezTo>
                      <a:pt x="2957" y="1031"/>
                      <a:pt x="2932" y="1037"/>
                      <a:pt x="2908" y="1043"/>
                    </a:cubicBezTo>
                    <a:cubicBezTo>
                      <a:pt x="2613" y="828"/>
                      <a:pt x="2312" y="632"/>
                      <a:pt x="2047" y="367"/>
                    </a:cubicBezTo>
                    <a:cubicBezTo>
                      <a:pt x="1831" y="141"/>
                      <a:pt x="1425" y="1"/>
                      <a:pt x="1086" y="1"/>
                    </a:cubicBez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85"/>
              <p:cNvSpPr/>
              <p:nvPr/>
            </p:nvSpPr>
            <p:spPr>
              <a:xfrm>
                <a:off x="6852250" y="3274500"/>
                <a:ext cx="101600" cy="165800"/>
              </a:xfrm>
              <a:custGeom>
                <a:rect b="b" l="l" r="r" t="t"/>
                <a:pathLst>
                  <a:path extrusionOk="0" h="6632" w="4064">
                    <a:moveTo>
                      <a:pt x="1751" y="0"/>
                    </a:moveTo>
                    <a:cubicBezTo>
                      <a:pt x="866" y="0"/>
                      <a:pt x="1" y="533"/>
                      <a:pt x="1" y="1005"/>
                    </a:cubicBezTo>
                    <a:lnTo>
                      <a:pt x="1" y="5123"/>
                    </a:lnTo>
                    <a:cubicBezTo>
                      <a:pt x="203" y="6078"/>
                      <a:pt x="1117" y="6631"/>
                      <a:pt x="1917" y="6631"/>
                    </a:cubicBezTo>
                    <a:cubicBezTo>
                      <a:pt x="2383" y="6631"/>
                      <a:pt x="2811" y="6444"/>
                      <a:pt x="3037" y="6039"/>
                    </a:cubicBezTo>
                    <a:cubicBezTo>
                      <a:pt x="3652" y="4945"/>
                      <a:pt x="4064" y="1619"/>
                      <a:pt x="3037" y="525"/>
                    </a:cubicBezTo>
                    <a:cubicBezTo>
                      <a:pt x="2684" y="147"/>
                      <a:pt x="2215" y="0"/>
                      <a:pt x="1751"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85"/>
              <p:cNvSpPr/>
              <p:nvPr/>
            </p:nvSpPr>
            <p:spPr>
              <a:xfrm>
                <a:off x="6852250" y="3290125"/>
                <a:ext cx="74575" cy="130550"/>
              </a:xfrm>
              <a:custGeom>
                <a:rect b="b" l="l" r="r" t="t"/>
                <a:pathLst>
                  <a:path extrusionOk="0" h="5222" w="2983">
                    <a:moveTo>
                      <a:pt x="1896" y="1"/>
                    </a:moveTo>
                    <a:cubicBezTo>
                      <a:pt x="1557" y="1"/>
                      <a:pt x="1151" y="141"/>
                      <a:pt x="935" y="367"/>
                    </a:cubicBezTo>
                    <a:cubicBezTo>
                      <a:pt x="671" y="632"/>
                      <a:pt x="370" y="828"/>
                      <a:pt x="75" y="1043"/>
                    </a:cubicBezTo>
                    <a:cubicBezTo>
                      <a:pt x="50" y="1037"/>
                      <a:pt x="25" y="1031"/>
                      <a:pt x="1" y="1031"/>
                    </a:cubicBezTo>
                    <a:lnTo>
                      <a:pt x="1" y="1541"/>
                    </a:lnTo>
                    <a:cubicBezTo>
                      <a:pt x="62" y="1529"/>
                      <a:pt x="130" y="1523"/>
                      <a:pt x="198" y="1523"/>
                    </a:cubicBezTo>
                    <a:cubicBezTo>
                      <a:pt x="591" y="2101"/>
                      <a:pt x="167" y="3170"/>
                      <a:pt x="370" y="3809"/>
                    </a:cubicBezTo>
                    <a:cubicBezTo>
                      <a:pt x="548" y="4363"/>
                      <a:pt x="886" y="4990"/>
                      <a:pt x="1452" y="5217"/>
                    </a:cubicBezTo>
                    <a:cubicBezTo>
                      <a:pt x="1459" y="5220"/>
                      <a:pt x="1467" y="5222"/>
                      <a:pt x="1474" y="5222"/>
                    </a:cubicBezTo>
                    <a:cubicBezTo>
                      <a:pt x="1524" y="5222"/>
                      <a:pt x="1558" y="5155"/>
                      <a:pt x="1531" y="5113"/>
                    </a:cubicBezTo>
                    <a:cubicBezTo>
                      <a:pt x="1329" y="4756"/>
                      <a:pt x="1003" y="4492"/>
                      <a:pt x="825" y="4117"/>
                    </a:cubicBezTo>
                    <a:cubicBezTo>
                      <a:pt x="566" y="3582"/>
                      <a:pt x="616" y="3103"/>
                      <a:pt x="628" y="2531"/>
                    </a:cubicBezTo>
                    <a:cubicBezTo>
                      <a:pt x="640" y="2211"/>
                      <a:pt x="609" y="1898"/>
                      <a:pt x="474" y="1633"/>
                    </a:cubicBezTo>
                    <a:lnTo>
                      <a:pt x="474" y="1633"/>
                    </a:lnTo>
                    <a:cubicBezTo>
                      <a:pt x="560" y="1713"/>
                      <a:pt x="628" y="1806"/>
                      <a:pt x="683" y="1910"/>
                    </a:cubicBezTo>
                    <a:cubicBezTo>
                      <a:pt x="843" y="2242"/>
                      <a:pt x="775" y="2617"/>
                      <a:pt x="960" y="2937"/>
                    </a:cubicBezTo>
                    <a:cubicBezTo>
                      <a:pt x="1144" y="3262"/>
                      <a:pt x="1501" y="3564"/>
                      <a:pt x="1771" y="3809"/>
                    </a:cubicBezTo>
                    <a:cubicBezTo>
                      <a:pt x="2023" y="4031"/>
                      <a:pt x="2244" y="4270"/>
                      <a:pt x="2564" y="4381"/>
                    </a:cubicBezTo>
                    <a:cubicBezTo>
                      <a:pt x="2571" y="4383"/>
                      <a:pt x="2579" y="4384"/>
                      <a:pt x="2586" y="4384"/>
                    </a:cubicBezTo>
                    <a:cubicBezTo>
                      <a:pt x="2655" y="4384"/>
                      <a:pt x="2702" y="4307"/>
                      <a:pt x="2669" y="4240"/>
                    </a:cubicBezTo>
                    <a:cubicBezTo>
                      <a:pt x="2417" y="3840"/>
                      <a:pt x="1937" y="3539"/>
                      <a:pt x="1581" y="3219"/>
                    </a:cubicBezTo>
                    <a:cubicBezTo>
                      <a:pt x="1298" y="2961"/>
                      <a:pt x="1095" y="2777"/>
                      <a:pt x="1058" y="2365"/>
                    </a:cubicBezTo>
                    <a:cubicBezTo>
                      <a:pt x="1052" y="2217"/>
                      <a:pt x="1027" y="2070"/>
                      <a:pt x="978" y="1929"/>
                    </a:cubicBezTo>
                    <a:cubicBezTo>
                      <a:pt x="941" y="1849"/>
                      <a:pt x="898" y="1763"/>
                      <a:pt x="855" y="1689"/>
                    </a:cubicBezTo>
                    <a:lnTo>
                      <a:pt x="855" y="1689"/>
                    </a:lnTo>
                    <a:cubicBezTo>
                      <a:pt x="1120" y="1818"/>
                      <a:pt x="1372" y="1996"/>
                      <a:pt x="1624" y="2150"/>
                    </a:cubicBezTo>
                    <a:cubicBezTo>
                      <a:pt x="1991" y="2371"/>
                      <a:pt x="2391" y="2526"/>
                      <a:pt x="2818" y="2526"/>
                    </a:cubicBezTo>
                    <a:cubicBezTo>
                      <a:pt x="2842" y="2526"/>
                      <a:pt x="2866" y="2526"/>
                      <a:pt x="2890" y="2525"/>
                    </a:cubicBezTo>
                    <a:cubicBezTo>
                      <a:pt x="2970" y="2525"/>
                      <a:pt x="2982" y="2414"/>
                      <a:pt x="2908" y="2390"/>
                    </a:cubicBezTo>
                    <a:cubicBezTo>
                      <a:pt x="2496" y="2260"/>
                      <a:pt x="2103" y="2211"/>
                      <a:pt x="1734" y="1959"/>
                    </a:cubicBezTo>
                    <a:cubicBezTo>
                      <a:pt x="1445" y="1756"/>
                      <a:pt x="1181" y="1535"/>
                      <a:pt x="868" y="1375"/>
                    </a:cubicBezTo>
                    <a:cubicBezTo>
                      <a:pt x="745" y="1308"/>
                      <a:pt x="609" y="1265"/>
                      <a:pt x="468" y="1246"/>
                    </a:cubicBezTo>
                    <a:cubicBezTo>
                      <a:pt x="597" y="1179"/>
                      <a:pt x="714" y="1093"/>
                      <a:pt x="818" y="988"/>
                    </a:cubicBezTo>
                    <a:cubicBezTo>
                      <a:pt x="1046" y="761"/>
                      <a:pt x="1150" y="459"/>
                      <a:pt x="1501" y="367"/>
                    </a:cubicBezTo>
                    <a:cubicBezTo>
                      <a:pt x="1734" y="306"/>
                      <a:pt x="1931" y="275"/>
                      <a:pt x="2109" y="121"/>
                    </a:cubicBezTo>
                    <a:cubicBezTo>
                      <a:pt x="2146" y="85"/>
                      <a:pt x="2128" y="29"/>
                      <a:pt x="2085" y="17"/>
                    </a:cubicBezTo>
                    <a:cubicBezTo>
                      <a:pt x="2026" y="6"/>
                      <a:pt x="1962" y="1"/>
                      <a:pt x="1896" y="1"/>
                    </a:cubicBez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76" name="Google Shape;19176;p85"/>
            <p:cNvSpPr/>
            <p:nvPr/>
          </p:nvSpPr>
          <p:spPr>
            <a:xfrm>
              <a:off x="6836900" y="3295900"/>
              <a:ext cx="109700" cy="84400"/>
            </a:xfrm>
            <a:custGeom>
              <a:rect b="b" l="l" r="r" t="t"/>
              <a:pathLst>
                <a:path extrusionOk="0" h="3376" w="4388">
                  <a:moveTo>
                    <a:pt x="1805" y="1"/>
                  </a:moveTo>
                  <a:cubicBezTo>
                    <a:pt x="1640" y="1"/>
                    <a:pt x="1457" y="15"/>
                    <a:pt x="1254" y="44"/>
                  </a:cubicBezTo>
                  <a:cubicBezTo>
                    <a:pt x="0" y="228"/>
                    <a:pt x="941" y="3351"/>
                    <a:pt x="1807" y="3376"/>
                  </a:cubicBezTo>
                  <a:cubicBezTo>
                    <a:pt x="1811" y="3376"/>
                    <a:pt x="1814" y="3376"/>
                    <a:pt x="1818" y="3376"/>
                  </a:cubicBezTo>
                  <a:cubicBezTo>
                    <a:pt x="2637" y="3376"/>
                    <a:pt x="4387" y="1"/>
                    <a:pt x="18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85"/>
            <p:cNvSpPr/>
            <p:nvPr/>
          </p:nvSpPr>
          <p:spPr>
            <a:xfrm>
              <a:off x="6794950" y="3118325"/>
              <a:ext cx="73775" cy="202350"/>
            </a:xfrm>
            <a:custGeom>
              <a:rect b="b" l="l" r="r" t="t"/>
              <a:pathLst>
                <a:path extrusionOk="0" h="8094" w="2951">
                  <a:moveTo>
                    <a:pt x="765" y="1"/>
                  </a:moveTo>
                  <a:cubicBezTo>
                    <a:pt x="757" y="1"/>
                    <a:pt x="747" y="2"/>
                    <a:pt x="738" y="5"/>
                  </a:cubicBezTo>
                  <a:cubicBezTo>
                    <a:pt x="0" y="293"/>
                    <a:pt x="203" y="1043"/>
                    <a:pt x="307" y="1443"/>
                  </a:cubicBezTo>
                  <a:cubicBezTo>
                    <a:pt x="424" y="1879"/>
                    <a:pt x="658" y="2267"/>
                    <a:pt x="891" y="2642"/>
                  </a:cubicBezTo>
                  <a:lnTo>
                    <a:pt x="1008" y="2832"/>
                  </a:lnTo>
                  <a:cubicBezTo>
                    <a:pt x="1949" y="4412"/>
                    <a:pt x="2551" y="6182"/>
                    <a:pt x="2760" y="8014"/>
                  </a:cubicBezTo>
                  <a:cubicBezTo>
                    <a:pt x="2766" y="8057"/>
                    <a:pt x="2803" y="8094"/>
                    <a:pt x="2852" y="8094"/>
                  </a:cubicBezTo>
                  <a:lnTo>
                    <a:pt x="2865" y="8094"/>
                  </a:lnTo>
                  <a:cubicBezTo>
                    <a:pt x="2914" y="8087"/>
                    <a:pt x="2951" y="8044"/>
                    <a:pt x="2944" y="7989"/>
                  </a:cubicBezTo>
                  <a:cubicBezTo>
                    <a:pt x="2729" y="6133"/>
                    <a:pt x="2127" y="4338"/>
                    <a:pt x="1168" y="2734"/>
                  </a:cubicBezTo>
                  <a:cubicBezTo>
                    <a:pt x="1125" y="2672"/>
                    <a:pt x="1088" y="2605"/>
                    <a:pt x="1051" y="2543"/>
                  </a:cubicBezTo>
                  <a:cubicBezTo>
                    <a:pt x="830" y="2181"/>
                    <a:pt x="596" y="1806"/>
                    <a:pt x="492" y="1394"/>
                  </a:cubicBezTo>
                  <a:cubicBezTo>
                    <a:pt x="350" y="871"/>
                    <a:pt x="271" y="392"/>
                    <a:pt x="805" y="183"/>
                  </a:cubicBezTo>
                  <a:cubicBezTo>
                    <a:pt x="901" y="138"/>
                    <a:pt x="858" y="1"/>
                    <a:pt x="76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85"/>
            <p:cNvSpPr/>
            <p:nvPr/>
          </p:nvSpPr>
          <p:spPr>
            <a:xfrm>
              <a:off x="6855025" y="3111325"/>
              <a:ext cx="48750" cy="212125"/>
            </a:xfrm>
            <a:custGeom>
              <a:rect b="b" l="l" r="r" t="t"/>
              <a:pathLst>
                <a:path extrusionOk="0" h="8485" w="1950">
                  <a:moveTo>
                    <a:pt x="1121" y="1"/>
                  </a:moveTo>
                  <a:cubicBezTo>
                    <a:pt x="1007" y="1"/>
                    <a:pt x="990" y="186"/>
                    <a:pt x="1119" y="192"/>
                  </a:cubicBezTo>
                  <a:cubicBezTo>
                    <a:pt x="1377" y="217"/>
                    <a:pt x="1734" y="494"/>
                    <a:pt x="1746" y="733"/>
                  </a:cubicBezTo>
                  <a:cubicBezTo>
                    <a:pt x="1758" y="918"/>
                    <a:pt x="1654" y="1071"/>
                    <a:pt x="1543" y="1250"/>
                  </a:cubicBezTo>
                  <a:cubicBezTo>
                    <a:pt x="1500" y="1311"/>
                    <a:pt x="1457" y="1379"/>
                    <a:pt x="1414" y="1446"/>
                  </a:cubicBezTo>
                  <a:cubicBezTo>
                    <a:pt x="246" y="3579"/>
                    <a:pt x="1" y="6099"/>
                    <a:pt x="732" y="8423"/>
                  </a:cubicBezTo>
                  <a:cubicBezTo>
                    <a:pt x="744" y="8454"/>
                    <a:pt x="775" y="8478"/>
                    <a:pt x="812" y="8484"/>
                  </a:cubicBezTo>
                  <a:cubicBezTo>
                    <a:pt x="824" y="8484"/>
                    <a:pt x="836" y="8484"/>
                    <a:pt x="849" y="8478"/>
                  </a:cubicBezTo>
                  <a:cubicBezTo>
                    <a:pt x="898" y="8466"/>
                    <a:pt x="923" y="8411"/>
                    <a:pt x="910" y="8361"/>
                  </a:cubicBezTo>
                  <a:cubicBezTo>
                    <a:pt x="191" y="6093"/>
                    <a:pt x="437" y="3628"/>
                    <a:pt x="1580" y="1538"/>
                  </a:cubicBezTo>
                  <a:cubicBezTo>
                    <a:pt x="1617" y="1477"/>
                    <a:pt x="1654" y="1409"/>
                    <a:pt x="1697" y="1348"/>
                  </a:cubicBezTo>
                  <a:cubicBezTo>
                    <a:pt x="1820" y="1164"/>
                    <a:pt x="1949" y="973"/>
                    <a:pt x="1931" y="727"/>
                  </a:cubicBezTo>
                  <a:cubicBezTo>
                    <a:pt x="1912" y="383"/>
                    <a:pt x="1482" y="45"/>
                    <a:pt x="1138" y="2"/>
                  </a:cubicBezTo>
                  <a:cubicBezTo>
                    <a:pt x="1132" y="1"/>
                    <a:pt x="1127" y="1"/>
                    <a:pt x="112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85"/>
            <p:cNvSpPr/>
            <p:nvPr/>
          </p:nvSpPr>
          <p:spPr>
            <a:xfrm>
              <a:off x="6793100" y="3103025"/>
              <a:ext cx="79475" cy="219650"/>
            </a:xfrm>
            <a:custGeom>
              <a:rect b="b" l="l" r="r" t="t"/>
              <a:pathLst>
                <a:path extrusionOk="0" h="8786" w="3179">
                  <a:moveTo>
                    <a:pt x="810" y="0"/>
                  </a:moveTo>
                  <a:cubicBezTo>
                    <a:pt x="646" y="0"/>
                    <a:pt x="487" y="62"/>
                    <a:pt x="369" y="174"/>
                  </a:cubicBezTo>
                  <a:cubicBezTo>
                    <a:pt x="129" y="414"/>
                    <a:pt x="0" y="740"/>
                    <a:pt x="19" y="1078"/>
                  </a:cubicBezTo>
                  <a:cubicBezTo>
                    <a:pt x="43" y="1471"/>
                    <a:pt x="240" y="1735"/>
                    <a:pt x="449" y="2018"/>
                  </a:cubicBezTo>
                  <a:cubicBezTo>
                    <a:pt x="504" y="2098"/>
                    <a:pt x="566" y="2184"/>
                    <a:pt x="627" y="2270"/>
                  </a:cubicBezTo>
                  <a:cubicBezTo>
                    <a:pt x="1906" y="4200"/>
                    <a:pt x="2717" y="6401"/>
                    <a:pt x="2988" y="8699"/>
                  </a:cubicBezTo>
                  <a:cubicBezTo>
                    <a:pt x="2994" y="8749"/>
                    <a:pt x="3037" y="8786"/>
                    <a:pt x="3080" y="8786"/>
                  </a:cubicBezTo>
                  <a:lnTo>
                    <a:pt x="3092" y="8786"/>
                  </a:lnTo>
                  <a:cubicBezTo>
                    <a:pt x="3141" y="8779"/>
                    <a:pt x="3178" y="8730"/>
                    <a:pt x="3172" y="8681"/>
                  </a:cubicBezTo>
                  <a:cubicBezTo>
                    <a:pt x="2902" y="6351"/>
                    <a:pt x="2078" y="4120"/>
                    <a:pt x="781" y="2166"/>
                  </a:cubicBezTo>
                  <a:cubicBezTo>
                    <a:pt x="720" y="2073"/>
                    <a:pt x="658" y="1993"/>
                    <a:pt x="597" y="1907"/>
                  </a:cubicBezTo>
                  <a:cubicBezTo>
                    <a:pt x="400" y="1637"/>
                    <a:pt x="228" y="1403"/>
                    <a:pt x="209" y="1065"/>
                  </a:cubicBezTo>
                  <a:cubicBezTo>
                    <a:pt x="191" y="783"/>
                    <a:pt x="295" y="512"/>
                    <a:pt x="492" y="315"/>
                  </a:cubicBezTo>
                  <a:cubicBezTo>
                    <a:pt x="581" y="232"/>
                    <a:pt x="696" y="188"/>
                    <a:pt x="815" y="188"/>
                  </a:cubicBezTo>
                  <a:cubicBezTo>
                    <a:pt x="837" y="188"/>
                    <a:pt x="858" y="190"/>
                    <a:pt x="879" y="192"/>
                  </a:cubicBezTo>
                  <a:cubicBezTo>
                    <a:pt x="885" y="193"/>
                    <a:pt x="891" y="194"/>
                    <a:pt x="896" y="194"/>
                  </a:cubicBezTo>
                  <a:cubicBezTo>
                    <a:pt x="1005" y="194"/>
                    <a:pt x="1027" y="26"/>
                    <a:pt x="910" y="8"/>
                  </a:cubicBezTo>
                  <a:cubicBezTo>
                    <a:pt x="877" y="3"/>
                    <a:pt x="843" y="0"/>
                    <a:pt x="8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85"/>
            <p:cNvSpPr/>
            <p:nvPr/>
          </p:nvSpPr>
          <p:spPr>
            <a:xfrm>
              <a:off x="6855800" y="3098525"/>
              <a:ext cx="47500" cy="226600"/>
            </a:xfrm>
            <a:custGeom>
              <a:rect b="b" l="l" r="r" t="t"/>
              <a:pathLst>
                <a:path extrusionOk="0" h="9064" w="1900">
                  <a:moveTo>
                    <a:pt x="1044" y="1"/>
                  </a:moveTo>
                  <a:cubicBezTo>
                    <a:pt x="932" y="1"/>
                    <a:pt x="919" y="182"/>
                    <a:pt x="1039" y="188"/>
                  </a:cubicBezTo>
                  <a:cubicBezTo>
                    <a:pt x="1457" y="243"/>
                    <a:pt x="1709" y="520"/>
                    <a:pt x="1709" y="920"/>
                  </a:cubicBezTo>
                  <a:cubicBezTo>
                    <a:pt x="1709" y="1276"/>
                    <a:pt x="1537" y="1620"/>
                    <a:pt x="1371" y="1946"/>
                  </a:cubicBezTo>
                  <a:lnTo>
                    <a:pt x="1310" y="2057"/>
                  </a:lnTo>
                  <a:cubicBezTo>
                    <a:pt x="234" y="4208"/>
                    <a:pt x="0" y="6679"/>
                    <a:pt x="652" y="8990"/>
                  </a:cubicBezTo>
                  <a:cubicBezTo>
                    <a:pt x="664" y="9033"/>
                    <a:pt x="701" y="9058"/>
                    <a:pt x="744" y="9064"/>
                  </a:cubicBezTo>
                  <a:cubicBezTo>
                    <a:pt x="750" y="9064"/>
                    <a:pt x="762" y="9064"/>
                    <a:pt x="769" y="9058"/>
                  </a:cubicBezTo>
                  <a:cubicBezTo>
                    <a:pt x="818" y="9045"/>
                    <a:pt x="848" y="8996"/>
                    <a:pt x="836" y="8947"/>
                  </a:cubicBezTo>
                  <a:cubicBezTo>
                    <a:pt x="197" y="6679"/>
                    <a:pt x="424" y="4251"/>
                    <a:pt x="1482" y="2149"/>
                  </a:cubicBezTo>
                  <a:lnTo>
                    <a:pt x="1537" y="2038"/>
                  </a:lnTo>
                  <a:cubicBezTo>
                    <a:pt x="1715" y="1688"/>
                    <a:pt x="1900" y="1325"/>
                    <a:pt x="1900" y="926"/>
                  </a:cubicBezTo>
                  <a:cubicBezTo>
                    <a:pt x="1893" y="422"/>
                    <a:pt x="1580" y="71"/>
                    <a:pt x="1070" y="4"/>
                  </a:cubicBezTo>
                  <a:cubicBezTo>
                    <a:pt x="1061" y="2"/>
                    <a:pt x="1052" y="1"/>
                    <a:pt x="104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85"/>
            <p:cNvSpPr/>
            <p:nvPr/>
          </p:nvSpPr>
          <p:spPr>
            <a:xfrm>
              <a:off x="6668175" y="3255650"/>
              <a:ext cx="198250" cy="461950"/>
            </a:xfrm>
            <a:custGeom>
              <a:rect b="b" l="l" r="r" t="t"/>
              <a:pathLst>
                <a:path extrusionOk="0" h="18478" w="7930">
                  <a:moveTo>
                    <a:pt x="3412" y="1"/>
                  </a:moveTo>
                  <a:cubicBezTo>
                    <a:pt x="2643" y="1"/>
                    <a:pt x="2072" y="259"/>
                    <a:pt x="1703" y="763"/>
                  </a:cubicBezTo>
                  <a:cubicBezTo>
                    <a:pt x="1119" y="1580"/>
                    <a:pt x="1119" y="3062"/>
                    <a:pt x="1703" y="4826"/>
                  </a:cubicBezTo>
                  <a:cubicBezTo>
                    <a:pt x="2201" y="6319"/>
                    <a:pt x="1494" y="7936"/>
                    <a:pt x="867" y="9356"/>
                  </a:cubicBezTo>
                  <a:cubicBezTo>
                    <a:pt x="566" y="10044"/>
                    <a:pt x="277" y="10696"/>
                    <a:pt x="184" y="11237"/>
                  </a:cubicBezTo>
                  <a:cubicBezTo>
                    <a:pt x="0" y="12263"/>
                    <a:pt x="129" y="14236"/>
                    <a:pt x="240" y="15976"/>
                  </a:cubicBezTo>
                  <a:cubicBezTo>
                    <a:pt x="307" y="16996"/>
                    <a:pt x="363" y="17869"/>
                    <a:pt x="344" y="18379"/>
                  </a:cubicBezTo>
                  <a:cubicBezTo>
                    <a:pt x="344" y="18428"/>
                    <a:pt x="387" y="18471"/>
                    <a:pt x="436" y="18478"/>
                  </a:cubicBezTo>
                  <a:cubicBezTo>
                    <a:pt x="492" y="18478"/>
                    <a:pt x="535" y="18435"/>
                    <a:pt x="541" y="18385"/>
                  </a:cubicBezTo>
                  <a:cubicBezTo>
                    <a:pt x="553" y="17869"/>
                    <a:pt x="498" y="16984"/>
                    <a:pt x="430" y="15964"/>
                  </a:cubicBezTo>
                  <a:cubicBezTo>
                    <a:pt x="326" y="14322"/>
                    <a:pt x="191" y="12276"/>
                    <a:pt x="369" y="11274"/>
                  </a:cubicBezTo>
                  <a:cubicBezTo>
                    <a:pt x="461" y="10751"/>
                    <a:pt x="744" y="10112"/>
                    <a:pt x="1045" y="9436"/>
                  </a:cubicBezTo>
                  <a:cubicBezTo>
                    <a:pt x="1684" y="7979"/>
                    <a:pt x="2410" y="6332"/>
                    <a:pt x="1887" y="4770"/>
                  </a:cubicBezTo>
                  <a:cubicBezTo>
                    <a:pt x="1315" y="3062"/>
                    <a:pt x="1309" y="1642"/>
                    <a:pt x="1863" y="873"/>
                  </a:cubicBezTo>
                  <a:cubicBezTo>
                    <a:pt x="2188" y="419"/>
                    <a:pt x="2711" y="191"/>
                    <a:pt x="3412" y="191"/>
                  </a:cubicBezTo>
                  <a:cubicBezTo>
                    <a:pt x="5674" y="191"/>
                    <a:pt x="7739" y="2281"/>
                    <a:pt x="7763" y="2299"/>
                  </a:cubicBezTo>
                  <a:cubicBezTo>
                    <a:pt x="7782" y="2318"/>
                    <a:pt x="7805" y="2327"/>
                    <a:pt x="7829" y="2327"/>
                  </a:cubicBezTo>
                  <a:cubicBezTo>
                    <a:pt x="7853" y="2327"/>
                    <a:pt x="7877" y="2318"/>
                    <a:pt x="7899" y="2299"/>
                  </a:cubicBezTo>
                  <a:cubicBezTo>
                    <a:pt x="7929" y="2263"/>
                    <a:pt x="7929" y="2201"/>
                    <a:pt x="7899" y="2164"/>
                  </a:cubicBezTo>
                  <a:cubicBezTo>
                    <a:pt x="7806" y="2072"/>
                    <a:pt x="5753" y="1"/>
                    <a:pt x="3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85"/>
            <p:cNvSpPr/>
            <p:nvPr/>
          </p:nvSpPr>
          <p:spPr>
            <a:xfrm>
              <a:off x="6870600" y="3259125"/>
              <a:ext cx="170700" cy="456625"/>
            </a:xfrm>
            <a:custGeom>
              <a:rect b="b" l="l" r="r" t="t"/>
              <a:pathLst>
                <a:path extrusionOk="0" h="18265" w="6828">
                  <a:moveTo>
                    <a:pt x="3381" y="1"/>
                  </a:moveTo>
                  <a:cubicBezTo>
                    <a:pt x="1606" y="1"/>
                    <a:pt x="114" y="1996"/>
                    <a:pt x="54" y="2081"/>
                  </a:cubicBezTo>
                  <a:cubicBezTo>
                    <a:pt x="0" y="2156"/>
                    <a:pt x="66" y="2236"/>
                    <a:pt x="135" y="2236"/>
                  </a:cubicBezTo>
                  <a:cubicBezTo>
                    <a:pt x="161" y="2236"/>
                    <a:pt x="187" y="2224"/>
                    <a:pt x="207" y="2197"/>
                  </a:cubicBezTo>
                  <a:cubicBezTo>
                    <a:pt x="219" y="2173"/>
                    <a:pt x="1707" y="192"/>
                    <a:pt x="3388" y="192"/>
                  </a:cubicBezTo>
                  <a:cubicBezTo>
                    <a:pt x="3416" y="192"/>
                    <a:pt x="3443" y="192"/>
                    <a:pt x="3471" y="194"/>
                  </a:cubicBezTo>
                  <a:cubicBezTo>
                    <a:pt x="3803" y="194"/>
                    <a:pt x="4117" y="359"/>
                    <a:pt x="4307" y="630"/>
                  </a:cubicBezTo>
                  <a:cubicBezTo>
                    <a:pt x="4989" y="1552"/>
                    <a:pt x="4756" y="3728"/>
                    <a:pt x="4430" y="4963"/>
                  </a:cubicBezTo>
                  <a:cubicBezTo>
                    <a:pt x="4172" y="5953"/>
                    <a:pt x="4781" y="7195"/>
                    <a:pt x="5364" y="8399"/>
                  </a:cubicBezTo>
                  <a:cubicBezTo>
                    <a:pt x="5721" y="9125"/>
                    <a:pt x="6084" y="9868"/>
                    <a:pt x="6237" y="10520"/>
                  </a:cubicBezTo>
                  <a:cubicBezTo>
                    <a:pt x="6631" y="12210"/>
                    <a:pt x="6311" y="17251"/>
                    <a:pt x="6004" y="18136"/>
                  </a:cubicBezTo>
                  <a:cubicBezTo>
                    <a:pt x="5985" y="18185"/>
                    <a:pt x="6010" y="18240"/>
                    <a:pt x="6059" y="18259"/>
                  </a:cubicBezTo>
                  <a:cubicBezTo>
                    <a:pt x="6071" y="18259"/>
                    <a:pt x="6077" y="18265"/>
                    <a:pt x="6090" y="18265"/>
                  </a:cubicBezTo>
                  <a:cubicBezTo>
                    <a:pt x="6133" y="18265"/>
                    <a:pt x="6164" y="18234"/>
                    <a:pt x="6176" y="18197"/>
                  </a:cubicBezTo>
                  <a:cubicBezTo>
                    <a:pt x="6495" y="17275"/>
                    <a:pt x="6827" y="12235"/>
                    <a:pt x="6416" y="10477"/>
                  </a:cubicBezTo>
                  <a:cubicBezTo>
                    <a:pt x="6262" y="9801"/>
                    <a:pt x="5893" y="9045"/>
                    <a:pt x="5537" y="8313"/>
                  </a:cubicBezTo>
                  <a:cubicBezTo>
                    <a:pt x="4965" y="7145"/>
                    <a:pt x="4375" y="5935"/>
                    <a:pt x="4615" y="5013"/>
                  </a:cubicBezTo>
                  <a:cubicBezTo>
                    <a:pt x="4903" y="3918"/>
                    <a:pt x="5235" y="1570"/>
                    <a:pt x="4455" y="519"/>
                  </a:cubicBezTo>
                  <a:cubicBezTo>
                    <a:pt x="4233" y="200"/>
                    <a:pt x="3871" y="9"/>
                    <a:pt x="3484" y="3"/>
                  </a:cubicBezTo>
                  <a:cubicBezTo>
                    <a:pt x="3449" y="1"/>
                    <a:pt x="3415" y="1"/>
                    <a:pt x="33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85"/>
            <p:cNvSpPr/>
            <p:nvPr/>
          </p:nvSpPr>
          <p:spPr>
            <a:xfrm>
              <a:off x="6746700" y="3356150"/>
              <a:ext cx="130475" cy="983200"/>
            </a:xfrm>
            <a:custGeom>
              <a:rect b="b" l="l" r="r" t="t"/>
              <a:pathLst>
                <a:path extrusionOk="0" h="39328" w="5219">
                  <a:moveTo>
                    <a:pt x="1875" y="8618"/>
                  </a:moveTo>
                  <a:cubicBezTo>
                    <a:pt x="1883" y="8618"/>
                    <a:pt x="1891" y="8618"/>
                    <a:pt x="1899" y="8618"/>
                  </a:cubicBezTo>
                  <a:cubicBezTo>
                    <a:pt x="1908" y="8618"/>
                    <a:pt x="1916" y="8618"/>
                    <a:pt x="1924" y="8618"/>
                  </a:cubicBezTo>
                  <a:cubicBezTo>
                    <a:pt x="2211" y="8618"/>
                    <a:pt x="2490" y="8722"/>
                    <a:pt x="2705" y="8901"/>
                  </a:cubicBezTo>
                  <a:cubicBezTo>
                    <a:pt x="3080" y="9208"/>
                    <a:pt x="3233" y="9620"/>
                    <a:pt x="3166" y="10143"/>
                  </a:cubicBezTo>
                  <a:cubicBezTo>
                    <a:pt x="3104" y="10155"/>
                    <a:pt x="3043" y="10161"/>
                    <a:pt x="2981" y="10167"/>
                  </a:cubicBezTo>
                  <a:cubicBezTo>
                    <a:pt x="2908" y="10174"/>
                    <a:pt x="2834" y="10178"/>
                    <a:pt x="2760" y="10178"/>
                  </a:cubicBezTo>
                  <a:cubicBezTo>
                    <a:pt x="2022" y="10178"/>
                    <a:pt x="1305" y="9831"/>
                    <a:pt x="1076" y="9479"/>
                  </a:cubicBezTo>
                  <a:cubicBezTo>
                    <a:pt x="885" y="9196"/>
                    <a:pt x="1051" y="8975"/>
                    <a:pt x="1168" y="8870"/>
                  </a:cubicBezTo>
                  <a:cubicBezTo>
                    <a:pt x="1370" y="8709"/>
                    <a:pt x="1619" y="8618"/>
                    <a:pt x="1875" y="8618"/>
                  </a:cubicBezTo>
                  <a:close/>
                  <a:moveTo>
                    <a:pt x="5010" y="1"/>
                  </a:moveTo>
                  <a:cubicBezTo>
                    <a:pt x="4954" y="1"/>
                    <a:pt x="4911" y="44"/>
                    <a:pt x="4911" y="99"/>
                  </a:cubicBezTo>
                  <a:cubicBezTo>
                    <a:pt x="4917" y="173"/>
                    <a:pt x="5034" y="7536"/>
                    <a:pt x="4352" y="9178"/>
                  </a:cubicBezTo>
                  <a:cubicBezTo>
                    <a:pt x="4180" y="9620"/>
                    <a:pt x="3817" y="9964"/>
                    <a:pt x="3362" y="10100"/>
                  </a:cubicBezTo>
                  <a:cubicBezTo>
                    <a:pt x="3411" y="9540"/>
                    <a:pt x="3233" y="9098"/>
                    <a:pt x="2821" y="8766"/>
                  </a:cubicBezTo>
                  <a:cubicBezTo>
                    <a:pt x="2540" y="8532"/>
                    <a:pt x="2210" y="8432"/>
                    <a:pt x="1898" y="8432"/>
                  </a:cubicBezTo>
                  <a:cubicBezTo>
                    <a:pt x="1563" y="8432"/>
                    <a:pt x="1249" y="8547"/>
                    <a:pt x="1039" y="8735"/>
                  </a:cubicBezTo>
                  <a:cubicBezTo>
                    <a:pt x="768" y="8975"/>
                    <a:pt x="719" y="9294"/>
                    <a:pt x="910" y="9583"/>
                  </a:cubicBezTo>
                  <a:cubicBezTo>
                    <a:pt x="1173" y="9987"/>
                    <a:pt x="1953" y="10375"/>
                    <a:pt x="2760" y="10375"/>
                  </a:cubicBezTo>
                  <a:cubicBezTo>
                    <a:pt x="2837" y="10375"/>
                    <a:pt x="2916" y="10371"/>
                    <a:pt x="2994" y="10364"/>
                  </a:cubicBezTo>
                  <a:cubicBezTo>
                    <a:pt x="3037" y="10364"/>
                    <a:pt x="3086" y="10358"/>
                    <a:pt x="3135" y="10345"/>
                  </a:cubicBezTo>
                  <a:lnTo>
                    <a:pt x="3135" y="10345"/>
                  </a:lnTo>
                  <a:cubicBezTo>
                    <a:pt x="3024" y="10862"/>
                    <a:pt x="2729" y="11483"/>
                    <a:pt x="2244" y="12202"/>
                  </a:cubicBezTo>
                  <a:cubicBezTo>
                    <a:pt x="1623" y="13118"/>
                    <a:pt x="332" y="15533"/>
                    <a:pt x="1666" y="18158"/>
                  </a:cubicBezTo>
                  <a:cubicBezTo>
                    <a:pt x="2311" y="19436"/>
                    <a:pt x="1697" y="20598"/>
                    <a:pt x="1045" y="21828"/>
                  </a:cubicBezTo>
                  <a:cubicBezTo>
                    <a:pt x="621" y="22627"/>
                    <a:pt x="178" y="23463"/>
                    <a:pt x="105" y="24342"/>
                  </a:cubicBezTo>
                  <a:cubicBezTo>
                    <a:pt x="0" y="25565"/>
                    <a:pt x="516" y="26942"/>
                    <a:pt x="1020" y="28282"/>
                  </a:cubicBezTo>
                  <a:cubicBezTo>
                    <a:pt x="1438" y="29363"/>
                    <a:pt x="1863" y="30488"/>
                    <a:pt x="1942" y="31515"/>
                  </a:cubicBezTo>
                  <a:cubicBezTo>
                    <a:pt x="2133" y="33844"/>
                    <a:pt x="1819" y="38135"/>
                    <a:pt x="1537" y="39210"/>
                  </a:cubicBezTo>
                  <a:cubicBezTo>
                    <a:pt x="1524" y="39260"/>
                    <a:pt x="1549" y="39309"/>
                    <a:pt x="1604" y="39327"/>
                  </a:cubicBezTo>
                  <a:lnTo>
                    <a:pt x="1629" y="39327"/>
                  </a:lnTo>
                  <a:cubicBezTo>
                    <a:pt x="1666" y="39321"/>
                    <a:pt x="1697" y="39296"/>
                    <a:pt x="1709" y="39260"/>
                  </a:cubicBezTo>
                  <a:cubicBezTo>
                    <a:pt x="1998" y="38166"/>
                    <a:pt x="2317" y="33838"/>
                    <a:pt x="2127" y="31496"/>
                  </a:cubicBezTo>
                  <a:cubicBezTo>
                    <a:pt x="2041" y="30439"/>
                    <a:pt x="1611" y="29308"/>
                    <a:pt x="1193" y="28208"/>
                  </a:cubicBezTo>
                  <a:cubicBezTo>
                    <a:pt x="701" y="26892"/>
                    <a:pt x="184" y="25534"/>
                    <a:pt x="289" y="24360"/>
                  </a:cubicBezTo>
                  <a:cubicBezTo>
                    <a:pt x="363" y="23512"/>
                    <a:pt x="793" y="22700"/>
                    <a:pt x="1211" y="21914"/>
                  </a:cubicBezTo>
                  <a:cubicBezTo>
                    <a:pt x="1856" y="20697"/>
                    <a:pt x="2520" y="19436"/>
                    <a:pt x="1832" y="18072"/>
                  </a:cubicBezTo>
                  <a:cubicBezTo>
                    <a:pt x="541" y="15533"/>
                    <a:pt x="1795" y="13198"/>
                    <a:pt x="2397" y="12306"/>
                  </a:cubicBezTo>
                  <a:cubicBezTo>
                    <a:pt x="2920" y="11538"/>
                    <a:pt x="3227" y="10868"/>
                    <a:pt x="3332" y="10309"/>
                  </a:cubicBezTo>
                  <a:cubicBezTo>
                    <a:pt x="3879" y="10173"/>
                    <a:pt x="4327" y="9780"/>
                    <a:pt x="4524" y="9251"/>
                  </a:cubicBezTo>
                  <a:cubicBezTo>
                    <a:pt x="5219" y="7573"/>
                    <a:pt x="5108" y="400"/>
                    <a:pt x="5102" y="93"/>
                  </a:cubicBezTo>
                  <a:cubicBezTo>
                    <a:pt x="5102" y="44"/>
                    <a:pt x="5059" y="1"/>
                    <a:pt x="50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85"/>
            <p:cNvSpPr/>
            <p:nvPr/>
          </p:nvSpPr>
          <p:spPr>
            <a:xfrm>
              <a:off x="6854725" y="3355225"/>
              <a:ext cx="106350" cy="987200"/>
            </a:xfrm>
            <a:custGeom>
              <a:rect b="b" l="l" r="r" t="t"/>
              <a:pathLst>
                <a:path extrusionOk="0" h="39488" w="4254">
                  <a:moveTo>
                    <a:pt x="2703" y="8767"/>
                  </a:moveTo>
                  <a:cubicBezTo>
                    <a:pt x="2801" y="8767"/>
                    <a:pt x="2893" y="8778"/>
                    <a:pt x="2975" y="8803"/>
                  </a:cubicBezTo>
                  <a:cubicBezTo>
                    <a:pt x="3178" y="8852"/>
                    <a:pt x="3332" y="9024"/>
                    <a:pt x="3350" y="9233"/>
                  </a:cubicBezTo>
                  <a:cubicBezTo>
                    <a:pt x="3412" y="9651"/>
                    <a:pt x="2932" y="10204"/>
                    <a:pt x="2330" y="10419"/>
                  </a:cubicBezTo>
                  <a:cubicBezTo>
                    <a:pt x="2220" y="10458"/>
                    <a:pt x="2046" y="10506"/>
                    <a:pt x="1850" y="10506"/>
                  </a:cubicBezTo>
                  <a:cubicBezTo>
                    <a:pt x="1675" y="10506"/>
                    <a:pt x="1483" y="10468"/>
                    <a:pt x="1303" y="10352"/>
                  </a:cubicBezTo>
                  <a:cubicBezTo>
                    <a:pt x="1223" y="9915"/>
                    <a:pt x="1260" y="9547"/>
                    <a:pt x="1426" y="9344"/>
                  </a:cubicBezTo>
                  <a:cubicBezTo>
                    <a:pt x="1718" y="9002"/>
                    <a:pt x="2265" y="8767"/>
                    <a:pt x="2703" y="8767"/>
                  </a:cubicBezTo>
                  <a:close/>
                  <a:moveTo>
                    <a:pt x="344" y="1"/>
                  </a:moveTo>
                  <a:cubicBezTo>
                    <a:pt x="289" y="1"/>
                    <a:pt x="246" y="44"/>
                    <a:pt x="246" y="93"/>
                  </a:cubicBezTo>
                  <a:cubicBezTo>
                    <a:pt x="234" y="449"/>
                    <a:pt x="0" y="8784"/>
                    <a:pt x="799" y="10087"/>
                  </a:cubicBezTo>
                  <a:cubicBezTo>
                    <a:pt x="885" y="10235"/>
                    <a:pt x="996" y="10358"/>
                    <a:pt x="1131" y="10462"/>
                  </a:cubicBezTo>
                  <a:cubicBezTo>
                    <a:pt x="1297" y="11261"/>
                    <a:pt x="1789" y="12226"/>
                    <a:pt x="2391" y="12921"/>
                  </a:cubicBezTo>
                  <a:cubicBezTo>
                    <a:pt x="2938" y="13554"/>
                    <a:pt x="2606" y="14851"/>
                    <a:pt x="2256" y="16222"/>
                  </a:cubicBezTo>
                  <a:cubicBezTo>
                    <a:pt x="2004" y="17224"/>
                    <a:pt x="1740" y="18250"/>
                    <a:pt x="1764" y="19166"/>
                  </a:cubicBezTo>
                  <a:cubicBezTo>
                    <a:pt x="1807" y="20549"/>
                    <a:pt x="2348" y="21594"/>
                    <a:pt x="2871" y="22608"/>
                  </a:cubicBezTo>
                  <a:cubicBezTo>
                    <a:pt x="3178" y="23211"/>
                    <a:pt x="3473" y="23776"/>
                    <a:pt x="3639" y="24379"/>
                  </a:cubicBezTo>
                  <a:cubicBezTo>
                    <a:pt x="4063" y="25921"/>
                    <a:pt x="3031" y="29695"/>
                    <a:pt x="2410" y="31287"/>
                  </a:cubicBezTo>
                  <a:cubicBezTo>
                    <a:pt x="1826" y="32787"/>
                    <a:pt x="2059" y="37871"/>
                    <a:pt x="2440" y="39413"/>
                  </a:cubicBezTo>
                  <a:cubicBezTo>
                    <a:pt x="2447" y="39456"/>
                    <a:pt x="2490" y="39487"/>
                    <a:pt x="2533" y="39487"/>
                  </a:cubicBezTo>
                  <a:cubicBezTo>
                    <a:pt x="2533" y="39487"/>
                    <a:pt x="2539" y="39487"/>
                    <a:pt x="2545" y="39481"/>
                  </a:cubicBezTo>
                  <a:cubicBezTo>
                    <a:pt x="2594" y="39469"/>
                    <a:pt x="2631" y="39420"/>
                    <a:pt x="2619" y="39370"/>
                  </a:cubicBezTo>
                  <a:cubicBezTo>
                    <a:pt x="2250" y="37883"/>
                    <a:pt x="2016" y="32793"/>
                    <a:pt x="2582" y="31349"/>
                  </a:cubicBezTo>
                  <a:cubicBezTo>
                    <a:pt x="3209" y="29745"/>
                    <a:pt x="4254" y="25909"/>
                    <a:pt x="3817" y="24323"/>
                  </a:cubicBezTo>
                  <a:cubicBezTo>
                    <a:pt x="3651" y="23709"/>
                    <a:pt x="3350" y="23131"/>
                    <a:pt x="3037" y="22522"/>
                  </a:cubicBezTo>
                  <a:cubicBezTo>
                    <a:pt x="2527" y="21526"/>
                    <a:pt x="1992" y="20494"/>
                    <a:pt x="1955" y="19154"/>
                  </a:cubicBezTo>
                  <a:cubicBezTo>
                    <a:pt x="1930" y="18269"/>
                    <a:pt x="2188" y="17254"/>
                    <a:pt x="2440" y="16265"/>
                  </a:cubicBezTo>
                  <a:cubicBezTo>
                    <a:pt x="2803" y="14845"/>
                    <a:pt x="3141" y="13505"/>
                    <a:pt x="2533" y="12792"/>
                  </a:cubicBezTo>
                  <a:cubicBezTo>
                    <a:pt x="1955" y="12122"/>
                    <a:pt x="1531" y="11292"/>
                    <a:pt x="1353" y="10591"/>
                  </a:cubicBezTo>
                  <a:lnTo>
                    <a:pt x="1353" y="10591"/>
                  </a:lnTo>
                  <a:cubicBezTo>
                    <a:pt x="1503" y="10661"/>
                    <a:pt x="1672" y="10696"/>
                    <a:pt x="1851" y="10696"/>
                  </a:cubicBezTo>
                  <a:cubicBezTo>
                    <a:pt x="2022" y="10696"/>
                    <a:pt x="2202" y="10664"/>
                    <a:pt x="2385" y="10598"/>
                  </a:cubicBezTo>
                  <a:cubicBezTo>
                    <a:pt x="3006" y="10376"/>
                    <a:pt x="3615" y="9762"/>
                    <a:pt x="3535" y="9202"/>
                  </a:cubicBezTo>
                  <a:cubicBezTo>
                    <a:pt x="3504" y="8920"/>
                    <a:pt x="3301" y="8680"/>
                    <a:pt x="3024" y="8612"/>
                  </a:cubicBezTo>
                  <a:cubicBezTo>
                    <a:pt x="2928" y="8585"/>
                    <a:pt x="2822" y="8572"/>
                    <a:pt x="2710" y="8572"/>
                  </a:cubicBezTo>
                  <a:cubicBezTo>
                    <a:pt x="2213" y="8572"/>
                    <a:pt x="1610" y="8828"/>
                    <a:pt x="1279" y="9215"/>
                  </a:cubicBezTo>
                  <a:cubicBezTo>
                    <a:pt x="1094" y="9430"/>
                    <a:pt x="1039" y="9768"/>
                    <a:pt x="1082" y="10161"/>
                  </a:cubicBezTo>
                  <a:cubicBezTo>
                    <a:pt x="1033" y="10106"/>
                    <a:pt x="996" y="10051"/>
                    <a:pt x="959" y="9989"/>
                  </a:cubicBezTo>
                  <a:cubicBezTo>
                    <a:pt x="191" y="8729"/>
                    <a:pt x="430" y="185"/>
                    <a:pt x="430" y="99"/>
                  </a:cubicBezTo>
                  <a:cubicBezTo>
                    <a:pt x="437" y="44"/>
                    <a:pt x="394" y="1"/>
                    <a:pt x="34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85"/>
            <p:cNvSpPr/>
            <p:nvPr/>
          </p:nvSpPr>
          <p:spPr>
            <a:xfrm>
              <a:off x="6658800" y="3262225"/>
              <a:ext cx="210225" cy="446150"/>
            </a:xfrm>
            <a:custGeom>
              <a:rect b="b" l="l" r="r" t="t"/>
              <a:pathLst>
                <a:path extrusionOk="0" h="17846" w="8409">
                  <a:moveTo>
                    <a:pt x="5163" y="1"/>
                  </a:moveTo>
                  <a:cubicBezTo>
                    <a:pt x="4862" y="1"/>
                    <a:pt x="4541" y="46"/>
                    <a:pt x="4198" y="149"/>
                  </a:cubicBezTo>
                  <a:cubicBezTo>
                    <a:pt x="2951" y="531"/>
                    <a:pt x="2078" y="1496"/>
                    <a:pt x="1623" y="3001"/>
                  </a:cubicBezTo>
                  <a:cubicBezTo>
                    <a:pt x="1168" y="4507"/>
                    <a:pt x="1254" y="6130"/>
                    <a:pt x="1346" y="6966"/>
                  </a:cubicBezTo>
                  <a:cubicBezTo>
                    <a:pt x="1592" y="9271"/>
                    <a:pt x="1936" y="12424"/>
                    <a:pt x="811" y="13832"/>
                  </a:cubicBezTo>
                  <a:cubicBezTo>
                    <a:pt x="0" y="14846"/>
                    <a:pt x="363" y="15983"/>
                    <a:pt x="627" y="16813"/>
                  </a:cubicBezTo>
                  <a:cubicBezTo>
                    <a:pt x="744" y="17188"/>
                    <a:pt x="848" y="17514"/>
                    <a:pt x="824" y="17741"/>
                  </a:cubicBezTo>
                  <a:cubicBezTo>
                    <a:pt x="818" y="17790"/>
                    <a:pt x="855" y="17840"/>
                    <a:pt x="904" y="17846"/>
                  </a:cubicBezTo>
                  <a:lnTo>
                    <a:pt x="916" y="17846"/>
                  </a:lnTo>
                  <a:cubicBezTo>
                    <a:pt x="959" y="17846"/>
                    <a:pt x="1002" y="17809"/>
                    <a:pt x="1008" y="17766"/>
                  </a:cubicBezTo>
                  <a:cubicBezTo>
                    <a:pt x="1039" y="17502"/>
                    <a:pt x="934" y="17157"/>
                    <a:pt x="805" y="16758"/>
                  </a:cubicBezTo>
                  <a:cubicBezTo>
                    <a:pt x="541" y="15922"/>
                    <a:pt x="209" y="14883"/>
                    <a:pt x="959" y="13949"/>
                  </a:cubicBezTo>
                  <a:cubicBezTo>
                    <a:pt x="2133" y="12486"/>
                    <a:pt x="1789" y="9283"/>
                    <a:pt x="1531" y="6948"/>
                  </a:cubicBezTo>
                  <a:cubicBezTo>
                    <a:pt x="1242" y="4237"/>
                    <a:pt x="1801" y="1078"/>
                    <a:pt x="4254" y="334"/>
                  </a:cubicBezTo>
                  <a:cubicBezTo>
                    <a:pt x="4583" y="235"/>
                    <a:pt x="4892" y="191"/>
                    <a:pt x="5179" y="191"/>
                  </a:cubicBezTo>
                  <a:cubicBezTo>
                    <a:pt x="7172" y="191"/>
                    <a:pt x="8164" y="2279"/>
                    <a:pt x="8212" y="2381"/>
                  </a:cubicBezTo>
                  <a:cubicBezTo>
                    <a:pt x="8226" y="2417"/>
                    <a:pt x="8263" y="2437"/>
                    <a:pt x="8300" y="2437"/>
                  </a:cubicBezTo>
                  <a:cubicBezTo>
                    <a:pt x="8312" y="2437"/>
                    <a:pt x="8324" y="2435"/>
                    <a:pt x="8335" y="2430"/>
                  </a:cubicBezTo>
                  <a:cubicBezTo>
                    <a:pt x="8384" y="2405"/>
                    <a:pt x="8409" y="2350"/>
                    <a:pt x="8384" y="2301"/>
                  </a:cubicBezTo>
                  <a:cubicBezTo>
                    <a:pt x="8374" y="2274"/>
                    <a:pt x="7291" y="1"/>
                    <a:pt x="516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85"/>
            <p:cNvSpPr/>
            <p:nvPr/>
          </p:nvSpPr>
          <p:spPr>
            <a:xfrm>
              <a:off x="6869550" y="3274050"/>
              <a:ext cx="167750" cy="433875"/>
            </a:xfrm>
            <a:custGeom>
              <a:rect b="b" l="l" r="r" t="t"/>
              <a:pathLst>
                <a:path extrusionOk="0" h="17355" w="6710">
                  <a:moveTo>
                    <a:pt x="2889" y="0"/>
                  </a:moveTo>
                  <a:cubicBezTo>
                    <a:pt x="1277" y="0"/>
                    <a:pt x="69" y="1554"/>
                    <a:pt x="59" y="1570"/>
                  </a:cubicBezTo>
                  <a:cubicBezTo>
                    <a:pt x="1" y="1645"/>
                    <a:pt x="65" y="1727"/>
                    <a:pt x="136" y="1727"/>
                  </a:cubicBezTo>
                  <a:cubicBezTo>
                    <a:pt x="163" y="1727"/>
                    <a:pt x="190" y="1715"/>
                    <a:pt x="212" y="1686"/>
                  </a:cubicBezTo>
                  <a:cubicBezTo>
                    <a:pt x="223" y="1666"/>
                    <a:pt x="1373" y="191"/>
                    <a:pt x="2886" y="191"/>
                  </a:cubicBezTo>
                  <a:cubicBezTo>
                    <a:pt x="3155" y="191"/>
                    <a:pt x="3435" y="237"/>
                    <a:pt x="3722" y="346"/>
                  </a:cubicBezTo>
                  <a:cubicBezTo>
                    <a:pt x="5486" y="1016"/>
                    <a:pt x="5449" y="5946"/>
                    <a:pt x="5185" y="8460"/>
                  </a:cubicBezTo>
                  <a:cubicBezTo>
                    <a:pt x="4988" y="10304"/>
                    <a:pt x="5867" y="13420"/>
                    <a:pt x="6187" y="14115"/>
                  </a:cubicBezTo>
                  <a:cubicBezTo>
                    <a:pt x="6513" y="14810"/>
                    <a:pt x="6365" y="16727"/>
                    <a:pt x="6095" y="17213"/>
                  </a:cubicBezTo>
                  <a:cubicBezTo>
                    <a:pt x="6070" y="17262"/>
                    <a:pt x="6089" y="17317"/>
                    <a:pt x="6138" y="17342"/>
                  </a:cubicBezTo>
                  <a:cubicBezTo>
                    <a:pt x="6150" y="17348"/>
                    <a:pt x="6162" y="17354"/>
                    <a:pt x="6181" y="17354"/>
                  </a:cubicBezTo>
                  <a:cubicBezTo>
                    <a:pt x="6212" y="17354"/>
                    <a:pt x="6242" y="17336"/>
                    <a:pt x="6261" y="17305"/>
                  </a:cubicBezTo>
                  <a:cubicBezTo>
                    <a:pt x="6550" y="16777"/>
                    <a:pt x="6710" y="14785"/>
                    <a:pt x="6359" y="14035"/>
                  </a:cubicBezTo>
                  <a:cubicBezTo>
                    <a:pt x="6040" y="13353"/>
                    <a:pt x="5179" y="10292"/>
                    <a:pt x="5370" y="8485"/>
                  </a:cubicBezTo>
                  <a:cubicBezTo>
                    <a:pt x="5400" y="8177"/>
                    <a:pt x="6126" y="1059"/>
                    <a:pt x="3790" y="168"/>
                  </a:cubicBezTo>
                  <a:cubicBezTo>
                    <a:pt x="3480" y="50"/>
                    <a:pt x="3178" y="0"/>
                    <a:pt x="288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85"/>
            <p:cNvSpPr/>
            <p:nvPr/>
          </p:nvSpPr>
          <p:spPr>
            <a:xfrm>
              <a:off x="6756825" y="3367250"/>
              <a:ext cx="130500" cy="756650"/>
            </a:xfrm>
            <a:custGeom>
              <a:rect b="b" l="l" r="r" t="t"/>
              <a:pathLst>
                <a:path extrusionOk="0" h="30266" w="5220">
                  <a:moveTo>
                    <a:pt x="1826" y="7541"/>
                  </a:moveTo>
                  <a:cubicBezTo>
                    <a:pt x="2011" y="7541"/>
                    <a:pt x="2195" y="7572"/>
                    <a:pt x="2373" y="7633"/>
                  </a:cubicBezTo>
                  <a:cubicBezTo>
                    <a:pt x="2902" y="7818"/>
                    <a:pt x="3400" y="8236"/>
                    <a:pt x="3504" y="8813"/>
                  </a:cubicBezTo>
                  <a:cubicBezTo>
                    <a:pt x="3099" y="9109"/>
                    <a:pt x="2620" y="9245"/>
                    <a:pt x="2178" y="9245"/>
                  </a:cubicBezTo>
                  <a:cubicBezTo>
                    <a:pt x="1831" y="9245"/>
                    <a:pt x="1507" y="9161"/>
                    <a:pt x="1261" y="9004"/>
                  </a:cubicBezTo>
                  <a:cubicBezTo>
                    <a:pt x="1052" y="8875"/>
                    <a:pt x="738" y="8574"/>
                    <a:pt x="947" y="8064"/>
                  </a:cubicBezTo>
                  <a:cubicBezTo>
                    <a:pt x="1101" y="7689"/>
                    <a:pt x="1445" y="7541"/>
                    <a:pt x="1826" y="7541"/>
                  </a:cubicBezTo>
                  <a:close/>
                  <a:moveTo>
                    <a:pt x="4373" y="0"/>
                  </a:moveTo>
                  <a:cubicBezTo>
                    <a:pt x="4324" y="0"/>
                    <a:pt x="4276" y="34"/>
                    <a:pt x="4279" y="97"/>
                  </a:cubicBezTo>
                  <a:cubicBezTo>
                    <a:pt x="4291" y="171"/>
                    <a:pt x="5023" y="7240"/>
                    <a:pt x="3830" y="8525"/>
                  </a:cubicBezTo>
                  <a:cubicBezTo>
                    <a:pt x="3775" y="8580"/>
                    <a:pt x="3726" y="8629"/>
                    <a:pt x="3670" y="8678"/>
                  </a:cubicBezTo>
                  <a:cubicBezTo>
                    <a:pt x="3517" y="8094"/>
                    <a:pt x="3006" y="7646"/>
                    <a:pt x="2435" y="7449"/>
                  </a:cubicBezTo>
                  <a:cubicBezTo>
                    <a:pt x="2238" y="7382"/>
                    <a:pt x="2028" y="7344"/>
                    <a:pt x="1825" y="7344"/>
                  </a:cubicBezTo>
                  <a:cubicBezTo>
                    <a:pt x="1377" y="7344"/>
                    <a:pt x="960" y="7529"/>
                    <a:pt x="769" y="7990"/>
                  </a:cubicBezTo>
                  <a:cubicBezTo>
                    <a:pt x="585" y="8451"/>
                    <a:pt x="726" y="8887"/>
                    <a:pt x="1156" y="9164"/>
                  </a:cubicBezTo>
                  <a:cubicBezTo>
                    <a:pt x="1429" y="9337"/>
                    <a:pt x="1789" y="9430"/>
                    <a:pt x="2174" y="9430"/>
                  </a:cubicBezTo>
                  <a:cubicBezTo>
                    <a:pt x="2624" y="9430"/>
                    <a:pt x="3109" y="9303"/>
                    <a:pt x="3529" y="9029"/>
                  </a:cubicBezTo>
                  <a:lnTo>
                    <a:pt x="3529" y="9029"/>
                  </a:lnTo>
                  <a:cubicBezTo>
                    <a:pt x="3529" y="9164"/>
                    <a:pt x="3511" y="9293"/>
                    <a:pt x="3474" y="9422"/>
                  </a:cubicBezTo>
                  <a:cubicBezTo>
                    <a:pt x="3326" y="9951"/>
                    <a:pt x="2994" y="10707"/>
                    <a:pt x="2607" y="11573"/>
                  </a:cubicBezTo>
                  <a:cubicBezTo>
                    <a:pt x="1765" y="13473"/>
                    <a:pt x="615" y="16067"/>
                    <a:pt x="523" y="18390"/>
                  </a:cubicBezTo>
                  <a:cubicBezTo>
                    <a:pt x="468" y="19865"/>
                    <a:pt x="597" y="21162"/>
                    <a:pt x="708" y="22299"/>
                  </a:cubicBezTo>
                  <a:cubicBezTo>
                    <a:pt x="849" y="23725"/>
                    <a:pt x="972" y="24955"/>
                    <a:pt x="658" y="25963"/>
                  </a:cubicBezTo>
                  <a:cubicBezTo>
                    <a:pt x="136" y="27653"/>
                    <a:pt x="1" y="28919"/>
                    <a:pt x="210" y="30192"/>
                  </a:cubicBezTo>
                  <a:cubicBezTo>
                    <a:pt x="222" y="30235"/>
                    <a:pt x="259" y="30266"/>
                    <a:pt x="302" y="30266"/>
                  </a:cubicBezTo>
                  <a:lnTo>
                    <a:pt x="320" y="30259"/>
                  </a:lnTo>
                  <a:cubicBezTo>
                    <a:pt x="370" y="30253"/>
                    <a:pt x="406" y="30204"/>
                    <a:pt x="394" y="30155"/>
                  </a:cubicBezTo>
                  <a:cubicBezTo>
                    <a:pt x="191" y="28913"/>
                    <a:pt x="320" y="27678"/>
                    <a:pt x="837" y="26018"/>
                  </a:cubicBezTo>
                  <a:cubicBezTo>
                    <a:pt x="1162" y="24967"/>
                    <a:pt x="1040" y="23719"/>
                    <a:pt x="898" y="22281"/>
                  </a:cubicBezTo>
                  <a:cubicBezTo>
                    <a:pt x="788" y="21144"/>
                    <a:pt x="658" y="19859"/>
                    <a:pt x="714" y="18390"/>
                  </a:cubicBezTo>
                  <a:cubicBezTo>
                    <a:pt x="800" y="16104"/>
                    <a:pt x="1943" y="13528"/>
                    <a:pt x="2779" y="11647"/>
                  </a:cubicBezTo>
                  <a:cubicBezTo>
                    <a:pt x="3172" y="10768"/>
                    <a:pt x="3504" y="10012"/>
                    <a:pt x="3658" y="9471"/>
                  </a:cubicBezTo>
                  <a:cubicBezTo>
                    <a:pt x="3707" y="9281"/>
                    <a:pt x="3726" y="9090"/>
                    <a:pt x="3707" y="8893"/>
                  </a:cubicBezTo>
                  <a:cubicBezTo>
                    <a:pt x="3799" y="8820"/>
                    <a:pt x="3885" y="8740"/>
                    <a:pt x="3965" y="8654"/>
                  </a:cubicBezTo>
                  <a:cubicBezTo>
                    <a:pt x="5219" y="7308"/>
                    <a:pt x="4500" y="374"/>
                    <a:pt x="4469" y="79"/>
                  </a:cubicBezTo>
                  <a:cubicBezTo>
                    <a:pt x="4458" y="25"/>
                    <a:pt x="4415" y="0"/>
                    <a:pt x="437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85"/>
            <p:cNvSpPr/>
            <p:nvPr/>
          </p:nvSpPr>
          <p:spPr>
            <a:xfrm>
              <a:off x="6836750" y="3361175"/>
              <a:ext cx="115100" cy="758125"/>
            </a:xfrm>
            <a:custGeom>
              <a:rect b="b" l="l" r="r" t="t"/>
              <a:pathLst>
                <a:path extrusionOk="0" h="30325" w="4604">
                  <a:moveTo>
                    <a:pt x="3130" y="8132"/>
                  </a:moveTo>
                  <a:cubicBezTo>
                    <a:pt x="3295" y="8132"/>
                    <a:pt x="3448" y="8176"/>
                    <a:pt x="3577" y="8264"/>
                  </a:cubicBezTo>
                  <a:cubicBezTo>
                    <a:pt x="3725" y="8368"/>
                    <a:pt x="3793" y="8559"/>
                    <a:pt x="3750" y="8731"/>
                  </a:cubicBezTo>
                  <a:cubicBezTo>
                    <a:pt x="3700" y="9056"/>
                    <a:pt x="3387" y="9468"/>
                    <a:pt x="2920" y="9604"/>
                  </a:cubicBezTo>
                  <a:cubicBezTo>
                    <a:pt x="2822" y="9631"/>
                    <a:pt x="2724" y="9644"/>
                    <a:pt x="2626" y="9644"/>
                  </a:cubicBezTo>
                  <a:cubicBezTo>
                    <a:pt x="2324" y="9644"/>
                    <a:pt x="2024" y="9517"/>
                    <a:pt x="1741" y="9267"/>
                  </a:cubicBezTo>
                  <a:lnTo>
                    <a:pt x="1741" y="9267"/>
                  </a:lnTo>
                  <a:cubicBezTo>
                    <a:pt x="1865" y="8900"/>
                    <a:pt x="2104" y="8588"/>
                    <a:pt x="2422" y="8374"/>
                  </a:cubicBezTo>
                  <a:cubicBezTo>
                    <a:pt x="2657" y="8214"/>
                    <a:pt x="2904" y="8132"/>
                    <a:pt x="3130" y="8132"/>
                  </a:cubicBezTo>
                  <a:close/>
                  <a:moveTo>
                    <a:pt x="1584" y="0"/>
                  </a:moveTo>
                  <a:cubicBezTo>
                    <a:pt x="1544" y="0"/>
                    <a:pt x="1504" y="24"/>
                    <a:pt x="1494" y="76"/>
                  </a:cubicBezTo>
                  <a:cubicBezTo>
                    <a:pt x="1432" y="383"/>
                    <a:pt x="0" y="7594"/>
                    <a:pt x="1408" y="9198"/>
                  </a:cubicBezTo>
                  <a:cubicBezTo>
                    <a:pt x="1451" y="9241"/>
                    <a:pt x="1488" y="9284"/>
                    <a:pt x="1524" y="9321"/>
                  </a:cubicBezTo>
                  <a:cubicBezTo>
                    <a:pt x="1451" y="9597"/>
                    <a:pt x="1445" y="9892"/>
                    <a:pt x="1512" y="10169"/>
                  </a:cubicBezTo>
                  <a:cubicBezTo>
                    <a:pt x="1604" y="10593"/>
                    <a:pt x="1856" y="11232"/>
                    <a:pt x="2176" y="12050"/>
                  </a:cubicBezTo>
                  <a:cubicBezTo>
                    <a:pt x="2926" y="13968"/>
                    <a:pt x="4057" y="16857"/>
                    <a:pt x="4235" y="19660"/>
                  </a:cubicBezTo>
                  <a:cubicBezTo>
                    <a:pt x="4413" y="22512"/>
                    <a:pt x="3946" y="24380"/>
                    <a:pt x="3664" y="25499"/>
                  </a:cubicBezTo>
                  <a:cubicBezTo>
                    <a:pt x="3547" y="25942"/>
                    <a:pt x="3473" y="26267"/>
                    <a:pt x="3473" y="26489"/>
                  </a:cubicBezTo>
                  <a:cubicBezTo>
                    <a:pt x="3473" y="26839"/>
                    <a:pt x="3565" y="27349"/>
                    <a:pt x="3670" y="27933"/>
                  </a:cubicBezTo>
                  <a:cubicBezTo>
                    <a:pt x="3799" y="28640"/>
                    <a:pt x="3946" y="29439"/>
                    <a:pt x="3977" y="30232"/>
                  </a:cubicBezTo>
                  <a:cubicBezTo>
                    <a:pt x="3977" y="30281"/>
                    <a:pt x="4020" y="30324"/>
                    <a:pt x="4075" y="30324"/>
                  </a:cubicBezTo>
                  <a:lnTo>
                    <a:pt x="4081" y="30318"/>
                  </a:lnTo>
                  <a:cubicBezTo>
                    <a:pt x="4131" y="30312"/>
                    <a:pt x="4174" y="30269"/>
                    <a:pt x="4168" y="30220"/>
                  </a:cubicBezTo>
                  <a:cubicBezTo>
                    <a:pt x="4137" y="29414"/>
                    <a:pt x="3989" y="28603"/>
                    <a:pt x="3860" y="27890"/>
                  </a:cubicBezTo>
                  <a:cubicBezTo>
                    <a:pt x="3756" y="27318"/>
                    <a:pt x="3664" y="26821"/>
                    <a:pt x="3664" y="26482"/>
                  </a:cubicBezTo>
                  <a:cubicBezTo>
                    <a:pt x="3664" y="26286"/>
                    <a:pt x="3743" y="25972"/>
                    <a:pt x="3848" y="25542"/>
                  </a:cubicBezTo>
                  <a:cubicBezTo>
                    <a:pt x="4131" y="24411"/>
                    <a:pt x="4604" y="22524"/>
                    <a:pt x="4426" y="19641"/>
                  </a:cubicBezTo>
                  <a:cubicBezTo>
                    <a:pt x="4241" y="16808"/>
                    <a:pt x="3110" y="13900"/>
                    <a:pt x="2354" y="11982"/>
                  </a:cubicBezTo>
                  <a:cubicBezTo>
                    <a:pt x="2041" y="11171"/>
                    <a:pt x="1789" y="10532"/>
                    <a:pt x="1697" y="10126"/>
                  </a:cubicBezTo>
                  <a:cubicBezTo>
                    <a:pt x="1647" y="9911"/>
                    <a:pt x="1641" y="9683"/>
                    <a:pt x="1690" y="9468"/>
                  </a:cubicBezTo>
                  <a:lnTo>
                    <a:pt x="1690" y="9468"/>
                  </a:lnTo>
                  <a:cubicBezTo>
                    <a:pt x="2034" y="9752"/>
                    <a:pt x="2360" y="9833"/>
                    <a:pt x="2620" y="9833"/>
                  </a:cubicBezTo>
                  <a:cubicBezTo>
                    <a:pt x="2760" y="9833"/>
                    <a:pt x="2880" y="9810"/>
                    <a:pt x="2975" y="9782"/>
                  </a:cubicBezTo>
                  <a:cubicBezTo>
                    <a:pt x="3461" y="9647"/>
                    <a:pt x="3866" y="9216"/>
                    <a:pt x="3940" y="8761"/>
                  </a:cubicBezTo>
                  <a:cubicBezTo>
                    <a:pt x="3995" y="8509"/>
                    <a:pt x="3897" y="8251"/>
                    <a:pt x="3688" y="8104"/>
                  </a:cubicBezTo>
                  <a:cubicBezTo>
                    <a:pt x="3525" y="7994"/>
                    <a:pt x="3333" y="7939"/>
                    <a:pt x="3130" y="7939"/>
                  </a:cubicBezTo>
                  <a:cubicBezTo>
                    <a:pt x="2867" y="7939"/>
                    <a:pt x="2584" y="8031"/>
                    <a:pt x="2317" y="8214"/>
                  </a:cubicBezTo>
                  <a:cubicBezTo>
                    <a:pt x="1992" y="8436"/>
                    <a:pt x="1740" y="8749"/>
                    <a:pt x="1592" y="9118"/>
                  </a:cubicBezTo>
                  <a:lnTo>
                    <a:pt x="1549" y="9069"/>
                  </a:lnTo>
                  <a:cubicBezTo>
                    <a:pt x="203" y="7538"/>
                    <a:pt x="1666" y="187"/>
                    <a:pt x="1678" y="113"/>
                  </a:cubicBezTo>
                  <a:cubicBezTo>
                    <a:pt x="1692" y="43"/>
                    <a:pt x="1638" y="0"/>
                    <a:pt x="15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85"/>
            <p:cNvSpPr/>
            <p:nvPr/>
          </p:nvSpPr>
          <p:spPr>
            <a:xfrm>
              <a:off x="6821225" y="3301900"/>
              <a:ext cx="109750" cy="84400"/>
            </a:xfrm>
            <a:custGeom>
              <a:rect b="b" l="l" r="r" t="t"/>
              <a:pathLst>
                <a:path extrusionOk="0" h="3376" w="4390">
                  <a:moveTo>
                    <a:pt x="1806" y="0"/>
                  </a:moveTo>
                  <a:cubicBezTo>
                    <a:pt x="1640" y="0"/>
                    <a:pt x="1457" y="14"/>
                    <a:pt x="1254" y="44"/>
                  </a:cubicBezTo>
                  <a:cubicBezTo>
                    <a:pt x="0" y="228"/>
                    <a:pt x="941" y="3351"/>
                    <a:pt x="1807" y="3375"/>
                  </a:cubicBezTo>
                  <a:cubicBezTo>
                    <a:pt x="1810" y="3375"/>
                    <a:pt x="1813" y="3375"/>
                    <a:pt x="1816" y="3375"/>
                  </a:cubicBezTo>
                  <a:cubicBezTo>
                    <a:pt x="2640" y="3375"/>
                    <a:pt x="4390" y="0"/>
                    <a:pt x="180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90" name="Google Shape;19190;p85"/>
          <p:cNvGrpSpPr/>
          <p:nvPr/>
        </p:nvGrpSpPr>
        <p:grpSpPr>
          <a:xfrm>
            <a:off x="2881219" y="1559619"/>
            <a:ext cx="1182076" cy="1120100"/>
            <a:chOff x="2834338" y="1606500"/>
            <a:chExt cx="1182076" cy="1120100"/>
          </a:xfrm>
        </p:grpSpPr>
        <p:grpSp>
          <p:nvGrpSpPr>
            <p:cNvPr id="19191" name="Google Shape;19191;p85"/>
            <p:cNvGrpSpPr/>
            <p:nvPr/>
          </p:nvGrpSpPr>
          <p:grpSpPr>
            <a:xfrm>
              <a:off x="3260010" y="1885839"/>
              <a:ext cx="756404" cy="756404"/>
              <a:chOff x="5681300" y="2527788"/>
              <a:chExt cx="805800" cy="805800"/>
            </a:xfrm>
          </p:grpSpPr>
          <p:sp>
            <p:nvSpPr>
              <p:cNvPr id="19192" name="Google Shape;19192;p85"/>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85"/>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94" name="Google Shape;19194;p85"/>
            <p:cNvGrpSpPr/>
            <p:nvPr/>
          </p:nvGrpSpPr>
          <p:grpSpPr>
            <a:xfrm>
              <a:off x="2834338" y="1606500"/>
              <a:ext cx="904525" cy="1120100"/>
              <a:chOff x="2834338" y="1606500"/>
              <a:chExt cx="904525" cy="1120100"/>
            </a:xfrm>
          </p:grpSpPr>
          <p:sp>
            <p:nvSpPr>
              <p:cNvPr id="19195" name="Google Shape;19195;p85"/>
              <p:cNvSpPr/>
              <p:nvPr/>
            </p:nvSpPr>
            <p:spPr>
              <a:xfrm>
                <a:off x="2834338" y="1617250"/>
                <a:ext cx="456425" cy="436900"/>
              </a:xfrm>
              <a:custGeom>
                <a:rect b="b" l="l" r="r" t="t"/>
                <a:pathLst>
                  <a:path extrusionOk="0" h="17476" w="18257">
                    <a:moveTo>
                      <a:pt x="2822" y="0"/>
                    </a:moveTo>
                    <a:cubicBezTo>
                      <a:pt x="1267" y="6"/>
                      <a:pt x="6" y="1267"/>
                      <a:pt x="0" y="2822"/>
                    </a:cubicBezTo>
                    <a:lnTo>
                      <a:pt x="0" y="14654"/>
                    </a:lnTo>
                    <a:cubicBezTo>
                      <a:pt x="6" y="16209"/>
                      <a:pt x="1267" y="17469"/>
                      <a:pt x="2822" y="17475"/>
                    </a:cubicBezTo>
                    <a:lnTo>
                      <a:pt x="15441" y="17475"/>
                    </a:lnTo>
                    <a:cubicBezTo>
                      <a:pt x="16996" y="17469"/>
                      <a:pt x="18250" y="16209"/>
                      <a:pt x="18256" y="14660"/>
                    </a:cubicBezTo>
                    <a:lnTo>
                      <a:pt x="18256" y="2828"/>
                    </a:lnTo>
                    <a:cubicBezTo>
                      <a:pt x="18256" y="1273"/>
                      <a:pt x="16996" y="13"/>
                      <a:pt x="15441" y="6"/>
                    </a:cubicBezTo>
                    <a:lnTo>
                      <a:pt x="15441" y="1150"/>
                    </a:lnTo>
                    <a:cubicBezTo>
                      <a:pt x="16363" y="1156"/>
                      <a:pt x="17113" y="1900"/>
                      <a:pt x="17113" y="2828"/>
                    </a:cubicBezTo>
                    <a:lnTo>
                      <a:pt x="17113" y="14660"/>
                    </a:lnTo>
                    <a:cubicBezTo>
                      <a:pt x="17113" y="15582"/>
                      <a:pt x="16363" y="16326"/>
                      <a:pt x="15441" y="16332"/>
                    </a:cubicBezTo>
                    <a:lnTo>
                      <a:pt x="2822" y="16332"/>
                    </a:lnTo>
                    <a:cubicBezTo>
                      <a:pt x="1900" y="16326"/>
                      <a:pt x="1150" y="15582"/>
                      <a:pt x="1150" y="14660"/>
                    </a:cubicBezTo>
                    <a:lnTo>
                      <a:pt x="1150" y="2828"/>
                    </a:lnTo>
                    <a:cubicBezTo>
                      <a:pt x="1150" y="1900"/>
                      <a:pt x="1900" y="1156"/>
                      <a:pt x="2822" y="1150"/>
                    </a:cubicBezTo>
                    <a:lnTo>
                      <a:pt x="282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85"/>
              <p:cNvSpPr/>
              <p:nvPr/>
            </p:nvSpPr>
            <p:spPr>
              <a:xfrm>
                <a:off x="3525238" y="2159375"/>
                <a:ext cx="213625" cy="205575"/>
              </a:xfrm>
              <a:custGeom>
                <a:rect b="b" l="l" r="r" t="t"/>
                <a:pathLst>
                  <a:path extrusionOk="0" h="8223" w="8545">
                    <a:moveTo>
                      <a:pt x="4438" y="1"/>
                    </a:moveTo>
                    <a:cubicBezTo>
                      <a:pt x="2772" y="1"/>
                      <a:pt x="1273" y="1003"/>
                      <a:pt x="639" y="2540"/>
                    </a:cubicBezTo>
                    <a:cubicBezTo>
                      <a:pt x="0" y="4076"/>
                      <a:pt x="350" y="5840"/>
                      <a:pt x="1531" y="7020"/>
                    </a:cubicBezTo>
                    <a:cubicBezTo>
                      <a:pt x="2316" y="7806"/>
                      <a:pt x="3369" y="8223"/>
                      <a:pt x="4438" y="8223"/>
                    </a:cubicBezTo>
                    <a:cubicBezTo>
                      <a:pt x="4967" y="8223"/>
                      <a:pt x="5499" y="8121"/>
                      <a:pt x="6005" y="7912"/>
                    </a:cubicBezTo>
                    <a:cubicBezTo>
                      <a:pt x="7542" y="7272"/>
                      <a:pt x="8544" y="5773"/>
                      <a:pt x="8544" y="4113"/>
                    </a:cubicBezTo>
                    <a:cubicBezTo>
                      <a:pt x="8544" y="1839"/>
                      <a:pt x="6706" y="1"/>
                      <a:pt x="443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85"/>
              <p:cNvSpPr/>
              <p:nvPr/>
            </p:nvSpPr>
            <p:spPr>
              <a:xfrm>
                <a:off x="3048238" y="2039825"/>
                <a:ext cx="602250" cy="686775"/>
              </a:xfrm>
              <a:custGeom>
                <a:rect b="b" l="l" r="r" t="t"/>
                <a:pathLst>
                  <a:path extrusionOk="0" h="27471" w="24090">
                    <a:moveTo>
                      <a:pt x="1" y="1"/>
                    </a:moveTo>
                    <a:lnTo>
                      <a:pt x="1" y="24655"/>
                    </a:lnTo>
                    <a:cubicBezTo>
                      <a:pt x="7" y="26210"/>
                      <a:pt x="1267" y="27470"/>
                      <a:pt x="2822" y="27470"/>
                    </a:cubicBezTo>
                    <a:lnTo>
                      <a:pt x="21268" y="27470"/>
                    </a:lnTo>
                    <a:cubicBezTo>
                      <a:pt x="22823" y="27470"/>
                      <a:pt x="24084" y="26210"/>
                      <a:pt x="24090" y="24655"/>
                    </a:cubicBezTo>
                    <a:lnTo>
                      <a:pt x="24090" y="8895"/>
                    </a:lnTo>
                    <a:lnTo>
                      <a:pt x="22940" y="8895"/>
                    </a:lnTo>
                    <a:lnTo>
                      <a:pt x="22940" y="24655"/>
                    </a:lnTo>
                    <a:cubicBezTo>
                      <a:pt x="22940" y="25577"/>
                      <a:pt x="22190" y="26327"/>
                      <a:pt x="21268" y="26327"/>
                    </a:cubicBezTo>
                    <a:lnTo>
                      <a:pt x="2822" y="26327"/>
                    </a:lnTo>
                    <a:cubicBezTo>
                      <a:pt x="1900" y="26327"/>
                      <a:pt x="1150" y="25577"/>
                      <a:pt x="1150" y="24655"/>
                    </a:cubicBezTo>
                    <a:lnTo>
                      <a:pt x="11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85"/>
              <p:cNvSpPr/>
              <p:nvPr/>
            </p:nvSpPr>
            <p:spPr>
              <a:xfrm>
                <a:off x="3559813" y="2191500"/>
                <a:ext cx="146925" cy="141400"/>
              </a:xfrm>
              <a:custGeom>
                <a:rect b="b" l="l" r="r" t="t"/>
                <a:pathLst>
                  <a:path extrusionOk="0" h="5656" w="5877">
                    <a:moveTo>
                      <a:pt x="3055" y="1"/>
                    </a:moveTo>
                    <a:cubicBezTo>
                      <a:pt x="1906" y="1"/>
                      <a:pt x="879" y="689"/>
                      <a:pt x="443" y="1746"/>
                    </a:cubicBezTo>
                    <a:cubicBezTo>
                      <a:pt x="0" y="2803"/>
                      <a:pt x="246" y="4021"/>
                      <a:pt x="1051" y="4826"/>
                    </a:cubicBezTo>
                    <a:cubicBezTo>
                      <a:pt x="1594" y="5368"/>
                      <a:pt x="2318" y="5655"/>
                      <a:pt x="3054" y="5655"/>
                    </a:cubicBezTo>
                    <a:cubicBezTo>
                      <a:pt x="3419" y="5655"/>
                      <a:pt x="3787" y="5585"/>
                      <a:pt x="4137" y="5440"/>
                    </a:cubicBezTo>
                    <a:cubicBezTo>
                      <a:pt x="5188" y="4998"/>
                      <a:pt x="5876" y="3971"/>
                      <a:pt x="5876" y="2828"/>
                    </a:cubicBezTo>
                    <a:cubicBezTo>
                      <a:pt x="5876" y="1267"/>
                      <a:pt x="4610" y="1"/>
                      <a:pt x="30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85"/>
              <p:cNvSpPr/>
              <p:nvPr/>
            </p:nvSpPr>
            <p:spPr>
              <a:xfrm>
                <a:off x="3589613" y="2228525"/>
                <a:ext cx="81175" cy="69575"/>
              </a:xfrm>
              <a:custGeom>
                <a:rect b="b" l="l" r="r" t="t"/>
                <a:pathLst>
                  <a:path extrusionOk="0" h="2783" w="3247">
                    <a:moveTo>
                      <a:pt x="1863" y="1"/>
                    </a:moveTo>
                    <a:cubicBezTo>
                      <a:pt x="621" y="1"/>
                      <a:pt x="1" y="1501"/>
                      <a:pt x="880" y="2374"/>
                    </a:cubicBezTo>
                    <a:cubicBezTo>
                      <a:pt x="1162" y="2656"/>
                      <a:pt x="1510" y="2783"/>
                      <a:pt x="1851" y="2783"/>
                    </a:cubicBezTo>
                    <a:cubicBezTo>
                      <a:pt x="2563" y="2783"/>
                      <a:pt x="3246" y="2230"/>
                      <a:pt x="3246" y="1390"/>
                    </a:cubicBezTo>
                    <a:cubicBezTo>
                      <a:pt x="3246" y="622"/>
                      <a:pt x="2625" y="1"/>
                      <a:pt x="18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85"/>
              <p:cNvSpPr/>
              <p:nvPr/>
            </p:nvSpPr>
            <p:spPr>
              <a:xfrm>
                <a:off x="3019663" y="2014625"/>
                <a:ext cx="85775" cy="50275"/>
              </a:xfrm>
              <a:custGeom>
                <a:rect b="b" l="l" r="r" t="t"/>
                <a:pathLst>
                  <a:path extrusionOk="0" h="2011" w="3431">
                    <a:moveTo>
                      <a:pt x="1008" y="1"/>
                    </a:moveTo>
                    <a:cubicBezTo>
                      <a:pt x="455" y="1"/>
                      <a:pt x="0" y="449"/>
                      <a:pt x="0" y="1009"/>
                    </a:cubicBezTo>
                    <a:cubicBezTo>
                      <a:pt x="0" y="1562"/>
                      <a:pt x="455" y="2011"/>
                      <a:pt x="1008" y="2011"/>
                    </a:cubicBezTo>
                    <a:lnTo>
                      <a:pt x="2428" y="2011"/>
                    </a:lnTo>
                    <a:cubicBezTo>
                      <a:pt x="2981" y="2011"/>
                      <a:pt x="3430" y="1562"/>
                      <a:pt x="3430" y="1009"/>
                    </a:cubicBezTo>
                    <a:cubicBezTo>
                      <a:pt x="3430" y="449"/>
                      <a:pt x="2981" y="1"/>
                      <a:pt x="24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85"/>
              <p:cNvSpPr/>
              <p:nvPr/>
            </p:nvSpPr>
            <p:spPr>
              <a:xfrm>
                <a:off x="2891963" y="1606500"/>
                <a:ext cx="85775" cy="50425"/>
              </a:xfrm>
              <a:custGeom>
                <a:rect b="b" l="l" r="r" t="t"/>
                <a:pathLst>
                  <a:path extrusionOk="0" h="2017" w="3431">
                    <a:moveTo>
                      <a:pt x="1008" y="0"/>
                    </a:moveTo>
                    <a:cubicBezTo>
                      <a:pt x="449" y="0"/>
                      <a:pt x="0" y="455"/>
                      <a:pt x="0" y="1008"/>
                    </a:cubicBezTo>
                    <a:cubicBezTo>
                      <a:pt x="0" y="1567"/>
                      <a:pt x="449" y="2016"/>
                      <a:pt x="1008" y="2016"/>
                    </a:cubicBezTo>
                    <a:lnTo>
                      <a:pt x="2422" y="2016"/>
                    </a:lnTo>
                    <a:cubicBezTo>
                      <a:pt x="2975" y="2016"/>
                      <a:pt x="3424" y="1567"/>
                      <a:pt x="3430" y="1008"/>
                    </a:cubicBezTo>
                    <a:cubicBezTo>
                      <a:pt x="3430" y="449"/>
                      <a:pt x="2975" y="0"/>
                      <a:pt x="242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85"/>
              <p:cNvSpPr/>
              <p:nvPr/>
            </p:nvSpPr>
            <p:spPr>
              <a:xfrm>
                <a:off x="3147513" y="1606500"/>
                <a:ext cx="85775" cy="50425"/>
              </a:xfrm>
              <a:custGeom>
                <a:rect b="b" l="l" r="r" t="t"/>
                <a:pathLst>
                  <a:path extrusionOk="0" h="2017" w="3431">
                    <a:moveTo>
                      <a:pt x="1008" y="0"/>
                    </a:moveTo>
                    <a:cubicBezTo>
                      <a:pt x="455" y="0"/>
                      <a:pt x="0" y="455"/>
                      <a:pt x="7" y="1008"/>
                    </a:cubicBezTo>
                    <a:cubicBezTo>
                      <a:pt x="7" y="1567"/>
                      <a:pt x="455" y="2016"/>
                      <a:pt x="1008" y="2016"/>
                    </a:cubicBezTo>
                    <a:lnTo>
                      <a:pt x="2428" y="2016"/>
                    </a:lnTo>
                    <a:cubicBezTo>
                      <a:pt x="2982" y="2016"/>
                      <a:pt x="3430" y="1561"/>
                      <a:pt x="3430" y="1008"/>
                    </a:cubicBezTo>
                    <a:cubicBezTo>
                      <a:pt x="3430" y="449"/>
                      <a:pt x="2982" y="0"/>
                      <a:pt x="242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203" name="Google Shape;19203;p85"/>
          <p:cNvGrpSpPr/>
          <p:nvPr/>
        </p:nvGrpSpPr>
        <p:grpSpPr>
          <a:xfrm>
            <a:off x="3082819" y="2817700"/>
            <a:ext cx="1013175" cy="1561450"/>
            <a:chOff x="3035938" y="2817700"/>
            <a:chExt cx="1013175" cy="1561450"/>
          </a:xfrm>
        </p:grpSpPr>
        <p:grpSp>
          <p:nvGrpSpPr>
            <p:cNvPr id="19204" name="Google Shape;19204;p85"/>
            <p:cNvGrpSpPr/>
            <p:nvPr/>
          </p:nvGrpSpPr>
          <p:grpSpPr>
            <a:xfrm>
              <a:off x="3035938" y="2817700"/>
              <a:ext cx="1013175" cy="1561450"/>
              <a:chOff x="3035938" y="2817700"/>
              <a:chExt cx="1013175" cy="1561450"/>
            </a:xfrm>
          </p:grpSpPr>
          <p:sp>
            <p:nvSpPr>
              <p:cNvPr id="19205" name="Google Shape;19205;p85"/>
              <p:cNvSpPr/>
              <p:nvPr/>
            </p:nvSpPr>
            <p:spPr>
              <a:xfrm>
                <a:off x="3035938" y="2817700"/>
                <a:ext cx="1013175" cy="1561450"/>
              </a:xfrm>
              <a:custGeom>
                <a:rect b="b" l="l" r="r" t="t"/>
                <a:pathLst>
                  <a:path extrusionOk="0" h="62458" w="40527">
                    <a:moveTo>
                      <a:pt x="2275" y="0"/>
                    </a:moveTo>
                    <a:cubicBezTo>
                      <a:pt x="1015" y="0"/>
                      <a:pt x="1" y="1021"/>
                      <a:pt x="1" y="2275"/>
                    </a:cubicBezTo>
                    <a:lnTo>
                      <a:pt x="1" y="60189"/>
                    </a:lnTo>
                    <a:cubicBezTo>
                      <a:pt x="1" y="61443"/>
                      <a:pt x="1015" y="62457"/>
                      <a:pt x="2275" y="62457"/>
                    </a:cubicBezTo>
                    <a:lnTo>
                      <a:pt x="38252" y="62457"/>
                    </a:lnTo>
                    <a:cubicBezTo>
                      <a:pt x="39506" y="62457"/>
                      <a:pt x="40526" y="61443"/>
                      <a:pt x="40526" y="60189"/>
                    </a:cubicBezTo>
                    <a:lnTo>
                      <a:pt x="40526" y="2275"/>
                    </a:lnTo>
                    <a:cubicBezTo>
                      <a:pt x="40526" y="1021"/>
                      <a:pt x="39506" y="0"/>
                      <a:pt x="3825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06" name="Google Shape;19206;p85"/>
              <p:cNvGrpSpPr/>
              <p:nvPr/>
            </p:nvGrpSpPr>
            <p:grpSpPr>
              <a:xfrm>
                <a:off x="3196388" y="2817700"/>
                <a:ext cx="681075" cy="1561450"/>
                <a:chOff x="3196388" y="2817700"/>
                <a:chExt cx="681075" cy="1561450"/>
              </a:xfrm>
            </p:grpSpPr>
            <p:sp>
              <p:nvSpPr>
                <p:cNvPr id="19207" name="Google Shape;19207;p85"/>
                <p:cNvSpPr/>
                <p:nvPr/>
              </p:nvSpPr>
              <p:spPr>
                <a:xfrm>
                  <a:off x="3526163" y="2870875"/>
                  <a:ext cx="32750" cy="1471075"/>
                </a:xfrm>
                <a:custGeom>
                  <a:rect b="b" l="l" r="r" t="t"/>
                  <a:pathLst>
                    <a:path extrusionOk="0" h="58843" w="1310">
                      <a:moveTo>
                        <a:pt x="652" y="0"/>
                      </a:moveTo>
                      <a:cubicBezTo>
                        <a:pt x="295" y="0"/>
                        <a:pt x="0" y="295"/>
                        <a:pt x="0" y="652"/>
                      </a:cubicBezTo>
                      <a:lnTo>
                        <a:pt x="0" y="58191"/>
                      </a:lnTo>
                      <a:cubicBezTo>
                        <a:pt x="0" y="58548"/>
                        <a:pt x="295" y="58843"/>
                        <a:pt x="652" y="58843"/>
                      </a:cubicBezTo>
                      <a:cubicBezTo>
                        <a:pt x="1014" y="58843"/>
                        <a:pt x="1309" y="58548"/>
                        <a:pt x="1309" y="58191"/>
                      </a:cubicBezTo>
                      <a:lnTo>
                        <a:pt x="1309" y="652"/>
                      </a:lnTo>
                      <a:cubicBezTo>
                        <a:pt x="1309" y="295"/>
                        <a:pt x="1014" y="0"/>
                        <a:pt x="65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85"/>
                <p:cNvSpPr/>
                <p:nvPr/>
              </p:nvSpPr>
              <p:spPr>
                <a:xfrm>
                  <a:off x="3196388" y="4351925"/>
                  <a:ext cx="27825" cy="27225"/>
                </a:xfrm>
                <a:custGeom>
                  <a:rect b="b" l="l" r="r" t="t"/>
                  <a:pathLst>
                    <a:path extrusionOk="0" h="1089" w="1113">
                      <a:moveTo>
                        <a:pt x="553" y="0"/>
                      </a:moveTo>
                      <a:cubicBezTo>
                        <a:pt x="246" y="0"/>
                        <a:pt x="0" y="252"/>
                        <a:pt x="12" y="566"/>
                      </a:cubicBezTo>
                      <a:lnTo>
                        <a:pt x="12" y="1088"/>
                      </a:lnTo>
                      <a:lnTo>
                        <a:pt x="1100" y="1088"/>
                      </a:lnTo>
                      <a:lnTo>
                        <a:pt x="1100" y="566"/>
                      </a:lnTo>
                      <a:cubicBezTo>
                        <a:pt x="1113" y="252"/>
                        <a:pt x="861" y="0"/>
                        <a:pt x="55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85"/>
                <p:cNvSpPr/>
                <p:nvPr/>
              </p:nvSpPr>
              <p:spPr>
                <a:xfrm>
                  <a:off x="3261838" y="4352375"/>
                  <a:ext cx="27375" cy="26775"/>
                </a:xfrm>
                <a:custGeom>
                  <a:rect b="b" l="l" r="r" t="t"/>
                  <a:pathLst>
                    <a:path extrusionOk="0" h="1071" w="1095">
                      <a:moveTo>
                        <a:pt x="548" y="1"/>
                      </a:moveTo>
                      <a:cubicBezTo>
                        <a:pt x="246" y="1"/>
                        <a:pt x="1" y="247"/>
                        <a:pt x="7" y="548"/>
                      </a:cubicBezTo>
                      <a:lnTo>
                        <a:pt x="7" y="1070"/>
                      </a:lnTo>
                      <a:lnTo>
                        <a:pt x="1095" y="1070"/>
                      </a:lnTo>
                      <a:lnTo>
                        <a:pt x="1095" y="548"/>
                      </a:lnTo>
                      <a:cubicBezTo>
                        <a:pt x="1095" y="247"/>
                        <a:pt x="849" y="1"/>
                        <a:pt x="54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85"/>
                <p:cNvSpPr/>
                <p:nvPr/>
              </p:nvSpPr>
              <p:spPr>
                <a:xfrm>
                  <a:off x="3327313" y="4352375"/>
                  <a:ext cx="27375" cy="26775"/>
                </a:xfrm>
                <a:custGeom>
                  <a:rect b="b" l="l" r="r" t="t"/>
                  <a:pathLst>
                    <a:path extrusionOk="0" h="1071" w="1095">
                      <a:moveTo>
                        <a:pt x="547" y="1"/>
                      </a:moveTo>
                      <a:cubicBezTo>
                        <a:pt x="246" y="1"/>
                        <a:pt x="0" y="247"/>
                        <a:pt x="0" y="548"/>
                      </a:cubicBezTo>
                      <a:lnTo>
                        <a:pt x="0" y="1070"/>
                      </a:lnTo>
                      <a:lnTo>
                        <a:pt x="1094" y="1070"/>
                      </a:lnTo>
                      <a:lnTo>
                        <a:pt x="1094" y="548"/>
                      </a:lnTo>
                      <a:cubicBezTo>
                        <a:pt x="1094" y="247"/>
                        <a:pt x="848" y="1"/>
                        <a:pt x="54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85"/>
                <p:cNvSpPr/>
                <p:nvPr/>
              </p:nvSpPr>
              <p:spPr>
                <a:xfrm>
                  <a:off x="3392463" y="4351925"/>
                  <a:ext cx="27825" cy="27225"/>
                </a:xfrm>
                <a:custGeom>
                  <a:rect b="b" l="l" r="r" t="t"/>
                  <a:pathLst>
                    <a:path extrusionOk="0" h="1089" w="1113">
                      <a:moveTo>
                        <a:pt x="554" y="0"/>
                      </a:moveTo>
                      <a:cubicBezTo>
                        <a:pt x="246" y="0"/>
                        <a:pt x="0" y="252"/>
                        <a:pt x="13" y="566"/>
                      </a:cubicBezTo>
                      <a:lnTo>
                        <a:pt x="13" y="1088"/>
                      </a:lnTo>
                      <a:lnTo>
                        <a:pt x="1101" y="1088"/>
                      </a:lnTo>
                      <a:lnTo>
                        <a:pt x="1101" y="566"/>
                      </a:lnTo>
                      <a:cubicBezTo>
                        <a:pt x="1113" y="252"/>
                        <a:pt x="861" y="0"/>
                        <a:pt x="55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85"/>
                <p:cNvSpPr/>
                <p:nvPr/>
              </p:nvSpPr>
              <p:spPr>
                <a:xfrm>
                  <a:off x="3458063" y="4352375"/>
                  <a:ext cx="27225" cy="26775"/>
                </a:xfrm>
                <a:custGeom>
                  <a:rect b="b" l="l" r="r" t="t"/>
                  <a:pathLst>
                    <a:path extrusionOk="0" h="1071" w="1089">
                      <a:moveTo>
                        <a:pt x="542" y="1"/>
                      </a:moveTo>
                      <a:cubicBezTo>
                        <a:pt x="247" y="1"/>
                        <a:pt x="1" y="247"/>
                        <a:pt x="1" y="548"/>
                      </a:cubicBezTo>
                      <a:lnTo>
                        <a:pt x="1" y="1070"/>
                      </a:lnTo>
                      <a:lnTo>
                        <a:pt x="1089" y="1070"/>
                      </a:lnTo>
                      <a:lnTo>
                        <a:pt x="1089" y="548"/>
                      </a:lnTo>
                      <a:cubicBezTo>
                        <a:pt x="1089" y="247"/>
                        <a:pt x="843" y="1"/>
                        <a:pt x="5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85"/>
                <p:cNvSpPr/>
                <p:nvPr/>
              </p:nvSpPr>
              <p:spPr>
                <a:xfrm>
                  <a:off x="3523388" y="4352375"/>
                  <a:ext cx="27375" cy="26775"/>
                </a:xfrm>
                <a:custGeom>
                  <a:rect b="b" l="l" r="r" t="t"/>
                  <a:pathLst>
                    <a:path extrusionOk="0" h="1071" w="1095">
                      <a:moveTo>
                        <a:pt x="547" y="1"/>
                      </a:moveTo>
                      <a:cubicBezTo>
                        <a:pt x="246" y="1"/>
                        <a:pt x="0" y="247"/>
                        <a:pt x="0" y="548"/>
                      </a:cubicBezTo>
                      <a:lnTo>
                        <a:pt x="0" y="1070"/>
                      </a:lnTo>
                      <a:lnTo>
                        <a:pt x="1094" y="1070"/>
                      </a:lnTo>
                      <a:lnTo>
                        <a:pt x="1094" y="548"/>
                      </a:lnTo>
                      <a:cubicBezTo>
                        <a:pt x="1094" y="247"/>
                        <a:pt x="849" y="1"/>
                        <a:pt x="54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85"/>
                <p:cNvSpPr/>
                <p:nvPr/>
              </p:nvSpPr>
              <p:spPr>
                <a:xfrm>
                  <a:off x="3588538" y="4351925"/>
                  <a:ext cx="27850" cy="27225"/>
                </a:xfrm>
                <a:custGeom>
                  <a:rect b="b" l="l" r="r" t="t"/>
                  <a:pathLst>
                    <a:path extrusionOk="0" h="1089" w="1114">
                      <a:moveTo>
                        <a:pt x="554" y="0"/>
                      </a:moveTo>
                      <a:cubicBezTo>
                        <a:pt x="246" y="0"/>
                        <a:pt x="1" y="252"/>
                        <a:pt x="13" y="566"/>
                      </a:cubicBezTo>
                      <a:lnTo>
                        <a:pt x="13" y="1088"/>
                      </a:lnTo>
                      <a:lnTo>
                        <a:pt x="1101" y="1088"/>
                      </a:lnTo>
                      <a:lnTo>
                        <a:pt x="1101" y="566"/>
                      </a:lnTo>
                      <a:cubicBezTo>
                        <a:pt x="1113" y="252"/>
                        <a:pt x="861" y="0"/>
                        <a:pt x="55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85"/>
                <p:cNvSpPr/>
                <p:nvPr/>
              </p:nvSpPr>
              <p:spPr>
                <a:xfrm>
                  <a:off x="3654163" y="4352375"/>
                  <a:ext cx="27225" cy="26775"/>
                </a:xfrm>
                <a:custGeom>
                  <a:rect b="b" l="l" r="r" t="t"/>
                  <a:pathLst>
                    <a:path extrusionOk="0" h="1071" w="1089">
                      <a:moveTo>
                        <a:pt x="541" y="1"/>
                      </a:moveTo>
                      <a:cubicBezTo>
                        <a:pt x="246" y="1"/>
                        <a:pt x="0" y="247"/>
                        <a:pt x="0" y="548"/>
                      </a:cubicBezTo>
                      <a:lnTo>
                        <a:pt x="0" y="1070"/>
                      </a:lnTo>
                      <a:lnTo>
                        <a:pt x="1088" y="1070"/>
                      </a:lnTo>
                      <a:lnTo>
                        <a:pt x="1088" y="548"/>
                      </a:lnTo>
                      <a:cubicBezTo>
                        <a:pt x="1088" y="247"/>
                        <a:pt x="842" y="1"/>
                        <a:pt x="54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85"/>
                <p:cNvSpPr/>
                <p:nvPr/>
              </p:nvSpPr>
              <p:spPr>
                <a:xfrm>
                  <a:off x="3719463" y="4352375"/>
                  <a:ext cx="27375" cy="26775"/>
                </a:xfrm>
                <a:custGeom>
                  <a:rect b="b" l="l" r="r" t="t"/>
                  <a:pathLst>
                    <a:path extrusionOk="0" h="1071" w="1095">
                      <a:moveTo>
                        <a:pt x="548" y="1"/>
                      </a:moveTo>
                      <a:cubicBezTo>
                        <a:pt x="246" y="1"/>
                        <a:pt x="1" y="247"/>
                        <a:pt x="1" y="548"/>
                      </a:cubicBezTo>
                      <a:lnTo>
                        <a:pt x="1" y="1070"/>
                      </a:lnTo>
                      <a:lnTo>
                        <a:pt x="1095" y="1070"/>
                      </a:lnTo>
                      <a:lnTo>
                        <a:pt x="1095" y="548"/>
                      </a:lnTo>
                      <a:cubicBezTo>
                        <a:pt x="1095" y="247"/>
                        <a:pt x="849" y="1"/>
                        <a:pt x="54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85"/>
                <p:cNvSpPr/>
                <p:nvPr/>
              </p:nvSpPr>
              <p:spPr>
                <a:xfrm>
                  <a:off x="3784938" y="4352375"/>
                  <a:ext cx="27225" cy="26775"/>
                </a:xfrm>
                <a:custGeom>
                  <a:rect b="b" l="l" r="r" t="t"/>
                  <a:pathLst>
                    <a:path extrusionOk="0" h="1071" w="1089">
                      <a:moveTo>
                        <a:pt x="541" y="1"/>
                      </a:moveTo>
                      <a:cubicBezTo>
                        <a:pt x="240" y="1"/>
                        <a:pt x="0" y="247"/>
                        <a:pt x="0" y="548"/>
                      </a:cubicBezTo>
                      <a:lnTo>
                        <a:pt x="0" y="1070"/>
                      </a:lnTo>
                      <a:lnTo>
                        <a:pt x="1088" y="1070"/>
                      </a:lnTo>
                      <a:lnTo>
                        <a:pt x="1088" y="548"/>
                      </a:lnTo>
                      <a:cubicBezTo>
                        <a:pt x="1088" y="247"/>
                        <a:pt x="842" y="1"/>
                        <a:pt x="54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85"/>
                <p:cNvSpPr/>
                <p:nvPr/>
              </p:nvSpPr>
              <p:spPr>
                <a:xfrm>
                  <a:off x="3850238" y="4352375"/>
                  <a:ext cx="27225" cy="26775"/>
                </a:xfrm>
                <a:custGeom>
                  <a:rect b="b" l="l" r="r" t="t"/>
                  <a:pathLst>
                    <a:path extrusionOk="0" h="1071" w="1089">
                      <a:moveTo>
                        <a:pt x="548" y="1"/>
                      </a:moveTo>
                      <a:cubicBezTo>
                        <a:pt x="246" y="1"/>
                        <a:pt x="0" y="247"/>
                        <a:pt x="0" y="548"/>
                      </a:cubicBezTo>
                      <a:lnTo>
                        <a:pt x="0" y="1070"/>
                      </a:lnTo>
                      <a:lnTo>
                        <a:pt x="1088" y="1070"/>
                      </a:lnTo>
                      <a:lnTo>
                        <a:pt x="1088" y="548"/>
                      </a:lnTo>
                      <a:cubicBezTo>
                        <a:pt x="1088" y="247"/>
                        <a:pt x="843" y="1"/>
                        <a:pt x="54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85"/>
                <p:cNvSpPr/>
                <p:nvPr/>
              </p:nvSpPr>
              <p:spPr>
                <a:xfrm>
                  <a:off x="3196388" y="2817700"/>
                  <a:ext cx="27825" cy="26450"/>
                </a:xfrm>
                <a:custGeom>
                  <a:rect b="b" l="l" r="r" t="t"/>
                  <a:pathLst>
                    <a:path extrusionOk="0" h="1058" w="1113">
                      <a:moveTo>
                        <a:pt x="1100" y="0"/>
                      </a:moveTo>
                      <a:lnTo>
                        <a:pt x="12" y="7"/>
                      </a:lnTo>
                      <a:lnTo>
                        <a:pt x="12" y="498"/>
                      </a:lnTo>
                      <a:cubicBezTo>
                        <a:pt x="0" y="806"/>
                        <a:pt x="246" y="1058"/>
                        <a:pt x="553" y="1058"/>
                      </a:cubicBezTo>
                      <a:cubicBezTo>
                        <a:pt x="861" y="1058"/>
                        <a:pt x="1113" y="806"/>
                        <a:pt x="1100" y="498"/>
                      </a:cubicBezTo>
                      <a:lnTo>
                        <a:pt x="110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85"/>
                <p:cNvSpPr/>
                <p:nvPr/>
              </p:nvSpPr>
              <p:spPr>
                <a:xfrm>
                  <a:off x="3261988" y="2817700"/>
                  <a:ext cx="27225" cy="26000"/>
                </a:xfrm>
                <a:custGeom>
                  <a:rect b="b" l="l" r="r" t="t"/>
                  <a:pathLst>
                    <a:path extrusionOk="0" h="1040" w="1089">
                      <a:moveTo>
                        <a:pt x="1089" y="0"/>
                      </a:moveTo>
                      <a:lnTo>
                        <a:pt x="1" y="7"/>
                      </a:lnTo>
                      <a:lnTo>
                        <a:pt x="1" y="498"/>
                      </a:lnTo>
                      <a:cubicBezTo>
                        <a:pt x="1" y="793"/>
                        <a:pt x="247" y="1039"/>
                        <a:pt x="542" y="1039"/>
                      </a:cubicBezTo>
                      <a:cubicBezTo>
                        <a:pt x="843" y="1039"/>
                        <a:pt x="1089" y="793"/>
                        <a:pt x="1089" y="498"/>
                      </a:cubicBezTo>
                      <a:lnTo>
                        <a:pt x="10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85"/>
                <p:cNvSpPr/>
                <p:nvPr/>
              </p:nvSpPr>
              <p:spPr>
                <a:xfrm>
                  <a:off x="3327313" y="2817700"/>
                  <a:ext cx="27375" cy="26000"/>
                </a:xfrm>
                <a:custGeom>
                  <a:rect b="b" l="l" r="r" t="t"/>
                  <a:pathLst>
                    <a:path extrusionOk="0" h="1040" w="1095">
                      <a:moveTo>
                        <a:pt x="1094" y="0"/>
                      </a:moveTo>
                      <a:lnTo>
                        <a:pt x="0" y="7"/>
                      </a:lnTo>
                      <a:lnTo>
                        <a:pt x="0" y="498"/>
                      </a:lnTo>
                      <a:cubicBezTo>
                        <a:pt x="0" y="793"/>
                        <a:pt x="246" y="1039"/>
                        <a:pt x="547" y="1039"/>
                      </a:cubicBezTo>
                      <a:cubicBezTo>
                        <a:pt x="848" y="1039"/>
                        <a:pt x="1094" y="793"/>
                        <a:pt x="1094" y="498"/>
                      </a:cubicBezTo>
                      <a:lnTo>
                        <a:pt x="109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85"/>
                <p:cNvSpPr/>
                <p:nvPr/>
              </p:nvSpPr>
              <p:spPr>
                <a:xfrm>
                  <a:off x="3392463" y="2817700"/>
                  <a:ext cx="27825" cy="26450"/>
                </a:xfrm>
                <a:custGeom>
                  <a:rect b="b" l="l" r="r" t="t"/>
                  <a:pathLst>
                    <a:path extrusionOk="0" h="1058" w="1113">
                      <a:moveTo>
                        <a:pt x="1101" y="0"/>
                      </a:moveTo>
                      <a:lnTo>
                        <a:pt x="13" y="7"/>
                      </a:lnTo>
                      <a:lnTo>
                        <a:pt x="13" y="498"/>
                      </a:lnTo>
                      <a:cubicBezTo>
                        <a:pt x="0" y="806"/>
                        <a:pt x="246" y="1058"/>
                        <a:pt x="554" y="1058"/>
                      </a:cubicBezTo>
                      <a:cubicBezTo>
                        <a:pt x="861" y="1058"/>
                        <a:pt x="1113" y="806"/>
                        <a:pt x="1101" y="498"/>
                      </a:cubicBezTo>
                      <a:lnTo>
                        <a:pt x="1101"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85"/>
                <p:cNvSpPr/>
                <p:nvPr/>
              </p:nvSpPr>
              <p:spPr>
                <a:xfrm>
                  <a:off x="3458063" y="2817700"/>
                  <a:ext cx="27225" cy="26000"/>
                </a:xfrm>
                <a:custGeom>
                  <a:rect b="b" l="l" r="r" t="t"/>
                  <a:pathLst>
                    <a:path extrusionOk="0" h="1040" w="1089">
                      <a:moveTo>
                        <a:pt x="1089" y="0"/>
                      </a:moveTo>
                      <a:lnTo>
                        <a:pt x="1" y="7"/>
                      </a:lnTo>
                      <a:lnTo>
                        <a:pt x="1" y="498"/>
                      </a:lnTo>
                      <a:cubicBezTo>
                        <a:pt x="1" y="793"/>
                        <a:pt x="247" y="1039"/>
                        <a:pt x="542" y="1039"/>
                      </a:cubicBezTo>
                      <a:cubicBezTo>
                        <a:pt x="843" y="1039"/>
                        <a:pt x="1089" y="793"/>
                        <a:pt x="1089" y="498"/>
                      </a:cubicBezTo>
                      <a:lnTo>
                        <a:pt x="10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85"/>
                <p:cNvSpPr/>
                <p:nvPr/>
              </p:nvSpPr>
              <p:spPr>
                <a:xfrm>
                  <a:off x="3523388" y="2817700"/>
                  <a:ext cx="27375" cy="26000"/>
                </a:xfrm>
                <a:custGeom>
                  <a:rect b="b" l="l" r="r" t="t"/>
                  <a:pathLst>
                    <a:path extrusionOk="0" h="1040" w="1095">
                      <a:moveTo>
                        <a:pt x="1094" y="0"/>
                      </a:moveTo>
                      <a:lnTo>
                        <a:pt x="0" y="7"/>
                      </a:lnTo>
                      <a:lnTo>
                        <a:pt x="0" y="498"/>
                      </a:lnTo>
                      <a:cubicBezTo>
                        <a:pt x="0" y="793"/>
                        <a:pt x="246" y="1039"/>
                        <a:pt x="547" y="1039"/>
                      </a:cubicBezTo>
                      <a:cubicBezTo>
                        <a:pt x="849" y="1039"/>
                        <a:pt x="1088" y="793"/>
                        <a:pt x="1094" y="498"/>
                      </a:cubicBezTo>
                      <a:lnTo>
                        <a:pt x="109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85"/>
                <p:cNvSpPr/>
                <p:nvPr/>
              </p:nvSpPr>
              <p:spPr>
                <a:xfrm>
                  <a:off x="3588538" y="2817700"/>
                  <a:ext cx="27850" cy="26450"/>
                </a:xfrm>
                <a:custGeom>
                  <a:rect b="b" l="l" r="r" t="t"/>
                  <a:pathLst>
                    <a:path extrusionOk="0" h="1058" w="1114">
                      <a:moveTo>
                        <a:pt x="1101" y="0"/>
                      </a:moveTo>
                      <a:lnTo>
                        <a:pt x="13" y="7"/>
                      </a:lnTo>
                      <a:lnTo>
                        <a:pt x="13" y="498"/>
                      </a:lnTo>
                      <a:cubicBezTo>
                        <a:pt x="1" y="806"/>
                        <a:pt x="246" y="1058"/>
                        <a:pt x="554" y="1058"/>
                      </a:cubicBezTo>
                      <a:cubicBezTo>
                        <a:pt x="861" y="1058"/>
                        <a:pt x="1113" y="806"/>
                        <a:pt x="1101" y="498"/>
                      </a:cubicBezTo>
                      <a:lnTo>
                        <a:pt x="1101"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85"/>
                <p:cNvSpPr/>
                <p:nvPr/>
              </p:nvSpPr>
              <p:spPr>
                <a:xfrm>
                  <a:off x="3654163" y="2817700"/>
                  <a:ext cx="27225" cy="26000"/>
                </a:xfrm>
                <a:custGeom>
                  <a:rect b="b" l="l" r="r" t="t"/>
                  <a:pathLst>
                    <a:path extrusionOk="0" h="1040" w="1089">
                      <a:moveTo>
                        <a:pt x="1088" y="0"/>
                      </a:moveTo>
                      <a:lnTo>
                        <a:pt x="0" y="7"/>
                      </a:lnTo>
                      <a:lnTo>
                        <a:pt x="0" y="498"/>
                      </a:lnTo>
                      <a:cubicBezTo>
                        <a:pt x="0" y="793"/>
                        <a:pt x="246" y="1039"/>
                        <a:pt x="541" y="1039"/>
                      </a:cubicBezTo>
                      <a:cubicBezTo>
                        <a:pt x="842" y="1039"/>
                        <a:pt x="1088" y="793"/>
                        <a:pt x="1088" y="498"/>
                      </a:cubicBezTo>
                      <a:lnTo>
                        <a:pt x="108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85"/>
                <p:cNvSpPr/>
                <p:nvPr/>
              </p:nvSpPr>
              <p:spPr>
                <a:xfrm>
                  <a:off x="3719463" y="2817700"/>
                  <a:ext cx="27375" cy="26000"/>
                </a:xfrm>
                <a:custGeom>
                  <a:rect b="b" l="l" r="r" t="t"/>
                  <a:pathLst>
                    <a:path extrusionOk="0" h="1040" w="1095">
                      <a:moveTo>
                        <a:pt x="1095" y="0"/>
                      </a:moveTo>
                      <a:lnTo>
                        <a:pt x="1" y="7"/>
                      </a:lnTo>
                      <a:lnTo>
                        <a:pt x="1" y="498"/>
                      </a:lnTo>
                      <a:cubicBezTo>
                        <a:pt x="1" y="793"/>
                        <a:pt x="246" y="1039"/>
                        <a:pt x="548" y="1039"/>
                      </a:cubicBezTo>
                      <a:cubicBezTo>
                        <a:pt x="849" y="1039"/>
                        <a:pt x="1089" y="793"/>
                        <a:pt x="1095" y="498"/>
                      </a:cubicBezTo>
                      <a:lnTo>
                        <a:pt x="109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85"/>
                <p:cNvSpPr/>
                <p:nvPr/>
              </p:nvSpPr>
              <p:spPr>
                <a:xfrm>
                  <a:off x="3784938" y="2817700"/>
                  <a:ext cx="27225" cy="26000"/>
                </a:xfrm>
                <a:custGeom>
                  <a:rect b="b" l="l" r="r" t="t"/>
                  <a:pathLst>
                    <a:path extrusionOk="0" h="1040" w="1089">
                      <a:moveTo>
                        <a:pt x="1088" y="0"/>
                      </a:moveTo>
                      <a:lnTo>
                        <a:pt x="0" y="7"/>
                      </a:lnTo>
                      <a:lnTo>
                        <a:pt x="0" y="498"/>
                      </a:lnTo>
                      <a:cubicBezTo>
                        <a:pt x="0" y="793"/>
                        <a:pt x="240" y="1039"/>
                        <a:pt x="541" y="1039"/>
                      </a:cubicBezTo>
                      <a:cubicBezTo>
                        <a:pt x="842" y="1039"/>
                        <a:pt x="1088" y="793"/>
                        <a:pt x="1088" y="498"/>
                      </a:cubicBezTo>
                      <a:lnTo>
                        <a:pt x="108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85"/>
                <p:cNvSpPr/>
                <p:nvPr/>
              </p:nvSpPr>
              <p:spPr>
                <a:xfrm>
                  <a:off x="3850238" y="2817700"/>
                  <a:ext cx="27225" cy="26000"/>
                </a:xfrm>
                <a:custGeom>
                  <a:rect b="b" l="l" r="r" t="t"/>
                  <a:pathLst>
                    <a:path extrusionOk="0" h="1040" w="1089">
                      <a:moveTo>
                        <a:pt x="1088" y="0"/>
                      </a:moveTo>
                      <a:lnTo>
                        <a:pt x="0" y="7"/>
                      </a:lnTo>
                      <a:lnTo>
                        <a:pt x="0" y="498"/>
                      </a:lnTo>
                      <a:cubicBezTo>
                        <a:pt x="0" y="793"/>
                        <a:pt x="246" y="1039"/>
                        <a:pt x="548" y="1039"/>
                      </a:cubicBezTo>
                      <a:cubicBezTo>
                        <a:pt x="843" y="1039"/>
                        <a:pt x="1088" y="793"/>
                        <a:pt x="1088" y="498"/>
                      </a:cubicBezTo>
                      <a:lnTo>
                        <a:pt x="108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230" name="Google Shape;19230;p85"/>
            <p:cNvGrpSpPr/>
            <p:nvPr/>
          </p:nvGrpSpPr>
          <p:grpSpPr>
            <a:xfrm>
              <a:off x="3090338" y="2927425"/>
              <a:ext cx="389575" cy="1365675"/>
              <a:chOff x="3090338" y="2927425"/>
              <a:chExt cx="389575" cy="1365675"/>
            </a:xfrm>
          </p:grpSpPr>
          <p:grpSp>
            <p:nvGrpSpPr>
              <p:cNvPr id="19231" name="Google Shape;19231;p85"/>
              <p:cNvGrpSpPr/>
              <p:nvPr/>
            </p:nvGrpSpPr>
            <p:grpSpPr>
              <a:xfrm>
                <a:off x="3090338" y="2927425"/>
                <a:ext cx="389575" cy="202550"/>
                <a:chOff x="3090338" y="2927425"/>
                <a:chExt cx="389575" cy="202550"/>
              </a:xfrm>
            </p:grpSpPr>
            <p:sp>
              <p:nvSpPr>
                <p:cNvPr id="19232" name="Google Shape;19232;p85"/>
                <p:cNvSpPr/>
                <p:nvPr/>
              </p:nvSpPr>
              <p:spPr>
                <a:xfrm>
                  <a:off x="3090338" y="2927425"/>
                  <a:ext cx="389575" cy="202550"/>
                </a:xfrm>
                <a:custGeom>
                  <a:rect b="b" l="l" r="r" t="t"/>
                  <a:pathLst>
                    <a:path extrusionOk="0" h="8102" w="15583">
                      <a:moveTo>
                        <a:pt x="831" y="0"/>
                      </a:moveTo>
                      <a:cubicBezTo>
                        <a:pt x="376" y="0"/>
                        <a:pt x="1" y="369"/>
                        <a:pt x="1" y="830"/>
                      </a:cubicBezTo>
                      <a:lnTo>
                        <a:pt x="1" y="7272"/>
                      </a:lnTo>
                      <a:cubicBezTo>
                        <a:pt x="1" y="7733"/>
                        <a:pt x="376" y="8102"/>
                        <a:pt x="831" y="8102"/>
                      </a:cubicBezTo>
                      <a:lnTo>
                        <a:pt x="14753" y="8102"/>
                      </a:lnTo>
                      <a:cubicBezTo>
                        <a:pt x="15208" y="8102"/>
                        <a:pt x="15583" y="7733"/>
                        <a:pt x="15583" y="7272"/>
                      </a:cubicBezTo>
                      <a:lnTo>
                        <a:pt x="15583" y="830"/>
                      </a:lnTo>
                      <a:cubicBezTo>
                        <a:pt x="15583" y="369"/>
                        <a:pt x="15208" y="0"/>
                        <a:pt x="1475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85"/>
                <p:cNvSpPr/>
                <p:nvPr/>
              </p:nvSpPr>
              <p:spPr>
                <a:xfrm>
                  <a:off x="3102338" y="2950925"/>
                  <a:ext cx="359300" cy="155850"/>
                </a:xfrm>
                <a:custGeom>
                  <a:rect b="b" l="l" r="r" t="t"/>
                  <a:pathLst>
                    <a:path extrusionOk="0" h="6234" w="14372">
                      <a:moveTo>
                        <a:pt x="3369" y="1"/>
                      </a:moveTo>
                      <a:cubicBezTo>
                        <a:pt x="2539" y="1"/>
                        <a:pt x="1746" y="326"/>
                        <a:pt x="1168" y="910"/>
                      </a:cubicBezTo>
                      <a:cubicBezTo>
                        <a:pt x="271" y="1802"/>
                        <a:pt x="0" y="3142"/>
                        <a:pt x="480" y="4309"/>
                      </a:cubicBezTo>
                      <a:cubicBezTo>
                        <a:pt x="965" y="5477"/>
                        <a:pt x="2102" y="6233"/>
                        <a:pt x="3369" y="6233"/>
                      </a:cubicBezTo>
                      <a:lnTo>
                        <a:pt x="11261" y="6233"/>
                      </a:lnTo>
                      <a:cubicBezTo>
                        <a:pt x="12982" y="6227"/>
                        <a:pt x="14371" y="4838"/>
                        <a:pt x="14371" y="3117"/>
                      </a:cubicBezTo>
                      <a:cubicBezTo>
                        <a:pt x="14371" y="1396"/>
                        <a:pt x="12982" y="1"/>
                        <a:pt x="112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4" name="Google Shape;19234;p85"/>
              <p:cNvGrpSpPr/>
              <p:nvPr/>
            </p:nvGrpSpPr>
            <p:grpSpPr>
              <a:xfrm>
                <a:off x="3090338" y="3218150"/>
                <a:ext cx="389575" cy="202575"/>
                <a:chOff x="3090338" y="3218150"/>
                <a:chExt cx="389575" cy="202575"/>
              </a:xfrm>
            </p:grpSpPr>
            <p:sp>
              <p:nvSpPr>
                <p:cNvPr id="19235" name="Google Shape;19235;p85"/>
                <p:cNvSpPr/>
                <p:nvPr/>
              </p:nvSpPr>
              <p:spPr>
                <a:xfrm>
                  <a:off x="3090338" y="3218150"/>
                  <a:ext cx="389575" cy="202575"/>
                </a:xfrm>
                <a:custGeom>
                  <a:rect b="b" l="l" r="r" t="t"/>
                  <a:pathLst>
                    <a:path extrusionOk="0" h="8103" w="15583">
                      <a:moveTo>
                        <a:pt x="831" y="1"/>
                      </a:moveTo>
                      <a:cubicBezTo>
                        <a:pt x="376" y="1"/>
                        <a:pt x="1" y="376"/>
                        <a:pt x="1" y="831"/>
                      </a:cubicBezTo>
                      <a:lnTo>
                        <a:pt x="1" y="7272"/>
                      </a:lnTo>
                      <a:cubicBezTo>
                        <a:pt x="1" y="7733"/>
                        <a:pt x="376" y="8102"/>
                        <a:pt x="831" y="8102"/>
                      </a:cubicBezTo>
                      <a:lnTo>
                        <a:pt x="14753" y="8102"/>
                      </a:lnTo>
                      <a:cubicBezTo>
                        <a:pt x="15208" y="8102"/>
                        <a:pt x="15583" y="7733"/>
                        <a:pt x="15583" y="7272"/>
                      </a:cubicBezTo>
                      <a:lnTo>
                        <a:pt x="15583" y="831"/>
                      </a:lnTo>
                      <a:cubicBezTo>
                        <a:pt x="15583" y="376"/>
                        <a:pt x="15208" y="1"/>
                        <a:pt x="14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85"/>
                <p:cNvSpPr/>
                <p:nvPr/>
              </p:nvSpPr>
              <p:spPr>
                <a:xfrm>
                  <a:off x="3102488" y="3241525"/>
                  <a:ext cx="359150" cy="155825"/>
                </a:xfrm>
                <a:custGeom>
                  <a:rect b="b" l="l" r="r" t="t"/>
                  <a:pathLst>
                    <a:path extrusionOk="0" h="6233" w="14366">
                      <a:moveTo>
                        <a:pt x="3363" y="0"/>
                      </a:moveTo>
                      <a:cubicBezTo>
                        <a:pt x="2533" y="6"/>
                        <a:pt x="1740" y="332"/>
                        <a:pt x="1162" y="922"/>
                      </a:cubicBezTo>
                      <a:cubicBezTo>
                        <a:pt x="265" y="1807"/>
                        <a:pt x="0" y="3147"/>
                        <a:pt x="480" y="4315"/>
                      </a:cubicBezTo>
                      <a:cubicBezTo>
                        <a:pt x="957" y="5472"/>
                        <a:pt x="2087" y="6233"/>
                        <a:pt x="3341" y="6233"/>
                      </a:cubicBezTo>
                      <a:cubicBezTo>
                        <a:pt x="3346" y="6233"/>
                        <a:pt x="3352" y="6233"/>
                        <a:pt x="3357" y="6233"/>
                      </a:cubicBezTo>
                      <a:lnTo>
                        <a:pt x="11255" y="6233"/>
                      </a:lnTo>
                      <a:cubicBezTo>
                        <a:pt x="12976" y="6233"/>
                        <a:pt x="14365" y="4838"/>
                        <a:pt x="14365" y="3116"/>
                      </a:cubicBezTo>
                      <a:cubicBezTo>
                        <a:pt x="14365" y="1395"/>
                        <a:pt x="12976" y="6"/>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7" name="Google Shape;19237;p85"/>
              <p:cNvGrpSpPr/>
              <p:nvPr/>
            </p:nvGrpSpPr>
            <p:grpSpPr>
              <a:xfrm>
                <a:off x="3090338" y="3509050"/>
                <a:ext cx="389575" cy="202550"/>
                <a:chOff x="3090338" y="3509050"/>
                <a:chExt cx="389575" cy="202550"/>
              </a:xfrm>
            </p:grpSpPr>
            <p:sp>
              <p:nvSpPr>
                <p:cNvPr id="19238" name="Google Shape;19238;p85"/>
                <p:cNvSpPr/>
                <p:nvPr/>
              </p:nvSpPr>
              <p:spPr>
                <a:xfrm>
                  <a:off x="3090338" y="3509050"/>
                  <a:ext cx="389575" cy="202550"/>
                </a:xfrm>
                <a:custGeom>
                  <a:rect b="b" l="l" r="r" t="t"/>
                  <a:pathLst>
                    <a:path extrusionOk="0" h="8102" w="15583">
                      <a:moveTo>
                        <a:pt x="831" y="1"/>
                      </a:moveTo>
                      <a:cubicBezTo>
                        <a:pt x="376" y="1"/>
                        <a:pt x="1" y="369"/>
                        <a:pt x="1" y="830"/>
                      </a:cubicBezTo>
                      <a:lnTo>
                        <a:pt x="1" y="7272"/>
                      </a:lnTo>
                      <a:cubicBezTo>
                        <a:pt x="1" y="7727"/>
                        <a:pt x="376" y="8102"/>
                        <a:pt x="831" y="8102"/>
                      </a:cubicBezTo>
                      <a:lnTo>
                        <a:pt x="14753" y="8102"/>
                      </a:lnTo>
                      <a:cubicBezTo>
                        <a:pt x="15208" y="8102"/>
                        <a:pt x="15583" y="7727"/>
                        <a:pt x="15583" y="7272"/>
                      </a:cubicBezTo>
                      <a:lnTo>
                        <a:pt x="15583" y="830"/>
                      </a:lnTo>
                      <a:cubicBezTo>
                        <a:pt x="15583" y="369"/>
                        <a:pt x="15208" y="1"/>
                        <a:pt x="14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85"/>
                <p:cNvSpPr/>
                <p:nvPr/>
              </p:nvSpPr>
              <p:spPr>
                <a:xfrm>
                  <a:off x="3102488" y="3532400"/>
                  <a:ext cx="359150" cy="155850"/>
                </a:xfrm>
                <a:custGeom>
                  <a:rect b="b" l="l" r="r" t="t"/>
                  <a:pathLst>
                    <a:path extrusionOk="0" h="6234" w="14366">
                      <a:moveTo>
                        <a:pt x="3363" y="1"/>
                      </a:moveTo>
                      <a:cubicBezTo>
                        <a:pt x="2533" y="1"/>
                        <a:pt x="1740" y="327"/>
                        <a:pt x="1162" y="917"/>
                      </a:cubicBezTo>
                      <a:cubicBezTo>
                        <a:pt x="265" y="1802"/>
                        <a:pt x="0" y="3142"/>
                        <a:pt x="480" y="4310"/>
                      </a:cubicBezTo>
                      <a:cubicBezTo>
                        <a:pt x="959" y="5471"/>
                        <a:pt x="2096" y="6234"/>
                        <a:pt x="3357" y="6234"/>
                      </a:cubicBezTo>
                      <a:lnTo>
                        <a:pt x="11255" y="6234"/>
                      </a:lnTo>
                      <a:cubicBezTo>
                        <a:pt x="12976" y="6227"/>
                        <a:pt x="14365" y="4838"/>
                        <a:pt x="14365" y="3117"/>
                      </a:cubicBezTo>
                      <a:cubicBezTo>
                        <a:pt x="14365" y="1396"/>
                        <a:pt x="12976" y="1"/>
                        <a:pt x="112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40" name="Google Shape;19240;p85"/>
              <p:cNvGrpSpPr/>
              <p:nvPr/>
            </p:nvGrpSpPr>
            <p:grpSpPr>
              <a:xfrm>
                <a:off x="3090338" y="3799800"/>
                <a:ext cx="389575" cy="202550"/>
                <a:chOff x="3090338" y="3799800"/>
                <a:chExt cx="389575" cy="202550"/>
              </a:xfrm>
            </p:grpSpPr>
            <p:sp>
              <p:nvSpPr>
                <p:cNvPr id="19241" name="Google Shape;19241;p85"/>
                <p:cNvSpPr/>
                <p:nvPr/>
              </p:nvSpPr>
              <p:spPr>
                <a:xfrm>
                  <a:off x="3090338" y="3799800"/>
                  <a:ext cx="389575" cy="202550"/>
                </a:xfrm>
                <a:custGeom>
                  <a:rect b="b" l="l" r="r" t="t"/>
                  <a:pathLst>
                    <a:path extrusionOk="0" h="8102" w="15583">
                      <a:moveTo>
                        <a:pt x="831" y="0"/>
                      </a:moveTo>
                      <a:cubicBezTo>
                        <a:pt x="376" y="0"/>
                        <a:pt x="1" y="369"/>
                        <a:pt x="1" y="830"/>
                      </a:cubicBezTo>
                      <a:lnTo>
                        <a:pt x="1" y="7272"/>
                      </a:lnTo>
                      <a:cubicBezTo>
                        <a:pt x="1" y="7733"/>
                        <a:pt x="376" y="8101"/>
                        <a:pt x="831" y="8101"/>
                      </a:cubicBezTo>
                      <a:lnTo>
                        <a:pt x="14753" y="8101"/>
                      </a:lnTo>
                      <a:cubicBezTo>
                        <a:pt x="15208" y="8101"/>
                        <a:pt x="15583" y="7733"/>
                        <a:pt x="15583" y="7272"/>
                      </a:cubicBezTo>
                      <a:lnTo>
                        <a:pt x="15583" y="830"/>
                      </a:lnTo>
                      <a:cubicBezTo>
                        <a:pt x="15583" y="369"/>
                        <a:pt x="15208" y="0"/>
                        <a:pt x="1475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85"/>
                <p:cNvSpPr/>
                <p:nvPr/>
              </p:nvSpPr>
              <p:spPr>
                <a:xfrm>
                  <a:off x="3102488" y="3823150"/>
                  <a:ext cx="359150" cy="155850"/>
                </a:xfrm>
                <a:custGeom>
                  <a:rect b="b" l="l" r="r" t="t"/>
                  <a:pathLst>
                    <a:path extrusionOk="0" h="6234" w="14366">
                      <a:moveTo>
                        <a:pt x="3363" y="0"/>
                      </a:moveTo>
                      <a:cubicBezTo>
                        <a:pt x="2533" y="0"/>
                        <a:pt x="1740" y="332"/>
                        <a:pt x="1162" y="916"/>
                      </a:cubicBezTo>
                      <a:cubicBezTo>
                        <a:pt x="265" y="1808"/>
                        <a:pt x="0" y="3148"/>
                        <a:pt x="480" y="4309"/>
                      </a:cubicBezTo>
                      <a:cubicBezTo>
                        <a:pt x="959" y="5477"/>
                        <a:pt x="2096" y="6233"/>
                        <a:pt x="3357" y="6233"/>
                      </a:cubicBezTo>
                      <a:lnTo>
                        <a:pt x="11255" y="6233"/>
                      </a:lnTo>
                      <a:cubicBezTo>
                        <a:pt x="12976" y="6233"/>
                        <a:pt x="14365" y="4838"/>
                        <a:pt x="14365" y="3117"/>
                      </a:cubicBezTo>
                      <a:cubicBezTo>
                        <a:pt x="14365" y="1396"/>
                        <a:pt x="12976" y="0"/>
                        <a:pt x="112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43" name="Google Shape;19243;p85"/>
              <p:cNvGrpSpPr/>
              <p:nvPr/>
            </p:nvGrpSpPr>
            <p:grpSpPr>
              <a:xfrm>
                <a:off x="3090338" y="4090525"/>
                <a:ext cx="389575" cy="202575"/>
                <a:chOff x="3090338" y="4090525"/>
                <a:chExt cx="389575" cy="202575"/>
              </a:xfrm>
            </p:grpSpPr>
            <p:sp>
              <p:nvSpPr>
                <p:cNvPr id="19244" name="Google Shape;19244;p85"/>
                <p:cNvSpPr/>
                <p:nvPr/>
              </p:nvSpPr>
              <p:spPr>
                <a:xfrm>
                  <a:off x="3090338" y="4090525"/>
                  <a:ext cx="389575" cy="202575"/>
                </a:xfrm>
                <a:custGeom>
                  <a:rect b="b" l="l" r="r" t="t"/>
                  <a:pathLst>
                    <a:path extrusionOk="0" h="8103" w="15583">
                      <a:moveTo>
                        <a:pt x="831" y="1"/>
                      </a:moveTo>
                      <a:cubicBezTo>
                        <a:pt x="376" y="1"/>
                        <a:pt x="1" y="370"/>
                        <a:pt x="1" y="831"/>
                      </a:cubicBezTo>
                      <a:lnTo>
                        <a:pt x="1" y="7272"/>
                      </a:lnTo>
                      <a:cubicBezTo>
                        <a:pt x="1" y="7733"/>
                        <a:pt x="376" y="8102"/>
                        <a:pt x="831" y="8102"/>
                      </a:cubicBezTo>
                      <a:lnTo>
                        <a:pt x="14753" y="8102"/>
                      </a:lnTo>
                      <a:cubicBezTo>
                        <a:pt x="15208" y="8102"/>
                        <a:pt x="15583" y="7733"/>
                        <a:pt x="15583" y="7272"/>
                      </a:cubicBezTo>
                      <a:lnTo>
                        <a:pt x="15583" y="831"/>
                      </a:lnTo>
                      <a:cubicBezTo>
                        <a:pt x="15583" y="370"/>
                        <a:pt x="15208" y="1"/>
                        <a:pt x="14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85"/>
                <p:cNvSpPr/>
                <p:nvPr/>
              </p:nvSpPr>
              <p:spPr>
                <a:xfrm>
                  <a:off x="3102488" y="4113875"/>
                  <a:ext cx="359150" cy="155850"/>
                </a:xfrm>
                <a:custGeom>
                  <a:rect b="b" l="l" r="r" t="t"/>
                  <a:pathLst>
                    <a:path extrusionOk="0" h="6234" w="14366">
                      <a:moveTo>
                        <a:pt x="3363" y="1"/>
                      </a:moveTo>
                      <a:cubicBezTo>
                        <a:pt x="2533" y="1"/>
                        <a:pt x="1740" y="333"/>
                        <a:pt x="1162" y="917"/>
                      </a:cubicBezTo>
                      <a:cubicBezTo>
                        <a:pt x="265" y="1808"/>
                        <a:pt x="0" y="3148"/>
                        <a:pt x="480" y="4316"/>
                      </a:cubicBezTo>
                      <a:cubicBezTo>
                        <a:pt x="959" y="5478"/>
                        <a:pt x="2096" y="6234"/>
                        <a:pt x="3357" y="6234"/>
                      </a:cubicBezTo>
                      <a:lnTo>
                        <a:pt x="11255" y="6234"/>
                      </a:lnTo>
                      <a:cubicBezTo>
                        <a:pt x="12976" y="6234"/>
                        <a:pt x="14365" y="4838"/>
                        <a:pt x="14365" y="3117"/>
                      </a:cubicBezTo>
                      <a:cubicBezTo>
                        <a:pt x="14365" y="1396"/>
                        <a:pt x="12976" y="1"/>
                        <a:pt x="112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246" name="Google Shape;19246;p85"/>
            <p:cNvGrpSpPr/>
            <p:nvPr/>
          </p:nvGrpSpPr>
          <p:grpSpPr>
            <a:xfrm>
              <a:off x="3602363" y="2927425"/>
              <a:ext cx="389575" cy="1365675"/>
              <a:chOff x="3602363" y="2927425"/>
              <a:chExt cx="389575" cy="1365675"/>
            </a:xfrm>
          </p:grpSpPr>
          <p:grpSp>
            <p:nvGrpSpPr>
              <p:cNvPr id="19247" name="Google Shape;19247;p85"/>
              <p:cNvGrpSpPr/>
              <p:nvPr/>
            </p:nvGrpSpPr>
            <p:grpSpPr>
              <a:xfrm>
                <a:off x="3602363" y="2927425"/>
                <a:ext cx="389575" cy="202550"/>
                <a:chOff x="3602363" y="2927425"/>
                <a:chExt cx="389575" cy="202550"/>
              </a:xfrm>
            </p:grpSpPr>
            <p:sp>
              <p:nvSpPr>
                <p:cNvPr id="19248" name="Google Shape;19248;p85"/>
                <p:cNvSpPr/>
                <p:nvPr/>
              </p:nvSpPr>
              <p:spPr>
                <a:xfrm>
                  <a:off x="3602363" y="2927425"/>
                  <a:ext cx="389575" cy="202550"/>
                </a:xfrm>
                <a:custGeom>
                  <a:rect b="b" l="l" r="r" t="t"/>
                  <a:pathLst>
                    <a:path extrusionOk="0" h="8102" w="15583">
                      <a:moveTo>
                        <a:pt x="831" y="0"/>
                      </a:moveTo>
                      <a:cubicBezTo>
                        <a:pt x="370" y="0"/>
                        <a:pt x="1" y="369"/>
                        <a:pt x="1" y="830"/>
                      </a:cubicBezTo>
                      <a:lnTo>
                        <a:pt x="1" y="7272"/>
                      </a:lnTo>
                      <a:cubicBezTo>
                        <a:pt x="1" y="7733"/>
                        <a:pt x="370" y="8102"/>
                        <a:pt x="831" y="8102"/>
                      </a:cubicBezTo>
                      <a:lnTo>
                        <a:pt x="14753" y="8102"/>
                      </a:lnTo>
                      <a:cubicBezTo>
                        <a:pt x="15208" y="8102"/>
                        <a:pt x="15583" y="7733"/>
                        <a:pt x="15583" y="7272"/>
                      </a:cubicBezTo>
                      <a:lnTo>
                        <a:pt x="15583" y="830"/>
                      </a:lnTo>
                      <a:cubicBezTo>
                        <a:pt x="15583" y="369"/>
                        <a:pt x="15208" y="0"/>
                        <a:pt x="1475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85"/>
                <p:cNvSpPr/>
                <p:nvPr/>
              </p:nvSpPr>
              <p:spPr>
                <a:xfrm>
                  <a:off x="3614363" y="2950925"/>
                  <a:ext cx="359300" cy="155850"/>
                </a:xfrm>
                <a:custGeom>
                  <a:rect b="b" l="l" r="r" t="t"/>
                  <a:pathLst>
                    <a:path extrusionOk="0" h="6234" w="14372">
                      <a:moveTo>
                        <a:pt x="3363" y="1"/>
                      </a:moveTo>
                      <a:cubicBezTo>
                        <a:pt x="2539" y="1"/>
                        <a:pt x="1746" y="326"/>
                        <a:pt x="1168" y="910"/>
                      </a:cubicBezTo>
                      <a:cubicBezTo>
                        <a:pt x="271" y="1802"/>
                        <a:pt x="0" y="3142"/>
                        <a:pt x="480" y="4309"/>
                      </a:cubicBezTo>
                      <a:cubicBezTo>
                        <a:pt x="965" y="5471"/>
                        <a:pt x="2102" y="6233"/>
                        <a:pt x="3363" y="6233"/>
                      </a:cubicBezTo>
                      <a:lnTo>
                        <a:pt x="11261" y="6233"/>
                      </a:lnTo>
                      <a:cubicBezTo>
                        <a:pt x="12976" y="6227"/>
                        <a:pt x="14371" y="4838"/>
                        <a:pt x="14371" y="3117"/>
                      </a:cubicBezTo>
                      <a:cubicBezTo>
                        <a:pt x="14371" y="1396"/>
                        <a:pt x="12976" y="1"/>
                        <a:pt x="112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0" name="Google Shape;19250;p85"/>
              <p:cNvGrpSpPr/>
              <p:nvPr/>
            </p:nvGrpSpPr>
            <p:grpSpPr>
              <a:xfrm>
                <a:off x="3602363" y="3218150"/>
                <a:ext cx="389575" cy="202575"/>
                <a:chOff x="3602363" y="3218150"/>
                <a:chExt cx="389575" cy="202575"/>
              </a:xfrm>
            </p:grpSpPr>
            <p:sp>
              <p:nvSpPr>
                <p:cNvPr id="19251" name="Google Shape;19251;p85"/>
                <p:cNvSpPr/>
                <p:nvPr/>
              </p:nvSpPr>
              <p:spPr>
                <a:xfrm>
                  <a:off x="3602363" y="3218150"/>
                  <a:ext cx="389575" cy="202575"/>
                </a:xfrm>
                <a:custGeom>
                  <a:rect b="b" l="l" r="r" t="t"/>
                  <a:pathLst>
                    <a:path extrusionOk="0" h="8103" w="15583">
                      <a:moveTo>
                        <a:pt x="831" y="1"/>
                      </a:moveTo>
                      <a:cubicBezTo>
                        <a:pt x="370" y="1"/>
                        <a:pt x="1" y="376"/>
                        <a:pt x="1" y="831"/>
                      </a:cubicBezTo>
                      <a:lnTo>
                        <a:pt x="1" y="7272"/>
                      </a:lnTo>
                      <a:cubicBezTo>
                        <a:pt x="1" y="7733"/>
                        <a:pt x="370" y="8102"/>
                        <a:pt x="831" y="8102"/>
                      </a:cubicBezTo>
                      <a:lnTo>
                        <a:pt x="14753" y="8102"/>
                      </a:lnTo>
                      <a:cubicBezTo>
                        <a:pt x="15208" y="8102"/>
                        <a:pt x="15583" y="7733"/>
                        <a:pt x="15583" y="7272"/>
                      </a:cubicBezTo>
                      <a:lnTo>
                        <a:pt x="15583" y="831"/>
                      </a:lnTo>
                      <a:cubicBezTo>
                        <a:pt x="15583" y="376"/>
                        <a:pt x="15208" y="1"/>
                        <a:pt x="14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85"/>
                <p:cNvSpPr/>
                <p:nvPr/>
              </p:nvSpPr>
              <p:spPr>
                <a:xfrm>
                  <a:off x="3614513" y="3241525"/>
                  <a:ext cx="359150" cy="155825"/>
                </a:xfrm>
                <a:custGeom>
                  <a:rect b="b" l="l" r="r" t="t"/>
                  <a:pathLst>
                    <a:path extrusionOk="0" h="6233" w="14366">
                      <a:moveTo>
                        <a:pt x="3357" y="0"/>
                      </a:moveTo>
                      <a:cubicBezTo>
                        <a:pt x="2533" y="6"/>
                        <a:pt x="1740" y="332"/>
                        <a:pt x="1162" y="922"/>
                      </a:cubicBezTo>
                      <a:cubicBezTo>
                        <a:pt x="265" y="1807"/>
                        <a:pt x="0" y="3147"/>
                        <a:pt x="480" y="4315"/>
                      </a:cubicBezTo>
                      <a:cubicBezTo>
                        <a:pt x="957" y="5472"/>
                        <a:pt x="2087" y="6233"/>
                        <a:pt x="3341" y="6233"/>
                      </a:cubicBezTo>
                      <a:cubicBezTo>
                        <a:pt x="3346" y="6233"/>
                        <a:pt x="3351" y="6233"/>
                        <a:pt x="3357" y="6233"/>
                      </a:cubicBezTo>
                      <a:lnTo>
                        <a:pt x="11255" y="6233"/>
                      </a:lnTo>
                      <a:cubicBezTo>
                        <a:pt x="12970" y="6233"/>
                        <a:pt x="14365" y="4838"/>
                        <a:pt x="14365" y="3116"/>
                      </a:cubicBezTo>
                      <a:cubicBezTo>
                        <a:pt x="14365" y="1395"/>
                        <a:pt x="12970" y="6"/>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3" name="Google Shape;19253;p85"/>
              <p:cNvGrpSpPr/>
              <p:nvPr/>
            </p:nvGrpSpPr>
            <p:grpSpPr>
              <a:xfrm>
                <a:off x="3602363" y="3509050"/>
                <a:ext cx="389575" cy="202550"/>
                <a:chOff x="3602363" y="3509050"/>
                <a:chExt cx="389575" cy="202550"/>
              </a:xfrm>
            </p:grpSpPr>
            <p:sp>
              <p:nvSpPr>
                <p:cNvPr id="19254" name="Google Shape;19254;p85"/>
                <p:cNvSpPr/>
                <p:nvPr/>
              </p:nvSpPr>
              <p:spPr>
                <a:xfrm>
                  <a:off x="3602363" y="3509050"/>
                  <a:ext cx="389575" cy="202550"/>
                </a:xfrm>
                <a:custGeom>
                  <a:rect b="b" l="l" r="r" t="t"/>
                  <a:pathLst>
                    <a:path extrusionOk="0" h="8102" w="15583">
                      <a:moveTo>
                        <a:pt x="831" y="1"/>
                      </a:moveTo>
                      <a:cubicBezTo>
                        <a:pt x="370" y="1"/>
                        <a:pt x="1" y="369"/>
                        <a:pt x="1" y="830"/>
                      </a:cubicBezTo>
                      <a:lnTo>
                        <a:pt x="1" y="7272"/>
                      </a:lnTo>
                      <a:cubicBezTo>
                        <a:pt x="1" y="7727"/>
                        <a:pt x="370" y="8102"/>
                        <a:pt x="831" y="8102"/>
                      </a:cubicBezTo>
                      <a:lnTo>
                        <a:pt x="14753" y="8102"/>
                      </a:lnTo>
                      <a:cubicBezTo>
                        <a:pt x="15208" y="8102"/>
                        <a:pt x="15583" y="7727"/>
                        <a:pt x="15583" y="7272"/>
                      </a:cubicBezTo>
                      <a:lnTo>
                        <a:pt x="15583" y="830"/>
                      </a:lnTo>
                      <a:cubicBezTo>
                        <a:pt x="15583" y="369"/>
                        <a:pt x="15208" y="1"/>
                        <a:pt x="14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85"/>
                <p:cNvSpPr/>
                <p:nvPr/>
              </p:nvSpPr>
              <p:spPr>
                <a:xfrm>
                  <a:off x="3614513" y="3532400"/>
                  <a:ext cx="359150" cy="155850"/>
                </a:xfrm>
                <a:custGeom>
                  <a:rect b="b" l="l" r="r" t="t"/>
                  <a:pathLst>
                    <a:path extrusionOk="0" h="6234" w="14366">
                      <a:moveTo>
                        <a:pt x="3357" y="1"/>
                      </a:moveTo>
                      <a:cubicBezTo>
                        <a:pt x="2533" y="1"/>
                        <a:pt x="1740" y="327"/>
                        <a:pt x="1162" y="917"/>
                      </a:cubicBezTo>
                      <a:cubicBezTo>
                        <a:pt x="265" y="1802"/>
                        <a:pt x="0" y="3142"/>
                        <a:pt x="480" y="4310"/>
                      </a:cubicBezTo>
                      <a:cubicBezTo>
                        <a:pt x="959" y="5471"/>
                        <a:pt x="2096" y="6234"/>
                        <a:pt x="3357" y="6234"/>
                      </a:cubicBezTo>
                      <a:lnTo>
                        <a:pt x="11255" y="6234"/>
                      </a:lnTo>
                      <a:cubicBezTo>
                        <a:pt x="12970" y="6227"/>
                        <a:pt x="14365" y="4838"/>
                        <a:pt x="14365" y="3117"/>
                      </a:cubicBezTo>
                      <a:cubicBezTo>
                        <a:pt x="14365" y="1396"/>
                        <a:pt x="12970" y="1"/>
                        <a:pt x="112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6" name="Google Shape;19256;p85"/>
              <p:cNvGrpSpPr/>
              <p:nvPr/>
            </p:nvGrpSpPr>
            <p:grpSpPr>
              <a:xfrm>
                <a:off x="3602363" y="3799800"/>
                <a:ext cx="389575" cy="202550"/>
                <a:chOff x="3602363" y="3799800"/>
                <a:chExt cx="389575" cy="202550"/>
              </a:xfrm>
            </p:grpSpPr>
            <p:sp>
              <p:nvSpPr>
                <p:cNvPr id="19257" name="Google Shape;19257;p85"/>
                <p:cNvSpPr/>
                <p:nvPr/>
              </p:nvSpPr>
              <p:spPr>
                <a:xfrm>
                  <a:off x="3602363" y="3799800"/>
                  <a:ext cx="389575" cy="202550"/>
                </a:xfrm>
                <a:custGeom>
                  <a:rect b="b" l="l" r="r" t="t"/>
                  <a:pathLst>
                    <a:path extrusionOk="0" h="8102" w="15583">
                      <a:moveTo>
                        <a:pt x="831" y="0"/>
                      </a:moveTo>
                      <a:cubicBezTo>
                        <a:pt x="370" y="0"/>
                        <a:pt x="1" y="369"/>
                        <a:pt x="1" y="830"/>
                      </a:cubicBezTo>
                      <a:lnTo>
                        <a:pt x="1" y="7272"/>
                      </a:lnTo>
                      <a:cubicBezTo>
                        <a:pt x="1" y="7733"/>
                        <a:pt x="370" y="8101"/>
                        <a:pt x="831" y="8101"/>
                      </a:cubicBezTo>
                      <a:lnTo>
                        <a:pt x="14753" y="8101"/>
                      </a:lnTo>
                      <a:cubicBezTo>
                        <a:pt x="15208" y="8101"/>
                        <a:pt x="15583" y="7733"/>
                        <a:pt x="15583" y="7272"/>
                      </a:cubicBezTo>
                      <a:lnTo>
                        <a:pt x="15583" y="830"/>
                      </a:lnTo>
                      <a:cubicBezTo>
                        <a:pt x="15583" y="369"/>
                        <a:pt x="15208" y="0"/>
                        <a:pt x="1475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85"/>
                <p:cNvSpPr/>
                <p:nvPr/>
              </p:nvSpPr>
              <p:spPr>
                <a:xfrm>
                  <a:off x="3614513" y="3823150"/>
                  <a:ext cx="359150" cy="155850"/>
                </a:xfrm>
                <a:custGeom>
                  <a:rect b="b" l="l" r="r" t="t"/>
                  <a:pathLst>
                    <a:path extrusionOk="0" h="6234" w="14366">
                      <a:moveTo>
                        <a:pt x="3357" y="0"/>
                      </a:moveTo>
                      <a:cubicBezTo>
                        <a:pt x="2533" y="0"/>
                        <a:pt x="1740" y="332"/>
                        <a:pt x="1162" y="916"/>
                      </a:cubicBezTo>
                      <a:cubicBezTo>
                        <a:pt x="265" y="1808"/>
                        <a:pt x="0" y="3148"/>
                        <a:pt x="480" y="4309"/>
                      </a:cubicBezTo>
                      <a:cubicBezTo>
                        <a:pt x="959" y="5477"/>
                        <a:pt x="2096" y="6233"/>
                        <a:pt x="3357" y="6233"/>
                      </a:cubicBezTo>
                      <a:lnTo>
                        <a:pt x="11255" y="6233"/>
                      </a:lnTo>
                      <a:cubicBezTo>
                        <a:pt x="12970" y="6233"/>
                        <a:pt x="14365" y="4838"/>
                        <a:pt x="14365" y="3117"/>
                      </a:cubicBezTo>
                      <a:cubicBezTo>
                        <a:pt x="14365" y="1396"/>
                        <a:pt x="12970" y="0"/>
                        <a:pt x="112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9" name="Google Shape;19259;p85"/>
              <p:cNvGrpSpPr/>
              <p:nvPr/>
            </p:nvGrpSpPr>
            <p:grpSpPr>
              <a:xfrm>
                <a:off x="3602363" y="4090525"/>
                <a:ext cx="389575" cy="202575"/>
                <a:chOff x="3602363" y="4090525"/>
                <a:chExt cx="389575" cy="202575"/>
              </a:xfrm>
            </p:grpSpPr>
            <p:sp>
              <p:nvSpPr>
                <p:cNvPr id="19260" name="Google Shape;19260;p85"/>
                <p:cNvSpPr/>
                <p:nvPr/>
              </p:nvSpPr>
              <p:spPr>
                <a:xfrm>
                  <a:off x="3602363" y="4090525"/>
                  <a:ext cx="389575" cy="202575"/>
                </a:xfrm>
                <a:custGeom>
                  <a:rect b="b" l="l" r="r" t="t"/>
                  <a:pathLst>
                    <a:path extrusionOk="0" h="8103" w="15583">
                      <a:moveTo>
                        <a:pt x="831" y="1"/>
                      </a:moveTo>
                      <a:cubicBezTo>
                        <a:pt x="370" y="1"/>
                        <a:pt x="1" y="370"/>
                        <a:pt x="1" y="831"/>
                      </a:cubicBezTo>
                      <a:lnTo>
                        <a:pt x="1" y="7272"/>
                      </a:lnTo>
                      <a:cubicBezTo>
                        <a:pt x="1" y="7733"/>
                        <a:pt x="370" y="8102"/>
                        <a:pt x="831" y="8102"/>
                      </a:cubicBezTo>
                      <a:lnTo>
                        <a:pt x="14753" y="8102"/>
                      </a:lnTo>
                      <a:cubicBezTo>
                        <a:pt x="15208" y="8102"/>
                        <a:pt x="15583" y="7733"/>
                        <a:pt x="15583" y="7272"/>
                      </a:cubicBezTo>
                      <a:lnTo>
                        <a:pt x="15583" y="831"/>
                      </a:lnTo>
                      <a:cubicBezTo>
                        <a:pt x="15583" y="370"/>
                        <a:pt x="15208" y="1"/>
                        <a:pt x="14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85"/>
                <p:cNvSpPr/>
                <p:nvPr/>
              </p:nvSpPr>
              <p:spPr>
                <a:xfrm>
                  <a:off x="3614513" y="4113875"/>
                  <a:ext cx="359150" cy="155850"/>
                </a:xfrm>
                <a:custGeom>
                  <a:rect b="b" l="l" r="r" t="t"/>
                  <a:pathLst>
                    <a:path extrusionOk="0" h="6234" w="14366">
                      <a:moveTo>
                        <a:pt x="3357" y="1"/>
                      </a:moveTo>
                      <a:cubicBezTo>
                        <a:pt x="2533" y="1"/>
                        <a:pt x="1740" y="333"/>
                        <a:pt x="1162" y="917"/>
                      </a:cubicBezTo>
                      <a:cubicBezTo>
                        <a:pt x="265" y="1808"/>
                        <a:pt x="0" y="3148"/>
                        <a:pt x="480" y="4316"/>
                      </a:cubicBezTo>
                      <a:cubicBezTo>
                        <a:pt x="959" y="5478"/>
                        <a:pt x="2096" y="6234"/>
                        <a:pt x="3357" y="6234"/>
                      </a:cubicBezTo>
                      <a:lnTo>
                        <a:pt x="11255" y="6234"/>
                      </a:lnTo>
                      <a:cubicBezTo>
                        <a:pt x="12970" y="6234"/>
                        <a:pt x="14365" y="4838"/>
                        <a:pt x="14365" y="3117"/>
                      </a:cubicBezTo>
                      <a:cubicBezTo>
                        <a:pt x="14365" y="1396"/>
                        <a:pt x="12970" y="1"/>
                        <a:pt x="112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9262" name="Google Shape;19262;p85"/>
          <p:cNvGrpSpPr/>
          <p:nvPr/>
        </p:nvGrpSpPr>
        <p:grpSpPr>
          <a:xfrm>
            <a:off x="4358525" y="1562650"/>
            <a:ext cx="381425" cy="1329000"/>
            <a:chOff x="4358525" y="1562650"/>
            <a:chExt cx="381425" cy="1329000"/>
          </a:xfrm>
        </p:grpSpPr>
        <p:grpSp>
          <p:nvGrpSpPr>
            <p:cNvPr id="19263" name="Google Shape;19263;p85"/>
            <p:cNvGrpSpPr/>
            <p:nvPr/>
          </p:nvGrpSpPr>
          <p:grpSpPr>
            <a:xfrm>
              <a:off x="4358525" y="1562650"/>
              <a:ext cx="381425" cy="1329000"/>
              <a:chOff x="4358525" y="1562650"/>
              <a:chExt cx="381425" cy="1329000"/>
            </a:xfrm>
          </p:grpSpPr>
          <p:sp>
            <p:nvSpPr>
              <p:cNvPr id="19264" name="Google Shape;19264;p85"/>
              <p:cNvSpPr/>
              <p:nvPr/>
            </p:nvSpPr>
            <p:spPr>
              <a:xfrm>
                <a:off x="4458550" y="1632600"/>
                <a:ext cx="175225" cy="167075"/>
              </a:xfrm>
              <a:custGeom>
                <a:rect b="b" l="l" r="r" t="t"/>
                <a:pathLst>
                  <a:path extrusionOk="0" h="6683" w="7009">
                    <a:moveTo>
                      <a:pt x="3505" y="1"/>
                    </a:moveTo>
                    <a:lnTo>
                      <a:pt x="1" y="2072"/>
                    </a:lnTo>
                    <a:cubicBezTo>
                      <a:pt x="1" y="2072"/>
                      <a:pt x="782" y="5017"/>
                      <a:pt x="247" y="6682"/>
                    </a:cubicBezTo>
                    <a:lnTo>
                      <a:pt x="7008" y="6682"/>
                    </a:lnTo>
                    <a:cubicBezTo>
                      <a:pt x="7008" y="6682"/>
                      <a:pt x="6732" y="4974"/>
                      <a:pt x="7008" y="2146"/>
                    </a:cubicBezTo>
                    <a:lnTo>
                      <a:pt x="350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65" name="Google Shape;19265;p85"/>
              <p:cNvGrpSpPr/>
              <p:nvPr/>
            </p:nvGrpSpPr>
            <p:grpSpPr>
              <a:xfrm>
                <a:off x="4358525" y="1619100"/>
                <a:ext cx="381425" cy="1272550"/>
                <a:chOff x="4358525" y="1619100"/>
                <a:chExt cx="381425" cy="1272550"/>
              </a:xfrm>
            </p:grpSpPr>
            <p:sp>
              <p:nvSpPr>
                <p:cNvPr id="19266" name="Google Shape;19266;p85"/>
                <p:cNvSpPr/>
                <p:nvPr/>
              </p:nvSpPr>
              <p:spPr>
                <a:xfrm>
                  <a:off x="4358525" y="1732025"/>
                  <a:ext cx="381425" cy="1159625"/>
                </a:xfrm>
                <a:custGeom>
                  <a:rect b="b" l="l" r="r" t="t"/>
                  <a:pathLst>
                    <a:path extrusionOk="0" h="46385" w="15257">
                      <a:moveTo>
                        <a:pt x="6073" y="1"/>
                      </a:moveTo>
                      <a:cubicBezTo>
                        <a:pt x="6073" y="1"/>
                        <a:pt x="6147" y="1482"/>
                        <a:pt x="6073" y="1722"/>
                      </a:cubicBezTo>
                      <a:cubicBezTo>
                        <a:pt x="6006" y="1968"/>
                        <a:pt x="5834" y="2312"/>
                        <a:pt x="5176" y="2521"/>
                      </a:cubicBezTo>
                      <a:cubicBezTo>
                        <a:pt x="4524" y="2724"/>
                        <a:pt x="3830" y="2656"/>
                        <a:pt x="3037" y="3142"/>
                      </a:cubicBezTo>
                      <a:cubicBezTo>
                        <a:pt x="2244" y="3621"/>
                        <a:pt x="2041" y="5558"/>
                        <a:pt x="2041" y="6799"/>
                      </a:cubicBezTo>
                      <a:cubicBezTo>
                        <a:pt x="2041" y="8041"/>
                        <a:pt x="1937" y="10801"/>
                        <a:pt x="1697" y="11870"/>
                      </a:cubicBezTo>
                      <a:cubicBezTo>
                        <a:pt x="1451" y="12940"/>
                        <a:pt x="800" y="15841"/>
                        <a:pt x="763" y="16702"/>
                      </a:cubicBezTo>
                      <a:cubicBezTo>
                        <a:pt x="726" y="17562"/>
                        <a:pt x="418" y="18773"/>
                        <a:pt x="351" y="19289"/>
                      </a:cubicBezTo>
                      <a:cubicBezTo>
                        <a:pt x="277" y="19812"/>
                        <a:pt x="0" y="21779"/>
                        <a:pt x="209" y="22191"/>
                      </a:cubicBezTo>
                      <a:cubicBezTo>
                        <a:pt x="673" y="23114"/>
                        <a:pt x="1007" y="23375"/>
                        <a:pt x="1170" y="23375"/>
                      </a:cubicBezTo>
                      <a:cubicBezTo>
                        <a:pt x="1253" y="23375"/>
                        <a:pt x="1291" y="23306"/>
                        <a:pt x="1279" y="23223"/>
                      </a:cubicBezTo>
                      <a:cubicBezTo>
                        <a:pt x="1248" y="22983"/>
                        <a:pt x="972" y="22504"/>
                        <a:pt x="898" y="22018"/>
                      </a:cubicBezTo>
                      <a:cubicBezTo>
                        <a:pt x="843" y="21628"/>
                        <a:pt x="924" y="21082"/>
                        <a:pt x="1012" y="21082"/>
                      </a:cubicBezTo>
                      <a:cubicBezTo>
                        <a:pt x="1034" y="21082"/>
                        <a:pt x="1056" y="21114"/>
                        <a:pt x="1076" y="21189"/>
                      </a:cubicBezTo>
                      <a:cubicBezTo>
                        <a:pt x="1163" y="21526"/>
                        <a:pt x="1284" y="22372"/>
                        <a:pt x="1455" y="22372"/>
                      </a:cubicBezTo>
                      <a:cubicBezTo>
                        <a:pt x="1477" y="22372"/>
                        <a:pt x="1501" y="22358"/>
                        <a:pt x="1525" y="22326"/>
                      </a:cubicBezTo>
                      <a:cubicBezTo>
                        <a:pt x="1728" y="22049"/>
                        <a:pt x="1795" y="20943"/>
                        <a:pt x="1795" y="20396"/>
                      </a:cubicBezTo>
                      <a:cubicBezTo>
                        <a:pt x="1795" y="19849"/>
                        <a:pt x="1525" y="19289"/>
                        <a:pt x="1556" y="18736"/>
                      </a:cubicBezTo>
                      <a:cubicBezTo>
                        <a:pt x="1592" y="18189"/>
                        <a:pt x="2871" y="14907"/>
                        <a:pt x="3111" y="13530"/>
                      </a:cubicBezTo>
                      <a:cubicBezTo>
                        <a:pt x="3350" y="12147"/>
                        <a:pt x="3695" y="8385"/>
                        <a:pt x="3695" y="8385"/>
                      </a:cubicBezTo>
                      <a:cubicBezTo>
                        <a:pt x="3836" y="9246"/>
                        <a:pt x="4389" y="10352"/>
                        <a:pt x="4420" y="11975"/>
                      </a:cubicBezTo>
                      <a:cubicBezTo>
                        <a:pt x="4457" y="13597"/>
                        <a:pt x="3037" y="16253"/>
                        <a:pt x="2766" y="18496"/>
                      </a:cubicBezTo>
                      <a:cubicBezTo>
                        <a:pt x="2490" y="20740"/>
                        <a:pt x="3283" y="27403"/>
                        <a:pt x="3590" y="29923"/>
                      </a:cubicBezTo>
                      <a:cubicBezTo>
                        <a:pt x="3904" y="32443"/>
                        <a:pt x="3246" y="35068"/>
                        <a:pt x="3492" y="36586"/>
                      </a:cubicBezTo>
                      <a:cubicBezTo>
                        <a:pt x="3732" y="38104"/>
                        <a:pt x="4524" y="41799"/>
                        <a:pt x="4524" y="42315"/>
                      </a:cubicBezTo>
                      <a:cubicBezTo>
                        <a:pt x="4524" y="42831"/>
                        <a:pt x="4488" y="43280"/>
                        <a:pt x="4629" y="43624"/>
                      </a:cubicBezTo>
                      <a:cubicBezTo>
                        <a:pt x="4764" y="43968"/>
                        <a:pt x="4322" y="44522"/>
                        <a:pt x="4180" y="45112"/>
                      </a:cubicBezTo>
                      <a:cubicBezTo>
                        <a:pt x="4039" y="45696"/>
                        <a:pt x="4420" y="46384"/>
                        <a:pt x="5041" y="46384"/>
                      </a:cubicBezTo>
                      <a:cubicBezTo>
                        <a:pt x="5662" y="46384"/>
                        <a:pt x="6252" y="45868"/>
                        <a:pt x="6147" y="45419"/>
                      </a:cubicBezTo>
                      <a:cubicBezTo>
                        <a:pt x="6043" y="44970"/>
                        <a:pt x="6043" y="43870"/>
                        <a:pt x="6110" y="43280"/>
                      </a:cubicBezTo>
                      <a:cubicBezTo>
                        <a:pt x="6178" y="42696"/>
                        <a:pt x="5834" y="42383"/>
                        <a:pt x="5834" y="41829"/>
                      </a:cubicBezTo>
                      <a:cubicBezTo>
                        <a:pt x="5834" y="41276"/>
                        <a:pt x="6043" y="37207"/>
                        <a:pt x="6067" y="33949"/>
                      </a:cubicBezTo>
                      <a:cubicBezTo>
                        <a:pt x="6073" y="32566"/>
                        <a:pt x="6436" y="31509"/>
                        <a:pt x="6805" y="28380"/>
                      </a:cubicBezTo>
                      <a:cubicBezTo>
                        <a:pt x="7174" y="25252"/>
                        <a:pt x="7629" y="20740"/>
                        <a:pt x="7629" y="20740"/>
                      </a:cubicBezTo>
                      <a:cubicBezTo>
                        <a:pt x="7629" y="20740"/>
                        <a:pt x="8090" y="25252"/>
                        <a:pt x="8458" y="28380"/>
                      </a:cubicBezTo>
                      <a:cubicBezTo>
                        <a:pt x="8827" y="31509"/>
                        <a:pt x="9184" y="32566"/>
                        <a:pt x="9196" y="33949"/>
                      </a:cubicBezTo>
                      <a:cubicBezTo>
                        <a:pt x="9221" y="37207"/>
                        <a:pt x="9430" y="41276"/>
                        <a:pt x="9430" y="41829"/>
                      </a:cubicBezTo>
                      <a:cubicBezTo>
                        <a:pt x="9430" y="42383"/>
                        <a:pt x="9079" y="42696"/>
                        <a:pt x="9153" y="43280"/>
                      </a:cubicBezTo>
                      <a:cubicBezTo>
                        <a:pt x="9221" y="43870"/>
                        <a:pt x="9221" y="44970"/>
                        <a:pt x="9116" y="45419"/>
                      </a:cubicBezTo>
                      <a:cubicBezTo>
                        <a:pt x="9012" y="45868"/>
                        <a:pt x="9602" y="46384"/>
                        <a:pt x="10222" y="46384"/>
                      </a:cubicBezTo>
                      <a:cubicBezTo>
                        <a:pt x="10843" y="46384"/>
                        <a:pt x="11218" y="45696"/>
                        <a:pt x="11083" y="45112"/>
                      </a:cubicBezTo>
                      <a:cubicBezTo>
                        <a:pt x="10948" y="44522"/>
                        <a:pt x="10499" y="43968"/>
                        <a:pt x="10634" y="43624"/>
                      </a:cubicBezTo>
                      <a:cubicBezTo>
                        <a:pt x="10770" y="43280"/>
                        <a:pt x="10739" y="42831"/>
                        <a:pt x="10739" y="42315"/>
                      </a:cubicBezTo>
                      <a:cubicBezTo>
                        <a:pt x="10739" y="41799"/>
                        <a:pt x="11532" y="38104"/>
                        <a:pt x="11771" y="36586"/>
                      </a:cubicBezTo>
                      <a:cubicBezTo>
                        <a:pt x="12017" y="35068"/>
                        <a:pt x="11360" y="32443"/>
                        <a:pt x="11673" y="29923"/>
                      </a:cubicBezTo>
                      <a:cubicBezTo>
                        <a:pt x="11980" y="27403"/>
                        <a:pt x="12773" y="20740"/>
                        <a:pt x="12497" y="18496"/>
                      </a:cubicBezTo>
                      <a:cubicBezTo>
                        <a:pt x="12220" y="16253"/>
                        <a:pt x="10806" y="13597"/>
                        <a:pt x="10843" y="11975"/>
                      </a:cubicBezTo>
                      <a:cubicBezTo>
                        <a:pt x="10874" y="10352"/>
                        <a:pt x="11427" y="9246"/>
                        <a:pt x="11569" y="8385"/>
                      </a:cubicBezTo>
                      <a:cubicBezTo>
                        <a:pt x="11569" y="8385"/>
                        <a:pt x="11913" y="12147"/>
                        <a:pt x="12153" y="13530"/>
                      </a:cubicBezTo>
                      <a:cubicBezTo>
                        <a:pt x="12398" y="14907"/>
                        <a:pt x="13671" y="18189"/>
                        <a:pt x="13708" y="18736"/>
                      </a:cubicBezTo>
                      <a:cubicBezTo>
                        <a:pt x="13745" y="19289"/>
                        <a:pt x="13462" y="19842"/>
                        <a:pt x="13462" y="20396"/>
                      </a:cubicBezTo>
                      <a:cubicBezTo>
                        <a:pt x="13462" y="20949"/>
                        <a:pt x="13529" y="22055"/>
                        <a:pt x="13738" y="22326"/>
                      </a:cubicBezTo>
                      <a:cubicBezTo>
                        <a:pt x="13762" y="22358"/>
                        <a:pt x="13785" y="22372"/>
                        <a:pt x="13806" y="22372"/>
                      </a:cubicBezTo>
                      <a:cubicBezTo>
                        <a:pt x="13973" y="22372"/>
                        <a:pt x="14094" y="21526"/>
                        <a:pt x="14181" y="21189"/>
                      </a:cubicBezTo>
                      <a:cubicBezTo>
                        <a:pt x="14201" y="21114"/>
                        <a:pt x="14223" y="21082"/>
                        <a:pt x="14245" y="21082"/>
                      </a:cubicBezTo>
                      <a:cubicBezTo>
                        <a:pt x="14333" y="21082"/>
                        <a:pt x="14412" y="21628"/>
                        <a:pt x="14353" y="22018"/>
                      </a:cubicBezTo>
                      <a:cubicBezTo>
                        <a:pt x="14285" y="22498"/>
                        <a:pt x="14009" y="22983"/>
                        <a:pt x="13978" y="23223"/>
                      </a:cubicBezTo>
                      <a:cubicBezTo>
                        <a:pt x="13966" y="23306"/>
                        <a:pt x="14004" y="23375"/>
                        <a:pt x="14087" y="23375"/>
                      </a:cubicBezTo>
                      <a:cubicBezTo>
                        <a:pt x="14250" y="23375"/>
                        <a:pt x="14584" y="23114"/>
                        <a:pt x="15048" y="22191"/>
                      </a:cubicBezTo>
                      <a:cubicBezTo>
                        <a:pt x="15257" y="21779"/>
                        <a:pt x="14980" y="19812"/>
                        <a:pt x="14912" y="19289"/>
                      </a:cubicBezTo>
                      <a:cubicBezTo>
                        <a:pt x="14839" y="18773"/>
                        <a:pt x="14531" y="17568"/>
                        <a:pt x="14494" y="16702"/>
                      </a:cubicBezTo>
                      <a:cubicBezTo>
                        <a:pt x="14464" y="15841"/>
                        <a:pt x="13806" y="12940"/>
                        <a:pt x="13566" y="11870"/>
                      </a:cubicBezTo>
                      <a:cubicBezTo>
                        <a:pt x="13320" y="10801"/>
                        <a:pt x="13222" y="8041"/>
                        <a:pt x="13222" y="6799"/>
                      </a:cubicBezTo>
                      <a:cubicBezTo>
                        <a:pt x="13222" y="5558"/>
                        <a:pt x="13013" y="3621"/>
                        <a:pt x="12220" y="3142"/>
                      </a:cubicBezTo>
                      <a:cubicBezTo>
                        <a:pt x="11427" y="2656"/>
                        <a:pt x="10739" y="2724"/>
                        <a:pt x="10081" y="2521"/>
                      </a:cubicBezTo>
                      <a:cubicBezTo>
                        <a:pt x="9423" y="2312"/>
                        <a:pt x="9251" y="1968"/>
                        <a:pt x="9184" y="1722"/>
                      </a:cubicBezTo>
                      <a:cubicBezTo>
                        <a:pt x="9116" y="1482"/>
                        <a:pt x="9184" y="1"/>
                        <a:pt x="9184" y="1"/>
                      </a:cubicBezTo>
                      <a:lnTo>
                        <a:pt x="9184" y="1"/>
                      </a:lnTo>
                      <a:lnTo>
                        <a:pt x="7629" y="32"/>
                      </a:lnTo>
                      <a:lnTo>
                        <a:pt x="6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85"/>
                <p:cNvSpPr/>
                <p:nvPr/>
              </p:nvSpPr>
              <p:spPr>
                <a:xfrm>
                  <a:off x="4510350" y="1731875"/>
                  <a:ext cx="77775" cy="60725"/>
                </a:xfrm>
                <a:custGeom>
                  <a:rect b="b" l="l" r="r" t="t"/>
                  <a:pathLst>
                    <a:path extrusionOk="0" h="2429" w="3111">
                      <a:moveTo>
                        <a:pt x="0" y="1"/>
                      </a:moveTo>
                      <a:lnTo>
                        <a:pt x="0" y="1"/>
                      </a:lnTo>
                      <a:cubicBezTo>
                        <a:pt x="0" y="1"/>
                        <a:pt x="37" y="751"/>
                        <a:pt x="31" y="1267"/>
                      </a:cubicBezTo>
                      <a:cubicBezTo>
                        <a:pt x="504" y="1919"/>
                        <a:pt x="1088" y="2429"/>
                        <a:pt x="1556" y="2429"/>
                      </a:cubicBezTo>
                      <a:cubicBezTo>
                        <a:pt x="2023" y="2429"/>
                        <a:pt x="2607" y="1919"/>
                        <a:pt x="3080" y="1267"/>
                      </a:cubicBezTo>
                      <a:cubicBezTo>
                        <a:pt x="3074" y="751"/>
                        <a:pt x="3111" y="1"/>
                        <a:pt x="3111" y="1"/>
                      </a:cubicBezTo>
                      <a:lnTo>
                        <a:pt x="3111" y="1"/>
                      </a:lnTo>
                      <a:lnTo>
                        <a:pt x="1556" y="38"/>
                      </a:lnTo>
                      <a:lnTo>
                        <a:pt x="0"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85"/>
                <p:cNvSpPr/>
                <p:nvPr/>
              </p:nvSpPr>
              <p:spPr>
                <a:xfrm>
                  <a:off x="4485925" y="1619100"/>
                  <a:ext cx="126650" cy="162275"/>
                </a:xfrm>
                <a:custGeom>
                  <a:rect b="b" l="l" r="r" t="t"/>
                  <a:pathLst>
                    <a:path extrusionOk="0" h="6491" w="5066">
                      <a:moveTo>
                        <a:pt x="2533" y="0"/>
                      </a:moveTo>
                      <a:cubicBezTo>
                        <a:pt x="49" y="0"/>
                        <a:pt x="0" y="1057"/>
                        <a:pt x="185" y="3153"/>
                      </a:cubicBezTo>
                      <a:cubicBezTo>
                        <a:pt x="369" y="5249"/>
                        <a:pt x="1660" y="6491"/>
                        <a:pt x="2533" y="6491"/>
                      </a:cubicBezTo>
                      <a:cubicBezTo>
                        <a:pt x="3405" y="6491"/>
                        <a:pt x="4696" y="5249"/>
                        <a:pt x="4881" y="3153"/>
                      </a:cubicBezTo>
                      <a:cubicBezTo>
                        <a:pt x="5065" y="1057"/>
                        <a:pt x="5016" y="0"/>
                        <a:pt x="25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69" name="Google Shape;19269;p85"/>
              <p:cNvSpPr/>
              <p:nvPr/>
            </p:nvSpPr>
            <p:spPr>
              <a:xfrm>
                <a:off x="4445650" y="1562650"/>
                <a:ext cx="190125" cy="218425"/>
              </a:xfrm>
              <a:custGeom>
                <a:rect b="b" l="l" r="r" t="t"/>
                <a:pathLst>
                  <a:path extrusionOk="0" h="8737" w="7605">
                    <a:moveTo>
                      <a:pt x="3680" y="1"/>
                    </a:moveTo>
                    <a:cubicBezTo>
                      <a:pt x="3316" y="1"/>
                      <a:pt x="2904" y="60"/>
                      <a:pt x="2453" y="217"/>
                    </a:cubicBezTo>
                    <a:cubicBezTo>
                      <a:pt x="658" y="844"/>
                      <a:pt x="1" y="3395"/>
                      <a:pt x="726" y="5774"/>
                    </a:cubicBezTo>
                    <a:cubicBezTo>
                      <a:pt x="1451" y="8159"/>
                      <a:pt x="2828" y="8737"/>
                      <a:pt x="2828" y="8737"/>
                    </a:cubicBezTo>
                    <a:cubicBezTo>
                      <a:pt x="1832" y="7464"/>
                      <a:pt x="1796" y="5412"/>
                      <a:pt x="1796" y="5411"/>
                    </a:cubicBezTo>
                    <a:lnTo>
                      <a:pt x="1796" y="5411"/>
                    </a:lnTo>
                    <a:cubicBezTo>
                      <a:pt x="1998" y="6333"/>
                      <a:pt x="2588" y="6770"/>
                      <a:pt x="2588" y="6770"/>
                    </a:cubicBezTo>
                    <a:cubicBezTo>
                      <a:pt x="2140" y="6290"/>
                      <a:pt x="2072" y="4840"/>
                      <a:pt x="2588" y="4594"/>
                    </a:cubicBezTo>
                    <a:cubicBezTo>
                      <a:pt x="3105" y="4354"/>
                      <a:pt x="4137" y="3696"/>
                      <a:pt x="4137" y="3696"/>
                    </a:cubicBezTo>
                    <a:lnTo>
                      <a:pt x="4137" y="3696"/>
                    </a:lnTo>
                    <a:cubicBezTo>
                      <a:pt x="3867" y="4219"/>
                      <a:pt x="3215" y="4526"/>
                      <a:pt x="3215" y="4526"/>
                    </a:cubicBezTo>
                    <a:cubicBezTo>
                      <a:pt x="4734" y="4286"/>
                      <a:pt x="5182" y="3389"/>
                      <a:pt x="5182" y="3389"/>
                    </a:cubicBezTo>
                    <a:cubicBezTo>
                      <a:pt x="5182" y="3389"/>
                      <a:pt x="6252" y="4286"/>
                      <a:pt x="5871" y="6358"/>
                    </a:cubicBezTo>
                    <a:cubicBezTo>
                      <a:pt x="6141" y="5983"/>
                      <a:pt x="6307" y="5540"/>
                      <a:pt x="6350" y="5079"/>
                    </a:cubicBezTo>
                    <a:cubicBezTo>
                      <a:pt x="6350" y="5036"/>
                      <a:pt x="6356" y="4987"/>
                      <a:pt x="6356" y="4944"/>
                    </a:cubicBezTo>
                    <a:cubicBezTo>
                      <a:pt x="6356" y="4861"/>
                      <a:pt x="6360" y="4822"/>
                      <a:pt x="6364" y="4822"/>
                    </a:cubicBezTo>
                    <a:lnTo>
                      <a:pt x="6364" y="4822"/>
                    </a:lnTo>
                    <a:cubicBezTo>
                      <a:pt x="6404" y="4822"/>
                      <a:pt x="6538" y="7625"/>
                      <a:pt x="5459" y="8737"/>
                    </a:cubicBezTo>
                    <a:cubicBezTo>
                      <a:pt x="5459" y="8737"/>
                      <a:pt x="7457" y="7563"/>
                      <a:pt x="7530" y="4944"/>
                    </a:cubicBezTo>
                    <a:cubicBezTo>
                      <a:pt x="7604" y="2320"/>
                      <a:pt x="7045" y="592"/>
                      <a:pt x="5422" y="525"/>
                    </a:cubicBezTo>
                    <a:cubicBezTo>
                      <a:pt x="5422" y="525"/>
                      <a:pt x="4764" y="1"/>
                      <a:pt x="368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70" name="Google Shape;19270;p85"/>
            <p:cNvSpPr/>
            <p:nvPr/>
          </p:nvSpPr>
          <p:spPr>
            <a:xfrm>
              <a:off x="4646675" y="1802575"/>
              <a:ext cx="1075" cy="16775"/>
            </a:xfrm>
            <a:custGeom>
              <a:rect b="b" l="l" r="r" t="t"/>
              <a:pathLst>
                <a:path extrusionOk="0" h="671" w="43">
                  <a:moveTo>
                    <a:pt x="18" y="0"/>
                  </a:moveTo>
                  <a:cubicBezTo>
                    <a:pt x="7" y="176"/>
                    <a:pt x="1" y="383"/>
                    <a:pt x="5" y="612"/>
                  </a:cubicBezTo>
                  <a:lnTo>
                    <a:pt x="5" y="612"/>
                  </a:lnTo>
                  <a:cubicBezTo>
                    <a:pt x="2" y="415"/>
                    <a:pt x="15" y="214"/>
                    <a:pt x="43" y="19"/>
                  </a:cubicBezTo>
                  <a:cubicBezTo>
                    <a:pt x="36" y="13"/>
                    <a:pt x="24" y="6"/>
                    <a:pt x="18" y="0"/>
                  </a:cubicBezTo>
                  <a:close/>
                  <a:moveTo>
                    <a:pt x="5" y="612"/>
                  </a:moveTo>
                  <a:cubicBezTo>
                    <a:pt x="5" y="632"/>
                    <a:pt x="5" y="651"/>
                    <a:pt x="6" y="670"/>
                  </a:cubicBezTo>
                  <a:cubicBezTo>
                    <a:pt x="5" y="651"/>
                    <a:pt x="5" y="631"/>
                    <a:pt x="5" y="612"/>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85"/>
            <p:cNvSpPr/>
            <p:nvPr/>
          </p:nvSpPr>
          <p:spPr>
            <a:xfrm>
              <a:off x="4450725" y="1802575"/>
              <a:ext cx="950" cy="16775"/>
            </a:xfrm>
            <a:custGeom>
              <a:rect b="b" l="l" r="r" t="t"/>
              <a:pathLst>
                <a:path extrusionOk="0" h="671" w="38">
                  <a:moveTo>
                    <a:pt x="25" y="0"/>
                  </a:moveTo>
                  <a:cubicBezTo>
                    <a:pt x="13" y="6"/>
                    <a:pt x="7" y="13"/>
                    <a:pt x="0" y="19"/>
                  </a:cubicBezTo>
                  <a:cubicBezTo>
                    <a:pt x="25" y="234"/>
                    <a:pt x="37" y="455"/>
                    <a:pt x="37" y="670"/>
                  </a:cubicBezTo>
                  <a:cubicBezTo>
                    <a:pt x="37" y="418"/>
                    <a:pt x="37" y="191"/>
                    <a:pt x="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72" name="Google Shape;19272;p85"/>
            <p:cNvGrpSpPr/>
            <p:nvPr/>
          </p:nvGrpSpPr>
          <p:grpSpPr>
            <a:xfrm>
              <a:off x="4434425" y="1799150"/>
              <a:ext cx="229625" cy="176600"/>
              <a:chOff x="4434425" y="1799150"/>
              <a:chExt cx="229625" cy="176600"/>
            </a:xfrm>
          </p:grpSpPr>
          <p:sp>
            <p:nvSpPr>
              <p:cNvPr id="19273" name="Google Shape;19273;p85"/>
              <p:cNvSpPr/>
              <p:nvPr/>
            </p:nvSpPr>
            <p:spPr>
              <a:xfrm>
                <a:off x="4437500" y="1805750"/>
                <a:ext cx="223475" cy="170000"/>
              </a:xfrm>
              <a:custGeom>
                <a:rect b="b" l="l" r="r" t="t"/>
                <a:pathLst>
                  <a:path extrusionOk="0" h="6800" w="8939">
                    <a:moveTo>
                      <a:pt x="955" y="1"/>
                    </a:moveTo>
                    <a:cubicBezTo>
                      <a:pt x="728" y="1"/>
                      <a:pt x="529" y="156"/>
                      <a:pt x="529" y="156"/>
                    </a:cubicBezTo>
                    <a:cubicBezTo>
                      <a:pt x="634" y="875"/>
                      <a:pt x="511" y="3100"/>
                      <a:pt x="302" y="3696"/>
                    </a:cubicBezTo>
                    <a:cubicBezTo>
                      <a:pt x="1" y="4563"/>
                      <a:pt x="198" y="5596"/>
                      <a:pt x="456" y="6210"/>
                    </a:cubicBezTo>
                    <a:cubicBezTo>
                      <a:pt x="499" y="5743"/>
                      <a:pt x="536" y="5436"/>
                      <a:pt x="536" y="5436"/>
                    </a:cubicBezTo>
                    <a:cubicBezTo>
                      <a:pt x="597" y="5817"/>
                      <a:pt x="738" y="6247"/>
                      <a:pt x="880" y="6751"/>
                    </a:cubicBezTo>
                    <a:cubicBezTo>
                      <a:pt x="989" y="6784"/>
                      <a:pt x="1151" y="6800"/>
                      <a:pt x="1341" y="6800"/>
                    </a:cubicBezTo>
                    <a:cubicBezTo>
                      <a:pt x="1967" y="6800"/>
                      <a:pt x="2898" y="6634"/>
                      <a:pt x="3228" y="6389"/>
                    </a:cubicBezTo>
                    <a:cubicBezTo>
                      <a:pt x="3689" y="6045"/>
                      <a:pt x="4470" y="5719"/>
                      <a:pt x="4470" y="5719"/>
                    </a:cubicBezTo>
                    <a:cubicBezTo>
                      <a:pt x="4470" y="5719"/>
                      <a:pt x="5250" y="6045"/>
                      <a:pt x="5711" y="6389"/>
                    </a:cubicBezTo>
                    <a:cubicBezTo>
                      <a:pt x="6041" y="6634"/>
                      <a:pt x="6968" y="6800"/>
                      <a:pt x="7596" y="6800"/>
                    </a:cubicBezTo>
                    <a:cubicBezTo>
                      <a:pt x="7786" y="6800"/>
                      <a:pt x="7949" y="6784"/>
                      <a:pt x="8059" y="6751"/>
                    </a:cubicBezTo>
                    <a:cubicBezTo>
                      <a:pt x="8201" y="6247"/>
                      <a:pt x="8342" y="5817"/>
                      <a:pt x="8403" y="5436"/>
                    </a:cubicBezTo>
                    <a:cubicBezTo>
                      <a:pt x="8403" y="5436"/>
                      <a:pt x="8428" y="5743"/>
                      <a:pt x="8477" y="6210"/>
                    </a:cubicBezTo>
                    <a:cubicBezTo>
                      <a:pt x="8742" y="5596"/>
                      <a:pt x="8938" y="4563"/>
                      <a:pt x="8631" y="3696"/>
                    </a:cubicBezTo>
                    <a:cubicBezTo>
                      <a:pt x="8428" y="3100"/>
                      <a:pt x="8299" y="875"/>
                      <a:pt x="8410" y="156"/>
                    </a:cubicBezTo>
                    <a:cubicBezTo>
                      <a:pt x="8410" y="156"/>
                      <a:pt x="8211" y="1"/>
                      <a:pt x="7985" y="1"/>
                    </a:cubicBezTo>
                    <a:cubicBezTo>
                      <a:pt x="7940" y="1"/>
                      <a:pt x="7895" y="7"/>
                      <a:pt x="7850" y="21"/>
                    </a:cubicBezTo>
                    <a:cubicBezTo>
                      <a:pt x="7850" y="21"/>
                      <a:pt x="7654" y="2104"/>
                      <a:pt x="7481" y="2707"/>
                    </a:cubicBezTo>
                    <a:cubicBezTo>
                      <a:pt x="7438" y="2873"/>
                      <a:pt x="6725" y="2688"/>
                      <a:pt x="5988" y="3309"/>
                    </a:cubicBezTo>
                    <a:cubicBezTo>
                      <a:pt x="5250" y="3930"/>
                      <a:pt x="4881" y="4594"/>
                      <a:pt x="4470" y="4594"/>
                    </a:cubicBezTo>
                    <a:cubicBezTo>
                      <a:pt x="4052" y="4594"/>
                      <a:pt x="3683" y="3930"/>
                      <a:pt x="2951" y="3309"/>
                    </a:cubicBezTo>
                    <a:cubicBezTo>
                      <a:pt x="2214" y="2688"/>
                      <a:pt x="1501" y="2873"/>
                      <a:pt x="1452" y="2707"/>
                    </a:cubicBezTo>
                    <a:cubicBezTo>
                      <a:pt x="1279" y="2104"/>
                      <a:pt x="1089" y="21"/>
                      <a:pt x="1089" y="21"/>
                    </a:cubicBezTo>
                    <a:cubicBezTo>
                      <a:pt x="1044" y="7"/>
                      <a:pt x="999" y="1"/>
                      <a:pt x="9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85"/>
              <p:cNvSpPr/>
              <p:nvPr/>
            </p:nvSpPr>
            <p:spPr>
              <a:xfrm>
                <a:off x="4434425" y="1799150"/>
                <a:ext cx="229625" cy="170050"/>
              </a:xfrm>
              <a:custGeom>
                <a:rect b="b" l="l" r="r" t="t"/>
                <a:pathLst>
                  <a:path extrusionOk="0" h="6802" w="9185">
                    <a:moveTo>
                      <a:pt x="1078" y="1"/>
                    </a:moveTo>
                    <a:cubicBezTo>
                      <a:pt x="851" y="1"/>
                      <a:pt x="652" y="156"/>
                      <a:pt x="652" y="156"/>
                    </a:cubicBezTo>
                    <a:cubicBezTo>
                      <a:pt x="757" y="875"/>
                      <a:pt x="634" y="3100"/>
                      <a:pt x="425" y="3696"/>
                    </a:cubicBezTo>
                    <a:cubicBezTo>
                      <a:pt x="1" y="4932"/>
                      <a:pt x="579" y="6511"/>
                      <a:pt x="917" y="6714"/>
                    </a:cubicBezTo>
                    <a:cubicBezTo>
                      <a:pt x="1014" y="6774"/>
                      <a:pt x="1217" y="6801"/>
                      <a:pt x="1470" y="6801"/>
                    </a:cubicBezTo>
                    <a:cubicBezTo>
                      <a:pt x="2096" y="6801"/>
                      <a:pt x="3022" y="6634"/>
                      <a:pt x="3351" y="6388"/>
                    </a:cubicBezTo>
                    <a:cubicBezTo>
                      <a:pt x="3812" y="6044"/>
                      <a:pt x="4593" y="5725"/>
                      <a:pt x="4593" y="5725"/>
                    </a:cubicBezTo>
                    <a:cubicBezTo>
                      <a:pt x="4593" y="5725"/>
                      <a:pt x="5373" y="6044"/>
                      <a:pt x="5834" y="6388"/>
                    </a:cubicBezTo>
                    <a:cubicBezTo>
                      <a:pt x="6163" y="6634"/>
                      <a:pt x="7089" y="6801"/>
                      <a:pt x="7716" y="6801"/>
                    </a:cubicBezTo>
                    <a:cubicBezTo>
                      <a:pt x="7968" y="6801"/>
                      <a:pt x="8171" y="6774"/>
                      <a:pt x="8268" y="6714"/>
                    </a:cubicBezTo>
                    <a:cubicBezTo>
                      <a:pt x="8606" y="6511"/>
                      <a:pt x="9184" y="4932"/>
                      <a:pt x="8754" y="3696"/>
                    </a:cubicBezTo>
                    <a:cubicBezTo>
                      <a:pt x="8551" y="3100"/>
                      <a:pt x="8422" y="875"/>
                      <a:pt x="8533" y="156"/>
                    </a:cubicBezTo>
                    <a:cubicBezTo>
                      <a:pt x="8533" y="156"/>
                      <a:pt x="8334" y="1"/>
                      <a:pt x="8108" y="1"/>
                    </a:cubicBezTo>
                    <a:cubicBezTo>
                      <a:pt x="8063" y="1"/>
                      <a:pt x="8018" y="6"/>
                      <a:pt x="7973" y="20"/>
                    </a:cubicBezTo>
                    <a:cubicBezTo>
                      <a:pt x="7973" y="20"/>
                      <a:pt x="7777" y="2104"/>
                      <a:pt x="7604" y="2713"/>
                    </a:cubicBezTo>
                    <a:cubicBezTo>
                      <a:pt x="7561" y="2873"/>
                      <a:pt x="6848" y="2688"/>
                      <a:pt x="6111" y="3309"/>
                    </a:cubicBezTo>
                    <a:cubicBezTo>
                      <a:pt x="5373" y="3930"/>
                      <a:pt x="5004" y="4600"/>
                      <a:pt x="4593" y="4600"/>
                    </a:cubicBezTo>
                    <a:cubicBezTo>
                      <a:pt x="4175" y="4600"/>
                      <a:pt x="3806" y="3930"/>
                      <a:pt x="3074" y="3309"/>
                    </a:cubicBezTo>
                    <a:cubicBezTo>
                      <a:pt x="2337" y="2688"/>
                      <a:pt x="1624" y="2873"/>
                      <a:pt x="1575" y="2713"/>
                    </a:cubicBezTo>
                    <a:cubicBezTo>
                      <a:pt x="1402" y="2110"/>
                      <a:pt x="1212" y="20"/>
                      <a:pt x="1212" y="20"/>
                    </a:cubicBezTo>
                    <a:cubicBezTo>
                      <a:pt x="1167" y="6"/>
                      <a:pt x="1122" y="1"/>
                      <a:pt x="10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85"/>
              <p:cNvSpPr/>
              <p:nvPr/>
            </p:nvSpPr>
            <p:spPr>
              <a:xfrm>
                <a:off x="4440425" y="1912450"/>
                <a:ext cx="217625" cy="56675"/>
              </a:xfrm>
              <a:custGeom>
                <a:rect b="b" l="l" r="r" t="t"/>
                <a:pathLst>
                  <a:path extrusionOk="0" h="2267" w="8705">
                    <a:moveTo>
                      <a:pt x="38" y="0"/>
                    </a:moveTo>
                    <a:cubicBezTo>
                      <a:pt x="1" y="1020"/>
                      <a:pt x="412" y="2022"/>
                      <a:pt x="677" y="2182"/>
                    </a:cubicBezTo>
                    <a:cubicBezTo>
                      <a:pt x="773" y="2240"/>
                      <a:pt x="976" y="2267"/>
                      <a:pt x="1227" y="2267"/>
                    </a:cubicBezTo>
                    <a:cubicBezTo>
                      <a:pt x="1854" y="2267"/>
                      <a:pt x="2782" y="2102"/>
                      <a:pt x="3111" y="1856"/>
                    </a:cubicBezTo>
                    <a:cubicBezTo>
                      <a:pt x="3566" y="1512"/>
                      <a:pt x="4353" y="1186"/>
                      <a:pt x="4353" y="1186"/>
                    </a:cubicBezTo>
                    <a:cubicBezTo>
                      <a:pt x="4353" y="1186"/>
                      <a:pt x="5133" y="1506"/>
                      <a:pt x="5594" y="1856"/>
                    </a:cubicBezTo>
                    <a:cubicBezTo>
                      <a:pt x="5923" y="2102"/>
                      <a:pt x="6851" y="2267"/>
                      <a:pt x="7478" y="2267"/>
                    </a:cubicBezTo>
                    <a:cubicBezTo>
                      <a:pt x="7729" y="2267"/>
                      <a:pt x="7932" y="2240"/>
                      <a:pt x="8028" y="2182"/>
                    </a:cubicBezTo>
                    <a:cubicBezTo>
                      <a:pt x="8293" y="2022"/>
                      <a:pt x="8704" y="1020"/>
                      <a:pt x="8668" y="0"/>
                    </a:cubicBezTo>
                    <a:lnTo>
                      <a:pt x="8668" y="0"/>
                    </a:lnTo>
                    <a:cubicBezTo>
                      <a:pt x="8631" y="928"/>
                      <a:pt x="8268" y="1777"/>
                      <a:pt x="8028" y="1924"/>
                    </a:cubicBezTo>
                    <a:cubicBezTo>
                      <a:pt x="7932" y="1982"/>
                      <a:pt x="7730" y="2008"/>
                      <a:pt x="7480" y="2008"/>
                    </a:cubicBezTo>
                    <a:cubicBezTo>
                      <a:pt x="6853" y="2008"/>
                      <a:pt x="5924" y="1843"/>
                      <a:pt x="5594" y="1592"/>
                    </a:cubicBezTo>
                    <a:cubicBezTo>
                      <a:pt x="5133" y="1248"/>
                      <a:pt x="4353" y="928"/>
                      <a:pt x="4353" y="928"/>
                    </a:cubicBezTo>
                    <a:cubicBezTo>
                      <a:pt x="4353" y="928"/>
                      <a:pt x="3566" y="1248"/>
                      <a:pt x="3111" y="1592"/>
                    </a:cubicBezTo>
                    <a:cubicBezTo>
                      <a:pt x="2781" y="1843"/>
                      <a:pt x="1852" y="2008"/>
                      <a:pt x="1225" y="2008"/>
                    </a:cubicBezTo>
                    <a:cubicBezTo>
                      <a:pt x="975" y="2008"/>
                      <a:pt x="773" y="1982"/>
                      <a:pt x="677" y="1924"/>
                    </a:cubicBezTo>
                    <a:cubicBezTo>
                      <a:pt x="437" y="1777"/>
                      <a:pt x="68" y="928"/>
                      <a:pt x="3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76" name="Google Shape;19276;p85"/>
            <p:cNvGrpSpPr/>
            <p:nvPr/>
          </p:nvGrpSpPr>
          <p:grpSpPr>
            <a:xfrm>
              <a:off x="4427975" y="2144625"/>
              <a:ext cx="241150" cy="131875"/>
              <a:chOff x="4427975" y="2144625"/>
              <a:chExt cx="241150" cy="131875"/>
            </a:xfrm>
          </p:grpSpPr>
          <p:sp>
            <p:nvSpPr>
              <p:cNvPr id="19277" name="Google Shape;19277;p85"/>
              <p:cNvSpPr/>
              <p:nvPr/>
            </p:nvSpPr>
            <p:spPr>
              <a:xfrm>
                <a:off x="4427975" y="2154475"/>
                <a:ext cx="241150" cy="122025"/>
              </a:xfrm>
              <a:custGeom>
                <a:rect b="b" l="l" r="r" t="t"/>
                <a:pathLst>
                  <a:path extrusionOk="0" h="4881" w="9646">
                    <a:moveTo>
                      <a:pt x="406" y="0"/>
                    </a:moveTo>
                    <a:cubicBezTo>
                      <a:pt x="351" y="68"/>
                      <a:pt x="302" y="142"/>
                      <a:pt x="259" y="221"/>
                    </a:cubicBezTo>
                    <a:cubicBezTo>
                      <a:pt x="154" y="603"/>
                      <a:pt x="75" y="996"/>
                      <a:pt x="13" y="1389"/>
                    </a:cubicBezTo>
                    <a:cubicBezTo>
                      <a:pt x="1" y="1568"/>
                      <a:pt x="1" y="1684"/>
                      <a:pt x="1" y="1684"/>
                    </a:cubicBezTo>
                    <a:cubicBezTo>
                      <a:pt x="443" y="1801"/>
                      <a:pt x="1347" y="2440"/>
                      <a:pt x="2447" y="3135"/>
                    </a:cubicBezTo>
                    <a:cubicBezTo>
                      <a:pt x="3554" y="3823"/>
                      <a:pt x="3990" y="4881"/>
                      <a:pt x="4334" y="4881"/>
                    </a:cubicBezTo>
                    <a:lnTo>
                      <a:pt x="4740" y="4881"/>
                    </a:lnTo>
                    <a:cubicBezTo>
                      <a:pt x="4808" y="4241"/>
                      <a:pt x="4851" y="3842"/>
                      <a:pt x="4851" y="3842"/>
                    </a:cubicBezTo>
                    <a:cubicBezTo>
                      <a:pt x="4851" y="3842"/>
                      <a:pt x="4887" y="4241"/>
                      <a:pt x="4955" y="4881"/>
                    </a:cubicBezTo>
                    <a:lnTo>
                      <a:pt x="5305" y="4881"/>
                    </a:lnTo>
                    <a:cubicBezTo>
                      <a:pt x="5650" y="4881"/>
                      <a:pt x="6086" y="3823"/>
                      <a:pt x="7192" y="3135"/>
                    </a:cubicBezTo>
                    <a:cubicBezTo>
                      <a:pt x="8293" y="2440"/>
                      <a:pt x="9196" y="1801"/>
                      <a:pt x="9639" y="1684"/>
                    </a:cubicBezTo>
                    <a:cubicBezTo>
                      <a:pt x="9645" y="1684"/>
                      <a:pt x="9639" y="430"/>
                      <a:pt x="9233" y="0"/>
                    </a:cubicBezTo>
                    <a:cubicBezTo>
                      <a:pt x="9233" y="0"/>
                      <a:pt x="7537" y="830"/>
                      <a:pt x="4820" y="830"/>
                    </a:cubicBezTo>
                    <a:cubicBezTo>
                      <a:pt x="2103" y="830"/>
                      <a:pt x="406" y="0"/>
                      <a:pt x="40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85"/>
              <p:cNvSpPr/>
              <p:nvPr/>
            </p:nvSpPr>
            <p:spPr>
              <a:xfrm>
                <a:off x="4427975" y="2144625"/>
                <a:ext cx="241150" cy="122050"/>
              </a:xfrm>
              <a:custGeom>
                <a:rect b="b" l="l" r="r" t="t"/>
                <a:pathLst>
                  <a:path extrusionOk="0" h="4882" w="9646">
                    <a:moveTo>
                      <a:pt x="413" y="1"/>
                    </a:moveTo>
                    <a:cubicBezTo>
                      <a:pt x="7" y="431"/>
                      <a:pt x="1" y="1685"/>
                      <a:pt x="1" y="1685"/>
                    </a:cubicBezTo>
                    <a:cubicBezTo>
                      <a:pt x="443" y="1802"/>
                      <a:pt x="1347" y="2447"/>
                      <a:pt x="2447" y="3136"/>
                    </a:cubicBezTo>
                    <a:cubicBezTo>
                      <a:pt x="3554" y="3824"/>
                      <a:pt x="3990" y="4881"/>
                      <a:pt x="4334" y="4881"/>
                    </a:cubicBezTo>
                    <a:lnTo>
                      <a:pt x="5305" y="4881"/>
                    </a:lnTo>
                    <a:cubicBezTo>
                      <a:pt x="5650" y="4881"/>
                      <a:pt x="6086" y="3824"/>
                      <a:pt x="7192" y="3136"/>
                    </a:cubicBezTo>
                    <a:cubicBezTo>
                      <a:pt x="8293" y="2447"/>
                      <a:pt x="9196" y="1802"/>
                      <a:pt x="9639" y="1685"/>
                    </a:cubicBezTo>
                    <a:cubicBezTo>
                      <a:pt x="9645" y="1685"/>
                      <a:pt x="9639" y="431"/>
                      <a:pt x="9233" y="1"/>
                    </a:cubicBezTo>
                    <a:cubicBezTo>
                      <a:pt x="9233" y="1"/>
                      <a:pt x="7537" y="837"/>
                      <a:pt x="4820" y="837"/>
                    </a:cubicBezTo>
                    <a:cubicBezTo>
                      <a:pt x="2103" y="837"/>
                      <a:pt x="413" y="1"/>
                      <a:pt x="4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85"/>
              <p:cNvSpPr/>
              <p:nvPr/>
            </p:nvSpPr>
            <p:spPr>
              <a:xfrm>
                <a:off x="4427975" y="2178600"/>
                <a:ext cx="240975" cy="88075"/>
              </a:xfrm>
              <a:custGeom>
                <a:rect b="b" l="l" r="r" t="t"/>
                <a:pathLst>
                  <a:path extrusionOk="0" h="3523" w="9639">
                    <a:moveTo>
                      <a:pt x="13" y="0"/>
                    </a:moveTo>
                    <a:cubicBezTo>
                      <a:pt x="1" y="197"/>
                      <a:pt x="1" y="326"/>
                      <a:pt x="1" y="326"/>
                    </a:cubicBezTo>
                    <a:cubicBezTo>
                      <a:pt x="443" y="443"/>
                      <a:pt x="1347" y="1082"/>
                      <a:pt x="2447" y="1771"/>
                    </a:cubicBezTo>
                    <a:cubicBezTo>
                      <a:pt x="3554" y="2465"/>
                      <a:pt x="3990" y="3522"/>
                      <a:pt x="4334" y="3522"/>
                    </a:cubicBezTo>
                    <a:lnTo>
                      <a:pt x="5305" y="3522"/>
                    </a:lnTo>
                    <a:cubicBezTo>
                      <a:pt x="5650" y="3522"/>
                      <a:pt x="6086" y="2465"/>
                      <a:pt x="7192" y="1771"/>
                    </a:cubicBezTo>
                    <a:cubicBezTo>
                      <a:pt x="8293" y="1082"/>
                      <a:pt x="9196" y="443"/>
                      <a:pt x="9639" y="326"/>
                    </a:cubicBezTo>
                    <a:cubicBezTo>
                      <a:pt x="9639" y="326"/>
                      <a:pt x="9639" y="197"/>
                      <a:pt x="9627" y="0"/>
                    </a:cubicBezTo>
                    <a:cubicBezTo>
                      <a:pt x="9172" y="129"/>
                      <a:pt x="8280" y="762"/>
                      <a:pt x="7192" y="1445"/>
                    </a:cubicBezTo>
                    <a:cubicBezTo>
                      <a:pt x="6086" y="2139"/>
                      <a:pt x="5650" y="3197"/>
                      <a:pt x="5305" y="3197"/>
                    </a:cubicBezTo>
                    <a:lnTo>
                      <a:pt x="4334" y="3197"/>
                    </a:lnTo>
                    <a:cubicBezTo>
                      <a:pt x="3990" y="3197"/>
                      <a:pt x="3554" y="2133"/>
                      <a:pt x="2447" y="1445"/>
                    </a:cubicBezTo>
                    <a:cubicBezTo>
                      <a:pt x="1359" y="762"/>
                      <a:pt x="468" y="129"/>
                      <a:pt x="1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280" name="Google Shape;19280;p85"/>
          <p:cNvGrpSpPr/>
          <p:nvPr/>
        </p:nvGrpSpPr>
        <p:grpSpPr>
          <a:xfrm>
            <a:off x="4331625" y="3022588"/>
            <a:ext cx="435225" cy="1370250"/>
            <a:chOff x="4331625" y="2992450"/>
            <a:chExt cx="435225" cy="1370250"/>
          </a:xfrm>
        </p:grpSpPr>
        <p:grpSp>
          <p:nvGrpSpPr>
            <p:cNvPr id="19281" name="Google Shape;19281;p85"/>
            <p:cNvGrpSpPr/>
            <p:nvPr/>
          </p:nvGrpSpPr>
          <p:grpSpPr>
            <a:xfrm>
              <a:off x="4331625" y="2992450"/>
              <a:ext cx="435225" cy="1370250"/>
              <a:chOff x="4331625" y="2992450"/>
              <a:chExt cx="435225" cy="1370250"/>
            </a:xfrm>
          </p:grpSpPr>
          <p:sp>
            <p:nvSpPr>
              <p:cNvPr id="19282" name="Google Shape;19282;p85"/>
              <p:cNvSpPr/>
              <p:nvPr/>
            </p:nvSpPr>
            <p:spPr>
              <a:xfrm>
                <a:off x="4331625" y="3172825"/>
                <a:ext cx="435225" cy="1189875"/>
              </a:xfrm>
              <a:custGeom>
                <a:rect b="b" l="l" r="r" t="t"/>
                <a:pathLst>
                  <a:path extrusionOk="0" h="47595" w="17409">
                    <a:moveTo>
                      <a:pt x="7149" y="1"/>
                    </a:moveTo>
                    <a:cubicBezTo>
                      <a:pt x="7149" y="1"/>
                      <a:pt x="6904" y="1765"/>
                      <a:pt x="6836" y="2010"/>
                    </a:cubicBezTo>
                    <a:cubicBezTo>
                      <a:pt x="6768" y="2256"/>
                      <a:pt x="6326" y="2453"/>
                      <a:pt x="5668" y="2662"/>
                    </a:cubicBezTo>
                    <a:cubicBezTo>
                      <a:pt x="5017" y="2877"/>
                      <a:pt x="3406" y="2711"/>
                      <a:pt x="2613" y="3203"/>
                    </a:cubicBezTo>
                    <a:cubicBezTo>
                      <a:pt x="1820" y="3689"/>
                      <a:pt x="1931" y="5828"/>
                      <a:pt x="1931" y="7094"/>
                    </a:cubicBezTo>
                    <a:cubicBezTo>
                      <a:pt x="1931" y="8354"/>
                      <a:pt x="1390" y="10727"/>
                      <a:pt x="1150" y="11814"/>
                    </a:cubicBezTo>
                    <a:cubicBezTo>
                      <a:pt x="910" y="12902"/>
                      <a:pt x="861" y="16179"/>
                      <a:pt x="831" y="17058"/>
                    </a:cubicBezTo>
                    <a:cubicBezTo>
                      <a:pt x="794" y="17937"/>
                      <a:pt x="658" y="19172"/>
                      <a:pt x="591" y="19701"/>
                    </a:cubicBezTo>
                    <a:cubicBezTo>
                      <a:pt x="523" y="20229"/>
                      <a:pt x="1" y="21569"/>
                      <a:pt x="468" y="22387"/>
                    </a:cubicBezTo>
                    <a:cubicBezTo>
                      <a:pt x="1072" y="23418"/>
                      <a:pt x="1448" y="23751"/>
                      <a:pt x="1632" y="23751"/>
                    </a:cubicBezTo>
                    <a:cubicBezTo>
                      <a:pt x="1692" y="23751"/>
                      <a:pt x="1732" y="23716"/>
                      <a:pt x="1753" y="23659"/>
                    </a:cubicBezTo>
                    <a:cubicBezTo>
                      <a:pt x="1876" y="23333"/>
                      <a:pt x="1230" y="22700"/>
                      <a:pt x="1163" y="22209"/>
                    </a:cubicBezTo>
                    <a:cubicBezTo>
                      <a:pt x="1107" y="21806"/>
                      <a:pt x="1220" y="21170"/>
                      <a:pt x="1354" y="21170"/>
                    </a:cubicBezTo>
                    <a:cubicBezTo>
                      <a:pt x="1384" y="21170"/>
                      <a:pt x="1415" y="21202"/>
                      <a:pt x="1445" y="21274"/>
                    </a:cubicBezTo>
                    <a:cubicBezTo>
                      <a:pt x="1578" y="21599"/>
                      <a:pt x="1559" y="22299"/>
                      <a:pt x="1840" y="22299"/>
                    </a:cubicBezTo>
                    <a:cubicBezTo>
                      <a:pt x="1883" y="22299"/>
                      <a:pt x="1933" y="22282"/>
                      <a:pt x="1992" y="22245"/>
                    </a:cubicBezTo>
                    <a:cubicBezTo>
                      <a:pt x="2287" y="22061"/>
                      <a:pt x="2232" y="20881"/>
                      <a:pt x="2146" y="20322"/>
                    </a:cubicBezTo>
                    <a:cubicBezTo>
                      <a:pt x="2035" y="19602"/>
                      <a:pt x="2140" y="19301"/>
                      <a:pt x="2195" y="18717"/>
                    </a:cubicBezTo>
                    <a:cubicBezTo>
                      <a:pt x="2244" y="18158"/>
                      <a:pt x="3203" y="14992"/>
                      <a:pt x="3369" y="13572"/>
                    </a:cubicBezTo>
                    <a:cubicBezTo>
                      <a:pt x="3640" y="11243"/>
                      <a:pt x="4586" y="7118"/>
                      <a:pt x="4586" y="7118"/>
                    </a:cubicBezTo>
                    <a:cubicBezTo>
                      <a:pt x="4721" y="7997"/>
                      <a:pt x="4648" y="10665"/>
                      <a:pt x="4678" y="12319"/>
                    </a:cubicBezTo>
                    <a:cubicBezTo>
                      <a:pt x="4715" y="13966"/>
                      <a:pt x="4457" y="15798"/>
                      <a:pt x="4334" y="18521"/>
                    </a:cubicBezTo>
                    <a:cubicBezTo>
                      <a:pt x="4224" y="20813"/>
                      <a:pt x="3418" y="28527"/>
                      <a:pt x="3732" y="31091"/>
                    </a:cubicBezTo>
                    <a:cubicBezTo>
                      <a:pt x="4045" y="33654"/>
                      <a:pt x="4015" y="35738"/>
                      <a:pt x="4254" y="37280"/>
                    </a:cubicBezTo>
                    <a:cubicBezTo>
                      <a:pt x="4494" y="38823"/>
                      <a:pt x="5355" y="42118"/>
                      <a:pt x="5269" y="42634"/>
                    </a:cubicBezTo>
                    <a:cubicBezTo>
                      <a:pt x="5195" y="43126"/>
                      <a:pt x="5244" y="43624"/>
                      <a:pt x="5410" y="44091"/>
                    </a:cubicBezTo>
                    <a:cubicBezTo>
                      <a:pt x="5545" y="44441"/>
                      <a:pt x="5090" y="45652"/>
                      <a:pt x="4949" y="46248"/>
                    </a:cubicBezTo>
                    <a:cubicBezTo>
                      <a:pt x="4808" y="46845"/>
                      <a:pt x="5521" y="47595"/>
                      <a:pt x="6141" y="47595"/>
                    </a:cubicBezTo>
                    <a:cubicBezTo>
                      <a:pt x="6762" y="47595"/>
                      <a:pt x="7481" y="46605"/>
                      <a:pt x="7377" y="46144"/>
                    </a:cubicBezTo>
                    <a:cubicBezTo>
                      <a:pt x="7272" y="45689"/>
                      <a:pt x="7211" y="44300"/>
                      <a:pt x="7328" y="43611"/>
                    </a:cubicBezTo>
                    <a:cubicBezTo>
                      <a:pt x="7444" y="42917"/>
                      <a:pt x="7162" y="42862"/>
                      <a:pt x="7162" y="42302"/>
                    </a:cubicBezTo>
                    <a:cubicBezTo>
                      <a:pt x="7162" y="41749"/>
                      <a:pt x="7377" y="37969"/>
                      <a:pt x="7401" y="34656"/>
                    </a:cubicBezTo>
                    <a:cubicBezTo>
                      <a:pt x="7408" y="33254"/>
                      <a:pt x="7518" y="32043"/>
                      <a:pt x="7869" y="28865"/>
                    </a:cubicBezTo>
                    <a:cubicBezTo>
                      <a:pt x="8305" y="24882"/>
                      <a:pt x="8698" y="21096"/>
                      <a:pt x="8698" y="21096"/>
                    </a:cubicBezTo>
                    <a:cubicBezTo>
                      <a:pt x="8698" y="21096"/>
                      <a:pt x="9086" y="24882"/>
                      <a:pt x="9522" y="28865"/>
                    </a:cubicBezTo>
                    <a:cubicBezTo>
                      <a:pt x="9872" y="32049"/>
                      <a:pt x="9983" y="33254"/>
                      <a:pt x="9989" y="34656"/>
                    </a:cubicBezTo>
                    <a:cubicBezTo>
                      <a:pt x="10014" y="37969"/>
                      <a:pt x="10229" y="41743"/>
                      <a:pt x="10229" y="42302"/>
                    </a:cubicBezTo>
                    <a:cubicBezTo>
                      <a:pt x="10229" y="42868"/>
                      <a:pt x="9946" y="42923"/>
                      <a:pt x="10063" y="43611"/>
                    </a:cubicBezTo>
                    <a:cubicBezTo>
                      <a:pt x="10180" y="44300"/>
                      <a:pt x="10118" y="45695"/>
                      <a:pt x="10014" y="46144"/>
                    </a:cubicBezTo>
                    <a:cubicBezTo>
                      <a:pt x="9909" y="46599"/>
                      <a:pt x="10628" y="47595"/>
                      <a:pt x="11249" y="47595"/>
                    </a:cubicBezTo>
                    <a:cubicBezTo>
                      <a:pt x="11870" y="47595"/>
                      <a:pt x="12583" y="46845"/>
                      <a:pt x="12442" y="46248"/>
                    </a:cubicBezTo>
                    <a:cubicBezTo>
                      <a:pt x="12307" y="45652"/>
                      <a:pt x="11846" y="44441"/>
                      <a:pt x="11981" y="44091"/>
                    </a:cubicBezTo>
                    <a:cubicBezTo>
                      <a:pt x="12147" y="43624"/>
                      <a:pt x="12196" y="43126"/>
                      <a:pt x="12128" y="42634"/>
                    </a:cubicBezTo>
                    <a:cubicBezTo>
                      <a:pt x="12036" y="42118"/>
                      <a:pt x="12897" y="38823"/>
                      <a:pt x="13143" y="37280"/>
                    </a:cubicBezTo>
                    <a:cubicBezTo>
                      <a:pt x="13382" y="35738"/>
                      <a:pt x="13352" y="33654"/>
                      <a:pt x="13665" y="31091"/>
                    </a:cubicBezTo>
                    <a:cubicBezTo>
                      <a:pt x="13972" y="28527"/>
                      <a:pt x="13167" y="20813"/>
                      <a:pt x="13063" y="18521"/>
                    </a:cubicBezTo>
                    <a:cubicBezTo>
                      <a:pt x="12934" y="15798"/>
                      <a:pt x="12675" y="13966"/>
                      <a:pt x="12712" y="12319"/>
                    </a:cubicBezTo>
                    <a:cubicBezTo>
                      <a:pt x="12749" y="10665"/>
                      <a:pt x="12669" y="7997"/>
                      <a:pt x="12804" y="7118"/>
                    </a:cubicBezTo>
                    <a:cubicBezTo>
                      <a:pt x="12804" y="7118"/>
                      <a:pt x="13757" y="11243"/>
                      <a:pt x="14028" y="13572"/>
                    </a:cubicBezTo>
                    <a:cubicBezTo>
                      <a:pt x="14187" y="14992"/>
                      <a:pt x="15146" y="18158"/>
                      <a:pt x="15202" y="18717"/>
                    </a:cubicBezTo>
                    <a:cubicBezTo>
                      <a:pt x="15257" y="19301"/>
                      <a:pt x="15355" y="19602"/>
                      <a:pt x="15251" y="20322"/>
                    </a:cubicBezTo>
                    <a:cubicBezTo>
                      <a:pt x="15165" y="20881"/>
                      <a:pt x="15109" y="22055"/>
                      <a:pt x="15405" y="22245"/>
                    </a:cubicBezTo>
                    <a:cubicBezTo>
                      <a:pt x="15463" y="22282"/>
                      <a:pt x="15512" y="22299"/>
                      <a:pt x="15555" y="22299"/>
                    </a:cubicBezTo>
                    <a:cubicBezTo>
                      <a:pt x="15833" y="22299"/>
                      <a:pt x="15818" y="21599"/>
                      <a:pt x="15952" y="21274"/>
                    </a:cubicBezTo>
                    <a:cubicBezTo>
                      <a:pt x="15982" y="21202"/>
                      <a:pt x="16013" y="21170"/>
                      <a:pt x="16042" y="21170"/>
                    </a:cubicBezTo>
                    <a:cubicBezTo>
                      <a:pt x="16176" y="21170"/>
                      <a:pt x="16290" y="21806"/>
                      <a:pt x="16234" y="22209"/>
                    </a:cubicBezTo>
                    <a:cubicBezTo>
                      <a:pt x="16161" y="22700"/>
                      <a:pt x="15521" y="23327"/>
                      <a:pt x="15638" y="23659"/>
                    </a:cubicBezTo>
                    <a:cubicBezTo>
                      <a:pt x="15659" y="23714"/>
                      <a:pt x="15699" y="23748"/>
                      <a:pt x="15758" y="23748"/>
                    </a:cubicBezTo>
                    <a:cubicBezTo>
                      <a:pt x="15944" y="23748"/>
                      <a:pt x="16323" y="23420"/>
                      <a:pt x="16923" y="22387"/>
                    </a:cubicBezTo>
                    <a:cubicBezTo>
                      <a:pt x="17408" y="21575"/>
                      <a:pt x="16886" y="20229"/>
                      <a:pt x="16812" y="19701"/>
                    </a:cubicBezTo>
                    <a:cubicBezTo>
                      <a:pt x="16745" y="19178"/>
                      <a:pt x="16609" y="17937"/>
                      <a:pt x="16579" y="17058"/>
                    </a:cubicBezTo>
                    <a:cubicBezTo>
                      <a:pt x="16542" y="16185"/>
                      <a:pt x="16499" y="12902"/>
                      <a:pt x="16253" y="11814"/>
                    </a:cubicBezTo>
                    <a:cubicBezTo>
                      <a:pt x="16013" y="10727"/>
                      <a:pt x="15478" y="8354"/>
                      <a:pt x="15478" y="7094"/>
                    </a:cubicBezTo>
                    <a:cubicBezTo>
                      <a:pt x="15478" y="5828"/>
                      <a:pt x="15589" y="3695"/>
                      <a:pt x="14796" y="3203"/>
                    </a:cubicBezTo>
                    <a:cubicBezTo>
                      <a:pt x="13997" y="2711"/>
                      <a:pt x="12393" y="2871"/>
                      <a:pt x="11735" y="2662"/>
                    </a:cubicBezTo>
                    <a:cubicBezTo>
                      <a:pt x="11083" y="2453"/>
                      <a:pt x="10641" y="2256"/>
                      <a:pt x="10567" y="2010"/>
                    </a:cubicBezTo>
                    <a:cubicBezTo>
                      <a:pt x="10499" y="1765"/>
                      <a:pt x="10260" y="1"/>
                      <a:pt x="10260" y="1"/>
                    </a:cubicBezTo>
                    <a:lnTo>
                      <a:pt x="8705" y="37"/>
                    </a:lnTo>
                    <a:lnTo>
                      <a:pt x="714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85"/>
              <p:cNvSpPr/>
              <p:nvPr/>
            </p:nvSpPr>
            <p:spPr>
              <a:xfrm>
                <a:off x="4473925" y="3018075"/>
                <a:ext cx="150475" cy="201175"/>
              </a:xfrm>
              <a:custGeom>
                <a:rect b="b" l="l" r="r" t="t"/>
                <a:pathLst>
                  <a:path extrusionOk="0" h="8047" w="6019">
                    <a:moveTo>
                      <a:pt x="3013" y="1"/>
                    </a:moveTo>
                    <a:cubicBezTo>
                      <a:pt x="56" y="1"/>
                      <a:pt x="1" y="1316"/>
                      <a:pt x="222" y="3916"/>
                    </a:cubicBezTo>
                    <a:cubicBezTo>
                      <a:pt x="437" y="6510"/>
                      <a:pt x="1974" y="8047"/>
                      <a:pt x="3013" y="8047"/>
                    </a:cubicBezTo>
                    <a:cubicBezTo>
                      <a:pt x="4051" y="8047"/>
                      <a:pt x="5582" y="6510"/>
                      <a:pt x="5803" y="3916"/>
                    </a:cubicBezTo>
                    <a:cubicBezTo>
                      <a:pt x="6018" y="1316"/>
                      <a:pt x="5963" y="1"/>
                      <a:pt x="30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85"/>
              <p:cNvSpPr/>
              <p:nvPr/>
            </p:nvSpPr>
            <p:spPr>
              <a:xfrm>
                <a:off x="4505900" y="3192950"/>
                <a:ext cx="86525" cy="38750"/>
              </a:xfrm>
              <a:custGeom>
                <a:rect b="b" l="l" r="r" t="t"/>
                <a:pathLst>
                  <a:path extrusionOk="0" h="1550" w="3461">
                    <a:moveTo>
                      <a:pt x="62" y="1"/>
                    </a:moveTo>
                    <a:cubicBezTo>
                      <a:pt x="43" y="142"/>
                      <a:pt x="25" y="283"/>
                      <a:pt x="0" y="419"/>
                    </a:cubicBezTo>
                    <a:cubicBezTo>
                      <a:pt x="547" y="1150"/>
                      <a:pt x="1205" y="1550"/>
                      <a:pt x="1734" y="1550"/>
                    </a:cubicBezTo>
                    <a:cubicBezTo>
                      <a:pt x="2262" y="1550"/>
                      <a:pt x="2920" y="1150"/>
                      <a:pt x="3461" y="419"/>
                    </a:cubicBezTo>
                    <a:cubicBezTo>
                      <a:pt x="3442" y="283"/>
                      <a:pt x="3418" y="142"/>
                      <a:pt x="3399" y="1"/>
                    </a:cubicBezTo>
                    <a:cubicBezTo>
                      <a:pt x="2865" y="683"/>
                      <a:pt x="2244" y="1052"/>
                      <a:pt x="1734" y="1052"/>
                    </a:cubicBezTo>
                    <a:cubicBezTo>
                      <a:pt x="1223" y="1052"/>
                      <a:pt x="596" y="683"/>
                      <a:pt x="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85"/>
              <p:cNvSpPr/>
              <p:nvPr/>
            </p:nvSpPr>
            <p:spPr>
              <a:xfrm>
                <a:off x="4465425" y="2992450"/>
                <a:ext cx="201850" cy="156325"/>
              </a:xfrm>
              <a:custGeom>
                <a:rect b="b" l="l" r="r" t="t"/>
                <a:pathLst>
                  <a:path extrusionOk="0" h="6253" w="8074">
                    <a:moveTo>
                      <a:pt x="3160" y="0"/>
                    </a:moveTo>
                    <a:cubicBezTo>
                      <a:pt x="1498" y="0"/>
                      <a:pt x="330" y="1278"/>
                      <a:pt x="187" y="2513"/>
                    </a:cubicBezTo>
                    <a:cubicBezTo>
                      <a:pt x="1" y="4124"/>
                      <a:pt x="402" y="6229"/>
                      <a:pt x="771" y="6229"/>
                    </a:cubicBezTo>
                    <a:cubicBezTo>
                      <a:pt x="779" y="6229"/>
                      <a:pt x="787" y="6228"/>
                      <a:pt x="796" y="6226"/>
                    </a:cubicBezTo>
                    <a:cubicBezTo>
                      <a:pt x="1131" y="6136"/>
                      <a:pt x="520" y="3966"/>
                      <a:pt x="1179" y="3966"/>
                    </a:cubicBezTo>
                    <a:cubicBezTo>
                      <a:pt x="1196" y="3966"/>
                      <a:pt x="1213" y="3967"/>
                      <a:pt x="1232" y="3970"/>
                    </a:cubicBezTo>
                    <a:cubicBezTo>
                      <a:pt x="1481" y="4008"/>
                      <a:pt x="1715" y="4025"/>
                      <a:pt x="1937" y="4025"/>
                    </a:cubicBezTo>
                    <a:cubicBezTo>
                      <a:pt x="3641" y="4025"/>
                      <a:pt x="4527" y="3023"/>
                      <a:pt x="4527" y="3023"/>
                    </a:cubicBezTo>
                    <a:cubicBezTo>
                      <a:pt x="4527" y="3023"/>
                      <a:pt x="5190" y="3810"/>
                      <a:pt x="5664" y="4001"/>
                    </a:cubicBezTo>
                    <a:cubicBezTo>
                      <a:pt x="6143" y="4197"/>
                      <a:pt x="5461" y="6121"/>
                      <a:pt x="5903" y="6250"/>
                    </a:cubicBezTo>
                    <a:cubicBezTo>
                      <a:pt x="5908" y="6252"/>
                      <a:pt x="5913" y="6253"/>
                      <a:pt x="5918" y="6253"/>
                    </a:cubicBezTo>
                    <a:cubicBezTo>
                      <a:pt x="6362" y="6253"/>
                      <a:pt x="8074" y="788"/>
                      <a:pt x="4938" y="460"/>
                    </a:cubicBezTo>
                    <a:cubicBezTo>
                      <a:pt x="4305" y="138"/>
                      <a:pt x="3706" y="0"/>
                      <a:pt x="316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86" name="Google Shape;19286;p85"/>
            <p:cNvGrpSpPr/>
            <p:nvPr/>
          </p:nvGrpSpPr>
          <p:grpSpPr>
            <a:xfrm>
              <a:off x="4415850" y="3599250"/>
              <a:ext cx="266625" cy="293850"/>
              <a:chOff x="4415850" y="3599250"/>
              <a:chExt cx="266625" cy="293850"/>
            </a:xfrm>
          </p:grpSpPr>
          <p:sp>
            <p:nvSpPr>
              <p:cNvPr id="19287" name="Google Shape;19287;p85"/>
              <p:cNvSpPr/>
              <p:nvPr/>
            </p:nvSpPr>
            <p:spPr>
              <a:xfrm>
                <a:off x="4423375" y="3863550"/>
                <a:ext cx="108500" cy="29550"/>
              </a:xfrm>
              <a:custGeom>
                <a:rect b="b" l="l" r="r" t="t"/>
                <a:pathLst>
                  <a:path extrusionOk="0" h="1182" w="4340">
                    <a:moveTo>
                      <a:pt x="37" y="1"/>
                    </a:moveTo>
                    <a:cubicBezTo>
                      <a:pt x="19" y="407"/>
                      <a:pt x="7" y="806"/>
                      <a:pt x="0" y="1181"/>
                    </a:cubicBezTo>
                    <a:lnTo>
                      <a:pt x="4211" y="1181"/>
                    </a:lnTo>
                    <a:cubicBezTo>
                      <a:pt x="4260" y="782"/>
                      <a:pt x="4297" y="388"/>
                      <a:pt x="434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85"/>
              <p:cNvSpPr/>
              <p:nvPr/>
            </p:nvSpPr>
            <p:spPr>
              <a:xfrm>
                <a:off x="4566425" y="3863550"/>
                <a:ext cx="108525" cy="29550"/>
              </a:xfrm>
              <a:custGeom>
                <a:rect b="b" l="l" r="r" t="t"/>
                <a:pathLst>
                  <a:path extrusionOk="0" h="1182" w="4341">
                    <a:moveTo>
                      <a:pt x="1" y="1"/>
                    </a:moveTo>
                    <a:cubicBezTo>
                      <a:pt x="44" y="388"/>
                      <a:pt x="87" y="782"/>
                      <a:pt x="130" y="1181"/>
                    </a:cubicBezTo>
                    <a:lnTo>
                      <a:pt x="4341" y="1181"/>
                    </a:lnTo>
                    <a:cubicBezTo>
                      <a:pt x="4334" y="806"/>
                      <a:pt x="4322" y="407"/>
                      <a:pt x="43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85"/>
              <p:cNvSpPr/>
              <p:nvPr/>
            </p:nvSpPr>
            <p:spPr>
              <a:xfrm>
                <a:off x="4415850" y="3617700"/>
                <a:ext cx="133400" cy="269700"/>
              </a:xfrm>
              <a:custGeom>
                <a:rect b="b" l="l" r="r" t="t"/>
                <a:pathLst>
                  <a:path extrusionOk="0" h="10788" w="5336">
                    <a:moveTo>
                      <a:pt x="1008" y="0"/>
                    </a:moveTo>
                    <a:cubicBezTo>
                      <a:pt x="492" y="2324"/>
                      <a:pt x="0" y="10788"/>
                      <a:pt x="0" y="10788"/>
                    </a:cubicBezTo>
                    <a:lnTo>
                      <a:pt x="4942" y="10788"/>
                    </a:lnTo>
                    <a:cubicBezTo>
                      <a:pt x="4942" y="9644"/>
                      <a:pt x="5336" y="6411"/>
                      <a:pt x="5336" y="6411"/>
                    </a:cubicBezTo>
                    <a:lnTo>
                      <a:pt x="5336" y="726"/>
                    </a:lnTo>
                    <a:cubicBezTo>
                      <a:pt x="5022" y="363"/>
                      <a:pt x="1008" y="0"/>
                      <a:pt x="10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85"/>
              <p:cNvSpPr/>
              <p:nvPr/>
            </p:nvSpPr>
            <p:spPr>
              <a:xfrm>
                <a:off x="4428900" y="3599250"/>
                <a:ext cx="120350" cy="36600"/>
              </a:xfrm>
              <a:custGeom>
                <a:rect b="b" l="l" r="r" t="t"/>
                <a:pathLst>
                  <a:path extrusionOk="0" h="1464" w="4814">
                    <a:moveTo>
                      <a:pt x="529" y="1"/>
                    </a:moveTo>
                    <a:cubicBezTo>
                      <a:pt x="1" y="1"/>
                      <a:pt x="81" y="1464"/>
                      <a:pt x="443" y="1464"/>
                    </a:cubicBezTo>
                    <a:lnTo>
                      <a:pt x="4814" y="1464"/>
                    </a:lnTo>
                    <a:lnTo>
                      <a:pt x="48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85"/>
              <p:cNvSpPr/>
              <p:nvPr/>
            </p:nvSpPr>
            <p:spPr>
              <a:xfrm>
                <a:off x="4416000" y="3857575"/>
                <a:ext cx="124950" cy="29525"/>
              </a:xfrm>
              <a:custGeom>
                <a:rect b="b" l="l" r="r" t="t"/>
                <a:pathLst>
                  <a:path extrusionOk="0" h="1181" w="4998">
                    <a:moveTo>
                      <a:pt x="68" y="0"/>
                    </a:moveTo>
                    <a:cubicBezTo>
                      <a:pt x="31" y="615"/>
                      <a:pt x="6" y="1045"/>
                      <a:pt x="0" y="1180"/>
                    </a:cubicBezTo>
                    <a:lnTo>
                      <a:pt x="4936" y="1180"/>
                    </a:lnTo>
                    <a:cubicBezTo>
                      <a:pt x="4936" y="885"/>
                      <a:pt x="4961" y="467"/>
                      <a:pt x="49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85"/>
              <p:cNvSpPr/>
              <p:nvPr/>
            </p:nvSpPr>
            <p:spPr>
              <a:xfrm>
                <a:off x="4549225" y="3617700"/>
                <a:ext cx="133250" cy="269700"/>
              </a:xfrm>
              <a:custGeom>
                <a:rect b="b" l="l" r="r" t="t"/>
                <a:pathLst>
                  <a:path extrusionOk="0" h="10788" w="5330">
                    <a:moveTo>
                      <a:pt x="4328" y="0"/>
                    </a:moveTo>
                    <a:cubicBezTo>
                      <a:pt x="4328" y="0"/>
                      <a:pt x="320" y="363"/>
                      <a:pt x="1" y="726"/>
                    </a:cubicBezTo>
                    <a:lnTo>
                      <a:pt x="1" y="6411"/>
                    </a:lnTo>
                    <a:cubicBezTo>
                      <a:pt x="1" y="6411"/>
                      <a:pt x="394" y="9644"/>
                      <a:pt x="394" y="10788"/>
                    </a:cubicBezTo>
                    <a:lnTo>
                      <a:pt x="5330" y="10788"/>
                    </a:lnTo>
                    <a:cubicBezTo>
                      <a:pt x="5330" y="10788"/>
                      <a:pt x="4844" y="2324"/>
                      <a:pt x="43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85"/>
              <p:cNvSpPr/>
              <p:nvPr/>
            </p:nvSpPr>
            <p:spPr>
              <a:xfrm>
                <a:off x="4549225" y="3599250"/>
                <a:ext cx="120200" cy="36600"/>
              </a:xfrm>
              <a:custGeom>
                <a:rect b="b" l="l" r="r" t="t"/>
                <a:pathLst>
                  <a:path extrusionOk="0" h="1464" w="4808">
                    <a:moveTo>
                      <a:pt x="1" y="1"/>
                    </a:moveTo>
                    <a:lnTo>
                      <a:pt x="1" y="1464"/>
                    </a:lnTo>
                    <a:lnTo>
                      <a:pt x="4365" y="1464"/>
                    </a:lnTo>
                    <a:cubicBezTo>
                      <a:pt x="4727" y="1464"/>
                      <a:pt x="4807" y="1"/>
                      <a:pt x="428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85"/>
              <p:cNvSpPr/>
              <p:nvPr/>
            </p:nvSpPr>
            <p:spPr>
              <a:xfrm>
                <a:off x="4557375" y="3857575"/>
                <a:ext cx="125100" cy="29525"/>
              </a:xfrm>
              <a:custGeom>
                <a:rect b="b" l="l" r="r" t="t"/>
                <a:pathLst>
                  <a:path extrusionOk="0" h="1181" w="5004">
                    <a:moveTo>
                      <a:pt x="0" y="0"/>
                    </a:moveTo>
                    <a:cubicBezTo>
                      <a:pt x="37" y="467"/>
                      <a:pt x="68" y="885"/>
                      <a:pt x="68" y="1180"/>
                    </a:cubicBezTo>
                    <a:lnTo>
                      <a:pt x="5004" y="1180"/>
                    </a:lnTo>
                    <a:cubicBezTo>
                      <a:pt x="4998" y="1045"/>
                      <a:pt x="4973" y="615"/>
                      <a:pt x="493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85"/>
              <p:cNvSpPr/>
              <p:nvPr/>
            </p:nvSpPr>
            <p:spPr>
              <a:xfrm>
                <a:off x="4416000" y="3857575"/>
                <a:ext cx="266475" cy="29525"/>
              </a:xfrm>
              <a:custGeom>
                <a:rect b="b" l="l" r="r" t="t"/>
                <a:pathLst>
                  <a:path extrusionOk="0" h="1181" w="10659">
                    <a:moveTo>
                      <a:pt x="68" y="0"/>
                    </a:moveTo>
                    <a:cubicBezTo>
                      <a:pt x="31" y="615"/>
                      <a:pt x="6" y="1045"/>
                      <a:pt x="0" y="1180"/>
                    </a:cubicBezTo>
                    <a:lnTo>
                      <a:pt x="4936" y="1180"/>
                    </a:lnTo>
                    <a:cubicBezTo>
                      <a:pt x="4936" y="885"/>
                      <a:pt x="4961" y="461"/>
                      <a:pt x="4998" y="0"/>
                    </a:cubicBezTo>
                    <a:close/>
                    <a:moveTo>
                      <a:pt x="5655" y="0"/>
                    </a:moveTo>
                    <a:cubicBezTo>
                      <a:pt x="5692" y="461"/>
                      <a:pt x="5717" y="885"/>
                      <a:pt x="5723" y="1180"/>
                    </a:cubicBezTo>
                    <a:lnTo>
                      <a:pt x="10659" y="1180"/>
                    </a:lnTo>
                    <a:cubicBezTo>
                      <a:pt x="10653" y="1045"/>
                      <a:pt x="10628" y="615"/>
                      <a:pt x="1058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296" name="Google Shape;19296;p85"/>
          <p:cNvGrpSpPr/>
          <p:nvPr/>
        </p:nvGrpSpPr>
        <p:grpSpPr>
          <a:xfrm>
            <a:off x="998276" y="1542725"/>
            <a:ext cx="1785800" cy="2843650"/>
            <a:chOff x="998276" y="1542725"/>
            <a:chExt cx="1785800" cy="2843650"/>
          </a:xfrm>
        </p:grpSpPr>
        <p:sp>
          <p:nvSpPr>
            <p:cNvPr id="19297" name="Google Shape;19297;p85"/>
            <p:cNvSpPr/>
            <p:nvPr/>
          </p:nvSpPr>
          <p:spPr>
            <a:xfrm>
              <a:off x="998276" y="1542725"/>
              <a:ext cx="1785800" cy="2843650"/>
            </a:xfrm>
            <a:custGeom>
              <a:rect b="b" l="l" r="r" t="t"/>
              <a:pathLst>
                <a:path extrusionOk="0" h="113746" w="71432">
                  <a:moveTo>
                    <a:pt x="70079" y="101052"/>
                  </a:moveTo>
                  <a:cubicBezTo>
                    <a:pt x="69821" y="95870"/>
                    <a:pt x="67719" y="85439"/>
                    <a:pt x="65955" y="80252"/>
                  </a:cubicBezTo>
                  <a:cubicBezTo>
                    <a:pt x="64682" y="75211"/>
                    <a:pt x="64375" y="68825"/>
                    <a:pt x="64190" y="64535"/>
                  </a:cubicBezTo>
                  <a:cubicBezTo>
                    <a:pt x="64012" y="60422"/>
                    <a:pt x="62137" y="53446"/>
                    <a:pt x="61252" y="45222"/>
                  </a:cubicBezTo>
                  <a:cubicBezTo>
                    <a:pt x="60226" y="39124"/>
                    <a:pt x="58240" y="37802"/>
                    <a:pt x="53176" y="36118"/>
                  </a:cubicBezTo>
                  <a:cubicBezTo>
                    <a:pt x="51264" y="35454"/>
                    <a:pt x="49574" y="34791"/>
                    <a:pt x="48326" y="34428"/>
                  </a:cubicBezTo>
                  <a:cubicBezTo>
                    <a:pt x="45246" y="33518"/>
                    <a:pt x="42671" y="32811"/>
                    <a:pt x="42671" y="32811"/>
                  </a:cubicBezTo>
                  <a:cubicBezTo>
                    <a:pt x="40175" y="32037"/>
                    <a:pt x="40833" y="28994"/>
                    <a:pt x="42302" y="26154"/>
                  </a:cubicBezTo>
                  <a:cubicBezTo>
                    <a:pt x="43433" y="23972"/>
                    <a:pt x="46377" y="21268"/>
                    <a:pt x="47527" y="16264"/>
                  </a:cubicBezTo>
                  <a:cubicBezTo>
                    <a:pt x="47729" y="17432"/>
                    <a:pt x="47822" y="18612"/>
                    <a:pt x="47797" y="19786"/>
                  </a:cubicBezTo>
                  <a:cubicBezTo>
                    <a:pt x="47773" y="21594"/>
                    <a:pt x="47570" y="23468"/>
                    <a:pt x="48221" y="25152"/>
                  </a:cubicBezTo>
                  <a:cubicBezTo>
                    <a:pt x="48768" y="26566"/>
                    <a:pt x="49881" y="27697"/>
                    <a:pt x="51092" y="28601"/>
                  </a:cubicBezTo>
                  <a:cubicBezTo>
                    <a:pt x="52438" y="29603"/>
                    <a:pt x="54141" y="30402"/>
                    <a:pt x="55751" y="29935"/>
                  </a:cubicBezTo>
                  <a:cubicBezTo>
                    <a:pt x="53618" y="28558"/>
                    <a:pt x="53514" y="25503"/>
                    <a:pt x="53944" y="23007"/>
                  </a:cubicBezTo>
                  <a:cubicBezTo>
                    <a:pt x="54429" y="20211"/>
                    <a:pt x="55302" y="17500"/>
                    <a:pt x="56525" y="14937"/>
                  </a:cubicBezTo>
                  <a:cubicBezTo>
                    <a:pt x="57460" y="12988"/>
                    <a:pt x="58622" y="11070"/>
                    <a:pt x="58861" y="8919"/>
                  </a:cubicBezTo>
                  <a:cubicBezTo>
                    <a:pt x="59292" y="5016"/>
                    <a:pt x="56286" y="1414"/>
                    <a:pt x="52438" y="639"/>
                  </a:cubicBezTo>
                  <a:cubicBezTo>
                    <a:pt x="49242" y="0"/>
                    <a:pt x="45793" y="1186"/>
                    <a:pt x="43587" y="3553"/>
                  </a:cubicBezTo>
                  <a:cubicBezTo>
                    <a:pt x="41491" y="2022"/>
                    <a:pt x="38651" y="1014"/>
                    <a:pt x="35073" y="744"/>
                  </a:cubicBezTo>
                  <a:cubicBezTo>
                    <a:pt x="30303" y="160"/>
                    <a:pt x="24821" y="1113"/>
                    <a:pt x="21944" y="4727"/>
                  </a:cubicBezTo>
                  <a:cubicBezTo>
                    <a:pt x="21434" y="5354"/>
                    <a:pt x="21028" y="6055"/>
                    <a:pt x="20733" y="6805"/>
                  </a:cubicBezTo>
                  <a:cubicBezTo>
                    <a:pt x="20137" y="8433"/>
                    <a:pt x="20297" y="10247"/>
                    <a:pt x="21169" y="11747"/>
                  </a:cubicBezTo>
                  <a:cubicBezTo>
                    <a:pt x="21335" y="11703"/>
                    <a:pt x="21501" y="11673"/>
                    <a:pt x="21667" y="11636"/>
                  </a:cubicBezTo>
                  <a:cubicBezTo>
                    <a:pt x="21839" y="12705"/>
                    <a:pt x="22159" y="13732"/>
                    <a:pt x="22141" y="15047"/>
                  </a:cubicBezTo>
                  <a:cubicBezTo>
                    <a:pt x="22104" y="17371"/>
                    <a:pt x="19762" y="18871"/>
                    <a:pt x="19928" y="19737"/>
                  </a:cubicBezTo>
                  <a:cubicBezTo>
                    <a:pt x="20069" y="20426"/>
                    <a:pt x="21200" y="20579"/>
                    <a:pt x="21852" y="20579"/>
                  </a:cubicBezTo>
                  <a:cubicBezTo>
                    <a:pt x="22036" y="20579"/>
                    <a:pt x="22159" y="20573"/>
                    <a:pt x="22159" y="20573"/>
                  </a:cubicBezTo>
                  <a:cubicBezTo>
                    <a:pt x="22546" y="21421"/>
                    <a:pt x="21489" y="22048"/>
                    <a:pt x="21471" y="22571"/>
                  </a:cubicBezTo>
                  <a:cubicBezTo>
                    <a:pt x="21452" y="23087"/>
                    <a:pt x="22122" y="23438"/>
                    <a:pt x="22122" y="23438"/>
                  </a:cubicBezTo>
                  <a:cubicBezTo>
                    <a:pt x="22122" y="23438"/>
                    <a:pt x="21471" y="23733"/>
                    <a:pt x="22122" y="24489"/>
                  </a:cubicBezTo>
                  <a:cubicBezTo>
                    <a:pt x="22768" y="25269"/>
                    <a:pt x="22159" y="25435"/>
                    <a:pt x="22122" y="26800"/>
                  </a:cubicBezTo>
                  <a:cubicBezTo>
                    <a:pt x="22091" y="27925"/>
                    <a:pt x="23493" y="28164"/>
                    <a:pt x="25023" y="28164"/>
                  </a:cubicBezTo>
                  <a:cubicBezTo>
                    <a:pt x="25380" y="28164"/>
                    <a:pt x="25743" y="28146"/>
                    <a:pt x="26093" y="28134"/>
                  </a:cubicBezTo>
                  <a:cubicBezTo>
                    <a:pt x="26191" y="28128"/>
                    <a:pt x="26296" y="28121"/>
                    <a:pt x="26388" y="28121"/>
                  </a:cubicBezTo>
                  <a:cubicBezTo>
                    <a:pt x="28078" y="28121"/>
                    <a:pt x="30426" y="28509"/>
                    <a:pt x="30844" y="30365"/>
                  </a:cubicBezTo>
                  <a:cubicBezTo>
                    <a:pt x="31305" y="32326"/>
                    <a:pt x="30801" y="32959"/>
                    <a:pt x="29179" y="33500"/>
                  </a:cubicBezTo>
                  <a:cubicBezTo>
                    <a:pt x="27556" y="34041"/>
                    <a:pt x="26585" y="34330"/>
                    <a:pt x="24753" y="34864"/>
                  </a:cubicBezTo>
                  <a:cubicBezTo>
                    <a:pt x="23505" y="35086"/>
                    <a:pt x="22694" y="35233"/>
                    <a:pt x="18950" y="36481"/>
                  </a:cubicBezTo>
                  <a:cubicBezTo>
                    <a:pt x="16406" y="37262"/>
                    <a:pt x="10861" y="38743"/>
                    <a:pt x="10136" y="48080"/>
                  </a:cubicBezTo>
                  <a:cubicBezTo>
                    <a:pt x="9109" y="55278"/>
                    <a:pt x="8569" y="60662"/>
                    <a:pt x="7640" y="66151"/>
                  </a:cubicBezTo>
                  <a:cubicBezTo>
                    <a:pt x="7198" y="70263"/>
                    <a:pt x="7044" y="76601"/>
                    <a:pt x="5139" y="81278"/>
                  </a:cubicBezTo>
                  <a:cubicBezTo>
                    <a:pt x="3497" y="86521"/>
                    <a:pt x="2987" y="95870"/>
                    <a:pt x="2496" y="100960"/>
                  </a:cubicBezTo>
                  <a:cubicBezTo>
                    <a:pt x="1912" y="106006"/>
                    <a:pt x="184" y="113192"/>
                    <a:pt x="0" y="113653"/>
                  </a:cubicBezTo>
                  <a:lnTo>
                    <a:pt x="6743" y="113653"/>
                  </a:lnTo>
                  <a:cubicBezTo>
                    <a:pt x="6743" y="113653"/>
                    <a:pt x="8716" y="106154"/>
                    <a:pt x="10480" y="102331"/>
                  </a:cubicBezTo>
                  <a:cubicBezTo>
                    <a:pt x="12435" y="98022"/>
                    <a:pt x="14058" y="88113"/>
                    <a:pt x="14002" y="86079"/>
                  </a:cubicBezTo>
                  <a:cubicBezTo>
                    <a:pt x="13929" y="84063"/>
                    <a:pt x="15096" y="78168"/>
                    <a:pt x="15668" y="75205"/>
                  </a:cubicBezTo>
                  <a:cubicBezTo>
                    <a:pt x="16682" y="69981"/>
                    <a:pt x="17186" y="59537"/>
                    <a:pt x="17186" y="59537"/>
                  </a:cubicBezTo>
                  <a:cubicBezTo>
                    <a:pt x="17186" y="59537"/>
                    <a:pt x="19940" y="72624"/>
                    <a:pt x="19977" y="77756"/>
                  </a:cubicBezTo>
                  <a:cubicBezTo>
                    <a:pt x="19995" y="82895"/>
                    <a:pt x="18827" y="85722"/>
                    <a:pt x="18606" y="88531"/>
                  </a:cubicBezTo>
                  <a:cubicBezTo>
                    <a:pt x="18121" y="91482"/>
                    <a:pt x="17137" y="94795"/>
                    <a:pt x="15963" y="98618"/>
                  </a:cubicBezTo>
                  <a:cubicBezTo>
                    <a:pt x="15084" y="101851"/>
                    <a:pt x="13517" y="106990"/>
                    <a:pt x="14543" y="113745"/>
                  </a:cubicBezTo>
                  <a:lnTo>
                    <a:pt x="56698" y="113598"/>
                  </a:lnTo>
                  <a:cubicBezTo>
                    <a:pt x="57730" y="105963"/>
                    <a:pt x="56212" y="101943"/>
                    <a:pt x="55524" y="98618"/>
                  </a:cubicBezTo>
                  <a:cubicBezTo>
                    <a:pt x="54940" y="95090"/>
                    <a:pt x="53932" y="92951"/>
                    <a:pt x="52979" y="89804"/>
                  </a:cubicBezTo>
                  <a:cubicBezTo>
                    <a:pt x="52192" y="87062"/>
                    <a:pt x="51079" y="83485"/>
                    <a:pt x="51116" y="78346"/>
                  </a:cubicBezTo>
                  <a:cubicBezTo>
                    <a:pt x="51135" y="73208"/>
                    <a:pt x="54497" y="58812"/>
                    <a:pt x="54497" y="58812"/>
                  </a:cubicBezTo>
                  <a:cubicBezTo>
                    <a:pt x="54497" y="58812"/>
                    <a:pt x="55880" y="72310"/>
                    <a:pt x="56261" y="75015"/>
                  </a:cubicBezTo>
                  <a:cubicBezTo>
                    <a:pt x="56864" y="79299"/>
                    <a:pt x="58886" y="84413"/>
                    <a:pt x="58757" y="86423"/>
                  </a:cubicBezTo>
                  <a:cubicBezTo>
                    <a:pt x="58548" y="89810"/>
                    <a:pt x="60625" y="99669"/>
                    <a:pt x="61842" y="101993"/>
                  </a:cubicBezTo>
                  <a:cubicBezTo>
                    <a:pt x="63059" y="104304"/>
                    <a:pt x="65955" y="113598"/>
                    <a:pt x="65955" y="113598"/>
                  </a:cubicBezTo>
                  <a:lnTo>
                    <a:pt x="71431" y="113659"/>
                  </a:lnTo>
                  <a:cubicBezTo>
                    <a:pt x="71229" y="113198"/>
                    <a:pt x="70313" y="106449"/>
                    <a:pt x="70079" y="101052"/>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98" name="Google Shape;19298;p85"/>
            <p:cNvGrpSpPr/>
            <p:nvPr/>
          </p:nvGrpSpPr>
          <p:grpSpPr>
            <a:xfrm>
              <a:off x="1459126" y="1614025"/>
              <a:ext cx="848725" cy="2691675"/>
              <a:chOff x="1459126" y="1614025"/>
              <a:chExt cx="848725" cy="2691675"/>
            </a:xfrm>
          </p:grpSpPr>
          <p:sp>
            <p:nvSpPr>
              <p:cNvPr id="19299" name="Google Shape;19299;p85"/>
              <p:cNvSpPr/>
              <p:nvPr/>
            </p:nvSpPr>
            <p:spPr>
              <a:xfrm>
                <a:off x="1577901" y="1614025"/>
                <a:ext cx="587050" cy="514500"/>
              </a:xfrm>
              <a:custGeom>
                <a:rect b="b" l="l" r="r" t="t"/>
                <a:pathLst>
                  <a:path extrusionOk="0" h="20580" w="23482">
                    <a:moveTo>
                      <a:pt x="11163" y="0"/>
                    </a:moveTo>
                    <a:cubicBezTo>
                      <a:pt x="4402" y="0"/>
                      <a:pt x="603" y="2680"/>
                      <a:pt x="308" y="6626"/>
                    </a:cubicBezTo>
                    <a:cubicBezTo>
                      <a:pt x="1" y="10640"/>
                      <a:pt x="1820" y="11931"/>
                      <a:pt x="4383" y="11931"/>
                    </a:cubicBezTo>
                    <a:cubicBezTo>
                      <a:pt x="4635" y="11931"/>
                      <a:pt x="4887" y="11919"/>
                      <a:pt x="5145" y="11894"/>
                    </a:cubicBezTo>
                    <a:cubicBezTo>
                      <a:pt x="5145" y="11894"/>
                      <a:pt x="5373" y="11876"/>
                      <a:pt x="5668" y="11876"/>
                    </a:cubicBezTo>
                    <a:cubicBezTo>
                      <a:pt x="6246" y="11876"/>
                      <a:pt x="7088" y="11943"/>
                      <a:pt x="7088" y="12318"/>
                    </a:cubicBezTo>
                    <a:cubicBezTo>
                      <a:pt x="7088" y="12878"/>
                      <a:pt x="6903" y="14390"/>
                      <a:pt x="8139" y="14427"/>
                    </a:cubicBezTo>
                    <a:cubicBezTo>
                      <a:pt x="8557" y="14445"/>
                      <a:pt x="8944" y="14451"/>
                      <a:pt x="9276" y="14451"/>
                    </a:cubicBezTo>
                    <a:cubicBezTo>
                      <a:pt x="9946" y="14451"/>
                      <a:pt x="10395" y="14427"/>
                      <a:pt x="10395" y="14427"/>
                    </a:cubicBezTo>
                    <a:cubicBezTo>
                      <a:pt x="10395" y="14427"/>
                      <a:pt x="10745" y="16129"/>
                      <a:pt x="11489" y="16480"/>
                    </a:cubicBezTo>
                    <a:cubicBezTo>
                      <a:pt x="12226" y="16848"/>
                      <a:pt x="11931" y="17512"/>
                      <a:pt x="12153" y="17899"/>
                    </a:cubicBezTo>
                    <a:cubicBezTo>
                      <a:pt x="12374" y="18268"/>
                      <a:pt x="13259" y="18699"/>
                      <a:pt x="13609" y="19270"/>
                    </a:cubicBezTo>
                    <a:cubicBezTo>
                      <a:pt x="13966" y="19823"/>
                      <a:pt x="14113" y="20561"/>
                      <a:pt x="14704" y="20579"/>
                    </a:cubicBezTo>
                    <a:lnTo>
                      <a:pt x="14734" y="20579"/>
                    </a:lnTo>
                    <a:cubicBezTo>
                      <a:pt x="15331" y="20579"/>
                      <a:pt x="15785" y="20088"/>
                      <a:pt x="15404" y="19307"/>
                    </a:cubicBezTo>
                    <a:cubicBezTo>
                      <a:pt x="14999" y="18490"/>
                      <a:pt x="14611" y="17770"/>
                      <a:pt x="14870" y="17697"/>
                    </a:cubicBezTo>
                    <a:cubicBezTo>
                      <a:pt x="14876" y="17697"/>
                      <a:pt x="14888" y="17697"/>
                      <a:pt x="14894" y="17697"/>
                    </a:cubicBezTo>
                    <a:cubicBezTo>
                      <a:pt x="15128" y="17697"/>
                      <a:pt x="16037" y="18004"/>
                      <a:pt x="17015" y="18004"/>
                    </a:cubicBezTo>
                    <a:cubicBezTo>
                      <a:pt x="17593" y="18004"/>
                      <a:pt x="18195" y="17893"/>
                      <a:pt x="18693" y="17549"/>
                    </a:cubicBezTo>
                    <a:cubicBezTo>
                      <a:pt x="20094" y="16590"/>
                      <a:pt x="22037" y="15385"/>
                      <a:pt x="21115" y="12595"/>
                    </a:cubicBezTo>
                    <a:lnTo>
                      <a:pt x="21115" y="12595"/>
                    </a:lnTo>
                    <a:lnTo>
                      <a:pt x="21164" y="12595"/>
                    </a:lnTo>
                    <a:cubicBezTo>
                      <a:pt x="21471" y="12595"/>
                      <a:pt x="23020" y="12478"/>
                      <a:pt x="23241" y="10062"/>
                    </a:cubicBezTo>
                    <a:cubicBezTo>
                      <a:pt x="23481" y="7382"/>
                      <a:pt x="21889" y="799"/>
                      <a:pt x="13597" y="99"/>
                    </a:cubicBezTo>
                    <a:cubicBezTo>
                      <a:pt x="12743" y="31"/>
                      <a:pt x="11938" y="0"/>
                      <a:pt x="111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00" name="Google Shape;19300;p85"/>
              <p:cNvGrpSpPr/>
              <p:nvPr/>
            </p:nvGrpSpPr>
            <p:grpSpPr>
              <a:xfrm>
                <a:off x="1459126" y="2549075"/>
                <a:ext cx="848725" cy="608875"/>
                <a:chOff x="1459126" y="2549075"/>
                <a:chExt cx="848725" cy="608875"/>
              </a:xfrm>
            </p:grpSpPr>
            <p:sp>
              <p:nvSpPr>
                <p:cNvPr id="19301" name="Google Shape;19301;p85"/>
                <p:cNvSpPr/>
                <p:nvPr/>
              </p:nvSpPr>
              <p:spPr>
                <a:xfrm>
                  <a:off x="1912751" y="2564925"/>
                  <a:ext cx="395100" cy="593025"/>
                </a:xfrm>
                <a:custGeom>
                  <a:rect b="b" l="l" r="r" t="t"/>
                  <a:pathLst>
                    <a:path extrusionOk="0" h="23721" w="15804">
                      <a:moveTo>
                        <a:pt x="4850" y="6"/>
                      </a:moveTo>
                      <a:cubicBezTo>
                        <a:pt x="4137" y="6"/>
                        <a:pt x="2736" y="234"/>
                        <a:pt x="2275" y="1973"/>
                      </a:cubicBezTo>
                      <a:cubicBezTo>
                        <a:pt x="1666" y="4321"/>
                        <a:pt x="129" y="7241"/>
                        <a:pt x="904" y="10603"/>
                      </a:cubicBezTo>
                      <a:cubicBezTo>
                        <a:pt x="1666" y="13965"/>
                        <a:pt x="0" y="16904"/>
                        <a:pt x="1740" y="18754"/>
                      </a:cubicBezTo>
                      <a:cubicBezTo>
                        <a:pt x="3418" y="20555"/>
                        <a:pt x="7419" y="23720"/>
                        <a:pt x="11335" y="23720"/>
                      </a:cubicBezTo>
                      <a:cubicBezTo>
                        <a:pt x="11476" y="23720"/>
                        <a:pt x="11618" y="23720"/>
                        <a:pt x="11753" y="23708"/>
                      </a:cubicBezTo>
                      <a:cubicBezTo>
                        <a:pt x="15804" y="23468"/>
                        <a:pt x="15711" y="19922"/>
                        <a:pt x="15029" y="18569"/>
                      </a:cubicBezTo>
                      <a:cubicBezTo>
                        <a:pt x="14365" y="17217"/>
                        <a:pt x="12829" y="14334"/>
                        <a:pt x="12699" y="12650"/>
                      </a:cubicBezTo>
                      <a:cubicBezTo>
                        <a:pt x="12570" y="10990"/>
                        <a:pt x="10610" y="1733"/>
                        <a:pt x="5268" y="31"/>
                      </a:cubicBezTo>
                      <a:cubicBezTo>
                        <a:pt x="5127" y="12"/>
                        <a:pt x="4991" y="0"/>
                        <a:pt x="4850" y="6"/>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85"/>
                <p:cNvSpPr/>
                <p:nvPr/>
              </p:nvSpPr>
              <p:spPr>
                <a:xfrm>
                  <a:off x="1459126" y="2549075"/>
                  <a:ext cx="395550" cy="593200"/>
                </a:xfrm>
                <a:custGeom>
                  <a:rect b="b" l="l" r="r" t="t"/>
                  <a:pathLst>
                    <a:path extrusionOk="0" h="23728" w="15822">
                      <a:moveTo>
                        <a:pt x="10997" y="1"/>
                      </a:moveTo>
                      <a:cubicBezTo>
                        <a:pt x="10843" y="1"/>
                        <a:pt x="10695" y="13"/>
                        <a:pt x="10554" y="38"/>
                      </a:cubicBezTo>
                      <a:cubicBezTo>
                        <a:pt x="5194" y="1734"/>
                        <a:pt x="3252" y="10979"/>
                        <a:pt x="3123" y="12657"/>
                      </a:cubicBezTo>
                      <a:cubicBezTo>
                        <a:pt x="2994" y="14323"/>
                        <a:pt x="1463" y="17224"/>
                        <a:pt x="775" y="18576"/>
                      </a:cubicBezTo>
                      <a:cubicBezTo>
                        <a:pt x="111" y="19904"/>
                        <a:pt x="0" y="23475"/>
                        <a:pt x="4045" y="23715"/>
                      </a:cubicBezTo>
                      <a:cubicBezTo>
                        <a:pt x="4186" y="23721"/>
                        <a:pt x="4327" y="23727"/>
                        <a:pt x="4469" y="23727"/>
                      </a:cubicBezTo>
                      <a:cubicBezTo>
                        <a:pt x="8384" y="23727"/>
                        <a:pt x="12404" y="20562"/>
                        <a:pt x="14082" y="18761"/>
                      </a:cubicBezTo>
                      <a:cubicBezTo>
                        <a:pt x="15822" y="16892"/>
                        <a:pt x="14138" y="13954"/>
                        <a:pt x="14912" y="10610"/>
                      </a:cubicBezTo>
                      <a:cubicBezTo>
                        <a:pt x="15687" y="7248"/>
                        <a:pt x="14156" y="4328"/>
                        <a:pt x="13529" y="1956"/>
                      </a:cubicBezTo>
                      <a:cubicBezTo>
                        <a:pt x="13068" y="235"/>
                        <a:pt x="11704" y="1"/>
                        <a:pt x="109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03" name="Google Shape;19303;p85"/>
              <p:cNvSpPr/>
              <p:nvPr/>
            </p:nvSpPr>
            <p:spPr>
              <a:xfrm>
                <a:off x="1834226" y="2227925"/>
                <a:ext cx="114650" cy="514800"/>
              </a:xfrm>
              <a:custGeom>
                <a:rect b="b" l="l" r="r" t="t"/>
                <a:pathLst>
                  <a:path extrusionOk="0" h="20592" w="4586">
                    <a:moveTo>
                      <a:pt x="3215" y="0"/>
                    </a:moveTo>
                    <a:cubicBezTo>
                      <a:pt x="3215" y="0"/>
                      <a:pt x="2109" y="609"/>
                      <a:pt x="775" y="683"/>
                    </a:cubicBezTo>
                    <a:cubicBezTo>
                      <a:pt x="775" y="683"/>
                      <a:pt x="1666" y="9724"/>
                      <a:pt x="1236" y="13253"/>
                    </a:cubicBezTo>
                    <a:cubicBezTo>
                      <a:pt x="793" y="16799"/>
                      <a:pt x="0" y="18090"/>
                      <a:pt x="0" y="18090"/>
                    </a:cubicBezTo>
                    <a:cubicBezTo>
                      <a:pt x="13" y="18422"/>
                      <a:pt x="142" y="18520"/>
                      <a:pt x="289" y="18520"/>
                    </a:cubicBezTo>
                    <a:cubicBezTo>
                      <a:pt x="510" y="18520"/>
                      <a:pt x="775" y="18293"/>
                      <a:pt x="775" y="18293"/>
                    </a:cubicBezTo>
                    <a:lnTo>
                      <a:pt x="1371" y="17174"/>
                    </a:lnTo>
                    <a:cubicBezTo>
                      <a:pt x="1414" y="17174"/>
                      <a:pt x="1463" y="17168"/>
                      <a:pt x="1506" y="17168"/>
                    </a:cubicBezTo>
                    <a:cubicBezTo>
                      <a:pt x="2348" y="17168"/>
                      <a:pt x="2385" y="17654"/>
                      <a:pt x="2385" y="17654"/>
                    </a:cubicBezTo>
                    <a:lnTo>
                      <a:pt x="2201" y="18133"/>
                    </a:lnTo>
                    <a:lnTo>
                      <a:pt x="3953" y="20592"/>
                    </a:lnTo>
                    <a:lnTo>
                      <a:pt x="4586" y="18096"/>
                    </a:lnTo>
                    <a:cubicBezTo>
                      <a:pt x="4586" y="18096"/>
                      <a:pt x="2975" y="16412"/>
                      <a:pt x="3252" y="11900"/>
                    </a:cubicBezTo>
                    <a:cubicBezTo>
                      <a:pt x="3547" y="7413"/>
                      <a:pt x="3215" y="0"/>
                      <a:pt x="3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85"/>
              <p:cNvSpPr/>
              <p:nvPr/>
            </p:nvSpPr>
            <p:spPr>
              <a:xfrm>
                <a:off x="1625226" y="3065100"/>
                <a:ext cx="639600" cy="411550"/>
              </a:xfrm>
              <a:custGeom>
                <a:rect b="b" l="l" r="r" t="t"/>
                <a:pathLst>
                  <a:path extrusionOk="0" h="16462" w="25584">
                    <a:moveTo>
                      <a:pt x="18373" y="1"/>
                    </a:moveTo>
                    <a:cubicBezTo>
                      <a:pt x="15589" y="1"/>
                      <a:pt x="12540" y="1003"/>
                      <a:pt x="11003" y="1500"/>
                    </a:cubicBezTo>
                    <a:cubicBezTo>
                      <a:pt x="9436" y="1998"/>
                      <a:pt x="6756" y="1832"/>
                      <a:pt x="3996" y="2072"/>
                    </a:cubicBezTo>
                    <a:cubicBezTo>
                      <a:pt x="1242" y="2312"/>
                      <a:pt x="1" y="4070"/>
                      <a:pt x="634" y="4826"/>
                    </a:cubicBezTo>
                    <a:cubicBezTo>
                      <a:pt x="1267" y="5563"/>
                      <a:pt x="4113" y="4660"/>
                      <a:pt x="5496" y="6319"/>
                    </a:cubicBezTo>
                    <a:cubicBezTo>
                      <a:pt x="6897" y="7985"/>
                      <a:pt x="8766" y="8889"/>
                      <a:pt x="9842" y="9411"/>
                    </a:cubicBezTo>
                    <a:cubicBezTo>
                      <a:pt x="10174" y="9559"/>
                      <a:pt x="10727" y="9792"/>
                      <a:pt x="11354" y="10112"/>
                    </a:cubicBezTo>
                    <a:cubicBezTo>
                      <a:pt x="11723" y="10278"/>
                      <a:pt x="12110" y="10462"/>
                      <a:pt x="12516" y="10665"/>
                    </a:cubicBezTo>
                    <a:cubicBezTo>
                      <a:pt x="13610" y="11255"/>
                      <a:pt x="14734" y="11938"/>
                      <a:pt x="15331" y="12626"/>
                    </a:cubicBezTo>
                    <a:cubicBezTo>
                      <a:pt x="16474" y="14009"/>
                      <a:pt x="20445" y="15712"/>
                      <a:pt x="21982" y="16283"/>
                    </a:cubicBezTo>
                    <a:cubicBezTo>
                      <a:pt x="22252" y="16394"/>
                      <a:pt x="22541" y="16455"/>
                      <a:pt x="22836" y="16462"/>
                    </a:cubicBezTo>
                    <a:cubicBezTo>
                      <a:pt x="23881" y="16462"/>
                      <a:pt x="24582" y="15552"/>
                      <a:pt x="24864" y="13972"/>
                    </a:cubicBezTo>
                    <a:cubicBezTo>
                      <a:pt x="25233" y="11993"/>
                      <a:pt x="25104" y="8409"/>
                      <a:pt x="25344" y="5121"/>
                    </a:cubicBezTo>
                    <a:cubicBezTo>
                      <a:pt x="25583" y="1814"/>
                      <a:pt x="22793" y="388"/>
                      <a:pt x="22793" y="388"/>
                    </a:cubicBezTo>
                    <a:cubicBezTo>
                      <a:pt x="22793" y="388"/>
                      <a:pt x="21281" y="38"/>
                      <a:pt x="184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85"/>
              <p:cNvSpPr/>
              <p:nvPr/>
            </p:nvSpPr>
            <p:spPr>
              <a:xfrm>
                <a:off x="1524726" y="3048050"/>
                <a:ext cx="355325" cy="574750"/>
              </a:xfrm>
              <a:custGeom>
                <a:rect b="b" l="l" r="r" t="t"/>
                <a:pathLst>
                  <a:path extrusionOk="0" h="22990" w="14213">
                    <a:moveTo>
                      <a:pt x="10180" y="0"/>
                    </a:moveTo>
                    <a:lnTo>
                      <a:pt x="8207" y="1500"/>
                    </a:lnTo>
                    <a:cubicBezTo>
                      <a:pt x="7315" y="1205"/>
                      <a:pt x="6541" y="1076"/>
                      <a:pt x="5852" y="1076"/>
                    </a:cubicBezTo>
                    <a:cubicBezTo>
                      <a:pt x="4021" y="1076"/>
                      <a:pt x="2791" y="1992"/>
                      <a:pt x="1623" y="3147"/>
                    </a:cubicBezTo>
                    <a:cubicBezTo>
                      <a:pt x="1" y="4733"/>
                      <a:pt x="56" y="9595"/>
                      <a:pt x="2054" y="12294"/>
                    </a:cubicBezTo>
                    <a:cubicBezTo>
                      <a:pt x="4045" y="14992"/>
                      <a:pt x="8373" y="15785"/>
                      <a:pt x="10327" y="16154"/>
                    </a:cubicBezTo>
                    <a:cubicBezTo>
                      <a:pt x="12307" y="16523"/>
                      <a:pt x="11827" y="17482"/>
                      <a:pt x="11790" y="18275"/>
                    </a:cubicBezTo>
                    <a:cubicBezTo>
                      <a:pt x="11735" y="19074"/>
                      <a:pt x="8741" y="21182"/>
                      <a:pt x="8852" y="22116"/>
                    </a:cubicBezTo>
                    <a:cubicBezTo>
                      <a:pt x="8926" y="22934"/>
                      <a:pt x="10020" y="22989"/>
                      <a:pt x="10309" y="22989"/>
                    </a:cubicBezTo>
                    <a:lnTo>
                      <a:pt x="10383" y="22989"/>
                    </a:lnTo>
                    <a:cubicBezTo>
                      <a:pt x="10383" y="22989"/>
                      <a:pt x="10788" y="21938"/>
                      <a:pt x="11882" y="20733"/>
                    </a:cubicBezTo>
                    <a:cubicBezTo>
                      <a:pt x="12970" y="19516"/>
                      <a:pt x="14132" y="18662"/>
                      <a:pt x="14040" y="16873"/>
                    </a:cubicBezTo>
                    <a:cubicBezTo>
                      <a:pt x="13954" y="15103"/>
                      <a:pt x="12491" y="14562"/>
                      <a:pt x="12491" y="14562"/>
                    </a:cubicBezTo>
                    <a:cubicBezTo>
                      <a:pt x="12491" y="14562"/>
                      <a:pt x="14212" y="13953"/>
                      <a:pt x="13413" y="11808"/>
                    </a:cubicBezTo>
                    <a:cubicBezTo>
                      <a:pt x="12614" y="9669"/>
                      <a:pt x="8698" y="10978"/>
                      <a:pt x="8735" y="8907"/>
                    </a:cubicBezTo>
                    <a:cubicBezTo>
                      <a:pt x="8791" y="6854"/>
                      <a:pt x="7942" y="5342"/>
                      <a:pt x="9178" y="3750"/>
                    </a:cubicBezTo>
                    <a:cubicBezTo>
                      <a:pt x="10401" y="2182"/>
                      <a:pt x="11305" y="203"/>
                      <a:pt x="11305" y="203"/>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06" name="Google Shape;19306;p85"/>
              <p:cNvGrpSpPr/>
              <p:nvPr/>
            </p:nvGrpSpPr>
            <p:grpSpPr>
              <a:xfrm>
                <a:off x="1674701" y="3317900"/>
                <a:ext cx="433525" cy="379725"/>
                <a:chOff x="1674701" y="3317900"/>
                <a:chExt cx="433525" cy="379725"/>
              </a:xfrm>
            </p:grpSpPr>
            <p:sp>
              <p:nvSpPr>
                <p:cNvPr id="19307" name="Google Shape;19307;p85"/>
                <p:cNvSpPr/>
                <p:nvPr/>
              </p:nvSpPr>
              <p:spPr>
                <a:xfrm>
                  <a:off x="1946101" y="3390425"/>
                  <a:ext cx="162125" cy="232050"/>
                </a:xfrm>
                <a:custGeom>
                  <a:rect b="b" l="l" r="r" t="t"/>
                  <a:pathLst>
                    <a:path extrusionOk="0" h="9282" w="6485">
                      <a:moveTo>
                        <a:pt x="3289" y="0"/>
                      </a:moveTo>
                      <a:cubicBezTo>
                        <a:pt x="2317" y="0"/>
                        <a:pt x="1051" y="277"/>
                        <a:pt x="590" y="1512"/>
                      </a:cubicBezTo>
                      <a:cubicBezTo>
                        <a:pt x="0" y="3104"/>
                        <a:pt x="1715" y="3953"/>
                        <a:pt x="1715" y="3953"/>
                      </a:cubicBezTo>
                      <a:cubicBezTo>
                        <a:pt x="1494" y="4506"/>
                        <a:pt x="1770" y="4856"/>
                        <a:pt x="1770" y="4856"/>
                      </a:cubicBezTo>
                      <a:cubicBezTo>
                        <a:pt x="1475" y="5416"/>
                        <a:pt x="1715" y="5692"/>
                        <a:pt x="1715" y="5692"/>
                      </a:cubicBezTo>
                      <a:cubicBezTo>
                        <a:pt x="1205" y="6129"/>
                        <a:pt x="910" y="6774"/>
                        <a:pt x="922" y="7444"/>
                      </a:cubicBezTo>
                      <a:cubicBezTo>
                        <a:pt x="922" y="8360"/>
                        <a:pt x="2047" y="9282"/>
                        <a:pt x="3436" y="9282"/>
                      </a:cubicBezTo>
                      <a:cubicBezTo>
                        <a:pt x="3842" y="9282"/>
                        <a:pt x="4241" y="9202"/>
                        <a:pt x="4616" y="9054"/>
                      </a:cubicBezTo>
                      <a:cubicBezTo>
                        <a:pt x="6485" y="8311"/>
                        <a:pt x="6190" y="6374"/>
                        <a:pt x="6153" y="3455"/>
                      </a:cubicBezTo>
                      <a:cubicBezTo>
                        <a:pt x="6116" y="517"/>
                        <a:pt x="4032" y="56"/>
                        <a:pt x="4032" y="56"/>
                      </a:cubicBezTo>
                      <a:cubicBezTo>
                        <a:pt x="3787" y="19"/>
                        <a:pt x="3535" y="0"/>
                        <a:pt x="32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85"/>
                <p:cNvSpPr/>
                <p:nvPr/>
              </p:nvSpPr>
              <p:spPr>
                <a:xfrm>
                  <a:off x="1674701" y="3385650"/>
                  <a:ext cx="162300" cy="232075"/>
                </a:xfrm>
                <a:custGeom>
                  <a:rect b="b" l="l" r="r" t="t"/>
                  <a:pathLst>
                    <a:path extrusionOk="0" h="9283" w="6492">
                      <a:moveTo>
                        <a:pt x="3154" y="1"/>
                      </a:moveTo>
                      <a:cubicBezTo>
                        <a:pt x="2921" y="1"/>
                        <a:pt x="2687" y="13"/>
                        <a:pt x="2460" y="44"/>
                      </a:cubicBezTo>
                      <a:cubicBezTo>
                        <a:pt x="2460" y="44"/>
                        <a:pt x="370" y="505"/>
                        <a:pt x="333" y="3443"/>
                      </a:cubicBezTo>
                      <a:cubicBezTo>
                        <a:pt x="296" y="6381"/>
                        <a:pt x="1" y="8323"/>
                        <a:pt x="1870" y="9061"/>
                      </a:cubicBezTo>
                      <a:cubicBezTo>
                        <a:pt x="2245" y="9208"/>
                        <a:pt x="2638" y="9282"/>
                        <a:pt x="3037" y="9282"/>
                      </a:cubicBezTo>
                      <a:cubicBezTo>
                        <a:pt x="4433" y="9282"/>
                        <a:pt x="5570" y="8354"/>
                        <a:pt x="5570" y="7438"/>
                      </a:cubicBezTo>
                      <a:cubicBezTo>
                        <a:pt x="5576" y="6762"/>
                        <a:pt x="5287" y="6117"/>
                        <a:pt x="4777" y="5680"/>
                      </a:cubicBezTo>
                      <a:cubicBezTo>
                        <a:pt x="4777" y="5680"/>
                        <a:pt x="5017" y="5422"/>
                        <a:pt x="4722" y="4869"/>
                      </a:cubicBezTo>
                      <a:cubicBezTo>
                        <a:pt x="4722" y="4869"/>
                        <a:pt x="4998" y="4519"/>
                        <a:pt x="4777" y="3947"/>
                      </a:cubicBezTo>
                      <a:cubicBezTo>
                        <a:pt x="4777" y="3947"/>
                        <a:pt x="6492" y="3117"/>
                        <a:pt x="5902" y="1525"/>
                      </a:cubicBezTo>
                      <a:cubicBezTo>
                        <a:pt x="5435" y="265"/>
                        <a:pt x="4132" y="1"/>
                        <a:pt x="31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85"/>
                <p:cNvSpPr/>
                <p:nvPr/>
              </p:nvSpPr>
              <p:spPr>
                <a:xfrm>
                  <a:off x="1792726" y="3317900"/>
                  <a:ext cx="197650" cy="379725"/>
                </a:xfrm>
                <a:custGeom>
                  <a:rect b="b" l="l" r="r" t="t"/>
                  <a:pathLst>
                    <a:path extrusionOk="0" h="15189" w="7906">
                      <a:moveTo>
                        <a:pt x="4654" y="0"/>
                      </a:moveTo>
                      <a:lnTo>
                        <a:pt x="4654" y="4192"/>
                      </a:lnTo>
                      <a:cubicBezTo>
                        <a:pt x="4654" y="4192"/>
                        <a:pt x="1734" y="6817"/>
                        <a:pt x="130" y="6964"/>
                      </a:cubicBezTo>
                      <a:lnTo>
                        <a:pt x="1" y="7579"/>
                      </a:lnTo>
                      <a:cubicBezTo>
                        <a:pt x="1" y="7579"/>
                        <a:pt x="2840" y="6725"/>
                        <a:pt x="4248" y="5563"/>
                      </a:cubicBezTo>
                      <a:lnTo>
                        <a:pt x="4248" y="5563"/>
                      </a:lnTo>
                      <a:cubicBezTo>
                        <a:pt x="4064" y="5729"/>
                        <a:pt x="1144" y="8298"/>
                        <a:pt x="56" y="8390"/>
                      </a:cubicBezTo>
                      <a:lnTo>
                        <a:pt x="554" y="8980"/>
                      </a:lnTo>
                      <a:cubicBezTo>
                        <a:pt x="554" y="8980"/>
                        <a:pt x="4174" y="7075"/>
                        <a:pt x="4303" y="6300"/>
                      </a:cubicBezTo>
                      <a:lnTo>
                        <a:pt x="4303" y="15189"/>
                      </a:lnTo>
                      <a:lnTo>
                        <a:pt x="5766" y="15189"/>
                      </a:lnTo>
                      <a:lnTo>
                        <a:pt x="5766" y="8095"/>
                      </a:lnTo>
                      <a:cubicBezTo>
                        <a:pt x="6295" y="8943"/>
                        <a:pt x="7199" y="8999"/>
                        <a:pt x="7426" y="8999"/>
                      </a:cubicBezTo>
                      <a:cubicBezTo>
                        <a:pt x="7444" y="8999"/>
                        <a:pt x="7463" y="8999"/>
                        <a:pt x="7481" y="8999"/>
                      </a:cubicBezTo>
                      <a:lnTo>
                        <a:pt x="7850" y="8593"/>
                      </a:lnTo>
                      <a:cubicBezTo>
                        <a:pt x="6725" y="8482"/>
                        <a:pt x="6227" y="7358"/>
                        <a:pt x="6227" y="7358"/>
                      </a:cubicBezTo>
                      <a:lnTo>
                        <a:pt x="6227" y="7358"/>
                      </a:lnTo>
                      <a:cubicBezTo>
                        <a:pt x="6781" y="7720"/>
                        <a:pt x="7420" y="7769"/>
                        <a:pt x="7727" y="7769"/>
                      </a:cubicBezTo>
                      <a:cubicBezTo>
                        <a:pt x="7838" y="7769"/>
                        <a:pt x="7905" y="7763"/>
                        <a:pt x="7905" y="7763"/>
                      </a:cubicBezTo>
                      <a:lnTo>
                        <a:pt x="7776" y="7173"/>
                      </a:lnTo>
                      <a:cubicBezTo>
                        <a:pt x="7678" y="7186"/>
                        <a:pt x="7580" y="7186"/>
                        <a:pt x="7481" y="7186"/>
                      </a:cubicBezTo>
                      <a:cubicBezTo>
                        <a:pt x="6092" y="7186"/>
                        <a:pt x="5803" y="5987"/>
                        <a:pt x="5803" y="5987"/>
                      </a:cubicBezTo>
                      <a:lnTo>
                        <a:pt x="5803" y="553"/>
                      </a:lnTo>
                      <a:cubicBezTo>
                        <a:pt x="5410" y="350"/>
                        <a:pt x="5029" y="166"/>
                        <a:pt x="465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10" name="Google Shape;19310;p85"/>
              <p:cNvSpPr/>
              <p:nvPr/>
            </p:nvSpPr>
            <p:spPr>
              <a:xfrm>
                <a:off x="1513051" y="3450200"/>
                <a:ext cx="724875" cy="855500"/>
              </a:xfrm>
              <a:custGeom>
                <a:rect b="b" l="l" r="r" t="t"/>
                <a:pathLst>
                  <a:path extrusionOk="0" h="34220" w="28995">
                    <a:moveTo>
                      <a:pt x="2244" y="0"/>
                    </a:moveTo>
                    <a:cubicBezTo>
                      <a:pt x="1974" y="6"/>
                      <a:pt x="1703" y="43"/>
                      <a:pt x="1445" y="123"/>
                    </a:cubicBezTo>
                    <a:cubicBezTo>
                      <a:pt x="1" y="511"/>
                      <a:pt x="1021" y="2059"/>
                      <a:pt x="1095" y="2803"/>
                    </a:cubicBezTo>
                    <a:cubicBezTo>
                      <a:pt x="1150" y="3522"/>
                      <a:pt x="1593" y="4703"/>
                      <a:pt x="1593" y="4703"/>
                    </a:cubicBezTo>
                    <a:cubicBezTo>
                      <a:pt x="1371" y="5668"/>
                      <a:pt x="2312" y="6995"/>
                      <a:pt x="2312" y="6995"/>
                    </a:cubicBezTo>
                    <a:cubicBezTo>
                      <a:pt x="1851" y="8200"/>
                      <a:pt x="2404" y="8753"/>
                      <a:pt x="2404" y="8753"/>
                    </a:cubicBezTo>
                    <a:cubicBezTo>
                      <a:pt x="1925" y="9528"/>
                      <a:pt x="2422" y="10935"/>
                      <a:pt x="2422" y="10935"/>
                    </a:cubicBezTo>
                    <a:cubicBezTo>
                      <a:pt x="1519" y="12706"/>
                      <a:pt x="2293" y="13855"/>
                      <a:pt x="2293" y="13855"/>
                    </a:cubicBezTo>
                    <a:cubicBezTo>
                      <a:pt x="1648" y="14740"/>
                      <a:pt x="1980" y="16314"/>
                      <a:pt x="1980" y="16314"/>
                    </a:cubicBezTo>
                    <a:cubicBezTo>
                      <a:pt x="947" y="17955"/>
                      <a:pt x="1832" y="19823"/>
                      <a:pt x="1832" y="19823"/>
                    </a:cubicBezTo>
                    <a:cubicBezTo>
                      <a:pt x="1500" y="21114"/>
                      <a:pt x="1740" y="22430"/>
                      <a:pt x="1740" y="22430"/>
                    </a:cubicBezTo>
                    <a:cubicBezTo>
                      <a:pt x="1408" y="24347"/>
                      <a:pt x="2220" y="25017"/>
                      <a:pt x="2220" y="25017"/>
                    </a:cubicBezTo>
                    <a:cubicBezTo>
                      <a:pt x="2367" y="27642"/>
                      <a:pt x="4955" y="28011"/>
                      <a:pt x="4955" y="28011"/>
                    </a:cubicBezTo>
                    <a:cubicBezTo>
                      <a:pt x="5416" y="28939"/>
                      <a:pt x="6141" y="29222"/>
                      <a:pt x="6854" y="29222"/>
                    </a:cubicBezTo>
                    <a:cubicBezTo>
                      <a:pt x="7930" y="29222"/>
                      <a:pt x="8969" y="28589"/>
                      <a:pt x="8969" y="28589"/>
                    </a:cubicBezTo>
                    <a:cubicBezTo>
                      <a:pt x="9313" y="28705"/>
                      <a:pt x="9676" y="28767"/>
                      <a:pt x="10038" y="28779"/>
                    </a:cubicBezTo>
                    <a:cubicBezTo>
                      <a:pt x="10917" y="28779"/>
                      <a:pt x="11163" y="28238"/>
                      <a:pt x="11741" y="28011"/>
                    </a:cubicBezTo>
                    <a:cubicBezTo>
                      <a:pt x="11956" y="27919"/>
                      <a:pt x="12183" y="27870"/>
                      <a:pt x="12417" y="27863"/>
                    </a:cubicBezTo>
                    <a:cubicBezTo>
                      <a:pt x="12841" y="27863"/>
                      <a:pt x="13161" y="28091"/>
                      <a:pt x="13308" y="28638"/>
                    </a:cubicBezTo>
                    <a:cubicBezTo>
                      <a:pt x="13530" y="29455"/>
                      <a:pt x="13142" y="30709"/>
                      <a:pt x="12976" y="31969"/>
                    </a:cubicBezTo>
                    <a:cubicBezTo>
                      <a:pt x="12810" y="33205"/>
                      <a:pt x="13603" y="34219"/>
                      <a:pt x="13603" y="34219"/>
                    </a:cubicBezTo>
                    <a:lnTo>
                      <a:pt x="15490" y="34219"/>
                    </a:lnTo>
                    <a:cubicBezTo>
                      <a:pt x="15454" y="34219"/>
                      <a:pt x="15306" y="34182"/>
                      <a:pt x="15951" y="33076"/>
                    </a:cubicBezTo>
                    <a:cubicBezTo>
                      <a:pt x="16652" y="31889"/>
                      <a:pt x="15693" y="30746"/>
                      <a:pt x="16597" y="29302"/>
                    </a:cubicBezTo>
                    <a:cubicBezTo>
                      <a:pt x="17507" y="27863"/>
                      <a:pt x="17451" y="26032"/>
                      <a:pt x="17451" y="26032"/>
                    </a:cubicBezTo>
                    <a:cubicBezTo>
                      <a:pt x="17894" y="23591"/>
                      <a:pt x="16744" y="23518"/>
                      <a:pt x="15822" y="22485"/>
                    </a:cubicBezTo>
                    <a:cubicBezTo>
                      <a:pt x="15429" y="22061"/>
                      <a:pt x="14808" y="21932"/>
                      <a:pt x="14218" y="21932"/>
                    </a:cubicBezTo>
                    <a:cubicBezTo>
                      <a:pt x="13689" y="21944"/>
                      <a:pt x="13167" y="22024"/>
                      <a:pt x="12663" y="22172"/>
                    </a:cubicBezTo>
                    <a:cubicBezTo>
                      <a:pt x="12454" y="22092"/>
                      <a:pt x="12226" y="22049"/>
                      <a:pt x="12005" y="22042"/>
                    </a:cubicBezTo>
                    <a:cubicBezTo>
                      <a:pt x="11556" y="22030"/>
                      <a:pt x="11151" y="22301"/>
                      <a:pt x="10997" y="22725"/>
                    </a:cubicBezTo>
                    <a:cubicBezTo>
                      <a:pt x="10856" y="22676"/>
                      <a:pt x="10708" y="22651"/>
                      <a:pt x="10561" y="22651"/>
                    </a:cubicBezTo>
                    <a:cubicBezTo>
                      <a:pt x="9805" y="22651"/>
                      <a:pt x="9172" y="23266"/>
                      <a:pt x="9172" y="23266"/>
                    </a:cubicBezTo>
                    <a:cubicBezTo>
                      <a:pt x="9110" y="22885"/>
                      <a:pt x="8803" y="22780"/>
                      <a:pt x="8471" y="22780"/>
                    </a:cubicBezTo>
                    <a:cubicBezTo>
                      <a:pt x="8182" y="22792"/>
                      <a:pt x="7893" y="22848"/>
                      <a:pt x="7616" y="22946"/>
                    </a:cubicBezTo>
                    <a:cubicBezTo>
                      <a:pt x="7696" y="22079"/>
                      <a:pt x="6897" y="21766"/>
                      <a:pt x="6897" y="21766"/>
                    </a:cubicBezTo>
                    <a:cubicBezTo>
                      <a:pt x="7561" y="20512"/>
                      <a:pt x="6621" y="19676"/>
                      <a:pt x="6621" y="19676"/>
                    </a:cubicBezTo>
                    <a:cubicBezTo>
                      <a:pt x="7709" y="18109"/>
                      <a:pt x="7045" y="16295"/>
                      <a:pt x="7045" y="16295"/>
                    </a:cubicBezTo>
                    <a:cubicBezTo>
                      <a:pt x="7506" y="14433"/>
                      <a:pt x="6473" y="13394"/>
                      <a:pt x="6473" y="13394"/>
                    </a:cubicBezTo>
                    <a:cubicBezTo>
                      <a:pt x="7580" y="11919"/>
                      <a:pt x="6270" y="10554"/>
                      <a:pt x="6270" y="10554"/>
                    </a:cubicBezTo>
                    <a:cubicBezTo>
                      <a:pt x="6694" y="10149"/>
                      <a:pt x="6547" y="9257"/>
                      <a:pt x="6510" y="9036"/>
                    </a:cubicBezTo>
                    <a:lnTo>
                      <a:pt x="6510" y="9036"/>
                    </a:lnTo>
                    <a:cubicBezTo>
                      <a:pt x="6682" y="10007"/>
                      <a:pt x="7758" y="10075"/>
                      <a:pt x="8059" y="10075"/>
                    </a:cubicBezTo>
                    <a:lnTo>
                      <a:pt x="8133" y="10075"/>
                    </a:lnTo>
                    <a:cubicBezTo>
                      <a:pt x="8219" y="10917"/>
                      <a:pt x="9307" y="11028"/>
                      <a:pt x="9842" y="11028"/>
                    </a:cubicBezTo>
                    <a:cubicBezTo>
                      <a:pt x="10014" y="11028"/>
                      <a:pt x="10130" y="11015"/>
                      <a:pt x="10130" y="11015"/>
                    </a:cubicBezTo>
                    <a:cubicBezTo>
                      <a:pt x="10296" y="11765"/>
                      <a:pt x="10764" y="11962"/>
                      <a:pt x="11194" y="11962"/>
                    </a:cubicBezTo>
                    <a:cubicBezTo>
                      <a:pt x="11507" y="11950"/>
                      <a:pt x="11809" y="11876"/>
                      <a:pt x="12091" y="11741"/>
                    </a:cubicBezTo>
                    <a:cubicBezTo>
                      <a:pt x="12509" y="12146"/>
                      <a:pt x="13044" y="12275"/>
                      <a:pt x="13560" y="12275"/>
                    </a:cubicBezTo>
                    <a:cubicBezTo>
                      <a:pt x="14452" y="12275"/>
                      <a:pt x="15269" y="11894"/>
                      <a:pt x="15269" y="11894"/>
                    </a:cubicBezTo>
                    <a:cubicBezTo>
                      <a:pt x="15490" y="12109"/>
                      <a:pt x="15798" y="12226"/>
                      <a:pt x="16111" y="12214"/>
                    </a:cubicBezTo>
                    <a:cubicBezTo>
                      <a:pt x="17009" y="12214"/>
                      <a:pt x="18023" y="11501"/>
                      <a:pt x="18023" y="11501"/>
                    </a:cubicBezTo>
                    <a:cubicBezTo>
                      <a:pt x="18213" y="11568"/>
                      <a:pt x="18410" y="11599"/>
                      <a:pt x="18613" y="11599"/>
                    </a:cubicBezTo>
                    <a:cubicBezTo>
                      <a:pt x="19744" y="11599"/>
                      <a:pt x="20033" y="10413"/>
                      <a:pt x="20033" y="10413"/>
                    </a:cubicBezTo>
                    <a:lnTo>
                      <a:pt x="20076" y="10413"/>
                    </a:lnTo>
                    <a:cubicBezTo>
                      <a:pt x="21668" y="10394"/>
                      <a:pt x="21975" y="9313"/>
                      <a:pt x="21975" y="9313"/>
                    </a:cubicBezTo>
                    <a:cubicBezTo>
                      <a:pt x="22172" y="9380"/>
                      <a:pt x="22381" y="9417"/>
                      <a:pt x="22590" y="9423"/>
                    </a:cubicBezTo>
                    <a:cubicBezTo>
                      <a:pt x="23002" y="9423"/>
                      <a:pt x="23119" y="9202"/>
                      <a:pt x="23162" y="9067"/>
                    </a:cubicBezTo>
                    <a:lnTo>
                      <a:pt x="23162" y="9067"/>
                    </a:lnTo>
                    <a:cubicBezTo>
                      <a:pt x="22977" y="10382"/>
                      <a:pt x="23807" y="10603"/>
                      <a:pt x="23807" y="10603"/>
                    </a:cubicBezTo>
                    <a:cubicBezTo>
                      <a:pt x="23586" y="11396"/>
                      <a:pt x="23487" y="12220"/>
                      <a:pt x="23512" y="13044"/>
                    </a:cubicBezTo>
                    <a:cubicBezTo>
                      <a:pt x="22602" y="15336"/>
                      <a:pt x="24084" y="16240"/>
                      <a:pt x="24084" y="16240"/>
                    </a:cubicBezTo>
                    <a:cubicBezTo>
                      <a:pt x="22996" y="17611"/>
                      <a:pt x="23807" y="18938"/>
                      <a:pt x="23807" y="18938"/>
                    </a:cubicBezTo>
                    <a:cubicBezTo>
                      <a:pt x="23401" y="19553"/>
                      <a:pt x="23586" y="21415"/>
                      <a:pt x="23586" y="21415"/>
                    </a:cubicBezTo>
                    <a:cubicBezTo>
                      <a:pt x="23045" y="22024"/>
                      <a:pt x="22768" y="23303"/>
                      <a:pt x="22768" y="23303"/>
                    </a:cubicBezTo>
                    <a:cubicBezTo>
                      <a:pt x="20943" y="24077"/>
                      <a:pt x="21035" y="25706"/>
                      <a:pt x="21035" y="25706"/>
                    </a:cubicBezTo>
                    <a:cubicBezTo>
                      <a:pt x="21145" y="25755"/>
                      <a:pt x="21244" y="25841"/>
                      <a:pt x="21311" y="25946"/>
                    </a:cubicBezTo>
                    <a:cubicBezTo>
                      <a:pt x="21570" y="26327"/>
                      <a:pt x="22215" y="26757"/>
                      <a:pt x="22215" y="26757"/>
                    </a:cubicBezTo>
                    <a:cubicBezTo>
                      <a:pt x="21496" y="27089"/>
                      <a:pt x="20850" y="29455"/>
                      <a:pt x="20648" y="30027"/>
                    </a:cubicBezTo>
                    <a:cubicBezTo>
                      <a:pt x="20586" y="30193"/>
                      <a:pt x="20654" y="30267"/>
                      <a:pt x="20777" y="30267"/>
                    </a:cubicBezTo>
                    <a:cubicBezTo>
                      <a:pt x="21109" y="30267"/>
                      <a:pt x="21871" y="29750"/>
                      <a:pt x="22067" y="28921"/>
                    </a:cubicBezTo>
                    <a:cubicBezTo>
                      <a:pt x="22362" y="27796"/>
                      <a:pt x="23180" y="27384"/>
                      <a:pt x="23180" y="27384"/>
                    </a:cubicBezTo>
                    <a:cubicBezTo>
                      <a:pt x="23567" y="28251"/>
                      <a:pt x="24194" y="28521"/>
                      <a:pt x="24852" y="28521"/>
                    </a:cubicBezTo>
                    <a:cubicBezTo>
                      <a:pt x="25565" y="28521"/>
                      <a:pt x="26309" y="28195"/>
                      <a:pt x="26800" y="27974"/>
                    </a:cubicBezTo>
                    <a:cubicBezTo>
                      <a:pt x="27741" y="27550"/>
                      <a:pt x="27649" y="25405"/>
                      <a:pt x="27649" y="25405"/>
                    </a:cubicBezTo>
                    <a:cubicBezTo>
                      <a:pt x="27649" y="25405"/>
                      <a:pt x="27962" y="25276"/>
                      <a:pt x="28497" y="23782"/>
                    </a:cubicBezTo>
                    <a:cubicBezTo>
                      <a:pt x="28835" y="22928"/>
                      <a:pt x="28749" y="21975"/>
                      <a:pt x="28276" y="21194"/>
                    </a:cubicBezTo>
                    <a:cubicBezTo>
                      <a:pt x="28927" y="19197"/>
                      <a:pt x="27852" y="18035"/>
                      <a:pt x="27852" y="18035"/>
                    </a:cubicBezTo>
                    <a:cubicBezTo>
                      <a:pt x="28798" y="16461"/>
                      <a:pt x="27833" y="15078"/>
                      <a:pt x="27833" y="15078"/>
                    </a:cubicBezTo>
                    <a:cubicBezTo>
                      <a:pt x="28632" y="13726"/>
                      <a:pt x="27759" y="12435"/>
                      <a:pt x="27759" y="12435"/>
                    </a:cubicBezTo>
                    <a:cubicBezTo>
                      <a:pt x="28552" y="11286"/>
                      <a:pt x="27981" y="9792"/>
                      <a:pt x="27981" y="9792"/>
                    </a:cubicBezTo>
                    <a:cubicBezTo>
                      <a:pt x="28995" y="8311"/>
                      <a:pt x="28036" y="7352"/>
                      <a:pt x="28036" y="7352"/>
                    </a:cubicBezTo>
                    <a:cubicBezTo>
                      <a:pt x="28036" y="7352"/>
                      <a:pt x="28663" y="7167"/>
                      <a:pt x="28589" y="5151"/>
                    </a:cubicBezTo>
                    <a:cubicBezTo>
                      <a:pt x="28540" y="3424"/>
                      <a:pt x="26973" y="3301"/>
                      <a:pt x="26524" y="3301"/>
                    </a:cubicBezTo>
                    <a:lnTo>
                      <a:pt x="26407" y="3301"/>
                    </a:lnTo>
                    <a:cubicBezTo>
                      <a:pt x="26032" y="2895"/>
                      <a:pt x="25663" y="2754"/>
                      <a:pt x="25344" y="2754"/>
                    </a:cubicBezTo>
                    <a:cubicBezTo>
                      <a:pt x="24581" y="2754"/>
                      <a:pt x="24041" y="3541"/>
                      <a:pt x="24041" y="3541"/>
                    </a:cubicBezTo>
                    <a:cubicBezTo>
                      <a:pt x="23942" y="3510"/>
                      <a:pt x="23844" y="3498"/>
                      <a:pt x="23739" y="3498"/>
                    </a:cubicBezTo>
                    <a:cubicBezTo>
                      <a:pt x="22658" y="3498"/>
                      <a:pt x="21809" y="5016"/>
                      <a:pt x="21809" y="5016"/>
                    </a:cubicBezTo>
                    <a:lnTo>
                      <a:pt x="21729" y="5016"/>
                    </a:lnTo>
                    <a:cubicBezTo>
                      <a:pt x="20574" y="5016"/>
                      <a:pt x="20641" y="5834"/>
                      <a:pt x="20641" y="5834"/>
                    </a:cubicBezTo>
                    <a:cubicBezTo>
                      <a:pt x="20439" y="5784"/>
                      <a:pt x="20230" y="5754"/>
                      <a:pt x="20021" y="5754"/>
                    </a:cubicBezTo>
                    <a:cubicBezTo>
                      <a:pt x="19344" y="5748"/>
                      <a:pt x="18717" y="6104"/>
                      <a:pt x="18392" y="6700"/>
                    </a:cubicBezTo>
                    <a:cubicBezTo>
                      <a:pt x="18152" y="6571"/>
                      <a:pt x="17888" y="6510"/>
                      <a:pt x="17617" y="6504"/>
                    </a:cubicBezTo>
                    <a:cubicBezTo>
                      <a:pt x="16707" y="6510"/>
                      <a:pt x="16136" y="7315"/>
                      <a:pt x="16136" y="7315"/>
                    </a:cubicBezTo>
                    <a:cubicBezTo>
                      <a:pt x="15902" y="7247"/>
                      <a:pt x="15656" y="7217"/>
                      <a:pt x="15417" y="7217"/>
                    </a:cubicBezTo>
                    <a:cubicBezTo>
                      <a:pt x="14396" y="7217"/>
                      <a:pt x="13843" y="7831"/>
                      <a:pt x="13843" y="7831"/>
                    </a:cubicBezTo>
                    <a:cubicBezTo>
                      <a:pt x="13339" y="7167"/>
                      <a:pt x="12743" y="6977"/>
                      <a:pt x="12233" y="6977"/>
                    </a:cubicBezTo>
                    <a:cubicBezTo>
                      <a:pt x="11790" y="6983"/>
                      <a:pt x="11360" y="7106"/>
                      <a:pt x="10979" y="7333"/>
                    </a:cubicBezTo>
                    <a:cubicBezTo>
                      <a:pt x="10942" y="6393"/>
                      <a:pt x="10198" y="6245"/>
                      <a:pt x="9737" y="6245"/>
                    </a:cubicBezTo>
                    <a:cubicBezTo>
                      <a:pt x="9614" y="6245"/>
                      <a:pt x="9491" y="6258"/>
                      <a:pt x="9368" y="6276"/>
                    </a:cubicBezTo>
                    <a:cubicBezTo>
                      <a:pt x="9202" y="5225"/>
                      <a:pt x="7598" y="5041"/>
                      <a:pt x="7598" y="5041"/>
                    </a:cubicBezTo>
                    <a:cubicBezTo>
                      <a:pt x="8114" y="3762"/>
                      <a:pt x="6688" y="3320"/>
                      <a:pt x="6688" y="3320"/>
                    </a:cubicBezTo>
                    <a:cubicBezTo>
                      <a:pt x="6744" y="2176"/>
                      <a:pt x="5600" y="1807"/>
                      <a:pt x="5600" y="1807"/>
                    </a:cubicBezTo>
                    <a:cubicBezTo>
                      <a:pt x="5422" y="578"/>
                      <a:pt x="4777" y="302"/>
                      <a:pt x="4236" y="302"/>
                    </a:cubicBezTo>
                    <a:cubicBezTo>
                      <a:pt x="3959" y="308"/>
                      <a:pt x="3689" y="363"/>
                      <a:pt x="3443" y="474"/>
                    </a:cubicBezTo>
                    <a:cubicBezTo>
                      <a:pt x="3443" y="474"/>
                      <a:pt x="3092" y="0"/>
                      <a:pt x="224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85"/>
              <p:cNvSpPr/>
              <p:nvPr/>
            </p:nvSpPr>
            <p:spPr>
              <a:xfrm>
                <a:off x="1726651" y="2627300"/>
                <a:ext cx="281400" cy="432450"/>
              </a:xfrm>
              <a:custGeom>
                <a:rect b="b" l="l" r="r" t="t"/>
                <a:pathLst>
                  <a:path extrusionOk="0" h="17298" w="11256">
                    <a:moveTo>
                      <a:pt x="6147" y="1"/>
                    </a:moveTo>
                    <a:cubicBezTo>
                      <a:pt x="6141" y="1"/>
                      <a:pt x="6129" y="1"/>
                      <a:pt x="6117" y="1"/>
                    </a:cubicBezTo>
                    <a:cubicBezTo>
                      <a:pt x="6043" y="56"/>
                      <a:pt x="5570" y="873"/>
                      <a:pt x="5514" y="1175"/>
                    </a:cubicBezTo>
                    <a:cubicBezTo>
                      <a:pt x="5483" y="1359"/>
                      <a:pt x="5299" y="1414"/>
                      <a:pt x="5127" y="1414"/>
                    </a:cubicBezTo>
                    <a:cubicBezTo>
                      <a:pt x="5022" y="1414"/>
                      <a:pt x="4918" y="1396"/>
                      <a:pt x="4820" y="1359"/>
                    </a:cubicBezTo>
                    <a:cubicBezTo>
                      <a:pt x="4684" y="1322"/>
                      <a:pt x="4684" y="99"/>
                      <a:pt x="4684" y="99"/>
                    </a:cubicBezTo>
                    <a:cubicBezTo>
                      <a:pt x="4119" y="99"/>
                      <a:pt x="3553" y="548"/>
                      <a:pt x="3553" y="548"/>
                    </a:cubicBezTo>
                    <a:lnTo>
                      <a:pt x="3738" y="1605"/>
                    </a:lnTo>
                    <a:cubicBezTo>
                      <a:pt x="3215" y="2066"/>
                      <a:pt x="3418" y="2502"/>
                      <a:pt x="3418" y="2502"/>
                    </a:cubicBezTo>
                    <a:cubicBezTo>
                      <a:pt x="2681" y="3049"/>
                      <a:pt x="2797" y="4242"/>
                      <a:pt x="2361" y="4242"/>
                    </a:cubicBezTo>
                    <a:cubicBezTo>
                      <a:pt x="1974" y="4223"/>
                      <a:pt x="1974" y="4045"/>
                      <a:pt x="1851" y="4045"/>
                    </a:cubicBezTo>
                    <a:cubicBezTo>
                      <a:pt x="1826" y="4045"/>
                      <a:pt x="1808" y="4045"/>
                      <a:pt x="1795" y="4051"/>
                    </a:cubicBezTo>
                    <a:cubicBezTo>
                      <a:pt x="1623" y="4131"/>
                      <a:pt x="1377" y="4371"/>
                      <a:pt x="1586" y="4525"/>
                    </a:cubicBezTo>
                    <a:cubicBezTo>
                      <a:pt x="1777" y="4691"/>
                      <a:pt x="1605" y="4691"/>
                      <a:pt x="1377" y="4973"/>
                    </a:cubicBezTo>
                    <a:cubicBezTo>
                      <a:pt x="1132" y="5262"/>
                      <a:pt x="1642" y="5828"/>
                      <a:pt x="1832" y="5895"/>
                    </a:cubicBezTo>
                    <a:cubicBezTo>
                      <a:pt x="1845" y="5902"/>
                      <a:pt x="1857" y="5902"/>
                      <a:pt x="1869" y="5902"/>
                    </a:cubicBezTo>
                    <a:cubicBezTo>
                      <a:pt x="2121" y="5902"/>
                      <a:pt x="2963" y="5465"/>
                      <a:pt x="2963" y="5465"/>
                    </a:cubicBezTo>
                    <a:lnTo>
                      <a:pt x="2963" y="5465"/>
                    </a:lnTo>
                    <a:cubicBezTo>
                      <a:pt x="2736" y="5957"/>
                      <a:pt x="2773" y="6633"/>
                      <a:pt x="2773" y="6633"/>
                    </a:cubicBezTo>
                    <a:cubicBezTo>
                      <a:pt x="2773" y="6633"/>
                      <a:pt x="2631" y="6221"/>
                      <a:pt x="2269" y="6221"/>
                    </a:cubicBezTo>
                    <a:cubicBezTo>
                      <a:pt x="2189" y="6227"/>
                      <a:pt x="2115" y="6246"/>
                      <a:pt x="2041" y="6276"/>
                    </a:cubicBezTo>
                    <a:cubicBezTo>
                      <a:pt x="1513" y="6485"/>
                      <a:pt x="1494" y="6879"/>
                      <a:pt x="1494" y="6879"/>
                    </a:cubicBezTo>
                    <a:cubicBezTo>
                      <a:pt x="1869" y="6897"/>
                      <a:pt x="2023" y="7278"/>
                      <a:pt x="2023" y="7278"/>
                    </a:cubicBezTo>
                    <a:cubicBezTo>
                      <a:pt x="1" y="10659"/>
                      <a:pt x="1" y="15927"/>
                      <a:pt x="683" y="16683"/>
                    </a:cubicBezTo>
                    <a:cubicBezTo>
                      <a:pt x="1070" y="17089"/>
                      <a:pt x="1574" y="17298"/>
                      <a:pt x="2293" y="17298"/>
                    </a:cubicBezTo>
                    <a:cubicBezTo>
                      <a:pt x="2871" y="17298"/>
                      <a:pt x="3590" y="17168"/>
                      <a:pt x="4512" y="16904"/>
                    </a:cubicBezTo>
                    <a:cubicBezTo>
                      <a:pt x="6608" y="16302"/>
                      <a:pt x="10063" y="13868"/>
                      <a:pt x="10647" y="11354"/>
                    </a:cubicBezTo>
                    <a:cubicBezTo>
                      <a:pt x="11255" y="8846"/>
                      <a:pt x="9178" y="7407"/>
                      <a:pt x="9178" y="7407"/>
                    </a:cubicBezTo>
                    <a:cubicBezTo>
                      <a:pt x="9178" y="7407"/>
                      <a:pt x="9251" y="6670"/>
                      <a:pt x="9178" y="5182"/>
                    </a:cubicBezTo>
                    <a:cubicBezTo>
                      <a:pt x="9129" y="3855"/>
                      <a:pt x="8182" y="3781"/>
                      <a:pt x="7973" y="3781"/>
                    </a:cubicBezTo>
                    <a:lnTo>
                      <a:pt x="7930" y="3781"/>
                    </a:lnTo>
                    <a:cubicBezTo>
                      <a:pt x="8041" y="2349"/>
                      <a:pt x="6664" y="1931"/>
                      <a:pt x="6664" y="1740"/>
                    </a:cubicBezTo>
                    <a:cubicBezTo>
                      <a:pt x="6682" y="1531"/>
                      <a:pt x="7082" y="837"/>
                      <a:pt x="7155" y="511"/>
                    </a:cubicBezTo>
                    <a:cubicBezTo>
                      <a:pt x="7241" y="216"/>
                      <a:pt x="6344" y="1"/>
                      <a:pt x="61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312" name="Google Shape;19312;p85"/>
          <p:cNvGrpSpPr/>
          <p:nvPr/>
        </p:nvGrpSpPr>
        <p:grpSpPr>
          <a:xfrm>
            <a:off x="1234609" y="2417569"/>
            <a:ext cx="224507" cy="215983"/>
            <a:chOff x="2648935" y="1948120"/>
            <a:chExt cx="233594" cy="224748"/>
          </a:xfrm>
        </p:grpSpPr>
        <p:sp>
          <p:nvSpPr>
            <p:cNvPr id="19313" name="Google Shape;19313;p85"/>
            <p:cNvSpPr/>
            <p:nvPr/>
          </p:nvSpPr>
          <p:spPr>
            <a:xfrm>
              <a:off x="2648935" y="1948120"/>
              <a:ext cx="233594" cy="224748"/>
            </a:xfrm>
            <a:custGeom>
              <a:rect b="b" l="l" r="r" t="t"/>
              <a:pathLst>
                <a:path extrusionOk="0" h="8893" w="9243">
                  <a:moveTo>
                    <a:pt x="4802" y="1351"/>
                  </a:moveTo>
                  <a:cubicBezTo>
                    <a:pt x="5200" y="1351"/>
                    <a:pt x="5602" y="1428"/>
                    <a:pt x="5984" y="1586"/>
                  </a:cubicBezTo>
                  <a:cubicBezTo>
                    <a:pt x="7139" y="2066"/>
                    <a:pt x="7896" y="3194"/>
                    <a:pt x="7896" y="4447"/>
                  </a:cubicBezTo>
                  <a:cubicBezTo>
                    <a:pt x="7891" y="6158"/>
                    <a:pt x="6507" y="7542"/>
                    <a:pt x="4796" y="7542"/>
                  </a:cubicBezTo>
                  <a:cubicBezTo>
                    <a:pt x="3548" y="7542"/>
                    <a:pt x="2415" y="6790"/>
                    <a:pt x="1941" y="5630"/>
                  </a:cubicBezTo>
                  <a:cubicBezTo>
                    <a:pt x="1461" y="4474"/>
                    <a:pt x="1723" y="3145"/>
                    <a:pt x="2611" y="2257"/>
                  </a:cubicBezTo>
                  <a:cubicBezTo>
                    <a:pt x="3202" y="1666"/>
                    <a:pt x="3995" y="1351"/>
                    <a:pt x="4802" y="1351"/>
                  </a:cubicBezTo>
                  <a:close/>
                  <a:moveTo>
                    <a:pt x="4796" y="1"/>
                  </a:moveTo>
                  <a:cubicBezTo>
                    <a:pt x="2998" y="1"/>
                    <a:pt x="1380" y="1085"/>
                    <a:pt x="693" y="2747"/>
                  </a:cubicBezTo>
                  <a:cubicBezTo>
                    <a:pt x="1" y="4409"/>
                    <a:pt x="382" y="6322"/>
                    <a:pt x="1652" y="7591"/>
                  </a:cubicBezTo>
                  <a:cubicBezTo>
                    <a:pt x="2505" y="8441"/>
                    <a:pt x="3645" y="8893"/>
                    <a:pt x="4803" y="8893"/>
                  </a:cubicBezTo>
                  <a:cubicBezTo>
                    <a:pt x="5375" y="8893"/>
                    <a:pt x="5952" y="8783"/>
                    <a:pt x="6502" y="8556"/>
                  </a:cubicBezTo>
                  <a:cubicBezTo>
                    <a:pt x="8158" y="7864"/>
                    <a:pt x="9242" y="6245"/>
                    <a:pt x="9242" y="4447"/>
                  </a:cubicBezTo>
                  <a:cubicBezTo>
                    <a:pt x="9242" y="1995"/>
                    <a:pt x="7254" y="6"/>
                    <a:pt x="479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85"/>
            <p:cNvSpPr/>
            <p:nvPr/>
          </p:nvSpPr>
          <p:spPr>
            <a:xfrm>
              <a:off x="2733370" y="2023735"/>
              <a:ext cx="73695" cy="73568"/>
            </a:xfrm>
            <a:custGeom>
              <a:rect b="b" l="l" r="r" t="t"/>
              <a:pathLst>
                <a:path extrusionOk="0" h="2911" w="2916">
                  <a:moveTo>
                    <a:pt x="1455" y="0"/>
                  </a:moveTo>
                  <a:cubicBezTo>
                    <a:pt x="654" y="0"/>
                    <a:pt x="0" y="649"/>
                    <a:pt x="0" y="1455"/>
                  </a:cubicBezTo>
                  <a:cubicBezTo>
                    <a:pt x="0" y="2262"/>
                    <a:pt x="654" y="2910"/>
                    <a:pt x="1455" y="2910"/>
                  </a:cubicBezTo>
                  <a:cubicBezTo>
                    <a:pt x="2261" y="2910"/>
                    <a:pt x="2915" y="2262"/>
                    <a:pt x="2915" y="1455"/>
                  </a:cubicBezTo>
                  <a:cubicBezTo>
                    <a:pt x="2915" y="649"/>
                    <a:pt x="2261" y="0"/>
                    <a:pt x="1455"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15" name="Google Shape;19315;p85"/>
          <p:cNvGrpSpPr/>
          <p:nvPr/>
        </p:nvGrpSpPr>
        <p:grpSpPr>
          <a:xfrm>
            <a:off x="2463611" y="3301566"/>
            <a:ext cx="330071" cy="317580"/>
            <a:chOff x="3628558" y="2776198"/>
            <a:chExt cx="257045" cy="247375"/>
          </a:xfrm>
        </p:grpSpPr>
        <p:sp>
          <p:nvSpPr>
            <p:cNvPr id="19316" name="Google Shape;19316;p85"/>
            <p:cNvSpPr/>
            <p:nvPr/>
          </p:nvSpPr>
          <p:spPr>
            <a:xfrm>
              <a:off x="3686627" y="2843457"/>
              <a:ext cx="131842" cy="112806"/>
            </a:xfrm>
            <a:custGeom>
              <a:rect b="b" l="l" r="r" t="t"/>
              <a:pathLst>
                <a:path extrusionOk="0" h="4468" w="5222">
                  <a:moveTo>
                    <a:pt x="2969" y="0"/>
                  </a:moveTo>
                  <a:cubicBezTo>
                    <a:pt x="2421" y="0"/>
                    <a:pt x="1863" y="203"/>
                    <a:pt x="1409" y="655"/>
                  </a:cubicBezTo>
                  <a:cubicBezTo>
                    <a:pt x="1" y="2063"/>
                    <a:pt x="998" y="4468"/>
                    <a:pt x="2986" y="4468"/>
                  </a:cubicBezTo>
                  <a:cubicBezTo>
                    <a:pt x="4224" y="4468"/>
                    <a:pt x="5221" y="3470"/>
                    <a:pt x="5221" y="2239"/>
                  </a:cubicBezTo>
                  <a:cubicBezTo>
                    <a:pt x="5221" y="892"/>
                    <a:pt x="4118" y="0"/>
                    <a:pt x="2969" y="0"/>
                  </a:cubicBezTo>
                  <a:close/>
                </a:path>
              </a:pathLst>
            </a:custGeom>
            <a:gradFill>
              <a:gsLst>
                <a:gs pos="0">
                  <a:srgbClr val="435D74"/>
                </a:gs>
                <a:gs pos="100000">
                  <a:srgbClr val="FFFFFF">
                    <a:alpha val="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85"/>
            <p:cNvSpPr/>
            <p:nvPr/>
          </p:nvSpPr>
          <p:spPr>
            <a:xfrm>
              <a:off x="3663097" y="2808237"/>
              <a:ext cx="190593" cy="183398"/>
            </a:xfrm>
            <a:custGeom>
              <a:rect b="b" l="l" r="r" t="t"/>
              <a:pathLst>
                <a:path extrusionOk="0" h="7264" w="7549">
                  <a:moveTo>
                    <a:pt x="3918" y="440"/>
                  </a:moveTo>
                  <a:cubicBezTo>
                    <a:pt x="5678" y="446"/>
                    <a:pt x="7105" y="1874"/>
                    <a:pt x="7105" y="3634"/>
                  </a:cubicBezTo>
                  <a:cubicBezTo>
                    <a:pt x="7105" y="4924"/>
                    <a:pt x="6329" y="6084"/>
                    <a:pt x="5137" y="6579"/>
                  </a:cubicBezTo>
                  <a:cubicBezTo>
                    <a:pt x="4742" y="6744"/>
                    <a:pt x="4327" y="6823"/>
                    <a:pt x="3916" y="6823"/>
                  </a:cubicBezTo>
                  <a:cubicBezTo>
                    <a:pt x="3087" y="6823"/>
                    <a:pt x="2273" y="6499"/>
                    <a:pt x="1663" y="5889"/>
                  </a:cubicBezTo>
                  <a:cubicBezTo>
                    <a:pt x="750" y="4976"/>
                    <a:pt x="477" y="3601"/>
                    <a:pt x="972" y="2415"/>
                  </a:cubicBezTo>
                  <a:cubicBezTo>
                    <a:pt x="1461" y="1222"/>
                    <a:pt x="2627" y="440"/>
                    <a:pt x="3918" y="440"/>
                  </a:cubicBezTo>
                  <a:close/>
                  <a:moveTo>
                    <a:pt x="3916" y="1"/>
                  </a:moveTo>
                  <a:cubicBezTo>
                    <a:pt x="2971" y="1"/>
                    <a:pt x="2043" y="369"/>
                    <a:pt x="1350" y="1066"/>
                  </a:cubicBezTo>
                  <a:cubicBezTo>
                    <a:pt x="307" y="2102"/>
                    <a:pt x="1" y="3666"/>
                    <a:pt x="561" y="5022"/>
                  </a:cubicBezTo>
                  <a:cubicBezTo>
                    <a:pt x="1122" y="6377"/>
                    <a:pt x="2445" y="7264"/>
                    <a:pt x="3918" y="7264"/>
                  </a:cubicBezTo>
                  <a:cubicBezTo>
                    <a:pt x="5919" y="7264"/>
                    <a:pt x="7548" y="5641"/>
                    <a:pt x="7548" y="3634"/>
                  </a:cubicBezTo>
                  <a:cubicBezTo>
                    <a:pt x="7548" y="2161"/>
                    <a:pt x="6662" y="838"/>
                    <a:pt x="5306" y="277"/>
                  </a:cubicBezTo>
                  <a:cubicBezTo>
                    <a:pt x="4857" y="91"/>
                    <a:pt x="4384" y="1"/>
                    <a:pt x="391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85"/>
            <p:cNvSpPr/>
            <p:nvPr/>
          </p:nvSpPr>
          <p:spPr>
            <a:xfrm>
              <a:off x="3628558" y="2776198"/>
              <a:ext cx="257045" cy="247375"/>
            </a:xfrm>
            <a:custGeom>
              <a:rect b="b" l="l" r="r" t="t"/>
              <a:pathLst>
                <a:path extrusionOk="0" h="9798" w="10181">
                  <a:moveTo>
                    <a:pt x="5286" y="223"/>
                  </a:moveTo>
                  <a:cubicBezTo>
                    <a:pt x="7867" y="229"/>
                    <a:pt x="9959" y="2322"/>
                    <a:pt x="9959" y="4903"/>
                  </a:cubicBezTo>
                  <a:cubicBezTo>
                    <a:pt x="9959" y="6793"/>
                    <a:pt x="8818" y="8500"/>
                    <a:pt x="7072" y="9224"/>
                  </a:cubicBezTo>
                  <a:cubicBezTo>
                    <a:pt x="6495" y="9463"/>
                    <a:pt x="5890" y="9579"/>
                    <a:pt x="5289" y="9579"/>
                  </a:cubicBezTo>
                  <a:cubicBezTo>
                    <a:pt x="4072" y="9579"/>
                    <a:pt x="2874" y="9102"/>
                    <a:pt x="1975" y="8207"/>
                  </a:cubicBezTo>
                  <a:cubicBezTo>
                    <a:pt x="639" y="6871"/>
                    <a:pt x="241" y="4857"/>
                    <a:pt x="965" y="3110"/>
                  </a:cubicBezTo>
                  <a:cubicBezTo>
                    <a:pt x="1688" y="1364"/>
                    <a:pt x="3396" y="223"/>
                    <a:pt x="5286" y="223"/>
                  </a:cubicBezTo>
                  <a:close/>
                  <a:moveTo>
                    <a:pt x="5286" y="1"/>
                  </a:moveTo>
                  <a:cubicBezTo>
                    <a:pt x="4011" y="1"/>
                    <a:pt x="2756" y="498"/>
                    <a:pt x="1819" y="1435"/>
                  </a:cubicBezTo>
                  <a:cubicBezTo>
                    <a:pt x="417" y="2836"/>
                    <a:pt x="0" y="4942"/>
                    <a:pt x="756" y="6773"/>
                  </a:cubicBezTo>
                  <a:cubicBezTo>
                    <a:pt x="1519" y="8605"/>
                    <a:pt x="3305" y="9797"/>
                    <a:pt x="5286" y="9797"/>
                  </a:cubicBezTo>
                  <a:cubicBezTo>
                    <a:pt x="7991" y="9797"/>
                    <a:pt x="10181" y="7607"/>
                    <a:pt x="10181" y="4903"/>
                  </a:cubicBezTo>
                  <a:cubicBezTo>
                    <a:pt x="10181" y="2921"/>
                    <a:pt x="8988" y="1135"/>
                    <a:pt x="7156" y="373"/>
                  </a:cubicBezTo>
                  <a:cubicBezTo>
                    <a:pt x="6552" y="123"/>
                    <a:pt x="5917" y="1"/>
                    <a:pt x="528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19" name="Google Shape;19319;p85"/>
          <p:cNvGrpSpPr/>
          <p:nvPr/>
        </p:nvGrpSpPr>
        <p:grpSpPr>
          <a:xfrm>
            <a:off x="5117800" y="1548900"/>
            <a:ext cx="389275" cy="1356725"/>
            <a:chOff x="5117800" y="1548900"/>
            <a:chExt cx="389275" cy="1356725"/>
          </a:xfrm>
        </p:grpSpPr>
        <p:sp>
          <p:nvSpPr>
            <p:cNvPr id="19320" name="Google Shape;19320;p85"/>
            <p:cNvSpPr/>
            <p:nvPr/>
          </p:nvSpPr>
          <p:spPr>
            <a:xfrm>
              <a:off x="5220000" y="1620325"/>
              <a:ext cx="178725" cy="170600"/>
            </a:xfrm>
            <a:custGeom>
              <a:rect b="b" l="l" r="r" t="t"/>
              <a:pathLst>
                <a:path extrusionOk="0" h="6824" w="7149">
                  <a:moveTo>
                    <a:pt x="3571" y="0"/>
                  </a:moveTo>
                  <a:lnTo>
                    <a:pt x="0" y="2109"/>
                  </a:lnTo>
                  <a:cubicBezTo>
                    <a:pt x="0" y="2109"/>
                    <a:pt x="799" y="5114"/>
                    <a:pt x="246" y="6823"/>
                  </a:cubicBezTo>
                  <a:lnTo>
                    <a:pt x="7149" y="6823"/>
                  </a:lnTo>
                  <a:cubicBezTo>
                    <a:pt x="7149" y="6823"/>
                    <a:pt x="6872" y="5077"/>
                    <a:pt x="7149" y="2188"/>
                  </a:cubicBezTo>
                  <a:lnTo>
                    <a:pt x="35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21" name="Google Shape;19321;p85"/>
            <p:cNvGrpSpPr/>
            <p:nvPr/>
          </p:nvGrpSpPr>
          <p:grpSpPr>
            <a:xfrm>
              <a:off x="5117800" y="1606500"/>
              <a:ext cx="389275" cy="1299125"/>
              <a:chOff x="5117800" y="1606500"/>
              <a:chExt cx="389275" cy="1299125"/>
            </a:xfrm>
          </p:grpSpPr>
          <p:grpSp>
            <p:nvGrpSpPr>
              <p:cNvPr id="19322" name="Google Shape;19322;p85"/>
              <p:cNvGrpSpPr/>
              <p:nvPr/>
            </p:nvGrpSpPr>
            <p:grpSpPr>
              <a:xfrm>
                <a:off x="5117800" y="1606500"/>
                <a:ext cx="389275" cy="1299125"/>
                <a:chOff x="5117800" y="1606500"/>
                <a:chExt cx="389275" cy="1299125"/>
              </a:xfrm>
            </p:grpSpPr>
            <p:sp>
              <p:nvSpPr>
                <p:cNvPr id="19323" name="Google Shape;19323;p85"/>
                <p:cNvSpPr/>
                <p:nvPr/>
              </p:nvSpPr>
              <p:spPr>
                <a:xfrm>
                  <a:off x="5117800" y="1721575"/>
                  <a:ext cx="389275" cy="1184050"/>
                </a:xfrm>
                <a:custGeom>
                  <a:rect b="b" l="l" r="r" t="t"/>
                  <a:pathLst>
                    <a:path extrusionOk="0" h="47362" w="15571">
                      <a:moveTo>
                        <a:pt x="9374" y="1"/>
                      </a:moveTo>
                      <a:lnTo>
                        <a:pt x="7788" y="38"/>
                      </a:lnTo>
                      <a:lnTo>
                        <a:pt x="6203" y="7"/>
                      </a:lnTo>
                      <a:lnTo>
                        <a:pt x="6203" y="7"/>
                      </a:lnTo>
                      <a:cubicBezTo>
                        <a:pt x="6203" y="7"/>
                        <a:pt x="6270" y="1525"/>
                        <a:pt x="6203" y="1771"/>
                      </a:cubicBezTo>
                      <a:cubicBezTo>
                        <a:pt x="6129" y="2017"/>
                        <a:pt x="5957" y="2367"/>
                        <a:pt x="5287" y="2576"/>
                      </a:cubicBezTo>
                      <a:cubicBezTo>
                        <a:pt x="4617" y="2792"/>
                        <a:pt x="3910" y="2718"/>
                        <a:pt x="3098" y="3216"/>
                      </a:cubicBezTo>
                      <a:cubicBezTo>
                        <a:pt x="2293" y="3707"/>
                        <a:pt x="2078" y="5680"/>
                        <a:pt x="2078" y="6947"/>
                      </a:cubicBezTo>
                      <a:cubicBezTo>
                        <a:pt x="2078" y="8213"/>
                        <a:pt x="1974" y="11034"/>
                        <a:pt x="1728" y="12128"/>
                      </a:cubicBezTo>
                      <a:cubicBezTo>
                        <a:pt x="1482" y="13216"/>
                        <a:pt x="812" y="16179"/>
                        <a:pt x="775" y="17058"/>
                      </a:cubicBezTo>
                      <a:cubicBezTo>
                        <a:pt x="738" y="17937"/>
                        <a:pt x="425" y="19173"/>
                        <a:pt x="351" y="19701"/>
                      </a:cubicBezTo>
                      <a:cubicBezTo>
                        <a:pt x="283" y="20230"/>
                        <a:pt x="1" y="22234"/>
                        <a:pt x="210" y="22658"/>
                      </a:cubicBezTo>
                      <a:cubicBezTo>
                        <a:pt x="682" y="23602"/>
                        <a:pt x="1024" y="23870"/>
                        <a:pt x="1191" y="23870"/>
                      </a:cubicBezTo>
                      <a:cubicBezTo>
                        <a:pt x="1277" y="23870"/>
                        <a:pt x="1316" y="23800"/>
                        <a:pt x="1304" y="23715"/>
                      </a:cubicBezTo>
                      <a:cubicBezTo>
                        <a:pt x="1267" y="23469"/>
                        <a:pt x="990" y="22977"/>
                        <a:pt x="923" y="22486"/>
                      </a:cubicBezTo>
                      <a:cubicBezTo>
                        <a:pt x="863" y="22089"/>
                        <a:pt x="943" y="21530"/>
                        <a:pt x="1031" y="21530"/>
                      </a:cubicBezTo>
                      <a:cubicBezTo>
                        <a:pt x="1053" y="21530"/>
                        <a:pt x="1074" y="21562"/>
                        <a:pt x="1095" y="21637"/>
                      </a:cubicBezTo>
                      <a:cubicBezTo>
                        <a:pt x="1187" y="21980"/>
                        <a:pt x="1308" y="22847"/>
                        <a:pt x="1484" y="22847"/>
                      </a:cubicBezTo>
                      <a:cubicBezTo>
                        <a:pt x="1507" y="22847"/>
                        <a:pt x="1531" y="22832"/>
                        <a:pt x="1556" y="22799"/>
                      </a:cubicBezTo>
                      <a:cubicBezTo>
                        <a:pt x="1771" y="22522"/>
                        <a:pt x="1838" y="21391"/>
                        <a:pt x="1838" y="20832"/>
                      </a:cubicBezTo>
                      <a:cubicBezTo>
                        <a:pt x="1838" y="20267"/>
                        <a:pt x="1556" y="19701"/>
                        <a:pt x="1586" y="19142"/>
                      </a:cubicBezTo>
                      <a:cubicBezTo>
                        <a:pt x="1623" y="18576"/>
                        <a:pt x="2926" y="15226"/>
                        <a:pt x="3172" y="13819"/>
                      </a:cubicBezTo>
                      <a:cubicBezTo>
                        <a:pt x="3424" y="12411"/>
                        <a:pt x="3775" y="8569"/>
                        <a:pt x="3775" y="8569"/>
                      </a:cubicBezTo>
                      <a:cubicBezTo>
                        <a:pt x="3916" y="9448"/>
                        <a:pt x="4475" y="10579"/>
                        <a:pt x="4512" y="12233"/>
                      </a:cubicBezTo>
                      <a:cubicBezTo>
                        <a:pt x="4549" y="13886"/>
                        <a:pt x="3105" y="16603"/>
                        <a:pt x="2822" y="18890"/>
                      </a:cubicBezTo>
                      <a:cubicBezTo>
                        <a:pt x="2539" y="21182"/>
                        <a:pt x="3351" y="27981"/>
                        <a:pt x="3670" y="30556"/>
                      </a:cubicBezTo>
                      <a:cubicBezTo>
                        <a:pt x="3984" y="33126"/>
                        <a:pt x="3314" y="35806"/>
                        <a:pt x="3559" y="37355"/>
                      </a:cubicBezTo>
                      <a:cubicBezTo>
                        <a:pt x="3805" y="38903"/>
                        <a:pt x="4617" y="42671"/>
                        <a:pt x="4617" y="43200"/>
                      </a:cubicBezTo>
                      <a:cubicBezTo>
                        <a:pt x="4617" y="43729"/>
                        <a:pt x="4586" y="44190"/>
                        <a:pt x="4727" y="44540"/>
                      </a:cubicBezTo>
                      <a:cubicBezTo>
                        <a:pt x="4863" y="44890"/>
                        <a:pt x="4408" y="45456"/>
                        <a:pt x="4266" y="46058"/>
                      </a:cubicBezTo>
                      <a:cubicBezTo>
                        <a:pt x="4119" y="46654"/>
                        <a:pt x="4512" y="47361"/>
                        <a:pt x="5145" y="47361"/>
                      </a:cubicBezTo>
                      <a:cubicBezTo>
                        <a:pt x="5778" y="47361"/>
                        <a:pt x="6375" y="46833"/>
                        <a:pt x="6270" y="46378"/>
                      </a:cubicBezTo>
                      <a:cubicBezTo>
                        <a:pt x="6172" y="45917"/>
                        <a:pt x="6166" y="44792"/>
                        <a:pt x="6233" y="44190"/>
                      </a:cubicBezTo>
                      <a:cubicBezTo>
                        <a:pt x="6307" y="43593"/>
                        <a:pt x="5957" y="43274"/>
                        <a:pt x="5957" y="42714"/>
                      </a:cubicBezTo>
                      <a:cubicBezTo>
                        <a:pt x="5957" y="42149"/>
                        <a:pt x="6166" y="37988"/>
                        <a:pt x="6190" y="34668"/>
                      </a:cubicBezTo>
                      <a:cubicBezTo>
                        <a:pt x="6196" y="33261"/>
                        <a:pt x="6565" y="32179"/>
                        <a:pt x="6940" y="28983"/>
                      </a:cubicBezTo>
                      <a:cubicBezTo>
                        <a:pt x="7315" y="25786"/>
                        <a:pt x="7788" y="21182"/>
                        <a:pt x="7788" y="21182"/>
                      </a:cubicBezTo>
                      <a:cubicBezTo>
                        <a:pt x="7788" y="21182"/>
                        <a:pt x="8256" y="25786"/>
                        <a:pt x="8631" y="28983"/>
                      </a:cubicBezTo>
                      <a:cubicBezTo>
                        <a:pt x="9006" y="32173"/>
                        <a:pt x="9374" y="33255"/>
                        <a:pt x="9380" y="34668"/>
                      </a:cubicBezTo>
                      <a:cubicBezTo>
                        <a:pt x="9405" y="37988"/>
                        <a:pt x="9620" y="42149"/>
                        <a:pt x="9620" y="42714"/>
                      </a:cubicBezTo>
                      <a:cubicBezTo>
                        <a:pt x="9620" y="43274"/>
                        <a:pt x="9264" y="43593"/>
                        <a:pt x="9337" y="44190"/>
                      </a:cubicBezTo>
                      <a:cubicBezTo>
                        <a:pt x="9405" y="44792"/>
                        <a:pt x="9405" y="45917"/>
                        <a:pt x="9301" y="46378"/>
                      </a:cubicBezTo>
                      <a:cubicBezTo>
                        <a:pt x="9196" y="46833"/>
                        <a:pt x="9792" y="47361"/>
                        <a:pt x="10425" y="47361"/>
                      </a:cubicBezTo>
                      <a:cubicBezTo>
                        <a:pt x="11065" y="47361"/>
                        <a:pt x="11452" y="46654"/>
                        <a:pt x="11311" y="46058"/>
                      </a:cubicBezTo>
                      <a:cubicBezTo>
                        <a:pt x="11169" y="45456"/>
                        <a:pt x="10708" y="44890"/>
                        <a:pt x="10850" y="44540"/>
                      </a:cubicBezTo>
                      <a:cubicBezTo>
                        <a:pt x="10985" y="44190"/>
                        <a:pt x="10954" y="43729"/>
                        <a:pt x="10954" y="43200"/>
                      </a:cubicBezTo>
                      <a:cubicBezTo>
                        <a:pt x="10954" y="42671"/>
                        <a:pt x="11765" y="38897"/>
                        <a:pt x="12011" y="37355"/>
                      </a:cubicBezTo>
                      <a:cubicBezTo>
                        <a:pt x="12257" y="35806"/>
                        <a:pt x="11587" y="33126"/>
                        <a:pt x="11907" y="30556"/>
                      </a:cubicBezTo>
                      <a:cubicBezTo>
                        <a:pt x="12220" y="27981"/>
                        <a:pt x="13032" y="21182"/>
                        <a:pt x="12749" y="18890"/>
                      </a:cubicBezTo>
                      <a:cubicBezTo>
                        <a:pt x="12466" y="16603"/>
                        <a:pt x="11022" y="13886"/>
                        <a:pt x="11059" y="12233"/>
                      </a:cubicBezTo>
                      <a:cubicBezTo>
                        <a:pt x="11095" y="10579"/>
                        <a:pt x="11661" y="9448"/>
                        <a:pt x="11796" y="8569"/>
                      </a:cubicBezTo>
                      <a:cubicBezTo>
                        <a:pt x="11796" y="8569"/>
                        <a:pt x="12153" y="12411"/>
                        <a:pt x="12399" y="13819"/>
                      </a:cubicBezTo>
                      <a:cubicBezTo>
                        <a:pt x="12644" y="15226"/>
                        <a:pt x="13947" y="18576"/>
                        <a:pt x="13984" y="19142"/>
                      </a:cubicBezTo>
                      <a:cubicBezTo>
                        <a:pt x="14021" y="19701"/>
                        <a:pt x="13739" y="20267"/>
                        <a:pt x="13739" y="20832"/>
                      </a:cubicBezTo>
                      <a:cubicBezTo>
                        <a:pt x="13739" y="21391"/>
                        <a:pt x="13806" y="22522"/>
                        <a:pt x="14021" y="22799"/>
                      </a:cubicBezTo>
                      <a:cubicBezTo>
                        <a:pt x="14045" y="22832"/>
                        <a:pt x="14069" y="22847"/>
                        <a:pt x="14091" y="22847"/>
                      </a:cubicBezTo>
                      <a:cubicBezTo>
                        <a:pt x="14263" y="22847"/>
                        <a:pt x="14384" y="21980"/>
                        <a:pt x="14482" y="21637"/>
                      </a:cubicBezTo>
                      <a:cubicBezTo>
                        <a:pt x="14503" y="21562"/>
                        <a:pt x="14524" y="21530"/>
                        <a:pt x="14545" y="21530"/>
                      </a:cubicBezTo>
                      <a:cubicBezTo>
                        <a:pt x="14634" y="21530"/>
                        <a:pt x="14714" y="22089"/>
                        <a:pt x="14654" y="22486"/>
                      </a:cubicBezTo>
                      <a:cubicBezTo>
                        <a:pt x="14587" y="22977"/>
                        <a:pt x="14304" y="23469"/>
                        <a:pt x="14273" y="23715"/>
                      </a:cubicBezTo>
                      <a:cubicBezTo>
                        <a:pt x="14261" y="23800"/>
                        <a:pt x="14300" y="23870"/>
                        <a:pt x="14384" y="23870"/>
                      </a:cubicBezTo>
                      <a:cubicBezTo>
                        <a:pt x="14549" y="23870"/>
                        <a:pt x="14889" y="23602"/>
                        <a:pt x="15361" y="22658"/>
                      </a:cubicBezTo>
                      <a:cubicBezTo>
                        <a:pt x="15570" y="22234"/>
                        <a:pt x="15294" y="20230"/>
                        <a:pt x="15220" y="19701"/>
                      </a:cubicBezTo>
                      <a:cubicBezTo>
                        <a:pt x="15152" y="19173"/>
                        <a:pt x="14833" y="17937"/>
                        <a:pt x="14796" y="17058"/>
                      </a:cubicBezTo>
                      <a:cubicBezTo>
                        <a:pt x="14759" y="16173"/>
                        <a:pt x="14095" y="13216"/>
                        <a:pt x="13843" y="12122"/>
                      </a:cubicBezTo>
                      <a:cubicBezTo>
                        <a:pt x="13597" y="11034"/>
                        <a:pt x="13493" y="8213"/>
                        <a:pt x="13493" y="6947"/>
                      </a:cubicBezTo>
                      <a:cubicBezTo>
                        <a:pt x="13493" y="5674"/>
                        <a:pt x="13284" y="3701"/>
                        <a:pt x="12472" y="3209"/>
                      </a:cubicBezTo>
                      <a:cubicBezTo>
                        <a:pt x="11661" y="2718"/>
                        <a:pt x="10954" y="2785"/>
                        <a:pt x="10290" y="2576"/>
                      </a:cubicBezTo>
                      <a:cubicBezTo>
                        <a:pt x="9620" y="2367"/>
                        <a:pt x="9442" y="2011"/>
                        <a:pt x="9374" y="1765"/>
                      </a:cubicBezTo>
                      <a:cubicBezTo>
                        <a:pt x="9301" y="1519"/>
                        <a:pt x="9374" y="1"/>
                        <a:pt x="9374"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85"/>
                <p:cNvSpPr/>
                <p:nvPr/>
              </p:nvSpPr>
              <p:spPr>
                <a:xfrm>
                  <a:off x="5247800" y="1606500"/>
                  <a:ext cx="129275" cy="165675"/>
                </a:xfrm>
                <a:custGeom>
                  <a:rect b="b" l="l" r="r" t="t"/>
                  <a:pathLst>
                    <a:path extrusionOk="0" h="6627" w="5171">
                      <a:moveTo>
                        <a:pt x="2588" y="0"/>
                      </a:moveTo>
                      <a:cubicBezTo>
                        <a:pt x="50" y="0"/>
                        <a:pt x="1" y="1082"/>
                        <a:pt x="191" y="3221"/>
                      </a:cubicBezTo>
                      <a:cubicBezTo>
                        <a:pt x="382" y="5360"/>
                        <a:pt x="1697" y="6626"/>
                        <a:pt x="2588" y="6626"/>
                      </a:cubicBezTo>
                      <a:cubicBezTo>
                        <a:pt x="3480" y="6626"/>
                        <a:pt x="4795" y="5360"/>
                        <a:pt x="4986" y="3221"/>
                      </a:cubicBezTo>
                      <a:cubicBezTo>
                        <a:pt x="5170" y="1082"/>
                        <a:pt x="5121" y="0"/>
                        <a:pt x="2588"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5" name="Google Shape;19325;p85"/>
              <p:cNvGrpSpPr/>
              <p:nvPr/>
            </p:nvGrpSpPr>
            <p:grpSpPr>
              <a:xfrm>
                <a:off x="5125650" y="1613550"/>
                <a:ext cx="373725" cy="1286875"/>
                <a:chOff x="5125650" y="1613550"/>
                <a:chExt cx="373725" cy="1286875"/>
              </a:xfrm>
            </p:grpSpPr>
            <p:sp>
              <p:nvSpPr>
                <p:cNvPr id="19326" name="Google Shape;19326;p85"/>
                <p:cNvSpPr/>
                <p:nvPr/>
              </p:nvSpPr>
              <p:spPr>
                <a:xfrm>
                  <a:off x="5221075" y="2221050"/>
                  <a:ext cx="53950" cy="335175"/>
                </a:xfrm>
                <a:custGeom>
                  <a:rect b="b" l="l" r="r" t="t"/>
                  <a:pathLst>
                    <a:path extrusionOk="0" h="13407" w="2158">
                      <a:moveTo>
                        <a:pt x="485" y="0"/>
                      </a:moveTo>
                      <a:cubicBezTo>
                        <a:pt x="219" y="0"/>
                        <a:pt x="23" y="143"/>
                        <a:pt x="19" y="460"/>
                      </a:cubicBezTo>
                      <a:cubicBezTo>
                        <a:pt x="0" y="1996"/>
                        <a:pt x="301" y="7172"/>
                        <a:pt x="252" y="8549"/>
                      </a:cubicBezTo>
                      <a:cubicBezTo>
                        <a:pt x="203" y="9920"/>
                        <a:pt x="0" y="12034"/>
                        <a:pt x="117" y="12704"/>
                      </a:cubicBezTo>
                      <a:cubicBezTo>
                        <a:pt x="193" y="13121"/>
                        <a:pt x="667" y="13407"/>
                        <a:pt x="1105" y="13407"/>
                      </a:cubicBezTo>
                      <a:cubicBezTo>
                        <a:pt x="1372" y="13407"/>
                        <a:pt x="1626" y="13301"/>
                        <a:pt x="1770" y="13054"/>
                      </a:cubicBezTo>
                      <a:cubicBezTo>
                        <a:pt x="2158" y="12403"/>
                        <a:pt x="1438" y="8174"/>
                        <a:pt x="1309" y="6502"/>
                      </a:cubicBezTo>
                      <a:cubicBezTo>
                        <a:pt x="1186" y="4836"/>
                        <a:pt x="2022" y="1966"/>
                        <a:pt x="1899" y="1339"/>
                      </a:cubicBezTo>
                      <a:cubicBezTo>
                        <a:pt x="1739" y="514"/>
                        <a:pt x="988" y="0"/>
                        <a:pt x="4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85"/>
                <p:cNvSpPr/>
                <p:nvPr/>
              </p:nvSpPr>
              <p:spPr>
                <a:xfrm>
                  <a:off x="5216150" y="2586575"/>
                  <a:ext cx="49800" cy="223800"/>
                </a:xfrm>
                <a:custGeom>
                  <a:rect b="b" l="l" r="r" t="t"/>
                  <a:pathLst>
                    <a:path extrusionOk="0" h="8952" w="1992">
                      <a:moveTo>
                        <a:pt x="519" y="1683"/>
                      </a:moveTo>
                      <a:cubicBezTo>
                        <a:pt x="629" y="1683"/>
                        <a:pt x="1481" y="6700"/>
                        <a:pt x="1279" y="6861"/>
                      </a:cubicBezTo>
                      <a:cubicBezTo>
                        <a:pt x="1275" y="6863"/>
                        <a:pt x="1271" y="6865"/>
                        <a:pt x="1267" y="6865"/>
                      </a:cubicBezTo>
                      <a:cubicBezTo>
                        <a:pt x="1041" y="6865"/>
                        <a:pt x="390" y="2495"/>
                        <a:pt x="511" y="1703"/>
                      </a:cubicBezTo>
                      <a:cubicBezTo>
                        <a:pt x="513" y="1690"/>
                        <a:pt x="516" y="1683"/>
                        <a:pt x="519" y="1683"/>
                      </a:cubicBezTo>
                      <a:close/>
                      <a:moveTo>
                        <a:pt x="68" y="1"/>
                      </a:moveTo>
                      <a:cubicBezTo>
                        <a:pt x="0" y="241"/>
                        <a:pt x="93" y="1040"/>
                        <a:pt x="80" y="1919"/>
                      </a:cubicBezTo>
                      <a:cubicBezTo>
                        <a:pt x="68" y="2798"/>
                        <a:pt x="972" y="8594"/>
                        <a:pt x="1088" y="8834"/>
                      </a:cubicBezTo>
                      <a:cubicBezTo>
                        <a:pt x="1129" y="8915"/>
                        <a:pt x="1202" y="8951"/>
                        <a:pt x="1284" y="8951"/>
                      </a:cubicBezTo>
                      <a:cubicBezTo>
                        <a:pt x="1439" y="8951"/>
                        <a:pt x="1627" y="8821"/>
                        <a:pt x="1691" y="8612"/>
                      </a:cubicBezTo>
                      <a:cubicBezTo>
                        <a:pt x="1789" y="8287"/>
                        <a:pt x="1592" y="2877"/>
                        <a:pt x="1605" y="2078"/>
                      </a:cubicBezTo>
                      <a:cubicBezTo>
                        <a:pt x="1617" y="1279"/>
                        <a:pt x="1992" y="425"/>
                        <a:pt x="1844" y="234"/>
                      </a:cubicBezTo>
                      <a:cubicBezTo>
                        <a:pt x="1816" y="196"/>
                        <a:pt x="1787" y="181"/>
                        <a:pt x="1754" y="181"/>
                      </a:cubicBezTo>
                      <a:cubicBezTo>
                        <a:pt x="1617" y="181"/>
                        <a:pt x="1421" y="453"/>
                        <a:pt x="984" y="493"/>
                      </a:cubicBezTo>
                      <a:cubicBezTo>
                        <a:pt x="958" y="495"/>
                        <a:pt x="932" y="496"/>
                        <a:pt x="907" y="496"/>
                      </a:cubicBezTo>
                      <a:cubicBezTo>
                        <a:pt x="408" y="496"/>
                        <a:pt x="68" y="1"/>
                        <a:pt x="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85"/>
                <p:cNvSpPr/>
                <p:nvPr/>
              </p:nvSpPr>
              <p:spPr>
                <a:xfrm>
                  <a:off x="5236950" y="2807700"/>
                  <a:ext cx="32400" cy="24975"/>
                </a:xfrm>
                <a:custGeom>
                  <a:rect b="b" l="l" r="r" t="t"/>
                  <a:pathLst>
                    <a:path extrusionOk="0" h="999" w="1296">
                      <a:moveTo>
                        <a:pt x="994" y="1"/>
                      </a:moveTo>
                      <a:cubicBezTo>
                        <a:pt x="891" y="1"/>
                        <a:pt x="634" y="271"/>
                        <a:pt x="421" y="271"/>
                      </a:cubicBezTo>
                      <a:cubicBezTo>
                        <a:pt x="396" y="271"/>
                        <a:pt x="372" y="267"/>
                        <a:pt x="349" y="259"/>
                      </a:cubicBezTo>
                      <a:cubicBezTo>
                        <a:pt x="286" y="237"/>
                        <a:pt x="241" y="227"/>
                        <a:pt x="208" y="227"/>
                      </a:cubicBezTo>
                      <a:cubicBezTo>
                        <a:pt x="122" y="227"/>
                        <a:pt x="110" y="290"/>
                        <a:pt x="66" y="370"/>
                      </a:cubicBezTo>
                      <a:cubicBezTo>
                        <a:pt x="0" y="477"/>
                        <a:pt x="4" y="998"/>
                        <a:pt x="183" y="998"/>
                      </a:cubicBezTo>
                      <a:cubicBezTo>
                        <a:pt x="189" y="998"/>
                        <a:pt x="195" y="998"/>
                        <a:pt x="201" y="997"/>
                      </a:cubicBezTo>
                      <a:cubicBezTo>
                        <a:pt x="374" y="969"/>
                        <a:pt x="568" y="763"/>
                        <a:pt x="782" y="763"/>
                      </a:cubicBezTo>
                      <a:cubicBezTo>
                        <a:pt x="803" y="763"/>
                        <a:pt x="825" y="765"/>
                        <a:pt x="847" y="769"/>
                      </a:cubicBezTo>
                      <a:cubicBezTo>
                        <a:pt x="911" y="783"/>
                        <a:pt x="964" y="790"/>
                        <a:pt x="1008" y="790"/>
                      </a:cubicBezTo>
                      <a:cubicBezTo>
                        <a:pt x="1126" y="790"/>
                        <a:pt x="1178" y="738"/>
                        <a:pt x="1228" y="622"/>
                      </a:cubicBezTo>
                      <a:cubicBezTo>
                        <a:pt x="1295" y="462"/>
                        <a:pt x="1148" y="19"/>
                        <a:pt x="1000" y="1"/>
                      </a:cubicBezTo>
                      <a:cubicBezTo>
                        <a:pt x="998" y="1"/>
                        <a:pt x="996" y="1"/>
                        <a:pt x="99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85"/>
                <p:cNvSpPr/>
                <p:nvPr/>
              </p:nvSpPr>
              <p:spPr>
                <a:xfrm>
                  <a:off x="5259175" y="2830450"/>
                  <a:ext cx="11700" cy="28625"/>
                </a:xfrm>
                <a:custGeom>
                  <a:rect b="b" l="l" r="r" t="t"/>
                  <a:pathLst>
                    <a:path extrusionOk="0" h="1145" w="468">
                      <a:moveTo>
                        <a:pt x="271" y="1"/>
                      </a:moveTo>
                      <a:cubicBezTo>
                        <a:pt x="203" y="1"/>
                        <a:pt x="120" y="19"/>
                        <a:pt x="74" y="44"/>
                      </a:cubicBezTo>
                      <a:cubicBezTo>
                        <a:pt x="1" y="87"/>
                        <a:pt x="99" y="345"/>
                        <a:pt x="111" y="406"/>
                      </a:cubicBezTo>
                      <a:cubicBezTo>
                        <a:pt x="123" y="468"/>
                        <a:pt x="148" y="1015"/>
                        <a:pt x="148" y="1095"/>
                      </a:cubicBezTo>
                      <a:cubicBezTo>
                        <a:pt x="148" y="1129"/>
                        <a:pt x="184" y="1144"/>
                        <a:pt x="229" y="1144"/>
                      </a:cubicBezTo>
                      <a:cubicBezTo>
                        <a:pt x="289" y="1144"/>
                        <a:pt x="365" y="1118"/>
                        <a:pt x="400" y="1076"/>
                      </a:cubicBezTo>
                      <a:cubicBezTo>
                        <a:pt x="468" y="1009"/>
                        <a:pt x="302" y="523"/>
                        <a:pt x="277" y="406"/>
                      </a:cubicBezTo>
                      <a:cubicBezTo>
                        <a:pt x="253" y="290"/>
                        <a:pt x="400" y="99"/>
                        <a:pt x="375" y="37"/>
                      </a:cubicBezTo>
                      <a:cubicBezTo>
                        <a:pt x="365" y="11"/>
                        <a:pt x="323" y="1"/>
                        <a:pt x="2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85"/>
                <p:cNvSpPr/>
                <p:nvPr/>
              </p:nvSpPr>
              <p:spPr>
                <a:xfrm>
                  <a:off x="5252725" y="2831550"/>
                  <a:ext cx="8775" cy="28775"/>
                </a:xfrm>
                <a:custGeom>
                  <a:rect b="b" l="l" r="r" t="t"/>
                  <a:pathLst>
                    <a:path extrusionOk="0" h="1151" w="351">
                      <a:moveTo>
                        <a:pt x="174" y="1"/>
                      </a:moveTo>
                      <a:cubicBezTo>
                        <a:pt x="130" y="1"/>
                        <a:pt x="59" y="37"/>
                        <a:pt x="37" y="86"/>
                      </a:cubicBezTo>
                      <a:cubicBezTo>
                        <a:pt x="13" y="147"/>
                        <a:pt x="99" y="461"/>
                        <a:pt x="86" y="639"/>
                      </a:cubicBezTo>
                      <a:cubicBezTo>
                        <a:pt x="68" y="823"/>
                        <a:pt x="0" y="1026"/>
                        <a:pt x="25" y="1094"/>
                      </a:cubicBezTo>
                      <a:cubicBezTo>
                        <a:pt x="41" y="1132"/>
                        <a:pt x="114" y="1151"/>
                        <a:pt x="184" y="1151"/>
                      </a:cubicBezTo>
                      <a:cubicBezTo>
                        <a:pt x="248" y="1151"/>
                        <a:pt x="308" y="1135"/>
                        <a:pt x="320" y="1106"/>
                      </a:cubicBezTo>
                      <a:cubicBezTo>
                        <a:pt x="351" y="1038"/>
                        <a:pt x="246" y="707"/>
                        <a:pt x="259" y="565"/>
                      </a:cubicBezTo>
                      <a:cubicBezTo>
                        <a:pt x="265" y="381"/>
                        <a:pt x="252" y="196"/>
                        <a:pt x="209" y="18"/>
                      </a:cubicBezTo>
                      <a:cubicBezTo>
                        <a:pt x="204" y="6"/>
                        <a:pt x="191" y="1"/>
                        <a:pt x="1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85"/>
                <p:cNvSpPr/>
                <p:nvPr/>
              </p:nvSpPr>
              <p:spPr>
                <a:xfrm>
                  <a:off x="5244575" y="2833525"/>
                  <a:ext cx="7550" cy="27075"/>
                </a:xfrm>
                <a:custGeom>
                  <a:rect b="b" l="l" r="r" t="t"/>
                  <a:pathLst>
                    <a:path extrusionOk="0" h="1083" w="302">
                      <a:moveTo>
                        <a:pt x="212" y="0"/>
                      </a:moveTo>
                      <a:cubicBezTo>
                        <a:pt x="171" y="0"/>
                        <a:pt x="130" y="15"/>
                        <a:pt x="130" y="37"/>
                      </a:cubicBezTo>
                      <a:cubicBezTo>
                        <a:pt x="130" y="80"/>
                        <a:pt x="210" y="437"/>
                        <a:pt x="142" y="603"/>
                      </a:cubicBezTo>
                      <a:cubicBezTo>
                        <a:pt x="81" y="769"/>
                        <a:pt x="1" y="953"/>
                        <a:pt x="31" y="1021"/>
                      </a:cubicBezTo>
                      <a:cubicBezTo>
                        <a:pt x="48" y="1061"/>
                        <a:pt x="108" y="1083"/>
                        <a:pt x="163" y="1083"/>
                      </a:cubicBezTo>
                      <a:cubicBezTo>
                        <a:pt x="210" y="1083"/>
                        <a:pt x="254" y="1067"/>
                        <a:pt x="265" y="1033"/>
                      </a:cubicBezTo>
                      <a:cubicBezTo>
                        <a:pt x="296" y="953"/>
                        <a:pt x="240" y="603"/>
                        <a:pt x="265" y="523"/>
                      </a:cubicBezTo>
                      <a:cubicBezTo>
                        <a:pt x="296" y="363"/>
                        <a:pt x="302" y="197"/>
                        <a:pt x="289" y="37"/>
                      </a:cubicBezTo>
                      <a:cubicBezTo>
                        <a:pt x="284" y="11"/>
                        <a:pt x="248" y="0"/>
                        <a:pt x="21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85"/>
                <p:cNvSpPr/>
                <p:nvPr/>
              </p:nvSpPr>
              <p:spPr>
                <a:xfrm>
                  <a:off x="5263475" y="2882075"/>
                  <a:ext cx="8150" cy="10475"/>
                </a:xfrm>
                <a:custGeom>
                  <a:rect b="b" l="l" r="r" t="t"/>
                  <a:pathLst>
                    <a:path extrusionOk="0" h="419" w="326">
                      <a:moveTo>
                        <a:pt x="258" y="0"/>
                      </a:moveTo>
                      <a:cubicBezTo>
                        <a:pt x="256" y="0"/>
                        <a:pt x="254" y="0"/>
                        <a:pt x="253" y="1"/>
                      </a:cubicBezTo>
                      <a:cubicBezTo>
                        <a:pt x="210" y="7"/>
                        <a:pt x="56" y="32"/>
                        <a:pt x="38" y="81"/>
                      </a:cubicBezTo>
                      <a:cubicBezTo>
                        <a:pt x="7" y="179"/>
                        <a:pt x="1" y="351"/>
                        <a:pt x="81" y="407"/>
                      </a:cubicBezTo>
                      <a:cubicBezTo>
                        <a:pt x="93" y="415"/>
                        <a:pt x="106" y="419"/>
                        <a:pt x="120" y="419"/>
                      </a:cubicBezTo>
                      <a:cubicBezTo>
                        <a:pt x="198" y="419"/>
                        <a:pt x="298" y="300"/>
                        <a:pt x="308" y="216"/>
                      </a:cubicBezTo>
                      <a:cubicBezTo>
                        <a:pt x="326" y="116"/>
                        <a:pt x="293" y="0"/>
                        <a:pt x="25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85"/>
                <p:cNvSpPr/>
                <p:nvPr/>
              </p:nvSpPr>
              <p:spPr>
                <a:xfrm>
                  <a:off x="5252725" y="2885275"/>
                  <a:ext cx="8475" cy="12900"/>
                </a:xfrm>
                <a:custGeom>
                  <a:rect b="b" l="l" r="r" t="t"/>
                  <a:pathLst>
                    <a:path extrusionOk="0" h="516" w="339">
                      <a:moveTo>
                        <a:pt x="188" y="0"/>
                      </a:moveTo>
                      <a:cubicBezTo>
                        <a:pt x="123" y="0"/>
                        <a:pt x="60" y="38"/>
                        <a:pt x="37" y="106"/>
                      </a:cubicBezTo>
                      <a:cubicBezTo>
                        <a:pt x="7" y="223"/>
                        <a:pt x="0" y="481"/>
                        <a:pt x="99" y="506"/>
                      </a:cubicBezTo>
                      <a:cubicBezTo>
                        <a:pt x="118" y="513"/>
                        <a:pt x="137" y="516"/>
                        <a:pt x="157" y="516"/>
                      </a:cubicBezTo>
                      <a:cubicBezTo>
                        <a:pt x="225" y="516"/>
                        <a:pt x="290" y="476"/>
                        <a:pt x="314" y="414"/>
                      </a:cubicBezTo>
                      <a:cubicBezTo>
                        <a:pt x="338" y="291"/>
                        <a:pt x="332" y="162"/>
                        <a:pt x="302" y="45"/>
                      </a:cubicBezTo>
                      <a:cubicBezTo>
                        <a:pt x="269" y="15"/>
                        <a:pt x="228" y="0"/>
                        <a:pt x="18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85"/>
                <p:cNvSpPr/>
                <p:nvPr/>
              </p:nvSpPr>
              <p:spPr>
                <a:xfrm>
                  <a:off x="5242875" y="2886450"/>
                  <a:ext cx="7575" cy="13975"/>
                </a:xfrm>
                <a:custGeom>
                  <a:rect b="b" l="l" r="r" t="t"/>
                  <a:pathLst>
                    <a:path extrusionOk="0" h="559" w="303">
                      <a:moveTo>
                        <a:pt x="137" y="1"/>
                      </a:moveTo>
                      <a:cubicBezTo>
                        <a:pt x="87" y="1"/>
                        <a:pt x="40" y="33"/>
                        <a:pt x="26" y="90"/>
                      </a:cubicBezTo>
                      <a:cubicBezTo>
                        <a:pt x="1" y="176"/>
                        <a:pt x="1" y="514"/>
                        <a:pt x="87" y="539"/>
                      </a:cubicBezTo>
                      <a:cubicBezTo>
                        <a:pt x="127" y="547"/>
                        <a:pt x="165" y="558"/>
                        <a:pt x="199" y="558"/>
                      </a:cubicBezTo>
                      <a:cubicBezTo>
                        <a:pt x="242" y="558"/>
                        <a:pt x="276" y="539"/>
                        <a:pt x="290" y="465"/>
                      </a:cubicBezTo>
                      <a:cubicBezTo>
                        <a:pt x="302" y="324"/>
                        <a:pt x="284" y="182"/>
                        <a:pt x="235" y="53"/>
                      </a:cubicBezTo>
                      <a:cubicBezTo>
                        <a:pt x="209" y="17"/>
                        <a:pt x="172" y="1"/>
                        <a:pt x="1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85"/>
                <p:cNvSpPr/>
                <p:nvPr/>
              </p:nvSpPr>
              <p:spPr>
                <a:xfrm>
                  <a:off x="5233350" y="2885150"/>
                  <a:ext cx="7400" cy="12900"/>
                </a:xfrm>
                <a:custGeom>
                  <a:rect b="b" l="l" r="r" t="t"/>
                  <a:pathLst>
                    <a:path extrusionOk="0" h="516" w="296">
                      <a:moveTo>
                        <a:pt x="150" y="1"/>
                      </a:moveTo>
                      <a:cubicBezTo>
                        <a:pt x="108" y="1"/>
                        <a:pt x="68" y="25"/>
                        <a:pt x="50" y="68"/>
                      </a:cubicBezTo>
                      <a:cubicBezTo>
                        <a:pt x="25" y="130"/>
                        <a:pt x="1" y="400"/>
                        <a:pt x="62" y="462"/>
                      </a:cubicBezTo>
                      <a:cubicBezTo>
                        <a:pt x="99" y="498"/>
                        <a:pt x="134" y="515"/>
                        <a:pt x="164" y="515"/>
                      </a:cubicBezTo>
                      <a:cubicBezTo>
                        <a:pt x="189" y="515"/>
                        <a:pt x="211" y="503"/>
                        <a:pt x="228" y="480"/>
                      </a:cubicBezTo>
                      <a:cubicBezTo>
                        <a:pt x="271" y="431"/>
                        <a:pt x="296" y="93"/>
                        <a:pt x="234" y="38"/>
                      </a:cubicBezTo>
                      <a:cubicBezTo>
                        <a:pt x="209" y="12"/>
                        <a:pt x="179" y="1"/>
                        <a:pt x="1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85"/>
                <p:cNvSpPr/>
                <p:nvPr/>
              </p:nvSpPr>
              <p:spPr>
                <a:xfrm>
                  <a:off x="5227075" y="2881775"/>
                  <a:ext cx="6400" cy="9250"/>
                </a:xfrm>
                <a:custGeom>
                  <a:rect b="b" l="l" r="r" t="t"/>
                  <a:pathLst>
                    <a:path extrusionOk="0" h="370" w="256">
                      <a:moveTo>
                        <a:pt x="93" y="1"/>
                      </a:moveTo>
                      <a:cubicBezTo>
                        <a:pt x="51" y="1"/>
                        <a:pt x="1" y="91"/>
                        <a:pt x="6" y="173"/>
                      </a:cubicBezTo>
                      <a:cubicBezTo>
                        <a:pt x="12" y="265"/>
                        <a:pt x="31" y="363"/>
                        <a:pt x="92" y="369"/>
                      </a:cubicBezTo>
                      <a:cubicBezTo>
                        <a:pt x="93" y="370"/>
                        <a:pt x="94" y="370"/>
                        <a:pt x="95" y="370"/>
                      </a:cubicBezTo>
                      <a:cubicBezTo>
                        <a:pt x="157" y="370"/>
                        <a:pt x="256" y="170"/>
                        <a:pt x="117" y="13"/>
                      </a:cubicBezTo>
                      <a:cubicBezTo>
                        <a:pt x="109" y="5"/>
                        <a:pt x="101" y="1"/>
                        <a:pt x="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85"/>
                <p:cNvSpPr/>
                <p:nvPr/>
              </p:nvSpPr>
              <p:spPr>
                <a:xfrm>
                  <a:off x="5238425" y="2836575"/>
                  <a:ext cx="8475" cy="23350"/>
                </a:xfrm>
                <a:custGeom>
                  <a:rect b="b" l="l" r="r" t="t"/>
                  <a:pathLst>
                    <a:path extrusionOk="0" h="934" w="339">
                      <a:moveTo>
                        <a:pt x="290" y="1"/>
                      </a:moveTo>
                      <a:cubicBezTo>
                        <a:pt x="252" y="1"/>
                        <a:pt x="191" y="54"/>
                        <a:pt x="191" y="88"/>
                      </a:cubicBezTo>
                      <a:cubicBezTo>
                        <a:pt x="185" y="241"/>
                        <a:pt x="173" y="389"/>
                        <a:pt x="136" y="536"/>
                      </a:cubicBezTo>
                      <a:cubicBezTo>
                        <a:pt x="105" y="641"/>
                        <a:pt x="1" y="874"/>
                        <a:pt x="19" y="899"/>
                      </a:cubicBezTo>
                      <a:cubicBezTo>
                        <a:pt x="27" y="919"/>
                        <a:pt x="52" y="933"/>
                        <a:pt x="87" y="933"/>
                      </a:cubicBezTo>
                      <a:cubicBezTo>
                        <a:pt x="107" y="933"/>
                        <a:pt x="130" y="928"/>
                        <a:pt x="154" y="917"/>
                      </a:cubicBezTo>
                      <a:cubicBezTo>
                        <a:pt x="197" y="893"/>
                        <a:pt x="277" y="462"/>
                        <a:pt x="314" y="370"/>
                      </a:cubicBezTo>
                      <a:cubicBezTo>
                        <a:pt x="339" y="254"/>
                        <a:pt x="339" y="131"/>
                        <a:pt x="314" y="14"/>
                      </a:cubicBezTo>
                      <a:cubicBezTo>
                        <a:pt x="309" y="5"/>
                        <a:pt x="300" y="1"/>
                        <a:pt x="2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85"/>
                <p:cNvSpPr/>
                <p:nvPr/>
              </p:nvSpPr>
              <p:spPr>
                <a:xfrm>
                  <a:off x="5232050" y="2840700"/>
                  <a:ext cx="9625" cy="17500"/>
                </a:xfrm>
                <a:custGeom>
                  <a:rect b="b" l="l" r="r" t="t"/>
                  <a:pathLst>
                    <a:path extrusionOk="0" h="700" w="385">
                      <a:moveTo>
                        <a:pt x="343" y="0"/>
                      </a:moveTo>
                      <a:cubicBezTo>
                        <a:pt x="328" y="0"/>
                        <a:pt x="307" y="20"/>
                        <a:pt x="280" y="76"/>
                      </a:cubicBezTo>
                      <a:cubicBezTo>
                        <a:pt x="225" y="205"/>
                        <a:pt x="22" y="586"/>
                        <a:pt x="10" y="623"/>
                      </a:cubicBezTo>
                      <a:cubicBezTo>
                        <a:pt x="1" y="656"/>
                        <a:pt x="84" y="699"/>
                        <a:pt x="132" y="699"/>
                      </a:cubicBezTo>
                      <a:cubicBezTo>
                        <a:pt x="147" y="699"/>
                        <a:pt x="159" y="695"/>
                        <a:pt x="164" y="685"/>
                      </a:cubicBezTo>
                      <a:cubicBezTo>
                        <a:pt x="188" y="636"/>
                        <a:pt x="385" y="125"/>
                        <a:pt x="379" y="70"/>
                      </a:cubicBezTo>
                      <a:cubicBezTo>
                        <a:pt x="375" y="35"/>
                        <a:pt x="364" y="0"/>
                        <a:pt x="34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85"/>
                <p:cNvSpPr/>
                <p:nvPr/>
              </p:nvSpPr>
              <p:spPr>
                <a:xfrm>
                  <a:off x="5263025" y="2860375"/>
                  <a:ext cx="9400" cy="20600"/>
                </a:xfrm>
                <a:custGeom>
                  <a:rect b="b" l="l" r="r" t="t"/>
                  <a:pathLst>
                    <a:path extrusionOk="0" h="824" w="376">
                      <a:moveTo>
                        <a:pt x="156" y="0"/>
                      </a:moveTo>
                      <a:cubicBezTo>
                        <a:pt x="96" y="0"/>
                        <a:pt x="30" y="23"/>
                        <a:pt x="19" y="64"/>
                      </a:cubicBezTo>
                      <a:cubicBezTo>
                        <a:pt x="6" y="168"/>
                        <a:pt x="19" y="273"/>
                        <a:pt x="49" y="371"/>
                      </a:cubicBezTo>
                      <a:cubicBezTo>
                        <a:pt x="80" y="476"/>
                        <a:pt x="0" y="703"/>
                        <a:pt x="6" y="777"/>
                      </a:cubicBezTo>
                      <a:cubicBezTo>
                        <a:pt x="11" y="809"/>
                        <a:pt x="46" y="823"/>
                        <a:pt x="91" y="823"/>
                      </a:cubicBezTo>
                      <a:cubicBezTo>
                        <a:pt x="158" y="823"/>
                        <a:pt x="247" y="791"/>
                        <a:pt x="295" y="740"/>
                      </a:cubicBezTo>
                      <a:cubicBezTo>
                        <a:pt x="375" y="654"/>
                        <a:pt x="277" y="598"/>
                        <a:pt x="265" y="482"/>
                      </a:cubicBezTo>
                      <a:cubicBezTo>
                        <a:pt x="246" y="371"/>
                        <a:pt x="301" y="88"/>
                        <a:pt x="252" y="33"/>
                      </a:cubicBezTo>
                      <a:cubicBezTo>
                        <a:pt x="235" y="11"/>
                        <a:pt x="197" y="0"/>
                        <a:pt x="1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85"/>
                <p:cNvSpPr/>
                <p:nvPr/>
              </p:nvSpPr>
              <p:spPr>
                <a:xfrm>
                  <a:off x="5253025" y="2862075"/>
                  <a:ext cx="7550" cy="21350"/>
                </a:xfrm>
                <a:custGeom>
                  <a:rect b="b" l="l" r="r" t="t"/>
                  <a:pathLst>
                    <a:path extrusionOk="0" h="854" w="302">
                      <a:moveTo>
                        <a:pt x="182" y="0"/>
                      </a:moveTo>
                      <a:cubicBezTo>
                        <a:pt x="126" y="0"/>
                        <a:pt x="63" y="23"/>
                        <a:pt x="56" y="63"/>
                      </a:cubicBezTo>
                      <a:cubicBezTo>
                        <a:pt x="38" y="137"/>
                        <a:pt x="117" y="383"/>
                        <a:pt x="93" y="512"/>
                      </a:cubicBezTo>
                      <a:cubicBezTo>
                        <a:pt x="68" y="635"/>
                        <a:pt x="1" y="733"/>
                        <a:pt x="44" y="807"/>
                      </a:cubicBezTo>
                      <a:cubicBezTo>
                        <a:pt x="65" y="838"/>
                        <a:pt x="105" y="853"/>
                        <a:pt x="147" y="853"/>
                      </a:cubicBezTo>
                      <a:cubicBezTo>
                        <a:pt x="204" y="853"/>
                        <a:pt x="263" y="826"/>
                        <a:pt x="277" y="776"/>
                      </a:cubicBezTo>
                      <a:cubicBezTo>
                        <a:pt x="302" y="684"/>
                        <a:pt x="228" y="592"/>
                        <a:pt x="247" y="475"/>
                      </a:cubicBezTo>
                      <a:cubicBezTo>
                        <a:pt x="259" y="352"/>
                        <a:pt x="296" y="88"/>
                        <a:pt x="271" y="33"/>
                      </a:cubicBezTo>
                      <a:cubicBezTo>
                        <a:pt x="256" y="10"/>
                        <a:pt x="221" y="0"/>
                        <a:pt x="18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85"/>
                <p:cNvSpPr/>
                <p:nvPr/>
              </p:nvSpPr>
              <p:spPr>
                <a:xfrm>
                  <a:off x="5244425" y="2863800"/>
                  <a:ext cx="6175" cy="19550"/>
                </a:xfrm>
                <a:custGeom>
                  <a:rect b="b" l="l" r="r" t="t"/>
                  <a:pathLst>
                    <a:path extrusionOk="0" h="782" w="247">
                      <a:moveTo>
                        <a:pt x="130" y="0"/>
                      </a:moveTo>
                      <a:cubicBezTo>
                        <a:pt x="93" y="7"/>
                        <a:pt x="62" y="25"/>
                        <a:pt x="43" y="62"/>
                      </a:cubicBezTo>
                      <a:cubicBezTo>
                        <a:pt x="31" y="99"/>
                        <a:pt x="25" y="136"/>
                        <a:pt x="31" y="173"/>
                      </a:cubicBezTo>
                      <a:cubicBezTo>
                        <a:pt x="37" y="283"/>
                        <a:pt x="80" y="400"/>
                        <a:pt x="56" y="504"/>
                      </a:cubicBezTo>
                      <a:cubicBezTo>
                        <a:pt x="43" y="554"/>
                        <a:pt x="19" y="603"/>
                        <a:pt x="13" y="652"/>
                      </a:cubicBezTo>
                      <a:cubicBezTo>
                        <a:pt x="0" y="701"/>
                        <a:pt x="19" y="750"/>
                        <a:pt x="68" y="775"/>
                      </a:cubicBezTo>
                      <a:cubicBezTo>
                        <a:pt x="79" y="779"/>
                        <a:pt x="90" y="781"/>
                        <a:pt x="101" y="781"/>
                      </a:cubicBezTo>
                      <a:cubicBezTo>
                        <a:pt x="138" y="781"/>
                        <a:pt x="172" y="758"/>
                        <a:pt x="191" y="720"/>
                      </a:cubicBezTo>
                      <a:cubicBezTo>
                        <a:pt x="209" y="670"/>
                        <a:pt x="209" y="621"/>
                        <a:pt x="197" y="572"/>
                      </a:cubicBezTo>
                      <a:cubicBezTo>
                        <a:pt x="185" y="523"/>
                        <a:pt x="173" y="474"/>
                        <a:pt x="173" y="425"/>
                      </a:cubicBezTo>
                      <a:cubicBezTo>
                        <a:pt x="173" y="314"/>
                        <a:pt x="246" y="209"/>
                        <a:pt x="228" y="105"/>
                      </a:cubicBezTo>
                      <a:cubicBezTo>
                        <a:pt x="228" y="50"/>
                        <a:pt x="185" y="7"/>
                        <a:pt x="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85"/>
                <p:cNvSpPr/>
                <p:nvPr/>
              </p:nvSpPr>
              <p:spPr>
                <a:xfrm>
                  <a:off x="5235675" y="2863500"/>
                  <a:ext cx="5850" cy="18775"/>
                </a:xfrm>
                <a:custGeom>
                  <a:rect b="b" l="l" r="r" t="t"/>
                  <a:pathLst>
                    <a:path extrusionOk="0" h="751" w="234">
                      <a:moveTo>
                        <a:pt x="116" y="1"/>
                      </a:moveTo>
                      <a:cubicBezTo>
                        <a:pt x="104" y="1"/>
                        <a:pt x="92" y="3"/>
                        <a:pt x="80" y="6"/>
                      </a:cubicBezTo>
                      <a:cubicBezTo>
                        <a:pt x="37" y="37"/>
                        <a:pt x="12" y="92"/>
                        <a:pt x="25" y="142"/>
                      </a:cubicBezTo>
                      <a:cubicBezTo>
                        <a:pt x="25" y="240"/>
                        <a:pt x="68" y="338"/>
                        <a:pt x="49" y="437"/>
                      </a:cubicBezTo>
                      <a:cubicBezTo>
                        <a:pt x="43" y="498"/>
                        <a:pt x="12" y="553"/>
                        <a:pt x="6" y="615"/>
                      </a:cubicBezTo>
                      <a:cubicBezTo>
                        <a:pt x="0" y="670"/>
                        <a:pt x="31" y="744"/>
                        <a:pt x="86" y="750"/>
                      </a:cubicBezTo>
                      <a:cubicBezTo>
                        <a:pt x="90" y="751"/>
                        <a:pt x="95" y="751"/>
                        <a:pt x="99" y="751"/>
                      </a:cubicBezTo>
                      <a:cubicBezTo>
                        <a:pt x="143" y="751"/>
                        <a:pt x="180" y="722"/>
                        <a:pt x="197" y="682"/>
                      </a:cubicBezTo>
                      <a:cubicBezTo>
                        <a:pt x="209" y="633"/>
                        <a:pt x="209" y="590"/>
                        <a:pt x="197" y="547"/>
                      </a:cubicBezTo>
                      <a:cubicBezTo>
                        <a:pt x="184" y="498"/>
                        <a:pt x="172" y="455"/>
                        <a:pt x="172" y="406"/>
                      </a:cubicBezTo>
                      <a:cubicBezTo>
                        <a:pt x="178" y="357"/>
                        <a:pt x="191" y="301"/>
                        <a:pt x="209" y="252"/>
                      </a:cubicBezTo>
                      <a:cubicBezTo>
                        <a:pt x="234" y="197"/>
                        <a:pt x="234" y="142"/>
                        <a:pt x="221" y="80"/>
                      </a:cubicBezTo>
                      <a:cubicBezTo>
                        <a:pt x="207" y="31"/>
                        <a:pt x="164" y="1"/>
                        <a:pt x="1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85"/>
                <p:cNvSpPr/>
                <p:nvPr/>
              </p:nvSpPr>
              <p:spPr>
                <a:xfrm>
                  <a:off x="5227825" y="2862850"/>
                  <a:ext cx="6800" cy="16400"/>
                </a:xfrm>
                <a:custGeom>
                  <a:rect b="b" l="l" r="r" t="t"/>
                  <a:pathLst>
                    <a:path extrusionOk="0" h="656" w="272">
                      <a:moveTo>
                        <a:pt x="184" y="1"/>
                      </a:moveTo>
                      <a:cubicBezTo>
                        <a:pt x="146" y="1"/>
                        <a:pt x="109" y="24"/>
                        <a:pt x="93" y="57"/>
                      </a:cubicBezTo>
                      <a:cubicBezTo>
                        <a:pt x="74" y="100"/>
                        <a:pt x="74" y="143"/>
                        <a:pt x="81" y="186"/>
                      </a:cubicBezTo>
                      <a:cubicBezTo>
                        <a:pt x="81" y="229"/>
                        <a:pt x="93" y="272"/>
                        <a:pt x="93" y="309"/>
                      </a:cubicBezTo>
                      <a:cubicBezTo>
                        <a:pt x="99" y="370"/>
                        <a:pt x="87" y="432"/>
                        <a:pt x="56" y="481"/>
                      </a:cubicBezTo>
                      <a:cubicBezTo>
                        <a:pt x="31" y="524"/>
                        <a:pt x="1" y="573"/>
                        <a:pt x="25" y="616"/>
                      </a:cubicBezTo>
                      <a:cubicBezTo>
                        <a:pt x="38" y="642"/>
                        <a:pt x="62" y="655"/>
                        <a:pt x="86" y="655"/>
                      </a:cubicBezTo>
                      <a:cubicBezTo>
                        <a:pt x="97" y="655"/>
                        <a:pt x="108" y="653"/>
                        <a:pt x="117" y="647"/>
                      </a:cubicBezTo>
                      <a:cubicBezTo>
                        <a:pt x="154" y="635"/>
                        <a:pt x="179" y="604"/>
                        <a:pt x="185" y="573"/>
                      </a:cubicBezTo>
                      <a:cubicBezTo>
                        <a:pt x="197" y="536"/>
                        <a:pt x="203" y="493"/>
                        <a:pt x="203" y="456"/>
                      </a:cubicBezTo>
                      <a:cubicBezTo>
                        <a:pt x="197" y="333"/>
                        <a:pt x="216" y="211"/>
                        <a:pt x="253" y="94"/>
                      </a:cubicBezTo>
                      <a:cubicBezTo>
                        <a:pt x="271" y="51"/>
                        <a:pt x="240" y="8"/>
                        <a:pt x="197" y="2"/>
                      </a:cubicBezTo>
                      <a:cubicBezTo>
                        <a:pt x="193" y="1"/>
                        <a:pt x="188" y="1"/>
                        <a:pt x="1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4" name="Google Shape;19344;p85"/>
                <p:cNvSpPr/>
                <p:nvPr/>
              </p:nvSpPr>
              <p:spPr>
                <a:xfrm>
                  <a:off x="5219375" y="2559325"/>
                  <a:ext cx="41050" cy="33625"/>
                </a:xfrm>
                <a:custGeom>
                  <a:rect b="b" l="l" r="r" t="t"/>
                  <a:pathLst>
                    <a:path extrusionOk="0" h="1345" w="1642">
                      <a:moveTo>
                        <a:pt x="526" y="0"/>
                      </a:moveTo>
                      <a:cubicBezTo>
                        <a:pt x="448" y="0"/>
                        <a:pt x="372" y="13"/>
                        <a:pt x="302" y="52"/>
                      </a:cubicBezTo>
                      <a:cubicBezTo>
                        <a:pt x="185" y="132"/>
                        <a:pt x="105" y="261"/>
                        <a:pt x="93" y="408"/>
                      </a:cubicBezTo>
                      <a:cubicBezTo>
                        <a:pt x="1" y="845"/>
                        <a:pt x="296" y="1275"/>
                        <a:pt x="744" y="1337"/>
                      </a:cubicBezTo>
                      <a:cubicBezTo>
                        <a:pt x="780" y="1342"/>
                        <a:pt x="816" y="1344"/>
                        <a:pt x="852" y="1344"/>
                      </a:cubicBezTo>
                      <a:cubicBezTo>
                        <a:pt x="1251" y="1344"/>
                        <a:pt x="1596" y="1036"/>
                        <a:pt x="1629" y="624"/>
                      </a:cubicBezTo>
                      <a:cubicBezTo>
                        <a:pt x="1642" y="519"/>
                        <a:pt x="1629" y="408"/>
                        <a:pt x="1580" y="316"/>
                      </a:cubicBezTo>
                      <a:cubicBezTo>
                        <a:pt x="1500" y="193"/>
                        <a:pt x="1377" y="107"/>
                        <a:pt x="1236" y="77"/>
                      </a:cubicBezTo>
                      <a:cubicBezTo>
                        <a:pt x="1095" y="52"/>
                        <a:pt x="947" y="34"/>
                        <a:pt x="806" y="27"/>
                      </a:cubicBezTo>
                      <a:cubicBezTo>
                        <a:pt x="713" y="17"/>
                        <a:pt x="618" y="0"/>
                        <a:pt x="5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85"/>
                <p:cNvSpPr/>
                <p:nvPr/>
              </p:nvSpPr>
              <p:spPr>
                <a:xfrm>
                  <a:off x="5208475" y="2128425"/>
                  <a:ext cx="208075" cy="116600"/>
                </a:xfrm>
                <a:custGeom>
                  <a:rect b="b" l="l" r="r" t="t"/>
                  <a:pathLst>
                    <a:path extrusionOk="0" h="4664" w="8323">
                      <a:moveTo>
                        <a:pt x="1584" y="1"/>
                      </a:moveTo>
                      <a:cubicBezTo>
                        <a:pt x="1329" y="1"/>
                        <a:pt x="1078" y="38"/>
                        <a:pt x="842" y="145"/>
                      </a:cubicBezTo>
                      <a:cubicBezTo>
                        <a:pt x="344" y="366"/>
                        <a:pt x="0" y="1024"/>
                        <a:pt x="283" y="1497"/>
                      </a:cubicBezTo>
                      <a:cubicBezTo>
                        <a:pt x="467" y="1792"/>
                        <a:pt x="824" y="1915"/>
                        <a:pt x="1094" y="2124"/>
                      </a:cubicBezTo>
                      <a:cubicBezTo>
                        <a:pt x="1531" y="2456"/>
                        <a:pt x="1758" y="2997"/>
                        <a:pt x="2004" y="3489"/>
                      </a:cubicBezTo>
                      <a:cubicBezTo>
                        <a:pt x="2256" y="3980"/>
                        <a:pt x="2600" y="4484"/>
                        <a:pt x="3123" y="4632"/>
                      </a:cubicBezTo>
                      <a:cubicBezTo>
                        <a:pt x="3196" y="4653"/>
                        <a:pt x="3274" y="4664"/>
                        <a:pt x="3352" y="4664"/>
                      </a:cubicBezTo>
                      <a:cubicBezTo>
                        <a:pt x="3680" y="4664"/>
                        <a:pt x="4015" y="4481"/>
                        <a:pt x="4069" y="4159"/>
                      </a:cubicBezTo>
                      <a:cubicBezTo>
                        <a:pt x="4137" y="3759"/>
                        <a:pt x="3774" y="3452"/>
                        <a:pt x="3498" y="3175"/>
                      </a:cubicBezTo>
                      <a:cubicBezTo>
                        <a:pt x="3153" y="2819"/>
                        <a:pt x="2889" y="2382"/>
                        <a:pt x="2735" y="1909"/>
                      </a:cubicBezTo>
                      <a:cubicBezTo>
                        <a:pt x="2705" y="1811"/>
                        <a:pt x="2680" y="1681"/>
                        <a:pt x="2760" y="1608"/>
                      </a:cubicBezTo>
                      <a:cubicBezTo>
                        <a:pt x="2790" y="1579"/>
                        <a:pt x="2823" y="1567"/>
                        <a:pt x="2858" y="1567"/>
                      </a:cubicBezTo>
                      <a:cubicBezTo>
                        <a:pt x="2967" y="1567"/>
                        <a:pt x="3090" y="1685"/>
                        <a:pt x="3160" y="1792"/>
                      </a:cubicBezTo>
                      <a:cubicBezTo>
                        <a:pt x="3460" y="2252"/>
                        <a:pt x="3803" y="3218"/>
                        <a:pt x="4164" y="3218"/>
                      </a:cubicBezTo>
                      <a:cubicBezTo>
                        <a:pt x="4165" y="3218"/>
                        <a:pt x="4166" y="3218"/>
                        <a:pt x="4168" y="3218"/>
                      </a:cubicBezTo>
                      <a:cubicBezTo>
                        <a:pt x="4536" y="3212"/>
                        <a:pt x="4862" y="2253"/>
                        <a:pt x="5157" y="1792"/>
                      </a:cubicBezTo>
                      <a:cubicBezTo>
                        <a:pt x="5227" y="1685"/>
                        <a:pt x="5350" y="1567"/>
                        <a:pt x="5459" y="1567"/>
                      </a:cubicBezTo>
                      <a:cubicBezTo>
                        <a:pt x="5494" y="1567"/>
                        <a:pt x="5527" y="1579"/>
                        <a:pt x="5557" y="1608"/>
                      </a:cubicBezTo>
                      <a:cubicBezTo>
                        <a:pt x="5637" y="1681"/>
                        <a:pt x="5612" y="1811"/>
                        <a:pt x="5581" y="1909"/>
                      </a:cubicBezTo>
                      <a:cubicBezTo>
                        <a:pt x="5428" y="2382"/>
                        <a:pt x="5170" y="2819"/>
                        <a:pt x="4819" y="3175"/>
                      </a:cubicBezTo>
                      <a:cubicBezTo>
                        <a:pt x="4543" y="3452"/>
                        <a:pt x="4186" y="3765"/>
                        <a:pt x="4248" y="4159"/>
                      </a:cubicBezTo>
                      <a:cubicBezTo>
                        <a:pt x="4297" y="4477"/>
                        <a:pt x="4638" y="4663"/>
                        <a:pt x="4968" y="4663"/>
                      </a:cubicBezTo>
                      <a:cubicBezTo>
                        <a:pt x="5045" y="4663"/>
                        <a:pt x="5122" y="4653"/>
                        <a:pt x="5194" y="4632"/>
                      </a:cubicBezTo>
                      <a:cubicBezTo>
                        <a:pt x="5717" y="4484"/>
                        <a:pt x="6061" y="3980"/>
                        <a:pt x="6313" y="3489"/>
                      </a:cubicBezTo>
                      <a:cubicBezTo>
                        <a:pt x="6565" y="2997"/>
                        <a:pt x="6786" y="2456"/>
                        <a:pt x="7223" y="2124"/>
                      </a:cubicBezTo>
                      <a:cubicBezTo>
                        <a:pt x="7493" y="1915"/>
                        <a:pt x="7850" y="1792"/>
                        <a:pt x="8034" y="1497"/>
                      </a:cubicBezTo>
                      <a:cubicBezTo>
                        <a:pt x="8323" y="1024"/>
                        <a:pt x="7972" y="366"/>
                        <a:pt x="7475" y="145"/>
                      </a:cubicBezTo>
                      <a:cubicBezTo>
                        <a:pt x="7242" y="38"/>
                        <a:pt x="6991" y="1"/>
                        <a:pt x="6735" y="1"/>
                      </a:cubicBezTo>
                      <a:cubicBezTo>
                        <a:pt x="6444" y="1"/>
                        <a:pt x="6146" y="49"/>
                        <a:pt x="5858" y="102"/>
                      </a:cubicBezTo>
                      <a:cubicBezTo>
                        <a:pt x="5292" y="200"/>
                        <a:pt x="4727" y="311"/>
                        <a:pt x="4161" y="434"/>
                      </a:cubicBezTo>
                      <a:cubicBezTo>
                        <a:pt x="3596" y="311"/>
                        <a:pt x="3030" y="200"/>
                        <a:pt x="2459" y="102"/>
                      </a:cubicBezTo>
                      <a:cubicBezTo>
                        <a:pt x="2171" y="49"/>
                        <a:pt x="1875"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85"/>
                <p:cNvSpPr/>
                <p:nvPr/>
              </p:nvSpPr>
              <p:spPr>
                <a:xfrm>
                  <a:off x="5166825" y="1818475"/>
                  <a:ext cx="53800" cy="203850"/>
                </a:xfrm>
                <a:custGeom>
                  <a:rect b="b" l="l" r="r" t="t"/>
                  <a:pathLst>
                    <a:path extrusionOk="0" h="8154" w="2152">
                      <a:moveTo>
                        <a:pt x="1589" y="0"/>
                      </a:moveTo>
                      <a:cubicBezTo>
                        <a:pt x="1274" y="0"/>
                        <a:pt x="885" y="222"/>
                        <a:pt x="873" y="544"/>
                      </a:cubicBezTo>
                      <a:cubicBezTo>
                        <a:pt x="849" y="1036"/>
                        <a:pt x="720" y="2739"/>
                        <a:pt x="701" y="3802"/>
                      </a:cubicBezTo>
                      <a:cubicBezTo>
                        <a:pt x="676" y="4866"/>
                        <a:pt x="443" y="6531"/>
                        <a:pt x="363" y="6974"/>
                      </a:cubicBezTo>
                      <a:cubicBezTo>
                        <a:pt x="277" y="7423"/>
                        <a:pt x="0" y="7552"/>
                        <a:pt x="43" y="7828"/>
                      </a:cubicBezTo>
                      <a:cubicBezTo>
                        <a:pt x="67" y="8003"/>
                        <a:pt x="451" y="8153"/>
                        <a:pt x="763" y="8153"/>
                      </a:cubicBezTo>
                      <a:cubicBezTo>
                        <a:pt x="945" y="8153"/>
                        <a:pt x="1102" y="8102"/>
                        <a:pt x="1150" y="7976"/>
                      </a:cubicBezTo>
                      <a:cubicBezTo>
                        <a:pt x="1273" y="7638"/>
                        <a:pt x="1033" y="6722"/>
                        <a:pt x="1027" y="6144"/>
                      </a:cubicBezTo>
                      <a:cubicBezTo>
                        <a:pt x="1021" y="5572"/>
                        <a:pt x="1512" y="1589"/>
                        <a:pt x="1678" y="1294"/>
                      </a:cubicBezTo>
                      <a:cubicBezTo>
                        <a:pt x="1807" y="1079"/>
                        <a:pt x="2152" y="569"/>
                        <a:pt x="1955" y="188"/>
                      </a:cubicBezTo>
                      <a:cubicBezTo>
                        <a:pt x="1891" y="58"/>
                        <a:pt x="1749" y="0"/>
                        <a:pt x="158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85"/>
                <p:cNvSpPr/>
                <p:nvPr/>
              </p:nvSpPr>
              <p:spPr>
                <a:xfrm>
                  <a:off x="5132400" y="2022800"/>
                  <a:ext cx="67125" cy="185725"/>
                </a:xfrm>
                <a:custGeom>
                  <a:rect b="b" l="l" r="r" t="t"/>
                  <a:pathLst>
                    <a:path extrusionOk="0" h="7429" w="2685">
                      <a:moveTo>
                        <a:pt x="1790" y="707"/>
                      </a:moveTo>
                      <a:cubicBezTo>
                        <a:pt x="1882" y="707"/>
                        <a:pt x="1966" y="777"/>
                        <a:pt x="1955" y="885"/>
                      </a:cubicBezTo>
                      <a:cubicBezTo>
                        <a:pt x="1931" y="1069"/>
                        <a:pt x="1045" y="3767"/>
                        <a:pt x="935" y="4634"/>
                      </a:cubicBezTo>
                      <a:cubicBezTo>
                        <a:pt x="935" y="4634"/>
                        <a:pt x="1291" y="1542"/>
                        <a:pt x="1599" y="848"/>
                      </a:cubicBezTo>
                      <a:cubicBezTo>
                        <a:pt x="1641" y="749"/>
                        <a:pt x="1718" y="707"/>
                        <a:pt x="1790" y="707"/>
                      </a:cubicBezTo>
                      <a:close/>
                      <a:moveTo>
                        <a:pt x="1474" y="1"/>
                      </a:moveTo>
                      <a:cubicBezTo>
                        <a:pt x="1446" y="1"/>
                        <a:pt x="1426" y="11"/>
                        <a:pt x="1414" y="36"/>
                      </a:cubicBezTo>
                      <a:cubicBezTo>
                        <a:pt x="1070" y="780"/>
                        <a:pt x="0" y="7074"/>
                        <a:pt x="62" y="7296"/>
                      </a:cubicBezTo>
                      <a:cubicBezTo>
                        <a:pt x="90" y="7388"/>
                        <a:pt x="196" y="7428"/>
                        <a:pt x="320" y="7428"/>
                      </a:cubicBezTo>
                      <a:cubicBezTo>
                        <a:pt x="490" y="7428"/>
                        <a:pt x="694" y="7352"/>
                        <a:pt x="769" y="7234"/>
                      </a:cubicBezTo>
                      <a:cubicBezTo>
                        <a:pt x="898" y="7037"/>
                        <a:pt x="1371" y="5046"/>
                        <a:pt x="1715" y="3583"/>
                      </a:cubicBezTo>
                      <a:cubicBezTo>
                        <a:pt x="2045" y="2156"/>
                        <a:pt x="2685" y="162"/>
                        <a:pt x="2528" y="162"/>
                      </a:cubicBezTo>
                      <a:cubicBezTo>
                        <a:pt x="2524" y="162"/>
                        <a:pt x="2519" y="163"/>
                        <a:pt x="2514" y="165"/>
                      </a:cubicBezTo>
                      <a:cubicBezTo>
                        <a:pt x="2421" y="213"/>
                        <a:pt x="2327" y="232"/>
                        <a:pt x="2234" y="232"/>
                      </a:cubicBezTo>
                      <a:cubicBezTo>
                        <a:pt x="1908" y="232"/>
                        <a:pt x="1606" y="1"/>
                        <a:pt x="14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85"/>
                <p:cNvSpPr/>
                <p:nvPr/>
              </p:nvSpPr>
              <p:spPr>
                <a:xfrm>
                  <a:off x="5144375" y="2212375"/>
                  <a:ext cx="15100" cy="37250"/>
                </a:xfrm>
                <a:custGeom>
                  <a:rect b="b" l="l" r="r" t="t"/>
                  <a:pathLst>
                    <a:path extrusionOk="0" h="1490" w="604">
                      <a:moveTo>
                        <a:pt x="229" y="0"/>
                      </a:moveTo>
                      <a:cubicBezTo>
                        <a:pt x="161" y="0"/>
                        <a:pt x="96" y="35"/>
                        <a:pt x="62" y="94"/>
                      </a:cubicBezTo>
                      <a:cubicBezTo>
                        <a:pt x="19" y="167"/>
                        <a:pt x="1" y="260"/>
                        <a:pt x="13" y="346"/>
                      </a:cubicBezTo>
                      <a:cubicBezTo>
                        <a:pt x="19" y="542"/>
                        <a:pt x="87" y="739"/>
                        <a:pt x="75" y="942"/>
                      </a:cubicBezTo>
                      <a:cubicBezTo>
                        <a:pt x="69" y="1022"/>
                        <a:pt x="44" y="1102"/>
                        <a:pt x="44" y="1188"/>
                      </a:cubicBezTo>
                      <a:cubicBezTo>
                        <a:pt x="32" y="1268"/>
                        <a:pt x="56" y="1354"/>
                        <a:pt x="112" y="1415"/>
                      </a:cubicBezTo>
                      <a:cubicBezTo>
                        <a:pt x="161" y="1465"/>
                        <a:pt x="224" y="1489"/>
                        <a:pt x="289" y="1489"/>
                      </a:cubicBezTo>
                      <a:cubicBezTo>
                        <a:pt x="345" y="1489"/>
                        <a:pt x="401" y="1471"/>
                        <a:pt x="450" y="1434"/>
                      </a:cubicBezTo>
                      <a:cubicBezTo>
                        <a:pt x="548" y="1354"/>
                        <a:pt x="603" y="1231"/>
                        <a:pt x="603" y="1108"/>
                      </a:cubicBezTo>
                      <a:cubicBezTo>
                        <a:pt x="603" y="985"/>
                        <a:pt x="585" y="856"/>
                        <a:pt x="554" y="739"/>
                      </a:cubicBezTo>
                      <a:lnTo>
                        <a:pt x="431" y="241"/>
                      </a:lnTo>
                      <a:cubicBezTo>
                        <a:pt x="407" y="149"/>
                        <a:pt x="376" y="38"/>
                        <a:pt x="284" y="8"/>
                      </a:cubicBezTo>
                      <a:cubicBezTo>
                        <a:pt x="266" y="3"/>
                        <a:pt x="247" y="0"/>
                        <a:pt x="2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85"/>
                <p:cNvSpPr/>
                <p:nvPr/>
              </p:nvSpPr>
              <p:spPr>
                <a:xfrm>
                  <a:off x="5149150" y="2254150"/>
                  <a:ext cx="10000" cy="15600"/>
                </a:xfrm>
                <a:custGeom>
                  <a:rect b="b" l="l" r="r" t="t"/>
                  <a:pathLst>
                    <a:path extrusionOk="0" h="624" w="400">
                      <a:moveTo>
                        <a:pt x="211" y="0"/>
                      </a:moveTo>
                      <a:cubicBezTo>
                        <a:pt x="195" y="0"/>
                        <a:pt x="177" y="3"/>
                        <a:pt x="160" y="9"/>
                      </a:cubicBezTo>
                      <a:cubicBezTo>
                        <a:pt x="111" y="21"/>
                        <a:pt x="62" y="45"/>
                        <a:pt x="19" y="76"/>
                      </a:cubicBezTo>
                      <a:cubicBezTo>
                        <a:pt x="0" y="254"/>
                        <a:pt x="87" y="568"/>
                        <a:pt x="259" y="623"/>
                      </a:cubicBezTo>
                      <a:cubicBezTo>
                        <a:pt x="357" y="488"/>
                        <a:pt x="400" y="316"/>
                        <a:pt x="369" y="150"/>
                      </a:cubicBezTo>
                      <a:cubicBezTo>
                        <a:pt x="363" y="107"/>
                        <a:pt x="345" y="70"/>
                        <a:pt x="314" y="39"/>
                      </a:cubicBezTo>
                      <a:cubicBezTo>
                        <a:pt x="284" y="14"/>
                        <a:pt x="249"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85"/>
                <p:cNvSpPr/>
                <p:nvPr/>
              </p:nvSpPr>
              <p:spPr>
                <a:xfrm>
                  <a:off x="5152825" y="2275925"/>
                  <a:ext cx="5875" cy="10425"/>
                </a:xfrm>
                <a:custGeom>
                  <a:rect b="b" l="l" r="r" t="t"/>
                  <a:pathLst>
                    <a:path extrusionOk="0" h="417" w="235">
                      <a:moveTo>
                        <a:pt x="91" y="0"/>
                      </a:moveTo>
                      <a:cubicBezTo>
                        <a:pt x="64" y="0"/>
                        <a:pt x="39" y="9"/>
                        <a:pt x="19" y="29"/>
                      </a:cubicBezTo>
                      <a:cubicBezTo>
                        <a:pt x="1" y="139"/>
                        <a:pt x="7" y="250"/>
                        <a:pt x="44" y="355"/>
                      </a:cubicBezTo>
                      <a:cubicBezTo>
                        <a:pt x="50" y="385"/>
                        <a:pt x="81" y="416"/>
                        <a:pt x="99" y="416"/>
                      </a:cubicBezTo>
                      <a:cubicBezTo>
                        <a:pt x="118" y="416"/>
                        <a:pt x="136" y="392"/>
                        <a:pt x="142" y="373"/>
                      </a:cubicBezTo>
                      <a:cubicBezTo>
                        <a:pt x="179" y="324"/>
                        <a:pt x="204" y="269"/>
                        <a:pt x="222" y="207"/>
                      </a:cubicBezTo>
                      <a:cubicBezTo>
                        <a:pt x="235" y="152"/>
                        <a:pt x="222" y="84"/>
                        <a:pt x="179" y="41"/>
                      </a:cubicBezTo>
                      <a:cubicBezTo>
                        <a:pt x="156" y="14"/>
                        <a:pt x="123" y="0"/>
                        <a:pt x="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85"/>
                <p:cNvSpPr/>
                <p:nvPr/>
              </p:nvSpPr>
              <p:spPr>
                <a:xfrm>
                  <a:off x="5128250" y="2216675"/>
                  <a:ext cx="13550" cy="37100"/>
                </a:xfrm>
                <a:custGeom>
                  <a:rect b="b" l="l" r="r" t="t"/>
                  <a:pathLst>
                    <a:path extrusionOk="0" h="1484" w="542">
                      <a:moveTo>
                        <a:pt x="293" y="1"/>
                      </a:moveTo>
                      <a:cubicBezTo>
                        <a:pt x="288" y="1"/>
                        <a:pt x="282" y="1"/>
                        <a:pt x="277" y="2"/>
                      </a:cubicBezTo>
                      <a:cubicBezTo>
                        <a:pt x="179" y="20"/>
                        <a:pt x="136" y="125"/>
                        <a:pt x="117" y="217"/>
                      </a:cubicBezTo>
                      <a:cubicBezTo>
                        <a:pt x="50" y="500"/>
                        <a:pt x="13" y="788"/>
                        <a:pt x="7" y="1077"/>
                      </a:cubicBezTo>
                      <a:cubicBezTo>
                        <a:pt x="1" y="1157"/>
                        <a:pt x="13" y="1243"/>
                        <a:pt x="37" y="1323"/>
                      </a:cubicBezTo>
                      <a:cubicBezTo>
                        <a:pt x="62" y="1403"/>
                        <a:pt x="130" y="1465"/>
                        <a:pt x="209" y="1483"/>
                      </a:cubicBezTo>
                      <a:cubicBezTo>
                        <a:pt x="214" y="1483"/>
                        <a:pt x="219" y="1483"/>
                        <a:pt x="224" y="1483"/>
                      </a:cubicBezTo>
                      <a:cubicBezTo>
                        <a:pt x="317" y="1483"/>
                        <a:pt x="402" y="1429"/>
                        <a:pt x="443" y="1348"/>
                      </a:cubicBezTo>
                      <a:cubicBezTo>
                        <a:pt x="480" y="1256"/>
                        <a:pt x="505" y="1163"/>
                        <a:pt x="505" y="1065"/>
                      </a:cubicBezTo>
                      <a:cubicBezTo>
                        <a:pt x="541" y="801"/>
                        <a:pt x="541" y="530"/>
                        <a:pt x="505" y="266"/>
                      </a:cubicBezTo>
                      <a:cubicBezTo>
                        <a:pt x="498" y="198"/>
                        <a:pt x="480" y="137"/>
                        <a:pt x="443" y="82"/>
                      </a:cubicBezTo>
                      <a:cubicBezTo>
                        <a:pt x="409" y="31"/>
                        <a:pt x="350" y="1"/>
                        <a:pt x="2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85"/>
                <p:cNvSpPr/>
                <p:nvPr/>
              </p:nvSpPr>
              <p:spPr>
                <a:xfrm>
                  <a:off x="5125650" y="2258950"/>
                  <a:ext cx="10000" cy="22800"/>
                </a:xfrm>
                <a:custGeom>
                  <a:rect b="b" l="l" r="r" t="t"/>
                  <a:pathLst>
                    <a:path extrusionOk="0" h="912" w="400">
                      <a:moveTo>
                        <a:pt x="215" y="1"/>
                      </a:moveTo>
                      <a:cubicBezTo>
                        <a:pt x="166" y="1"/>
                        <a:pt x="117" y="26"/>
                        <a:pt x="92" y="69"/>
                      </a:cubicBezTo>
                      <a:cubicBezTo>
                        <a:pt x="61" y="112"/>
                        <a:pt x="49" y="161"/>
                        <a:pt x="43" y="216"/>
                      </a:cubicBezTo>
                      <a:cubicBezTo>
                        <a:pt x="37" y="308"/>
                        <a:pt x="49" y="401"/>
                        <a:pt x="37" y="493"/>
                      </a:cubicBezTo>
                      <a:cubicBezTo>
                        <a:pt x="18" y="573"/>
                        <a:pt x="6" y="646"/>
                        <a:pt x="6" y="726"/>
                      </a:cubicBezTo>
                      <a:cubicBezTo>
                        <a:pt x="0" y="806"/>
                        <a:pt x="49" y="880"/>
                        <a:pt x="123" y="911"/>
                      </a:cubicBezTo>
                      <a:cubicBezTo>
                        <a:pt x="129" y="911"/>
                        <a:pt x="134" y="911"/>
                        <a:pt x="140" y="911"/>
                      </a:cubicBezTo>
                      <a:cubicBezTo>
                        <a:pt x="202" y="911"/>
                        <a:pt x="261" y="881"/>
                        <a:pt x="295" y="825"/>
                      </a:cubicBezTo>
                      <a:cubicBezTo>
                        <a:pt x="332" y="769"/>
                        <a:pt x="350" y="702"/>
                        <a:pt x="357" y="634"/>
                      </a:cubicBezTo>
                      <a:cubicBezTo>
                        <a:pt x="400" y="480"/>
                        <a:pt x="400" y="321"/>
                        <a:pt x="375" y="161"/>
                      </a:cubicBezTo>
                      <a:cubicBezTo>
                        <a:pt x="350" y="87"/>
                        <a:pt x="301" y="1"/>
                        <a:pt x="21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85"/>
                <p:cNvSpPr/>
                <p:nvPr/>
              </p:nvSpPr>
              <p:spPr>
                <a:xfrm>
                  <a:off x="5130875" y="2286450"/>
                  <a:ext cx="11225" cy="17200"/>
                </a:xfrm>
                <a:custGeom>
                  <a:rect b="b" l="l" r="r" t="t"/>
                  <a:pathLst>
                    <a:path extrusionOk="0" h="688" w="449">
                      <a:moveTo>
                        <a:pt x="118" y="1"/>
                      </a:moveTo>
                      <a:cubicBezTo>
                        <a:pt x="55" y="1"/>
                        <a:pt x="6" y="48"/>
                        <a:pt x="0" y="112"/>
                      </a:cubicBezTo>
                      <a:cubicBezTo>
                        <a:pt x="0" y="173"/>
                        <a:pt x="25" y="235"/>
                        <a:pt x="68" y="278"/>
                      </a:cubicBezTo>
                      <a:cubicBezTo>
                        <a:pt x="104" y="327"/>
                        <a:pt x="141" y="376"/>
                        <a:pt x="172" y="432"/>
                      </a:cubicBezTo>
                      <a:cubicBezTo>
                        <a:pt x="197" y="499"/>
                        <a:pt x="221" y="561"/>
                        <a:pt x="246" y="616"/>
                      </a:cubicBezTo>
                      <a:cubicBezTo>
                        <a:pt x="271" y="658"/>
                        <a:pt x="316" y="688"/>
                        <a:pt x="357" y="688"/>
                      </a:cubicBezTo>
                      <a:cubicBezTo>
                        <a:pt x="377" y="688"/>
                        <a:pt x="396" y="681"/>
                        <a:pt x="412" y="665"/>
                      </a:cubicBezTo>
                      <a:cubicBezTo>
                        <a:pt x="436" y="641"/>
                        <a:pt x="449" y="604"/>
                        <a:pt x="436" y="567"/>
                      </a:cubicBezTo>
                      <a:cubicBezTo>
                        <a:pt x="430" y="530"/>
                        <a:pt x="412" y="493"/>
                        <a:pt x="393" y="462"/>
                      </a:cubicBezTo>
                      <a:cubicBezTo>
                        <a:pt x="326" y="358"/>
                        <a:pt x="270" y="247"/>
                        <a:pt x="234" y="136"/>
                      </a:cubicBezTo>
                      <a:cubicBezTo>
                        <a:pt x="209" y="81"/>
                        <a:pt x="184" y="20"/>
                        <a:pt x="129" y="1"/>
                      </a:cubicBezTo>
                      <a:cubicBezTo>
                        <a:pt x="125" y="1"/>
                        <a:pt x="121" y="1"/>
                        <a:pt x="1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85"/>
                <p:cNvSpPr/>
                <p:nvPr/>
              </p:nvSpPr>
              <p:spPr>
                <a:xfrm>
                  <a:off x="5141625" y="2306150"/>
                  <a:ext cx="5250" cy="8000"/>
                </a:xfrm>
                <a:custGeom>
                  <a:rect b="b" l="l" r="r" t="t"/>
                  <a:pathLst>
                    <a:path extrusionOk="0" h="320" w="210">
                      <a:moveTo>
                        <a:pt x="56" y="0"/>
                      </a:moveTo>
                      <a:lnTo>
                        <a:pt x="56" y="0"/>
                      </a:lnTo>
                      <a:cubicBezTo>
                        <a:pt x="0" y="123"/>
                        <a:pt x="62" y="270"/>
                        <a:pt x="191" y="320"/>
                      </a:cubicBezTo>
                      <a:cubicBezTo>
                        <a:pt x="209" y="252"/>
                        <a:pt x="209" y="184"/>
                        <a:pt x="197" y="117"/>
                      </a:cubicBezTo>
                      <a:cubicBezTo>
                        <a:pt x="185" y="55"/>
                        <a:pt x="123" y="6"/>
                        <a:pt x="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85"/>
                <p:cNvSpPr/>
                <p:nvPr/>
              </p:nvSpPr>
              <p:spPr>
                <a:xfrm>
                  <a:off x="5229575" y="1823150"/>
                  <a:ext cx="82950" cy="196300"/>
                </a:xfrm>
                <a:custGeom>
                  <a:rect b="b" l="l" r="r" t="t"/>
                  <a:pathLst>
                    <a:path extrusionOk="0" h="7852" w="3318">
                      <a:moveTo>
                        <a:pt x="2690" y="1"/>
                      </a:moveTo>
                      <a:cubicBezTo>
                        <a:pt x="2690" y="1"/>
                        <a:pt x="2770" y="4427"/>
                        <a:pt x="2690" y="4494"/>
                      </a:cubicBezTo>
                      <a:cubicBezTo>
                        <a:pt x="2617" y="4562"/>
                        <a:pt x="2211" y="4808"/>
                        <a:pt x="1701" y="5619"/>
                      </a:cubicBezTo>
                      <a:cubicBezTo>
                        <a:pt x="1209" y="6400"/>
                        <a:pt x="1068" y="7260"/>
                        <a:pt x="779" y="7315"/>
                      </a:cubicBezTo>
                      <a:cubicBezTo>
                        <a:pt x="771" y="7317"/>
                        <a:pt x="763" y="7318"/>
                        <a:pt x="755" y="7318"/>
                      </a:cubicBezTo>
                      <a:cubicBezTo>
                        <a:pt x="504" y="7318"/>
                        <a:pt x="249" y="6662"/>
                        <a:pt x="133" y="6662"/>
                      </a:cubicBezTo>
                      <a:cubicBezTo>
                        <a:pt x="121" y="6662"/>
                        <a:pt x="111" y="6668"/>
                        <a:pt x="103" y="6682"/>
                      </a:cubicBezTo>
                      <a:cubicBezTo>
                        <a:pt x="0" y="6839"/>
                        <a:pt x="223" y="7852"/>
                        <a:pt x="758" y="7852"/>
                      </a:cubicBezTo>
                      <a:cubicBezTo>
                        <a:pt x="769" y="7852"/>
                        <a:pt x="780" y="7851"/>
                        <a:pt x="791" y="7850"/>
                      </a:cubicBezTo>
                      <a:cubicBezTo>
                        <a:pt x="1350" y="7801"/>
                        <a:pt x="1695" y="6842"/>
                        <a:pt x="2002" y="6092"/>
                      </a:cubicBezTo>
                      <a:cubicBezTo>
                        <a:pt x="2309" y="5342"/>
                        <a:pt x="3317" y="4937"/>
                        <a:pt x="3317" y="4937"/>
                      </a:cubicBezTo>
                      <a:lnTo>
                        <a:pt x="3317" y="25"/>
                      </a:lnTo>
                      <a:cubicBezTo>
                        <a:pt x="2992" y="25"/>
                        <a:pt x="2691" y="1"/>
                        <a:pt x="26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85"/>
                <p:cNvSpPr/>
                <p:nvPr/>
              </p:nvSpPr>
              <p:spPr>
                <a:xfrm>
                  <a:off x="5231925" y="1823375"/>
                  <a:ext cx="68775" cy="13925"/>
                </a:xfrm>
                <a:custGeom>
                  <a:rect b="b" l="l" r="r" t="t"/>
                  <a:pathLst>
                    <a:path extrusionOk="0" h="557" w="2751">
                      <a:moveTo>
                        <a:pt x="516" y="0"/>
                      </a:moveTo>
                      <a:cubicBezTo>
                        <a:pt x="137" y="0"/>
                        <a:pt x="1" y="197"/>
                        <a:pt x="82" y="312"/>
                      </a:cubicBezTo>
                      <a:cubicBezTo>
                        <a:pt x="150" y="411"/>
                        <a:pt x="1135" y="556"/>
                        <a:pt x="1963" y="556"/>
                      </a:cubicBezTo>
                      <a:cubicBezTo>
                        <a:pt x="2263" y="556"/>
                        <a:pt x="2542" y="537"/>
                        <a:pt x="2750" y="490"/>
                      </a:cubicBezTo>
                      <a:lnTo>
                        <a:pt x="2670" y="53"/>
                      </a:lnTo>
                      <a:cubicBezTo>
                        <a:pt x="2670" y="53"/>
                        <a:pt x="2459" y="56"/>
                        <a:pt x="2169" y="56"/>
                      </a:cubicBezTo>
                      <a:cubicBezTo>
                        <a:pt x="1686" y="56"/>
                        <a:pt x="984" y="49"/>
                        <a:pt x="673" y="10"/>
                      </a:cubicBezTo>
                      <a:cubicBezTo>
                        <a:pt x="616" y="3"/>
                        <a:pt x="564" y="0"/>
                        <a:pt x="51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85"/>
                <p:cNvSpPr/>
                <p:nvPr/>
              </p:nvSpPr>
              <p:spPr>
                <a:xfrm>
                  <a:off x="5273175" y="1794500"/>
                  <a:ext cx="35050" cy="10050"/>
                </a:xfrm>
                <a:custGeom>
                  <a:rect b="b" l="l" r="r" t="t"/>
                  <a:pathLst>
                    <a:path extrusionOk="0" h="402" w="1402">
                      <a:moveTo>
                        <a:pt x="244" y="0"/>
                      </a:moveTo>
                      <a:cubicBezTo>
                        <a:pt x="59" y="0"/>
                        <a:pt x="0" y="126"/>
                        <a:pt x="43" y="206"/>
                      </a:cubicBezTo>
                      <a:cubicBezTo>
                        <a:pt x="81" y="278"/>
                        <a:pt x="641" y="401"/>
                        <a:pt x="1074" y="401"/>
                      </a:cubicBezTo>
                      <a:cubicBezTo>
                        <a:pt x="1199" y="401"/>
                        <a:pt x="1313" y="391"/>
                        <a:pt x="1401" y="366"/>
                      </a:cubicBezTo>
                      <a:lnTo>
                        <a:pt x="1358" y="71"/>
                      </a:lnTo>
                      <a:cubicBezTo>
                        <a:pt x="1358" y="71"/>
                        <a:pt x="590" y="59"/>
                        <a:pt x="338" y="10"/>
                      </a:cubicBezTo>
                      <a:cubicBezTo>
                        <a:pt x="304" y="3"/>
                        <a:pt x="272" y="0"/>
                        <a:pt x="2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85"/>
                <p:cNvSpPr/>
                <p:nvPr/>
              </p:nvSpPr>
              <p:spPr>
                <a:xfrm>
                  <a:off x="5284975" y="1779250"/>
                  <a:ext cx="27250" cy="9250"/>
                </a:xfrm>
                <a:custGeom>
                  <a:rect b="b" l="l" r="r" t="t"/>
                  <a:pathLst>
                    <a:path extrusionOk="0" h="370" w="1090">
                      <a:moveTo>
                        <a:pt x="181" y="1"/>
                      </a:moveTo>
                      <a:cubicBezTo>
                        <a:pt x="45" y="1"/>
                        <a:pt x="0" y="110"/>
                        <a:pt x="32" y="183"/>
                      </a:cubicBezTo>
                      <a:cubicBezTo>
                        <a:pt x="66" y="247"/>
                        <a:pt x="523" y="370"/>
                        <a:pt x="863" y="370"/>
                      </a:cubicBezTo>
                      <a:cubicBezTo>
                        <a:pt x="949" y="370"/>
                        <a:pt x="1027" y="362"/>
                        <a:pt x="1089" y="343"/>
                      </a:cubicBezTo>
                      <a:lnTo>
                        <a:pt x="1052" y="79"/>
                      </a:lnTo>
                      <a:cubicBezTo>
                        <a:pt x="1052" y="79"/>
                        <a:pt x="456" y="54"/>
                        <a:pt x="259" y="11"/>
                      </a:cubicBezTo>
                      <a:cubicBezTo>
                        <a:pt x="230" y="4"/>
                        <a:pt x="204" y="1"/>
                        <a:pt x="1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85"/>
                <p:cNvSpPr/>
                <p:nvPr/>
              </p:nvSpPr>
              <p:spPr>
                <a:xfrm>
                  <a:off x="5284950" y="1973650"/>
                  <a:ext cx="25275" cy="8500"/>
                </a:xfrm>
                <a:custGeom>
                  <a:rect b="b" l="l" r="r" t="t"/>
                  <a:pathLst>
                    <a:path extrusionOk="0" h="340" w="1011">
                      <a:moveTo>
                        <a:pt x="176" y="1"/>
                      </a:moveTo>
                      <a:cubicBezTo>
                        <a:pt x="32" y="1"/>
                        <a:pt x="1" y="129"/>
                        <a:pt x="45" y="208"/>
                      </a:cubicBezTo>
                      <a:cubicBezTo>
                        <a:pt x="79" y="263"/>
                        <a:pt x="408" y="339"/>
                        <a:pt x="692" y="339"/>
                      </a:cubicBezTo>
                      <a:cubicBezTo>
                        <a:pt x="816" y="339"/>
                        <a:pt x="932" y="325"/>
                        <a:pt x="1010" y="287"/>
                      </a:cubicBezTo>
                      <a:lnTo>
                        <a:pt x="943" y="11"/>
                      </a:lnTo>
                      <a:cubicBezTo>
                        <a:pt x="943" y="11"/>
                        <a:pt x="740" y="20"/>
                        <a:pt x="541" y="20"/>
                      </a:cubicBezTo>
                      <a:cubicBezTo>
                        <a:pt x="417" y="20"/>
                        <a:pt x="294" y="16"/>
                        <a:pt x="223" y="5"/>
                      </a:cubicBezTo>
                      <a:cubicBezTo>
                        <a:pt x="207" y="2"/>
                        <a:pt x="191" y="1"/>
                        <a:pt x="1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85"/>
                <p:cNvSpPr/>
                <p:nvPr/>
              </p:nvSpPr>
              <p:spPr>
                <a:xfrm>
                  <a:off x="5284925" y="1991775"/>
                  <a:ext cx="25300" cy="8500"/>
                </a:xfrm>
                <a:custGeom>
                  <a:rect b="b" l="l" r="r" t="t"/>
                  <a:pathLst>
                    <a:path extrusionOk="0" h="340" w="1012">
                      <a:moveTo>
                        <a:pt x="179" y="1"/>
                      </a:moveTo>
                      <a:cubicBezTo>
                        <a:pt x="38" y="1"/>
                        <a:pt x="1" y="130"/>
                        <a:pt x="40" y="208"/>
                      </a:cubicBezTo>
                      <a:cubicBezTo>
                        <a:pt x="74" y="263"/>
                        <a:pt x="406" y="340"/>
                        <a:pt x="691" y="340"/>
                      </a:cubicBezTo>
                      <a:cubicBezTo>
                        <a:pt x="816" y="340"/>
                        <a:pt x="933" y="325"/>
                        <a:pt x="1011" y="288"/>
                      </a:cubicBezTo>
                      <a:lnTo>
                        <a:pt x="944" y="11"/>
                      </a:lnTo>
                      <a:cubicBezTo>
                        <a:pt x="944" y="11"/>
                        <a:pt x="739" y="20"/>
                        <a:pt x="540" y="20"/>
                      </a:cubicBezTo>
                      <a:cubicBezTo>
                        <a:pt x="415" y="20"/>
                        <a:pt x="293" y="17"/>
                        <a:pt x="224" y="5"/>
                      </a:cubicBezTo>
                      <a:cubicBezTo>
                        <a:pt x="208" y="2"/>
                        <a:pt x="193" y="1"/>
                        <a:pt x="1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85"/>
                <p:cNvSpPr/>
                <p:nvPr/>
              </p:nvSpPr>
              <p:spPr>
                <a:xfrm>
                  <a:off x="5284800" y="2009925"/>
                  <a:ext cx="25425" cy="8525"/>
                </a:xfrm>
                <a:custGeom>
                  <a:rect b="b" l="l" r="r" t="t"/>
                  <a:pathLst>
                    <a:path extrusionOk="0" h="341" w="1017">
                      <a:moveTo>
                        <a:pt x="183" y="0"/>
                      </a:moveTo>
                      <a:cubicBezTo>
                        <a:pt x="42" y="0"/>
                        <a:pt x="1" y="129"/>
                        <a:pt x="51" y="207"/>
                      </a:cubicBezTo>
                      <a:cubicBezTo>
                        <a:pt x="85" y="266"/>
                        <a:pt x="408" y="340"/>
                        <a:pt x="690" y="340"/>
                      </a:cubicBezTo>
                      <a:cubicBezTo>
                        <a:pt x="817" y="340"/>
                        <a:pt x="936" y="325"/>
                        <a:pt x="1016" y="287"/>
                      </a:cubicBezTo>
                      <a:lnTo>
                        <a:pt x="949" y="10"/>
                      </a:lnTo>
                      <a:cubicBezTo>
                        <a:pt x="949" y="10"/>
                        <a:pt x="737" y="22"/>
                        <a:pt x="535" y="22"/>
                      </a:cubicBezTo>
                      <a:cubicBezTo>
                        <a:pt x="414" y="22"/>
                        <a:pt x="296" y="18"/>
                        <a:pt x="229" y="4"/>
                      </a:cubicBezTo>
                      <a:cubicBezTo>
                        <a:pt x="213" y="1"/>
                        <a:pt x="198" y="0"/>
                        <a:pt x="18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85"/>
                <p:cNvSpPr/>
                <p:nvPr/>
              </p:nvSpPr>
              <p:spPr>
                <a:xfrm>
                  <a:off x="5284800" y="2028050"/>
                  <a:ext cx="25425" cy="8650"/>
                </a:xfrm>
                <a:custGeom>
                  <a:rect b="b" l="l" r="r" t="t"/>
                  <a:pathLst>
                    <a:path extrusionOk="0" h="346" w="1017">
                      <a:moveTo>
                        <a:pt x="182" y="0"/>
                      </a:moveTo>
                      <a:cubicBezTo>
                        <a:pt x="37" y="0"/>
                        <a:pt x="0" y="129"/>
                        <a:pt x="45" y="207"/>
                      </a:cubicBezTo>
                      <a:cubicBezTo>
                        <a:pt x="79" y="267"/>
                        <a:pt x="410" y="345"/>
                        <a:pt x="696" y="345"/>
                      </a:cubicBezTo>
                      <a:cubicBezTo>
                        <a:pt x="820" y="345"/>
                        <a:pt x="936" y="331"/>
                        <a:pt x="1016" y="294"/>
                      </a:cubicBezTo>
                      <a:lnTo>
                        <a:pt x="949" y="11"/>
                      </a:lnTo>
                      <a:cubicBezTo>
                        <a:pt x="949" y="11"/>
                        <a:pt x="740" y="23"/>
                        <a:pt x="538" y="23"/>
                      </a:cubicBezTo>
                      <a:cubicBezTo>
                        <a:pt x="417" y="23"/>
                        <a:pt x="299" y="18"/>
                        <a:pt x="229" y="5"/>
                      </a:cubicBezTo>
                      <a:cubicBezTo>
                        <a:pt x="213" y="2"/>
                        <a:pt x="197" y="0"/>
                        <a:pt x="18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85"/>
                <p:cNvSpPr/>
                <p:nvPr/>
              </p:nvSpPr>
              <p:spPr>
                <a:xfrm>
                  <a:off x="5284800" y="2046175"/>
                  <a:ext cx="25425" cy="8650"/>
                </a:xfrm>
                <a:custGeom>
                  <a:rect b="b" l="l" r="r" t="t"/>
                  <a:pathLst>
                    <a:path extrusionOk="0" h="346" w="1017">
                      <a:moveTo>
                        <a:pt x="182" y="1"/>
                      </a:moveTo>
                      <a:cubicBezTo>
                        <a:pt x="37" y="1"/>
                        <a:pt x="0" y="130"/>
                        <a:pt x="45" y="208"/>
                      </a:cubicBezTo>
                      <a:cubicBezTo>
                        <a:pt x="79" y="268"/>
                        <a:pt x="410" y="346"/>
                        <a:pt x="696" y="346"/>
                      </a:cubicBezTo>
                      <a:cubicBezTo>
                        <a:pt x="820" y="346"/>
                        <a:pt x="936" y="331"/>
                        <a:pt x="1016" y="294"/>
                      </a:cubicBezTo>
                      <a:lnTo>
                        <a:pt x="949" y="11"/>
                      </a:lnTo>
                      <a:cubicBezTo>
                        <a:pt x="949" y="11"/>
                        <a:pt x="737" y="23"/>
                        <a:pt x="535" y="23"/>
                      </a:cubicBezTo>
                      <a:cubicBezTo>
                        <a:pt x="414" y="23"/>
                        <a:pt x="296" y="19"/>
                        <a:pt x="229" y="5"/>
                      </a:cubicBezTo>
                      <a:cubicBezTo>
                        <a:pt x="213" y="2"/>
                        <a:pt x="197" y="1"/>
                        <a:pt x="1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85"/>
                <p:cNvSpPr/>
                <p:nvPr/>
              </p:nvSpPr>
              <p:spPr>
                <a:xfrm>
                  <a:off x="5284825" y="2064425"/>
                  <a:ext cx="25400" cy="8550"/>
                </a:xfrm>
                <a:custGeom>
                  <a:rect b="b" l="l" r="r" t="t"/>
                  <a:pathLst>
                    <a:path extrusionOk="0" h="342" w="1016">
                      <a:moveTo>
                        <a:pt x="174" y="1"/>
                      </a:moveTo>
                      <a:cubicBezTo>
                        <a:pt x="35" y="1"/>
                        <a:pt x="0" y="126"/>
                        <a:pt x="44" y="203"/>
                      </a:cubicBezTo>
                      <a:cubicBezTo>
                        <a:pt x="78" y="263"/>
                        <a:pt x="409" y="341"/>
                        <a:pt x="695" y="341"/>
                      </a:cubicBezTo>
                      <a:cubicBezTo>
                        <a:pt x="819" y="341"/>
                        <a:pt x="935" y="326"/>
                        <a:pt x="1015" y="289"/>
                      </a:cubicBezTo>
                      <a:lnTo>
                        <a:pt x="948" y="13"/>
                      </a:lnTo>
                      <a:cubicBezTo>
                        <a:pt x="948" y="13"/>
                        <a:pt x="743" y="22"/>
                        <a:pt x="544" y="22"/>
                      </a:cubicBezTo>
                      <a:cubicBezTo>
                        <a:pt x="419" y="22"/>
                        <a:pt x="297" y="18"/>
                        <a:pt x="228" y="6"/>
                      </a:cubicBezTo>
                      <a:cubicBezTo>
                        <a:pt x="209" y="2"/>
                        <a:pt x="190" y="1"/>
                        <a:pt x="1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85"/>
                <p:cNvSpPr/>
                <p:nvPr/>
              </p:nvSpPr>
              <p:spPr>
                <a:xfrm>
                  <a:off x="5284800" y="2082600"/>
                  <a:ext cx="25425" cy="8500"/>
                </a:xfrm>
                <a:custGeom>
                  <a:rect b="b" l="l" r="r" t="t"/>
                  <a:pathLst>
                    <a:path extrusionOk="0" h="340" w="1017">
                      <a:moveTo>
                        <a:pt x="182" y="1"/>
                      </a:moveTo>
                      <a:cubicBezTo>
                        <a:pt x="37" y="1"/>
                        <a:pt x="0" y="129"/>
                        <a:pt x="45" y="208"/>
                      </a:cubicBezTo>
                      <a:cubicBezTo>
                        <a:pt x="79" y="263"/>
                        <a:pt x="408" y="340"/>
                        <a:pt x="694" y="340"/>
                      </a:cubicBezTo>
                      <a:cubicBezTo>
                        <a:pt x="819" y="340"/>
                        <a:pt x="936" y="325"/>
                        <a:pt x="1016" y="287"/>
                      </a:cubicBezTo>
                      <a:lnTo>
                        <a:pt x="942" y="11"/>
                      </a:lnTo>
                      <a:cubicBezTo>
                        <a:pt x="942" y="11"/>
                        <a:pt x="742" y="20"/>
                        <a:pt x="545" y="20"/>
                      </a:cubicBezTo>
                      <a:cubicBezTo>
                        <a:pt x="422" y="20"/>
                        <a:pt x="300" y="17"/>
                        <a:pt x="229" y="5"/>
                      </a:cubicBezTo>
                      <a:cubicBezTo>
                        <a:pt x="213" y="2"/>
                        <a:pt x="197" y="1"/>
                        <a:pt x="1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85"/>
                <p:cNvSpPr/>
                <p:nvPr/>
              </p:nvSpPr>
              <p:spPr>
                <a:xfrm>
                  <a:off x="5284825" y="2100700"/>
                  <a:ext cx="25400" cy="8525"/>
                </a:xfrm>
                <a:custGeom>
                  <a:rect b="b" l="l" r="r" t="t"/>
                  <a:pathLst>
                    <a:path extrusionOk="0" h="341" w="1016">
                      <a:moveTo>
                        <a:pt x="175" y="0"/>
                      </a:moveTo>
                      <a:cubicBezTo>
                        <a:pt x="35" y="0"/>
                        <a:pt x="0" y="131"/>
                        <a:pt x="44" y="203"/>
                      </a:cubicBezTo>
                      <a:cubicBezTo>
                        <a:pt x="78" y="263"/>
                        <a:pt x="409" y="341"/>
                        <a:pt x="695" y="341"/>
                      </a:cubicBezTo>
                      <a:cubicBezTo>
                        <a:pt x="819" y="341"/>
                        <a:pt x="935" y="326"/>
                        <a:pt x="1015" y="289"/>
                      </a:cubicBezTo>
                      <a:lnTo>
                        <a:pt x="941" y="12"/>
                      </a:lnTo>
                      <a:cubicBezTo>
                        <a:pt x="941" y="12"/>
                        <a:pt x="739" y="21"/>
                        <a:pt x="542" y="21"/>
                      </a:cubicBezTo>
                      <a:cubicBezTo>
                        <a:pt x="418" y="21"/>
                        <a:pt x="297" y="18"/>
                        <a:pt x="228" y="6"/>
                      </a:cubicBezTo>
                      <a:cubicBezTo>
                        <a:pt x="209" y="2"/>
                        <a:pt x="191" y="0"/>
                        <a:pt x="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85"/>
                <p:cNvSpPr/>
                <p:nvPr/>
              </p:nvSpPr>
              <p:spPr>
                <a:xfrm>
                  <a:off x="5284800" y="2118875"/>
                  <a:ext cx="25425" cy="8500"/>
                </a:xfrm>
                <a:custGeom>
                  <a:rect b="b" l="l" r="r" t="t"/>
                  <a:pathLst>
                    <a:path extrusionOk="0" h="340" w="1017">
                      <a:moveTo>
                        <a:pt x="177" y="0"/>
                      </a:moveTo>
                      <a:cubicBezTo>
                        <a:pt x="37" y="0"/>
                        <a:pt x="0" y="129"/>
                        <a:pt x="45" y="207"/>
                      </a:cubicBezTo>
                      <a:cubicBezTo>
                        <a:pt x="79" y="263"/>
                        <a:pt x="408" y="339"/>
                        <a:pt x="694" y="339"/>
                      </a:cubicBezTo>
                      <a:cubicBezTo>
                        <a:pt x="819" y="339"/>
                        <a:pt x="936" y="324"/>
                        <a:pt x="1016" y="287"/>
                      </a:cubicBezTo>
                      <a:lnTo>
                        <a:pt x="942" y="10"/>
                      </a:lnTo>
                      <a:cubicBezTo>
                        <a:pt x="942" y="10"/>
                        <a:pt x="740" y="20"/>
                        <a:pt x="541" y="20"/>
                      </a:cubicBezTo>
                      <a:cubicBezTo>
                        <a:pt x="417" y="20"/>
                        <a:pt x="294" y="16"/>
                        <a:pt x="223" y="4"/>
                      </a:cubicBezTo>
                      <a:cubicBezTo>
                        <a:pt x="207" y="1"/>
                        <a:pt x="192" y="0"/>
                        <a:pt x="17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85"/>
                <p:cNvSpPr/>
                <p:nvPr/>
              </p:nvSpPr>
              <p:spPr>
                <a:xfrm>
                  <a:off x="5218350" y="1840700"/>
                  <a:ext cx="83100" cy="17425"/>
                </a:xfrm>
                <a:custGeom>
                  <a:rect b="b" l="l" r="r" t="t"/>
                  <a:pathLst>
                    <a:path extrusionOk="0" h="697" w="3324">
                      <a:moveTo>
                        <a:pt x="305" y="1"/>
                      </a:moveTo>
                      <a:cubicBezTo>
                        <a:pt x="0" y="1"/>
                        <a:pt x="45" y="325"/>
                        <a:pt x="306" y="461"/>
                      </a:cubicBezTo>
                      <a:cubicBezTo>
                        <a:pt x="539" y="585"/>
                        <a:pt x="2067" y="696"/>
                        <a:pt x="2885" y="696"/>
                      </a:cubicBezTo>
                      <a:cubicBezTo>
                        <a:pt x="3082" y="696"/>
                        <a:pt x="3237" y="690"/>
                        <a:pt x="3324" y="676"/>
                      </a:cubicBezTo>
                      <a:lnTo>
                        <a:pt x="3275" y="295"/>
                      </a:lnTo>
                      <a:cubicBezTo>
                        <a:pt x="3275" y="295"/>
                        <a:pt x="1277" y="215"/>
                        <a:pt x="441" y="18"/>
                      </a:cubicBezTo>
                      <a:cubicBezTo>
                        <a:pt x="390" y="6"/>
                        <a:pt x="344" y="1"/>
                        <a:pt x="30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85"/>
                <p:cNvSpPr/>
                <p:nvPr/>
              </p:nvSpPr>
              <p:spPr>
                <a:xfrm>
                  <a:off x="5208600" y="1889900"/>
                  <a:ext cx="93475" cy="14250"/>
                </a:xfrm>
                <a:custGeom>
                  <a:rect b="b" l="l" r="r" t="t"/>
                  <a:pathLst>
                    <a:path extrusionOk="0" h="570" w="3739">
                      <a:moveTo>
                        <a:pt x="381" y="1"/>
                      </a:moveTo>
                      <a:cubicBezTo>
                        <a:pt x="0" y="1"/>
                        <a:pt x="73" y="367"/>
                        <a:pt x="382" y="490"/>
                      </a:cubicBezTo>
                      <a:cubicBezTo>
                        <a:pt x="522" y="546"/>
                        <a:pt x="1034" y="569"/>
                        <a:pt x="1621" y="569"/>
                      </a:cubicBezTo>
                      <a:cubicBezTo>
                        <a:pt x="2458" y="569"/>
                        <a:pt x="3450" y="522"/>
                        <a:pt x="3738" y="453"/>
                      </a:cubicBezTo>
                      <a:lnTo>
                        <a:pt x="3646" y="54"/>
                      </a:lnTo>
                      <a:cubicBezTo>
                        <a:pt x="3646" y="54"/>
                        <a:pt x="2912" y="85"/>
                        <a:pt x="2110" y="85"/>
                      </a:cubicBezTo>
                      <a:cubicBezTo>
                        <a:pt x="1522" y="85"/>
                        <a:pt x="897" y="68"/>
                        <a:pt x="499" y="11"/>
                      </a:cubicBezTo>
                      <a:cubicBezTo>
                        <a:pt x="456" y="4"/>
                        <a:pt x="417" y="1"/>
                        <a:pt x="3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85"/>
                <p:cNvSpPr/>
                <p:nvPr/>
              </p:nvSpPr>
              <p:spPr>
                <a:xfrm>
                  <a:off x="5210350" y="1863550"/>
                  <a:ext cx="94025" cy="19475"/>
                </a:xfrm>
                <a:custGeom>
                  <a:rect b="b" l="l" r="r" t="t"/>
                  <a:pathLst>
                    <a:path extrusionOk="0" h="779" w="3761">
                      <a:moveTo>
                        <a:pt x="381" y="0"/>
                      </a:moveTo>
                      <a:cubicBezTo>
                        <a:pt x="84" y="0"/>
                        <a:pt x="0" y="322"/>
                        <a:pt x="368" y="506"/>
                      </a:cubicBezTo>
                      <a:cubicBezTo>
                        <a:pt x="688" y="666"/>
                        <a:pt x="2231" y="779"/>
                        <a:pt x="3148" y="779"/>
                      </a:cubicBezTo>
                      <a:cubicBezTo>
                        <a:pt x="3428" y="779"/>
                        <a:pt x="3650" y="768"/>
                        <a:pt x="3761" y="745"/>
                      </a:cubicBezTo>
                      <a:lnTo>
                        <a:pt x="3687" y="278"/>
                      </a:lnTo>
                      <a:cubicBezTo>
                        <a:pt x="3687" y="278"/>
                        <a:pt x="3529" y="283"/>
                        <a:pt x="3276" y="283"/>
                      </a:cubicBezTo>
                      <a:cubicBezTo>
                        <a:pt x="2618" y="283"/>
                        <a:pt x="1323" y="251"/>
                        <a:pt x="515" y="20"/>
                      </a:cubicBezTo>
                      <a:cubicBezTo>
                        <a:pt x="467" y="7"/>
                        <a:pt x="422" y="0"/>
                        <a:pt x="3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85"/>
                <p:cNvSpPr/>
                <p:nvPr/>
              </p:nvSpPr>
              <p:spPr>
                <a:xfrm>
                  <a:off x="5213750" y="1912125"/>
                  <a:ext cx="91550" cy="14400"/>
                </a:xfrm>
                <a:custGeom>
                  <a:rect b="b" l="l" r="r" t="t"/>
                  <a:pathLst>
                    <a:path extrusionOk="0" h="576" w="3662">
                      <a:moveTo>
                        <a:pt x="3551" y="1"/>
                      </a:moveTo>
                      <a:cubicBezTo>
                        <a:pt x="3551" y="1"/>
                        <a:pt x="2511" y="131"/>
                        <a:pt x="1520" y="131"/>
                      </a:cubicBezTo>
                      <a:cubicBezTo>
                        <a:pt x="1148" y="131"/>
                        <a:pt x="784" y="113"/>
                        <a:pt x="484" y="62"/>
                      </a:cubicBezTo>
                      <a:cubicBezTo>
                        <a:pt x="453" y="58"/>
                        <a:pt x="424" y="55"/>
                        <a:pt x="397" y="55"/>
                      </a:cubicBezTo>
                      <a:cubicBezTo>
                        <a:pt x="74" y="55"/>
                        <a:pt x="0" y="369"/>
                        <a:pt x="385" y="505"/>
                      </a:cubicBezTo>
                      <a:cubicBezTo>
                        <a:pt x="527" y="555"/>
                        <a:pt x="899" y="575"/>
                        <a:pt x="1345" y="575"/>
                      </a:cubicBezTo>
                      <a:cubicBezTo>
                        <a:pt x="2215" y="575"/>
                        <a:pt x="3369" y="498"/>
                        <a:pt x="3662" y="413"/>
                      </a:cubicBezTo>
                      <a:lnTo>
                        <a:pt x="355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85"/>
                <p:cNvSpPr/>
                <p:nvPr/>
              </p:nvSpPr>
              <p:spPr>
                <a:xfrm>
                  <a:off x="5219325" y="1931650"/>
                  <a:ext cx="89675" cy="15550"/>
                </a:xfrm>
                <a:custGeom>
                  <a:rect b="b" l="l" r="r" t="t"/>
                  <a:pathLst>
                    <a:path extrusionOk="0" h="622" w="3587">
                      <a:moveTo>
                        <a:pt x="3469" y="0"/>
                      </a:moveTo>
                      <a:cubicBezTo>
                        <a:pt x="3469" y="0"/>
                        <a:pt x="2096" y="221"/>
                        <a:pt x="1019" y="221"/>
                      </a:cubicBezTo>
                      <a:cubicBezTo>
                        <a:pt x="825" y="221"/>
                        <a:pt x="641" y="214"/>
                        <a:pt x="476" y="197"/>
                      </a:cubicBezTo>
                      <a:cubicBezTo>
                        <a:pt x="455" y="195"/>
                        <a:pt x="435" y="194"/>
                        <a:pt x="416" y="194"/>
                      </a:cubicBezTo>
                      <a:cubicBezTo>
                        <a:pt x="84" y="194"/>
                        <a:pt x="0" y="486"/>
                        <a:pt x="390" y="591"/>
                      </a:cubicBezTo>
                      <a:cubicBezTo>
                        <a:pt x="469" y="612"/>
                        <a:pt x="621" y="621"/>
                        <a:pt x="818" y="621"/>
                      </a:cubicBezTo>
                      <a:cubicBezTo>
                        <a:pt x="1639" y="621"/>
                        <a:pt x="3239" y="460"/>
                        <a:pt x="3586" y="351"/>
                      </a:cubicBezTo>
                      <a:lnTo>
                        <a:pt x="346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85"/>
                <p:cNvSpPr/>
                <p:nvPr/>
              </p:nvSpPr>
              <p:spPr>
                <a:xfrm>
                  <a:off x="5221775" y="1955325"/>
                  <a:ext cx="63850" cy="12850"/>
                </a:xfrm>
                <a:custGeom>
                  <a:rect b="b" l="l" r="r" t="t"/>
                  <a:pathLst>
                    <a:path extrusionOk="0" h="514" w="2554">
                      <a:moveTo>
                        <a:pt x="2455" y="0"/>
                      </a:moveTo>
                      <a:cubicBezTo>
                        <a:pt x="2455" y="0"/>
                        <a:pt x="1638" y="141"/>
                        <a:pt x="910" y="141"/>
                      </a:cubicBezTo>
                      <a:cubicBezTo>
                        <a:pt x="700" y="141"/>
                        <a:pt x="496" y="129"/>
                        <a:pt x="323" y="98"/>
                      </a:cubicBezTo>
                      <a:cubicBezTo>
                        <a:pt x="302" y="95"/>
                        <a:pt x="283" y="93"/>
                        <a:pt x="264" y="93"/>
                      </a:cubicBezTo>
                      <a:cubicBezTo>
                        <a:pt x="38" y="93"/>
                        <a:pt x="0" y="359"/>
                        <a:pt x="273" y="467"/>
                      </a:cubicBezTo>
                      <a:cubicBezTo>
                        <a:pt x="357" y="500"/>
                        <a:pt x="547" y="513"/>
                        <a:pt x="784" y="513"/>
                      </a:cubicBezTo>
                      <a:cubicBezTo>
                        <a:pt x="1399" y="513"/>
                        <a:pt x="2332" y="422"/>
                        <a:pt x="2554" y="338"/>
                      </a:cubicBezTo>
                      <a:lnTo>
                        <a:pt x="24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85"/>
                <p:cNvSpPr/>
                <p:nvPr/>
              </p:nvSpPr>
              <p:spPr>
                <a:xfrm>
                  <a:off x="5229500" y="1975750"/>
                  <a:ext cx="42925" cy="10700"/>
                </a:xfrm>
                <a:custGeom>
                  <a:rect b="b" l="l" r="r" t="t"/>
                  <a:pathLst>
                    <a:path extrusionOk="0" h="428" w="1717">
                      <a:moveTo>
                        <a:pt x="1642" y="1"/>
                      </a:moveTo>
                      <a:cubicBezTo>
                        <a:pt x="1642" y="1"/>
                        <a:pt x="1217" y="78"/>
                        <a:pt x="781" y="78"/>
                      </a:cubicBezTo>
                      <a:cubicBezTo>
                        <a:pt x="580" y="78"/>
                        <a:pt x="376" y="62"/>
                        <a:pt x="210" y="13"/>
                      </a:cubicBezTo>
                      <a:cubicBezTo>
                        <a:pt x="194" y="8"/>
                        <a:pt x="178" y="6"/>
                        <a:pt x="164" y="6"/>
                      </a:cubicBezTo>
                      <a:cubicBezTo>
                        <a:pt x="15" y="6"/>
                        <a:pt x="1" y="251"/>
                        <a:pt x="186" y="357"/>
                      </a:cubicBezTo>
                      <a:cubicBezTo>
                        <a:pt x="271" y="407"/>
                        <a:pt x="509" y="428"/>
                        <a:pt x="773" y="428"/>
                      </a:cubicBezTo>
                      <a:cubicBezTo>
                        <a:pt x="1158" y="428"/>
                        <a:pt x="1600" y="385"/>
                        <a:pt x="1716" y="326"/>
                      </a:cubicBezTo>
                      <a:lnTo>
                        <a:pt x="16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85"/>
                <p:cNvSpPr/>
                <p:nvPr/>
              </p:nvSpPr>
              <p:spPr>
                <a:xfrm>
                  <a:off x="5296675" y="1774600"/>
                  <a:ext cx="15850" cy="49825"/>
                </a:xfrm>
                <a:custGeom>
                  <a:rect b="b" l="l" r="r" t="t"/>
                  <a:pathLst>
                    <a:path extrusionOk="0" h="1993" w="634">
                      <a:moveTo>
                        <a:pt x="228" y="1"/>
                      </a:moveTo>
                      <a:cubicBezTo>
                        <a:pt x="228" y="1"/>
                        <a:pt x="0" y="1162"/>
                        <a:pt x="0" y="1943"/>
                      </a:cubicBezTo>
                      <a:cubicBezTo>
                        <a:pt x="0" y="1943"/>
                        <a:pt x="280" y="1992"/>
                        <a:pt x="474" y="1992"/>
                      </a:cubicBezTo>
                      <a:cubicBezTo>
                        <a:pt x="544" y="1992"/>
                        <a:pt x="604" y="1986"/>
                        <a:pt x="633" y="1967"/>
                      </a:cubicBezTo>
                      <a:lnTo>
                        <a:pt x="633" y="93"/>
                      </a:lnTo>
                      <a:cubicBezTo>
                        <a:pt x="633" y="93"/>
                        <a:pt x="326" y="62"/>
                        <a:pt x="2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85"/>
                <p:cNvSpPr/>
                <p:nvPr/>
              </p:nvSpPr>
              <p:spPr>
                <a:xfrm>
                  <a:off x="5194025" y="1804725"/>
                  <a:ext cx="29825" cy="15700"/>
                </a:xfrm>
                <a:custGeom>
                  <a:rect b="b" l="l" r="r" t="t"/>
                  <a:pathLst>
                    <a:path extrusionOk="0" h="628" w="1193">
                      <a:moveTo>
                        <a:pt x="640" y="1"/>
                      </a:moveTo>
                      <a:cubicBezTo>
                        <a:pt x="454" y="1"/>
                        <a:pt x="270" y="75"/>
                        <a:pt x="136" y="209"/>
                      </a:cubicBezTo>
                      <a:cubicBezTo>
                        <a:pt x="62" y="277"/>
                        <a:pt x="13" y="369"/>
                        <a:pt x="0" y="474"/>
                      </a:cubicBezTo>
                      <a:cubicBezTo>
                        <a:pt x="136" y="393"/>
                        <a:pt x="287" y="353"/>
                        <a:pt x="437" y="353"/>
                      </a:cubicBezTo>
                      <a:cubicBezTo>
                        <a:pt x="641" y="353"/>
                        <a:pt x="843" y="427"/>
                        <a:pt x="1002" y="572"/>
                      </a:cubicBezTo>
                      <a:cubicBezTo>
                        <a:pt x="1031" y="595"/>
                        <a:pt x="1064" y="628"/>
                        <a:pt x="1098" y="628"/>
                      </a:cubicBezTo>
                      <a:cubicBezTo>
                        <a:pt x="1101" y="628"/>
                        <a:pt x="1104" y="628"/>
                        <a:pt x="1107" y="627"/>
                      </a:cubicBezTo>
                      <a:cubicBezTo>
                        <a:pt x="1168" y="621"/>
                        <a:pt x="1193" y="547"/>
                        <a:pt x="1193" y="486"/>
                      </a:cubicBezTo>
                      <a:cubicBezTo>
                        <a:pt x="1174" y="252"/>
                        <a:pt x="1002" y="56"/>
                        <a:pt x="769" y="13"/>
                      </a:cubicBezTo>
                      <a:cubicBezTo>
                        <a:pt x="726" y="4"/>
                        <a:pt x="683" y="1"/>
                        <a:pt x="6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85"/>
                <p:cNvSpPr/>
                <p:nvPr/>
              </p:nvSpPr>
              <p:spPr>
                <a:xfrm>
                  <a:off x="5219825" y="1800025"/>
                  <a:ext cx="83475" cy="18850"/>
                </a:xfrm>
                <a:custGeom>
                  <a:rect b="b" l="l" r="r" t="t"/>
                  <a:pathLst>
                    <a:path extrusionOk="0" h="754" w="3339">
                      <a:moveTo>
                        <a:pt x="373" y="0"/>
                      </a:moveTo>
                      <a:cubicBezTo>
                        <a:pt x="292" y="0"/>
                        <a:pt x="223" y="10"/>
                        <a:pt x="167" y="35"/>
                      </a:cubicBezTo>
                      <a:cubicBezTo>
                        <a:pt x="1" y="108"/>
                        <a:pt x="130" y="403"/>
                        <a:pt x="671" y="502"/>
                      </a:cubicBezTo>
                      <a:cubicBezTo>
                        <a:pt x="1047" y="567"/>
                        <a:pt x="1807" y="753"/>
                        <a:pt x="2511" y="753"/>
                      </a:cubicBezTo>
                      <a:cubicBezTo>
                        <a:pt x="2808" y="753"/>
                        <a:pt x="3095" y="720"/>
                        <a:pt x="3339" y="631"/>
                      </a:cubicBezTo>
                      <a:lnTo>
                        <a:pt x="3246" y="287"/>
                      </a:lnTo>
                      <a:cubicBezTo>
                        <a:pt x="3246" y="287"/>
                        <a:pt x="3050" y="370"/>
                        <a:pt x="2629" y="370"/>
                      </a:cubicBezTo>
                      <a:cubicBezTo>
                        <a:pt x="2477" y="370"/>
                        <a:pt x="2296" y="359"/>
                        <a:pt x="2085" y="330"/>
                      </a:cubicBezTo>
                      <a:cubicBezTo>
                        <a:pt x="1422" y="243"/>
                        <a:pt x="764" y="0"/>
                        <a:pt x="3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85"/>
                <p:cNvSpPr/>
                <p:nvPr/>
              </p:nvSpPr>
              <p:spPr>
                <a:xfrm>
                  <a:off x="5299425" y="1955325"/>
                  <a:ext cx="13100" cy="176425"/>
                </a:xfrm>
                <a:custGeom>
                  <a:rect b="b" l="l" r="r" t="t"/>
                  <a:pathLst>
                    <a:path extrusionOk="0" h="7057" w="524">
                      <a:moveTo>
                        <a:pt x="523" y="0"/>
                      </a:moveTo>
                      <a:cubicBezTo>
                        <a:pt x="204" y="0"/>
                        <a:pt x="1" y="338"/>
                        <a:pt x="1" y="338"/>
                      </a:cubicBezTo>
                      <a:cubicBezTo>
                        <a:pt x="50" y="959"/>
                        <a:pt x="1" y="6921"/>
                        <a:pt x="1" y="6921"/>
                      </a:cubicBezTo>
                      <a:cubicBezTo>
                        <a:pt x="5" y="6921"/>
                        <a:pt x="8" y="6921"/>
                        <a:pt x="12" y="6921"/>
                      </a:cubicBezTo>
                      <a:cubicBezTo>
                        <a:pt x="182" y="6921"/>
                        <a:pt x="523" y="7056"/>
                        <a:pt x="523" y="7056"/>
                      </a:cubicBezTo>
                      <a:lnTo>
                        <a:pt x="5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85"/>
                <p:cNvSpPr/>
                <p:nvPr/>
              </p:nvSpPr>
              <p:spPr>
                <a:xfrm>
                  <a:off x="5350000" y="2221050"/>
                  <a:ext cx="53950" cy="335175"/>
                </a:xfrm>
                <a:custGeom>
                  <a:rect b="b" l="l" r="r" t="t"/>
                  <a:pathLst>
                    <a:path extrusionOk="0" h="13407" w="2158">
                      <a:moveTo>
                        <a:pt x="1671" y="0"/>
                      </a:moveTo>
                      <a:cubicBezTo>
                        <a:pt x="1167" y="0"/>
                        <a:pt x="413" y="514"/>
                        <a:pt x="252" y="1339"/>
                      </a:cubicBezTo>
                      <a:cubicBezTo>
                        <a:pt x="129" y="1966"/>
                        <a:pt x="959" y="4836"/>
                        <a:pt x="842" y="6502"/>
                      </a:cubicBezTo>
                      <a:cubicBezTo>
                        <a:pt x="719" y="8174"/>
                        <a:pt x="0" y="12403"/>
                        <a:pt x="381" y="13054"/>
                      </a:cubicBezTo>
                      <a:cubicBezTo>
                        <a:pt x="528" y="13301"/>
                        <a:pt x="782" y="13407"/>
                        <a:pt x="1049" y="13407"/>
                      </a:cubicBezTo>
                      <a:cubicBezTo>
                        <a:pt x="1487" y="13407"/>
                        <a:pt x="1958" y="13121"/>
                        <a:pt x="2035" y="12704"/>
                      </a:cubicBezTo>
                      <a:cubicBezTo>
                        <a:pt x="2158" y="12034"/>
                        <a:pt x="1949" y="9920"/>
                        <a:pt x="1900" y="8549"/>
                      </a:cubicBezTo>
                      <a:cubicBezTo>
                        <a:pt x="1857" y="7172"/>
                        <a:pt x="2158" y="1996"/>
                        <a:pt x="2139" y="460"/>
                      </a:cubicBezTo>
                      <a:cubicBezTo>
                        <a:pt x="2135" y="143"/>
                        <a:pt x="1938" y="0"/>
                        <a:pt x="16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85"/>
                <p:cNvSpPr/>
                <p:nvPr/>
              </p:nvSpPr>
              <p:spPr>
                <a:xfrm>
                  <a:off x="5358900" y="2586575"/>
                  <a:ext cx="49825" cy="223850"/>
                </a:xfrm>
                <a:custGeom>
                  <a:rect b="b" l="l" r="r" t="t"/>
                  <a:pathLst>
                    <a:path extrusionOk="0" h="8954" w="1993">
                      <a:moveTo>
                        <a:pt x="1479" y="1683"/>
                      </a:moveTo>
                      <a:cubicBezTo>
                        <a:pt x="1483" y="1683"/>
                        <a:pt x="1486" y="1690"/>
                        <a:pt x="1488" y="1703"/>
                      </a:cubicBezTo>
                      <a:cubicBezTo>
                        <a:pt x="1609" y="2494"/>
                        <a:pt x="959" y="6859"/>
                        <a:pt x="732" y="6859"/>
                      </a:cubicBezTo>
                      <a:cubicBezTo>
                        <a:pt x="728" y="6859"/>
                        <a:pt x="724" y="6857"/>
                        <a:pt x="720" y="6854"/>
                      </a:cubicBezTo>
                      <a:cubicBezTo>
                        <a:pt x="512" y="6700"/>
                        <a:pt x="1364" y="1683"/>
                        <a:pt x="1479" y="1683"/>
                      </a:cubicBezTo>
                      <a:close/>
                      <a:moveTo>
                        <a:pt x="1931" y="1"/>
                      </a:moveTo>
                      <a:cubicBezTo>
                        <a:pt x="1931" y="1"/>
                        <a:pt x="1591" y="496"/>
                        <a:pt x="1092" y="496"/>
                      </a:cubicBezTo>
                      <a:cubicBezTo>
                        <a:pt x="1067" y="496"/>
                        <a:pt x="1041" y="495"/>
                        <a:pt x="1015" y="493"/>
                      </a:cubicBezTo>
                      <a:cubicBezTo>
                        <a:pt x="575" y="453"/>
                        <a:pt x="381" y="179"/>
                        <a:pt x="243" y="179"/>
                      </a:cubicBezTo>
                      <a:cubicBezTo>
                        <a:pt x="209" y="179"/>
                        <a:pt x="178" y="195"/>
                        <a:pt x="148" y="234"/>
                      </a:cubicBezTo>
                      <a:cubicBezTo>
                        <a:pt x="1" y="431"/>
                        <a:pt x="376" y="1279"/>
                        <a:pt x="394" y="2078"/>
                      </a:cubicBezTo>
                      <a:cubicBezTo>
                        <a:pt x="406" y="2877"/>
                        <a:pt x="204" y="8287"/>
                        <a:pt x="302" y="8612"/>
                      </a:cubicBezTo>
                      <a:cubicBezTo>
                        <a:pt x="370" y="8821"/>
                        <a:pt x="559" y="8954"/>
                        <a:pt x="715" y="8954"/>
                      </a:cubicBezTo>
                      <a:cubicBezTo>
                        <a:pt x="797" y="8954"/>
                        <a:pt x="870" y="8917"/>
                        <a:pt x="910" y="8834"/>
                      </a:cubicBezTo>
                      <a:cubicBezTo>
                        <a:pt x="1021" y="8594"/>
                        <a:pt x="1931" y="2798"/>
                        <a:pt x="1912" y="1919"/>
                      </a:cubicBezTo>
                      <a:cubicBezTo>
                        <a:pt x="1900" y="1040"/>
                        <a:pt x="1992" y="241"/>
                        <a:pt x="19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85"/>
                <p:cNvSpPr/>
                <p:nvPr/>
              </p:nvSpPr>
              <p:spPr>
                <a:xfrm>
                  <a:off x="5355675" y="2807700"/>
                  <a:ext cx="32250" cy="24975"/>
                </a:xfrm>
                <a:custGeom>
                  <a:rect b="b" l="l" r="r" t="t"/>
                  <a:pathLst>
                    <a:path extrusionOk="0" h="999" w="1290">
                      <a:moveTo>
                        <a:pt x="296" y="1"/>
                      </a:moveTo>
                      <a:cubicBezTo>
                        <a:pt x="294" y="1"/>
                        <a:pt x="292" y="1"/>
                        <a:pt x="290" y="1"/>
                      </a:cubicBezTo>
                      <a:cubicBezTo>
                        <a:pt x="148" y="19"/>
                        <a:pt x="1" y="462"/>
                        <a:pt x="62" y="622"/>
                      </a:cubicBezTo>
                      <a:cubicBezTo>
                        <a:pt x="112" y="738"/>
                        <a:pt x="167" y="790"/>
                        <a:pt x="287" y="790"/>
                      </a:cubicBezTo>
                      <a:cubicBezTo>
                        <a:pt x="332" y="790"/>
                        <a:pt x="385" y="783"/>
                        <a:pt x="449" y="769"/>
                      </a:cubicBezTo>
                      <a:cubicBezTo>
                        <a:pt x="471" y="765"/>
                        <a:pt x="493" y="763"/>
                        <a:pt x="514" y="763"/>
                      </a:cubicBezTo>
                      <a:cubicBezTo>
                        <a:pt x="728" y="763"/>
                        <a:pt x="921" y="969"/>
                        <a:pt x="1095" y="997"/>
                      </a:cubicBezTo>
                      <a:cubicBezTo>
                        <a:pt x="1101" y="998"/>
                        <a:pt x="1107" y="998"/>
                        <a:pt x="1113" y="998"/>
                      </a:cubicBezTo>
                      <a:cubicBezTo>
                        <a:pt x="1286" y="998"/>
                        <a:pt x="1290" y="477"/>
                        <a:pt x="1230" y="370"/>
                      </a:cubicBezTo>
                      <a:cubicBezTo>
                        <a:pt x="1186" y="290"/>
                        <a:pt x="1173" y="227"/>
                        <a:pt x="1086" y="227"/>
                      </a:cubicBezTo>
                      <a:cubicBezTo>
                        <a:pt x="1051" y="227"/>
                        <a:pt x="1005" y="237"/>
                        <a:pt x="941" y="259"/>
                      </a:cubicBezTo>
                      <a:cubicBezTo>
                        <a:pt x="918" y="267"/>
                        <a:pt x="895" y="271"/>
                        <a:pt x="870" y="271"/>
                      </a:cubicBezTo>
                      <a:cubicBezTo>
                        <a:pt x="662" y="271"/>
                        <a:pt x="405" y="1"/>
                        <a:pt x="29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85"/>
                <p:cNvSpPr/>
                <p:nvPr/>
              </p:nvSpPr>
              <p:spPr>
                <a:xfrm>
                  <a:off x="5354150" y="2830450"/>
                  <a:ext cx="11550" cy="28625"/>
                </a:xfrm>
                <a:custGeom>
                  <a:rect b="b" l="l" r="r" t="t"/>
                  <a:pathLst>
                    <a:path extrusionOk="0" h="1145" w="462">
                      <a:moveTo>
                        <a:pt x="196" y="1"/>
                      </a:moveTo>
                      <a:cubicBezTo>
                        <a:pt x="145" y="1"/>
                        <a:pt x="103" y="11"/>
                        <a:pt x="92" y="37"/>
                      </a:cubicBezTo>
                      <a:cubicBezTo>
                        <a:pt x="68" y="99"/>
                        <a:pt x="215" y="290"/>
                        <a:pt x="191" y="406"/>
                      </a:cubicBezTo>
                      <a:cubicBezTo>
                        <a:pt x="166" y="523"/>
                        <a:pt x="0" y="1009"/>
                        <a:pt x="62" y="1076"/>
                      </a:cubicBezTo>
                      <a:cubicBezTo>
                        <a:pt x="97" y="1118"/>
                        <a:pt x="173" y="1144"/>
                        <a:pt x="233" y="1144"/>
                      </a:cubicBezTo>
                      <a:cubicBezTo>
                        <a:pt x="278" y="1144"/>
                        <a:pt x="314" y="1129"/>
                        <a:pt x="314" y="1095"/>
                      </a:cubicBezTo>
                      <a:cubicBezTo>
                        <a:pt x="314" y="1015"/>
                        <a:pt x="338" y="468"/>
                        <a:pt x="351" y="406"/>
                      </a:cubicBezTo>
                      <a:cubicBezTo>
                        <a:pt x="369" y="345"/>
                        <a:pt x="461" y="87"/>
                        <a:pt x="387" y="44"/>
                      </a:cubicBezTo>
                      <a:cubicBezTo>
                        <a:pt x="345" y="19"/>
                        <a:pt x="263" y="1"/>
                        <a:pt x="19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85"/>
                <p:cNvSpPr/>
                <p:nvPr/>
              </p:nvSpPr>
              <p:spPr>
                <a:xfrm>
                  <a:off x="5363375" y="2831550"/>
                  <a:ext cx="8925" cy="28775"/>
                </a:xfrm>
                <a:custGeom>
                  <a:rect b="b" l="l" r="r" t="t"/>
                  <a:pathLst>
                    <a:path extrusionOk="0" h="1151" w="357">
                      <a:moveTo>
                        <a:pt x="180" y="1"/>
                      </a:moveTo>
                      <a:cubicBezTo>
                        <a:pt x="163" y="1"/>
                        <a:pt x="148" y="6"/>
                        <a:pt x="141" y="18"/>
                      </a:cubicBezTo>
                      <a:cubicBezTo>
                        <a:pt x="105" y="196"/>
                        <a:pt x="86" y="381"/>
                        <a:pt x="98" y="565"/>
                      </a:cubicBezTo>
                      <a:cubicBezTo>
                        <a:pt x="111" y="707"/>
                        <a:pt x="0" y="1038"/>
                        <a:pt x="31" y="1106"/>
                      </a:cubicBezTo>
                      <a:cubicBezTo>
                        <a:pt x="45" y="1135"/>
                        <a:pt x="108" y="1151"/>
                        <a:pt x="171" y="1151"/>
                      </a:cubicBezTo>
                      <a:cubicBezTo>
                        <a:pt x="241" y="1151"/>
                        <a:pt x="313" y="1132"/>
                        <a:pt x="326" y="1094"/>
                      </a:cubicBezTo>
                      <a:cubicBezTo>
                        <a:pt x="357" y="1026"/>
                        <a:pt x="283" y="823"/>
                        <a:pt x="270" y="639"/>
                      </a:cubicBezTo>
                      <a:cubicBezTo>
                        <a:pt x="252" y="461"/>
                        <a:pt x="344" y="147"/>
                        <a:pt x="314" y="86"/>
                      </a:cubicBezTo>
                      <a:cubicBezTo>
                        <a:pt x="296" y="37"/>
                        <a:pt x="227" y="1"/>
                        <a:pt x="18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85"/>
                <p:cNvSpPr/>
                <p:nvPr/>
              </p:nvSpPr>
              <p:spPr>
                <a:xfrm>
                  <a:off x="5372725" y="2833525"/>
                  <a:ext cx="7725" cy="27075"/>
                </a:xfrm>
                <a:custGeom>
                  <a:rect b="b" l="l" r="r" t="t"/>
                  <a:pathLst>
                    <a:path extrusionOk="0" h="1083" w="309">
                      <a:moveTo>
                        <a:pt x="94" y="0"/>
                      </a:moveTo>
                      <a:cubicBezTo>
                        <a:pt x="59" y="0"/>
                        <a:pt x="25" y="11"/>
                        <a:pt x="19" y="37"/>
                      </a:cubicBezTo>
                      <a:cubicBezTo>
                        <a:pt x="1" y="197"/>
                        <a:pt x="13" y="363"/>
                        <a:pt x="38" y="523"/>
                      </a:cubicBezTo>
                      <a:cubicBezTo>
                        <a:pt x="69" y="603"/>
                        <a:pt x="7" y="953"/>
                        <a:pt x="38" y="1033"/>
                      </a:cubicBezTo>
                      <a:cubicBezTo>
                        <a:pt x="52" y="1067"/>
                        <a:pt x="97" y="1083"/>
                        <a:pt x="145" y="1083"/>
                      </a:cubicBezTo>
                      <a:cubicBezTo>
                        <a:pt x="201" y="1083"/>
                        <a:pt x="261" y="1061"/>
                        <a:pt x="278" y="1021"/>
                      </a:cubicBezTo>
                      <a:cubicBezTo>
                        <a:pt x="308" y="953"/>
                        <a:pt x="222" y="769"/>
                        <a:pt x="161" y="603"/>
                      </a:cubicBezTo>
                      <a:cubicBezTo>
                        <a:pt x="99" y="437"/>
                        <a:pt x="173" y="80"/>
                        <a:pt x="173" y="37"/>
                      </a:cubicBezTo>
                      <a:cubicBezTo>
                        <a:pt x="173" y="15"/>
                        <a:pt x="133" y="0"/>
                        <a:pt x="9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85"/>
                <p:cNvSpPr/>
                <p:nvPr/>
              </p:nvSpPr>
              <p:spPr>
                <a:xfrm>
                  <a:off x="5353400" y="2882075"/>
                  <a:ext cx="8150" cy="10475"/>
                </a:xfrm>
                <a:custGeom>
                  <a:rect b="b" l="l" r="r" t="t"/>
                  <a:pathLst>
                    <a:path extrusionOk="0" h="419" w="326">
                      <a:moveTo>
                        <a:pt x="67" y="0"/>
                      </a:moveTo>
                      <a:cubicBezTo>
                        <a:pt x="27" y="0"/>
                        <a:pt x="0" y="116"/>
                        <a:pt x="18" y="216"/>
                      </a:cubicBezTo>
                      <a:cubicBezTo>
                        <a:pt x="28" y="300"/>
                        <a:pt x="128" y="419"/>
                        <a:pt x="206" y="419"/>
                      </a:cubicBezTo>
                      <a:cubicBezTo>
                        <a:pt x="220" y="419"/>
                        <a:pt x="233" y="415"/>
                        <a:pt x="245" y="407"/>
                      </a:cubicBezTo>
                      <a:cubicBezTo>
                        <a:pt x="325" y="351"/>
                        <a:pt x="319" y="179"/>
                        <a:pt x="288" y="81"/>
                      </a:cubicBezTo>
                      <a:cubicBezTo>
                        <a:pt x="270" y="32"/>
                        <a:pt x="110" y="7"/>
                        <a:pt x="73" y="1"/>
                      </a:cubicBezTo>
                      <a:cubicBezTo>
                        <a:pt x="71" y="0"/>
                        <a:pt x="69" y="0"/>
                        <a:pt x="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85"/>
                <p:cNvSpPr/>
                <p:nvPr/>
              </p:nvSpPr>
              <p:spPr>
                <a:xfrm>
                  <a:off x="5363675" y="2885275"/>
                  <a:ext cx="8625" cy="12900"/>
                </a:xfrm>
                <a:custGeom>
                  <a:rect b="b" l="l" r="r" t="t"/>
                  <a:pathLst>
                    <a:path extrusionOk="0" h="516" w="345">
                      <a:moveTo>
                        <a:pt x="152" y="0"/>
                      </a:moveTo>
                      <a:cubicBezTo>
                        <a:pt x="113" y="0"/>
                        <a:pt x="74" y="15"/>
                        <a:pt x="43" y="45"/>
                      </a:cubicBezTo>
                      <a:cubicBezTo>
                        <a:pt x="6" y="162"/>
                        <a:pt x="0" y="291"/>
                        <a:pt x="25" y="414"/>
                      </a:cubicBezTo>
                      <a:cubicBezTo>
                        <a:pt x="54" y="476"/>
                        <a:pt x="116" y="516"/>
                        <a:pt x="183" y="516"/>
                      </a:cubicBezTo>
                      <a:cubicBezTo>
                        <a:pt x="202" y="516"/>
                        <a:pt x="221" y="513"/>
                        <a:pt x="240" y="506"/>
                      </a:cubicBezTo>
                      <a:cubicBezTo>
                        <a:pt x="345" y="481"/>
                        <a:pt x="338" y="223"/>
                        <a:pt x="302" y="106"/>
                      </a:cubicBezTo>
                      <a:cubicBezTo>
                        <a:pt x="279" y="38"/>
                        <a:pt x="216" y="0"/>
                        <a:pt x="1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85"/>
                <p:cNvSpPr/>
                <p:nvPr/>
              </p:nvSpPr>
              <p:spPr>
                <a:xfrm>
                  <a:off x="5374575" y="2886525"/>
                  <a:ext cx="7400" cy="13900"/>
                </a:xfrm>
                <a:custGeom>
                  <a:rect b="b" l="l" r="r" t="t"/>
                  <a:pathLst>
                    <a:path extrusionOk="0" h="556" w="296">
                      <a:moveTo>
                        <a:pt x="164" y="0"/>
                      </a:moveTo>
                      <a:cubicBezTo>
                        <a:pt x="128" y="0"/>
                        <a:pt x="92" y="17"/>
                        <a:pt x="68" y="50"/>
                      </a:cubicBezTo>
                      <a:cubicBezTo>
                        <a:pt x="19" y="179"/>
                        <a:pt x="1" y="321"/>
                        <a:pt x="13" y="462"/>
                      </a:cubicBezTo>
                      <a:cubicBezTo>
                        <a:pt x="27" y="536"/>
                        <a:pt x="61" y="555"/>
                        <a:pt x="103" y="555"/>
                      </a:cubicBezTo>
                      <a:cubicBezTo>
                        <a:pt x="135" y="555"/>
                        <a:pt x="173" y="544"/>
                        <a:pt x="210" y="536"/>
                      </a:cubicBezTo>
                      <a:cubicBezTo>
                        <a:pt x="296" y="511"/>
                        <a:pt x="296" y="173"/>
                        <a:pt x="271" y="87"/>
                      </a:cubicBezTo>
                      <a:cubicBezTo>
                        <a:pt x="261" y="30"/>
                        <a:pt x="213" y="0"/>
                        <a:pt x="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85"/>
                <p:cNvSpPr/>
                <p:nvPr/>
              </p:nvSpPr>
              <p:spPr>
                <a:xfrm>
                  <a:off x="5384250" y="2885150"/>
                  <a:ext cx="7425" cy="12900"/>
                </a:xfrm>
                <a:custGeom>
                  <a:rect b="b" l="l" r="r" t="t"/>
                  <a:pathLst>
                    <a:path extrusionOk="0" h="516" w="297">
                      <a:moveTo>
                        <a:pt x="143" y="1"/>
                      </a:moveTo>
                      <a:cubicBezTo>
                        <a:pt x="114" y="1"/>
                        <a:pt x="85" y="12"/>
                        <a:pt x="62" y="38"/>
                      </a:cubicBezTo>
                      <a:cubicBezTo>
                        <a:pt x="1" y="93"/>
                        <a:pt x="26" y="431"/>
                        <a:pt x="62" y="480"/>
                      </a:cubicBezTo>
                      <a:cubicBezTo>
                        <a:pt x="82" y="503"/>
                        <a:pt x="106" y="515"/>
                        <a:pt x="132" y="515"/>
                      </a:cubicBezTo>
                      <a:cubicBezTo>
                        <a:pt x="162" y="515"/>
                        <a:pt x="195" y="498"/>
                        <a:pt x="228" y="462"/>
                      </a:cubicBezTo>
                      <a:cubicBezTo>
                        <a:pt x="296" y="400"/>
                        <a:pt x="271" y="130"/>
                        <a:pt x="247" y="68"/>
                      </a:cubicBezTo>
                      <a:cubicBezTo>
                        <a:pt x="225" y="25"/>
                        <a:pt x="184" y="1"/>
                        <a:pt x="1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85"/>
                <p:cNvSpPr/>
                <p:nvPr/>
              </p:nvSpPr>
              <p:spPr>
                <a:xfrm>
                  <a:off x="5391375" y="2881775"/>
                  <a:ext cx="6550" cy="9250"/>
                </a:xfrm>
                <a:custGeom>
                  <a:rect b="b" l="l" r="r" t="t"/>
                  <a:pathLst>
                    <a:path extrusionOk="0" h="370" w="262">
                      <a:moveTo>
                        <a:pt x="170" y="1"/>
                      </a:moveTo>
                      <a:cubicBezTo>
                        <a:pt x="162" y="1"/>
                        <a:pt x="154" y="5"/>
                        <a:pt x="146" y="13"/>
                      </a:cubicBezTo>
                      <a:cubicBezTo>
                        <a:pt x="1" y="170"/>
                        <a:pt x="100" y="370"/>
                        <a:pt x="162" y="370"/>
                      </a:cubicBezTo>
                      <a:cubicBezTo>
                        <a:pt x="163" y="370"/>
                        <a:pt x="164" y="370"/>
                        <a:pt x="165" y="369"/>
                      </a:cubicBezTo>
                      <a:cubicBezTo>
                        <a:pt x="232" y="363"/>
                        <a:pt x="245" y="265"/>
                        <a:pt x="257" y="173"/>
                      </a:cubicBezTo>
                      <a:cubicBezTo>
                        <a:pt x="262" y="91"/>
                        <a:pt x="212" y="1"/>
                        <a:pt x="17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85"/>
                <p:cNvSpPr/>
                <p:nvPr/>
              </p:nvSpPr>
              <p:spPr>
                <a:xfrm>
                  <a:off x="5377950" y="2836575"/>
                  <a:ext cx="8500" cy="23350"/>
                </a:xfrm>
                <a:custGeom>
                  <a:rect b="b" l="l" r="r" t="t"/>
                  <a:pathLst>
                    <a:path extrusionOk="0" h="934" w="340">
                      <a:moveTo>
                        <a:pt x="53" y="1"/>
                      </a:moveTo>
                      <a:cubicBezTo>
                        <a:pt x="43" y="1"/>
                        <a:pt x="36" y="5"/>
                        <a:pt x="32" y="14"/>
                      </a:cubicBezTo>
                      <a:cubicBezTo>
                        <a:pt x="1" y="131"/>
                        <a:pt x="1" y="254"/>
                        <a:pt x="32" y="370"/>
                      </a:cubicBezTo>
                      <a:cubicBezTo>
                        <a:pt x="69" y="462"/>
                        <a:pt x="142" y="893"/>
                        <a:pt x="192" y="917"/>
                      </a:cubicBezTo>
                      <a:cubicBezTo>
                        <a:pt x="214" y="928"/>
                        <a:pt x="235" y="933"/>
                        <a:pt x="254" y="933"/>
                      </a:cubicBezTo>
                      <a:cubicBezTo>
                        <a:pt x="288" y="933"/>
                        <a:pt x="315" y="919"/>
                        <a:pt x="327" y="899"/>
                      </a:cubicBezTo>
                      <a:cubicBezTo>
                        <a:pt x="339" y="874"/>
                        <a:pt x="241" y="641"/>
                        <a:pt x="204" y="536"/>
                      </a:cubicBezTo>
                      <a:cubicBezTo>
                        <a:pt x="173" y="389"/>
                        <a:pt x="155" y="241"/>
                        <a:pt x="155" y="88"/>
                      </a:cubicBezTo>
                      <a:cubicBezTo>
                        <a:pt x="155" y="54"/>
                        <a:pt x="90" y="1"/>
                        <a:pt x="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85"/>
                <p:cNvSpPr/>
                <p:nvPr/>
              </p:nvSpPr>
              <p:spPr>
                <a:xfrm>
                  <a:off x="5383350" y="2840700"/>
                  <a:ext cx="9475" cy="17500"/>
                </a:xfrm>
                <a:custGeom>
                  <a:rect b="b" l="l" r="r" t="t"/>
                  <a:pathLst>
                    <a:path extrusionOk="0" h="700" w="379">
                      <a:moveTo>
                        <a:pt x="41" y="0"/>
                      </a:moveTo>
                      <a:cubicBezTo>
                        <a:pt x="21" y="0"/>
                        <a:pt x="10" y="35"/>
                        <a:pt x="6" y="70"/>
                      </a:cubicBezTo>
                      <a:cubicBezTo>
                        <a:pt x="0" y="125"/>
                        <a:pt x="197" y="636"/>
                        <a:pt x="215" y="685"/>
                      </a:cubicBezTo>
                      <a:cubicBezTo>
                        <a:pt x="220" y="695"/>
                        <a:pt x="231" y="699"/>
                        <a:pt x="247" y="699"/>
                      </a:cubicBezTo>
                      <a:cubicBezTo>
                        <a:pt x="295" y="699"/>
                        <a:pt x="378" y="656"/>
                        <a:pt x="369" y="623"/>
                      </a:cubicBezTo>
                      <a:cubicBezTo>
                        <a:pt x="363" y="586"/>
                        <a:pt x="160" y="205"/>
                        <a:pt x="98" y="76"/>
                      </a:cubicBezTo>
                      <a:cubicBezTo>
                        <a:pt x="75" y="20"/>
                        <a:pt x="55" y="0"/>
                        <a:pt x="4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85"/>
                <p:cNvSpPr/>
                <p:nvPr/>
              </p:nvSpPr>
              <p:spPr>
                <a:xfrm>
                  <a:off x="5352600" y="2860375"/>
                  <a:ext cx="9400" cy="20600"/>
                </a:xfrm>
                <a:custGeom>
                  <a:rect b="b" l="l" r="r" t="t"/>
                  <a:pathLst>
                    <a:path extrusionOk="0" h="824" w="376">
                      <a:moveTo>
                        <a:pt x="217" y="0"/>
                      </a:moveTo>
                      <a:cubicBezTo>
                        <a:pt x="176" y="0"/>
                        <a:pt x="137" y="11"/>
                        <a:pt x="118" y="33"/>
                      </a:cubicBezTo>
                      <a:cubicBezTo>
                        <a:pt x="75" y="88"/>
                        <a:pt x="130" y="371"/>
                        <a:pt x="111" y="482"/>
                      </a:cubicBezTo>
                      <a:cubicBezTo>
                        <a:pt x="93" y="598"/>
                        <a:pt x="1" y="654"/>
                        <a:pt x="81" y="740"/>
                      </a:cubicBezTo>
                      <a:cubicBezTo>
                        <a:pt x="129" y="791"/>
                        <a:pt x="218" y="823"/>
                        <a:pt x="284" y="823"/>
                      </a:cubicBezTo>
                      <a:cubicBezTo>
                        <a:pt x="328" y="823"/>
                        <a:pt x="361" y="809"/>
                        <a:pt x="363" y="777"/>
                      </a:cubicBezTo>
                      <a:cubicBezTo>
                        <a:pt x="376" y="703"/>
                        <a:pt x="296" y="476"/>
                        <a:pt x="327" y="371"/>
                      </a:cubicBezTo>
                      <a:cubicBezTo>
                        <a:pt x="357" y="273"/>
                        <a:pt x="370" y="168"/>
                        <a:pt x="357" y="64"/>
                      </a:cubicBezTo>
                      <a:cubicBezTo>
                        <a:pt x="343" y="23"/>
                        <a:pt x="277" y="0"/>
                        <a:pt x="21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85"/>
                <p:cNvSpPr/>
                <p:nvPr/>
              </p:nvSpPr>
              <p:spPr>
                <a:xfrm>
                  <a:off x="5364450" y="2862075"/>
                  <a:ext cx="7700" cy="21350"/>
                </a:xfrm>
                <a:custGeom>
                  <a:rect b="b" l="l" r="r" t="t"/>
                  <a:pathLst>
                    <a:path extrusionOk="0" h="854" w="308">
                      <a:moveTo>
                        <a:pt x="124" y="0"/>
                      </a:moveTo>
                      <a:cubicBezTo>
                        <a:pt x="86" y="0"/>
                        <a:pt x="52" y="10"/>
                        <a:pt x="37" y="33"/>
                      </a:cubicBezTo>
                      <a:cubicBezTo>
                        <a:pt x="0" y="88"/>
                        <a:pt x="49" y="352"/>
                        <a:pt x="62" y="475"/>
                      </a:cubicBezTo>
                      <a:cubicBezTo>
                        <a:pt x="80" y="592"/>
                        <a:pt x="6" y="684"/>
                        <a:pt x="31" y="776"/>
                      </a:cubicBezTo>
                      <a:cubicBezTo>
                        <a:pt x="45" y="826"/>
                        <a:pt x="104" y="853"/>
                        <a:pt x="160" y="853"/>
                      </a:cubicBezTo>
                      <a:cubicBezTo>
                        <a:pt x="201" y="853"/>
                        <a:pt x="240" y="838"/>
                        <a:pt x="258" y="807"/>
                      </a:cubicBezTo>
                      <a:cubicBezTo>
                        <a:pt x="307" y="733"/>
                        <a:pt x="234" y="635"/>
                        <a:pt x="215" y="512"/>
                      </a:cubicBezTo>
                      <a:cubicBezTo>
                        <a:pt x="191" y="383"/>
                        <a:pt x="271" y="137"/>
                        <a:pt x="252" y="63"/>
                      </a:cubicBezTo>
                      <a:cubicBezTo>
                        <a:pt x="241" y="23"/>
                        <a:pt x="179" y="0"/>
                        <a:pt x="1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85"/>
                <p:cNvSpPr/>
                <p:nvPr/>
              </p:nvSpPr>
              <p:spPr>
                <a:xfrm>
                  <a:off x="5374275" y="2863800"/>
                  <a:ext cx="6325" cy="19550"/>
                </a:xfrm>
                <a:custGeom>
                  <a:rect b="b" l="l" r="r" t="t"/>
                  <a:pathLst>
                    <a:path extrusionOk="0" h="782" w="253">
                      <a:moveTo>
                        <a:pt x="117" y="0"/>
                      </a:moveTo>
                      <a:cubicBezTo>
                        <a:pt x="68" y="7"/>
                        <a:pt x="25" y="50"/>
                        <a:pt x="19" y="105"/>
                      </a:cubicBezTo>
                      <a:cubicBezTo>
                        <a:pt x="0" y="209"/>
                        <a:pt x="80" y="314"/>
                        <a:pt x="80" y="425"/>
                      </a:cubicBezTo>
                      <a:cubicBezTo>
                        <a:pt x="74" y="474"/>
                        <a:pt x="68" y="523"/>
                        <a:pt x="56" y="572"/>
                      </a:cubicBezTo>
                      <a:cubicBezTo>
                        <a:pt x="37" y="621"/>
                        <a:pt x="43" y="670"/>
                        <a:pt x="62" y="720"/>
                      </a:cubicBezTo>
                      <a:cubicBezTo>
                        <a:pt x="76" y="758"/>
                        <a:pt x="113" y="781"/>
                        <a:pt x="151" y="781"/>
                      </a:cubicBezTo>
                      <a:cubicBezTo>
                        <a:pt x="162" y="781"/>
                        <a:pt x="174" y="779"/>
                        <a:pt x="185" y="775"/>
                      </a:cubicBezTo>
                      <a:cubicBezTo>
                        <a:pt x="228" y="750"/>
                        <a:pt x="252" y="701"/>
                        <a:pt x="240" y="652"/>
                      </a:cubicBezTo>
                      <a:cubicBezTo>
                        <a:pt x="234" y="603"/>
                        <a:pt x="209" y="554"/>
                        <a:pt x="197" y="504"/>
                      </a:cubicBezTo>
                      <a:cubicBezTo>
                        <a:pt x="173" y="400"/>
                        <a:pt x="209" y="283"/>
                        <a:pt x="222" y="173"/>
                      </a:cubicBezTo>
                      <a:cubicBezTo>
                        <a:pt x="222" y="136"/>
                        <a:pt x="222" y="99"/>
                        <a:pt x="203" y="62"/>
                      </a:cubicBezTo>
                      <a:cubicBezTo>
                        <a:pt x="191" y="25"/>
                        <a:pt x="154" y="7"/>
                        <a:pt x="11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85"/>
                <p:cNvSpPr/>
                <p:nvPr/>
              </p:nvSpPr>
              <p:spPr>
                <a:xfrm>
                  <a:off x="5383350" y="2863500"/>
                  <a:ext cx="6000" cy="18775"/>
                </a:xfrm>
                <a:custGeom>
                  <a:rect b="b" l="l" r="r" t="t"/>
                  <a:pathLst>
                    <a:path extrusionOk="0" h="751" w="240">
                      <a:moveTo>
                        <a:pt x="118" y="1"/>
                      </a:moveTo>
                      <a:cubicBezTo>
                        <a:pt x="70" y="1"/>
                        <a:pt x="28" y="31"/>
                        <a:pt x="19" y="80"/>
                      </a:cubicBezTo>
                      <a:cubicBezTo>
                        <a:pt x="0" y="142"/>
                        <a:pt x="6" y="197"/>
                        <a:pt x="31" y="252"/>
                      </a:cubicBezTo>
                      <a:cubicBezTo>
                        <a:pt x="49" y="301"/>
                        <a:pt x="62" y="357"/>
                        <a:pt x="62" y="406"/>
                      </a:cubicBezTo>
                      <a:cubicBezTo>
                        <a:pt x="62" y="455"/>
                        <a:pt x="55" y="498"/>
                        <a:pt x="43" y="547"/>
                      </a:cubicBezTo>
                      <a:cubicBezTo>
                        <a:pt x="31" y="590"/>
                        <a:pt x="31" y="633"/>
                        <a:pt x="43" y="682"/>
                      </a:cubicBezTo>
                      <a:cubicBezTo>
                        <a:pt x="54" y="722"/>
                        <a:pt x="91" y="751"/>
                        <a:pt x="135" y="751"/>
                      </a:cubicBezTo>
                      <a:cubicBezTo>
                        <a:pt x="139" y="751"/>
                        <a:pt x="143" y="751"/>
                        <a:pt x="148" y="750"/>
                      </a:cubicBezTo>
                      <a:cubicBezTo>
                        <a:pt x="209" y="744"/>
                        <a:pt x="240" y="670"/>
                        <a:pt x="234" y="615"/>
                      </a:cubicBezTo>
                      <a:cubicBezTo>
                        <a:pt x="228" y="553"/>
                        <a:pt x="197" y="498"/>
                        <a:pt x="185" y="437"/>
                      </a:cubicBezTo>
                      <a:cubicBezTo>
                        <a:pt x="172" y="338"/>
                        <a:pt x="209" y="240"/>
                        <a:pt x="209" y="142"/>
                      </a:cubicBezTo>
                      <a:cubicBezTo>
                        <a:pt x="221" y="92"/>
                        <a:pt x="197" y="37"/>
                        <a:pt x="154" y="6"/>
                      </a:cubicBezTo>
                      <a:cubicBezTo>
                        <a:pt x="142" y="3"/>
                        <a:pt x="130" y="1"/>
                        <a:pt x="1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85"/>
                <p:cNvSpPr/>
                <p:nvPr/>
              </p:nvSpPr>
              <p:spPr>
                <a:xfrm>
                  <a:off x="5390400" y="2862850"/>
                  <a:ext cx="6650" cy="16400"/>
                </a:xfrm>
                <a:custGeom>
                  <a:rect b="b" l="l" r="r" t="t"/>
                  <a:pathLst>
                    <a:path extrusionOk="0" h="656" w="266">
                      <a:moveTo>
                        <a:pt x="82" y="1"/>
                      </a:moveTo>
                      <a:cubicBezTo>
                        <a:pt x="77" y="1"/>
                        <a:pt x="73" y="1"/>
                        <a:pt x="68" y="2"/>
                      </a:cubicBezTo>
                      <a:cubicBezTo>
                        <a:pt x="25" y="8"/>
                        <a:pt x="1" y="51"/>
                        <a:pt x="13" y="94"/>
                      </a:cubicBezTo>
                      <a:cubicBezTo>
                        <a:pt x="50" y="211"/>
                        <a:pt x="68" y="340"/>
                        <a:pt x="68" y="463"/>
                      </a:cubicBezTo>
                      <a:cubicBezTo>
                        <a:pt x="68" y="499"/>
                        <a:pt x="75" y="536"/>
                        <a:pt x="81" y="573"/>
                      </a:cubicBezTo>
                      <a:cubicBezTo>
                        <a:pt x="93" y="604"/>
                        <a:pt x="118" y="635"/>
                        <a:pt x="148" y="647"/>
                      </a:cubicBezTo>
                      <a:cubicBezTo>
                        <a:pt x="160" y="653"/>
                        <a:pt x="171" y="655"/>
                        <a:pt x="182" y="655"/>
                      </a:cubicBezTo>
                      <a:cubicBezTo>
                        <a:pt x="207" y="655"/>
                        <a:pt x="230" y="642"/>
                        <a:pt x="247" y="616"/>
                      </a:cubicBezTo>
                      <a:cubicBezTo>
                        <a:pt x="265" y="573"/>
                        <a:pt x="234" y="524"/>
                        <a:pt x="210" y="481"/>
                      </a:cubicBezTo>
                      <a:cubicBezTo>
                        <a:pt x="185" y="432"/>
                        <a:pt x="173" y="370"/>
                        <a:pt x="173" y="309"/>
                      </a:cubicBezTo>
                      <a:cubicBezTo>
                        <a:pt x="173" y="272"/>
                        <a:pt x="185" y="229"/>
                        <a:pt x="191" y="186"/>
                      </a:cubicBezTo>
                      <a:cubicBezTo>
                        <a:pt x="198" y="143"/>
                        <a:pt x="191" y="100"/>
                        <a:pt x="173" y="57"/>
                      </a:cubicBezTo>
                      <a:cubicBezTo>
                        <a:pt x="156" y="24"/>
                        <a:pt x="120" y="1"/>
                        <a:pt x="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85"/>
                <p:cNvSpPr/>
                <p:nvPr/>
              </p:nvSpPr>
              <p:spPr>
                <a:xfrm>
                  <a:off x="5364275" y="2559325"/>
                  <a:ext cx="40600" cy="32375"/>
                </a:xfrm>
                <a:custGeom>
                  <a:rect b="b" l="l" r="r" t="t"/>
                  <a:pathLst>
                    <a:path extrusionOk="0" h="1295" w="1624">
                      <a:moveTo>
                        <a:pt x="1120" y="0"/>
                      </a:moveTo>
                      <a:cubicBezTo>
                        <a:pt x="1028" y="0"/>
                        <a:pt x="933" y="17"/>
                        <a:pt x="843" y="27"/>
                      </a:cubicBezTo>
                      <a:cubicBezTo>
                        <a:pt x="702" y="34"/>
                        <a:pt x="554" y="52"/>
                        <a:pt x="413" y="77"/>
                      </a:cubicBezTo>
                      <a:cubicBezTo>
                        <a:pt x="271" y="107"/>
                        <a:pt x="148" y="193"/>
                        <a:pt x="69" y="316"/>
                      </a:cubicBezTo>
                      <a:cubicBezTo>
                        <a:pt x="19" y="408"/>
                        <a:pt x="1" y="519"/>
                        <a:pt x="19" y="624"/>
                      </a:cubicBezTo>
                      <a:cubicBezTo>
                        <a:pt x="76" y="1013"/>
                        <a:pt x="413" y="1294"/>
                        <a:pt x="796" y="1294"/>
                      </a:cubicBezTo>
                      <a:cubicBezTo>
                        <a:pt x="830" y="1294"/>
                        <a:pt x="864" y="1292"/>
                        <a:pt x="898" y="1287"/>
                      </a:cubicBezTo>
                      <a:cubicBezTo>
                        <a:pt x="1322" y="1226"/>
                        <a:pt x="1624" y="833"/>
                        <a:pt x="1562" y="408"/>
                      </a:cubicBezTo>
                      <a:cubicBezTo>
                        <a:pt x="1550" y="261"/>
                        <a:pt x="1470" y="132"/>
                        <a:pt x="1341" y="52"/>
                      </a:cubicBezTo>
                      <a:cubicBezTo>
                        <a:pt x="1273" y="13"/>
                        <a:pt x="1198" y="0"/>
                        <a:pt x="11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85"/>
                <p:cNvSpPr/>
                <p:nvPr/>
              </p:nvSpPr>
              <p:spPr>
                <a:xfrm>
                  <a:off x="5404400" y="1818475"/>
                  <a:ext cx="53800" cy="203850"/>
                </a:xfrm>
                <a:custGeom>
                  <a:rect b="b" l="l" r="r" t="t"/>
                  <a:pathLst>
                    <a:path extrusionOk="0" h="8154" w="2152">
                      <a:moveTo>
                        <a:pt x="560" y="0"/>
                      </a:moveTo>
                      <a:cubicBezTo>
                        <a:pt x="399" y="0"/>
                        <a:pt x="257" y="58"/>
                        <a:pt x="191" y="188"/>
                      </a:cubicBezTo>
                      <a:cubicBezTo>
                        <a:pt x="0" y="569"/>
                        <a:pt x="344" y="1079"/>
                        <a:pt x="467" y="1294"/>
                      </a:cubicBezTo>
                      <a:cubicBezTo>
                        <a:pt x="639" y="1589"/>
                        <a:pt x="1131" y="5572"/>
                        <a:pt x="1125" y="6144"/>
                      </a:cubicBezTo>
                      <a:cubicBezTo>
                        <a:pt x="1119" y="6722"/>
                        <a:pt x="873" y="7638"/>
                        <a:pt x="1002" y="7976"/>
                      </a:cubicBezTo>
                      <a:cubicBezTo>
                        <a:pt x="1050" y="8102"/>
                        <a:pt x="1206" y="8153"/>
                        <a:pt x="1387" y="8153"/>
                      </a:cubicBezTo>
                      <a:cubicBezTo>
                        <a:pt x="1698" y="8153"/>
                        <a:pt x="2081" y="8003"/>
                        <a:pt x="2109" y="7828"/>
                      </a:cubicBezTo>
                      <a:cubicBezTo>
                        <a:pt x="2152" y="7552"/>
                        <a:pt x="1875" y="7423"/>
                        <a:pt x="1789" y="6974"/>
                      </a:cubicBezTo>
                      <a:cubicBezTo>
                        <a:pt x="1703" y="6531"/>
                        <a:pt x="1469" y="4866"/>
                        <a:pt x="1451" y="3802"/>
                      </a:cubicBezTo>
                      <a:cubicBezTo>
                        <a:pt x="1426" y="2739"/>
                        <a:pt x="1297" y="1036"/>
                        <a:pt x="1279" y="544"/>
                      </a:cubicBezTo>
                      <a:cubicBezTo>
                        <a:pt x="1262" y="222"/>
                        <a:pt x="876" y="0"/>
                        <a:pt x="56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85"/>
                <p:cNvSpPr/>
                <p:nvPr/>
              </p:nvSpPr>
              <p:spPr>
                <a:xfrm>
                  <a:off x="5425475" y="2022800"/>
                  <a:ext cx="67000" cy="185725"/>
                </a:xfrm>
                <a:custGeom>
                  <a:rect b="b" l="l" r="r" t="t"/>
                  <a:pathLst>
                    <a:path extrusionOk="0" h="7429" w="2680">
                      <a:moveTo>
                        <a:pt x="896" y="707"/>
                      </a:moveTo>
                      <a:cubicBezTo>
                        <a:pt x="968" y="707"/>
                        <a:pt x="1044" y="749"/>
                        <a:pt x="1087" y="848"/>
                      </a:cubicBezTo>
                      <a:cubicBezTo>
                        <a:pt x="1395" y="1542"/>
                        <a:pt x="1745" y="4634"/>
                        <a:pt x="1745" y="4634"/>
                      </a:cubicBezTo>
                      <a:cubicBezTo>
                        <a:pt x="1640" y="3767"/>
                        <a:pt x="749" y="1075"/>
                        <a:pt x="731" y="885"/>
                      </a:cubicBezTo>
                      <a:cubicBezTo>
                        <a:pt x="720" y="777"/>
                        <a:pt x="804" y="707"/>
                        <a:pt x="896" y="707"/>
                      </a:cubicBezTo>
                      <a:close/>
                      <a:moveTo>
                        <a:pt x="1210" y="1"/>
                      </a:moveTo>
                      <a:cubicBezTo>
                        <a:pt x="1075" y="1"/>
                        <a:pt x="773" y="232"/>
                        <a:pt x="449" y="232"/>
                      </a:cubicBezTo>
                      <a:cubicBezTo>
                        <a:pt x="357" y="232"/>
                        <a:pt x="264" y="213"/>
                        <a:pt x="171" y="165"/>
                      </a:cubicBezTo>
                      <a:cubicBezTo>
                        <a:pt x="166" y="163"/>
                        <a:pt x="162" y="162"/>
                        <a:pt x="158" y="162"/>
                      </a:cubicBezTo>
                      <a:cubicBezTo>
                        <a:pt x="1" y="162"/>
                        <a:pt x="635" y="2156"/>
                        <a:pt x="971" y="3583"/>
                      </a:cubicBezTo>
                      <a:cubicBezTo>
                        <a:pt x="1309" y="5046"/>
                        <a:pt x="1788" y="7037"/>
                        <a:pt x="1911" y="7234"/>
                      </a:cubicBezTo>
                      <a:cubicBezTo>
                        <a:pt x="1986" y="7352"/>
                        <a:pt x="2191" y="7428"/>
                        <a:pt x="2363" y="7428"/>
                      </a:cubicBezTo>
                      <a:cubicBezTo>
                        <a:pt x="2486" y="7428"/>
                        <a:pt x="2592" y="7388"/>
                        <a:pt x="2618" y="7296"/>
                      </a:cubicBezTo>
                      <a:cubicBezTo>
                        <a:pt x="2679" y="7074"/>
                        <a:pt x="1616" y="780"/>
                        <a:pt x="1272" y="36"/>
                      </a:cubicBezTo>
                      <a:cubicBezTo>
                        <a:pt x="1259" y="11"/>
                        <a:pt x="1238" y="1"/>
                        <a:pt x="12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85"/>
                <p:cNvSpPr/>
                <p:nvPr/>
              </p:nvSpPr>
              <p:spPr>
                <a:xfrm>
                  <a:off x="5465400" y="2212350"/>
                  <a:ext cx="15075" cy="37150"/>
                </a:xfrm>
                <a:custGeom>
                  <a:rect b="b" l="l" r="r" t="t"/>
                  <a:pathLst>
                    <a:path extrusionOk="0" h="1486" w="603">
                      <a:moveTo>
                        <a:pt x="381" y="0"/>
                      </a:moveTo>
                      <a:cubicBezTo>
                        <a:pt x="363" y="0"/>
                        <a:pt x="344" y="3"/>
                        <a:pt x="326" y="9"/>
                      </a:cubicBezTo>
                      <a:cubicBezTo>
                        <a:pt x="234" y="39"/>
                        <a:pt x="197" y="150"/>
                        <a:pt x="179" y="242"/>
                      </a:cubicBezTo>
                      <a:lnTo>
                        <a:pt x="56" y="740"/>
                      </a:lnTo>
                      <a:cubicBezTo>
                        <a:pt x="19" y="857"/>
                        <a:pt x="0" y="980"/>
                        <a:pt x="7" y="1103"/>
                      </a:cubicBezTo>
                      <a:cubicBezTo>
                        <a:pt x="7" y="1232"/>
                        <a:pt x="62" y="1349"/>
                        <a:pt x="160" y="1435"/>
                      </a:cubicBezTo>
                      <a:cubicBezTo>
                        <a:pt x="206" y="1469"/>
                        <a:pt x="262" y="1486"/>
                        <a:pt x="318" y="1486"/>
                      </a:cubicBezTo>
                      <a:cubicBezTo>
                        <a:pt x="383" y="1486"/>
                        <a:pt x="449" y="1463"/>
                        <a:pt x="498" y="1416"/>
                      </a:cubicBezTo>
                      <a:cubicBezTo>
                        <a:pt x="548" y="1349"/>
                        <a:pt x="572" y="1269"/>
                        <a:pt x="566" y="1183"/>
                      </a:cubicBezTo>
                      <a:cubicBezTo>
                        <a:pt x="566" y="1103"/>
                        <a:pt x="541" y="1023"/>
                        <a:pt x="535" y="937"/>
                      </a:cubicBezTo>
                      <a:cubicBezTo>
                        <a:pt x="517" y="740"/>
                        <a:pt x="591" y="543"/>
                        <a:pt x="597" y="341"/>
                      </a:cubicBezTo>
                      <a:cubicBezTo>
                        <a:pt x="603" y="255"/>
                        <a:pt x="584" y="168"/>
                        <a:pt x="548" y="95"/>
                      </a:cubicBezTo>
                      <a:cubicBezTo>
                        <a:pt x="509" y="33"/>
                        <a:pt x="445" y="0"/>
                        <a:pt x="3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85"/>
                <p:cNvSpPr/>
                <p:nvPr/>
              </p:nvSpPr>
              <p:spPr>
                <a:xfrm>
                  <a:off x="5465850" y="2254150"/>
                  <a:ext cx="10025" cy="15600"/>
                </a:xfrm>
                <a:custGeom>
                  <a:rect b="b" l="l" r="r" t="t"/>
                  <a:pathLst>
                    <a:path extrusionOk="0" h="624" w="401">
                      <a:moveTo>
                        <a:pt x="188" y="0"/>
                      </a:moveTo>
                      <a:cubicBezTo>
                        <a:pt x="152" y="0"/>
                        <a:pt x="117" y="14"/>
                        <a:pt x="87" y="39"/>
                      </a:cubicBezTo>
                      <a:cubicBezTo>
                        <a:pt x="56" y="70"/>
                        <a:pt x="38" y="107"/>
                        <a:pt x="32" y="150"/>
                      </a:cubicBezTo>
                      <a:cubicBezTo>
                        <a:pt x="1" y="316"/>
                        <a:pt x="38" y="488"/>
                        <a:pt x="142" y="623"/>
                      </a:cubicBezTo>
                      <a:cubicBezTo>
                        <a:pt x="314" y="568"/>
                        <a:pt x="400" y="254"/>
                        <a:pt x="376" y="76"/>
                      </a:cubicBezTo>
                      <a:cubicBezTo>
                        <a:pt x="333" y="45"/>
                        <a:pt x="284" y="21"/>
                        <a:pt x="234" y="9"/>
                      </a:cubicBezTo>
                      <a:cubicBezTo>
                        <a:pt x="219" y="3"/>
                        <a:pt x="203" y="0"/>
                        <a:pt x="18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85"/>
                <p:cNvSpPr/>
                <p:nvPr/>
              </p:nvSpPr>
              <p:spPr>
                <a:xfrm>
                  <a:off x="5466175" y="2275925"/>
                  <a:ext cx="5850" cy="10425"/>
                </a:xfrm>
                <a:custGeom>
                  <a:rect b="b" l="l" r="r" t="t"/>
                  <a:pathLst>
                    <a:path extrusionOk="0" h="417" w="234">
                      <a:moveTo>
                        <a:pt x="145" y="0"/>
                      </a:moveTo>
                      <a:cubicBezTo>
                        <a:pt x="112" y="0"/>
                        <a:pt x="79" y="14"/>
                        <a:pt x="56" y="41"/>
                      </a:cubicBezTo>
                      <a:cubicBezTo>
                        <a:pt x="19" y="84"/>
                        <a:pt x="0" y="152"/>
                        <a:pt x="19" y="207"/>
                      </a:cubicBezTo>
                      <a:cubicBezTo>
                        <a:pt x="37" y="269"/>
                        <a:pt x="62" y="324"/>
                        <a:pt x="92" y="373"/>
                      </a:cubicBezTo>
                      <a:cubicBezTo>
                        <a:pt x="105" y="392"/>
                        <a:pt x="117" y="416"/>
                        <a:pt x="142" y="416"/>
                      </a:cubicBezTo>
                      <a:cubicBezTo>
                        <a:pt x="160" y="416"/>
                        <a:pt x="185" y="385"/>
                        <a:pt x="197" y="355"/>
                      </a:cubicBezTo>
                      <a:cubicBezTo>
                        <a:pt x="228" y="250"/>
                        <a:pt x="234" y="139"/>
                        <a:pt x="221" y="29"/>
                      </a:cubicBezTo>
                      <a:cubicBezTo>
                        <a:pt x="199" y="9"/>
                        <a:pt x="172" y="0"/>
                        <a:pt x="1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85"/>
                <p:cNvSpPr/>
                <p:nvPr/>
              </p:nvSpPr>
              <p:spPr>
                <a:xfrm>
                  <a:off x="5483225" y="2216675"/>
                  <a:ext cx="13400" cy="37100"/>
                </a:xfrm>
                <a:custGeom>
                  <a:rect b="b" l="l" r="r" t="t"/>
                  <a:pathLst>
                    <a:path extrusionOk="0" h="1484" w="536">
                      <a:moveTo>
                        <a:pt x="248" y="1"/>
                      </a:moveTo>
                      <a:cubicBezTo>
                        <a:pt x="187" y="1"/>
                        <a:pt x="133" y="31"/>
                        <a:pt x="99" y="82"/>
                      </a:cubicBezTo>
                      <a:cubicBezTo>
                        <a:pt x="62" y="137"/>
                        <a:pt x="37" y="198"/>
                        <a:pt x="31" y="266"/>
                      </a:cubicBezTo>
                      <a:cubicBezTo>
                        <a:pt x="0" y="530"/>
                        <a:pt x="0" y="801"/>
                        <a:pt x="31" y="1065"/>
                      </a:cubicBezTo>
                      <a:cubicBezTo>
                        <a:pt x="37" y="1163"/>
                        <a:pt x="56" y="1256"/>
                        <a:pt x="99" y="1348"/>
                      </a:cubicBezTo>
                      <a:cubicBezTo>
                        <a:pt x="140" y="1429"/>
                        <a:pt x="219" y="1483"/>
                        <a:pt x="311" y="1483"/>
                      </a:cubicBezTo>
                      <a:cubicBezTo>
                        <a:pt x="316" y="1483"/>
                        <a:pt x="321" y="1483"/>
                        <a:pt x="326" y="1483"/>
                      </a:cubicBezTo>
                      <a:cubicBezTo>
                        <a:pt x="412" y="1465"/>
                        <a:pt x="480" y="1403"/>
                        <a:pt x="505" y="1323"/>
                      </a:cubicBezTo>
                      <a:cubicBezTo>
                        <a:pt x="529" y="1243"/>
                        <a:pt x="535" y="1157"/>
                        <a:pt x="529" y="1077"/>
                      </a:cubicBezTo>
                      <a:cubicBezTo>
                        <a:pt x="529" y="788"/>
                        <a:pt x="492" y="500"/>
                        <a:pt x="425" y="217"/>
                      </a:cubicBezTo>
                      <a:cubicBezTo>
                        <a:pt x="400" y="125"/>
                        <a:pt x="357" y="20"/>
                        <a:pt x="265" y="2"/>
                      </a:cubicBezTo>
                      <a:cubicBezTo>
                        <a:pt x="259" y="1"/>
                        <a:pt x="253" y="1"/>
                        <a:pt x="24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85"/>
                <p:cNvSpPr/>
                <p:nvPr/>
              </p:nvSpPr>
              <p:spPr>
                <a:xfrm>
                  <a:off x="5489075" y="2258950"/>
                  <a:ext cx="10300" cy="22800"/>
                </a:xfrm>
                <a:custGeom>
                  <a:rect b="b" l="l" r="r" t="t"/>
                  <a:pathLst>
                    <a:path extrusionOk="0" h="912" w="412">
                      <a:moveTo>
                        <a:pt x="191" y="1"/>
                      </a:moveTo>
                      <a:cubicBezTo>
                        <a:pt x="111" y="1"/>
                        <a:pt x="55" y="87"/>
                        <a:pt x="31" y="173"/>
                      </a:cubicBezTo>
                      <a:cubicBezTo>
                        <a:pt x="0" y="327"/>
                        <a:pt x="6" y="487"/>
                        <a:pt x="49" y="640"/>
                      </a:cubicBezTo>
                      <a:cubicBezTo>
                        <a:pt x="55" y="708"/>
                        <a:pt x="80" y="769"/>
                        <a:pt x="111" y="825"/>
                      </a:cubicBezTo>
                      <a:cubicBezTo>
                        <a:pt x="144" y="881"/>
                        <a:pt x="204" y="911"/>
                        <a:pt x="266" y="911"/>
                      </a:cubicBezTo>
                      <a:cubicBezTo>
                        <a:pt x="271" y="911"/>
                        <a:pt x="277" y="911"/>
                        <a:pt x="283" y="911"/>
                      </a:cubicBezTo>
                      <a:cubicBezTo>
                        <a:pt x="363" y="880"/>
                        <a:pt x="412" y="806"/>
                        <a:pt x="406" y="726"/>
                      </a:cubicBezTo>
                      <a:cubicBezTo>
                        <a:pt x="400" y="646"/>
                        <a:pt x="387" y="573"/>
                        <a:pt x="369" y="493"/>
                      </a:cubicBezTo>
                      <a:cubicBezTo>
                        <a:pt x="363" y="401"/>
                        <a:pt x="369" y="308"/>
                        <a:pt x="363" y="216"/>
                      </a:cubicBezTo>
                      <a:cubicBezTo>
                        <a:pt x="357" y="161"/>
                        <a:pt x="344" y="112"/>
                        <a:pt x="320" y="69"/>
                      </a:cubicBezTo>
                      <a:cubicBezTo>
                        <a:pt x="289" y="26"/>
                        <a:pt x="240" y="1"/>
                        <a:pt x="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85"/>
                <p:cNvSpPr/>
                <p:nvPr/>
              </p:nvSpPr>
              <p:spPr>
                <a:xfrm>
                  <a:off x="5483075" y="2286450"/>
                  <a:ext cx="11075" cy="17200"/>
                </a:xfrm>
                <a:custGeom>
                  <a:rect b="b" l="l" r="r" t="t"/>
                  <a:pathLst>
                    <a:path extrusionOk="0" h="688" w="443">
                      <a:moveTo>
                        <a:pt x="330" y="1"/>
                      </a:moveTo>
                      <a:cubicBezTo>
                        <a:pt x="327" y="1"/>
                        <a:pt x="323" y="1"/>
                        <a:pt x="320" y="1"/>
                      </a:cubicBezTo>
                      <a:cubicBezTo>
                        <a:pt x="259" y="20"/>
                        <a:pt x="234" y="81"/>
                        <a:pt x="215" y="136"/>
                      </a:cubicBezTo>
                      <a:cubicBezTo>
                        <a:pt x="172" y="247"/>
                        <a:pt x="117" y="358"/>
                        <a:pt x="56" y="462"/>
                      </a:cubicBezTo>
                      <a:cubicBezTo>
                        <a:pt x="37" y="493"/>
                        <a:pt x="19" y="530"/>
                        <a:pt x="6" y="567"/>
                      </a:cubicBezTo>
                      <a:cubicBezTo>
                        <a:pt x="0" y="604"/>
                        <a:pt x="6" y="641"/>
                        <a:pt x="31" y="665"/>
                      </a:cubicBezTo>
                      <a:cubicBezTo>
                        <a:pt x="47" y="681"/>
                        <a:pt x="67" y="688"/>
                        <a:pt x="87" y="688"/>
                      </a:cubicBezTo>
                      <a:cubicBezTo>
                        <a:pt x="130" y="688"/>
                        <a:pt x="176" y="658"/>
                        <a:pt x="197" y="616"/>
                      </a:cubicBezTo>
                      <a:cubicBezTo>
                        <a:pt x="228" y="561"/>
                        <a:pt x="252" y="499"/>
                        <a:pt x="271" y="432"/>
                      </a:cubicBezTo>
                      <a:cubicBezTo>
                        <a:pt x="302" y="376"/>
                        <a:pt x="338" y="327"/>
                        <a:pt x="381" y="278"/>
                      </a:cubicBezTo>
                      <a:cubicBezTo>
                        <a:pt x="424" y="235"/>
                        <a:pt x="443" y="173"/>
                        <a:pt x="443" y="112"/>
                      </a:cubicBezTo>
                      <a:cubicBezTo>
                        <a:pt x="437" y="48"/>
                        <a:pt x="388" y="1"/>
                        <a:pt x="3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85"/>
                <p:cNvSpPr/>
                <p:nvPr/>
              </p:nvSpPr>
              <p:spPr>
                <a:xfrm>
                  <a:off x="5478150" y="2306150"/>
                  <a:ext cx="5250" cy="8000"/>
                </a:xfrm>
                <a:custGeom>
                  <a:rect b="b" l="l" r="r" t="t"/>
                  <a:pathLst>
                    <a:path extrusionOk="0" h="320" w="210">
                      <a:moveTo>
                        <a:pt x="154" y="0"/>
                      </a:moveTo>
                      <a:cubicBezTo>
                        <a:pt x="87" y="6"/>
                        <a:pt x="25" y="55"/>
                        <a:pt x="13" y="117"/>
                      </a:cubicBezTo>
                      <a:cubicBezTo>
                        <a:pt x="1" y="184"/>
                        <a:pt x="1" y="252"/>
                        <a:pt x="19" y="320"/>
                      </a:cubicBezTo>
                      <a:cubicBezTo>
                        <a:pt x="148" y="270"/>
                        <a:pt x="210" y="123"/>
                        <a:pt x="1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85"/>
                <p:cNvSpPr/>
                <p:nvPr/>
              </p:nvSpPr>
              <p:spPr>
                <a:xfrm>
                  <a:off x="5312500" y="1823150"/>
                  <a:ext cx="82800" cy="196300"/>
                </a:xfrm>
                <a:custGeom>
                  <a:rect b="b" l="l" r="r" t="t"/>
                  <a:pathLst>
                    <a:path extrusionOk="0" h="7852" w="3312">
                      <a:moveTo>
                        <a:pt x="621" y="1"/>
                      </a:moveTo>
                      <a:cubicBezTo>
                        <a:pt x="621" y="1"/>
                        <a:pt x="326" y="25"/>
                        <a:pt x="0" y="25"/>
                      </a:cubicBezTo>
                      <a:lnTo>
                        <a:pt x="0" y="4937"/>
                      </a:lnTo>
                      <a:cubicBezTo>
                        <a:pt x="0" y="4937"/>
                        <a:pt x="1009" y="5342"/>
                        <a:pt x="1316" y="6092"/>
                      </a:cubicBezTo>
                      <a:cubicBezTo>
                        <a:pt x="1617" y="6842"/>
                        <a:pt x="1961" y="7801"/>
                        <a:pt x="2527" y="7850"/>
                      </a:cubicBezTo>
                      <a:cubicBezTo>
                        <a:pt x="2538" y="7851"/>
                        <a:pt x="2549" y="7852"/>
                        <a:pt x="2560" y="7852"/>
                      </a:cubicBezTo>
                      <a:cubicBezTo>
                        <a:pt x="3095" y="7852"/>
                        <a:pt x="3312" y="6839"/>
                        <a:pt x="3215" y="6682"/>
                      </a:cubicBezTo>
                      <a:cubicBezTo>
                        <a:pt x="3207" y="6668"/>
                        <a:pt x="3197" y="6662"/>
                        <a:pt x="3185" y="6662"/>
                      </a:cubicBezTo>
                      <a:cubicBezTo>
                        <a:pt x="3069" y="6662"/>
                        <a:pt x="2813" y="7318"/>
                        <a:pt x="2558" y="7318"/>
                      </a:cubicBezTo>
                      <a:cubicBezTo>
                        <a:pt x="2549" y="7318"/>
                        <a:pt x="2541" y="7317"/>
                        <a:pt x="2533" y="7315"/>
                      </a:cubicBezTo>
                      <a:cubicBezTo>
                        <a:pt x="2250" y="7260"/>
                        <a:pt x="2109" y="6400"/>
                        <a:pt x="1611" y="5619"/>
                      </a:cubicBezTo>
                      <a:cubicBezTo>
                        <a:pt x="1101" y="4808"/>
                        <a:pt x="701" y="4562"/>
                        <a:pt x="621" y="4494"/>
                      </a:cubicBezTo>
                      <a:cubicBezTo>
                        <a:pt x="548" y="4427"/>
                        <a:pt x="621"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85"/>
                <p:cNvSpPr/>
                <p:nvPr/>
              </p:nvSpPr>
              <p:spPr>
                <a:xfrm>
                  <a:off x="5324175" y="1823375"/>
                  <a:ext cx="68925" cy="13925"/>
                </a:xfrm>
                <a:custGeom>
                  <a:rect b="b" l="l" r="r" t="t"/>
                  <a:pathLst>
                    <a:path extrusionOk="0" h="557" w="2757">
                      <a:moveTo>
                        <a:pt x="2241" y="0"/>
                      </a:moveTo>
                      <a:cubicBezTo>
                        <a:pt x="2193" y="0"/>
                        <a:pt x="2141" y="3"/>
                        <a:pt x="2084" y="10"/>
                      </a:cubicBezTo>
                      <a:cubicBezTo>
                        <a:pt x="1773" y="49"/>
                        <a:pt x="1071" y="56"/>
                        <a:pt x="587" y="56"/>
                      </a:cubicBezTo>
                      <a:cubicBezTo>
                        <a:pt x="298" y="56"/>
                        <a:pt x="87" y="53"/>
                        <a:pt x="87" y="53"/>
                      </a:cubicBezTo>
                      <a:lnTo>
                        <a:pt x="1" y="490"/>
                      </a:lnTo>
                      <a:cubicBezTo>
                        <a:pt x="210" y="537"/>
                        <a:pt x="490" y="556"/>
                        <a:pt x="791" y="556"/>
                      </a:cubicBezTo>
                      <a:cubicBezTo>
                        <a:pt x="1620" y="556"/>
                        <a:pt x="2602" y="411"/>
                        <a:pt x="2674" y="312"/>
                      </a:cubicBezTo>
                      <a:cubicBezTo>
                        <a:pt x="2756" y="197"/>
                        <a:pt x="2620" y="0"/>
                        <a:pt x="224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85"/>
                <p:cNvSpPr/>
                <p:nvPr/>
              </p:nvSpPr>
              <p:spPr>
                <a:xfrm>
                  <a:off x="5316650" y="1794500"/>
                  <a:ext cx="35200" cy="10050"/>
                </a:xfrm>
                <a:custGeom>
                  <a:rect b="b" l="l" r="r" t="t"/>
                  <a:pathLst>
                    <a:path extrusionOk="0" h="402" w="1408">
                      <a:moveTo>
                        <a:pt x="1162" y="0"/>
                      </a:moveTo>
                      <a:cubicBezTo>
                        <a:pt x="1134" y="0"/>
                        <a:pt x="1103" y="3"/>
                        <a:pt x="1070" y="10"/>
                      </a:cubicBezTo>
                      <a:cubicBezTo>
                        <a:pt x="812" y="59"/>
                        <a:pt x="50" y="71"/>
                        <a:pt x="50" y="71"/>
                      </a:cubicBezTo>
                      <a:lnTo>
                        <a:pt x="0" y="366"/>
                      </a:lnTo>
                      <a:cubicBezTo>
                        <a:pt x="90" y="391"/>
                        <a:pt x="205" y="401"/>
                        <a:pt x="330" y="401"/>
                      </a:cubicBezTo>
                      <a:cubicBezTo>
                        <a:pt x="765" y="401"/>
                        <a:pt x="1322" y="278"/>
                        <a:pt x="1365" y="206"/>
                      </a:cubicBezTo>
                      <a:cubicBezTo>
                        <a:pt x="1408" y="126"/>
                        <a:pt x="1344" y="0"/>
                        <a:pt x="116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85"/>
                <p:cNvSpPr/>
                <p:nvPr/>
              </p:nvSpPr>
              <p:spPr>
                <a:xfrm>
                  <a:off x="5312650" y="1779250"/>
                  <a:ext cx="27375" cy="9250"/>
                </a:xfrm>
                <a:custGeom>
                  <a:rect b="b" l="l" r="r" t="t"/>
                  <a:pathLst>
                    <a:path extrusionOk="0" h="370" w="1095">
                      <a:moveTo>
                        <a:pt x="915" y="1"/>
                      </a:moveTo>
                      <a:cubicBezTo>
                        <a:pt x="892" y="1"/>
                        <a:pt x="865" y="4"/>
                        <a:pt x="837" y="11"/>
                      </a:cubicBezTo>
                      <a:cubicBezTo>
                        <a:pt x="634" y="54"/>
                        <a:pt x="44" y="79"/>
                        <a:pt x="44" y="79"/>
                      </a:cubicBezTo>
                      <a:lnTo>
                        <a:pt x="1" y="343"/>
                      </a:lnTo>
                      <a:cubicBezTo>
                        <a:pt x="63" y="362"/>
                        <a:pt x="141" y="370"/>
                        <a:pt x="227" y="370"/>
                      </a:cubicBezTo>
                      <a:cubicBezTo>
                        <a:pt x="568" y="370"/>
                        <a:pt x="1028" y="247"/>
                        <a:pt x="1058" y="183"/>
                      </a:cubicBezTo>
                      <a:cubicBezTo>
                        <a:pt x="1095" y="110"/>
                        <a:pt x="1051" y="1"/>
                        <a:pt x="91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85"/>
                <p:cNvSpPr/>
                <p:nvPr/>
              </p:nvSpPr>
              <p:spPr>
                <a:xfrm>
                  <a:off x="5314650" y="1973650"/>
                  <a:ext cx="25425" cy="8500"/>
                </a:xfrm>
                <a:custGeom>
                  <a:rect b="b" l="l" r="r" t="t"/>
                  <a:pathLst>
                    <a:path extrusionOk="0" h="340" w="1017">
                      <a:moveTo>
                        <a:pt x="835" y="1"/>
                      </a:moveTo>
                      <a:cubicBezTo>
                        <a:pt x="820" y="1"/>
                        <a:pt x="804" y="2"/>
                        <a:pt x="787" y="5"/>
                      </a:cubicBezTo>
                      <a:cubicBezTo>
                        <a:pt x="719" y="16"/>
                        <a:pt x="597" y="20"/>
                        <a:pt x="474" y="20"/>
                      </a:cubicBezTo>
                      <a:cubicBezTo>
                        <a:pt x="277" y="20"/>
                        <a:pt x="74" y="11"/>
                        <a:pt x="74" y="11"/>
                      </a:cubicBezTo>
                      <a:lnTo>
                        <a:pt x="1" y="287"/>
                      </a:lnTo>
                      <a:cubicBezTo>
                        <a:pt x="81" y="325"/>
                        <a:pt x="198" y="339"/>
                        <a:pt x="323" y="339"/>
                      </a:cubicBezTo>
                      <a:cubicBezTo>
                        <a:pt x="609" y="339"/>
                        <a:pt x="937" y="263"/>
                        <a:pt x="972" y="208"/>
                      </a:cubicBezTo>
                      <a:cubicBezTo>
                        <a:pt x="1016" y="129"/>
                        <a:pt x="980" y="1"/>
                        <a:pt x="8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85"/>
                <p:cNvSpPr/>
                <p:nvPr/>
              </p:nvSpPr>
              <p:spPr>
                <a:xfrm>
                  <a:off x="5314650" y="1991775"/>
                  <a:ext cx="25425" cy="8500"/>
                </a:xfrm>
                <a:custGeom>
                  <a:rect b="b" l="l" r="r" t="t"/>
                  <a:pathLst>
                    <a:path extrusionOk="0" h="340" w="1017">
                      <a:moveTo>
                        <a:pt x="841" y="1"/>
                      </a:moveTo>
                      <a:cubicBezTo>
                        <a:pt x="826" y="1"/>
                        <a:pt x="810" y="2"/>
                        <a:pt x="793" y="5"/>
                      </a:cubicBezTo>
                      <a:cubicBezTo>
                        <a:pt x="723" y="17"/>
                        <a:pt x="600" y="20"/>
                        <a:pt x="476" y="20"/>
                      </a:cubicBezTo>
                      <a:cubicBezTo>
                        <a:pt x="277" y="20"/>
                        <a:pt x="74" y="11"/>
                        <a:pt x="74" y="11"/>
                      </a:cubicBezTo>
                      <a:lnTo>
                        <a:pt x="1" y="288"/>
                      </a:lnTo>
                      <a:cubicBezTo>
                        <a:pt x="81" y="325"/>
                        <a:pt x="198" y="340"/>
                        <a:pt x="323" y="340"/>
                      </a:cubicBezTo>
                      <a:cubicBezTo>
                        <a:pt x="609" y="340"/>
                        <a:pt x="937" y="263"/>
                        <a:pt x="972" y="208"/>
                      </a:cubicBezTo>
                      <a:cubicBezTo>
                        <a:pt x="1016" y="130"/>
                        <a:pt x="985" y="1"/>
                        <a:pt x="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85"/>
                <p:cNvSpPr/>
                <p:nvPr/>
              </p:nvSpPr>
              <p:spPr>
                <a:xfrm>
                  <a:off x="5314650" y="2009925"/>
                  <a:ext cx="25425" cy="8525"/>
                </a:xfrm>
                <a:custGeom>
                  <a:rect b="b" l="l" r="r" t="t"/>
                  <a:pathLst>
                    <a:path extrusionOk="0" h="341" w="1017">
                      <a:moveTo>
                        <a:pt x="841" y="0"/>
                      </a:moveTo>
                      <a:cubicBezTo>
                        <a:pt x="826" y="0"/>
                        <a:pt x="810" y="1"/>
                        <a:pt x="793" y="4"/>
                      </a:cubicBezTo>
                      <a:cubicBezTo>
                        <a:pt x="724" y="18"/>
                        <a:pt x="606" y="22"/>
                        <a:pt x="485" y="22"/>
                      </a:cubicBezTo>
                      <a:cubicBezTo>
                        <a:pt x="283" y="22"/>
                        <a:pt x="74" y="10"/>
                        <a:pt x="74" y="10"/>
                      </a:cubicBezTo>
                      <a:lnTo>
                        <a:pt x="1" y="287"/>
                      </a:lnTo>
                      <a:cubicBezTo>
                        <a:pt x="83" y="325"/>
                        <a:pt x="203" y="340"/>
                        <a:pt x="331" y="340"/>
                      </a:cubicBezTo>
                      <a:cubicBezTo>
                        <a:pt x="615" y="340"/>
                        <a:pt x="938" y="266"/>
                        <a:pt x="972" y="207"/>
                      </a:cubicBezTo>
                      <a:cubicBezTo>
                        <a:pt x="1016" y="129"/>
                        <a:pt x="985" y="0"/>
                        <a:pt x="84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85"/>
                <p:cNvSpPr/>
                <p:nvPr/>
              </p:nvSpPr>
              <p:spPr>
                <a:xfrm>
                  <a:off x="5314650" y="2028050"/>
                  <a:ext cx="25425" cy="8650"/>
                </a:xfrm>
                <a:custGeom>
                  <a:rect b="b" l="l" r="r" t="t"/>
                  <a:pathLst>
                    <a:path extrusionOk="0" h="346" w="1017">
                      <a:moveTo>
                        <a:pt x="841" y="0"/>
                      </a:moveTo>
                      <a:cubicBezTo>
                        <a:pt x="826" y="0"/>
                        <a:pt x="810" y="2"/>
                        <a:pt x="793" y="5"/>
                      </a:cubicBezTo>
                      <a:cubicBezTo>
                        <a:pt x="724" y="18"/>
                        <a:pt x="606" y="23"/>
                        <a:pt x="485" y="23"/>
                      </a:cubicBezTo>
                      <a:cubicBezTo>
                        <a:pt x="283" y="23"/>
                        <a:pt x="74" y="11"/>
                        <a:pt x="74" y="11"/>
                      </a:cubicBezTo>
                      <a:lnTo>
                        <a:pt x="1" y="294"/>
                      </a:lnTo>
                      <a:cubicBezTo>
                        <a:pt x="81" y="331"/>
                        <a:pt x="197" y="345"/>
                        <a:pt x="321" y="345"/>
                      </a:cubicBezTo>
                      <a:cubicBezTo>
                        <a:pt x="607" y="345"/>
                        <a:pt x="937" y="267"/>
                        <a:pt x="972" y="207"/>
                      </a:cubicBezTo>
                      <a:cubicBezTo>
                        <a:pt x="1016" y="129"/>
                        <a:pt x="985" y="0"/>
                        <a:pt x="84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85"/>
                <p:cNvSpPr/>
                <p:nvPr/>
              </p:nvSpPr>
              <p:spPr>
                <a:xfrm>
                  <a:off x="5314650" y="2046175"/>
                  <a:ext cx="25425" cy="8650"/>
                </a:xfrm>
                <a:custGeom>
                  <a:rect b="b" l="l" r="r" t="t"/>
                  <a:pathLst>
                    <a:path extrusionOk="0" h="346" w="1017">
                      <a:moveTo>
                        <a:pt x="841" y="1"/>
                      </a:moveTo>
                      <a:cubicBezTo>
                        <a:pt x="826" y="1"/>
                        <a:pt x="810" y="2"/>
                        <a:pt x="793" y="5"/>
                      </a:cubicBezTo>
                      <a:cubicBezTo>
                        <a:pt x="724" y="19"/>
                        <a:pt x="606" y="23"/>
                        <a:pt x="485" y="23"/>
                      </a:cubicBezTo>
                      <a:cubicBezTo>
                        <a:pt x="283" y="23"/>
                        <a:pt x="74" y="11"/>
                        <a:pt x="74" y="11"/>
                      </a:cubicBezTo>
                      <a:lnTo>
                        <a:pt x="1" y="294"/>
                      </a:lnTo>
                      <a:cubicBezTo>
                        <a:pt x="81" y="331"/>
                        <a:pt x="197" y="346"/>
                        <a:pt x="321" y="346"/>
                      </a:cubicBezTo>
                      <a:cubicBezTo>
                        <a:pt x="607" y="346"/>
                        <a:pt x="937" y="268"/>
                        <a:pt x="972" y="208"/>
                      </a:cubicBezTo>
                      <a:cubicBezTo>
                        <a:pt x="1016" y="130"/>
                        <a:pt x="985" y="1"/>
                        <a:pt x="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85"/>
                <p:cNvSpPr/>
                <p:nvPr/>
              </p:nvSpPr>
              <p:spPr>
                <a:xfrm>
                  <a:off x="5314650" y="2064425"/>
                  <a:ext cx="25400" cy="8550"/>
                </a:xfrm>
                <a:custGeom>
                  <a:rect b="b" l="l" r="r" t="t"/>
                  <a:pathLst>
                    <a:path extrusionOk="0" h="342" w="1016">
                      <a:moveTo>
                        <a:pt x="847" y="1"/>
                      </a:moveTo>
                      <a:cubicBezTo>
                        <a:pt x="830" y="1"/>
                        <a:pt x="813" y="2"/>
                        <a:pt x="793" y="6"/>
                      </a:cubicBezTo>
                      <a:cubicBezTo>
                        <a:pt x="725" y="18"/>
                        <a:pt x="603" y="22"/>
                        <a:pt x="478" y="22"/>
                      </a:cubicBezTo>
                      <a:cubicBezTo>
                        <a:pt x="279" y="22"/>
                        <a:pt x="74" y="13"/>
                        <a:pt x="74" y="13"/>
                      </a:cubicBezTo>
                      <a:lnTo>
                        <a:pt x="1" y="289"/>
                      </a:lnTo>
                      <a:cubicBezTo>
                        <a:pt x="81" y="326"/>
                        <a:pt x="197" y="341"/>
                        <a:pt x="321" y="341"/>
                      </a:cubicBezTo>
                      <a:cubicBezTo>
                        <a:pt x="607" y="341"/>
                        <a:pt x="937" y="263"/>
                        <a:pt x="972" y="203"/>
                      </a:cubicBezTo>
                      <a:cubicBezTo>
                        <a:pt x="1016" y="126"/>
                        <a:pt x="981" y="1"/>
                        <a:pt x="84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85"/>
                <p:cNvSpPr/>
                <p:nvPr/>
              </p:nvSpPr>
              <p:spPr>
                <a:xfrm>
                  <a:off x="5314800" y="2082600"/>
                  <a:ext cx="25275" cy="8500"/>
                </a:xfrm>
                <a:custGeom>
                  <a:rect b="b" l="l" r="r" t="t"/>
                  <a:pathLst>
                    <a:path extrusionOk="0" h="340" w="1011">
                      <a:moveTo>
                        <a:pt x="835" y="1"/>
                      </a:moveTo>
                      <a:cubicBezTo>
                        <a:pt x="820" y="1"/>
                        <a:pt x="804" y="2"/>
                        <a:pt x="787" y="5"/>
                      </a:cubicBezTo>
                      <a:cubicBezTo>
                        <a:pt x="717" y="17"/>
                        <a:pt x="594" y="20"/>
                        <a:pt x="470" y="20"/>
                      </a:cubicBezTo>
                      <a:cubicBezTo>
                        <a:pt x="271" y="20"/>
                        <a:pt x="68" y="11"/>
                        <a:pt x="68" y="11"/>
                      </a:cubicBezTo>
                      <a:lnTo>
                        <a:pt x="1" y="287"/>
                      </a:lnTo>
                      <a:cubicBezTo>
                        <a:pt x="79" y="325"/>
                        <a:pt x="195" y="340"/>
                        <a:pt x="319" y="340"/>
                      </a:cubicBezTo>
                      <a:cubicBezTo>
                        <a:pt x="603" y="340"/>
                        <a:pt x="931" y="263"/>
                        <a:pt x="966" y="208"/>
                      </a:cubicBezTo>
                      <a:cubicBezTo>
                        <a:pt x="1010" y="129"/>
                        <a:pt x="979" y="1"/>
                        <a:pt x="8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85"/>
                <p:cNvSpPr/>
                <p:nvPr/>
              </p:nvSpPr>
              <p:spPr>
                <a:xfrm>
                  <a:off x="5314800" y="2100700"/>
                  <a:ext cx="25400" cy="8525"/>
                </a:xfrm>
                <a:custGeom>
                  <a:rect b="b" l="l" r="r" t="t"/>
                  <a:pathLst>
                    <a:path extrusionOk="0" h="341" w="1016">
                      <a:moveTo>
                        <a:pt x="841" y="0"/>
                      </a:moveTo>
                      <a:cubicBezTo>
                        <a:pt x="824" y="0"/>
                        <a:pt x="807" y="2"/>
                        <a:pt x="787" y="6"/>
                      </a:cubicBezTo>
                      <a:cubicBezTo>
                        <a:pt x="717" y="18"/>
                        <a:pt x="594" y="21"/>
                        <a:pt x="470" y="21"/>
                      </a:cubicBezTo>
                      <a:cubicBezTo>
                        <a:pt x="271" y="21"/>
                        <a:pt x="68" y="12"/>
                        <a:pt x="68" y="12"/>
                      </a:cubicBezTo>
                      <a:lnTo>
                        <a:pt x="1" y="289"/>
                      </a:lnTo>
                      <a:cubicBezTo>
                        <a:pt x="79" y="326"/>
                        <a:pt x="194" y="341"/>
                        <a:pt x="318" y="341"/>
                      </a:cubicBezTo>
                      <a:cubicBezTo>
                        <a:pt x="604" y="341"/>
                        <a:pt x="938" y="263"/>
                        <a:pt x="972" y="203"/>
                      </a:cubicBezTo>
                      <a:cubicBezTo>
                        <a:pt x="1016" y="131"/>
                        <a:pt x="981" y="0"/>
                        <a:pt x="84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85"/>
                <p:cNvSpPr/>
                <p:nvPr/>
              </p:nvSpPr>
              <p:spPr>
                <a:xfrm>
                  <a:off x="5314800" y="2118875"/>
                  <a:ext cx="25400" cy="8500"/>
                </a:xfrm>
                <a:custGeom>
                  <a:rect b="b" l="l" r="r" t="t"/>
                  <a:pathLst>
                    <a:path extrusionOk="0" h="340" w="1016">
                      <a:moveTo>
                        <a:pt x="833" y="0"/>
                      </a:moveTo>
                      <a:cubicBezTo>
                        <a:pt x="819" y="0"/>
                        <a:pt x="804" y="1"/>
                        <a:pt x="787" y="4"/>
                      </a:cubicBezTo>
                      <a:cubicBezTo>
                        <a:pt x="719" y="16"/>
                        <a:pt x="597" y="20"/>
                        <a:pt x="472" y="20"/>
                      </a:cubicBezTo>
                      <a:cubicBezTo>
                        <a:pt x="273" y="20"/>
                        <a:pt x="68" y="10"/>
                        <a:pt x="68" y="10"/>
                      </a:cubicBezTo>
                      <a:lnTo>
                        <a:pt x="1" y="287"/>
                      </a:lnTo>
                      <a:cubicBezTo>
                        <a:pt x="81" y="324"/>
                        <a:pt x="197" y="339"/>
                        <a:pt x="322" y="339"/>
                      </a:cubicBezTo>
                      <a:cubicBezTo>
                        <a:pt x="606" y="339"/>
                        <a:pt x="931" y="263"/>
                        <a:pt x="966" y="207"/>
                      </a:cubicBezTo>
                      <a:cubicBezTo>
                        <a:pt x="1016" y="129"/>
                        <a:pt x="975"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0" name="Google Shape;19420;p85"/>
                <p:cNvSpPr/>
                <p:nvPr/>
              </p:nvSpPr>
              <p:spPr>
                <a:xfrm>
                  <a:off x="5323400" y="1840700"/>
                  <a:ext cx="83125" cy="17425"/>
                </a:xfrm>
                <a:custGeom>
                  <a:rect b="b" l="l" r="r" t="t"/>
                  <a:pathLst>
                    <a:path extrusionOk="0" h="697" w="3325">
                      <a:moveTo>
                        <a:pt x="3020" y="1"/>
                      </a:moveTo>
                      <a:cubicBezTo>
                        <a:pt x="2980" y="1"/>
                        <a:pt x="2935" y="6"/>
                        <a:pt x="2884" y="18"/>
                      </a:cubicBezTo>
                      <a:cubicBezTo>
                        <a:pt x="2054" y="215"/>
                        <a:pt x="56" y="295"/>
                        <a:pt x="56" y="295"/>
                      </a:cubicBezTo>
                      <a:lnTo>
                        <a:pt x="1" y="676"/>
                      </a:lnTo>
                      <a:cubicBezTo>
                        <a:pt x="88" y="690"/>
                        <a:pt x="243" y="696"/>
                        <a:pt x="440" y="696"/>
                      </a:cubicBezTo>
                      <a:cubicBezTo>
                        <a:pt x="1258" y="696"/>
                        <a:pt x="2787" y="585"/>
                        <a:pt x="3025" y="461"/>
                      </a:cubicBezTo>
                      <a:cubicBezTo>
                        <a:pt x="3281" y="325"/>
                        <a:pt x="3325" y="1"/>
                        <a:pt x="302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1" name="Google Shape;19421;p85"/>
                <p:cNvSpPr/>
                <p:nvPr/>
              </p:nvSpPr>
              <p:spPr>
                <a:xfrm>
                  <a:off x="5322950" y="1889900"/>
                  <a:ext cx="93325" cy="14250"/>
                </a:xfrm>
                <a:custGeom>
                  <a:rect b="b" l="l" r="r" t="t"/>
                  <a:pathLst>
                    <a:path extrusionOk="0" h="570" w="3733">
                      <a:moveTo>
                        <a:pt x="3356" y="1"/>
                      </a:moveTo>
                      <a:cubicBezTo>
                        <a:pt x="3321" y="1"/>
                        <a:pt x="3283" y="4"/>
                        <a:pt x="3240" y="11"/>
                      </a:cubicBezTo>
                      <a:cubicBezTo>
                        <a:pt x="2842" y="68"/>
                        <a:pt x="2216" y="85"/>
                        <a:pt x="1627" y="85"/>
                      </a:cubicBezTo>
                      <a:cubicBezTo>
                        <a:pt x="823" y="85"/>
                        <a:pt x="86" y="54"/>
                        <a:pt x="86" y="54"/>
                      </a:cubicBezTo>
                      <a:lnTo>
                        <a:pt x="0" y="453"/>
                      </a:lnTo>
                      <a:cubicBezTo>
                        <a:pt x="289" y="522"/>
                        <a:pt x="1281" y="569"/>
                        <a:pt x="2118" y="569"/>
                      </a:cubicBezTo>
                      <a:cubicBezTo>
                        <a:pt x="2705" y="569"/>
                        <a:pt x="3217" y="546"/>
                        <a:pt x="3357" y="490"/>
                      </a:cubicBezTo>
                      <a:cubicBezTo>
                        <a:pt x="3660" y="367"/>
                        <a:pt x="3732" y="1"/>
                        <a:pt x="33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85"/>
                <p:cNvSpPr/>
                <p:nvPr/>
              </p:nvSpPr>
              <p:spPr>
                <a:xfrm>
                  <a:off x="5320500" y="1863550"/>
                  <a:ext cx="94175" cy="19475"/>
                </a:xfrm>
                <a:custGeom>
                  <a:rect b="b" l="l" r="r" t="t"/>
                  <a:pathLst>
                    <a:path extrusionOk="0" h="779" w="3767">
                      <a:moveTo>
                        <a:pt x="3386" y="0"/>
                      </a:moveTo>
                      <a:cubicBezTo>
                        <a:pt x="3345" y="0"/>
                        <a:pt x="3300" y="7"/>
                        <a:pt x="3252" y="20"/>
                      </a:cubicBezTo>
                      <a:cubicBezTo>
                        <a:pt x="2439" y="251"/>
                        <a:pt x="1143" y="283"/>
                        <a:pt x="485" y="283"/>
                      </a:cubicBezTo>
                      <a:cubicBezTo>
                        <a:pt x="232" y="283"/>
                        <a:pt x="74" y="278"/>
                        <a:pt x="74" y="278"/>
                      </a:cubicBezTo>
                      <a:lnTo>
                        <a:pt x="0" y="745"/>
                      </a:lnTo>
                      <a:cubicBezTo>
                        <a:pt x="112" y="768"/>
                        <a:pt x="335" y="779"/>
                        <a:pt x="616" y="779"/>
                      </a:cubicBezTo>
                      <a:cubicBezTo>
                        <a:pt x="1536" y="779"/>
                        <a:pt x="3079" y="666"/>
                        <a:pt x="3399" y="506"/>
                      </a:cubicBezTo>
                      <a:cubicBezTo>
                        <a:pt x="3767" y="322"/>
                        <a:pt x="3683" y="0"/>
                        <a:pt x="3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85"/>
                <p:cNvSpPr/>
                <p:nvPr/>
              </p:nvSpPr>
              <p:spPr>
                <a:xfrm>
                  <a:off x="5319725" y="1912125"/>
                  <a:ext cx="91400" cy="14400"/>
                </a:xfrm>
                <a:custGeom>
                  <a:rect b="b" l="l" r="r" t="t"/>
                  <a:pathLst>
                    <a:path extrusionOk="0" h="576" w="3656">
                      <a:moveTo>
                        <a:pt x="105" y="1"/>
                      </a:moveTo>
                      <a:lnTo>
                        <a:pt x="0" y="413"/>
                      </a:lnTo>
                      <a:cubicBezTo>
                        <a:pt x="293" y="498"/>
                        <a:pt x="1444" y="575"/>
                        <a:pt x="2313" y="575"/>
                      </a:cubicBezTo>
                      <a:cubicBezTo>
                        <a:pt x="2758" y="575"/>
                        <a:pt x="3129" y="555"/>
                        <a:pt x="3270" y="505"/>
                      </a:cubicBezTo>
                      <a:cubicBezTo>
                        <a:pt x="3656" y="369"/>
                        <a:pt x="3581" y="55"/>
                        <a:pt x="3259" y="55"/>
                      </a:cubicBezTo>
                      <a:cubicBezTo>
                        <a:pt x="3232" y="55"/>
                        <a:pt x="3203" y="58"/>
                        <a:pt x="3172" y="62"/>
                      </a:cubicBezTo>
                      <a:cubicBezTo>
                        <a:pt x="2872" y="113"/>
                        <a:pt x="2507" y="131"/>
                        <a:pt x="2136" y="131"/>
                      </a:cubicBezTo>
                      <a:cubicBezTo>
                        <a:pt x="1145" y="131"/>
                        <a:pt x="105" y="1"/>
                        <a:pt x="10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85"/>
                <p:cNvSpPr/>
                <p:nvPr/>
              </p:nvSpPr>
              <p:spPr>
                <a:xfrm>
                  <a:off x="5316025" y="1931650"/>
                  <a:ext cx="89525" cy="15550"/>
                </a:xfrm>
                <a:custGeom>
                  <a:rect b="b" l="l" r="r" t="t"/>
                  <a:pathLst>
                    <a:path extrusionOk="0" h="622" w="3581">
                      <a:moveTo>
                        <a:pt x="118" y="0"/>
                      </a:moveTo>
                      <a:lnTo>
                        <a:pt x="1" y="351"/>
                      </a:lnTo>
                      <a:cubicBezTo>
                        <a:pt x="343" y="460"/>
                        <a:pt x="1942" y="621"/>
                        <a:pt x="2763" y="621"/>
                      </a:cubicBezTo>
                      <a:cubicBezTo>
                        <a:pt x="2960" y="621"/>
                        <a:pt x="3112" y="612"/>
                        <a:pt x="3191" y="591"/>
                      </a:cubicBezTo>
                      <a:cubicBezTo>
                        <a:pt x="3581" y="486"/>
                        <a:pt x="3503" y="194"/>
                        <a:pt x="3165" y="194"/>
                      </a:cubicBezTo>
                      <a:cubicBezTo>
                        <a:pt x="3146" y="194"/>
                        <a:pt x="3126" y="195"/>
                        <a:pt x="3105" y="197"/>
                      </a:cubicBezTo>
                      <a:cubicBezTo>
                        <a:pt x="2941" y="214"/>
                        <a:pt x="2757" y="221"/>
                        <a:pt x="2564" y="221"/>
                      </a:cubicBezTo>
                      <a:cubicBezTo>
                        <a:pt x="1491" y="221"/>
                        <a:pt x="118" y="0"/>
                        <a:pt x="1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85"/>
                <p:cNvSpPr/>
                <p:nvPr/>
              </p:nvSpPr>
              <p:spPr>
                <a:xfrm>
                  <a:off x="5339400" y="1955325"/>
                  <a:ext cx="63850" cy="12850"/>
                </a:xfrm>
                <a:custGeom>
                  <a:rect b="b" l="l" r="r" t="t"/>
                  <a:pathLst>
                    <a:path extrusionOk="0" h="514" w="2554">
                      <a:moveTo>
                        <a:pt x="92" y="0"/>
                      </a:moveTo>
                      <a:lnTo>
                        <a:pt x="0" y="338"/>
                      </a:lnTo>
                      <a:cubicBezTo>
                        <a:pt x="218" y="422"/>
                        <a:pt x="1153" y="513"/>
                        <a:pt x="1767" y="513"/>
                      </a:cubicBezTo>
                      <a:cubicBezTo>
                        <a:pt x="2003" y="513"/>
                        <a:pt x="2192" y="500"/>
                        <a:pt x="2274" y="467"/>
                      </a:cubicBezTo>
                      <a:cubicBezTo>
                        <a:pt x="2553" y="359"/>
                        <a:pt x="2516" y="93"/>
                        <a:pt x="2290" y="93"/>
                      </a:cubicBezTo>
                      <a:cubicBezTo>
                        <a:pt x="2271" y="93"/>
                        <a:pt x="2252" y="95"/>
                        <a:pt x="2231" y="98"/>
                      </a:cubicBezTo>
                      <a:cubicBezTo>
                        <a:pt x="2056" y="129"/>
                        <a:pt x="1852" y="141"/>
                        <a:pt x="1640" y="141"/>
                      </a:cubicBezTo>
                      <a:cubicBezTo>
                        <a:pt x="909" y="141"/>
                        <a:pt x="92" y="0"/>
                        <a:pt x="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85"/>
                <p:cNvSpPr/>
                <p:nvPr/>
              </p:nvSpPr>
              <p:spPr>
                <a:xfrm>
                  <a:off x="5352450" y="1975750"/>
                  <a:ext cx="42925" cy="10700"/>
                </a:xfrm>
                <a:custGeom>
                  <a:rect b="b" l="l" r="r" t="t"/>
                  <a:pathLst>
                    <a:path extrusionOk="0" h="428" w="1717">
                      <a:moveTo>
                        <a:pt x="81" y="1"/>
                      </a:moveTo>
                      <a:lnTo>
                        <a:pt x="1" y="326"/>
                      </a:lnTo>
                      <a:cubicBezTo>
                        <a:pt x="121" y="385"/>
                        <a:pt x="564" y="428"/>
                        <a:pt x="948" y="428"/>
                      </a:cubicBezTo>
                      <a:cubicBezTo>
                        <a:pt x="1212" y="428"/>
                        <a:pt x="1448" y="407"/>
                        <a:pt x="1531" y="357"/>
                      </a:cubicBezTo>
                      <a:cubicBezTo>
                        <a:pt x="1716" y="251"/>
                        <a:pt x="1707" y="6"/>
                        <a:pt x="1559" y="6"/>
                      </a:cubicBezTo>
                      <a:cubicBezTo>
                        <a:pt x="1545" y="6"/>
                        <a:pt x="1529" y="8"/>
                        <a:pt x="1513" y="13"/>
                      </a:cubicBezTo>
                      <a:cubicBezTo>
                        <a:pt x="1345" y="62"/>
                        <a:pt x="1141" y="78"/>
                        <a:pt x="939" y="78"/>
                      </a:cubicBezTo>
                      <a:cubicBezTo>
                        <a:pt x="503" y="78"/>
                        <a:pt x="81" y="1"/>
                        <a:pt x="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85"/>
                <p:cNvSpPr/>
                <p:nvPr/>
              </p:nvSpPr>
              <p:spPr>
                <a:xfrm>
                  <a:off x="5312500" y="1774600"/>
                  <a:ext cx="15850" cy="49825"/>
                </a:xfrm>
                <a:custGeom>
                  <a:rect b="b" l="l" r="r" t="t"/>
                  <a:pathLst>
                    <a:path extrusionOk="0" h="1993" w="634">
                      <a:moveTo>
                        <a:pt x="406" y="1"/>
                      </a:moveTo>
                      <a:cubicBezTo>
                        <a:pt x="302" y="62"/>
                        <a:pt x="0" y="93"/>
                        <a:pt x="0" y="93"/>
                      </a:cubicBezTo>
                      <a:lnTo>
                        <a:pt x="0" y="1967"/>
                      </a:lnTo>
                      <a:cubicBezTo>
                        <a:pt x="32" y="1986"/>
                        <a:pt x="91" y="1992"/>
                        <a:pt x="162" y="1992"/>
                      </a:cubicBezTo>
                      <a:cubicBezTo>
                        <a:pt x="355" y="1992"/>
                        <a:pt x="629" y="1943"/>
                        <a:pt x="634" y="1943"/>
                      </a:cubicBezTo>
                      <a:cubicBezTo>
                        <a:pt x="634" y="1162"/>
                        <a:pt x="406" y="1"/>
                        <a:pt x="4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85"/>
                <p:cNvSpPr/>
                <p:nvPr/>
              </p:nvSpPr>
              <p:spPr>
                <a:xfrm>
                  <a:off x="5401000" y="1804725"/>
                  <a:ext cx="29850" cy="15700"/>
                </a:xfrm>
                <a:custGeom>
                  <a:rect b="b" l="l" r="r" t="t"/>
                  <a:pathLst>
                    <a:path extrusionOk="0" h="628" w="1194">
                      <a:moveTo>
                        <a:pt x="560" y="1"/>
                      </a:moveTo>
                      <a:cubicBezTo>
                        <a:pt x="517" y="1"/>
                        <a:pt x="474" y="4"/>
                        <a:pt x="431" y="13"/>
                      </a:cubicBezTo>
                      <a:cubicBezTo>
                        <a:pt x="198" y="56"/>
                        <a:pt x="26" y="252"/>
                        <a:pt x="7" y="486"/>
                      </a:cubicBezTo>
                      <a:cubicBezTo>
                        <a:pt x="1" y="547"/>
                        <a:pt x="26" y="621"/>
                        <a:pt x="87" y="627"/>
                      </a:cubicBezTo>
                      <a:cubicBezTo>
                        <a:pt x="90" y="628"/>
                        <a:pt x="93" y="628"/>
                        <a:pt x="97" y="628"/>
                      </a:cubicBezTo>
                      <a:cubicBezTo>
                        <a:pt x="136" y="628"/>
                        <a:pt x="169" y="595"/>
                        <a:pt x="198" y="572"/>
                      </a:cubicBezTo>
                      <a:cubicBezTo>
                        <a:pt x="357" y="427"/>
                        <a:pt x="559" y="353"/>
                        <a:pt x="762" y="353"/>
                      </a:cubicBezTo>
                      <a:cubicBezTo>
                        <a:pt x="911" y="353"/>
                        <a:pt x="1061" y="393"/>
                        <a:pt x="1193" y="474"/>
                      </a:cubicBezTo>
                      <a:cubicBezTo>
                        <a:pt x="1187" y="369"/>
                        <a:pt x="1138" y="277"/>
                        <a:pt x="1058" y="209"/>
                      </a:cubicBezTo>
                      <a:cubicBezTo>
                        <a:pt x="923" y="75"/>
                        <a:pt x="744" y="1"/>
                        <a:pt x="56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85"/>
                <p:cNvSpPr/>
                <p:nvPr/>
              </p:nvSpPr>
              <p:spPr>
                <a:xfrm>
                  <a:off x="5321725" y="1800025"/>
                  <a:ext cx="83450" cy="18850"/>
                </a:xfrm>
                <a:custGeom>
                  <a:rect b="b" l="l" r="r" t="t"/>
                  <a:pathLst>
                    <a:path extrusionOk="0" h="754" w="3338">
                      <a:moveTo>
                        <a:pt x="2966" y="0"/>
                      </a:moveTo>
                      <a:cubicBezTo>
                        <a:pt x="2573" y="0"/>
                        <a:pt x="1910" y="243"/>
                        <a:pt x="1248" y="330"/>
                      </a:cubicBezTo>
                      <a:cubicBezTo>
                        <a:pt x="1037" y="359"/>
                        <a:pt x="856" y="370"/>
                        <a:pt x="704" y="370"/>
                      </a:cubicBezTo>
                      <a:cubicBezTo>
                        <a:pt x="282" y="370"/>
                        <a:pt x="86" y="287"/>
                        <a:pt x="86" y="287"/>
                      </a:cubicBezTo>
                      <a:lnTo>
                        <a:pt x="0" y="631"/>
                      </a:lnTo>
                      <a:cubicBezTo>
                        <a:pt x="244" y="720"/>
                        <a:pt x="531" y="753"/>
                        <a:pt x="828" y="753"/>
                      </a:cubicBezTo>
                      <a:cubicBezTo>
                        <a:pt x="1532" y="753"/>
                        <a:pt x="2292" y="567"/>
                        <a:pt x="2668" y="502"/>
                      </a:cubicBezTo>
                      <a:cubicBezTo>
                        <a:pt x="3203" y="403"/>
                        <a:pt x="3338" y="108"/>
                        <a:pt x="3172" y="35"/>
                      </a:cubicBezTo>
                      <a:cubicBezTo>
                        <a:pt x="3116" y="10"/>
                        <a:pt x="3047" y="0"/>
                        <a:pt x="29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85"/>
                <p:cNvSpPr/>
                <p:nvPr/>
              </p:nvSpPr>
              <p:spPr>
                <a:xfrm>
                  <a:off x="5312500" y="1955325"/>
                  <a:ext cx="13075" cy="176425"/>
                </a:xfrm>
                <a:custGeom>
                  <a:rect b="b" l="l" r="r" t="t"/>
                  <a:pathLst>
                    <a:path extrusionOk="0" h="7057" w="523">
                      <a:moveTo>
                        <a:pt x="0" y="0"/>
                      </a:moveTo>
                      <a:lnTo>
                        <a:pt x="0" y="7056"/>
                      </a:lnTo>
                      <a:cubicBezTo>
                        <a:pt x="0" y="7056"/>
                        <a:pt x="336" y="6921"/>
                        <a:pt x="512" y="6921"/>
                      </a:cubicBezTo>
                      <a:cubicBezTo>
                        <a:pt x="516" y="6921"/>
                        <a:pt x="519" y="6921"/>
                        <a:pt x="523" y="6921"/>
                      </a:cubicBezTo>
                      <a:cubicBezTo>
                        <a:pt x="523" y="6921"/>
                        <a:pt x="474" y="959"/>
                        <a:pt x="523" y="338"/>
                      </a:cubicBezTo>
                      <a:cubicBezTo>
                        <a:pt x="517" y="338"/>
                        <a:pt x="314" y="0"/>
                        <a:pt x="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85"/>
                <p:cNvSpPr/>
                <p:nvPr/>
              </p:nvSpPr>
              <p:spPr>
                <a:xfrm>
                  <a:off x="5253500" y="1613550"/>
                  <a:ext cx="118025" cy="151400"/>
                </a:xfrm>
                <a:custGeom>
                  <a:rect b="b" l="l" r="r" t="t"/>
                  <a:pathLst>
                    <a:path extrusionOk="0" h="6056" w="4721">
                      <a:moveTo>
                        <a:pt x="1334" y="2097"/>
                      </a:moveTo>
                      <a:cubicBezTo>
                        <a:pt x="1422" y="2097"/>
                        <a:pt x="1511" y="2111"/>
                        <a:pt x="1592" y="2140"/>
                      </a:cubicBezTo>
                      <a:cubicBezTo>
                        <a:pt x="1826" y="2232"/>
                        <a:pt x="2016" y="2416"/>
                        <a:pt x="2127" y="2644"/>
                      </a:cubicBezTo>
                      <a:cubicBezTo>
                        <a:pt x="2194" y="2779"/>
                        <a:pt x="2238" y="2933"/>
                        <a:pt x="2182" y="3074"/>
                      </a:cubicBezTo>
                      <a:cubicBezTo>
                        <a:pt x="2121" y="3234"/>
                        <a:pt x="1949" y="3332"/>
                        <a:pt x="1783" y="3412"/>
                      </a:cubicBezTo>
                      <a:cubicBezTo>
                        <a:pt x="1635" y="3480"/>
                        <a:pt x="1481" y="3529"/>
                        <a:pt x="1322" y="3547"/>
                      </a:cubicBezTo>
                      <a:cubicBezTo>
                        <a:pt x="1299" y="3550"/>
                        <a:pt x="1276" y="3551"/>
                        <a:pt x="1253" y="3551"/>
                      </a:cubicBezTo>
                      <a:cubicBezTo>
                        <a:pt x="1112" y="3551"/>
                        <a:pt x="978" y="3503"/>
                        <a:pt x="867" y="3418"/>
                      </a:cubicBezTo>
                      <a:cubicBezTo>
                        <a:pt x="719" y="3283"/>
                        <a:pt x="695" y="3068"/>
                        <a:pt x="695" y="2877"/>
                      </a:cubicBezTo>
                      <a:cubicBezTo>
                        <a:pt x="695" y="2668"/>
                        <a:pt x="713" y="2435"/>
                        <a:pt x="861" y="2275"/>
                      </a:cubicBezTo>
                      <a:cubicBezTo>
                        <a:pt x="976" y="2156"/>
                        <a:pt x="1154" y="2097"/>
                        <a:pt x="1334" y="2097"/>
                      </a:cubicBezTo>
                      <a:close/>
                      <a:moveTo>
                        <a:pt x="3423" y="2097"/>
                      </a:moveTo>
                      <a:cubicBezTo>
                        <a:pt x="3600" y="2097"/>
                        <a:pt x="3776" y="2156"/>
                        <a:pt x="3891" y="2275"/>
                      </a:cubicBezTo>
                      <a:cubicBezTo>
                        <a:pt x="4045" y="2435"/>
                        <a:pt x="4063" y="2668"/>
                        <a:pt x="4057" y="2877"/>
                      </a:cubicBezTo>
                      <a:cubicBezTo>
                        <a:pt x="4057" y="3068"/>
                        <a:pt x="4032" y="3283"/>
                        <a:pt x="3885" y="3418"/>
                      </a:cubicBezTo>
                      <a:cubicBezTo>
                        <a:pt x="3774" y="3503"/>
                        <a:pt x="3640" y="3551"/>
                        <a:pt x="3499" y="3551"/>
                      </a:cubicBezTo>
                      <a:cubicBezTo>
                        <a:pt x="3476" y="3551"/>
                        <a:pt x="3453" y="3550"/>
                        <a:pt x="3430" y="3547"/>
                      </a:cubicBezTo>
                      <a:cubicBezTo>
                        <a:pt x="3270" y="3529"/>
                        <a:pt x="3117" y="3480"/>
                        <a:pt x="2969" y="3412"/>
                      </a:cubicBezTo>
                      <a:cubicBezTo>
                        <a:pt x="2803" y="3332"/>
                        <a:pt x="2631" y="3234"/>
                        <a:pt x="2569" y="3074"/>
                      </a:cubicBezTo>
                      <a:cubicBezTo>
                        <a:pt x="2514" y="2933"/>
                        <a:pt x="2557" y="2779"/>
                        <a:pt x="2625" y="2644"/>
                      </a:cubicBezTo>
                      <a:cubicBezTo>
                        <a:pt x="2735" y="2416"/>
                        <a:pt x="2926" y="2232"/>
                        <a:pt x="3166" y="2140"/>
                      </a:cubicBezTo>
                      <a:cubicBezTo>
                        <a:pt x="3247" y="2111"/>
                        <a:pt x="3335" y="2097"/>
                        <a:pt x="3423" y="2097"/>
                      </a:cubicBezTo>
                      <a:close/>
                      <a:moveTo>
                        <a:pt x="2360" y="3431"/>
                      </a:moveTo>
                      <a:cubicBezTo>
                        <a:pt x="2496" y="3431"/>
                        <a:pt x="2729" y="3806"/>
                        <a:pt x="2760" y="4008"/>
                      </a:cubicBezTo>
                      <a:cubicBezTo>
                        <a:pt x="2791" y="4181"/>
                        <a:pt x="2756" y="4282"/>
                        <a:pt x="2650" y="4282"/>
                      </a:cubicBezTo>
                      <a:cubicBezTo>
                        <a:pt x="2632" y="4282"/>
                        <a:pt x="2611" y="4279"/>
                        <a:pt x="2588" y="4273"/>
                      </a:cubicBezTo>
                      <a:cubicBezTo>
                        <a:pt x="2434" y="4224"/>
                        <a:pt x="2447" y="4015"/>
                        <a:pt x="2354" y="4015"/>
                      </a:cubicBezTo>
                      <a:cubicBezTo>
                        <a:pt x="2268" y="4015"/>
                        <a:pt x="2281" y="4224"/>
                        <a:pt x="2127" y="4273"/>
                      </a:cubicBezTo>
                      <a:cubicBezTo>
                        <a:pt x="2104" y="4279"/>
                        <a:pt x="2083" y="4282"/>
                        <a:pt x="2064" y="4282"/>
                      </a:cubicBezTo>
                      <a:cubicBezTo>
                        <a:pt x="1959" y="4282"/>
                        <a:pt x="1922" y="4181"/>
                        <a:pt x="1949" y="4008"/>
                      </a:cubicBezTo>
                      <a:cubicBezTo>
                        <a:pt x="1986" y="3806"/>
                        <a:pt x="2219" y="3431"/>
                        <a:pt x="2360" y="3431"/>
                      </a:cubicBezTo>
                      <a:close/>
                      <a:moveTo>
                        <a:pt x="3700" y="4338"/>
                      </a:moveTo>
                      <a:cubicBezTo>
                        <a:pt x="3794" y="4338"/>
                        <a:pt x="3820" y="4791"/>
                        <a:pt x="3670" y="4986"/>
                      </a:cubicBezTo>
                      <a:cubicBezTo>
                        <a:pt x="3504" y="5201"/>
                        <a:pt x="2864" y="5674"/>
                        <a:pt x="2360" y="5674"/>
                      </a:cubicBezTo>
                      <a:cubicBezTo>
                        <a:pt x="1856" y="5674"/>
                        <a:pt x="1217" y="5201"/>
                        <a:pt x="1057" y="4986"/>
                      </a:cubicBezTo>
                      <a:cubicBezTo>
                        <a:pt x="907" y="4791"/>
                        <a:pt x="928" y="4338"/>
                        <a:pt x="1025" y="4338"/>
                      </a:cubicBezTo>
                      <a:cubicBezTo>
                        <a:pt x="1035" y="4338"/>
                        <a:pt x="1046" y="4342"/>
                        <a:pt x="1057" y="4353"/>
                      </a:cubicBezTo>
                      <a:cubicBezTo>
                        <a:pt x="1174" y="4457"/>
                        <a:pt x="1715" y="4721"/>
                        <a:pt x="2360" y="4721"/>
                      </a:cubicBezTo>
                      <a:cubicBezTo>
                        <a:pt x="3012" y="4721"/>
                        <a:pt x="3553" y="4457"/>
                        <a:pt x="3670" y="4353"/>
                      </a:cubicBezTo>
                      <a:cubicBezTo>
                        <a:pt x="3681" y="4342"/>
                        <a:pt x="3691" y="4338"/>
                        <a:pt x="3700" y="4338"/>
                      </a:cubicBezTo>
                      <a:close/>
                      <a:moveTo>
                        <a:pt x="2360" y="1"/>
                      </a:moveTo>
                      <a:cubicBezTo>
                        <a:pt x="43" y="1"/>
                        <a:pt x="0" y="990"/>
                        <a:pt x="172" y="2945"/>
                      </a:cubicBezTo>
                      <a:cubicBezTo>
                        <a:pt x="344" y="4900"/>
                        <a:pt x="1543" y="6055"/>
                        <a:pt x="2360" y="6055"/>
                      </a:cubicBezTo>
                      <a:cubicBezTo>
                        <a:pt x="3172" y="6055"/>
                        <a:pt x="4377" y="4900"/>
                        <a:pt x="4549" y="2945"/>
                      </a:cubicBezTo>
                      <a:cubicBezTo>
                        <a:pt x="4721" y="990"/>
                        <a:pt x="4678" y="1"/>
                        <a:pt x="236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85"/>
                <p:cNvSpPr/>
                <p:nvPr/>
              </p:nvSpPr>
              <p:spPr>
                <a:xfrm>
                  <a:off x="5303575" y="1732350"/>
                  <a:ext cx="8500" cy="10800"/>
                </a:xfrm>
                <a:custGeom>
                  <a:rect b="b" l="l" r="r" t="t"/>
                  <a:pathLst>
                    <a:path extrusionOk="0" h="432" w="340">
                      <a:moveTo>
                        <a:pt x="192" y="0"/>
                      </a:moveTo>
                      <a:cubicBezTo>
                        <a:pt x="150" y="0"/>
                        <a:pt x="109" y="11"/>
                        <a:pt x="93" y="37"/>
                      </a:cubicBezTo>
                      <a:cubicBezTo>
                        <a:pt x="50" y="99"/>
                        <a:pt x="1" y="283"/>
                        <a:pt x="50" y="351"/>
                      </a:cubicBezTo>
                      <a:cubicBezTo>
                        <a:pt x="84" y="401"/>
                        <a:pt x="164" y="432"/>
                        <a:pt x="227" y="432"/>
                      </a:cubicBezTo>
                      <a:cubicBezTo>
                        <a:pt x="256" y="432"/>
                        <a:pt x="281" y="425"/>
                        <a:pt x="296" y="412"/>
                      </a:cubicBezTo>
                      <a:cubicBezTo>
                        <a:pt x="339" y="375"/>
                        <a:pt x="321" y="86"/>
                        <a:pt x="308" y="43"/>
                      </a:cubicBezTo>
                      <a:cubicBezTo>
                        <a:pt x="305" y="19"/>
                        <a:pt x="247" y="0"/>
                        <a:pt x="1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85"/>
                <p:cNvSpPr/>
                <p:nvPr/>
              </p:nvSpPr>
              <p:spPr>
                <a:xfrm>
                  <a:off x="5302675" y="1743875"/>
                  <a:ext cx="8775" cy="10600"/>
                </a:xfrm>
                <a:custGeom>
                  <a:rect b="b" l="l" r="r" t="t"/>
                  <a:pathLst>
                    <a:path extrusionOk="0" h="424" w="351">
                      <a:moveTo>
                        <a:pt x="125" y="0"/>
                      </a:moveTo>
                      <a:cubicBezTo>
                        <a:pt x="99" y="0"/>
                        <a:pt x="78" y="5"/>
                        <a:pt x="68" y="19"/>
                      </a:cubicBezTo>
                      <a:cubicBezTo>
                        <a:pt x="25" y="68"/>
                        <a:pt x="0" y="338"/>
                        <a:pt x="37" y="363"/>
                      </a:cubicBezTo>
                      <a:cubicBezTo>
                        <a:pt x="64" y="381"/>
                        <a:pt x="181" y="423"/>
                        <a:pt x="256" y="423"/>
                      </a:cubicBezTo>
                      <a:cubicBezTo>
                        <a:pt x="282" y="423"/>
                        <a:pt x="303" y="418"/>
                        <a:pt x="314" y="406"/>
                      </a:cubicBezTo>
                      <a:cubicBezTo>
                        <a:pt x="350" y="351"/>
                        <a:pt x="332" y="86"/>
                        <a:pt x="314" y="56"/>
                      </a:cubicBezTo>
                      <a:cubicBezTo>
                        <a:pt x="300" y="38"/>
                        <a:pt x="195" y="0"/>
                        <a:pt x="1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85"/>
                <p:cNvSpPr/>
                <p:nvPr/>
              </p:nvSpPr>
              <p:spPr>
                <a:xfrm>
                  <a:off x="5298200" y="1731850"/>
                  <a:ext cx="5725" cy="9000"/>
                </a:xfrm>
                <a:custGeom>
                  <a:rect b="b" l="l" r="r" t="t"/>
                  <a:pathLst>
                    <a:path extrusionOk="0" h="360" w="229">
                      <a:moveTo>
                        <a:pt x="117" y="0"/>
                      </a:moveTo>
                      <a:cubicBezTo>
                        <a:pt x="88" y="0"/>
                        <a:pt x="59" y="10"/>
                        <a:pt x="44" y="32"/>
                      </a:cubicBezTo>
                      <a:cubicBezTo>
                        <a:pt x="7" y="119"/>
                        <a:pt x="1" y="211"/>
                        <a:pt x="25" y="297"/>
                      </a:cubicBezTo>
                      <a:cubicBezTo>
                        <a:pt x="53" y="335"/>
                        <a:pt x="100" y="359"/>
                        <a:pt x="154" y="359"/>
                      </a:cubicBezTo>
                      <a:cubicBezTo>
                        <a:pt x="160" y="359"/>
                        <a:pt x="167" y="359"/>
                        <a:pt x="173" y="358"/>
                      </a:cubicBezTo>
                      <a:cubicBezTo>
                        <a:pt x="216" y="352"/>
                        <a:pt x="228" y="94"/>
                        <a:pt x="210" y="45"/>
                      </a:cubicBezTo>
                      <a:cubicBezTo>
                        <a:pt x="203" y="19"/>
                        <a:pt x="159" y="0"/>
                        <a:pt x="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85"/>
                <p:cNvSpPr/>
                <p:nvPr/>
              </p:nvSpPr>
              <p:spPr>
                <a:xfrm>
                  <a:off x="5296975" y="1741950"/>
                  <a:ext cx="5725" cy="8625"/>
                </a:xfrm>
                <a:custGeom>
                  <a:rect b="b" l="l" r="r" t="t"/>
                  <a:pathLst>
                    <a:path extrusionOk="0" h="345" w="229">
                      <a:moveTo>
                        <a:pt x="98" y="1"/>
                      </a:moveTo>
                      <a:cubicBezTo>
                        <a:pt x="76" y="1"/>
                        <a:pt x="53" y="8"/>
                        <a:pt x="31" y="22"/>
                      </a:cubicBezTo>
                      <a:cubicBezTo>
                        <a:pt x="7" y="102"/>
                        <a:pt x="1" y="188"/>
                        <a:pt x="13" y="268"/>
                      </a:cubicBezTo>
                      <a:cubicBezTo>
                        <a:pt x="44" y="315"/>
                        <a:pt x="94" y="344"/>
                        <a:pt x="146" y="344"/>
                      </a:cubicBezTo>
                      <a:cubicBezTo>
                        <a:pt x="155" y="344"/>
                        <a:pt x="164" y="343"/>
                        <a:pt x="173" y="341"/>
                      </a:cubicBezTo>
                      <a:cubicBezTo>
                        <a:pt x="222" y="329"/>
                        <a:pt x="228" y="108"/>
                        <a:pt x="197" y="53"/>
                      </a:cubicBezTo>
                      <a:cubicBezTo>
                        <a:pt x="171" y="19"/>
                        <a:pt x="135"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85"/>
                <p:cNvSpPr/>
                <p:nvPr/>
              </p:nvSpPr>
              <p:spPr>
                <a:xfrm>
                  <a:off x="5292400" y="1730950"/>
                  <a:ext cx="7375" cy="9250"/>
                </a:xfrm>
                <a:custGeom>
                  <a:rect b="b" l="l" r="r" t="t"/>
                  <a:pathLst>
                    <a:path extrusionOk="0" h="370" w="295">
                      <a:moveTo>
                        <a:pt x="77" y="1"/>
                      </a:moveTo>
                      <a:cubicBezTo>
                        <a:pt x="23" y="1"/>
                        <a:pt x="1" y="272"/>
                        <a:pt x="122" y="370"/>
                      </a:cubicBezTo>
                      <a:cubicBezTo>
                        <a:pt x="159" y="320"/>
                        <a:pt x="184" y="259"/>
                        <a:pt x="190" y="204"/>
                      </a:cubicBezTo>
                      <a:cubicBezTo>
                        <a:pt x="202" y="112"/>
                        <a:pt x="294" y="19"/>
                        <a:pt x="79" y="1"/>
                      </a:cubicBezTo>
                      <a:cubicBezTo>
                        <a:pt x="79" y="1"/>
                        <a:pt x="78" y="1"/>
                        <a:pt x="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85"/>
                <p:cNvSpPr/>
                <p:nvPr/>
              </p:nvSpPr>
              <p:spPr>
                <a:xfrm>
                  <a:off x="5290975" y="1739575"/>
                  <a:ext cx="4950" cy="7975"/>
                </a:xfrm>
                <a:custGeom>
                  <a:rect b="b" l="l" r="r" t="t"/>
                  <a:pathLst>
                    <a:path extrusionOk="0" h="319" w="198">
                      <a:moveTo>
                        <a:pt x="105" y="0"/>
                      </a:moveTo>
                      <a:cubicBezTo>
                        <a:pt x="7" y="49"/>
                        <a:pt x="1" y="154"/>
                        <a:pt x="7" y="228"/>
                      </a:cubicBezTo>
                      <a:cubicBezTo>
                        <a:pt x="7" y="281"/>
                        <a:pt x="72" y="318"/>
                        <a:pt x="114" y="318"/>
                      </a:cubicBezTo>
                      <a:cubicBezTo>
                        <a:pt x="130" y="318"/>
                        <a:pt x="143" y="313"/>
                        <a:pt x="148" y="301"/>
                      </a:cubicBezTo>
                      <a:cubicBezTo>
                        <a:pt x="198" y="191"/>
                        <a:pt x="105" y="0"/>
                        <a:pt x="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85"/>
                <p:cNvSpPr/>
                <p:nvPr/>
              </p:nvSpPr>
              <p:spPr>
                <a:xfrm>
                  <a:off x="5287300" y="1728425"/>
                  <a:ext cx="5550" cy="8700"/>
                </a:xfrm>
                <a:custGeom>
                  <a:rect b="b" l="l" r="r" t="t"/>
                  <a:pathLst>
                    <a:path extrusionOk="0" h="348" w="222">
                      <a:moveTo>
                        <a:pt x="59" y="1"/>
                      </a:moveTo>
                      <a:cubicBezTo>
                        <a:pt x="48" y="1"/>
                        <a:pt x="39" y="3"/>
                        <a:pt x="31" y="10"/>
                      </a:cubicBezTo>
                      <a:cubicBezTo>
                        <a:pt x="0" y="40"/>
                        <a:pt x="0" y="206"/>
                        <a:pt x="7" y="262"/>
                      </a:cubicBezTo>
                      <a:cubicBezTo>
                        <a:pt x="13" y="311"/>
                        <a:pt x="111" y="348"/>
                        <a:pt x="154" y="348"/>
                      </a:cubicBezTo>
                      <a:cubicBezTo>
                        <a:pt x="197" y="348"/>
                        <a:pt x="222" y="90"/>
                        <a:pt x="185" y="65"/>
                      </a:cubicBezTo>
                      <a:cubicBezTo>
                        <a:pt x="160" y="41"/>
                        <a:pt x="101" y="1"/>
                        <a:pt x="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85"/>
                <p:cNvSpPr/>
                <p:nvPr/>
              </p:nvSpPr>
              <p:spPr>
                <a:xfrm>
                  <a:off x="5286075" y="1737300"/>
                  <a:ext cx="4925" cy="6950"/>
                </a:xfrm>
                <a:custGeom>
                  <a:rect b="b" l="l" r="r" t="t"/>
                  <a:pathLst>
                    <a:path extrusionOk="0" h="278" w="197">
                      <a:moveTo>
                        <a:pt x="62" y="1"/>
                      </a:moveTo>
                      <a:cubicBezTo>
                        <a:pt x="54" y="1"/>
                        <a:pt x="48" y="2"/>
                        <a:pt x="43" y="5"/>
                      </a:cubicBezTo>
                      <a:cubicBezTo>
                        <a:pt x="13" y="60"/>
                        <a:pt x="0" y="128"/>
                        <a:pt x="13" y="196"/>
                      </a:cubicBezTo>
                      <a:cubicBezTo>
                        <a:pt x="24" y="229"/>
                        <a:pt x="85" y="277"/>
                        <a:pt x="124" y="277"/>
                      </a:cubicBezTo>
                      <a:cubicBezTo>
                        <a:pt x="128" y="277"/>
                        <a:pt x="132" y="277"/>
                        <a:pt x="135" y="275"/>
                      </a:cubicBezTo>
                      <a:cubicBezTo>
                        <a:pt x="166" y="269"/>
                        <a:pt x="197" y="91"/>
                        <a:pt x="191" y="60"/>
                      </a:cubicBezTo>
                      <a:cubicBezTo>
                        <a:pt x="186" y="39"/>
                        <a:pt x="105" y="1"/>
                        <a:pt x="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85"/>
                <p:cNvSpPr/>
                <p:nvPr/>
              </p:nvSpPr>
              <p:spPr>
                <a:xfrm>
                  <a:off x="5281300" y="1734425"/>
                  <a:ext cx="4800" cy="6275"/>
                </a:xfrm>
                <a:custGeom>
                  <a:rect b="b" l="l" r="r" t="t"/>
                  <a:pathLst>
                    <a:path extrusionOk="0" h="251" w="192">
                      <a:moveTo>
                        <a:pt x="42" y="0"/>
                      </a:moveTo>
                      <a:cubicBezTo>
                        <a:pt x="37" y="0"/>
                        <a:pt x="34" y="1"/>
                        <a:pt x="31" y="3"/>
                      </a:cubicBezTo>
                      <a:cubicBezTo>
                        <a:pt x="7" y="59"/>
                        <a:pt x="1" y="120"/>
                        <a:pt x="19" y="181"/>
                      </a:cubicBezTo>
                      <a:cubicBezTo>
                        <a:pt x="41" y="204"/>
                        <a:pt x="98" y="251"/>
                        <a:pt x="132" y="251"/>
                      </a:cubicBezTo>
                      <a:cubicBezTo>
                        <a:pt x="136" y="251"/>
                        <a:pt x="139" y="250"/>
                        <a:pt x="142" y="249"/>
                      </a:cubicBezTo>
                      <a:cubicBezTo>
                        <a:pt x="167" y="237"/>
                        <a:pt x="191" y="95"/>
                        <a:pt x="179" y="71"/>
                      </a:cubicBezTo>
                      <a:cubicBezTo>
                        <a:pt x="168" y="55"/>
                        <a:pt x="76" y="0"/>
                        <a:pt x="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85"/>
                <p:cNvSpPr/>
                <p:nvPr/>
              </p:nvSpPr>
              <p:spPr>
                <a:xfrm>
                  <a:off x="5278550" y="1731675"/>
                  <a:ext cx="2450" cy="5175"/>
                </a:xfrm>
                <a:custGeom>
                  <a:rect b="b" l="l" r="r" t="t"/>
                  <a:pathLst>
                    <a:path extrusionOk="0" h="207" w="98">
                      <a:moveTo>
                        <a:pt x="26" y="1"/>
                      </a:moveTo>
                      <a:cubicBezTo>
                        <a:pt x="23" y="1"/>
                        <a:pt x="20" y="1"/>
                        <a:pt x="18" y="3"/>
                      </a:cubicBezTo>
                      <a:cubicBezTo>
                        <a:pt x="6" y="9"/>
                        <a:pt x="0" y="169"/>
                        <a:pt x="74" y="205"/>
                      </a:cubicBezTo>
                      <a:cubicBezTo>
                        <a:pt x="75" y="206"/>
                        <a:pt x="76" y="206"/>
                        <a:pt x="77" y="206"/>
                      </a:cubicBezTo>
                      <a:cubicBezTo>
                        <a:pt x="98" y="206"/>
                        <a:pt x="92" y="81"/>
                        <a:pt x="92" y="58"/>
                      </a:cubicBezTo>
                      <a:cubicBezTo>
                        <a:pt x="92" y="41"/>
                        <a:pt x="48" y="1"/>
                        <a:pt x="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85"/>
                <p:cNvSpPr/>
                <p:nvPr/>
              </p:nvSpPr>
              <p:spPr>
                <a:xfrm>
                  <a:off x="5312950" y="1732425"/>
                  <a:ext cx="8325" cy="10775"/>
                </a:xfrm>
                <a:custGeom>
                  <a:rect b="b" l="l" r="r" t="t"/>
                  <a:pathLst>
                    <a:path extrusionOk="0" h="431" w="333">
                      <a:moveTo>
                        <a:pt x="156" y="1"/>
                      </a:moveTo>
                      <a:cubicBezTo>
                        <a:pt x="96" y="1"/>
                        <a:pt x="29" y="22"/>
                        <a:pt x="25" y="40"/>
                      </a:cubicBezTo>
                      <a:cubicBezTo>
                        <a:pt x="19" y="77"/>
                        <a:pt x="1" y="378"/>
                        <a:pt x="44" y="415"/>
                      </a:cubicBezTo>
                      <a:cubicBezTo>
                        <a:pt x="56" y="426"/>
                        <a:pt x="79" y="431"/>
                        <a:pt x="104" y="431"/>
                      </a:cubicBezTo>
                      <a:cubicBezTo>
                        <a:pt x="167" y="431"/>
                        <a:pt x="253" y="402"/>
                        <a:pt x="284" y="354"/>
                      </a:cubicBezTo>
                      <a:cubicBezTo>
                        <a:pt x="333" y="280"/>
                        <a:pt x="284" y="96"/>
                        <a:pt x="247" y="34"/>
                      </a:cubicBezTo>
                      <a:cubicBezTo>
                        <a:pt x="232" y="10"/>
                        <a:pt x="195" y="1"/>
                        <a:pt x="1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85"/>
                <p:cNvSpPr/>
                <p:nvPr/>
              </p:nvSpPr>
              <p:spPr>
                <a:xfrm>
                  <a:off x="5313425" y="1743775"/>
                  <a:ext cx="8775" cy="10700"/>
                </a:xfrm>
                <a:custGeom>
                  <a:rect b="b" l="l" r="r" t="t"/>
                  <a:pathLst>
                    <a:path extrusionOk="0" h="428" w="351">
                      <a:moveTo>
                        <a:pt x="224" y="0"/>
                      </a:moveTo>
                      <a:cubicBezTo>
                        <a:pt x="153" y="0"/>
                        <a:pt x="56" y="38"/>
                        <a:pt x="43" y="60"/>
                      </a:cubicBezTo>
                      <a:cubicBezTo>
                        <a:pt x="19" y="90"/>
                        <a:pt x="0" y="355"/>
                        <a:pt x="43" y="410"/>
                      </a:cubicBezTo>
                      <a:cubicBezTo>
                        <a:pt x="53" y="422"/>
                        <a:pt x="73" y="427"/>
                        <a:pt x="97" y="427"/>
                      </a:cubicBezTo>
                      <a:cubicBezTo>
                        <a:pt x="170" y="427"/>
                        <a:pt x="286" y="385"/>
                        <a:pt x="314" y="367"/>
                      </a:cubicBezTo>
                      <a:cubicBezTo>
                        <a:pt x="351" y="342"/>
                        <a:pt x="326" y="72"/>
                        <a:pt x="289" y="23"/>
                      </a:cubicBezTo>
                      <a:cubicBezTo>
                        <a:pt x="277" y="7"/>
                        <a:pt x="252"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85"/>
                <p:cNvSpPr/>
                <p:nvPr/>
              </p:nvSpPr>
              <p:spPr>
                <a:xfrm>
                  <a:off x="5320950" y="1731850"/>
                  <a:ext cx="5700" cy="9000"/>
                </a:xfrm>
                <a:custGeom>
                  <a:rect b="b" l="l" r="r" t="t"/>
                  <a:pathLst>
                    <a:path extrusionOk="0" h="360" w="228">
                      <a:moveTo>
                        <a:pt x="117" y="0"/>
                      </a:moveTo>
                      <a:cubicBezTo>
                        <a:pt x="76" y="0"/>
                        <a:pt x="32" y="19"/>
                        <a:pt x="25" y="45"/>
                      </a:cubicBezTo>
                      <a:cubicBezTo>
                        <a:pt x="1" y="94"/>
                        <a:pt x="25" y="352"/>
                        <a:pt x="62" y="358"/>
                      </a:cubicBezTo>
                      <a:cubicBezTo>
                        <a:pt x="68" y="359"/>
                        <a:pt x="73" y="359"/>
                        <a:pt x="79" y="359"/>
                      </a:cubicBezTo>
                      <a:cubicBezTo>
                        <a:pt x="128" y="359"/>
                        <a:pt x="176" y="335"/>
                        <a:pt x="210" y="297"/>
                      </a:cubicBezTo>
                      <a:cubicBezTo>
                        <a:pt x="228" y="211"/>
                        <a:pt x="222" y="119"/>
                        <a:pt x="185" y="32"/>
                      </a:cubicBezTo>
                      <a:cubicBezTo>
                        <a:pt x="172" y="10"/>
                        <a:pt x="145" y="0"/>
                        <a:pt x="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85"/>
                <p:cNvSpPr/>
                <p:nvPr/>
              </p:nvSpPr>
              <p:spPr>
                <a:xfrm>
                  <a:off x="5322325" y="1742100"/>
                  <a:ext cx="5725" cy="8575"/>
                </a:xfrm>
                <a:custGeom>
                  <a:rect b="b" l="l" r="r" t="t"/>
                  <a:pathLst>
                    <a:path extrusionOk="0" h="343" w="229">
                      <a:moveTo>
                        <a:pt x="127" y="1"/>
                      </a:moveTo>
                      <a:cubicBezTo>
                        <a:pt x="90" y="1"/>
                        <a:pt x="54" y="17"/>
                        <a:pt x="32" y="47"/>
                      </a:cubicBezTo>
                      <a:cubicBezTo>
                        <a:pt x="1" y="108"/>
                        <a:pt x="7" y="323"/>
                        <a:pt x="50" y="342"/>
                      </a:cubicBezTo>
                      <a:cubicBezTo>
                        <a:pt x="56" y="342"/>
                        <a:pt x="61" y="342"/>
                        <a:pt x="67" y="342"/>
                      </a:cubicBezTo>
                      <a:cubicBezTo>
                        <a:pt x="128" y="342"/>
                        <a:pt x="182" y="312"/>
                        <a:pt x="216" y="262"/>
                      </a:cubicBezTo>
                      <a:cubicBezTo>
                        <a:pt x="228" y="182"/>
                        <a:pt x="222" y="96"/>
                        <a:pt x="198" y="22"/>
                      </a:cubicBezTo>
                      <a:cubicBezTo>
                        <a:pt x="176" y="7"/>
                        <a:pt x="151" y="1"/>
                        <a:pt x="1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85"/>
                <p:cNvSpPr/>
                <p:nvPr/>
              </p:nvSpPr>
              <p:spPr>
                <a:xfrm>
                  <a:off x="5325250" y="1730950"/>
                  <a:ext cx="7525" cy="9250"/>
                </a:xfrm>
                <a:custGeom>
                  <a:rect b="b" l="l" r="r" t="t"/>
                  <a:pathLst>
                    <a:path extrusionOk="0" h="370" w="301">
                      <a:moveTo>
                        <a:pt x="217" y="1"/>
                      </a:moveTo>
                      <a:cubicBezTo>
                        <a:pt x="217" y="1"/>
                        <a:pt x="216" y="1"/>
                        <a:pt x="216" y="1"/>
                      </a:cubicBezTo>
                      <a:cubicBezTo>
                        <a:pt x="1" y="13"/>
                        <a:pt x="93" y="112"/>
                        <a:pt x="99" y="204"/>
                      </a:cubicBezTo>
                      <a:cubicBezTo>
                        <a:pt x="111" y="259"/>
                        <a:pt x="136" y="320"/>
                        <a:pt x="167" y="370"/>
                      </a:cubicBezTo>
                      <a:cubicBezTo>
                        <a:pt x="300" y="272"/>
                        <a:pt x="266" y="1"/>
                        <a:pt x="2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85"/>
                <p:cNvSpPr/>
                <p:nvPr/>
              </p:nvSpPr>
              <p:spPr>
                <a:xfrm>
                  <a:off x="5328950" y="1739725"/>
                  <a:ext cx="5075" cy="7875"/>
                </a:xfrm>
                <a:custGeom>
                  <a:rect b="b" l="l" r="r" t="t"/>
                  <a:pathLst>
                    <a:path extrusionOk="0" h="315" w="203">
                      <a:moveTo>
                        <a:pt x="99" y="0"/>
                      </a:moveTo>
                      <a:cubicBezTo>
                        <a:pt x="99" y="0"/>
                        <a:pt x="0" y="185"/>
                        <a:pt x="49" y="301"/>
                      </a:cubicBezTo>
                      <a:cubicBezTo>
                        <a:pt x="54" y="311"/>
                        <a:pt x="65" y="315"/>
                        <a:pt x="79" y="315"/>
                      </a:cubicBezTo>
                      <a:cubicBezTo>
                        <a:pt x="122" y="315"/>
                        <a:pt x="192" y="277"/>
                        <a:pt x="197" y="222"/>
                      </a:cubicBezTo>
                      <a:cubicBezTo>
                        <a:pt x="203" y="154"/>
                        <a:pt x="197" y="43"/>
                        <a:pt x="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85"/>
                <p:cNvSpPr/>
                <p:nvPr/>
              </p:nvSpPr>
              <p:spPr>
                <a:xfrm>
                  <a:off x="5332175" y="1728450"/>
                  <a:ext cx="5400" cy="8675"/>
                </a:xfrm>
                <a:custGeom>
                  <a:rect b="b" l="l" r="r" t="t"/>
                  <a:pathLst>
                    <a:path extrusionOk="0" h="347" w="216">
                      <a:moveTo>
                        <a:pt x="158" y="0"/>
                      </a:moveTo>
                      <a:cubicBezTo>
                        <a:pt x="115" y="0"/>
                        <a:pt x="51" y="44"/>
                        <a:pt x="31" y="64"/>
                      </a:cubicBezTo>
                      <a:cubicBezTo>
                        <a:pt x="0" y="82"/>
                        <a:pt x="25" y="341"/>
                        <a:pt x="68" y="347"/>
                      </a:cubicBezTo>
                      <a:cubicBezTo>
                        <a:pt x="111" y="347"/>
                        <a:pt x="209" y="310"/>
                        <a:pt x="209" y="261"/>
                      </a:cubicBezTo>
                      <a:cubicBezTo>
                        <a:pt x="215" y="205"/>
                        <a:pt x="215" y="39"/>
                        <a:pt x="185" y="9"/>
                      </a:cubicBezTo>
                      <a:cubicBezTo>
                        <a:pt x="178" y="3"/>
                        <a:pt x="168" y="0"/>
                        <a:pt x="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85"/>
                <p:cNvSpPr/>
                <p:nvPr/>
              </p:nvSpPr>
              <p:spPr>
                <a:xfrm>
                  <a:off x="5334025" y="1737300"/>
                  <a:ext cx="4925" cy="6950"/>
                </a:xfrm>
                <a:custGeom>
                  <a:rect b="b" l="l" r="r" t="t"/>
                  <a:pathLst>
                    <a:path extrusionOk="0" h="278" w="197">
                      <a:moveTo>
                        <a:pt x="129" y="1"/>
                      </a:moveTo>
                      <a:cubicBezTo>
                        <a:pt x="87" y="1"/>
                        <a:pt x="11" y="39"/>
                        <a:pt x="6" y="60"/>
                      </a:cubicBezTo>
                      <a:cubicBezTo>
                        <a:pt x="0" y="91"/>
                        <a:pt x="25" y="263"/>
                        <a:pt x="61" y="275"/>
                      </a:cubicBezTo>
                      <a:cubicBezTo>
                        <a:pt x="65" y="277"/>
                        <a:pt x="69" y="277"/>
                        <a:pt x="73" y="277"/>
                      </a:cubicBezTo>
                      <a:cubicBezTo>
                        <a:pt x="111" y="277"/>
                        <a:pt x="168" y="229"/>
                        <a:pt x="184" y="196"/>
                      </a:cubicBezTo>
                      <a:cubicBezTo>
                        <a:pt x="197" y="128"/>
                        <a:pt x="184" y="60"/>
                        <a:pt x="148" y="5"/>
                      </a:cubicBezTo>
                      <a:cubicBezTo>
                        <a:pt x="143" y="2"/>
                        <a:pt x="136" y="1"/>
                        <a:pt x="1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85"/>
                <p:cNvSpPr/>
                <p:nvPr/>
              </p:nvSpPr>
              <p:spPr>
                <a:xfrm>
                  <a:off x="5338925" y="1734425"/>
                  <a:ext cx="4650" cy="6275"/>
                </a:xfrm>
                <a:custGeom>
                  <a:rect b="b" l="l" r="r" t="t"/>
                  <a:pathLst>
                    <a:path extrusionOk="0" h="251" w="186">
                      <a:moveTo>
                        <a:pt x="150" y="0"/>
                      </a:moveTo>
                      <a:cubicBezTo>
                        <a:pt x="116" y="0"/>
                        <a:pt x="24" y="55"/>
                        <a:pt x="13" y="77"/>
                      </a:cubicBezTo>
                      <a:cubicBezTo>
                        <a:pt x="1" y="95"/>
                        <a:pt x="19" y="237"/>
                        <a:pt x="50" y="249"/>
                      </a:cubicBezTo>
                      <a:cubicBezTo>
                        <a:pt x="52" y="250"/>
                        <a:pt x="55" y="251"/>
                        <a:pt x="58" y="251"/>
                      </a:cubicBezTo>
                      <a:cubicBezTo>
                        <a:pt x="88" y="251"/>
                        <a:pt x="150" y="204"/>
                        <a:pt x="167" y="181"/>
                      </a:cubicBezTo>
                      <a:cubicBezTo>
                        <a:pt x="185" y="120"/>
                        <a:pt x="185" y="59"/>
                        <a:pt x="161" y="3"/>
                      </a:cubicBezTo>
                      <a:cubicBezTo>
                        <a:pt x="158" y="1"/>
                        <a:pt x="155" y="0"/>
                        <a:pt x="1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85"/>
                <p:cNvSpPr/>
                <p:nvPr/>
              </p:nvSpPr>
              <p:spPr>
                <a:xfrm>
                  <a:off x="5343875" y="1731700"/>
                  <a:ext cx="2600" cy="5300"/>
                </a:xfrm>
                <a:custGeom>
                  <a:rect b="b" l="l" r="r" t="t"/>
                  <a:pathLst>
                    <a:path extrusionOk="0" h="212" w="104">
                      <a:moveTo>
                        <a:pt x="76" y="1"/>
                      </a:moveTo>
                      <a:cubicBezTo>
                        <a:pt x="59" y="1"/>
                        <a:pt x="12" y="35"/>
                        <a:pt x="12" y="63"/>
                      </a:cubicBezTo>
                      <a:cubicBezTo>
                        <a:pt x="12" y="87"/>
                        <a:pt x="0" y="211"/>
                        <a:pt x="21" y="211"/>
                      </a:cubicBezTo>
                      <a:cubicBezTo>
                        <a:pt x="22" y="211"/>
                        <a:pt x="23" y="211"/>
                        <a:pt x="24" y="211"/>
                      </a:cubicBezTo>
                      <a:cubicBezTo>
                        <a:pt x="104" y="174"/>
                        <a:pt x="98" y="14"/>
                        <a:pt x="79" y="2"/>
                      </a:cubicBezTo>
                      <a:cubicBezTo>
                        <a:pt x="78" y="1"/>
                        <a:pt x="77" y="1"/>
                        <a:pt x="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85"/>
                <p:cNvSpPr/>
                <p:nvPr/>
              </p:nvSpPr>
              <p:spPr>
                <a:xfrm>
                  <a:off x="5339292" y="1726059"/>
                  <a:ext cx="3700" cy="6950"/>
                </a:xfrm>
                <a:custGeom>
                  <a:rect b="b" l="l" r="r" t="t"/>
                  <a:pathLst>
                    <a:path extrusionOk="0" h="278" w="148">
                      <a:moveTo>
                        <a:pt x="77" y="1"/>
                      </a:moveTo>
                      <a:cubicBezTo>
                        <a:pt x="43" y="1"/>
                        <a:pt x="6" y="13"/>
                        <a:pt x="6" y="32"/>
                      </a:cubicBezTo>
                      <a:cubicBezTo>
                        <a:pt x="6" y="57"/>
                        <a:pt x="0" y="266"/>
                        <a:pt x="19" y="272"/>
                      </a:cubicBezTo>
                      <a:cubicBezTo>
                        <a:pt x="24" y="275"/>
                        <a:pt x="33" y="277"/>
                        <a:pt x="45" y="277"/>
                      </a:cubicBezTo>
                      <a:cubicBezTo>
                        <a:pt x="74" y="277"/>
                        <a:pt x="114" y="264"/>
                        <a:pt x="123" y="229"/>
                      </a:cubicBezTo>
                      <a:cubicBezTo>
                        <a:pt x="135" y="180"/>
                        <a:pt x="148" y="38"/>
                        <a:pt x="123" y="14"/>
                      </a:cubicBezTo>
                      <a:cubicBezTo>
                        <a:pt x="114" y="5"/>
                        <a:pt x="96" y="1"/>
                        <a:pt x="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85"/>
                <p:cNvSpPr/>
                <p:nvPr/>
              </p:nvSpPr>
              <p:spPr>
                <a:xfrm>
                  <a:off x="5343592" y="1723309"/>
                  <a:ext cx="3550" cy="7125"/>
                </a:xfrm>
                <a:custGeom>
                  <a:rect b="b" l="l" r="r" t="t"/>
                  <a:pathLst>
                    <a:path extrusionOk="0" h="285" w="142">
                      <a:moveTo>
                        <a:pt x="93" y="0"/>
                      </a:moveTo>
                      <a:cubicBezTo>
                        <a:pt x="57" y="0"/>
                        <a:pt x="7" y="58"/>
                        <a:pt x="7" y="93"/>
                      </a:cubicBezTo>
                      <a:cubicBezTo>
                        <a:pt x="1" y="123"/>
                        <a:pt x="0" y="284"/>
                        <a:pt x="28" y="284"/>
                      </a:cubicBezTo>
                      <a:cubicBezTo>
                        <a:pt x="29" y="284"/>
                        <a:pt x="30" y="284"/>
                        <a:pt x="31" y="283"/>
                      </a:cubicBezTo>
                      <a:cubicBezTo>
                        <a:pt x="74" y="271"/>
                        <a:pt x="111" y="240"/>
                        <a:pt x="123" y="197"/>
                      </a:cubicBezTo>
                      <a:cubicBezTo>
                        <a:pt x="136" y="161"/>
                        <a:pt x="142" y="13"/>
                        <a:pt x="99" y="1"/>
                      </a:cubicBezTo>
                      <a:cubicBezTo>
                        <a:pt x="97" y="0"/>
                        <a:pt x="95" y="0"/>
                        <a:pt x="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85"/>
                <p:cNvSpPr/>
                <p:nvPr/>
              </p:nvSpPr>
              <p:spPr>
                <a:xfrm>
                  <a:off x="5282477" y="1726059"/>
                  <a:ext cx="3700" cy="6950"/>
                </a:xfrm>
                <a:custGeom>
                  <a:rect b="b" l="l" r="r" t="t"/>
                  <a:pathLst>
                    <a:path extrusionOk="0" h="278" w="148">
                      <a:moveTo>
                        <a:pt x="71" y="1"/>
                      </a:moveTo>
                      <a:cubicBezTo>
                        <a:pt x="52" y="1"/>
                        <a:pt x="34" y="5"/>
                        <a:pt x="25" y="14"/>
                      </a:cubicBezTo>
                      <a:cubicBezTo>
                        <a:pt x="0" y="38"/>
                        <a:pt x="12" y="180"/>
                        <a:pt x="25" y="229"/>
                      </a:cubicBezTo>
                      <a:cubicBezTo>
                        <a:pt x="34" y="264"/>
                        <a:pt x="71" y="277"/>
                        <a:pt x="101" y="277"/>
                      </a:cubicBezTo>
                      <a:cubicBezTo>
                        <a:pt x="112" y="277"/>
                        <a:pt x="122" y="275"/>
                        <a:pt x="129" y="272"/>
                      </a:cubicBezTo>
                      <a:cubicBezTo>
                        <a:pt x="148" y="266"/>
                        <a:pt x="142" y="57"/>
                        <a:pt x="142" y="32"/>
                      </a:cubicBezTo>
                      <a:cubicBezTo>
                        <a:pt x="142" y="13"/>
                        <a:pt x="105" y="1"/>
                        <a:pt x="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85"/>
                <p:cNvSpPr/>
                <p:nvPr/>
              </p:nvSpPr>
              <p:spPr>
                <a:xfrm>
                  <a:off x="5278327" y="1723434"/>
                  <a:ext cx="3550" cy="7125"/>
                </a:xfrm>
                <a:custGeom>
                  <a:rect b="b" l="l" r="r" t="t"/>
                  <a:pathLst>
                    <a:path extrusionOk="0" h="285" w="142">
                      <a:moveTo>
                        <a:pt x="45" y="0"/>
                      </a:moveTo>
                      <a:cubicBezTo>
                        <a:pt x="42" y="0"/>
                        <a:pt x="40" y="1"/>
                        <a:pt x="37" y="2"/>
                      </a:cubicBezTo>
                      <a:cubicBezTo>
                        <a:pt x="6" y="8"/>
                        <a:pt x="0" y="156"/>
                        <a:pt x="12" y="199"/>
                      </a:cubicBezTo>
                      <a:cubicBezTo>
                        <a:pt x="31" y="235"/>
                        <a:pt x="62" y="266"/>
                        <a:pt x="105" y="285"/>
                      </a:cubicBezTo>
                      <a:cubicBezTo>
                        <a:pt x="105" y="285"/>
                        <a:pt x="106" y="285"/>
                        <a:pt x="107" y="285"/>
                      </a:cubicBezTo>
                      <a:cubicBezTo>
                        <a:pt x="141" y="285"/>
                        <a:pt x="135" y="118"/>
                        <a:pt x="135" y="88"/>
                      </a:cubicBezTo>
                      <a:cubicBezTo>
                        <a:pt x="135" y="60"/>
                        <a:pt x="78" y="0"/>
                        <a:pt x="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456" name="Google Shape;19456;p85"/>
            <p:cNvSpPr/>
            <p:nvPr/>
          </p:nvSpPr>
          <p:spPr>
            <a:xfrm>
              <a:off x="5206775" y="1548900"/>
              <a:ext cx="193800" cy="222950"/>
            </a:xfrm>
            <a:custGeom>
              <a:rect b="b" l="l" r="r" t="t"/>
              <a:pathLst>
                <a:path extrusionOk="0" h="8918" w="7752">
                  <a:moveTo>
                    <a:pt x="3748" y="1"/>
                  </a:moveTo>
                  <a:cubicBezTo>
                    <a:pt x="3379" y="1"/>
                    <a:pt x="2960" y="60"/>
                    <a:pt x="2502" y="220"/>
                  </a:cubicBezTo>
                  <a:cubicBezTo>
                    <a:pt x="670" y="853"/>
                    <a:pt x="0" y="3460"/>
                    <a:pt x="738" y="5888"/>
                  </a:cubicBezTo>
                  <a:cubicBezTo>
                    <a:pt x="1482" y="8322"/>
                    <a:pt x="2889" y="8918"/>
                    <a:pt x="2889" y="8918"/>
                  </a:cubicBezTo>
                  <a:cubicBezTo>
                    <a:pt x="1869" y="7615"/>
                    <a:pt x="1832" y="5525"/>
                    <a:pt x="1832" y="5525"/>
                  </a:cubicBezTo>
                  <a:lnTo>
                    <a:pt x="1832" y="5525"/>
                  </a:lnTo>
                  <a:cubicBezTo>
                    <a:pt x="2041" y="6459"/>
                    <a:pt x="2644" y="6914"/>
                    <a:pt x="2644" y="6914"/>
                  </a:cubicBezTo>
                  <a:cubicBezTo>
                    <a:pt x="2183" y="6422"/>
                    <a:pt x="2115" y="4941"/>
                    <a:pt x="2644" y="4695"/>
                  </a:cubicBezTo>
                  <a:cubicBezTo>
                    <a:pt x="3172" y="4449"/>
                    <a:pt x="4229" y="3779"/>
                    <a:pt x="4229" y="3779"/>
                  </a:cubicBezTo>
                  <a:lnTo>
                    <a:pt x="4229" y="3779"/>
                  </a:lnTo>
                  <a:cubicBezTo>
                    <a:pt x="3947" y="4308"/>
                    <a:pt x="3277" y="4621"/>
                    <a:pt x="3277" y="4621"/>
                  </a:cubicBezTo>
                  <a:cubicBezTo>
                    <a:pt x="4826" y="4375"/>
                    <a:pt x="5287" y="3460"/>
                    <a:pt x="5287" y="3460"/>
                  </a:cubicBezTo>
                  <a:cubicBezTo>
                    <a:pt x="5287" y="3460"/>
                    <a:pt x="6375" y="4375"/>
                    <a:pt x="5987" y="6490"/>
                  </a:cubicBezTo>
                  <a:cubicBezTo>
                    <a:pt x="6264" y="6109"/>
                    <a:pt x="6436" y="5654"/>
                    <a:pt x="6479" y="5187"/>
                  </a:cubicBezTo>
                  <a:cubicBezTo>
                    <a:pt x="6479" y="5138"/>
                    <a:pt x="6479" y="5088"/>
                    <a:pt x="6485" y="5045"/>
                  </a:cubicBezTo>
                  <a:cubicBezTo>
                    <a:pt x="6485" y="4961"/>
                    <a:pt x="6489" y="4922"/>
                    <a:pt x="6493" y="4922"/>
                  </a:cubicBezTo>
                  <a:lnTo>
                    <a:pt x="6493" y="4922"/>
                  </a:lnTo>
                  <a:cubicBezTo>
                    <a:pt x="6534" y="4922"/>
                    <a:pt x="6671" y="7783"/>
                    <a:pt x="5569" y="8918"/>
                  </a:cubicBezTo>
                  <a:cubicBezTo>
                    <a:pt x="5569" y="8918"/>
                    <a:pt x="7610" y="7725"/>
                    <a:pt x="7678" y="5045"/>
                  </a:cubicBezTo>
                  <a:cubicBezTo>
                    <a:pt x="7752" y="2365"/>
                    <a:pt x="7192" y="608"/>
                    <a:pt x="5533" y="540"/>
                  </a:cubicBezTo>
                  <a:cubicBezTo>
                    <a:pt x="5533" y="540"/>
                    <a:pt x="4858" y="1"/>
                    <a:pt x="3748"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57" name="Google Shape;19457;p85"/>
          <p:cNvGrpSpPr/>
          <p:nvPr/>
        </p:nvGrpSpPr>
        <p:grpSpPr>
          <a:xfrm>
            <a:off x="6644350" y="1548975"/>
            <a:ext cx="389275" cy="1356650"/>
            <a:chOff x="6644350" y="1548975"/>
            <a:chExt cx="389275" cy="1356650"/>
          </a:xfrm>
        </p:grpSpPr>
        <p:sp>
          <p:nvSpPr>
            <p:cNvPr id="19458" name="Google Shape;19458;p85"/>
            <p:cNvSpPr/>
            <p:nvPr/>
          </p:nvSpPr>
          <p:spPr>
            <a:xfrm>
              <a:off x="6746525" y="1620325"/>
              <a:ext cx="178750" cy="170600"/>
            </a:xfrm>
            <a:custGeom>
              <a:rect b="b" l="l" r="r" t="t"/>
              <a:pathLst>
                <a:path extrusionOk="0" h="6824" w="7150">
                  <a:moveTo>
                    <a:pt x="3572" y="0"/>
                  </a:moveTo>
                  <a:lnTo>
                    <a:pt x="1" y="2109"/>
                  </a:lnTo>
                  <a:cubicBezTo>
                    <a:pt x="1" y="2109"/>
                    <a:pt x="794" y="5114"/>
                    <a:pt x="247" y="6823"/>
                  </a:cubicBezTo>
                  <a:lnTo>
                    <a:pt x="7150" y="6823"/>
                  </a:lnTo>
                  <a:cubicBezTo>
                    <a:pt x="7150" y="6823"/>
                    <a:pt x="6867" y="5077"/>
                    <a:pt x="7150" y="2188"/>
                  </a:cubicBezTo>
                  <a:lnTo>
                    <a:pt x="357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59" name="Google Shape;19459;p85"/>
            <p:cNvGrpSpPr/>
            <p:nvPr/>
          </p:nvGrpSpPr>
          <p:grpSpPr>
            <a:xfrm>
              <a:off x="6644350" y="1606500"/>
              <a:ext cx="389275" cy="1299125"/>
              <a:chOff x="6644350" y="1606500"/>
              <a:chExt cx="389275" cy="1299125"/>
            </a:xfrm>
          </p:grpSpPr>
          <p:sp>
            <p:nvSpPr>
              <p:cNvPr id="19460" name="Google Shape;19460;p85"/>
              <p:cNvSpPr/>
              <p:nvPr/>
            </p:nvSpPr>
            <p:spPr>
              <a:xfrm>
                <a:off x="6774350" y="1606500"/>
                <a:ext cx="129250" cy="165675"/>
              </a:xfrm>
              <a:custGeom>
                <a:rect b="b" l="l" r="r" t="t"/>
                <a:pathLst>
                  <a:path extrusionOk="0" h="6627" w="5170">
                    <a:moveTo>
                      <a:pt x="2588" y="0"/>
                    </a:moveTo>
                    <a:cubicBezTo>
                      <a:pt x="50" y="0"/>
                      <a:pt x="0" y="1082"/>
                      <a:pt x="191" y="3221"/>
                    </a:cubicBezTo>
                    <a:cubicBezTo>
                      <a:pt x="382" y="5360"/>
                      <a:pt x="1691" y="6626"/>
                      <a:pt x="2588" y="6626"/>
                    </a:cubicBezTo>
                    <a:cubicBezTo>
                      <a:pt x="3480" y="6626"/>
                      <a:pt x="4795" y="5360"/>
                      <a:pt x="4979" y="3221"/>
                    </a:cubicBezTo>
                    <a:cubicBezTo>
                      <a:pt x="5170" y="1082"/>
                      <a:pt x="5121" y="0"/>
                      <a:pt x="2588"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85"/>
              <p:cNvSpPr/>
              <p:nvPr/>
            </p:nvSpPr>
            <p:spPr>
              <a:xfrm>
                <a:off x="6644350" y="1721575"/>
                <a:ext cx="389275" cy="1184050"/>
              </a:xfrm>
              <a:custGeom>
                <a:rect b="b" l="l" r="r" t="t"/>
                <a:pathLst>
                  <a:path extrusionOk="0" h="47362" w="15571">
                    <a:moveTo>
                      <a:pt x="9374" y="1"/>
                    </a:moveTo>
                    <a:lnTo>
                      <a:pt x="7788" y="38"/>
                    </a:lnTo>
                    <a:lnTo>
                      <a:pt x="6202" y="7"/>
                    </a:lnTo>
                    <a:lnTo>
                      <a:pt x="6202" y="7"/>
                    </a:lnTo>
                    <a:cubicBezTo>
                      <a:pt x="6202" y="7"/>
                      <a:pt x="6270" y="1525"/>
                      <a:pt x="6202" y="1771"/>
                    </a:cubicBezTo>
                    <a:cubicBezTo>
                      <a:pt x="6129" y="2017"/>
                      <a:pt x="5957" y="2367"/>
                      <a:pt x="5287" y="2576"/>
                    </a:cubicBezTo>
                    <a:cubicBezTo>
                      <a:pt x="4617" y="2792"/>
                      <a:pt x="3910" y="2718"/>
                      <a:pt x="3098" y="3216"/>
                    </a:cubicBezTo>
                    <a:cubicBezTo>
                      <a:pt x="2287" y="3707"/>
                      <a:pt x="2078" y="5680"/>
                      <a:pt x="2078" y="6947"/>
                    </a:cubicBezTo>
                    <a:cubicBezTo>
                      <a:pt x="2078" y="8213"/>
                      <a:pt x="1973" y="11034"/>
                      <a:pt x="1728" y="12128"/>
                    </a:cubicBezTo>
                    <a:cubicBezTo>
                      <a:pt x="1482" y="13216"/>
                      <a:pt x="812" y="16179"/>
                      <a:pt x="775" y="17058"/>
                    </a:cubicBezTo>
                    <a:cubicBezTo>
                      <a:pt x="738" y="17937"/>
                      <a:pt x="424" y="19173"/>
                      <a:pt x="351" y="19701"/>
                    </a:cubicBezTo>
                    <a:cubicBezTo>
                      <a:pt x="283" y="20230"/>
                      <a:pt x="0" y="22234"/>
                      <a:pt x="209" y="22658"/>
                    </a:cubicBezTo>
                    <a:cubicBezTo>
                      <a:pt x="681" y="23602"/>
                      <a:pt x="1024" y="23870"/>
                      <a:pt x="1191" y="23870"/>
                    </a:cubicBezTo>
                    <a:cubicBezTo>
                      <a:pt x="1276" y="23870"/>
                      <a:pt x="1316" y="23800"/>
                      <a:pt x="1303" y="23715"/>
                    </a:cubicBezTo>
                    <a:cubicBezTo>
                      <a:pt x="1267" y="23469"/>
                      <a:pt x="984" y="22977"/>
                      <a:pt x="916" y="22486"/>
                    </a:cubicBezTo>
                    <a:cubicBezTo>
                      <a:pt x="862" y="22089"/>
                      <a:pt x="943" y="21530"/>
                      <a:pt x="1031" y="21530"/>
                    </a:cubicBezTo>
                    <a:cubicBezTo>
                      <a:pt x="1052" y="21530"/>
                      <a:pt x="1074" y="21562"/>
                      <a:pt x="1094" y="21637"/>
                    </a:cubicBezTo>
                    <a:cubicBezTo>
                      <a:pt x="1187" y="21980"/>
                      <a:pt x="1308" y="22847"/>
                      <a:pt x="1484" y="22847"/>
                    </a:cubicBezTo>
                    <a:cubicBezTo>
                      <a:pt x="1507" y="22847"/>
                      <a:pt x="1531" y="22832"/>
                      <a:pt x="1555" y="22799"/>
                    </a:cubicBezTo>
                    <a:cubicBezTo>
                      <a:pt x="1771" y="22522"/>
                      <a:pt x="1838" y="21391"/>
                      <a:pt x="1838" y="20832"/>
                    </a:cubicBezTo>
                    <a:cubicBezTo>
                      <a:pt x="1838" y="20267"/>
                      <a:pt x="1555" y="19701"/>
                      <a:pt x="1592" y="19142"/>
                    </a:cubicBezTo>
                    <a:cubicBezTo>
                      <a:pt x="1629" y="18576"/>
                      <a:pt x="2932" y="15226"/>
                      <a:pt x="3178" y="13819"/>
                    </a:cubicBezTo>
                    <a:cubicBezTo>
                      <a:pt x="3424" y="12411"/>
                      <a:pt x="3774" y="8569"/>
                      <a:pt x="3774" y="8569"/>
                    </a:cubicBezTo>
                    <a:cubicBezTo>
                      <a:pt x="3916" y="9448"/>
                      <a:pt x="4481" y="10579"/>
                      <a:pt x="4518" y="12233"/>
                    </a:cubicBezTo>
                    <a:cubicBezTo>
                      <a:pt x="4549" y="13886"/>
                      <a:pt x="3104" y="16603"/>
                      <a:pt x="2828" y="18890"/>
                    </a:cubicBezTo>
                    <a:cubicBezTo>
                      <a:pt x="2545" y="21182"/>
                      <a:pt x="3356" y="27981"/>
                      <a:pt x="3670" y="30556"/>
                    </a:cubicBezTo>
                    <a:cubicBezTo>
                      <a:pt x="3990" y="33126"/>
                      <a:pt x="3320" y="35806"/>
                      <a:pt x="3565" y="37355"/>
                    </a:cubicBezTo>
                    <a:cubicBezTo>
                      <a:pt x="3811" y="38903"/>
                      <a:pt x="4623" y="42671"/>
                      <a:pt x="4623" y="43200"/>
                    </a:cubicBezTo>
                    <a:cubicBezTo>
                      <a:pt x="4623" y="43729"/>
                      <a:pt x="4586" y="44190"/>
                      <a:pt x="4727" y="44540"/>
                    </a:cubicBezTo>
                    <a:cubicBezTo>
                      <a:pt x="4869" y="44890"/>
                      <a:pt x="4408" y="45456"/>
                      <a:pt x="4266" y="46058"/>
                    </a:cubicBezTo>
                    <a:cubicBezTo>
                      <a:pt x="4119" y="46654"/>
                      <a:pt x="4512" y="47361"/>
                      <a:pt x="5145" y="47361"/>
                    </a:cubicBezTo>
                    <a:cubicBezTo>
                      <a:pt x="5778" y="47361"/>
                      <a:pt x="6374" y="46833"/>
                      <a:pt x="6276" y="46378"/>
                    </a:cubicBezTo>
                    <a:cubicBezTo>
                      <a:pt x="6172" y="45917"/>
                      <a:pt x="6166" y="44792"/>
                      <a:pt x="6239" y="44190"/>
                    </a:cubicBezTo>
                    <a:cubicBezTo>
                      <a:pt x="6307" y="43593"/>
                      <a:pt x="5957" y="43274"/>
                      <a:pt x="5957" y="42714"/>
                    </a:cubicBezTo>
                    <a:cubicBezTo>
                      <a:pt x="5957" y="42149"/>
                      <a:pt x="6166" y="37988"/>
                      <a:pt x="6190" y="34668"/>
                    </a:cubicBezTo>
                    <a:cubicBezTo>
                      <a:pt x="6202" y="33261"/>
                      <a:pt x="6565" y="32179"/>
                      <a:pt x="6946" y="28983"/>
                    </a:cubicBezTo>
                    <a:cubicBezTo>
                      <a:pt x="7321" y="25786"/>
                      <a:pt x="7788" y="21182"/>
                      <a:pt x="7788" y="21182"/>
                    </a:cubicBezTo>
                    <a:cubicBezTo>
                      <a:pt x="7788" y="21182"/>
                      <a:pt x="8255" y="25786"/>
                      <a:pt x="8636" y="28983"/>
                    </a:cubicBezTo>
                    <a:cubicBezTo>
                      <a:pt x="9011" y="32173"/>
                      <a:pt x="9374" y="33255"/>
                      <a:pt x="9386" y="34668"/>
                    </a:cubicBezTo>
                    <a:cubicBezTo>
                      <a:pt x="9411" y="37988"/>
                      <a:pt x="9620" y="42149"/>
                      <a:pt x="9620" y="42714"/>
                    </a:cubicBezTo>
                    <a:cubicBezTo>
                      <a:pt x="9620" y="43274"/>
                      <a:pt x="9270" y="43593"/>
                      <a:pt x="9337" y="44190"/>
                    </a:cubicBezTo>
                    <a:cubicBezTo>
                      <a:pt x="9411" y="44792"/>
                      <a:pt x="9411" y="45917"/>
                      <a:pt x="9300" y="46378"/>
                    </a:cubicBezTo>
                    <a:cubicBezTo>
                      <a:pt x="9196" y="46833"/>
                      <a:pt x="9798" y="47361"/>
                      <a:pt x="10431" y="47361"/>
                    </a:cubicBezTo>
                    <a:cubicBezTo>
                      <a:pt x="11064" y="47361"/>
                      <a:pt x="11452" y="46661"/>
                      <a:pt x="11310" y="46058"/>
                    </a:cubicBezTo>
                    <a:cubicBezTo>
                      <a:pt x="11169" y="45456"/>
                      <a:pt x="10714" y="44897"/>
                      <a:pt x="10849" y="44540"/>
                    </a:cubicBezTo>
                    <a:cubicBezTo>
                      <a:pt x="10991" y="44190"/>
                      <a:pt x="10954" y="43729"/>
                      <a:pt x="10954" y="43200"/>
                    </a:cubicBezTo>
                    <a:cubicBezTo>
                      <a:pt x="10954" y="42671"/>
                      <a:pt x="11765" y="38897"/>
                      <a:pt x="12011" y="37355"/>
                    </a:cubicBezTo>
                    <a:cubicBezTo>
                      <a:pt x="12257" y="35806"/>
                      <a:pt x="11593" y="33126"/>
                      <a:pt x="11907" y="30556"/>
                    </a:cubicBezTo>
                    <a:cubicBezTo>
                      <a:pt x="12220" y="27981"/>
                      <a:pt x="13031" y="21182"/>
                      <a:pt x="12755" y="18890"/>
                    </a:cubicBezTo>
                    <a:cubicBezTo>
                      <a:pt x="12472" y="16603"/>
                      <a:pt x="11028" y="13886"/>
                      <a:pt x="11064" y="12233"/>
                    </a:cubicBezTo>
                    <a:cubicBezTo>
                      <a:pt x="11095" y="10579"/>
                      <a:pt x="11661" y="9448"/>
                      <a:pt x="11802" y="8569"/>
                    </a:cubicBezTo>
                    <a:cubicBezTo>
                      <a:pt x="11802" y="8569"/>
                      <a:pt x="12152" y="12411"/>
                      <a:pt x="12398" y="13819"/>
                    </a:cubicBezTo>
                    <a:cubicBezTo>
                      <a:pt x="12644" y="15226"/>
                      <a:pt x="13947" y="18576"/>
                      <a:pt x="13984" y="19142"/>
                    </a:cubicBezTo>
                    <a:cubicBezTo>
                      <a:pt x="14021" y="19701"/>
                      <a:pt x="13738" y="20267"/>
                      <a:pt x="13738" y="20832"/>
                    </a:cubicBezTo>
                    <a:cubicBezTo>
                      <a:pt x="13738" y="21391"/>
                      <a:pt x="13812" y="22522"/>
                      <a:pt x="14021" y="22799"/>
                    </a:cubicBezTo>
                    <a:cubicBezTo>
                      <a:pt x="14045" y="22832"/>
                      <a:pt x="14069" y="22847"/>
                      <a:pt x="14091" y="22847"/>
                    </a:cubicBezTo>
                    <a:cubicBezTo>
                      <a:pt x="14262" y="22847"/>
                      <a:pt x="14384" y="21985"/>
                      <a:pt x="14482" y="21637"/>
                    </a:cubicBezTo>
                    <a:cubicBezTo>
                      <a:pt x="14504" y="21562"/>
                      <a:pt x="14526" y="21530"/>
                      <a:pt x="14548" y="21530"/>
                    </a:cubicBezTo>
                    <a:cubicBezTo>
                      <a:pt x="14638" y="21530"/>
                      <a:pt x="14715" y="22089"/>
                      <a:pt x="14660" y="22486"/>
                    </a:cubicBezTo>
                    <a:cubicBezTo>
                      <a:pt x="14587" y="22977"/>
                      <a:pt x="14304" y="23469"/>
                      <a:pt x="14273" y="23721"/>
                    </a:cubicBezTo>
                    <a:cubicBezTo>
                      <a:pt x="14263" y="23804"/>
                      <a:pt x="14302" y="23872"/>
                      <a:pt x="14387" y="23872"/>
                    </a:cubicBezTo>
                    <a:cubicBezTo>
                      <a:pt x="14553" y="23872"/>
                      <a:pt x="14894" y="23606"/>
                      <a:pt x="15367" y="22664"/>
                    </a:cubicBezTo>
                    <a:cubicBezTo>
                      <a:pt x="15570" y="22234"/>
                      <a:pt x="15287" y="20230"/>
                      <a:pt x="15220" y="19701"/>
                    </a:cubicBezTo>
                    <a:cubicBezTo>
                      <a:pt x="15152" y="19173"/>
                      <a:pt x="14832" y="17937"/>
                      <a:pt x="14796" y="17058"/>
                    </a:cubicBezTo>
                    <a:cubicBezTo>
                      <a:pt x="14759" y="16173"/>
                      <a:pt x="14095" y="13216"/>
                      <a:pt x="13843" y="12122"/>
                    </a:cubicBezTo>
                    <a:cubicBezTo>
                      <a:pt x="13597" y="11034"/>
                      <a:pt x="13492" y="8213"/>
                      <a:pt x="13492" y="6947"/>
                    </a:cubicBezTo>
                    <a:cubicBezTo>
                      <a:pt x="13492" y="5674"/>
                      <a:pt x="13283" y="3701"/>
                      <a:pt x="12472" y="3209"/>
                    </a:cubicBezTo>
                    <a:cubicBezTo>
                      <a:pt x="11661" y="2718"/>
                      <a:pt x="10954" y="2785"/>
                      <a:pt x="10290" y="2576"/>
                    </a:cubicBezTo>
                    <a:cubicBezTo>
                      <a:pt x="9620" y="2367"/>
                      <a:pt x="9442" y="2011"/>
                      <a:pt x="9374" y="1765"/>
                    </a:cubicBezTo>
                    <a:cubicBezTo>
                      <a:pt x="9300" y="1519"/>
                      <a:pt x="9374" y="1"/>
                      <a:pt x="9374"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62" name="Google Shape;19462;p85"/>
            <p:cNvGrpSpPr/>
            <p:nvPr/>
          </p:nvGrpSpPr>
          <p:grpSpPr>
            <a:xfrm>
              <a:off x="6644800" y="1661800"/>
              <a:ext cx="381750" cy="1218925"/>
              <a:chOff x="6644800" y="1661800"/>
              <a:chExt cx="381750" cy="1218925"/>
            </a:xfrm>
          </p:grpSpPr>
          <p:grpSp>
            <p:nvGrpSpPr>
              <p:cNvPr id="19463" name="Google Shape;19463;p85"/>
              <p:cNvGrpSpPr/>
              <p:nvPr/>
            </p:nvGrpSpPr>
            <p:grpSpPr>
              <a:xfrm>
                <a:off x="6739925" y="1838600"/>
                <a:ext cx="198100" cy="161275"/>
                <a:chOff x="6739925" y="1838600"/>
                <a:chExt cx="198100" cy="161275"/>
              </a:xfrm>
            </p:grpSpPr>
            <p:sp>
              <p:nvSpPr>
                <p:cNvPr id="19464" name="Google Shape;19464;p85"/>
                <p:cNvSpPr/>
                <p:nvPr/>
              </p:nvSpPr>
              <p:spPr>
                <a:xfrm>
                  <a:off x="6739925" y="1838600"/>
                  <a:ext cx="99000" cy="161275"/>
                </a:xfrm>
                <a:custGeom>
                  <a:rect b="b" l="l" r="r" t="t"/>
                  <a:pathLst>
                    <a:path extrusionOk="0" h="6451" w="3960">
                      <a:moveTo>
                        <a:pt x="2257" y="1"/>
                      </a:moveTo>
                      <a:cubicBezTo>
                        <a:pt x="1805" y="1"/>
                        <a:pt x="1347" y="144"/>
                        <a:pt x="1003" y="514"/>
                      </a:cubicBezTo>
                      <a:cubicBezTo>
                        <a:pt x="1" y="1583"/>
                        <a:pt x="406" y="4817"/>
                        <a:pt x="1003" y="5880"/>
                      </a:cubicBezTo>
                      <a:cubicBezTo>
                        <a:pt x="1224" y="6270"/>
                        <a:pt x="1638" y="6451"/>
                        <a:pt x="2090" y="6451"/>
                      </a:cubicBezTo>
                      <a:cubicBezTo>
                        <a:pt x="2870" y="6451"/>
                        <a:pt x="3761" y="5913"/>
                        <a:pt x="3959" y="4983"/>
                      </a:cubicBezTo>
                      <a:lnTo>
                        <a:pt x="3959" y="975"/>
                      </a:lnTo>
                      <a:cubicBezTo>
                        <a:pt x="3959" y="519"/>
                        <a:pt x="3119" y="1"/>
                        <a:pt x="2257"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85"/>
                <p:cNvSpPr/>
                <p:nvPr/>
              </p:nvSpPr>
              <p:spPr>
                <a:xfrm>
                  <a:off x="6766200" y="1853800"/>
                  <a:ext cx="72725" cy="127000"/>
                </a:xfrm>
                <a:custGeom>
                  <a:rect b="b" l="l" r="r" t="t"/>
                  <a:pathLst>
                    <a:path extrusionOk="0" h="5080" w="2909">
                      <a:moveTo>
                        <a:pt x="1060" y="0"/>
                      </a:moveTo>
                      <a:cubicBezTo>
                        <a:pt x="994" y="0"/>
                        <a:pt x="932" y="5"/>
                        <a:pt x="874" y="17"/>
                      </a:cubicBezTo>
                      <a:cubicBezTo>
                        <a:pt x="831" y="29"/>
                        <a:pt x="812" y="84"/>
                        <a:pt x="849" y="115"/>
                      </a:cubicBezTo>
                      <a:cubicBezTo>
                        <a:pt x="1027" y="262"/>
                        <a:pt x="1218" y="299"/>
                        <a:pt x="1439" y="355"/>
                      </a:cubicBezTo>
                      <a:cubicBezTo>
                        <a:pt x="1783" y="447"/>
                        <a:pt x="1882" y="742"/>
                        <a:pt x="2103" y="963"/>
                      </a:cubicBezTo>
                      <a:cubicBezTo>
                        <a:pt x="2201" y="1068"/>
                        <a:pt x="2318" y="1148"/>
                        <a:pt x="2447" y="1215"/>
                      </a:cubicBezTo>
                      <a:cubicBezTo>
                        <a:pt x="2312" y="1234"/>
                        <a:pt x="2183" y="1270"/>
                        <a:pt x="2060" y="1338"/>
                      </a:cubicBezTo>
                      <a:cubicBezTo>
                        <a:pt x="1753" y="1498"/>
                        <a:pt x="1500" y="1713"/>
                        <a:pt x="1218" y="1910"/>
                      </a:cubicBezTo>
                      <a:cubicBezTo>
                        <a:pt x="855" y="2156"/>
                        <a:pt x="480" y="2199"/>
                        <a:pt x="74" y="2322"/>
                      </a:cubicBezTo>
                      <a:cubicBezTo>
                        <a:pt x="1" y="2346"/>
                        <a:pt x="13" y="2457"/>
                        <a:pt x="93" y="2457"/>
                      </a:cubicBezTo>
                      <a:cubicBezTo>
                        <a:pt x="116" y="2458"/>
                        <a:pt x="139" y="2458"/>
                        <a:pt x="163" y="2458"/>
                      </a:cubicBezTo>
                      <a:cubicBezTo>
                        <a:pt x="579" y="2458"/>
                        <a:pt x="967" y="2304"/>
                        <a:pt x="1322" y="2094"/>
                      </a:cubicBezTo>
                      <a:cubicBezTo>
                        <a:pt x="1568" y="1947"/>
                        <a:pt x="1814" y="1768"/>
                        <a:pt x="2072" y="1639"/>
                      </a:cubicBezTo>
                      <a:lnTo>
                        <a:pt x="2072" y="1639"/>
                      </a:lnTo>
                      <a:cubicBezTo>
                        <a:pt x="2029" y="1713"/>
                        <a:pt x="1986" y="1793"/>
                        <a:pt x="1955" y="1879"/>
                      </a:cubicBezTo>
                      <a:cubicBezTo>
                        <a:pt x="1906" y="2014"/>
                        <a:pt x="1882" y="2156"/>
                        <a:pt x="1875" y="2303"/>
                      </a:cubicBezTo>
                      <a:cubicBezTo>
                        <a:pt x="1839" y="2703"/>
                        <a:pt x="1642" y="2875"/>
                        <a:pt x="1365" y="3127"/>
                      </a:cubicBezTo>
                      <a:cubicBezTo>
                        <a:pt x="1021" y="3440"/>
                        <a:pt x="548" y="3729"/>
                        <a:pt x="308" y="4129"/>
                      </a:cubicBezTo>
                      <a:cubicBezTo>
                        <a:pt x="275" y="4190"/>
                        <a:pt x="322" y="4266"/>
                        <a:pt x="391" y="4266"/>
                      </a:cubicBezTo>
                      <a:cubicBezTo>
                        <a:pt x="398" y="4266"/>
                        <a:pt x="405" y="4266"/>
                        <a:pt x="413" y="4264"/>
                      </a:cubicBezTo>
                      <a:cubicBezTo>
                        <a:pt x="720" y="4159"/>
                        <a:pt x="935" y="3920"/>
                        <a:pt x="1181" y="3705"/>
                      </a:cubicBezTo>
                      <a:cubicBezTo>
                        <a:pt x="1445" y="3465"/>
                        <a:pt x="1796" y="3176"/>
                        <a:pt x="1974" y="2856"/>
                      </a:cubicBezTo>
                      <a:cubicBezTo>
                        <a:pt x="2152" y="2543"/>
                        <a:pt x="2084" y="2180"/>
                        <a:pt x="2244" y="1854"/>
                      </a:cubicBezTo>
                      <a:cubicBezTo>
                        <a:pt x="2293" y="1756"/>
                        <a:pt x="2361" y="1664"/>
                        <a:pt x="2441" y="1590"/>
                      </a:cubicBezTo>
                      <a:lnTo>
                        <a:pt x="2441" y="1590"/>
                      </a:lnTo>
                      <a:cubicBezTo>
                        <a:pt x="2318" y="1842"/>
                        <a:pt x="2281" y="2149"/>
                        <a:pt x="2293" y="2463"/>
                      </a:cubicBezTo>
                      <a:cubicBezTo>
                        <a:pt x="2306" y="3022"/>
                        <a:pt x="2355" y="3483"/>
                        <a:pt x="2103" y="4000"/>
                      </a:cubicBezTo>
                      <a:cubicBezTo>
                        <a:pt x="1931" y="4362"/>
                        <a:pt x="1611" y="4627"/>
                        <a:pt x="1414" y="4971"/>
                      </a:cubicBezTo>
                      <a:cubicBezTo>
                        <a:pt x="1388" y="5014"/>
                        <a:pt x="1422" y="5080"/>
                        <a:pt x="1467" y="5080"/>
                      </a:cubicBezTo>
                      <a:cubicBezTo>
                        <a:pt x="1474" y="5080"/>
                        <a:pt x="1481" y="5078"/>
                        <a:pt x="1488" y="5075"/>
                      </a:cubicBezTo>
                      <a:cubicBezTo>
                        <a:pt x="2035" y="4848"/>
                        <a:pt x="2367" y="4239"/>
                        <a:pt x="2539" y="3698"/>
                      </a:cubicBezTo>
                      <a:cubicBezTo>
                        <a:pt x="2742" y="3078"/>
                        <a:pt x="2324" y="2039"/>
                        <a:pt x="2711" y="1473"/>
                      </a:cubicBezTo>
                      <a:cubicBezTo>
                        <a:pt x="2779" y="1473"/>
                        <a:pt x="2840" y="1486"/>
                        <a:pt x="2908" y="1498"/>
                      </a:cubicBezTo>
                      <a:lnTo>
                        <a:pt x="2908" y="1006"/>
                      </a:lnTo>
                      <a:cubicBezTo>
                        <a:pt x="2877" y="1006"/>
                        <a:pt x="2853" y="1012"/>
                        <a:pt x="2828" y="1018"/>
                      </a:cubicBezTo>
                      <a:cubicBezTo>
                        <a:pt x="2545" y="809"/>
                        <a:pt x="2250" y="619"/>
                        <a:pt x="1998" y="355"/>
                      </a:cubicBezTo>
                      <a:cubicBezTo>
                        <a:pt x="1788" y="139"/>
                        <a:pt x="1392" y="0"/>
                        <a:pt x="1060" y="0"/>
                      </a:cubicBez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85"/>
                <p:cNvSpPr/>
                <p:nvPr/>
              </p:nvSpPr>
              <p:spPr>
                <a:xfrm>
                  <a:off x="6839200" y="1838600"/>
                  <a:ext cx="98825" cy="161275"/>
                </a:xfrm>
                <a:custGeom>
                  <a:rect b="b" l="l" r="r" t="t"/>
                  <a:pathLst>
                    <a:path extrusionOk="0" h="6451" w="3953">
                      <a:moveTo>
                        <a:pt x="1698" y="1"/>
                      </a:moveTo>
                      <a:cubicBezTo>
                        <a:pt x="838" y="1"/>
                        <a:pt x="0" y="519"/>
                        <a:pt x="0" y="975"/>
                      </a:cubicBezTo>
                      <a:lnTo>
                        <a:pt x="0" y="4983"/>
                      </a:lnTo>
                      <a:cubicBezTo>
                        <a:pt x="195" y="5913"/>
                        <a:pt x="1084" y="6451"/>
                        <a:pt x="1864" y="6451"/>
                      </a:cubicBezTo>
                      <a:cubicBezTo>
                        <a:pt x="2315" y="6451"/>
                        <a:pt x="2730" y="6270"/>
                        <a:pt x="2951" y="5880"/>
                      </a:cubicBezTo>
                      <a:cubicBezTo>
                        <a:pt x="3553" y="4817"/>
                        <a:pt x="3953" y="1583"/>
                        <a:pt x="2951" y="514"/>
                      </a:cubicBezTo>
                      <a:cubicBezTo>
                        <a:pt x="2606" y="144"/>
                        <a:pt x="2149" y="1"/>
                        <a:pt x="1698"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85"/>
                <p:cNvSpPr/>
                <p:nvPr/>
              </p:nvSpPr>
              <p:spPr>
                <a:xfrm>
                  <a:off x="6839200" y="1853800"/>
                  <a:ext cx="72700" cy="127000"/>
                </a:xfrm>
                <a:custGeom>
                  <a:rect b="b" l="l" r="r" t="t"/>
                  <a:pathLst>
                    <a:path extrusionOk="0" h="5080" w="2908">
                      <a:moveTo>
                        <a:pt x="1845" y="0"/>
                      </a:moveTo>
                      <a:cubicBezTo>
                        <a:pt x="1517" y="0"/>
                        <a:pt x="1121" y="139"/>
                        <a:pt x="910" y="355"/>
                      </a:cubicBezTo>
                      <a:cubicBezTo>
                        <a:pt x="652" y="619"/>
                        <a:pt x="363" y="809"/>
                        <a:pt x="74" y="1018"/>
                      </a:cubicBezTo>
                      <a:cubicBezTo>
                        <a:pt x="50" y="1012"/>
                        <a:pt x="25" y="1006"/>
                        <a:pt x="0" y="1006"/>
                      </a:cubicBezTo>
                      <a:lnTo>
                        <a:pt x="0" y="1498"/>
                      </a:lnTo>
                      <a:cubicBezTo>
                        <a:pt x="62" y="1486"/>
                        <a:pt x="129" y="1479"/>
                        <a:pt x="191" y="1479"/>
                      </a:cubicBezTo>
                      <a:cubicBezTo>
                        <a:pt x="578" y="2045"/>
                        <a:pt x="166" y="3084"/>
                        <a:pt x="363" y="3711"/>
                      </a:cubicBezTo>
                      <a:cubicBezTo>
                        <a:pt x="541" y="4245"/>
                        <a:pt x="867" y="4848"/>
                        <a:pt x="1420" y="5075"/>
                      </a:cubicBezTo>
                      <a:cubicBezTo>
                        <a:pt x="1427" y="5078"/>
                        <a:pt x="1434" y="5080"/>
                        <a:pt x="1441" y="5080"/>
                      </a:cubicBezTo>
                      <a:cubicBezTo>
                        <a:pt x="1487" y="5080"/>
                        <a:pt x="1521" y="5014"/>
                        <a:pt x="1494" y="4971"/>
                      </a:cubicBezTo>
                      <a:cubicBezTo>
                        <a:pt x="1291" y="4627"/>
                        <a:pt x="978" y="4362"/>
                        <a:pt x="806" y="4000"/>
                      </a:cubicBezTo>
                      <a:cubicBezTo>
                        <a:pt x="554" y="3483"/>
                        <a:pt x="603" y="3022"/>
                        <a:pt x="615" y="2463"/>
                      </a:cubicBezTo>
                      <a:cubicBezTo>
                        <a:pt x="627" y="2149"/>
                        <a:pt x="590" y="1842"/>
                        <a:pt x="468" y="1590"/>
                      </a:cubicBezTo>
                      <a:lnTo>
                        <a:pt x="468" y="1590"/>
                      </a:lnTo>
                      <a:cubicBezTo>
                        <a:pt x="547" y="1664"/>
                        <a:pt x="615" y="1756"/>
                        <a:pt x="664" y="1854"/>
                      </a:cubicBezTo>
                      <a:cubicBezTo>
                        <a:pt x="824" y="2180"/>
                        <a:pt x="756" y="2543"/>
                        <a:pt x="935" y="2856"/>
                      </a:cubicBezTo>
                      <a:cubicBezTo>
                        <a:pt x="1113" y="3176"/>
                        <a:pt x="1463" y="3465"/>
                        <a:pt x="1728" y="3705"/>
                      </a:cubicBezTo>
                      <a:cubicBezTo>
                        <a:pt x="1974" y="3920"/>
                        <a:pt x="2189" y="4159"/>
                        <a:pt x="2496" y="4264"/>
                      </a:cubicBezTo>
                      <a:cubicBezTo>
                        <a:pt x="2503" y="4266"/>
                        <a:pt x="2511" y="4266"/>
                        <a:pt x="2518" y="4266"/>
                      </a:cubicBezTo>
                      <a:cubicBezTo>
                        <a:pt x="2587" y="4266"/>
                        <a:pt x="2634" y="4190"/>
                        <a:pt x="2600" y="4129"/>
                      </a:cubicBezTo>
                      <a:cubicBezTo>
                        <a:pt x="2361" y="3729"/>
                        <a:pt x="1887" y="3440"/>
                        <a:pt x="1543" y="3127"/>
                      </a:cubicBezTo>
                      <a:cubicBezTo>
                        <a:pt x="1267" y="2875"/>
                        <a:pt x="1070" y="2703"/>
                        <a:pt x="1033" y="2303"/>
                      </a:cubicBezTo>
                      <a:cubicBezTo>
                        <a:pt x="1027" y="2156"/>
                        <a:pt x="1002" y="2014"/>
                        <a:pt x="953" y="1879"/>
                      </a:cubicBezTo>
                      <a:cubicBezTo>
                        <a:pt x="922" y="1793"/>
                        <a:pt x="879" y="1719"/>
                        <a:pt x="830" y="1639"/>
                      </a:cubicBezTo>
                      <a:lnTo>
                        <a:pt x="830" y="1639"/>
                      </a:lnTo>
                      <a:cubicBezTo>
                        <a:pt x="1088" y="1768"/>
                        <a:pt x="1340" y="1947"/>
                        <a:pt x="1586" y="2094"/>
                      </a:cubicBezTo>
                      <a:cubicBezTo>
                        <a:pt x="1941" y="2304"/>
                        <a:pt x="2324" y="2458"/>
                        <a:pt x="2745" y="2458"/>
                      </a:cubicBezTo>
                      <a:cubicBezTo>
                        <a:pt x="2768" y="2458"/>
                        <a:pt x="2792" y="2458"/>
                        <a:pt x="2816" y="2457"/>
                      </a:cubicBezTo>
                      <a:cubicBezTo>
                        <a:pt x="2889" y="2457"/>
                        <a:pt x="2908" y="2346"/>
                        <a:pt x="2828" y="2322"/>
                      </a:cubicBezTo>
                      <a:cubicBezTo>
                        <a:pt x="2428" y="2199"/>
                        <a:pt x="2047" y="2156"/>
                        <a:pt x="1691" y="1910"/>
                      </a:cubicBezTo>
                      <a:cubicBezTo>
                        <a:pt x="1408" y="1713"/>
                        <a:pt x="1150" y="1498"/>
                        <a:pt x="842" y="1338"/>
                      </a:cubicBezTo>
                      <a:cubicBezTo>
                        <a:pt x="726" y="1270"/>
                        <a:pt x="597" y="1234"/>
                        <a:pt x="461" y="1215"/>
                      </a:cubicBezTo>
                      <a:lnTo>
                        <a:pt x="455" y="1215"/>
                      </a:lnTo>
                      <a:cubicBezTo>
                        <a:pt x="584" y="1148"/>
                        <a:pt x="701" y="1068"/>
                        <a:pt x="799" y="963"/>
                      </a:cubicBezTo>
                      <a:cubicBezTo>
                        <a:pt x="1021" y="742"/>
                        <a:pt x="1125" y="447"/>
                        <a:pt x="1463" y="355"/>
                      </a:cubicBezTo>
                      <a:cubicBezTo>
                        <a:pt x="1691" y="299"/>
                        <a:pt x="1881" y="262"/>
                        <a:pt x="2060" y="115"/>
                      </a:cubicBezTo>
                      <a:cubicBezTo>
                        <a:pt x="2090" y="84"/>
                        <a:pt x="2072" y="29"/>
                        <a:pt x="2029" y="17"/>
                      </a:cubicBezTo>
                      <a:cubicBezTo>
                        <a:pt x="1971" y="5"/>
                        <a:pt x="1910" y="0"/>
                        <a:pt x="1845" y="0"/>
                      </a:cubicBez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68" name="Google Shape;19468;p85"/>
              <p:cNvSpPr/>
              <p:nvPr/>
            </p:nvSpPr>
            <p:spPr>
              <a:xfrm>
                <a:off x="6662475" y="1804975"/>
                <a:ext cx="179825" cy="462475"/>
              </a:xfrm>
              <a:custGeom>
                <a:rect b="b" l="l" r="r" t="t"/>
                <a:pathLst>
                  <a:path extrusionOk="0" h="18499" w="7193">
                    <a:moveTo>
                      <a:pt x="3491" y="1"/>
                    </a:moveTo>
                    <a:cubicBezTo>
                      <a:pt x="3439" y="1"/>
                      <a:pt x="3388" y="5"/>
                      <a:pt x="3338" y="15"/>
                    </a:cubicBezTo>
                    <a:cubicBezTo>
                      <a:pt x="3000" y="76"/>
                      <a:pt x="2717" y="285"/>
                      <a:pt x="2490" y="630"/>
                    </a:cubicBezTo>
                    <a:cubicBezTo>
                      <a:pt x="1716" y="1791"/>
                      <a:pt x="1765" y="4164"/>
                      <a:pt x="2140" y="5879"/>
                    </a:cubicBezTo>
                    <a:cubicBezTo>
                      <a:pt x="2361" y="6887"/>
                      <a:pt x="1894" y="8030"/>
                      <a:pt x="1445" y="9130"/>
                    </a:cubicBezTo>
                    <a:cubicBezTo>
                      <a:pt x="1119" y="9930"/>
                      <a:pt x="812" y="10686"/>
                      <a:pt x="757" y="11392"/>
                    </a:cubicBezTo>
                    <a:cubicBezTo>
                      <a:pt x="708" y="11970"/>
                      <a:pt x="714" y="12548"/>
                      <a:pt x="781" y="13126"/>
                    </a:cubicBezTo>
                    <a:cubicBezTo>
                      <a:pt x="830" y="13691"/>
                      <a:pt x="873" y="14140"/>
                      <a:pt x="664" y="14712"/>
                    </a:cubicBezTo>
                    <a:cubicBezTo>
                      <a:pt x="240" y="15873"/>
                      <a:pt x="1" y="17465"/>
                      <a:pt x="603" y="18449"/>
                    </a:cubicBezTo>
                    <a:cubicBezTo>
                      <a:pt x="615" y="18473"/>
                      <a:pt x="646" y="18492"/>
                      <a:pt x="683" y="18492"/>
                    </a:cubicBezTo>
                    <a:lnTo>
                      <a:pt x="677" y="18498"/>
                    </a:lnTo>
                    <a:cubicBezTo>
                      <a:pt x="757" y="18498"/>
                      <a:pt x="800" y="18418"/>
                      <a:pt x="763" y="18357"/>
                    </a:cubicBezTo>
                    <a:cubicBezTo>
                      <a:pt x="197" y="17429"/>
                      <a:pt x="449" y="15849"/>
                      <a:pt x="837" y="14779"/>
                    </a:cubicBezTo>
                    <a:cubicBezTo>
                      <a:pt x="1058" y="14171"/>
                      <a:pt x="1015" y="13710"/>
                      <a:pt x="966" y="13120"/>
                    </a:cubicBezTo>
                    <a:cubicBezTo>
                      <a:pt x="904" y="12554"/>
                      <a:pt x="892" y="11983"/>
                      <a:pt x="941" y="11411"/>
                    </a:cubicBezTo>
                    <a:cubicBezTo>
                      <a:pt x="996" y="10741"/>
                      <a:pt x="1298" y="9997"/>
                      <a:pt x="1617" y="9210"/>
                    </a:cubicBezTo>
                    <a:cubicBezTo>
                      <a:pt x="2078" y="8079"/>
                      <a:pt x="2552" y="6911"/>
                      <a:pt x="2324" y="5848"/>
                    </a:cubicBezTo>
                    <a:cubicBezTo>
                      <a:pt x="1949" y="4121"/>
                      <a:pt x="1937" y="1810"/>
                      <a:pt x="2644" y="740"/>
                    </a:cubicBezTo>
                    <a:cubicBezTo>
                      <a:pt x="2847" y="433"/>
                      <a:pt x="3092" y="261"/>
                      <a:pt x="3375" y="205"/>
                    </a:cubicBezTo>
                    <a:cubicBezTo>
                      <a:pt x="3417" y="197"/>
                      <a:pt x="3459" y="194"/>
                      <a:pt x="3502" y="194"/>
                    </a:cubicBezTo>
                    <a:cubicBezTo>
                      <a:pt x="4857" y="194"/>
                      <a:pt x="6953" y="4005"/>
                      <a:pt x="6971" y="4047"/>
                    </a:cubicBezTo>
                    <a:cubicBezTo>
                      <a:pt x="6989" y="4087"/>
                      <a:pt x="7022" y="4104"/>
                      <a:pt x="7055" y="4104"/>
                    </a:cubicBezTo>
                    <a:cubicBezTo>
                      <a:pt x="7123" y="4104"/>
                      <a:pt x="7193" y="4034"/>
                      <a:pt x="7143" y="3955"/>
                    </a:cubicBezTo>
                    <a:cubicBezTo>
                      <a:pt x="7048" y="3789"/>
                      <a:pt x="4967" y="1"/>
                      <a:pt x="349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85"/>
              <p:cNvSpPr/>
              <p:nvPr/>
            </p:nvSpPr>
            <p:spPr>
              <a:xfrm>
                <a:off x="6644800" y="2204650"/>
                <a:ext cx="29925" cy="93050"/>
              </a:xfrm>
              <a:custGeom>
                <a:rect b="b" l="l" r="r" t="t"/>
                <a:pathLst>
                  <a:path extrusionOk="0" h="3722" w="1197">
                    <a:moveTo>
                      <a:pt x="1065" y="1"/>
                    </a:moveTo>
                    <a:cubicBezTo>
                      <a:pt x="1030" y="1"/>
                      <a:pt x="995" y="19"/>
                      <a:pt x="978" y="65"/>
                    </a:cubicBezTo>
                    <a:cubicBezTo>
                      <a:pt x="941" y="151"/>
                      <a:pt x="1" y="2210"/>
                      <a:pt x="585" y="3667"/>
                    </a:cubicBezTo>
                    <a:cubicBezTo>
                      <a:pt x="597" y="3704"/>
                      <a:pt x="634" y="3722"/>
                      <a:pt x="671" y="3722"/>
                    </a:cubicBezTo>
                    <a:cubicBezTo>
                      <a:pt x="738" y="3722"/>
                      <a:pt x="788" y="3654"/>
                      <a:pt x="763" y="3593"/>
                    </a:cubicBezTo>
                    <a:cubicBezTo>
                      <a:pt x="210" y="2210"/>
                      <a:pt x="1144" y="163"/>
                      <a:pt x="1156" y="145"/>
                    </a:cubicBezTo>
                    <a:cubicBezTo>
                      <a:pt x="1196" y="65"/>
                      <a:pt x="1130" y="1"/>
                      <a:pt x="106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85"/>
              <p:cNvSpPr/>
              <p:nvPr/>
            </p:nvSpPr>
            <p:spPr>
              <a:xfrm>
                <a:off x="6874700" y="1817825"/>
                <a:ext cx="136025" cy="445475"/>
              </a:xfrm>
              <a:custGeom>
                <a:rect b="b" l="l" r="r" t="t"/>
                <a:pathLst>
                  <a:path extrusionOk="0" h="17819" w="5441">
                    <a:moveTo>
                      <a:pt x="2096" y="1"/>
                    </a:moveTo>
                    <a:cubicBezTo>
                      <a:pt x="2033" y="1"/>
                      <a:pt x="1970" y="6"/>
                      <a:pt x="1906" y="17"/>
                    </a:cubicBezTo>
                    <a:cubicBezTo>
                      <a:pt x="836" y="195"/>
                      <a:pt x="338" y="1597"/>
                      <a:pt x="172" y="2193"/>
                    </a:cubicBezTo>
                    <a:cubicBezTo>
                      <a:pt x="86" y="2507"/>
                      <a:pt x="0" y="2900"/>
                      <a:pt x="92" y="2980"/>
                    </a:cubicBezTo>
                    <a:cubicBezTo>
                      <a:pt x="110" y="2994"/>
                      <a:pt x="133" y="3000"/>
                      <a:pt x="154" y="3000"/>
                    </a:cubicBezTo>
                    <a:cubicBezTo>
                      <a:pt x="169" y="3000"/>
                      <a:pt x="184" y="2997"/>
                      <a:pt x="197" y="2992"/>
                    </a:cubicBezTo>
                    <a:cubicBezTo>
                      <a:pt x="246" y="2968"/>
                      <a:pt x="271" y="2912"/>
                      <a:pt x="246" y="2863"/>
                    </a:cubicBezTo>
                    <a:cubicBezTo>
                      <a:pt x="246" y="2863"/>
                      <a:pt x="246" y="2857"/>
                      <a:pt x="240" y="2857"/>
                    </a:cubicBezTo>
                    <a:cubicBezTo>
                      <a:pt x="234" y="2562"/>
                      <a:pt x="719" y="411"/>
                      <a:pt x="1930" y="208"/>
                    </a:cubicBezTo>
                    <a:cubicBezTo>
                      <a:pt x="1988" y="197"/>
                      <a:pt x="2044" y="192"/>
                      <a:pt x="2100" y="192"/>
                    </a:cubicBezTo>
                    <a:cubicBezTo>
                      <a:pt x="2365" y="192"/>
                      <a:pt x="2608" y="313"/>
                      <a:pt x="2822" y="552"/>
                    </a:cubicBezTo>
                    <a:cubicBezTo>
                      <a:pt x="3535" y="1333"/>
                      <a:pt x="3756" y="3164"/>
                      <a:pt x="3326" y="4719"/>
                    </a:cubicBezTo>
                    <a:cubicBezTo>
                      <a:pt x="2748" y="6846"/>
                      <a:pt x="3664" y="9293"/>
                      <a:pt x="4469" y="10276"/>
                    </a:cubicBezTo>
                    <a:cubicBezTo>
                      <a:pt x="5121" y="11075"/>
                      <a:pt x="5286" y="16681"/>
                      <a:pt x="4942" y="17695"/>
                    </a:cubicBezTo>
                    <a:cubicBezTo>
                      <a:pt x="4924" y="17744"/>
                      <a:pt x="4948" y="17794"/>
                      <a:pt x="4998" y="17812"/>
                    </a:cubicBezTo>
                    <a:cubicBezTo>
                      <a:pt x="5010" y="17818"/>
                      <a:pt x="5022" y="17818"/>
                      <a:pt x="5034" y="17818"/>
                    </a:cubicBezTo>
                    <a:cubicBezTo>
                      <a:pt x="5071" y="17818"/>
                      <a:pt x="5114" y="17794"/>
                      <a:pt x="5127" y="17757"/>
                    </a:cubicBezTo>
                    <a:cubicBezTo>
                      <a:pt x="5440" y="16828"/>
                      <a:pt x="5373" y="11069"/>
                      <a:pt x="4623" y="10153"/>
                    </a:cubicBezTo>
                    <a:cubicBezTo>
                      <a:pt x="4014" y="9416"/>
                      <a:pt x="2902" y="7031"/>
                      <a:pt x="3516" y="4769"/>
                    </a:cubicBezTo>
                    <a:cubicBezTo>
                      <a:pt x="3959" y="3158"/>
                      <a:pt x="3713" y="1247"/>
                      <a:pt x="2969" y="423"/>
                    </a:cubicBezTo>
                    <a:cubicBezTo>
                      <a:pt x="2717" y="145"/>
                      <a:pt x="2418" y="1"/>
                      <a:pt x="20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85"/>
              <p:cNvSpPr/>
              <p:nvPr/>
            </p:nvSpPr>
            <p:spPr>
              <a:xfrm>
                <a:off x="7004850" y="2187825"/>
                <a:ext cx="21700" cy="93300"/>
              </a:xfrm>
              <a:custGeom>
                <a:rect b="b" l="l" r="r" t="t"/>
                <a:pathLst>
                  <a:path extrusionOk="0" fill="none" h="3732" w="868">
                    <a:moveTo>
                      <a:pt x="1" y="0"/>
                    </a:moveTo>
                    <a:cubicBezTo>
                      <a:pt x="1" y="0"/>
                      <a:pt x="867" y="2010"/>
                      <a:pt x="628" y="3731"/>
                    </a:cubicBezTo>
                  </a:path>
                </a:pathLst>
              </a:custGeom>
              <a:noFill/>
              <a:ln cap="rnd" cmpd="sng" w="38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85"/>
              <p:cNvSpPr/>
              <p:nvPr/>
            </p:nvSpPr>
            <p:spPr>
              <a:xfrm>
                <a:off x="6733625" y="1928075"/>
                <a:ext cx="127575" cy="952650"/>
              </a:xfrm>
              <a:custGeom>
                <a:rect b="b" l="l" r="r" t="t"/>
                <a:pathLst>
                  <a:path extrusionOk="0" h="38106" w="5103">
                    <a:moveTo>
                      <a:pt x="2121" y="6782"/>
                    </a:moveTo>
                    <a:cubicBezTo>
                      <a:pt x="2638" y="6782"/>
                      <a:pt x="3283" y="7046"/>
                      <a:pt x="3418" y="7304"/>
                    </a:cubicBezTo>
                    <a:cubicBezTo>
                      <a:pt x="3517" y="7495"/>
                      <a:pt x="3412" y="7913"/>
                      <a:pt x="3197" y="8448"/>
                    </a:cubicBezTo>
                    <a:lnTo>
                      <a:pt x="3172" y="8448"/>
                    </a:lnTo>
                    <a:cubicBezTo>
                      <a:pt x="2392" y="8380"/>
                      <a:pt x="1531" y="7765"/>
                      <a:pt x="1494" y="7255"/>
                    </a:cubicBezTo>
                    <a:cubicBezTo>
                      <a:pt x="1476" y="7034"/>
                      <a:pt x="1586" y="6893"/>
                      <a:pt x="1814" y="6825"/>
                    </a:cubicBezTo>
                    <a:cubicBezTo>
                      <a:pt x="1918" y="6794"/>
                      <a:pt x="2017" y="6782"/>
                      <a:pt x="2121" y="6782"/>
                    </a:cubicBezTo>
                    <a:close/>
                    <a:moveTo>
                      <a:pt x="5004" y="1"/>
                    </a:moveTo>
                    <a:cubicBezTo>
                      <a:pt x="4957" y="1"/>
                      <a:pt x="4912" y="31"/>
                      <a:pt x="4912" y="94"/>
                    </a:cubicBezTo>
                    <a:cubicBezTo>
                      <a:pt x="4912" y="156"/>
                      <a:pt x="4740" y="6075"/>
                      <a:pt x="4316" y="7692"/>
                    </a:cubicBezTo>
                    <a:cubicBezTo>
                      <a:pt x="4162" y="8282"/>
                      <a:pt x="3738" y="8429"/>
                      <a:pt x="3400" y="8454"/>
                    </a:cubicBezTo>
                    <a:cubicBezTo>
                      <a:pt x="3627" y="7876"/>
                      <a:pt x="3707" y="7452"/>
                      <a:pt x="3584" y="7224"/>
                    </a:cubicBezTo>
                    <a:cubicBezTo>
                      <a:pt x="3399" y="6873"/>
                      <a:pt x="2697" y="6596"/>
                      <a:pt x="2121" y="6596"/>
                    </a:cubicBezTo>
                    <a:cubicBezTo>
                      <a:pt x="1992" y="6596"/>
                      <a:pt x="1868" y="6610"/>
                      <a:pt x="1759" y="6641"/>
                    </a:cubicBezTo>
                    <a:cubicBezTo>
                      <a:pt x="1439" y="6739"/>
                      <a:pt x="1279" y="6960"/>
                      <a:pt x="1298" y="7274"/>
                    </a:cubicBezTo>
                    <a:cubicBezTo>
                      <a:pt x="1347" y="7876"/>
                      <a:pt x="2238" y="8546"/>
                      <a:pt x="3117" y="8638"/>
                    </a:cubicBezTo>
                    <a:cubicBezTo>
                      <a:pt x="2779" y="9425"/>
                      <a:pt x="2250" y="10415"/>
                      <a:pt x="1783" y="11287"/>
                    </a:cubicBezTo>
                    <a:lnTo>
                      <a:pt x="1648" y="11546"/>
                    </a:lnTo>
                    <a:cubicBezTo>
                      <a:pt x="794" y="13131"/>
                      <a:pt x="1" y="15719"/>
                      <a:pt x="560" y="17778"/>
                    </a:cubicBezTo>
                    <a:cubicBezTo>
                      <a:pt x="1052" y="19573"/>
                      <a:pt x="1728" y="22026"/>
                      <a:pt x="1802" y="23968"/>
                    </a:cubicBezTo>
                    <a:cubicBezTo>
                      <a:pt x="1863" y="25536"/>
                      <a:pt x="1494" y="29568"/>
                      <a:pt x="1298" y="31725"/>
                    </a:cubicBezTo>
                    <a:cubicBezTo>
                      <a:pt x="1255" y="32149"/>
                      <a:pt x="1224" y="32500"/>
                      <a:pt x="1205" y="32746"/>
                    </a:cubicBezTo>
                    <a:cubicBezTo>
                      <a:pt x="1144" y="33422"/>
                      <a:pt x="1298" y="34190"/>
                      <a:pt x="1451" y="35002"/>
                    </a:cubicBezTo>
                    <a:cubicBezTo>
                      <a:pt x="1648" y="36003"/>
                      <a:pt x="1851" y="37036"/>
                      <a:pt x="1679" y="37995"/>
                    </a:cubicBezTo>
                    <a:cubicBezTo>
                      <a:pt x="1666" y="38044"/>
                      <a:pt x="1703" y="38093"/>
                      <a:pt x="1752" y="38106"/>
                    </a:cubicBezTo>
                    <a:lnTo>
                      <a:pt x="1771" y="38106"/>
                    </a:lnTo>
                    <a:cubicBezTo>
                      <a:pt x="1820" y="38106"/>
                      <a:pt x="1857" y="38069"/>
                      <a:pt x="1869" y="38026"/>
                    </a:cubicBezTo>
                    <a:cubicBezTo>
                      <a:pt x="2041" y="37036"/>
                      <a:pt x="1838" y="35985"/>
                      <a:pt x="1642" y="34965"/>
                    </a:cubicBezTo>
                    <a:cubicBezTo>
                      <a:pt x="1488" y="34166"/>
                      <a:pt x="1341" y="33416"/>
                      <a:pt x="1396" y="32758"/>
                    </a:cubicBezTo>
                    <a:cubicBezTo>
                      <a:pt x="1414" y="32512"/>
                      <a:pt x="1451" y="32168"/>
                      <a:pt x="1488" y="31744"/>
                    </a:cubicBezTo>
                    <a:cubicBezTo>
                      <a:pt x="1685" y="29580"/>
                      <a:pt x="2054" y="25542"/>
                      <a:pt x="1992" y="23956"/>
                    </a:cubicBezTo>
                    <a:cubicBezTo>
                      <a:pt x="1918" y="21995"/>
                      <a:pt x="1242" y="19530"/>
                      <a:pt x="750" y="17723"/>
                    </a:cubicBezTo>
                    <a:cubicBezTo>
                      <a:pt x="234" y="15848"/>
                      <a:pt x="910" y="13316"/>
                      <a:pt x="1814" y="11632"/>
                    </a:cubicBezTo>
                    <a:lnTo>
                      <a:pt x="1949" y="11380"/>
                    </a:lnTo>
                    <a:cubicBezTo>
                      <a:pt x="2545" y="10273"/>
                      <a:pt x="3025" y="9351"/>
                      <a:pt x="3326" y="8644"/>
                    </a:cubicBezTo>
                    <a:cubicBezTo>
                      <a:pt x="3922" y="8644"/>
                      <a:pt x="4346" y="8319"/>
                      <a:pt x="4500" y="7741"/>
                    </a:cubicBezTo>
                    <a:cubicBezTo>
                      <a:pt x="4930" y="6100"/>
                      <a:pt x="5096" y="346"/>
                      <a:pt x="5102" y="100"/>
                    </a:cubicBezTo>
                    <a:cubicBezTo>
                      <a:pt x="5102" y="34"/>
                      <a:pt x="5052" y="1"/>
                      <a:pt x="50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85"/>
              <p:cNvSpPr/>
              <p:nvPr/>
            </p:nvSpPr>
            <p:spPr>
              <a:xfrm>
                <a:off x="6840900" y="1921975"/>
                <a:ext cx="88525" cy="958750"/>
              </a:xfrm>
              <a:custGeom>
                <a:rect b="b" l="l" r="r" t="t"/>
                <a:pathLst>
                  <a:path extrusionOk="0" h="38350" w="3541">
                    <a:moveTo>
                      <a:pt x="2436" y="7239"/>
                    </a:moveTo>
                    <a:cubicBezTo>
                      <a:pt x="2780" y="7239"/>
                      <a:pt x="3073" y="7357"/>
                      <a:pt x="3190" y="7555"/>
                    </a:cubicBezTo>
                    <a:cubicBezTo>
                      <a:pt x="3301" y="7751"/>
                      <a:pt x="3073" y="8132"/>
                      <a:pt x="2680" y="8409"/>
                    </a:cubicBezTo>
                    <a:cubicBezTo>
                      <a:pt x="2438" y="8578"/>
                      <a:pt x="2126" y="8707"/>
                      <a:pt x="1817" y="8707"/>
                    </a:cubicBezTo>
                    <a:cubicBezTo>
                      <a:pt x="1608" y="8707"/>
                      <a:pt x="1401" y="8648"/>
                      <a:pt x="1217" y="8501"/>
                    </a:cubicBezTo>
                    <a:cubicBezTo>
                      <a:pt x="1260" y="8274"/>
                      <a:pt x="1322" y="8059"/>
                      <a:pt x="1383" y="7856"/>
                    </a:cubicBezTo>
                    <a:cubicBezTo>
                      <a:pt x="1506" y="7475"/>
                      <a:pt x="1918" y="7290"/>
                      <a:pt x="2274" y="7247"/>
                    </a:cubicBezTo>
                    <a:cubicBezTo>
                      <a:pt x="2329" y="7241"/>
                      <a:pt x="2383" y="7239"/>
                      <a:pt x="2436" y="7239"/>
                    </a:cubicBezTo>
                    <a:close/>
                    <a:moveTo>
                      <a:pt x="1085" y="1"/>
                    </a:moveTo>
                    <a:cubicBezTo>
                      <a:pt x="1042" y="1"/>
                      <a:pt x="998" y="28"/>
                      <a:pt x="990" y="86"/>
                    </a:cubicBezTo>
                    <a:cubicBezTo>
                      <a:pt x="953" y="381"/>
                      <a:pt x="0" y="7370"/>
                      <a:pt x="916" y="8470"/>
                    </a:cubicBezTo>
                    <a:cubicBezTo>
                      <a:pt x="940" y="8507"/>
                      <a:pt x="971" y="8538"/>
                      <a:pt x="1008" y="8575"/>
                    </a:cubicBezTo>
                    <a:cubicBezTo>
                      <a:pt x="867" y="9362"/>
                      <a:pt x="873" y="10345"/>
                      <a:pt x="1408" y="11753"/>
                    </a:cubicBezTo>
                    <a:cubicBezTo>
                      <a:pt x="1512" y="12036"/>
                      <a:pt x="1635" y="12331"/>
                      <a:pt x="1758" y="12644"/>
                    </a:cubicBezTo>
                    <a:cubicBezTo>
                      <a:pt x="2453" y="14390"/>
                      <a:pt x="3319" y="16566"/>
                      <a:pt x="3172" y="19043"/>
                    </a:cubicBezTo>
                    <a:cubicBezTo>
                      <a:pt x="3086" y="20493"/>
                      <a:pt x="2741" y="21471"/>
                      <a:pt x="2434" y="22337"/>
                    </a:cubicBezTo>
                    <a:cubicBezTo>
                      <a:pt x="2114" y="23235"/>
                      <a:pt x="1838" y="24015"/>
                      <a:pt x="1893" y="25103"/>
                    </a:cubicBezTo>
                    <a:cubicBezTo>
                      <a:pt x="1936" y="25909"/>
                      <a:pt x="2065" y="26972"/>
                      <a:pt x="2194" y="28103"/>
                    </a:cubicBezTo>
                    <a:cubicBezTo>
                      <a:pt x="2422" y="30002"/>
                      <a:pt x="2649" y="31969"/>
                      <a:pt x="2551" y="33113"/>
                    </a:cubicBezTo>
                    <a:cubicBezTo>
                      <a:pt x="2502" y="33684"/>
                      <a:pt x="2416" y="34262"/>
                      <a:pt x="2336" y="34815"/>
                    </a:cubicBezTo>
                    <a:cubicBezTo>
                      <a:pt x="2145" y="36088"/>
                      <a:pt x="1967" y="37286"/>
                      <a:pt x="2225" y="38276"/>
                    </a:cubicBezTo>
                    <a:cubicBezTo>
                      <a:pt x="2231" y="38319"/>
                      <a:pt x="2274" y="38343"/>
                      <a:pt x="2317" y="38350"/>
                    </a:cubicBezTo>
                    <a:lnTo>
                      <a:pt x="2336" y="38350"/>
                    </a:lnTo>
                    <a:cubicBezTo>
                      <a:pt x="2391" y="38331"/>
                      <a:pt x="2422" y="38282"/>
                      <a:pt x="2403" y="38233"/>
                    </a:cubicBezTo>
                    <a:cubicBezTo>
                      <a:pt x="2158" y="37280"/>
                      <a:pt x="2336" y="36100"/>
                      <a:pt x="2520" y="34852"/>
                    </a:cubicBezTo>
                    <a:cubicBezTo>
                      <a:pt x="2606" y="34287"/>
                      <a:pt x="2692" y="33709"/>
                      <a:pt x="2741" y="33137"/>
                    </a:cubicBezTo>
                    <a:cubicBezTo>
                      <a:pt x="2840" y="31969"/>
                      <a:pt x="2606" y="29996"/>
                      <a:pt x="2385" y="28085"/>
                    </a:cubicBezTo>
                    <a:cubicBezTo>
                      <a:pt x="2250" y="26960"/>
                      <a:pt x="2127" y="25896"/>
                      <a:pt x="2084" y="25097"/>
                    </a:cubicBezTo>
                    <a:cubicBezTo>
                      <a:pt x="2028" y="24046"/>
                      <a:pt x="2299" y="23272"/>
                      <a:pt x="2612" y="22399"/>
                    </a:cubicBezTo>
                    <a:cubicBezTo>
                      <a:pt x="2920" y="21520"/>
                      <a:pt x="3270" y="20530"/>
                      <a:pt x="3362" y="19055"/>
                    </a:cubicBezTo>
                    <a:cubicBezTo>
                      <a:pt x="3510" y="16535"/>
                      <a:pt x="2637" y="14341"/>
                      <a:pt x="1930" y="12570"/>
                    </a:cubicBezTo>
                    <a:cubicBezTo>
                      <a:pt x="1807" y="12263"/>
                      <a:pt x="1690" y="11968"/>
                      <a:pt x="1580" y="11685"/>
                    </a:cubicBezTo>
                    <a:cubicBezTo>
                      <a:pt x="1088" y="10382"/>
                      <a:pt x="1057" y="9454"/>
                      <a:pt x="1174" y="8716"/>
                    </a:cubicBezTo>
                    <a:lnTo>
                      <a:pt x="1174" y="8716"/>
                    </a:lnTo>
                    <a:cubicBezTo>
                      <a:pt x="1373" y="8850"/>
                      <a:pt x="1590" y="8905"/>
                      <a:pt x="1807" y="8905"/>
                    </a:cubicBezTo>
                    <a:cubicBezTo>
                      <a:pt x="2159" y="8905"/>
                      <a:pt x="2513" y="8759"/>
                      <a:pt x="2791" y="8569"/>
                    </a:cubicBezTo>
                    <a:cubicBezTo>
                      <a:pt x="3215" y="8268"/>
                      <a:pt x="3541" y="7794"/>
                      <a:pt x="3350" y="7462"/>
                    </a:cubicBezTo>
                    <a:cubicBezTo>
                      <a:pt x="3198" y="7205"/>
                      <a:pt x="2862" y="7056"/>
                      <a:pt x="2461" y="7056"/>
                    </a:cubicBezTo>
                    <a:cubicBezTo>
                      <a:pt x="2392" y="7056"/>
                      <a:pt x="2322" y="7060"/>
                      <a:pt x="2250" y="7069"/>
                    </a:cubicBezTo>
                    <a:cubicBezTo>
                      <a:pt x="1838" y="7118"/>
                      <a:pt x="1340" y="7333"/>
                      <a:pt x="1199" y="7807"/>
                    </a:cubicBezTo>
                    <a:cubicBezTo>
                      <a:pt x="1149" y="7979"/>
                      <a:pt x="1094" y="8157"/>
                      <a:pt x="1051" y="8341"/>
                    </a:cubicBezTo>
                    <a:cubicBezTo>
                      <a:pt x="375" y="7493"/>
                      <a:pt x="836" y="2588"/>
                      <a:pt x="1180" y="111"/>
                    </a:cubicBezTo>
                    <a:cubicBezTo>
                      <a:pt x="1190" y="40"/>
                      <a:pt x="1138" y="1"/>
                      <a:pt x="108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85"/>
              <p:cNvSpPr/>
              <p:nvPr/>
            </p:nvSpPr>
            <p:spPr>
              <a:xfrm>
                <a:off x="6782350" y="1682025"/>
                <a:ext cx="75150" cy="206625"/>
              </a:xfrm>
              <a:custGeom>
                <a:rect b="b" l="l" r="r" t="t"/>
                <a:pathLst>
                  <a:path extrusionOk="0" h="8265" w="3006">
                    <a:moveTo>
                      <a:pt x="790" y="1"/>
                    </a:moveTo>
                    <a:cubicBezTo>
                      <a:pt x="777" y="1"/>
                      <a:pt x="764" y="3"/>
                      <a:pt x="750" y="9"/>
                    </a:cubicBezTo>
                    <a:cubicBezTo>
                      <a:pt x="0" y="298"/>
                      <a:pt x="203" y="1060"/>
                      <a:pt x="314" y="1472"/>
                    </a:cubicBezTo>
                    <a:cubicBezTo>
                      <a:pt x="430" y="1915"/>
                      <a:pt x="676" y="2314"/>
                      <a:pt x="904" y="2695"/>
                    </a:cubicBezTo>
                    <a:cubicBezTo>
                      <a:pt x="947" y="2763"/>
                      <a:pt x="984" y="2825"/>
                      <a:pt x="1027" y="2892"/>
                    </a:cubicBezTo>
                    <a:cubicBezTo>
                      <a:pt x="1992" y="4503"/>
                      <a:pt x="2600" y="6310"/>
                      <a:pt x="2815" y="8178"/>
                    </a:cubicBezTo>
                    <a:cubicBezTo>
                      <a:pt x="2815" y="8228"/>
                      <a:pt x="2858" y="8258"/>
                      <a:pt x="2908" y="8264"/>
                    </a:cubicBezTo>
                    <a:lnTo>
                      <a:pt x="2920" y="8258"/>
                    </a:lnTo>
                    <a:cubicBezTo>
                      <a:pt x="2969" y="8252"/>
                      <a:pt x="3006" y="8209"/>
                      <a:pt x="3006" y="8154"/>
                    </a:cubicBezTo>
                    <a:cubicBezTo>
                      <a:pt x="2785" y="6261"/>
                      <a:pt x="2164" y="4429"/>
                      <a:pt x="1186" y="2794"/>
                    </a:cubicBezTo>
                    <a:cubicBezTo>
                      <a:pt x="1143" y="2726"/>
                      <a:pt x="1107" y="2659"/>
                      <a:pt x="1070" y="2597"/>
                    </a:cubicBezTo>
                    <a:cubicBezTo>
                      <a:pt x="842" y="2228"/>
                      <a:pt x="609" y="1841"/>
                      <a:pt x="498" y="1423"/>
                    </a:cubicBezTo>
                    <a:cubicBezTo>
                      <a:pt x="357" y="894"/>
                      <a:pt x="271" y="397"/>
                      <a:pt x="818" y="188"/>
                    </a:cubicBezTo>
                    <a:cubicBezTo>
                      <a:pt x="926" y="144"/>
                      <a:pt x="882" y="1"/>
                      <a:pt x="7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85"/>
              <p:cNvSpPr/>
              <p:nvPr/>
            </p:nvSpPr>
            <p:spPr>
              <a:xfrm>
                <a:off x="6843500" y="1674825"/>
                <a:ext cx="49650" cy="216425"/>
              </a:xfrm>
              <a:custGeom>
                <a:rect b="b" l="l" r="r" t="t"/>
                <a:pathLst>
                  <a:path extrusionOk="0" h="8657" w="1986">
                    <a:moveTo>
                      <a:pt x="1141" y="0"/>
                    </a:moveTo>
                    <a:cubicBezTo>
                      <a:pt x="1025" y="0"/>
                      <a:pt x="1016" y="187"/>
                      <a:pt x="1144" y="193"/>
                    </a:cubicBezTo>
                    <a:cubicBezTo>
                      <a:pt x="1402" y="224"/>
                      <a:pt x="1765" y="500"/>
                      <a:pt x="1783" y="746"/>
                    </a:cubicBezTo>
                    <a:cubicBezTo>
                      <a:pt x="1789" y="937"/>
                      <a:pt x="1691" y="1090"/>
                      <a:pt x="1574" y="1269"/>
                    </a:cubicBezTo>
                    <a:cubicBezTo>
                      <a:pt x="1525" y="1336"/>
                      <a:pt x="1482" y="1404"/>
                      <a:pt x="1445" y="1478"/>
                    </a:cubicBezTo>
                    <a:cubicBezTo>
                      <a:pt x="253" y="3653"/>
                      <a:pt x="1" y="6223"/>
                      <a:pt x="744" y="8589"/>
                    </a:cubicBezTo>
                    <a:cubicBezTo>
                      <a:pt x="757" y="8632"/>
                      <a:pt x="793" y="8657"/>
                      <a:pt x="836" y="8657"/>
                    </a:cubicBezTo>
                    <a:lnTo>
                      <a:pt x="861" y="8657"/>
                    </a:lnTo>
                    <a:cubicBezTo>
                      <a:pt x="916" y="8638"/>
                      <a:pt x="941" y="8583"/>
                      <a:pt x="923" y="8534"/>
                    </a:cubicBezTo>
                    <a:cubicBezTo>
                      <a:pt x="197" y="6217"/>
                      <a:pt x="443" y="3703"/>
                      <a:pt x="1611" y="1570"/>
                    </a:cubicBezTo>
                    <a:cubicBezTo>
                      <a:pt x="1648" y="1502"/>
                      <a:pt x="1691" y="1441"/>
                      <a:pt x="1734" y="1373"/>
                    </a:cubicBezTo>
                    <a:cubicBezTo>
                      <a:pt x="1857" y="1189"/>
                      <a:pt x="1986" y="992"/>
                      <a:pt x="1974" y="734"/>
                    </a:cubicBezTo>
                    <a:cubicBezTo>
                      <a:pt x="1955" y="383"/>
                      <a:pt x="1513" y="39"/>
                      <a:pt x="1162" y="2"/>
                    </a:cubicBezTo>
                    <a:cubicBezTo>
                      <a:pt x="1155" y="1"/>
                      <a:pt x="1148" y="0"/>
                      <a:pt x="114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85"/>
              <p:cNvSpPr/>
              <p:nvPr/>
            </p:nvSpPr>
            <p:spPr>
              <a:xfrm>
                <a:off x="6663250" y="1824700"/>
                <a:ext cx="189850" cy="422925"/>
              </a:xfrm>
              <a:custGeom>
                <a:rect b="b" l="l" r="r" t="t"/>
                <a:pathLst>
                  <a:path extrusionOk="0" h="16917" w="7594">
                    <a:moveTo>
                      <a:pt x="3701" y="0"/>
                    </a:moveTo>
                    <a:cubicBezTo>
                      <a:pt x="3307" y="7"/>
                      <a:pt x="2939" y="185"/>
                      <a:pt x="2686" y="486"/>
                    </a:cubicBezTo>
                    <a:cubicBezTo>
                      <a:pt x="1697" y="1580"/>
                      <a:pt x="1660" y="4346"/>
                      <a:pt x="1789" y="5809"/>
                    </a:cubicBezTo>
                    <a:cubicBezTo>
                      <a:pt x="1949" y="7549"/>
                      <a:pt x="1949" y="9976"/>
                      <a:pt x="1039" y="11648"/>
                    </a:cubicBezTo>
                    <a:cubicBezTo>
                      <a:pt x="0" y="13554"/>
                      <a:pt x="117" y="16148"/>
                      <a:pt x="529" y="16867"/>
                    </a:cubicBezTo>
                    <a:cubicBezTo>
                      <a:pt x="547" y="16898"/>
                      <a:pt x="578" y="16916"/>
                      <a:pt x="609" y="16916"/>
                    </a:cubicBezTo>
                    <a:cubicBezTo>
                      <a:pt x="627" y="16916"/>
                      <a:pt x="646" y="16910"/>
                      <a:pt x="658" y="16904"/>
                    </a:cubicBezTo>
                    <a:cubicBezTo>
                      <a:pt x="701" y="16879"/>
                      <a:pt x="720" y="16818"/>
                      <a:pt x="695" y="16775"/>
                    </a:cubicBezTo>
                    <a:cubicBezTo>
                      <a:pt x="295" y="16068"/>
                      <a:pt x="240" y="13517"/>
                      <a:pt x="1205" y="11734"/>
                    </a:cubicBezTo>
                    <a:cubicBezTo>
                      <a:pt x="2133" y="10026"/>
                      <a:pt x="2139" y="7555"/>
                      <a:pt x="1980" y="5791"/>
                    </a:cubicBezTo>
                    <a:cubicBezTo>
                      <a:pt x="1851" y="4365"/>
                      <a:pt x="1881" y="1666"/>
                      <a:pt x="2828" y="615"/>
                    </a:cubicBezTo>
                    <a:cubicBezTo>
                      <a:pt x="3043" y="351"/>
                      <a:pt x="3363" y="197"/>
                      <a:pt x="3701" y="191"/>
                    </a:cubicBezTo>
                    <a:lnTo>
                      <a:pt x="3744" y="191"/>
                    </a:lnTo>
                    <a:cubicBezTo>
                      <a:pt x="5545" y="191"/>
                      <a:pt x="7370" y="2305"/>
                      <a:pt x="7389" y="2324"/>
                    </a:cubicBezTo>
                    <a:cubicBezTo>
                      <a:pt x="7410" y="2349"/>
                      <a:pt x="7435" y="2360"/>
                      <a:pt x="7459" y="2360"/>
                    </a:cubicBezTo>
                    <a:cubicBezTo>
                      <a:pt x="7530" y="2360"/>
                      <a:pt x="7594" y="2274"/>
                      <a:pt x="7530" y="2201"/>
                    </a:cubicBezTo>
                    <a:cubicBezTo>
                      <a:pt x="7456" y="2109"/>
                      <a:pt x="5631" y="0"/>
                      <a:pt x="37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85"/>
              <p:cNvSpPr/>
              <p:nvPr/>
            </p:nvSpPr>
            <p:spPr>
              <a:xfrm>
                <a:off x="6649875" y="2188025"/>
                <a:ext cx="24350" cy="88625"/>
              </a:xfrm>
              <a:custGeom>
                <a:rect b="b" l="l" r="r" t="t"/>
                <a:pathLst>
                  <a:path extrusionOk="0" h="3545" w="974">
                    <a:moveTo>
                      <a:pt x="856" y="0"/>
                    </a:moveTo>
                    <a:cubicBezTo>
                      <a:pt x="824" y="0"/>
                      <a:pt x="793" y="16"/>
                      <a:pt x="775" y="54"/>
                    </a:cubicBezTo>
                    <a:cubicBezTo>
                      <a:pt x="738" y="133"/>
                      <a:pt x="1" y="2008"/>
                      <a:pt x="222" y="3465"/>
                    </a:cubicBezTo>
                    <a:cubicBezTo>
                      <a:pt x="228" y="3508"/>
                      <a:pt x="271" y="3545"/>
                      <a:pt x="320" y="3545"/>
                    </a:cubicBezTo>
                    <a:lnTo>
                      <a:pt x="339" y="3545"/>
                    </a:lnTo>
                    <a:cubicBezTo>
                      <a:pt x="388" y="3533"/>
                      <a:pt x="419" y="3483"/>
                      <a:pt x="412" y="3434"/>
                    </a:cubicBezTo>
                    <a:cubicBezTo>
                      <a:pt x="197" y="2033"/>
                      <a:pt x="941" y="146"/>
                      <a:pt x="953" y="127"/>
                    </a:cubicBezTo>
                    <a:cubicBezTo>
                      <a:pt x="973" y="52"/>
                      <a:pt x="914" y="0"/>
                      <a:pt x="85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85"/>
              <p:cNvSpPr/>
              <p:nvPr/>
            </p:nvSpPr>
            <p:spPr>
              <a:xfrm>
                <a:off x="6750075" y="1931500"/>
                <a:ext cx="118350" cy="761450"/>
              </a:xfrm>
              <a:custGeom>
                <a:rect b="b" l="l" r="r" t="t"/>
                <a:pathLst>
                  <a:path extrusionOk="0" h="30458" w="4734">
                    <a:moveTo>
                      <a:pt x="1972" y="6287"/>
                    </a:moveTo>
                    <a:cubicBezTo>
                      <a:pt x="1993" y="6287"/>
                      <a:pt x="2014" y="6287"/>
                      <a:pt x="2035" y="6288"/>
                    </a:cubicBezTo>
                    <a:cubicBezTo>
                      <a:pt x="2490" y="6288"/>
                      <a:pt x="2994" y="6424"/>
                      <a:pt x="3252" y="6756"/>
                    </a:cubicBezTo>
                    <a:cubicBezTo>
                      <a:pt x="3363" y="6891"/>
                      <a:pt x="3418" y="7063"/>
                      <a:pt x="3424" y="7235"/>
                    </a:cubicBezTo>
                    <a:cubicBezTo>
                      <a:pt x="3210" y="7437"/>
                      <a:pt x="2865" y="7527"/>
                      <a:pt x="2500" y="7527"/>
                    </a:cubicBezTo>
                    <a:cubicBezTo>
                      <a:pt x="2142" y="7527"/>
                      <a:pt x="1765" y="7440"/>
                      <a:pt x="1476" y="7284"/>
                    </a:cubicBezTo>
                    <a:cubicBezTo>
                      <a:pt x="1291" y="7186"/>
                      <a:pt x="996" y="6977"/>
                      <a:pt x="1082" y="6688"/>
                    </a:cubicBezTo>
                    <a:cubicBezTo>
                      <a:pt x="1137" y="6516"/>
                      <a:pt x="1359" y="6381"/>
                      <a:pt x="1678" y="6319"/>
                    </a:cubicBezTo>
                    <a:cubicBezTo>
                      <a:pt x="1775" y="6299"/>
                      <a:pt x="1872" y="6287"/>
                      <a:pt x="1972" y="6287"/>
                    </a:cubicBezTo>
                    <a:close/>
                    <a:moveTo>
                      <a:pt x="4168" y="0"/>
                    </a:moveTo>
                    <a:cubicBezTo>
                      <a:pt x="4119" y="6"/>
                      <a:pt x="4076" y="50"/>
                      <a:pt x="4082" y="105"/>
                    </a:cubicBezTo>
                    <a:cubicBezTo>
                      <a:pt x="4088" y="160"/>
                      <a:pt x="4512" y="5495"/>
                      <a:pt x="3590" y="7020"/>
                    </a:cubicBezTo>
                    <a:cubicBezTo>
                      <a:pt x="3553" y="6879"/>
                      <a:pt x="3492" y="6743"/>
                      <a:pt x="3399" y="6633"/>
                    </a:cubicBezTo>
                    <a:cubicBezTo>
                      <a:pt x="3101" y="6257"/>
                      <a:pt x="2548" y="6092"/>
                      <a:pt x="2042" y="6092"/>
                    </a:cubicBezTo>
                    <a:cubicBezTo>
                      <a:pt x="1903" y="6092"/>
                      <a:pt x="1767" y="6105"/>
                      <a:pt x="1641" y="6129"/>
                    </a:cubicBezTo>
                    <a:cubicBezTo>
                      <a:pt x="1248" y="6202"/>
                      <a:pt x="978" y="6381"/>
                      <a:pt x="904" y="6626"/>
                    </a:cubicBezTo>
                    <a:cubicBezTo>
                      <a:pt x="806" y="6934"/>
                      <a:pt x="984" y="7235"/>
                      <a:pt x="1383" y="7450"/>
                    </a:cubicBezTo>
                    <a:cubicBezTo>
                      <a:pt x="1679" y="7608"/>
                      <a:pt x="2099" y="7713"/>
                      <a:pt x="2509" y="7713"/>
                    </a:cubicBezTo>
                    <a:cubicBezTo>
                      <a:pt x="2833" y="7713"/>
                      <a:pt x="3149" y="7648"/>
                      <a:pt x="3393" y="7493"/>
                    </a:cubicBezTo>
                    <a:lnTo>
                      <a:pt x="3393" y="7493"/>
                    </a:lnTo>
                    <a:cubicBezTo>
                      <a:pt x="3369" y="7598"/>
                      <a:pt x="3338" y="7702"/>
                      <a:pt x="3295" y="7794"/>
                    </a:cubicBezTo>
                    <a:cubicBezTo>
                      <a:pt x="3086" y="8268"/>
                      <a:pt x="2815" y="8747"/>
                      <a:pt x="2533" y="9257"/>
                    </a:cubicBezTo>
                    <a:cubicBezTo>
                      <a:pt x="1721" y="10720"/>
                      <a:pt x="793" y="12374"/>
                      <a:pt x="547" y="15047"/>
                    </a:cubicBezTo>
                    <a:cubicBezTo>
                      <a:pt x="344" y="17223"/>
                      <a:pt x="437" y="19977"/>
                      <a:pt x="510" y="22190"/>
                    </a:cubicBezTo>
                    <a:cubicBezTo>
                      <a:pt x="560" y="23634"/>
                      <a:pt x="603" y="24876"/>
                      <a:pt x="547" y="25534"/>
                    </a:cubicBezTo>
                    <a:cubicBezTo>
                      <a:pt x="498" y="26081"/>
                      <a:pt x="418" y="26634"/>
                      <a:pt x="332" y="27163"/>
                    </a:cubicBezTo>
                    <a:cubicBezTo>
                      <a:pt x="166" y="28294"/>
                      <a:pt x="0" y="29363"/>
                      <a:pt x="166" y="30377"/>
                    </a:cubicBezTo>
                    <a:cubicBezTo>
                      <a:pt x="172" y="30420"/>
                      <a:pt x="209" y="30457"/>
                      <a:pt x="258" y="30457"/>
                    </a:cubicBezTo>
                    <a:lnTo>
                      <a:pt x="277" y="30457"/>
                    </a:lnTo>
                    <a:cubicBezTo>
                      <a:pt x="326" y="30445"/>
                      <a:pt x="363" y="30396"/>
                      <a:pt x="351" y="30347"/>
                    </a:cubicBezTo>
                    <a:cubicBezTo>
                      <a:pt x="191" y="29363"/>
                      <a:pt x="357" y="28312"/>
                      <a:pt x="523" y="27200"/>
                    </a:cubicBezTo>
                    <a:cubicBezTo>
                      <a:pt x="603" y="26659"/>
                      <a:pt x="689" y="26105"/>
                      <a:pt x="738" y="25552"/>
                    </a:cubicBezTo>
                    <a:cubicBezTo>
                      <a:pt x="793" y="24882"/>
                      <a:pt x="750" y="23634"/>
                      <a:pt x="701" y="22190"/>
                    </a:cubicBezTo>
                    <a:cubicBezTo>
                      <a:pt x="627" y="19983"/>
                      <a:pt x="535" y="17236"/>
                      <a:pt x="738" y="15072"/>
                    </a:cubicBezTo>
                    <a:cubicBezTo>
                      <a:pt x="984" y="12435"/>
                      <a:pt x="1893" y="10800"/>
                      <a:pt x="2699" y="9356"/>
                    </a:cubicBezTo>
                    <a:cubicBezTo>
                      <a:pt x="2988" y="8845"/>
                      <a:pt x="3258" y="8360"/>
                      <a:pt x="3467" y="7874"/>
                    </a:cubicBezTo>
                    <a:cubicBezTo>
                      <a:pt x="3547" y="7696"/>
                      <a:pt x="3596" y="7512"/>
                      <a:pt x="3615" y="7315"/>
                    </a:cubicBezTo>
                    <a:lnTo>
                      <a:pt x="3633" y="7290"/>
                    </a:lnTo>
                    <a:cubicBezTo>
                      <a:pt x="4733" y="5944"/>
                      <a:pt x="4291" y="326"/>
                      <a:pt x="4272" y="93"/>
                    </a:cubicBezTo>
                    <a:cubicBezTo>
                      <a:pt x="4266" y="37"/>
                      <a:pt x="4223" y="0"/>
                      <a:pt x="416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85"/>
              <p:cNvSpPr/>
              <p:nvPr/>
            </p:nvSpPr>
            <p:spPr>
              <a:xfrm>
                <a:off x="6856000" y="1835150"/>
                <a:ext cx="157625" cy="414925"/>
              </a:xfrm>
              <a:custGeom>
                <a:rect b="b" l="l" r="r" t="t"/>
                <a:pathLst>
                  <a:path extrusionOk="0" h="16597" w="6305">
                    <a:moveTo>
                      <a:pt x="2683" y="1"/>
                    </a:moveTo>
                    <a:cubicBezTo>
                      <a:pt x="2626" y="1"/>
                      <a:pt x="2569" y="5"/>
                      <a:pt x="2512" y="13"/>
                    </a:cubicBezTo>
                    <a:cubicBezTo>
                      <a:pt x="269" y="289"/>
                      <a:pt x="23" y="1678"/>
                      <a:pt x="11" y="1740"/>
                    </a:cubicBezTo>
                    <a:cubicBezTo>
                      <a:pt x="0" y="1809"/>
                      <a:pt x="56" y="1849"/>
                      <a:pt x="110" y="1849"/>
                    </a:cubicBezTo>
                    <a:cubicBezTo>
                      <a:pt x="152" y="1849"/>
                      <a:pt x="193" y="1824"/>
                      <a:pt x="201" y="1771"/>
                    </a:cubicBezTo>
                    <a:cubicBezTo>
                      <a:pt x="207" y="1715"/>
                      <a:pt x="441" y="461"/>
                      <a:pt x="2537" y="203"/>
                    </a:cubicBezTo>
                    <a:cubicBezTo>
                      <a:pt x="2587" y="196"/>
                      <a:pt x="2636" y="192"/>
                      <a:pt x="2686" y="192"/>
                    </a:cubicBezTo>
                    <a:cubicBezTo>
                      <a:pt x="2933" y="192"/>
                      <a:pt x="3178" y="280"/>
                      <a:pt x="3367" y="449"/>
                    </a:cubicBezTo>
                    <a:cubicBezTo>
                      <a:pt x="4332" y="1297"/>
                      <a:pt x="4375" y="4076"/>
                      <a:pt x="4406" y="6110"/>
                    </a:cubicBezTo>
                    <a:cubicBezTo>
                      <a:pt x="4412" y="6534"/>
                      <a:pt x="4418" y="6934"/>
                      <a:pt x="4430" y="7284"/>
                    </a:cubicBezTo>
                    <a:cubicBezTo>
                      <a:pt x="4467" y="8188"/>
                      <a:pt x="4738" y="9233"/>
                      <a:pt x="5026" y="10333"/>
                    </a:cubicBezTo>
                    <a:cubicBezTo>
                      <a:pt x="5530" y="12263"/>
                      <a:pt x="6108" y="14451"/>
                      <a:pt x="5530" y="16474"/>
                    </a:cubicBezTo>
                    <a:cubicBezTo>
                      <a:pt x="5518" y="16523"/>
                      <a:pt x="5549" y="16578"/>
                      <a:pt x="5598" y="16590"/>
                    </a:cubicBezTo>
                    <a:cubicBezTo>
                      <a:pt x="5610" y="16590"/>
                      <a:pt x="5617" y="16596"/>
                      <a:pt x="5629" y="16596"/>
                    </a:cubicBezTo>
                    <a:cubicBezTo>
                      <a:pt x="5672" y="16596"/>
                      <a:pt x="5709" y="16566"/>
                      <a:pt x="5721" y="16523"/>
                    </a:cubicBezTo>
                    <a:cubicBezTo>
                      <a:pt x="6305" y="14451"/>
                      <a:pt x="5727" y="12238"/>
                      <a:pt x="5217" y="10284"/>
                    </a:cubicBezTo>
                    <a:cubicBezTo>
                      <a:pt x="4934" y="9196"/>
                      <a:pt x="4658" y="8157"/>
                      <a:pt x="4627" y="7272"/>
                    </a:cubicBezTo>
                    <a:cubicBezTo>
                      <a:pt x="4608" y="6928"/>
                      <a:pt x="4608" y="6528"/>
                      <a:pt x="4602" y="6104"/>
                    </a:cubicBezTo>
                    <a:cubicBezTo>
                      <a:pt x="4565" y="3922"/>
                      <a:pt x="4529" y="1205"/>
                      <a:pt x="3490" y="302"/>
                    </a:cubicBezTo>
                    <a:cubicBezTo>
                      <a:pt x="3268" y="106"/>
                      <a:pt x="2978" y="1"/>
                      <a:pt x="26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85"/>
              <p:cNvSpPr/>
              <p:nvPr/>
            </p:nvSpPr>
            <p:spPr>
              <a:xfrm>
                <a:off x="7000550" y="2168750"/>
                <a:ext cx="21225" cy="92225"/>
              </a:xfrm>
              <a:custGeom>
                <a:rect b="b" l="l" r="r" t="t"/>
                <a:pathLst>
                  <a:path extrusionOk="0" fill="none" h="3689" w="849">
                    <a:moveTo>
                      <a:pt x="0" y="1"/>
                    </a:moveTo>
                    <a:cubicBezTo>
                      <a:pt x="0" y="1"/>
                      <a:pt x="849" y="1212"/>
                      <a:pt x="800" y="3689"/>
                    </a:cubicBezTo>
                  </a:path>
                </a:pathLst>
              </a:custGeom>
              <a:noFill/>
              <a:ln cap="rnd" cmpd="sng" w="38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85"/>
              <p:cNvSpPr/>
              <p:nvPr/>
            </p:nvSpPr>
            <p:spPr>
              <a:xfrm>
                <a:off x="6849800" y="1931475"/>
                <a:ext cx="75325" cy="745800"/>
              </a:xfrm>
              <a:custGeom>
                <a:rect b="b" l="l" r="r" t="t"/>
                <a:pathLst>
                  <a:path extrusionOk="0" h="29832" w="3013">
                    <a:moveTo>
                      <a:pt x="1882" y="6401"/>
                    </a:moveTo>
                    <a:cubicBezTo>
                      <a:pt x="2135" y="6401"/>
                      <a:pt x="2363" y="6476"/>
                      <a:pt x="2502" y="6621"/>
                    </a:cubicBezTo>
                    <a:cubicBezTo>
                      <a:pt x="2588" y="6714"/>
                      <a:pt x="2601" y="6836"/>
                      <a:pt x="2533" y="6984"/>
                    </a:cubicBezTo>
                    <a:cubicBezTo>
                      <a:pt x="2373" y="7321"/>
                      <a:pt x="1844" y="7686"/>
                      <a:pt x="1377" y="7686"/>
                    </a:cubicBezTo>
                    <a:cubicBezTo>
                      <a:pt x="1359" y="7686"/>
                      <a:pt x="1340" y="7686"/>
                      <a:pt x="1322" y="7685"/>
                    </a:cubicBezTo>
                    <a:cubicBezTo>
                      <a:pt x="1021" y="7666"/>
                      <a:pt x="806" y="7494"/>
                      <a:pt x="683" y="7168"/>
                    </a:cubicBezTo>
                    <a:lnTo>
                      <a:pt x="689" y="7168"/>
                    </a:lnTo>
                    <a:cubicBezTo>
                      <a:pt x="781" y="6910"/>
                      <a:pt x="972" y="6695"/>
                      <a:pt x="1224" y="6566"/>
                    </a:cubicBezTo>
                    <a:cubicBezTo>
                      <a:pt x="1433" y="6456"/>
                      <a:pt x="1667" y="6401"/>
                      <a:pt x="1882" y="6401"/>
                    </a:cubicBezTo>
                    <a:close/>
                    <a:moveTo>
                      <a:pt x="568" y="1"/>
                    </a:moveTo>
                    <a:cubicBezTo>
                      <a:pt x="518" y="1"/>
                      <a:pt x="480" y="41"/>
                      <a:pt x="474" y="87"/>
                    </a:cubicBezTo>
                    <a:cubicBezTo>
                      <a:pt x="455" y="315"/>
                      <a:pt x="1" y="5650"/>
                      <a:pt x="480" y="7156"/>
                    </a:cubicBezTo>
                    <a:lnTo>
                      <a:pt x="486" y="7175"/>
                    </a:lnTo>
                    <a:cubicBezTo>
                      <a:pt x="431" y="7384"/>
                      <a:pt x="431" y="7599"/>
                      <a:pt x="480" y="7802"/>
                    </a:cubicBezTo>
                    <a:cubicBezTo>
                      <a:pt x="560" y="8195"/>
                      <a:pt x="738" y="8717"/>
                      <a:pt x="947" y="9326"/>
                    </a:cubicBezTo>
                    <a:cubicBezTo>
                      <a:pt x="1457" y="10844"/>
                      <a:pt x="2164" y="12916"/>
                      <a:pt x="2195" y="15061"/>
                    </a:cubicBezTo>
                    <a:cubicBezTo>
                      <a:pt x="2213" y="16235"/>
                      <a:pt x="2183" y="18005"/>
                      <a:pt x="2152" y="19714"/>
                    </a:cubicBezTo>
                    <a:cubicBezTo>
                      <a:pt x="2097" y="22541"/>
                      <a:pt x="2047" y="25209"/>
                      <a:pt x="2195" y="25805"/>
                    </a:cubicBezTo>
                    <a:cubicBezTo>
                      <a:pt x="2441" y="26764"/>
                      <a:pt x="2730" y="28811"/>
                      <a:pt x="2816" y="29745"/>
                    </a:cubicBezTo>
                    <a:cubicBezTo>
                      <a:pt x="2822" y="29794"/>
                      <a:pt x="2865" y="29831"/>
                      <a:pt x="2914" y="29831"/>
                    </a:cubicBezTo>
                    <a:lnTo>
                      <a:pt x="2920" y="29831"/>
                    </a:lnTo>
                    <a:cubicBezTo>
                      <a:pt x="2969" y="29825"/>
                      <a:pt x="3012" y="29782"/>
                      <a:pt x="3006" y="29727"/>
                    </a:cubicBezTo>
                    <a:cubicBezTo>
                      <a:pt x="2920" y="28786"/>
                      <a:pt x="2625" y="26727"/>
                      <a:pt x="2379" y="25762"/>
                    </a:cubicBezTo>
                    <a:cubicBezTo>
                      <a:pt x="2238" y="25191"/>
                      <a:pt x="2287" y="22406"/>
                      <a:pt x="2336" y="19714"/>
                    </a:cubicBezTo>
                    <a:cubicBezTo>
                      <a:pt x="2373" y="18005"/>
                      <a:pt x="2404" y="16235"/>
                      <a:pt x="2385" y="15055"/>
                    </a:cubicBezTo>
                    <a:cubicBezTo>
                      <a:pt x="2355" y="12885"/>
                      <a:pt x="1642" y="10795"/>
                      <a:pt x="1125" y="9271"/>
                    </a:cubicBezTo>
                    <a:cubicBezTo>
                      <a:pt x="923" y="8662"/>
                      <a:pt x="744" y="8140"/>
                      <a:pt x="664" y="7765"/>
                    </a:cubicBezTo>
                    <a:cubicBezTo>
                      <a:pt x="646" y="7672"/>
                      <a:pt x="634" y="7580"/>
                      <a:pt x="634" y="7482"/>
                    </a:cubicBezTo>
                    <a:lnTo>
                      <a:pt x="634" y="7482"/>
                    </a:lnTo>
                    <a:cubicBezTo>
                      <a:pt x="781" y="7715"/>
                      <a:pt x="1033" y="7863"/>
                      <a:pt x="1310" y="7875"/>
                    </a:cubicBezTo>
                    <a:cubicBezTo>
                      <a:pt x="1336" y="7877"/>
                      <a:pt x="1362" y="7878"/>
                      <a:pt x="1389" y="7878"/>
                    </a:cubicBezTo>
                    <a:cubicBezTo>
                      <a:pt x="1939" y="7878"/>
                      <a:pt x="2523" y="7463"/>
                      <a:pt x="2705" y="7064"/>
                    </a:cubicBezTo>
                    <a:cubicBezTo>
                      <a:pt x="2810" y="6843"/>
                      <a:pt x="2791" y="6640"/>
                      <a:pt x="2644" y="6492"/>
                    </a:cubicBezTo>
                    <a:cubicBezTo>
                      <a:pt x="2467" y="6305"/>
                      <a:pt x="2188" y="6208"/>
                      <a:pt x="1883" y="6208"/>
                    </a:cubicBezTo>
                    <a:cubicBezTo>
                      <a:pt x="1638" y="6208"/>
                      <a:pt x="1376" y="6271"/>
                      <a:pt x="1138" y="6400"/>
                    </a:cubicBezTo>
                    <a:cubicBezTo>
                      <a:pt x="916" y="6511"/>
                      <a:pt x="732" y="6683"/>
                      <a:pt x="609" y="6892"/>
                    </a:cubicBezTo>
                    <a:cubicBezTo>
                      <a:pt x="234" y="5177"/>
                      <a:pt x="658" y="155"/>
                      <a:pt x="664" y="106"/>
                    </a:cubicBezTo>
                    <a:cubicBezTo>
                      <a:pt x="671" y="51"/>
                      <a:pt x="634" y="7"/>
                      <a:pt x="578" y="1"/>
                    </a:cubicBezTo>
                    <a:cubicBezTo>
                      <a:pt x="575" y="1"/>
                      <a:pt x="571" y="1"/>
                      <a:pt x="56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85"/>
              <p:cNvSpPr/>
              <p:nvPr/>
            </p:nvSpPr>
            <p:spPr>
              <a:xfrm>
                <a:off x="6780500" y="1666375"/>
                <a:ext cx="81150" cy="224275"/>
              </a:xfrm>
              <a:custGeom>
                <a:rect b="b" l="l" r="r" t="t"/>
                <a:pathLst>
                  <a:path extrusionOk="0" h="8971" w="3246">
                    <a:moveTo>
                      <a:pt x="823" y="1"/>
                    </a:moveTo>
                    <a:cubicBezTo>
                      <a:pt x="659" y="1"/>
                      <a:pt x="498" y="63"/>
                      <a:pt x="375" y="180"/>
                    </a:cubicBezTo>
                    <a:cubicBezTo>
                      <a:pt x="129" y="420"/>
                      <a:pt x="0" y="752"/>
                      <a:pt x="19" y="1096"/>
                    </a:cubicBezTo>
                    <a:cubicBezTo>
                      <a:pt x="43" y="1502"/>
                      <a:pt x="240" y="1772"/>
                      <a:pt x="455" y="2061"/>
                    </a:cubicBezTo>
                    <a:cubicBezTo>
                      <a:pt x="517" y="2141"/>
                      <a:pt x="578" y="2227"/>
                      <a:pt x="640" y="2320"/>
                    </a:cubicBezTo>
                    <a:cubicBezTo>
                      <a:pt x="1943" y="4287"/>
                      <a:pt x="2773" y="6536"/>
                      <a:pt x="3043" y="8884"/>
                    </a:cubicBezTo>
                    <a:cubicBezTo>
                      <a:pt x="3049" y="8927"/>
                      <a:pt x="3092" y="8964"/>
                      <a:pt x="3141" y="8964"/>
                    </a:cubicBezTo>
                    <a:lnTo>
                      <a:pt x="3154" y="8970"/>
                    </a:lnTo>
                    <a:cubicBezTo>
                      <a:pt x="3209" y="8964"/>
                      <a:pt x="3246" y="8915"/>
                      <a:pt x="3240" y="8866"/>
                    </a:cubicBezTo>
                    <a:cubicBezTo>
                      <a:pt x="2957" y="6487"/>
                      <a:pt x="2121" y="4207"/>
                      <a:pt x="793" y="2215"/>
                    </a:cubicBezTo>
                    <a:cubicBezTo>
                      <a:pt x="732" y="2123"/>
                      <a:pt x="670" y="2037"/>
                      <a:pt x="609" y="1951"/>
                    </a:cubicBezTo>
                    <a:cubicBezTo>
                      <a:pt x="406" y="1674"/>
                      <a:pt x="228" y="1441"/>
                      <a:pt x="209" y="1090"/>
                    </a:cubicBezTo>
                    <a:cubicBezTo>
                      <a:pt x="197" y="801"/>
                      <a:pt x="302" y="525"/>
                      <a:pt x="504" y="322"/>
                    </a:cubicBezTo>
                    <a:cubicBezTo>
                      <a:pt x="594" y="237"/>
                      <a:pt x="712" y="189"/>
                      <a:pt x="833" y="189"/>
                    </a:cubicBezTo>
                    <a:cubicBezTo>
                      <a:pt x="852" y="189"/>
                      <a:pt x="872" y="190"/>
                      <a:pt x="892" y="193"/>
                    </a:cubicBezTo>
                    <a:cubicBezTo>
                      <a:pt x="902" y="196"/>
                      <a:pt x="912" y="197"/>
                      <a:pt x="922" y="197"/>
                    </a:cubicBezTo>
                    <a:cubicBezTo>
                      <a:pt x="1032" y="197"/>
                      <a:pt x="1053" y="14"/>
                      <a:pt x="922" y="8"/>
                    </a:cubicBezTo>
                    <a:cubicBezTo>
                      <a:pt x="889" y="3"/>
                      <a:pt x="856" y="1"/>
                      <a:pt x="8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85"/>
              <p:cNvSpPr/>
              <p:nvPr/>
            </p:nvSpPr>
            <p:spPr>
              <a:xfrm>
                <a:off x="6844425" y="1661800"/>
                <a:ext cx="48275" cy="231150"/>
              </a:xfrm>
              <a:custGeom>
                <a:rect b="b" l="l" r="r" t="t"/>
                <a:pathLst>
                  <a:path extrusionOk="0" h="9246" w="1931">
                    <a:moveTo>
                      <a:pt x="1076" y="0"/>
                    </a:moveTo>
                    <a:cubicBezTo>
                      <a:pt x="1026" y="0"/>
                      <a:pt x="983" y="36"/>
                      <a:pt x="978" y="87"/>
                    </a:cubicBezTo>
                    <a:cubicBezTo>
                      <a:pt x="972" y="136"/>
                      <a:pt x="1008" y="185"/>
                      <a:pt x="1064" y="191"/>
                    </a:cubicBezTo>
                    <a:cubicBezTo>
                      <a:pt x="1488" y="253"/>
                      <a:pt x="1746" y="529"/>
                      <a:pt x="1746" y="941"/>
                    </a:cubicBezTo>
                    <a:cubicBezTo>
                      <a:pt x="1746" y="1304"/>
                      <a:pt x="1568" y="1654"/>
                      <a:pt x="1396" y="1986"/>
                    </a:cubicBezTo>
                    <a:lnTo>
                      <a:pt x="1334" y="2103"/>
                    </a:lnTo>
                    <a:cubicBezTo>
                      <a:pt x="240" y="4291"/>
                      <a:pt x="0" y="6818"/>
                      <a:pt x="664" y="9178"/>
                    </a:cubicBezTo>
                    <a:cubicBezTo>
                      <a:pt x="677" y="9221"/>
                      <a:pt x="713" y="9246"/>
                      <a:pt x="756" y="9246"/>
                    </a:cubicBezTo>
                    <a:lnTo>
                      <a:pt x="781" y="9246"/>
                    </a:lnTo>
                    <a:cubicBezTo>
                      <a:pt x="830" y="9227"/>
                      <a:pt x="861" y="9178"/>
                      <a:pt x="849" y="9129"/>
                    </a:cubicBezTo>
                    <a:cubicBezTo>
                      <a:pt x="191" y="6811"/>
                      <a:pt x="431" y="4334"/>
                      <a:pt x="1506" y="2189"/>
                    </a:cubicBezTo>
                    <a:lnTo>
                      <a:pt x="1562" y="2072"/>
                    </a:lnTo>
                    <a:cubicBezTo>
                      <a:pt x="1746" y="1716"/>
                      <a:pt x="1930" y="1353"/>
                      <a:pt x="1930" y="941"/>
                    </a:cubicBezTo>
                    <a:cubicBezTo>
                      <a:pt x="1930" y="431"/>
                      <a:pt x="1611" y="75"/>
                      <a:pt x="1088" y="1"/>
                    </a:cubicBezTo>
                    <a:cubicBezTo>
                      <a:pt x="1084" y="0"/>
                      <a:pt x="1080" y="0"/>
                      <a:pt x="10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84" name="Google Shape;19484;p85"/>
              <p:cNvGrpSpPr/>
              <p:nvPr/>
            </p:nvGrpSpPr>
            <p:grpSpPr>
              <a:xfrm>
                <a:off x="6814150" y="1867175"/>
                <a:ext cx="117025" cy="84325"/>
                <a:chOff x="6814150" y="1867175"/>
                <a:chExt cx="117025" cy="84325"/>
              </a:xfrm>
            </p:grpSpPr>
            <p:sp>
              <p:nvSpPr>
                <p:cNvPr id="19485" name="Google Shape;19485;p85"/>
                <p:cNvSpPr/>
                <p:nvPr/>
              </p:nvSpPr>
              <p:spPr>
                <a:xfrm>
                  <a:off x="6828600" y="1867175"/>
                  <a:ext cx="102575" cy="78800"/>
                </a:xfrm>
                <a:custGeom>
                  <a:rect b="b" l="l" r="r" t="t"/>
                  <a:pathLst>
                    <a:path extrusionOk="0" h="3152" w="4103">
                      <a:moveTo>
                        <a:pt x="1691" y="0"/>
                      </a:moveTo>
                      <a:cubicBezTo>
                        <a:pt x="1536" y="0"/>
                        <a:pt x="1364" y="13"/>
                        <a:pt x="1174" y="41"/>
                      </a:cubicBezTo>
                      <a:cubicBezTo>
                        <a:pt x="0" y="207"/>
                        <a:pt x="879" y="3120"/>
                        <a:pt x="1691" y="3151"/>
                      </a:cubicBezTo>
                      <a:cubicBezTo>
                        <a:pt x="1693" y="3151"/>
                        <a:pt x="1696" y="3151"/>
                        <a:pt x="1699" y="3151"/>
                      </a:cubicBezTo>
                      <a:cubicBezTo>
                        <a:pt x="2465" y="3151"/>
                        <a:pt x="4102" y="0"/>
                        <a:pt x="16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85"/>
                <p:cNvSpPr/>
                <p:nvPr/>
              </p:nvSpPr>
              <p:spPr>
                <a:xfrm>
                  <a:off x="6814150" y="1872700"/>
                  <a:ext cx="102425" cy="78800"/>
                </a:xfrm>
                <a:custGeom>
                  <a:rect b="b" l="l" r="r" t="t"/>
                  <a:pathLst>
                    <a:path extrusionOk="0" h="3152" w="4097">
                      <a:moveTo>
                        <a:pt x="1685" y="0"/>
                      </a:moveTo>
                      <a:cubicBezTo>
                        <a:pt x="1530" y="0"/>
                        <a:pt x="1358" y="13"/>
                        <a:pt x="1168" y="41"/>
                      </a:cubicBezTo>
                      <a:cubicBezTo>
                        <a:pt x="0" y="213"/>
                        <a:pt x="873" y="3127"/>
                        <a:pt x="1685" y="3151"/>
                      </a:cubicBezTo>
                      <a:cubicBezTo>
                        <a:pt x="1687" y="3151"/>
                        <a:pt x="1690" y="3152"/>
                        <a:pt x="1693" y="3152"/>
                      </a:cubicBezTo>
                      <a:cubicBezTo>
                        <a:pt x="2459" y="3152"/>
                        <a:pt x="4097" y="0"/>
                        <a:pt x="168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487" name="Google Shape;19487;p85"/>
            <p:cNvSpPr/>
            <p:nvPr/>
          </p:nvSpPr>
          <p:spPr>
            <a:xfrm>
              <a:off x="6733325" y="1548975"/>
              <a:ext cx="193800" cy="222875"/>
            </a:xfrm>
            <a:custGeom>
              <a:rect b="b" l="l" r="r" t="t"/>
              <a:pathLst>
                <a:path extrusionOk="0" h="8915" w="7752">
                  <a:moveTo>
                    <a:pt x="3746" y="0"/>
                  </a:moveTo>
                  <a:cubicBezTo>
                    <a:pt x="3376" y="0"/>
                    <a:pt x="2959" y="59"/>
                    <a:pt x="2502" y="217"/>
                  </a:cubicBezTo>
                  <a:cubicBezTo>
                    <a:pt x="670" y="850"/>
                    <a:pt x="0" y="3457"/>
                    <a:pt x="738" y="5885"/>
                  </a:cubicBezTo>
                  <a:cubicBezTo>
                    <a:pt x="1482" y="8319"/>
                    <a:pt x="2889" y="8915"/>
                    <a:pt x="2889" y="8915"/>
                  </a:cubicBezTo>
                  <a:cubicBezTo>
                    <a:pt x="1869" y="7612"/>
                    <a:pt x="1832" y="5522"/>
                    <a:pt x="1832" y="5522"/>
                  </a:cubicBezTo>
                  <a:lnTo>
                    <a:pt x="1832" y="5522"/>
                  </a:lnTo>
                  <a:cubicBezTo>
                    <a:pt x="2047" y="6456"/>
                    <a:pt x="2643" y="6905"/>
                    <a:pt x="2643" y="6905"/>
                  </a:cubicBezTo>
                  <a:cubicBezTo>
                    <a:pt x="2182" y="6413"/>
                    <a:pt x="2115" y="4932"/>
                    <a:pt x="2643" y="4686"/>
                  </a:cubicBezTo>
                  <a:cubicBezTo>
                    <a:pt x="3172" y="4440"/>
                    <a:pt x="4229" y="3770"/>
                    <a:pt x="4229" y="3770"/>
                  </a:cubicBezTo>
                  <a:lnTo>
                    <a:pt x="4229" y="3770"/>
                  </a:lnTo>
                  <a:cubicBezTo>
                    <a:pt x="3946" y="4299"/>
                    <a:pt x="3277" y="4618"/>
                    <a:pt x="3277" y="4618"/>
                  </a:cubicBezTo>
                  <a:cubicBezTo>
                    <a:pt x="4832" y="4372"/>
                    <a:pt x="5286" y="3457"/>
                    <a:pt x="5286" y="3457"/>
                  </a:cubicBezTo>
                  <a:cubicBezTo>
                    <a:pt x="5286" y="3457"/>
                    <a:pt x="6374" y="4372"/>
                    <a:pt x="5987" y="6487"/>
                  </a:cubicBezTo>
                  <a:cubicBezTo>
                    <a:pt x="6264" y="6100"/>
                    <a:pt x="6436" y="5651"/>
                    <a:pt x="6479" y="5178"/>
                  </a:cubicBezTo>
                  <a:cubicBezTo>
                    <a:pt x="6479" y="5129"/>
                    <a:pt x="6479" y="5085"/>
                    <a:pt x="6479" y="5036"/>
                  </a:cubicBezTo>
                  <a:cubicBezTo>
                    <a:pt x="6479" y="4952"/>
                    <a:pt x="6482" y="4913"/>
                    <a:pt x="6487" y="4913"/>
                  </a:cubicBezTo>
                  <a:lnTo>
                    <a:pt x="6487" y="4913"/>
                  </a:lnTo>
                  <a:cubicBezTo>
                    <a:pt x="6529" y="4913"/>
                    <a:pt x="6670" y="7775"/>
                    <a:pt x="5563" y="8915"/>
                  </a:cubicBezTo>
                  <a:cubicBezTo>
                    <a:pt x="5563" y="8915"/>
                    <a:pt x="7610" y="7716"/>
                    <a:pt x="7678" y="5036"/>
                  </a:cubicBezTo>
                  <a:cubicBezTo>
                    <a:pt x="7751" y="2362"/>
                    <a:pt x="7186" y="605"/>
                    <a:pt x="5532" y="537"/>
                  </a:cubicBezTo>
                  <a:cubicBezTo>
                    <a:pt x="5532" y="537"/>
                    <a:pt x="4857" y="0"/>
                    <a:pt x="374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8" name="Google Shape;19488;p85"/>
          <p:cNvGrpSpPr/>
          <p:nvPr/>
        </p:nvGrpSpPr>
        <p:grpSpPr>
          <a:xfrm>
            <a:off x="7301946" y="1542722"/>
            <a:ext cx="911707" cy="2849020"/>
            <a:chOff x="2972675" y="239500"/>
            <a:chExt cx="1672550" cy="5226600"/>
          </a:xfrm>
        </p:grpSpPr>
        <p:sp>
          <p:nvSpPr>
            <p:cNvPr id="19489" name="Google Shape;19489;p85"/>
            <p:cNvSpPr/>
            <p:nvPr/>
          </p:nvSpPr>
          <p:spPr>
            <a:xfrm>
              <a:off x="3015600" y="239500"/>
              <a:ext cx="793250" cy="1764400"/>
            </a:xfrm>
            <a:custGeom>
              <a:rect b="b" l="l" r="r" t="t"/>
              <a:pathLst>
                <a:path extrusionOk="0" h="70576" w="31730">
                  <a:moveTo>
                    <a:pt x="31730" y="0"/>
                  </a:moveTo>
                  <a:cubicBezTo>
                    <a:pt x="26725" y="0"/>
                    <a:pt x="21527" y="1773"/>
                    <a:pt x="21527" y="7209"/>
                  </a:cubicBezTo>
                  <a:lnTo>
                    <a:pt x="21527" y="12407"/>
                  </a:lnTo>
                  <a:cubicBezTo>
                    <a:pt x="21527" y="12407"/>
                    <a:pt x="20342" y="12875"/>
                    <a:pt x="20462" y="14179"/>
                  </a:cubicBezTo>
                  <a:cubicBezTo>
                    <a:pt x="20581" y="15474"/>
                    <a:pt x="21288" y="19736"/>
                    <a:pt x="23419" y="19965"/>
                  </a:cubicBezTo>
                  <a:cubicBezTo>
                    <a:pt x="23419" y="19965"/>
                    <a:pt x="24677" y="22307"/>
                    <a:pt x="24677" y="31123"/>
                  </a:cubicBezTo>
                  <a:cubicBezTo>
                    <a:pt x="24677" y="31123"/>
                    <a:pt x="18955" y="34071"/>
                    <a:pt x="15622" y="35596"/>
                  </a:cubicBezTo>
                  <a:cubicBezTo>
                    <a:pt x="15622" y="35596"/>
                    <a:pt x="15160" y="35562"/>
                    <a:pt x="14427" y="35562"/>
                  </a:cubicBezTo>
                  <a:cubicBezTo>
                    <a:pt x="12375" y="35562"/>
                    <a:pt x="8203" y="35822"/>
                    <a:pt x="6099" y="37790"/>
                  </a:cubicBezTo>
                  <a:cubicBezTo>
                    <a:pt x="3243" y="40463"/>
                    <a:pt x="1" y="45514"/>
                    <a:pt x="1709" y="54569"/>
                  </a:cubicBezTo>
                  <a:cubicBezTo>
                    <a:pt x="1709" y="54569"/>
                    <a:pt x="1305" y="58435"/>
                    <a:pt x="1213" y="63477"/>
                  </a:cubicBezTo>
                  <a:lnTo>
                    <a:pt x="20774" y="63477"/>
                  </a:lnTo>
                  <a:lnTo>
                    <a:pt x="20774" y="65616"/>
                  </a:lnTo>
                  <a:cubicBezTo>
                    <a:pt x="19644" y="66103"/>
                    <a:pt x="19011" y="67306"/>
                    <a:pt x="19258" y="68509"/>
                  </a:cubicBezTo>
                  <a:cubicBezTo>
                    <a:pt x="19497" y="69712"/>
                    <a:pt x="20563" y="70576"/>
                    <a:pt x="21784" y="70576"/>
                  </a:cubicBezTo>
                  <a:cubicBezTo>
                    <a:pt x="23015" y="70576"/>
                    <a:pt x="24071" y="69712"/>
                    <a:pt x="24309" y="68509"/>
                  </a:cubicBezTo>
                  <a:cubicBezTo>
                    <a:pt x="24557" y="67306"/>
                    <a:pt x="23924" y="66103"/>
                    <a:pt x="22794" y="65616"/>
                  </a:cubicBezTo>
                  <a:lnTo>
                    <a:pt x="22794" y="63477"/>
                  </a:lnTo>
                  <a:lnTo>
                    <a:pt x="31730" y="63477"/>
                  </a:lnTo>
                  <a:lnTo>
                    <a:pt x="31730" y="0"/>
                  </a:lnTo>
                  <a:close/>
                </a:path>
              </a:pathLst>
            </a:custGeom>
            <a:solidFill>
              <a:srgbClr val="667E92"/>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85"/>
            <p:cNvSpPr/>
            <p:nvPr/>
          </p:nvSpPr>
          <p:spPr>
            <a:xfrm>
              <a:off x="3625625" y="240400"/>
              <a:ext cx="976900" cy="1586950"/>
            </a:xfrm>
            <a:custGeom>
              <a:rect b="b" l="l" r="r" t="t"/>
              <a:pathLst>
                <a:path extrusionOk="0" h="63478" w="39076">
                  <a:moveTo>
                    <a:pt x="7329" y="1"/>
                  </a:moveTo>
                  <a:lnTo>
                    <a:pt x="7329" y="52292"/>
                  </a:lnTo>
                  <a:lnTo>
                    <a:pt x="4959" y="52292"/>
                  </a:lnTo>
                  <a:cubicBezTo>
                    <a:pt x="4543" y="51325"/>
                    <a:pt x="3601" y="50715"/>
                    <a:pt x="2584" y="50715"/>
                  </a:cubicBezTo>
                  <a:cubicBezTo>
                    <a:pt x="2413" y="50715"/>
                    <a:pt x="2240" y="50732"/>
                    <a:pt x="2066" y="50767"/>
                  </a:cubicBezTo>
                  <a:cubicBezTo>
                    <a:pt x="863" y="51015"/>
                    <a:pt x="0" y="52072"/>
                    <a:pt x="0" y="53293"/>
                  </a:cubicBezTo>
                  <a:cubicBezTo>
                    <a:pt x="0" y="54524"/>
                    <a:pt x="863" y="55580"/>
                    <a:pt x="2066" y="55818"/>
                  </a:cubicBezTo>
                  <a:cubicBezTo>
                    <a:pt x="2241" y="55854"/>
                    <a:pt x="2416" y="55872"/>
                    <a:pt x="2588" y="55872"/>
                  </a:cubicBezTo>
                  <a:cubicBezTo>
                    <a:pt x="3604" y="55872"/>
                    <a:pt x="4543" y="55269"/>
                    <a:pt x="4959" y="54303"/>
                  </a:cubicBezTo>
                  <a:lnTo>
                    <a:pt x="7329" y="54303"/>
                  </a:lnTo>
                  <a:lnTo>
                    <a:pt x="7329" y="63477"/>
                  </a:lnTo>
                  <a:lnTo>
                    <a:pt x="37863" y="63477"/>
                  </a:lnTo>
                  <a:cubicBezTo>
                    <a:pt x="37762" y="58436"/>
                    <a:pt x="37358" y="54569"/>
                    <a:pt x="37358" y="54569"/>
                  </a:cubicBezTo>
                  <a:cubicBezTo>
                    <a:pt x="39076" y="45514"/>
                    <a:pt x="35834" y="40464"/>
                    <a:pt x="32969" y="37791"/>
                  </a:cubicBezTo>
                  <a:cubicBezTo>
                    <a:pt x="30867" y="35831"/>
                    <a:pt x="26700" y="35572"/>
                    <a:pt x="24646" y="35572"/>
                  </a:cubicBezTo>
                  <a:cubicBezTo>
                    <a:pt x="23910" y="35572"/>
                    <a:pt x="23446" y="35605"/>
                    <a:pt x="23446" y="35605"/>
                  </a:cubicBezTo>
                  <a:cubicBezTo>
                    <a:pt x="20112" y="34072"/>
                    <a:pt x="14391" y="31124"/>
                    <a:pt x="14391" y="31124"/>
                  </a:cubicBezTo>
                  <a:cubicBezTo>
                    <a:pt x="14391" y="22308"/>
                    <a:pt x="15649" y="19975"/>
                    <a:pt x="15649" y="19975"/>
                  </a:cubicBezTo>
                  <a:cubicBezTo>
                    <a:pt x="17779" y="19736"/>
                    <a:pt x="18486" y="15484"/>
                    <a:pt x="18606" y="14180"/>
                  </a:cubicBezTo>
                  <a:cubicBezTo>
                    <a:pt x="18725" y="12885"/>
                    <a:pt x="17541" y="12408"/>
                    <a:pt x="17541" y="12408"/>
                  </a:cubicBezTo>
                  <a:lnTo>
                    <a:pt x="17541" y="7210"/>
                  </a:lnTo>
                  <a:cubicBezTo>
                    <a:pt x="17541" y="1773"/>
                    <a:pt x="12343" y="1"/>
                    <a:pt x="7329" y="1"/>
                  </a:cubicBezTo>
                  <a:close/>
                </a:path>
              </a:pathLst>
            </a:custGeom>
            <a:solidFill>
              <a:srgbClr val="E3E9ED"/>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85"/>
            <p:cNvSpPr/>
            <p:nvPr/>
          </p:nvSpPr>
          <p:spPr>
            <a:xfrm>
              <a:off x="3804225" y="1637225"/>
              <a:ext cx="841000" cy="3828875"/>
            </a:xfrm>
            <a:custGeom>
              <a:rect b="b" l="l" r="r" t="t"/>
              <a:pathLst>
                <a:path extrusionOk="0" h="153155" w="33640">
                  <a:moveTo>
                    <a:pt x="10139" y="0"/>
                  </a:moveTo>
                  <a:cubicBezTo>
                    <a:pt x="8909" y="0"/>
                    <a:pt x="7853" y="864"/>
                    <a:pt x="7614" y="2067"/>
                  </a:cubicBezTo>
                  <a:cubicBezTo>
                    <a:pt x="7366" y="3270"/>
                    <a:pt x="8000" y="4473"/>
                    <a:pt x="9129" y="4960"/>
                  </a:cubicBezTo>
                  <a:lnTo>
                    <a:pt x="9129" y="7568"/>
                  </a:lnTo>
                  <a:lnTo>
                    <a:pt x="185" y="7568"/>
                  </a:lnTo>
                  <a:lnTo>
                    <a:pt x="185" y="71476"/>
                  </a:lnTo>
                  <a:cubicBezTo>
                    <a:pt x="185" y="71476"/>
                    <a:pt x="947" y="76334"/>
                    <a:pt x="1241" y="80715"/>
                  </a:cubicBezTo>
                  <a:cubicBezTo>
                    <a:pt x="1525" y="85104"/>
                    <a:pt x="570" y="98163"/>
                    <a:pt x="286" y="104739"/>
                  </a:cubicBezTo>
                  <a:cubicBezTo>
                    <a:pt x="1" y="111314"/>
                    <a:pt x="570" y="119983"/>
                    <a:pt x="1140" y="125420"/>
                  </a:cubicBezTo>
                  <a:cubicBezTo>
                    <a:pt x="1718" y="130857"/>
                    <a:pt x="2003" y="134852"/>
                    <a:pt x="1902" y="139618"/>
                  </a:cubicBezTo>
                  <a:cubicBezTo>
                    <a:pt x="1810" y="144384"/>
                    <a:pt x="1241" y="144485"/>
                    <a:pt x="1048" y="145532"/>
                  </a:cubicBezTo>
                  <a:cubicBezTo>
                    <a:pt x="855" y="146579"/>
                    <a:pt x="1819" y="148012"/>
                    <a:pt x="1819" y="148489"/>
                  </a:cubicBezTo>
                  <a:cubicBezTo>
                    <a:pt x="1819" y="148967"/>
                    <a:pt x="1002" y="150390"/>
                    <a:pt x="1002" y="151483"/>
                  </a:cubicBezTo>
                  <a:cubicBezTo>
                    <a:pt x="1002" y="152585"/>
                    <a:pt x="1149" y="153154"/>
                    <a:pt x="2673" y="153154"/>
                  </a:cubicBezTo>
                  <a:lnTo>
                    <a:pt x="11627" y="153154"/>
                  </a:lnTo>
                  <a:cubicBezTo>
                    <a:pt x="12674" y="153154"/>
                    <a:pt x="12674" y="152199"/>
                    <a:pt x="12674" y="151437"/>
                  </a:cubicBezTo>
                  <a:cubicBezTo>
                    <a:pt x="12674" y="150675"/>
                    <a:pt x="8578" y="147626"/>
                    <a:pt x="8385" y="147249"/>
                  </a:cubicBezTo>
                  <a:cubicBezTo>
                    <a:pt x="8193" y="146864"/>
                    <a:pt x="8477" y="145624"/>
                    <a:pt x="8385" y="145054"/>
                  </a:cubicBezTo>
                  <a:cubicBezTo>
                    <a:pt x="8294" y="144485"/>
                    <a:pt x="7338" y="144577"/>
                    <a:pt x="7430" y="143530"/>
                  </a:cubicBezTo>
                  <a:cubicBezTo>
                    <a:pt x="7531" y="142483"/>
                    <a:pt x="8955" y="134953"/>
                    <a:pt x="12298" y="125512"/>
                  </a:cubicBezTo>
                  <a:cubicBezTo>
                    <a:pt x="15631" y="116080"/>
                    <a:pt x="15438" y="107310"/>
                    <a:pt x="14107" y="104454"/>
                  </a:cubicBezTo>
                  <a:cubicBezTo>
                    <a:pt x="12766" y="101589"/>
                    <a:pt x="12481" y="96446"/>
                    <a:pt x="12959" y="93875"/>
                  </a:cubicBezTo>
                  <a:cubicBezTo>
                    <a:pt x="13427" y="91294"/>
                    <a:pt x="18294" y="74819"/>
                    <a:pt x="19433" y="58895"/>
                  </a:cubicBezTo>
                  <a:cubicBezTo>
                    <a:pt x="20581" y="42970"/>
                    <a:pt x="15723" y="29829"/>
                    <a:pt x="15723" y="29829"/>
                  </a:cubicBezTo>
                  <a:lnTo>
                    <a:pt x="15723" y="17431"/>
                  </a:lnTo>
                  <a:cubicBezTo>
                    <a:pt x="18101" y="13620"/>
                    <a:pt x="19249" y="10571"/>
                    <a:pt x="19249" y="10571"/>
                  </a:cubicBezTo>
                  <a:lnTo>
                    <a:pt x="19249" y="10571"/>
                  </a:lnTo>
                  <a:cubicBezTo>
                    <a:pt x="19057" y="14005"/>
                    <a:pt x="20673" y="21628"/>
                    <a:pt x="20489" y="23152"/>
                  </a:cubicBezTo>
                  <a:cubicBezTo>
                    <a:pt x="19617" y="30123"/>
                    <a:pt x="20489" y="37635"/>
                    <a:pt x="22105" y="41354"/>
                  </a:cubicBezTo>
                  <a:cubicBezTo>
                    <a:pt x="23722" y="45073"/>
                    <a:pt x="24006" y="49307"/>
                    <a:pt x="23722" y="51456"/>
                  </a:cubicBezTo>
                  <a:cubicBezTo>
                    <a:pt x="23290" y="54789"/>
                    <a:pt x="21242" y="57774"/>
                    <a:pt x="20691" y="59188"/>
                  </a:cubicBezTo>
                  <a:cubicBezTo>
                    <a:pt x="20480" y="59730"/>
                    <a:pt x="21059" y="67261"/>
                    <a:pt x="21059" y="67261"/>
                  </a:cubicBezTo>
                  <a:cubicBezTo>
                    <a:pt x="21435" y="67839"/>
                    <a:pt x="22849" y="69410"/>
                    <a:pt x="23419" y="69887"/>
                  </a:cubicBezTo>
                  <a:cubicBezTo>
                    <a:pt x="23763" y="70172"/>
                    <a:pt x="24281" y="70352"/>
                    <a:pt x="24824" y="70352"/>
                  </a:cubicBezTo>
                  <a:cubicBezTo>
                    <a:pt x="25192" y="70352"/>
                    <a:pt x="25572" y="70269"/>
                    <a:pt x="25917" y="70080"/>
                  </a:cubicBezTo>
                  <a:cubicBezTo>
                    <a:pt x="26780" y="69603"/>
                    <a:pt x="31445" y="66994"/>
                    <a:pt x="31831" y="66232"/>
                  </a:cubicBezTo>
                  <a:cubicBezTo>
                    <a:pt x="32207" y="65470"/>
                    <a:pt x="30977" y="59941"/>
                    <a:pt x="30977" y="52034"/>
                  </a:cubicBezTo>
                  <a:cubicBezTo>
                    <a:pt x="30977" y="44118"/>
                    <a:pt x="32308" y="38397"/>
                    <a:pt x="32979" y="31730"/>
                  </a:cubicBezTo>
                  <a:cubicBezTo>
                    <a:pt x="33640" y="25062"/>
                    <a:pt x="30113" y="19626"/>
                    <a:pt x="30113" y="19626"/>
                  </a:cubicBezTo>
                  <a:cubicBezTo>
                    <a:pt x="30683" y="15686"/>
                    <a:pt x="30784" y="11305"/>
                    <a:pt x="30719" y="7568"/>
                  </a:cubicBezTo>
                  <a:lnTo>
                    <a:pt x="11150" y="7568"/>
                  </a:lnTo>
                  <a:lnTo>
                    <a:pt x="11150" y="4960"/>
                  </a:lnTo>
                  <a:cubicBezTo>
                    <a:pt x="12279" y="4473"/>
                    <a:pt x="12913" y="3270"/>
                    <a:pt x="12665" y="2067"/>
                  </a:cubicBezTo>
                  <a:cubicBezTo>
                    <a:pt x="12417" y="864"/>
                    <a:pt x="11361" y="0"/>
                    <a:pt x="10139" y="0"/>
                  </a:cubicBezTo>
                  <a:close/>
                </a:path>
              </a:pathLst>
            </a:custGeom>
            <a:solidFill>
              <a:srgbClr val="445D73"/>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85"/>
            <p:cNvSpPr/>
            <p:nvPr/>
          </p:nvSpPr>
          <p:spPr>
            <a:xfrm>
              <a:off x="2972675" y="1826400"/>
              <a:ext cx="1037300" cy="3639700"/>
            </a:xfrm>
            <a:custGeom>
              <a:rect b="b" l="l" r="r" t="t"/>
              <a:pathLst>
                <a:path extrusionOk="0" h="145588" w="41492">
                  <a:moveTo>
                    <a:pt x="2930" y="1"/>
                  </a:moveTo>
                  <a:cubicBezTo>
                    <a:pt x="2857" y="3738"/>
                    <a:pt x="2958" y="8119"/>
                    <a:pt x="3527" y="12050"/>
                  </a:cubicBezTo>
                  <a:cubicBezTo>
                    <a:pt x="3527" y="12050"/>
                    <a:pt x="1" y="17486"/>
                    <a:pt x="662" y="24163"/>
                  </a:cubicBezTo>
                  <a:cubicBezTo>
                    <a:pt x="1332" y="30830"/>
                    <a:pt x="2664" y="36551"/>
                    <a:pt x="2664" y="44467"/>
                  </a:cubicBezTo>
                  <a:cubicBezTo>
                    <a:pt x="2664" y="52374"/>
                    <a:pt x="1424" y="57903"/>
                    <a:pt x="1810" y="58665"/>
                  </a:cubicBezTo>
                  <a:cubicBezTo>
                    <a:pt x="2195" y="59427"/>
                    <a:pt x="6861" y="62036"/>
                    <a:pt x="7724" y="62513"/>
                  </a:cubicBezTo>
                  <a:cubicBezTo>
                    <a:pt x="8068" y="62705"/>
                    <a:pt x="8446" y="62789"/>
                    <a:pt x="8813" y="62789"/>
                  </a:cubicBezTo>
                  <a:cubicBezTo>
                    <a:pt x="9356" y="62789"/>
                    <a:pt x="9873" y="62605"/>
                    <a:pt x="10213" y="62320"/>
                  </a:cubicBezTo>
                  <a:cubicBezTo>
                    <a:pt x="10782" y="61843"/>
                    <a:pt x="12196" y="60272"/>
                    <a:pt x="12582" y="59694"/>
                  </a:cubicBezTo>
                  <a:cubicBezTo>
                    <a:pt x="12582" y="59694"/>
                    <a:pt x="13151" y="52163"/>
                    <a:pt x="12949" y="51621"/>
                  </a:cubicBezTo>
                  <a:cubicBezTo>
                    <a:pt x="12389" y="50207"/>
                    <a:pt x="10341" y="47222"/>
                    <a:pt x="9909" y="43889"/>
                  </a:cubicBezTo>
                  <a:cubicBezTo>
                    <a:pt x="9634" y="41740"/>
                    <a:pt x="9909" y="37506"/>
                    <a:pt x="11535" y="33787"/>
                  </a:cubicBezTo>
                  <a:cubicBezTo>
                    <a:pt x="13151" y="30077"/>
                    <a:pt x="14024" y="22556"/>
                    <a:pt x="13151" y="15585"/>
                  </a:cubicBezTo>
                  <a:cubicBezTo>
                    <a:pt x="12958" y="14061"/>
                    <a:pt x="14584" y="6438"/>
                    <a:pt x="14391" y="3004"/>
                  </a:cubicBezTo>
                  <a:lnTo>
                    <a:pt x="14391" y="3004"/>
                  </a:lnTo>
                  <a:cubicBezTo>
                    <a:pt x="14391" y="3004"/>
                    <a:pt x="15539" y="6053"/>
                    <a:pt x="17917" y="9864"/>
                  </a:cubicBezTo>
                  <a:lnTo>
                    <a:pt x="17917" y="22252"/>
                  </a:lnTo>
                  <a:cubicBezTo>
                    <a:pt x="17917" y="22252"/>
                    <a:pt x="13059" y="35412"/>
                    <a:pt x="14198" y="51328"/>
                  </a:cubicBezTo>
                  <a:cubicBezTo>
                    <a:pt x="15346" y="67243"/>
                    <a:pt x="20204" y="83727"/>
                    <a:pt x="20682" y="86308"/>
                  </a:cubicBezTo>
                  <a:cubicBezTo>
                    <a:pt x="21159" y="88879"/>
                    <a:pt x="20874" y="94022"/>
                    <a:pt x="19534" y="96887"/>
                  </a:cubicBezTo>
                  <a:cubicBezTo>
                    <a:pt x="18193" y="99743"/>
                    <a:pt x="18009" y="108513"/>
                    <a:pt x="21352" y="117945"/>
                  </a:cubicBezTo>
                  <a:cubicBezTo>
                    <a:pt x="24686" y="127386"/>
                    <a:pt x="26109" y="134916"/>
                    <a:pt x="26210" y="135963"/>
                  </a:cubicBezTo>
                  <a:cubicBezTo>
                    <a:pt x="26302" y="137010"/>
                    <a:pt x="25347" y="136918"/>
                    <a:pt x="25255" y="137487"/>
                  </a:cubicBezTo>
                  <a:cubicBezTo>
                    <a:pt x="25163" y="138057"/>
                    <a:pt x="25448" y="139297"/>
                    <a:pt x="25255" y="139682"/>
                  </a:cubicBezTo>
                  <a:cubicBezTo>
                    <a:pt x="25062" y="140059"/>
                    <a:pt x="20966" y="143108"/>
                    <a:pt x="20966" y="143870"/>
                  </a:cubicBezTo>
                  <a:cubicBezTo>
                    <a:pt x="20966" y="144632"/>
                    <a:pt x="20966" y="145587"/>
                    <a:pt x="22013" y="145587"/>
                  </a:cubicBezTo>
                  <a:lnTo>
                    <a:pt x="30967" y="145587"/>
                  </a:lnTo>
                  <a:cubicBezTo>
                    <a:pt x="32492" y="145587"/>
                    <a:pt x="32638" y="145009"/>
                    <a:pt x="32638" y="143916"/>
                  </a:cubicBezTo>
                  <a:cubicBezTo>
                    <a:pt x="32638" y="142823"/>
                    <a:pt x="31830" y="141391"/>
                    <a:pt x="31830" y="140913"/>
                  </a:cubicBezTo>
                  <a:cubicBezTo>
                    <a:pt x="31830" y="140445"/>
                    <a:pt x="32785" y="139012"/>
                    <a:pt x="32593" y="137965"/>
                  </a:cubicBezTo>
                  <a:cubicBezTo>
                    <a:pt x="32400" y="136909"/>
                    <a:pt x="31830" y="136817"/>
                    <a:pt x="31738" y="132051"/>
                  </a:cubicBezTo>
                  <a:cubicBezTo>
                    <a:pt x="31637" y="127294"/>
                    <a:pt x="31922" y="123281"/>
                    <a:pt x="32501" y="117853"/>
                  </a:cubicBezTo>
                  <a:cubicBezTo>
                    <a:pt x="33070" y="112416"/>
                    <a:pt x="33649" y="103747"/>
                    <a:pt x="33355" y="97172"/>
                  </a:cubicBezTo>
                  <a:cubicBezTo>
                    <a:pt x="33061" y="90596"/>
                    <a:pt x="32115" y="77537"/>
                    <a:pt x="32400" y="73148"/>
                  </a:cubicBezTo>
                  <a:cubicBezTo>
                    <a:pt x="32684" y="68758"/>
                    <a:pt x="33447" y="63909"/>
                    <a:pt x="33447" y="63909"/>
                  </a:cubicBezTo>
                  <a:lnTo>
                    <a:pt x="33447" y="10727"/>
                  </a:lnTo>
                  <a:lnTo>
                    <a:pt x="35825" y="10727"/>
                  </a:lnTo>
                  <a:cubicBezTo>
                    <a:pt x="36266" y="11758"/>
                    <a:pt x="37235" y="12298"/>
                    <a:pt x="38209" y="12298"/>
                  </a:cubicBezTo>
                  <a:cubicBezTo>
                    <a:pt x="39022" y="12298"/>
                    <a:pt x="39839" y="11922"/>
                    <a:pt x="40353" y="11140"/>
                  </a:cubicBezTo>
                  <a:cubicBezTo>
                    <a:pt x="41491" y="9423"/>
                    <a:pt x="40261" y="7136"/>
                    <a:pt x="38204" y="7136"/>
                  </a:cubicBezTo>
                  <a:cubicBezTo>
                    <a:pt x="37166" y="7136"/>
                    <a:pt x="36229" y="7752"/>
                    <a:pt x="35825" y="8707"/>
                  </a:cubicBezTo>
                  <a:lnTo>
                    <a:pt x="33447" y="8707"/>
                  </a:lnTo>
                  <a:lnTo>
                    <a:pt x="33447" y="1"/>
                  </a:lnTo>
                  <a:lnTo>
                    <a:pt x="24520" y="1"/>
                  </a:lnTo>
                  <a:lnTo>
                    <a:pt x="24520" y="2140"/>
                  </a:lnTo>
                  <a:cubicBezTo>
                    <a:pt x="25641" y="2627"/>
                    <a:pt x="26284" y="3830"/>
                    <a:pt x="26036" y="5033"/>
                  </a:cubicBezTo>
                  <a:cubicBezTo>
                    <a:pt x="25788" y="6236"/>
                    <a:pt x="24732" y="7100"/>
                    <a:pt x="23510" y="7100"/>
                  </a:cubicBezTo>
                  <a:cubicBezTo>
                    <a:pt x="22280" y="7100"/>
                    <a:pt x="21223" y="6236"/>
                    <a:pt x="20975" y="5033"/>
                  </a:cubicBezTo>
                  <a:cubicBezTo>
                    <a:pt x="20737" y="3830"/>
                    <a:pt x="21370" y="2627"/>
                    <a:pt x="22500" y="2140"/>
                  </a:cubicBezTo>
                  <a:lnTo>
                    <a:pt x="22500" y="1"/>
                  </a:lnTo>
                  <a:close/>
                </a:path>
              </a:pathLst>
            </a:custGeom>
            <a:solidFill>
              <a:srgbClr val="CFD9E0"/>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96" name="Shape 19496"/>
        <p:cNvGrpSpPr/>
        <p:nvPr/>
      </p:nvGrpSpPr>
      <p:grpSpPr>
        <a:xfrm>
          <a:off x="0" y="0"/>
          <a:ext cx="0" cy="0"/>
          <a:chOff x="0" y="0"/>
          <a:chExt cx="0" cy="0"/>
        </a:xfrm>
      </p:grpSpPr>
      <p:grpSp>
        <p:nvGrpSpPr>
          <p:cNvPr id="19497" name="Google Shape;19497;p86"/>
          <p:cNvGrpSpPr/>
          <p:nvPr/>
        </p:nvGrpSpPr>
        <p:grpSpPr>
          <a:xfrm>
            <a:off x="3934280" y="1542757"/>
            <a:ext cx="557364" cy="1310345"/>
            <a:chOff x="3934280" y="1542757"/>
            <a:chExt cx="557364" cy="1310345"/>
          </a:xfrm>
        </p:grpSpPr>
        <p:sp>
          <p:nvSpPr>
            <p:cNvPr id="19498" name="Google Shape;19498;p86"/>
            <p:cNvSpPr/>
            <p:nvPr/>
          </p:nvSpPr>
          <p:spPr>
            <a:xfrm>
              <a:off x="3984472" y="2803693"/>
              <a:ext cx="457485" cy="49409"/>
            </a:xfrm>
            <a:custGeom>
              <a:rect b="b" l="l" r="r" t="t"/>
              <a:pathLst>
                <a:path extrusionOk="0" h="1957" w="18120">
                  <a:moveTo>
                    <a:pt x="9060" y="1"/>
                  </a:moveTo>
                  <a:cubicBezTo>
                    <a:pt x="4061" y="1"/>
                    <a:pt x="1" y="437"/>
                    <a:pt x="1" y="978"/>
                  </a:cubicBezTo>
                  <a:cubicBezTo>
                    <a:pt x="1" y="1519"/>
                    <a:pt x="4061" y="1956"/>
                    <a:pt x="9060" y="1956"/>
                  </a:cubicBezTo>
                  <a:cubicBezTo>
                    <a:pt x="14066" y="1956"/>
                    <a:pt x="18120" y="1519"/>
                    <a:pt x="18120" y="978"/>
                  </a:cubicBezTo>
                  <a:cubicBezTo>
                    <a:pt x="18120" y="437"/>
                    <a:pt x="14066" y="1"/>
                    <a:pt x="9060"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99" name="Google Shape;19499;p86"/>
            <p:cNvGrpSpPr/>
            <p:nvPr/>
          </p:nvGrpSpPr>
          <p:grpSpPr>
            <a:xfrm>
              <a:off x="3934280" y="1542757"/>
              <a:ext cx="557364" cy="1277423"/>
              <a:chOff x="3934280" y="1542757"/>
              <a:chExt cx="557364" cy="1277423"/>
            </a:xfrm>
          </p:grpSpPr>
          <p:sp>
            <p:nvSpPr>
              <p:cNvPr id="19500" name="Google Shape;19500;p86"/>
              <p:cNvSpPr/>
              <p:nvPr/>
            </p:nvSpPr>
            <p:spPr>
              <a:xfrm>
                <a:off x="4029892" y="1674397"/>
                <a:ext cx="366821" cy="342104"/>
              </a:xfrm>
              <a:custGeom>
                <a:rect b="b" l="l" r="r" t="t"/>
                <a:pathLst>
                  <a:path extrusionOk="0" h="13550" w="14529">
                    <a:moveTo>
                      <a:pt x="2151" y="0"/>
                    </a:moveTo>
                    <a:cubicBezTo>
                      <a:pt x="959" y="0"/>
                      <a:pt x="1" y="958"/>
                      <a:pt x="1" y="2157"/>
                    </a:cubicBezTo>
                    <a:lnTo>
                      <a:pt x="1" y="11393"/>
                    </a:lnTo>
                    <a:cubicBezTo>
                      <a:pt x="1" y="12585"/>
                      <a:pt x="959" y="13550"/>
                      <a:pt x="2151" y="13550"/>
                    </a:cubicBezTo>
                    <a:lnTo>
                      <a:pt x="12371" y="13550"/>
                    </a:lnTo>
                    <a:cubicBezTo>
                      <a:pt x="13564" y="13550"/>
                      <a:pt x="14528" y="12585"/>
                      <a:pt x="14528" y="11393"/>
                    </a:cubicBezTo>
                    <a:lnTo>
                      <a:pt x="14528" y="2157"/>
                    </a:lnTo>
                    <a:cubicBezTo>
                      <a:pt x="14528" y="958"/>
                      <a:pt x="13564" y="0"/>
                      <a:pt x="1237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01" name="Google Shape;19501;p86"/>
              <p:cNvGrpSpPr/>
              <p:nvPr/>
            </p:nvGrpSpPr>
            <p:grpSpPr>
              <a:xfrm>
                <a:off x="3934280" y="1547529"/>
                <a:ext cx="557364" cy="1272651"/>
                <a:chOff x="3934280" y="1547529"/>
                <a:chExt cx="557364" cy="1272651"/>
              </a:xfrm>
            </p:grpSpPr>
            <p:sp>
              <p:nvSpPr>
                <p:cNvPr id="19502" name="Google Shape;19502;p86"/>
                <p:cNvSpPr/>
                <p:nvPr/>
              </p:nvSpPr>
              <p:spPr>
                <a:xfrm>
                  <a:off x="3934280" y="1547529"/>
                  <a:ext cx="557364" cy="1272651"/>
                </a:xfrm>
                <a:custGeom>
                  <a:rect b="b" l="l" r="r" t="t"/>
                  <a:pathLst>
                    <a:path extrusionOk="0" h="50407" w="22076">
                      <a:moveTo>
                        <a:pt x="11055" y="0"/>
                      </a:moveTo>
                      <a:cubicBezTo>
                        <a:pt x="7072" y="0"/>
                        <a:pt x="3853" y="3226"/>
                        <a:pt x="3853" y="7202"/>
                      </a:cubicBezTo>
                      <a:lnTo>
                        <a:pt x="3853" y="7208"/>
                      </a:lnTo>
                      <a:cubicBezTo>
                        <a:pt x="3833" y="7208"/>
                        <a:pt x="3814" y="7202"/>
                        <a:pt x="3788" y="7202"/>
                      </a:cubicBezTo>
                      <a:cubicBezTo>
                        <a:pt x="3784" y="7202"/>
                        <a:pt x="3780" y="7202"/>
                        <a:pt x="3777" y="7202"/>
                      </a:cubicBezTo>
                      <a:cubicBezTo>
                        <a:pt x="3111" y="7202"/>
                        <a:pt x="2609" y="7811"/>
                        <a:pt x="2738" y="8466"/>
                      </a:cubicBezTo>
                      <a:cubicBezTo>
                        <a:pt x="2835" y="8983"/>
                        <a:pt x="3289" y="9322"/>
                        <a:pt x="3779" y="9322"/>
                      </a:cubicBezTo>
                      <a:cubicBezTo>
                        <a:pt x="3914" y="9322"/>
                        <a:pt x="4052" y="9297"/>
                        <a:pt x="4185" y="9242"/>
                      </a:cubicBezTo>
                      <a:cubicBezTo>
                        <a:pt x="4654" y="10676"/>
                        <a:pt x="5606" y="11921"/>
                        <a:pt x="6773" y="12833"/>
                      </a:cubicBezTo>
                      <a:cubicBezTo>
                        <a:pt x="6733" y="12813"/>
                        <a:pt x="6694" y="12800"/>
                        <a:pt x="6649" y="12781"/>
                      </a:cubicBezTo>
                      <a:lnTo>
                        <a:pt x="6649" y="12781"/>
                      </a:lnTo>
                      <a:cubicBezTo>
                        <a:pt x="7398" y="13380"/>
                        <a:pt x="8252" y="13837"/>
                        <a:pt x="9171" y="14123"/>
                      </a:cubicBezTo>
                      <a:lnTo>
                        <a:pt x="9171" y="16124"/>
                      </a:lnTo>
                      <a:lnTo>
                        <a:pt x="6883" y="16124"/>
                      </a:lnTo>
                      <a:cubicBezTo>
                        <a:pt x="6883" y="16124"/>
                        <a:pt x="6877" y="16170"/>
                        <a:pt x="6857" y="16183"/>
                      </a:cubicBezTo>
                      <a:cubicBezTo>
                        <a:pt x="6277" y="16183"/>
                        <a:pt x="5762" y="16561"/>
                        <a:pt x="5580" y="17109"/>
                      </a:cubicBezTo>
                      <a:lnTo>
                        <a:pt x="248" y="32861"/>
                      </a:lnTo>
                      <a:cubicBezTo>
                        <a:pt x="1" y="33565"/>
                        <a:pt x="372" y="34334"/>
                        <a:pt x="1083" y="34569"/>
                      </a:cubicBezTo>
                      <a:cubicBezTo>
                        <a:pt x="1221" y="34615"/>
                        <a:pt x="1362" y="34637"/>
                        <a:pt x="1501" y="34637"/>
                      </a:cubicBezTo>
                      <a:cubicBezTo>
                        <a:pt x="2066" y="34637"/>
                        <a:pt x="2593" y="34273"/>
                        <a:pt x="2771" y="33702"/>
                      </a:cubicBezTo>
                      <a:lnTo>
                        <a:pt x="2947" y="33187"/>
                      </a:lnTo>
                      <a:lnTo>
                        <a:pt x="3527" y="33428"/>
                      </a:lnTo>
                      <a:cubicBezTo>
                        <a:pt x="3527" y="33428"/>
                        <a:pt x="4029" y="32412"/>
                        <a:pt x="3488" y="31577"/>
                      </a:cubicBezTo>
                      <a:lnTo>
                        <a:pt x="6753" y="21918"/>
                      </a:lnTo>
                      <a:lnTo>
                        <a:pt x="6753" y="21918"/>
                      </a:lnTo>
                      <a:cubicBezTo>
                        <a:pt x="6753" y="27699"/>
                        <a:pt x="5971" y="29166"/>
                        <a:pt x="5971" y="32360"/>
                      </a:cubicBezTo>
                      <a:cubicBezTo>
                        <a:pt x="5971" y="35560"/>
                        <a:pt x="7881" y="48490"/>
                        <a:pt x="7881" y="48490"/>
                      </a:cubicBezTo>
                      <a:lnTo>
                        <a:pt x="5573" y="50407"/>
                      </a:lnTo>
                      <a:lnTo>
                        <a:pt x="10038" y="50407"/>
                      </a:lnTo>
                      <a:lnTo>
                        <a:pt x="10781" y="31630"/>
                      </a:lnTo>
                      <a:lnTo>
                        <a:pt x="11165" y="31630"/>
                      </a:lnTo>
                      <a:lnTo>
                        <a:pt x="11908" y="50407"/>
                      </a:lnTo>
                      <a:lnTo>
                        <a:pt x="16373" y="50407"/>
                      </a:lnTo>
                      <a:lnTo>
                        <a:pt x="14059" y="48497"/>
                      </a:lnTo>
                      <a:cubicBezTo>
                        <a:pt x="14059" y="48497"/>
                        <a:pt x="15969" y="34171"/>
                        <a:pt x="15969" y="31590"/>
                      </a:cubicBezTo>
                      <a:cubicBezTo>
                        <a:pt x="15969" y="29003"/>
                        <a:pt x="15311" y="27680"/>
                        <a:pt x="15311" y="21821"/>
                      </a:cubicBezTo>
                      <a:lnTo>
                        <a:pt x="15311" y="21821"/>
                      </a:lnTo>
                      <a:lnTo>
                        <a:pt x="18615" y="31584"/>
                      </a:lnTo>
                      <a:cubicBezTo>
                        <a:pt x="18068" y="32418"/>
                        <a:pt x="18576" y="33435"/>
                        <a:pt x="18576" y="33435"/>
                      </a:cubicBezTo>
                      <a:lnTo>
                        <a:pt x="19149" y="33187"/>
                      </a:lnTo>
                      <a:lnTo>
                        <a:pt x="19325" y="33709"/>
                      </a:lnTo>
                      <a:cubicBezTo>
                        <a:pt x="19513" y="34266"/>
                        <a:pt x="20029" y="34619"/>
                        <a:pt x="20584" y="34619"/>
                      </a:cubicBezTo>
                      <a:cubicBezTo>
                        <a:pt x="20724" y="34619"/>
                        <a:pt x="20867" y="34597"/>
                        <a:pt x="21007" y="34549"/>
                      </a:cubicBezTo>
                      <a:cubicBezTo>
                        <a:pt x="21698" y="34321"/>
                        <a:pt x="22076" y="33572"/>
                        <a:pt x="21848" y="32874"/>
                      </a:cubicBezTo>
                      <a:lnTo>
                        <a:pt x="21848" y="32868"/>
                      </a:lnTo>
                      <a:lnTo>
                        <a:pt x="16516" y="17128"/>
                      </a:lnTo>
                      <a:cubicBezTo>
                        <a:pt x="16353" y="16613"/>
                        <a:pt x="15897" y="16242"/>
                        <a:pt x="15356" y="16190"/>
                      </a:cubicBezTo>
                      <a:cubicBezTo>
                        <a:pt x="15343" y="16170"/>
                        <a:pt x="15330" y="16150"/>
                        <a:pt x="15324" y="16131"/>
                      </a:cubicBezTo>
                      <a:lnTo>
                        <a:pt x="12932" y="16131"/>
                      </a:lnTo>
                      <a:lnTo>
                        <a:pt x="12932" y="14104"/>
                      </a:lnTo>
                      <a:cubicBezTo>
                        <a:pt x="15122" y="13413"/>
                        <a:pt x="17123" y="11595"/>
                        <a:pt x="17905" y="9281"/>
                      </a:cubicBezTo>
                      <a:cubicBezTo>
                        <a:pt x="17992" y="9303"/>
                        <a:pt x="18080" y="9313"/>
                        <a:pt x="18166" y="9313"/>
                      </a:cubicBezTo>
                      <a:cubicBezTo>
                        <a:pt x="18669" y="9313"/>
                        <a:pt x="19119" y="8957"/>
                        <a:pt x="19208" y="8434"/>
                      </a:cubicBezTo>
                      <a:cubicBezTo>
                        <a:pt x="19306" y="7828"/>
                        <a:pt x="18869" y="7261"/>
                        <a:pt x="18257" y="7208"/>
                      </a:cubicBezTo>
                      <a:lnTo>
                        <a:pt x="18257" y="7202"/>
                      </a:lnTo>
                      <a:cubicBezTo>
                        <a:pt x="18257" y="3226"/>
                        <a:pt x="15030" y="0"/>
                        <a:pt x="1105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03" name="Google Shape;19503;p86"/>
                <p:cNvGrpSpPr/>
                <p:nvPr/>
              </p:nvGrpSpPr>
              <p:grpSpPr>
                <a:xfrm>
                  <a:off x="4110861" y="1813763"/>
                  <a:ext cx="203394" cy="542342"/>
                  <a:chOff x="4110861" y="1813763"/>
                  <a:chExt cx="203394" cy="542342"/>
                </a:xfrm>
              </p:grpSpPr>
              <p:sp>
                <p:nvSpPr>
                  <p:cNvPr id="19504" name="Google Shape;19504;p86"/>
                  <p:cNvSpPr/>
                  <p:nvPr/>
                </p:nvSpPr>
                <p:spPr>
                  <a:xfrm>
                    <a:off x="4137017" y="2221182"/>
                    <a:ext cx="144163" cy="105509"/>
                  </a:xfrm>
                  <a:custGeom>
                    <a:rect b="b" l="l" r="r" t="t"/>
                    <a:pathLst>
                      <a:path extrusionOk="0" h="4179" w="5710">
                        <a:moveTo>
                          <a:pt x="4009" y="1356"/>
                        </a:moveTo>
                        <a:cubicBezTo>
                          <a:pt x="4062" y="1420"/>
                          <a:pt x="4138" y="1453"/>
                          <a:pt x="4215" y="1453"/>
                        </a:cubicBezTo>
                        <a:cubicBezTo>
                          <a:pt x="4279" y="1453"/>
                          <a:pt x="4343" y="1430"/>
                          <a:pt x="4393" y="1382"/>
                        </a:cubicBezTo>
                        <a:cubicBezTo>
                          <a:pt x="4419" y="1396"/>
                          <a:pt x="4413" y="1402"/>
                          <a:pt x="4445" y="1409"/>
                        </a:cubicBezTo>
                        <a:cubicBezTo>
                          <a:pt x="4445" y="1415"/>
                          <a:pt x="4406" y="1422"/>
                          <a:pt x="4406" y="1435"/>
                        </a:cubicBezTo>
                        <a:lnTo>
                          <a:pt x="4406" y="1474"/>
                        </a:lnTo>
                        <a:cubicBezTo>
                          <a:pt x="4419" y="1571"/>
                          <a:pt x="4485" y="1656"/>
                          <a:pt x="4569" y="1702"/>
                        </a:cubicBezTo>
                        <a:cubicBezTo>
                          <a:pt x="4550" y="1741"/>
                          <a:pt x="4550" y="1780"/>
                          <a:pt x="4556" y="1819"/>
                        </a:cubicBezTo>
                        <a:cubicBezTo>
                          <a:pt x="4465" y="1819"/>
                          <a:pt x="4374" y="1865"/>
                          <a:pt x="4322" y="1943"/>
                        </a:cubicBezTo>
                        <a:cubicBezTo>
                          <a:pt x="4315" y="1930"/>
                          <a:pt x="4309" y="1923"/>
                          <a:pt x="4296" y="1910"/>
                        </a:cubicBezTo>
                        <a:cubicBezTo>
                          <a:pt x="4237" y="1852"/>
                          <a:pt x="4159" y="1819"/>
                          <a:pt x="4080" y="1819"/>
                        </a:cubicBezTo>
                        <a:cubicBezTo>
                          <a:pt x="3996" y="1819"/>
                          <a:pt x="3918" y="1852"/>
                          <a:pt x="3865" y="1910"/>
                        </a:cubicBezTo>
                        <a:cubicBezTo>
                          <a:pt x="3852" y="1917"/>
                          <a:pt x="3846" y="1930"/>
                          <a:pt x="3839" y="1936"/>
                        </a:cubicBezTo>
                        <a:cubicBezTo>
                          <a:pt x="3787" y="1865"/>
                          <a:pt x="3702" y="1819"/>
                          <a:pt x="3618" y="1819"/>
                        </a:cubicBezTo>
                        <a:cubicBezTo>
                          <a:pt x="3618" y="1800"/>
                          <a:pt x="3618" y="1780"/>
                          <a:pt x="3618" y="1760"/>
                        </a:cubicBezTo>
                        <a:cubicBezTo>
                          <a:pt x="3618" y="1650"/>
                          <a:pt x="3546" y="1552"/>
                          <a:pt x="3442" y="1513"/>
                        </a:cubicBezTo>
                        <a:cubicBezTo>
                          <a:pt x="3468" y="1500"/>
                          <a:pt x="3487" y="1487"/>
                          <a:pt x="3507" y="1467"/>
                        </a:cubicBezTo>
                        <a:cubicBezTo>
                          <a:pt x="3513" y="1480"/>
                          <a:pt x="3526" y="1493"/>
                          <a:pt x="3540" y="1506"/>
                        </a:cubicBezTo>
                        <a:cubicBezTo>
                          <a:pt x="3592" y="1558"/>
                          <a:pt x="3658" y="1585"/>
                          <a:pt x="3725" y="1585"/>
                        </a:cubicBezTo>
                        <a:cubicBezTo>
                          <a:pt x="3792" y="1585"/>
                          <a:pt x="3859" y="1558"/>
                          <a:pt x="3911" y="1506"/>
                        </a:cubicBezTo>
                        <a:cubicBezTo>
                          <a:pt x="3957" y="1467"/>
                          <a:pt x="3989" y="1415"/>
                          <a:pt x="4009" y="1356"/>
                        </a:cubicBezTo>
                        <a:close/>
                        <a:moveTo>
                          <a:pt x="2256" y="1311"/>
                        </a:moveTo>
                        <a:cubicBezTo>
                          <a:pt x="2308" y="1356"/>
                          <a:pt x="2379" y="1382"/>
                          <a:pt x="2451" y="1382"/>
                        </a:cubicBezTo>
                        <a:cubicBezTo>
                          <a:pt x="2516" y="1382"/>
                          <a:pt x="2581" y="1363"/>
                          <a:pt x="2634" y="1324"/>
                        </a:cubicBezTo>
                        <a:cubicBezTo>
                          <a:pt x="2660" y="1376"/>
                          <a:pt x="2705" y="1415"/>
                          <a:pt x="2757" y="1441"/>
                        </a:cubicBezTo>
                        <a:cubicBezTo>
                          <a:pt x="2725" y="1558"/>
                          <a:pt x="2770" y="1689"/>
                          <a:pt x="2868" y="1760"/>
                        </a:cubicBezTo>
                        <a:cubicBezTo>
                          <a:pt x="2901" y="1826"/>
                          <a:pt x="2959" y="1878"/>
                          <a:pt x="3031" y="1904"/>
                        </a:cubicBezTo>
                        <a:cubicBezTo>
                          <a:pt x="2979" y="1923"/>
                          <a:pt x="2933" y="1963"/>
                          <a:pt x="2907" y="2015"/>
                        </a:cubicBezTo>
                        <a:cubicBezTo>
                          <a:pt x="2868" y="1897"/>
                          <a:pt x="2751" y="1819"/>
                          <a:pt x="2627" y="1819"/>
                        </a:cubicBezTo>
                        <a:cubicBezTo>
                          <a:pt x="2568" y="1819"/>
                          <a:pt x="2503" y="1839"/>
                          <a:pt x="2458" y="1871"/>
                        </a:cubicBezTo>
                        <a:cubicBezTo>
                          <a:pt x="2412" y="1767"/>
                          <a:pt x="2301" y="1702"/>
                          <a:pt x="2190" y="1702"/>
                        </a:cubicBezTo>
                        <a:cubicBezTo>
                          <a:pt x="2099" y="1702"/>
                          <a:pt x="2021" y="1734"/>
                          <a:pt x="1962" y="1800"/>
                        </a:cubicBezTo>
                        <a:cubicBezTo>
                          <a:pt x="1917" y="1702"/>
                          <a:pt x="1812" y="1643"/>
                          <a:pt x="1702" y="1643"/>
                        </a:cubicBezTo>
                        <a:cubicBezTo>
                          <a:pt x="1676" y="1643"/>
                          <a:pt x="1643" y="1650"/>
                          <a:pt x="1617" y="1656"/>
                        </a:cubicBezTo>
                        <a:cubicBezTo>
                          <a:pt x="1617" y="1624"/>
                          <a:pt x="1610" y="1598"/>
                          <a:pt x="1597" y="1565"/>
                        </a:cubicBezTo>
                        <a:cubicBezTo>
                          <a:pt x="1662" y="1539"/>
                          <a:pt x="1715" y="1493"/>
                          <a:pt x="1747" y="1435"/>
                        </a:cubicBezTo>
                        <a:cubicBezTo>
                          <a:pt x="1806" y="1499"/>
                          <a:pt x="1884" y="1528"/>
                          <a:pt x="1962" y="1528"/>
                        </a:cubicBezTo>
                        <a:cubicBezTo>
                          <a:pt x="2089" y="1528"/>
                          <a:pt x="2215" y="1449"/>
                          <a:pt x="2256" y="1311"/>
                        </a:cubicBezTo>
                        <a:close/>
                        <a:moveTo>
                          <a:pt x="4993" y="1"/>
                        </a:moveTo>
                        <a:cubicBezTo>
                          <a:pt x="4648" y="1"/>
                          <a:pt x="4608" y="464"/>
                          <a:pt x="4863" y="587"/>
                        </a:cubicBezTo>
                        <a:cubicBezTo>
                          <a:pt x="4771" y="633"/>
                          <a:pt x="4713" y="724"/>
                          <a:pt x="4706" y="822"/>
                        </a:cubicBezTo>
                        <a:cubicBezTo>
                          <a:pt x="4674" y="809"/>
                          <a:pt x="4641" y="796"/>
                          <a:pt x="4602" y="796"/>
                        </a:cubicBezTo>
                        <a:cubicBezTo>
                          <a:pt x="4595" y="750"/>
                          <a:pt x="4576" y="705"/>
                          <a:pt x="4543" y="666"/>
                        </a:cubicBezTo>
                        <a:cubicBezTo>
                          <a:pt x="4537" y="653"/>
                          <a:pt x="4530" y="639"/>
                          <a:pt x="4524" y="626"/>
                        </a:cubicBezTo>
                        <a:cubicBezTo>
                          <a:pt x="4517" y="620"/>
                          <a:pt x="4517" y="607"/>
                          <a:pt x="4511" y="600"/>
                        </a:cubicBezTo>
                        <a:cubicBezTo>
                          <a:pt x="4498" y="581"/>
                          <a:pt x="4485" y="561"/>
                          <a:pt x="4465" y="542"/>
                        </a:cubicBezTo>
                        <a:cubicBezTo>
                          <a:pt x="4413" y="490"/>
                          <a:pt x="4348" y="464"/>
                          <a:pt x="4276" y="464"/>
                        </a:cubicBezTo>
                        <a:lnTo>
                          <a:pt x="4250" y="464"/>
                        </a:lnTo>
                        <a:cubicBezTo>
                          <a:pt x="4243" y="431"/>
                          <a:pt x="4230" y="398"/>
                          <a:pt x="4211" y="372"/>
                        </a:cubicBezTo>
                        <a:cubicBezTo>
                          <a:pt x="4185" y="327"/>
                          <a:pt x="4152" y="288"/>
                          <a:pt x="4107" y="261"/>
                        </a:cubicBezTo>
                        <a:cubicBezTo>
                          <a:pt x="4067" y="235"/>
                          <a:pt x="4022" y="222"/>
                          <a:pt x="3970" y="222"/>
                        </a:cubicBezTo>
                        <a:cubicBezTo>
                          <a:pt x="3950" y="196"/>
                          <a:pt x="3931" y="177"/>
                          <a:pt x="3905" y="164"/>
                        </a:cubicBezTo>
                        <a:cubicBezTo>
                          <a:pt x="3865" y="144"/>
                          <a:pt x="3826" y="125"/>
                          <a:pt x="3787" y="105"/>
                        </a:cubicBezTo>
                        <a:cubicBezTo>
                          <a:pt x="3716" y="66"/>
                          <a:pt x="3637" y="46"/>
                          <a:pt x="3553" y="40"/>
                        </a:cubicBezTo>
                        <a:cubicBezTo>
                          <a:pt x="3550" y="40"/>
                          <a:pt x="3548" y="40"/>
                          <a:pt x="3546" y="40"/>
                        </a:cubicBezTo>
                        <a:cubicBezTo>
                          <a:pt x="3200" y="40"/>
                          <a:pt x="3190" y="561"/>
                          <a:pt x="3540" y="568"/>
                        </a:cubicBezTo>
                        <a:cubicBezTo>
                          <a:pt x="3572" y="587"/>
                          <a:pt x="3605" y="607"/>
                          <a:pt x="3637" y="620"/>
                        </a:cubicBezTo>
                        <a:cubicBezTo>
                          <a:pt x="3670" y="639"/>
                          <a:pt x="3709" y="653"/>
                          <a:pt x="3748" y="653"/>
                        </a:cubicBezTo>
                        <a:cubicBezTo>
                          <a:pt x="3761" y="666"/>
                          <a:pt x="3768" y="679"/>
                          <a:pt x="3781" y="685"/>
                        </a:cubicBezTo>
                        <a:cubicBezTo>
                          <a:pt x="3787" y="698"/>
                          <a:pt x="3794" y="705"/>
                          <a:pt x="3807" y="711"/>
                        </a:cubicBezTo>
                        <a:cubicBezTo>
                          <a:pt x="3852" y="763"/>
                          <a:pt x="3924" y="789"/>
                          <a:pt x="3989" y="789"/>
                        </a:cubicBezTo>
                        <a:lnTo>
                          <a:pt x="4022" y="789"/>
                        </a:lnTo>
                        <a:cubicBezTo>
                          <a:pt x="4028" y="822"/>
                          <a:pt x="4041" y="848"/>
                          <a:pt x="4054" y="874"/>
                        </a:cubicBezTo>
                        <a:cubicBezTo>
                          <a:pt x="4054" y="881"/>
                          <a:pt x="4061" y="887"/>
                          <a:pt x="4067" y="894"/>
                        </a:cubicBezTo>
                        <a:cubicBezTo>
                          <a:pt x="4074" y="900"/>
                          <a:pt x="4074" y="913"/>
                          <a:pt x="4080" y="920"/>
                        </a:cubicBezTo>
                        <a:cubicBezTo>
                          <a:pt x="4080" y="933"/>
                          <a:pt x="4080" y="939"/>
                          <a:pt x="4087" y="952"/>
                        </a:cubicBezTo>
                        <a:cubicBezTo>
                          <a:pt x="4041" y="978"/>
                          <a:pt x="4002" y="1017"/>
                          <a:pt x="3983" y="1070"/>
                        </a:cubicBezTo>
                        <a:cubicBezTo>
                          <a:pt x="3931" y="1004"/>
                          <a:pt x="3852" y="972"/>
                          <a:pt x="3774" y="965"/>
                        </a:cubicBezTo>
                        <a:cubicBezTo>
                          <a:pt x="3702" y="965"/>
                          <a:pt x="3637" y="998"/>
                          <a:pt x="3585" y="1044"/>
                        </a:cubicBezTo>
                        <a:cubicBezTo>
                          <a:pt x="3572" y="1057"/>
                          <a:pt x="3559" y="1076"/>
                          <a:pt x="3546" y="1089"/>
                        </a:cubicBezTo>
                        <a:cubicBezTo>
                          <a:pt x="3503" y="996"/>
                          <a:pt x="3407" y="939"/>
                          <a:pt x="3302" y="939"/>
                        </a:cubicBezTo>
                        <a:cubicBezTo>
                          <a:pt x="3297" y="939"/>
                          <a:pt x="3291" y="939"/>
                          <a:pt x="3285" y="939"/>
                        </a:cubicBezTo>
                        <a:cubicBezTo>
                          <a:pt x="3233" y="939"/>
                          <a:pt x="3181" y="952"/>
                          <a:pt x="3135" y="978"/>
                        </a:cubicBezTo>
                        <a:cubicBezTo>
                          <a:pt x="3083" y="894"/>
                          <a:pt x="2992" y="848"/>
                          <a:pt x="2888" y="848"/>
                        </a:cubicBezTo>
                        <a:cubicBezTo>
                          <a:pt x="2823" y="848"/>
                          <a:pt x="2764" y="868"/>
                          <a:pt x="2705" y="907"/>
                        </a:cubicBezTo>
                        <a:cubicBezTo>
                          <a:pt x="2648" y="809"/>
                          <a:pt x="2549" y="762"/>
                          <a:pt x="2451" y="762"/>
                        </a:cubicBezTo>
                        <a:cubicBezTo>
                          <a:pt x="2327" y="762"/>
                          <a:pt x="2204" y="837"/>
                          <a:pt x="2164" y="978"/>
                        </a:cubicBezTo>
                        <a:cubicBezTo>
                          <a:pt x="2118" y="937"/>
                          <a:pt x="2055" y="912"/>
                          <a:pt x="1991" y="912"/>
                        </a:cubicBezTo>
                        <a:cubicBezTo>
                          <a:pt x="1983" y="912"/>
                          <a:pt x="1976" y="913"/>
                          <a:pt x="1969" y="913"/>
                        </a:cubicBezTo>
                        <a:cubicBezTo>
                          <a:pt x="1963" y="913"/>
                          <a:pt x="1958" y="913"/>
                          <a:pt x="1952" y="913"/>
                        </a:cubicBezTo>
                        <a:cubicBezTo>
                          <a:pt x="1848" y="913"/>
                          <a:pt x="1751" y="970"/>
                          <a:pt x="1702" y="1063"/>
                        </a:cubicBezTo>
                        <a:cubicBezTo>
                          <a:pt x="1641" y="997"/>
                          <a:pt x="1562" y="967"/>
                          <a:pt x="1484" y="967"/>
                        </a:cubicBezTo>
                        <a:cubicBezTo>
                          <a:pt x="1353" y="967"/>
                          <a:pt x="1226" y="1053"/>
                          <a:pt x="1193" y="1200"/>
                        </a:cubicBezTo>
                        <a:cubicBezTo>
                          <a:pt x="1180" y="1187"/>
                          <a:pt x="1167" y="1174"/>
                          <a:pt x="1148" y="1161"/>
                        </a:cubicBezTo>
                        <a:cubicBezTo>
                          <a:pt x="1193" y="1115"/>
                          <a:pt x="1219" y="1057"/>
                          <a:pt x="1219" y="991"/>
                        </a:cubicBezTo>
                        <a:cubicBezTo>
                          <a:pt x="1213" y="832"/>
                          <a:pt x="1082" y="704"/>
                          <a:pt x="919" y="704"/>
                        </a:cubicBezTo>
                        <a:cubicBezTo>
                          <a:pt x="915" y="704"/>
                          <a:pt x="911" y="704"/>
                          <a:pt x="906" y="705"/>
                        </a:cubicBezTo>
                        <a:lnTo>
                          <a:pt x="880" y="705"/>
                        </a:lnTo>
                        <a:cubicBezTo>
                          <a:pt x="871" y="704"/>
                          <a:pt x="861" y="703"/>
                          <a:pt x="852" y="703"/>
                        </a:cubicBezTo>
                        <a:cubicBezTo>
                          <a:pt x="573" y="703"/>
                          <a:pt x="458" y="1075"/>
                          <a:pt x="704" y="1233"/>
                        </a:cubicBezTo>
                        <a:cubicBezTo>
                          <a:pt x="672" y="1278"/>
                          <a:pt x="652" y="1337"/>
                          <a:pt x="652" y="1396"/>
                        </a:cubicBezTo>
                        <a:lnTo>
                          <a:pt x="652" y="1422"/>
                        </a:lnTo>
                        <a:cubicBezTo>
                          <a:pt x="652" y="1513"/>
                          <a:pt x="691" y="1598"/>
                          <a:pt x="757" y="1656"/>
                        </a:cubicBezTo>
                        <a:lnTo>
                          <a:pt x="743" y="1656"/>
                        </a:lnTo>
                        <a:cubicBezTo>
                          <a:pt x="672" y="1656"/>
                          <a:pt x="607" y="1682"/>
                          <a:pt x="554" y="1734"/>
                        </a:cubicBezTo>
                        <a:cubicBezTo>
                          <a:pt x="522" y="1767"/>
                          <a:pt x="496" y="1813"/>
                          <a:pt x="483" y="1852"/>
                        </a:cubicBezTo>
                        <a:cubicBezTo>
                          <a:pt x="483" y="1865"/>
                          <a:pt x="535" y="1878"/>
                          <a:pt x="528" y="1891"/>
                        </a:cubicBezTo>
                        <a:lnTo>
                          <a:pt x="489" y="1871"/>
                        </a:lnTo>
                        <a:cubicBezTo>
                          <a:pt x="0" y="1871"/>
                          <a:pt x="0" y="2406"/>
                          <a:pt x="489" y="2406"/>
                        </a:cubicBezTo>
                        <a:cubicBezTo>
                          <a:pt x="489" y="2406"/>
                          <a:pt x="652" y="2321"/>
                          <a:pt x="678" y="2223"/>
                        </a:cubicBezTo>
                        <a:cubicBezTo>
                          <a:pt x="704" y="2236"/>
                          <a:pt x="730" y="2249"/>
                          <a:pt x="763" y="2249"/>
                        </a:cubicBezTo>
                        <a:cubicBezTo>
                          <a:pt x="867" y="2249"/>
                          <a:pt x="965" y="2178"/>
                          <a:pt x="998" y="2073"/>
                        </a:cubicBezTo>
                        <a:cubicBezTo>
                          <a:pt x="1024" y="2021"/>
                          <a:pt x="1030" y="1956"/>
                          <a:pt x="1024" y="1897"/>
                        </a:cubicBezTo>
                        <a:lnTo>
                          <a:pt x="1024" y="1897"/>
                        </a:lnTo>
                        <a:cubicBezTo>
                          <a:pt x="1037" y="1910"/>
                          <a:pt x="1063" y="1917"/>
                          <a:pt x="1082" y="1930"/>
                        </a:cubicBezTo>
                        <a:cubicBezTo>
                          <a:pt x="1141" y="1989"/>
                          <a:pt x="1219" y="2028"/>
                          <a:pt x="1304" y="2028"/>
                        </a:cubicBezTo>
                        <a:cubicBezTo>
                          <a:pt x="1343" y="2028"/>
                          <a:pt x="1376" y="2021"/>
                          <a:pt x="1408" y="2008"/>
                        </a:cubicBezTo>
                        <a:cubicBezTo>
                          <a:pt x="1433" y="2167"/>
                          <a:pt x="1568" y="2264"/>
                          <a:pt x="1705" y="2264"/>
                        </a:cubicBezTo>
                        <a:cubicBezTo>
                          <a:pt x="1783" y="2264"/>
                          <a:pt x="1862" y="2233"/>
                          <a:pt x="1923" y="2165"/>
                        </a:cubicBezTo>
                        <a:cubicBezTo>
                          <a:pt x="1973" y="2264"/>
                          <a:pt x="2069" y="2321"/>
                          <a:pt x="2168" y="2321"/>
                        </a:cubicBezTo>
                        <a:cubicBezTo>
                          <a:pt x="2173" y="2321"/>
                          <a:pt x="2179" y="2321"/>
                          <a:pt x="2184" y="2321"/>
                        </a:cubicBezTo>
                        <a:cubicBezTo>
                          <a:pt x="2249" y="2321"/>
                          <a:pt x="2308" y="2308"/>
                          <a:pt x="2360" y="2269"/>
                        </a:cubicBezTo>
                        <a:cubicBezTo>
                          <a:pt x="2428" y="2250"/>
                          <a:pt x="2498" y="2241"/>
                          <a:pt x="2567" y="2241"/>
                        </a:cubicBezTo>
                        <a:cubicBezTo>
                          <a:pt x="2787" y="2241"/>
                          <a:pt x="3001" y="2333"/>
                          <a:pt x="3155" y="2497"/>
                        </a:cubicBezTo>
                        <a:cubicBezTo>
                          <a:pt x="3161" y="2497"/>
                          <a:pt x="3166" y="2498"/>
                          <a:pt x="3171" y="2498"/>
                        </a:cubicBezTo>
                        <a:cubicBezTo>
                          <a:pt x="3263" y="2498"/>
                          <a:pt x="3347" y="2447"/>
                          <a:pt x="3396" y="2373"/>
                        </a:cubicBezTo>
                        <a:cubicBezTo>
                          <a:pt x="3455" y="2419"/>
                          <a:pt x="3520" y="2438"/>
                          <a:pt x="3592" y="2438"/>
                        </a:cubicBezTo>
                        <a:cubicBezTo>
                          <a:pt x="3599" y="2439"/>
                          <a:pt x="3606" y="2439"/>
                          <a:pt x="3613" y="2439"/>
                        </a:cubicBezTo>
                        <a:cubicBezTo>
                          <a:pt x="3689" y="2439"/>
                          <a:pt x="3759" y="2407"/>
                          <a:pt x="3807" y="2354"/>
                        </a:cubicBezTo>
                        <a:cubicBezTo>
                          <a:pt x="3865" y="2425"/>
                          <a:pt x="3957" y="2471"/>
                          <a:pt x="4048" y="2471"/>
                        </a:cubicBezTo>
                        <a:cubicBezTo>
                          <a:pt x="4107" y="2471"/>
                          <a:pt x="4165" y="2451"/>
                          <a:pt x="4217" y="2425"/>
                        </a:cubicBezTo>
                        <a:cubicBezTo>
                          <a:pt x="4263" y="2399"/>
                          <a:pt x="4296" y="2367"/>
                          <a:pt x="4322" y="2328"/>
                        </a:cubicBezTo>
                        <a:cubicBezTo>
                          <a:pt x="4335" y="2334"/>
                          <a:pt x="4341" y="2341"/>
                          <a:pt x="4348" y="2354"/>
                        </a:cubicBezTo>
                        <a:cubicBezTo>
                          <a:pt x="4289" y="2419"/>
                          <a:pt x="4256" y="2503"/>
                          <a:pt x="4263" y="2588"/>
                        </a:cubicBezTo>
                        <a:cubicBezTo>
                          <a:pt x="4152" y="2595"/>
                          <a:pt x="4054" y="2673"/>
                          <a:pt x="4022" y="2777"/>
                        </a:cubicBezTo>
                        <a:cubicBezTo>
                          <a:pt x="3970" y="2745"/>
                          <a:pt x="3918" y="2732"/>
                          <a:pt x="3859" y="2732"/>
                        </a:cubicBezTo>
                        <a:lnTo>
                          <a:pt x="3820" y="2732"/>
                        </a:lnTo>
                        <a:cubicBezTo>
                          <a:pt x="3774" y="2712"/>
                          <a:pt x="3729" y="2699"/>
                          <a:pt x="3683" y="2699"/>
                        </a:cubicBezTo>
                        <a:cubicBezTo>
                          <a:pt x="3585" y="2699"/>
                          <a:pt x="3494" y="2745"/>
                          <a:pt x="3435" y="2829"/>
                        </a:cubicBezTo>
                        <a:cubicBezTo>
                          <a:pt x="3390" y="2803"/>
                          <a:pt x="3337" y="2790"/>
                          <a:pt x="3285" y="2790"/>
                        </a:cubicBezTo>
                        <a:cubicBezTo>
                          <a:pt x="3227" y="2790"/>
                          <a:pt x="3168" y="2803"/>
                          <a:pt x="3122" y="2836"/>
                        </a:cubicBezTo>
                        <a:cubicBezTo>
                          <a:pt x="3068" y="2769"/>
                          <a:pt x="2991" y="2731"/>
                          <a:pt x="2913" y="2731"/>
                        </a:cubicBezTo>
                        <a:cubicBezTo>
                          <a:pt x="2907" y="2731"/>
                          <a:pt x="2900" y="2731"/>
                          <a:pt x="2894" y="2732"/>
                        </a:cubicBezTo>
                        <a:cubicBezTo>
                          <a:pt x="2829" y="2732"/>
                          <a:pt x="2770" y="2745"/>
                          <a:pt x="2718" y="2784"/>
                        </a:cubicBezTo>
                        <a:cubicBezTo>
                          <a:pt x="2675" y="2678"/>
                          <a:pt x="2578" y="2614"/>
                          <a:pt x="2467" y="2614"/>
                        </a:cubicBezTo>
                        <a:cubicBezTo>
                          <a:pt x="2462" y="2614"/>
                          <a:pt x="2456" y="2614"/>
                          <a:pt x="2451" y="2614"/>
                        </a:cubicBezTo>
                        <a:cubicBezTo>
                          <a:pt x="2438" y="2613"/>
                          <a:pt x="2425" y="2612"/>
                          <a:pt x="2411" y="2612"/>
                        </a:cubicBezTo>
                        <a:cubicBezTo>
                          <a:pt x="2370" y="2612"/>
                          <a:pt x="2327" y="2619"/>
                          <a:pt x="2288" y="2634"/>
                        </a:cubicBezTo>
                        <a:cubicBezTo>
                          <a:pt x="2236" y="2562"/>
                          <a:pt x="2151" y="2517"/>
                          <a:pt x="2060" y="2503"/>
                        </a:cubicBezTo>
                        <a:lnTo>
                          <a:pt x="2034" y="2503"/>
                        </a:lnTo>
                        <a:cubicBezTo>
                          <a:pt x="1982" y="2510"/>
                          <a:pt x="1936" y="2536"/>
                          <a:pt x="1891" y="2562"/>
                        </a:cubicBezTo>
                        <a:cubicBezTo>
                          <a:pt x="1849" y="2461"/>
                          <a:pt x="1752" y="2398"/>
                          <a:pt x="1647" y="2398"/>
                        </a:cubicBezTo>
                        <a:cubicBezTo>
                          <a:pt x="1637" y="2398"/>
                          <a:pt x="1627" y="2398"/>
                          <a:pt x="1617" y="2399"/>
                        </a:cubicBezTo>
                        <a:cubicBezTo>
                          <a:pt x="1545" y="2399"/>
                          <a:pt x="1480" y="2425"/>
                          <a:pt x="1421" y="2477"/>
                        </a:cubicBezTo>
                        <a:cubicBezTo>
                          <a:pt x="1376" y="2451"/>
                          <a:pt x="1324" y="2438"/>
                          <a:pt x="1265" y="2438"/>
                        </a:cubicBezTo>
                        <a:cubicBezTo>
                          <a:pt x="1219" y="2438"/>
                          <a:pt x="1174" y="2445"/>
                          <a:pt x="1135" y="2451"/>
                        </a:cubicBezTo>
                        <a:cubicBezTo>
                          <a:pt x="1089" y="2360"/>
                          <a:pt x="985" y="2295"/>
                          <a:pt x="822" y="2295"/>
                        </a:cubicBezTo>
                        <a:cubicBezTo>
                          <a:pt x="496" y="2295"/>
                          <a:pt x="496" y="2914"/>
                          <a:pt x="822" y="2914"/>
                        </a:cubicBezTo>
                        <a:cubicBezTo>
                          <a:pt x="867" y="2908"/>
                          <a:pt x="913" y="2908"/>
                          <a:pt x="959" y="2901"/>
                        </a:cubicBezTo>
                        <a:cubicBezTo>
                          <a:pt x="972" y="2927"/>
                          <a:pt x="1011" y="2953"/>
                          <a:pt x="1037" y="2979"/>
                        </a:cubicBezTo>
                        <a:cubicBezTo>
                          <a:pt x="1069" y="3071"/>
                          <a:pt x="1141" y="3142"/>
                          <a:pt x="1226" y="3181"/>
                        </a:cubicBezTo>
                        <a:cubicBezTo>
                          <a:pt x="1275" y="3268"/>
                          <a:pt x="1372" y="3325"/>
                          <a:pt x="1471" y="3325"/>
                        </a:cubicBezTo>
                        <a:cubicBezTo>
                          <a:pt x="1476" y="3325"/>
                          <a:pt x="1481" y="3325"/>
                          <a:pt x="1486" y="3325"/>
                        </a:cubicBezTo>
                        <a:lnTo>
                          <a:pt x="1500" y="3325"/>
                        </a:lnTo>
                        <a:cubicBezTo>
                          <a:pt x="1480" y="3497"/>
                          <a:pt x="1611" y="3651"/>
                          <a:pt x="1788" y="3651"/>
                        </a:cubicBezTo>
                        <a:cubicBezTo>
                          <a:pt x="1792" y="3651"/>
                          <a:pt x="1796" y="3651"/>
                          <a:pt x="1799" y="3651"/>
                        </a:cubicBezTo>
                        <a:cubicBezTo>
                          <a:pt x="1851" y="3651"/>
                          <a:pt x="1904" y="3638"/>
                          <a:pt x="1949" y="3611"/>
                        </a:cubicBezTo>
                        <a:cubicBezTo>
                          <a:pt x="1989" y="3748"/>
                          <a:pt x="2113" y="3827"/>
                          <a:pt x="2241" y="3827"/>
                        </a:cubicBezTo>
                        <a:cubicBezTo>
                          <a:pt x="2321" y="3827"/>
                          <a:pt x="2401" y="3796"/>
                          <a:pt x="2464" y="3729"/>
                        </a:cubicBezTo>
                        <a:cubicBezTo>
                          <a:pt x="2508" y="3822"/>
                          <a:pt x="2605" y="3886"/>
                          <a:pt x="2710" y="3886"/>
                        </a:cubicBezTo>
                        <a:cubicBezTo>
                          <a:pt x="2715" y="3886"/>
                          <a:pt x="2720" y="3886"/>
                          <a:pt x="2725" y="3885"/>
                        </a:cubicBezTo>
                        <a:cubicBezTo>
                          <a:pt x="2777" y="3885"/>
                          <a:pt x="2829" y="3872"/>
                          <a:pt x="2875" y="3846"/>
                        </a:cubicBezTo>
                        <a:cubicBezTo>
                          <a:pt x="2888" y="3905"/>
                          <a:pt x="2914" y="3957"/>
                          <a:pt x="2959" y="4003"/>
                        </a:cubicBezTo>
                        <a:lnTo>
                          <a:pt x="3018" y="4061"/>
                        </a:lnTo>
                        <a:cubicBezTo>
                          <a:pt x="3083" y="4120"/>
                          <a:pt x="3166" y="4149"/>
                          <a:pt x="3250" y="4149"/>
                        </a:cubicBezTo>
                        <a:cubicBezTo>
                          <a:pt x="3334" y="4149"/>
                          <a:pt x="3419" y="4120"/>
                          <a:pt x="3487" y="4061"/>
                        </a:cubicBezTo>
                        <a:cubicBezTo>
                          <a:pt x="3533" y="4126"/>
                          <a:pt x="3598" y="4178"/>
                          <a:pt x="3761" y="4178"/>
                        </a:cubicBezTo>
                        <a:cubicBezTo>
                          <a:pt x="4087" y="4178"/>
                          <a:pt x="4087" y="3559"/>
                          <a:pt x="3761" y="3559"/>
                        </a:cubicBezTo>
                        <a:cubicBezTo>
                          <a:pt x="3598" y="3559"/>
                          <a:pt x="3559" y="3592"/>
                          <a:pt x="3513" y="3644"/>
                        </a:cubicBezTo>
                        <a:cubicBezTo>
                          <a:pt x="3507" y="3638"/>
                          <a:pt x="3481" y="3631"/>
                          <a:pt x="3468" y="3618"/>
                        </a:cubicBezTo>
                        <a:lnTo>
                          <a:pt x="3403" y="3559"/>
                        </a:lnTo>
                        <a:cubicBezTo>
                          <a:pt x="3342" y="3502"/>
                          <a:pt x="3263" y="3472"/>
                          <a:pt x="3184" y="3472"/>
                        </a:cubicBezTo>
                        <a:cubicBezTo>
                          <a:pt x="3127" y="3472"/>
                          <a:pt x="3070" y="3488"/>
                          <a:pt x="3018" y="3520"/>
                        </a:cubicBezTo>
                        <a:cubicBezTo>
                          <a:pt x="3005" y="3455"/>
                          <a:pt x="2979" y="3403"/>
                          <a:pt x="2940" y="3357"/>
                        </a:cubicBezTo>
                        <a:cubicBezTo>
                          <a:pt x="2979" y="3351"/>
                          <a:pt x="3025" y="3338"/>
                          <a:pt x="3064" y="3312"/>
                        </a:cubicBezTo>
                        <a:cubicBezTo>
                          <a:pt x="3125" y="3383"/>
                          <a:pt x="3209" y="3417"/>
                          <a:pt x="3292" y="3417"/>
                        </a:cubicBezTo>
                        <a:cubicBezTo>
                          <a:pt x="3385" y="3417"/>
                          <a:pt x="3478" y="3374"/>
                          <a:pt x="3540" y="3292"/>
                        </a:cubicBezTo>
                        <a:cubicBezTo>
                          <a:pt x="3585" y="3318"/>
                          <a:pt x="3637" y="3331"/>
                          <a:pt x="3689" y="3331"/>
                        </a:cubicBezTo>
                        <a:lnTo>
                          <a:pt x="3729" y="3331"/>
                        </a:lnTo>
                        <a:cubicBezTo>
                          <a:pt x="3768" y="3351"/>
                          <a:pt x="3820" y="3357"/>
                          <a:pt x="3865" y="3357"/>
                        </a:cubicBezTo>
                        <a:cubicBezTo>
                          <a:pt x="3870" y="3358"/>
                          <a:pt x="3875" y="3358"/>
                          <a:pt x="3880" y="3358"/>
                        </a:cubicBezTo>
                        <a:cubicBezTo>
                          <a:pt x="3998" y="3358"/>
                          <a:pt x="4102" y="3281"/>
                          <a:pt x="4146" y="3168"/>
                        </a:cubicBezTo>
                        <a:cubicBezTo>
                          <a:pt x="4191" y="3201"/>
                          <a:pt x="4250" y="3214"/>
                          <a:pt x="4309" y="3214"/>
                        </a:cubicBezTo>
                        <a:cubicBezTo>
                          <a:pt x="4485" y="3214"/>
                          <a:pt x="4621" y="3064"/>
                          <a:pt x="4602" y="2888"/>
                        </a:cubicBezTo>
                        <a:cubicBezTo>
                          <a:pt x="4758" y="2875"/>
                          <a:pt x="4876" y="2738"/>
                          <a:pt x="4869" y="2582"/>
                        </a:cubicBezTo>
                        <a:lnTo>
                          <a:pt x="4869" y="2582"/>
                        </a:lnTo>
                        <a:cubicBezTo>
                          <a:pt x="4902" y="2588"/>
                          <a:pt x="4934" y="2595"/>
                          <a:pt x="4967" y="2595"/>
                        </a:cubicBezTo>
                        <a:cubicBezTo>
                          <a:pt x="5221" y="2595"/>
                          <a:pt x="5312" y="2334"/>
                          <a:pt x="5241" y="2152"/>
                        </a:cubicBezTo>
                        <a:cubicBezTo>
                          <a:pt x="5619" y="2132"/>
                          <a:pt x="5619" y="1526"/>
                          <a:pt x="5228" y="1526"/>
                        </a:cubicBezTo>
                        <a:cubicBezTo>
                          <a:pt x="5156" y="1526"/>
                          <a:pt x="5084" y="1552"/>
                          <a:pt x="5032" y="1598"/>
                        </a:cubicBezTo>
                        <a:cubicBezTo>
                          <a:pt x="4999" y="1585"/>
                          <a:pt x="4967" y="1578"/>
                          <a:pt x="4934" y="1571"/>
                        </a:cubicBezTo>
                        <a:cubicBezTo>
                          <a:pt x="4947" y="1539"/>
                          <a:pt x="4895" y="1506"/>
                          <a:pt x="4895" y="1474"/>
                        </a:cubicBezTo>
                        <a:lnTo>
                          <a:pt x="4895" y="1435"/>
                        </a:lnTo>
                        <a:cubicBezTo>
                          <a:pt x="4895" y="1337"/>
                          <a:pt x="4895" y="1246"/>
                          <a:pt x="4817" y="1200"/>
                        </a:cubicBezTo>
                        <a:cubicBezTo>
                          <a:pt x="4823" y="1187"/>
                          <a:pt x="4850" y="1167"/>
                          <a:pt x="4856" y="1154"/>
                        </a:cubicBezTo>
                        <a:cubicBezTo>
                          <a:pt x="4902" y="1167"/>
                          <a:pt x="4947" y="1174"/>
                          <a:pt x="4993" y="1174"/>
                        </a:cubicBezTo>
                        <a:cubicBezTo>
                          <a:pt x="5013" y="1174"/>
                          <a:pt x="4999" y="1174"/>
                          <a:pt x="5019" y="1167"/>
                        </a:cubicBezTo>
                        <a:cubicBezTo>
                          <a:pt x="5052" y="1265"/>
                          <a:pt x="5221" y="1343"/>
                          <a:pt x="5221" y="1343"/>
                        </a:cubicBezTo>
                        <a:cubicBezTo>
                          <a:pt x="5710" y="1343"/>
                          <a:pt x="5710" y="815"/>
                          <a:pt x="5221" y="815"/>
                        </a:cubicBezTo>
                        <a:lnTo>
                          <a:pt x="5254" y="815"/>
                        </a:lnTo>
                        <a:cubicBezTo>
                          <a:pt x="5254" y="724"/>
                          <a:pt x="5202" y="633"/>
                          <a:pt x="5117" y="587"/>
                        </a:cubicBezTo>
                        <a:cubicBezTo>
                          <a:pt x="5371" y="464"/>
                          <a:pt x="5338" y="1"/>
                          <a:pt x="49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86"/>
                  <p:cNvSpPr/>
                  <p:nvPr/>
                </p:nvSpPr>
                <p:spPr>
                  <a:xfrm>
                    <a:off x="4115128" y="2184851"/>
                    <a:ext cx="197334" cy="171254"/>
                  </a:xfrm>
                  <a:custGeom>
                    <a:rect b="b" l="l" r="r" t="t"/>
                    <a:pathLst>
                      <a:path extrusionOk="0" h="6783" w="7816">
                        <a:moveTo>
                          <a:pt x="6878" y="1"/>
                        </a:moveTo>
                        <a:cubicBezTo>
                          <a:pt x="6713" y="1"/>
                          <a:pt x="6550" y="89"/>
                          <a:pt x="6466" y="254"/>
                        </a:cubicBezTo>
                        <a:cubicBezTo>
                          <a:pt x="6382" y="154"/>
                          <a:pt x="6256" y="100"/>
                          <a:pt x="6129" y="100"/>
                        </a:cubicBezTo>
                        <a:cubicBezTo>
                          <a:pt x="6089" y="100"/>
                          <a:pt x="6049" y="106"/>
                          <a:pt x="6010" y="117"/>
                        </a:cubicBezTo>
                        <a:cubicBezTo>
                          <a:pt x="5847" y="169"/>
                          <a:pt x="5723" y="299"/>
                          <a:pt x="5684" y="469"/>
                        </a:cubicBezTo>
                        <a:lnTo>
                          <a:pt x="5677" y="462"/>
                        </a:lnTo>
                        <a:cubicBezTo>
                          <a:pt x="5603" y="418"/>
                          <a:pt x="5521" y="397"/>
                          <a:pt x="5441" y="397"/>
                        </a:cubicBezTo>
                        <a:cubicBezTo>
                          <a:pt x="5284" y="397"/>
                          <a:pt x="5132" y="478"/>
                          <a:pt x="5045" y="625"/>
                        </a:cubicBezTo>
                        <a:cubicBezTo>
                          <a:pt x="5045" y="632"/>
                          <a:pt x="5039" y="638"/>
                          <a:pt x="5032" y="651"/>
                        </a:cubicBezTo>
                        <a:cubicBezTo>
                          <a:pt x="4977" y="629"/>
                          <a:pt x="4920" y="619"/>
                          <a:pt x="4865" y="619"/>
                        </a:cubicBezTo>
                        <a:cubicBezTo>
                          <a:pt x="4660" y="619"/>
                          <a:pt x="4472" y="761"/>
                          <a:pt x="4426" y="977"/>
                        </a:cubicBezTo>
                        <a:cubicBezTo>
                          <a:pt x="4361" y="938"/>
                          <a:pt x="4283" y="912"/>
                          <a:pt x="4204" y="912"/>
                        </a:cubicBezTo>
                        <a:cubicBezTo>
                          <a:pt x="4146" y="1057"/>
                          <a:pt x="4012" y="1133"/>
                          <a:pt x="3876" y="1133"/>
                        </a:cubicBezTo>
                        <a:cubicBezTo>
                          <a:pt x="3767" y="1133"/>
                          <a:pt x="3658" y="1085"/>
                          <a:pt x="3585" y="984"/>
                        </a:cubicBezTo>
                        <a:cubicBezTo>
                          <a:pt x="3547" y="973"/>
                          <a:pt x="3507" y="968"/>
                          <a:pt x="3468" y="968"/>
                        </a:cubicBezTo>
                        <a:cubicBezTo>
                          <a:pt x="3309" y="968"/>
                          <a:pt x="3153" y="1050"/>
                          <a:pt x="3064" y="1186"/>
                        </a:cubicBezTo>
                        <a:cubicBezTo>
                          <a:pt x="3005" y="1114"/>
                          <a:pt x="2921" y="1055"/>
                          <a:pt x="2829" y="1029"/>
                        </a:cubicBezTo>
                        <a:cubicBezTo>
                          <a:pt x="2790" y="1020"/>
                          <a:pt x="2750" y="1016"/>
                          <a:pt x="2711" y="1016"/>
                        </a:cubicBezTo>
                        <a:cubicBezTo>
                          <a:pt x="2581" y="1016"/>
                          <a:pt x="2457" y="1065"/>
                          <a:pt x="2367" y="1160"/>
                        </a:cubicBezTo>
                        <a:cubicBezTo>
                          <a:pt x="2280" y="1020"/>
                          <a:pt x="2132" y="940"/>
                          <a:pt x="1977" y="940"/>
                        </a:cubicBezTo>
                        <a:cubicBezTo>
                          <a:pt x="1922" y="940"/>
                          <a:pt x="1867" y="950"/>
                          <a:pt x="1813" y="970"/>
                        </a:cubicBezTo>
                        <a:cubicBezTo>
                          <a:pt x="1767" y="788"/>
                          <a:pt x="1656" y="638"/>
                          <a:pt x="1500" y="534"/>
                        </a:cubicBezTo>
                        <a:cubicBezTo>
                          <a:pt x="1417" y="486"/>
                          <a:pt x="1329" y="465"/>
                          <a:pt x="1242" y="465"/>
                        </a:cubicBezTo>
                        <a:cubicBezTo>
                          <a:pt x="1020" y="465"/>
                          <a:pt x="802" y="603"/>
                          <a:pt x="685" y="795"/>
                        </a:cubicBezTo>
                        <a:cubicBezTo>
                          <a:pt x="581" y="997"/>
                          <a:pt x="542" y="1225"/>
                          <a:pt x="581" y="1453"/>
                        </a:cubicBezTo>
                        <a:cubicBezTo>
                          <a:pt x="561" y="1453"/>
                          <a:pt x="542" y="1466"/>
                          <a:pt x="529" y="1472"/>
                        </a:cubicBezTo>
                        <a:cubicBezTo>
                          <a:pt x="385" y="1557"/>
                          <a:pt x="294" y="1707"/>
                          <a:pt x="294" y="1876"/>
                        </a:cubicBezTo>
                        <a:cubicBezTo>
                          <a:pt x="307" y="1981"/>
                          <a:pt x="333" y="2085"/>
                          <a:pt x="379" y="2183"/>
                        </a:cubicBezTo>
                        <a:cubicBezTo>
                          <a:pt x="164" y="2228"/>
                          <a:pt x="7" y="2417"/>
                          <a:pt x="7" y="2639"/>
                        </a:cubicBezTo>
                        <a:cubicBezTo>
                          <a:pt x="1" y="2841"/>
                          <a:pt x="138" y="3024"/>
                          <a:pt x="340" y="3076"/>
                        </a:cubicBezTo>
                        <a:cubicBezTo>
                          <a:pt x="177" y="3160"/>
                          <a:pt x="79" y="3323"/>
                          <a:pt x="79" y="3506"/>
                        </a:cubicBezTo>
                        <a:cubicBezTo>
                          <a:pt x="79" y="3701"/>
                          <a:pt x="196" y="3871"/>
                          <a:pt x="372" y="3949"/>
                        </a:cubicBezTo>
                        <a:cubicBezTo>
                          <a:pt x="216" y="4060"/>
                          <a:pt x="144" y="4255"/>
                          <a:pt x="196" y="4444"/>
                        </a:cubicBezTo>
                        <a:cubicBezTo>
                          <a:pt x="248" y="4620"/>
                          <a:pt x="398" y="4757"/>
                          <a:pt x="581" y="4783"/>
                        </a:cubicBezTo>
                        <a:cubicBezTo>
                          <a:pt x="418" y="4933"/>
                          <a:pt x="379" y="5181"/>
                          <a:pt x="489" y="5370"/>
                        </a:cubicBezTo>
                        <a:cubicBezTo>
                          <a:pt x="568" y="5510"/>
                          <a:pt x="716" y="5593"/>
                          <a:pt x="872" y="5593"/>
                        </a:cubicBezTo>
                        <a:cubicBezTo>
                          <a:pt x="884" y="5593"/>
                          <a:pt x="895" y="5592"/>
                          <a:pt x="907" y="5591"/>
                        </a:cubicBezTo>
                        <a:lnTo>
                          <a:pt x="907" y="5591"/>
                        </a:lnTo>
                        <a:cubicBezTo>
                          <a:pt x="887" y="5702"/>
                          <a:pt x="900" y="5820"/>
                          <a:pt x="959" y="5917"/>
                        </a:cubicBezTo>
                        <a:cubicBezTo>
                          <a:pt x="1017" y="6022"/>
                          <a:pt x="1115" y="6100"/>
                          <a:pt x="1232" y="6132"/>
                        </a:cubicBezTo>
                        <a:cubicBezTo>
                          <a:pt x="1272" y="6141"/>
                          <a:pt x="1311" y="6145"/>
                          <a:pt x="1350" y="6145"/>
                        </a:cubicBezTo>
                        <a:cubicBezTo>
                          <a:pt x="1433" y="6145"/>
                          <a:pt x="1515" y="6125"/>
                          <a:pt x="1591" y="6080"/>
                        </a:cubicBezTo>
                        <a:cubicBezTo>
                          <a:pt x="1734" y="6022"/>
                          <a:pt x="1865" y="5937"/>
                          <a:pt x="1982" y="5839"/>
                        </a:cubicBezTo>
                        <a:cubicBezTo>
                          <a:pt x="2164" y="5657"/>
                          <a:pt x="2164" y="5363"/>
                          <a:pt x="1982" y="5181"/>
                        </a:cubicBezTo>
                        <a:cubicBezTo>
                          <a:pt x="1923" y="5122"/>
                          <a:pt x="1852" y="5083"/>
                          <a:pt x="1773" y="5064"/>
                        </a:cubicBezTo>
                        <a:cubicBezTo>
                          <a:pt x="1845" y="4927"/>
                          <a:pt x="1839" y="4764"/>
                          <a:pt x="1760" y="4633"/>
                        </a:cubicBezTo>
                        <a:cubicBezTo>
                          <a:pt x="1708" y="4549"/>
                          <a:pt x="1630" y="4483"/>
                          <a:pt x="1539" y="4444"/>
                        </a:cubicBezTo>
                        <a:cubicBezTo>
                          <a:pt x="1597" y="4340"/>
                          <a:pt x="1610" y="4216"/>
                          <a:pt x="1584" y="4099"/>
                        </a:cubicBezTo>
                        <a:cubicBezTo>
                          <a:pt x="1545" y="3962"/>
                          <a:pt x="1441" y="3851"/>
                          <a:pt x="1311" y="3806"/>
                        </a:cubicBezTo>
                        <a:cubicBezTo>
                          <a:pt x="1552" y="3630"/>
                          <a:pt x="1565" y="3271"/>
                          <a:pt x="1337" y="3082"/>
                        </a:cubicBezTo>
                        <a:cubicBezTo>
                          <a:pt x="1637" y="2939"/>
                          <a:pt x="1689" y="2535"/>
                          <a:pt x="1441" y="2320"/>
                        </a:cubicBezTo>
                        <a:cubicBezTo>
                          <a:pt x="1487" y="2281"/>
                          <a:pt x="1526" y="2235"/>
                          <a:pt x="1558" y="2183"/>
                        </a:cubicBezTo>
                        <a:cubicBezTo>
                          <a:pt x="1591" y="2124"/>
                          <a:pt x="1610" y="2059"/>
                          <a:pt x="1617" y="1994"/>
                        </a:cubicBezTo>
                        <a:cubicBezTo>
                          <a:pt x="1630" y="1994"/>
                          <a:pt x="1643" y="1987"/>
                          <a:pt x="1650" y="1981"/>
                        </a:cubicBezTo>
                        <a:cubicBezTo>
                          <a:pt x="1689" y="2020"/>
                          <a:pt x="1721" y="2052"/>
                          <a:pt x="1767" y="2078"/>
                        </a:cubicBezTo>
                        <a:cubicBezTo>
                          <a:pt x="1839" y="2120"/>
                          <a:pt x="1919" y="2141"/>
                          <a:pt x="1998" y="2141"/>
                        </a:cubicBezTo>
                        <a:cubicBezTo>
                          <a:pt x="2104" y="2141"/>
                          <a:pt x="2209" y="2104"/>
                          <a:pt x="2295" y="2033"/>
                        </a:cubicBezTo>
                        <a:cubicBezTo>
                          <a:pt x="2301" y="2065"/>
                          <a:pt x="2314" y="2098"/>
                          <a:pt x="2334" y="2131"/>
                        </a:cubicBezTo>
                        <a:cubicBezTo>
                          <a:pt x="2402" y="2283"/>
                          <a:pt x="2563" y="2359"/>
                          <a:pt x="2724" y="2359"/>
                        </a:cubicBezTo>
                        <a:cubicBezTo>
                          <a:pt x="2810" y="2359"/>
                          <a:pt x="2896" y="2337"/>
                          <a:pt x="2966" y="2294"/>
                        </a:cubicBezTo>
                        <a:cubicBezTo>
                          <a:pt x="3057" y="2241"/>
                          <a:pt x="3129" y="2157"/>
                          <a:pt x="3162" y="2059"/>
                        </a:cubicBezTo>
                        <a:cubicBezTo>
                          <a:pt x="3261" y="2184"/>
                          <a:pt x="3402" y="2260"/>
                          <a:pt x="3549" y="2260"/>
                        </a:cubicBezTo>
                        <a:cubicBezTo>
                          <a:pt x="3625" y="2260"/>
                          <a:pt x="3701" y="2240"/>
                          <a:pt x="3774" y="2196"/>
                        </a:cubicBezTo>
                        <a:cubicBezTo>
                          <a:pt x="3866" y="2144"/>
                          <a:pt x="3931" y="2059"/>
                          <a:pt x="3970" y="1961"/>
                        </a:cubicBezTo>
                        <a:cubicBezTo>
                          <a:pt x="3976" y="1968"/>
                          <a:pt x="3976" y="1974"/>
                          <a:pt x="3983" y="1974"/>
                        </a:cubicBezTo>
                        <a:cubicBezTo>
                          <a:pt x="4074" y="2062"/>
                          <a:pt x="4191" y="2106"/>
                          <a:pt x="4309" y="2106"/>
                        </a:cubicBezTo>
                        <a:cubicBezTo>
                          <a:pt x="4426" y="2106"/>
                          <a:pt x="4543" y="2062"/>
                          <a:pt x="4635" y="1974"/>
                        </a:cubicBezTo>
                        <a:cubicBezTo>
                          <a:pt x="4680" y="1935"/>
                          <a:pt x="4713" y="1876"/>
                          <a:pt x="4732" y="1818"/>
                        </a:cubicBezTo>
                        <a:cubicBezTo>
                          <a:pt x="4739" y="1824"/>
                          <a:pt x="4739" y="1824"/>
                          <a:pt x="4745" y="1831"/>
                        </a:cubicBezTo>
                        <a:cubicBezTo>
                          <a:pt x="4847" y="1915"/>
                          <a:pt x="4967" y="1963"/>
                          <a:pt x="5086" y="1963"/>
                        </a:cubicBezTo>
                        <a:cubicBezTo>
                          <a:pt x="5197" y="1963"/>
                          <a:pt x="5306" y="1922"/>
                          <a:pt x="5397" y="1831"/>
                        </a:cubicBezTo>
                        <a:cubicBezTo>
                          <a:pt x="5449" y="1772"/>
                          <a:pt x="5488" y="1707"/>
                          <a:pt x="5508" y="1635"/>
                        </a:cubicBezTo>
                        <a:cubicBezTo>
                          <a:pt x="5554" y="1655"/>
                          <a:pt x="5606" y="1668"/>
                          <a:pt x="5664" y="1668"/>
                        </a:cubicBezTo>
                        <a:cubicBezTo>
                          <a:pt x="5782" y="1668"/>
                          <a:pt x="5899" y="1616"/>
                          <a:pt x="5990" y="1531"/>
                        </a:cubicBezTo>
                        <a:cubicBezTo>
                          <a:pt x="6023" y="1492"/>
                          <a:pt x="6055" y="1453"/>
                          <a:pt x="6075" y="1407"/>
                        </a:cubicBezTo>
                        <a:cubicBezTo>
                          <a:pt x="6158" y="1462"/>
                          <a:pt x="6252" y="1491"/>
                          <a:pt x="6347" y="1491"/>
                        </a:cubicBezTo>
                        <a:cubicBezTo>
                          <a:pt x="6409" y="1491"/>
                          <a:pt x="6472" y="1479"/>
                          <a:pt x="6531" y="1453"/>
                        </a:cubicBezTo>
                        <a:lnTo>
                          <a:pt x="6531" y="1453"/>
                        </a:lnTo>
                        <a:cubicBezTo>
                          <a:pt x="6473" y="1518"/>
                          <a:pt x="6427" y="1590"/>
                          <a:pt x="6407" y="1674"/>
                        </a:cubicBezTo>
                        <a:cubicBezTo>
                          <a:pt x="6368" y="1818"/>
                          <a:pt x="6388" y="1968"/>
                          <a:pt x="6460" y="2092"/>
                        </a:cubicBezTo>
                        <a:cubicBezTo>
                          <a:pt x="6486" y="2137"/>
                          <a:pt x="6525" y="2183"/>
                          <a:pt x="6564" y="2215"/>
                        </a:cubicBezTo>
                        <a:cubicBezTo>
                          <a:pt x="6460" y="2274"/>
                          <a:pt x="6381" y="2372"/>
                          <a:pt x="6349" y="2489"/>
                        </a:cubicBezTo>
                        <a:cubicBezTo>
                          <a:pt x="6323" y="2613"/>
                          <a:pt x="6342" y="2743"/>
                          <a:pt x="6407" y="2854"/>
                        </a:cubicBezTo>
                        <a:cubicBezTo>
                          <a:pt x="6394" y="2867"/>
                          <a:pt x="6381" y="2880"/>
                          <a:pt x="6375" y="2900"/>
                        </a:cubicBezTo>
                        <a:cubicBezTo>
                          <a:pt x="6310" y="3004"/>
                          <a:pt x="6290" y="3134"/>
                          <a:pt x="6329" y="3258"/>
                        </a:cubicBezTo>
                        <a:cubicBezTo>
                          <a:pt x="6336" y="3278"/>
                          <a:pt x="6342" y="3304"/>
                          <a:pt x="6355" y="3323"/>
                        </a:cubicBezTo>
                        <a:cubicBezTo>
                          <a:pt x="6316" y="3349"/>
                          <a:pt x="6277" y="3375"/>
                          <a:pt x="6244" y="3408"/>
                        </a:cubicBezTo>
                        <a:cubicBezTo>
                          <a:pt x="6121" y="3538"/>
                          <a:pt x="6082" y="3734"/>
                          <a:pt x="6147" y="3903"/>
                        </a:cubicBezTo>
                        <a:cubicBezTo>
                          <a:pt x="6075" y="3942"/>
                          <a:pt x="6016" y="4001"/>
                          <a:pt x="5977" y="4066"/>
                        </a:cubicBezTo>
                        <a:cubicBezTo>
                          <a:pt x="5925" y="4158"/>
                          <a:pt x="5906" y="4262"/>
                          <a:pt x="5919" y="4366"/>
                        </a:cubicBezTo>
                        <a:cubicBezTo>
                          <a:pt x="5749" y="4405"/>
                          <a:pt x="5612" y="4536"/>
                          <a:pt x="5560" y="4699"/>
                        </a:cubicBezTo>
                        <a:cubicBezTo>
                          <a:pt x="5528" y="4803"/>
                          <a:pt x="5541" y="4914"/>
                          <a:pt x="5586" y="5005"/>
                        </a:cubicBezTo>
                        <a:cubicBezTo>
                          <a:pt x="5574" y="5004"/>
                          <a:pt x="5562" y="5004"/>
                          <a:pt x="5550" y="5004"/>
                        </a:cubicBezTo>
                        <a:cubicBezTo>
                          <a:pt x="5464" y="5004"/>
                          <a:pt x="5380" y="5024"/>
                          <a:pt x="5306" y="5064"/>
                        </a:cubicBezTo>
                        <a:cubicBezTo>
                          <a:pt x="5221" y="5116"/>
                          <a:pt x="5150" y="5194"/>
                          <a:pt x="5117" y="5285"/>
                        </a:cubicBezTo>
                        <a:cubicBezTo>
                          <a:pt x="5082" y="5277"/>
                          <a:pt x="5048" y="5274"/>
                          <a:pt x="5014" y="5274"/>
                        </a:cubicBezTo>
                        <a:cubicBezTo>
                          <a:pt x="4935" y="5274"/>
                          <a:pt x="4860" y="5294"/>
                          <a:pt x="4791" y="5331"/>
                        </a:cubicBezTo>
                        <a:cubicBezTo>
                          <a:pt x="4752" y="5350"/>
                          <a:pt x="4719" y="5376"/>
                          <a:pt x="4693" y="5409"/>
                        </a:cubicBezTo>
                        <a:cubicBezTo>
                          <a:pt x="4624" y="5374"/>
                          <a:pt x="4546" y="5357"/>
                          <a:pt x="4468" y="5357"/>
                        </a:cubicBezTo>
                        <a:cubicBezTo>
                          <a:pt x="4430" y="5357"/>
                          <a:pt x="4391" y="5361"/>
                          <a:pt x="4354" y="5370"/>
                        </a:cubicBezTo>
                        <a:lnTo>
                          <a:pt x="4335" y="5376"/>
                        </a:lnTo>
                        <a:cubicBezTo>
                          <a:pt x="4270" y="5344"/>
                          <a:pt x="4204" y="5331"/>
                          <a:pt x="4133" y="5331"/>
                        </a:cubicBezTo>
                        <a:cubicBezTo>
                          <a:pt x="3853" y="5344"/>
                          <a:pt x="3559" y="5442"/>
                          <a:pt x="3416" y="5702"/>
                        </a:cubicBezTo>
                        <a:cubicBezTo>
                          <a:pt x="3299" y="5924"/>
                          <a:pt x="3312" y="6191"/>
                          <a:pt x="3448" y="6406"/>
                        </a:cubicBezTo>
                        <a:cubicBezTo>
                          <a:pt x="3540" y="6569"/>
                          <a:pt x="3729" y="6745"/>
                          <a:pt x="3924" y="6771"/>
                        </a:cubicBezTo>
                        <a:cubicBezTo>
                          <a:pt x="3975" y="6778"/>
                          <a:pt x="4028" y="6783"/>
                          <a:pt x="4081" y="6783"/>
                        </a:cubicBezTo>
                        <a:cubicBezTo>
                          <a:pt x="4182" y="6783"/>
                          <a:pt x="4282" y="6764"/>
                          <a:pt x="4367" y="6699"/>
                        </a:cubicBezTo>
                        <a:cubicBezTo>
                          <a:pt x="4380" y="6693"/>
                          <a:pt x="4387" y="6686"/>
                          <a:pt x="4393" y="6680"/>
                        </a:cubicBezTo>
                        <a:cubicBezTo>
                          <a:pt x="4439" y="6693"/>
                          <a:pt x="4485" y="6699"/>
                          <a:pt x="4524" y="6699"/>
                        </a:cubicBezTo>
                        <a:cubicBezTo>
                          <a:pt x="4661" y="6699"/>
                          <a:pt x="4791" y="6641"/>
                          <a:pt x="4876" y="6536"/>
                        </a:cubicBezTo>
                        <a:cubicBezTo>
                          <a:pt x="4908" y="6576"/>
                          <a:pt x="4947" y="6608"/>
                          <a:pt x="4987" y="6628"/>
                        </a:cubicBezTo>
                        <a:cubicBezTo>
                          <a:pt x="5058" y="6672"/>
                          <a:pt x="5141" y="6695"/>
                          <a:pt x="5226" y="6695"/>
                        </a:cubicBezTo>
                        <a:cubicBezTo>
                          <a:pt x="5265" y="6695"/>
                          <a:pt x="5306" y="6690"/>
                          <a:pt x="5345" y="6680"/>
                        </a:cubicBezTo>
                        <a:cubicBezTo>
                          <a:pt x="5508" y="6621"/>
                          <a:pt x="5638" y="6491"/>
                          <a:pt x="5677" y="6315"/>
                        </a:cubicBezTo>
                        <a:cubicBezTo>
                          <a:pt x="5743" y="6354"/>
                          <a:pt x="5814" y="6374"/>
                          <a:pt x="5886" y="6374"/>
                        </a:cubicBezTo>
                        <a:cubicBezTo>
                          <a:pt x="6010" y="6374"/>
                          <a:pt x="6127" y="6321"/>
                          <a:pt x="6212" y="6237"/>
                        </a:cubicBezTo>
                        <a:cubicBezTo>
                          <a:pt x="6349" y="6093"/>
                          <a:pt x="6388" y="5878"/>
                          <a:pt x="6303" y="5689"/>
                        </a:cubicBezTo>
                        <a:lnTo>
                          <a:pt x="6303" y="5689"/>
                        </a:lnTo>
                        <a:cubicBezTo>
                          <a:pt x="6366" y="5717"/>
                          <a:pt x="6433" y="5731"/>
                          <a:pt x="6499" y="5731"/>
                        </a:cubicBezTo>
                        <a:cubicBezTo>
                          <a:pt x="6620" y="5731"/>
                          <a:pt x="6739" y="5686"/>
                          <a:pt x="6831" y="5598"/>
                        </a:cubicBezTo>
                        <a:cubicBezTo>
                          <a:pt x="6968" y="5461"/>
                          <a:pt x="7007" y="5259"/>
                          <a:pt x="6916" y="5083"/>
                        </a:cubicBezTo>
                        <a:cubicBezTo>
                          <a:pt x="7059" y="5057"/>
                          <a:pt x="7176" y="4979"/>
                          <a:pt x="7248" y="4861"/>
                        </a:cubicBezTo>
                        <a:cubicBezTo>
                          <a:pt x="7339" y="4705"/>
                          <a:pt x="7333" y="4516"/>
                          <a:pt x="7229" y="4373"/>
                        </a:cubicBezTo>
                        <a:cubicBezTo>
                          <a:pt x="7281" y="4334"/>
                          <a:pt x="7320" y="4288"/>
                          <a:pt x="7352" y="4236"/>
                        </a:cubicBezTo>
                        <a:cubicBezTo>
                          <a:pt x="7437" y="4092"/>
                          <a:pt x="7431" y="3910"/>
                          <a:pt x="7339" y="3760"/>
                        </a:cubicBezTo>
                        <a:cubicBezTo>
                          <a:pt x="7346" y="3760"/>
                          <a:pt x="7352" y="3760"/>
                          <a:pt x="7359" y="3753"/>
                        </a:cubicBezTo>
                        <a:cubicBezTo>
                          <a:pt x="7574" y="3623"/>
                          <a:pt x="7652" y="3343"/>
                          <a:pt x="7522" y="3121"/>
                        </a:cubicBezTo>
                        <a:cubicBezTo>
                          <a:pt x="7515" y="3108"/>
                          <a:pt x="7502" y="3095"/>
                          <a:pt x="7496" y="3089"/>
                        </a:cubicBezTo>
                        <a:cubicBezTo>
                          <a:pt x="7522" y="3063"/>
                          <a:pt x="7548" y="3030"/>
                          <a:pt x="7568" y="3004"/>
                        </a:cubicBezTo>
                        <a:cubicBezTo>
                          <a:pt x="7633" y="2893"/>
                          <a:pt x="7652" y="2763"/>
                          <a:pt x="7620" y="2645"/>
                        </a:cubicBezTo>
                        <a:cubicBezTo>
                          <a:pt x="7581" y="2528"/>
                          <a:pt x="7509" y="2430"/>
                          <a:pt x="7405" y="2365"/>
                        </a:cubicBezTo>
                        <a:cubicBezTo>
                          <a:pt x="7398" y="2359"/>
                          <a:pt x="7385" y="2352"/>
                          <a:pt x="7379" y="2352"/>
                        </a:cubicBezTo>
                        <a:cubicBezTo>
                          <a:pt x="7815" y="2163"/>
                          <a:pt x="7815" y="1551"/>
                          <a:pt x="7385" y="1362"/>
                        </a:cubicBezTo>
                        <a:cubicBezTo>
                          <a:pt x="7431" y="1166"/>
                          <a:pt x="7346" y="964"/>
                          <a:pt x="7170" y="860"/>
                        </a:cubicBezTo>
                        <a:cubicBezTo>
                          <a:pt x="7190" y="847"/>
                          <a:pt x="7209" y="834"/>
                          <a:pt x="7229" y="821"/>
                        </a:cubicBezTo>
                        <a:cubicBezTo>
                          <a:pt x="7405" y="638"/>
                          <a:pt x="7405" y="345"/>
                          <a:pt x="7229" y="162"/>
                        </a:cubicBezTo>
                        <a:lnTo>
                          <a:pt x="7203" y="136"/>
                        </a:lnTo>
                        <a:cubicBezTo>
                          <a:pt x="7111" y="45"/>
                          <a:pt x="6994" y="1"/>
                          <a:pt x="687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86"/>
                  <p:cNvSpPr/>
                  <p:nvPr/>
                </p:nvSpPr>
                <p:spPr>
                  <a:xfrm>
                    <a:off x="4181933" y="2108074"/>
                    <a:ext cx="132322" cy="113765"/>
                  </a:xfrm>
                  <a:custGeom>
                    <a:rect b="b" l="l" r="r" t="t"/>
                    <a:pathLst>
                      <a:path extrusionOk="0" h="4506" w="5241">
                        <a:moveTo>
                          <a:pt x="3079" y="1"/>
                        </a:moveTo>
                        <a:cubicBezTo>
                          <a:pt x="2809" y="1"/>
                          <a:pt x="2497" y="160"/>
                          <a:pt x="2497" y="160"/>
                        </a:cubicBezTo>
                        <a:cubicBezTo>
                          <a:pt x="2451" y="1281"/>
                          <a:pt x="3416" y="1561"/>
                          <a:pt x="2934" y="2786"/>
                        </a:cubicBezTo>
                        <a:cubicBezTo>
                          <a:pt x="2867" y="2954"/>
                          <a:pt x="2770" y="3019"/>
                          <a:pt x="2657" y="3019"/>
                        </a:cubicBezTo>
                        <a:cubicBezTo>
                          <a:pt x="2495" y="3019"/>
                          <a:pt x="2300" y="2884"/>
                          <a:pt x="2119" y="2734"/>
                        </a:cubicBezTo>
                        <a:cubicBezTo>
                          <a:pt x="2015" y="2647"/>
                          <a:pt x="1892" y="2618"/>
                          <a:pt x="1775" y="2618"/>
                        </a:cubicBezTo>
                        <a:cubicBezTo>
                          <a:pt x="1611" y="2618"/>
                          <a:pt x="1458" y="2674"/>
                          <a:pt x="1383" y="2708"/>
                        </a:cubicBezTo>
                        <a:cubicBezTo>
                          <a:pt x="1350" y="2747"/>
                          <a:pt x="1324" y="2786"/>
                          <a:pt x="1311" y="2832"/>
                        </a:cubicBezTo>
                        <a:cubicBezTo>
                          <a:pt x="1304" y="2864"/>
                          <a:pt x="1272" y="2890"/>
                          <a:pt x="1239" y="2890"/>
                        </a:cubicBezTo>
                        <a:lnTo>
                          <a:pt x="1220" y="2890"/>
                        </a:lnTo>
                        <a:cubicBezTo>
                          <a:pt x="1174" y="2877"/>
                          <a:pt x="1154" y="2832"/>
                          <a:pt x="1161" y="2793"/>
                        </a:cubicBezTo>
                        <a:cubicBezTo>
                          <a:pt x="1187" y="2721"/>
                          <a:pt x="1226" y="2649"/>
                          <a:pt x="1278" y="2591"/>
                        </a:cubicBezTo>
                        <a:cubicBezTo>
                          <a:pt x="1232" y="2495"/>
                          <a:pt x="1145" y="2386"/>
                          <a:pt x="975" y="2386"/>
                        </a:cubicBezTo>
                        <a:cubicBezTo>
                          <a:pt x="903" y="2386"/>
                          <a:pt x="816" y="2405"/>
                          <a:pt x="711" y="2454"/>
                        </a:cubicBezTo>
                        <a:cubicBezTo>
                          <a:pt x="1" y="2793"/>
                          <a:pt x="151" y="4057"/>
                          <a:pt x="151" y="4057"/>
                        </a:cubicBezTo>
                        <a:cubicBezTo>
                          <a:pt x="221" y="4154"/>
                          <a:pt x="326" y="4202"/>
                          <a:pt x="431" y="4202"/>
                        </a:cubicBezTo>
                        <a:cubicBezTo>
                          <a:pt x="551" y="4202"/>
                          <a:pt x="671" y="4140"/>
                          <a:pt x="737" y="4018"/>
                        </a:cubicBezTo>
                        <a:lnTo>
                          <a:pt x="1011" y="3190"/>
                        </a:lnTo>
                        <a:cubicBezTo>
                          <a:pt x="1011" y="3190"/>
                          <a:pt x="1018" y="3184"/>
                          <a:pt x="1018" y="3184"/>
                        </a:cubicBezTo>
                        <a:cubicBezTo>
                          <a:pt x="1018" y="3184"/>
                          <a:pt x="1018" y="3177"/>
                          <a:pt x="1024" y="3177"/>
                        </a:cubicBezTo>
                        <a:lnTo>
                          <a:pt x="1024" y="3171"/>
                        </a:lnTo>
                        <a:cubicBezTo>
                          <a:pt x="1024" y="3164"/>
                          <a:pt x="1024" y="3164"/>
                          <a:pt x="1024" y="3164"/>
                        </a:cubicBezTo>
                        <a:lnTo>
                          <a:pt x="1024" y="3158"/>
                        </a:lnTo>
                        <a:lnTo>
                          <a:pt x="1024" y="3151"/>
                        </a:lnTo>
                        <a:lnTo>
                          <a:pt x="1031" y="3145"/>
                        </a:lnTo>
                        <a:lnTo>
                          <a:pt x="1037" y="3138"/>
                        </a:lnTo>
                        <a:lnTo>
                          <a:pt x="1050" y="3138"/>
                        </a:lnTo>
                        <a:lnTo>
                          <a:pt x="1057" y="3132"/>
                        </a:lnTo>
                        <a:lnTo>
                          <a:pt x="1076" y="3132"/>
                        </a:lnTo>
                        <a:cubicBezTo>
                          <a:pt x="1076" y="3132"/>
                          <a:pt x="1128" y="3171"/>
                          <a:pt x="1128" y="3171"/>
                        </a:cubicBezTo>
                        <a:cubicBezTo>
                          <a:pt x="1128" y="3172"/>
                          <a:pt x="1129" y="3173"/>
                          <a:pt x="1129" y="3173"/>
                        </a:cubicBezTo>
                        <a:cubicBezTo>
                          <a:pt x="1131" y="3173"/>
                          <a:pt x="1135" y="3164"/>
                          <a:pt x="1135" y="3164"/>
                        </a:cubicBezTo>
                        <a:cubicBezTo>
                          <a:pt x="1137" y="3166"/>
                          <a:pt x="1138" y="3167"/>
                          <a:pt x="1139" y="3167"/>
                        </a:cubicBezTo>
                        <a:cubicBezTo>
                          <a:pt x="1141" y="3167"/>
                          <a:pt x="1141" y="3164"/>
                          <a:pt x="1141" y="3164"/>
                        </a:cubicBezTo>
                        <a:cubicBezTo>
                          <a:pt x="1148" y="3171"/>
                          <a:pt x="1148" y="3171"/>
                          <a:pt x="1148" y="3177"/>
                        </a:cubicBezTo>
                        <a:lnTo>
                          <a:pt x="1148" y="3184"/>
                        </a:lnTo>
                        <a:cubicBezTo>
                          <a:pt x="1148" y="3184"/>
                          <a:pt x="1148" y="3190"/>
                          <a:pt x="1148" y="3190"/>
                        </a:cubicBezTo>
                        <a:cubicBezTo>
                          <a:pt x="1187" y="3347"/>
                          <a:pt x="1239" y="3503"/>
                          <a:pt x="1311" y="3653"/>
                        </a:cubicBezTo>
                        <a:cubicBezTo>
                          <a:pt x="1487" y="3907"/>
                          <a:pt x="1728" y="4279"/>
                          <a:pt x="2399" y="4442"/>
                        </a:cubicBezTo>
                        <a:cubicBezTo>
                          <a:pt x="2578" y="4485"/>
                          <a:pt x="2751" y="4506"/>
                          <a:pt x="2917" y="4506"/>
                        </a:cubicBezTo>
                        <a:cubicBezTo>
                          <a:pt x="3821" y="4506"/>
                          <a:pt x="4537" y="3895"/>
                          <a:pt x="4928" y="3014"/>
                        </a:cubicBezTo>
                        <a:cubicBezTo>
                          <a:pt x="5241" y="2350"/>
                          <a:pt x="5137" y="1163"/>
                          <a:pt x="4550" y="909"/>
                        </a:cubicBezTo>
                        <a:cubicBezTo>
                          <a:pt x="4425" y="855"/>
                          <a:pt x="4319" y="834"/>
                          <a:pt x="4227" y="834"/>
                        </a:cubicBezTo>
                        <a:cubicBezTo>
                          <a:pt x="3927" y="834"/>
                          <a:pt x="3773" y="1053"/>
                          <a:pt x="3591" y="1053"/>
                        </a:cubicBezTo>
                        <a:cubicBezTo>
                          <a:pt x="3566" y="1053"/>
                          <a:pt x="3540" y="1049"/>
                          <a:pt x="3514" y="1040"/>
                        </a:cubicBezTo>
                        <a:cubicBezTo>
                          <a:pt x="3234" y="935"/>
                          <a:pt x="3136" y="3"/>
                          <a:pt x="3136" y="3"/>
                        </a:cubicBezTo>
                        <a:cubicBezTo>
                          <a:pt x="3117" y="1"/>
                          <a:pt x="3098" y="1"/>
                          <a:pt x="30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07" name="Google Shape;19507;p86"/>
                  <p:cNvGrpSpPr/>
                  <p:nvPr/>
                </p:nvGrpSpPr>
                <p:grpSpPr>
                  <a:xfrm>
                    <a:off x="4162846" y="1813763"/>
                    <a:ext cx="96622" cy="297542"/>
                    <a:chOff x="4162846" y="1813763"/>
                    <a:chExt cx="96622" cy="297542"/>
                  </a:xfrm>
                </p:grpSpPr>
                <p:sp>
                  <p:nvSpPr>
                    <p:cNvPr id="19508" name="Google Shape;19508;p86"/>
                    <p:cNvSpPr/>
                    <p:nvPr/>
                  </p:nvSpPr>
                  <p:spPr>
                    <a:xfrm>
                      <a:off x="4198899" y="1837951"/>
                      <a:ext cx="24692" cy="273355"/>
                    </a:xfrm>
                    <a:custGeom>
                      <a:rect b="b" l="l" r="r" t="t"/>
                      <a:pathLst>
                        <a:path extrusionOk="0" h="10827" w="978">
                          <a:moveTo>
                            <a:pt x="0" y="0"/>
                          </a:moveTo>
                          <a:lnTo>
                            <a:pt x="0" y="10826"/>
                          </a:lnTo>
                          <a:lnTo>
                            <a:pt x="978" y="10826"/>
                          </a:lnTo>
                          <a:lnTo>
                            <a:pt x="978" y="0"/>
                          </a:ln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86"/>
                    <p:cNvSpPr/>
                    <p:nvPr/>
                  </p:nvSpPr>
                  <p:spPr>
                    <a:xfrm>
                      <a:off x="4162846" y="1813763"/>
                      <a:ext cx="96622" cy="60089"/>
                    </a:xfrm>
                    <a:custGeom>
                      <a:rect b="b" l="l" r="r" t="t"/>
                      <a:pathLst>
                        <a:path extrusionOk="0" h="2380" w="3827">
                          <a:moveTo>
                            <a:pt x="1917" y="0"/>
                          </a:moveTo>
                          <a:cubicBezTo>
                            <a:pt x="861" y="0"/>
                            <a:pt x="1" y="535"/>
                            <a:pt x="1" y="1187"/>
                          </a:cubicBezTo>
                          <a:cubicBezTo>
                            <a:pt x="1" y="1845"/>
                            <a:pt x="861" y="2379"/>
                            <a:pt x="1917" y="2379"/>
                          </a:cubicBezTo>
                          <a:cubicBezTo>
                            <a:pt x="2973" y="2379"/>
                            <a:pt x="3827" y="1845"/>
                            <a:pt x="3827" y="1187"/>
                          </a:cubicBezTo>
                          <a:cubicBezTo>
                            <a:pt x="3827" y="535"/>
                            <a:pt x="2973" y="0"/>
                            <a:pt x="1917" y="0"/>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10" name="Google Shape;19510;p86"/>
                  <p:cNvSpPr/>
                  <p:nvPr/>
                </p:nvSpPr>
                <p:spPr>
                  <a:xfrm>
                    <a:off x="4110861" y="2098530"/>
                    <a:ext cx="171153" cy="103767"/>
                  </a:xfrm>
                  <a:custGeom>
                    <a:rect b="b" l="l" r="r" t="t"/>
                    <a:pathLst>
                      <a:path extrusionOk="0" h="4110" w="6779">
                        <a:moveTo>
                          <a:pt x="4991" y="0"/>
                        </a:moveTo>
                        <a:cubicBezTo>
                          <a:pt x="4793" y="0"/>
                          <a:pt x="4464" y="33"/>
                          <a:pt x="4328" y="75"/>
                        </a:cubicBezTo>
                        <a:lnTo>
                          <a:pt x="3702" y="88"/>
                        </a:lnTo>
                        <a:cubicBezTo>
                          <a:pt x="3455" y="88"/>
                          <a:pt x="3200" y="81"/>
                          <a:pt x="2953" y="75"/>
                        </a:cubicBezTo>
                        <a:cubicBezTo>
                          <a:pt x="2705" y="62"/>
                          <a:pt x="2470" y="55"/>
                          <a:pt x="2242" y="55"/>
                        </a:cubicBezTo>
                        <a:cubicBezTo>
                          <a:pt x="1525" y="55"/>
                          <a:pt x="815" y="127"/>
                          <a:pt x="476" y="661"/>
                        </a:cubicBezTo>
                        <a:cubicBezTo>
                          <a:pt x="0" y="1418"/>
                          <a:pt x="104" y="2193"/>
                          <a:pt x="189" y="2871"/>
                        </a:cubicBezTo>
                        <a:cubicBezTo>
                          <a:pt x="209" y="3021"/>
                          <a:pt x="228" y="3158"/>
                          <a:pt x="241" y="3295"/>
                        </a:cubicBezTo>
                        <a:cubicBezTo>
                          <a:pt x="287" y="3783"/>
                          <a:pt x="365" y="4109"/>
                          <a:pt x="587" y="4109"/>
                        </a:cubicBezTo>
                        <a:cubicBezTo>
                          <a:pt x="769" y="4109"/>
                          <a:pt x="1050" y="3933"/>
                          <a:pt x="1428" y="3588"/>
                        </a:cubicBezTo>
                        <a:cubicBezTo>
                          <a:pt x="1441" y="3581"/>
                          <a:pt x="1447" y="3575"/>
                          <a:pt x="1467" y="3568"/>
                        </a:cubicBezTo>
                        <a:cubicBezTo>
                          <a:pt x="1486" y="3562"/>
                          <a:pt x="3422" y="2975"/>
                          <a:pt x="4100" y="2454"/>
                        </a:cubicBezTo>
                        <a:cubicBezTo>
                          <a:pt x="4302" y="2389"/>
                          <a:pt x="4497" y="2317"/>
                          <a:pt x="4686" y="2239"/>
                        </a:cubicBezTo>
                        <a:cubicBezTo>
                          <a:pt x="5110" y="2161"/>
                          <a:pt x="5775" y="1945"/>
                          <a:pt x="6179" y="1385"/>
                        </a:cubicBezTo>
                        <a:lnTo>
                          <a:pt x="6296" y="1222"/>
                        </a:lnTo>
                        <a:cubicBezTo>
                          <a:pt x="6544" y="883"/>
                          <a:pt x="6778" y="544"/>
                          <a:pt x="6687" y="362"/>
                        </a:cubicBezTo>
                        <a:cubicBezTo>
                          <a:pt x="6583" y="153"/>
                          <a:pt x="6062" y="29"/>
                          <a:pt x="5143" y="16"/>
                        </a:cubicBezTo>
                        <a:cubicBezTo>
                          <a:pt x="5124" y="5"/>
                          <a:pt x="5068" y="0"/>
                          <a:pt x="4991"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511" name="Google Shape;19511;p86"/>
              <p:cNvSpPr/>
              <p:nvPr/>
            </p:nvSpPr>
            <p:spPr>
              <a:xfrm>
                <a:off x="4006210" y="1542757"/>
                <a:ext cx="406939" cy="325163"/>
              </a:xfrm>
              <a:custGeom>
                <a:rect b="b" l="l" r="r" t="t"/>
                <a:pathLst>
                  <a:path extrusionOk="0" h="12879" w="16118">
                    <a:moveTo>
                      <a:pt x="1004" y="8740"/>
                    </a:moveTo>
                    <a:lnTo>
                      <a:pt x="1004" y="8740"/>
                    </a:lnTo>
                    <a:cubicBezTo>
                      <a:pt x="1006" y="8824"/>
                      <a:pt x="1024" y="8949"/>
                      <a:pt x="1054" y="9103"/>
                    </a:cubicBezTo>
                    <a:lnTo>
                      <a:pt x="1054" y="9103"/>
                    </a:lnTo>
                    <a:cubicBezTo>
                      <a:pt x="1030" y="8968"/>
                      <a:pt x="1013" y="8846"/>
                      <a:pt x="1004" y="8740"/>
                    </a:cubicBezTo>
                    <a:close/>
                    <a:moveTo>
                      <a:pt x="8530" y="0"/>
                    </a:moveTo>
                    <a:cubicBezTo>
                      <a:pt x="7378" y="0"/>
                      <a:pt x="6098" y="274"/>
                      <a:pt x="4699" y="906"/>
                    </a:cubicBezTo>
                    <a:cubicBezTo>
                      <a:pt x="0" y="3031"/>
                      <a:pt x="1004" y="8740"/>
                      <a:pt x="1004" y="8740"/>
                    </a:cubicBezTo>
                    <a:cubicBezTo>
                      <a:pt x="952" y="6113"/>
                      <a:pt x="4047" y="3448"/>
                      <a:pt x="4047" y="3448"/>
                    </a:cubicBezTo>
                    <a:cubicBezTo>
                      <a:pt x="6224" y="4790"/>
                      <a:pt x="13544" y="6504"/>
                      <a:pt x="14215" y="6726"/>
                    </a:cubicBezTo>
                    <a:cubicBezTo>
                      <a:pt x="14557" y="6840"/>
                      <a:pt x="14772" y="11921"/>
                      <a:pt x="14748" y="12624"/>
                    </a:cubicBezTo>
                    <a:lnTo>
                      <a:pt x="14748" y="12624"/>
                    </a:lnTo>
                    <a:lnTo>
                      <a:pt x="15206" y="9548"/>
                    </a:lnTo>
                    <a:cubicBezTo>
                      <a:pt x="15206" y="9548"/>
                      <a:pt x="16118" y="6166"/>
                      <a:pt x="14436" y="3441"/>
                    </a:cubicBezTo>
                    <a:cubicBezTo>
                      <a:pt x="13260" y="1523"/>
                      <a:pt x="11250" y="0"/>
                      <a:pt x="8530" y="0"/>
                    </a:cubicBezTo>
                    <a:close/>
                    <a:moveTo>
                      <a:pt x="14748" y="12624"/>
                    </a:moveTo>
                    <a:lnTo>
                      <a:pt x="14736" y="12703"/>
                    </a:lnTo>
                    <a:cubicBezTo>
                      <a:pt x="14737" y="12704"/>
                      <a:pt x="14738" y="12705"/>
                      <a:pt x="14739" y="12705"/>
                    </a:cubicBezTo>
                    <a:cubicBezTo>
                      <a:pt x="14743" y="12705"/>
                      <a:pt x="14746" y="12677"/>
                      <a:pt x="14748" y="12624"/>
                    </a:cubicBezTo>
                    <a:close/>
                    <a:moveTo>
                      <a:pt x="1054" y="9103"/>
                    </a:moveTo>
                    <a:lnTo>
                      <a:pt x="1054" y="9103"/>
                    </a:lnTo>
                    <a:cubicBezTo>
                      <a:pt x="1283" y="10402"/>
                      <a:pt x="2112" y="12879"/>
                      <a:pt x="2112" y="12879"/>
                    </a:cubicBezTo>
                    <a:cubicBezTo>
                      <a:pt x="2112" y="12879"/>
                      <a:pt x="1271" y="10220"/>
                      <a:pt x="1054" y="9103"/>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512" name="Google Shape;19512;p86"/>
          <p:cNvGrpSpPr/>
          <p:nvPr/>
        </p:nvGrpSpPr>
        <p:grpSpPr>
          <a:xfrm>
            <a:off x="1920489" y="1542757"/>
            <a:ext cx="558020" cy="1310345"/>
            <a:chOff x="1920489" y="1542757"/>
            <a:chExt cx="558020" cy="1310345"/>
          </a:xfrm>
        </p:grpSpPr>
        <p:sp>
          <p:nvSpPr>
            <p:cNvPr id="19513" name="Google Shape;19513;p86"/>
            <p:cNvSpPr/>
            <p:nvPr/>
          </p:nvSpPr>
          <p:spPr>
            <a:xfrm>
              <a:off x="1970681" y="2803693"/>
              <a:ext cx="457636" cy="49409"/>
            </a:xfrm>
            <a:custGeom>
              <a:rect b="b" l="l" r="r" t="t"/>
              <a:pathLst>
                <a:path extrusionOk="0" h="1957" w="18126">
                  <a:moveTo>
                    <a:pt x="9060" y="1"/>
                  </a:moveTo>
                  <a:cubicBezTo>
                    <a:pt x="4061" y="1"/>
                    <a:pt x="1" y="437"/>
                    <a:pt x="1" y="978"/>
                  </a:cubicBezTo>
                  <a:cubicBezTo>
                    <a:pt x="1" y="1519"/>
                    <a:pt x="4061" y="1956"/>
                    <a:pt x="9060" y="1956"/>
                  </a:cubicBezTo>
                  <a:cubicBezTo>
                    <a:pt x="14066" y="1956"/>
                    <a:pt x="18126" y="1519"/>
                    <a:pt x="18126" y="978"/>
                  </a:cubicBezTo>
                  <a:cubicBezTo>
                    <a:pt x="18126" y="437"/>
                    <a:pt x="14066" y="1"/>
                    <a:pt x="9060"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14" name="Google Shape;19514;p86"/>
            <p:cNvGrpSpPr/>
            <p:nvPr/>
          </p:nvGrpSpPr>
          <p:grpSpPr>
            <a:xfrm>
              <a:off x="1920489" y="1542757"/>
              <a:ext cx="558020" cy="1277423"/>
              <a:chOff x="1920489" y="1542757"/>
              <a:chExt cx="558020" cy="1277423"/>
            </a:xfrm>
          </p:grpSpPr>
          <p:sp>
            <p:nvSpPr>
              <p:cNvPr id="19515" name="Google Shape;19515;p86"/>
              <p:cNvSpPr/>
              <p:nvPr/>
            </p:nvSpPr>
            <p:spPr>
              <a:xfrm>
                <a:off x="2013955" y="1674397"/>
                <a:ext cx="366972" cy="342104"/>
              </a:xfrm>
              <a:custGeom>
                <a:rect b="b" l="l" r="r" t="t"/>
                <a:pathLst>
                  <a:path extrusionOk="0" h="13550" w="14535">
                    <a:moveTo>
                      <a:pt x="2158" y="0"/>
                    </a:moveTo>
                    <a:cubicBezTo>
                      <a:pt x="965" y="0"/>
                      <a:pt x="1" y="958"/>
                      <a:pt x="1" y="2157"/>
                    </a:cubicBezTo>
                    <a:lnTo>
                      <a:pt x="1" y="11393"/>
                    </a:lnTo>
                    <a:cubicBezTo>
                      <a:pt x="1" y="12585"/>
                      <a:pt x="965" y="13550"/>
                      <a:pt x="2158" y="13550"/>
                    </a:cubicBezTo>
                    <a:lnTo>
                      <a:pt x="12378" y="13550"/>
                    </a:lnTo>
                    <a:cubicBezTo>
                      <a:pt x="13570" y="13550"/>
                      <a:pt x="14535" y="12585"/>
                      <a:pt x="14535" y="11393"/>
                    </a:cubicBezTo>
                    <a:lnTo>
                      <a:pt x="14535" y="2157"/>
                    </a:lnTo>
                    <a:cubicBezTo>
                      <a:pt x="14535" y="958"/>
                      <a:pt x="13570" y="0"/>
                      <a:pt x="1237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16" name="Google Shape;19516;p86"/>
              <p:cNvGrpSpPr/>
              <p:nvPr/>
            </p:nvGrpSpPr>
            <p:grpSpPr>
              <a:xfrm>
                <a:off x="1920489" y="1545534"/>
                <a:ext cx="558020" cy="1274645"/>
                <a:chOff x="1920489" y="1545534"/>
                <a:chExt cx="558020" cy="1274645"/>
              </a:xfrm>
            </p:grpSpPr>
            <p:sp>
              <p:nvSpPr>
                <p:cNvPr id="19517" name="Google Shape;19517;p86"/>
                <p:cNvSpPr/>
                <p:nvPr/>
              </p:nvSpPr>
              <p:spPr>
                <a:xfrm>
                  <a:off x="1920489" y="1545534"/>
                  <a:ext cx="558020" cy="1274645"/>
                </a:xfrm>
                <a:custGeom>
                  <a:rect b="b" l="l" r="r" t="t"/>
                  <a:pathLst>
                    <a:path extrusionOk="0" h="50486" w="22102">
                      <a:moveTo>
                        <a:pt x="11055" y="1"/>
                      </a:moveTo>
                      <a:cubicBezTo>
                        <a:pt x="7046" y="1"/>
                        <a:pt x="3814" y="3273"/>
                        <a:pt x="3853" y="7281"/>
                      </a:cubicBezTo>
                      <a:lnTo>
                        <a:pt x="3853" y="7287"/>
                      </a:lnTo>
                      <a:cubicBezTo>
                        <a:pt x="3833" y="7287"/>
                        <a:pt x="3814" y="7281"/>
                        <a:pt x="3794" y="7281"/>
                      </a:cubicBezTo>
                      <a:cubicBezTo>
                        <a:pt x="3790" y="7281"/>
                        <a:pt x="3787" y="7281"/>
                        <a:pt x="3783" y="7281"/>
                      </a:cubicBezTo>
                      <a:cubicBezTo>
                        <a:pt x="3117" y="7281"/>
                        <a:pt x="2615" y="7884"/>
                        <a:pt x="2738" y="8539"/>
                      </a:cubicBezTo>
                      <a:cubicBezTo>
                        <a:pt x="2840" y="9060"/>
                        <a:pt x="3292" y="9401"/>
                        <a:pt x="3780" y="9401"/>
                      </a:cubicBezTo>
                      <a:cubicBezTo>
                        <a:pt x="3915" y="9401"/>
                        <a:pt x="4052" y="9376"/>
                        <a:pt x="4185" y="9321"/>
                      </a:cubicBezTo>
                      <a:cubicBezTo>
                        <a:pt x="4661" y="10755"/>
                        <a:pt x="5606" y="12000"/>
                        <a:pt x="6779" y="12912"/>
                      </a:cubicBezTo>
                      <a:lnTo>
                        <a:pt x="6649" y="12860"/>
                      </a:lnTo>
                      <a:lnTo>
                        <a:pt x="6649" y="12860"/>
                      </a:lnTo>
                      <a:cubicBezTo>
                        <a:pt x="7379" y="13446"/>
                        <a:pt x="8206" y="13890"/>
                        <a:pt x="9093" y="14176"/>
                      </a:cubicBezTo>
                      <a:lnTo>
                        <a:pt x="9093" y="16203"/>
                      </a:lnTo>
                      <a:lnTo>
                        <a:pt x="6883" y="16203"/>
                      </a:lnTo>
                      <a:cubicBezTo>
                        <a:pt x="6883" y="16203"/>
                        <a:pt x="6877" y="16249"/>
                        <a:pt x="6857" y="16262"/>
                      </a:cubicBezTo>
                      <a:cubicBezTo>
                        <a:pt x="6277" y="16262"/>
                        <a:pt x="5762" y="16640"/>
                        <a:pt x="5586" y="17188"/>
                      </a:cubicBezTo>
                      <a:lnTo>
                        <a:pt x="255" y="32940"/>
                      </a:lnTo>
                      <a:cubicBezTo>
                        <a:pt x="1" y="33638"/>
                        <a:pt x="379" y="34413"/>
                        <a:pt x="1083" y="34648"/>
                      </a:cubicBezTo>
                      <a:cubicBezTo>
                        <a:pt x="1221" y="34694"/>
                        <a:pt x="1362" y="34716"/>
                        <a:pt x="1501" y="34716"/>
                      </a:cubicBezTo>
                      <a:cubicBezTo>
                        <a:pt x="2066" y="34716"/>
                        <a:pt x="2593" y="34352"/>
                        <a:pt x="2771" y="33781"/>
                      </a:cubicBezTo>
                      <a:lnTo>
                        <a:pt x="2947" y="33266"/>
                      </a:lnTo>
                      <a:lnTo>
                        <a:pt x="3527" y="33507"/>
                      </a:lnTo>
                      <a:cubicBezTo>
                        <a:pt x="3527" y="33507"/>
                        <a:pt x="4035" y="32491"/>
                        <a:pt x="3488" y="31656"/>
                      </a:cubicBezTo>
                      <a:lnTo>
                        <a:pt x="6759" y="21997"/>
                      </a:lnTo>
                      <a:lnTo>
                        <a:pt x="6759" y="21997"/>
                      </a:lnTo>
                      <a:cubicBezTo>
                        <a:pt x="6759" y="27778"/>
                        <a:pt x="5977" y="29245"/>
                        <a:pt x="5977" y="32439"/>
                      </a:cubicBezTo>
                      <a:cubicBezTo>
                        <a:pt x="5977" y="35639"/>
                        <a:pt x="7881" y="48569"/>
                        <a:pt x="7881" y="48569"/>
                      </a:cubicBezTo>
                      <a:lnTo>
                        <a:pt x="5573" y="50486"/>
                      </a:lnTo>
                      <a:lnTo>
                        <a:pt x="10038" y="50486"/>
                      </a:lnTo>
                      <a:lnTo>
                        <a:pt x="10781" y="31709"/>
                      </a:lnTo>
                      <a:lnTo>
                        <a:pt x="11165" y="31709"/>
                      </a:lnTo>
                      <a:lnTo>
                        <a:pt x="11908" y="50486"/>
                      </a:lnTo>
                      <a:lnTo>
                        <a:pt x="16373" y="50486"/>
                      </a:lnTo>
                      <a:lnTo>
                        <a:pt x="14066" y="48582"/>
                      </a:lnTo>
                      <a:cubicBezTo>
                        <a:pt x="14066" y="48582"/>
                        <a:pt x="15969" y="34250"/>
                        <a:pt x="15969" y="31669"/>
                      </a:cubicBezTo>
                      <a:cubicBezTo>
                        <a:pt x="15969" y="29089"/>
                        <a:pt x="15311" y="27759"/>
                        <a:pt x="15311" y="21900"/>
                      </a:cubicBezTo>
                      <a:lnTo>
                        <a:pt x="15311" y="21900"/>
                      </a:lnTo>
                      <a:lnTo>
                        <a:pt x="18615" y="31663"/>
                      </a:lnTo>
                      <a:cubicBezTo>
                        <a:pt x="18067" y="32497"/>
                        <a:pt x="18576" y="33514"/>
                        <a:pt x="18576" y="33514"/>
                      </a:cubicBezTo>
                      <a:lnTo>
                        <a:pt x="19156" y="33266"/>
                      </a:lnTo>
                      <a:lnTo>
                        <a:pt x="19332" y="33788"/>
                      </a:lnTo>
                      <a:cubicBezTo>
                        <a:pt x="19505" y="34359"/>
                        <a:pt x="20033" y="34729"/>
                        <a:pt x="20602" y="34729"/>
                      </a:cubicBezTo>
                      <a:cubicBezTo>
                        <a:pt x="20741" y="34729"/>
                        <a:pt x="20881" y="34707"/>
                        <a:pt x="21020" y="34661"/>
                      </a:cubicBezTo>
                      <a:cubicBezTo>
                        <a:pt x="21724" y="34426"/>
                        <a:pt x="22102" y="33657"/>
                        <a:pt x="21848" y="32953"/>
                      </a:cubicBezTo>
                      <a:lnTo>
                        <a:pt x="21848" y="32947"/>
                      </a:lnTo>
                      <a:lnTo>
                        <a:pt x="16516" y="17207"/>
                      </a:lnTo>
                      <a:cubicBezTo>
                        <a:pt x="16347" y="16692"/>
                        <a:pt x="15897" y="16321"/>
                        <a:pt x="15356" y="16269"/>
                      </a:cubicBezTo>
                      <a:cubicBezTo>
                        <a:pt x="15337" y="16256"/>
                        <a:pt x="15330" y="16210"/>
                        <a:pt x="15330" y="16210"/>
                      </a:cubicBezTo>
                      <a:lnTo>
                        <a:pt x="12853" y="16210"/>
                      </a:lnTo>
                      <a:lnTo>
                        <a:pt x="12853" y="14209"/>
                      </a:lnTo>
                      <a:cubicBezTo>
                        <a:pt x="15076" y="13538"/>
                        <a:pt x="17122" y="11700"/>
                        <a:pt x="17911" y="9360"/>
                      </a:cubicBezTo>
                      <a:cubicBezTo>
                        <a:pt x="17998" y="9382"/>
                        <a:pt x="18085" y="9392"/>
                        <a:pt x="18171" y="9392"/>
                      </a:cubicBezTo>
                      <a:cubicBezTo>
                        <a:pt x="18671" y="9392"/>
                        <a:pt x="19125" y="9036"/>
                        <a:pt x="19208" y="8513"/>
                      </a:cubicBezTo>
                      <a:cubicBezTo>
                        <a:pt x="19312" y="7907"/>
                        <a:pt x="18869" y="7340"/>
                        <a:pt x="18256" y="7287"/>
                      </a:cubicBezTo>
                      <a:lnTo>
                        <a:pt x="18256" y="7281"/>
                      </a:lnTo>
                      <a:cubicBezTo>
                        <a:pt x="18302" y="3273"/>
                        <a:pt x="15063" y="1"/>
                        <a:pt x="11055"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18" name="Google Shape;19518;p86"/>
                <p:cNvGrpSpPr/>
                <p:nvPr/>
              </p:nvGrpSpPr>
              <p:grpSpPr>
                <a:xfrm>
                  <a:off x="1962122" y="1668313"/>
                  <a:ext cx="474931" cy="1079962"/>
                  <a:chOff x="1962122" y="1668313"/>
                  <a:chExt cx="474931" cy="1079962"/>
                </a:xfrm>
              </p:grpSpPr>
              <p:sp>
                <p:nvSpPr>
                  <p:cNvPr id="19519" name="Google Shape;19519;p86"/>
                  <p:cNvSpPr/>
                  <p:nvPr/>
                </p:nvSpPr>
                <p:spPr>
                  <a:xfrm>
                    <a:off x="2216238" y="2023419"/>
                    <a:ext cx="208469" cy="330591"/>
                  </a:xfrm>
                  <a:custGeom>
                    <a:rect b="b" l="l" r="r" t="t"/>
                    <a:pathLst>
                      <a:path extrusionOk="0" h="13094" w="8257">
                        <a:moveTo>
                          <a:pt x="2442" y="0"/>
                        </a:moveTo>
                        <a:cubicBezTo>
                          <a:pt x="2338" y="0"/>
                          <a:pt x="2234" y="11"/>
                          <a:pt x="2130" y="32"/>
                        </a:cubicBezTo>
                        <a:cubicBezTo>
                          <a:pt x="1276" y="208"/>
                          <a:pt x="520" y="1029"/>
                          <a:pt x="90" y="1746"/>
                        </a:cubicBezTo>
                        <a:cubicBezTo>
                          <a:pt x="0" y="1904"/>
                          <a:pt x="133" y="2049"/>
                          <a:pt x="268" y="2049"/>
                        </a:cubicBezTo>
                        <a:cubicBezTo>
                          <a:pt x="328" y="2049"/>
                          <a:pt x="389" y="2019"/>
                          <a:pt x="429" y="1948"/>
                        </a:cubicBezTo>
                        <a:cubicBezTo>
                          <a:pt x="794" y="1336"/>
                          <a:pt x="1478" y="567"/>
                          <a:pt x="2215" y="417"/>
                        </a:cubicBezTo>
                        <a:cubicBezTo>
                          <a:pt x="2290" y="402"/>
                          <a:pt x="2366" y="394"/>
                          <a:pt x="2442" y="394"/>
                        </a:cubicBezTo>
                        <a:cubicBezTo>
                          <a:pt x="2693" y="394"/>
                          <a:pt x="2940" y="477"/>
                          <a:pt x="3140" y="632"/>
                        </a:cubicBezTo>
                        <a:cubicBezTo>
                          <a:pt x="4581" y="1694"/>
                          <a:pt x="5219" y="3597"/>
                          <a:pt x="5780" y="5279"/>
                        </a:cubicBezTo>
                        <a:lnTo>
                          <a:pt x="5858" y="5507"/>
                        </a:lnTo>
                        <a:cubicBezTo>
                          <a:pt x="6653" y="7866"/>
                          <a:pt x="7233" y="10271"/>
                          <a:pt x="7853" y="12937"/>
                        </a:cubicBezTo>
                        <a:cubicBezTo>
                          <a:pt x="7872" y="13028"/>
                          <a:pt x="7950" y="13093"/>
                          <a:pt x="8042" y="13093"/>
                        </a:cubicBezTo>
                        <a:cubicBezTo>
                          <a:pt x="8055" y="13093"/>
                          <a:pt x="8068" y="13087"/>
                          <a:pt x="8087" y="13087"/>
                        </a:cubicBezTo>
                        <a:cubicBezTo>
                          <a:pt x="8191" y="13061"/>
                          <a:pt x="8257" y="12957"/>
                          <a:pt x="8231" y="12852"/>
                        </a:cubicBezTo>
                        <a:cubicBezTo>
                          <a:pt x="7611" y="10174"/>
                          <a:pt x="7031" y="7762"/>
                          <a:pt x="6230" y="5383"/>
                        </a:cubicBezTo>
                        <a:lnTo>
                          <a:pt x="6151" y="5155"/>
                        </a:lnTo>
                        <a:cubicBezTo>
                          <a:pt x="5571" y="3415"/>
                          <a:pt x="4907" y="1447"/>
                          <a:pt x="3375" y="319"/>
                        </a:cubicBezTo>
                        <a:cubicBezTo>
                          <a:pt x="3106" y="110"/>
                          <a:pt x="2777" y="0"/>
                          <a:pt x="24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86"/>
                  <p:cNvSpPr/>
                  <p:nvPr/>
                </p:nvSpPr>
                <p:spPr>
                  <a:xfrm>
                    <a:off x="2368581" y="2194344"/>
                    <a:ext cx="16461" cy="95158"/>
                  </a:xfrm>
                  <a:custGeom>
                    <a:rect b="b" l="l" r="r" t="t"/>
                    <a:pathLst>
                      <a:path extrusionOk="0" h="3769" w="652">
                        <a:moveTo>
                          <a:pt x="433" y="1"/>
                        </a:moveTo>
                        <a:cubicBezTo>
                          <a:pt x="331" y="1"/>
                          <a:pt x="228" y="73"/>
                          <a:pt x="235" y="210"/>
                        </a:cubicBezTo>
                        <a:cubicBezTo>
                          <a:pt x="248" y="621"/>
                          <a:pt x="222" y="1031"/>
                          <a:pt x="163" y="1442"/>
                        </a:cubicBezTo>
                        <a:cubicBezTo>
                          <a:pt x="85" y="2146"/>
                          <a:pt x="0" y="2876"/>
                          <a:pt x="248" y="3632"/>
                        </a:cubicBezTo>
                        <a:cubicBezTo>
                          <a:pt x="274" y="3710"/>
                          <a:pt x="346" y="3762"/>
                          <a:pt x="430" y="3769"/>
                        </a:cubicBezTo>
                        <a:cubicBezTo>
                          <a:pt x="450" y="3769"/>
                          <a:pt x="476" y="3762"/>
                          <a:pt x="495" y="3755"/>
                        </a:cubicBezTo>
                        <a:cubicBezTo>
                          <a:pt x="593" y="3723"/>
                          <a:pt x="652" y="3612"/>
                          <a:pt x="619" y="3508"/>
                        </a:cubicBezTo>
                        <a:cubicBezTo>
                          <a:pt x="398" y="2837"/>
                          <a:pt x="476" y="2152"/>
                          <a:pt x="554" y="1487"/>
                        </a:cubicBezTo>
                        <a:cubicBezTo>
                          <a:pt x="619" y="1057"/>
                          <a:pt x="639" y="621"/>
                          <a:pt x="626" y="184"/>
                        </a:cubicBezTo>
                        <a:cubicBezTo>
                          <a:pt x="617" y="60"/>
                          <a:pt x="525" y="1"/>
                          <a:pt x="4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86"/>
                  <p:cNvSpPr/>
                  <p:nvPr/>
                </p:nvSpPr>
                <p:spPr>
                  <a:xfrm>
                    <a:off x="2394359" y="2265643"/>
                    <a:ext cx="37922" cy="41633"/>
                  </a:xfrm>
                  <a:custGeom>
                    <a:rect b="b" l="l" r="r" t="t"/>
                    <a:pathLst>
                      <a:path extrusionOk="0" h="1649" w="1502">
                        <a:moveTo>
                          <a:pt x="270" y="0"/>
                        </a:moveTo>
                        <a:cubicBezTo>
                          <a:pt x="46" y="0"/>
                          <a:pt x="1" y="354"/>
                          <a:pt x="250" y="391"/>
                        </a:cubicBezTo>
                        <a:cubicBezTo>
                          <a:pt x="778" y="488"/>
                          <a:pt x="1091" y="892"/>
                          <a:pt x="1065" y="1440"/>
                        </a:cubicBezTo>
                        <a:cubicBezTo>
                          <a:pt x="1058" y="1551"/>
                          <a:pt x="1143" y="1642"/>
                          <a:pt x="1254" y="1648"/>
                        </a:cubicBezTo>
                        <a:lnTo>
                          <a:pt x="1260" y="1648"/>
                        </a:lnTo>
                        <a:cubicBezTo>
                          <a:pt x="1365" y="1648"/>
                          <a:pt x="1456" y="1564"/>
                          <a:pt x="1462" y="1459"/>
                        </a:cubicBezTo>
                        <a:cubicBezTo>
                          <a:pt x="1501" y="710"/>
                          <a:pt x="1052" y="136"/>
                          <a:pt x="322" y="6"/>
                        </a:cubicBezTo>
                        <a:cubicBezTo>
                          <a:pt x="304" y="2"/>
                          <a:pt x="287" y="0"/>
                          <a:pt x="2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86"/>
                  <p:cNvSpPr/>
                  <p:nvPr/>
                </p:nvSpPr>
                <p:spPr>
                  <a:xfrm>
                    <a:off x="2340607" y="2111709"/>
                    <a:ext cx="19516" cy="47137"/>
                  </a:xfrm>
                  <a:custGeom>
                    <a:rect b="b" l="l" r="r" t="t"/>
                    <a:pathLst>
                      <a:path extrusionOk="0" h="1867" w="773">
                        <a:moveTo>
                          <a:pt x="500" y="1"/>
                        </a:moveTo>
                        <a:cubicBezTo>
                          <a:pt x="441" y="1"/>
                          <a:pt x="382" y="28"/>
                          <a:pt x="339" y="94"/>
                        </a:cubicBezTo>
                        <a:cubicBezTo>
                          <a:pt x="0" y="628"/>
                          <a:pt x="7" y="1254"/>
                          <a:pt x="39" y="1684"/>
                        </a:cubicBezTo>
                        <a:cubicBezTo>
                          <a:pt x="46" y="1788"/>
                          <a:pt x="130" y="1867"/>
                          <a:pt x="235" y="1867"/>
                        </a:cubicBezTo>
                        <a:lnTo>
                          <a:pt x="248" y="1867"/>
                        </a:lnTo>
                        <a:cubicBezTo>
                          <a:pt x="352" y="1860"/>
                          <a:pt x="437" y="1762"/>
                          <a:pt x="430" y="1658"/>
                        </a:cubicBezTo>
                        <a:cubicBezTo>
                          <a:pt x="385" y="1058"/>
                          <a:pt x="456" y="641"/>
                          <a:pt x="671" y="309"/>
                        </a:cubicBezTo>
                        <a:cubicBezTo>
                          <a:pt x="772" y="153"/>
                          <a:pt x="638" y="1"/>
                          <a:pt x="5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86"/>
                  <p:cNvSpPr/>
                  <p:nvPr/>
                </p:nvSpPr>
                <p:spPr>
                  <a:xfrm>
                    <a:off x="2201393" y="2148823"/>
                    <a:ext cx="59104" cy="412519"/>
                  </a:xfrm>
                  <a:custGeom>
                    <a:rect b="b" l="l" r="r" t="t"/>
                    <a:pathLst>
                      <a:path extrusionOk="0" h="16339" w="2341">
                        <a:moveTo>
                          <a:pt x="196" y="1"/>
                        </a:moveTo>
                        <a:cubicBezTo>
                          <a:pt x="98" y="1"/>
                          <a:pt x="0" y="67"/>
                          <a:pt x="0" y="201"/>
                        </a:cubicBezTo>
                        <a:lnTo>
                          <a:pt x="0" y="358"/>
                        </a:lnTo>
                        <a:cubicBezTo>
                          <a:pt x="0" y="2456"/>
                          <a:pt x="0" y="4112"/>
                          <a:pt x="756" y="6080"/>
                        </a:cubicBezTo>
                        <a:cubicBezTo>
                          <a:pt x="1271" y="7429"/>
                          <a:pt x="1623" y="8948"/>
                          <a:pt x="1851" y="10851"/>
                        </a:cubicBezTo>
                        <a:cubicBezTo>
                          <a:pt x="1936" y="11587"/>
                          <a:pt x="1695" y="12285"/>
                          <a:pt x="1434" y="13028"/>
                        </a:cubicBezTo>
                        <a:cubicBezTo>
                          <a:pt x="1095" y="14012"/>
                          <a:pt x="743" y="15028"/>
                          <a:pt x="1154" y="16208"/>
                        </a:cubicBezTo>
                        <a:cubicBezTo>
                          <a:pt x="1180" y="16286"/>
                          <a:pt x="1258" y="16338"/>
                          <a:pt x="1343" y="16338"/>
                        </a:cubicBezTo>
                        <a:cubicBezTo>
                          <a:pt x="1362" y="16338"/>
                          <a:pt x="1382" y="16332"/>
                          <a:pt x="1408" y="16325"/>
                        </a:cubicBezTo>
                        <a:cubicBezTo>
                          <a:pt x="1506" y="16293"/>
                          <a:pt x="1564" y="16176"/>
                          <a:pt x="1525" y="16078"/>
                        </a:cubicBezTo>
                        <a:cubicBezTo>
                          <a:pt x="1160" y="15028"/>
                          <a:pt x="1473" y="14116"/>
                          <a:pt x="1812" y="13151"/>
                        </a:cubicBezTo>
                        <a:cubicBezTo>
                          <a:pt x="2066" y="12402"/>
                          <a:pt x="2340" y="11626"/>
                          <a:pt x="2242" y="10799"/>
                        </a:cubicBezTo>
                        <a:cubicBezTo>
                          <a:pt x="2008" y="8863"/>
                          <a:pt x="1656" y="7318"/>
                          <a:pt x="1121" y="5930"/>
                        </a:cubicBezTo>
                        <a:cubicBezTo>
                          <a:pt x="391" y="4040"/>
                          <a:pt x="391" y="2411"/>
                          <a:pt x="391" y="358"/>
                        </a:cubicBezTo>
                        <a:lnTo>
                          <a:pt x="391" y="201"/>
                        </a:lnTo>
                        <a:cubicBezTo>
                          <a:pt x="391" y="67"/>
                          <a:pt x="294" y="1"/>
                          <a:pt x="1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86"/>
                  <p:cNvSpPr/>
                  <p:nvPr/>
                </p:nvSpPr>
                <p:spPr>
                  <a:xfrm>
                    <a:off x="2239239" y="2442679"/>
                    <a:ext cx="41482" cy="305596"/>
                  </a:xfrm>
                  <a:custGeom>
                    <a:rect b="b" l="l" r="r" t="t"/>
                    <a:pathLst>
                      <a:path extrusionOk="0" h="12104" w="1643">
                        <a:moveTo>
                          <a:pt x="555" y="1"/>
                        </a:moveTo>
                        <a:cubicBezTo>
                          <a:pt x="427" y="1"/>
                          <a:pt x="297" y="122"/>
                          <a:pt x="372" y="281"/>
                        </a:cubicBezTo>
                        <a:cubicBezTo>
                          <a:pt x="1232" y="2373"/>
                          <a:pt x="906" y="4458"/>
                          <a:pt x="580" y="6472"/>
                        </a:cubicBezTo>
                        <a:cubicBezTo>
                          <a:pt x="300" y="8258"/>
                          <a:pt x="0" y="10103"/>
                          <a:pt x="522" y="11960"/>
                        </a:cubicBezTo>
                        <a:cubicBezTo>
                          <a:pt x="548" y="12045"/>
                          <a:pt x="626" y="12103"/>
                          <a:pt x="717" y="12103"/>
                        </a:cubicBezTo>
                        <a:cubicBezTo>
                          <a:pt x="730" y="12103"/>
                          <a:pt x="750" y="12103"/>
                          <a:pt x="769" y="12097"/>
                        </a:cubicBezTo>
                        <a:cubicBezTo>
                          <a:pt x="874" y="12071"/>
                          <a:pt x="932" y="11960"/>
                          <a:pt x="906" y="11856"/>
                        </a:cubicBezTo>
                        <a:cubicBezTo>
                          <a:pt x="404" y="10083"/>
                          <a:pt x="678" y="8362"/>
                          <a:pt x="971" y="6537"/>
                        </a:cubicBezTo>
                        <a:cubicBezTo>
                          <a:pt x="1304" y="4471"/>
                          <a:pt x="1643" y="2334"/>
                          <a:pt x="730" y="131"/>
                        </a:cubicBezTo>
                        <a:cubicBezTo>
                          <a:pt x="697" y="39"/>
                          <a:pt x="627" y="1"/>
                          <a:pt x="5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86"/>
                  <p:cNvSpPr/>
                  <p:nvPr/>
                </p:nvSpPr>
                <p:spPr>
                  <a:xfrm>
                    <a:off x="2213991" y="2290184"/>
                    <a:ext cx="72814" cy="157115"/>
                  </a:xfrm>
                  <a:custGeom>
                    <a:rect b="b" l="l" r="r" t="t"/>
                    <a:pathLst>
                      <a:path extrusionOk="0" h="6223" w="2884">
                        <a:moveTo>
                          <a:pt x="292" y="0"/>
                        </a:moveTo>
                        <a:cubicBezTo>
                          <a:pt x="124" y="0"/>
                          <a:pt x="1" y="242"/>
                          <a:pt x="186" y="364"/>
                        </a:cubicBezTo>
                        <a:cubicBezTo>
                          <a:pt x="1913" y="1602"/>
                          <a:pt x="2486" y="4098"/>
                          <a:pt x="2441" y="6021"/>
                        </a:cubicBezTo>
                        <a:cubicBezTo>
                          <a:pt x="2441" y="6132"/>
                          <a:pt x="2525" y="6223"/>
                          <a:pt x="2636" y="6223"/>
                        </a:cubicBezTo>
                        <a:cubicBezTo>
                          <a:pt x="2747" y="6223"/>
                          <a:pt x="2832" y="6138"/>
                          <a:pt x="2832" y="6034"/>
                        </a:cubicBezTo>
                        <a:cubicBezTo>
                          <a:pt x="2884" y="4007"/>
                          <a:pt x="2271" y="1374"/>
                          <a:pt x="414" y="44"/>
                        </a:cubicBezTo>
                        <a:cubicBezTo>
                          <a:pt x="373" y="13"/>
                          <a:pt x="332" y="0"/>
                          <a:pt x="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86"/>
                  <p:cNvSpPr/>
                  <p:nvPr/>
                </p:nvSpPr>
                <p:spPr>
                  <a:xfrm>
                    <a:off x="2212729" y="1986709"/>
                    <a:ext cx="44309" cy="95284"/>
                  </a:xfrm>
                  <a:custGeom>
                    <a:rect b="b" l="l" r="r" t="t"/>
                    <a:pathLst>
                      <a:path extrusionOk="0" h="3774" w="1755">
                        <a:moveTo>
                          <a:pt x="1539" y="0"/>
                        </a:moveTo>
                        <a:cubicBezTo>
                          <a:pt x="1428" y="7"/>
                          <a:pt x="1344" y="98"/>
                          <a:pt x="1350" y="202"/>
                        </a:cubicBezTo>
                        <a:cubicBezTo>
                          <a:pt x="1363" y="808"/>
                          <a:pt x="1070" y="1219"/>
                          <a:pt x="757" y="1656"/>
                        </a:cubicBezTo>
                        <a:cubicBezTo>
                          <a:pt x="405" y="2151"/>
                          <a:pt x="1" y="2712"/>
                          <a:pt x="99" y="3591"/>
                        </a:cubicBezTo>
                        <a:cubicBezTo>
                          <a:pt x="105" y="3696"/>
                          <a:pt x="190" y="3767"/>
                          <a:pt x="294" y="3774"/>
                        </a:cubicBezTo>
                        <a:lnTo>
                          <a:pt x="307" y="3767"/>
                        </a:lnTo>
                        <a:cubicBezTo>
                          <a:pt x="418" y="3754"/>
                          <a:pt x="496" y="3663"/>
                          <a:pt x="483" y="3552"/>
                        </a:cubicBezTo>
                        <a:cubicBezTo>
                          <a:pt x="405" y="2822"/>
                          <a:pt x="731" y="2366"/>
                          <a:pt x="1076" y="1884"/>
                        </a:cubicBezTo>
                        <a:cubicBezTo>
                          <a:pt x="1409" y="1415"/>
                          <a:pt x="1754" y="926"/>
                          <a:pt x="1735" y="196"/>
                        </a:cubicBezTo>
                        <a:cubicBezTo>
                          <a:pt x="1735" y="85"/>
                          <a:pt x="1650" y="0"/>
                          <a:pt x="15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86"/>
                  <p:cNvSpPr/>
                  <p:nvPr/>
                </p:nvSpPr>
                <p:spPr>
                  <a:xfrm>
                    <a:off x="2279054" y="1992188"/>
                    <a:ext cx="34968" cy="41608"/>
                  </a:xfrm>
                  <a:custGeom>
                    <a:rect b="b" l="l" r="r" t="t"/>
                    <a:pathLst>
                      <a:path extrusionOk="0" h="1648" w="1385">
                        <a:moveTo>
                          <a:pt x="1107" y="0"/>
                        </a:moveTo>
                        <a:cubicBezTo>
                          <a:pt x="1081" y="0"/>
                          <a:pt x="1053" y="6"/>
                          <a:pt x="1024" y="18"/>
                        </a:cubicBezTo>
                        <a:cubicBezTo>
                          <a:pt x="379" y="259"/>
                          <a:pt x="1" y="807"/>
                          <a:pt x="27" y="1458"/>
                        </a:cubicBezTo>
                        <a:cubicBezTo>
                          <a:pt x="33" y="1563"/>
                          <a:pt x="118" y="1647"/>
                          <a:pt x="222" y="1647"/>
                        </a:cubicBezTo>
                        <a:lnTo>
                          <a:pt x="235" y="1647"/>
                        </a:lnTo>
                        <a:cubicBezTo>
                          <a:pt x="339" y="1647"/>
                          <a:pt x="424" y="1550"/>
                          <a:pt x="418" y="1445"/>
                        </a:cubicBezTo>
                        <a:cubicBezTo>
                          <a:pt x="398" y="963"/>
                          <a:pt x="672" y="565"/>
                          <a:pt x="1161" y="383"/>
                        </a:cubicBezTo>
                        <a:cubicBezTo>
                          <a:pt x="1385" y="308"/>
                          <a:pt x="1300" y="0"/>
                          <a:pt x="11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86"/>
                  <p:cNvSpPr/>
                  <p:nvPr/>
                </p:nvSpPr>
                <p:spPr>
                  <a:xfrm>
                    <a:off x="2199777" y="2195405"/>
                    <a:ext cx="63346" cy="88492"/>
                  </a:xfrm>
                  <a:custGeom>
                    <a:rect b="b" l="l" r="r" t="t"/>
                    <a:pathLst>
                      <a:path extrusionOk="0" h="3505" w="2509">
                        <a:moveTo>
                          <a:pt x="265" y="0"/>
                        </a:moveTo>
                        <a:cubicBezTo>
                          <a:pt x="132" y="0"/>
                          <a:pt x="1" y="134"/>
                          <a:pt x="84" y="292"/>
                        </a:cubicBezTo>
                        <a:cubicBezTo>
                          <a:pt x="240" y="585"/>
                          <a:pt x="527" y="924"/>
                          <a:pt x="833" y="1282"/>
                        </a:cubicBezTo>
                        <a:cubicBezTo>
                          <a:pt x="1381" y="1921"/>
                          <a:pt x="2059" y="2716"/>
                          <a:pt x="1870" y="3238"/>
                        </a:cubicBezTo>
                        <a:cubicBezTo>
                          <a:pt x="1831" y="3335"/>
                          <a:pt x="1883" y="3453"/>
                          <a:pt x="1987" y="3492"/>
                        </a:cubicBezTo>
                        <a:cubicBezTo>
                          <a:pt x="2013" y="3498"/>
                          <a:pt x="2033" y="3505"/>
                          <a:pt x="2059" y="3505"/>
                        </a:cubicBezTo>
                        <a:cubicBezTo>
                          <a:pt x="2137" y="3498"/>
                          <a:pt x="2215" y="3446"/>
                          <a:pt x="2241" y="3368"/>
                        </a:cubicBezTo>
                        <a:cubicBezTo>
                          <a:pt x="2508" y="2638"/>
                          <a:pt x="1778" y="1778"/>
                          <a:pt x="1133" y="1022"/>
                        </a:cubicBezTo>
                        <a:cubicBezTo>
                          <a:pt x="840" y="683"/>
                          <a:pt x="566" y="363"/>
                          <a:pt x="436" y="109"/>
                        </a:cubicBezTo>
                        <a:cubicBezTo>
                          <a:pt x="395" y="32"/>
                          <a:pt x="330" y="0"/>
                          <a:pt x="2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86"/>
                  <p:cNvSpPr/>
                  <p:nvPr/>
                </p:nvSpPr>
                <p:spPr>
                  <a:xfrm>
                    <a:off x="2221792" y="2239411"/>
                    <a:ext cx="22294" cy="28050"/>
                  </a:xfrm>
                  <a:custGeom>
                    <a:rect b="b" l="l" r="r" t="t"/>
                    <a:pathLst>
                      <a:path extrusionOk="0" h="1111" w="883">
                        <a:moveTo>
                          <a:pt x="594" y="0"/>
                        </a:moveTo>
                        <a:cubicBezTo>
                          <a:pt x="553" y="0"/>
                          <a:pt x="511" y="14"/>
                          <a:pt x="470" y="48"/>
                        </a:cubicBezTo>
                        <a:cubicBezTo>
                          <a:pt x="202" y="250"/>
                          <a:pt x="40" y="556"/>
                          <a:pt x="7" y="895"/>
                        </a:cubicBezTo>
                        <a:cubicBezTo>
                          <a:pt x="0" y="999"/>
                          <a:pt x="79" y="1097"/>
                          <a:pt x="189" y="1110"/>
                        </a:cubicBezTo>
                        <a:lnTo>
                          <a:pt x="209" y="1110"/>
                        </a:lnTo>
                        <a:cubicBezTo>
                          <a:pt x="307" y="1110"/>
                          <a:pt x="391" y="1032"/>
                          <a:pt x="405" y="934"/>
                        </a:cubicBezTo>
                        <a:cubicBezTo>
                          <a:pt x="424" y="706"/>
                          <a:pt x="528" y="504"/>
                          <a:pt x="704" y="361"/>
                        </a:cubicBezTo>
                        <a:cubicBezTo>
                          <a:pt x="882" y="235"/>
                          <a:pt x="758" y="0"/>
                          <a:pt x="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86"/>
                  <p:cNvSpPr/>
                  <p:nvPr/>
                </p:nvSpPr>
                <p:spPr>
                  <a:xfrm>
                    <a:off x="2210280" y="2374106"/>
                    <a:ext cx="38906" cy="52641"/>
                  </a:xfrm>
                  <a:custGeom>
                    <a:rect b="b" l="l" r="r" t="t"/>
                    <a:pathLst>
                      <a:path extrusionOk="0" h="2085" w="1541">
                        <a:moveTo>
                          <a:pt x="1260" y="0"/>
                        </a:moveTo>
                        <a:cubicBezTo>
                          <a:pt x="1213" y="0"/>
                          <a:pt x="1165" y="19"/>
                          <a:pt x="1121" y="64"/>
                        </a:cubicBezTo>
                        <a:cubicBezTo>
                          <a:pt x="1050" y="135"/>
                          <a:pt x="978" y="207"/>
                          <a:pt x="906" y="272"/>
                        </a:cubicBezTo>
                        <a:cubicBezTo>
                          <a:pt x="463" y="715"/>
                          <a:pt x="0" y="1165"/>
                          <a:pt x="33" y="1895"/>
                        </a:cubicBezTo>
                        <a:cubicBezTo>
                          <a:pt x="33" y="1999"/>
                          <a:pt x="118" y="2084"/>
                          <a:pt x="228" y="2084"/>
                        </a:cubicBezTo>
                        <a:lnTo>
                          <a:pt x="235" y="2084"/>
                        </a:lnTo>
                        <a:cubicBezTo>
                          <a:pt x="346" y="2078"/>
                          <a:pt x="430" y="1986"/>
                          <a:pt x="424" y="1882"/>
                        </a:cubicBezTo>
                        <a:cubicBezTo>
                          <a:pt x="404" y="1328"/>
                          <a:pt x="782" y="950"/>
                          <a:pt x="1186" y="559"/>
                        </a:cubicBezTo>
                        <a:cubicBezTo>
                          <a:pt x="1258" y="481"/>
                          <a:pt x="1330" y="409"/>
                          <a:pt x="1401" y="337"/>
                        </a:cubicBezTo>
                        <a:cubicBezTo>
                          <a:pt x="1541" y="193"/>
                          <a:pt x="1411" y="0"/>
                          <a:pt x="126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86"/>
                  <p:cNvSpPr/>
                  <p:nvPr/>
                </p:nvSpPr>
                <p:spPr>
                  <a:xfrm>
                    <a:off x="2218662" y="2617189"/>
                    <a:ext cx="41557" cy="54080"/>
                  </a:xfrm>
                  <a:custGeom>
                    <a:rect b="b" l="l" r="r" t="t"/>
                    <a:pathLst>
                      <a:path extrusionOk="0" h="2142" w="1646">
                        <a:moveTo>
                          <a:pt x="1360" y="1"/>
                        </a:moveTo>
                        <a:cubicBezTo>
                          <a:pt x="1315" y="1"/>
                          <a:pt x="1269" y="17"/>
                          <a:pt x="1226" y="56"/>
                        </a:cubicBezTo>
                        <a:cubicBezTo>
                          <a:pt x="1167" y="114"/>
                          <a:pt x="1102" y="166"/>
                          <a:pt x="1043" y="225"/>
                        </a:cubicBezTo>
                        <a:cubicBezTo>
                          <a:pt x="555" y="655"/>
                          <a:pt x="1" y="1151"/>
                          <a:pt x="307" y="2011"/>
                        </a:cubicBezTo>
                        <a:cubicBezTo>
                          <a:pt x="333" y="2089"/>
                          <a:pt x="411" y="2141"/>
                          <a:pt x="496" y="2141"/>
                        </a:cubicBezTo>
                        <a:cubicBezTo>
                          <a:pt x="515" y="2141"/>
                          <a:pt x="535" y="2135"/>
                          <a:pt x="555" y="2128"/>
                        </a:cubicBezTo>
                        <a:cubicBezTo>
                          <a:pt x="659" y="2089"/>
                          <a:pt x="711" y="1978"/>
                          <a:pt x="678" y="1874"/>
                        </a:cubicBezTo>
                        <a:cubicBezTo>
                          <a:pt x="470" y="1294"/>
                          <a:pt x="783" y="981"/>
                          <a:pt x="1304" y="518"/>
                        </a:cubicBezTo>
                        <a:cubicBezTo>
                          <a:pt x="1369" y="460"/>
                          <a:pt x="1434" y="401"/>
                          <a:pt x="1493" y="342"/>
                        </a:cubicBezTo>
                        <a:cubicBezTo>
                          <a:pt x="1646" y="205"/>
                          <a:pt x="1517" y="1"/>
                          <a:pt x="13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2" name="Google Shape;19532;p86"/>
                  <p:cNvSpPr/>
                  <p:nvPr/>
                </p:nvSpPr>
                <p:spPr>
                  <a:xfrm>
                    <a:off x="2211719" y="2047278"/>
                    <a:ext cx="225334" cy="286004"/>
                  </a:xfrm>
                  <a:custGeom>
                    <a:rect b="b" l="l" r="r" t="t"/>
                    <a:pathLst>
                      <a:path extrusionOk="0" h="11328" w="8925">
                        <a:moveTo>
                          <a:pt x="3486" y="0"/>
                        </a:moveTo>
                        <a:cubicBezTo>
                          <a:pt x="3316" y="0"/>
                          <a:pt x="3141" y="17"/>
                          <a:pt x="2961" y="52"/>
                        </a:cubicBezTo>
                        <a:cubicBezTo>
                          <a:pt x="2459" y="150"/>
                          <a:pt x="2094" y="430"/>
                          <a:pt x="1775" y="678"/>
                        </a:cubicBezTo>
                        <a:cubicBezTo>
                          <a:pt x="1425" y="948"/>
                          <a:pt x="1119" y="1188"/>
                          <a:pt x="666" y="1188"/>
                        </a:cubicBezTo>
                        <a:cubicBezTo>
                          <a:pt x="562" y="1188"/>
                          <a:pt x="450" y="1175"/>
                          <a:pt x="328" y="1147"/>
                        </a:cubicBezTo>
                        <a:cubicBezTo>
                          <a:pt x="309" y="1143"/>
                          <a:pt x="292" y="1141"/>
                          <a:pt x="275" y="1141"/>
                        </a:cubicBezTo>
                        <a:cubicBezTo>
                          <a:pt x="57" y="1141"/>
                          <a:pt x="0" y="1477"/>
                          <a:pt x="236" y="1531"/>
                        </a:cubicBezTo>
                        <a:cubicBezTo>
                          <a:pt x="392" y="1567"/>
                          <a:pt x="535" y="1582"/>
                          <a:pt x="668" y="1582"/>
                        </a:cubicBezTo>
                        <a:cubicBezTo>
                          <a:pt x="1250" y="1582"/>
                          <a:pt x="1639" y="1282"/>
                          <a:pt x="2016" y="990"/>
                        </a:cubicBezTo>
                        <a:cubicBezTo>
                          <a:pt x="2329" y="743"/>
                          <a:pt x="2622" y="515"/>
                          <a:pt x="3033" y="443"/>
                        </a:cubicBezTo>
                        <a:cubicBezTo>
                          <a:pt x="3190" y="412"/>
                          <a:pt x="3342" y="397"/>
                          <a:pt x="3488" y="397"/>
                        </a:cubicBezTo>
                        <a:cubicBezTo>
                          <a:pt x="3938" y="397"/>
                          <a:pt x="4339" y="539"/>
                          <a:pt x="4688" y="814"/>
                        </a:cubicBezTo>
                        <a:cubicBezTo>
                          <a:pt x="5724" y="1642"/>
                          <a:pt x="6154" y="3610"/>
                          <a:pt x="6207" y="5044"/>
                        </a:cubicBezTo>
                        <a:cubicBezTo>
                          <a:pt x="6285" y="7410"/>
                          <a:pt x="6715" y="9372"/>
                          <a:pt x="8514" y="11269"/>
                        </a:cubicBezTo>
                        <a:cubicBezTo>
                          <a:pt x="8553" y="11308"/>
                          <a:pt x="8605" y="11327"/>
                          <a:pt x="8657" y="11327"/>
                        </a:cubicBezTo>
                        <a:lnTo>
                          <a:pt x="8664" y="11327"/>
                        </a:lnTo>
                        <a:cubicBezTo>
                          <a:pt x="8833" y="11327"/>
                          <a:pt x="8924" y="11119"/>
                          <a:pt x="8807" y="10995"/>
                        </a:cubicBezTo>
                        <a:cubicBezTo>
                          <a:pt x="7086" y="9183"/>
                          <a:pt x="6676" y="7299"/>
                          <a:pt x="6598" y="5031"/>
                        </a:cubicBezTo>
                        <a:cubicBezTo>
                          <a:pt x="6539" y="3441"/>
                          <a:pt x="6070" y="1414"/>
                          <a:pt x="4929" y="508"/>
                        </a:cubicBezTo>
                        <a:cubicBezTo>
                          <a:pt x="4508" y="171"/>
                          <a:pt x="4024" y="0"/>
                          <a:pt x="34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86"/>
                  <p:cNvSpPr/>
                  <p:nvPr/>
                </p:nvSpPr>
                <p:spPr>
                  <a:xfrm>
                    <a:off x="2206972" y="2154100"/>
                    <a:ext cx="77863" cy="447234"/>
                  </a:xfrm>
                  <a:custGeom>
                    <a:rect b="b" l="l" r="r" t="t"/>
                    <a:pathLst>
                      <a:path extrusionOk="0" h="17714" w="3084">
                        <a:moveTo>
                          <a:pt x="414" y="0"/>
                        </a:moveTo>
                        <a:cubicBezTo>
                          <a:pt x="301" y="0"/>
                          <a:pt x="186" y="88"/>
                          <a:pt x="222" y="240"/>
                        </a:cubicBezTo>
                        <a:cubicBezTo>
                          <a:pt x="385" y="1283"/>
                          <a:pt x="320" y="2423"/>
                          <a:pt x="235" y="3622"/>
                        </a:cubicBezTo>
                        <a:cubicBezTo>
                          <a:pt x="118" y="5460"/>
                          <a:pt x="1" y="7363"/>
                          <a:pt x="796" y="8921"/>
                        </a:cubicBezTo>
                        <a:lnTo>
                          <a:pt x="816" y="8973"/>
                        </a:lnTo>
                        <a:cubicBezTo>
                          <a:pt x="1774" y="10850"/>
                          <a:pt x="2673" y="12623"/>
                          <a:pt x="2269" y="14741"/>
                        </a:cubicBezTo>
                        <a:cubicBezTo>
                          <a:pt x="2191" y="15126"/>
                          <a:pt x="1943" y="15510"/>
                          <a:pt x="1702" y="15882"/>
                        </a:cubicBezTo>
                        <a:cubicBezTo>
                          <a:pt x="1363" y="16397"/>
                          <a:pt x="1018" y="16931"/>
                          <a:pt x="1089" y="17537"/>
                        </a:cubicBezTo>
                        <a:cubicBezTo>
                          <a:pt x="1096" y="17635"/>
                          <a:pt x="1181" y="17707"/>
                          <a:pt x="1285" y="17707"/>
                        </a:cubicBezTo>
                        <a:lnTo>
                          <a:pt x="1311" y="17713"/>
                        </a:lnTo>
                        <a:cubicBezTo>
                          <a:pt x="1415" y="17700"/>
                          <a:pt x="1493" y="17602"/>
                          <a:pt x="1480" y="17492"/>
                        </a:cubicBezTo>
                        <a:cubicBezTo>
                          <a:pt x="1428" y="17029"/>
                          <a:pt x="1721" y="16579"/>
                          <a:pt x="2034" y="16097"/>
                        </a:cubicBezTo>
                        <a:cubicBezTo>
                          <a:pt x="2295" y="15693"/>
                          <a:pt x="2569" y="15276"/>
                          <a:pt x="2660" y="14813"/>
                        </a:cubicBezTo>
                        <a:cubicBezTo>
                          <a:pt x="3084" y="12564"/>
                          <a:pt x="2113" y="10648"/>
                          <a:pt x="1168" y="8791"/>
                        </a:cubicBezTo>
                        <a:lnTo>
                          <a:pt x="1141" y="8745"/>
                        </a:lnTo>
                        <a:cubicBezTo>
                          <a:pt x="398" y="7279"/>
                          <a:pt x="516" y="5434"/>
                          <a:pt x="633" y="3648"/>
                        </a:cubicBezTo>
                        <a:cubicBezTo>
                          <a:pt x="705" y="2475"/>
                          <a:pt x="783" y="1263"/>
                          <a:pt x="607" y="181"/>
                        </a:cubicBezTo>
                        <a:cubicBezTo>
                          <a:pt x="595" y="56"/>
                          <a:pt x="505" y="0"/>
                          <a:pt x="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86"/>
                  <p:cNvSpPr/>
                  <p:nvPr/>
                </p:nvSpPr>
                <p:spPr>
                  <a:xfrm>
                    <a:off x="2192834" y="2298566"/>
                    <a:ext cx="26308" cy="34715"/>
                  </a:xfrm>
                  <a:custGeom>
                    <a:rect b="b" l="l" r="r" t="t"/>
                    <a:pathLst>
                      <a:path extrusionOk="0" h="1375" w="1042">
                        <a:moveTo>
                          <a:pt x="754" y="0"/>
                        </a:moveTo>
                        <a:cubicBezTo>
                          <a:pt x="711" y="0"/>
                          <a:pt x="667" y="15"/>
                          <a:pt x="626" y="51"/>
                        </a:cubicBezTo>
                        <a:cubicBezTo>
                          <a:pt x="294" y="331"/>
                          <a:pt x="72" y="722"/>
                          <a:pt x="13" y="1153"/>
                        </a:cubicBezTo>
                        <a:cubicBezTo>
                          <a:pt x="0" y="1263"/>
                          <a:pt x="72" y="1361"/>
                          <a:pt x="183" y="1374"/>
                        </a:cubicBezTo>
                        <a:lnTo>
                          <a:pt x="209" y="1374"/>
                        </a:lnTo>
                        <a:cubicBezTo>
                          <a:pt x="307" y="1374"/>
                          <a:pt x="391" y="1302"/>
                          <a:pt x="404" y="1211"/>
                        </a:cubicBezTo>
                        <a:cubicBezTo>
                          <a:pt x="450" y="872"/>
                          <a:pt x="626" y="566"/>
                          <a:pt x="887" y="351"/>
                        </a:cubicBezTo>
                        <a:cubicBezTo>
                          <a:pt x="1041" y="212"/>
                          <a:pt x="911" y="0"/>
                          <a:pt x="7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86"/>
                  <p:cNvSpPr/>
                  <p:nvPr/>
                </p:nvSpPr>
                <p:spPr>
                  <a:xfrm>
                    <a:off x="2265748" y="2512841"/>
                    <a:ext cx="26005" cy="78772"/>
                  </a:xfrm>
                  <a:custGeom>
                    <a:rect b="b" l="l" r="r" t="t"/>
                    <a:pathLst>
                      <a:path extrusionOk="0" h="3120" w="1030">
                        <a:moveTo>
                          <a:pt x="268" y="1"/>
                        </a:moveTo>
                        <a:cubicBezTo>
                          <a:pt x="134" y="1"/>
                          <a:pt x="1" y="137"/>
                          <a:pt x="84" y="291"/>
                        </a:cubicBezTo>
                        <a:cubicBezTo>
                          <a:pt x="456" y="988"/>
                          <a:pt x="638" y="1894"/>
                          <a:pt x="606" y="2918"/>
                        </a:cubicBezTo>
                        <a:cubicBezTo>
                          <a:pt x="606" y="3022"/>
                          <a:pt x="690" y="3113"/>
                          <a:pt x="801" y="3120"/>
                        </a:cubicBezTo>
                        <a:lnTo>
                          <a:pt x="808" y="3120"/>
                        </a:lnTo>
                        <a:cubicBezTo>
                          <a:pt x="912" y="3120"/>
                          <a:pt x="1003" y="3035"/>
                          <a:pt x="1003" y="2931"/>
                        </a:cubicBezTo>
                        <a:cubicBezTo>
                          <a:pt x="1029" y="1823"/>
                          <a:pt x="840" y="878"/>
                          <a:pt x="436" y="109"/>
                        </a:cubicBezTo>
                        <a:cubicBezTo>
                          <a:pt x="396" y="32"/>
                          <a:pt x="332" y="1"/>
                          <a:pt x="2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86"/>
                  <p:cNvSpPr/>
                  <p:nvPr/>
                </p:nvSpPr>
                <p:spPr>
                  <a:xfrm>
                    <a:off x="2219167" y="2412533"/>
                    <a:ext cx="34438" cy="45799"/>
                  </a:xfrm>
                  <a:custGeom>
                    <a:rect b="b" l="l" r="r" t="t"/>
                    <a:pathLst>
                      <a:path extrusionOk="0" h="1814" w="1364">
                        <a:moveTo>
                          <a:pt x="1080" y="0"/>
                        </a:moveTo>
                        <a:cubicBezTo>
                          <a:pt x="1052" y="0"/>
                          <a:pt x="1022" y="7"/>
                          <a:pt x="991" y="21"/>
                        </a:cubicBezTo>
                        <a:cubicBezTo>
                          <a:pt x="424" y="275"/>
                          <a:pt x="20" y="927"/>
                          <a:pt x="7" y="1611"/>
                        </a:cubicBezTo>
                        <a:cubicBezTo>
                          <a:pt x="0" y="1722"/>
                          <a:pt x="85" y="1814"/>
                          <a:pt x="196" y="1814"/>
                        </a:cubicBezTo>
                        <a:lnTo>
                          <a:pt x="202" y="1814"/>
                        </a:lnTo>
                        <a:cubicBezTo>
                          <a:pt x="306" y="1814"/>
                          <a:pt x="398" y="1729"/>
                          <a:pt x="398" y="1625"/>
                        </a:cubicBezTo>
                        <a:cubicBezTo>
                          <a:pt x="411" y="1097"/>
                          <a:pt x="730" y="575"/>
                          <a:pt x="1154" y="380"/>
                        </a:cubicBezTo>
                        <a:cubicBezTo>
                          <a:pt x="1364" y="289"/>
                          <a:pt x="1267" y="0"/>
                          <a:pt x="108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86"/>
                  <p:cNvSpPr/>
                  <p:nvPr/>
                </p:nvSpPr>
                <p:spPr>
                  <a:xfrm>
                    <a:off x="1974316" y="2023419"/>
                    <a:ext cx="208469" cy="330591"/>
                  </a:xfrm>
                  <a:custGeom>
                    <a:rect b="b" l="l" r="r" t="t"/>
                    <a:pathLst>
                      <a:path extrusionOk="0" h="13094" w="8257">
                        <a:moveTo>
                          <a:pt x="5811" y="0"/>
                        </a:moveTo>
                        <a:cubicBezTo>
                          <a:pt x="5479" y="0"/>
                          <a:pt x="5150" y="110"/>
                          <a:pt x="4882" y="319"/>
                        </a:cubicBezTo>
                        <a:cubicBezTo>
                          <a:pt x="3344" y="1447"/>
                          <a:pt x="2685" y="3415"/>
                          <a:pt x="2099" y="5155"/>
                        </a:cubicBezTo>
                        <a:lnTo>
                          <a:pt x="2027" y="5383"/>
                        </a:lnTo>
                        <a:cubicBezTo>
                          <a:pt x="1225" y="7756"/>
                          <a:pt x="645" y="10167"/>
                          <a:pt x="20" y="12852"/>
                        </a:cubicBezTo>
                        <a:cubicBezTo>
                          <a:pt x="0" y="12957"/>
                          <a:pt x="65" y="13061"/>
                          <a:pt x="169" y="13087"/>
                        </a:cubicBezTo>
                        <a:cubicBezTo>
                          <a:pt x="182" y="13087"/>
                          <a:pt x="196" y="13087"/>
                          <a:pt x="215" y="13093"/>
                        </a:cubicBezTo>
                        <a:cubicBezTo>
                          <a:pt x="306" y="13093"/>
                          <a:pt x="385" y="13028"/>
                          <a:pt x="404" y="12937"/>
                        </a:cubicBezTo>
                        <a:cubicBezTo>
                          <a:pt x="1023" y="10265"/>
                          <a:pt x="1603" y="7866"/>
                          <a:pt x="2398" y="5507"/>
                        </a:cubicBezTo>
                        <a:lnTo>
                          <a:pt x="2477" y="5279"/>
                        </a:lnTo>
                        <a:cubicBezTo>
                          <a:pt x="3037" y="3597"/>
                          <a:pt x="3676" y="1694"/>
                          <a:pt x="5116" y="632"/>
                        </a:cubicBezTo>
                        <a:cubicBezTo>
                          <a:pt x="5317" y="477"/>
                          <a:pt x="5564" y="394"/>
                          <a:pt x="5815" y="394"/>
                        </a:cubicBezTo>
                        <a:cubicBezTo>
                          <a:pt x="5891" y="394"/>
                          <a:pt x="5967" y="402"/>
                          <a:pt x="6042" y="417"/>
                        </a:cubicBezTo>
                        <a:cubicBezTo>
                          <a:pt x="6772" y="560"/>
                          <a:pt x="7463" y="1336"/>
                          <a:pt x="7828" y="1948"/>
                        </a:cubicBezTo>
                        <a:cubicBezTo>
                          <a:pt x="7868" y="2016"/>
                          <a:pt x="7927" y="2044"/>
                          <a:pt x="7987" y="2044"/>
                        </a:cubicBezTo>
                        <a:cubicBezTo>
                          <a:pt x="8122" y="2044"/>
                          <a:pt x="8257" y="1900"/>
                          <a:pt x="8167" y="1746"/>
                        </a:cubicBezTo>
                        <a:cubicBezTo>
                          <a:pt x="7736" y="1029"/>
                          <a:pt x="6980" y="208"/>
                          <a:pt x="6120" y="32"/>
                        </a:cubicBezTo>
                        <a:cubicBezTo>
                          <a:pt x="6018" y="11"/>
                          <a:pt x="5915" y="0"/>
                          <a:pt x="5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86"/>
                  <p:cNvSpPr/>
                  <p:nvPr/>
                </p:nvSpPr>
                <p:spPr>
                  <a:xfrm>
                    <a:off x="2013955" y="2194344"/>
                    <a:ext cx="16487" cy="95158"/>
                  </a:xfrm>
                  <a:custGeom>
                    <a:rect b="b" l="l" r="r" t="t"/>
                    <a:pathLst>
                      <a:path extrusionOk="0" h="3769" w="653">
                        <a:moveTo>
                          <a:pt x="222" y="0"/>
                        </a:moveTo>
                        <a:cubicBezTo>
                          <a:pt x="129" y="0"/>
                          <a:pt x="36" y="59"/>
                          <a:pt x="27" y="184"/>
                        </a:cubicBezTo>
                        <a:cubicBezTo>
                          <a:pt x="7" y="614"/>
                          <a:pt x="33" y="1051"/>
                          <a:pt x="99" y="1487"/>
                        </a:cubicBezTo>
                        <a:cubicBezTo>
                          <a:pt x="177" y="2152"/>
                          <a:pt x="255" y="2837"/>
                          <a:pt x="33" y="3508"/>
                        </a:cubicBezTo>
                        <a:cubicBezTo>
                          <a:pt x="1" y="3612"/>
                          <a:pt x="59" y="3723"/>
                          <a:pt x="157" y="3755"/>
                        </a:cubicBezTo>
                        <a:cubicBezTo>
                          <a:pt x="177" y="3762"/>
                          <a:pt x="203" y="3762"/>
                          <a:pt x="222" y="3769"/>
                        </a:cubicBezTo>
                        <a:cubicBezTo>
                          <a:pt x="307" y="3762"/>
                          <a:pt x="379" y="3710"/>
                          <a:pt x="411" y="3632"/>
                        </a:cubicBezTo>
                        <a:cubicBezTo>
                          <a:pt x="652" y="2876"/>
                          <a:pt x="574" y="2146"/>
                          <a:pt x="490" y="1442"/>
                        </a:cubicBezTo>
                        <a:cubicBezTo>
                          <a:pt x="431" y="1031"/>
                          <a:pt x="405" y="621"/>
                          <a:pt x="418" y="203"/>
                        </a:cubicBezTo>
                        <a:cubicBezTo>
                          <a:pt x="425" y="71"/>
                          <a:pt x="323" y="0"/>
                          <a:pt x="22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9" name="Google Shape;19539;p86"/>
                  <p:cNvSpPr/>
                  <p:nvPr/>
                </p:nvSpPr>
                <p:spPr>
                  <a:xfrm>
                    <a:off x="1966894" y="2265643"/>
                    <a:ext cx="37922" cy="41633"/>
                  </a:xfrm>
                  <a:custGeom>
                    <a:rect b="b" l="l" r="r" t="t"/>
                    <a:pathLst>
                      <a:path extrusionOk="0" h="1649" w="1502">
                        <a:moveTo>
                          <a:pt x="1232" y="0"/>
                        </a:moveTo>
                        <a:cubicBezTo>
                          <a:pt x="1216" y="0"/>
                          <a:pt x="1198" y="2"/>
                          <a:pt x="1180" y="6"/>
                        </a:cubicBezTo>
                        <a:cubicBezTo>
                          <a:pt x="444" y="136"/>
                          <a:pt x="1" y="710"/>
                          <a:pt x="40" y="1459"/>
                        </a:cubicBezTo>
                        <a:cubicBezTo>
                          <a:pt x="46" y="1564"/>
                          <a:pt x="131" y="1648"/>
                          <a:pt x="235" y="1648"/>
                        </a:cubicBezTo>
                        <a:lnTo>
                          <a:pt x="248" y="1648"/>
                        </a:lnTo>
                        <a:cubicBezTo>
                          <a:pt x="359" y="1642"/>
                          <a:pt x="437" y="1551"/>
                          <a:pt x="437" y="1440"/>
                        </a:cubicBezTo>
                        <a:cubicBezTo>
                          <a:pt x="405" y="892"/>
                          <a:pt x="718" y="488"/>
                          <a:pt x="1252" y="391"/>
                        </a:cubicBezTo>
                        <a:cubicBezTo>
                          <a:pt x="1501" y="354"/>
                          <a:pt x="1456" y="0"/>
                          <a:pt x="12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86"/>
                  <p:cNvSpPr/>
                  <p:nvPr/>
                </p:nvSpPr>
                <p:spPr>
                  <a:xfrm>
                    <a:off x="2038571" y="2111532"/>
                    <a:ext cx="19845" cy="47314"/>
                  </a:xfrm>
                  <a:custGeom>
                    <a:rect b="b" l="l" r="r" t="t"/>
                    <a:pathLst>
                      <a:path extrusionOk="0" h="1874" w="786">
                        <a:moveTo>
                          <a:pt x="277" y="1"/>
                        </a:moveTo>
                        <a:cubicBezTo>
                          <a:pt x="138" y="1"/>
                          <a:pt x="0" y="157"/>
                          <a:pt x="114" y="316"/>
                        </a:cubicBezTo>
                        <a:cubicBezTo>
                          <a:pt x="329" y="648"/>
                          <a:pt x="401" y="1065"/>
                          <a:pt x="355" y="1665"/>
                        </a:cubicBezTo>
                        <a:cubicBezTo>
                          <a:pt x="349" y="1769"/>
                          <a:pt x="427" y="1867"/>
                          <a:pt x="538" y="1874"/>
                        </a:cubicBezTo>
                        <a:lnTo>
                          <a:pt x="551" y="1874"/>
                        </a:lnTo>
                        <a:cubicBezTo>
                          <a:pt x="655" y="1874"/>
                          <a:pt x="740" y="1795"/>
                          <a:pt x="746" y="1691"/>
                        </a:cubicBezTo>
                        <a:cubicBezTo>
                          <a:pt x="779" y="1261"/>
                          <a:pt x="785" y="635"/>
                          <a:pt x="440" y="101"/>
                        </a:cubicBezTo>
                        <a:cubicBezTo>
                          <a:pt x="399" y="30"/>
                          <a:pt x="338" y="1"/>
                          <a:pt x="2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86"/>
                  <p:cNvSpPr/>
                  <p:nvPr/>
                </p:nvSpPr>
                <p:spPr>
                  <a:xfrm>
                    <a:off x="2138526" y="2148798"/>
                    <a:ext cx="59104" cy="412544"/>
                  </a:xfrm>
                  <a:custGeom>
                    <a:rect b="b" l="l" r="r" t="t"/>
                    <a:pathLst>
                      <a:path extrusionOk="0" h="16340" w="2341">
                        <a:moveTo>
                          <a:pt x="2145" y="0"/>
                        </a:moveTo>
                        <a:cubicBezTo>
                          <a:pt x="2034" y="0"/>
                          <a:pt x="1949" y="91"/>
                          <a:pt x="1949" y="196"/>
                        </a:cubicBezTo>
                        <a:lnTo>
                          <a:pt x="1949" y="359"/>
                        </a:lnTo>
                        <a:cubicBezTo>
                          <a:pt x="1949" y="2418"/>
                          <a:pt x="1949" y="4041"/>
                          <a:pt x="1219" y="5938"/>
                        </a:cubicBezTo>
                        <a:cubicBezTo>
                          <a:pt x="685" y="7326"/>
                          <a:pt x="333" y="8870"/>
                          <a:pt x="98" y="10800"/>
                        </a:cubicBezTo>
                        <a:cubicBezTo>
                          <a:pt x="1" y="11634"/>
                          <a:pt x="268" y="12409"/>
                          <a:pt x="535" y="13159"/>
                        </a:cubicBezTo>
                        <a:cubicBezTo>
                          <a:pt x="867" y="14117"/>
                          <a:pt x="1180" y="15029"/>
                          <a:pt x="815" y="16079"/>
                        </a:cubicBezTo>
                        <a:cubicBezTo>
                          <a:pt x="770" y="16209"/>
                          <a:pt x="867" y="16339"/>
                          <a:pt x="998" y="16339"/>
                        </a:cubicBezTo>
                        <a:cubicBezTo>
                          <a:pt x="1082" y="16339"/>
                          <a:pt x="1161" y="16287"/>
                          <a:pt x="1187" y="16216"/>
                        </a:cubicBezTo>
                        <a:cubicBezTo>
                          <a:pt x="1597" y="15029"/>
                          <a:pt x="1245" y="14013"/>
                          <a:pt x="906" y="13029"/>
                        </a:cubicBezTo>
                        <a:cubicBezTo>
                          <a:pt x="646" y="12292"/>
                          <a:pt x="405" y="11595"/>
                          <a:pt x="496" y="10852"/>
                        </a:cubicBezTo>
                        <a:cubicBezTo>
                          <a:pt x="717" y="8955"/>
                          <a:pt x="1069" y="7437"/>
                          <a:pt x="1584" y="6081"/>
                        </a:cubicBezTo>
                        <a:cubicBezTo>
                          <a:pt x="2340" y="4119"/>
                          <a:pt x="2340" y="2464"/>
                          <a:pt x="2340" y="365"/>
                        </a:cubicBezTo>
                        <a:lnTo>
                          <a:pt x="2340" y="202"/>
                        </a:lnTo>
                        <a:cubicBezTo>
                          <a:pt x="2340" y="91"/>
                          <a:pt x="2256" y="0"/>
                          <a:pt x="21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86"/>
                  <p:cNvSpPr/>
                  <p:nvPr/>
                </p:nvSpPr>
                <p:spPr>
                  <a:xfrm>
                    <a:off x="2118278" y="2442679"/>
                    <a:ext cx="41507" cy="305596"/>
                  </a:xfrm>
                  <a:custGeom>
                    <a:rect b="b" l="l" r="r" t="t"/>
                    <a:pathLst>
                      <a:path extrusionOk="0" h="12104" w="1644">
                        <a:moveTo>
                          <a:pt x="1092" y="1"/>
                        </a:moveTo>
                        <a:cubicBezTo>
                          <a:pt x="1020" y="1"/>
                          <a:pt x="949" y="39"/>
                          <a:pt x="913" y="131"/>
                        </a:cubicBezTo>
                        <a:cubicBezTo>
                          <a:pt x="1" y="2327"/>
                          <a:pt x="346" y="4465"/>
                          <a:pt x="679" y="6531"/>
                        </a:cubicBezTo>
                        <a:cubicBezTo>
                          <a:pt x="965" y="8356"/>
                          <a:pt x="1239" y="10076"/>
                          <a:pt x="744" y="11849"/>
                        </a:cubicBezTo>
                        <a:cubicBezTo>
                          <a:pt x="711" y="11953"/>
                          <a:pt x="770" y="12064"/>
                          <a:pt x="881" y="12090"/>
                        </a:cubicBezTo>
                        <a:cubicBezTo>
                          <a:pt x="894" y="12097"/>
                          <a:pt x="913" y="12103"/>
                          <a:pt x="933" y="12103"/>
                        </a:cubicBezTo>
                        <a:cubicBezTo>
                          <a:pt x="1024" y="12103"/>
                          <a:pt x="1102" y="12038"/>
                          <a:pt x="1122" y="11953"/>
                        </a:cubicBezTo>
                        <a:cubicBezTo>
                          <a:pt x="1643" y="10096"/>
                          <a:pt x="1350" y="8252"/>
                          <a:pt x="1063" y="6472"/>
                        </a:cubicBezTo>
                        <a:cubicBezTo>
                          <a:pt x="744" y="4458"/>
                          <a:pt x="411" y="2373"/>
                          <a:pt x="1278" y="281"/>
                        </a:cubicBezTo>
                        <a:cubicBezTo>
                          <a:pt x="1349" y="122"/>
                          <a:pt x="1220" y="1"/>
                          <a:pt x="10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86"/>
                  <p:cNvSpPr/>
                  <p:nvPr/>
                </p:nvSpPr>
                <p:spPr>
                  <a:xfrm>
                    <a:off x="2112370" y="2290462"/>
                    <a:ext cx="72082" cy="156837"/>
                  </a:xfrm>
                  <a:custGeom>
                    <a:rect b="b" l="l" r="r" t="t"/>
                    <a:pathLst>
                      <a:path extrusionOk="0" h="6212" w="2855">
                        <a:moveTo>
                          <a:pt x="2573" y="1"/>
                        </a:moveTo>
                        <a:cubicBezTo>
                          <a:pt x="2538" y="1"/>
                          <a:pt x="2501" y="11"/>
                          <a:pt x="2464" y="33"/>
                        </a:cubicBezTo>
                        <a:cubicBezTo>
                          <a:pt x="613" y="1363"/>
                          <a:pt x="0" y="3996"/>
                          <a:pt x="46" y="6023"/>
                        </a:cubicBezTo>
                        <a:cubicBezTo>
                          <a:pt x="46" y="6127"/>
                          <a:pt x="131" y="6212"/>
                          <a:pt x="241" y="6212"/>
                        </a:cubicBezTo>
                        <a:lnTo>
                          <a:pt x="248" y="6212"/>
                        </a:lnTo>
                        <a:cubicBezTo>
                          <a:pt x="352" y="6212"/>
                          <a:pt x="443" y="6121"/>
                          <a:pt x="437" y="6010"/>
                        </a:cubicBezTo>
                        <a:cubicBezTo>
                          <a:pt x="391" y="4087"/>
                          <a:pt x="965" y="1591"/>
                          <a:pt x="2699" y="353"/>
                        </a:cubicBezTo>
                        <a:cubicBezTo>
                          <a:pt x="2855" y="223"/>
                          <a:pt x="2739" y="1"/>
                          <a:pt x="25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86"/>
                  <p:cNvSpPr/>
                  <p:nvPr/>
                </p:nvSpPr>
                <p:spPr>
                  <a:xfrm>
                    <a:off x="2141808" y="1986860"/>
                    <a:ext cx="44461" cy="95133"/>
                  </a:xfrm>
                  <a:custGeom>
                    <a:rect b="b" l="l" r="r" t="t"/>
                    <a:pathLst>
                      <a:path extrusionOk="0" h="3768" w="1761">
                        <a:moveTo>
                          <a:pt x="216" y="1"/>
                        </a:moveTo>
                        <a:cubicBezTo>
                          <a:pt x="112" y="1"/>
                          <a:pt x="20" y="86"/>
                          <a:pt x="20" y="190"/>
                        </a:cubicBezTo>
                        <a:cubicBezTo>
                          <a:pt x="1" y="926"/>
                          <a:pt x="346" y="1409"/>
                          <a:pt x="685" y="1878"/>
                        </a:cubicBezTo>
                        <a:cubicBezTo>
                          <a:pt x="1031" y="2360"/>
                          <a:pt x="1357" y="2816"/>
                          <a:pt x="1272" y="3546"/>
                        </a:cubicBezTo>
                        <a:cubicBezTo>
                          <a:pt x="1265" y="3657"/>
                          <a:pt x="1344" y="3755"/>
                          <a:pt x="1448" y="3768"/>
                        </a:cubicBezTo>
                        <a:lnTo>
                          <a:pt x="1467" y="3768"/>
                        </a:lnTo>
                        <a:cubicBezTo>
                          <a:pt x="1572" y="3761"/>
                          <a:pt x="1656" y="3690"/>
                          <a:pt x="1663" y="3592"/>
                        </a:cubicBezTo>
                        <a:cubicBezTo>
                          <a:pt x="1761" y="2706"/>
                          <a:pt x="1357" y="2145"/>
                          <a:pt x="1005" y="1650"/>
                        </a:cubicBezTo>
                        <a:cubicBezTo>
                          <a:pt x="692" y="1213"/>
                          <a:pt x="398" y="802"/>
                          <a:pt x="412" y="196"/>
                        </a:cubicBezTo>
                        <a:cubicBezTo>
                          <a:pt x="418" y="92"/>
                          <a:pt x="333" y="1"/>
                          <a:pt x="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86"/>
                  <p:cNvSpPr/>
                  <p:nvPr/>
                </p:nvSpPr>
                <p:spPr>
                  <a:xfrm>
                    <a:off x="2085103" y="1992213"/>
                    <a:ext cx="34867" cy="41583"/>
                  </a:xfrm>
                  <a:custGeom>
                    <a:rect b="b" l="l" r="r" t="t"/>
                    <a:pathLst>
                      <a:path extrusionOk="0" h="1647" w="1381">
                        <a:moveTo>
                          <a:pt x="276" y="1"/>
                        </a:moveTo>
                        <a:cubicBezTo>
                          <a:pt x="83" y="1"/>
                          <a:pt x="1" y="301"/>
                          <a:pt x="220" y="382"/>
                        </a:cubicBezTo>
                        <a:cubicBezTo>
                          <a:pt x="702" y="564"/>
                          <a:pt x="982" y="962"/>
                          <a:pt x="963" y="1444"/>
                        </a:cubicBezTo>
                        <a:cubicBezTo>
                          <a:pt x="956" y="1549"/>
                          <a:pt x="1041" y="1646"/>
                          <a:pt x="1152" y="1646"/>
                        </a:cubicBezTo>
                        <a:lnTo>
                          <a:pt x="1158" y="1646"/>
                        </a:lnTo>
                        <a:cubicBezTo>
                          <a:pt x="1263" y="1646"/>
                          <a:pt x="1347" y="1562"/>
                          <a:pt x="1354" y="1457"/>
                        </a:cubicBezTo>
                        <a:cubicBezTo>
                          <a:pt x="1380" y="812"/>
                          <a:pt x="1002" y="258"/>
                          <a:pt x="357" y="17"/>
                        </a:cubicBezTo>
                        <a:cubicBezTo>
                          <a:pt x="328" y="6"/>
                          <a:pt x="301" y="1"/>
                          <a:pt x="27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86"/>
                  <p:cNvSpPr/>
                  <p:nvPr/>
                </p:nvSpPr>
                <p:spPr>
                  <a:xfrm>
                    <a:off x="2135900" y="2195556"/>
                    <a:ext cx="63220" cy="88341"/>
                  </a:xfrm>
                  <a:custGeom>
                    <a:rect b="b" l="l" r="r" t="t"/>
                    <a:pathLst>
                      <a:path extrusionOk="0" h="3499" w="2504">
                        <a:moveTo>
                          <a:pt x="2242" y="1"/>
                        </a:moveTo>
                        <a:cubicBezTo>
                          <a:pt x="2178" y="1"/>
                          <a:pt x="2114" y="33"/>
                          <a:pt x="2073" y="110"/>
                        </a:cubicBezTo>
                        <a:cubicBezTo>
                          <a:pt x="1936" y="364"/>
                          <a:pt x="1662" y="683"/>
                          <a:pt x="1375" y="1022"/>
                        </a:cubicBezTo>
                        <a:cubicBezTo>
                          <a:pt x="730" y="1778"/>
                          <a:pt x="0" y="2639"/>
                          <a:pt x="267" y="3369"/>
                        </a:cubicBezTo>
                        <a:cubicBezTo>
                          <a:pt x="294" y="3447"/>
                          <a:pt x="372" y="3499"/>
                          <a:pt x="450" y="3499"/>
                        </a:cubicBezTo>
                        <a:cubicBezTo>
                          <a:pt x="476" y="3499"/>
                          <a:pt x="496" y="3492"/>
                          <a:pt x="522" y="3486"/>
                        </a:cubicBezTo>
                        <a:cubicBezTo>
                          <a:pt x="619" y="3447"/>
                          <a:pt x="672" y="3336"/>
                          <a:pt x="639" y="3232"/>
                        </a:cubicBezTo>
                        <a:cubicBezTo>
                          <a:pt x="450" y="2717"/>
                          <a:pt x="1128" y="1922"/>
                          <a:pt x="1675" y="1276"/>
                        </a:cubicBezTo>
                        <a:cubicBezTo>
                          <a:pt x="1982" y="918"/>
                          <a:pt x="2268" y="586"/>
                          <a:pt x="2425" y="292"/>
                        </a:cubicBezTo>
                        <a:cubicBezTo>
                          <a:pt x="2504" y="135"/>
                          <a:pt x="2374" y="1"/>
                          <a:pt x="224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86"/>
                  <p:cNvSpPr/>
                  <p:nvPr/>
                </p:nvSpPr>
                <p:spPr>
                  <a:xfrm>
                    <a:off x="2155265" y="2239487"/>
                    <a:ext cx="22117" cy="27974"/>
                  </a:xfrm>
                  <a:custGeom>
                    <a:rect b="b" l="l" r="r" t="t"/>
                    <a:pathLst>
                      <a:path extrusionOk="0" h="1108" w="876">
                        <a:moveTo>
                          <a:pt x="286" y="1"/>
                        </a:moveTo>
                        <a:cubicBezTo>
                          <a:pt x="122" y="1"/>
                          <a:pt x="0" y="225"/>
                          <a:pt x="165" y="358"/>
                        </a:cubicBezTo>
                        <a:cubicBezTo>
                          <a:pt x="341" y="495"/>
                          <a:pt x="452" y="703"/>
                          <a:pt x="465" y="925"/>
                        </a:cubicBezTo>
                        <a:cubicBezTo>
                          <a:pt x="478" y="1029"/>
                          <a:pt x="563" y="1101"/>
                          <a:pt x="661" y="1107"/>
                        </a:cubicBezTo>
                        <a:lnTo>
                          <a:pt x="687" y="1101"/>
                        </a:lnTo>
                        <a:cubicBezTo>
                          <a:pt x="797" y="1094"/>
                          <a:pt x="876" y="996"/>
                          <a:pt x="863" y="886"/>
                        </a:cubicBezTo>
                        <a:cubicBezTo>
                          <a:pt x="830" y="553"/>
                          <a:pt x="667" y="247"/>
                          <a:pt x="400" y="38"/>
                        </a:cubicBezTo>
                        <a:cubicBezTo>
                          <a:pt x="362" y="12"/>
                          <a:pt x="323" y="1"/>
                          <a:pt x="2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86"/>
                  <p:cNvSpPr/>
                  <p:nvPr/>
                </p:nvSpPr>
                <p:spPr>
                  <a:xfrm>
                    <a:off x="2150090" y="2374233"/>
                    <a:ext cx="38654" cy="52515"/>
                  </a:xfrm>
                  <a:custGeom>
                    <a:rect b="b" l="l" r="r" t="t"/>
                    <a:pathLst>
                      <a:path extrusionOk="0" h="2080" w="1531">
                        <a:moveTo>
                          <a:pt x="275" y="1"/>
                        </a:moveTo>
                        <a:cubicBezTo>
                          <a:pt x="127" y="1"/>
                          <a:pt x="1" y="189"/>
                          <a:pt x="129" y="332"/>
                        </a:cubicBezTo>
                        <a:cubicBezTo>
                          <a:pt x="201" y="404"/>
                          <a:pt x="273" y="476"/>
                          <a:pt x="344" y="554"/>
                        </a:cubicBezTo>
                        <a:cubicBezTo>
                          <a:pt x="748" y="945"/>
                          <a:pt x="1126" y="1323"/>
                          <a:pt x="1107" y="1877"/>
                        </a:cubicBezTo>
                        <a:cubicBezTo>
                          <a:pt x="1100" y="1981"/>
                          <a:pt x="1191" y="2073"/>
                          <a:pt x="1296" y="2079"/>
                        </a:cubicBezTo>
                        <a:lnTo>
                          <a:pt x="1302" y="2079"/>
                        </a:lnTo>
                        <a:cubicBezTo>
                          <a:pt x="1413" y="2079"/>
                          <a:pt x="1498" y="2001"/>
                          <a:pt x="1504" y="1897"/>
                        </a:cubicBezTo>
                        <a:cubicBezTo>
                          <a:pt x="1530" y="1173"/>
                          <a:pt x="1074" y="710"/>
                          <a:pt x="624" y="274"/>
                        </a:cubicBezTo>
                        <a:cubicBezTo>
                          <a:pt x="559" y="202"/>
                          <a:pt x="488" y="137"/>
                          <a:pt x="416" y="65"/>
                        </a:cubicBezTo>
                        <a:cubicBezTo>
                          <a:pt x="372" y="20"/>
                          <a:pt x="323"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86"/>
                  <p:cNvSpPr/>
                  <p:nvPr/>
                </p:nvSpPr>
                <p:spPr>
                  <a:xfrm>
                    <a:off x="2138779" y="2617265"/>
                    <a:ext cx="41583" cy="54004"/>
                  </a:xfrm>
                  <a:custGeom>
                    <a:rect b="b" l="l" r="r" t="t"/>
                    <a:pathLst>
                      <a:path extrusionOk="0" h="2139" w="1647">
                        <a:moveTo>
                          <a:pt x="284" y="1"/>
                        </a:moveTo>
                        <a:cubicBezTo>
                          <a:pt x="128" y="1"/>
                          <a:pt x="1" y="205"/>
                          <a:pt x="147" y="346"/>
                        </a:cubicBezTo>
                        <a:cubicBezTo>
                          <a:pt x="212" y="405"/>
                          <a:pt x="277" y="463"/>
                          <a:pt x="342" y="522"/>
                        </a:cubicBezTo>
                        <a:cubicBezTo>
                          <a:pt x="864" y="978"/>
                          <a:pt x="1170" y="1297"/>
                          <a:pt x="968" y="1877"/>
                        </a:cubicBezTo>
                        <a:cubicBezTo>
                          <a:pt x="929" y="1975"/>
                          <a:pt x="988" y="2093"/>
                          <a:pt x="1085" y="2125"/>
                        </a:cubicBezTo>
                        <a:cubicBezTo>
                          <a:pt x="1112" y="2132"/>
                          <a:pt x="1131" y="2138"/>
                          <a:pt x="1151" y="2138"/>
                        </a:cubicBezTo>
                        <a:cubicBezTo>
                          <a:pt x="1235" y="2138"/>
                          <a:pt x="1314" y="2086"/>
                          <a:pt x="1340" y="2008"/>
                        </a:cubicBezTo>
                        <a:cubicBezTo>
                          <a:pt x="1646" y="1148"/>
                          <a:pt x="1092" y="659"/>
                          <a:pt x="603" y="229"/>
                        </a:cubicBezTo>
                        <a:cubicBezTo>
                          <a:pt x="545" y="170"/>
                          <a:pt x="479" y="111"/>
                          <a:pt x="421" y="59"/>
                        </a:cubicBezTo>
                        <a:cubicBezTo>
                          <a:pt x="377" y="18"/>
                          <a:pt x="329" y="1"/>
                          <a:pt x="2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86"/>
                  <p:cNvSpPr/>
                  <p:nvPr/>
                </p:nvSpPr>
                <p:spPr>
                  <a:xfrm>
                    <a:off x="1962122" y="2047252"/>
                    <a:ext cx="225309" cy="286029"/>
                  </a:xfrm>
                  <a:custGeom>
                    <a:rect b="b" l="l" r="r" t="t"/>
                    <a:pathLst>
                      <a:path extrusionOk="0" h="11329" w="8924">
                        <a:moveTo>
                          <a:pt x="5426" y="0"/>
                        </a:moveTo>
                        <a:cubicBezTo>
                          <a:pt x="4890" y="0"/>
                          <a:pt x="4408" y="168"/>
                          <a:pt x="3989" y="503"/>
                        </a:cubicBezTo>
                        <a:cubicBezTo>
                          <a:pt x="2849" y="1415"/>
                          <a:pt x="2386" y="3442"/>
                          <a:pt x="2327" y="5032"/>
                        </a:cubicBezTo>
                        <a:cubicBezTo>
                          <a:pt x="2243" y="7307"/>
                          <a:pt x="1832" y="9190"/>
                          <a:pt x="118" y="10996"/>
                        </a:cubicBezTo>
                        <a:cubicBezTo>
                          <a:pt x="1" y="11120"/>
                          <a:pt x="85" y="11328"/>
                          <a:pt x="261" y="11328"/>
                        </a:cubicBezTo>
                        <a:cubicBezTo>
                          <a:pt x="314" y="11328"/>
                          <a:pt x="366" y="11309"/>
                          <a:pt x="405" y="11270"/>
                        </a:cubicBezTo>
                        <a:cubicBezTo>
                          <a:pt x="2210" y="9366"/>
                          <a:pt x="2634" y="7405"/>
                          <a:pt x="2719" y="5045"/>
                        </a:cubicBezTo>
                        <a:cubicBezTo>
                          <a:pt x="2771" y="3611"/>
                          <a:pt x="3201" y="1643"/>
                          <a:pt x="4237" y="815"/>
                        </a:cubicBezTo>
                        <a:cubicBezTo>
                          <a:pt x="4588" y="534"/>
                          <a:pt x="4991" y="395"/>
                          <a:pt x="5443" y="395"/>
                        </a:cubicBezTo>
                        <a:cubicBezTo>
                          <a:pt x="5588" y="395"/>
                          <a:pt x="5738" y="409"/>
                          <a:pt x="5893" y="437"/>
                        </a:cubicBezTo>
                        <a:cubicBezTo>
                          <a:pt x="6303" y="516"/>
                          <a:pt x="6596" y="744"/>
                          <a:pt x="6903" y="985"/>
                        </a:cubicBezTo>
                        <a:cubicBezTo>
                          <a:pt x="7285" y="1282"/>
                          <a:pt x="7675" y="1583"/>
                          <a:pt x="8257" y="1583"/>
                        </a:cubicBezTo>
                        <a:cubicBezTo>
                          <a:pt x="8390" y="1583"/>
                          <a:pt x="8533" y="1568"/>
                          <a:pt x="8689" y="1532"/>
                        </a:cubicBezTo>
                        <a:cubicBezTo>
                          <a:pt x="8923" y="1472"/>
                          <a:pt x="8864" y="1140"/>
                          <a:pt x="8654" y="1140"/>
                        </a:cubicBezTo>
                        <a:cubicBezTo>
                          <a:pt x="8636" y="1140"/>
                          <a:pt x="8617" y="1143"/>
                          <a:pt x="8597" y="1148"/>
                        </a:cubicBezTo>
                        <a:cubicBezTo>
                          <a:pt x="8475" y="1176"/>
                          <a:pt x="8363" y="1189"/>
                          <a:pt x="8258" y="1189"/>
                        </a:cubicBezTo>
                        <a:cubicBezTo>
                          <a:pt x="7805" y="1189"/>
                          <a:pt x="7495" y="949"/>
                          <a:pt x="7150" y="679"/>
                        </a:cubicBezTo>
                        <a:cubicBezTo>
                          <a:pt x="6831" y="431"/>
                          <a:pt x="6466" y="144"/>
                          <a:pt x="5964" y="53"/>
                        </a:cubicBezTo>
                        <a:cubicBezTo>
                          <a:pt x="5779" y="18"/>
                          <a:pt x="5600" y="0"/>
                          <a:pt x="542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86"/>
                  <p:cNvSpPr/>
                  <p:nvPr/>
                </p:nvSpPr>
                <p:spPr>
                  <a:xfrm>
                    <a:off x="2114339" y="2154403"/>
                    <a:ext cx="77863" cy="446755"/>
                  </a:xfrm>
                  <a:custGeom>
                    <a:rect b="b" l="l" r="r" t="t"/>
                    <a:pathLst>
                      <a:path extrusionOk="0" h="17695" w="3084">
                        <a:moveTo>
                          <a:pt x="2663" y="0"/>
                        </a:moveTo>
                        <a:cubicBezTo>
                          <a:pt x="2575" y="0"/>
                          <a:pt x="2488" y="53"/>
                          <a:pt x="2471" y="169"/>
                        </a:cubicBezTo>
                        <a:cubicBezTo>
                          <a:pt x="2301" y="1251"/>
                          <a:pt x="2373" y="2463"/>
                          <a:pt x="2451" y="3636"/>
                        </a:cubicBezTo>
                        <a:cubicBezTo>
                          <a:pt x="2568" y="5422"/>
                          <a:pt x="2679" y="7267"/>
                          <a:pt x="1936" y="8733"/>
                        </a:cubicBezTo>
                        <a:lnTo>
                          <a:pt x="1917" y="8779"/>
                        </a:lnTo>
                        <a:cubicBezTo>
                          <a:pt x="972" y="10630"/>
                          <a:pt x="0" y="12546"/>
                          <a:pt x="424" y="14801"/>
                        </a:cubicBezTo>
                        <a:cubicBezTo>
                          <a:pt x="515" y="15264"/>
                          <a:pt x="783" y="15674"/>
                          <a:pt x="1050" y="16085"/>
                        </a:cubicBezTo>
                        <a:cubicBezTo>
                          <a:pt x="1356" y="16567"/>
                          <a:pt x="1656" y="17017"/>
                          <a:pt x="1597" y="17480"/>
                        </a:cubicBezTo>
                        <a:cubicBezTo>
                          <a:pt x="1584" y="17584"/>
                          <a:pt x="1662" y="17682"/>
                          <a:pt x="1773" y="17695"/>
                        </a:cubicBezTo>
                        <a:lnTo>
                          <a:pt x="1793" y="17695"/>
                        </a:lnTo>
                        <a:cubicBezTo>
                          <a:pt x="1897" y="17695"/>
                          <a:pt x="1982" y="17623"/>
                          <a:pt x="1988" y="17519"/>
                        </a:cubicBezTo>
                        <a:cubicBezTo>
                          <a:pt x="2060" y="16919"/>
                          <a:pt x="1715" y="16385"/>
                          <a:pt x="1376" y="15863"/>
                        </a:cubicBezTo>
                        <a:cubicBezTo>
                          <a:pt x="1135" y="15498"/>
                          <a:pt x="887" y="15114"/>
                          <a:pt x="809" y="14723"/>
                        </a:cubicBezTo>
                        <a:cubicBezTo>
                          <a:pt x="411" y="12605"/>
                          <a:pt x="1310" y="10832"/>
                          <a:pt x="2262" y="8955"/>
                        </a:cubicBezTo>
                        <a:lnTo>
                          <a:pt x="2288" y="8909"/>
                        </a:lnTo>
                        <a:cubicBezTo>
                          <a:pt x="3083" y="7345"/>
                          <a:pt x="2959" y="5448"/>
                          <a:pt x="2842" y="3610"/>
                        </a:cubicBezTo>
                        <a:cubicBezTo>
                          <a:pt x="2770" y="2405"/>
                          <a:pt x="2699" y="1271"/>
                          <a:pt x="2862" y="228"/>
                        </a:cubicBezTo>
                        <a:cubicBezTo>
                          <a:pt x="2883" y="83"/>
                          <a:pt x="2772" y="0"/>
                          <a:pt x="26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86"/>
                  <p:cNvSpPr/>
                  <p:nvPr/>
                </p:nvSpPr>
                <p:spPr>
                  <a:xfrm>
                    <a:off x="2179907" y="2298490"/>
                    <a:ext cx="26283" cy="34791"/>
                  </a:xfrm>
                  <a:custGeom>
                    <a:rect b="b" l="l" r="r" t="t"/>
                    <a:pathLst>
                      <a:path extrusionOk="0" h="1378" w="1041">
                        <a:moveTo>
                          <a:pt x="288" y="1"/>
                        </a:moveTo>
                        <a:cubicBezTo>
                          <a:pt x="128" y="1"/>
                          <a:pt x="0" y="214"/>
                          <a:pt x="154" y="347"/>
                        </a:cubicBezTo>
                        <a:cubicBezTo>
                          <a:pt x="415" y="569"/>
                          <a:pt x="591" y="875"/>
                          <a:pt x="636" y="1208"/>
                        </a:cubicBezTo>
                        <a:cubicBezTo>
                          <a:pt x="649" y="1305"/>
                          <a:pt x="734" y="1377"/>
                          <a:pt x="832" y="1377"/>
                        </a:cubicBezTo>
                        <a:lnTo>
                          <a:pt x="858" y="1377"/>
                        </a:lnTo>
                        <a:cubicBezTo>
                          <a:pt x="969" y="1364"/>
                          <a:pt x="1040" y="1260"/>
                          <a:pt x="1027" y="1156"/>
                        </a:cubicBezTo>
                        <a:cubicBezTo>
                          <a:pt x="969" y="725"/>
                          <a:pt x="747" y="334"/>
                          <a:pt x="421" y="54"/>
                        </a:cubicBezTo>
                        <a:cubicBezTo>
                          <a:pt x="378" y="16"/>
                          <a:pt x="332" y="1"/>
                          <a:pt x="2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86"/>
                  <p:cNvSpPr/>
                  <p:nvPr/>
                </p:nvSpPr>
                <p:spPr>
                  <a:xfrm>
                    <a:off x="2107270" y="2512841"/>
                    <a:ext cx="25980" cy="78772"/>
                  </a:xfrm>
                  <a:custGeom>
                    <a:rect b="b" l="l" r="r" t="t"/>
                    <a:pathLst>
                      <a:path extrusionOk="0" h="3120" w="1029">
                        <a:moveTo>
                          <a:pt x="767" y="1"/>
                        </a:moveTo>
                        <a:cubicBezTo>
                          <a:pt x="704" y="1"/>
                          <a:pt x="640" y="32"/>
                          <a:pt x="600" y="109"/>
                        </a:cubicBezTo>
                        <a:cubicBezTo>
                          <a:pt x="189" y="878"/>
                          <a:pt x="0" y="1823"/>
                          <a:pt x="26" y="2931"/>
                        </a:cubicBezTo>
                        <a:cubicBezTo>
                          <a:pt x="33" y="3035"/>
                          <a:pt x="118" y="3120"/>
                          <a:pt x="228" y="3120"/>
                        </a:cubicBezTo>
                        <a:lnTo>
                          <a:pt x="235" y="3120"/>
                        </a:lnTo>
                        <a:cubicBezTo>
                          <a:pt x="346" y="3113"/>
                          <a:pt x="430" y="3022"/>
                          <a:pt x="424" y="2918"/>
                        </a:cubicBezTo>
                        <a:cubicBezTo>
                          <a:pt x="398" y="1894"/>
                          <a:pt x="580" y="988"/>
                          <a:pt x="945" y="291"/>
                        </a:cubicBezTo>
                        <a:cubicBezTo>
                          <a:pt x="1029" y="137"/>
                          <a:pt x="899" y="1"/>
                          <a:pt x="7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86"/>
                  <p:cNvSpPr/>
                  <p:nvPr/>
                </p:nvSpPr>
                <p:spPr>
                  <a:xfrm>
                    <a:off x="2145394" y="2412533"/>
                    <a:ext cx="34463" cy="45799"/>
                  </a:xfrm>
                  <a:custGeom>
                    <a:rect b="b" l="l" r="r" t="t"/>
                    <a:pathLst>
                      <a:path extrusionOk="0" h="1814" w="1365">
                        <a:moveTo>
                          <a:pt x="285" y="0"/>
                        </a:moveTo>
                        <a:cubicBezTo>
                          <a:pt x="97" y="0"/>
                          <a:pt x="1" y="289"/>
                          <a:pt x="211" y="380"/>
                        </a:cubicBezTo>
                        <a:cubicBezTo>
                          <a:pt x="641" y="575"/>
                          <a:pt x="954" y="1097"/>
                          <a:pt x="967" y="1625"/>
                        </a:cubicBezTo>
                        <a:cubicBezTo>
                          <a:pt x="967" y="1729"/>
                          <a:pt x="1058" y="1814"/>
                          <a:pt x="1162" y="1814"/>
                        </a:cubicBezTo>
                        <a:lnTo>
                          <a:pt x="1169" y="1814"/>
                        </a:lnTo>
                        <a:cubicBezTo>
                          <a:pt x="1280" y="1814"/>
                          <a:pt x="1364" y="1722"/>
                          <a:pt x="1364" y="1611"/>
                        </a:cubicBezTo>
                        <a:cubicBezTo>
                          <a:pt x="1345" y="927"/>
                          <a:pt x="941" y="275"/>
                          <a:pt x="374" y="21"/>
                        </a:cubicBezTo>
                        <a:cubicBezTo>
                          <a:pt x="343" y="7"/>
                          <a:pt x="313" y="0"/>
                          <a:pt x="2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86"/>
                  <p:cNvSpPr/>
                  <p:nvPr/>
                </p:nvSpPr>
                <p:spPr>
                  <a:xfrm>
                    <a:off x="2068262" y="1690152"/>
                    <a:ext cx="117199" cy="370128"/>
                  </a:xfrm>
                  <a:custGeom>
                    <a:rect b="b" l="l" r="r" t="t"/>
                    <a:pathLst>
                      <a:path extrusionOk="0" h="14660" w="4642">
                        <a:moveTo>
                          <a:pt x="782" y="0"/>
                        </a:moveTo>
                        <a:cubicBezTo>
                          <a:pt x="708" y="0"/>
                          <a:pt x="633" y="40"/>
                          <a:pt x="600" y="132"/>
                        </a:cubicBezTo>
                        <a:cubicBezTo>
                          <a:pt x="574" y="223"/>
                          <a:pt x="1" y="2309"/>
                          <a:pt x="2099" y="4323"/>
                        </a:cubicBezTo>
                        <a:cubicBezTo>
                          <a:pt x="4054" y="6200"/>
                          <a:pt x="4250" y="8846"/>
                          <a:pt x="4250" y="8859"/>
                        </a:cubicBezTo>
                        <a:lnTo>
                          <a:pt x="4250" y="14464"/>
                        </a:lnTo>
                        <a:cubicBezTo>
                          <a:pt x="4250" y="14575"/>
                          <a:pt x="4335" y="14660"/>
                          <a:pt x="4446" y="14660"/>
                        </a:cubicBezTo>
                        <a:cubicBezTo>
                          <a:pt x="4550" y="14660"/>
                          <a:pt x="4641" y="14575"/>
                          <a:pt x="4641" y="14471"/>
                        </a:cubicBezTo>
                        <a:lnTo>
                          <a:pt x="4641" y="8846"/>
                        </a:lnTo>
                        <a:cubicBezTo>
                          <a:pt x="4635" y="8729"/>
                          <a:pt x="4439" y="6024"/>
                          <a:pt x="2373" y="4043"/>
                        </a:cubicBezTo>
                        <a:cubicBezTo>
                          <a:pt x="450" y="2198"/>
                          <a:pt x="959" y="328"/>
                          <a:pt x="978" y="243"/>
                        </a:cubicBezTo>
                        <a:cubicBezTo>
                          <a:pt x="1014" y="96"/>
                          <a:pt x="898" y="0"/>
                          <a:pt x="7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86"/>
                  <p:cNvSpPr/>
                  <p:nvPr/>
                </p:nvSpPr>
                <p:spPr>
                  <a:xfrm>
                    <a:off x="2085380" y="1685632"/>
                    <a:ext cx="117174" cy="370381"/>
                  </a:xfrm>
                  <a:custGeom>
                    <a:rect b="b" l="l" r="r" t="t"/>
                    <a:pathLst>
                      <a:path extrusionOk="0" h="14670" w="4641">
                        <a:moveTo>
                          <a:pt x="785" y="0"/>
                        </a:moveTo>
                        <a:cubicBezTo>
                          <a:pt x="706" y="0"/>
                          <a:pt x="628" y="43"/>
                          <a:pt x="600" y="142"/>
                        </a:cubicBezTo>
                        <a:cubicBezTo>
                          <a:pt x="574" y="233"/>
                          <a:pt x="0" y="2318"/>
                          <a:pt x="2099" y="4332"/>
                        </a:cubicBezTo>
                        <a:cubicBezTo>
                          <a:pt x="4054" y="6209"/>
                          <a:pt x="4250" y="8856"/>
                          <a:pt x="4250" y="8869"/>
                        </a:cubicBezTo>
                        <a:lnTo>
                          <a:pt x="4250" y="14474"/>
                        </a:lnTo>
                        <a:cubicBezTo>
                          <a:pt x="4250" y="14584"/>
                          <a:pt x="4335" y="14669"/>
                          <a:pt x="4445" y="14669"/>
                        </a:cubicBezTo>
                        <a:cubicBezTo>
                          <a:pt x="4550" y="14669"/>
                          <a:pt x="4641" y="14584"/>
                          <a:pt x="4641" y="14480"/>
                        </a:cubicBezTo>
                        <a:lnTo>
                          <a:pt x="4641" y="8856"/>
                        </a:lnTo>
                        <a:cubicBezTo>
                          <a:pt x="4634" y="8738"/>
                          <a:pt x="4439" y="6033"/>
                          <a:pt x="2373" y="4052"/>
                        </a:cubicBezTo>
                        <a:cubicBezTo>
                          <a:pt x="450" y="2208"/>
                          <a:pt x="958" y="337"/>
                          <a:pt x="978" y="252"/>
                        </a:cubicBezTo>
                        <a:cubicBezTo>
                          <a:pt x="1025" y="99"/>
                          <a:pt x="904" y="0"/>
                          <a:pt x="785"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86"/>
                  <p:cNvSpPr/>
                  <p:nvPr/>
                </p:nvSpPr>
                <p:spPr>
                  <a:xfrm>
                    <a:off x="2107093" y="1681315"/>
                    <a:ext cx="49106" cy="67966"/>
                  </a:xfrm>
                  <a:custGeom>
                    <a:rect b="b" l="l" r="r" t="t"/>
                    <a:pathLst>
                      <a:path extrusionOk="0" h="2692" w="1945">
                        <a:moveTo>
                          <a:pt x="1715" y="0"/>
                        </a:moveTo>
                        <a:cubicBezTo>
                          <a:pt x="1634" y="0"/>
                          <a:pt x="1553" y="48"/>
                          <a:pt x="1526" y="156"/>
                        </a:cubicBezTo>
                        <a:cubicBezTo>
                          <a:pt x="1135" y="1812"/>
                          <a:pt x="203" y="2307"/>
                          <a:pt x="183" y="2320"/>
                        </a:cubicBezTo>
                        <a:cubicBezTo>
                          <a:pt x="1" y="2411"/>
                          <a:pt x="66" y="2691"/>
                          <a:pt x="274" y="2691"/>
                        </a:cubicBezTo>
                        <a:cubicBezTo>
                          <a:pt x="307" y="2691"/>
                          <a:pt x="333" y="2685"/>
                          <a:pt x="366" y="2672"/>
                        </a:cubicBezTo>
                        <a:cubicBezTo>
                          <a:pt x="405" y="2646"/>
                          <a:pt x="1474" y="2098"/>
                          <a:pt x="1910" y="247"/>
                        </a:cubicBezTo>
                        <a:cubicBezTo>
                          <a:pt x="1945" y="95"/>
                          <a:pt x="1830" y="0"/>
                          <a:pt x="1715"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86"/>
                  <p:cNvSpPr/>
                  <p:nvPr/>
                </p:nvSpPr>
                <p:spPr>
                  <a:xfrm>
                    <a:off x="2026629" y="1668313"/>
                    <a:ext cx="70617" cy="87710"/>
                  </a:xfrm>
                  <a:custGeom>
                    <a:rect b="b" l="l" r="r" t="t"/>
                    <a:pathLst>
                      <a:path extrusionOk="0" h="3474" w="2797">
                        <a:moveTo>
                          <a:pt x="819" y="1"/>
                        </a:moveTo>
                        <a:cubicBezTo>
                          <a:pt x="738" y="1"/>
                          <a:pt x="659" y="45"/>
                          <a:pt x="633" y="150"/>
                        </a:cubicBezTo>
                        <a:cubicBezTo>
                          <a:pt x="1" y="2418"/>
                          <a:pt x="2425" y="3448"/>
                          <a:pt x="2451" y="3454"/>
                        </a:cubicBezTo>
                        <a:cubicBezTo>
                          <a:pt x="2471" y="3467"/>
                          <a:pt x="2497" y="3474"/>
                          <a:pt x="2523" y="3474"/>
                        </a:cubicBezTo>
                        <a:cubicBezTo>
                          <a:pt x="2738" y="3467"/>
                          <a:pt x="2797" y="3174"/>
                          <a:pt x="2601" y="3096"/>
                        </a:cubicBezTo>
                        <a:cubicBezTo>
                          <a:pt x="2516" y="3057"/>
                          <a:pt x="476" y="2183"/>
                          <a:pt x="1017" y="254"/>
                        </a:cubicBezTo>
                        <a:cubicBezTo>
                          <a:pt x="1064" y="102"/>
                          <a:pt x="940" y="1"/>
                          <a:pt x="8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86"/>
                  <p:cNvSpPr/>
                  <p:nvPr/>
                </p:nvSpPr>
                <p:spPr>
                  <a:xfrm>
                    <a:off x="2214067" y="1690025"/>
                    <a:ext cx="117022" cy="370255"/>
                  </a:xfrm>
                  <a:custGeom>
                    <a:rect b="b" l="l" r="r" t="t"/>
                    <a:pathLst>
                      <a:path extrusionOk="0" h="14665" w="4635">
                        <a:moveTo>
                          <a:pt x="3856" y="1"/>
                        </a:moveTo>
                        <a:cubicBezTo>
                          <a:pt x="3738" y="1"/>
                          <a:pt x="3617" y="98"/>
                          <a:pt x="3656" y="248"/>
                        </a:cubicBezTo>
                        <a:cubicBezTo>
                          <a:pt x="3683" y="326"/>
                          <a:pt x="4184" y="2203"/>
                          <a:pt x="2262" y="4048"/>
                        </a:cubicBezTo>
                        <a:cubicBezTo>
                          <a:pt x="196" y="6029"/>
                          <a:pt x="13" y="8734"/>
                          <a:pt x="0" y="8864"/>
                        </a:cubicBezTo>
                        <a:lnTo>
                          <a:pt x="0" y="14469"/>
                        </a:lnTo>
                        <a:cubicBezTo>
                          <a:pt x="0" y="14580"/>
                          <a:pt x="91" y="14665"/>
                          <a:pt x="202" y="14665"/>
                        </a:cubicBezTo>
                        <a:cubicBezTo>
                          <a:pt x="306" y="14665"/>
                          <a:pt x="398" y="14580"/>
                          <a:pt x="398" y="14469"/>
                        </a:cubicBezTo>
                        <a:lnTo>
                          <a:pt x="398" y="8877"/>
                        </a:lnTo>
                        <a:cubicBezTo>
                          <a:pt x="398" y="8844"/>
                          <a:pt x="580" y="6205"/>
                          <a:pt x="2535" y="4328"/>
                        </a:cubicBezTo>
                        <a:cubicBezTo>
                          <a:pt x="4634" y="2314"/>
                          <a:pt x="4061" y="228"/>
                          <a:pt x="4041" y="137"/>
                        </a:cubicBezTo>
                        <a:cubicBezTo>
                          <a:pt x="4010" y="42"/>
                          <a:pt x="3934" y="1"/>
                          <a:pt x="38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86"/>
                  <p:cNvSpPr/>
                  <p:nvPr/>
                </p:nvSpPr>
                <p:spPr>
                  <a:xfrm>
                    <a:off x="2196949" y="1685683"/>
                    <a:ext cx="117022" cy="370330"/>
                  </a:xfrm>
                  <a:custGeom>
                    <a:rect b="b" l="l" r="r" t="t"/>
                    <a:pathLst>
                      <a:path extrusionOk="0" h="14668" w="4635">
                        <a:moveTo>
                          <a:pt x="3856" y="0"/>
                        </a:moveTo>
                        <a:cubicBezTo>
                          <a:pt x="3738" y="0"/>
                          <a:pt x="3617" y="100"/>
                          <a:pt x="3657" y="250"/>
                        </a:cubicBezTo>
                        <a:cubicBezTo>
                          <a:pt x="3683" y="329"/>
                          <a:pt x="4185" y="2206"/>
                          <a:pt x="2262" y="4050"/>
                        </a:cubicBezTo>
                        <a:cubicBezTo>
                          <a:pt x="189" y="6031"/>
                          <a:pt x="7" y="8736"/>
                          <a:pt x="0" y="8867"/>
                        </a:cubicBezTo>
                        <a:lnTo>
                          <a:pt x="0" y="14472"/>
                        </a:lnTo>
                        <a:cubicBezTo>
                          <a:pt x="0" y="14582"/>
                          <a:pt x="92" y="14667"/>
                          <a:pt x="196" y="14667"/>
                        </a:cubicBezTo>
                        <a:cubicBezTo>
                          <a:pt x="307" y="14667"/>
                          <a:pt x="398" y="14582"/>
                          <a:pt x="398" y="14472"/>
                        </a:cubicBezTo>
                        <a:lnTo>
                          <a:pt x="398" y="8873"/>
                        </a:lnTo>
                        <a:cubicBezTo>
                          <a:pt x="398" y="8847"/>
                          <a:pt x="580" y="6207"/>
                          <a:pt x="2536" y="4330"/>
                        </a:cubicBezTo>
                        <a:cubicBezTo>
                          <a:pt x="4634" y="2316"/>
                          <a:pt x="4061" y="231"/>
                          <a:pt x="4035" y="140"/>
                        </a:cubicBezTo>
                        <a:cubicBezTo>
                          <a:pt x="4006" y="42"/>
                          <a:pt x="3932" y="0"/>
                          <a:pt x="3856"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86"/>
                  <p:cNvSpPr/>
                  <p:nvPr/>
                </p:nvSpPr>
                <p:spPr>
                  <a:xfrm>
                    <a:off x="2242874" y="1681315"/>
                    <a:ext cx="49207" cy="67966"/>
                  </a:xfrm>
                  <a:custGeom>
                    <a:rect b="b" l="l" r="r" t="t"/>
                    <a:pathLst>
                      <a:path extrusionOk="0" h="2692" w="1949">
                        <a:moveTo>
                          <a:pt x="232" y="0"/>
                        </a:moveTo>
                        <a:cubicBezTo>
                          <a:pt x="116" y="0"/>
                          <a:pt x="1" y="95"/>
                          <a:pt x="39" y="247"/>
                        </a:cubicBezTo>
                        <a:cubicBezTo>
                          <a:pt x="475" y="2098"/>
                          <a:pt x="1538" y="2646"/>
                          <a:pt x="1583" y="2672"/>
                        </a:cubicBezTo>
                        <a:cubicBezTo>
                          <a:pt x="1610" y="2685"/>
                          <a:pt x="1642" y="2691"/>
                          <a:pt x="1675" y="2691"/>
                        </a:cubicBezTo>
                        <a:cubicBezTo>
                          <a:pt x="1883" y="2691"/>
                          <a:pt x="1948" y="2411"/>
                          <a:pt x="1766" y="2320"/>
                        </a:cubicBezTo>
                        <a:cubicBezTo>
                          <a:pt x="1753" y="2313"/>
                          <a:pt x="814" y="1812"/>
                          <a:pt x="423" y="156"/>
                        </a:cubicBezTo>
                        <a:cubicBezTo>
                          <a:pt x="396" y="48"/>
                          <a:pt x="314" y="0"/>
                          <a:pt x="232"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86"/>
                  <p:cNvSpPr/>
                  <p:nvPr/>
                </p:nvSpPr>
                <p:spPr>
                  <a:xfrm>
                    <a:off x="2301751" y="1668313"/>
                    <a:ext cx="70643" cy="87710"/>
                  </a:xfrm>
                  <a:custGeom>
                    <a:rect b="b" l="l" r="r" t="t"/>
                    <a:pathLst>
                      <a:path extrusionOk="0" h="3474" w="2798">
                        <a:moveTo>
                          <a:pt x="1979" y="1"/>
                        </a:moveTo>
                        <a:cubicBezTo>
                          <a:pt x="1859" y="1"/>
                          <a:pt x="1736" y="102"/>
                          <a:pt x="1787" y="254"/>
                        </a:cubicBezTo>
                        <a:cubicBezTo>
                          <a:pt x="2321" y="2183"/>
                          <a:pt x="288" y="3057"/>
                          <a:pt x="197" y="3089"/>
                        </a:cubicBezTo>
                        <a:cubicBezTo>
                          <a:pt x="1" y="3174"/>
                          <a:pt x="60" y="3467"/>
                          <a:pt x="275" y="3474"/>
                        </a:cubicBezTo>
                        <a:cubicBezTo>
                          <a:pt x="301" y="3474"/>
                          <a:pt x="327" y="3467"/>
                          <a:pt x="353" y="3454"/>
                        </a:cubicBezTo>
                        <a:cubicBezTo>
                          <a:pt x="372" y="3448"/>
                          <a:pt x="2797" y="2418"/>
                          <a:pt x="2165" y="150"/>
                        </a:cubicBezTo>
                        <a:cubicBezTo>
                          <a:pt x="2139" y="45"/>
                          <a:pt x="2059" y="1"/>
                          <a:pt x="1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86"/>
                  <p:cNvSpPr/>
                  <p:nvPr/>
                </p:nvSpPr>
                <p:spPr>
                  <a:xfrm>
                    <a:off x="2160239" y="2043314"/>
                    <a:ext cx="33276" cy="33907"/>
                  </a:xfrm>
                  <a:custGeom>
                    <a:rect b="b" l="l" r="r" t="t"/>
                    <a:pathLst>
                      <a:path extrusionOk="0" h="1343" w="1318">
                        <a:moveTo>
                          <a:pt x="894" y="0"/>
                        </a:moveTo>
                        <a:cubicBezTo>
                          <a:pt x="848" y="0"/>
                          <a:pt x="803" y="7"/>
                          <a:pt x="763" y="20"/>
                        </a:cubicBezTo>
                        <a:lnTo>
                          <a:pt x="757" y="20"/>
                        </a:lnTo>
                        <a:lnTo>
                          <a:pt x="737" y="13"/>
                        </a:lnTo>
                        <a:lnTo>
                          <a:pt x="724" y="13"/>
                        </a:lnTo>
                        <a:cubicBezTo>
                          <a:pt x="640" y="13"/>
                          <a:pt x="209" y="339"/>
                          <a:pt x="209" y="339"/>
                        </a:cubicBezTo>
                        <a:cubicBezTo>
                          <a:pt x="125" y="437"/>
                          <a:pt x="53" y="548"/>
                          <a:pt x="7" y="672"/>
                        </a:cubicBezTo>
                        <a:lnTo>
                          <a:pt x="1" y="698"/>
                        </a:lnTo>
                        <a:lnTo>
                          <a:pt x="7" y="717"/>
                        </a:lnTo>
                        <a:cubicBezTo>
                          <a:pt x="53" y="926"/>
                          <a:pt x="99" y="1108"/>
                          <a:pt x="157" y="1271"/>
                        </a:cubicBezTo>
                        <a:lnTo>
                          <a:pt x="170" y="1323"/>
                        </a:lnTo>
                        <a:lnTo>
                          <a:pt x="222" y="1330"/>
                        </a:lnTo>
                        <a:lnTo>
                          <a:pt x="294" y="1336"/>
                        </a:lnTo>
                        <a:lnTo>
                          <a:pt x="333" y="1343"/>
                        </a:lnTo>
                        <a:lnTo>
                          <a:pt x="359" y="1323"/>
                        </a:lnTo>
                        <a:lnTo>
                          <a:pt x="405" y="1291"/>
                        </a:lnTo>
                        <a:lnTo>
                          <a:pt x="405" y="1252"/>
                        </a:lnTo>
                        <a:cubicBezTo>
                          <a:pt x="431" y="789"/>
                          <a:pt x="685" y="437"/>
                          <a:pt x="1161" y="209"/>
                        </a:cubicBezTo>
                        <a:lnTo>
                          <a:pt x="1317" y="137"/>
                        </a:lnTo>
                        <a:lnTo>
                          <a:pt x="1154" y="65"/>
                        </a:lnTo>
                        <a:cubicBezTo>
                          <a:pt x="1076" y="26"/>
                          <a:pt x="985" y="0"/>
                          <a:pt x="8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86"/>
                  <p:cNvSpPr/>
                  <p:nvPr/>
                </p:nvSpPr>
                <p:spPr>
                  <a:xfrm>
                    <a:off x="2157942" y="2041168"/>
                    <a:ext cx="40346" cy="38376"/>
                  </a:xfrm>
                  <a:custGeom>
                    <a:rect b="b" l="l" r="r" t="t"/>
                    <a:pathLst>
                      <a:path extrusionOk="0" h="1520" w="1598">
                        <a:moveTo>
                          <a:pt x="985" y="164"/>
                        </a:moveTo>
                        <a:cubicBezTo>
                          <a:pt x="1063" y="164"/>
                          <a:pt x="1141" y="183"/>
                          <a:pt x="1213" y="222"/>
                        </a:cubicBezTo>
                        <a:cubicBezTo>
                          <a:pt x="594" y="515"/>
                          <a:pt x="431" y="972"/>
                          <a:pt x="411" y="1337"/>
                        </a:cubicBezTo>
                        <a:lnTo>
                          <a:pt x="398" y="1343"/>
                        </a:lnTo>
                        <a:lnTo>
                          <a:pt x="326" y="1330"/>
                        </a:lnTo>
                        <a:cubicBezTo>
                          <a:pt x="268" y="1154"/>
                          <a:pt x="216" y="972"/>
                          <a:pt x="177" y="789"/>
                        </a:cubicBezTo>
                        <a:cubicBezTo>
                          <a:pt x="216" y="672"/>
                          <a:pt x="281" y="568"/>
                          <a:pt x="359" y="476"/>
                        </a:cubicBezTo>
                        <a:cubicBezTo>
                          <a:pt x="502" y="366"/>
                          <a:pt x="659" y="268"/>
                          <a:pt x="815" y="183"/>
                        </a:cubicBezTo>
                        <a:lnTo>
                          <a:pt x="848" y="183"/>
                        </a:lnTo>
                        <a:cubicBezTo>
                          <a:pt x="861" y="183"/>
                          <a:pt x="874" y="183"/>
                          <a:pt x="880" y="177"/>
                        </a:cubicBezTo>
                        <a:cubicBezTo>
                          <a:pt x="913" y="170"/>
                          <a:pt x="946" y="164"/>
                          <a:pt x="978" y="164"/>
                        </a:cubicBezTo>
                        <a:close/>
                        <a:moveTo>
                          <a:pt x="978" y="1"/>
                        </a:moveTo>
                        <a:cubicBezTo>
                          <a:pt x="939" y="1"/>
                          <a:pt x="894" y="7"/>
                          <a:pt x="854" y="20"/>
                        </a:cubicBezTo>
                        <a:lnTo>
                          <a:pt x="815" y="20"/>
                        </a:lnTo>
                        <a:cubicBezTo>
                          <a:pt x="763" y="20"/>
                          <a:pt x="731" y="27"/>
                          <a:pt x="489" y="190"/>
                        </a:cubicBezTo>
                        <a:cubicBezTo>
                          <a:pt x="398" y="242"/>
                          <a:pt x="313" y="300"/>
                          <a:pt x="235" y="372"/>
                        </a:cubicBezTo>
                        <a:cubicBezTo>
                          <a:pt x="144" y="476"/>
                          <a:pt x="72" y="600"/>
                          <a:pt x="20" y="731"/>
                        </a:cubicBezTo>
                        <a:lnTo>
                          <a:pt x="1" y="776"/>
                        </a:lnTo>
                        <a:lnTo>
                          <a:pt x="14" y="822"/>
                        </a:lnTo>
                        <a:cubicBezTo>
                          <a:pt x="59" y="1030"/>
                          <a:pt x="111" y="1219"/>
                          <a:pt x="164" y="1382"/>
                        </a:cubicBezTo>
                        <a:lnTo>
                          <a:pt x="196" y="1480"/>
                        </a:lnTo>
                        <a:lnTo>
                          <a:pt x="300" y="1493"/>
                        </a:lnTo>
                        <a:lnTo>
                          <a:pt x="366" y="1506"/>
                        </a:lnTo>
                        <a:lnTo>
                          <a:pt x="437" y="1519"/>
                        </a:lnTo>
                        <a:lnTo>
                          <a:pt x="496" y="1474"/>
                        </a:lnTo>
                        <a:lnTo>
                          <a:pt x="502" y="1467"/>
                        </a:lnTo>
                        <a:lnTo>
                          <a:pt x="561" y="1421"/>
                        </a:lnTo>
                        <a:lnTo>
                          <a:pt x="568" y="1343"/>
                        </a:lnTo>
                        <a:cubicBezTo>
                          <a:pt x="587" y="913"/>
                          <a:pt x="828" y="581"/>
                          <a:pt x="1278" y="366"/>
                        </a:cubicBezTo>
                        <a:lnTo>
                          <a:pt x="1597" y="222"/>
                        </a:lnTo>
                        <a:lnTo>
                          <a:pt x="1285" y="72"/>
                        </a:lnTo>
                        <a:cubicBezTo>
                          <a:pt x="1187" y="27"/>
                          <a:pt x="1089" y="1"/>
                          <a:pt x="985"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86"/>
                  <p:cNvSpPr/>
                  <p:nvPr/>
                </p:nvSpPr>
                <p:spPr>
                  <a:xfrm>
                    <a:off x="2204675" y="2051368"/>
                    <a:ext cx="27520" cy="26182"/>
                  </a:xfrm>
                  <a:custGeom>
                    <a:rect b="b" l="l" r="r" t="t"/>
                    <a:pathLst>
                      <a:path extrusionOk="0" h="1037" w="1090">
                        <a:moveTo>
                          <a:pt x="620" y="1"/>
                        </a:moveTo>
                        <a:lnTo>
                          <a:pt x="385" y="157"/>
                        </a:lnTo>
                        <a:lnTo>
                          <a:pt x="444" y="235"/>
                        </a:lnTo>
                        <a:cubicBezTo>
                          <a:pt x="340" y="281"/>
                          <a:pt x="40" y="424"/>
                          <a:pt x="20" y="633"/>
                        </a:cubicBezTo>
                        <a:cubicBezTo>
                          <a:pt x="1" y="848"/>
                          <a:pt x="196" y="959"/>
                          <a:pt x="372" y="985"/>
                        </a:cubicBezTo>
                        <a:lnTo>
                          <a:pt x="392" y="985"/>
                        </a:lnTo>
                        <a:cubicBezTo>
                          <a:pt x="437" y="978"/>
                          <a:pt x="483" y="978"/>
                          <a:pt x="529" y="978"/>
                        </a:cubicBezTo>
                        <a:cubicBezTo>
                          <a:pt x="626" y="978"/>
                          <a:pt x="731" y="991"/>
                          <a:pt x="828" y="1011"/>
                        </a:cubicBezTo>
                        <a:lnTo>
                          <a:pt x="926" y="1037"/>
                        </a:lnTo>
                        <a:lnTo>
                          <a:pt x="926" y="933"/>
                        </a:lnTo>
                        <a:cubicBezTo>
                          <a:pt x="920" y="789"/>
                          <a:pt x="926" y="587"/>
                          <a:pt x="1030" y="503"/>
                        </a:cubicBezTo>
                        <a:lnTo>
                          <a:pt x="1089" y="450"/>
                        </a:lnTo>
                        <a:lnTo>
                          <a:pt x="933" y="255"/>
                        </a:lnTo>
                        <a:lnTo>
                          <a:pt x="874" y="287"/>
                        </a:lnTo>
                        <a:cubicBezTo>
                          <a:pt x="815" y="320"/>
                          <a:pt x="750" y="359"/>
                          <a:pt x="698" y="405"/>
                        </a:cubicBezTo>
                        <a:cubicBezTo>
                          <a:pt x="698" y="340"/>
                          <a:pt x="718" y="281"/>
                          <a:pt x="744" y="229"/>
                        </a:cubicBezTo>
                        <a:lnTo>
                          <a:pt x="783" y="170"/>
                        </a:lnTo>
                        <a:lnTo>
                          <a:pt x="62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86"/>
                  <p:cNvSpPr/>
                  <p:nvPr/>
                </p:nvSpPr>
                <p:spPr>
                  <a:xfrm>
                    <a:off x="2202529" y="2048565"/>
                    <a:ext cx="32620" cy="31458"/>
                  </a:xfrm>
                  <a:custGeom>
                    <a:rect b="b" l="l" r="r" t="t"/>
                    <a:pathLst>
                      <a:path extrusionOk="0" h="1246" w="1292">
                        <a:moveTo>
                          <a:pt x="692" y="216"/>
                        </a:moveTo>
                        <a:lnTo>
                          <a:pt x="763" y="288"/>
                        </a:lnTo>
                        <a:cubicBezTo>
                          <a:pt x="718" y="379"/>
                          <a:pt x="692" y="483"/>
                          <a:pt x="698" y="581"/>
                        </a:cubicBezTo>
                        <a:cubicBezTo>
                          <a:pt x="698" y="607"/>
                          <a:pt x="718" y="627"/>
                          <a:pt x="737" y="633"/>
                        </a:cubicBezTo>
                        <a:lnTo>
                          <a:pt x="757" y="633"/>
                        </a:lnTo>
                        <a:cubicBezTo>
                          <a:pt x="770" y="633"/>
                          <a:pt x="790" y="620"/>
                          <a:pt x="796" y="607"/>
                        </a:cubicBezTo>
                        <a:cubicBezTo>
                          <a:pt x="855" y="548"/>
                          <a:pt x="926" y="503"/>
                          <a:pt x="998" y="464"/>
                        </a:cubicBezTo>
                        <a:lnTo>
                          <a:pt x="1063" y="548"/>
                        </a:lnTo>
                        <a:cubicBezTo>
                          <a:pt x="933" y="659"/>
                          <a:pt x="920" y="874"/>
                          <a:pt x="926" y="1044"/>
                        </a:cubicBezTo>
                        <a:cubicBezTo>
                          <a:pt x="829" y="1018"/>
                          <a:pt x="718" y="1005"/>
                          <a:pt x="614" y="1005"/>
                        </a:cubicBezTo>
                        <a:cubicBezTo>
                          <a:pt x="568" y="1005"/>
                          <a:pt x="516" y="1005"/>
                          <a:pt x="470" y="1011"/>
                        </a:cubicBezTo>
                        <a:cubicBezTo>
                          <a:pt x="425" y="1005"/>
                          <a:pt x="170" y="952"/>
                          <a:pt x="190" y="750"/>
                        </a:cubicBezTo>
                        <a:cubicBezTo>
                          <a:pt x="203" y="581"/>
                          <a:pt x="483" y="444"/>
                          <a:pt x="587" y="411"/>
                        </a:cubicBezTo>
                        <a:cubicBezTo>
                          <a:pt x="600" y="405"/>
                          <a:pt x="614" y="392"/>
                          <a:pt x="620" y="372"/>
                        </a:cubicBezTo>
                        <a:cubicBezTo>
                          <a:pt x="627" y="359"/>
                          <a:pt x="620" y="340"/>
                          <a:pt x="614" y="327"/>
                        </a:cubicBezTo>
                        <a:lnTo>
                          <a:pt x="587" y="281"/>
                        </a:lnTo>
                        <a:lnTo>
                          <a:pt x="692" y="216"/>
                        </a:lnTo>
                        <a:close/>
                        <a:moveTo>
                          <a:pt x="724" y="1"/>
                        </a:moveTo>
                        <a:lnTo>
                          <a:pt x="607" y="79"/>
                        </a:lnTo>
                        <a:lnTo>
                          <a:pt x="496" y="144"/>
                        </a:lnTo>
                        <a:lnTo>
                          <a:pt x="353" y="236"/>
                        </a:lnTo>
                        <a:lnTo>
                          <a:pt x="405" y="307"/>
                        </a:lnTo>
                        <a:cubicBezTo>
                          <a:pt x="262" y="385"/>
                          <a:pt x="40" y="529"/>
                          <a:pt x="27" y="737"/>
                        </a:cubicBezTo>
                        <a:cubicBezTo>
                          <a:pt x="1" y="1005"/>
                          <a:pt x="236" y="1135"/>
                          <a:pt x="438" y="1174"/>
                        </a:cubicBezTo>
                        <a:lnTo>
                          <a:pt x="483" y="1174"/>
                        </a:lnTo>
                        <a:cubicBezTo>
                          <a:pt x="529" y="1174"/>
                          <a:pt x="574" y="1168"/>
                          <a:pt x="614" y="1168"/>
                        </a:cubicBezTo>
                        <a:cubicBezTo>
                          <a:pt x="705" y="1168"/>
                          <a:pt x="803" y="1174"/>
                          <a:pt x="894" y="1200"/>
                        </a:cubicBezTo>
                        <a:lnTo>
                          <a:pt x="1102" y="1246"/>
                        </a:lnTo>
                        <a:lnTo>
                          <a:pt x="1089" y="1031"/>
                        </a:lnTo>
                        <a:cubicBezTo>
                          <a:pt x="1089" y="959"/>
                          <a:pt x="1083" y="744"/>
                          <a:pt x="1168" y="672"/>
                        </a:cubicBezTo>
                        <a:lnTo>
                          <a:pt x="1291" y="568"/>
                        </a:lnTo>
                        <a:lnTo>
                          <a:pt x="1194" y="451"/>
                        </a:lnTo>
                        <a:lnTo>
                          <a:pt x="1128" y="366"/>
                        </a:lnTo>
                        <a:lnTo>
                          <a:pt x="1044" y="262"/>
                        </a:lnTo>
                        <a:lnTo>
                          <a:pt x="946" y="314"/>
                        </a:lnTo>
                        <a:lnTo>
                          <a:pt x="972" y="275"/>
                        </a:lnTo>
                        <a:lnTo>
                          <a:pt x="887" y="183"/>
                        </a:lnTo>
                        <a:lnTo>
                          <a:pt x="816" y="105"/>
                        </a:lnTo>
                        <a:lnTo>
                          <a:pt x="724" y="7"/>
                        </a:lnTo>
                        <a:lnTo>
                          <a:pt x="7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86"/>
                  <p:cNvSpPr/>
                  <p:nvPr/>
                </p:nvSpPr>
                <p:spPr>
                  <a:xfrm>
                    <a:off x="2139183" y="2076388"/>
                    <a:ext cx="29489" cy="46102"/>
                  </a:xfrm>
                  <a:custGeom>
                    <a:rect b="b" l="l" r="r" t="t"/>
                    <a:pathLst>
                      <a:path extrusionOk="0" h="1826" w="1168">
                        <a:moveTo>
                          <a:pt x="900" y="0"/>
                        </a:moveTo>
                        <a:cubicBezTo>
                          <a:pt x="802" y="0"/>
                          <a:pt x="698" y="13"/>
                          <a:pt x="600" y="46"/>
                        </a:cubicBezTo>
                        <a:cubicBezTo>
                          <a:pt x="392" y="111"/>
                          <a:pt x="222" y="261"/>
                          <a:pt x="131" y="457"/>
                        </a:cubicBezTo>
                        <a:cubicBezTo>
                          <a:pt x="1" y="711"/>
                          <a:pt x="7" y="1376"/>
                          <a:pt x="183" y="1662"/>
                        </a:cubicBezTo>
                        <a:cubicBezTo>
                          <a:pt x="235" y="1760"/>
                          <a:pt x="326" y="1819"/>
                          <a:pt x="431" y="1825"/>
                        </a:cubicBezTo>
                        <a:lnTo>
                          <a:pt x="431" y="1819"/>
                        </a:lnTo>
                        <a:cubicBezTo>
                          <a:pt x="457" y="1819"/>
                          <a:pt x="483" y="1819"/>
                          <a:pt x="502" y="1806"/>
                        </a:cubicBezTo>
                        <a:cubicBezTo>
                          <a:pt x="542" y="1799"/>
                          <a:pt x="574" y="1773"/>
                          <a:pt x="587" y="1741"/>
                        </a:cubicBezTo>
                        <a:cubicBezTo>
                          <a:pt x="620" y="1669"/>
                          <a:pt x="613" y="1584"/>
                          <a:pt x="581" y="1512"/>
                        </a:cubicBezTo>
                        <a:cubicBezTo>
                          <a:pt x="568" y="1473"/>
                          <a:pt x="561" y="1441"/>
                          <a:pt x="555" y="1402"/>
                        </a:cubicBezTo>
                        <a:cubicBezTo>
                          <a:pt x="561" y="756"/>
                          <a:pt x="822" y="359"/>
                          <a:pt x="1043" y="137"/>
                        </a:cubicBezTo>
                        <a:lnTo>
                          <a:pt x="1167" y="13"/>
                        </a:lnTo>
                        <a:lnTo>
                          <a:pt x="9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86"/>
                  <p:cNvSpPr/>
                  <p:nvPr/>
                </p:nvSpPr>
                <p:spPr>
                  <a:xfrm>
                    <a:off x="2137213" y="2074242"/>
                    <a:ext cx="36053" cy="50041"/>
                  </a:xfrm>
                  <a:custGeom>
                    <a:rect b="b" l="l" r="r" t="t"/>
                    <a:pathLst>
                      <a:path extrusionOk="0" h="1982" w="1428">
                        <a:moveTo>
                          <a:pt x="978" y="164"/>
                        </a:moveTo>
                        <a:lnTo>
                          <a:pt x="978" y="170"/>
                        </a:lnTo>
                        <a:lnTo>
                          <a:pt x="1063" y="170"/>
                        </a:lnTo>
                        <a:cubicBezTo>
                          <a:pt x="854" y="379"/>
                          <a:pt x="561" y="796"/>
                          <a:pt x="554" y="1487"/>
                        </a:cubicBezTo>
                        <a:cubicBezTo>
                          <a:pt x="554" y="1591"/>
                          <a:pt x="665" y="1786"/>
                          <a:pt x="561" y="1812"/>
                        </a:cubicBezTo>
                        <a:cubicBezTo>
                          <a:pt x="541" y="1819"/>
                          <a:pt x="528" y="1819"/>
                          <a:pt x="509" y="1819"/>
                        </a:cubicBezTo>
                        <a:cubicBezTo>
                          <a:pt x="176" y="1819"/>
                          <a:pt x="137" y="854"/>
                          <a:pt x="281" y="568"/>
                        </a:cubicBezTo>
                        <a:cubicBezTo>
                          <a:pt x="365" y="398"/>
                          <a:pt x="515" y="261"/>
                          <a:pt x="698" y="203"/>
                        </a:cubicBezTo>
                        <a:cubicBezTo>
                          <a:pt x="789" y="177"/>
                          <a:pt x="887" y="164"/>
                          <a:pt x="978" y="164"/>
                        </a:cubicBezTo>
                        <a:close/>
                        <a:moveTo>
                          <a:pt x="978" y="1"/>
                        </a:moveTo>
                        <a:cubicBezTo>
                          <a:pt x="867" y="1"/>
                          <a:pt x="756" y="14"/>
                          <a:pt x="652" y="53"/>
                        </a:cubicBezTo>
                        <a:cubicBezTo>
                          <a:pt x="424" y="124"/>
                          <a:pt x="242" y="287"/>
                          <a:pt x="137" y="496"/>
                        </a:cubicBezTo>
                        <a:cubicBezTo>
                          <a:pt x="0" y="776"/>
                          <a:pt x="0" y="1474"/>
                          <a:pt x="196" y="1786"/>
                        </a:cubicBezTo>
                        <a:cubicBezTo>
                          <a:pt x="261" y="1904"/>
                          <a:pt x="378" y="1982"/>
                          <a:pt x="509" y="1982"/>
                        </a:cubicBezTo>
                        <a:cubicBezTo>
                          <a:pt x="548" y="1982"/>
                          <a:pt x="580" y="1982"/>
                          <a:pt x="613" y="1969"/>
                        </a:cubicBezTo>
                        <a:cubicBezTo>
                          <a:pt x="665" y="1956"/>
                          <a:pt x="717" y="1917"/>
                          <a:pt x="743" y="1865"/>
                        </a:cubicBezTo>
                        <a:cubicBezTo>
                          <a:pt x="783" y="1767"/>
                          <a:pt x="783" y="1663"/>
                          <a:pt x="737" y="1571"/>
                        </a:cubicBezTo>
                        <a:cubicBezTo>
                          <a:pt x="730" y="1545"/>
                          <a:pt x="724" y="1519"/>
                          <a:pt x="717" y="1487"/>
                        </a:cubicBezTo>
                        <a:cubicBezTo>
                          <a:pt x="724" y="874"/>
                          <a:pt x="972" y="489"/>
                          <a:pt x="1180" y="281"/>
                        </a:cubicBezTo>
                        <a:lnTo>
                          <a:pt x="1428" y="33"/>
                        </a:lnTo>
                        <a:lnTo>
                          <a:pt x="1076"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86"/>
                  <p:cNvSpPr/>
                  <p:nvPr/>
                </p:nvSpPr>
                <p:spPr>
                  <a:xfrm>
                    <a:off x="2157134" y="2043642"/>
                    <a:ext cx="99399" cy="131666"/>
                  </a:xfrm>
                  <a:custGeom>
                    <a:rect b="b" l="l" r="r" t="t"/>
                    <a:pathLst>
                      <a:path extrusionOk="0" h="5215" w="3937">
                        <a:moveTo>
                          <a:pt x="2034" y="0"/>
                        </a:moveTo>
                        <a:lnTo>
                          <a:pt x="1981" y="13"/>
                        </a:lnTo>
                        <a:cubicBezTo>
                          <a:pt x="1890" y="33"/>
                          <a:pt x="1805" y="59"/>
                          <a:pt x="1721" y="85"/>
                        </a:cubicBezTo>
                        <a:cubicBezTo>
                          <a:pt x="1258" y="241"/>
                          <a:pt x="704" y="567"/>
                          <a:pt x="691" y="1278"/>
                        </a:cubicBezTo>
                        <a:cubicBezTo>
                          <a:pt x="665" y="1297"/>
                          <a:pt x="20" y="1701"/>
                          <a:pt x="13" y="2712"/>
                        </a:cubicBezTo>
                        <a:cubicBezTo>
                          <a:pt x="7" y="3227"/>
                          <a:pt x="0" y="4439"/>
                          <a:pt x="1740" y="5019"/>
                        </a:cubicBezTo>
                        <a:cubicBezTo>
                          <a:pt x="1949" y="5084"/>
                          <a:pt x="2503" y="5214"/>
                          <a:pt x="2718" y="5214"/>
                        </a:cubicBezTo>
                        <a:cubicBezTo>
                          <a:pt x="2744" y="5214"/>
                          <a:pt x="2770" y="5214"/>
                          <a:pt x="2796" y="5208"/>
                        </a:cubicBezTo>
                        <a:cubicBezTo>
                          <a:pt x="2815" y="5209"/>
                          <a:pt x="2833" y="5209"/>
                          <a:pt x="2851" y="5209"/>
                        </a:cubicBezTo>
                        <a:cubicBezTo>
                          <a:pt x="2983" y="5209"/>
                          <a:pt x="3114" y="5188"/>
                          <a:pt x="3239" y="5143"/>
                        </a:cubicBezTo>
                        <a:cubicBezTo>
                          <a:pt x="3533" y="5058"/>
                          <a:pt x="3885" y="4804"/>
                          <a:pt x="3904" y="4093"/>
                        </a:cubicBezTo>
                        <a:cubicBezTo>
                          <a:pt x="3911" y="3865"/>
                          <a:pt x="3917" y="3565"/>
                          <a:pt x="3904" y="3285"/>
                        </a:cubicBezTo>
                        <a:cubicBezTo>
                          <a:pt x="3937" y="2992"/>
                          <a:pt x="3767" y="2360"/>
                          <a:pt x="3709" y="2229"/>
                        </a:cubicBezTo>
                        <a:cubicBezTo>
                          <a:pt x="3637" y="2060"/>
                          <a:pt x="3533" y="1903"/>
                          <a:pt x="3402" y="1780"/>
                        </a:cubicBezTo>
                        <a:cubicBezTo>
                          <a:pt x="3161" y="1552"/>
                          <a:pt x="2842" y="1441"/>
                          <a:pt x="2418" y="1441"/>
                        </a:cubicBezTo>
                        <a:lnTo>
                          <a:pt x="2281" y="1441"/>
                        </a:lnTo>
                        <a:cubicBezTo>
                          <a:pt x="2249" y="1434"/>
                          <a:pt x="2223" y="1434"/>
                          <a:pt x="2190" y="1434"/>
                        </a:cubicBezTo>
                        <a:lnTo>
                          <a:pt x="2138" y="1434"/>
                        </a:lnTo>
                        <a:cubicBezTo>
                          <a:pt x="2040" y="1408"/>
                          <a:pt x="1695" y="1304"/>
                          <a:pt x="1721" y="991"/>
                        </a:cubicBezTo>
                        <a:cubicBezTo>
                          <a:pt x="1747" y="730"/>
                          <a:pt x="2099" y="548"/>
                          <a:pt x="2249" y="476"/>
                        </a:cubicBezTo>
                        <a:lnTo>
                          <a:pt x="2340" y="437"/>
                        </a:lnTo>
                        <a:lnTo>
                          <a:pt x="203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86"/>
                  <p:cNvSpPr/>
                  <p:nvPr/>
                </p:nvSpPr>
                <p:spPr>
                  <a:xfrm>
                    <a:off x="2155139" y="2041168"/>
                    <a:ext cx="103363" cy="136286"/>
                  </a:xfrm>
                  <a:custGeom>
                    <a:rect b="b" l="l" r="r" t="t"/>
                    <a:pathLst>
                      <a:path extrusionOk="0" h="5398" w="4094">
                        <a:moveTo>
                          <a:pt x="2152" y="1"/>
                        </a:moveTo>
                        <a:lnTo>
                          <a:pt x="2157" y="7"/>
                        </a:lnTo>
                        <a:lnTo>
                          <a:pt x="2157" y="7"/>
                        </a:lnTo>
                        <a:lnTo>
                          <a:pt x="2158" y="7"/>
                        </a:lnTo>
                        <a:lnTo>
                          <a:pt x="2152" y="1"/>
                        </a:lnTo>
                        <a:close/>
                        <a:moveTo>
                          <a:pt x="2081" y="191"/>
                        </a:moveTo>
                        <a:lnTo>
                          <a:pt x="2302" y="502"/>
                        </a:lnTo>
                        <a:cubicBezTo>
                          <a:pt x="2119" y="581"/>
                          <a:pt x="1748" y="783"/>
                          <a:pt x="1721" y="1082"/>
                        </a:cubicBezTo>
                        <a:cubicBezTo>
                          <a:pt x="1695" y="1415"/>
                          <a:pt x="2008" y="1571"/>
                          <a:pt x="2210" y="1617"/>
                        </a:cubicBezTo>
                        <a:cubicBezTo>
                          <a:pt x="2230" y="1610"/>
                          <a:pt x="2256" y="1610"/>
                          <a:pt x="2275" y="1610"/>
                        </a:cubicBezTo>
                        <a:cubicBezTo>
                          <a:pt x="2308" y="1610"/>
                          <a:pt x="2341" y="1617"/>
                          <a:pt x="2373" y="1623"/>
                        </a:cubicBezTo>
                        <a:cubicBezTo>
                          <a:pt x="2406" y="1630"/>
                          <a:pt x="2432" y="1636"/>
                          <a:pt x="2464" y="1650"/>
                        </a:cubicBezTo>
                        <a:cubicBezTo>
                          <a:pt x="2458" y="1636"/>
                          <a:pt x="2445" y="1623"/>
                          <a:pt x="2438" y="1617"/>
                        </a:cubicBezTo>
                        <a:lnTo>
                          <a:pt x="2497" y="1617"/>
                        </a:lnTo>
                        <a:cubicBezTo>
                          <a:pt x="2895" y="1617"/>
                          <a:pt x="3201" y="1721"/>
                          <a:pt x="3423" y="1930"/>
                        </a:cubicBezTo>
                        <a:cubicBezTo>
                          <a:pt x="3546" y="2047"/>
                          <a:pt x="3644" y="2197"/>
                          <a:pt x="3709" y="2353"/>
                        </a:cubicBezTo>
                        <a:cubicBezTo>
                          <a:pt x="3742" y="2393"/>
                          <a:pt x="3937" y="3083"/>
                          <a:pt x="3905" y="3383"/>
                        </a:cubicBezTo>
                        <a:cubicBezTo>
                          <a:pt x="3911" y="3637"/>
                          <a:pt x="3911" y="3911"/>
                          <a:pt x="3905" y="4185"/>
                        </a:cubicBezTo>
                        <a:cubicBezTo>
                          <a:pt x="3892" y="4706"/>
                          <a:pt x="3683" y="5045"/>
                          <a:pt x="3292" y="5162"/>
                        </a:cubicBezTo>
                        <a:cubicBezTo>
                          <a:pt x="3169" y="5203"/>
                          <a:pt x="3041" y="5229"/>
                          <a:pt x="2908" y="5229"/>
                        </a:cubicBezTo>
                        <a:cubicBezTo>
                          <a:pt x="2893" y="5229"/>
                          <a:pt x="2877" y="5228"/>
                          <a:pt x="2862" y="5228"/>
                        </a:cubicBezTo>
                        <a:cubicBezTo>
                          <a:pt x="2842" y="5228"/>
                          <a:pt x="2823" y="5234"/>
                          <a:pt x="2803" y="5234"/>
                        </a:cubicBezTo>
                        <a:cubicBezTo>
                          <a:pt x="2601" y="5234"/>
                          <a:pt x="2060" y="5110"/>
                          <a:pt x="1852" y="5039"/>
                        </a:cubicBezTo>
                        <a:cubicBezTo>
                          <a:pt x="157" y="4478"/>
                          <a:pt x="177" y="3311"/>
                          <a:pt x="177" y="2810"/>
                        </a:cubicBezTo>
                        <a:cubicBezTo>
                          <a:pt x="190" y="1852"/>
                          <a:pt x="789" y="1461"/>
                          <a:pt x="816" y="1447"/>
                        </a:cubicBezTo>
                        <a:cubicBezTo>
                          <a:pt x="842" y="1434"/>
                          <a:pt x="855" y="1408"/>
                          <a:pt x="855" y="1382"/>
                        </a:cubicBezTo>
                        <a:cubicBezTo>
                          <a:pt x="868" y="718"/>
                          <a:pt x="1389" y="405"/>
                          <a:pt x="1826" y="261"/>
                        </a:cubicBezTo>
                        <a:cubicBezTo>
                          <a:pt x="1909" y="236"/>
                          <a:pt x="1992" y="210"/>
                          <a:pt x="2081" y="191"/>
                        </a:cubicBezTo>
                        <a:close/>
                        <a:moveTo>
                          <a:pt x="2157" y="7"/>
                        </a:moveTo>
                        <a:lnTo>
                          <a:pt x="2047" y="33"/>
                        </a:lnTo>
                        <a:cubicBezTo>
                          <a:pt x="1956" y="53"/>
                          <a:pt x="1865" y="79"/>
                          <a:pt x="1774" y="111"/>
                        </a:cubicBezTo>
                        <a:cubicBezTo>
                          <a:pt x="1102" y="333"/>
                          <a:pt x="724" y="763"/>
                          <a:pt x="692" y="1337"/>
                        </a:cubicBezTo>
                        <a:cubicBezTo>
                          <a:pt x="542" y="1441"/>
                          <a:pt x="27" y="1891"/>
                          <a:pt x="14" y="2810"/>
                        </a:cubicBezTo>
                        <a:cubicBezTo>
                          <a:pt x="14" y="3298"/>
                          <a:pt x="1" y="4602"/>
                          <a:pt x="1800" y="5195"/>
                        </a:cubicBezTo>
                        <a:cubicBezTo>
                          <a:pt x="2015" y="5267"/>
                          <a:pt x="2575" y="5397"/>
                          <a:pt x="2803" y="5397"/>
                        </a:cubicBezTo>
                        <a:cubicBezTo>
                          <a:pt x="2829" y="5397"/>
                          <a:pt x="2856" y="5391"/>
                          <a:pt x="2882" y="5391"/>
                        </a:cubicBezTo>
                        <a:cubicBezTo>
                          <a:pt x="3045" y="5391"/>
                          <a:pt x="3201" y="5371"/>
                          <a:pt x="3351" y="5319"/>
                        </a:cubicBezTo>
                        <a:cubicBezTo>
                          <a:pt x="3670" y="5221"/>
                          <a:pt x="4048" y="4947"/>
                          <a:pt x="4068" y="4191"/>
                        </a:cubicBezTo>
                        <a:cubicBezTo>
                          <a:pt x="4074" y="3963"/>
                          <a:pt x="4081" y="3670"/>
                          <a:pt x="4068" y="3383"/>
                        </a:cubicBezTo>
                        <a:cubicBezTo>
                          <a:pt x="4094" y="3096"/>
                          <a:pt x="3950" y="2471"/>
                          <a:pt x="3859" y="2288"/>
                        </a:cubicBezTo>
                        <a:cubicBezTo>
                          <a:pt x="3788" y="2112"/>
                          <a:pt x="3677" y="1949"/>
                          <a:pt x="3533" y="1812"/>
                        </a:cubicBezTo>
                        <a:cubicBezTo>
                          <a:pt x="3279" y="1571"/>
                          <a:pt x="2940" y="1454"/>
                          <a:pt x="2497" y="1454"/>
                        </a:cubicBezTo>
                        <a:lnTo>
                          <a:pt x="2367" y="1454"/>
                        </a:lnTo>
                        <a:cubicBezTo>
                          <a:pt x="2334" y="1447"/>
                          <a:pt x="2302" y="1447"/>
                          <a:pt x="2275" y="1447"/>
                        </a:cubicBezTo>
                        <a:lnTo>
                          <a:pt x="2223" y="1447"/>
                        </a:lnTo>
                        <a:cubicBezTo>
                          <a:pt x="2126" y="1421"/>
                          <a:pt x="1865" y="1330"/>
                          <a:pt x="1884" y="1096"/>
                        </a:cubicBezTo>
                        <a:cubicBezTo>
                          <a:pt x="1904" y="867"/>
                          <a:pt x="2256" y="698"/>
                          <a:pt x="2367" y="646"/>
                        </a:cubicBezTo>
                        <a:lnTo>
                          <a:pt x="2549" y="568"/>
                        </a:lnTo>
                        <a:lnTo>
                          <a:pt x="2432" y="405"/>
                        </a:lnTo>
                        <a:lnTo>
                          <a:pt x="2217" y="92"/>
                        </a:lnTo>
                        <a:lnTo>
                          <a:pt x="2157" y="7"/>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571" name="Google Shape;19571;p86"/>
              <p:cNvSpPr/>
              <p:nvPr/>
            </p:nvSpPr>
            <p:spPr>
              <a:xfrm>
                <a:off x="1992394" y="1542757"/>
                <a:ext cx="406964" cy="325163"/>
              </a:xfrm>
              <a:custGeom>
                <a:rect b="b" l="l" r="r" t="t"/>
                <a:pathLst>
                  <a:path extrusionOk="0" h="12879" w="16119">
                    <a:moveTo>
                      <a:pt x="1011" y="8740"/>
                    </a:moveTo>
                    <a:cubicBezTo>
                      <a:pt x="1013" y="8829"/>
                      <a:pt x="1032" y="8962"/>
                      <a:pt x="1064" y="9126"/>
                    </a:cubicBezTo>
                    <a:lnTo>
                      <a:pt x="1064" y="9126"/>
                    </a:lnTo>
                    <a:cubicBezTo>
                      <a:pt x="1038" y="8982"/>
                      <a:pt x="1020" y="8852"/>
                      <a:pt x="1011" y="8740"/>
                    </a:cubicBezTo>
                    <a:close/>
                    <a:moveTo>
                      <a:pt x="8536" y="0"/>
                    </a:moveTo>
                    <a:cubicBezTo>
                      <a:pt x="7384" y="0"/>
                      <a:pt x="6105" y="274"/>
                      <a:pt x="4707" y="906"/>
                    </a:cubicBezTo>
                    <a:cubicBezTo>
                      <a:pt x="1" y="3031"/>
                      <a:pt x="1011" y="8740"/>
                      <a:pt x="1011" y="8740"/>
                    </a:cubicBezTo>
                    <a:cubicBezTo>
                      <a:pt x="953" y="6113"/>
                      <a:pt x="4048" y="3448"/>
                      <a:pt x="4048" y="3448"/>
                    </a:cubicBezTo>
                    <a:cubicBezTo>
                      <a:pt x="6232" y="4790"/>
                      <a:pt x="13544" y="6504"/>
                      <a:pt x="14216" y="6726"/>
                    </a:cubicBezTo>
                    <a:cubicBezTo>
                      <a:pt x="14559" y="6841"/>
                      <a:pt x="14775" y="11975"/>
                      <a:pt x="14754" y="12635"/>
                    </a:cubicBezTo>
                    <a:lnTo>
                      <a:pt x="14754" y="12635"/>
                    </a:lnTo>
                    <a:lnTo>
                      <a:pt x="15206" y="9548"/>
                    </a:lnTo>
                    <a:cubicBezTo>
                      <a:pt x="15206" y="9548"/>
                      <a:pt x="16119" y="6166"/>
                      <a:pt x="14444" y="3441"/>
                    </a:cubicBezTo>
                    <a:cubicBezTo>
                      <a:pt x="13263" y="1523"/>
                      <a:pt x="11255" y="0"/>
                      <a:pt x="8536" y="0"/>
                    </a:cubicBezTo>
                    <a:close/>
                    <a:moveTo>
                      <a:pt x="14754" y="12635"/>
                    </a:moveTo>
                    <a:lnTo>
                      <a:pt x="14744" y="12703"/>
                    </a:lnTo>
                    <a:cubicBezTo>
                      <a:pt x="14744" y="12704"/>
                      <a:pt x="14745" y="12705"/>
                      <a:pt x="14746" y="12705"/>
                    </a:cubicBezTo>
                    <a:cubicBezTo>
                      <a:pt x="14750" y="12705"/>
                      <a:pt x="14752" y="12681"/>
                      <a:pt x="14754" y="12635"/>
                    </a:cubicBezTo>
                    <a:close/>
                    <a:moveTo>
                      <a:pt x="1064" y="9126"/>
                    </a:moveTo>
                    <a:cubicBezTo>
                      <a:pt x="1293" y="10432"/>
                      <a:pt x="2113" y="12879"/>
                      <a:pt x="2113" y="12879"/>
                    </a:cubicBezTo>
                    <a:cubicBezTo>
                      <a:pt x="2113" y="12879"/>
                      <a:pt x="1283" y="10256"/>
                      <a:pt x="1064" y="9126"/>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572" name="Google Shape;19572;p86"/>
          <p:cNvGrpSpPr/>
          <p:nvPr/>
        </p:nvGrpSpPr>
        <p:grpSpPr>
          <a:xfrm>
            <a:off x="2939074" y="1542757"/>
            <a:ext cx="557541" cy="1310345"/>
            <a:chOff x="2939074" y="1542757"/>
            <a:chExt cx="557541" cy="1310345"/>
          </a:xfrm>
        </p:grpSpPr>
        <p:sp>
          <p:nvSpPr>
            <p:cNvPr id="19573" name="Google Shape;19573;p86"/>
            <p:cNvSpPr/>
            <p:nvPr/>
          </p:nvSpPr>
          <p:spPr>
            <a:xfrm>
              <a:off x="2988761" y="2803693"/>
              <a:ext cx="457485" cy="49409"/>
            </a:xfrm>
            <a:custGeom>
              <a:rect b="b" l="l" r="r" t="t"/>
              <a:pathLst>
                <a:path extrusionOk="0" h="1957" w="18120">
                  <a:moveTo>
                    <a:pt x="9060" y="1"/>
                  </a:moveTo>
                  <a:cubicBezTo>
                    <a:pt x="4061" y="1"/>
                    <a:pt x="1" y="437"/>
                    <a:pt x="1" y="978"/>
                  </a:cubicBezTo>
                  <a:cubicBezTo>
                    <a:pt x="1" y="1519"/>
                    <a:pt x="4061" y="1956"/>
                    <a:pt x="9060" y="1956"/>
                  </a:cubicBezTo>
                  <a:cubicBezTo>
                    <a:pt x="14066" y="1956"/>
                    <a:pt x="18120" y="1519"/>
                    <a:pt x="18120" y="978"/>
                  </a:cubicBezTo>
                  <a:cubicBezTo>
                    <a:pt x="18120" y="437"/>
                    <a:pt x="14066" y="1"/>
                    <a:pt x="9060"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74" name="Google Shape;19574;p86"/>
            <p:cNvGrpSpPr/>
            <p:nvPr/>
          </p:nvGrpSpPr>
          <p:grpSpPr>
            <a:xfrm>
              <a:off x="2939074" y="1542757"/>
              <a:ext cx="557541" cy="1277423"/>
              <a:chOff x="2939074" y="1542757"/>
              <a:chExt cx="557541" cy="1277423"/>
            </a:xfrm>
          </p:grpSpPr>
          <p:sp>
            <p:nvSpPr>
              <p:cNvPr id="19575" name="Google Shape;19575;p86"/>
              <p:cNvSpPr/>
              <p:nvPr/>
            </p:nvSpPr>
            <p:spPr>
              <a:xfrm>
                <a:off x="3032035" y="1674397"/>
                <a:ext cx="366821" cy="342104"/>
              </a:xfrm>
              <a:custGeom>
                <a:rect b="b" l="l" r="r" t="t"/>
                <a:pathLst>
                  <a:path extrusionOk="0" h="13550" w="14529">
                    <a:moveTo>
                      <a:pt x="2158" y="0"/>
                    </a:moveTo>
                    <a:cubicBezTo>
                      <a:pt x="966" y="0"/>
                      <a:pt x="1" y="958"/>
                      <a:pt x="1" y="2157"/>
                    </a:cubicBezTo>
                    <a:lnTo>
                      <a:pt x="1" y="11393"/>
                    </a:lnTo>
                    <a:cubicBezTo>
                      <a:pt x="1" y="12585"/>
                      <a:pt x="966" y="13550"/>
                      <a:pt x="2158" y="13550"/>
                    </a:cubicBezTo>
                    <a:lnTo>
                      <a:pt x="12378" y="13550"/>
                    </a:lnTo>
                    <a:cubicBezTo>
                      <a:pt x="13571" y="13550"/>
                      <a:pt x="14529" y="12585"/>
                      <a:pt x="14529" y="11393"/>
                    </a:cubicBezTo>
                    <a:lnTo>
                      <a:pt x="14529" y="2157"/>
                    </a:lnTo>
                    <a:cubicBezTo>
                      <a:pt x="14529" y="958"/>
                      <a:pt x="13571" y="0"/>
                      <a:pt x="1237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76" name="Google Shape;19576;p86"/>
              <p:cNvGrpSpPr/>
              <p:nvPr/>
            </p:nvGrpSpPr>
            <p:grpSpPr>
              <a:xfrm>
                <a:off x="2939074" y="1547529"/>
                <a:ext cx="557541" cy="1272651"/>
                <a:chOff x="2939074" y="1547529"/>
                <a:chExt cx="557541" cy="1272651"/>
              </a:xfrm>
            </p:grpSpPr>
            <p:sp>
              <p:nvSpPr>
                <p:cNvPr id="19577" name="Google Shape;19577;p86"/>
                <p:cNvSpPr/>
                <p:nvPr/>
              </p:nvSpPr>
              <p:spPr>
                <a:xfrm>
                  <a:off x="2939074" y="1547529"/>
                  <a:ext cx="557541" cy="1272651"/>
                </a:xfrm>
                <a:custGeom>
                  <a:rect b="b" l="l" r="r" t="t"/>
                  <a:pathLst>
                    <a:path extrusionOk="0" h="50407" w="22083">
                      <a:moveTo>
                        <a:pt x="11035" y="0"/>
                      </a:moveTo>
                      <a:cubicBezTo>
                        <a:pt x="7053" y="0"/>
                        <a:pt x="3833" y="3226"/>
                        <a:pt x="3833" y="7202"/>
                      </a:cubicBezTo>
                      <a:lnTo>
                        <a:pt x="3833" y="7208"/>
                      </a:lnTo>
                      <a:cubicBezTo>
                        <a:pt x="3807" y="7208"/>
                        <a:pt x="3787" y="7202"/>
                        <a:pt x="3768" y="7202"/>
                      </a:cubicBezTo>
                      <a:cubicBezTo>
                        <a:pt x="3764" y="7202"/>
                        <a:pt x="3761" y="7202"/>
                        <a:pt x="3757" y="7202"/>
                      </a:cubicBezTo>
                      <a:cubicBezTo>
                        <a:pt x="3091" y="7202"/>
                        <a:pt x="2589" y="7811"/>
                        <a:pt x="2718" y="8466"/>
                      </a:cubicBezTo>
                      <a:cubicBezTo>
                        <a:pt x="2815" y="8983"/>
                        <a:pt x="3269" y="9322"/>
                        <a:pt x="3759" y="9322"/>
                      </a:cubicBezTo>
                      <a:cubicBezTo>
                        <a:pt x="3894" y="9322"/>
                        <a:pt x="4032" y="9297"/>
                        <a:pt x="4165" y="9242"/>
                      </a:cubicBezTo>
                      <a:cubicBezTo>
                        <a:pt x="4921" y="11543"/>
                        <a:pt x="6896" y="13367"/>
                        <a:pt x="9073" y="14078"/>
                      </a:cubicBezTo>
                      <a:lnTo>
                        <a:pt x="9073" y="16124"/>
                      </a:lnTo>
                      <a:lnTo>
                        <a:pt x="6864" y="16124"/>
                      </a:lnTo>
                      <a:cubicBezTo>
                        <a:pt x="6864" y="16124"/>
                        <a:pt x="6857" y="16170"/>
                        <a:pt x="6837" y="16183"/>
                      </a:cubicBezTo>
                      <a:cubicBezTo>
                        <a:pt x="6257" y="16183"/>
                        <a:pt x="5743" y="16561"/>
                        <a:pt x="5560" y="17109"/>
                      </a:cubicBezTo>
                      <a:lnTo>
                        <a:pt x="235" y="32861"/>
                      </a:lnTo>
                      <a:cubicBezTo>
                        <a:pt x="1" y="33559"/>
                        <a:pt x="372" y="34308"/>
                        <a:pt x="1069" y="34543"/>
                      </a:cubicBezTo>
                      <a:cubicBezTo>
                        <a:pt x="1208" y="34588"/>
                        <a:pt x="1350" y="34610"/>
                        <a:pt x="1489" y="34610"/>
                      </a:cubicBezTo>
                      <a:cubicBezTo>
                        <a:pt x="2047" y="34610"/>
                        <a:pt x="2568" y="34261"/>
                        <a:pt x="2751" y="33702"/>
                      </a:cubicBezTo>
                      <a:lnTo>
                        <a:pt x="2927" y="33187"/>
                      </a:lnTo>
                      <a:lnTo>
                        <a:pt x="3507" y="33428"/>
                      </a:lnTo>
                      <a:cubicBezTo>
                        <a:pt x="3507" y="33428"/>
                        <a:pt x="4015" y="32412"/>
                        <a:pt x="3468" y="31577"/>
                      </a:cubicBezTo>
                      <a:lnTo>
                        <a:pt x="6733" y="21918"/>
                      </a:lnTo>
                      <a:lnTo>
                        <a:pt x="6733" y="21918"/>
                      </a:lnTo>
                      <a:cubicBezTo>
                        <a:pt x="6733" y="27699"/>
                        <a:pt x="5951" y="29166"/>
                        <a:pt x="5951" y="32360"/>
                      </a:cubicBezTo>
                      <a:cubicBezTo>
                        <a:pt x="5951" y="35560"/>
                        <a:pt x="7861" y="48490"/>
                        <a:pt x="7861" y="48490"/>
                      </a:cubicBezTo>
                      <a:lnTo>
                        <a:pt x="5554" y="50407"/>
                      </a:lnTo>
                      <a:lnTo>
                        <a:pt x="10018" y="50407"/>
                      </a:lnTo>
                      <a:lnTo>
                        <a:pt x="10761" y="31630"/>
                      </a:lnTo>
                      <a:lnTo>
                        <a:pt x="11146" y="31630"/>
                      </a:lnTo>
                      <a:lnTo>
                        <a:pt x="11889" y="50407"/>
                      </a:lnTo>
                      <a:lnTo>
                        <a:pt x="16353" y="50407"/>
                      </a:lnTo>
                      <a:lnTo>
                        <a:pt x="14046" y="48497"/>
                      </a:lnTo>
                      <a:cubicBezTo>
                        <a:pt x="14046" y="48497"/>
                        <a:pt x="15949" y="34171"/>
                        <a:pt x="15949" y="31590"/>
                      </a:cubicBezTo>
                      <a:cubicBezTo>
                        <a:pt x="15949" y="29003"/>
                        <a:pt x="15291" y="27680"/>
                        <a:pt x="15291" y="21821"/>
                      </a:cubicBezTo>
                      <a:lnTo>
                        <a:pt x="15291" y="21821"/>
                      </a:lnTo>
                      <a:lnTo>
                        <a:pt x="18595" y="31584"/>
                      </a:lnTo>
                      <a:cubicBezTo>
                        <a:pt x="18048" y="32418"/>
                        <a:pt x="18556" y="33435"/>
                        <a:pt x="18556" y="33435"/>
                      </a:cubicBezTo>
                      <a:lnTo>
                        <a:pt x="19136" y="33187"/>
                      </a:lnTo>
                      <a:lnTo>
                        <a:pt x="19306" y="33709"/>
                      </a:lnTo>
                      <a:cubicBezTo>
                        <a:pt x="19484" y="34280"/>
                        <a:pt x="20013" y="34650"/>
                        <a:pt x="20579" y="34650"/>
                      </a:cubicBezTo>
                      <a:cubicBezTo>
                        <a:pt x="20717" y="34650"/>
                        <a:pt x="20856" y="34628"/>
                        <a:pt x="20994" y="34582"/>
                      </a:cubicBezTo>
                      <a:cubicBezTo>
                        <a:pt x="21704" y="34347"/>
                        <a:pt x="22082" y="33578"/>
                        <a:pt x="21828" y="32874"/>
                      </a:cubicBezTo>
                      <a:lnTo>
                        <a:pt x="21828" y="32868"/>
                      </a:lnTo>
                      <a:lnTo>
                        <a:pt x="16503" y="17128"/>
                      </a:lnTo>
                      <a:cubicBezTo>
                        <a:pt x="16334" y="16613"/>
                        <a:pt x="15877" y="16242"/>
                        <a:pt x="15336" y="16190"/>
                      </a:cubicBezTo>
                      <a:cubicBezTo>
                        <a:pt x="15323" y="16170"/>
                        <a:pt x="15310" y="16150"/>
                        <a:pt x="15304" y="16131"/>
                      </a:cubicBezTo>
                      <a:lnTo>
                        <a:pt x="12827" y="16131"/>
                      </a:lnTo>
                      <a:lnTo>
                        <a:pt x="12827" y="14130"/>
                      </a:lnTo>
                      <a:cubicBezTo>
                        <a:pt x="15050" y="13459"/>
                        <a:pt x="17096" y="11621"/>
                        <a:pt x="17885" y="9281"/>
                      </a:cubicBezTo>
                      <a:cubicBezTo>
                        <a:pt x="17969" y="9301"/>
                        <a:pt x="18054" y="9314"/>
                        <a:pt x="18139" y="9314"/>
                      </a:cubicBezTo>
                      <a:cubicBezTo>
                        <a:pt x="18706" y="9314"/>
                        <a:pt x="19169" y="8870"/>
                        <a:pt x="19195" y="8310"/>
                      </a:cubicBezTo>
                      <a:cubicBezTo>
                        <a:pt x="19214" y="7743"/>
                        <a:pt x="18797" y="7261"/>
                        <a:pt x="18230" y="7208"/>
                      </a:cubicBezTo>
                      <a:lnTo>
                        <a:pt x="18230" y="7202"/>
                      </a:lnTo>
                      <a:cubicBezTo>
                        <a:pt x="18230" y="3226"/>
                        <a:pt x="15011" y="0"/>
                        <a:pt x="1103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78" name="Google Shape;19578;p86"/>
                <p:cNvGrpSpPr/>
                <p:nvPr/>
              </p:nvGrpSpPr>
              <p:grpSpPr>
                <a:xfrm>
                  <a:off x="2977425" y="1655184"/>
                  <a:ext cx="476218" cy="1085365"/>
                  <a:chOff x="2977425" y="1655184"/>
                  <a:chExt cx="476218" cy="1085365"/>
                </a:xfrm>
              </p:grpSpPr>
              <p:sp>
                <p:nvSpPr>
                  <p:cNvPr id="19579" name="Google Shape;19579;p86"/>
                  <p:cNvSpPr/>
                  <p:nvPr/>
                </p:nvSpPr>
                <p:spPr>
                  <a:xfrm>
                    <a:off x="2977425" y="2207549"/>
                    <a:ext cx="65871" cy="115179"/>
                  </a:xfrm>
                  <a:custGeom>
                    <a:rect b="b" l="l" r="r" t="t"/>
                    <a:pathLst>
                      <a:path extrusionOk="0" h="4562" w="2609">
                        <a:moveTo>
                          <a:pt x="2183" y="0"/>
                        </a:moveTo>
                        <a:cubicBezTo>
                          <a:pt x="2148" y="0"/>
                          <a:pt x="2111" y="6"/>
                          <a:pt x="2073" y="19"/>
                        </a:cubicBezTo>
                        <a:cubicBezTo>
                          <a:pt x="430" y="573"/>
                          <a:pt x="0" y="3030"/>
                          <a:pt x="72" y="4510"/>
                        </a:cubicBezTo>
                        <a:cubicBezTo>
                          <a:pt x="76" y="4542"/>
                          <a:pt x="102" y="4562"/>
                          <a:pt x="127" y="4562"/>
                        </a:cubicBezTo>
                        <a:cubicBezTo>
                          <a:pt x="144" y="4562"/>
                          <a:pt x="159" y="4554"/>
                          <a:pt x="170" y="4536"/>
                        </a:cubicBezTo>
                        <a:cubicBezTo>
                          <a:pt x="515" y="3923"/>
                          <a:pt x="730" y="3272"/>
                          <a:pt x="984" y="2613"/>
                        </a:cubicBezTo>
                        <a:cubicBezTo>
                          <a:pt x="1317" y="1746"/>
                          <a:pt x="1799" y="1251"/>
                          <a:pt x="2412" y="593"/>
                        </a:cubicBezTo>
                        <a:cubicBezTo>
                          <a:pt x="2608" y="379"/>
                          <a:pt x="2461" y="0"/>
                          <a:pt x="21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86"/>
                  <p:cNvSpPr/>
                  <p:nvPr/>
                </p:nvSpPr>
                <p:spPr>
                  <a:xfrm>
                    <a:off x="3000198" y="2248172"/>
                    <a:ext cx="38124" cy="63422"/>
                  </a:xfrm>
                  <a:custGeom>
                    <a:rect b="b" l="l" r="r" t="t"/>
                    <a:pathLst>
                      <a:path extrusionOk="0" h="2512" w="1510">
                        <a:moveTo>
                          <a:pt x="1257" y="1"/>
                        </a:moveTo>
                        <a:cubicBezTo>
                          <a:pt x="1226" y="1"/>
                          <a:pt x="1194" y="11"/>
                          <a:pt x="1164" y="33"/>
                        </a:cubicBezTo>
                        <a:cubicBezTo>
                          <a:pt x="845" y="274"/>
                          <a:pt x="695" y="633"/>
                          <a:pt x="545" y="985"/>
                        </a:cubicBezTo>
                        <a:cubicBezTo>
                          <a:pt x="356" y="1408"/>
                          <a:pt x="187" y="1845"/>
                          <a:pt x="37" y="2288"/>
                        </a:cubicBezTo>
                        <a:cubicBezTo>
                          <a:pt x="1" y="2396"/>
                          <a:pt x="102" y="2512"/>
                          <a:pt x="207" y="2512"/>
                        </a:cubicBezTo>
                        <a:cubicBezTo>
                          <a:pt x="236" y="2512"/>
                          <a:pt x="264" y="2503"/>
                          <a:pt x="291" y="2484"/>
                        </a:cubicBezTo>
                        <a:cubicBezTo>
                          <a:pt x="643" y="2230"/>
                          <a:pt x="923" y="1884"/>
                          <a:pt x="1106" y="1487"/>
                        </a:cubicBezTo>
                        <a:cubicBezTo>
                          <a:pt x="1288" y="1096"/>
                          <a:pt x="1510" y="652"/>
                          <a:pt x="1464" y="209"/>
                        </a:cubicBezTo>
                        <a:cubicBezTo>
                          <a:pt x="1454" y="109"/>
                          <a:pt x="1359" y="1"/>
                          <a:pt x="12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86"/>
                  <p:cNvSpPr/>
                  <p:nvPr/>
                </p:nvSpPr>
                <p:spPr>
                  <a:xfrm>
                    <a:off x="3035772" y="2078231"/>
                    <a:ext cx="68698" cy="102581"/>
                  </a:xfrm>
                  <a:custGeom>
                    <a:rect b="b" l="l" r="r" t="t"/>
                    <a:pathLst>
                      <a:path extrusionOk="0" h="4063" w="2721">
                        <a:moveTo>
                          <a:pt x="1730" y="0"/>
                        </a:moveTo>
                        <a:cubicBezTo>
                          <a:pt x="1354" y="0"/>
                          <a:pt x="1057" y="265"/>
                          <a:pt x="915" y="625"/>
                        </a:cubicBezTo>
                        <a:cubicBezTo>
                          <a:pt x="557" y="1524"/>
                          <a:pt x="146" y="2554"/>
                          <a:pt x="35" y="3512"/>
                        </a:cubicBezTo>
                        <a:cubicBezTo>
                          <a:pt x="1" y="3825"/>
                          <a:pt x="314" y="4062"/>
                          <a:pt x="609" y="4062"/>
                        </a:cubicBezTo>
                        <a:cubicBezTo>
                          <a:pt x="702" y="4062"/>
                          <a:pt x="792" y="4039"/>
                          <a:pt x="870" y="3988"/>
                        </a:cubicBezTo>
                        <a:cubicBezTo>
                          <a:pt x="1802" y="3362"/>
                          <a:pt x="2173" y="2085"/>
                          <a:pt x="2551" y="1081"/>
                        </a:cubicBezTo>
                        <a:cubicBezTo>
                          <a:pt x="2721" y="644"/>
                          <a:pt x="2375" y="149"/>
                          <a:pt x="1958" y="32"/>
                        </a:cubicBezTo>
                        <a:cubicBezTo>
                          <a:pt x="1880" y="10"/>
                          <a:pt x="1804" y="0"/>
                          <a:pt x="17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86"/>
                  <p:cNvSpPr/>
                  <p:nvPr/>
                </p:nvSpPr>
                <p:spPr>
                  <a:xfrm>
                    <a:off x="3082934" y="1960300"/>
                    <a:ext cx="73546" cy="79100"/>
                  </a:xfrm>
                  <a:custGeom>
                    <a:rect b="b" l="l" r="r" t="t"/>
                    <a:pathLst>
                      <a:path extrusionOk="0" h="3133" w="2913">
                        <a:moveTo>
                          <a:pt x="1955" y="1"/>
                        </a:moveTo>
                        <a:cubicBezTo>
                          <a:pt x="1392" y="1"/>
                          <a:pt x="788" y="419"/>
                          <a:pt x="494" y="864"/>
                        </a:cubicBezTo>
                        <a:cubicBezTo>
                          <a:pt x="266" y="1209"/>
                          <a:pt x="273" y="1535"/>
                          <a:pt x="181" y="1913"/>
                        </a:cubicBezTo>
                        <a:cubicBezTo>
                          <a:pt x="103" y="2259"/>
                          <a:pt x="51" y="2610"/>
                          <a:pt x="12" y="2962"/>
                        </a:cubicBezTo>
                        <a:cubicBezTo>
                          <a:pt x="0" y="3069"/>
                          <a:pt x="96" y="3133"/>
                          <a:pt x="191" y="3133"/>
                        </a:cubicBezTo>
                        <a:cubicBezTo>
                          <a:pt x="253" y="3133"/>
                          <a:pt x="314" y="3106"/>
                          <a:pt x="344" y="3047"/>
                        </a:cubicBezTo>
                        <a:cubicBezTo>
                          <a:pt x="468" y="2819"/>
                          <a:pt x="572" y="2578"/>
                          <a:pt x="683" y="2343"/>
                        </a:cubicBezTo>
                        <a:cubicBezTo>
                          <a:pt x="807" y="2102"/>
                          <a:pt x="983" y="1939"/>
                          <a:pt x="1153" y="1724"/>
                        </a:cubicBezTo>
                        <a:cubicBezTo>
                          <a:pt x="1276" y="1555"/>
                          <a:pt x="1446" y="1424"/>
                          <a:pt x="1628" y="1333"/>
                        </a:cubicBezTo>
                        <a:cubicBezTo>
                          <a:pt x="1948" y="1209"/>
                          <a:pt x="2261" y="1307"/>
                          <a:pt x="2573" y="1118"/>
                        </a:cubicBezTo>
                        <a:cubicBezTo>
                          <a:pt x="2860" y="949"/>
                          <a:pt x="2912" y="551"/>
                          <a:pt x="2678" y="310"/>
                        </a:cubicBezTo>
                        <a:cubicBezTo>
                          <a:pt x="2469" y="91"/>
                          <a:pt x="2216" y="1"/>
                          <a:pt x="19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86"/>
                  <p:cNvSpPr/>
                  <p:nvPr/>
                </p:nvSpPr>
                <p:spPr>
                  <a:xfrm>
                    <a:off x="3114494" y="2001327"/>
                    <a:ext cx="113992" cy="97481"/>
                  </a:xfrm>
                  <a:custGeom>
                    <a:rect b="b" l="l" r="r" t="t"/>
                    <a:pathLst>
                      <a:path extrusionOk="0" h="3861" w="4515">
                        <a:moveTo>
                          <a:pt x="2398" y="0"/>
                        </a:moveTo>
                        <a:cubicBezTo>
                          <a:pt x="2353" y="0"/>
                          <a:pt x="2308" y="3"/>
                          <a:pt x="2262" y="8"/>
                        </a:cubicBezTo>
                        <a:cubicBezTo>
                          <a:pt x="1415" y="93"/>
                          <a:pt x="548" y="607"/>
                          <a:pt x="365" y="875"/>
                        </a:cubicBezTo>
                        <a:cubicBezTo>
                          <a:pt x="0" y="1409"/>
                          <a:pt x="131" y="2015"/>
                          <a:pt x="372" y="2569"/>
                        </a:cubicBezTo>
                        <a:cubicBezTo>
                          <a:pt x="714" y="3336"/>
                          <a:pt x="1496" y="3861"/>
                          <a:pt x="2279" y="3861"/>
                        </a:cubicBezTo>
                        <a:cubicBezTo>
                          <a:pt x="2675" y="3861"/>
                          <a:pt x="3070" y="3727"/>
                          <a:pt x="3409" y="3423"/>
                        </a:cubicBezTo>
                        <a:cubicBezTo>
                          <a:pt x="4514" y="2419"/>
                          <a:pt x="3802" y="0"/>
                          <a:pt x="23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86"/>
                  <p:cNvSpPr/>
                  <p:nvPr/>
                </p:nvSpPr>
                <p:spPr>
                  <a:xfrm>
                    <a:off x="3164383" y="1962345"/>
                    <a:ext cx="34968" cy="27520"/>
                  </a:xfrm>
                  <a:custGeom>
                    <a:rect b="b" l="l" r="r" t="t"/>
                    <a:pathLst>
                      <a:path extrusionOk="0" h="1090" w="1385">
                        <a:moveTo>
                          <a:pt x="393" y="0"/>
                        </a:moveTo>
                        <a:cubicBezTo>
                          <a:pt x="192" y="0"/>
                          <a:pt x="0" y="200"/>
                          <a:pt x="51" y="405"/>
                        </a:cubicBezTo>
                        <a:cubicBezTo>
                          <a:pt x="19" y="522"/>
                          <a:pt x="12" y="639"/>
                          <a:pt x="12" y="757"/>
                        </a:cubicBezTo>
                        <a:cubicBezTo>
                          <a:pt x="12" y="887"/>
                          <a:pt x="103" y="1004"/>
                          <a:pt x="227" y="1037"/>
                        </a:cubicBezTo>
                        <a:cubicBezTo>
                          <a:pt x="475" y="1070"/>
                          <a:pt x="716" y="1083"/>
                          <a:pt x="964" y="1089"/>
                        </a:cubicBezTo>
                        <a:cubicBezTo>
                          <a:pt x="969" y="1089"/>
                          <a:pt x="974" y="1089"/>
                          <a:pt x="979" y="1089"/>
                        </a:cubicBezTo>
                        <a:cubicBezTo>
                          <a:pt x="1274" y="1089"/>
                          <a:pt x="1384" y="721"/>
                          <a:pt x="1198" y="522"/>
                        </a:cubicBezTo>
                        <a:cubicBezTo>
                          <a:pt x="1101" y="418"/>
                          <a:pt x="990" y="333"/>
                          <a:pt x="872" y="255"/>
                        </a:cubicBezTo>
                        <a:cubicBezTo>
                          <a:pt x="729" y="164"/>
                          <a:pt x="644" y="66"/>
                          <a:pt x="481" y="14"/>
                        </a:cubicBezTo>
                        <a:cubicBezTo>
                          <a:pt x="452" y="5"/>
                          <a:pt x="423" y="0"/>
                          <a:pt x="3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86"/>
                  <p:cNvSpPr/>
                  <p:nvPr/>
                </p:nvSpPr>
                <p:spPr>
                  <a:xfrm>
                    <a:off x="3180794" y="1922782"/>
                    <a:ext cx="36407" cy="56504"/>
                  </a:xfrm>
                  <a:custGeom>
                    <a:rect b="b" l="l" r="r" t="t"/>
                    <a:pathLst>
                      <a:path extrusionOk="0" h="2238" w="1442">
                        <a:moveTo>
                          <a:pt x="235" y="0"/>
                        </a:moveTo>
                        <a:cubicBezTo>
                          <a:pt x="220" y="0"/>
                          <a:pt x="204" y="11"/>
                          <a:pt x="196" y="30"/>
                        </a:cubicBezTo>
                        <a:lnTo>
                          <a:pt x="196" y="43"/>
                        </a:lnTo>
                        <a:cubicBezTo>
                          <a:pt x="14" y="140"/>
                          <a:pt x="1" y="401"/>
                          <a:pt x="177" y="512"/>
                        </a:cubicBezTo>
                        <a:cubicBezTo>
                          <a:pt x="222" y="1092"/>
                          <a:pt x="503" y="1626"/>
                          <a:pt x="835" y="2122"/>
                        </a:cubicBezTo>
                        <a:cubicBezTo>
                          <a:pt x="886" y="2197"/>
                          <a:pt x="978" y="2237"/>
                          <a:pt x="1066" y="2237"/>
                        </a:cubicBezTo>
                        <a:cubicBezTo>
                          <a:pt x="1169" y="2237"/>
                          <a:pt x="1267" y="2182"/>
                          <a:pt x="1291" y="2063"/>
                        </a:cubicBezTo>
                        <a:cubicBezTo>
                          <a:pt x="1441" y="1300"/>
                          <a:pt x="1246" y="277"/>
                          <a:pt x="385" y="23"/>
                        </a:cubicBezTo>
                        <a:cubicBezTo>
                          <a:pt x="362" y="15"/>
                          <a:pt x="337" y="12"/>
                          <a:pt x="313" y="12"/>
                        </a:cubicBezTo>
                        <a:cubicBezTo>
                          <a:pt x="295" y="12"/>
                          <a:pt x="278" y="14"/>
                          <a:pt x="262" y="17"/>
                        </a:cubicBezTo>
                        <a:cubicBezTo>
                          <a:pt x="256" y="6"/>
                          <a:pt x="246" y="0"/>
                          <a:pt x="2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86"/>
                  <p:cNvSpPr/>
                  <p:nvPr/>
                </p:nvSpPr>
                <p:spPr>
                  <a:xfrm>
                    <a:off x="3159131" y="2111002"/>
                    <a:ext cx="48526" cy="50091"/>
                  </a:xfrm>
                  <a:custGeom>
                    <a:rect b="b" l="l" r="r" t="t"/>
                    <a:pathLst>
                      <a:path extrusionOk="0" h="1984" w="1922">
                        <a:moveTo>
                          <a:pt x="1410" y="0"/>
                        </a:moveTo>
                        <a:cubicBezTo>
                          <a:pt x="1343" y="0"/>
                          <a:pt x="1276" y="9"/>
                          <a:pt x="1211" y="24"/>
                        </a:cubicBezTo>
                        <a:cubicBezTo>
                          <a:pt x="1087" y="44"/>
                          <a:pt x="976" y="96"/>
                          <a:pt x="885" y="181"/>
                        </a:cubicBezTo>
                        <a:cubicBezTo>
                          <a:pt x="507" y="441"/>
                          <a:pt x="240" y="943"/>
                          <a:pt x="116" y="1341"/>
                        </a:cubicBezTo>
                        <a:cubicBezTo>
                          <a:pt x="1" y="1713"/>
                          <a:pt x="281" y="1984"/>
                          <a:pt x="637" y="1984"/>
                        </a:cubicBezTo>
                        <a:cubicBezTo>
                          <a:pt x="704" y="1984"/>
                          <a:pt x="775" y="1974"/>
                          <a:pt x="846" y="1953"/>
                        </a:cubicBezTo>
                        <a:cubicBezTo>
                          <a:pt x="1198" y="1842"/>
                          <a:pt x="1498" y="1816"/>
                          <a:pt x="1719" y="1517"/>
                        </a:cubicBezTo>
                        <a:cubicBezTo>
                          <a:pt x="1895" y="1262"/>
                          <a:pt x="1921" y="910"/>
                          <a:pt x="1921" y="611"/>
                        </a:cubicBezTo>
                        <a:cubicBezTo>
                          <a:pt x="1915" y="545"/>
                          <a:pt x="1908" y="487"/>
                          <a:pt x="1889" y="435"/>
                        </a:cubicBezTo>
                        <a:cubicBezTo>
                          <a:pt x="1915" y="252"/>
                          <a:pt x="1804" y="76"/>
                          <a:pt x="1628" y="31"/>
                        </a:cubicBezTo>
                        <a:cubicBezTo>
                          <a:pt x="1556" y="10"/>
                          <a:pt x="1483" y="0"/>
                          <a:pt x="14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86"/>
                  <p:cNvSpPr/>
                  <p:nvPr/>
                </p:nvSpPr>
                <p:spPr>
                  <a:xfrm>
                    <a:off x="3159131" y="2164148"/>
                    <a:ext cx="48526" cy="50116"/>
                  </a:xfrm>
                  <a:custGeom>
                    <a:rect b="b" l="l" r="r" t="t"/>
                    <a:pathLst>
                      <a:path extrusionOk="0" h="1985" w="1922">
                        <a:moveTo>
                          <a:pt x="1410" y="1"/>
                        </a:moveTo>
                        <a:cubicBezTo>
                          <a:pt x="1343" y="1"/>
                          <a:pt x="1276" y="9"/>
                          <a:pt x="1211" y="24"/>
                        </a:cubicBezTo>
                        <a:cubicBezTo>
                          <a:pt x="1087" y="44"/>
                          <a:pt x="976" y="96"/>
                          <a:pt x="885" y="174"/>
                        </a:cubicBezTo>
                        <a:cubicBezTo>
                          <a:pt x="507" y="441"/>
                          <a:pt x="240" y="943"/>
                          <a:pt x="116" y="1341"/>
                        </a:cubicBezTo>
                        <a:cubicBezTo>
                          <a:pt x="1" y="1713"/>
                          <a:pt x="281" y="1984"/>
                          <a:pt x="637" y="1984"/>
                        </a:cubicBezTo>
                        <a:cubicBezTo>
                          <a:pt x="704" y="1984"/>
                          <a:pt x="775" y="1974"/>
                          <a:pt x="846" y="1953"/>
                        </a:cubicBezTo>
                        <a:cubicBezTo>
                          <a:pt x="1198" y="1843"/>
                          <a:pt x="1498" y="1817"/>
                          <a:pt x="1719" y="1517"/>
                        </a:cubicBezTo>
                        <a:cubicBezTo>
                          <a:pt x="1895" y="1263"/>
                          <a:pt x="1921" y="911"/>
                          <a:pt x="1921" y="611"/>
                        </a:cubicBezTo>
                        <a:cubicBezTo>
                          <a:pt x="1915" y="546"/>
                          <a:pt x="1908" y="487"/>
                          <a:pt x="1889" y="428"/>
                        </a:cubicBezTo>
                        <a:cubicBezTo>
                          <a:pt x="1915" y="252"/>
                          <a:pt x="1804" y="76"/>
                          <a:pt x="1628" y="31"/>
                        </a:cubicBezTo>
                        <a:cubicBezTo>
                          <a:pt x="1556" y="10"/>
                          <a:pt x="1483" y="1"/>
                          <a:pt x="14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86"/>
                  <p:cNvSpPr/>
                  <p:nvPr/>
                </p:nvSpPr>
                <p:spPr>
                  <a:xfrm>
                    <a:off x="3159131" y="2217294"/>
                    <a:ext cx="48526" cy="50116"/>
                  </a:xfrm>
                  <a:custGeom>
                    <a:rect b="b" l="l" r="r" t="t"/>
                    <a:pathLst>
                      <a:path extrusionOk="0" h="1985" w="1922">
                        <a:moveTo>
                          <a:pt x="1410" y="1"/>
                        </a:moveTo>
                        <a:cubicBezTo>
                          <a:pt x="1343" y="1"/>
                          <a:pt x="1276" y="9"/>
                          <a:pt x="1211" y="24"/>
                        </a:cubicBezTo>
                        <a:cubicBezTo>
                          <a:pt x="1087" y="44"/>
                          <a:pt x="976" y="96"/>
                          <a:pt x="885" y="174"/>
                        </a:cubicBezTo>
                        <a:cubicBezTo>
                          <a:pt x="507" y="442"/>
                          <a:pt x="240" y="943"/>
                          <a:pt x="116" y="1341"/>
                        </a:cubicBezTo>
                        <a:cubicBezTo>
                          <a:pt x="1" y="1713"/>
                          <a:pt x="281" y="1984"/>
                          <a:pt x="637" y="1984"/>
                        </a:cubicBezTo>
                        <a:cubicBezTo>
                          <a:pt x="704" y="1984"/>
                          <a:pt x="775" y="1974"/>
                          <a:pt x="846" y="1954"/>
                        </a:cubicBezTo>
                        <a:cubicBezTo>
                          <a:pt x="1198" y="1843"/>
                          <a:pt x="1498" y="1817"/>
                          <a:pt x="1719" y="1517"/>
                        </a:cubicBezTo>
                        <a:cubicBezTo>
                          <a:pt x="1895" y="1263"/>
                          <a:pt x="1921" y="911"/>
                          <a:pt x="1921" y="611"/>
                        </a:cubicBezTo>
                        <a:cubicBezTo>
                          <a:pt x="1915" y="546"/>
                          <a:pt x="1908" y="487"/>
                          <a:pt x="1889" y="428"/>
                        </a:cubicBezTo>
                        <a:cubicBezTo>
                          <a:pt x="1915" y="253"/>
                          <a:pt x="1804" y="77"/>
                          <a:pt x="1628" y="31"/>
                        </a:cubicBezTo>
                        <a:cubicBezTo>
                          <a:pt x="1556" y="10"/>
                          <a:pt x="1483" y="1"/>
                          <a:pt x="14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86"/>
                  <p:cNvSpPr/>
                  <p:nvPr/>
                </p:nvSpPr>
                <p:spPr>
                  <a:xfrm>
                    <a:off x="3121916" y="2111532"/>
                    <a:ext cx="31585" cy="42795"/>
                  </a:xfrm>
                  <a:custGeom>
                    <a:rect b="b" l="l" r="r" t="t"/>
                    <a:pathLst>
                      <a:path extrusionOk="0" h="1695" w="1251">
                        <a:moveTo>
                          <a:pt x="457" y="0"/>
                        </a:moveTo>
                        <a:cubicBezTo>
                          <a:pt x="228" y="0"/>
                          <a:pt x="1" y="197"/>
                          <a:pt x="52" y="505"/>
                        </a:cubicBezTo>
                        <a:cubicBezTo>
                          <a:pt x="110" y="883"/>
                          <a:pt x="202" y="1600"/>
                          <a:pt x="658" y="1685"/>
                        </a:cubicBezTo>
                        <a:cubicBezTo>
                          <a:pt x="692" y="1691"/>
                          <a:pt x="727" y="1694"/>
                          <a:pt x="762" y="1694"/>
                        </a:cubicBezTo>
                        <a:cubicBezTo>
                          <a:pt x="906" y="1694"/>
                          <a:pt x="1047" y="1637"/>
                          <a:pt x="1121" y="1496"/>
                        </a:cubicBezTo>
                        <a:cubicBezTo>
                          <a:pt x="1251" y="1248"/>
                          <a:pt x="1160" y="1020"/>
                          <a:pt x="1036" y="772"/>
                        </a:cubicBezTo>
                        <a:cubicBezTo>
                          <a:pt x="958" y="616"/>
                          <a:pt x="892" y="453"/>
                          <a:pt x="834" y="290"/>
                        </a:cubicBezTo>
                        <a:cubicBezTo>
                          <a:pt x="763" y="89"/>
                          <a:pt x="610" y="0"/>
                          <a:pt x="45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86"/>
                  <p:cNvSpPr/>
                  <p:nvPr/>
                </p:nvSpPr>
                <p:spPr>
                  <a:xfrm>
                    <a:off x="3118760" y="2152635"/>
                    <a:ext cx="30524" cy="45849"/>
                  </a:xfrm>
                  <a:custGeom>
                    <a:rect b="b" l="l" r="r" t="t"/>
                    <a:pathLst>
                      <a:path extrusionOk="0" h="1816" w="1209">
                        <a:moveTo>
                          <a:pt x="261" y="0"/>
                        </a:moveTo>
                        <a:cubicBezTo>
                          <a:pt x="136" y="0"/>
                          <a:pt x="1" y="101"/>
                          <a:pt x="1" y="239"/>
                        </a:cubicBezTo>
                        <a:cubicBezTo>
                          <a:pt x="1" y="728"/>
                          <a:pt x="53" y="1464"/>
                          <a:pt x="516" y="1751"/>
                        </a:cubicBezTo>
                        <a:cubicBezTo>
                          <a:pt x="586" y="1795"/>
                          <a:pt x="659" y="1815"/>
                          <a:pt x="729" y="1815"/>
                        </a:cubicBezTo>
                        <a:cubicBezTo>
                          <a:pt x="988" y="1815"/>
                          <a:pt x="1208" y="1546"/>
                          <a:pt x="1141" y="1269"/>
                        </a:cubicBezTo>
                        <a:cubicBezTo>
                          <a:pt x="1089" y="1047"/>
                          <a:pt x="913" y="904"/>
                          <a:pt x="796" y="715"/>
                        </a:cubicBezTo>
                        <a:cubicBezTo>
                          <a:pt x="659" y="526"/>
                          <a:pt x="542" y="330"/>
                          <a:pt x="444" y="122"/>
                        </a:cubicBezTo>
                        <a:cubicBezTo>
                          <a:pt x="407" y="36"/>
                          <a:pt x="336" y="0"/>
                          <a:pt x="2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86"/>
                  <p:cNvSpPr/>
                  <p:nvPr/>
                </p:nvSpPr>
                <p:spPr>
                  <a:xfrm>
                    <a:off x="3111186" y="2198561"/>
                    <a:ext cx="37543" cy="43198"/>
                  </a:xfrm>
                  <a:custGeom>
                    <a:rect b="b" l="l" r="r" t="t"/>
                    <a:pathLst>
                      <a:path extrusionOk="0" h="1711" w="1487">
                        <a:moveTo>
                          <a:pt x="275" y="0"/>
                        </a:moveTo>
                        <a:cubicBezTo>
                          <a:pt x="183" y="0"/>
                          <a:pt x="96" y="47"/>
                          <a:pt x="79" y="154"/>
                        </a:cubicBezTo>
                        <a:cubicBezTo>
                          <a:pt x="1" y="662"/>
                          <a:pt x="177" y="1073"/>
                          <a:pt x="477" y="1470"/>
                        </a:cubicBezTo>
                        <a:cubicBezTo>
                          <a:pt x="589" y="1614"/>
                          <a:pt x="744" y="1711"/>
                          <a:pt x="911" y="1711"/>
                        </a:cubicBezTo>
                        <a:cubicBezTo>
                          <a:pt x="986" y="1711"/>
                          <a:pt x="1064" y="1691"/>
                          <a:pt x="1142" y="1646"/>
                        </a:cubicBezTo>
                        <a:cubicBezTo>
                          <a:pt x="1389" y="1496"/>
                          <a:pt x="1487" y="1086"/>
                          <a:pt x="1239" y="884"/>
                        </a:cubicBezTo>
                        <a:cubicBezTo>
                          <a:pt x="952" y="662"/>
                          <a:pt x="698" y="395"/>
                          <a:pt x="490" y="102"/>
                        </a:cubicBezTo>
                        <a:cubicBezTo>
                          <a:pt x="444" y="37"/>
                          <a:pt x="357"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86"/>
                  <p:cNvSpPr/>
                  <p:nvPr/>
                </p:nvSpPr>
                <p:spPr>
                  <a:xfrm>
                    <a:off x="3113812" y="2250924"/>
                    <a:ext cx="32620" cy="36028"/>
                  </a:xfrm>
                  <a:custGeom>
                    <a:rect b="b" l="l" r="r" t="t"/>
                    <a:pathLst>
                      <a:path extrusionOk="0" h="1427" w="1292">
                        <a:moveTo>
                          <a:pt x="192" y="1"/>
                        </a:moveTo>
                        <a:cubicBezTo>
                          <a:pt x="85" y="1"/>
                          <a:pt x="0" y="118"/>
                          <a:pt x="21" y="231"/>
                        </a:cubicBezTo>
                        <a:cubicBezTo>
                          <a:pt x="27" y="276"/>
                          <a:pt x="1" y="380"/>
                          <a:pt x="1" y="446"/>
                        </a:cubicBezTo>
                        <a:cubicBezTo>
                          <a:pt x="14" y="563"/>
                          <a:pt x="40" y="680"/>
                          <a:pt x="86" y="791"/>
                        </a:cubicBezTo>
                        <a:cubicBezTo>
                          <a:pt x="125" y="895"/>
                          <a:pt x="171" y="993"/>
                          <a:pt x="223" y="1091"/>
                        </a:cubicBezTo>
                        <a:cubicBezTo>
                          <a:pt x="353" y="1312"/>
                          <a:pt x="516" y="1397"/>
                          <a:pt x="764" y="1423"/>
                        </a:cubicBezTo>
                        <a:cubicBezTo>
                          <a:pt x="778" y="1425"/>
                          <a:pt x="792" y="1426"/>
                          <a:pt x="807" y="1426"/>
                        </a:cubicBezTo>
                        <a:cubicBezTo>
                          <a:pt x="964" y="1426"/>
                          <a:pt x="1129" y="1301"/>
                          <a:pt x="1200" y="1176"/>
                        </a:cubicBezTo>
                        <a:cubicBezTo>
                          <a:pt x="1292" y="1013"/>
                          <a:pt x="1292" y="817"/>
                          <a:pt x="1200" y="661"/>
                        </a:cubicBezTo>
                        <a:cubicBezTo>
                          <a:pt x="1142" y="543"/>
                          <a:pt x="1044" y="452"/>
                          <a:pt x="920" y="400"/>
                        </a:cubicBezTo>
                        <a:cubicBezTo>
                          <a:pt x="881" y="380"/>
                          <a:pt x="842" y="361"/>
                          <a:pt x="809" y="335"/>
                        </a:cubicBezTo>
                        <a:cubicBezTo>
                          <a:pt x="809" y="335"/>
                          <a:pt x="743" y="288"/>
                          <a:pt x="740" y="288"/>
                        </a:cubicBezTo>
                        <a:lnTo>
                          <a:pt x="740" y="288"/>
                        </a:lnTo>
                        <a:cubicBezTo>
                          <a:pt x="740" y="288"/>
                          <a:pt x="740" y="288"/>
                          <a:pt x="740" y="288"/>
                        </a:cubicBezTo>
                        <a:lnTo>
                          <a:pt x="740" y="288"/>
                        </a:lnTo>
                        <a:cubicBezTo>
                          <a:pt x="666" y="228"/>
                          <a:pt x="582" y="168"/>
                          <a:pt x="503" y="120"/>
                        </a:cubicBezTo>
                        <a:cubicBezTo>
                          <a:pt x="431" y="81"/>
                          <a:pt x="347" y="68"/>
                          <a:pt x="281" y="28"/>
                        </a:cubicBezTo>
                        <a:cubicBezTo>
                          <a:pt x="251" y="9"/>
                          <a:pt x="221" y="1"/>
                          <a:pt x="1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86"/>
                  <p:cNvSpPr/>
                  <p:nvPr/>
                </p:nvSpPr>
                <p:spPr>
                  <a:xfrm>
                    <a:off x="3179152" y="2275717"/>
                    <a:ext cx="75717" cy="61377"/>
                  </a:xfrm>
                  <a:custGeom>
                    <a:rect b="b" l="l" r="r" t="t"/>
                    <a:pathLst>
                      <a:path extrusionOk="0" h="2431" w="2999">
                        <a:moveTo>
                          <a:pt x="1501" y="0"/>
                        </a:moveTo>
                        <a:cubicBezTo>
                          <a:pt x="1115" y="0"/>
                          <a:pt x="732" y="77"/>
                          <a:pt x="372" y="259"/>
                        </a:cubicBezTo>
                        <a:cubicBezTo>
                          <a:pt x="66" y="415"/>
                          <a:pt x="1" y="735"/>
                          <a:pt x="85" y="1015"/>
                        </a:cubicBezTo>
                        <a:cubicBezTo>
                          <a:pt x="170" y="1673"/>
                          <a:pt x="561" y="2286"/>
                          <a:pt x="1265" y="2410"/>
                        </a:cubicBezTo>
                        <a:cubicBezTo>
                          <a:pt x="1347" y="2424"/>
                          <a:pt x="1426" y="2430"/>
                          <a:pt x="1502" y="2430"/>
                        </a:cubicBezTo>
                        <a:cubicBezTo>
                          <a:pt x="2309" y="2430"/>
                          <a:pt x="2785" y="1674"/>
                          <a:pt x="2934" y="917"/>
                        </a:cubicBezTo>
                        <a:cubicBezTo>
                          <a:pt x="2999" y="578"/>
                          <a:pt x="2842" y="259"/>
                          <a:pt x="2503" y="154"/>
                        </a:cubicBezTo>
                        <a:cubicBezTo>
                          <a:pt x="2174" y="58"/>
                          <a:pt x="1836" y="0"/>
                          <a:pt x="1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86"/>
                  <p:cNvSpPr/>
                  <p:nvPr/>
                </p:nvSpPr>
                <p:spPr>
                  <a:xfrm>
                    <a:off x="3103460" y="2303136"/>
                    <a:ext cx="46632" cy="110155"/>
                  </a:xfrm>
                  <a:custGeom>
                    <a:rect b="b" l="l" r="r" t="t"/>
                    <a:pathLst>
                      <a:path extrusionOk="0" h="4363" w="1847">
                        <a:moveTo>
                          <a:pt x="988" y="0"/>
                        </a:moveTo>
                        <a:cubicBezTo>
                          <a:pt x="718" y="0"/>
                          <a:pt x="455" y="139"/>
                          <a:pt x="366" y="470"/>
                        </a:cubicBezTo>
                        <a:cubicBezTo>
                          <a:pt x="40" y="1669"/>
                          <a:pt x="1" y="3103"/>
                          <a:pt x="483" y="4269"/>
                        </a:cubicBezTo>
                        <a:cubicBezTo>
                          <a:pt x="499" y="4331"/>
                          <a:pt x="551" y="4362"/>
                          <a:pt x="603" y="4362"/>
                        </a:cubicBezTo>
                        <a:cubicBezTo>
                          <a:pt x="656" y="4362"/>
                          <a:pt x="708" y="4331"/>
                          <a:pt x="724" y="4269"/>
                        </a:cubicBezTo>
                        <a:cubicBezTo>
                          <a:pt x="1180" y="3175"/>
                          <a:pt x="1219" y="1936"/>
                          <a:pt x="1656" y="822"/>
                        </a:cubicBezTo>
                        <a:cubicBezTo>
                          <a:pt x="1847" y="341"/>
                          <a:pt x="1410" y="0"/>
                          <a:pt x="98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86"/>
                  <p:cNvSpPr/>
                  <p:nvPr/>
                </p:nvSpPr>
                <p:spPr>
                  <a:xfrm>
                    <a:off x="3101314" y="2420915"/>
                    <a:ext cx="51985" cy="138331"/>
                  </a:xfrm>
                  <a:custGeom>
                    <a:rect b="b" l="l" r="r" t="t"/>
                    <a:pathLst>
                      <a:path extrusionOk="0" h="5479" w="2059">
                        <a:moveTo>
                          <a:pt x="1418" y="0"/>
                        </a:moveTo>
                        <a:cubicBezTo>
                          <a:pt x="1242" y="0"/>
                          <a:pt x="1060" y="81"/>
                          <a:pt x="933" y="263"/>
                        </a:cubicBezTo>
                        <a:cubicBezTo>
                          <a:pt x="33" y="1540"/>
                          <a:pt x="1" y="3997"/>
                          <a:pt x="861" y="5307"/>
                        </a:cubicBezTo>
                        <a:cubicBezTo>
                          <a:pt x="933" y="5418"/>
                          <a:pt x="1067" y="5478"/>
                          <a:pt x="1197" y="5478"/>
                        </a:cubicBezTo>
                        <a:cubicBezTo>
                          <a:pt x="1349" y="5478"/>
                          <a:pt x="1494" y="5396"/>
                          <a:pt x="1526" y="5216"/>
                        </a:cubicBezTo>
                        <a:cubicBezTo>
                          <a:pt x="1656" y="4525"/>
                          <a:pt x="1526" y="3821"/>
                          <a:pt x="1513" y="3117"/>
                        </a:cubicBezTo>
                        <a:cubicBezTo>
                          <a:pt x="1487" y="2257"/>
                          <a:pt x="1793" y="1521"/>
                          <a:pt x="1969" y="699"/>
                        </a:cubicBezTo>
                        <a:cubicBezTo>
                          <a:pt x="2058" y="279"/>
                          <a:pt x="1747" y="0"/>
                          <a:pt x="14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86"/>
                  <p:cNvSpPr/>
                  <p:nvPr/>
                </p:nvSpPr>
                <p:spPr>
                  <a:xfrm>
                    <a:off x="3153577" y="2340073"/>
                    <a:ext cx="54080" cy="195416"/>
                  </a:xfrm>
                  <a:custGeom>
                    <a:rect b="b" l="l" r="r" t="t"/>
                    <a:pathLst>
                      <a:path extrusionOk="0" h="7740" w="2142">
                        <a:moveTo>
                          <a:pt x="1063" y="1"/>
                        </a:moveTo>
                        <a:cubicBezTo>
                          <a:pt x="652" y="1"/>
                          <a:pt x="241" y="271"/>
                          <a:pt x="225" y="812"/>
                        </a:cubicBezTo>
                        <a:cubicBezTo>
                          <a:pt x="166" y="3009"/>
                          <a:pt x="238" y="5153"/>
                          <a:pt x="23" y="7343"/>
                        </a:cubicBezTo>
                        <a:cubicBezTo>
                          <a:pt x="1" y="7567"/>
                          <a:pt x="226" y="7739"/>
                          <a:pt x="436" y="7739"/>
                        </a:cubicBezTo>
                        <a:cubicBezTo>
                          <a:pt x="531" y="7739"/>
                          <a:pt x="623" y="7704"/>
                          <a:pt x="688" y="7623"/>
                        </a:cubicBezTo>
                        <a:cubicBezTo>
                          <a:pt x="2141" y="5818"/>
                          <a:pt x="1978" y="3002"/>
                          <a:pt x="1907" y="812"/>
                        </a:cubicBezTo>
                        <a:cubicBezTo>
                          <a:pt x="1887" y="271"/>
                          <a:pt x="1475" y="1"/>
                          <a:pt x="10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86"/>
                  <p:cNvSpPr/>
                  <p:nvPr/>
                </p:nvSpPr>
                <p:spPr>
                  <a:xfrm>
                    <a:off x="3124037" y="2604843"/>
                    <a:ext cx="42138" cy="127348"/>
                  </a:xfrm>
                  <a:custGeom>
                    <a:rect b="b" l="l" r="r" t="t"/>
                    <a:pathLst>
                      <a:path extrusionOk="0" h="5044" w="1669">
                        <a:moveTo>
                          <a:pt x="786" y="1"/>
                        </a:moveTo>
                        <a:cubicBezTo>
                          <a:pt x="627" y="1"/>
                          <a:pt x="463" y="80"/>
                          <a:pt x="372" y="219"/>
                        </a:cubicBezTo>
                        <a:cubicBezTo>
                          <a:pt x="0" y="805"/>
                          <a:pt x="228" y="1679"/>
                          <a:pt x="320" y="2324"/>
                        </a:cubicBezTo>
                        <a:cubicBezTo>
                          <a:pt x="443" y="3171"/>
                          <a:pt x="567" y="4253"/>
                          <a:pt x="1089" y="4950"/>
                        </a:cubicBezTo>
                        <a:cubicBezTo>
                          <a:pt x="1131" y="5011"/>
                          <a:pt x="1198" y="5043"/>
                          <a:pt x="1263" y="5043"/>
                        </a:cubicBezTo>
                        <a:cubicBezTo>
                          <a:pt x="1338" y="5043"/>
                          <a:pt x="1410" y="4999"/>
                          <a:pt x="1434" y="4905"/>
                        </a:cubicBezTo>
                        <a:cubicBezTo>
                          <a:pt x="1669" y="4155"/>
                          <a:pt x="1473" y="3223"/>
                          <a:pt x="1395" y="2454"/>
                        </a:cubicBezTo>
                        <a:cubicBezTo>
                          <a:pt x="1323" y="1750"/>
                          <a:pt x="1486" y="857"/>
                          <a:pt x="1154" y="219"/>
                        </a:cubicBezTo>
                        <a:cubicBezTo>
                          <a:pt x="1076" y="68"/>
                          <a:pt x="933" y="1"/>
                          <a:pt x="7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8" name="Google Shape;19598;p86"/>
                  <p:cNvSpPr/>
                  <p:nvPr/>
                </p:nvSpPr>
                <p:spPr>
                  <a:xfrm>
                    <a:off x="3156682" y="2559398"/>
                    <a:ext cx="40446" cy="181151"/>
                  </a:xfrm>
                  <a:custGeom>
                    <a:rect b="b" l="l" r="r" t="t"/>
                    <a:pathLst>
                      <a:path extrusionOk="0" h="7175" w="1602">
                        <a:moveTo>
                          <a:pt x="526" y="1"/>
                        </a:moveTo>
                        <a:cubicBezTo>
                          <a:pt x="257" y="1"/>
                          <a:pt x="1" y="269"/>
                          <a:pt x="17" y="533"/>
                        </a:cubicBezTo>
                        <a:cubicBezTo>
                          <a:pt x="24" y="728"/>
                          <a:pt x="43" y="911"/>
                          <a:pt x="193" y="1054"/>
                        </a:cubicBezTo>
                        <a:cubicBezTo>
                          <a:pt x="343" y="1204"/>
                          <a:pt x="369" y="1380"/>
                          <a:pt x="428" y="1628"/>
                        </a:cubicBezTo>
                        <a:cubicBezTo>
                          <a:pt x="597" y="2292"/>
                          <a:pt x="591" y="3009"/>
                          <a:pt x="584" y="3694"/>
                        </a:cubicBezTo>
                        <a:cubicBezTo>
                          <a:pt x="578" y="4339"/>
                          <a:pt x="552" y="4991"/>
                          <a:pt x="519" y="5636"/>
                        </a:cubicBezTo>
                        <a:cubicBezTo>
                          <a:pt x="493" y="6112"/>
                          <a:pt x="363" y="6692"/>
                          <a:pt x="597" y="7122"/>
                        </a:cubicBezTo>
                        <a:cubicBezTo>
                          <a:pt x="620" y="7156"/>
                          <a:pt x="657" y="7174"/>
                          <a:pt x="695" y="7174"/>
                        </a:cubicBezTo>
                        <a:cubicBezTo>
                          <a:pt x="723" y="7174"/>
                          <a:pt x="751" y="7164"/>
                          <a:pt x="773" y="7141"/>
                        </a:cubicBezTo>
                        <a:cubicBezTo>
                          <a:pt x="1119" y="6855"/>
                          <a:pt x="1164" y="6353"/>
                          <a:pt x="1262" y="5942"/>
                        </a:cubicBezTo>
                        <a:cubicBezTo>
                          <a:pt x="1419" y="5277"/>
                          <a:pt x="1484" y="4587"/>
                          <a:pt x="1549" y="3915"/>
                        </a:cubicBezTo>
                        <a:cubicBezTo>
                          <a:pt x="1601" y="3283"/>
                          <a:pt x="1588" y="2657"/>
                          <a:pt x="1529" y="2025"/>
                        </a:cubicBezTo>
                        <a:cubicBezTo>
                          <a:pt x="1484" y="1576"/>
                          <a:pt x="1217" y="982"/>
                          <a:pt x="1204" y="637"/>
                        </a:cubicBezTo>
                        <a:cubicBezTo>
                          <a:pt x="1184" y="350"/>
                          <a:pt x="1028" y="174"/>
                          <a:pt x="767" y="70"/>
                        </a:cubicBezTo>
                        <a:lnTo>
                          <a:pt x="676" y="31"/>
                        </a:lnTo>
                        <a:cubicBezTo>
                          <a:pt x="626" y="10"/>
                          <a:pt x="576" y="1"/>
                          <a:pt x="5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9" name="Google Shape;19599;p86"/>
                  <p:cNvSpPr/>
                  <p:nvPr/>
                </p:nvSpPr>
                <p:spPr>
                  <a:xfrm>
                    <a:off x="3387773" y="2207549"/>
                    <a:ext cx="65871" cy="115179"/>
                  </a:xfrm>
                  <a:custGeom>
                    <a:rect b="b" l="l" r="r" t="t"/>
                    <a:pathLst>
                      <a:path extrusionOk="0" h="4562" w="2609">
                        <a:moveTo>
                          <a:pt x="427" y="0"/>
                        </a:moveTo>
                        <a:cubicBezTo>
                          <a:pt x="153" y="0"/>
                          <a:pt x="1" y="379"/>
                          <a:pt x="197" y="593"/>
                        </a:cubicBezTo>
                        <a:cubicBezTo>
                          <a:pt x="810" y="1251"/>
                          <a:pt x="1292" y="1746"/>
                          <a:pt x="1625" y="2613"/>
                        </a:cubicBezTo>
                        <a:cubicBezTo>
                          <a:pt x="1879" y="3272"/>
                          <a:pt x="2094" y="3923"/>
                          <a:pt x="2440" y="4536"/>
                        </a:cubicBezTo>
                        <a:cubicBezTo>
                          <a:pt x="2450" y="4554"/>
                          <a:pt x="2466" y="4562"/>
                          <a:pt x="2481" y="4562"/>
                        </a:cubicBezTo>
                        <a:cubicBezTo>
                          <a:pt x="2506" y="4562"/>
                          <a:pt x="2531" y="4542"/>
                          <a:pt x="2531" y="4510"/>
                        </a:cubicBezTo>
                        <a:cubicBezTo>
                          <a:pt x="2609" y="3030"/>
                          <a:pt x="2179" y="573"/>
                          <a:pt x="536" y="19"/>
                        </a:cubicBezTo>
                        <a:cubicBezTo>
                          <a:pt x="498" y="6"/>
                          <a:pt x="462" y="0"/>
                          <a:pt x="4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86"/>
                  <p:cNvSpPr/>
                  <p:nvPr/>
                </p:nvSpPr>
                <p:spPr>
                  <a:xfrm>
                    <a:off x="3392746" y="2248172"/>
                    <a:ext cx="37997" cy="63422"/>
                  </a:xfrm>
                  <a:custGeom>
                    <a:rect b="b" l="l" r="r" t="t"/>
                    <a:pathLst>
                      <a:path extrusionOk="0" h="2512" w="1505">
                        <a:moveTo>
                          <a:pt x="251" y="1"/>
                        </a:moveTo>
                        <a:cubicBezTo>
                          <a:pt x="147" y="1"/>
                          <a:pt x="56" y="109"/>
                          <a:pt x="46" y="209"/>
                        </a:cubicBezTo>
                        <a:cubicBezTo>
                          <a:pt x="0" y="652"/>
                          <a:pt x="222" y="1096"/>
                          <a:pt x="405" y="1487"/>
                        </a:cubicBezTo>
                        <a:cubicBezTo>
                          <a:pt x="581" y="1884"/>
                          <a:pt x="861" y="2230"/>
                          <a:pt x="1219" y="2484"/>
                        </a:cubicBezTo>
                        <a:cubicBezTo>
                          <a:pt x="1246" y="2503"/>
                          <a:pt x="1274" y="2512"/>
                          <a:pt x="1302" y="2512"/>
                        </a:cubicBezTo>
                        <a:cubicBezTo>
                          <a:pt x="1406" y="2512"/>
                          <a:pt x="1504" y="2396"/>
                          <a:pt x="1473" y="2288"/>
                        </a:cubicBezTo>
                        <a:cubicBezTo>
                          <a:pt x="1324" y="1845"/>
                          <a:pt x="1154" y="1408"/>
                          <a:pt x="965" y="985"/>
                        </a:cubicBezTo>
                        <a:cubicBezTo>
                          <a:pt x="809" y="633"/>
                          <a:pt x="659" y="274"/>
                          <a:pt x="346" y="33"/>
                        </a:cubicBezTo>
                        <a:cubicBezTo>
                          <a:pt x="314" y="11"/>
                          <a:pt x="282" y="1"/>
                          <a:pt x="2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86"/>
                  <p:cNvSpPr/>
                  <p:nvPr/>
                </p:nvSpPr>
                <p:spPr>
                  <a:xfrm>
                    <a:off x="3326598" y="2078231"/>
                    <a:ext cx="68522" cy="102581"/>
                  </a:xfrm>
                  <a:custGeom>
                    <a:rect b="b" l="l" r="r" t="t"/>
                    <a:pathLst>
                      <a:path extrusionOk="0" h="4063" w="2714">
                        <a:moveTo>
                          <a:pt x="987" y="0"/>
                        </a:moveTo>
                        <a:cubicBezTo>
                          <a:pt x="913" y="0"/>
                          <a:pt x="836" y="10"/>
                          <a:pt x="756" y="32"/>
                        </a:cubicBezTo>
                        <a:cubicBezTo>
                          <a:pt x="346" y="149"/>
                          <a:pt x="0" y="644"/>
                          <a:pt x="163" y="1081"/>
                        </a:cubicBezTo>
                        <a:cubicBezTo>
                          <a:pt x="548" y="2085"/>
                          <a:pt x="913" y="3362"/>
                          <a:pt x="1851" y="3988"/>
                        </a:cubicBezTo>
                        <a:cubicBezTo>
                          <a:pt x="1929" y="4039"/>
                          <a:pt x="2019" y="4062"/>
                          <a:pt x="2111" y="4062"/>
                        </a:cubicBezTo>
                        <a:cubicBezTo>
                          <a:pt x="2404" y="4062"/>
                          <a:pt x="2714" y="3825"/>
                          <a:pt x="2679" y="3512"/>
                        </a:cubicBezTo>
                        <a:cubicBezTo>
                          <a:pt x="2568" y="2554"/>
                          <a:pt x="2164" y="1524"/>
                          <a:pt x="1806" y="625"/>
                        </a:cubicBezTo>
                        <a:cubicBezTo>
                          <a:pt x="1664" y="265"/>
                          <a:pt x="1367" y="0"/>
                          <a:pt x="9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86"/>
                  <p:cNvSpPr/>
                  <p:nvPr/>
                </p:nvSpPr>
                <p:spPr>
                  <a:xfrm>
                    <a:off x="3274588" y="1960300"/>
                    <a:ext cx="73571" cy="79100"/>
                  </a:xfrm>
                  <a:custGeom>
                    <a:rect b="b" l="l" r="r" t="t"/>
                    <a:pathLst>
                      <a:path extrusionOk="0" h="3133" w="2914">
                        <a:moveTo>
                          <a:pt x="958" y="1"/>
                        </a:moveTo>
                        <a:cubicBezTo>
                          <a:pt x="697" y="1"/>
                          <a:pt x="444" y="91"/>
                          <a:pt x="236" y="310"/>
                        </a:cubicBezTo>
                        <a:cubicBezTo>
                          <a:pt x="1" y="551"/>
                          <a:pt x="53" y="949"/>
                          <a:pt x="340" y="1118"/>
                        </a:cubicBezTo>
                        <a:cubicBezTo>
                          <a:pt x="646" y="1307"/>
                          <a:pt x="965" y="1209"/>
                          <a:pt x="1278" y="1333"/>
                        </a:cubicBezTo>
                        <a:cubicBezTo>
                          <a:pt x="1467" y="1424"/>
                          <a:pt x="1630" y="1555"/>
                          <a:pt x="1754" y="1724"/>
                        </a:cubicBezTo>
                        <a:cubicBezTo>
                          <a:pt x="1930" y="1939"/>
                          <a:pt x="2106" y="2102"/>
                          <a:pt x="2223" y="2343"/>
                        </a:cubicBezTo>
                        <a:cubicBezTo>
                          <a:pt x="2341" y="2578"/>
                          <a:pt x="2445" y="2819"/>
                          <a:pt x="2569" y="3047"/>
                        </a:cubicBezTo>
                        <a:cubicBezTo>
                          <a:pt x="2600" y="3106"/>
                          <a:pt x="2661" y="3133"/>
                          <a:pt x="2722" y="3133"/>
                        </a:cubicBezTo>
                        <a:cubicBezTo>
                          <a:pt x="2817" y="3133"/>
                          <a:pt x="2913" y="3069"/>
                          <a:pt x="2901" y="2962"/>
                        </a:cubicBezTo>
                        <a:cubicBezTo>
                          <a:pt x="2862" y="2610"/>
                          <a:pt x="2803" y="2259"/>
                          <a:pt x="2725" y="1913"/>
                        </a:cubicBezTo>
                        <a:cubicBezTo>
                          <a:pt x="2634" y="1535"/>
                          <a:pt x="2647" y="1209"/>
                          <a:pt x="2419" y="864"/>
                        </a:cubicBezTo>
                        <a:cubicBezTo>
                          <a:pt x="2125" y="419"/>
                          <a:pt x="1521" y="1"/>
                          <a:pt x="9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86"/>
                  <p:cNvSpPr/>
                  <p:nvPr/>
                </p:nvSpPr>
                <p:spPr>
                  <a:xfrm>
                    <a:off x="3208642" y="2004306"/>
                    <a:ext cx="112048" cy="95688"/>
                  </a:xfrm>
                  <a:custGeom>
                    <a:rect b="b" l="l" r="r" t="t"/>
                    <a:pathLst>
                      <a:path extrusionOk="0" h="3790" w="4438">
                        <a:moveTo>
                          <a:pt x="2084" y="0"/>
                        </a:moveTo>
                        <a:cubicBezTo>
                          <a:pt x="703" y="0"/>
                          <a:pt x="1" y="2377"/>
                          <a:pt x="1088" y="3357"/>
                        </a:cubicBezTo>
                        <a:cubicBezTo>
                          <a:pt x="1421" y="3658"/>
                          <a:pt x="1810" y="3790"/>
                          <a:pt x="2199" y="3790"/>
                        </a:cubicBezTo>
                        <a:cubicBezTo>
                          <a:pt x="2967" y="3790"/>
                          <a:pt x="3733" y="3275"/>
                          <a:pt x="4066" y="2523"/>
                        </a:cubicBezTo>
                        <a:cubicBezTo>
                          <a:pt x="4307" y="1982"/>
                          <a:pt x="4438" y="1382"/>
                          <a:pt x="4073" y="854"/>
                        </a:cubicBezTo>
                        <a:cubicBezTo>
                          <a:pt x="3897" y="600"/>
                          <a:pt x="3050" y="92"/>
                          <a:pt x="2215" y="7"/>
                        </a:cubicBezTo>
                        <a:cubicBezTo>
                          <a:pt x="2171" y="2"/>
                          <a:pt x="2127" y="0"/>
                          <a:pt x="20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86"/>
                  <p:cNvSpPr/>
                  <p:nvPr/>
                </p:nvSpPr>
                <p:spPr>
                  <a:xfrm>
                    <a:off x="3231894" y="1962345"/>
                    <a:ext cx="34816" cy="27520"/>
                  </a:xfrm>
                  <a:custGeom>
                    <a:rect b="b" l="l" r="r" t="t"/>
                    <a:pathLst>
                      <a:path extrusionOk="0" h="1090" w="1379">
                        <a:moveTo>
                          <a:pt x="983" y="0"/>
                        </a:moveTo>
                        <a:cubicBezTo>
                          <a:pt x="954" y="0"/>
                          <a:pt x="925" y="5"/>
                          <a:pt x="897" y="14"/>
                        </a:cubicBezTo>
                        <a:cubicBezTo>
                          <a:pt x="727" y="66"/>
                          <a:pt x="643" y="164"/>
                          <a:pt x="506" y="255"/>
                        </a:cubicBezTo>
                        <a:cubicBezTo>
                          <a:pt x="382" y="333"/>
                          <a:pt x="271" y="418"/>
                          <a:pt x="180" y="522"/>
                        </a:cubicBezTo>
                        <a:cubicBezTo>
                          <a:pt x="0" y="721"/>
                          <a:pt x="104" y="1089"/>
                          <a:pt x="399" y="1089"/>
                        </a:cubicBezTo>
                        <a:cubicBezTo>
                          <a:pt x="404" y="1089"/>
                          <a:pt x="409" y="1089"/>
                          <a:pt x="414" y="1089"/>
                        </a:cubicBezTo>
                        <a:cubicBezTo>
                          <a:pt x="656" y="1083"/>
                          <a:pt x="903" y="1070"/>
                          <a:pt x="1144" y="1037"/>
                        </a:cubicBezTo>
                        <a:cubicBezTo>
                          <a:pt x="1275" y="1004"/>
                          <a:pt x="1359" y="887"/>
                          <a:pt x="1359" y="757"/>
                        </a:cubicBezTo>
                        <a:cubicBezTo>
                          <a:pt x="1366" y="639"/>
                          <a:pt x="1353" y="522"/>
                          <a:pt x="1327" y="405"/>
                        </a:cubicBezTo>
                        <a:cubicBezTo>
                          <a:pt x="1378" y="200"/>
                          <a:pt x="1181" y="0"/>
                          <a:pt x="9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86"/>
                  <p:cNvSpPr/>
                  <p:nvPr/>
                </p:nvSpPr>
                <p:spPr>
                  <a:xfrm>
                    <a:off x="3213716" y="1922782"/>
                    <a:ext cx="36887" cy="56504"/>
                  </a:xfrm>
                  <a:custGeom>
                    <a:rect b="b" l="l" r="r" t="t"/>
                    <a:pathLst>
                      <a:path extrusionOk="0" h="2238" w="1461">
                        <a:moveTo>
                          <a:pt x="1211" y="0"/>
                        </a:moveTo>
                        <a:cubicBezTo>
                          <a:pt x="1200" y="0"/>
                          <a:pt x="1188" y="6"/>
                          <a:pt x="1180" y="17"/>
                        </a:cubicBezTo>
                        <a:cubicBezTo>
                          <a:pt x="1164" y="14"/>
                          <a:pt x="1148" y="12"/>
                          <a:pt x="1131" y="12"/>
                        </a:cubicBezTo>
                        <a:cubicBezTo>
                          <a:pt x="1109" y="12"/>
                          <a:pt x="1086" y="15"/>
                          <a:pt x="1063" y="23"/>
                        </a:cubicBezTo>
                        <a:cubicBezTo>
                          <a:pt x="202" y="277"/>
                          <a:pt x="0" y="1300"/>
                          <a:pt x="157" y="2063"/>
                        </a:cubicBezTo>
                        <a:cubicBezTo>
                          <a:pt x="181" y="2182"/>
                          <a:pt x="278" y="2237"/>
                          <a:pt x="379" y="2237"/>
                        </a:cubicBezTo>
                        <a:cubicBezTo>
                          <a:pt x="465" y="2237"/>
                          <a:pt x="555" y="2197"/>
                          <a:pt x="607" y="2122"/>
                        </a:cubicBezTo>
                        <a:cubicBezTo>
                          <a:pt x="939" y="1626"/>
                          <a:pt x="1226" y="1092"/>
                          <a:pt x="1265" y="512"/>
                        </a:cubicBezTo>
                        <a:cubicBezTo>
                          <a:pt x="1460" y="401"/>
                          <a:pt x="1408" y="127"/>
                          <a:pt x="1245" y="43"/>
                        </a:cubicBezTo>
                        <a:lnTo>
                          <a:pt x="1245" y="30"/>
                        </a:lnTo>
                        <a:cubicBezTo>
                          <a:pt x="1241" y="11"/>
                          <a:pt x="1227" y="0"/>
                          <a:pt x="12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86"/>
                  <p:cNvSpPr/>
                  <p:nvPr/>
                </p:nvSpPr>
                <p:spPr>
                  <a:xfrm>
                    <a:off x="3223260" y="2111002"/>
                    <a:ext cx="48677" cy="50091"/>
                  </a:xfrm>
                  <a:custGeom>
                    <a:rect b="b" l="l" r="r" t="t"/>
                    <a:pathLst>
                      <a:path extrusionOk="0" h="1984" w="1928">
                        <a:moveTo>
                          <a:pt x="518" y="0"/>
                        </a:moveTo>
                        <a:cubicBezTo>
                          <a:pt x="445" y="0"/>
                          <a:pt x="372" y="10"/>
                          <a:pt x="300" y="31"/>
                        </a:cubicBezTo>
                        <a:cubicBezTo>
                          <a:pt x="124" y="76"/>
                          <a:pt x="13" y="252"/>
                          <a:pt x="39" y="435"/>
                        </a:cubicBezTo>
                        <a:cubicBezTo>
                          <a:pt x="20" y="487"/>
                          <a:pt x="13" y="545"/>
                          <a:pt x="7" y="611"/>
                        </a:cubicBezTo>
                        <a:cubicBezTo>
                          <a:pt x="0" y="910"/>
                          <a:pt x="33" y="1262"/>
                          <a:pt x="209" y="1517"/>
                        </a:cubicBezTo>
                        <a:cubicBezTo>
                          <a:pt x="431" y="1816"/>
                          <a:pt x="730" y="1842"/>
                          <a:pt x="1082" y="1953"/>
                        </a:cubicBezTo>
                        <a:cubicBezTo>
                          <a:pt x="1153" y="1974"/>
                          <a:pt x="1224" y="1984"/>
                          <a:pt x="1291" y="1984"/>
                        </a:cubicBezTo>
                        <a:cubicBezTo>
                          <a:pt x="1647" y="1984"/>
                          <a:pt x="1927" y="1713"/>
                          <a:pt x="1812" y="1341"/>
                        </a:cubicBezTo>
                        <a:cubicBezTo>
                          <a:pt x="1688" y="943"/>
                          <a:pt x="1421" y="441"/>
                          <a:pt x="1043" y="181"/>
                        </a:cubicBezTo>
                        <a:cubicBezTo>
                          <a:pt x="952" y="96"/>
                          <a:pt x="841" y="44"/>
                          <a:pt x="717" y="24"/>
                        </a:cubicBezTo>
                        <a:cubicBezTo>
                          <a:pt x="652" y="9"/>
                          <a:pt x="585" y="0"/>
                          <a:pt x="5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86"/>
                  <p:cNvSpPr/>
                  <p:nvPr/>
                </p:nvSpPr>
                <p:spPr>
                  <a:xfrm>
                    <a:off x="3223260" y="2164148"/>
                    <a:ext cx="48677" cy="50116"/>
                  </a:xfrm>
                  <a:custGeom>
                    <a:rect b="b" l="l" r="r" t="t"/>
                    <a:pathLst>
                      <a:path extrusionOk="0" h="1985" w="1928">
                        <a:moveTo>
                          <a:pt x="518" y="1"/>
                        </a:moveTo>
                        <a:cubicBezTo>
                          <a:pt x="445" y="1"/>
                          <a:pt x="372" y="10"/>
                          <a:pt x="300" y="31"/>
                        </a:cubicBezTo>
                        <a:cubicBezTo>
                          <a:pt x="124" y="76"/>
                          <a:pt x="13" y="252"/>
                          <a:pt x="39" y="428"/>
                        </a:cubicBezTo>
                        <a:cubicBezTo>
                          <a:pt x="20" y="487"/>
                          <a:pt x="13" y="546"/>
                          <a:pt x="7" y="611"/>
                        </a:cubicBezTo>
                        <a:cubicBezTo>
                          <a:pt x="0" y="911"/>
                          <a:pt x="33" y="1263"/>
                          <a:pt x="209" y="1517"/>
                        </a:cubicBezTo>
                        <a:cubicBezTo>
                          <a:pt x="431" y="1817"/>
                          <a:pt x="730" y="1843"/>
                          <a:pt x="1082" y="1953"/>
                        </a:cubicBezTo>
                        <a:cubicBezTo>
                          <a:pt x="1153" y="1974"/>
                          <a:pt x="1224" y="1984"/>
                          <a:pt x="1291" y="1984"/>
                        </a:cubicBezTo>
                        <a:cubicBezTo>
                          <a:pt x="1647" y="1984"/>
                          <a:pt x="1927" y="1713"/>
                          <a:pt x="1812" y="1341"/>
                        </a:cubicBezTo>
                        <a:cubicBezTo>
                          <a:pt x="1688" y="943"/>
                          <a:pt x="1421" y="441"/>
                          <a:pt x="1043" y="174"/>
                        </a:cubicBezTo>
                        <a:cubicBezTo>
                          <a:pt x="952" y="96"/>
                          <a:pt x="841" y="44"/>
                          <a:pt x="717" y="24"/>
                        </a:cubicBezTo>
                        <a:cubicBezTo>
                          <a:pt x="652" y="9"/>
                          <a:pt x="585" y="1"/>
                          <a:pt x="51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86"/>
                  <p:cNvSpPr/>
                  <p:nvPr/>
                </p:nvSpPr>
                <p:spPr>
                  <a:xfrm>
                    <a:off x="3223260" y="2217294"/>
                    <a:ext cx="48677" cy="50116"/>
                  </a:xfrm>
                  <a:custGeom>
                    <a:rect b="b" l="l" r="r" t="t"/>
                    <a:pathLst>
                      <a:path extrusionOk="0" h="1985" w="1928">
                        <a:moveTo>
                          <a:pt x="518" y="1"/>
                        </a:moveTo>
                        <a:cubicBezTo>
                          <a:pt x="445" y="1"/>
                          <a:pt x="372" y="10"/>
                          <a:pt x="300" y="31"/>
                        </a:cubicBezTo>
                        <a:cubicBezTo>
                          <a:pt x="124" y="77"/>
                          <a:pt x="13" y="253"/>
                          <a:pt x="39" y="428"/>
                        </a:cubicBezTo>
                        <a:cubicBezTo>
                          <a:pt x="20" y="487"/>
                          <a:pt x="13" y="546"/>
                          <a:pt x="7" y="611"/>
                        </a:cubicBezTo>
                        <a:cubicBezTo>
                          <a:pt x="0" y="911"/>
                          <a:pt x="33" y="1263"/>
                          <a:pt x="209" y="1517"/>
                        </a:cubicBezTo>
                        <a:cubicBezTo>
                          <a:pt x="431" y="1817"/>
                          <a:pt x="730" y="1843"/>
                          <a:pt x="1082" y="1954"/>
                        </a:cubicBezTo>
                        <a:cubicBezTo>
                          <a:pt x="1153" y="1974"/>
                          <a:pt x="1224" y="1984"/>
                          <a:pt x="1291" y="1984"/>
                        </a:cubicBezTo>
                        <a:cubicBezTo>
                          <a:pt x="1647" y="1984"/>
                          <a:pt x="1927" y="1713"/>
                          <a:pt x="1812" y="1341"/>
                        </a:cubicBezTo>
                        <a:cubicBezTo>
                          <a:pt x="1688" y="943"/>
                          <a:pt x="1421" y="442"/>
                          <a:pt x="1043" y="174"/>
                        </a:cubicBezTo>
                        <a:cubicBezTo>
                          <a:pt x="952" y="96"/>
                          <a:pt x="841" y="44"/>
                          <a:pt x="717" y="24"/>
                        </a:cubicBezTo>
                        <a:cubicBezTo>
                          <a:pt x="652" y="9"/>
                          <a:pt x="585" y="1"/>
                          <a:pt x="51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86"/>
                  <p:cNvSpPr/>
                  <p:nvPr/>
                </p:nvSpPr>
                <p:spPr>
                  <a:xfrm>
                    <a:off x="3277567" y="2111532"/>
                    <a:ext cx="31585" cy="42795"/>
                  </a:xfrm>
                  <a:custGeom>
                    <a:rect b="b" l="l" r="r" t="t"/>
                    <a:pathLst>
                      <a:path extrusionOk="0" h="1695" w="1251">
                        <a:moveTo>
                          <a:pt x="794" y="0"/>
                        </a:moveTo>
                        <a:cubicBezTo>
                          <a:pt x="641" y="0"/>
                          <a:pt x="488" y="89"/>
                          <a:pt x="417" y="290"/>
                        </a:cubicBezTo>
                        <a:cubicBezTo>
                          <a:pt x="359" y="453"/>
                          <a:pt x="287" y="616"/>
                          <a:pt x="209" y="772"/>
                        </a:cubicBezTo>
                        <a:cubicBezTo>
                          <a:pt x="91" y="1020"/>
                          <a:pt x="0" y="1248"/>
                          <a:pt x="131" y="1496"/>
                        </a:cubicBezTo>
                        <a:cubicBezTo>
                          <a:pt x="204" y="1637"/>
                          <a:pt x="341" y="1694"/>
                          <a:pt x="483" y="1694"/>
                        </a:cubicBezTo>
                        <a:cubicBezTo>
                          <a:pt x="517" y="1694"/>
                          <a:pt x="552" y="1691"/>
                          <a:pt x="587" y="1685"/>
                        </a:cubicBezTo>
                        <a:cubicBezTo>
                          <a:pt x="1050" y="1600"/>
                          <a:pt x="1141" y="883"/>
                          <a:pt x="1199" y="505"/>
                        </a:cubicBezTo>
                        <a:cubicBezTo>
                          <a:pt x="1250" y="197"/>
                          <a:pt x="1023" y="0"/>
                          <a:pt x="7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86"/>
                  <p:cNvSpPr/>
                  <p:nvPr/>
                </p:nvSpPr>
                <p:spPr>
                  <a:xfrm>
                    <a:off x="3281632" y="2152635"/>
                    <a:ext cx="30499" cy="45849"/>
                  </a:xfrm>
                  <a:custGeom>
                    <a:rect b="b" l="l" r="r" t="t"/>
                    <a:pathLst>
                      <a:path extrusionOk="0" h="1816" w="1208">
                        <a:moveTo>
                          <a:pt x="951" y="0"/>
                        </a:moveTo>
                        <a:cubicBezTo>
                          <a:pt x="876" y="0"/>
                          <a:pt x="804" y="36"/>
                          <a:pt x="765" y="122"/>
                        </a:cubicBezTo>
                        <a:cubicBezTo>
                          <a:pt x="667" y="330"/>
                          <a:pt x="556" y="526"/>
                          <a:pt x="419" y="715"/>
                        </a:cubicBezTo>
                        <a:cubicBezTo>
                          <a:pt x="295" y="904"/>
                          <a:pt x="126" y="1047"/>
                          <a:pt x="67" y="1269"/>
                        </a:cubicBezTo>
                        <a:cubicBezTo>
                          <a:pt x="1" y="1546"/>
                          <a:pt x="225" y="1815"/>
                          <a:pt x="486" y="1815"/>
                        </a:cubicBezTo>
                        <a:cubicBezTo>
                          <a:pt x="556" y="1815"/>
                          <a:pt x="629" y="1795"/>
                          <a:pt x="700" y="1751"/>
                        </a:cubicBezTo>
                        <a:cubicBezTo>
                          <a:pt x="1162" y="1464"/>
                          <a:pt x="1208" y="728"/>
                          <a:pt x="1208" y="239"/>
                        </a:cubicBezTo>
                        <a:cubicBezTo>
                          <a:pt x="1208" y="101"/>
                          <a:pt x="1075" y="0"/>
                          <a:pt x="95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86"/>
                  <p:cNvSpPr/>
                  <p:nvPr/>
                </p:nvSpPr>
                <p:spPr>
                  <a:xfrm>
                    <a:off x="3282339" y="2198561"/>
                    <a:ext cx="37366" cy="43198"/>
                  </a:xfrm>
                  <a:custGeom>
                    <a:rect b="b" l="l" r="r" t="t"/>
                    <a:pathLst>
                      <a:path extrusionOk="0" h="1711" w="1480">
                        <a:moveTo>
                          <a:pt x="1209" y="0"/>
                        </a:moveTo>
                        <a:cubicBezTo>
                          <a:pt x="1128" y="0"/>
                          <a:pt x="1043" y="37"/>
                          <a:pt x="997" y="102"/>
                        </a:cubicBezTo>
                        <a:cubicBezTo>
                          <a:pt x="782" y="395"/>
                          <a:pt x="528" y="662"/>
                          <a:pt x="241" y="884"/>
                        </a:cubicBezTo>
                        <a:cubicBezTo>
                          <a:pt x="0" y="1086"/>
                          <a:pt x="91" y="1496"/>
                          <a:pt x="339" y="1646"/>
                        </a:cubicBezTo>
                        <a:cubicBezTo>
                          <a:pt x="416" y="1691"/>
                          <a:pt x="494" y="1711"/>
                          <a:pt x="570" y="1711"/>
                        </a:cubicBezTo>
                        <a:cubicBezTo>
                          <a:pt x="737" y="1711"/>
                          <a:pt x="892" y="1614"/>
                          <a:pt x="1004" y="1470"/>
                        </a:cubicBezTo>
                        <a:cubicBezTo>
                          <a:pt x="1304" y="1073"/>
                          <a:pt x="1480" y="662"/>
                          <a:pt x="1401" y="154"/>
                        </a:cubicBezTo>
                        <a:cubicBezTo>
                          <a:pt x="1384" y="47"/>
                          <a:pt x="1299" y="0"/>
                          <a:pt x="12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86"/>
                  <p:cNvSpPr/>
                  <p:nvPr/>
                </p:nvSpPr>
                <p:spPr>
                  <a:xfrm>
                    <a:off x="3284636" y="2250924"/>
                    <a:ext cx="32595" cy="36028"/>
                  </a:xfrm>
                  <a:custGeom>
                    <a:rect b="b" l="l" r="r" t="t"/>
                    <a:pathLst>
                      <a:path extrusionOk="0" h="1427" w="1291">
                        <a:moveTo>
                          <a:pt x="1100" y="1"/>
                        </a:moveTo>
                        <a:cubicBezTo>
                          <a:pt x="1071" y="1"/>
                          <a:pt x="1041" y="9"/>
                          <a:pt x="1011" y="28"/>
                        </a:cubicBezTo>
                        <a:cubicBezTo>
                          <a:pt x="939" y="68"/>
                          <a:pt x="861" y="81"/>
                          <a:pt x="789" y="120"/>
                        </a:cubicBezTo>
                        <a:cubicBezTo>
                          <a:pt x="704" y="168"/>
                          <a:pt x="625" y="228"/>
                          <a:pt x="552" y="288"/>
                        </a:cubicBezTo>
                        <a:lnTo>
                          <a:pt x="552" y="288"/>
                        </a:lnTo>
                        <a:cubicBezTo>
                          <a:pt x="552" y="288"/>
                          <a:pt x="552" y="288"/>
                          <a:pt x="552" y="288"/>
                        </a:cubicBezTo>
                        <a:lnTo>
                          <a:pt x="552" y="288"/>
                        </a:lnTo>
                        <a:cubicBezTo>
                          <a:pt x="549" y="288"/>
                          <a:pt x="483" y="335"/>
                          <a:pt x="483" y="335"/>
                        </a:cubicBezTo>
                        <a:cubicBezTo>
                          <a:pt x="444" y="361"/>
                          <a:pt x="411" y="380"/>
                          <a:pt x="372" y="400"/>
                        </a:cubicBezTo>
                        <a:cubicBezTo>
                          <a:pt x="248" y="452"/>
                          <a:pt x="150" y="543"/>
                          <a:pt x="85" y="661"/>
                        </a:cubicBezTo>
                        <a:cubicBezTo>
                          <a:pt x="0" y="817"/>
                          <a:pt x="0" y="1013"/>
                          <a:pt x="85" y="1176"/>
                        </a:cubicBezTo>
                        <a:cubicBezTo>
                          <a:pt x="163" y="1301"/>
                          <a:pt x="323" y="1426"/>
                          <a:pt x="484" y="1426"/>
                        </a:cubicBezTo>
                        <a:cubicBezTo>
                          <a:pt x="499" y="1426"/>
                          <a:pt x="514" y="1425"/>
                          <a:pt x="528" y="1423"/>
                        </a:cubicBezTo>
                        <a:cubicBezTo>
                          <a:pt x="770" y="1397"/>
                          <a:pt x="939" y="1312"/>
                          <a:pt x="1063" y="1091"/>
                        </a:cubicBezTo>
                        <a:cubicBezTo>
                          <a:pt x="1115" y="993"/>
                          <a:pt x="1167" y="895"/>
                          <a:pt x="1206" y="791"/>
                        </a:cubicBezTo>
                        <a:cubicBezTo>
                          <a:pt x="1252" y="680"/>
                          <a:pt x="1278" y="563"/>
                          <a:pt x="1284" y="446"/>
                        </a:cubicBezTo>
                        <a:cubicBezTo>
                          <a:pt x="1291" y="380"/>
                          <a:pt x="1265" y="276"/>
                          <a:pt x="1271" y="231"/>
                        </a:cubicBezTo>
                        <a:cubicBezTo>
                          <a:pt x="1287" y="118"/>
                          <a:pt x="1205" y="1"/>
                          <a:pt x="11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86"/>
                  <p:cNvSpPr/>
                  <p:nvPr/>
                </p:nvSpPr>
                <p:spPr>
                  <a:xfrm>
                    <a:off x="3280900" y="2303136"/>
                    <a:ext cx="46708" cy="110155"/>
                  </a:xfrm>
                  <a:custGeom>
                    <a:rect b="b" l="l" r="r" t="t"/>
                    <a:pathLst>
                      <a:path extrusionOk="0" h="4363" w="1850">
                        <a:moveTo>
                          <a:pt x="862" y="0"/>
                        </a:moveTo>
                        <a:cubicBezTo>
                          <a:pt x="440" y="0"/>
                          <a:pt x="1" y="341"/>
                          <a:pt x="188" y="822"/>
                        </a:cubicBezTo>
                        <a:cubicBezTo>
                          <a:pt x="624" y="1936"/>
                          <a:pt x="670" y="3175"/>
                          <a:pt x="1120" y="4269"/>
                        </a:cubicBezTo>
                        <a:cubicBezTo>
                          <a:pt x="1136" y="4331"/>
                          <a:pt x="1190" y="4362"/>
                          <a:pt x="1243" y="4362"/>
                        </a:cubicBezTo>
                        <a:cubicBezTo>
                          <a:pt x="1297" y="4362"/>
                          <a:pt x="1351" y="4331"/>
                          <a:pt x="1367" y="4269"/>
                        </a:cubicBezTo>
                        <a:cubicBezTo>
                          <a:pt x="1850" y="3103"/>
                          <a:pt x="1810" y="1669"/>
                          <a:pt x="1485" y="470"/>
                        </a:cubicBezTo>
                        <a:cubicBezTo>
                          <a:pt x="1396" y="139"/>
                          <a:pt x="1132" y="0"/>
                          <a:pt x="8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86"/>
                  <p:cNvSpPr/>
                  <p:nvPr/>
                </p:nvSpPr>
                <p:spPr>
                  <a:xfrm>
                    <a:off x="3277668" y="2420915"/>
                    <a:ext cx="52086" cy="138331"/>
                  </a:xfrm>
                  <a:custGeom>
                    <a:rect b="b" l="l" r="r" t="t"/>
                    <a:pathLst>
                      <a:path extrusionOk="0" h="5479" w="2063">
                        <a:moveTo>
                          <a:pt x="640" y="0"/>
                        </a:moveTo>
                        <a:cubicBezTo>
                          <a:pt x="310" y="0"/>
                          <a:pt x="1" y="279"/>
                          <a:pt x="94" y="699"/>
                        </a:cubicBezTo>
                        <a:cubicBezTo>
                          <a:pt x="270" y="1521"/>
                          <a:pt x="570" y="2257"/>
                          <a:pt x="550" y="3117"/>
                        </a:cubicBezTo>
                        <a:cubicBezTo>
                          <a:pt x="531" y="3821"/>
                          <a:pt x="407" y="4525"/>
                          <a:pt x="531" y="5216"/>
                        </a:cubicBezTo>
                        <a:cubicBezTo>
                          <a:pt x="562" y="5396"/>
                          <a:pt x="710" y="5478"/>
                          <a:pt x="864" y="5478"/>
                        </a:cubicBezTo>
                        <a:cubicBezTo>
                          <a:pt x="995" y="5478"/>
                          <a:pt x="1130" y="5418"/>
                          <a:pt x="1202" y="5307"/>
                        </a:cubicBezTo>
                        <a:cubicBezTo>
                          <a:pt x="2062" y="3997"/>
                          <a:pt x="2030" y="1540"/>
                          <a:pt x="1130" y="263"/>
                        </a:cubicBezTo>
                        <a:cubicBezTo>
                          <a:pt x="1001" y="81"/>
                          <a:pt x="818" y="0"/>
                          <a:pt x="6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86"/>
                  <p:cNvSpPr/>
                  <p:nvPr/>
                </p:nvSpPr>
                <p:spPr>
                  <a:xfrm>
                    <a:off x="3223260" y="2340073"/>
                    <a:ext cx="54232" cy="195416"/>
                  </a:xfrm>
                  <a:custGeom>
                    <a:rect b="b" l="l" r="r" t="t"/>
                    <a:pathLst>
                      <a:path extrusionOk="0" h="7740" w="2148">
                        <a:moveTo>
                          <a:pt x="1084" y="1"/>
                        </a:moveTo>
                        <a:cubicBezTo>
                          <a:pt x="673" y="1"/>
                          <a:pt x="261" y="271"/>
                          <a:pt x="242" y="812"/>
                        </a:cubicBezTo>
                        <a:cubicBezTo>
                          <a:pt x="170" y="3002"/>
                          <a:pt x="0" y="5818"/>
                          <a:pt x="1454" y="7623"/>
                        </a:cubicBezTo>
                        <a:cubicBezTo>
                          <a:pt x="1519" y="7704"/>
                          <a:pt x="1611" y="7739"/>
                          <a:pt x="1707" y="7739"/>
                        </a:cubicBezTo>
                        <a:cubicBezTo>
                          <a:pt x="1919" y="7739"/>
                          <a:pt x="2148" y="7567"/>
                          <a:pt x="2125" y="7343"/>
                        </a:cubicBezTo>
                        <a:cubicBezTo>
                          <a:pt x="1910" y="5153"/>
                          <a:pt x="1982" y="3009"/>
                          <a:pt x="1917" y="812"/>
                        </a:cubicBezTo>
                        <a:cubicBezTo>
                          <a:pt x="1904" y="271"/>
                          <a:pt x="1495" y="1"/>
                          <a:pt x="10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86"/>
                  <p:cNvSpPr/>
                  <p:nvPr/>
                </p:nvSpPr>
                <p:spPr>
                  <a:xfrm>
                    <a:off x="3264893" y="2604843"/>
                    <a:ext cx="42138" cy="127348"/>
                  </a:xfrm>
                  <a:custGeom>
                    <a:rect b="b" l="l" r="r" t="t"/>
                    <a:pathLst>
                      <a:path extrusionOk="0" h="5044" w="1669">
                        <a:moveTo>
                          <a:pt x="883" y="1"/>
                        </a:moveTo>
                        <a:cubicBezTo>
                          <a:pt x="736" y="1"/>
                          <a:pt x="594" y="68"/>
                          <a:pt x="515" y="219"/>
                        </a:cubicBezTo>
                        <a:cubicBezTo>
                          <a:pt x="183" y="857"/>
                          <a:pt x="346" y="1750"/>
                          <a:pt x="274" y="2454"/>
                        </a:cubicBezTo>
                        <a:cubicBezTo>
                          <a:pt x="189" y="3223"/>
                          <a:pt x="0" y="4155"/>
                          <a:pt x="228" y="4905"/>
                        </a:cubicBezTo>
                        <a:cubicBezTo>
                          <a:pt x="256" y="4999"/>
                          <a:pt x="328" y="5043"/>
                          <a:pt x="403" y="5043"/>
                        </a:cubicBezTo>
                        <a:cubicBezTo>
                          <a:pt x="468" y="5043"/>
                          <a:pt x="535" y="5011"/>
                          <a:pt x="580" y="4950"/>
                        </a:cubicBezTo>
                        <a:cubicBezTo>
                          <a:pt x="1102" y="4253"/>
                          <a:pt x="1219" y="3171"/>
                          <a:pt x="1349" y="2324"/>
                        </a:cubicBezTo>
                        <a:cubicBezTo>
                          <a:pt x="1441" y="1679"/>
                          <a:pt x="1669" y="805"/>
                          <a:pt x="1297" y="219"/>
                        </a:cubicBezTo>
                        <a:cubicBezTo>
                          <a:pt x="1206" y="80"/>
                          <a:pt x="1042" y="1"/>
                          <a:pt x="8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86"/>
                  <p:cNvSpPr/>
                  <p:nvPr/>
                </p:nvSpPr>
                <p:spPr>
                  <a:xfrm>
                    <a:off x="3233965" y="2559398"/>
                    <a:ext cx="40270" cy="181151"/>
                  </a:xfrm>
                  <a:custGeom>
                    <a:rect b="b" l="l" r="r" t="t"/>
                    <a:pathLst>
                      <a:path extrusionOk="0" h="7175" w="1595">
                        <a:moveTo>
                          <a:pt x="1069" y="1"/>
                        </a:moveTo>
                        <a:cubicBezTo>
                          <a:pt x="1019" y="1"/>
                          <a:pt x="968" y="10"/>
                          <a:pt x="919" y="31"/>
                        </a:cubicBezTo>
                        <a:lnTo>
                          <a:pt x="828" y="70"/>
                        </a:lnTo>
                        <a:cubicBezTo>
                          <a:pt x="567" y="174"/>
                          <a:pt x="417" y="350"/>
                          <a:pt x="398" y="637"/>
                        </a:cubicBezTo>
                        <a:cubicBezTo>
                          <a:pt x="378" y="982"/>
                          <a:pt x="111" y="1576"/>
                          <a:pt x="72" y="2025"/>
                        </a:cubicBezTo>
                        <a:cubicBezTo>
                          <a:pt x="7" y="2657"/>
                          <a:pt x="0" y="3283"/>
                          <a:pt x="46" y="3915"/>
                        </a:cubicBezTo>
                        <a:cubicBezTo>
                          <a:pt x="111" y="4587"/>
                          <a:pt x="176" y="5277"/>
                          <a:pt x="332" y="5942"/>
                        </a:cubicBezTo>
                        <a:cubicBezTo>
                          <a:pt x="430" y="6353"/>
                          <a:pt x="476" y="6855"/>
                          <a:pt x="821" y="7141"/>
                        </a:cubicBezTo>
                        <a:cubicBezTo>
                          <a:pt x="844" y="7164"/>
                          <a:pt x="872" y="7174"/>
                          <a:pt x="900" y="7174"/>
                        </a:cubicBezTo>
                        <a:cubicBezTo>
                          <a:pt x="937" y="7174"/>
                          <a:pt x="975" y="7156"/>
                          <a:pt x="997" y="7122"/>
                        </a:cubicBezTo>
                        <a:cubicBezTo>
                          <a:pt x="1238" y="6692"/>
                          <a:pt x="1102" y="6112"/>
                          <a:pt x="1075" y="5636"/>
                        </a:cubicBezTo>
                        <a:cubicBezTo>
                          <a:pt x="1043" y="4991"/>
                          <a:pt x="1017" y="4339"/>
                          <a:pt x="1010" y="3694"/>
                        </a:cubicBezTo>
                        <a:cubicBezTo>
                          <a:pt x="1004" y="3009"/>
                          <a:pt x="997" y="2292"/>
                          <a:pt x="1167" y="1628"/>
                        </a:cubicBezTo>
                        <a:cubicBezTo>
                          <a:pt x="1232" y="1380"/>
                          <a:pt x="1258" y="1204"/>
                          <a:pt x="1408" y="1054"/>
                        </a:cubicBezTo>
                        <a:cubicBezTo>
                          <a:pt x="1551" y="911"/>
                          <a:pt x="1571" y="728"/>
                          <a:pt x="1584" y="533"/>
                        </a:cubicBezTo>
                        <a:cubicBezTo>
                          <a:pt x="1595" y="269"/>
                          <a:pt x="1337" y="1"/>
                          <a:pt x="10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86"/>
                  <p:cNvSpPr/>
                  <p:nvPr/>
                </p:nvSpPr>
                <p:spPr>
                  <a:xfrm>
                    <a:off x="3097199" y="1655184"/>
                    <a:ext cx="106342" cy="74834"/>
                  </a:xfrm>
                  <a:custGeom>
                    <a:rect b="b" l="l" r="r" t="t"/>
                    <a:pathLst>
                      <a:path extrusionOk="0" h="2964" w="4212">
                        <a:moveTo>
                          <a:pt x="2110" y="1"/>
                        </a:moveTo>
                        <a:cubicBezTo>
                          <a:pt x="1412" y="1"/>
                          <a:pt x="712" y="469"/>
                          <a:pt x="444" y="1106"/>
                        </a:cubicBezTo>
                        <a:cubicBezTo>
                          <a:pt x="229" y="1602"/>
                          <a:pt x="86" y="2117"/>
                          <a:pt x="1" y="2645"/>
                        </a:cubicBezTo>
                        <a:cubicBezTo>
                          <a:pt x="451" y="2182"/>
                          <a:pt x="1070" y="1921"/>
                          <a:pt x="1715" y="1921"/>
                        </a:cubicBezTo>
                        <a:cubicBezTo>
                          <a:pt x="2504" y="1928"/>
                          <a:pt x="3234" y="2312"/>
                          <a:pt x="3683" y="2964"/>
                        </a:cubicBezTo>
                        <a:cubicBezTo>
                          <a:pt x="3729" y="2847"/>
                          <a:pt x="3775" y="2736"/>
                          <a:pt x="3833" y="2619"/>
                        </a:cubicBezTo>
                        <a:cubicBezTo>
                          <a:pt x="4211" y="1823"/>
                          <a:pt x="3892" y="989"/>
                          <a:pt x="3299" y="416"/>
                        </a:cubicBezTo>
                        <a:cubicBezTo>
                          <a:pt x="3058" y="181"/>
                          <a:pt x="2738" y="90"/>
                          <a:pt x="2412" y="31"/>
                        </a:cubicBezTo>
                        <a:cubicBezTo>
                          <a:pt x="2312" y="10"/>
                          <a:pt x="2211" y="1"/>
                          <a:pt x="21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86"/>
                  <p:cNvSpPr/>
                  <p:nvPr/>
                </p:nvSpPr>
                <p:spPr>
                  <a:xfrm>
                    <a:off x="3104117" y="1802074"/>
                    <a:ext cx="103868" cy="80994"/>
                  </a:xfrm>
                  <a:custGeom>
                    <a:rect b="b" l="l" r="r" t="t"/>
                    <a:pathLst>
                      <a:path extrusionOk="0" h="3208" w="4114">
                        <a:moveTo>
                          <a:pt x="3312" y="1"/>
                        </a:moveTo>
                        <a:cubicBezTo>
                          <a:pt x="2855" y="574"/>
                          <a:pt x="2165" y="907"/>
                          <a:pt x="1435" y="913"/>
                        </a:cubicBezTo>
                        <a:cubicBezTo>
                          <a:pt x="920" y="913"/>
                          <a:pt x="418" y="737"/>
                          <a:pt x="1" y="424"/>
                        </a:cubicBezTo>
                        <a:lnTo>
                          <a:pt x="1" y="424"/>
                        </a:lnTo>
                        <a:cubicBezTo>
                          <a:pt x="397" y="1687"/>
                          <a:pt x="1621" y="3207"/>
                          <a:pt x="3010" y="3207"/>
                        </a:cubicBezTo>
                        <a:cubicBezTo>
                          <a:pt x="3084" y="3207"/>
                          <a:pt x="3159" y="3203"/>
                          <a:pt x="3233" y="3194"/>
                        </a:cubicBezTo>
                        <a:cubicBezTo>
                          <a:pt x="3690" y="3142"/>
                          <a:pt x="4113" y="2686"/>
                          <a:pt x="4015" y="2210"/>
                        </a:cubicBezTo>
                        <a:cubicBezTo>
                          <a:pt x="3853" y="1428"/>
                          <a:pt x="3488" y="763"/>
                          <a:pt x="33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86"/>
                  <p:cNvSpPr/>
                  <p:nvPr/>
                </p:nvSpPr>
                <p:spPr>
                  <a:xfrm>
                    <a:off x="3097199" y="1736910"/>
                    <a:ext cx="70617" cy="70617"/>
                  </a:xfrm>
                  <a:custGeom>
                    <a:rect b="b" l="l" r="r" t="t"/>
                    <a:pathLst>
                      <a:path extrusionOk="0" fill="none" h="2797" w="2797">
                        <a:moveTo>
                          <a:pt x="2797" y="1200"/>
                        </a:moveTo>
                        <a:cubicBezTo>
                          <a:pt x="2797" y="2262"/>
                          <a:pt x="1506" y="2797"/>
                          <a:pt x="757" y="2041"/>
                        </a:cubicBezTo>
                        <a:cubicBezTo>
                          <a:pt x="1" y="1291"/>
                          <a:pt x="535" y="1"/>
                          <a:pt x="1604" y="7"/>
                        </a:cubicBezTo>
                        <a:cubicBezTo>
                          <a:pt x="2263" y="7"/>
                          <a:pt x="2797" y="542"/>
                          <a:pt x="2797" y="1200"/>
                        </a:cubicBezTo>
                        <a:close/>
                      </a:path>
                    </a:pathLst>
                  </a:custGeom>
                  <a:noFill/>
                  <a:ln cap="flat" cmpd="sng" w="10275">
                    <a:solidFill>
                      <a:srgbClr val="445D73"/>
                    </a:solidFill>
                    <a:prstDash val="solid"/>
                    <a:miter lim="651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86"/>
                  <p:cNvSpPr/>
                  <p:nvPr/>
                </p:nvSpPr>
                <p:spPr>
                  <a:xfrm>
                    <a:off x="3227527" y="1655184"/>
                    <a:ext cx="106342" cy="74834"/>
                  </a:xfrm>
                  <a:custGeom>
                    <a:rect b="b" l="l" r="r" t="t"/>
                    <a:pathLst>
                      <a:path extrusionOk="0" h="2964" w="4212">
                        <a:moveTo>
                          <a:pt x="2102" y="1"/>
                        </a:moveTo>
                        <a:cubicBezTo>
                          <a:pt x="2001" y="1"/>
                          <a:pt x="1900" y="10"/>
                          <a:pt x="1800" y="31"/>
                        </a:cubicBezTo>
                        <a:cubicBezTo>
                          <a:pt x="1474" y="90"/>
                          <a:pt x="1154" y="181"/>
                          <a:pt x="913" y="416"/>
                        </a:cubicBezTo>
                        <a:cubicBezTo>
                          <a:pt x="320" y="989"/>
                          <a:pt x="1" y="1823"/>
                          <a:pt x="385" y="2619"/>
                        </a:cubicBezTo>
                        <a:cubicBezTo>
                          <a:pt x="438" y="2729"/>
                          <a:pt x="483" y="2847"/>
                          <a:pt x="529" y="2964"/>
                        </a:cubicBezTo>
                        <a:cubicBezTo>
                          <a:pt x="978" y="2312"/>
                          <a:pt x="1715" y="1928"/>
                          <a:pt x="2497" y="1921"/>
                        </a:cubicBezTo>
                        <a:cubicBezTo>
                          <a:pt x="3142" y="1921"/>
                          <a:pt x="3761" y="2182"/>
                          <a:pt x="4211" y="2645"/>
                        </a:cubicBezTo>
                        <a:cubicBezTo>
                          <a:pt x="4126" y="2117"/>
                          <a:pt x="3983" y="1602"/>
                          <a:pt x="3775" y="1106"/>
                        </a:cubicBezTo>
                        <a:cubicBezTo>
                          <a:pt x="3501" y="469"/>
                          <a:pt x="2801" y="1"/>
                          <a:pt x="21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86"/>
                  <p:cNvSpPr/>
                  <p:nvPr/>
                </p:nvSpPr>
                <p:spPr>
                  <a:xfrm>
                    <a:off x="3223083" y="1802074"/>
                    <a:ext cx="103868" cy="80994"/>
                  </a:xfrm>
                  <a:custGeom>
                    <a:rect b="b" l="l" r="r" t="t"/>
                    <a:pathLst>
                      <a:path extrusionOk="0" h="3208" w="4114">
                        <a:moveTo>
                          <a:pt x="803" y="1"/>
                        </a:moveTo>
                        <a:cubicBezTo>
                          <a:pt x="627" y="763"/>
                          <a:pt x="255" y="1428"/>
                          <a:pt x="99" y="2210"/>
                        </a:cubicBezTo>
                        <a:cubicBezTo>
                          <a:pt x="1" y="2686"/>
                          <a:pt x="425" y="3142"/>
                          <a:pt x="881" y="3194"/>
                        </a:cubicBezTo>
                        <a:cubicBezTo>
                          <a:pt x="956" y="3203"/>
                          <a:pt x="1030" y="3207"/>
                          <a:pt x="1104" y="3207"/>
                        </a:cubicBezTo>
                        <a:cubicBezTo>
                          <a:pt x="2493" y="3207"/>
                          <a:pt x="3717" y="1687"/>
                          <a:pt x="4113" y="424"/>
                        </a:cubicBezTo>
                        <a:lnTo>
                          <a:pt x="4113" y="424"/>
                        </a:lnTo>
                        <a:cubicBezTo>
                          <a:pt x="3696" y="737"/>
                          <a:pt x="3194" y="913"/>
                          <a:pt x="2680" y="913"/>
                        </a:cubicBezTo>
                        <a:cubicBezTo>
                          <a:pt x="1950" y="907"/>
                          <a:pt x="1259" y="574"/>
                          <a:pt x="8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86"/>
                  <p:cNvSpPr/>
                  <p:nvPr/>
                </p:nvSpPr>
                <p:spPr>
                  <a:xfrm>
                    <a:off x="3263252" y="1736910"/>
                    <a:ext cx="70617" cy="70617"/>
                  </a:xfrm>
                  <a:custGeom>
                    <a:rect b="b" l="l" r="r" t="t"/>
                    <a:pathLst>
                      <a:path extrusionOk="0" fill="none" h="2797" w="2797">
                        <a:moveTo>
                          <a:pt x="0" y="1200"/>
                        </a:moveTo>
                        <a:cubicBezTo>
                          <a:pt x="0" y="2262"/>
                          <a:pt x="1291" y="2797"/>
                          <a:pt x="2040" y="2041"/>
                        </a:cubicBezTo>
                        <a:cubicBezTo>
                          <a:pt x="2796" y="1291"/>
                          <a:pt x="2262" y="7"/>
                          <a:pt x="1199" y="7"/>
                        </a:cubicBezTo>
                        <a:cubicBezTo>
                          <a:pt x="541" y="1"/>
                          <a:pt x="7" y="535"/>
                          <a:pt x="0" y="1200"/>
                        </a:cubicBezTo>
                        <a:close/>
                      </a:path>
                    </a:pathLst>
                  </a:custGeom>
                  <a:noFill/>
                  <a:ln cap="flat" cmpd="sng" w="10275">
                    <a:solidFill>
                      <a:srgbClr val="445D73"/>
                    </a:solidFill>
                    <a:prstDash val="solid"/>
                    <a:miter lim="651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624" name="Google Shape;19624;p86"/>
              <p:cNvSpPr/>
              <p:nvPr/>
            </p:nvSpPr>
            <p:spPr>
              <a:xfrm>
                <a:off x="3010499" y="1542757"/>
                <a:ext cx="406788" cy="325163"/>
              </a:xfrm>
              <a:custGeom>
                <a:rect b="b" l="l" r="r" t="t"/>
                <a:pathLst>
                  <a:path extrusionOk="0" h="12879" w="16112">
                    <a:moveTo>
                      <a:pt x="1004" y="8740"/>
                    </a:moveTo>
                    <a:cubicBezTo>
                      <a:pt x="1006" y="8824"/>
                      <a:pt x="1024" y="8949"/>
                      <a:pt x="1054" y="9103"/>
                    </a:cubicBezTo>
                    <a:lnTo>
                      <a:pt x="1054" y="9103"/>
                    </a:lnTo>
                    <a:cubicBezTo>
                      <a:pt x="1030" y="8968"/>
                      <a:pt x="1013" y="8846"/>
                      <a:pt x="1004" y="8740"/>
                    </a:cubicBezTo>
                    <a:close/>
                    <a:moveTo>
                      <a:pt x="8530" y="0"/>
                    </a:moveTo>
                    <a:cubicBezTo>
                      <a:pt x="7378" y="0"/>
                      <a:pt x="6098" y="274"/>
                      <a:pt x="4699" y="906"/>
                    </a:cubicBezTo>
                    <a:cubicBezTo>
                      <a:pt x="0" y="3031"/>
                      <a:pt x="1004" y="8740"/>
                      <a:pt x="1004" y="8740"/>
                    </a:cubicBezTo>
                    <a:cubicBezTo>
                      <a:pt x="952" y="6113"/>
                      <a:pt x="4048" y="3448"/>
                      <a:pt x="4048" y="3448"/>
                    </a:cubicBezTo>
                    <a:cubicBezTo>
                      <a:pt x="6231" y="4790"/>
                      <a:pt x="13544" y="6504"/>
                      <a:pt x="14215" y="6726"/>
                    </a:cubicBezTo>
                    <a:cubicBezTo>
                      <a:pt x="14557" y="6840"/>
                      <a:pt x="14772" y="11921"/>
                      <a:pt x="14748" y="12624"/>
                    </a:cubicBezTo>
                    <a:lnTo>
                      <a:pt x="14748" y="12624"/>
                    </a:lnTo>
                    <a:lnTo>
                      <a:pt x="15206" y="9548"/>
                    </a:lnTo>
                    <a:cubicBezTo>
                      <a:pt x="15206" y="9548"/>
                      <a:pt x="16112" y="6166"/>
                      <a:pt x="14437" y="3441"/>
                    </a:cubicBezTo>
                    <a:cubicBezTo>
                      <a:pt x="13260" y="1523"/>
                      <a:pt x="11251" y="0"/>
                      <a:pt x="8530" y="0"/>
                    </a:cubicBezTo>
                    <a:close/>
                    <a:moveTo>
                      <a:pt x="14748" y="12624"/>
                    </a:moveTo>
                    <a:lnTo>
                      <a:pt x="14736" y="12703"/>
                    </a:lnTo>
                    <a:cubicBezTo>
                      <a:pt x="14737" y="12704"/>
                      <a:pt x="14738" y="12705"/>
                      <a:pt x="14739" y="12705"/>
                    </a:cubicBezTo>
                    <a:cubicBezTo>
                      <a:pt x="14743" y="12705"/>
                      <a:pt x="14746" y="12677"/>
                      <a:pt x="14748" y="12624"/>
                    </a:cubicBezTo>
                    <a:close/>
                    <a:moveTo>
                      <a:pt x="1054" y="9103"/>
                    </a:moveTo>
                    <a:lnTo>
                      <a:pt x="1054" y="9103"/>
                    </a:lnTo>
                    <a:cubicBezTo>
                      <a:pt x="1283" y="10402"/>
                      <a:pt x="2112" y="12879"/>
                      <a:pt x="2112" y="12879"/>
                    </a:cubicBezTo>
                    <a:cubicBezTo>
                      <a:pt x="2112" y="12879"/>
                      <a:pt x="1271" y="10220"/>
                      <a:pt x="1054" y="9103"/>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625" name="Google Shape;19625;p86"/>
          <p:cNvGrpSpPr/>
          <p:nvPr/>
        </p:nvGrpSpPr>
        <p:grpSpPr>
          <a:xfrm>
            <a:off x="4910904" y="1542757"/>
            <a:ext cx="558677" cy="1310345"/>
            <a:chOff x="4910904" y="1542757"/>
            <a:chExt cx="558677" cy="1310345"/>
          </a:xfrm>
        </p:grpSpPr>
        <p:sp>
          <p:nvSpPr>
            <p:cNvPr id="19626" name="Google Shape;19626;p86"/>
            <p:cNvSpPr/>
            <p:nvPr/>
          </p:nvSpPr>
          <p:spPr>
            <a:xfrm>
              <a:off x="4961752" y="2803693"/>
              <a:ext cx="457485" cy="49409"/>
            </a:xfrm>
            <a:custGeom>
              <a:rect b="b" l="l" r="r" t="t"/>
              <a:pathLst>
                <a:path extrusionOk="0" h="1957" w="18120">
                  <a:moveTo>
                    <a:pt x="9060" y="1"/>
                  </a:moveTo>
                  <a:cubicBezTo>
                    <a:pt x="4061" y="1"/>
                    <a:pt x="1" y="437"/>
                    <a:pt x="1" y="978"/>
                  </a:cubicBezTo>
                  <a:cubicBezTo>
                    <a:pt x="1" y="1519"/>
                    <a:pt x="4061" y="1956"/>
                    <a:pt x="9060" y="1956"/>
                  </a:cubicBezTo>
                  <a:cubicBezTo>
                    <a:pt x="14065" y="1956"/>
                    <a:pt x="18119" y="1519"/>
                    <a:pt x="18119" y="978"/>
                  </a:cubicBezTo>
                  <a:cubicBezTo>
                    <a:pt x="18119" y="437"/>
                    <a:pt x="14065" y="1"/>
                    <a:pt x="9060"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27" name="Google Shape;19627;p86"/>
            <p:cNvGrpSpPr/>
            <p:nvPr/>
          </p:nvGrpSpPr>
          <p:grpSpPr>
            <a:xfrm>
              <a:off x="4910904" y="1542757"/>
              <a:ext cx="558677" cy="1277423"/>
              <a:chOff x="4910904" y="1542757"/>
              <a:chExt cx="558677" cy="1277423"/>
            </a:xfrm>
          </p:grpSpPr>
          <p:sp>
            <p:nvSpPr>
              <p:cNvPr id="19628" name="Google Shape;19628;p86"/>
              <p:cNvSpPr/>
              <p:nvPr/>
            </p:nvSpPr>
            <p:spPr>
              <a:xfrm>
                <a:off x="5007172" y="1674397"/>
                <a:ext cx="366821" cy="342104"/>
              </a:xfrm>
              <a:custGeom>
                <a:rect b="b" l="l" r="r" t="t"/>
                <a:pathLst>
                  <a:path extrusionOk="0" h="13550" w="14529">
                    <a:moveTo>
                      <a:pt x="2151" y="0"/>
                    </a:moveTo>
                    <a:cubicBezTo>
                      <a:pt x="959" y="0"/>
                      <a:pt x="0" y="958"/>
                      <a:pt x="0" y="2157"/>
                    </a:cubicBezTo>
                    <a:lnTo>
                      <a:pt x="0" y="11393"/>
                    </a:lnTo>
                    <a:cubicBezTo>
                      <a:pt x="0" y="12585"/>
                      <a:pt x="959" y="13550"/>
                      <a:pt x="2151" y="13550"/>
                    </a:cubicBezTo>
                    <a:lnTo>
                      <a:pt x="12371" y="13550"/>
                    </a:lnTo>
                    <a:cubicBezTo>
                      <a:pt x="13563" y="13550"/>
                      <a:pt x="14528" y="12585"/>
                      <a:pt x="14528" y="11393"/>
                    </a:cubicBezTo>
                    <a:lnTo>
                      <a:pt x="14528" y="2157"/>
                    </a:lnTo>
                    <a:cubicBezTo>
                      <a:pt x="14528" y="958"/>
                      <a:pt x="13563" y="0"/>
                      <a:pt x="1237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29" name="Google Shape;19629;p86"/>
              <p:cNvGrpSpPr/>
              <p:nvPr/>
            </p:nvGrpSpPr>
            <p:grpSpPr>
              <a:xfrm>
                <a:off x="4910904" y="1547529"/>
                <a:ext cx="558677" cy="1272651"/>
                <a:chOff x="4910904" y="1547529"/>
                <a:chExt cx="558677" cy="1272651"/>
              </a:xfrm>
            </p:grpSpPr>
            <p:sp>
              <p:nvSpPr>
                <p:cNvPr id="19630" name="Google Shape;19630;p86"/>
                <p:cNvSpPr/>
                <p:nvPr/>
              </p:nvSpPr>
              <p:spPr>
                <a:xfrm>
                  <a:off x="4910904" y="1547529"/>
                  <a:ext cx="558677" cy="1272651"/>
                </a:xfrm>
                <a:custGeom>
                  <a:rect b="b" l="l" r="r" t="t"/>
                  <a:pathLst>
                    <a:path extrusionOk="0" h="50407" w="22128">
                      <a:moveTo>
                        <a:pt x="11074" y="0"/>
                      </a:moveTo>
                      <a:cubicBezTo>
                        <a:pt x="7098" y="0"/>
                        <a:pt x="3872" y="3226"/>
                        <a:pt x="3872" y="7202"/>
                      </a:cubicBezTo>
                      <a:lnTo>
                        <a:pt x="3872" y="7208"/>
                      </a:lnTo>
                      <a:cubicBezTo>
                        <a:pt x="3853" y="7208"/>
                        <a:pt x="3833" y="7202"/>
                        <a:pt x="3813" y="7202"/>
                      </a:cubicBezTo>
                      <a:cubicBezTo>
                        <a:pt x="3810" y="7202"/>
                        <a:pt x="3806" y="7202"/>
                        <a:pt x="3803" y="7202"/>
                      </a:cubicBezTo>
                      <a:cubicBezTo>
                        <a:pt x="3137" y="7202"/>
                        <a:pt x="2634" y="7811"/>
                        <a:pt x="2764" y="8466"/>
                      </a:cubicBezTo>
                      <a:cubicBezTo>
                        <a:pt x="2861" y="8983"/>
                        <a:pt x="3315" y="9322"/>
                        <a:pt x="3805" y="9322"/>
                      </a:cubicBezTo>
                      <a:cubicBezTo>
                        <a:pt x="3940" y="9322"/>
                        <a:pt x="4077" y="9297"/>
                        <a:pt x="4211" y="9242"/>
                      </a:cubicBezTo>
                      <a:cubicBezTo>
                        <a:pt x="4980" y="11569"/>
                        <a:pt x="6994" y="13413"/>
                        <a:pt x="9197" y="14104"/>
                      </a:cubicBezTo>
                      <a:lnTo>
                        <a:pt x="9197" y="16124"/>
                      </a:lnTo>
                      <a:lnTo>
                        <a:pt x="6909" y="16124"/>
                      </a:lnTo>
                      <a:cubicBezTo>
                        <a:pt x="6909" y="16124"/>
                        <a:pt x="6903" y="16170"/>
                        <a:pt x="6883" y="16183"/>
                      </a:cubicBezTo>
                      <a:cubicBezTo>
                        <a:pt x="6303" y="16183"/>
                        <a:pt x="5795" y="16561"/>
                        <a:pt x="5612" y="17109"/>
                      </a:cubicBezTo>
                      <a:lnTo>
                        <a:pt x="281" y="32861"/>
                      </a:lnTo>
                      <a:cubicBezTo>
                        <a:pt x="1" y="33565"/>
                        <a:pt x="372" y="34367"/>
                        <a:pt x="1096" y="34608"/>
                      </a:cubicBezTo>
                      <a:cubicBezTo>
                        <a:pt x="1236" y="34655"/>
                        <a:pt x="1379" y="34677"/>
                        <a:pt x="1519" y="34677"/>
                      </a:cubicBezTo>
                      <a:cubicBezTo>
                        <a:pt x="2099" y="34677"/>
                        <a:pt x="2634" y="34295"/>
                        <a:pt x="2797" y="33702"/>
                      </a:cubicBezTo>
                      <a:lnTo>
                        <a:pt x="2973" y="33187"/>
                      </a:lnTo>
                      <a:lnTo>
                        <a:pt x="3553" y="33428"/>
                      </a:lnTo>
                      <a:cubicBezTo>
                        <a:pt x="3553" y="33428"/>
                        <a:pt x="4061" y="32412"/>
                        <a:pt x="3514" y="31577"/>
                      </a:cubicBezTo>
                      <a:lnTo>
                        <a:pt x="6779" y="21918"/>
                      </a:lnTo>
                      <a:lnTo>
                        <a:pt x="6779" y="21918"/>
                      </a:lnTo>
                      <a:cubicBezTo>
                        <a:pt x="6779" y="27699"/>
                        <a:pt x="5997" y="29166"/>
                        <a:pt x="5997" y="32360"/>
                      </a:cubicBezTo>
                      <a:cubicBezTo>
                        <a:pt x="5997" y="35560"/>
                        <a:pt x="7906" y="48490"/>
                        <a:pt x="7906" y="48490"/>
                      </a:cubicBezTo>
                      <a:lnTo>
                        <a:pt x="5599" y="50407"/>
                      </a:lnTo>
                      <a:lnTo>
                        <a:pt x="10064" y="50407"/>
                      </a:lnTo>
                      <a:lnTo>
                        <a:pt x="10807" y="31630"/>
                      </a:lnTo>
                      <a:lnTo>
                        <a:pt x="11191" y="31630"/>
                      </a:lnTo>
                      <a:lnTo>
                        <a:pt x="11934" y="50407"/>
                      </a:lnTo>
                      <a:lnTo>
                        <a:pt x="16399" y="50407"/>
                      </a:lnTo>
                      <a:lnTo>
                        <a:pt x="14085" y="48503"/>
                      </a:lnTo>
                      <a:cubicBezTo>
                        <a:pt x="14085" y="48503"/>
                        <a:pt x="15995" y="34171"/>
                        <a:pt x="15995" y="31590"/>
                      </a:cubicBezTo>
                      <a:cubicBezTo>
                        <a:pt x="15995" y="29010"/>
                        <a:pt x="15336" y="27680"/>
                        <a:pt x="15336" y="21821"/>
                      </a:cubicBezTo>
                      <a:lnTo>
                        <a:pt x="15336" y="21821"/>
                      </a:lnTo>
                      <a:lnTo>
                        <a:pt x="18641" y="31584"/>
                      </a:lnTo>
                      <a:cubicBezTo>
                        <a:pt x="18093" y="32418"/>
                        <a:pt x="18602" y="33435"/>
                        <a:pt x="18602" y="33435"/>
                      </a:cubicBezTo>
                      <a:lnTo>
                        <a:pt x="19182" y="33187"/>
                      </a:lnTo>
                      <a:lnTo>
                        <a:pt x="19351" y="33709"/>
                      </a:lnTo>
                      <a:cubicBezTo>
                        <a:pt x="19530" y="34280"/>
                        <a:pt x="20058" y="34650"/>
                        <a:pt x="20625" y="34650"/>
                      </a:cubicBezTo>
                      <a:cubicBezTo>
                        <a:pt x="20762" y="34650"/>
                        <a:pt x="20902" y="34628"/>
                        <a:pt x="21039" y="34582"/>
                      </a:cubicBezTo>
                      <a:cubicBezTo>
                        <a:pt x="21750" y="34347"/>
                        <a:pt x="22128" y="33578"/>
                        <a:pt x="21874" y="32874"/>
                      </a:cubicBezTo>
                      <a:lnTo>
                        <a:pt x="21874" y="32868"/>
                      </a:lnTo>
                      <a:lnTo>
                        <a:pt x="16542" y="17128"/>
                      </a:lnTo>
                      <a:cubicBezTo>
                        <a:pt x="16379" y="16613"/>
                        <a:pt x="15923" y="16242"/>
                        <a:pt x="15382" y="16190"/>
                      </a:cubicBezTo>
                      <a:cubicBezTo>
                        <a:pt x="15369" y="16170"/>
                        <a:pt x="15356" y="16150"/>
                        <a:pt x="15350" y="16131"/>
                      </a:cubicBezTo>
                      <a:lnTo>
                        <a:pt x="12951" y="16131"/>
                      </a:lnTo>
                      <a:lnTo>
                        <a:pt x="12951" y="14104"/>
                      </a:lnTo>
                      <a:cubicBezTo>
                        <a:pt x="15147" y="13413"/>
                        <a:pt x="17148" y="11595"/>
                        <a:pt x="17930" y="9281"/>
                      </a:cubicBezTo>
                      <a:cubicBezTo>
                        <a:pt x="18015" y="9301"/>
                        <a:pt x="18100" y="9314"/>
                        <a:pt x="18185" y="9314"/>
                      </a:cubicBezTo>
                      <a:cubicBezTo>
                        <a:pt x="18189" y="9314"/>
                        <a:pt x="18193" y="9314"/>
                        <a:pt x="18197" y="9314"/>
                      </a:cubicBezTo>
                      <a:cubicBezTo>
                        <a:pt x="18758" y="9314"/>
                        <a:pt x="19221" y="8873"/>
                        <a:pt x="19247" y="8310"/>
                      </a:cubicBezTo>
                      <a:cubicBezTo>
                        <a:pt x="19273" y="7743"/>
                        <a:pt x="18843" y="7254"/>
                        <a:pt x="18276" y="7215"/>
                      </a:cubicBezTo>
                      <a:lnTo>
                        <a:pt x="18276" y="7202"/>
                      </a:lnTo>
                      <a:cubicBezTo>
                        <a:pt x="18276" y="3226"/>
                        <a:pt x="15056" y="0"/>
                        <a:pt x="11074"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31" name="Google Shape;19631;p86"/>
                <p:cNvGrpSpPr/>
                <p:nvPr/>
              </p:nvGrpSpPr>
              <p:grpSpPr>
                <a:xfrm>
                  <a:off x="5086525" y="1888799"/>
                  <a:ext cx="204808" cy="326677"/>
                  <a:chOff x="5086525" y="1888799"/>
                  <a:chExt cx="204808" cy="326677"/>
                </a:xfrm>
              </p:grpSpPr>
              <p:grpSp>
                <p:nvGrpSpPr>
                  <p:cNvPr id="19632" name="Google Shape;19632;p86"/>
                  <p:cNvGrpSpPr/>
                  <p:nvPr/>
                </p:nvGrpSpPr>
                <p:grpSpPr>
                  <a:xfrm>
                    <a:off x="5147044" y="1888799"/>
                    <a:ext cx="80312" cy="199127"/>
                    <a:chOff x="5147044" y="1888799"/>
                    <a:chExt cx="80312" cy="199127"/>
                  </a:xfrm>
                </p:grpSpPr>
                <p:sp>
                  <p:nvSpPr>
                    <p:cNvPr id="19633" name="Google Shape;19633;p86"/>
                    <p:cNvSpPr/>
                    <p:nvPr/>
                  </p:nvSpPr>
                  <p:spPr>
                    <a:xfrm>
                      <a:off x="5176002" y="1888799"/>
                      <a:ext cx="24717" cy="164235"/>
                    </a:xfrm>
                    <a:custGeom>
                      <a:rect b="b" l="l" r="r" t="t"/>
                      <a:pathLst>
                        <a:path extrusionOk="0" h="6505" w="979">
                          <a:moveTo>
                            <a:pt x="489" y="0"/>
                          </a:moveTo>
                          <a:cubicBezTo>
                            <a:pt x="222" y="0"/>
                            <a:pt x="0" y="222"/>
                            <a:pt x="0" y="489"/>
                          </a:cubicBezTo>
                          <a:cubicBezTo>
                            <a:pt x="0" y="646"/>
                            <a:pt x="72" y="789"/>
                            <a:pt x="196" y="887"/>
                          </a:cubicBezTo>
                          <a:cubicBezTo>
                            <a:pt x="72" y="978"/>
                            <a:pt x="0" y="1121"/>
                            <a:pt x="0" y="1278"/>
                          </a:cubicBezTo>
                          <a:cubicBezTo>
                            <a:pt x="0" y="1434"/>
                            <a:pt x="72" y="1578"/>
                            <a:pt x="196" y="1675"/>
                          </a:cubicBezTo>
                          <a:cubicBezTo>
                            <a:pt x="72" y="1767"/>
                            <a:pt x="0" y="1910"/>
                            <a:pt x="0" y="2066"/>
                          </a:cubicBezTo>
                          <a:cubicBezTo>
                            <a:pt x="0" y="2223"/>
                            <a:pt x="72" y="2366"/>
                            <a:pt x="196" y="2464"/>
                          </a:cubicBezTo>
                          <a:cubicBezTo>
                            <a:pt x="72" y="2555"/>
                            <a:pt x="0" y="2699"/>
                            <a:pt x="0" y="2855"/>
                          </a:cubicBezTo>
                          <a:cubicBezTo>
                            <a:pt x="0" y="3011"/>
                            <a:pt x="72" y="3155"/>
                            <a:pt x="196" y="3253"/>
                          </a:cubicBezTo>
                          <a:cubicBezTo>
                            <a:pt x="72" y="3344"/>
                            <a:pt x="0" y="3487"/>
                            <a:pt x="0" y="3644"/>
                          </a:cubicBezTo>
                          <a:cubicBezTo>
                            <a:pt x="0" y="3800"/>
                            <a:pt x="72" y="3943"/>
                            <a:pt x="196" y="4041"/>
                          </a:cubicBezTo>
                          <a:cubicBezTo>
                            <a:pt x="72" y="4132"/>
                            <a:pt x="0" y="4276"/>
                            <a:pt x="0" y="4432"/>
                          </a:cubicBezTo>
                          <a:cubicBezTo>
                            <a:pt x="0" y="4589"/>
                            <a:pt x="72" y="4732"/>
                            <a:pt x="196" y="4830"/>
                          </a:cubicBezTo>
                          <a:cubicBezTo>
                            <a:pt x="72" y="4921"/>
                            <a:pt x="0" y="5064"/>
                            <a:pt x="0" y="5221"/>
                          </a:cubicBezTo>
                          <a:cubicBezTo>
                            <a:pt x="0" y="5377"/>
                            <a:pt x="72" y="5521"/>
                            <a:pt x="196" y="5618"/>
                          </a:cubicBezTo>
                          <a:cubicBezTo>
                            <a:pt x="72" y="5710"/>
                            <a:pt x="0" y="5853"/>
                            <a:pt x="0" y="6010"/>
                          </a:cubicBezTo>
                          <a:cubicBezTo>
                            <a:pt x="0" y="6283"/>
                            <a:pt x="216" y="6498"/>
                            <a:pt x="489" y="6505"/>
                          </a:cubicBezTo>
                          <a:cubicBezTo>
                            <a:pt x="763" y="6498"/>
                            <a:pt x="978" y="6283"/>
                            <a:pt x="978" y="6010"/>
                          </a:cubicBezTo>
                          <a:cubicBezTo>
                            <a:pt x="978" y="5853"/>
                            <a:pt x="906" y="5710"/>
                            <a:pt x="783" y="5618"/>
                          </a:cubicBezTo>
                          <a:cubicBezTo>
                            <a:pt x="906" y="5521"/>
                            <a:pt x="978" y="5377"/>
                            <a:pt x="978" y="5221"/>
                          </a:cubicBezTo>
                          <a:cubicBezTo>
                            <a:pt x="978" y="5064"/>
                            <a:pt x="906" y="4921"/>
                            <a:pt x="783" y="4830"/>
                          </a:cubicBezTo>
                          <a:cubicBezTo>
                            <a:pt x="906" y="4732"/>
                            <a:pt x="978" y="4589"/>
                            <a:pt x="978" y="4432"/>
                          </a:cubicBezTo>
                          <a:cubicBezTo>
                            <a:pt x="978" y="4276"/>
                            <a:pt x="906" y="4132"/>
                            <a:pt x="783" y="4041"/>
                          </a:cubicBezTo>
                          <a:cubicBezTo>
                            <a:pt x="906" y="3943"/>
                            <a:pt x="978" y="3800"/>
                            <a:pt x="978" y="3644"/>
                          </a:cubicBezTo>
                          <a:cubicBezTo>
                            <a:pt x="978" y="3487"/>
                            <a:pt x="906" y="3344"/>
                            <a:pt x="783" y="3253"/>
                          </a:cubicBezTo>
                          <a:cubicBezTo>
                            <a:pt x="906" y="3155"/>
                            <a:pt x="978" y="3011"/>
                            <a:pt x="978" y="2855"/>
                          </a:cubicBezTo>
                          <a:cubicBezTo>
                            <a:pt x="978" y="2699"/>
                            <a:pt x="906" y="2555"/>
                            <a:pt x="783" y="2464"/>
                          </a:cubicBezTo>
                          <a:cubicBezTo>
                            <a:pt x="906" y="2366"/>
                            <a:pt x="978" y="2223"/>
                            <a:pt x="978" y="2066"/>
                          </a:cubicBezTo>
                          <a:cubicBezTo>
                            <a:pt x="978" y="1910"/>
                            <a:pt x="906" y="1767"/>
                            <a:pt x="783" y="1675"/>
                          </a:cubicBezTo>
                          <a:cubicBezTo>
                            <a:pt x="906" y="1578"/>
                            <a:pt x="978" y="1434"/>
                            <a:pt x="978" y="1278"/>
                          </a:cubicBezTo>
                          <a:cubicBezTo>
                            <a:pt x="978" y="1121"/>
                            <a:pt x="906" y="978"/>
                            <a:pt x="783" y="887"/>
                          </a:cubicBezTo>
                          <a:cubicBezTo>
                            <a:pt x="906" y="789"/>
                            <a:pt x="978" y="646"/>
                            <a:pt x="978" y="489"/>
                          </a:cubicBezTo>
                          <a:cubicBezTo>
                            <a:pt x="978" y="222"/>
                            <a:pt x="756" y="0"/>
                            <a:pt x="489" y="0"/>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86"/>
                    <p:cNvSpPr/>
                    <p:nvPr/>
                  </p:nvSpPr>
                  <p:spPr>
                    <a:xfrm>
                      <a:off x="5147044" y="2033063"/>
                      <a:ext cx="80312" cy="54863"/>
                    </a:xfrm>
                    <a:custGeom>
                      <a:rect b="b" l="l" r="r" t="t"/>
                      <a:pathLst>
                        <a:path extrusionOk="0" h="2173" w="3181">
                          <a:moveTo>
                            <a:pt x="1589" y="0"/>
                          </a:moveTo>
                          <a:cubicBezTo>
                            <a:pt x="1451" y="0"/>
                            <a:pt x="1312" y="58"/>
                            <a:pt x="1213" y="172"/>
                          </a:cubicBezTo>
                          <a:cubicBezTo>
                            <a:pt x="1115" y="289"/>
                            <a:pt x="1076" y="445"/>
                            <a:pt x="1108" y="595"/>
                          </a:cubicBezTo>
                          <a:cubicBezTo>
                            <a:pt x="1095" y="594"/>
                            <a:pt x="1082" y="594"/>
                            <a:pt x="1069" y="594"/>
                          </a:cubicBezTo>
                          <a:cubicBezTo>
                            <a:pt x="927" y="594"/>
                            <a:pt x="793" y="657"/>
                            <a:pt x="698" y="765"/>
                          </a:cubicBezTo>
                          <a:cubicBezTo>
                            <a:pt x="600" y="882"/>
                            <a:pt x="554" y="1039"/>
                            <a:pt x="587" y="1188"/>
                          </a:cubicBezTo>
                          <a:cubicBezTo>
                            <a:pt x="579" y="1188"/>
                            <a:pt x="572" y="1188"/>
                            <a:pt x="564" y="1188"/>
                          </a:cubicBezTo>
                          <a:cubicBezTo>
                            <a:pt x="422" y="1188"/>
                            <a:pt x="276" y="1246"/>
                            <a:pt x="183" y="1358"/>
                          </a:cubicBezTo>
                          <a:cubicBezTo>
                            <a:pt x="0" y="1566"/>
                            <a:pt x="20" y="1879"/>
                            <a:pt x="228" y="2055"/>
                          </a:cubicBezTo>
                          <a:cubicBezTo>
                            <a:pt x="320" y="2133"/>
                            <a:pt x="437" y="2173"/>
                            <a:pt x="554" y="2173"/>
                          </a:cubicBezTo>
                          <a:cubicBezTo>
                            <a:pt x="698" y="2173"/>
                            <a:pt x="835" y="2114"/>
                            <a:pt x="926" y="2003"/>
                          </a:cubicBezTo>
                          <a:cubicBezTo>
                            <a:pt x="1024" y="1886"/>
                            <a:pt x="1069" y="1729"/>
                            <a:pt x="1037" y="1573"/>
                          </a:cubicBezTo>
                          <a:lnTo>
                            <a:pt x="1037" y="1573"/>
                          </a:lnTo>
                          <a:cubicBezTo>
                            <a:pt x="1051" y="1574"/>
                            <a:pt x="1065" y="1575"/>
                            <a:pt x="1079" y="1575"/>
                          </a:cubicBezTo>
                          <a:cubicBezTo>
                            <a:pt x="1220" y="1575"/>
                            <a:pt x="1353" y="1517"/>
                            <a:pt x="1447" y="1410"/>
                          </a:cubicBezTo>
                          <a:cubicBezTo>
                            <a:pt x="1545" y="1293"/>
                            <a:pt x="1584" y="1136"/>
                            <a:pt x="1552" y="980"/>
                          </a:cubicBezTo>
                          <a:lnTo>
                            <a:pt x="1552" y="980"/>
                          </a:lnTo>
                          <a:cubicBezTo>
                            <a:pt x="1565" y="983"/>
                            <a:pt x="1576" y="985"/>
                            <a:pt x="1587" y="985"/>
                          </a:cubicBezTo>
                          <a:cubicBezTo>
                            <a:pt x="1597" y="985"/>
                            <a:pt x="1607" y="983"/>
                            <a:pt x="1617" y="980"/>
                          </a:cubicBezTo>
                          <a:cubicBezTo>
                            <a:pt x="1623" y="1091"/>
                            <a:pt x="1669" y="1201"/>
                            <a:pt x="1741" y="1286"/>
                          </a:cubicBezTo>
                          <a:cubicBezTo>
                            <a:pt x="1836" y="1388"/>
                            <a:pt x="1970" y="1451"/>
                            <a:pt x="2107" y="1451"/>
                          </a:cubicBezTo>
                          <a:cubicBezTo>
                            <a:pt x="2119" y="1451"/>
                            <a:pt x="2132" y="1450"/>
                            <a:pt x="2145" y="1449"/>
                          </a:cubicBezTo>
                          <a:lnTo>
                            <a:pt x="2145" y="1449"/>
                          </a:lnTo>
                          <a:cubicBezTo>
                            <a:pt x="2112" y="1599"/>
                            <a:pt x="2158" y="1762"/>
                            <a:pt x="2262" y="1873"/>
                          </a:cubicBezTo>
                          <a:cubicBezTo>
                            <a:pt x="2357" y="1986"/>
                            <a:pt x="2493" y="2043"/>
                            <a:pt x="2629" y="2043"/>
                          </a:cubicBezTo>
                          <a:cubicBezTo>
                            <a:pt x="2744" y="2043"/>
                            <a:pt x="2860" y="2002"/>
                            <a:pt x="2953" y="1918"/>
                          </a:cubicBezTo>
                          <a:cubicBezTo>
                            <a:pt x="3161" y="1736"/>
                            <a:pt x="3181" y="1430"/>
                            <a:pt x="2998" y="1221"/>
                          </a:cubicBezTo>
                          <a:cubicBezTo>
                            <a:pt x="2903" y="1120"/>
                            <a:pt x="2769" y="1056"/>
                            <a:pt x="2632" y="1056"/>
                          </a:cubicBezTo>
                          <a:cubicBezTo>
                            <a:pt x="2620" y="1056"/>
                            <a:pt x="2607" y="1057"/>
                            <a:pt x="2594" y="1058"/>
                          </a:cubicBezTo>
                          <a:cubicBezTo>
                            <a:pt x="2620" y="908"/>
                            <a:pt x="2581" y="752"/>
                            <a:pt x="2477" y="634"/>
                          </a:cubicBezTo>
                          <a:cubicBezTo>
                            <a:pt x="2388" y="533"/>
                            <a:pt x="2254" y="470"/>
                            <a:pt x="2118" y="470"/>
                          </a:cubicBezTo>
                          <a:cubicBezTo>
                            <a:pt x="2105" y="470"/>
                            <a:pt x="2092" y="470"/>
                            <a:pt x="2079" y="471"/>
                          </a:cubicBezTo>
                          <a:cubicBezTo>
                            <a:pt x="2073" y="335"/>
                            <a:pt x="2014" y="211"/>
                            <a:pt x="1910" y="120"/>
                          </a:cubicBezTo>
                          <a:cubicBezTo>
                            <a:pt x="1818" y="40"/>
                            <a:pt x="1704" y="0"/>
                            <a:pt x="1589" y="0"/>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35" name="Google Shape;19635;p86"/>
                  <p:cNvSpPr/>
                  <p:nvPr/>
                </p:nvSpPr>
                <p:spPr>
                  <a:xfrm>
                    <a:off x="5086525" y="2017965"/>
                    <a:ext cx="91143" cy="197511"/>
                  </a:xfrm>
                  <a:custGeom>
                    <a:rect b="b" l="l" r="r" t="t"/>
                    <a:pathLst>
                      <a:path extrusionOk="0" h="7823" w="3610">
                        <a:moveTo>
                          <a:pt x="2684" y="1"/>
                        </a:moveTo>
                        <a:cubicBezTo>
                          <a:pt x="2130" y="1"/>
                          <a:pt x="892" y="2034"/>
                          <a:pt x="481" y="2784"/>
                        </a:cubicBezTo>
                        <a:cubicBezTo>
                          <a:pt x="64" y="3540"/>
                          <a:pt x="234" y="5071"/>
                          <a:pt x="175" y="5879"/>
                        </a:cubicBezTo>
                        <a:cubicBezTo>
                          <a:pt x="120" y="6646"/>
                          <a:pt x="1" y="7823"/>
                          <a:pt x="492" y="7823"/>
                        </a:cubicBezTo>
                        <a:cubicBezTo>
                          <a:pt x="523" y="7823"/>
                          <a:pt x="556" y="7818"/>
                          <a:pt x="592" y="7809"/>
                        </a:cubicBezTo>
                        <a:cubicBezTo>
                          <a:pt x="1198" y="7639"/>
                          <a:pt x="2202" y="6746"/>
                          <a:pt x="2782" y="6499"/>
                        </a:cubicBezTo>
                        <a:cubicBezTo>
                          <a:pt x="3355" y="6244"/>
                          <a:pt x="3382" y="5045"/>
                          <a:pt x="3329" y="4100"/>
                        </a:cubicBezTo>
                        <a:cubicBezTo>
                          <a:pt x="3271" y="3149"/>
                          <a:pt x="3610" y="222"/>
                          <a:pt x="26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6" name="Google Shape;19636;p86"/>
                  <p:cNvSpPr/>
                  <p:nvPr/>
                </p:nvSpPr>
                <p:spPr>
                  <a:xfrm>
                    <a:off x="5200190" y="2017965"/>
                    <a:ext cx="91143" cy="197511"/>
                  </a:xfrm>
                  <a:custGeom>
                    <a:rect b="b" l="l" r="r" t="t"/>
                    <a:pathLst>
                      <a:path extrusionOk="0" h="7823" w="3610">
                        <a:moveTo>
                          <a:pt x="920" y="1"/>
                        </a:moveTo>
                        <a:cubicBezTo>
                          <a:pt x="1" y="222"/>
                          <a:pt x="339" y="3149"/>
                          <a:pt x="281" y="4100"/>
                        </a:cubicBezTo>
                        <a:cubicBezTo>
                          <a:pt x="222" y="5045"/>
                          <a:pt x="255" y="6244"/>
                          <a:pt x="828" y="6499"/>
                        </a:cubicBezTo>
                        <a:cubicBezTo>
                          <a:pt x="1408" y="6746"/>
                          <a:pt x="2412" y="7639"/>
                          <a:pt x="3018" y="7809"/>
                        </a:cubicBezTo>
                        <a:cubicBezTo>
                          <a:pt x="3054" y="7818"/>
                          <a:pt x="3087" y="7823"/>
                          <a:pt x="3118" y="7823"/>
                        </a:cubicBezTo>
                        <a:cubicBezTo>
                          <a:pt x="3609" y="7823"/>
                          <a:pt x="3491" y="6646"/>
                          <a:pt x="3435" y="5879"/>
                        </a:cubicBezTo>
                        <a:cubicBezTo>
                          <a:pt x="3377" y="5071"/>
                          <a:pt x="3546" y="3540"/>
                          <a:pt x="3129" y="2784"/>
                        </a:cubicBezTo>
                        <a:cubicBezTo>
                          <a:pt x="2718" y="2034"/>
                          <a:pt x="1480" y="1"/>
                          <a:pt x="9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637" name="Google Shape;19637;p86"/>
              <p:cNvSpPr/>
              <p:nvPr/>
            </p:nvSpPr>
            <p:spPr>
              <a:xfrm>
                <a:off x="4983465" y="1542757"/>
                <a:ext cx="406813" cy="325163"/>
              </a:xfrm>
              <a:custGeom>
                <a:rect b="b" l="l" r="r" t="t"/>
                <a:pathLst>
                  <a:path extrusionOk="0" h="12879" w="16113">
                    <a:moveTo>
                      <a:pt x="1005" y="8740"/>
                    </a:moveTo>
                    <a:cubicBezTo>
                      <a:pt x="1007" y="8824"/>
                      <a:pt x="1025" y="8949"/>
                      <a:pt x="1055" y="9103"/>
                    </a:cubicBezTo>
                    <a:lnTo>
                      <a:pt x="1055" y="9103"/>
                    </a:lnTo>
                    <a:cubicBezTo>
                      <a:pt x="1031" y="8968"/>
                      <a:pt x="1014" y="8846"/>
                      <a:pt x="1005" y="8740"/>
                    </a:cubicBezTo>
                    <a:close/>
                    <a:moveTo>
                      <a:pt x="8531" y="0"/>
                    </a:moveTo>
                    <a:cubicBezTo>
                      <a:pt x="7378" y="0"/>
                      <a:pt x="6098" y="274"/>
                      <a:pt x="4700" y="906"/>
                    </a:cubicBezTo>
                    <a:cubicBezTo>
                      <a:pt x="1" y="3031"/>
                      <a:pt x="1005" y="8740"/>
                      <a:pt x="1005" y="8740"/>
                    </a:cubicBezTo>
                    <a:cubicBezTo>
                      <a:pt x="952" y="6113"/>
                      <a:pt x="4048" y="3448"/>
                      <a:pt x="4048" y="3448"/>
                    </a:cubicBezTo>
                    <a:cubicBezTo>
                      <a:pt x="6232" y="4790"/>
                      <a:pt x="13544" y="6504"/>
                      <a:pt x="14216" y="6726"/>
                    </a:cubicBezTo>
                    <a:cubicBezTo>
                      <a:pt x="14558" y="6840"/>
                      <a:pt x="14772" y="11921"/>
                      <a:pt x="14749" y="12624"/>
                    </a:cubicBezTo>
                    <a:lnTo>
                      <a:pt x="14749" y="12624"/>
                    </a:lnTo>
                    <a:lnTo>
                      <a:pt x="15206" y="9548"/>
                    </a:lnTo>
                    <a:cubicBezTo>
                      <a:pt x="15206" y="9548"/>
                      <a:pt x="16112" y="6166"/>
                      <a:pt x="14437" y="3441"/>
                    </a:cubicBezTo>
                    <a:cubicBezTo>
                      <a:pt x="13261" y="1523"/>
                      <a:pt x="11251" y="0"/>
                      <a:pt x="8531" y="0"/>
                    </a:cubicBezTo>
                    <a:close/>
                    <a:moveTo>
                      <a:pt x="14749" y="12624"/>
                    </a:moveTo>
                    <a:lnTo>
                      <a:pt x="14737" y="12703"/>
                    </a:lnTo>
                    <a:cubicBezTo>
                      <a:pt x="14738" y="12704"/>
                      <a:pt x="14739" y="12705"/>
                      <a:pt x="14739" y="12705"/>
                    </a:cubicBezTo>
                    <a:cubicBezTo>
                      <a:pt x="14744" y="12705"/>
                      <a:pt x="14747" y="12677"/>
                      <a:pt x="14749" y="12624"/>
                    </a:cubicBezTo>
                    <a:close/>
                    <a:moveTo>
                      <a:pt x="1055" y="9103"/>
                    </a:moveTo>
                    <a:cubicBezTo>
                      <a:pt x="1284" y="10402"/>
                      <a:pt x="2113" y="12879"/>
                      <a:pt x="2113" y="12879"/>
                    </a:cubicBezTo>
                    <a:cubicBezTo>
                      <a:pt x="2113" y="12879"/>
                      <a:pt x="1272" y="10220"/>
                      <a:pt x="1055" y="9103"/>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638" name="Google Shape;19638;p86"/>
          <p:cNvGrpSpPr/>
          <p:nvPr/>
        </p:nvGrpSpPr>
        <p:grpSpPr>
          <a:xfrm>
            <a:off x="5901010" y="1542757"/>
            <a:ext cx="557541" cy="1310345"/>
            <a:chOff x="5901010" y="1542757"/>
            <a:chExt cx="557541" cy="1310345"/>
          </a:xfrm>
        </p:grpSpPr>
        <p:sp>
          <p:nvSpPr>
            <p:cNvPr id="19639" name="Google Shape;19639;p86"/>
            <p:cNvSpPr/>
            <p:nvPr/>
          </p:nvSpPr>
          <p:spPr>
            <a:xfrm>
              <a:off x="5950722" y="2803693"/>
              <a:ext cx="457485" cy="49409"/>
            </a:xfrm>
            <a:custGeom>
              <a:rect b="b" l="l" r="r" t="t"/>
              <a:pathLst>
                <a:path extrusionOk="0" h="1957" w="18120">
                  <a:moveTo>
                    <a:pt x="9060" y="1"/>
                  </a:moveTo>
                  <a:cubicBezTo>
                    <a:pt x="4061" y="1"/>
                    <a:pt x="0" y="437"/>
                    <a:pt x="0" y="978"/>
                  </a:cubicBezTo>
                  <a:cubicBezTo>
                    <a:pt x="0" y="1519"/>
                    <a:pt x="4061" y="1956"/>
                    <a:pt x="9060" y="1956"/>
                  </a:cubicBezTo>
                  <a:cubicBezTo>
                    <a:pt x="14065" y="1956"/>
                    <a:pt x="18119" y="1519"/>
                    <a:pt x="18119" y="978"/>
                  </a:cubicBezTo>
                  <a:cubicBezTo>
                    <a:pt x="18119" y="437"/>
                    <a:pt x="14065" y="1"/>
                    <a:pt x="9060"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40" name="Google Shape;19640;p86"/>
            <p:cNvGrpSpPr/>
            <p:nvPr/>
          </p:nvGrpSpPr>
          <p:grpSpPr>
            <a:xfrm>
              <a:off x="5901010" y="1542757"/>
              <a:ext cx="557541" cy="1277423"/>
              <a:chOff x="5901010" y="1542757"/>
              <a:chExt cx="557541" cy="1277423"/>
            </a:xfrm>
          </p:grpSpPr>
          <p:sp>
            <p:nvSpPr>
              <p:cNvPr id="19641" name="Google Shape;19641;p86"/>
              <p:cNvSpPr/>
              <p:nvPr/>
            </p:nvSpPr>
            <p:spPr>
              <a:xfrm>
                <a:off x="5993996" y="1674397"/>
                <a:ext cx="366796" cy="342104"/>
              </a:xfrm>
              <a:custGeom>
                <a:rect b="b" l="l" r="r" t="t"/>
                <a:pathLst>
                  <a:path extrusionOk="0" h="13550" w="14528">
                    <a:moveTo>
                      <a:pt x="2151" y="0"/>
                    </a:moveTo>
                    <a:cubicBezTo>
                      <a:pt x="958" y="0"/>
                      <a:pt x="0" y="958"/>
                      <a:pt x="0" y="2157"/>
                    </a:cubicBezTo>
                    <a:lnTo>
                      <a:pt x="0" y="11393"/>
                    </a:lnTo>
                    <a:cubicBezTo>
                      <a:pt x="0" y="12585"/>
                      <a:pt x="958" y="13550"/>
                      <a:pt x="2151" y="13550"/>
                    </a:cubicBezTo>
                    <a:lnTo>
                      <a:pt x="12371" y="13550"/>
                    </a:lnTo>
                    <a:cubicBezTo>
                      <a:pt x="13563" y="13550"/>
                      <a:pt x="14528" y="12585"/>
                      <a:pt x="14528" y="11393"/>
                    </a:cubicBezTo>
                    <a:lnTo>
                      <a:pt x="14528" y="2157"/>
                    </a:lnTo>
                    <a:cubicBezTo>
                      <a:pt x="14528" y="958"/>
                      <a:pt x="13563" y="0"/>
                      <a:pt x="1237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86"/>
              <p:cNvSpPr/>
              <p:nvPr/>
            </p:nvSpPr>
            <p:spPr>
              <a:xfrm>
                <a:off x="6132554" y="1726054"/>
                <a:ext cx="682" cy="25"/>
              </a:xfrm>
              <a:custGeom>
                <a:rect b="b" l="l" r="r" t="t"/>
                <a:pathLst>
                  <a:path extrusionOk="0" h="1" w="27">
                    <a:moveTo>
                      <a:pt x="0" y="1"/>
                    </a:moveTo>
                    <a:lnTo>
                      <a:pt x="26" y="1"/>
                    </a:lnTo>
                    <a:cubicBezTo>
                      <a:pt x="13" y="1"/>
                      <a:pt x="7" y="1"/>
                      <a:pt x="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43" name="Google Shape;19643;p86"/>
              <p:cNvGrpSpPr/>
              <p:nvPr/>
            </p:nvGrpSpPr>
            <p:grpSpPr>
              <a:xfrm>
                <a:off x="5901010" y="1547529"/>
                <a:ext cx="557541" cy="1272651"/>
                <a:chOff x="5901010" y="1547529"/>
                <a:chExt cx="557541" cy="1272651"/>
              </a:xfrm>
            </p:grpSpPr>
            <p:sp>
              <p:nvSpPr>
                <p:cNvPr id="19644" name="Google Shape;19644;p86"/>
                <p:cNvSpPr/>
                <p:nvPr/>
              </p:nvSpPr>
              <p:spPr>
                <a:xfrm>
                  <a:off x="5901010" y="1547529"/>
                  <a:ext cx="557541" cy="1272651"/>
                </a:xfrm>
                <a:custGeom>
                  <a:rect b="b" l="l" r="r" t="t"/>
                  <a:pathLst>
                    <a:path extrusionOk="0" h="50407" w="22083">
                      <a:moveTo>
                        <a:pt x="10944" y="0"/>
                      </a:moveTo>
                      <a:cubicBezTo>
                        <a:pt x="6968" y="0"/>
                        <a:pt x="3742" y="3226"/>
                        <a:pt x="3742" y="7202"/>
                      </a:cubicBezTo>
                      <a:lnTo>
                        <a:pt x="3742" y="7208"/>
                      </a:lnTo>
                      <a:cubicBezTo>
                        <a:pt x="3722" y="7208"/>
                        <a:pt x="3703" y="7202"/>
                        <a:pt x="3677" y="7202"/>
                      </a:cubicBezTo>
                      <a:cubicBezTo>
                        <a:pt x="3673" y="7202"/>
                        <a:pt x="3670" y="7202"/>
                        <a:pt x="3666" y="7202"/>
                      </a:cubicBezTo>
                      <a:cubicBezTo>
                        <a:pt x="3007" y="7202"/>
                        <a:pt x="2504" y="7811"/>
                        <a:pt x="2627" y="8466"/>
                      </a:cubicBezTo>
                      <a:cubicBezTo>
                        <a:pt x="2730" y="8983"/>
                        <a:pt x="3181" y="9322"/>
                        <a:pt x="3669" y="9322"/>
                      </a:cubicBezTo>
                      <a:cubicBezTo>
                        <a:pt x="3804" y="9322"/>
                        <a:pt x="3941" y="9297"/>
                        <a:pt x="4074" y="9242"/>
                      </a:cubicBezTo>
                      <a:cubicBezTo>
                        <a:pt x="4843" y="11575"/>
                        <a:pt x="6864" y="13413"/>
                        <a:pt x="9067" y="14110"/>
                      </a:cubicBezTo>
                      <a:lnTo>
                        <a:pt x="9067" y="16131"/>
                      </a:lnTo>
                      <a:lnTo>
                        <a:pt x="6864" y="16131"/>
                      </a:lnTo>
                      <a:cubicBezTo>
                        <a:pt x="6864" y="16131"/>
                        <a:pt x="6851" y="16177"/>
                        <a:pt x="6838" y="16183"/>
                      </a:cubicBezTo>
                      <a:cubicBezTo>
                        <a:pt x="6258" y="16190"/>
                        <a:pt x="5743" y="16561"/>
                        <a:pt x="5560" y="17115"/>
                      </a:cubicBezTo>
                      <a:lnTo>
                        <a:pt x="229" y="32861"/>
                      </a:lnTo>
                      <a:cubicBezTo>
                        <a:pt x="1" y="33559"/>
                        <a:pt x="379" y="34315"/>
                        <a:pt x="1076" y="34543"/>
                      </a:cubicBezTo>
                      <a:cubicBezTo>
                        <a:pt x="1217" y="34590"/>
                        <a:pt x="1359" y="34613"/>
                        <a:pt x="1499" y="34613"/>
                      </a:cubicBezTo>
                      <a:cubicBezTo>
                        <a:pt x="2054" y="34613"/>
                        <a:pt x="2570" y="34259"/>
                        <a:pt x="2758" y="33702"/>
                      </a:cubicBezTo>
                      <a:lnTo>
                        <a:pt x="2934" y="33187"/>
                      </a:lnTo>
                      <a:lnTo>
                        <a:pt x="3507" y="33435"/>
                      </a:lnTo>
                      <a:cubicBezTo>
                        <a:pt x="3507" y="33435"/>
                        <a:pt x="4016" y="32418"/>
                        <a:pt x="3468" y="31577"/>
                      </a:cubicBezTo>
                      <a:lnTo>
                        <a:pt x="6740" y="21925"/>
                      </a:lnTo>
                      <a:lnTo>
                        <a:pt x="6740" y="21925"/>
                      </a:lnTo>
                      <a:cubicBezTo>
                        <a:pt x="6740" y="27706"/>
                        <a:pt x="5958" y="29172"/>
                        <a:pt x="5958" y="32366"/>
                      </a:cubicBezTo>
                      <a:cubicBezTo>
                        <a:pt x="5958" y="35560"/>
                        <a:pt x="7861" y="48497"/>
                        <a:pt x="7861" y="48497"/>
                      </a:cubicBezTo>
                      <a:lnTo>
                        <a:pt x="5554" y="50407"/>
                      </a:lnTo>
                      <a:lnTo>
                        <a:pt x="10018" y="50407"/>
                      </a:lnTo>
                      <a:lnTo>
                        <a:pt x="10761" y="31630"/>
                      </a:lnTo>
                      <a:lnTo>
                        <a:pt x="11146" y="31630"/>
                      </a:lnTo>
                      <a:lnTo>
                        <a:pt x="11889" y="50407"/>
                      </a:lnTo>
                      <a:lnTo>
                        <a:pt x="16353" y="50407"/>
                      </a:lnTo>
                      <a:lnTo>
                        <a:pt x="14046" y="48497"/>
                      </a:lnTo>
                      <a:cubicBezTo>
                        <a:pt x="14046" y="48497"/>
                        <a:pt x="15949" y="34171"/>
                        <a:pt x="15949" y="31590"/>
                      </a:cubicBezTo>
                      <a:cubicBezTo>
                        <a:pt x="15949" y="29010"/>
                        <a:pt x="15291" y="27680"/>
                        <a:pt x="15291" y="21821"/>
                      </a:cubicBezTo>
                      <a:lnTo>
                        <a:pt x="15291" y="21821"/>
                      </a:lnTo>
                      <a:lnTo>
                        <a:pt x="18596" y="31584"/>
                      </a:lnTo>
                      <a:cubicBezTo>
                        <a:pt x="18048" y="32418"/>
                        <a:pt x="18556" y="33435"/>
                        <a:pt x="18556" y="33435"/>
                      </a:cubicBezTo>
                      <a:lnTo>
                        <a:pt x="19136" y="33187"/>
                      </a:lnTo>
                      <a:lnTo>
                        <a:pt x="19312" y="33709"/>
                      </a:lnTo>
                      <a:cubicBezTo>
                        <a:pt x="19486" y="34280"/>
                        <a:pt x="20013" y="34650"/>
                        <a:pt x="20580" y="34650"/>
                      </a:cubicBezTo>
                      <a:cubicBezTo>
                        <a:pt x="20717" y="34650"/>
                        <a:pt x="20857" y="34628"/>
                        <a:pt x="20994" y="34582"/>
                      </a:cubicBezTo>
                      <a:cubicBezTo>
                        <a:pt x="21704" y="34347"/>
                        <a:pt x="22082" y="33578"/>
                        <a:pt x="21828" y="32874"/>
                      </a:cubicBezTo>
                      <a:lnTo>
                        <a:pt x="16503" y="17128"/>
                      </a:lnTo>
                      <a:cubicBezTo>
                        <a:pt x="16334" y="16613"/>
                        <a:pt x="15878" y="16242"/>
                        <a:pt x="15337" y="16190"/>
                      </a:cubicBezTo>
                      <a:cubicBezTo>
                        <a:pt x="15324" y="16170"/>
                        <a:pt x="15311" y="16150"/>
                        <a:pt x="15304" y="16131"/>
                      </a:cubicBezTo>
                      <a:lnTo>
                        <a:pt x="12827" y="16131"/>
                      </a:lnTo>
                      <a:lnTo>
                        <a:pt x="12827" y="14104"/>
                      </a:lnTo>
                      <a:cubicBezTo>
                        <a:pt x="15017" y="13413"/>
                        <a:pt x="17018" y="11588"/>
                        <a:pt x="17794" y="9281"/>
                      </a:cubicBezTo>
                      <a:cubicBezTo>
                        <a:pt x="17879" y="9301"/>
                        <a:pt x="17963" y="9314"/>
                        <a:pt x="18048" y="9314"/>
                      </a:cubicBezTo>
                      <a:cubicBezTo>
                        <a:pt x="18052" y="9314"/>
                        <a:pt x="18056" y="9314"/>
                        <a:pt x="18060" y="9314"/>
                      </a:cubicBezTo>
                      <a:cubicBezTo>
                        <a:pt x="18622" y="9314"/>
                        <a:pt x="19091" y="8873"/>
                        <a:pt x="19117" y="8310"/>
                      </a:cubicBezTo>
                      <a:cubicBezTo>
                        <a:pt x="19136" y="7743"/>
                        <a:pt x="18713" y="7254"/>
                        <a:pt x="18146" y="7215"/>
                      </a:cubicBezTo>
                      <a:lnTo>
                        <a:pt x="18146" y="7202"/>
                      </a:lnTo>
                      <a:cubicBezTo>
                        <a:pt x="18146" y="3226"/>
                        <a:pt x="14920" y="0"/>
                        <a:pt x="10944"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45" name="Google Shape;19645;p86"/>
                <p:cNvGrpSpPr/>
                <p:nvPr/>
              </p:nvGrpSpPr>
              <p:grpSpPr>
                <a:xfrm>
                  <a:off x="5939032" y="1575982"/>
                  <a:ext cx="472785" cy="1194182"/>
                  <a:chOff x="5939032" y="1575983"/>
                  <a:chExt cx="472785" cy="1194182"/>
                </a:xfrm>
              </p:grpSpPr>
              <p:grpSp>
                <p:nvGrpSpPr>
                  <p:cNvPr id="19646" name="Google Shape;19646;p86"/>
                  <p:cNvGrpSpPr/>
                  <p:nvPr/>
                </p:nvGrpSpPr>
                <p:grpSpPr>
                  <a:xfrm>
                    <a:off x="5939032" y="1717495"/>
                    <a:ext cx="472785" cy="1052669"/>
                    <a:chOff x="5939032" y="1717495"/>
                    <a:chExt cx="472785" cy="1052669"/>
                  </a:xfrm>
                </p:grpSpPr>
                <p:sp>
                  <p:nvSpPr>
                    <p:cNvPr id="19647" name="Google Shape;19647;p86"/>
                    <p:cNvSpPr/>
                    <p:nvPr/>
                  </p:nvSpPr>
                  <p:spPr>
                    <a:xfrm>
                      <a:off x="5971930" y="1961992"/>
                      <a:ext cx="207560" cy="288352"/>
                    </a:xfrm>
                    <a:custGeom>
                      <a:rect b="b" l="l" r="r" t="t"/>
                      <a:pathLst>
                        <a:path extrusionOk="0" h="11421" w="8221">
                          <a:moveTo>
                            <a:pt x="7978" y="1"/>
                          </a:moveTo>
                          <a:cubicBezTo>
                            <a:pt x="7896" y="1"/>
                            <a:pt x="7816" y="46"/>
                            <a:pt x="7789" y="152"/>
                          </a:cubicBezTo>
                          <a:cubicBezTo>
                            <a:pt x="7535" y="1077"/>
                            <a:pt x="6903" y="1240"/>
                            <a:pt x="6101" y="1455"/>
                          </a:cubicBezTo>
                          <a:cubicBezTo>
                            <a:pt x="5821" y="1527"/>
                            <a:pt x="5541" y="1611"/>
                            <a:pt x="5267" y="1709"/>
                          </a:cubicBezTo>
                          <a:cubicBezTo>
                            <a:pt x="3788" y="2302"/>
                            <a:pt x="3625" y="2824"/>
                            <a:pt x="3188" y="4212"/>
                          </a:cubicBezTo>
                          <a:lnTo>
                            <a:pt x="3149" y="4342"/>
                          </a:lnTo>
                          <a:cubicBezTo>
                            <a:pt x="2321" y="6988"/>
                            <a:pt x="1057" y="9361"/>
                            <a:pt x="53" y="11127"/>
                          </a:cubicBezTo>
                          <a:cubicBezTo>
                            <a:pt x="1" y="11218"/>
                            <a:pt x="34" y="11342"/>
                            <a:pt x="125" y="11394"/>
                          </a:cubicBezTo>
                          <a:cubicBezTo>
                            <a:pt x="157" y="11414"/>
                            <a:pt x="190" y="11420"/>
                            <a:pt x="223" y="11420"/>
                          </a:cubicBezTo>
                          <a:cubicBezTo>
                            <a:pt x="294" y="11420"/>
                            <a:pt x="366" y="11381"/>
                            <a:pt x="399" y="11323"/>
                          </a:cubicBezTo>
                          <a:cubicBezTo>
                            <a:pt x="1415" y="9537"/>
                            <a:pt x="2686" y="7138"/>
                            <a:pt x="3527" y="4460"/>
                          </a:cubicBezTo>
                          <a:lnTo>
                            <a:pt x="3566" y="4329"/>
                          </a:lnTo>
                          <a:cubicBezTo>
                            <a:pt x="3996" y="2967"/>
                            <a:pt x="4114" y="2596"/>
                            <a:pt x="5417" y="2081"/>
                          </a:cubicBezTo>
                          <a:cubicBezTo>
                            <a:pt x="5671" y="1983"/>
                            <a:pt x="5932" y="1898"/>
                            <a:pt x="6206" y="1833"/>
                          </a:cubicBezTo>
                          <a:cubicBezTo>
                            <a:pt x="7014" y="1618"/>
                            <a:pt x="7855" y="1396"/>
                            <a:pt x="8174" y="256"/>
                          </a:cubicBezTo>
                          <a:cubicBezTo>
                            <a:pt x="8221" y="100"/>
                            <a:pt x="8098" y="1"/>
                            <a:pt x="79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86"/>
                    <p:cNvSpPr/>
                    <p:nvPr/>
                  </p:nvSpPr>
                  <p:spPr>
                    <a:xfrm>
                      <a:off x="5961907" y="2188537"/>
                      <a:ext cx="52010" cy="152293"/>
                    </a:xfrm>
                    <a:custGeom>
                      <a:rect b="b" l="l" r="r" t="t"/>
                      <a:pathLst>
                        <a:path extrusionOk="0" h="6032" w="2060">
                          <a:moveTo>
                            <a:pt x="1766" y="0"/>
                          </a:moveTo>
                          <a:cubicBezTo>
                            <a:pt x="1658" y="0"/>
                            <a:pt x="1551" y="77"/>
                            <a:pt x="1571" y="225"/>
                          </a:cubicBezTo>
                          <a:cubicBezTo>
                            <a:pt x="1656" y="1437"/>
                            <a:pt x="1232" y="2460"/>
                            <a:pt x="776" y="3549"/>
                          </a:cubicBezTo>
                          <a:cubicBezTo>
                            <a:pt x="476" y="4266"/>
                            <a:pt x="163" y="5009"/>
                            <a:pt x="20" y="5804"/>
                          </a:cubicBezTo>
                          <a:cubicBezTo>
                            <a:pt x="0" y="5908"/>
                            <a:pt x="72" y="6012"/>
                            <a:pt x="176" y="6032"/>
                          </a:cubicBezTo>
                          <a:lnTo>
                            <a:pt x="215" y="6032"/>
                          </a:lnTo>
                          <a:cubicBezTo>
                            <a:pt x="307" y="6032"/>
                            <a:pt x="385" y="5960"/>
                            <a:pt x="404" y="5869"/>
                          </a:cubicBezTo>
                          <a:cubicBezTo>
                            <a:pt x="541" y="5120"/>
                            <a:pt x="848" y="4396"/>
                            <a:pt x="1141" y="3699"/>
                          </a:cubicBezTo>
                          <a:cubicBezTo>
                            <a:pt x="1591" y="2617"/>
                            <a:pt x="2060" y="1502"/>
                            <a:pt x="1962" y="192"/>
                          </a:cubicBezTo>
                          <a:cubicBezTo>
                            <a:pt x="1959" y="63"/>
                            <a:pt x="1862" y="0"/>
                            <a:pt x="176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86"/>
                    <p:cNvSpPr/>
                    <p:nvPr/>
                  </p:nvSpPr>
                  <p:spPr>
                    <a:xfrm>
                      <a:off x="5939032" y="2264810"/>
                      <a:ext cx="58195" cy="53499"/>
                    </a:xfrm>
                    <a:custGeom>
                      <a:rect b="b" l="l" r="r" t="t"/>
                      <a:pathLst>
                        <a:path extrusionOk="0" h="2119" w="2305">
                          <a:moveTo>
                            <a:pt x="2027" y="1"/>
                          </a:moveTo>
                          <a:cubicBezTo>
                            <a:pt x="2001" y="1"/>
                            <a:pt x="1972" y="7"/>
                            <a:pt x="1943" y="19"/>
                          </a:cubicBezTo>
                          <a:cubicBezTo>
                            <a:pt x="1167" y="345"/>
                            <a:pt x="261" y="997"/>
                            <a:pt x="33" y="1864"/>
                          </a:cubicBezTo>
                          <a:cubicBezTo>
                            <a:pt x="0" y="1968"/>
                            <a:pt x="66" y="2079"/>
                            <a:pt x="170" y="2112"/>
                          </a:cubicBezTo>
                          <a:cubicBezTo>
                            <a:pt x="189" y="2112"/>
                            <a:pt x="202" y="2112"/>
                            <a:pt x="222" y="2118"/>
                          </a:cubicBezTo>
                          <a:cubicBezTo>
                            <a:pt x="313" y="2112"/>
                            <a:pt x="391" y="2053"/>
                            <a:pt x="411" y="1968"/>
                          </a:cubicBezTo>
                          <a:cubicBezTo>
                            <a:pt x="607" y="1238"/>
                            <a:pt x="1408" y="671"/>
                            <a:pt x="2093" y="384"/>
                          </a:cubicBezTo>
                          <a:cubicBezTo>
                            <a:pt x="2304" y="293"/>
                            <a:pt x="2215" y="1"/>
                            <a:pt x="20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86"/>
                    <p:cNvSpPr/>
                    <p:nvPr/>
                  </p:nvSpPr>
                  <p:spPr>
                    <a:xfrm>
                      <a:off x="5992683" y="2128978"/>
                      <a:ext cx="45849" cy="36786"/>
                    </a:xfrm>
                    <a:custGeom>
                      <a:rect b="b" l="l" r="r" t="t"/>
                      <a:pathLst>
                        <a:path extrusionOk="0" h="1457" w="1816">
                          <a:moveTo>
                            <a:pt x="1532" y="0"/>
                          </a:moveTo>
                          <a:cubicBezTo>
                            <a:pt x="1499" y="0"/>
                            <a:pt x="1464" y="9"/>
                            <a:pt x="1428" y="29"/>
                          </a:cubicBezTo>
                          <a:cubicBezTo>
                            <a:pt x="919" y="316"/>
                            <a:pt x="456" y="687"/>
                            <a:pt x="72" y="1130"/>
                          </a:cubicBezTo>
                          <a:cubicBezTo>
                            <a:pt x="0" y="1215"/>
                            <a:pt x="7" y="1339"/>
                            <a:pt x="91" y="1411"/>
                          </a:cubicBezTo>
                          <a:cubicBezTo>
                            <a:pt x="124" y="1437"/>
                            <a:pt x="170" y="1456"/>
                            <a:pt x="215" y="1456"/>
                          </a:cubicBezTo>
                          <a:cubicBezTo>
                            <a:pt x="274" y="1456"/>
                            <a:pt x="333" y="1430"/>
                            <a:pt x="365" y="1391"/>
                          </a:cubicBezTo>
                          <a:cubicBezTo>
                            <a:pt x="724" y="981"/>
                            <a:pt x="1147" y="635"/>
                            <a:pt x="1623" y="368"/>
                          </a:cubicBezTo>
                          <a:cubicBezTo>
                            <a:pt x="1816" y="263"/>
                            <a:pt x="1711" y="0"/>
                            <a:pt x="15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86"/>
                    <p:cNvSpPr/>
                    <p:nvPr/>
                  </p:nvSpPr>
                  <p:spPr>
                    <a:xfrm>
                      <a:off x="6042042" y="1957699"/>
                      <a:ext cx="140654" cy="63901"/>
                    </a:xfrm>
                    <a:custGeom>
                      <a:rect b="b" l="l" r="r" t="t"/>
                      <a:pathLst>
                        <a:path extrusionOk="0" h="2531" w="5571">
                          <a:moveTo>
                            <a:pt x="5282" y="1"/>
                          </a:moveTo>
                          <a:cubicBezTo>
                            <a:pt x="5229" y="1"/>
                            <a:pt x="5174" y="24"/>
                            <a:pt x="5130" y="80"/>
                          </a:cubicBezTo>
                          <a:cubicBezTo>
                            <a:pt x="4550" y="778"/>
                            <a:pt x="3598" y="915"/>
                            <a:pt x="2673" y="1045"/>
                          </a:cubicBezTo>
                          <a:cubicBezTo>
                            <a:pt x="1656" y="1188"/>
                            <a:pt x="607" y="1332"/>
                            <a:pt x="53" y="2225"/>
                          </a:cubicBezTo>
                          <a:cubicBezTo>
                            <a:pt x="0" y="2322"/>
                            <a:pt x="27" y="2440"/>
                            <a:pt x="118" y="2498"/>
                          </a:cubicBezTo>
                          <a:cubicBezTo>
                            <a:pt x="150" y="2518"/>
                            <a:pt x="183" y="2531"/>
                            <a:pt x="222" y="2531"/>
                          </a:cubicBezTo>
                          <a:cubicBezTo>
                            <a:pt x="294" y="2531"/>
                            <a:pt x="352" y="2492"/>
                            <a:pt x="391" y="2433"/>
                          </a:cubicBezTo>
                          <a:cubicBezTo>
                            <a:pt x="848" y="1697"/>
                            <a:pt x="1760" y="1566"/>
                            <a:pt x="2725" y="1436"/>
                          </a:cubicBezTo>
                          <a:cubicBezTo>
                            <a:pt x="3722" y="1293"/>
                            <a:pt x="4758" y="1149"/>
                            <a:pt x="5436" y="335"/>
                          </a:cubicBezTo>
                          <a:cubicBezTo>
                            <a:pt x="5571" y="185"/>
                            <a:pt x="5432" y="1"/>
                            <a:pt x="52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86"/>
                    <p:cNvSpPr/>
                    <p:nvPr/>
                  </p:nvSpPr>
                  <p:spPr>
                    <a:xfrm>
                      <a:off x="6010937" y="2054751"/>
                      <a:ext cx="54206" cy="51278"/>
                    </a:xfrm>
                    <a:custGeom>
                      <a:rect b="b" l="l" r="r" t="t"/>
                      <a:pathLst>
                        <a:path extrusionOk="0" h="2031" w="2147">
                          <a:moveTo>
                            <a:pt x="1864" y="1"/>
                          </a:moveTo>
                          <a:cubicBezTo>
                            <a:pt x="1829" y="1"/>
                            <a:pt x="1792" y="12"/>
                            <a:pt x="1754" y="36"/>
                          </a:cubicBezTo>
                          <a:cubicBezTo>
                            <a:pt x="1115" y="440"/>
                            <a:pt x="313" y="949"/>
                            <a:pt x="40" y="1770"/>
                          </a:cubicBezTo>
                          <a:cubicBezTo>
                            <a:pt x="1" y="1900"/>
                            <a:pt x="98" y="2030"/>
                            <a:pt x="229" y="2030"/>
                          </a:cubicBezTo>
                          <a:cubicBezTo>
                            <a:pt x="313" y="2030"/>
                            <a:pt x="392" y="1978"/>
                            <a:pt x="418" y="1894"/>
                          </a:cubicBezTo>
                          <a:cubicBezTo>
                            <a:pt x="639" y="1203"/>
                            <a:pt x="1343" y="760"/>
                            <a:pt x="1962" y="369"/>
                          </a:cubicBezTo>
                          <a:cubicBezTo>
                            <a:pt x="2146" y="250"/>
                            <a:pt x="2034" y="1"/>
                            <a:pt x="18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3" name="Google Shape;19653;p86"/>
                    <p:cNvSpPr/>
                    <p:nvPr/>
                  </p:nvSpPr>
                  <p:spPr>
                    <a:xfrm>
                      <a:off x="6080545" y="1991077"/>
                      <a:ext cx="98112" cy="100460"/>
                    </a:xfrm>
                    <a:custGeom>
                      <a:rect b="b" l="l" r="r" t="t"/>
                      <a:pathLst>
                        <a:path extrusionOk="0" h="3979" w="3886">
                          <a:moveTo>
                            <a:pt x="3668" y="0"/>
                          </a:moveTo>
                          <a:cubicBezTo>
                            <a:pt x="3578" y="0"/>
                            <a:pt x="3498" y="68"/>
                            <a:pt x="3481" y="166"/>
                          </a:cubicBezTo>
                          <a:cubicBezTo>
                            <a:pt x="3338" y="1131"/>
                            <a:pt x="2555" y="1659"/>
                            <a:pt x="1721" y="2219"/>
                          </a:cubicBezTo>
                          <a:cubicBezTo>
                            <a:pt x="1109" y="2630"/>
                            <a:pt x="476" y="3060"/>
                            <a:pt x="79" y="3679"/>
                          </a:cubicBezTo>
                          <a:cubicBezTo>
                            <a:pt x="1" y="3809"/>
                            <a:pt x="92" y="3979"/>
                            <a:pt x="248" y="3979"/>
                          </a:cubicBezTo>
                          <a:cubicBezTo>
                            <a:pt x="313" y="3979"/>
                            <a:pt x="372" y="3946"/>
                            <a:pt x="411" y="3894"/>
                          </a:cubicBezTo>
                          <a:cubicBezTo>
                            <a:pt x="757" y="3340"/>
                            <a:pt x="1356" y="2943"/>
                            <a:pt x="1936" y="2552"/>
                          </a:cubicBezTo>
                          <a:cubicBezTo>
                            <a:pt x="2803" y="1965"/>
                            <a:pt x="3703" y="1359"/>
                            <a:pt x="3865" y="225"/>
                          </a:cubicBezTo>
                          <a:cubicBezTo>
                            <a:pt x="3885" y="121"/>
                            <a:pt x="3813" y="16"/>
                            <a:pt x="3703" y="3"/>
                          </a:cubicBezTo>
                          <a:cubicBezTo>
                            <a:pt x="3691" y="1"/>
                            <a:pt x="3680" y="0"/>
                            <a:pt x="36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4" name="Google Shape;19654;p86"/>
                    <p:cNvSpPr/>
                    <p:nvPr/>
                  </p:nvSpPr>
                  <p:spPr>
                    <a:xfrm>
                      <a:off x="6079055" y="2034073"/>
                      <a:ext cx="106342" cy="106999"/>
                    </a:xfrm>
                    <a:custGeom>
                      <a:rect b="b" l="l" r="r" t="t"/>
                      <a:pathLst>
                        <a:path extrusionOk="0" h="4238" w="4212">
                          <a:moveTo>
                            <a:pt x="3821" y="0"/>
                          </a:moveTo>
                          <a:cubicBezTo>
                            <a:pt x="3709" y="0"/>
                            <a:pt x="3595" y="86"/>
                            <a:pt x="3625" y="236"/>
                          </a:cubicBezTo>
                          <a:cubicBezTo>
                            <a:pt x="3781" y="1259"/>
                            <a:pt x="2797" y="1878"/>
                            <a:pt x="1761" y="2530"/>
                          </a:cubicBezTo>
                          <a:cubicBezTo>
                            <a:pt x="1096" y="2947"/>
                            <a:pt x="405" y="3377"/>
                            <a:pt x="60" y="3938"/>
                          </a:cubicBezTo>
                          <a:cubicBezTo>
                            <a:pt x="1" y="4029"/>
                            <a:pt x="27" y="4146"/>
                            <a:pt x="125" y="4205"/>
                          </a:cubicBezTo>
                          <a:cubicBezTo>
                            <a:pt x="151" y="4225"/>
                            <a:pt x="190" y="4238"/>
                            <a:pt x="229" y="4238"/>
                          </a:cubicBezTo>
                          <a:cubicBezTo>
                            <a:pt x="294" y="4238"/>
                            <a:pt x="359" y="4199"/>
                            <a:pt x="392" y="4140"/>
                          </a:cubicBezTo>
                          <a:cubicBezTo>
                            <a:pt x="692" y="3664"/>
                            <a:pt x="1311" y="3273"/>
                            <a:pt x="1969" y="2863"/>
                          </a:cubicBezTo>
                          <a:cubicBezTo>
                            <a:pt x="3019" y="2204"/>
                            <a:pt x="4211" y="1455"/>
                            <a:pt x="4009" y="171"/>
                          </a:cubicBezTo>
                          <a:cubicBezTo>
                            <a:pt x="3995" y="53"/>
                            <a:pt x="3909" y="0"/>
                            <a:pt x="38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86"/>
                    <p:cNvSpPr/>
                    <p:nvPr/>
                  </p:nvSpPr>
                  <p:spPr>
                    <a:xfrm>
                      <a:off x="6079055" y="2075378"/>
                      <a:ext cx="110281" cy="119168"/>
                    </a:xfrm>
                    <a:custGeom>
                      <a:rect b="b" l="l" r="r" t="t"/>
                      <a:pathLst>
                        <a:path extrusionOk="0" h="4720" w="4368">
                          <a:moveTo>
                            <a:pt x="3823" y="1"/>
                          </a:moveTo>
                          <a:cubicBezTo>
                            <a:pt x="3699" y="1"/>
                            <a:pt x="3574" y="113"/>
                            <a:pt x="3631" y="268"/>
                          </a:cubicBezTo>
                          <a:cubicBezTo>
                            <a:pt x="3898" y="972"/>
                            <a:pt x="2634" y="2035"/>
                            <a:pt x="1624" y="2882"/>
                          </a:cubicBezTo>
                          <a:cubicBezTo>
                            <a:pt x="952" y="3449"/>
                            <a:pt x="320" y="3977"/>
                            <a:pt x="53" y="4427"/>
                          </a:cubicBezTo>
                          <a:cubicBezTo>
                            <a:pt x="1" y="4518"/>
                            <a:pt x="33" y="4642"/>
                            <a:pt x="125" y="4694"/>
                          </a:cubicBezTo>
                          <a:cubicBezTo>
                            <a:pt x="157" y="4713"/>
                            <a:pt x="190" y="4720"/>
                            <a:pt x="229" y="4720"/>
                          </a:cubicBezTo>
                          <a:cubicBezTo>
                            <a:pt x="294" y="4720"/>
                            <a:pt x="359" y="4687"/>
                            <a:pt x="398" y="4629"/>
                          </a:cubicBezTo>
                          <a:cubicBezTo>
                            <a:pt x="627" y="4231"/>
                            <a:pt x="1233" y="3723"/>
                            <a:pt x="1878" y="3188"/>
                          </a:cubicBezTo>
                          <a:cubicBezTo>
                            <a:pt x="3097" y="2159"/>
                            <a:pt x="4368" y="1096"/>
                            <a:pt x="4003" y="132"/>
                          </a:cubicBezTo>
                          <a:cubicBezTo>
                            <a:pt x="3969" y="40"/>
                            <a:pt x="3896" y="1"/>
                            <a:pt x="382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6" name="Google Shape;19656;p86"/>
                    <p:cNvSpPr/>
                    <p:nvPr/>
                  </p:nvSpPr>
                  <p:spPr>
                    <a:xfrm>
                      <a:off x="6074940" y="2138977"/>
                      <a:ext cx="105434" cy="88644"/>
                    </a:xfrm>
                    <a:custGeom>
                      <a:rect b="b" l="l" r="r" t="t"/>
                      <a:pathLst>
                        <a:path extrusionOk="0" h="3511" w="4176">
                          <a:moveTo>
                            <a:pt x="3899" y="0"/>
                          </a:moveTo>
                          <a:cubicBezTo>
                            <a:pt x="3836" y="0"/>
                            <a:pt x="3772" y="32"/>
                            <a:pt x="3729" y="109"/>
                          </a:cubicBezTo>
                          <a:cubicBezTo>
                            <a:pt x="3338" y="741"/>
                            <a:pt x="2686" y="1112"/>
                            <a:pt x="1995" y="1504"/>
                          </a:cubicBezTo>
                          <a:cubicBezTo>
                            <a:pt x="1233" y="1940"/>
                            <a:pt x="438" y="2390"/>
                            <a:pt x="47" y="3231"/>
                          </a:cubicBezTo>
                          <a:cubicBezTo>
                            <a:pt x="1" y="3328"/>
                            <a:pt x="47" y="3446"/>
                            <a:pt x="144" y="3491"/>
                          </a:cubicBezTo>
                          <a:cubicBezTo>
                            <a:pt x="170" y="3504"/>
                            <a:pt x="196" y="3511"/>
                            <a:pt x="223" y="3511"/>
                          </a:cubicBezTo>
                          <a:cubicBezTo>
                            <a:pt x="301" y="3511"/>
                            <a:pt x="372" y="3465"/>
                            <a:pt x="405" y="3394"/>
                          </a:cubicBezTo>
                          <a:cubicBezTo>
                            <a:pt x="744" y="2670"/>
                            <a:pt x="1448" y="2266"/>
                            <a:pt x="2191" y="1849"/>
                          </a:cubicBezTo>
                          <a:cubicBezTo>
                            <a:pt x="2895" y="1445"/>
                            <a:pt x="3625" y="1034"/>
                            <a:pt x="4068" y="317"/>
                          </a:cubicBezTo>
                          <a:cubicBezTo>
                            <a:pt x="4176" y="156"/>
                            <a:pt x="4039" y="0"/>
                            <a:pt x="38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86"/>
                    <p:cNvSpPr/>
                    <p:nvPr/>
                  </p:nvSpPr>
                  <p:spPr>
                    <a:xfrm>
                      <a:off x="6070496" y="2176419"/>
                      <a:ext cx="111417" cy="96622"/>
                    </a:xfrm>
                    <a:custGeom>
                      <a:rect b="b" l="l" r="r" t="t"/>
                      <a:pathLst>
                        <a:path extrusionOk="0" h="3827" w="4413">
                          <a:moveTo>
                            <a:pt x="4147" y="0"/>
                          </a:moveTo>
                          <a:cubicBezTo>
                            <a:pt x="4084" y="0"/>
                            <a:pt x="4021" y="31"/>
                            <a:pt x="3983" y="105"/>
                          </a:cubicBezTo>
                          <a:cubicBezTo>
                            <a:pt x="3599" y="842"/>
                            <a:pt x="2875" y="1252"/>
                            <a:pt x="2113" y="1696"/>
                          </a:cubicBezTo>
                          <a:cubicBezTo>
                            <a:pt x="1304" y="2158"/>
                            <a:pt x="464" y="2647"/>
                            <a:pt x="60" y="3547"/>
                          </a:cubicBezTo>
                          <a:cubicBezTo>
                            <a:pt x="1" y="3677"/>
                            <a:pt x="92" y="3820"/>
                            <a:pt x="236" y="3827"/>
                          </a:cubicBezTo>
                          <a:cubicBezTo>
                            <a:pt x="314" y="3820"/>
                            <a:pt x="386" y="3781"/>
                            <a:pt x="418" y="3709"/>
                          </a:cubicBezTo>
                          <a:cubicBezTo>
                            <a:pt x="777" y="2921"/>
                            <a:pt x="1520" y="2491"/>
                            <a:pt x="2315" y="2034"/>
                          </a:cubicBezTo>
                          <a:cubicBezTo>
                            <a:pt x="3090" y="1591"/>
                            <a:pt x="3892" y="1122"/>
                            <a:pt x="4329" y="288"/>
                          </a:cubicBezTo>
                          <a:cubicBezTo>
                            <a:pt x="4412" y="134"/>
                            <a:pt x="4279" y="0"/>
                            <a:pt x="414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86"/>
                    <p:cNvSpPr/>
                    <p:nvPr/>
                  </p:nvSpPr>
                  <p:spPr>
                    <a:xfrm>
                      <a:off x="6070850" y="2217572"/>
                      <a:ext cx="111569" cy="96622"/>
                    </a:xfrm>
                    <a:custGeom>
                      <a:rect b="b" l="l" r="r" t="t"/>
                      <a:pathLst>
                        <a:path extrusionOk="0" h="3827" w="4419">
                          <a:moveTo>
                            <a:pt x="4133" y="0"/>
                          </a:moveTo>
                          <a:cubicBezTo>
                            <a:pt x="4090" y="0"/>
                            <a:pt x="4044" y="16"/>
                            <a:pt x="4002" y="53"/>
                          </a:cubicBezTo>
                          <a:cubicBezTo>
                            <a:pt x="3539" y="489"/>
                            <a:pt x="2998" y="835"/>
                            <a:pt x="2470" y="1167"/>
                          </a:cubicBezTo>
                          <a:cubicBezTo>
                            <a:pt x="1525" y="1773"/>
                            <a:pt x="547" y="2392"/>
                            <a:pt x="39" y="3546"/>
                          </a:cubicBezTo>
                          <a:cubicBezTo>
                            <a:pt x="0" y="3644"/>
                            <a:pt x="46" y="3761"/>
                            <a:pt x="143" y="3807"/>
                          </a:cubicBezTo>
                          <a:cubicBezTo>
                            <a:pt x="169" y="3820"/>
                            <a:pt x="196" y="3826"/>
                            <a:pt x="222" y="3826"/>
                          </a:cubicBezTo>
                          <a:cubicBezTo>
                            <a:pt x="300" y="3820"/>
                            <a:pt x="372" y="3774"/>
                            <a:pt x="404" y="3702"/>
                          </a:cubicBezTo>
                          <a:cubicBezTo>
                            <a:pt x="860" y="2660"/>
                            <a:pt x="1747" y="2099"/>
                            <a:pt x="2685" y="1499"/>
                          </a:cubicBezTo>
                          <a:cubicBezTo>
                            <a:pt x="3226" y="1154"/>
                            <a:pt x="3780" y="802"/>
                            <a:pt x="4276" y="339"/>
                          </a:cubicBezTo>
                          <a:cubicBezTo>
                            <a:pt x="4418" y="202"/>
                            <a:pt x="4290" y="0"/>
                            <a:pt x="41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86"/>
                    <p:cNvSpPr/>
                    <p:nvPr/>
                  </p:nvSpPr>
                  <p:spPr>
                    <a:xfrm>
                      <a:off x="6093875" y="2268370"/>
                      <a:ext cx="90134" cy="393356"/>
                    </a:xfrm>
                    <a:custGeom>
                      <a:rect b="b" l="l" r="r" t="t"/>
                      <a:pathLst>
                        <a:path extrusionOk="0" h="15580" w="3570">
                          <a:moveTo>
                            <a:pt x="3284" y="1"/>
                          </a:moveTo>
                          <a:cubicBezTo>
                            <a:pt x="3242" y="1"/>
                            <a:pt x="3197" y="17"/>
                            <a:pt x="3155" y="54"/>
                          </a:cubicBezTo>
                          <a:cubicBezTo>
                            <a:pt x="0" y="2811"/>
                            <a:pt x="313" y="6989"/>
                            <a:pt x="613" y="11030"/>
                          </a:cubicBezTo>
                          <a:cubicBezTo>
                            <a:pt x="730" y="12575"/>
                            <a:pt x="835" y="14035"/>
                            <a:pt x="750" y="15371"/>
                          </a:cubicBezTo>
                          <a:cubicBezTo>
                            <a:pt x="737" y="15475"/>
                            <a:pt x="822" y="15573"/>
                            <a:pt x="932" y="15579"/>
                          </a:cubicBezTo>
                          <a:lnTo>
                            <a:pt x="946" y="15579"/>
                          </a:lnTo>
                          <a:cubicBezTo>
                            <a:pt x="1050" y="15579"/>
                            <a:pt x="1135" y="15501"/>
                            <a:pt x="1141" y="15397"/>
                          </a:cubicBezTo>
                          <a:cubicBezTo>
                            <a:pt x="1232" y="14028"/>
                            <a:pt x="1122" y="12562"/>
                            <a:pt x="1004" y="11004"/>
                          </a:cubicBezTo>
                          <a:cubicBezTo>
                            <a:pt x="711" y="7054"/>
                            <a:pt x="411" y="2974"/>
                            <a:pt x="3416" y="348"/>
                          </a:cubicBezTo>
                          <a:cubicBezTo>
                            <a:pt x="3569" y="215"/>
                            <a:pt x="3441" y="1"/>
                            <a:pt x="32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86"/>
                    <p:cNvSpPr/>
                    <p:nvPr/>
                  </p:nvSpPr>
                  <p:spPr>
                    <a:xfrm>
                      <a:off x="6104631" y="2464821"/>
                      <a:ext cx="36003" cy="133711"/>
                    </a:xfrm>
                    <a:custGeom>
                      <a:rect b="b" l="l" r="r" t="t"/>
                      <a:pathLst>
                        <a:path extrusionOk="0" h="5296" w="1426">
                          <a:moveTo>
                            <a:pt x="253" y="0"/>
                          </a:moveTo>
                          <a:cubicBezTo>
                            <a:pt x="128" y="0"/>
                            <a:pt x="1" y="119"/>
                            <a:pt x="63" y="277"/>
                          </a:cubicBezTo>
                          <a:cubicBezTo>
                            <a:pt x="748" y="1965"/>
                            <a:pt x="1028" y="3405"/>
                            <a:pt x="1028" y="5100"/>
                          </a:cubicBezTo>
                          <a:cubicBezTo>
                            <a:pt x="1028" y="5204"/>
                            <a:pt x="1119" y="5295"/>
                            <a:pt x="1223" y="5295"/>
                          </a:cubicBezTo>
                          <a:cubicBezTo>
                            <a:pt x="1334" y="5295"/>
                            <a:pt x="1425" y="5204"/>
                            <a:pt x="1425" y="5093"/>
                          </a:cubicBezTo>
                          <a:cubicBezTo>
                            <a:pt x="1425" y="3379"/>
                            <a:pt x="1119" y="1841"/>
                            <a:pt x="428" y="127"/>
                          </a:cubicBezTo>
                          <a:cubicBezTo>
                            <a:pt x="393" y="38"/>
                            <a:pt x="323" y="0"/>
                            <a:pt x="2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1" name="Google Shape;19661;p86"/>
                    <p:cNvSpPr/>
                    <p:nvPr/>
                  </p:nvSpPr>
                  <p:spPr>
                    <a:xfrm>
                      <a:off x="6111321" y="2647587"/>
                      <a:ext cx="27015" cy="122577"/>
                    </a:xfrm>
                    <a:custGeom>
                      <a:rect b="b" l="l" r="r" t="t"/>
                      <a:pathLst>
                        <a:path extrusionOk="0" h="4855" w="1070">
                          <a:moveTo>
                            <a:pt x="199" y="0"/>
                          </a:moveTo>
                          <a:cubicBezTo>
                            <a:pt x="100" y="0"/>
                            <a:pt x="0" y="67"/>
                            <a:pt x="0" y="201"/>
                          </a:cubicBezTo>
                          <a:cubicBezTo>
                            <a:pt x="0" y="1758"/>
                            <a:pt x="202" y="3108"/>
                            <a:pt x="665" y="4711"/>
                          </a:cubicBezTo>
                          <a:cubicBezTo>
                            <a:pt x="685" y="4796"/>
                            <a:pt x="763" y="4854"/>
                            <a:pt x="854" y="4854"/>
                          </a:cubicBezTo>
                          <a:cubicBezTo>
                            <a:pt x="867" y="4854"/>
                            <a:pt x="887" y="4854"/>
                            <a:pt x="906" y="4848"/>
                          </a:cubicBezTo>
                          <a:cubicBezTo>
                            <a:pt x="1011" y="4822"/>
                            <a:pt x="1069" y="4711"/>
                            <a:pt x="1043" y="4607"/>
                          </a:cubicBezTo>
                          <a:cubicBezTo>
                            <a:pt x="587" y="3036"/>
                            <a:pt x="398" y="1719"/>
                            <a:pt x="398" y="201"/>
                          </a:cubicBezTo>
                          <a:cubicBezTo>
                            <a:pt x="398" y="67"/>
                            <a:pt x="299" y="0"/>
                            <a:pt x="1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86"/>
                    <p:cNvSpPr/>
                    <p:nvPr/>
                  </p:nvSpPr>
                  <p:spPr>
                    <a:xfrm>
                      <a:off x="6109655" y="2649077"/>
                      <a:ext cx="29817" cy="63497"/>
                    </a:xfrm>
                    <a:custGeom>
                      <a:rect b="b" l="l" r="r" t="t"/>
                      <a:pathLst>
                        <a:path extrusionOk="0" h="2515" w="1181">
                          <a:moveTo>
                            <a:pt x="272" y="0"/>
                          </a:moveTo>
                          <a:cubicBezTo>
                            <a:pt x="129" y="0"/>
                            <a:pt x="1" y="168"/>
                            <a:pt x="112" y="318"/>
                          </a:cubicBezTo>
                          <a:cubicBezTo>
                            <a:pt x="562" y="852"/>
                            <a:pt x="705" y="1862"/>
                            <a:pt x="777" y="2345"/>
                          </a:cubicBezTo>
                          <a:cubicBezTo>
                            <a:pt x="790" y="2442"/>
                            <a:pt x="875" y="2514"/>
                            <a:pt x="972" y="2514"/>
                          </a:cubicBezTo>
                          <a:cubicBezTo>
                            <a:pt x="985" y="2514"/>
                            <a:pt x="992" y="2514"/>
                            <a:pt x="1005" y="2508"/>
                          </a:cubicBezTo>
                          <a:cubicBezTo>
                            <a:pt x="1109" y="2495"/>
                            <a:pt x="1181" y="2390"/>
                            <a:pt x="1168" y="2286"/>
                          </a:cubicBezTo>
                          <a:cubicBezTo>
                            <a:pt x="1044" y="1452"/>
                            <a:pt x="868" y="611"/>
                            <a:pt x="418" y="70"/>
                          </a:cubicBezTo>
                          <a:cubicBezTo>
                            <a:pt x="374" y="21"/>
                            <a:pt x="323" y="0"/>
                            <a:pt x="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3" name="Google Shape;19663;p86"/>
                    <p:cNvSpPr/>
                    <p:nvPr/>
                  </p:nvSpPr>
                  <p:spPr>
                    <a:xfrm>
                      <a:off x="6083170" y="2514407"/>
                      <a:ext cx="31913" cy="78520"/>
                    </a:xfrm>
                    <a:custGeom>
                      <a:rect b="b" l="l" r="r" t="t"/>
                      <a:pathLst>
                        <a:path extrusionOk="0" h="3110" w="1264">
                          <a:moveTo>
                            <a:pt x="1037" y="1"/>
                          </a:moveTo>
                          <a:cubicBezTo>
                            <a:pt x="957" y="1"/>
                            <a:pt x="878" y="45"/>
                            <a:pt x="848" y="144"/>
                          </a:cubicBezTo>
                          <a:cubicBezTo>
                            <a:pt x="770" y="451"/>
                            <a:pt x="659" y="744"/>
                            <a:pt x="522" y="1031"/>
                          </a:cubicBezTo>
                          <a:cubicBezTo>
                            <a:pt x="268" y="1624"/>
                            <a:pt x="1" y="2236"/>
                            <a:pt x="144" y="2947"/>
                          </a:cubicBezTo>
                          <a:cubicBezTo>
                            <a:pt x="157" y="3045"/>
                            <a:pt x="242" y="3110"/>
                            <a:pt x="333" y="3110"/>
                          </a:cubicBezTo>
                          <a:cubicBezTo>
                            <a:pt x="346" y="3110"/>
                            <a:pt x="359" y="3110"/>
                            <a:pt x="372" y="3103"/>
                          </a:cubicBezTo>
                          <a:cubicBezTo>
                            <a:pt x="477" y="3084"/>
                            <a:pt x="548" y="2979"/>
                            <a:pt x="529" y="2875"/>
                          </a:cubicBezTo>
                          <a:cubicBezTo>
                            <a:pt x="411" y="2282"/>
                            <a:pt x="640" y="1748"/>
                            <a:pt x="887" y="1187"/>
                          </a:cubicBezTo>
                          <a:cubicBezTo>
                            <a:pt x="1031" y="881"/>
                            <a:pt x="1148" y="561"/>
                            <a:pt x="1233" y="236"/>
                          </a:cubicBezTo>
                          <a:cubicBezTo>
                            <a:pt x="1263" y="90"/>
                            <a:pt x="1150" y="1"/>
                            <a:pt x="10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4" name="Google Shape;19664;p86"/>
                    <p:cNvSpPr/>
                    <p:nvPr/>
                  </p:nvSpPr>
                  <p:spPr>
                    <a:xfrm>
                      <a:off x="6063099" y="2396148"/>
                      <a:ext cx="57691" cy="73218"/>
                    </a:xfrm>
                    <a:custGeom>
                      <a:rect b="b" l="l" r="r" t="t"/>
                      <a:pathLst>
                        <a:path extrusionOk="0" h="2900" w="2285">
                          <a:moveTo>
                            <a:pt x="1998" y="0"/>
                          </a:moveTo>
                          <a:cubicBezTo>
                            <a:pt x="1951" y="0"/>
                            <a:pt x="1902" y="19"/>
                            <a:pt x="1858" y="64"/>
                          </a:cubicBezTo>
                          <a:cubicBezTo>
                            <a:pt x="1754" y="168"/>
                            <a:pt x="1624" y="292"/>
                            <a:pt x="1493" y="416"/>
                          </a:cubicBezTo>
                          <a:cubicBezTo>
                            <a:pt x="861" y="996"/>
                            <a:pt x="1" y="1791"/>
                            <a:pt x="463" y="2788"/>
                          </a:cubicBezTo>
                          <a:cubicBezTo>
                            <a:pt x="496" y="2854"/>
                            <a:pt x="561" y="2899"/>
                            <a:pt x="639" y="2899"/>
                          </a:cubicBezTo>
                          <a:cubicBezTo>
                            <a:pt x="672" y="2899"/>
                            <a:pt x="698" y="2893"/>
                            <a:pt x="724" y="2880"/>
                          </a:cubicBezTo>
                          <a:cubicBezTo>
                            <a:pt x="822" y="2834"/>
                            <a:pt x="868" y="2717"/>
                            <a:pt x="815" y="2619"/>
                          </a:cubicBezTo>
                          <a:cubicBezTo>
                            <a:pt x="476" y="1882"/>
                            <a:pt x="1154" y="1257"/>
                            <a:pt x="1754" y="703"/>
                          </a:cubicBezTo>
                          <a:cubicBezTo>
                            <a:pt x="1897" y="579"/>
                            <a:pt x="2028" y="455"/>
                            <a:pt x="2145" y="338"/>
                          </a:cubicBezTo>
                          <a:cubicBezTo>
                            <a:pt x="2284" y="194"/>
                            <a:pt x="2150" y="0"/>
                            <a:pt x="19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5" name="Google Shape;19665;p86"/>
                    <p:cNvSpPr/>
                    <p:nvPr/>
                  </p:nvSpPr>
                  <p:spPr>
                    <a:xfrm>
                      <a:off x="6107458" y="2398496"/>
                      <a:ext cx="39765" cy="70870"/>
                    </a:xfrm>
                    <a:custGeom>
                      <a:rect b="b" l="l" r="r" t="t"/>
                      <a:pathLst>
                        <a:path extrusionOk="0" h="2807" w="1575">
                          <a:moveTo>
                            <a:pt x="294" y="1"/>
                          </a:moveTo>
                          <a:cubicBezTo>
                            <a:pt x="144" y="1"/>
                            <a:pt x="1" y="185"/>
                            <a:pt x="147" y="336"/>
                          </a:cubicBezTo>
                          <a:cubicBezTo>
                            <a:pt x="597" y="903"/>
                            <a:pt x="1118" y="1978"/>
                            <a:pt x="929" y="2545"/>
                          </a:cubicBezTo>
                          <a:cubicBezTo>
                            <a:pt x="890" y="2650"/>
                            <a:pt x="948" y="2761"/>
                            <a:pt x="1053" y="2800"/>
                          </a:cubicBezTo>
                          <a:cubicBezTo>
                            <a:pt x="1072" y="2800"/>
                            <a:pt x="1092" y="2806"/>
                            <a:pt x="1111" y="2806"/>
                          </a:cubicBezTo>
                          <a:cubicBezTo>
                            <a:pt x="1196" y="2806"/>
                            <a:pt x="1274" y="2754"/>
                            <a:pt x="1300" y="2676"/>
                          </a:cubicBezTo>
                          <a:cubicBezTo>
                            <a:pt x="1574" y="1861"/>
                            <a:pt x="844" y="584"/>
                            <a:pt x="453" y="95"/>
                          </a:cubicBezTo>
                          <a:cubicBezTo>
                            <a:pt x="410" y="28"/>
                            <a:pt x="351" y="1"/>
                            <a:pt x="2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86"/>
                    <p:cNvSpPr/>
                    <p:nvPr/>
                  </p:nvSpPr>
                  <p:spPr>
                    <a:xfrm>
                      <a:off x="6084660" y="2269784"/>
                      <a:ext cx="96269" cy="88341"/>
                    </a:xfrm>
                    <a:custGeom>
                      <a:rect b="b" l="l" r="r" t="t"/>
                      <a:pathLst>
                        <a:path extrusionOk="0" h="3499" w="3813">
                          <a:moveTo>
                            <a:pt x="3536" y="0"/>
                          </a:moveTo>
                          <a:cubicBezTo>
                            <a:pt x="3492" y="0"/>
                            <a:pt x="3445" y="17"/>
                            <a:pt x="3403" y="57"/>
                          </a:cubicBezTo>
                          <a:cubicBezTo>
                            <a:pt x="3057" y="396"/>
                            <a:pt x="2627" y="663"/>
                            <a:pt x="2171" y="950"/>
                          </a:cubicBezTo>
                          <a:cubicBezTo>
                            <a:pt x="1278" y="1510"/>
                            <a:pt x="359" y="2091"/>
                            <a:pt x="33" y="3244"/>
                          </a:cubicBezTo>
                          <a:cubicBezTo>
                            <a:pt x="0" y="3348"/>
                            <a:pt x="66" y="3459"/>
                            <a:pt x="170" y="3492"/>
                          </a:cubicBezTo>
                          <a:cubicBezTo>
                            <a:pt x="183" y="3492"/>
                            <a:pt x="203" y="3498"/>
                            <a:pt x="222" y="3498"/>
                          </a:cubicBezTo>
                          <a:cubicBezTo>
                            <a:pt x="313" y="3498"/>
                            <a:pt x="392" y="3433"/>
                            <a:pt x="411" y="3348"/>
                          </a:cubicBezTo>
                          <a:cubicBezTo>
                            <a:pt x="698" y="2338"/>
                            <a:pt x="1513" y="1823"/>
                            <a:pt x="2379" y="1282"/>
                          </a:cubicBezTo>
                          <a:cubicBezTo>
                            <a:pt x="2836" y="996"/>
                            <a:pt x="3298" y="702"/>
                            <a:pt x="3676" y="337"/>
                          </a:cubicBezTo>
                          <a:cubicBezTo>
                            <a:pt x="3813" y="196"/>
                            <a:pt x="3687" y="0"/>
                            <a:pt x="35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86"/>
                    <p:cNvSpPr/>
                    <p:nvPr/>
                  </p:nvSpPr>
                  <p:spPr>
                    <a:xfrm>
                      <a:off x="6171612" y="1962168"/>
                      <a:ext cx="207459" cy="288175"/>
                    </a:xfrm>
                    <a:custGeom>
                      <a:rect b="b" l="l" r="r" t="t"/>
                      <a:pathLst>
                        <a:path extrusionOk="0" h="11414" w="8217">
                          <a:moveTo>
                            <a:pt x="238" y="0"/>
                          </a:moveTo>
                          <a:cubicBezTo>
                            <a:pt x="120" y="0"/>
                            <a:pt x="0" y="100"/>
                            <a:pt x="43" y="249"/>
                          </a:cubicBezTo>
                          <a:cubicBezTo>
                            <a:pt x="363" y="1389"/>
                            <a:pt x="1204" y="1611"/>
                            <a:pt x="2012" y="1826"/>
                          </a:cubicBezTo>
                          <a:cubicBezTo>
                            <a:pt x="2279" y="1891"/>
                            <a:pt x="2540" y="1976"/>
                            <a:pt x="2800" y="2074"/>
                          </a:cubicBezTo>
                          <a:cubicBezTo>
                            <a:pt x="4104" y="2589"/>
                            <a:pt x="4221" y="2960"/>
                            <a:pt x="4645" y="4322"/>
                          </a:cubicBezTo>
                          <a:lnTo>
                            <a:pt x="4690" y="4453"/>
                          </a:lnTo>
                          <a:cubicBezTo>
                            <a:pt x="5525" y="7131"/>
                            <a:pt x="6802" y="9530"/>
                            <a:pt x="7812" y="11316"/>
                          </a:cubicBezTo>
                          <a:cubicBezTo>
                            <a:pt x="7851" y="11374"/>
                            <a:pt x="7917" y="11413"/>
                            <a:pt x="7988" y="11413"/>
                          </a:cubicBezTo>
                          <a:cubicBezTo>
                            <a:pt x="8021" y="11413"/>
                            <a:pt x="8053" y="11407"/>
                            <a:pt x="8086" y="11387"/>
                          </a:cubicBezTo>
                          <a:cubicBezTo>
                            <a:pt x="8184" y="11335"/>
                            <a:pt x="8216" y="11211"/>
                            <a:pt x="8158" y="11120"/>
                          </a:cubicBezTo>
                          <a:cubicBezTo>
                            <a:pt x="7154" y="9347"/>
                            <a:pt x="5890" y="6981"/>
                            <a:pt x="5062" y="4335"/>
                          </a:cubicBezTo>
                          <a:lnTo>
                            <a:pt x="5023" y="4205"/>
                          </a:lnTo>
                          <a:cubicBezTo>
                            <a:pt x="4593" y="2817"/>
                            <a:pt x="4430" y="2295"/>
                            <a:pt x="2944" y="1709"/>
                          </a:cubicBezTo>
                          <a:cubicBezTo>
                            <a:pt x="2670" y="1604"/>
                            <a:pt x="2396" y="1520"/>
                            <a:pt x="2116" y="1448"/>
                          </a:cubicBezTo>
                          <a:cubicBezTo>
                            <a:pt x="1314" y="1233"/>
                            <a:pt x="682" y="1064"/>
                            <a:pt x="421" y="145"/>
                          </a:cubicBezTo>
                          <a:cubicBezTo>
                            <a:pt x="393" y="43"/>
                            <a:pt x="316" y="0"/>
                            <a:pt x="2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86"/>
                    <p:cNvSpPr/>
                    <p:nvPr/>
                  </p:nvSpPr>
                  <p:spPr>
                    <a:xfrm>
                      <a:off x="6336908" y="2188765"/>
                      <a:ext cx="51858" cy="152066"/>
                    </a:xfrm>
                    <a:custGeom>
                      <a:rect b="b" l="l" r="r" t="t"/>
                      <a:pathLst>
                        <a:path extrusionOk="0" h="6023" w="2054">
                          <a:moveTo>
                            <a:pt x="294" y="0"/>
                          </a:moveTo>
                          <a:cubicBezTo>
                            <a:pt x="201" y="0"/>
                            <a:pt x="108" y="59"/>
                            <a:pt x="99" y="183"/>
                          </a:cubicBezTo>
                          <a:cubicBezTo>
                            <a:pt x="1" y="1487"/>
                            <a:pt x="464" y="2601"/>
                            <a:pt x="920" y="3683"/>
                          </a:cubicBezTo>
                          <a:cubicBezTo>
                            <a:pt x="1213" y="4381"/>
                            <a:pt x="1520" y="5104"/>
                            <a:pt x="1650" y="5860"/>
                          </a:cubicBezTo>
                          <a:cubicBezTo>
                            <a:pt x="1669" y="5951"/>
                            <a:pt x="1748" y="6023"/>
                            <a:pt x="1845" y="6023"/>
                          </a:cubicBezTo>
                          <a:lnTo>
                            <a:pt x="1878" y="6023"/>
                          </a:lnTo>
                          <a:cubicBezTo>
                            <a:pt x="1982" y="6003"/>
                            <a:pt x="2054" y="5899"/>
                            <a:pt x="2041" y="5795"/>
                          </a:cubicBezTo>
                          <a:cubicBezTo>
                            <a:pt x="1898" y="4993"/>
                            <a:pt x="1585" y="4257"/>
                            <a:pt x="1285" y="3533"/>
                          </a:cubicBezTo>
                          <a:cubicBezTo>
                            <a:pt x="829" y="2451"/>
                            <a:pt x="399" y="1422"/>
                            <a:pt x="490" y="209"/>
                          </a:cubicBezTo>
                          <a:cubicBezTo>
                            <a:pt x="500" y="73"/>
                            <a:pt x="397" y="0"/>
                            <a:pt x="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9" name="Google Shape;19669;p86"/>
                    <p:cNvSpPr/>
                    <p:nvPr/>
                  </p:nvSpPr>
                  <p:spPr>
                    <a:xfrm>
                      <a:off x="6353596" y="2264861"/>
                      <a:ext cx="58221" cy="53449"/>
                    </a:xfrm>
                    <a:custGeom>
                      <a:rect b="b" l="l" r="r" t="t"/>
                      <a:pathLst>
                        <a:path extrusionOk="0" h="2117" w="2306">
                          <a:moveTo>
                            <a:pt x="282" y="1"/>
                          </a:moveTo>
                          <a:cubicBezTo>
                            <a:pt x="92" y="1"/>
                            <a:pt x="1" y="290"/>
                            <a:pt x="213" y="382"/>
                          </a:cubicBezTo>
                          <a:cubicBezTo>
                            <a:pt x="898" y="676"/>
                            <a:pt x="1699" y="1243"/>
                            <a:pt x="1895" y="1966"/>
                          </a:cubicBezTo>
                          <a:cubicBezTo>
                            <a:pt x="1914" y="2051"/>
                            <a:pt x="1993" y="2110"/>
                            <a:pt x="2084" y="2116"/>
                          </a:cubicBezTo>
                          <a:cubicBezTo>
                            <a:pt x="2103" y="2116"/>
                            <a:pt x="2116" y="2110"/>
                            <a:pt x="2136" y="2110"/>
                          </a:cubicBezTo>
                          <a:cubicBezTo>
                            <a:pt x="2240" y="2084"/>
                            <a:pt x="2305" y="1973"/>
                            <a:pt x="2273" y="1868"/>
                          </a:cubicBezTo>
                          <a:cubicBezTo>
                            <a:pt x="2045" y="995"/>
                            <a:pt x="1139" y="343"/>
                            <a:pt x="363" y="17"/>
                          </a:cubicBezTo>
                          <a:cubicBezTo>
                            <a:pt x="335" y="6"/>
                            <a:pt x="308" y="1"/>
                            <a:pt x="2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0" name="Google Shape;19670;p86"/>
                    <p:cNvSpPr/>
                    <p:nvPr/>
                  </p:nvSpPr>
                  <p:spPr>
                    <a:xfrm>
                      <a:off x="6311938" y="2128802"/>
                      <a:ext cx="46228" cy="36962"/>
                    </a:xfrm>
                    <a:custGeom>
                      <a:rect b="b" l="l" r="r" t="t"/>
                      <a:pathLst>
                        <a:path extrusionOk="0" h="1464" w="1831">
                          <a:moveTo>
                            <a:pt x="286" y="1"/>
                          </a:moveTo>
                          <a:cubicBezTo>
                            <a:pt x="108" y="1"/>
                            <a:pt x="1" y="278"/>
                            <a:pt x="208" y="381"/>
                          </a:cubicBezTo>
                          <a:cubicBezTo>
                            <a:pt x="684" y="642"/>
                            <a:pt x="1107" y="988"/>
                            <a:pt x="1459" y="1398"/>
                          </a:cubicBezTo>
                          <a:cubicBezTo>
                            <a:pt x="1498" y="1437"/>
                            <a:pt x="1550" y="1463"/>
                            <a:pt x="1609" y="1463"/>
                          </a:cubicBezTo>
                          <a:cubicBezTo>
                            <a:pt x="1655" y="1463"/>
                            <a:pt x="1700" y="1444"/>
                            <a:pt x="1739" y="1418"/>
                          </a:cubicBezTo>
                          <a:cubicBezTo>
                            <a:pt x="1818" y="1346"/>
                            <a:pt x="1831" y="1222"/>
                            <a:pt x="1759" y="1137"/>
                          </a:cubicBezTo>
                          <a:cubicBezTo>
                            <a:pt x="1374" y="694"/>
                            <a:pt x="912" y="323"/>
                            <a:pt x="397" y="36"/>
                          </a:cubicBezTo>
                          <a:cubicBezTo>
                            <a:pt x="358" y="12"/>
                            <a:pt x="321" y="1"/>
                            <a:pt x="2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1" name="Google Shape;19671;p86"/>
                    <p:cNvSpPr/>
                    <p:nvPr/>
                  </p:nvSpPr>
                  <p:spPr>
                    <a:xfrm>
                      <a:off x="6168153" y="1957699"/>
                      <a:ext cx="140654" cy="63901"/>
                    </a:xfrm>
                    <a:custGeom>
                      <a:rect b="b" l="l" r="r" t="t"/>
                      <a:pathLst>
                        <a:path extrusionOk="0" h="2531" w="5571">
                          <a:moveTo>
                            <a:pt x="289" y="1"/>
                          </a:moveTo>
                          <a:cubicBezTo>
                            <a:pt x="139" y="1"/>
                            <a:pt x="0" y="185"/>
                            <a:pt x="135" y="335"/>
                          </a:cubicBezTo>
                          <a:cubicBezTo>
                            <a:pt x="813" y="1149"/>
                            <a:pt x="1849" y="1293"/>
                            <a:pt x="2846" y="1436"/>
                          </a:cubicBezTo>
                          <a:cubicBezTo>
                            <a:pt x="3811" y="1573"/>
                            <a:pt x="4723" y="1697"/>
                            <a:pt x="5179" y="2433"/>
                          </a:cubicBezTo>
                          <a:cubicBezTo>
                            <a:pt x="5218" y="2492"/>
                            <a:pt x="5284" y="2531"/>
                            <a:pt x="5349" y="2531"/>
                          </a:cubicBezTo>
                          <a:cubicBezTo>
                            <a:pt x="5388" y="2531"/>
                            <a:pt x="5421" y="2518"/>
                            <a:pt x="5453" y="2498"/>
                          </a:cubicBezTo>
                          <a:cubicBezTo>
                            <a:pt x="5544" y="2440"/>
                            <a:pt x="5570" y="2322"/>
                            <a:pt x="5518" y="2225"/>
                          </a:cubicBezTo>
                          <a:cubicBezTo>
                            <a:pt x="4964" y="1332"/>
                            <a:pt x="3915" y="1188"/>
                            <a:pt x="2898" y="1045"/>
                          </a:cubicBezTo>
                          <a:cubicBezTo>
                            <a:pt x="1973" y="915"/>
                            <a:pt x="1021" y="778"/>
                            <a:pt x="441" y="80"/>
                          </a:cubicBezTo>
                          <a:cubicBezTo>
                            <a:pt x="397" y="24"/>
                            <a:pt x="342" y="1"/>
                            <a:pt x="28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86"/>
                    <p:cNvSpPr/>
                    <p:nvPr/>
                  </p:nvSpPr>
                  <p:spPr>
                    <a:xfrm>
                      <a:off x="6285554" y="2054751"/>
                      <a:ext cx="54181" cy="51278"/>
                    </a:xfrm>
                    <a:custGeom>
                      <a:rect b="b" l="l" r="r" t="t"/>
                      <a:pathLst>
                        <a:path extrusionOk="0" h="2031" w="2146">
                          <a:moveTo>
                            <a:pt x="282" y="1"/>
                          </a:moveTo>
                          <a:cubicBezTo>
                            <a:pt x="112" y="1"/>
                            <a:pt x="0" y="250"/>
                            <a:pt x="184" y="369"/>
                          </a:cubicBezTo>
                          <a:cubicBezTo>
                            <a:pt x="803" y="760"/>
                            <a:pt x="1507" y="1203"/>
                            <a:pt x="1735" y="1894"/>
                          </a:cubicBezTo>
                          <a:cubicBezTo>
                            <a:pt x="1761" y="1978"/>
                            <a:pt x="1833" y="2030"/>
                            <a:pt x="1924" y="2030"/>
                          </a:cubicBezTo>
                          <a:cubicBezTo>
                            <a:pt x="1944" y="2030"/>
                            <a:pt x="1963" y="2030"/>
                            <a:pt x="1983" y="2017"/>
                          </a:cubicBezTo>
                          <a:cubicBezTo>
                            <a:pt x="2087" y="1985"/>
                            <a:pt x="2146" y="1874"/>
                            <a:pt x="2113" y="1770"/>
                          </a:cubicBezTo>
                          <a:cubicBezTo>
                            <a:pt x="1839" y="949"/>
                            <a:pt x="1038" y="440"/>
                            <a:pt x="393" y="36"/>
                          </a:cubicBezTo>
                          <a:cubicBezTo>
                            <a:pt x="355" y="12"/>
                            <a:pt x="317" y="1"/>
                            <a:pt x="2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86"/>
                    <p:cNvSpPr/>
                    <p:nvPr/>
                  </p:nvSpPr>
                  <p:spPr>
                    <a:xfrm>
                      <a:off x="6171865" y="1990698"/>
                      <a:ext cx="97935" cy="100839"/>
                    </a:xfrm>
                    <a:custGeom>
                      <a:rect b="b" l="l" r="r" t="t"/>
                      <a:pathLst>
                        <a:path extrusionOk="0" h="3994" w="3879">
                          <a:moveTo>
                            <a:pt x="227" y="0"/>
                          </a:moveTo>
                          <a:cubicBezTo>
                            <a:pt x="115" y="0"/>
                            <a:pt x="1" y="88"/>
                            <a:pt x="33" y="240"/>
                          </a:cubicBezTo>
                          <a:cubicBezTo>
                            <a:pt x="196" y="1374"/>
                            <a:pt x="1096" y="1980"/>
                            <a:pt x="1963" y="2560"/>
                          </a:cubicBezTo>
                          <a:cubicBezTo>
                            <a:pt x="2543" y="2951"/>
                            <a:pt x="3136" y="3355"/>
                            <a:pt x="3488" y="3903"/>
                          </a:cubicBezTo>
                          <a:cubicBezTo>
                            <a:pt x="3520" y="3961"/>
                            <a:pt x="3585" y="3994"/>
                            <a:pt x="3657" y="3994"/>
                          </a:cubicBezTo>
                          <a:cubicBezTo>
                            <a:pt x="3690" y="3994"/>
                            <a:pt x="3729" y="3987"/>
                            <a:pt x="3761" y="3968"/>
                          </a:cubicBezTo>
                          <a:cubicBezTo>
                            <a:pt x="3853" y="3909"/>
                            <a:pt x="3879" y="3785"/>
                            <a:pt x="3820" y="3694"/>
                          </a:cubicBezTo>
                          <a:cubicBezTo>
                            <a:pt x="3429" y="3075"/>
                            <a:pt x="2797" y="2645"/>
                            <a:pt x="2184" y="2234"/>
                          </a:cubicBezTo>
                          <a:cubicBezTo>
                            <a:pt x="1350" y="1674"/>
                            <a:pt x="561" y="1146"/>
                            <a:pt x="418" y="181"/>
                          </a:cubicBezTo>
                          <a:cubicBezTo>
                            <a:pt x="406" y="57"/>
                            <a:pt x="317" y="0"/>
                            <a:pt x="2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4" name="Google Shape;19674;p86"/>
                    <p:cNvSpPr/>
                    <p:nvPr/>
                  </p:nvSpPr>
                  <p:spPr>
                    <a:xfrm>
                      <a:off x="6165452" y="2034199"/>
                      <a:ext cx="106999" cy="106873"/>
                    </a:xfrm>
                    <a:custGeom>
                      <a:rect b="b" l="l" r="r" t="t"/>
                      <a:pathLst>
                        <a:path extrusionOk="0" h="4233" w="4238">
                          <a:moveTo>
                            <a:pt x="396" y="1"/>
                          </a:moveTo>
                          <a:cubicBezTo>
                            <a:pt x="307" y="1"/>
                            <a:pt x="220" y="54"/>
                            <a:pt x="203" y="172"/>
                          </a:cubicBezTo>
                          <a:cubicBezTo>
                            <a:pt x="1" y="1450"/>
                            <a:pt x="1193" y="2199"/>
                            <a:pt x="2249" y="2858"/>
                          </a:cubicBezTo>
                          <a:cubicBezTo>
                            <a:pt x="2901" y="3275"/>
                            <a:pt x="3527" y="3659"/>
                            <a:pt x="3820" y="4141"/>
                          </a:cubicBezTo>
                          <a:cubicBezTo>
                            <a:pt x="3859" y="4194"/>
                            <a:pt x="3924" y="4233"/>
                            <a:pt x="3989" y="4233"/>
                          </a:cubicBezTo>
                          <a:cubicBezTo>
                            <a:pt x="4146" y="4233"/>
                            <a:pt x="4237" y="4063"/>
                            <a:pt x="4159" y="3933"/>
                          </a:cubicBezTo>
                          <a:cubicBezTo>
                            <a:pt x="3807" y="3379"/>
                            <a:pt x="3123" y="2949"/>
                            <a:pt x="2458" y="2532"/>
                          </a:cubicBezTo>
                          <a:cubicBezTo>
                            <a:pt x="1415" y="1873"/>
                            <a:pt x="431" y="1261"/>
                            <a:pt x="594" y="231"/>
                          </a:cubicBezTo>
                          <a:cubicBezTo>
                            <a:pt x="619" y="86"/>
                            <a:pt x="507" y="1"/>
                            <a:pt x="3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5" name="Google Shape;19675;p86"/>
                    <p:cNvSpPr/>
                    <p:nvPr/>
                  </p:nvSpPr>
                  <p:spPr>
                    <a:xfrm>
                      <a:off x="6161665" y="2075378"/>
                      <a:ext cx="110104" cy="119168"/>
                    </a:xfrm>
                    <a:custGeom>
                      <a:rect b="b" l="l" r="r" t="t"/>
                      <a:pathLst>
                        <a:path extrusionOk="0" h="4720" w="4361">
                          <a:moveTo>
                            <a:pt x="543" y="1"/>
                          </a:moveTo>
                          <a:cubicBezTo>
                            <a:pt x="471" y="1"/>
                            <a:pt x="400" y="40"/>
                            <a:pt x="366" y="132"/>
                          </a:cubicBezTo>
                          <a:cubicBezTo>
                            <a:pt x="1" y="1096"/>
                            <a:pt x="1265" y="2159"/>
                            <a:pt x="2490" y="3188"/>
                          </a:cubicBezTo>
                          <a:cubicBezTo>
                            <a:pt x="3129" y="3723"/>
                            <a:pt x="3735" y="4231"/>
                            <a:pt x="3970" y="4629"/>
                          </a:cubicBezTo>
                          <a:cubicBezTo>
                            <a:pt x="4003" y="4687"/>
                            <a:pt x="4068" y="4720"/>
                            <a:pt x="4139" y="4720"/>
                          </a:cubicBezTo>
                          <a:cubicBezTo>
                            <a:pt x="4172" y="4720"/>
                            <a:pt x="4211" y="4713"/>
                            <a:pt x="4237" y="4694"/>
                          </a:cubicBezTo>
                          <a:cubicBezTo>
                            <a:pt x="4335" y="4642"/>
                            <a:pt x="4361" y="4518"/>
                            <a:pt x="4309" y="4427"/>
                          </a:cubicBezTo>
                          <a:cubicBezTo>
                            <a:pt x="4048" y="3970"/>
                            <a:pt x="3409" y="3442"/>
                            <a:pt x="2745" y="2882"/>
                          </a:cubicBezTo>
                          <a:cubicBezTo>
                            <a:pt x="1728" y="2035"/>
                            <a:pt x="463" y="972"/>
                            <a:pt x="731" y="268"/>
                          </a:cubicBezTo>
                          <a:cubicBezTo>
                            <a:pt x="788" y="113"/>
                            <a:pt x="665" y="1"/>
                            <a:pt x="5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6" name="Google Shape;19676;p86"/>
                    <p:cNvSpPr/>
                    <p:nvPr/>
                  </p:nvSpPr>
                  <p:spPr>
                    <a:xfrm>
                      <a:off x="6170956" y="2139279"/>
                      <a:ext cx="105434" cy="88341"/>
                    </a:xfrm>
                    <a:custGeom>
                      <a:rect b="b" l="l" r="r" t="t"/>
                      <a:pathLst>
                        <a:path extrusionOk="0" h="3499" w="4176">
                          <a:moveTo>
                            <a:pt x="269" y="1"/>
                          </a:moveTo>
                          <a:cubicBezTo>
                            <a:pt x="132" y="1"/>
                            <a:pt x="0" y="147"/>
                            <a:pt x="95" y="305"/>
                          </a:cubicBezTo>
                          <a:cubicBezTo>
                            <a:pt x="539" y="1022"/>
                            <a:pt x="1269" y="1439"/>
                            <a:pt x="1973" y="1837"/>
                          </a:cubicBezTo>
                          <a:cubicBezTo>
                            <a:pt x="2716" y="2254"/>
                            <a:pt x="3419" y="2658"/>
                            <a:pt x="3758" y="3382"/>
                          </a:cubicBezTo>
                          <a:cubicBezTo>
                            <a:pt x="3784" y="3453"/>
                            <a:pt x="3856" y="3499"/>
                            <a:pt x="3934" y="3499"/>
                          </a:cubicBezTo>
                          <a:cubicBezTo>
                            <a:pt x="4078" y="3499"/>
                            <a:pt x="4175" y="3349"/>
                            <a:pt x="4117" y="3219"/>
                          </a:cubicBezTo>
                          <a:cubicBezTo>
                            <a:pt x="3726" y="2378"/>
                            <a:pt x="2931" y="1928"/>
                            <a:pt x="2168" y="1492"/>
                          </a:cubicBezTo>
                          <a:cubicBezTo>
                            <a:pt x="1477" y="1100"/>
                            <a:pt x="819" y="729"/>
                            <a:pt x="434" y="97"/>
                          </a:cubicBezTo>
                          <a:cubicBezTo>
                            <a:pt x="391" y="29"/>
                            <a:pt x="329" y="1"/>
                            <a:pt x="2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86"/>
                    <p:cNvSpPr/>
                    <p:nvPr/>
                  </p:nvSpPr>
                  <p:spPr>
                    <a:xfrm>
                      <a:off x="6168936" y="2176419"/>
                      <a:ext cx="111569" cy="96622"/>
                    </a:xfrm>
                    <a:custGeom>
                      <a:rect b="b" l="l" r="r" t="t"/>
                      <a:pathLst>
                        <a:path extrusionOk="0" h="3827" w="4419">
                          <a:moveTo>
                            <a:pt x="268" y="0"/>
                          </a:moveTo>
                          <a:cubicBezTo>
                            <a:pt x="134" y="0"/>
                            <a:pt x="1" y="134"/>
                            <a:pt x="84" y="288"/>
                          </a:cubicBezTo>
                          <a:cubicBezTo>
                            <a:pt x="521" y="1122"/>
                            <a:pt x="1316" y="1578"/>
                            <a:pt x="2105" y="2034"/>
                          </a:cubicBezTo>
                          <a:cubicBezTo>
                            <a:pt x="2893" y="2491"/>
                            <a:pt x="3643" y="2921"/>
                            <a:pt x="3995" y="3709"/>
                          </a:cubicBezTo>
                          <a:cubicBezTo>
                            <a:pt x="4027" y="3781"/>
                            <a:pt x="4099" y="3827"/>
                            <a:pt x="4177" y="3827"/>
                          </a:cubicBezTo>
                          <a:cubicBezTo>
                            <a:pt x="4321" y="3820"/>
                            <a:pt x="4418" y="3677"/>
                            <a:pt x="4353" y="3547"/>
                          </a:cubicBezTo>
                          <a:cubicBezTo>
                            <a:pt x="3949" y="2647"/>
                            <a:pt x="3108" y="2165"/>
                            <a:pt x="2300" y="1696"/>
                          </a:cubicBezTo>
                          <a:cubicBezTo>
                            <a:pt x="1538" y="1252"/>
                            <a:pt x="814" y="842"/>
                            <a:pt x="436" y="105"/>
                          </a:cubicBezTo>
                          <a:cubicBezTo>
                            <a:pt x="396" y="31"/>
                            <a:pt x="332" y="0"/>
                            <a:pt x="2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86"/>
                    <p:cNvSpPr/>
                    <p:nvPr/>
                  </p:nvSpPr>
                  <p:spPr>
                    <a:xfrm>
                      <a:off x="6168229" y="2217496"/>
                      <a:ext cx="112099" cy="96698"/>
                    </a:xfrm>
                    <a:custGeom>
                      <a:rect b="b" l="l" r="r" t="t"/>
                      <a:pathLst>
                        <a:path extrusionOk="0" h="3830" w="4440">
                          <a:moveTo>
                            <a:pt x="286" y="1"/>
                          </a:moveTo>
                          <a:cubicBezTo>
                            <a:pt x="129" y="1"/>
                            <a:pt x="0" y="208"/>
                            <a:pt x="151" y="349"/>
                          </a:cubicBezTo>
                          <a:cubicBezTo>
                            <a:pt x="647" y="812"/>
                            <a:pt x="1201" y="1163"/>
                            <a:pt x="1742" y="1509"/>
                          </a:cubicBezTo>
                          <a:cubicBezTo>
                            <a:pt x="2680" y="2102"/>
                            <a:pt x="3567" y="2663"/>
                            <a:pt x="4023" y="3705"/>
                          </a:cubicBezTo>
                          <a:cubicBezTo>
                            <a:pt x="4055" y="3777"/>
                            <a:pt x="4127" y="3829"/>
                            <a:pt x="4205" y="3829"/>
                          </a:cubicBezTo>
                          <a:cubicBezTo>
                            <a:pt x="4342" y="3823"/>
                            <a:pt x="4440" y="3679"/>
                            <a:pt x="4388" y="3555"/>
                          </a:cubicBezTo>
                          <a:cubicBezTo>
                            <a:pt x="3879" y="2395"/>
                            <a:pt x="2902" y="1776"/>
                            <a:pt x="1957" y="1177"/>
                          </a:cubicBezTo>
                          <a:cubicBezTo>
                            <a:pt x="1429" y="844"/>
                            <a:pt x="888" y="499"/>
                            <a:pt x="425" y="62"/>
                          </a:cubicBezTo>
                          <a:cubicBezTo>
                            <a:pt x="381" y="19"/>
                            <a:pt x="332" y="1"/>
                            <a:pt x="2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86"/>
                    <p:cNvSpPr/>
                    <p:nvPr/>
                  </p:nvSpPr>
                  <p:spPr>
                    <a:xfrm>
                      <a:off x="6166487" y="2268193"/>
                      <a:ext cx="90487" cy="393533"/>
                    </a:xfrm>
                    <a:custGeom>
                      <a:rect b="b" l="l" r="r" t="t"/>
                      <a:pathLst>
                        <a:path extrusionOk="0" h="15587" w="3584">
                          <a:moveTo>
                            <a:pt x="290" y="0"/>
                          </a:moveTo>
                          <a:cubicBezTo>
                            <a:pt x="130" y="0"/>
                            <a:pt x="1" y="223"/>
                            <a:pt x="168" y="355"/>
                          </a:cubicBezTo>
                          <a:cubicBezTo>
                            <a:pt x="3173" y="2981"/>
                            <a:pt x="2873" y="7068"/>
                            <a:pt x="2580" y="11011"/>
                          </a:cubicBezTo>
                          <a:cubicBezTo>
                            <a:pt x="2462" y="12569"/>
                            <a:pt x="2352" y="14035"/>
                            <a:pt x="2443" y="15404"/>
                          </a:cubicBezTo>
                          <a:cubicBezTo>
                            <a:pt x="2449" y="15508"/>
                            <a:pt x="2534" y="15586"/>
                            <a:pt x="2638" y="15586"/>
                          </a:cubicBezTo>
                          <a:lnTo>
                            <a:pt x="2651" y="15586"/>
                          </a:lnTo>
                          <a:cubicBezTo>
                            <a:pt x="2762" y="15580"/>
                            <a:pt x="2840" y="15482"/>
                            <a:pt x="2834" y="15378"/>
                          </a:cubicBezTo>
                          <a:cubicBezTo>
                            <a:pt x="2749" y="14042"/>
                            <a:pt x="2853" y="12582"/>
                            <a:pt x="2971" y="11037"/>
                          </a:cubicBezTo>
                          <a:cubicBezTo>
                            <a:pt x="3271" y="6996"/>
                            <a:pt x="3583" y="2818"/>
                            <a:pt x="429" y="61"/>
                          </a:cubicBezTo>
                          <a:cubicBezTo>
                            <a:pt x="384" y="18"/>
                            <a:pt x="336" y="0"/>
                            <a:pt x="2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86"/>
                    <p:cNvSpPr/>
                    <p:nvPr/>
                  </p:nvSpPr>
                  <p:spPr>
                    <a:xfrm>
                      <a:off x="6210216" y="2464896"/>
                      <a:ext cx="36003" cy="133635"/>
                    </a:xfrm>
                    <a:custGeom>
                      <a:rect b="b" l="l" r="r" t="t"/>
                      <a:pathLst>
                        <a:path extrusionOk="0" h="5293" w="1426">
                          <a:moveTo>
                            <a:pt x="1174" y="0"/>
                          </a:moveTo>
                          <a:cubicBezTo>
                            <a:pt x="1103" y="0"/>
                            <a:pt x="1033" y="37"/>
                            <a:pt x="998" y="124"/>
                          </a:cubicBezTo>
                          <a:cubicBezTo>
                            <a:pt x="307" y="1845"/>
                            <a:pt x="0" y="3376"/>
                            <a:pt x="0" y="5097"/>
                          </a:cubicBezTo>
                          <a:cubicBezTo>
                            <a:pt x="0" y="5201"/>
                            <a:pt x="92" y="5292"/>
                            <a:pt x="202" y="5292"/>
                          </a:cubicBezTo>
                          <a:cubicBezTo>
                            <a:pt x="307" y="5292"/>
                            <a:pt x="398" y="5201"/>
                            <a:pt x="398" y="5097"/>
                          </a:cubicBezTo>
                          <a:cubicBezTo>
                            <a:pt x="391" y="3409"/>
                            <a:pt x="685" y="1962"/>
                            <a:pt x="1363" y="274"/>
                          </a:cubicBezTo>
                          <a:cubicBezTo>
                            <a:pt x="1425" y="116"/>
                            <a:pt x="1299" y="0"/>
                            <a:pt x="11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86"/>
                    <p:cNvSpPr/>
                    <p:nvPr/>
                  </p:nvSpPr>
                  <p:spPr>
                    <a:xfrm>
                      <a:off x="6212513" y="2647537"/>
                      <a:ext cx="27015" cy="122627"/>
                    </a:xfrm>
                    <a:custGeom>
                      <a:rect b="b" l="l" r="r" t="t"/>
                      <a:pathLst>
                        <a:path extrusionOk="0" h="4857" w="1070">
                          <a:moveTo>
                            <a:pt x="871" y="1"/>
                          </a:moveTo>
                          <a:cubicBezTo>
                            <a:pt x="771" y="1"/>
                            <a:pt x="672" y="66"/>
                            <a:pt x="672" y="196"/>
                          </a:cubicBezTo>
                          <a:cubicBezTo>
                            <a:pt x="672" y="1715"/>
                            <a:pt x="483" y="3038"/>
                            <a:pt x="27" y="4609"/>
                          </a:cubicBezTo>
                          <a:cubicBezTo>
                            <a:pt x="1" y="4713"/>
                            <a:pt x="59" y="4817"/>
                            <a:pt x="164" y="4850"/>
                          </a:cubicBezTo>
                          <a:cubicBezTo>
                            <a:pt x="183" y="4856"/>
                            <a:pt x="196" y="4856"/>
                            <a:pt x="216" y="4856"/>
                          </a:cubicBezTo>
                          <a:cubicBezTo>
                            <a:pt x="307" y="4856"/>
                            <a:pt x="385" y="4798"/>
                            <a:pt x="405" y="4713"/>
                          </a:cubicBezTo>
                          <a:cubicBezTo>
                            <a:pt x="867" y="3110"/>
                            <a:pt x="1070" y="1754"/>
                            <a:pt x="1070" y="196"/>
                          </a:cubicBezTo>
                          <a:cubicBezTo>
                            <a:pt x="1070" y="66"/>
                            <a:pt x="970" y="1"/>
                            <a:pt x="87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86"/>
                    <p:cNvSpPr/>
                    <p:nvPr/>
                  </p:nvSpPr>
                  <p:spPr>
                    <a:xfrm>
                      <a:off x="6211377" y="2649102"/>
                      <a:ext cx="29944" cy="63472"/>
                    </a:xfrm>
                    <a:custGeom>
                      <a:rect b="b" l="l" r="r" t="t"/>
                      <a:pathLst>
                        <a:path extrusionOk="0" h="2514" w="1186">
                          <a:moveTo>
                            <a:pt x="913" y="0"/>
                          </a:moveTo>
                          <a:cubicBezTo>
                            <a:pt x="864" y="0"/>
                            <a:pt x="812" y="21"/>
                            <a:pt x="769" y="69"/>
                          </a:cubicBezTo>
                          <a:cubicBezTo>
                            <a:pt x="313" y="610"/>
                            <a:pt x="137" y="1457"/>
                            <a:pt x="20" y="2285"/>
                          </a:cubicBezTo>
                          <a:cubicBezTo>
                            <a:pt x="0" y="2396"/>
                            <a:pt x="72" y="2494"/>
                            <a:pt x="183" y="2513"/>
                          </a:cubicBezTo>
                          <a:lnTo>
                            <a:pt x="209" y="2513"/>
                          </a:lnTo>
                          <a:cubicBezTo>
                            <a:pt x="306" y="2513"/>
                            <a:pt x="391" y="2441"/>
                            <a:pt x="404" y="2344"/>
                          </a:cubicBezTo>
                          <a:cubicBezTo>
                            <a:pt x="476" y="1861"/>
                            <a:pt x="626" y="851"/>
                            <a:pt x="1069" y="317"/>
                          </a:cubicBezTo>
                          <a:cubicBezTo>
                            <a:pt x="1185" y="171"/>
                            <a:pt x="1056" y="0"/>
                            <a:pt x="9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86"/>
                    <p:cNvSpPr/>
                    <p:nvPr/>
                  </p:nvSpPr>
                  <p:spPr>
                    <a:xfrm>
                      <a:off x="6235564" y="2514382"/>
                      <a:ext cx="32115" cy="78671"/>
                    </a:xfrm>
                    <a:custGeom>
                      <a:rect b="b" l="l" r="r" t="t"/>
                      <a:pathLst>
                        <a:path extrusionOk="0" h="3116" w="1272">
                          <a:moveTo>
                            <a:pt x="234" y="1"/>
                          </a:moveTo>
                          <a:cubicBezTo>
                            <a:pt x="118" y="1"/>
                            <a:pt x="1" y="94"/>
                            <a:pt x="39" y="243"/>
                          </a:cubicBezTo>
                          <a:cubicBezTo>
                            <a:pt x="124" y="569"/>
                            <a:pt x="241" y="888"/>
                            <a:pt x="385" y="1195"/>
                          </a:cubicBezTo>
                          <a:cubicBezTo>
                            <a:pt x="626" y="1755"/>
                            <a:pt x="860" y="2290"/>
                            <a:pt x="743" y="2883"/>
                          </a:cubicBezTo>
                          <a:cubicBezTo>
                            <a:pt x="724" y="2987"/>
                            <a:pt x="795" y="3091"/>
                            <a:pt x="900" y="3111"/>
                          </a:cubicBezTo>
                          <a:cubicBezTo>
                            <a:pt x="906" y="3114"/>
                            <a:pt x="913" y="3116"/>
                            <a:pt x="919" y="3116"/>
                          </a:cubicBezTo>
                          <a:cubicBezTo>
                            <a:pt x="926" y="3116"/>
                            <a:pt x="932" y="3114"/>
                            <a:pt x="939" y="3111"/>
                          </a:cubicBezTo>
                          <a:cubicBezTo>
                            <a:pt x="1030" y="3111"/>
                            <a:pt x="1115" y="3046"/>
                            <a:pt x="1128" y="2954"/>
                          </a:cubicBezTo>
                          <a:cubicBezTo>
                            <a:pt x="1271" y="2244"/>
                            <a:pt x="1004" y="1631"/>
                            <a:pt x="750" y="1038"/>
                          </a:cubicBezTo>
                          <a:cubicBezTo>
                            <a:pt x="613" y="752"/>
                            <a:pt x="502" y="458"/>
                            <a:pt x="424" y="152"/>
                          </a:cubicBezTo>
                          <a:cubicBezTo>
                            <a:pt x="397" y="47"/>
                            <a:pt x="315" y="1"/>
                            <a:pt x="2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86"/>
                    <p:cNvSpPr/>
                    <p:nvPr/>
                  </p:nvSpPr>
                  <p:spPr>
                    <a:xfrm>
                      <a:off x="6230010" y="2395996"/>
                      <a:ext cx="57893" cy="73369"/>
                    </a:xfrm>
                    <a:custGeom>
                      <a:rect b="b" l="l" r="r" t="t"/>
                      <a:pathLst>
                        <a:path extrusionOk="0" h="2906" w="2293">
                          <a:moveTo>
                            <a:pt x="285" y="1"/>
                          </a:moveTo>
                          <a:cubicBezTo>
                            <a:pt x="133" y="1"/>
                            <a:pt x="0" y="200"/>
                            <a:pt x="148" y="344"/>
                          </a:cubicBezTo>
                          <a:cubicBezTo>
                            <a:pt x="259" y="461"/>
                            <a:pt x="390" y="585"/>
                            <a:pt x="533" y="709"/>
                          </a:cubicBezTo>
                          <a:cubicBezTo>
                            <a:pt x="1133" y="1263"/>
                            <a:pt x="1810" y="1895"/>
                            <a:pt x="1471" y="2625"/>
                          </a:cubicBezTo>
                          <a:cubicBezTo>
                            <a:pt x="1426" y="2723"/>
                            <a:pt x="1465" y="2840"/>
                            <a:pt x="1563" y="2886"/>
                          </a:cubicBezTo>
                          <a:cubicBezTo>
                            <a:pt x="1589" y="2899"/>
                            <a:pt x="1615" y="2905"/>
                            <a:pt x="1647" y="2905"/>
                          </a:cubicBezTo>
                          <a:cubicBezTo>
                            <a:pt x="1726" y="2905"/>
                            <a:pt x="1797" y="2860"/>
                            <a:pt x="1830" y="2794"/>
                          </a:cubicBezTo>
                          <a:cubicBezTo>
                            <a:pt x="2293" y="1797"/>
                            <a:pt x="1426" y="1002"/>
                            <a:pt x="800" y="422"/>
                          </a:cubicBezTo>
                          <a:cubicBezTo>
                            <a:pt x="663" y="298"/>
                            <a:pt x="533" y="181"/>
                            <a:pt x="429" y="70"/>
                          </a:cubicBezTo>
                          <a:cubicBezTo>
                            <a:pt x="385" y="21"/>
                            <a:pt x="334" y="1"/>
                            <a:pt x="2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86"/>
                    <p:cNvSpPr/>
                    <p:nvPr/>
                  </p:nvSpPr>
                  <p:spPr>
                    <a:xfrm>
                      <a:off x="6203626" y="2399228"/>
                      <a:ext cx="38502" cy="70138"/>
                    </a:xfrm>
                    <a:custGeom>
                      <a:rect b="b" l="l" r="r" t="t"/>
                      <a:pathLst>
                        <a:path extrusionOk="0" h="2778" w="1525">
                          <a:moveTo>
                            <a:pt x="1265" y="1"/>
                          </a:moveTo>
                          <a:cubicBezTo>
                            <a:pt x="1216" y="1"/>
                            <a:pt x="1166" y="20"/>
                            <a:pt x="1122" y="66"/>
                          </a:cubicBezTo>
                          <a:cubicBezTo>
                            <a:pt x="731" y="555"/>
                            <a:pt x="1" y="1832"/>
                            <a:pt x="274" y="2647"/>
                          </a:cubicBezTo>
                          <a:cubicBezTo>
                            <a:pt x="301" y="2725"/>
                            <a:pt x="379" y="2777"/>
                            <a:pt x="463" y="2777"/>
                          </a:cubicBezTo>
                          <a:cubicBezTo>
                            <a:pt x="483" y="2777"/>
                            <a:pt x="503" y="2771"/>
                            <a:pt x="522" y="2764"/>
                          </a:cubicBezTo>
                          <a:cubicBezTo>
                            <a:pt x="626" y="2732"/>
                            <a:pt x="685" y="2621"/>
                            <a:pt x="646" y="2516"/>
                          </a:cubicBezTo>
                          <a:cubicBezTo>
                            <a:pt x="450" y="1949"/>
                            <a:pt x="978" y="868"/>
                            <a:pt x="1428" y="307"/>
                          </a:cubicBezTo>
                          <a:cubicBezTo>
                            <a:pt x="1525" y="158"/>
                            <a:pt x="1403" y="1"/>
                            <a:pt x="12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86"/>
                    <p:cNvSpPr/>
                    <p:nvPr/>
                  </p:nvSpPr>
                  <p:spPr>
                    <a:xfrm>
                      <a:off x="6169668" y="2269708"/>
                      <a:ext cx="96521" cy="88417"/>
                    </a:xfrm>
                    <a:custGeom>
                      <a:rect b="b" l="l" r="r" t="t"/>
                      <a:pathLst>
                        <a:path extrusionOk="0" h="3502" w="3823">
                          <a:moveTo>
                            <a:pt x="284" y="1"/>
                          </a:moveTo>
                          <a:cubicBezTo>
                            <a:pt x="130" y="1"/>
                            <a:pt x="1" y="200"/>
                            <a:pt x="146" y="340"/>
                          </a:cubicBezTo>
                          <a:cubicBezTo>
                            <a:pt x="524" y="712"/>
                            <a:pt x="987" y="1005"/>
                            <a:pt x="1443" y="1285"/>
                          </a:cubicBezTo>
                          <a:cubicBezTo>
                            <a:pt x="2310" y="1833"/>
                            <a:pt x="3125" y="2348"/>
                            <a:pt x="3412" y="3358"/>
                          </a:cubicBezTo>
                          <a:cubicBezTo>
                            <a:pt x="3438" y="3443"/>
                            <a:pt x="3510" y="3501"/>
                            <a:pt x="3601" y="3501"/>
                          </a:cubicBezTo>
                          <a:cubicBezTo>
                            <a:pt x="3620" y="3501"/>
                            <a:pt x="3640" y="3501"/>
                            <a:pt x="3653" y="3495"/>
                          </a:cubicBezTo>
                          <a:cubicBezTo>
                            <a:pt x="3757" y="3469"/>
                            <a:pt x="3822" y="3358"/>
                            <a:pt x="3790" y="3254"/>
                          </a:cubicBezTo>
                          <a:cubicBezTo>
                            <a:pt x="3464" y="2100"/>
                            <a:pt x="2545" y="1513"/>
                            <a:pt x="1652" y="960"/>
                          </a:cubicBezTo>
                          <a:cubicBezTo>
                            <a:pt x="1196" y="666"/>
                            <a:pt x="766" y="399"/>
                            <a:pt x="420" y="60"/>
                          </a:cubicBezTo>
                          <a:cubicBezTo>
                            <a:pt x="377" y="18"/>
                            <a:pt x="329" y="1"/>
                            <a:pt x="2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7" name="Google Shape;19687;p86"/>
                    <p:cNvSpPr/>
                    <p:nvPr/>
                  </p:nvSpPr>
                  <p:spPr>
                    <a:xfrm>
                      <a:off x="6083019" y="1717495"/>
                      <a:ext cx="184862" cy="609020"/>
                    </a:xfrm>
                    <a:custGeom>
                      <a:rect b="b" l="l" r="r" t="t"/>
                      <a:pathLst>
                        <a:path extrusionOk="0" h="24122" w="7322">
                          <a:moveTo>
                            <a:pt x="5019" y="1"/>
                          </a:moveTo>
                          <a:lnTo>
                            <a:pt x="1988" y="340"/>
                          </a:lnTo>
                          <a:cubicBezTo>
                            <a:pt x="2210" y="353"/>
                            <a:pt x="2920" y="1109"/>
                            <a:pt x="3344" y="2744"/>
                          </a:cubicBezTo>
                          <a:cubicBezTo>
                            <a:pt x="2607" y="2881"/>
                            <a:pt x="737" y="3364"/>
                            <a:pt x="85" y="4791"/>
                          </a:cubicBezTo>
                          <a:cubicBezTo>
                            <a:pt x="0" y="4952"/>
                            <a:pt x="133" y="5083"/>
                            <a:pt x="265" y="5083"/>
                          </a:cubicBezTo>
                          <a:cubicBezTo>
                            <a:pt x="336" y="5083"/>
                            <a:pt x="407" y="5045"/>
                            <a:pt x="444" y="4954"/>
                          </a:cubicBezTo>
                          <a:cubicBezTo>
                            <a:pt x="1017" y="3696"/>
                            <a:pt x="2777" y="3253"/>
                            <a:pt x="3435" y="3129"/>
                          </a:cubicBezTo>
                          <a:cubicBezTo>
                            <a:pt x="3442" y="3181"/>
                            <a:pt x="3455" y="3240"/>
                            <a:pt x="3461" y="3292"/>
                          </a:cubicBezTo>
                          <a:lnTo>
                            <a:pt x="3461" y="4576"/>
                          </a:lnTo>
                          <a:cubicBezTo>
                            <a:pt x="3461" y="4576"/>
                            <a:pt x="3455" y="4569"/>
                            <a:pt x="3448" y="4569"/>
                          </a:cubicBezTo>
                          <a:cubicBezTo>
                            <a:pt x="3437" y="4567"/>
                            <a:pt x="3371" y="4554"/>
                            <a:pt x="3263" y="4554"/>
                          </a:cubicBezTo>
                          <a:cubicBezTo>
                            <a:pt x="2879" y="4554"/>
                            <a:pt x="1965" y="4716"/>
                            <a:pt x="1050" y="6068"/>
                          </a:cubicBezTo>
                          <a:cubicBezTo>
                            <a:pt x="943" y="6221"/>
                            <a:pt x="1077" y="6378"/>
                            <a:pt x="1217" y="6378"/>
                          </a:cubicBezTo>
                          <a:cubicBezTo>
                            <a:pt x="1274" y="6378"/>
                            <a:pt x="1332" y="6352"/>
                            <a:pt x="1376" y="6290"/>
                          </a:cubicBezTo>
                          <a:cubicBezTo>
                            <a:pt x="2208" y="5067"/>
                            <a:pt x="2985" y="4947"/>
                            <a:pt x="3263" y="4947"/>
                          </a:cubicBezTo>
                          <a:cubicBezTo>
                            <a:pt x="3324" y="4947"/>
                            <a:pt x="3362" y="4953"/>
                            <a:pt x="3370" y="4954"/>
                          </a:cubicBezTo>
                          <a:cubicBezTo>
                            <a:pt x="3379" y="4956"/>
                            <a:pt x="3389" y="4957"/>
                            <a:pt x="3398" y="4957"/>
                          </a:cubicBezTo>
                          <a:cubicBezTo>
                            <a:pt x="3421" y="4957"/>
                            <a:pt x="3443" y="4952"/>
                            <a:pt x="3461" y="4947"/>
                          </a:cubicBezTo>
                          <a:lnTo>
                            <a:pt x="3461" y="7268"/>
                          </a:lnTo>
                          <a:lnTo>
                            <a:pt x="3461" y="7274"/>
                          </a:lnTo>
                          <a:lnTo>
                            <a:pt x="3461" y="23926"/>
                          </a:lnTo>
                          <a:cubicBezTo>
                            <a:pt x="3461" y="24057"/>
                            <a:pt x="3561" y="24122"/>
                            <a:pt x="3660" y="24122"/>
                          </a:cubicBezTo>
                          <a:cubicBezTo>
                            <a:pt x="3759" y="24122"/>
                            <a:pt x="3859" y="24057"/>
                            <a:pt x="3859" y="23926"/>
                          </a:cubicBezTo>
                          <a:lnTo>
                            <a:pt x="3859" y="23125"/>
                          </a:lnTo>
                          <a:lnTo>
                            <a:pt x="3859" y="23118"/>
                          </a:lnTo>
                          <a:lnTo>
                            <a:pt x="3859" y="4947"/>
                          </a:lnTo>
                          <a:cubicBezTo>
                            <a:pt x="3867" y="4947"/>
                            <a:pt x="3876" y="4947"/>
                            <a:pt x="3885" y="4947"/>
                          </a:cubicBezTo>
                          <a:cubicBezTo>
                            <a:pt x="4154" y="4947"/>
                            <a:pt x="4937" y="5055"/>
                            <a:pt x="5781" y="6290"/>
                          </a:cubicBezTo>
                          <a:cubicBezTo>
                            <a:pt x="5814" y="6342"/>
                            <a:pt x="5879" y="6375"/>
                            <a:pt x="5944" y="6375"/>
                          </a:cubicBezTo>
                          <a:cubicBezTo>
                            <a:pt x="6101" y="6375"/>
                            <a:pt x="6192" y="6199"/>
                            <a:pt x="6107" y="6068"/>
                          </a:cubicBezTo>
                          <a:cubicBezTo>
                            <a:pt x="5177" y="4711"/>
                            <a:pt x="4258" y="4556"/>
                            <a:pt x="3883" y="4556"/>
                          </a:cubicBezTo>
                          <a:cubicBezTo>
                            <a:pt x="3875" y="4556"/>
                            <a:pt x="3867" y="4556"/>
                            <a:pt x="3859" y="4556"/>
                          </a:cubicBezTo>
                          <a:lnTo>
                            <a:pt x="3859" y="3123"/>
                          </a:lnTo>
                          <a:cubicBezTo>
                            <a:pt x="4491" y="3240"/>
                            <a:pt x="6296" y="3676"/>
                            <a:pt x="6883" y="4954"/>
                          </a:cubicBezTo>
                          <a:cubicBezTo>
                            <a:pt x="6917" y="5045"/>
                            <a:pt x="6986" y="5083"/>
                            <a:pt x="7057" y="5083"/>
                          </a:cubicBezTo>
                          <a:cubicBezTo>
                            <a:pt x="7187" y="5083"/>
                            <a:pt x="7322" y="4952"/>
                            <a:pt x="7241" y="4791"/>
                          </a:cubicBezTo>
                          <a:cubicBezTo>
                            <a:pt x="6544" y="3279"/>
                            <a:pt x="4478" y="2823"/>
                            <a:pt x="3859" y="2725"/>
                          </a:cubicBezTo>
                          <a:cubicBezTo>
                            <a:pt x="4041" y="1702"/>
                            <a:pt x="4387" y="639"/>
                            <a:pt x="50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88" name="Google Shape;19688;p86"/>
                  <p:cNvSpPr/>
                  <p:nvPr/>
                </p:nvSpPr>
                <p:spPr>
                  <a:xfrm>
                    <a:off x="6020658" y="1575983"/>
                    <a:ext cx="321880" cy="161054"/>
                  </a:xfrm>
                  <a:custGeom>
                    <a:rect b="b" l="l" r="r" t="t"/>
                    <a:pathLst>
                      <a:path extrusionOk="0" h="6379" w="12749">
                        <a:moveTo>
                          <a:pt x="5794" y="1"/>
                        </a:moveTo>
                        <a:cubicBezTo>
                          <a:pt x="5038" y="1"/>
                          <a:pt x="4543" y="411"/>
                          <a:pt x="4308" y="939"/>
                        </a:cubicBezTo>
                        <a:cubicBezTo>
                          <a:pt x="4056" y="756"/>
                          <a:pt x="3749" y="665"/>
                          <a:pt x="3441" y="665"/>
                        </a:cubicBezTo>
                        <a:cubicBezTo>
                          <a:pt x="3430" y="665"/>
                          <a:pt x="3419" y="665"/>
                          <a:pt x="3409" y="665"/>
                        </a:cubicBezTo>
                        <a:cubicBezTo>
                          <a:pt x="2236" y="665"/>
                          <a:pt x="1753" y="1734"/>
                          <a:pt x="1962" y="2614"/>
                        </a:cubicBezTo>
                        <a:cubicBezTo>
                          <a:pt x="1799" y="2627"/>
                          <a:pt x="1649" y="2679"/>
                          <a:pt x="1506" y="2757"/>
                        </a:cubicBezTo>
                        <a:cubicBezTo>
                          <a:pt x="1460" y="2784"/>
                          <a:pt x="1414" y="2816"/>
                          <a:pt x="1369" y="2855"/>
                        </a:cubicBezTo>
                        <a:cubicBezTo>
                          <a:pt x="0" y="3474"/>
                          <a:pt x="222" y="5951"/>
                          <a:pt x="2053" y="5951"/>
                        </a:cubicBezTo>
                        <a:cubicBezTo>
                          <a:pt x="2063" y="5951"/>
                          <a:pt x="2073" y="5951"/>
                          <a:pt x="2083" y="5951"/>
                        </a:cubicBezTo>
                        <a:cubicBezTo>
                          <a:pt x="2393" y="5951"/>
                          <a:pt x="2700" y="5854"/>
                          <a:pt x="2966" y="5677"/>
                        </a:cubicBezTo>
                        <a:cubicBezTo>
                          <a:pt x="3251" y="6084"/>
                          <a:pt x="3729" y="6323"/>
                          <a:pt x="4229" y="6323"/>
                        </a:cubicBezTo>
                        <a:cubicBezTo>
                          <a:pt x="4243" y="6323"/>
                          <a:pt x="4256" y="6323"/>
                          <a:pt x="4269" y="6323"/>
                        </a:cubicBezTo>
                        <a:cubicBezTo>
                          <a:pt x="4830" y="6323"/>
                          <a:pt x="5253" y="6114"/>
                          <a:pt x="5553" y="5808"/>
                        </a:cubicBezTo>
                        <a:cubicBezTo>
                          <a:pt x="5841" y="6064"/>
                          <a:pt x="6213" y="6213"/>
                          <a:pt x="6599" y="6213"/>
                        </a:cubicBezTo>
                        <a:cubicBezTo>
                          <a:pt x="6616" y="6213"/>
                          <a:pt x="6632" y="6212"/>
                          <a:pt x="6648" y="6212"/>
                        </a:cubicBezTo>
                        <a:cubicBezTo>
                          <a:pt x="6660" y="6212"/>
                          <a:pt x="6671" y="6212"/>
                          <a:pt x="6683" y="6212"/>
                        </a:cubicBezTo>
                        <a:cubicBezTo>
                          <a:pt x="7016" y="6212"/>
                          <a:pt x="7342" y="6121"/>
                          <a:pt x="7626" y="5951"/>
                        </a:cubicBezTo>
                        <a:cubicBezTo>
                          <a:pt x="7821" y="6114"/>
                          <a:pt x="8049" y="6231"/>
                          <a:pt x="8291" y="6303"/>
                        </a:cubicBezTo>
                        <a:lnTo>
                          <a:pt x="8323" y="6316"/>
                        </a:lnTo>
                        <a:cubicBezTo>
                          <a:pt x="8479" y="6358"/>
                          <a:pt x="8640" y="6379"/>
                          <a:pt x="8800" y="6379"/>
                        </a:cubicBezTo>
                        <a:cubicBezTo>
                          <a:pt x="9115" y="6379"/>
                          <a:pt x="9428" y="6298"/>
                          <a:pt x="9705" y="6134"/>
                        </a:cubicBezTo>
                        <a:lnTo>
                          <a:pt x="10063" y="5853"/>
                        </a:lnTo>
                        <a:cubicBezTo>
                          <a:pt x="10213" y="5703"/>
                          <a:pt x="10331" y="5534"/>
                          <a:pt x="10415" y="5345"/>
                        </a:cubicBezTo>
                        <a:cubicBezTo>
                          <a:pt x="10602" y="5463"/>
                          <a:pt x="10812" y="5528"/>
                          <a:pt x="11035" y="5528"/>
                        </a:cubicBezTo>
                        <a:cubicBezTo>
                          <a:pt x="11046" y="5528"/>
                          <a:pt x="11056" y="5528"/>
                          <a:pt x="11067" y="5527"/>
                        </a:cubicBezTo>
                        <a:cubicBezTo>
                          <a:pt x="12605" y="5527"/>
                          <a:pt x="12749" y="3546"/>
                          <a:pt x="11478" y="3194"/>
                        </a:cubicBezTo>
                        <a:cubicBezTo>
                          <a:pt x="11536" y="2497"/>
                          <a:pt x="11119" y="1741"/>
                          <a:pt x="10207" y="1741"/>
                        </a:cubicBezTo>
                        <a:cubicBezTo>
                          <a:pt x="10037" y="1741"/>
                          <a:pt x="9868" y="1773"/>
                          <a:pt x="9711" y="1832"/>
                        </a:cubicBezTo>
                        <a:cubicBezTo>
                          <a:pt x="9672" y="972"/>
                          <a:pt x="8968" y="287"/>
                          <a:pt x="8102" y="281"/>
                        </a:cubicBezTo>
                        <a:cubicBezTo>
                          <a:pt x="7737" y="281"/>
                          <a:pt x="7385" y="411"/>
                          <a:pt x="7104" y="639"/>
                        </a:cubicBezTo>
                        <a:cubicBezTo>
                          <a:pt x="6837" y="261"/>
                          <a:pt x="6400" y="1"/>
                          <a:pt x="5794" y="1"/>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689" name="Google Shape;19689;p86"/>
              <p:cNvSpPr/>
              <p:nvPr/>
            </p:nvSpPr>
            <p:spPr>
              <a:xfrm>
                <a:off x="5970289" y="1542757"/>
                <a:ext cx="406813" cy="325163"/>
              </a:xfrm>
              <a:custGeom>
                <a:rect b="b" l="l" r="r" t="t"/>
                <a:pathLst>
                  <a:path extrusionOk="0" h="12879" w="16113">
                    <a:moveTo>
                      <a:pt x="1004" y="8740"/>
                    </a:moveTo>
                    <a:cubicBezTo>
                      <a:pt x="1007" y="8824"/>
                      <a:pt x="1025" y="8949"/>
                      <a:pt x="1055" y="9103"/>
                    </a:cubicBezTo>
                    <a:lnTo>
                      <a:pt x="1055" y="9103"/>
                    </a:lnTo>
                    <a:cubicBezTo>
                      <a:pt x="1031" y="8968"/>
                      <a:pt x="1014" y="8846"/>
                      <a:pt x="1004" y="8740"/>
                    </a:cubicBezTo>
                    <a:close/>
                    <a:moveTo>
                      <a:pt x="8531" y="0"/>
                    </a:moveTo>
                    <a:cubicBezTo>
                      <a:pt x="7378" y="0"/>
                      <a:pt x="6098" y="274"/>
                      <a:pt x="4700" y="906"/>
                    </a:cubicBezTo>
                    <a:cubicBezTo>
                      <a:pt x="1" y="3031"/>
                      <a:pt x="1004" y="8740"/>
                      <a:pt x="1004" y="8740"/>
                    </a:cubicBezTo>
                    <a:cubicBezTo>
                      <a:pt x="952" y="6113"/>
                      <a:pt x="4048" y="3448"/>
                      <a:pt x="4048" y="3448"/>
                    </a:cubicBezTo>
                    <a:cubicBezTo>
                      <a:pt x="6225" y="4790"/>
                      <a:pt x="13544" y="6504"/>
                      <a:pt x="14216" y="6726"/>
                    </a:cubicBezTo>
                    <a:cubicBezTo>
                      <a:pt x="14557" y="6840"/>
                      <a:pt x="14772" y="11921"/>
                      <a:pt x="14749" y="12624"/>
                    </a:cubicBezTo>
                    <a:lnTo>
                      <a:pt x="14749" y="12624"/>
                    </a:lnTo>
                    <a:lnTo>
                      <a:pt x="15206" y="9548"/>
                    </a:lnTo>
                    <a:cubicBezTo>
                      <a:pt x="15206" y="9548"/>
                      <a:pt x="16112" y="6166"/>
                      <a:pt x="14437" y="3441"/>
                    </a:cubicBezTo>
                    <a:cubicBezTo>
                      <a:pt x="13261" y="1523"/>
                      <a:pt x="11251" y="0"/>
                      <a:pt x="8531" y="0"/>
                    </a:cubicBezTo>
                    <a:close/>
                    <a:moveTo>
                      <a:pt x="14749" y="12624"/>
                    </a:moveTo>
                    <a:lnTo>
                      <a:pt x="14737" y="12703"/>
                    </a:lnTo>
                    <a:cubicBezTo>
                      <a:pt x="14738" y="12704"/>
                      <a:pt x="14739" y="12705"/>
                      <a:pt x="14739" y="12705"/>
                    </a:cubicBezTo>
                    <a:cubicBezTo>
                      <a:pt x="14744" y="12705"/>
                      <a:pt x="14747" y="12677"/>
                      <a:pt x="14749" y="12624"/>
                    </a:cubicBezTo>
                    <a:close/>
                    <a:moveTo>
                      <a:pt x="1055" y="9103"/>
                    </a:moveTo>
                    <a:cubicBezTo>
                      <a:pt x="1284" y="10402"/>
                      <a:pt x="2112" y="12879"/>
                      <a:pt x="2112" y="12879"/>
                    </a:cubicBezTo>
                    <a:cubicBezTo>
                      <a:pt x="2112" y="12879"/>
                      <a:pt x="1272" y="10220"/>
                      <a:pt x="1055" y="9103"/>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690" name="Google Shape;19690;p86"/>
          <p:cNvGrpSpPr/>
          <p:nvPr/>
        </p:nvGrpSpPr>
        <p:grpSpPr>
          <a:xfrm>
            <a:off x="1924124" y="3064707"/>
            <a:ext cx="550774" cy="1310497"/>
            <a:chOff x="1924124" y="3050537"/>
            <a:chExt cx="550774" cy="1310497"/>
          </a:xfrm>
        </p:grpSpPr>
        <p:sp>
          <p:nvSpPr>
            <p:cNvPr id="19691" name="Google Shape;19691;p86"/>
            <p:cNvSpPr/>
            <p:nvPr/>
          </p:nvSpPr>
          <p:spPr>
            <a:xfrm>
              <a:off x="1972978" y="4311978"/>
              <a:ext cx="453041" cy="49056"/>
            </a:xfrm>
            <a:custGeom>
              <a:rect b="b" l="l" r="r" t="t"/>
              <a:pathLst>
                <a:path extrusionOk="0" h="1943" w="17944">
                  <a:moveTo>
                    <a:pt x="8969" y="0"/>
                  </a:moveTo>
                  <a:cubicBezTo>
                    <a:pt x="4016" y="0"/>
                    <a:pt x="1" y="437"/>
                    <a:pt x="1" y="972"/>
                  </a:cubicBezTo>
                  <a:cubicBezTo>
                    <a:pt x="1" y="1506"/>
                    <a:pt x="4016" y="1943"/>
                    <a:pt x="8969" y="1943"/>
                  </a:cubicBezTo>
                  <a:cubicBezTo>
                    <a:pt x="13922" y="1943"/>
                    <a:pt x="17944" y="1506"/>
                    <a:pt x="17944" y="972"/>
                  </a:cubicBezTo>
                  <a:cubicBezTo>
                    <a:pt x="17944" y="437"/>
                    <a:pt x="13922" y="0"/>
                    <a:pt x="8969"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2" name="Google Shape;19692;p86"/>
            <p:cNvSpPr/>
            <p:nvPr/>
          </p:nvSpPr>
          <p:spPr>
            <a:xfrm>
              <a:off x="1924124" y="3050537"/>
              <a:ext cx="550774" cy="1278256"/>
            </a:xfrm>
            <a:custGeom>
              <a:rect b="b" l="l" r="r" t="t"/>
              <a:pathLst>
                <a:path extrusionOk="0" h="50629" w="21815">
                  <a:moveTo>
                    <a:pt x="3780" y="7802"/>
                  </a:moveTo>
                  <a:lnTo>
                    <a:pt x="3780" y="7834"/>
                  </a:lnTo>
                  <a:lnTo>
                    <a:pt x="3761" y="7834"/>
                  </a:lnTo>
                  <a:cubicBezTo>
                    <a:pt x="3761" y="7821"/>
                    <a:pt x="3774" y="7815"/>
                    <a:pt x="3780" y="7802"/>
                  </a:cubicBezTo>
                  <a:close/>
                  <a:moveTo>
                    <a:pt x="10695" y="0"/>
                  </a:moveTo>
                  <a:cubicBezTo>
                    <a:pt x="6752" y="0"/>
                    <a:pt x="3565" y="3187"/>
                    <a:pt x="3559" y="7130"/>
                  </a:cubicBezTo>
                  <a:cubicBezTo>
                    <a:pt x="3565" y="7365"/>
                    <a:pt x="3578" y="7600"/>
                    <a:pt x="3604" y="7834"/>
                  </a:cubicBezTo>
                  <a:cubicBezTo>
                    <a:pt x="2972" y="7906"/>
                    <a:pt x="2549" y="8512"/>
                    <a:pt x="2698" y="9131"/>
                  </a:cubicBezTo>
                  <a:cubicBezTo>
                    <a:pt x="2820" y="9609"/>
                    <a:pt x="3251" y="9920"/>
                    <a:pt x="3713" y="9920"/>
                  </a:cubicBezTo>
                  <a:cubicBezTo>
                    <a:pt x="3843" y="9920"/>
                    <a:pt x="3977" y="9895"/>
                    <a:pt x="4106" y="9842"/>
                  </a:cubicBezTo>
                  <a:cubicBezTo>
                    <a:pt x="4836" y="12044"/>
                    <a:pt x="6687" y="13804"/>
                    <a:pt x="8753" y="14560"/>
                  </a:cubicBezTo>
                  <a:lnTo>
                    <a:pt x="8890" y="14606"/>
                  </a:lnTo>
                  <a:lnTo>
                    <a:pt x="8890" y="16620"/>
                  </a:lnTo>
                  <a:lnTo>
                    <a:pt x="5651" y="16620"/>
                  </a:lnTo>
                  <a:cubicBezTo>
                    <a:pt x="5651" y="16620"/>
                    <a:pt x="5644" y="16685"/>
                    <a:pt x="5625" y="16698"/>
                  </a:cubicBezTo>
                  <a:cubicBezTo>
                    <a:pt x="5051" y="16705"/>
                    <a:pt x="4536" y="17076"/>
                    <a:pt x="4360" y="17623"/>
                  </a:cubicBezTo>
                  <a:lnTo>
                    <a:pt x="215" y="33239"/>
                  </a:lnTo>
                  <a:cubicBezTo>
                    <a:pt x="0" y="33872"/>
                    <a:pt x="293" y="34563"/>
                    <a:pt x="900" y="34849"/>
                  </a:cubicBezTo>
                  <a:cubicBezTo>
                    <a:pt x="1081" y="34936"/>
                    <a:pt x="1273" y="34977"/>
                    <a:pt x="1463" y="34977"/>
                  </a:cubicBezTo>
                  <a:cubicBezTo>
                    <a:pt x="1903" y="34977"/>
                    <a:pt x="2331" y="34756"/>
                    <a:pt x="2581" y="34360"/>
                  </a:cubicBezTo>
                  <a:cubicBezTo>
                    <a:pt x="2620" y="34387"/>
                    <a:pt x="2672" y="34413"/>
                    <a:pt x="2724" y="34419"/>
                  </a:cubicBezTo>
                  <a:cubicBezTo>
                    <a:pt x="2755" y="34427"/>
                    <a:pt x="2786" y="34430"/>
                    <a:pt x="2817" y="34430"/>
                  </a:cubicBezTo>
                  <a:cubicBezTo>
                    <a:pt x="2998" y="34430"/>
                    <a:pt x="3162" y="34303"/>
                    <a:pt x="3207" y="34119"/>
                  </a:cubicBezTo>
                  <a:lnTo>
                    <a:pt x="3565" y="32542"/>
                  </a:lnTo>
                  <a:cubicBezTo>
                    <a:pt x="3604" y="32347"/>
                    <a:pt x="3481" y="32040"/>
                    <a:pt x="3298" y="31949"/>
                  </a:cubicBezTo>
                  <a:lnTo>
                    <a:pt x="6335" y="20954"/>
                  </a:lnTo>
                  <a:cubicBezTo>
                    <a:pt x="6335" y="22844"/>
                    <a:pt x="6381" y="26507"/>
                    <a:pt x="6453" y="30567"/>
                  </a:cubicBezTo>
                  <a:lnTo>
                    <a:pt x="6407" y="30567"/>
                  </a:lnTo>
                  <a:lnTo>
                    <a:pt x="6466" y="32360"/>
                  </a:lnTo>
                  <a:lnTo>
                    <a:pt x="6485" y="32360"/>
                  </a:lnTo>
                  <a:cubicBezTo>
                    <a:pt x="6622" y="40194"/>
                    <a:pt x="6804" y="48732"/>
                    <a:pt x="6804" y="48732"/>
                  </a:cubicBezTo>
                  <a:cubicBezTo>
                    <a:pt x="6804" y="48732"/>
                    <a:pt x="4517" y="49090"/>
                    <a:pt x="4517" y="50622"/>
                  </a:cubicBezTo>
                  <a:lnTo>
                    <a:pt x="8936" y="50622"/>
                  </a:lnTo>
                  <a:lnTo>
                    <a:pt x="10630" y="33428"/>
                  </a:lnTo>
                  <a:lnTo>
                    <a:pt x="10669" y="33461"/>
                  </a:lnTo>
                  <a:lnTo>
                    <a:pt x="11034" y="33461"/>
                  </a:lnTo>
                  <a:lnTo>
                    <a:pt x="11041" y="33455"/>
                  </a:lnTo>
                  <a:lnTo>
                    <a:pt x="12892" y="50628"/>
                  </a:lnTo>
                  <a:lnTo>
                    <a:pt x="17311" y="50628"/>
                  </a:lnTo>
                  <a:cubicBezTo>
                    <a:pt x="17311" y="49097"/>
                    <a:pt x="15023" y="48738"/>
                    <a:pt x="15023" y="48738"/>
                  </a:cubicBezTo>
                  <a:cubicBezTo>
                    <a:pt x="15023" y="48738"/>
                    <a:pt x="15193" y="40102"/>
                    <a:pt x="15316" y="32216"/>
                  </a:cubicBezTo>
                  <a:cubicBezTo>
                    <a:pt x="15323" y="31897"/>
                    <a:pt x="15356" y="30574"/>
                    <a:pt x="15356" y="30574"/>
                  </a:cubicBezTo>
                  <a:lnTo>
                    <a:pt x="15343" y="30574"/>
                  </a:lnTo>
                  <a:cubicBezTo>
                    <a:pt x="15408" y="26481"/>
                    <a:pt x="15453" y="22779"/>
                    <a:pt x="15453" y="20863"/>
                  </a:cubicBezTo>
                  <a:lnTo>
                    <a:pt x="18510" y="31929"/>
                  </a:lnTo>
                  <a:cubicBezTo>
                    <a:pt x="18301" y="31995"/>
                    <a:pt x="18158" y="32334"/>
                    <a:pt x="18204" y="32542"/>
                  </a:cubicBezTo>
                  <a:lnTo>
                    <a:pt x="18562" y="34119"/>
                  </a:lnTo>
                  <a:cubicBezTo>
                    <a:pt x="18605" y="34315"/>
                    <a:pt x="18775" y="34433"/>
                    <a:pt x="18952" y="34433"/>
                  </a:cubicBezTo>
                  <a:cubicBezTo>
                    <a:pt x="19046" y="34433"/>
                    <a:pt x="19141" y="34400"/>
                    <a:pt x="19220" y="34328"/>
                  </a:cubicBezTo>
                  <a:cubicBezTo>
                    <a:pt x="19463" y="34748"/>
                    <a:pt x="19903" y="34984"/>
                    <a:pt x="20358" y="34984"/>
                  </a:cubicBezTo>
                  <a:cubicBezTo>
                    <a:pt x="20538" y="34984"/>
                    <a:pt x="20721" y="34947"/>
                    <a:pt x="20895" y="34869"/>
                  </a:cubicBezTo>
                  <a:cubicBezTo>
                    <a:pt x="21508" y="34589"/>
                    <a:pt x="21814" y="33891"/>
                    <a:pt x="21599" y="33252"/>
                  </a:cubicBezTo>
                  <a:lnTo>
                    <a:pt x="21599" y="33246"/>
                  </a:lnTo>
                  <a:lnTo>
                    <a:pt x="17291" y="17663"/>
                  </a:lnTo>
                  <a:cubicBezTo>
                    <a:pt x="17122" y="17141"/>
                    <a:pt x="16653" y="16744"/>
                    <a:pt x="16138" y="16705"/>
                  </a:cubicBezTo>
                  <a:cubicBezTo>
                    <a:pt x="16125" y="16691"/>
                    <a:pt x="16112" y="16626"/>
                    <a:pt x="16112" y="16626"/>
                  </a:cubicBezTo>
                  <a:lnTo>
                    <a:pt x="12631" y="16626"/>
                  </a:lnTo>
                  <a:lnTo>
                    <a:pt x="12631" y="14704"/>
                  </a:lnTo>
                  <a:lnTo>
                    <a:pt x="12664" y="14691"/>
                  </a:lnTo>
                  <a:lnTo>
                    <a:pt x="12703" y="14678"/>
                  </a:lnTo>
                  <a:cubicBezTo>
                    <a:pt x="14899" y="14013"/>
                    <a:pt x="16913" y="12194"/>
                    <a:pt x="17695" y="9887"/>
                  </a:cubicBezTo>
                  <a:cubicBezTo>
                    <a:pt x="17774" y="9907"/>
                    <a:pt x="17858" y="9920"/>
                    <a:pt x="17950" y="9920"/>
                  </a:cubicBezTo>
                  <a:cubicBezTo>
                    <a:pt x="17954" y="9920"/>
                    <a:pt x="17958" y="9920"/>
                    <a:pt x="17962" y="9920"/>
                  </a:cubicBezTo>
                  <a:cubicBezTo>
                    <a:pt x="18511" y="9920"/>
                    <a:pt x="18973" y="9492"/>
                    <a:pt x="19005" y="8936"/>
                  </a:cubicBezTo>
                  <a:cubicBezTo>
                    <a:pt x="19038" y="8375"/>
                    <a:pt x="18627" y="7893"/>
                    <a:pt x="18067" y="7834"/>
                  </a:cubicBezTo>
                  <a:lnTo>
                    <a:pt x="18067" y="7828"/>
                  </a:lnTo>
                  <a:cubicBezTo>
                    <a:pt x="18067" y="7815"/>
                    <a:pt x="18054" y="7802"/>
                    <a:pt x="18054" y="7789"/>
                  </a:cubicBezTo>
                  <a:cubicBezTo>
                    <a:pt x="18041" y="6061"/>
                    <a:pt x="17637" y="4295"/>
                    <a:pt x="16692" y="2992"/>
                  </a:cubicBezTo>
                  <a:cubicBezTo>
                    <a:pt x="17656" y="2464"/>
                    <a:pt x="17774" y="1786"/>
                    <a:pt x="18158" y="1147"/>
                  </a:cubicBezTo>
                  <a:lnTo>
                    <a:pt x="18158" y="1147"/>
                  </a:lnTo>
                  <a:cubicBezTo>
                    <a:pt x="17949" y="1170"/>
                    <a:pt x="17738" y="1181"/>
                    <a:pt x="17526" y="1181"/>
                  </a:cubicBezTo>
                  <a:cubicBezTo>
                    <a:pt x="15283" y="1181"/>
                    <a:pt x="12905" y="0"/>
                    <a:pt x="1069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93" name="Google Shape;19693;p86"/>
            <p:cNvGrpSpPr/>
            <p:nvPr/>
          </p:nvGrpSpPr>
          <p:grpSpPr>
            <a:xfrm>
              <a:off x="1959824" y="3177406"/>
              <a:ext cx="474931" cy="1079810"/>
              <a:chOff x="1959824" y="3177406"/>
              <a:chExt cx="474931" cy="1079810"/>
            </a:xfrm>
          </p:grpSpPr>
          <p:sp>
            <p:nvSpPr>
              <p:cNvPr id="19694" name="Google Shape;19694;p86"/>
              <p:cNvSpPr/>
              <p:nvPr/>
            </p:nvSpPr>
            <p:spPr>
              <a:xfrm>
                <a:off x="2214193" y="3532512"/>
                <a:ext cx="208368" cy="330439"/>
              </a:xfrm>
              <a:custGeom>
                <a:rect b="b" l="l" r="r" t="t"/>
                <a:pathLst>
                  <a:path extrusionOk="0" h="13088" w="8253">
                    <a:moveTo>
                      <a:pt x="2439" y="0"/>
                    </a:moveTo>
                    <a:cubicBezTo>
                      <a:pt x="2335" y="0"/>
                      <a:pt x="2230" y="11"/>
                      <a:pt x="2126" y="33"/>
                    </a:cubicBezTo>
                    <a:cubicBezTo>
                      <a:pt x="1273" y="202"/>
                      <a:pt x="510" y="1030"/>
                      <a:pt x="86" y="1740"/>
                    </a:cubicBezTo>
                    <a:cubicBezTo>
                      <a:pt x="1" y="1898"/>
                      <a:pt x="130" y="2037"/>
                      <a:pt x="263" y="2037"/>
                    </a:cubicBezTo>
                    <a:cubicBezTo>
                      <a:pt x="323" y="2037"/>
                      <a:pt x="383" y="2009"/>
                      <a:pt x="425" y="1942"/>
                    </a:cubicBezTo>
                    <a:cubicBezTo>
                      <a:pt x="790" y="1329"/>
                      <a:pt x="1475" y="560"/>
                      <a:pt x="2205" y="417"/>
                    </a:cubicBezTo>
                    <a:cubicBezTo>
                      <a:pt x="2284" y="400"/>
                      <a:pt x="2364" y="391"/>
                      <a:pt x="2444" y="391"/>
                    </a:cubicBezTo>
                    <a:cubicBezTo>
                      <a:pt x="2693" y="391"/>
                      <a:pt x="2939" y="474"/>
                      <a:pt x="3137" y="632"/>
                    </a:cubicBezTo>
                    <a:cubicBezTo>
                      <a:pt x="4570" y="1688"/>
                      <a:pt x="5216" y="3598"/>
                      <a:pt x="5776" y="5273"/>
                    </a:cubicBezTo>
                    <a:lnTo>
                      <a:pt x="5854" y="5501"/>
                    </a:lnTo>
                    <a:cubicBezTo>
                      <a:pt x="6650" y="7867"/>
                      <a:pt x="7223" y="10265"/>
                      <a:pt x="7849" y="12937"/>
                    </a:cubicBezTo>
                    <a:cubicBezTo>
                      <a:pt x="7868" y="13022"/>
                      <a:pt x="7947" y="13087"/>
                      <a:pt x="8038" y="13087"/>
                    </a:cubicBezTo>
                    <a:cubicBezTo>
                      <a:pt x="8051" y="13087"/>
                      <a:pt x="8064" y="13087"/>
                      <a:pt x="8077" y="13081"/>
                    </a:cubicBezTo>
                    <a:cubicBezTo>
                      <a:pt x="8188" y="13061"/>
                      <a:pt x="8253" y="12950"/>
                      <a:pt x="8227" y="12846"/>
                    </a:cubicBezTo>
                    <a:cubicBezTo>
                      <a:pt x="7608" y="10167"/>
                      <a:pt x="7021" y="7756"/>
                      <a:pt x="6226" y="5377"/>
                    </a:cubicBezTo>
                    <a:lnTo>
                      <a:pt x="6148" y="5149"/>
                    </a:lnTo>
                    <a:cubicBezTo>
                      <a:pt x="5568" y="3409"/>
                      <a:pt x="4903" y="1447"/>
                      <a:pt x="3365" y="313"/>
                    </a:cubicBezTo>
                    <a:cubicBezTo>
                      <a:pt x="3097" y="109"/>
                      <a:pt x="2772" y="0"/>
                      <a:pt x="24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86"/>
              <p:cNvSpPr/>
              <p:nvPr/>
            </p:nvSpPr>
            <p:spPr>
              <a:xfrm>
                <a:off x="2369061" y="3697530"/>
                <a:ext cx="14517" cy="91850"/>
              </a:xfrm>
              <a:custGeom>
                <a:rect b="b" l="l" r="r" t="t"/>
                <a:pathLst>
                  <a:path extrusionOk="0" h="3638" w="575">
                    <a:moveTo>
                      <a:pt x="353" y="1"/>
                    </a:moveTo>
                    <a:cubicBezTo>
                      <a:pt x="242" y="8"/>
                      <a:pt x="157" y="99"/>
                      <a:pt x="164" y="210"/>
                    </a:cubicBezTo>
                    <a:cubicBezTo>
                      <a:pt x="170" y="607"/>
                      <a:pt x="157" y="1005"/>
                      <a:pt x="111" y="1402"/>
                    </a:cubicBezTo>
                    <a:cubicBezTo>
                      <a:pt x="59" y="2074"/>
                      <a:pt x="1" y="2771"/>
                      <a:pt x="170" y="3488"/>
                    </a:cubicBezTo>
                    <a:cubicBezTo>
                      <a:pt x="190" y="3573"/>
                      <a:pt x="268" y="3638"/>
                      <a:pt x="359" y="3638"/>
                    </a:cubicBezTo>
                    <a:cubicBezTo>
                      <a:pt x="372" y="3638"/>
                      <a:pt x="392" y="3638"/>
                      <a:pt x="405" y="3631"/>
                    </a:cubicBezTo>
                    <a:cubicBezTo>
                      <a:pt x="509" y="3605"/>
                      <a:pt x="574" y="3501"/>
                      <a:pt x="548" y="3397"/>
                    </a:cubicBezTo>
                    <a:cubicBezTo>
                      <a:pt x="398" y="2738"/>
                      <a:pt x="450" y="2080"/>
                      <a:pt x="509" y="1435"/>
                    </a:cubicBezTo>
                    <a:cubicBezTo>
                      <a:pt x="548" y="1024"/>
                      <a:pt x="568" y="607"/>
                      <a:pt x="555" y="190"/>
                    </a:cubicBezTo>
                    <a:cubicBezTo>
                      <a:pt x="548" y="86"/>
                      <a:pt x="457" y="1"/>
                      <a:pt x="3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86"/>
              <p:cNvSpPr/>
              <p:nvPr/>
            </p:nvSpPr>
            <p:spPr>
              <a:xfrm>
                <a:off x="2392238" y="3774560"/>
                <a:ext cx="37745" cy="41658"/>
              </a:xfrm>
              <a:custGeom>
                <a:rect b="b" l="l" r="r" t="t"/>
                <a:pathLst>
                  <a:path extrusionOk="0" h="1650" w="1495">
                    <a:moveTo>
                      <a:pt x="264" y="1"/>
                    </a:moveTo>
                    <a:cubicBezTo>
                      <a:pt x="46" y="1"/>
                      <a:pt x="0" y="349"/>
                      <a:pt x="249" y="391"/>
                    </a:cubicBezTo>
                    <a:cubicBezTo>
                      <a:pt x="777" y="489"/>
                      <a:pt x="1090" y="887"/>
                      <a:pt x="1064" y="1441"/>
                    </a:cubicBezTo>
                    <a:cubicBezTo>
                      <a:pt x="1057" y="1545"/>
                      <a:pt x="1136" y="1643"/>
                      <a:pt x="1247" y="1649"/>
                    </a:cubicBezTo>
                    <a:lnTo>
                      <a:pt x="1260" y="1649"/>
                    </a:lnTo>
                    <a:cubicBezTo>
                      <a:pt x="1364" y="1649"/>
                      <a:pt x="1455" y="1564"/>
                      <a:pt x="1455" y="1460"/>
                    </a:cubicBezTo>
                    <a:cubicBezTo>
                      <a:pt x="1494" y="711"/>
                      <a:pt x="1051" y="137"/>
                      <a:pt x="314" y="7"/>
                    </a:cubicBezTo>
                    <a:cubicBezTo>
                      <a:pt x="297" y="3"/>
                      <a:pt x="280" y="1"/>
                      <a:pt x="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7" name="Google Shape;19697;p86"/>
              <p:cNvSpPr/>
              <p:nvPr/>
            </p:nvSpPr>
            <p:spPr>
              <a:xfrm>
                <a:off x="2342072" y="3613405"/>
                <a:ext cx="19415" cy="47137"/>
              </a:xfrm>
              <a:custGeom>
                <a:rect b="b" l="l" r="r" t="t"/>
                <a:pathLst>
                  <a:path extrusionOk="0" h="1867" w="769">
                    <a:moveTo>
                      <a:pt x="496" y="1"/>
                    </a:moveTo>
                    <a:cubicBezTo>
                      <a:pt x="438" y="1"/>
                      <a:pt x="380" y="28"/>
                      <a:pt x="340" y="94"/>
                    </a:cubicBezTo>
                    <a:cubicBezTo>
                      <a:pt x="1" y="628"/>
                      <a:pt x="1" y="1260"/>
                      <a:pt x="33" y="1684"/>
                    </a:cubicBezTo>
                    <a:cubicBezTo>
                      <a:pt x="40" y="1788"/>
                      <a:pt x="131" y="1867"/>
                      <a:pt x="229" y="1867"/>
                    </a:cubicBezTo>
                    <a:lnTo>
                      <a:pt x="242" y="1867"/>
                    </a:lnTo>
                    <a:cubicBezTo>
                      <a:pt x="353" y="1860"/>
                      <a:pt x="431" y="1762"/>
                      <a:pt x="424" y="1658"/>
                    </a:cubicBezTo>
                    <a:cubicBezTo>
                      <a:pt x="385" y="1058"/>
                      <a:pt x="457" y="641"/>
                      <a:pt x="672" y="309"/>
                    </a:cubicBezTo>
                    <a:cubicBezTo>
                      <a:pt x="768" y="153"/>
                      <a:pt x="633" y="1"/>
                      <a:pt x="4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86"/>
              <p:cNvSpPr/>
              <p:nvPr/>
            </p:nvSpPr>
            <p:spPr>
              <a:xfrm>
                <a:off x="2199246" y="3657891"/>
                <a:ext cx="59104" cy="412393"/>
              </a:xfrm>
              <a:custGeom>
                <a:rect b="b" l="l" r="r" t="t"/>
                <a:pathLst>
                  <a:path extrusionOk="0" h="16334" w="2341">
                    <a:moveTo>
                      <a:pt x="196" y="0"/>
                    </a:moveTo>
                    <a:cubicBezTo>
                      <a:pt x="98" y="0"/>
                      <a:pt x="1" y="65"/>
                      <a:pt x="1" y="196"/>
                    </a:cubicBezTo>
                    <a:lnTo>
                      <a:pt x="1" y="352"/>
                    </a:lnTo>
                    <a:cubicBezTo>
                      <a:pt x="1" y="2451"/>
                      <a:pt x="1" y="4106"/>
                      <a:pt x="750" y="6075"/>
                    </a:cubicBezTo>
                    <a:cubicBezTo>
                      <a:pt x="1271" y="7430"/>
                      <a:pt x="1617" y="8942"/>
                      <a:pt x="1845" y="10845"/>
                    </a:cubicBezTo>
                    <a:cubicBezTo>
                      <a:pt x="1936" y="11582"/>
                      <a:pt x="1695" y="12286"/>
                      <a:pt x="1434" y="13022"/>
                    </a:cubicBezTo>
                    <a:cubicBezTo>
                      <a:pt x="1095" y="14000"/>
                      <a:pt x="737" y="15023"/>
                      <a:pt x="1154" y="16203"/>
                    </a:cubicBezTo>
                    <a:cubicBezTo>
                      <a:pt x="1180" y="16281"/>
                      <a:pt x="1252" y="16333"/>
                      <a:pt x="1337" y="16333"/>
                    </a:cubicBezTo>
                    <a:cubicBezTo>
                      <a:pt x="1363" y="16333"/>
                      <a:pt x="1382" y="16333"/>
                      <a:pt x="1402" y="16327"/>
                    </a:cubicBezTo>
                    <a:cubicBezTo>
                      <a:pt x="1506" y="16288"/>
                      <a:pt x="1558" y="16177"/>
                      <a:pt x="1526" y="16072"/>
                    </a:cubicBezTo>
                    <a:cubicBezTo>
                      <a:pt x="1154" y="15030"/>
                      <a:pt x="1474" y="14117"/>
                      <a:pt x="1806" y="13153"/>
                    </a:cubicBezTo>
                    <a:cubicBezTo>
                      <a:pt x="2067" y="12403"/>
                      <a:pt x="2340" y="11628"/>
                      <a:pt x="2236" y="10800"/>
                    </a:cubicBezTo>
                    <a:cubicBezTo>
                      <a:pt x="2008" y="8864"/>
                      <a:pt x="1649" y="7319"/>
                      <a:pt x="1122" y="5931"/>
                    </a:cubicBezTo>
                    <a:cubicBezTo>
                      <a:pt x="392" y="4035"/>
                      <a:pt x="392" y="2412"/>
                      <a:pt x="392" y="352"/>
                    </a:cubicBezTo>
                    <a:lnTo>
                      <a:pt x="392" y="196"/>
                    </a:lnTo>
                    <a:cubicBezTo>
                      <a:pt x="392" y="65"/>
                      <a:pt x="294" y="0"/>
                      <a:pt x="1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86"/>
              <p:cNvSpPr/>
              <p:nvPr/>
            </p:nvSpPr>
            <p:spPr>
              <a:xfrm>
                <a:off x="2237092" y="3951444"/>
                <a:ext cx="41330" cy="305772"/>
              </a:xfrm>
              <a:custGeom>
                <a:rect b="b" l="l" r="r" t="t"/>
                <a:pathLst>
                  <a:path extrusionOk="0" h="12111" w="1637">
                    <a:moveTo>
                      <a:pt x="550" y="0"/>
                    </a:moveTo>
                    <a:cubicBezTo>
                      <a:pt x="420" y="0"/>
                      <a:pt x="287" y="125"/>
                      <a:pt x="366" y="287"/>
                    </a:cubicBezTo>
                    <a:cubicBezTo>
                      <a:pt x="1226" y="2379"/>
                      <a:pt x="900" y="4465"/>
                      <a:pt x="574" y="6479"/>
                    </a:cubicBezTo>
                    <a:cubicBezTo>
                      <a:pt x="294" y="8265"/>
                      <a:pt x="1" y="10109"/>
                      <a:pt x="522" y="11967"/>
                    </a:cubicBezTo>
                    <a:cubicBezTo>
                      <a:pt x="542" y="12045"/>
                      <a:pt x="620" y="12104"/>
                      <a:pt x="711" y="12110"/>
                    </a:cubicBezTo>
                    <a:cubicBezTo>
                      <a:pt x="731" y="12110"/>
                      <a:pt x="744" y="12104"/>
                      <a:pt x="763" y="12104"/>
                    </a:cubicBezTo>
                    <a:cubicBezTo>
                      <a:pt x="867" y="12071"/>
                      <a:pt x="933" y="11967"/>
                      <a:pt x="900" y="11856"/>
                    </a:cubicBezTo>
                    <a:cubicBezTo>
                      <a:pt x="398" y="10083"/>
                      <a:pt x="672" y="8363"/>
                      <a:pt x="965" y="6544"/>
                    </a:cubicBezTo>
                    <a:cubicBezTo>
                      <a:pt x="1298" y="4472"/>
                      <a:pt x="1636" y="2334"/>
                      <a:pt x="731" y="137"/>
                    </a:cubicBezTo>
                    <a:cubicBezTo>
                      <a:pt x="697" y="41"/>
                      <a:pt x="624" y="0"/>
                      <a:pt x="5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86"/>
              <p:cNvSpPr/>
              <p:nvPr/>
            </p:nvSpPr>
            <p:spPr>
              <a:xfrm>
                <a:off x="2212097" y="3799176"/>
                <a:ext cx="72587" cy="157065"/>
              </a:xfrm>
              <a:custGeom>
                <a:rect b="b" l="l" r="r" t="t"/>
                <a:pathLst>
                  <a:path extrusionOk="0" h="6221" w="2875">
                    <a:moveTo>
                      <a:pt x="286" y="0"/>
                    </a:moveTo>
                    <a:cubicBezTo>
                      <a:pt x="119" y="0"/>
                      <a:pt x="1" y="239"/>
                      <a:pt x="176" y="361"/>
                    </a:cubicBezTo>
                    <a:cubicBezTo>
                      <a:pt x="1903" y="1600"/>
                      <a:pt x="2477" y="4096"/>
                      <a:pt x="2431" y="6018"/>
                    </a:cubicBezTo>
                    <a:cubicBezTo>
                      <a:pt x="2431" y="6129"/>
                      <a:pt x="2516" y="6221"/>
                      <a:pt x="2626" y="6221"/>
                    </a:cubicBezTo>
                    <a:cubicBezTo>
                      <a:pt x="2731" y="6221"/>
                      <a:pt x="2822" y="6136"/>
                      <a:pt x="2829" y="6025"/>
                    </a:cubicBezTo>
                    <a:cubicBezTo>
                      <a:pt x="2874" y="4005"/>
                      <a:pt x="2261" y="1372"/>
                      <a:pt x="404" y="42"/>
                    </a:cubicBezTo>
                    <a:cubicBezTo>
                      <a:pt x="364" y="13"/>
                      <a:pt x="324" y="0"/>
                      <a:pt x="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86"/>
              <p:cNvSpPr/>
              <p:nvPr/>
            </p:nvSpPr>
            <p:spPr>
              <a:xfrm>
                <a:off x="2210608" y="3495626"/>
                <a:ext cx="44284" cy="95158"/>
              </a:xfrm>
              <a:custGeom>
                <a:rect b="b" l="l" r="r" t="t"/>
                <a:pathLst>
                  <a:path extrusionOk="0" h="3769" w="1754">
                    <a:moveTo>
                      <a:pt x="1538" y="1"/>
                    </a:moveTo>
                    <a:cubicBezTo>
                      <a:pt x="1428" y="8"/>
                      <a:pt x="1343" y="92"/>
                      <a:pt x="1343" y="203"/>
                    </a:cubicBezTo>
                    <a:cubicBezTo>
                      <a:pt x="1356" y="809"/>
                      <a:pt x="1063" y="1220"/>
                      <a:pt x="756" y="1656"/>
                    </a:cubicBezTo>
                    <a:cubicBezTo>
                      <a:pt x="404" y="2152"/>
                      <a:pt x="0" y="2712"/>
                      <a:pt x="91" y="3592"/>
                    </a:cubicBezTo>
                    <a:cubicBezTo>
                      <a:pt x="105" y="3696"/>
                      <a:pt x="189" y="3768"/>
                      <a:pt x="287" y="3768"/>
                    </a:cubicBezTo>
                    <a:lnTo>
                      <a:pt x="313" y="3768"/>
                    </a:lnTo>
                    <a:cubicBezTo>
                      <a:pt x="417" y="3755"/>
                      <a:pt x="496" y="3657"/>
                      <a:pt x="489" y="3553"/>
                    </a:cubicBezTo>
                    <a:cubicBezTo>
                      <a:pt x="404" y="2823"/>
                      <a:pt x="730" y="2367"/>
                      <a:pt x="1076" y="1885"/>
                    </a:cubicBezTo>
                    <a:cubicBezTo>
                      <a:pt x="1415" y="1415"/>
                      <a:pt x="1753" y="926"/>
                      <a:pt x="1740" y="197"/>
                    </a:cubicBezTo>
                    <a:cubicBezTo>
                      <a:pt x="1734" y="86"/>
                      <a:pt x="1649" y="1"/>
                      <a:pt x="153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86"/>
              <p:cNvSpPr/>
              <p:nvPr/>
            </p:nvSpPr>
            <p:spPr>
              <a:xfrm>
                <a:off x="2276756" y="3501104"/>
                <a:ext cx="35145" cy="41608"/>
              </a:xfrm>
              <a:custGeom>
                <a:rect b="b" l="l" r="r" t="t"/>
                <a:pathLst>
                  <a:path extrusionOk="0" h="1648" w="1392">
                    <a:moveTo>
                      <a:pt x="1113" y="1"/>
                    </a:moveTo>
                    <a:cubicBezTo>
                      <a:pt x="1087" y="1"/>
                      <a:pt x="1059" y="6"/>
                      <a:pt x="1030" y="19"/>
                    </a:cubicBezTo>
                    <a:cubicBezTo>
                      <a:pt x="385" y="260"/>
                      <a:pt x="0" y="807"/>
                      <a:pt x="33" y="1459"/>
                    </a:cubicBezTo>
                    <a:cubicBezTo>
                      <a:pt x="33" y="1563"/>
                      <a:pt x="124" y="1648"/>
                      <a:pt x="228" y="1648"/>
                    </a:cubicBezTo>
                    <a:lnTo>
                      <a:pt x="235" y="1648"/>
                    </a:lnTo>
                    <a:cubicBezTo>
                      <a:pt x="346" y="1641"/>
                      <a:pt x="430" y="1550"/>
                      <a:pt x="424" y="1446"/>
                    </a:cubicBezTo>
                    <a:cubicBezTo>
                      <a:pt x="404" y="964"/>
                      <a:pt x="678" y="566"/>
                      <a:pt x="1167" y="384"/>
                    </a:cubicBezTo>
                    <a:cubicBezTo>
                      <a:pt x="1391" y="309"/>
                      <a:pt x="1306" y="1"/>
                      <a:pt x="11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86"/>
              <p:cNvSpPr/>
              <p:nvPr/>
            </p:nvSpPr>
            <p:spPr>
              <a:xfrm>
                <a:off x="2197959" y="3704574"/>
                <a:ext cx="63018" cy="88265"/>
              </a:xfrm>
              <a:custGeom>
                <a:rect b="b" l="l" r="r" t="t"/>
                <a:pathLst>
                  <a:path extrusionOk="0" h="3496" w="2496">
                    <a:moveTo>
                      <a:pt x="256" y="1"/>
                    </a:moveTo>
                    <a:cubicBezTo>
                      <a:pt x="127" y="1"/>
                      <a:pt x="1" y="128"/>
                      <a:pt x="71" y="282"/>
                    </a:cubicBezTo>
                    <a:cubicBezTo>
                      <a:pt x="228" y="576"/>
                      <a:pt x="514" y="915"/>
                      <a:pt x="821" y="1273"/>
                    </a:cubicBezTo>
                    <a:cubicBezTo>
                      <a:pt x="1368" y="1912"/>
                      <a:pt x="2046" y="2714"/>
                      <a:pt x="1857" y="3228"/>
                    </a:cubicBezTo>
                    <a:cubicBezTo>
                      <a:pt x="1818" y="3333"/>
                      <a:pt x="1870" y="3443"/>
                      <a:pt x="1974" y="3483"/>
                    </a:cubicBezTo>
                    <a:cubicBezTo>
                      <a:pt x="1994" y="3489"/>
                      <a:pt x="2020" y="3496"/>
                      <a:pt x="2039" y="3496"/>
                    </a:cubicBezTo>
                    <a:cubicBezTo>
                      <a:pt x="2124" y="3496"/>
                      <a:pt x="2196" y="3443"/>
                      <a:pt x="2228" y="3365"/>
                    </a:cubicBezTo>
                    <a:cubicBezTo>
                      <a:pt x="2496" y="2629"/>
                      <a:pt x="1766" y="1775"/>
                      <a:pt x="1120" y="1019"/>
                    </a:cubicBezTo>
                    <a:cubicBezTo>
                      <a:pt x="827" y="674"/>
                      <a:pt x="553" y="354"/>
                      <a:pt x="423" y="100"/>
                    </a:cubicBezTo>
                    <a:cubicBezTo>
                      <a:pt x="381" y="30"/>
                      <a:pt x="318" y="1"/>
                      <a:pt x="2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86"/>
              <p:cNvSpPr/>
              <p:nvPr/>
            </p:nvSpPr>
            <p:spPr>
              <a:xfrm>
                <a:off x="2219646" y="3748252"/>
                <a:ext cx="22319" cy="27974"/>
              </a:xfrm>
              <a:custGeom>
                <a:rect b="b" l="l" r="r" t="t"/>
                <a:pathLst>
                  <a:path extrusionOk="0" h="1108" w="884">
                    <a:moveTo>
                      <a:pt x="590" y="1"/>
                    </a:moveTo>
                    <a:cubicBezTo>
                      <a:pt x="551" y="1"/>
                      <a:pt x="510" y="14"/>
                      <a:pt x="470" y="45"/>
                    </a:cubicBezTo>
                    <a:cubicBezTo>
                      <a:pt x="203" y="254"/>
                      <a:pt x="40" y="560"/>
                      <a:pt x="7" y="892"/>
                    </a:cubicBezTo>
                    <a:cubicBezTo>
                      <a:pt x="1" y="1003"/>
                      <a:pt x="79" y="1101"/>
                      <a:pt x="190" y="1107"/>
                    </a:cubicBezTo>
                    <a:lnTo>
                      <a:pt x="203" y="1107"/>
                    </a:lnTo>
                    <a:cubicBezTo>
                      <a:pt x="207" y="1108"/>
                      <a:pt x="211" y="1108"/>
                      <a:pt x="215" y="1108"/>
                    </a:cubicBezTo>
                    <a:cubicBezTo>
                      <a:pt x="314" y="1108"/>
                      <a:pt x="392" y="1032"/>
                      <a:pt x="405" y="931"/>
                    </a:cubicBezTo>
                    <a:cubicBezTo>
                      <a:pt x="418" y="710"/>
                      <a:pt x="529" y="508"/>
                      <a:pt x="705" y="364"/>
                    </a:cubicBezTo>
                    <a:cubicBezTo>
                      <a:pt x="884" y="238"/>
                      <a:pt x="756" y="1"/>
                      <a:pt x="59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5" name="Google Shape;19705;p86"/>
              <p:cNvSpPr/>
              <p:nvPr/>
            </p:nvSpPr>
            <p:spPr>
              <a:xfrm>
                <a:off x="2208134" y="3883023"/>
                <a:ext cx="38906" cy="52641"/>
              </a:xfrm>
              <a:custGeom>
                <a:rect b="b" l="l" r="r" t="t"/>
                <a:pathLst>
                  <a:path extrusionOk="0" h="2085" w="1541">
                    <a:moveTo>
                      <a:pt x="1255" y="1"/>
                    </a:moveTo>
                    <a:cubicBezTo>
                      <a:pt x="1208" y="1"/>
                      <a:pt x="1158" y="20"/>
                      <a:pt x="1115" y="64"/>
                    </a:cubicBezTo>
                    <a:cubicBezTo>
                      <a:pt x="1050" y="136"/>
                      <a:pt x="978" y="208"/>
                      <a:pt x="906" y="273"/>
                    </a:cubicBezTo>
                    <a:cubicBezTo>
                      <a:pt x="463" y="716"/>
                      <a:pt x="0" y="1166"/>
                      <a:pt x="27" y="1896"/>
                    </a:cubicBezTo>
                    <a:cubicBezTo>
                      <a:pt x="33" y="2000"/>
                      <a:pt x="118" y="2085"/>
                      <a:pt x="222" y="2085"/>
                    </a:cubicBezTo>
                    <a:lnTo>
                      <a:pt x="235" y="2085"/>
                    </a:lnTo>
                    <a:cubicBezTo>
                      <a:pt x="339" y="2078"/>
                      <a:pt x="424" y="1987"/>
                      <a:pt x="424" y="1876"/>
                    </a:cubicBezTo>
                    <a:cubicBezTo>
                      <a:pt x="398" y="1329"/>
                      <a:pt x="783" y="951"/>
                      <a:pt x="1180" y="553"/>
                    </a:cubicBezTo>
                    <a:cubicBezTo>
                      <a:pt x="1258" y="482"/>
                      <a:pt x="1330" y="410"/>
                      <a:pt x="1402" y="338"/>
                    </a:cubicBezTo>
                    <a:cubicBezTo>
                      <a:pt x="1541" y="194"/>
                      <a:pt x="1407" y="1"/>
                      <a:pt x="12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6" name="Google Shape;19706;p86"/>
              <p:cNvSpPr/>
              <p:nvPr/>
            </p:nvSpPr>
            <p:spPr>
              <a:xfrm>
                <a:off x="2209573" y="3556194"/>
                <a:ext cx="225182" cy="286004"/>
              </a:xfrm>
              <a:custGeom>
                <a:rect b="b" l="l" r="r" t="t"/>
                <a:pathLst>
                  <a:path extrusionOk="0" h="11328" w="8919">
                    <a:moveTo>
                      <a:pt x="3483" y="1"/>
                    </a:moveTo>
                    <a:cubicBezTo>
                      <a:pt x="3312" y="1"/>
                      <a:pt x="3136" y="18"/>
                      <a:pt x="2955" y="53"/>
                    </a:cubicBezTo>
                    <a:cubicBezTo>
                      <a:pt x="2453" y="150"/>
                      <a:pt x="2088" y="431"/>
                      <a:pt x="1768" y="678"/>
                    </a:cubicBezTo>
                    <a:cubicBezTo>
                      <a:pt x="1424" y="948"/>
                      <a:pt x="1114" y="1188"/>
                      <a:pt x="661" y="1188"/>
                    </a:cubicBezTo>
                    <a:cubicBezTo>
                      <a:pt x="556" y="1188"/>
                      <a:pt x="444" y="1176"/>
                      <a:pt x="321" y="1148"/>
                    </a:cubicBezTo>
                    <a:cubicBezTo>
                      <a:pt x="303" y="1143"/>
                      <a:pt x="286" y="1141"/>
                      <a:pt x="270" y="1141"/>
                    </a:cubicBezTo>
                    <a:cubicBezTo>
                      <a:pt x="57" y="1141"/>
                      <a:pt x="0" y="1472"/>
                      <a:pt x="230" y="1532"/>
                    </a:cubicBezTo>
                    <a:cubicBezTo>
                      <a:pt x="386" y="1567"/>
                      <a:pt x="529" y="1583"/>
                      <a:pt x="662" y="1583"/>
                    </a:cubicBezTo>
                    <a:cubicBezTo>
                      <a:pt x="1244" y="1583"/>
                      <a:pt x="1633" y="1283"/>
                      <a:pt x="2010" y="991"/>
                    </a:cubicBezTo>
                    <a:cubicBezTo>
                      <a:pt x="2322" y="743"/>
                      <a:pt x="2622" y="522"/>
                      <a:pt x="3026" y="437"/>
                    </a:cubicBezTo>
                    <a:cubicBezTo>
                      <a:pt x="3181" y="409"/>
                      <a:pt x="3331" y="394"/>
                      <a:pt x="3476" y="394"/>
                    </a:cubicBezTo>
                    <a:cubicBezTo>
                      <a:pt x="3928" y="394"/>
                      <a:pt x="4331" y="534"/>
                      <a:pt x="4682" y="815"/>
                    </a:cubicBezTo>
                    <a:cubicBezTo>
                      <a:pt x="5718" y="1643"/>
                      <a:pt x="6148" y="3611"/>
                      <a:pt x="6200" y="5045"/>
                    </a:cubicBezTo>
                    <a:cubicBezTo>
                      <a:pt x="6285" y="7404"/>
                      <a:pt x="6709" y="9373"/>
                      <a:pt x="8514" y="11269"/>
                    </a:cubicBezTo>
                    <a:cubicBezTo>
                      <a:pt x="8547" y="11308"/>
                      <a:pt x="8599" y="11328"/>
                      <a:pt x="8657" y="11328"/>
                    </a:cubicBezTo>
                    <a:cubicBezTo>
                      <a:pt x="8827" y="11328"/>
                      <a:pt x="8918" y="11119"/>
                      <a:pt x="8801" y="10996"/>
                    </a:cubicBezTo>
                    <a:cubicBezTo>
                      <a:pt x="7080" y="9184"/>
                      <a:pt x="6676" y="7300"/>
                      <a:pt x="6591" y="5032"/>
                    </a:cubicBezTo>
                    <a:cubicBezTo>
                      <a:pt x="6533" y="3442"/>
                      <a:pt x="6063" y="1415"/>
                      <a:pt x="4923" y="509"/>
                    </a:cubicBezTo>
                    <a:cubicBezTo>
                      <a:pt x="4502" y="172"/>
                      <a:pt x="4021" y="1"/>
                      <a:pt x="34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86"/>
              <p:cNvSpPr/>
              <p:nvPr/>
            </p:nvSpPr>
            <p:spPr>
              <a:xfrm>
                <a:off x="2204675" y="3663471"/>
                <a:ext cx="77863" cy="446780"/>
              </a:xfrm>
              <a:custGeom>
                <a:rect b="b" l="l" r="r" t="t"/>
                <a:pathLst>
                  <a:path extrusionOk="0" h="17696" w="3084">
                    <a:moveTo>
                      <a:pt x="421" y="1"/>
                    </a:moveTo>
                    <a:cubicBezTo>
                      <a:pt x="311" y="1"/>
                      <a:pt x="200" y="83"/>
                      <a:pt x="222" y="229"/>
                    </a:cubicBezTo>
                    <a:cubicBezTo>
                      <a:pt x="385" y="1272"/>
                      <a:pt x="313" y="2406"/>
                      <a:pt x="235" y="3612"/>
                    </a:cubicBezTo>
                    <a:cubicBezTo>
                      <a:pt x="118" y="5443"/>
                      <a:pt x="1" y="7340"/>
                      <a:pt x="796" y="8904"/>
                    </a:cubicBezTo>
                    <a:lnTo>
                      <a:pt x="815" y="8949"/>
                    </a:lnTo>
                    <a:cubicBezTo>
                      <a:pt x="1773" y="10826"/>
                      <a:pt x="2673" y="12606"/>
                      <a:pt x="2269" y="14724"/>
                    </a:cubicBezTo>
                    <a:cubicBezTo>
                      <a:pt x="2191" y="15102"/>
                      <a:pt x="1949" y="15487"/>
                      <a:pt x="1702" y="15865"/>
                    </a:cubicBezTo>
                    <a:cubicBezTo>
                      <a:pt x="1369" y="16379"/>
                      <a:pt x="1017" y="16914"/>
                      <a:pt x="1089" y="17520"/>
                    </a:cubicBezTo>
                    <a:cubicBezTo>
                      <a:pt x="1102" y="17618"/>
                      <a:pt x="1187" y="17689"/>
                      <a:pt x="1285" y="17689"/>
                    </a:cubicBezTo>
                    <a:lnTo>
                      <a:pt x="1311" y="17696"/>
                    </a:lnTo>
                    <a:cubicBezTo>
                      <a:pt x="1415" y="17683"/>
                      <a:pt x="1493" y="17585"/>
                      <a:pt x="1480" y="17481"/>
                    </a:cubicBezTo>
                    <a:cubicBezTo>
                      <a:pt x="1428" y="17018"/>
                      <a:pt x="1721" y="16562"/>
                      <a:pt x="2034" y="16086"/>
                    </a:cubicBezTo>
                    <a:cubicBezTo>
                      <a:pt x="2295" y="15682"/>
                      <a:pt x="2569" y="15265"/>
                      <a:pt x="2660" y="14796"/>
                    </a:cubicBezTo>
                    <a:cubicBezTo>
                      <a:pt x="3083" y="12547"/>
                      <a:pt x="2112" y="10631"/>
                      <a:pt x="1167" y="8780"/>
                    </a:cubicBezTo>
                    <a:lnTo>
                      <a:pt x="1141" y="8728"/>
                    </a:lnTo>
                    <a:cubicBezTo>
                      <a:pt x="398" y="7261"/>
                      <a:pt x="515" y="5417"/>
                      <a:pt x="633" y="3631"/>
                    </a:cubicBezTo>
                    <a:cubicBezTo>
                      <a:pt x="705" y="2464"/>
                      <a:pt x="783" y="1252"/>
                      <a:pt x="613" y="164"/>
                    </a:cubicBezTo>
                    <a:cubicBezTo>
                      <a:pt x="593" y="52"/>
                      <a:pt x="507" y="1"/>
                      <a:pt x="42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86"/>
              <p:cNvSpPr/>
              <p:nvPr/>
            </p:nvSpPr>
            <p:spPr>
              <a:xfrm>
                <a:off x="2190688" y="3807432"/>
                <a:ext cx="26257" cy="34766"/>
              </a:xfrm>
              <a:custGeom>
                <a:rect b="b" l="l" r="r" t="t"/>
                <a:pathLst>
                  <a:path extrusionOk="0" h="1377" w="1040">
                    <a:moveTo>
                      <a:pt x="750" y="0"/>
                    </a:moveTo>
                    <a:cubicBezTo>
                      <a:pt x="707" y="0"/>
                      <a:pt x="662" y="16"/>
                      <a:pt x="620" y="54"/>
                    </a:cubicBezTo>
                    <a:cubicBezTo>
                      <a:pt x="287" y="334"/>
                      <a:pt x="72" y="725"/>
                      <a:pt x="14" y="1155"/>
                    </a:cubicBezTo>
                    <a:cubicBezTo>
                      <a:pt x="1" y="1266"/>
                      <a:pt x="72" y="1364"/>
                      <a:pt x="183" y="1377"/>
                    </a:cubicBezTo>
                    <a:lnTo>
                      <a:pt x="209" y="1377"/>
                    </a:lnTo>
                    <a:cubicBezTo>
                      <a:pt x="307" y="1377"/>
                      <a:pt x="392" y="1305"/>
                      <a:pt x="405" y="1207"/>
                    </a:cubicBezTo>
                    <a:cubicBezTo>
                      <a:pt x="450" y="875"/>
                      <a:pt x="620" y="569"/>
                      <a:pt x="880" y="354"/>
                    </a:cubicBezTo>
                    <a:cubicBezTo>
                      <a:pt x="1039" y="215"/>
                      <a:pt x="908" y="0"/>
                      <a:pt x="7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86"/>
              <p:cNvSpPr/>
              <p:nvPr/>
            </p:nvSpPr>
            <p:spPr>
              <a:xfrm>
                <a:off x="2263628" y="4021784"/>
                <a:ext cx="25980" cy="78772"/>
              </a:xfrm>
              <a:custGeom>
                <a:rect b="b" l="l" r="r" t="t"/>
                <a:pathLst>
                  <a:path extrusionOk="0" h="3120" w="1029">
                    <a:moveTo>
                      <a:pt x="262" y="1"/>
                    </a:moveTo>
                    <a:cubicBezTo>
                      <a:pt x="130" y="1"/>
                      <a:pt x="0" y="137"/>
                      <a:pt x="84" y="291"/>
                    </a:cubicBezTo>
                    <a:cubicBezTo>
                      <a:pt x="455" y="988"/>
                      <a:pt x="631" y="1894"/>
                      <a:pt x="605" y="2917"/>
                    </a:cubicBezTo>
                    <a:cubicBezTo>
                      <a:pt x="599" y="3022"/>
                      <a:pt x="690" y="3113"/>
                      <a:pt x="794" y="3119"/>
                    </a:cubicBezTo>
                    <a:lnTo>
                      <a:pt x="801" y="3119"/>
                    </a:lnTo>
                    <a:cubicBezTo>
                      <a:pt x="911" y="3119"/>
                      <a:pt x="996" y="3035"/>
                      <a:pt x="1003" y="2924"/>
                    </a:cubicBezTo>
                    <a:cubicBezTo>
                      <a:pt x="1029" y="1816"/>
                      <a:pt x="840" y="877"/>
                      <a:pt x="429" y="108"/>
                    </a:cubicBezTo>
                    <a:cubicBezTo>
                      <a:pt x="389" y="32"/>
                      <a:pt x="325" y="1"/>
                      <a:pt x="2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86"/>
              <p:cNvSpPr/>
              <p:nvPr/>
            </p:nvSpPr>
            <p:spPr>
              <a:xfrm>
                <a:off x="2217021" y="3921475"/>
                <a:ext cx="34438" cy="45799"/>
              </a:xfrm>
              <a:custGeom>
                <a:rect b="b" l="l" r="r" t="t"/>
                <a:pathLst>
                  <a:path extrusionOk="0" h="1814" w="1364">
                    <a:moveTo>
                      <a:pt x="1080" y="0"/>
                    </a:moveTo>
                    <a:cubicBezTo>
                      <a:pt x="1052" y="0"/>
                      <a:pt x="1022" y="7"/>
                      <a:pt x="991" y="21"/>
                    </a:cubicBezTo>
                    <a:cubicBezTo>
                      <a:pt x="424" y="275"/>
                      <a:pt x="20" y="927"/>
                      <a:pt x="0" y="1611"/>
                    </a:cubicBezTo>
                    <a:cubicBezTo>
                      <a:pt x="0" y="1722"/>
                      <a:pt x="85" y="1807"/>
                      <a:pt x="196" y="1813"/>
                    </a:cubicBezTo>
                    <a:lnTo>
                      <a:pt x="202" y="1813"/>
                    </a:lnTo>
                    <a:cubicBezTo>
                      <a:pt x="307" y="1813"/>
                      <a:pt x="398" y="1728"/>
                      <a:pt x="398" y="1618"/>
                    </a:cubicBezTo>
                    <a:cubicBezTo>
                      <a:pt x="411" y="1090"/>
                      <a:pt x="730" y="568"/>
                      <a:pt x="1154" y="379"/>
                    </a:cubicBezTo>
                    <a:cubicBezTo>
                      <a:pt x="1364" y="289"/>
                      <a:pt x="1268" y="0"/>
                      <a:pt x="108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86"/>
              <p:cNvSpPr/>
              <p:nvPr/>
            </p:nvSpPr>
            <p:spPr>
              <a:xfrm>
                <a:off x="1971994" y="3532411"/>
                <a:ext cx="208393" cy="330540"/>
              </a:xfrm>
              <a:custGeom>
                <a:rect b="b" l="l" r="r" t="t"/>
                <a:pathLst>
                  <a:path extrusionOk="0" h="13092" w="8254">
                    <a:moveTo>
                      <a:pt x="5803" y="1"/>
                    </a:moveTo>
                    <a:cubicBezTo>
                      <a:pt x="5475" y="1"/>
                      <a:pt x="5154" y="111"/>
                      <a:pt x="4889" y="317"/>
                    </a:cubicBezTo>
                    <a:cubicBezTo>
                      <a:pt x="3351" y="1451"/>
                      <a:pt x="2686" y="3419"/>
                      <a:pt x="2106" y="5153"/>
                    </a:cubicBezTo>
                    <a:lnTo>
                      <a:pt x="2028" y="5381"/>
                    </a:lnTo>
                    <a:cubicBezTo>
                      <a:pt x="1226" y="7760"/>
                      <a:pt x="646" y="10171"/>
                      <a:pt x="27" y="12850"/>
                    </a:cubicBezTo>
                    <a:cubicBezTo>
                      <a:pt x="1" y="12954"/>
                      <a:pt x="66" y="13059"/>
                      <a:pt x="177" y="13085"/>
                    </a:cubicBezTo>
                    <a:cubicBezTo>
                      <a:pt x="190" y="13091"/>
                      <a:pt x="203" y="13091"/>
                      <a:pt x="222" y="13091"/>
                    </a:cubicBezTo>
                    <a:cubicBezTo>
                      <a:pt x="314" y="13091"/>
                      <a:pt x="392" y="13026"/>
                      <a:pt x="411" y="12935"/>
                    </a:cubicBezTo>
                    <a:cubicBezTo>
                      <a:pt x="1031" y="10269"/>
                      <a:pt x="1611" y="7871"/>
                      <a:pt x="2406" y="5505"/>
                    </a:cubicBezTo>
                    <a:lnTo>
                      <a:pt x="2484" y="5277"/>
                    </a:lnTo>
                    <a:cubicBezTo>
                      <a:pt x="3044" y="3595"/>
                      <a:pt x="3683" y="1692"/>
                      <a:pt x="5117" y="636"/>
                    </a:cubicBezTo>
                    <a:cubicBezTo>
                      <a:pt x="5319" y="478"/>
                      <a:pt x="5563" y="395"/>
                      <a:pt x="5810" y="395"/>
                    </a:cubicBezTo>
                    <a:cubicBezTo>
                      <a:pt x="5890" y="395"/>
                      <a:pt x="5970" y="404"/>
                      <a:pt x="6049" y="421"/>
                    </a:cubicBezTo>
                    <a:cubicBezTo>
                      <a:pt x="6779" y="564"/>
                      <a:pt x="7463" y="1333"/>
                      <a:pt x="7828" y="1946"/>
                    </a:cubicBezTo>
                    <a:cubicBezTo>
                      <a:pt x="7870" y="2012"/>
                      <a:pt x="7930" y="2039"/>
                      <a:pt x="7989" y="2039"/>
                    </a:cubicBezTo>
                    <a:cubicBezTo>
                      <a:pt x="8122" y="2039"/>
                      <a:pt x="8253" y="1898"/>
                      <a:pt x="8167" y="1744"/>
                    </a:cubicBezTo>
                    <a:cubicBezTo>
                      <a:pt x="7744" y="1034"/>
                      <a:pt x="6988" y="206"/>
                      <a:pt x="6127" y="37"/>
                    </a:cubicBezTo>
                    <a:cubicBezTo>
                      <a:pt x="6019" y="12"/>
                      <a:pt x="5911" y="1"/>
                      <a:pt x="58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86"/>
              <p:cNvSpPr/>
              <p:nvPr/>
            </p:nvSpPr>
            <p:spPr>
              <a:xfrm>
                <a:off x="2011481" y="3703135"/>
                <a:ext cx="16815" cy="95133"/>
              </a:xfrm>
              <a:custGeom>
                <a:rect b="b" l="l" r="r" t="t"/>
                <a:pathLst>
                  <a:path extrusionOk="0" h="3768" w="666">
                    <a:moveTo>
                      <a:pt x="230" y="0"/>
                    </a:moveTo>
                    <a:cubicBezTo>
                      <a:pt x="131" y="0"/>
                      <a:pt x="46" y="77"/>
                      <a:pt x="34" y="183"/>
                    </a:cubicBezTo>
                    <a:cubicBezTo>
                      <a:pt x="21" y="620"/>
                      <a:pt x="47" y="1056"/>
                      <a:pt x="112" y="1487"/>
                    </a:cubicBezTo>
                    <a:cubicBezTo>
                      <a:pt x="183" y="2151"/>
                      <a:pt x="262" y="2836"/>
                      <a:pt x="47" y="3507"/>
                    </a:cubicBezTo>
                    <a:cubicBezTo>
                      <a:pt x="1" y="3637"/>
                      <a:pt x="99" y="3768"/>
                      <a:pt x="236" y="3768"/>
                    </a:cubicBezTo>
                    <a:cubicBezTo>
                      <a:pt x="320" y="3768"/>
                      <a:pt x="392" y="3709"/>
                      <a:pt x="418" y="3631"/>
                    </a:cubicBezTo>
                    <a:cubicBezTo>
                      <a:pt x="666" y="2875"/>
                      <a:pt x="581" y="2145"/>
                      <a:pt x="503" y="1441"/>
                    </a:cubicBezTo>
                    <a:cubicBezTo>
                      <a:pt x="438" y="1030"/>
                      <a:pt x="418" y="620"/>
                      <a:pt x="431" y="209"/>
                    </a:cubicBezTo>
                    <a:cubicBezTo>
                      <a:pt x="438" y="98"/>
                      <a:pt x="353" y="7"/>
                      <a:pt x="242" y="1"/>
                    </a:cubicBezTo>
                    <a:cubicBezTo>
                      <a:pt x="238" y="0"/>
                      <a:pt x="234" y="0"/>
                      <a:pt x="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3" name="Google Shape;19713;p86"/>
              <p:cNvSpPr/>
              <p:nvPr/>
            </p:nvSpPr>
            <p:spPr>
              <a:xfrm>
                <a:off x="1964748" y="3774560"/>
                <a:ext cx="37770" cy="41658"/>
              </a:xfrm>
              <a:custGeom>
                <a:rect b="b" l="l" r="r" t="t"/>
                <a:pathLst>
                  <a:path extrusionOk="0" h="1650" w="1496">
                    <a:moveTo>
                      <a:pt x="1226" y="1"/>
                    </a:moveTo>
                    <a:cubicBezTo>
                      <a:pt x="1209" y="1"/>
                      <a:pt x="1192" y="3"/>
                      <a:pt x="1174" y="7"/>
                    </a:cubicBezTo>
                    <a:cubicBezTo>
                      <a:pt x="444" y="137"/>
                      <a:pt x="1" y="711"/>
                      <a:pt x="34" y="1460"/>
                    </a:cubicBezTo>
                    <a:cubicBezTo>
                      <a:pt x="40" y="1564"/>
                      <a:pt x="125" y="1649"/>
                      <a:pt x="236" y="1649"/>
                    </a:cubicBezTo>
                    <a:lnTo>
                      <a:pt x="242" y="1649"/>
                    </a:lnTo>
                    <a:cubicBezTo>
                      <a:pt x="353" y="1643"/>
                      <a:pt x="438" y="1545"/>
                      <a:pt x="431" y="1441"/>
                    </a:cubicBezTo>
                    <a:cubicBezTo>
                      <a:pt x="399" y="887"/>
                      <a:pt x="718" y="489"/>
                      <a:pt x="1246" y="391"/>
                    </a:cubicBezTo>
                    <a:cubicBezTo>
                      <a:pt x="1495" y="355"/>
                      <a:pt x="1449" y="1"/>
                      <a:pt x="12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4" name="Google Shape;19714;p86"/>
              <p:cNvSpPr/>
              <p:nvPr/>
            </p:nvSpPr>
            <p:spPr>
              <a:xfrm>
                <a:off x="2036602" y="3620651"/>
                <a:ext cx="19516" cy="47137"/>
              </a:xfrm>
              <a:custGeom>
                <a:rect b="b" l="l" r="r" t="t"/>
                <a:pathLst>
                  <a:path extrusionOk="0" h="1867" w="773">
                    <a:moveTo>
                      <a:pt x="273" y="0"/>
                    </a:moveTo>
                    <a:cubicBezTo>
                      <a:pt x="134" y="0"/>
                      <a:pt x="0" y="153"/>
                      <a:pt x="101" y="309"/>
                    </a:cubicBezTo>
                    <a:cubicBezTo>
                      <a:pt x="316" y="641"/>
                      <a:pt x="394" y="1058"/>
                      <a:pt x="349" y="1651"/>
                    </a:cubicBezTo>
                    <a:cubicBezTo>
                      <a:pt x="336" y="1762"/>
                      <a:pt x="420" y="1860"/>
                      <a:pt x="531" y="1866"/>
                    </a:cubicBezTo>
                    <a:lnTo>
                      <a:pt x="544" y="1866"/>
                    </a:lnTo>
                    <a:cubicBezTo>
                      <a:pt x="642" y="1866"/>
                      <a:pt x="727" y="1788"/>
                      <a:pt x="740" y="1684"/>
                    </a:cubicBezTo>
                    <a:cubicBezTo>
                      <a:pt x="772" y="1254"/>
                      <a:pt x="772" y="628"/>
                      <a:pt x="433" y="94"/>
                    </a:cubicBezTo>
                    <a:cubicBezTo>
                      <a:pt x="391" y="28"/>
                      <a:pt x="331" y="0"/>
                      <a:pt x="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5" name="Google Shape;19715;p86"/>
              <p:cNvSpPr/>
              <p:nvPr/>
            </p:nvSpPr>
            <p:spPr>
              <a:xfrm>
                <a:off x="2136380" y="3657715"/>
                <a:ext cx="59104" cy="412569"/>
              </a:xfrm>
              <a:custGeom>
                <a:rect b="b" l="l" r="r" t="t"/>
                <a:pathLst>
                  <a:path extrusionOk="0" h="16341" w="2341">
                    <a:moveTo>
                      <a:pt x="2139" y="1"/>
                    </a:moveTo>
                    <a:cubicBezTo>
                      <a:pt x="2034" y="1"/>
                      <a:pt x="1943" y="85"/>
                      <a:pt x="1943" y="196"/>
                    </a:cubicBezTo>
                    <a:lnTo>
                      <a:pt x="1943" y="359"/>
                    </a:lnTo>
                    <a:cubicBezTo>
                      <a:pt x="1943" y="2419"/>
                      <a:pt x="1943" y="4042"/>
                      <a:pt x="1220" y="5938"/>
                    </a:cubicBezTo>
                    <a:cubicBezTo>
                      <a:pt x="685" y="7320"/>
                      <a:pt x="333" y="8871"/>
                      <a:pt x="99" y="10800"/>
                    </a:cubicBezTo>
                    <a:cubicBezTo>
                      <a:pt x="1" y="11635"/>
                      <a:pt x="268" y="12410"/>
                      <a:pt x="529" y="13160"/>
                    </a:cubicBezTo>
                    <a:cubicBezTo>
                      <a:pt x="868" y="14118"/>
                      <a:pt x="1180" y="15024"/>
                      <a:pt x="816" y="16079"/>
                    </a:cubicBezTo>
                    <a:cubicBezTo>
                      <a:pt x="776" y="16184"/>
                      <a:pt x="829" y="16295"/>
                      <a:pt x="933" y="16327"/>
                    </a:cubicBezTo>
                    <a:cubicBezTo>
                      <a:pt x="952" y="16340"/>
                      <a:pt x="978" y="16340"/>
                      <a:pt x="998" y="16340"/>
                    </a:cubicBezTo>
                    <a:cubicBezTo>
                      <a:pt x="1083" y="16340"/>
                      <a:pt x="1161" y="16288"/>
                      <a:pt x="1187" y="16203"/>
                    </a:cubicBezTo>
                    <a:cubicBezTo>
                      <a:pt x="1598" y="15030"/>
                      <a:pt x="1246" y="14013"/>
                      <a:pt x="900" y="13029"/>
                    </a:cubicBezTo>
                    <a:cubicBezTo>
                      <a:pt x="646" y="12286"/>
                      <a:pt x="405" y="11589"/>
                      <a:pt x="490" y="10846"/>
                    </a:cubicBezTo>
                    <a:cubicBezTo>
                      <a:pt x="718" y="8949"/>
                      <a:pt x="1063" y="7431"/>
                      <a:pt x="1585" y="6075"/>
                    </a:cubicBezTo>
                    <a:cubicBezTo>
                      <a:pt x="2341" y="4113"/>
                      <a:pt x="2341" y="2458"/>
                      <a:pt x="2341" y="359"/>
                    </a:cubicBezTo>
                    <a:lnTo>
                      <a:pt x="2341" y="196"/>
                    </a:lnTo>
                    <a:cubicBezTo>
                      <a:pt x="2341" y="85"/>
                      <a:pt x="2249" y="1"/>
                      <a:pt x="21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86"/>
              <p:cNvSpPr/>
              <p:nvPr/>
            </p:nvSpPr>
            <p:spPr>
              <a:xfrm>
                <a:off x="2116157" y="3951747"/>
                <a:ext cx="41482" cy="305470"/>
              </a:xfrm>
              <a:custGeom>
                <a:rect b="b" l="l" r="r" t="t"/>
                <a:pathLst>
                  <a:path extrusionOk="0" h="12099" w="1643">
                    <a:moveTo>
                      <a:pt x="1086" y="0"/>
                    </a:moveTo>
                    <a:cubicBezTo>
                      <a:pt x="1016" y="0"/>
                      <a:pt x="947" y="37"/>
                      <a:pt x="913" y="125"/>
                    </a:cubicBezTo>
                    <a:cubicBezTo>
                      <a:pt x="0" y="2322"/>
                      <a:pt x="339" y="4460"/>
                      <a:pt x="671" y="6532"/>
                    </a:cubicBezTo>
                    <a:cubicBezTo>
                      <a:pt x="965" y="8351"/>
                      <a:pt x="1238" y="10071"/>
                      <a:pt x="737" y="11844"/>
                    </a:cubicBezTo>
                    <a:cubicBezTo>
                      <a:pt x="704" y="11968"/>
                      <a:pt x="795" y="12092"/>
                      <a:pt x="926" y="12098"/>
                    </a:cubicBezTo>
                    <a:cubicBezTo>
                      <a:pt x="1017" y="12092"/>
                      <a:pt x="1095" y="12033"/>
                      <a:pt x="1121" y="11948"/>
                    </a:cubicBezTo>
                    <a:cubicBezTo>
                      <a:pt x="1643" y="10091"/>
                      <a:pt x="1349" y="8246"/>
                      <a:pt x="1063" y="6467"/>
                    </a:cubicBezTo>
                    <a:cubicBezTo>
                      <a:pt x="737" y="4453"/>
                      <a:pt x="404" y="2367"/>
                      <a:pt x="1271" y="275"/>
                    </a:cubicBezTo>
                    <a:cubicBezTo>
                      <a:pt x="1338" y="120"/>
                      <a:pt x="1211" y="0"/>
                      <a:pt x="10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86"/>
              <p:cNvSpPr/>
              <p:nvPr/>
            </p:nvSpPr>
            <p:spPr>
              <a:xfrm>
                <a:off x="2110072" y="3799227"/>
                <a:ext cx="72435" cy="157014"/>
              </a:xfrm>
              <a:custGeom>
                <a:rect b="b" l="l" r="r" t="t"/>
                <a:pathLst>
                  <a:path extrusionOk="0" h="6219" w="2869">
                    <a:moveTo>
                      <a:pt x="2583" y="1"/>
                    </a:moveTo>
                    <a:cubicBezTo>
                      <a:pt x="2547" y="1"/>
                      <a:pt x="2508" y="13"/>
                      <a:pt x="2470" y="40"/>
                    </a:cubicBezTo>
                    <a:cubicBezTo>
                      <a:pt x="613" y="1370"/>
                      <a:pt x="0" y="4003"/>
                      <a:pt x="46" y="6030"/>
                    </a:cubicBezTo>
                    <a:cubicBezTo>
                      <a:pt x="46" y="6134"/>
                      <a:pt x="137" y="6219"/>
                      <a:pt x="248" y="6219"/>
                    </a:cubicBezTo>
                    <a:cubicBezTo>
                      <a:pt x="358" y="6219"/>
                      <a:pt x="443" y="6127"/>
                      <a:pt x="437" y="6016"/>
                    </a:cubicBezTo>
                    <a:cubicBezTo>
                      <a:pt x="398" y="4094"/>
                      <a:pt x="965" y="1598"/>
                      <a:pt x="2698" y="359"/>
                    </a:cubicBezTo>
                    <a:cubicBezTo>
                      <a:pt x="2869" y="237"/>
                      <a:pt x="2747" y="1"/>
                      <a:pt x="2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86"/>
              <p:cNvSpPr/>
              <p:nvPr/>
            </p:nvSpPr>
            <p:spPr>
              <a:xfrm>
                <a:off x="2139688" y="3495626"/>
                <a:ext cx="44284" cy="95158"/>
              </a:xfrm>
              <a:custGeom>
                <a:rect b="b" l="l" r="r" t="t"/>
                <a:pathLst>
                  <a:path extrusionOk="0" h="3769" w="1754">
                    <a:moveTo>
                      <a:pt x="215" y="1"/>
                    </a:moveTo>
                    <a:cubicBezTo>
                      <a:pt x="104" y="1"/>
                      <a:pt x="20" y="86"/>
                      <a:pt x="20" y="197"/>
                    </a:cubicBezTo>
                    <a:cubicBezTo>
                      <a:pt x="0" y="933"/>
                      <a:pt x="346" y="1415"/>
                      <a:pt x="678" y="1885"/>
                    </a:cubicBezTo>
                    <a:cubicBezTo>
                      <a:pt x="1023" y="2367"/>
                      <a:pt x="1349" y="2823"/>
                      <a:pt x="1271" y="3553"/>
                    </a:cubicBezTo>
                    <a:cubicBezTo>
                      <a:pt x="1258" y="3664"/>
                      <a:pt x="1336" y="3755"/>
                      <a:pt x="1447" y="3768"/>
                    </a:cubicBezTo>
                    <a:lnTo>
                      <a:pt x="1467" y="3768"/>
                    </a:lnTo>
                    <a:cubicBezTo>
                      <a:pt x="1564" y="3768"/>
                      <a:pt x="1649" y="3696"/>
                      <a:pt x="1662" y="3592"/>
                    </a:cubicBezTo>
                    <a:cubicBezTo>
                      <a:pt x="1753" y="2712"/>
                      <a:pt x="1356" y="2152"/>
                      <a:pt x="1004" y="1656"/>
                    </a:cubicBezTo>
                    <a:cubicBezTo>
                      <a:pt x="691" y="1220"/>
                      <a:pt x="398" y="809"/>
                      <a:pt x="411" y="203"/>
                    </a:cubicBezTo>
                    <a:cubicBezTo>
                      <a:pt x="417" y="99"/>
                      <a:pt x="326" y="8"/>
                      <a:pt x="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86"/>
              <p:cNvSpPr/>
              <p:nvPr/>
            </p:nvSpPr>
            <p:spPr>
              <a:xfrm>
                <a:off x="2082956" y="3501155"/>
                <a:ext cx="34867" cy="41557"/>
              </a:xfrm>
              <a:custGeom>
                <a:rect b="b" l="l" r="r" t="t"/>
                <a:pathLst>
                  <a:path extrusionOk="0" h="1646" w="1381">
                    <a:moveTo>
                      <a:pt x="277" y="0"/>
                    </a:moveTo>
                    <a:cubicBezTo>
                      <a:pt x="83" y="0"/>
                      <a:pt x="0" y="301"/>
                      <a:pt x="214" y="382"/>
                    </a:cubicBezTo>
                    <a:cubicBezTo>
                      <a:pt x="703" y="564"/>
                      <a:pt x="976" y="962"/>
                      <a:pt x="957" y="1444"/>
                    </a:cubicBezTo>
                    <a:cubicBezTo>
                      <a:pt x="957" y="1548"/>
                      <a:pt x="1041" y="1639"/>
                      <a:pt x="1146" y="1646"/>
                    </a:cubicBezTo>
                    <a:lnTo>
                      <a:pt x="1159" y="1646"/>
                    </a:lnTo>
                    <a:cubicBezTo>
                      <a:pt x="1263" y="1646"/>
                      <a:pt x="1348" y="1561"/>
                      <a:pt x="1354" y="1457"/>
                    </a:cubicBezTo>
                    <a:cubicBezTo>
                      <a:pt x="1380" y="812"/>
                      <a:pt x="996" y="258"/>
                      <a:pt x="357" y="17"/>
                    </a:cubicBezTo>
                    <a:cubicBezTo>
                      <a:pt x="329" y="5"/>
                      <a:pt x="302" y="0"/>
                      <a:pt x="2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86"/>
              <p:cNvSpPr/>
              <p:nvPr/>
            </p:nvSpPr>
            <p:spPr>
              <a:xfrm>
                <a:off x="2133603" y="3704624"/>
                <a:ext cx="63119" cy="88215"/>
              </a:xfrm>
              <a:custGeom>
                <a:rect b="b" l="l" r="r" t="t"/>
                <a:pathLst>
                  <a:path extrusionOk="0" h="3494" w="2500">
                    <a:moveTo>
                      <a:pt x="2240" y="1"/>
                    </a:moveTo>
                    <a:cubicBezTo>
                      <a:pt x="2179" y="1"/>
                      <a:pt x="2119" y="29"/>
                      <a:pt x="2079" y="98"/>
                    </a:cubicBezTo>
                    <a:cubicBezTo>
                      <a:pt x="1942" y="352"/>
                      <a:pt x="1669" y="678"/>
                      <a:pt x="1382" y="1017"/>
                    </a:cubicBezTo>
                    <a:cubicBezTo>
                      <a:pt x="730" y="1773"/>
                      <a:pt x="0" y="2627"/>
                      <a:pt x="274" y="3363"/>
                    </a:cubicBezTo>
                    <a:cubicBezTo>
                      <a:pt x="300" y="3441"/>
                      <a:pt x="372" y="3494"/>
                      <a:pt x="456" y="3494"/>
                    </a:cubicBezTo>
                    <a:cubicBezTo>
                      <a:pt x="476" y="3494"/>
                      <a:pt x="502" y="3487"/>
                      <a:pt x="521" y="3481"/>
                    </a:cubicBezTo>
                    <a:cubicBezTo>
                      <a:pt x="626" y="3441"/>
                      <a:pt x="678" y="3331"/>
                      <a:pt x="639" y="3226"/>
                    </a:cubicBezTo>
                    <a:cubicBezTo>
                      <a:pt x="450" y="2712"/>
                      <a:pt x="1134" y="1910"/>
                      <a:pt x="1682" y="1271"/>
                    </a:cubicBezTo>
                    <a:cubicBezTo>
                      <a:pt x="1981" y="913"/>
                      <a:pt x="2275" y="580"/>
                      <a:pt x="2425" y="287"/>
                    </a:cubicBezTo>
                    <a:cubicBezTo>
                      <a:pt x="2500" y="132"/>
                      <a:pt x="2370" y="1"/>
                      <a:pt x="22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86"/>
              <p:cNvSpPr/>
              <p:nvPr/>
            </p:nvSpPr>
            <p:spPr>
              <a:xfrm>
                <a:off x="2153372" y="3748479"/>
                <a:ext cx="21713" cy="27747"/>
              </a:xfrm>
              <a:custGeom>
                <a:rect b="b" l="l" r="r" t="t"/>
                <a:pathLst>
                  <a:path extrusionOk="0" h="1099" w="860">
                    <a:moveTo>
                      <a:pt x="279" y="1"/>
                    </a:moveTo>
                    <a:cubicBezTo>
                      <a:pt x="117" y="1"/>
                      <a:pt x="1" y="222"/>
                      <a:pt x="156" y="355"/>
                    </a:cubicBezTo>
                    <a:cubicBezTo>
                      <a:pt x="325" y="492"/>
                      <a:pt x="436" y="701"/>
                      <a:pt x="455" y="922"/>
                    </a:cubicBezTo>
                    <a:cubicBezTo>
                      <a:pt x="468" y="1027"/>
                      <a:pt x="553" y="1098"/>
                      <a:pt x="651" y="1098"/>
                    </a:cubicBezTo>
                    <a:lnTo>
                      <a:pt x="670" y="1098"/>
                    </a:lnTo>
                    <a:cubicBezTo>
                      <a:pt x="781" y="1085"/>
                      <a:pt x="859" y="994"/>
                      <a:pt x="846" y="883"/>
                    </a:cubicBezTo>
                    <a:cubicBezTo>
                      <a:pt x="820" y="551"/>
                      <a:pt x="651" y="245"/>
                      <a:pt x="390" y="36"/>
                    </a:cubicBezTo>
                    <a:cubicBezTo>
                      <a:pt x="353" y="11"/>
                      <a:pt x="315" y="1"/>
                      <a:pt x="2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2" name="Google Shape;19722;p86"/>
              <p:cNvSpPr/>
              <p:nvPr/>
            </p:nvSpPr>
            <p:spPr>
              <a:xfrm>
                <a:off x="2147691" y="3883023"/>
                <a:ext cx="38755" cy="52641"/>
              </a:xfrm>
              <a:custGeom>
                <a:rect b="b" l="l" r="r" t="t"/>
                <a:pathLst>
                  <a:path extrusionOk="0" h="2085" w="1535">
                    <a:moveTo>
                      <a:pt x="281" y="1"/>
                    </a:moveTo>
                    <a:cubicBezTo>
                      <a:pt x="130" y="1"/>
                      <a:pt x="0" y="194"/>
                      <a:pt x="139" y="338"/>
                    </a:cubicBezTo>
                    <a:cubicBezTo>
                      <a:pt x="211" y="410"/>
                      <a:pt x="283" y="482"/>
                      <a:pt x="354" y="553"/>
                    </a:cubicBezTo>
                    <a:cubicBezTo>
                      <a:pt x="759" y="951"/>
                      <a:pt x="1137" y="1329"/>
                      <a:pt x="1117" y="1876"/>
                    </a:cubicBezTo>
                    <a:cubicBezTo>
                      <a:pt x="1111" y="1987"/>
                      <a:pt x="1195" y="2078"/>
                      <a:pt x="1306" y="2085"/>
                    </a:cubicBezTo>
                    <a:lnTo>
                      <a:pt x="1313" y="2085"/>
                    </a:lnTo>
                    <a:cubicBezTo>
                      <a:pt x="1417" y="2085"/>
                      <a:pt x="1508" y="2000"/>
                      <a:pt x="1508" y="1896"/>
                    </a:cubicBezTo>
                    <a:cubicBezTo>
                      <a:pt x="1534" y="1166"/>
                      <a:pt x="1078" y="716"/>
                      <a:pt x="635" y="273"/>
                    </a:cubicBezTo>
                    <a:cubicBezTo>
                      <a:pt x="563" y="208"/>
                      <a:pt x="491" y="136"/>
                      <a:pt x="420" y="64"/>
                    </a:cubicBezTo>
                    <a:cubicBezTo>
                      <a:pt x="376" y="20"/>
                      <a:pt x="327" y="1"/>
                      <a:pt x="2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86"/>
              <p:cNvSpPr/>
              <p:nvPr/>
            </p:nvSpPr>
            <p:spPr>
              <a:xfrm>
                <a:off x="1959824" y="3556194"/>
                <a:ext cx="225561" cy="286004"/>
              </a:xfrm>
              <a:custGeom>
                <a:rect b="b" l="l" r="r" t="t"/>
                <a:pathLst>
                  <a:path extrusionOk="0" h="11328" w="8934">
                    <a:moveTo>
                      <a:pt x="5434" y="0"/>
                    </a:moveTo>
                    <a:cubicBezTo>
                      <a:pt x="4897" y="0"/>
                      <a:pt x="4415" y="169"/>
                      <a:pt x="3996" y="509"/>
                    </a:cubicBezTo>
                    <a:cubicBezTo>
                      <a:pt x="2855" y="1415"/>
                      <a:pt x="2386" y="3442"/>
                      <a:pt x="2334" y="5032"/>
                    </a:cubicBezTo>
                    <a:cubicBezTo>
                      <a:pt x="2249" y="7300"/>
                      <a:pt x="1845" y="9190"/>
                      <a:pt x="124" y="10996"/>
                    </a:cubicBezTo>
                    <a:cubicBezTo>
                      <a:pt x="0" y="11119"/>
                      <a:pt x="92" y="11328"/>
                      <a:pt x="268" y="11328"/>
                    </a:cubicBezTo>
                    <a:cubicBezTo>
                      <a:pt x="320" y="11328"/>
                      <a:pt x="372" y="11308"/>
                      <a:pt x="411" y="11269"/>
                    </a:cubicBezTo>
                    <a:cubicBezTo>
                      <a:pt x="2210" y="9366"/>
                      <a:pt x="2640" y="7404"/>
                      <a:pt x="2725" y="5045"/>
                    </a:cubicBezTo>
                    <a:cubicBezTo>
                      <a:pt x="2777" y="3611"/>
                      <a:pt x="3207" y="1643"/>
                      <a:pt x="4243" y="815"/>
                    </a:cubicBezTo>
                    <a:cubicBezTo>
                      <a:pt x="4594" y="534"/>
                      <a:pt x="4997" y="394"/>
                      <a:pt x="5449" y="394"/>
                    </a:cubicBezTo>
                    <a:cubicBezTo>
                      <a:pt x="5594" y="394"/>
                      <a:pt x="5744" y="409"/>
                      <a:pt x="5899" y="437"/>
                    </a:cubicBezTo>
                    <a:cubicBezTo>
                      <a:pt x="6303" y="515"/>
                      <a:pt x="6603" y="743"/>
                      <a:pt x="6909" y="991"/>
                    </a:cubicBezTo>
                    <a:cubicBezTo>
                      <a:pt x="7290" y="1282"/>
                      <a:pt x="7679" y="1585"/>
                      <a:pt x="8254" y="1585"/>
                    </a:cubicBezTo>
                    <a:cubicBezTo>
                      <a:pt x="8388" y="1585"/>
                      <a:pt x="8532" y="1569"/>
                      <a:pt x="8688" y="1532"/>
                    </a:cubicBezTo>
                    <a:cubicBezTo>
                      <a:pt x="8934" y="1478"/>
                      <a:pt x="8877" y="1139"/>
                      <a:pt x="8664" y="1139"/>
                    </a:cubicBezTo>
                    <a:cubicBezTo>
                      <a:pt x="8645" y="1139"/>
                      <a:pt x="8625" y="1142"/>
                      <a:pt x="8604" y="1148"/>
                    </a:cubicBezTo>
                    <a:cubicBezTo>
                      <a:pt x="8482" y="1176"/>
                      <a:pt x="8369" y="1188"/>
                      <a:pt x="8265" y="1188"/>
                    </a:cubicBezTo>
                    <a:cubicBezTo>
                      <a:pt x="7811" y="1188"/>
                      <a:pt x="7500" y="948"/>
                      <a:pt x="7150" y="678"/>
                    </a:cubicBezTo>
                    <a:cubicBezTo>
                      <a:pt x="6837" y="431"/>
                      <a:pt x="6472" y="150"/>
                      <a:pt x="5971" y="53"/>
                    </a:cubicBezTo>
                    <a:cubicBezTo>
                      <a:pt x="5786" y="18"/>
                      <a:pt x="5607" y="0"/>
                      <a:pt x="54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4" name="Google Shape;19724;p86"/>
              <p:cNvSpPr/>
              <p:nvPr/>
            </p:nvSpPr>
            <p:spPr>
              <a:xfrm>
                <a:off x="2112042" y="3663320"/>
                <a:ext cx="78015" cy="446780"/>
              </a:xfrm>
              <a:custGeom>
                <a:rect b="b" l="l" r="r" t="t"/>
                <a:pathLst>
                  <a:path extrusionOk="0" h="17696" w="3090">
                    <a:moveTo>
                      <a:pt x="2666" y="0"/>
                    </a:moveTo>
                    <a:cubicBezTo>
                      <a:pt x="2580" y="0"/>
                      <a:pt x="2494" y="51"/>
                      <a:pt x="2477" y="163"/>
                    </a:cubicBezTo>
                    <a:cubicBezTo>
                      <a:pt x="2301" y="1252"/>
                      <a:pt x="2379" y="2464"/>
                      <a:pt x="2457" y="3631"/>
                    </a:cubicBezTo>
                    <a:cubicBezTo>
                      <a:pt x="2568" y="5416"/>
                      <a:pt x="2685" y="7261"/>
                      <a:pt x="1942" y="8727"/>
                    </a:cubicBezTo>
                    <a:lnTo>
                      <a:pt x="1916" y="8779"/>
                    </a:lnTo>
                    <a:cubicBezTo>
                      <a:pt x="978" y="10630"/>
                      <a:pt x="0" y="12547"/>
                      <a:pt x="430" y="14795"/>
                    </a:cubicBezTo>
                    <a:cubicBezTo>
                      <a:pt x="515" y="15264"/>
                      <a:pt x="789" y="15675"/>
                      <a:pt x="1050" y="16086"/>
                    </a:cubicBezTo>
                    <a:cubicBezTo>
                      <a:pt x="1362" y="16561"/>
                      <a:pt x="1656" y="17018"/>
                      <a:pt x="1604" y="17480"/>
                    </a:cubicBezTo>
                    <a:cubicBezTo>
                      <a:pt x="1591" y="17585"/>
                      <a:pt x="1669" y="17682"/>
                      <a:pt x="1780" y="17695"/>
                    </a:cubicBezTo>
                    <a:lnTo>
                      <a:pt x="1799" y="17695"/>
                    </a:lnTo>
                    <a:cubicBezTo>
                      <a:pt x="1903" y="17695"/>
                      <a:pt x="1988" y="17617"/>
                      <a:pt x="1995" y="17519"/>
                    </a:cubicBezTo>
                    <a:cubicBezTo>
                      <a:pt x="2066" y="16913"/>
                      <a:pt x="1721" y="16379"/>
                      <a:pt x="1382" y="15864"/>
                    </a:cubicBezTo>
                    <a:cubicBezTo>
                      <a:pt x="1141" y="15493"/>
                      <a:pt x="887" y="15108"/>
                      <a:pt x="815" y="14723"/>
                    </a:cubicBezTo>
                    <a:cubicBezTo>
                      <a:pt x="417" y="12605"/>
                      <a:pt x="1317" y="10826"/>
                      <a:pt x="2268" y="8949"/>
                    </a:cubicBezTo>
                    <a:lnTo>
                      <a:pt x="2294" y="8903"/>
                    </a:lnTo>
                    <a:cubicBezTo>
                      <a:pt x="3090" y="7346"/>
                      <a:pt x="2966" y="5442"/>
                      <a:pt x="2848" y="3611"/>
                    </a:cubicBezTo>
                    <a:cubicBezTo>
                      <a:pt x="2770" y="2405"/>
                      <a:pt x="2698" y="1271"/>
                      <a:pt x="2861" y="228"/>
                    </a:cubicBezTo>
                    <a:cubicBezTo>
                      <a:pt x="2887" y="83"/>
                      <a:pt x="2776" y="0"/>
                      <a:pt x="266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5" name="Google Shape;19725;p86"/>
              <p:cNvSpPr/>
              <p:nvPr/>
            </p:nvSpPr>
            <p:spPr>
              <a:xfrm>
                <a:off x="2177786" y="3807407"/>
                <a:ext cx="26257" cy="34791"/>
              </a:xfrm>
              <a:custGeom>
                <a:rect b="b" l="l" r="r" t="t"/>
                <a:pathLst>
                  <a:path extrusionOk="0" h="1378" w="1040">
                    <a:moveTo>
                      <a:pt x="283" y="1"/>
                    </a:moveTo>
                    <a:cubicBezTo>
                      <a:pt x="127" y="1"/>
                      <a:pt x="0" y="210"/>
                      <a:pt x="153" y="348"/>
                    </a:cubicBezTo>
                    <a:cubicBezTo>
                      <a:pt x="414" y="563"/>
                      <a:pt x="583" y="870"/>
                      <a:pt x="635" y="1208"/>
                    </a:cubicBezTo>
                    <a:cubicBezTo>
                      <a:pt x="648" y="1306"/>
                      <a:pt x="727" y="1378"/>
                      <a:pt x="831" y="1378"/>
                    </a:cubicBezTo>
                    <a:lnTo>
                      <a:pt x="857" y="1378"/>
                    </a:lnTo>
                    <a:cubicBezTo>
                      <a:pt x="961" y="1358"/>
                      <a:pt x="1040" y="1261"/>
                      <a:pt x="1027" y="1156"/>
                    </a:cubicBezTo>
                    <a:cubicBezTo>
                      <a:pt x="961" y="726"/>
                      <a:pt x="746" y="335"/>
                      <a:pt x="414" y="55"/>
                    </a:cubicBezTo>
                    <a:cubicBezTo>
                      <a:pt x="371" y="17"/>
                      <a:pt x="326" y="1"/>
                      <a:pt x="2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6" name="Google Shape;19726;p86"/>
              <p:cNvSpPr/>
              <p:nvPr/>
            </p:nvSpPr>
            <p:spPr>
              <a:xfrm>
                <a:off x="2104947" y="4021784"/>
                <a:ext cx="26005" cy="78772"/>
              </a:xfrm>
              <a:custGeom>
                <a:rect b="b" l="l" r="r" t="t"/>
                <a:pathLst>
                  <a:path extrusionOk="0" h="3120" w="1030">
                    <a:moveTo>
                      <a:pt x="768" y="1"/>
                    </a:moveTo>
                    <a:cubicBezTo>
                      <a:pt x="704" y="1"/>
                      <a:pt x="641" y="32"/>
                      <a:pt x="601" y="108"/>
                    </a:cubicBezTo>
                    <a:cubicBezTo>
                      <a:pt x="196" y="877"/>
                      <a:pt x="1" y="1822"/>
                      <a:pt x="34" y="2924"/>
                    </a:cubicBezTo>
                    <a:cubicBezTo>
                      <a:pt x="34" y="3035"/>
                      <a:pt x="125" y="3119"/>
                      <a:pt x="229" y="3119"/>
                    </a:cubicBezTo>
                    <a:lnTo>
                      <a:pt x="236" y="3119"/>
                    </a:lnTo>
                    <a:cubicBezTo>
                      <a:pt x="346" y="3113"/>
                      <a:pt x="431" y="3022"/>
                      <a:pt x="425" y="2917"/>
                    </a:cubicBezTo>
                    <a:cubicBezTo>
                      <a:pt x="399" y="1894"/>
                      <a:pt x="581" y="988"/>
                      <a:pt x="946" y="291"/>
                    </a:cubicBezTo>
                    <a:cubicBezTo>
                      <a:pt x="1030" y="137"/>
                      <a:pt x="899" y="1"/>
                      <a:pt x="7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7" name="Google Shape;19727;p86"/>
              <p:cNvSpPr/>
              <p:nvPr/>
            </p:nvSpPr>
            <p:spPr>
              <a:xfrm>
                <a:off x="2143273" y="3921475"/>
                <a:ext cx="34438" cy="45799"/>
              </a:xfrm>
              <a:custGeom>
                <a:rect b="b" l="l" r="r" t="t"/>
                <a:pathLst>
                  <a:path extrusionOk="0" h="1814" w="1364">
                    <a:moveTo>
                      <a:pt x="284" y="0"/>
                    </a:moveTo>
                    <a:cubicBezTo>
                      <a:pt x="97" y="0"/>
                      <a:pt x="0" y="289"/>
                      <a:pt x="210" y="379"/>
                    </a:cubicBezTo>
                    <a:cubicBezTo>
                      <a:pt x="640" y="568"/>
                      <a:pt x="953" y="1090"/>
                      <a:pt x="966" y="1618"/>
                    </a:cubicBezTo>
                    <a:cubicBezTo>
                      <a:pt x="966" y="1728"/>
                      <a:pt x="1051" y="1813"/>
                      <a:pt x="1162" y="1813"/>
                    </a:cubicBezTo>
                    <a:lnTo>
                      <a:pt x="1168" y="1813"/>
                    </a:lnTo>
                    <a:cubicBezTo>
                      <a:pt x="1279" y="1807"/>
                      <a:pt x="1364" y="1722"/>
                      <a:pt x="1364" y="1611"/>
                    </a:cubicBezTo>
                    <a:cubicBezTo>
                      <a:pt x="1344" y="927"/>
                      <a:pt x="947" y="275"/>
                      <a:pt x="373" y="21"/>
                    </a:cubicBezTo>
                    <a:cubicBezTo>
                      <a:pt x="342" y="7"/>
                      <a:pt x="312" y="0"/>
                      <a:pt x="2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8" name="Google Shape;19728;p86"/>
              <p:cNvSpPr/>
              <p:nvPr/>
            </p:nvSpPr>
            <p:spPr>
              <a:xfrm>
                <a:off x="2065965" y="3199069"/>
                <a:ext cx="117350" cy="370154"/>
              </a:xfrm>
              <a:custGeom>
                <a:rect b="b" l="l" r="r" t="t"/>
                <a:pathLst>
                  <a:path extrusionOk="0" h="14661" w="4648">
                    <a:moveTo>
                      <a:pt x="787" y="1"/>
                    </a:moveTo>
                    <a:cubicBezTo>
                      <a:pt x="713" y="1"/>
                      <a:pt x="640" y="41"/>
                      <a:pt x="606" y="133"/>
                    </a:cubicBezTo>
                    <a:cubicBezTo>
                      <a:pt x="580" y="224"/>
                      <a:pt x="0" y="2310"/>
                      <a:pt x="2099" y="4330"/>
                    </a:cubicBezTo>
                    <a:cubicBezTo>
                      <a:pt x="4061" y="6207"/>
                      <a:pt x="4250" y="8847"/>
                      <a:pt x="4250" y="8860"/>
                    </a:cubicBezTo>
                    <a:lnTo>
                      <a:pt x="4250" y="14465"/>
                    </a:lnTo>
                    <a:cubicBezTo>
                      <a:pt x="4250" y="14576"/>
                      <a:pt x="4341" y="14660"/>
                      <a:pt x="4452" y="14660"/>
                    </a:cubicBezTo>
                    <a:cubicBezTo>
                      <a:pt x="4556" y="14660"/>
                      <a:pt x="4641" y="14576"/>
                      <a:pt x="4647" y="14471"/>
                    </a:cubicBezTo>
                    <a:lnTo>
                      <a:pt x="4647" y="8847"/>
                    </a:lnTo>
                    <a:cubicBezTo>
                      <a:pt x="4641" y="8729"/>
                      <a:pt x="4445" y="6025"/>
                      <a:pt x="2373" y="4043"/>
                    </a:cubicBezTo>
                    <a:cubicBezTo>
                      <a:pt x="457" y="2199"/>
                      <a:pt x="958" y="328"/>
                      <a:pt x="984" y="244"/>
                    </a:cubicBezTo>
                    <a:cubicBezTo>
                      <a:pt x="1016" y="97"/>
                      <a:pt x="901" y="1"/>
                      <a:pt x="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86"/>
              <p:cNvSpPr/>
              <p:nvPr/>
            </p:nvSpPr>
            <p:spPr>
              <a:xfrm>
                <a:off x="2083234" y="3194499"/>
                <a:ext cx="117350" cy="370431"/>
              </a:xfrm>
              <a:custGeom>
                <a:rect b="b" l="l" r="r" t="t"/>
                <a:pathLst>
                  <a:path extrusionOk="0" h="14672" w="4648">
                    <a:moveTo>
                      <a:pt x="789" y="0"/>
                    </a:moveTo>
                    <a:cubicBezTo>
                      <a:pt x="711" y="0"/>
                      <a:pt x="635" y="44"/>
                      <a:pt x="607" y="144"/>
                    </a:cubicBezTo>
                    <a:cubicBezTo>
                      <a:pt x="581" y="236"/>
                      <a:pt x="1" y="2321"/>
                      <a:pt x="2099" y="4335"/>
                    </a:cubicBezTo>
                    <a:cubicBezTo>
                      <a:pt x="4061" y="6212"/>
                      <a:pt x="4250" y="8852"/>
                      <a:pt x="4250" y="8865"/>
                    </a:cubicBezTo>
                    <a:lnTo>
                      <a:pt x="4250" y="14476"/>
                    </a:lnTo>
                    <a:cubicBezTo>
                      <a:pt x="4250" y="14587"/>
                      <a:pt x="4341" y="14672"/>
                      <a:pt x="4452" y="14672"/>
                    </a:cubicBezTo>
                    <a:cubicBezTo>
                      <a:pt x="4556" y="14672"/>
                      <a:pt x="4641" y="14587"/>
                      <a:pt x="4648" y="14483"/>
                    </a:cubicBezTo>
                    <a:lnTo>
                      <a:pt x="4648" y="8858"/>
                    </a:lnTo>
                    <a:cubicBezTo>
                      <a:pt x="4641" y="8741"/>
                      <a:pt x="4446" y="6036"/>
                      <a:pt x="2373" y="4055"/>
                    </a:cubicBezTo>
                    <a:cubicBezTo>
                      <a:pt x="457" y="2210"/>
                      <a:pt x="959" y="340"/>
                      <a:pt x="985" y="255"/>
                    </a:cubicBezTo>
                    <a:cubicBezTo>
                      <a:pt x="1028" y="102"/>
                      <a:pt x="907" y="0"/>
                      <a:pt x="789"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86"/>
              <p:cNvSpPr/>
              <p:nvPr/>
            </p:nvSpPr>
            <p:spPr>
              <a:xfrm>
                <a:off x="2104796" y="3190257"/>
                <a:ext cx="49359" cy="67966"/>
              </a:xfrm>
              <a:custGeom>
                <a:rect b="b" l="l" r="r" t="t"/>
                <a:pathLst>
                  <a:path extrusionOk="0" h="2692" w="1955">
                    <a:moveTo>
                      <a:pt x="1720" y="0"/>
                    </a:moveTo>
                    <a:cubicBezTo>
                      <a:pt x="1638" y="0"/>
                      <a:pt x="1556" y="48"/>
                      <a:pt x="1532" y="156"/>
                    </a:cubicBezTo>
                    <a:cubicBezTo>
                      <a:pt x="1141" y="1811"/>
                      <a:pt x="202" y="2313"/>
                      <a:pt x="189" y="2320"/>
                    </a:cubicBezTo>
                    <a:cubicBezTo>
                      <a:pt x="0" y="2411"/>
                      <a:pt x="72" y="2691"/>
                      <a:pt x="274" y="2691"/>
                    </a:cubicBezTo>
                    <a:cubicBezTo>
                      <a:pt x="307" y="2691"/>
                      <a:pt x="339" y="2685"/>
                      <a:pt x="365" y="2672"/>
                    </a:cubicBezTo>
                    <a:cubicBezTo>
                      <a:pt x="411" y="2646"/>
                      <a:pt x="1473" y="2098"/>
                      <a:pt x="1917" y="247"/>
                    </a:cubicBezTo>
                    <a:cubicBezTo>
                      <a:pt x="1955" y="95"/>
                      <a:pt x="1837" y="0"/>
                      <a:pt x="1720"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86"/>
              <p:cNvSpPr/>
              <p:nvPr/>
            </p:nvSpPr>
            <p:spPr>
              <a:xfrm>
                <a:off x="2024483" y="3177406"/>
                <a:ext cx="70617" cy="87558"/>
              </a:xfrm>
              <a:custGeom>
                <a:rect b="b" l="l" r="r" t="t"/>
                <a:pathLst>
                  <a:path extrusionOk="0" h="3468" w="2797">
                    <a:moveTo>
                      <a:pt x="828" y="0"/>
                    </a:moveTo>
                    <a:cubicBezTo>
                      <a:pt x="738" y="0"/>
                      <a:pt x="660" y="56"/>
                      <a:pt x="633" y="143"/>
                    </a:cubicBezTo>
                    <a:cubicBezTo>
                      <a:pt x="1" y="2412"/>
                      <a:pt x="2425" y="3441"/>
                      <a:pt x="2445" y="3448"/>
                    </a:cubicBezTo>
                    <a:cubicBezTo>
                      <a:pt x="2471" y="3461"/>
                      <a:pt x="2497" y="3461"/>
                      <a:pt x="2523" y="3461"/>
                    </a:cubicBezTo>
                    <a:lnTo>
                      <a:pt x="2523" y="3467"/>
                    </a:lnTo>
                    <a:cubicBezTo>
                      <a:pt x="2738" y="3467"/>
                      <a:pt x="2797" y="3168"/>
                      <a:pt x="2601" y="3083"/>
                    </a:cubicBezTo>
                    <a:cubicBezTo>
                      <a:pt x="2510" y="3050"/>
                      <a:pt x="477" y="2177"/>
                      <a:pt x="1011" y="254"/>
                    </a:cubicBezTo>
                    <a:cubicBezTo>
                      <a:pt x="1044" y="143"/>
                      <a:pt x="985" y="39"/>
                      <a:pt x="881" y="7"/>
                    </a:cubicBezTo>
                    <a:cubicBezTo>
                      <a:pt x="863" y="2"/>
                      <a:pt x="846" y="0"/>
                      <a:pt x="8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86"/>
              <p:cNvSpPr/>
              <p:nvPr/>
            </p:nvSpPr>
            <p:spPr>
              <a:xfrm>
                <a:off x="2211921" y="3198816"/>
                <a:ext cx="117174" cy="370406"/>
              </a:xfrm>
              <a:custGeom>
                <a:rect b="b" l="l" r="r" t="t"/>
                <a:pathLst>
                  <a:path extrusionOk="0" h="14671" w="4641">
                    <a:moveTo>
                      <a:pt x="3854" y="1"/>
                    </a:moveTo>
                    <a:cubicBezTo>
                      <a:pt x="3734" y="1"/>
                      <a:pt x="3612" y="103"/>
                      <a:pt x="3663" y="260"/>
                    </a:cubicBezTo>
                    <a:cubicBezTo>
                      <a:pt x="3663" y="280"/>
                      <a:pt x="4198" y="2202"/>
                      <a:pt x="2262" y="4053"/>
                    </a:cubicBezTo>
                    <a:cubicBezTo>
                      <a:pt x="196" y="6041"/>
                      <a:pt x="13" y="8746"/>
                      <a:pt x="7" y="8870"/>
                    </a:cubicBezTo>
                    <a:lnTo>
                      <a:pt x="7" y="14475"/>
                    </a:lnTo>
                    <a:cubicBezTo>
                      <a:pt x="0" y="14586"/>
                      <a:pt x="92" y="14670"/>
                      <a:pt x="196" y="14670"/>
                    </a:cubicBezTo>
                    <a:cubicBezTo>
                      <a:pt x="307" y="14670"/>
                      <a:pt x="398" y="14586"/>
                      <a:pt x="398" y="14475"/>
                    </a:cubicBezTo>
                    <a:lnTo>
                      <a:pt x="398" y="8883"/>
                    </a:lnTo>
                    <a:cubicBezTo>
                      <a:pt x="398" y="8857"/>
                      <a:pt x="580" y="6211"/>
                      <a:pt x="2536" y="4340"/>
                    </a:cubicBezTo>
                    <a:cubicBezTo>
                      <a:pt x="4641" y="2326"/>
                      <a:pt x="4061" y="234"/>
                      <a:pt x="4041" y="149"/>
                    </a:cubicBezTo>
                    <a:cubicBezTo>
                      <a:pt x="4013" y="45"/>
                      <a:pt x="3934" y="1"/>
                      <a:pt x="38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3" name="Google Shape;19733;p86"/>
              <p:cNvSpPr/>
              <p:nvPr/>
            </p:nvSpPr>
            <p:spPr>
              <a:xfrm>
                <a:off x="2194651" y="3194600"/>
                <a:ext cx="117022" cy="370330"/>
              </a:xfrm>
              <a:custGeom>
                <a:rect b="b" l="l" r="r" t="t"/>
                <a:pathLst>
                  <a:path extrusionOk="0" h="14668" w="4635">
                    <a:moveTo>
                      <a:pt x="3857" y="1"/>
                    </a:moveTo>
                    <a:cubicBezTo>
                      <a:pt x="3738" y="1"/>
                      <a:pt x="3617" y="101"/>
                      <a:pt x="3656" y="251"/>
                    </a:cubicBezTo>
                    <a:cubicBezTo>
                      <a:pt x="3682" y="329"/>
                      <a:pt x="4184" y="2206"/>
                      <a:pt x="2262" y="4051"/>
                    </a:cubicBezTo>
                    <a:cubicBezTo>
                      <a:pt x="196" y="6032"/>
                      <a:pt x="7" y="8737"/>
                      <a:pt x="0" y="8861"/>
                    </a:cubicBezTo>
                    <a:lnTo>
                      <a:pt x="0" y="14472"/>
                    </a:lnTo>
                    <a:cubicBezTo>
                      <a:pt x="0" y="14583"/>
                      <a:pt x="91" y="14668"/>
                      <a:pt x="202" y="14668"/>
                    </a:cubicBezTo>
                    <a:cubicBezTo>
                      <a:pt x="306" y="14668"/>
                      <a:pt x="398" y="14583"/>
                      <a:pt x="398" y="14472"/>
                    </a:cubicBezTo>
                    <a:lnTo>
                      <a:pt x="398" y="8874"/>
                    </a:lnTo>
                    <a:cubicBezTo>
                      <a:pt x="398" y="8848"/>
                      <a:pt x="580" y="6208"/>
                      <a:pt x="2535" y="4331"/>
                    </a:cubicBezTo>
                    <a:cubicBezTo>
                      <a:pt x="4634" y="2317"/>
                      <a:pt x="4060" y="232"/>
                      <a:pt x="4041" y="140"/>
                    </a:cubicBezTo>
                    <a:cubicBezTo>
                      <a:pt x="4010" y="43"/>
                      <a:pt x="3934" y="1"/>
                      <a:pt x="3857"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86"/>
              <p:cNvSpPr/>
              <p:nvPr/>
            </p:nvSpPr>
            <p:spPr>
              <a:xfrm>
                <a:off x="2240753" y="3190358"/>
                <a:ext cx="49182" cy="67865"/>
              </a:xfrm>
              <a:custGeom>
                <a:rect b="b" l="l" r="r" t="t"/>
                <a:pathLst>
                  <a:path extrusionOk="0" h="2688" w="1948">
                    <a:moveTo>
                      <a:pt x="230" y="1"/>
                    </a:moveTo>
                    <a:cubicBezTo>
                      <a:pt x="116" y="1"/>
                      <a:pt x="1" y="94"/>
                      <a:pt x="32" y="243"/>
                    </a:cubicBezTo>
                    <a:cubicBezTo>
                      <a:pt x="468" y="2094"/>
                      <a:pt x="1537" y="2642"/>
                      <a:pt x="1583" y="2668"/>
                    </a:cubicBezTo>
                    <a:cubicBezTo>
                      <a:pt x="1609" y="2681"/>
                      <a:pt x="1641" y="2687"/>
                      <a:pt x="1667" y="2687"/>
                    </a:cubicBezTo>
                    <a:lnTo>
                      <a:pt x="1674" y="2687"/>
                    </a:lnTo>
                    <a:cubicBezTo>
                      <a:pt x="1883" y="2687"/>
                      <a:pt x="1948" y="2407"/>
                      <a:pt x="1765" y="2316"/>
                    </a:cubicBezTo>
                    <a:cubicBezTo>
                      <a:pt x="1752" y="2309"/>
                      <a:pt x="814" y="1814"/>
                      <a:pt x="416" y="152"/>
                    </a:cubicBezTo>
                    <a:cubicBezTo>
                      <a:pt x="389" y="47"/>
                      <a:pt x="310" y="1"/>
                      <a:pt x="23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86"/>
              <p:cNvSpPr/>
              <p:nvPr/>
            </p:nvSpPr>
            <p:spPr>
              <a:xfrm>
                <a:off x="2299504" y="3177507"/>
                <a:ext cx="70743" cy="87281"/>
              </a:xfrm>
              <a:custGeom>
                <a:rect b="b" l="l" r="r" t="t"/>
                <a:pathLst>
                  <a:path extrusionOk="0" h="3457" w="2802">
                    <a:moveTo>
                      <a:pt x="1983" y="1"/>
                    </a:moveTo>
                    <a:cubicBezTo>
                      <a:pt x="1866" y="1"/>
                      <a:pt x="1749" y="95"/>
                      <a:pt x="1785" y="244"/>
                    </a:cubicBezTo>
                    <a:cubicBezTo>
                      <a:pt x="2326" y="2173"/>
                      <a:pt x="292" y="3046"/>
                      <a:pt x="201" y="3079"/>
                    </a:cubicBezTo>
                    <a:cubicBezTo>
                      <a:pt x="1" y="3163"/>
                      <a:pt x="56" y="3457"/>
                      <a:pt x="272" y="3457"/>
                    </a:cubicBezTo>
                    <a:cubicBezTo>
                      <a:pt x="274" y="3457"/>
                      <a:pt x="277" y="3457"/>
                      <a:pt x="279" y="3457"/>
                    </a:cubicBezTo>
                    <a:cubicBezTo>
                      <a:pt x="305" y="3457"/>
                      <a:pt x="331" y="3457"/>
                      <a:pt x="351" y="3444"/>
                    </a:cubicBezTo>
                    <a:cubicBezTo>
                      <a:pt x="377" y="3437"/>
                      <a:pt x="2801" y="2408"/>
                      <a:pt x="2169" y="139"/>
                    </a:cubicBezTo>
                    <a:cubicBezTo>
                      <a:pt x="2138" y="43"/>
                      <a:pt x="2060" y="1"/>
                      <a:pt x="19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86"/>
              <p:cNvSpPr/>
              <p:nvPr/>
            </p:nvSpPr>
            <p:spPr>
              <a:xfrm>
                <a:off x="2158118" y="3552180"/>
                <a:ext cx="33099" cy="33983"/>
              </a:xfrm>
              <a:custGeom>
                <a:rect b="b" l="l" r="r" t="t"/>
                <a:pathLst>
                  <a:path extrusionOk="0" h="1346" w="1311">
                    <a:moveTo>
                      <a:pt x="856" y="1"/>
                    </a:moveTo>
                    <a:cubicBezTo>
                      <a:pt x="825" y="1"/>
                      <a:pt x="792" y="8"/>
                      <a:pt x="763" y="23"/>
                    </a:cubicBezTo>
                    <a:lnTo>
                      <a:pt x="756" y="23"/>
                    </a:lnTo>
                    <a:lnTo>
                      <a:pt x="737" y="10"/>
                    </a:lnTo>
                    <a:lnTo>
                      <a:pt x="717" y="10"/>
                    </a:lnTo>
                    <a:cubicBezTo>
                      <a:pt x="639" y="10"/>
                      <a:pt x="209" y="335"/>
                      <a:pt x="209" y="335"/>
                    </a:cubicBezTo>
                    <a:cubicBezTo>
                      <a:pt x="117" y="440"/>
                      <a:pt x="52" y="550"/>
                      <a:pt x="7" y="674"/>
                    </a:cubicBezTo>
                    <a:lnTo>
                      <a:pt x="0" y="700"/>
                    </a:lnTo>
                    <a:lnTo>
                      <a:pt x="0" y="720"/>
                    </a:lnTo>
                    <a:cubicBezTo>
                      <a:pt x="46" y="922"/>
                      <a:pt x="98" y="1111"/>
                      <a:pt x="150" y="1274"/>
                    </a:cubicBezTo>
                    <a:lnTo>
                      <a:pt x="170" y="1320"/>
                    </a:lnTo>
                    <a:lnTo>
                      <a:pt x="222" y="1326"/>
                    </a:lnTo>
                    <a:lnTo>
                      <a:pt x="287" y="1339"/>
                    </a:lnTo>
                    <a:lnTo>
                      <a:pt x="326" y="1346"/>
                    </a:lnTo>
                    <a:lnTo>
                      <a:pt x="359" y="1326"/>
                    </a:lnTo>
                    <a:lnTo>
                      <a:pt x="398" y="1293"/>
                    </a:lnTo>
                    <a:lnTo>
                      <a:pt x="398" y="1254"/>
                    </a:lnTo>
                    <a:cubicBezTo>
                      <a:pt x="424" y="792"/>
                      <a:pt x="678" y="440"/>
                      <a:pt x="1154" y="212"/>
                    </a:cubicBezTo>
                    <a:lnTo>
                      <a:pt x="1310" y="140"/>
                    </a:lnTo>
                    <a:lnTo>
                      <a:pt x="1154" y="62"/>
                    </a:lnTo>
                    <a:cubicBezTo>
                      <a:pt x="1069" y="23"/>
                      <a:pt x="978" y="3"/>
                      <a:pt x="887" y="3"/>
                    </a:cubicBezTo>
                    <a:cubicBezTo>
                      <a:pt x="877" y="1"/>
                      <a:pt x="867" y="1"/>
                      <a:pt x="8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86"/>
              <p:cNvSpPr/>
              <p:nvPr/>
            </p:nvSpPr>
            <p:spPr>
              <a:xfrm>
                <a:off x="2155796" y="3550110"/>
                <a:ext cx="40194" cy="38351"/>
              </a:xfrm>
              <a:custGeom>
                <a:rect b="b" l="l" r="r" t="t"/>
                <a:pathLst>
                  <a:path extrusionOk="0" h="1519" w="1592">
                    <a:moveTo>
                      <a:pt x="979" y="163"/>
                    </a:moveTo>
                    <a:cubicBezTo>
                      <a:pt x="1063" y="163"/>
                      <a:pt x="1141" y="183"/>
                      <a:pt x="1213" y="222"/>
                    </a:cubicBezTo>
                    <a:cubicBezTo>
                      <a:pt x="594" y="515"/>
                      <a:pt x="425" y="971"/>
                      <a:pt x="411" y="1330"/>
                    </a:cubicBezTo>
                    <a:lnTo>
                      <a:pt x="398" y="1343"/>
                    </a:lnTo>
                    <a:lnTo>
                      <a:pt x="320" y="1330"/>
                    </a:lnTo>
                    <a:cubicBezTo>
                      <a:pt x="262" y="1154"/>
                      <a:pt x="216" y="971"/>
                      <a:pt x="177" y="789"/>
                    </a:cubicBezTo>
                    <a:cubicBezTo>
                      <a:pt x="216" y="672"/>
                      <a:pt x="281" y="567"/>
                      <a:pt x="359" y="476"/>
                    </a:cubicBezTo>
                    <a:cubicBezTo>
                      <a:pt x="503" y="365"/>
                      <a:pt x="653" y="268"/>
                      <a:pt x="809" y="176"/>
                    </a:cubicBezTo>
                    <a:cubicBezTo>
                      <a:pt x="822" y="183"/>
                      <a:pt x="835" y="183"/>
                      <a:pt x="842" y="183"/>
                    </a:cubicBezTo>
                    <a:cubicBezTo>
                      <a:pt x="855" y="183"/>
                      <a:pt x="868" y="183"/>
                      <a:pt x="881" y="176"/>
                    </a:cubicBezTo>
                    <a:cubicBezTo>
                      <a:pt x="913" y="170"/>
                      <a:pt x="946" y="163"/>
                      <a:pt x="979" y="163"/>
                    </a:cubicBezTo>
                    <a:close/>
                    <a:moveTo>
                      <a:pt x="979" y="0"/>
                    </a:moveTo>
                    <a:cubicBezTo>
                      <a:pt x="939" y="0"/>
                      <a:pt x="894" y="7"/>
                      <a:pt x="855" y="13"/>
                    </a:cubicBezTo>
                    <a:lnTo>
                      <a:pt x="809" y="13"/>
                    </a:lnTo>
                    <a:cubicBezTo>
                      <a:pt x="757" y="13"/>
                      <a:pt x="731" y="26"/>
                      <a:pt x="483" y="183"/>
                    </a:cubicBezTo>
                    <a:cubicBezTo>
                      <a:pt x="398" y="235"/>
                      <a:pt x="314" y="300"/>
                      <a:pt x="236" y="365"/>
                    </a:cubicBezTo>
                    <a:cubicBezTo>
                      <a:pt x="138" y="476"/>
                      <a:pt x="66" y="593"/>
                      <a:pt x="20" y="730"/>
                    </a:cubicBezTo>
                    <a:lnTo>
                      <a:pt x="1" y="776"/>
                    </a:lnTo>
                    <a:lnTo>
                      <a:pt x="7" y="821"/>
                    </a:lnTo>
                    <a:cubicBezTo>
                      <a:pt x="53" y="1030"/>
                      <a:pt x="105" y="1213"/>
                      <a:pt x="164" y="1382"/>
                    </a:cubicBezTo>
                    <a:lnTo>
                      <a:pt x="196" y="1480"/>
                    </a:lnTo>
                    <a:lnTo>
                      <a:pt x="294" y="1493"/>
                    </a:lnTo>
                    <a:lnTo>
                      <a:pt x="359" y="1506"/>
                    </a:lnTo>
                    <a:lnTo>
                      <a:pt x="431" y="1519"/>
                    </a:lnTo>
                    <a:lnTo>
                      <a:pt x="490" y="1473"/>
                    </a:lnTo>
                    <a:lnTo>
                      <a:pt x="496" y="1467"/>
                    </a:lnTo>
                    <a:lnTo>
                      <a:pt x="561" y="1421"/>
                    </a:lnTo>
                    <a:lnTo>
                      <a:pt x="568" y="1336"/>
                    </a:lnTo>
                    <a:cubicBezTo>
                      <a:pt x="587" y="906"/>
                      <a:pt x="829" y="580"/>
                      <a:pt x="1278" y="365"/>
                    </a:cubicBezTo>
                    <a:lnTo>
                      <a:pt x="1591" y="215"/>
                    </a:lnTo>
                    <a:lnTo>
                      <a:pt x="1278" y="72"/>
                    </a:lnTo>
                    <a:cubicBezTo>
                      <a:pt x="1181" y="26"/>
                      <a:pt x="1083" y="0"/>
                      <a:pt x="979"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86"/>
              <p:cNvSpPr/>
              <p:nvPr/>
            </p:nvSpPr>
            <p:spPr>
              <a:xfrm>
                <a:off x="2202529" y="3560310"/>
                <a:ext cx="27520" cy="26182"/>
              </a:xfrm>
              <a:custGeom>
                <a:rect b="b" l="l" r="r" t="t"/>
                <a:pathLst>
                  <a:path extrusionOk="0" h="1037" w="1090">
                    <a:moveTo>
                      <a:pt x="620" y="0"/>
                    </a:moveTo>
                    <a:lnTo>
                      <a:pt x="379" y="157"/>
                    </a:lnTo>
                    <a:lnTo>
                      <a:pt x="438" y="235"/>
                    </a:lnTo>
                    <a:cubicBezTo>
                      <a:pt x="340" y="274"/>
                      <a:pt x="33" y="424"/>
                      <a:pt x="20" y="633"/>
                    </a:cubicBezTo>
                    <a:cubicBezTo>
                      <a:pt x="1" y="848"/>
                      <a:pt x="196" y="952"/>
                      <a:pt x="366" y="985"/>
                    </a:cubicBezTo>
                    <a:lnTo>
                      <a:pt x="385" y="985"/>
                    </a:lnTo>
                    <a:cubicBezTo>
                      <a:pt x="438" y="978"/>
                      <a:pt x="483" y="978"/>
                      <a:pt x="529" y="978"/>
                    </a:cubicBezTo>
                    <a:cubicBezTo>
                      <a:pt x="627" y="978"/>
                      <a:pt x="724" y="991"/>
                      <a:pt x="822" y="1011"/>
                    </a:cubicBezTo>
                    <a:lnTo>
                      <a:pt x="926" y="1037"/>
                    </a:lnTo>
                    <a:lnTo>
                      <a:pt x="926" y="926"/>
                    </a:lnTo>
                    <a:cubicBezTo>
                      <a:pt x="920" y="782"/>
                      <a:pt x="926" y="587"/>
                      <a:pt x="1031" y="502"/>
                    </a:cubicBezTo>
                    <a:lnTo>
                      <a:pt x="1089" y="450"/>
                    </a:lnTo>
                    <a:lnTo>
                      <a:pt x="939" y="255"/>
                    </a:lnTo>
                    <a:lnTo>
                      <a:pt x="881" y="287"/>
                    </a:lnTo>
                    <a:cubicBezTo>
                      <a:pt x="816" y="320"/>
                      <a:pt x="750" y="359"/>
                      <a:pt x="698" y="404"/>
                    </a:cubicBezTo>
                    <a:cubicBezTo>
                      <a:pt x="698" y="339"/>
                      <a:pt x="718" y="281"/>
                      <a:pt x="744" y="228"/>
                    </a:cubicBezTo>
                    <a:lnTo>
                      <a:pt x="783" y="176"/>
                    </a:lnTo>
                    <a:lnTo>
                      <a:pt x="62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86"/>
              <p:cNvSpPr/>
              <p:nvPr/>
            </p:nvSpPr>
            <p:spPr>
              <a:xfrm>
                <a:off x="2200408" y="3557507"/>
                <a:ext cx="32443" cy="31458"/>
              </a:xfrm>
              <a:custGeom>
                <a:rect b="b" l="l" r="r" t="t"/>
                <a:pathLst>
                  <a:path extrusionOk="0" h="1246" w="1285">
                    <a:moveTo>
                      <a:pt x="691" y="209"/>
                    </a:moveTo>
                    <a:lnTo>
                      <a:pt x="691" y="216"/>
                    </a:lnTo>
                    <a:lnTo>
                      <a:pt x="763" y="287"/>
                    </a:lnTo>
                    <a:cubicBezTo>
                      <a:pt x="711" y="379"/>
                      <a:pt x="691" y="476"/>
                      <a:pt x="698" y="581"/>
                    </a:cubicBezTo>
                    <a:cubicBezTo>
                      <a:pt x="698" y="607"/>
                      <a:pt x="711" y="626"/>
                      <a:pt x="737" y="633"/>
                    </a:cubicBezTo>
                    <a:lnTo>
                      <a:pt x="750" y="633"/>
                    </a:lnTo>
                    <a:cubicBezTo>
                      <a:pt x="769" y="633"/>
                      <a:pt x="789" y="620"/>
                      <a:pt x="795" y="607"/>
                    </a:cubicBezTo>
                    <a:cubicBezTo>
                      <a:pt x="854" y="548"/>
                      <a:pt x="919" y="502"/>
                      <a:pt x="997" y="463"/>
                    </a:cubicBezTo>
                    <a:lnTo>
                      <a:pt x="1063" y="548"/>
                    </a:lnTo>
                    <a:cubicBezTo>
                      <a:pt x="932" y="659"/>
                      <a:pt x="919" y="874"/>
                      <a:pt x="926" y="1043"/>
                    </a:cubicBezTo>
                    <a:cubicBezTo>
                      <a:pt x="821" y="1017"/>
                      <a:pt x="717" y="1004"/>
                      <a:pt x="613" y="1004"/>
                    </a:cubicBezTo>
                    <a:cubicBezTo>
                      <a:pt x="567" y="1004"/>
                      <a:pt x="515" y="1004"/>
                      <a:pt x="463" y="1011"/>
                    </a:cubicBezTo>
                    <a:cubicBezTo>
                      <a:pt x="461" y="1011"/>
                      <a:pt x="458" y="1011"/>
                      <a:pt x="456" y="1011"/>
                    </a:cubicBezTo>
                    <a:cubicBezTo>
                      <a:pt x="396" y="1011"/>
                      <a:pt x="170" y="943"/>
                      <a:pt x="183" y="750"/>
                    </a:cubicBezTo>
                    <a:cubicBezTo>
                      <a:pt x="196" y="581"/>
                      <a:pt x="476" y="444"/>
                      <a:pt x="587" y="411"/>
                    </a:cubicBezTo>
                    <a:cubicBezTo>
                      <a:pt x="600" y="405"/>
                      <a:pt x="613" y="392"/>
                      <a:pt x="619" y="372"/>
                    </a:cubicBezTo>
                    <a:cubicBezTo>
                      <a:pt x="626" y="353"/>
                      <a:pt x="619" y="339"/>
                      <a:pt x="613" y="326"/>
                    </a:cubicBezTo>
                    <a:lnTo>
                      <a:pt x="580" y="281"/>
                    </a:lnTo>
                    <a:lnTo>
                      <a:pt x="691" y="209"/>
                    </a:lnTo>
                    <a:close/>
                    <a:moveTo>
                      <a:pt x="717" y="1"/>
                    </a:moveTo>
                    <a:lnTo>
                      <a:pt x="606" y="72"/>
                    </a:lnTo>
                    <a:lnTo>
                      <a:pt x="495" y="144"/>
                    </a:lnTo>
                    <a:lnTo>
                      <a:pt x="352" y="235"/>
                    </a:lnTo>
                    <a:lnTo>
                      <a:pt x="404" y="307"/>
                    </a:lnTo>
                    <a:cubicBezTo>
                      <a:pt x="254" y="385"/>
                      <a:pt x="39" y="522"/>
                      <a:pt x="20" y="737"/>
                    </a:cubicBezTo>
                    <a:cubicBezTo>
                      <a:pt x="0" y="998"/>
                      <a:pt x="235" y="1135"/>
                      <a:pt x="437" y="1174"/>
                    </a:cubicBezTo>
                    <a:lnTo>
                      <a:pt x="476" y="1174"/>
                    </a:lnTo>
                    <a:cubicBezTo>
                      <a:pt x="522" y="1174"/>
                      <a:pt x="567" y="1167"/>
                      <a:pt x="613" y="1167"/>
                    </a:cubicBezTo>
                    <a:cubicBezTo>
                      <a:pt x="704" y="1167"/>
                      <a:pt x="795" y="1180"/>
                      <a:pt x="887" y="1200"/>
                    </a:cubicBezTo>
                    <a:lnTo>
                      <a:pt x="1095" y="1245"/>
                    </a:lnTo>
                    <a:lnTo>
                      <a:pt x="1089" y="1037"/>
                    </a:lnTo>
                    <a:cubicBezTo>
                      <a:pt x="1089" y="965"/>
                      <a:pt x="1082" y="744"/>
                      <a:pt x="1167" y="672"/>
                    </a:cubicBezTo>
                    <a:lnTo>
                      <a:pt x="1284" y="574"/>
                    </a:lnTo>
                    <a:lnTo>
                      <a:pt x="1186" y="450"/>
                    </a:lnTo>
                    <a:lnTo>
                      <a:pt x="1121" y="366"/>
                    </a:lnTo>
                    <a:lnTo>
                      <a:pt x="1043" y="261"/>
                    </a:lnTo>
                    <a:lnTo>
                      <a:pt x="945" y="313"/>
                    </a:lnTo>
                    <a:lnTo>
                      <a:pt x="971" y="274"/>
                    </a:lnTo>
                    <a:lnTo>
                      <a:pt x="880" y="177"/>
                    </a:lnTo>
                    <a:lnTo>
                      <a:pt x="815" y="105"/>
                    </a:lnTo>
                    <a:lnTo>
                      <a:pt x="7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0" name="Google Shape;19740;p86"/>
              <p:cNvSpPr/>
              <p:nvPr/>
            </p:nvSpPr>
            <p:spPr>
              <a:xfrm>
                <a:off x="2137037" y="3585330"/>
                <a:ext cx="29338" cy="46077"/>
              </a:xfrm>
              <a:custGeom>
                <a:rect b="b" l="l" r="r" t="t"/>
                <a:pathLst>
                  <a:path extrusionOk="0" h="1825" w="1162">
                    <a:moveTo>
                      <a:pt x="900" y="0"/>
                    </a:moveTo>
                    <a:cubicBezTo>
                      <a:pt x="796" y="0"/>
                      <a:pt x="692" y="13"/>
                      <a:pt x="594" y="46"/>
                    </a:cubicBezTo>
                    <a:cubicBezTo>
                      <a:pt x="392" y="111"/>
                      <a:pt x="222" y="261"/>
                      <a:pt x="125" y="450"/>
                    </a:cubicBezTo>
                    <a:cubicBezTo>
                      <a:pt x="1" y="710"/>
                      <a:pt x="7" y="1375"/>
                      <a:pt x="183" y="1662"/>
                    </a:cubicBezTo>
                    <a:cubicBezTo>
                      <a:pt x="229" y="1753"/>
                      <a:pt x="320" y="1818"/>
                      <a:pt x="425" y="1825"/>
                    </a:cubicBezTo>
                    <a:lnTo>
                      <a:pt x="431" y="1818"/>
                    </a:lnTo>
                    <a:cubicBezTo>
                      <a:pt x="457" y="1818"/>
                      <a:pt x="483" y="1818"/>
                      <a:pt x="509" y="1812"/>
                    </a:cubicBezTo>
                    <a:cubicBezTo>
                      <a:pt x="542" y="1799"/>
                      <a:pt x="568" y="1773"/>
                      <a:pt x="587" y="1740"/>
                    </a:cubicBezTo>
                    <a:cubicBezTo>
                      <a:pt x="614" y="1669"/>
                      <a:pt x="614" y="1584"/>
                      <a:pt x="574" y="1512"/>
                    </a:cubicBezTo>
                    <a:cubicBezTo>
                      <a:pt x="568" y="1480"/>
                      <a:pt x="555" y="1440"/>
                      <a:pt x="555" y="1408"/>
                    </a:cubicBezTo>
                    <a:cubicBezTo>
                      <a:pt x="561" y="763"/>
                      <a:pt x="822" y="359"/>
                      <a:pt x="1044" y="143"/>
                    </a:cubicBezTo>
                    <a:lnTo>
                      <a:pt x="1161" y="13"/>
                    </a:lnTo>
                    <a:lnTo>
                      <a:pt x="99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1" name="Google Shape;19741;p86"/>
              <p:cNvSpPr/>
              <p:nvPr/>
            </p:nvSpPr>
            <p:spPr>
              <a:xfrm>
                <a:off x="2134916" y="3583184"/>
                <a:ext cx="36053" cy="50217"/>
              </a:xfrm>
              <a:custGeom>
                <a:rect b="b" l="l" r="r" t="t"/>
                <a:pathLst>
                  <a:path extrusionOk="0" h="1989" w="1428">
                    <a:moveTo>
                      <a:pt x="978" y="0"/>
                    </a:moveTo>
                    <a:cubicBezTo>
                      <a:pt x="978" y="0"/>
                      <a:pt x="979" y="0"/>
                      <a:pt x="980" y="0"/>
                    </a:cubicBezTo>
                    <a:lnTo>
                      <a:pt x="980" y="0"/>
                    </a:lnTo>
                    <a:cubicBezTo>
                      <a:pt x="981" y="0"/>
                      <a:pt x="983" y="0"/>
                      <a:pt x="984" y="0"/>
                    </a:cubicBezTo>
                    <a:close/>
                    <a:moveTo>
                      <a:pt x="984" y="163"/>
                    </a:moveTo>
                    <a:cubicBezTo>
                      <a:pt x="1010" y="163"/>
                      <a:pt x="1036" y="163"/>
                      <a:pt x="1063" y="170"/>
                    </a:cubicBezTo>
                    <a:cubicBezTo>
                      <a:pt x="854" y="378"/>
                      <a:pt x="561" y="795"/>
                      <a:pt x="554" y="1486"/>
                    </a:cubicBezTo>
                    <a:cubicBezTo>
                      <a:pt x="554" y="1597"/>
                      <a:pt x="671" y="1786"/>
                      <a:pt x="567" y="1812"/>
                    </a:cubicBezTo>
                    <a:cubicBezTo>
                      <a:pt x="548" y="1819"/>
                      <a:pt x="528" y="1819"/>
                      <a:pt x="509" y="1825"/>
                    </a:cubicBezTo>
                    <a:cubicBezTo>
                      <a:pt x="176" y="1825"/>
                      <a:pt x="137" y="854"/>
                      <a:pt x="280" y="574"/>
                    </a:cubicBezTo>
                    <a:cubicBezTo>
                      <a:pt x="365" y="398"/>
                      <a:pt x="522" y="268"/>
                      <a:pt x="704" y="202"/>
                    </a:cubicBezTo>
                    <a:cubicBezTo>
                      <a:pt x="795" y="176"/>
                      <a:pt x="887" y="163"/>
                      <a:pt x="984" y="163"/>
                    </a:cubicBezTo>
                    <a:close/>
                    <a:moveTo>
                      <a:pt x="980" y="0"/>
                    </a:moveTo>
                    <a:lnTo>
                      <a:pt x="980" y="0"/>
                    </a:lnTo>
                    <a:cubicBezTo>
                      <a:pt x="864" y="1"/>
                      <a:pt x="755" y="14"/>
                      <a:pt x="652" y="52"/>
                    </a:cubicBezTo>
                    <a:cubicBezTo>
                      <a:pt x="424" y="124"/>
                      <a:pt x="241" y="287"/>
                      <a:pt x="137" y="496"/>
                    </a:cubicBezTo>
                    <a:cubicBezTo>
                      <a:pt x="0" y="776"/>
                      <a:pt x="0" y="1473"/>
                      <a:pt x="196" y="1786"/>
                    </a:cubicBezTo>
                    <a:cubicBezTo>
                      <a:pt x="254" y="1903"/>
                      <a:pt x="378" y="1982"/>
                      <a:pt x="509" y="1988"/>
                    </a:cubicBezTo>
                    <a:cubicBezTo>
                      <a:pt x="541" y="1982"/>
                      <a:pt x="580" y="1982"/>
                      <a:pt x="613" y="1969"/>
                    </a:cubicBezTo>
                    <a:cubicBezTo>
                      <a:pt x="665" y="1956"/>
                      <a:pt x="717" y="1916"/>
                      <a:pt x="743" y="1864"/>
                    </a:cubicBezTo>
                    <a:cubicBezTo>
                      <a:pt x="782" y="1767"/>
                      <a:pt x="782" y="1662"/>
                      <a:pt x="737" y="1571"/>
                    </a:cubicBezTo>
                    <a:cubicBezTo>
                      <a:pt x="730" y="1545"/>
                      <a:pt x="724" y="1519"/>
                      <a:pt x="717" y="1486"/>
                    </a:cubicBezTo>
                    <a:cubicBezTo>
                      <a:pt x="724" y="874"/>
                      <a:pt x="971" y="489"/>
                      <a:pt x="1180" y="281"/>
                    </a:cubicBezTo>
                    <a:lnTo>
                      <a:pt x="1428" y="33"/>
                    </a:lnTo>
                    <a:lnTo>
                      <a:pt x="1076" y="7"/>
                    </a:lnTo>
                    <a:cubicBezTo>
                      <a:pt x="1044" y="7"/>
                      <a:pt x="1012" y="1"/>
                      <a:pt x="98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2" name="Google Shape;19742;p86"/>
              <p:cNvSpPr/>
              <p:nvPr/>
            </p:nvSpPr>
            <p:spPr>
              <a:xfrm>
                <a:off x="2154811" y="3552584"/>
                <a:ext cx="99576" cy="131666"/>
              </a:xfrm>
              <a:custGeom>
                <a:rect b="b" l="l" r="r" t="t"/>
                <a:pathLst>
                  <a:path extrusionOk="0" h="5215" w="3944">
                    <a:moveTo>
                      <a:pt x="2041" y="0"/>
                    </a:moveTo>
                    <a:lnTo>
                      <a:pt x="1989" y="13"/>
                    </a:lnTo>
                    <a:cubicBezTo>
                      <a:pt x="1897" y="33"/>
                      <a:pt x="1813" y="59"/>
                      <a:pt x="1721" y="85"/>
                    </a:cubicBezTo>
                    <a:cubicBezTo>
                      <a:pt x="1259" y="235"/>
                      <a:pt x="705" y="567"/>
                      <a:pt x="692" y="1277"/>
                    </a:cubicBezTo>
                    <a:cubicBezTo>
                      <a:pt x="672" y="1291"/>
                      <a:pt x="27" y="1701"/>
                      <a:pt x="20" y="2711"/>
                    </a:cubicBezTo>
                    <a:cubicBezTo>
                      <a:pt x="14" y="3226"/>
                      <a:pt x="1" y="4438"/>
                      <a:pt x="1747" y="5012"/>
                    </a:cubicBezTo>
                    <a:cubicBezTo>
                      <a:pt x="1956" y="5084"/>
                      <a:pt x="2510" y="5214"/>
                      <a:pt x="2725" y="5214"/>
                    </a:cubicBezTo>
                    <a:cubicBezTo>
                      <a:pt x="2751" y="5214"/>
                      <a:pt x="2777" y="5214"/>
                      <a:pt x="2797" y="5208"/>
                    </a:cubicBezTo>
                    <a:cubicBezTo>
                      <a:pt x="2816" y="5208"/>
                      <a:pt x="2835" y="5209"/>
                      <a:pt x="2854" y="5209"/>
                    </a:cubicBezTo>
                    <a:cubicBezTo>
                      <a:pt x="2990" y="5209"/>
                      <a:pt x="3121" y="5188"/>
                      <a:pt x="3247" y="5142"/>
                    </a:cubicBezTo>
                    <a:cubicBezTo>
                      <a:pt x="3540" y="5058"/>
                      <a:pt x="3892" y="4803"/>
                      <a:pt x="3911" y="4093"/>
                    </a:cubicBezTo>
                    <a:cubicBezTo>
                      <a:pt x="3918" y="3865"/>
                      <a:pt x="3924" y="3565"/>
                      <a:pt x="3911" y="3285"/>
                    </a:cubicBezTo>
                    <a:cubicBezTo>
                      <a:pt x="3944" y="2992"/>
                      <a:pt x="3774" y="2359"/>
                      <a:pt x="3709" y="2229"/>
                    </a:cubicBezTo>
                    <a:cubicBezTo>
                      <a:pt x="3644" y="2060"/>
                      <a:pt x="3540" y="1903"/>
                      <a:pt x="3409" y="1779"/>
                    </a:cubicBezTo>
                    <a:cubicBezTo>
                      <a:pt x="3168" y="1551"/>
                      <a:pt x="2849" y="1440"/>
                      <a:pt x="2425" y="1440"/>
                    </a:cubicBezTo>
                    <a:lnTo>
                      <a:pt x="2282" y="1440"/>
                    </a:lnTo>
                    <a:cubicBezTo>
                      <a:pt x="2256" y="1434"/>
                      <a:pt x="2223" y="1434"/>
                      <a:pt x="2197" y="1434"/>
                    </a:cubicBezTo>
                    <a:lnTo>
                      <a:pt x="2139" y="1434"/>
                    </a:lnTo>
                    <a:cubicBezTo>
                      <a:pt x="2041" y="1408"/>
                      <a:pt x="1702" y="1304"/>
                      <a:pt x="1728" y="991"/>
                    </a:cubicBezTo>
                    <a:cubicBezTo>
                      <a:pt x="1747" y="730"/>
                      <a:pt x="2106" y="548"/>
                      <a:pt x="2256" y="476"/>
                    </a:cubicBezTo>
                    <a:lnTo>
                      <a:pt x="2347" y="437"/>
                    </a:lnTo>
                    <a:lnTo>
                      <a:pt x="204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86"/>
              <p:cNvSpPr/>
              <p:nvPr/>
            </p:nvSpPr>
            <p:spPr>
              <a:xfrm>
                <a:off x="2152842" y="3550110"/>
                <a:ext cx="103540" cy="136109"/>
              </a:xfrm>
              <a:custGeom>
                <a:rect b="b" l="l" r="r" t="t"/>
                <a:pathLst>
                  <a:path extrusionOk="0" h="5391" w="4101">
                    <a:moveTo>
                      <a:pt x="2086" y="189"/>
                    </a:moveTo>
                    <a:lnTo>
                      <a:pt x="2301" y="502"/>
                    </a:lnTo>
                    <a:cubicBezTo>
                      <a:pt x="2125" y="580"/>
                      <a:pt x="1754" y="782"/>
                      <a:pt x="1728" y="1082"/>
                    </a:cubicBezTo>
                    <a:cubicBezTo>
                      <a:pt x="1702" y="1415"/>
                      <a:pt x="2008" y="1571"/>
                      <a:pt x="2217" y="1617"/>
                    </a:cubicBezTo>
                    <a:cubicBezTo>
                      <a:pt x="2236" y="1610"/>
                      <a:pt x="2256" y="1610"/>
                      <a:pt x="2275" y="1610"/>
                    </a:cubicBezTo>
                    <a:cubicBezTo>
                      <a:pt x="2314" y="1610"/>
                      <a:pt x="2347" y="1617"/>
                      <a:pt x="2379" y="1623"/>
                    </a:cubicBezTo>
                    <a:cubicBezTo>
                      <a:pt x="2406" y="1630"/>
                      <a:pt x="2438" y="1636"/>
                      <a:pt x="2464" y="1649"/>
                    </a:cubicBezTo>
                    <a:cubicBezTo>
                      <a:pt x="2458" y="1636"/>
                      <a:pt x="2451" y="1623"/>
                      <a:pt x="2445" y="1617"/>
                    </a:cubicBezTo>
                    <a:lnTo>
                      <a:pt x="2503" y="1617"/>
                    </a:lnTo>
                    <a:cubicBezTo>
                      <a:pt x="2901" y="1617"/>
                      <a:pt x="3207" y="1721"/>
                      <a:pt x="3429" y="1929"/>
                    </a:cubicBezTo>
                    <a:cubicBezTo>
                      <a:pt x="3553" y="2047"/>
                      <a:pt x="3650" y="2190"/>
                      <a:pt x="3716" y="2353"/>
                    </a:cubicBezTo>
                    <a:cubicBezTo>
                      <a:pt x="3748" y="2392"/>
                      <a:pt x="3944" y="3083"/>
                      <a:pt x="3905" y="3376"/>
                    </a:cubicBezTo>
                    <a:cubicBezTo>
                      <a:pt x="3918" y="3637"/>
                      <a:pt x="3918" y="3911"/>
                      <a:pt x="3905" y="4185"/>
                    </a:cubicBezTo>
                    <a:cubicBezTo>
                      <a:pt x="3892" y="4706"/>
                      <a:pt x="3690" y="5045"/>
                      <a:pt x="3298" y="5162"/>
                    </a:cubicBezTo>
                    <a:cubicBezTo>
                      <a:pt x="3176" y="5203"/>
                      <a:pt x="3042" y="5228"/>
                      <a:pt x="2912" y="5228"/>
                    </a:cubicBezTo>
                    <a:cubicBezTo>
                      <a:pt x="2898" y="5228"/>
                      <a:pt x="2883" y="5228"/>
                      <a:pt x="2868" y="5227"/>
                    </a:cubicBezTo>
                    <a:cubicBezTo>
                      <a:pt x="2849" y="5227"/>
                      <a:pt x="2829" y="5234"/>
                      <a:pt x="2803" y="5234"/>
                    </a:cubicBezTo>
                    <a:cubicBezTo>
                      <a:pt x="2601" y="5234"/>
                      <a:pt x="2067" y="5110"/>
                      <a:pt x="1858" y="5038"/>
                    </a:cubicBezTo>
                    <a:cubicBezTo>
                      <a:pt x="164" y="4478"/>
                      <a:pt x="177" y="3311"/>
                      <a:pt x="183" y="2809"/>
                    </a:cubicBezTo>
                    <a:cubicBezTo>
                      <a:pt x="190" y="1845"/>
                      <a:pt x="796" y="1460"/>
                      <a:pt x="822" y="1447"/>
                    </a:cubicBezTo>
                    <a:cubicBezTo>
                      <a:pt x="841" y="1434"/>
                      <a:pt x="854" y="1408"/>
                      <a:pt x="861" y="1382"/>
                    </a:cubicBezTo>
                    <a:cubicBezTo>
                      <a:pt x="874" y="717"/>
                      <a:pt x="1395" y="404"/>
                      <a:pt x="1832" y="261"/>
                    </a:cubicBezTo>
                    <a:cubicBezTo>
                      <a:pt x="1917" y="235"/>
                      <a:pt x="2001" y="209"/>
                      <a:pt x="2086" y="189"/>
                    </a:cubicBezTo>
                    <a:close/>
                    <a:moveTo>
                      <a:pt x="2158" y="0"/>
                    </a:moveTo>
                    <a:lnTo>
                      <a:pt x="2158" y="7"/>
                    </a:lnTo>
                    <a:lnTo>
                      <a:pt x="2054" y="33"/>
                    </a:lnTo>
                    <a:cubicBezTo>
                      <a:pt x="1962" y="52"/>
                      <a:pt x="1871" y="79"/>
                      <a:pt x="1780" y="105"/>
                    </a:cubicBezTo>
                    <a:cubicBezTo>
                      <a:pt x="1109" y="326"/>
                      <a:pt x="724" y="756"/>
                      <a:pt x="698" y="1330"/>
                    </a:cubicBezTo>
                    <a:cubicBezTo>
                      <a:pt x="548" y="1441"/>
                      <a:pt x="27" y="1884"/>
                      <a:pt x="20" y="2803"/>
                    </a:cubicBezTo>
                    <a:cubicBezTo>
                      <a:pt x="14" y="3292"/>
                      <a:pt x="1" y="4595"/>
                      <a:pt x="1806" y="5188"/>
                    </a:cubicBezTo>
                    <a:cubicBezTo>
                      <a:pt x="2021" y="5260"/>
                      <a:pt x="2575" y="5390"/>
                      <a:pt x="2803" y="5390"/>
                    </a:cubicBezTo>
                    <a:cubicBezTo>
                      <a:pt x="2836" y="5390"/>
                      <a:pt x="2862" y="5390"/>
                      <a:pt x="2888" y="5384"/>
                    </a:cubicBezTo>
                    <a:cubicBezTo>
                      <a:pt x="2904" y="5384"/>
                      <a:pt x="2919" y="5385"/>
                      <a:pt x="2935" y="5385"/>
                    </a:cubicBezTo>
                    <a:cubicBezTo>
                      <a:pt x="3076" y="5385"/>
                      <a:pt x="3216" y="5359"/>
                      <a:pt x="3351" y="5312"/>
                    </a:cubicBezTo>
                    <a:cubicBezTo>
                      <a:pt x="3670" y="5214"/>
                      <a:pt x="4055" y="4941"/>
                      <a:pt x="4074" y="4185"/>
                    </a:cubicBezTo>
                    <a:cubicBezTo>
                      <a:pt x="4081" y="3963"/>
                      <a:pt x="4081" y="3663"/>
                      <a:pt x="4074" y="3383"/>
                    </a:cubicBezTo>
                    <a:cubicBezTo>
                      <a:pt x="4100" y="3090"/>
                      <a:pt x="3950" y="2464"/>
                      <a:pt x="3865" y="2288"/>
                    </a:cubicBezTo>
                    <a:cubicBezTo>
                      <a:pt x="3794" y="2105"/>
                      <a:pt x="3676" y="1943"/>
                      <a:pt x="3540" y="1806"/>
                    </a:cubicBezTo>
                    <a:cubicBezTo>
                      <a:pt x="3285" y="1564"/>
                      <a:pt x="2947" y="1447"/>
                      <a:pt x="2503" y="1447"/>
                    </a:cubicBezTo>
                    <a:lnTo>
                      <a:pt x="2366" y="1447"/>
                    </a:lnTo>
                    <a:cubicBezTo>
                      <a:pt x="2340" y="1447"/>
                      <a:pt x="2308" y="1441"/>
                      <a:pt x="2275" y="1441"/>
                    </a:cubicBezTo>
                    <a:lnTo>
                      <a:pt x="2230" y="1441"/>
                    </a:lnTo>
                    <a:cubicBezTo>
                      <a:pt x="2132" y="1421"/>
                      <a:pt x="1871" y="1330"/>
                      <a:pt x="1891" y="1089"/>
                    </a:cubicBezTo>
                    <a:cubicBezTo>
                      <a:pt x="1910" y="867"/>
                      <a:pt x="2262" y="691"/>
                      <a:pt x="2373" y="646"/>
                    </a:cubicBezTo>
                    <a:lnTo>
                      <a:pt x="2549" y="561"/>
                    </a:lnTo>
                    <a:lnTo>
                      <a:pt x="2438" y="398"/>
                    </a:lnTo>
                    <a:lnTo>
                      <a:pt x="2217" y="92"/>
                    </a:lnTo>
                    <a:lnTo>
                      <a:pt x="215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744" name="Google Shape;19744;p86"/>
          <p:cNvGrpSpPr/>
          <p:nvPr/>
        </p:nvGrpSpPr>
        <p:grpSpPr>
          <a:xfrm>
            <a:off x="2942205" y="3064707"/>
            <a:ext cx="550623" cy="1310497"/>
            <a:chOff x="2942205" y="3050537"/>
            <a:chExt cx="550623" cy="1310497"/>
          </a:xfrm>
        </p:grpSpPr>
        <p:sp>
          <p:nvSpPr>
            <p:cNvPr id="19745" name="Google Shape;19745;p86"/>
            <p:cNvSpPr/>
            <p:nvPr/>
          </p:nvSpPr>
          <p:spPr>
            <a:xfrm>
              <a:off x="2991084" y="4311978"/>
              <a:ext cx="453016" cy="49056"/>
            </a:xfrm>
            <a:custGeom>
              <a:rect b="b" l="l" r="r" t="t"/>
              <a:pathLst>
                <a:path extrusionOk="0" h="1943" w="17943">
                  <a:moveTo>
                    <a:pt x="8975" y="0"/>
                  </a:moveTo>
                  <a:cubicBezTo>
                    <a:pt x="4015" y="0"/>
                    <a:pt x="0" y="437"/>
                    <a:pt x="0" y="972"/>
                  </a:cubicBezTo>
                  <a:cubicBezTo>
                    <a:pt x="0" y="1506"/>
                    <a:pt x="4021" y="1943"/>
                    <a:pt x="8975" y="1943"/>
                  </a:cubicBezTo>
                  <a:cubicBezTo>
                    <a:pt x="13928" y="1943"/>
                    <a:pt x="17943" y="1506"/>
                    <a:pt x="17943" y="972"/>
                  </a:cubicBezTo>
                  <a:cubicBezTo>
                    <a:pt x="17943" y="437"/>
                    <a:pt x="13928" y="0"/>
                    <a:pt x="8975"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46" name="Google Shape;19746;p86"/>
            <p:cNvGrpSpPr/>
            <p:nvPr/>
          </p:nvGrpSpPr>
          <p:grpSpPr>
            <a:xfrm>
              <a:off x="2942205" y="3050537"/>
              <a:ext cx="550623" cy="1278079"/>
              <a:chOff x="2942205" y="3050537"/>
              <a:chExt cx="550623" cy="1278079"/>
            </a:xfrm>
          </p:grpSpPr>
          <p:sp>
            <p:nvSpPr>
              <p:cNvPr id="19747" name="Google Shape;19747;p86"/>
              <p:cNvSpPr/>
              <p:nvPr/>
            </p:nvSpPr>
            <p:spPr>
              <a:xfrm>
                <a:off x="2942205" y="3050537"/>
                <a:ext cx="550623" cy="1278079"/>
              </a:xfrm>
              <a:custGeom>
                <a:rect b="b" l="l" r="r" t="t"/>
                <a:pathLst>
                  <a:path extrusionOk="0" h="50622" w="21809">
                    <a:moveTo>
                      <a:pt x="3774" y="7802"/>
                    </a:moveTo>
                    <a:lnTo>
                      <a:pt x="3774" y="7834"/>
                    </a:lnTo>
                    <a:lnTo>
                      <a:pt x="3755" y="7834"/>
                    </a:lnTo>
                    <a:lnTo>
                      <a:pt x="3774" y="7802"/>
                    </a:lnTo>
                    <a:close/>
                    <a:moveTo>
                      <a:pt x="10689" y="0"/>
                    </a:moveTo>
                    <a:cubicBezTo>
                      <a:pt x="6753" y="0"/>
                      <a:pt x="3559" y="3187"/>
                      <a:pt x="3559" y="7130"/>
                    </a:cubicBezTo>
                    <a:cubicBezTo>
                      <a:pt x="3559" y="7365"/>
                      <a:pt x="3572" y="7600"/>
                      <a:pt x="3598" y="7834"/>
                    </a:cubicBezTo>
                    <a:cubicBezTo>
                      <a:pt x="2972" y="7906"/>
                      <a:pt x="2542" y="8512"/>
                      <a:pt x="2699" y="9131"/>
                    </a:cubicBezTo>
                    <a:cubicBezTo>
                      <a:pt x="2821" y="9609"/>
                      <a:pt x="3247" y="9920"/>
                      <a:pt x="3710" y="9920"/>
                    </a:cubicBezTo>
                    <a:cubicBezTo>
                      <a:pt x="3841" y="9920"/>
                      <a:pt x="3976" y="9895"/>
                      <a:pt x="4106" y="9842"/>
                    </a:cubicBezTo>
                    <a:cubicBezTo>
                      <a:pt x="4830" y="12044"/>
                      <a:pt x="6681" y="13804"/>
                      <a:pt x="8747" y="14560"/>
                    </a:cubicBezTo>
                    <a:cubicBezTo>
                      <a:pt x="8793" y="14573"/>
                      <a:pt x="8871" y="14593"/>
                      <a:pt x="8871" y="14606"/>
                    </a:cubicBezTo>
                    <a:lnTo>
                      <a:pt x="8871" y="16620"/>
                    </a:lnTo>
                    <a:lnTo>
                      <a:pt x="5651" y="16620"/>
                    </a:lnTo>
                    <a:cubicBezTo>
                      <a:pt x="5651" y="16620"/>
                      <a:pt x="5645" y="16685"/>
                      <a:pt x="5625" y="16698"/>
                    </a:cubicBezTo>
                    <a:cubicBezTo>
                      <a:pt x="5051" y="16705"/>
                      <a:pt x="4537" y="17076"/>
                      <a:pt x="4361" y="17623"/>
                    </a:cubicBezTo>
                    <a:lnTo>
                      <a:pt x="215" y="33239"/>
                    </a:lnTo>
                    <a:cubicBezTo>
                      <a:pt x="0" y="33872"/>
                      <a:pt x="294" y="34563"/>
                      <a:pt x="900" y="34849"/>
                    </a:cubicBezTo>
                    <a:cubicBezTo>
                      <a:pt x="1081" y="34936"/>
                      <a:pt x="1273" y="34977"/>
                      <a:pt x="1463" y="34977"/>
                    </a:cubicBezTo>
                    <a:cubicBezTo>
                      <a:pt x="1903" y="34977"/>
                      <a:pt x="2329" y="34756"/>
                      <a:pt x="2575" y="34360"/>
                    </a:cubicBezTo>
                    <a:cubicBezTo>
                      <a:pt x="2647" y="34407"/>
                      <a:pt x="2726" y="34429"/>
                      <a:pt x="2804" y="34429"/>
                    </a:cubicBezTo>
                    <a:cubicBezTo>
                      <a:pt x="2987" y="34429"/>
                      <a:pt x="3161" y="34309"/>
                      <a:pt x="3207" y="34113"/>
                    </a:cubicBezTo>
                    <a:lnTo>
                      <a:pt x="3559" y="32536"/>
                    </a:lnTo>
                    <a:cubicBezTo>
                      <a:pt x="3605" y="32340"/>
                      <a:pt x="3481" y="32040"/>
                      <a:pt x="3298" y="31942"/>
                    </a:cubicBezTo>
                    <a:lnTo>
                      <a:pt x="6329" y="20954"/>
                    </a:lnTo>
                    <a:cubicBezTo>
                      <a:pt x="6329" y="22844"/>
                      <a:pt x="6381" y="26507"/>
                      <a:pt x="6453" y="30567"/>
                    </a:cubicBezTo>
                    <a:lnTo>
                      <a:pt x="6401" y="30567"/>
                    </a:lnTo>
                    <a:lnTo>
                      <a:pt x="6466" y="32360"/>
                    </a:lnTo>
                    <a:lnTo>
                      <a:pt x="6485" y="32360"/>
                    </a:lnTo>
                    <a:cubicBezTo>
                      <a:pt x="6622" y="40187"/>
                      <a:pt x="6798" y="48725"/>
                      <a:pt x="6798" y="48725"/>
                    </a:cubicBezTo>
                    <a:cubicBezTo>
                      <a:pt x="6798" y="48725"/>
                      <a:pt x="4517" y="49090"/>
                      <a:pt x="4517" y="50615"/>
                    </a:cubicBezTo>
                    <a:lnTo>
                      <a:pt x="8936" y="50615"/>
                    </a:lnTo>
                    <a:lnTo>
                      <a:pt x="10631" y="33428"/>
                    </a:lnTo>
                    <a:lnTo>
                      <a:pt x="10663" y="33455"/>
                    </a:lnTo>
                    <a:lnTo>
                      <a:pt x="11035" y="33455"/>
                    </a:lnTo>
                    <a:lnTo>
                      <a:pt x="11035" y="33448"/>
                    </a:lnTo>
                    <a:lnTo>
                      <a:pt x="12892" y="50622"/>
                    </a:lnTo>
                    <a:lnTo>
                      <a:pt x="17311" y="50622"/>
                    </a:lnTo>
                    <a:cubicBezTo>
                      <a:pt x="17311" y="49090"/>
                      <a:pt x="15023" y="48732"/>
                      <a:pt x="15023" y="48732"/>
                    </a:cubicBezTo>
                    <a:cubicBezTo>
                      <a:pt x="15023" y="48732"/>
                      <a:pt x="15193" y="40096"/>
                      <a:pt x="15317" y="32216"/>
                    </a:cubicBezTo>
                    <a:cubicBezTo>
                      <a:pt x="15323" y="31897"/>
                      <a:pt x="15356" y="30567"/>
                      <a:pt x="15356" y="30567"/>
                    </a:cubicBezTo>
                    <a:lnTo>
                      <a:pt x="15343" y="30567"/>
                    </a:lnTo>
                    <a:cubicBezTo>
                      <a:pt x="15408" y="26474"/>
                      <a:pt x="15454" y="22779"/>
                      <a:pt x="15454" y="20863"/>
                    </a:cubicBezTo>
                    <a:lnTo>
                      <a:pt x="18510" y="31923"/>
                    </a:lnTo>
                    <a:cubicBezTo>
                      <a:pt x="18302" y="31988"/>
                      <a:pt x="18152" y="32334"/>
                      <a:pt x="18204" y="32542"/>
                    </a:cubicBezTo>
                    <a:lnTo>
                      <a:pt x="18562" y="34113"/>
                    </a:lnTo>
                    <a:cubicBezTo>
                      <a:pt x="18602" y="34305"/>
                      <a:pt x="18769" y="34428"/>
                      <a:pt x="18956" y="34428"/>
                    </a:cubicBezTo>
                    <a:cubicBezTo>
                      <a:pt x="18985" y="34428"/>
                      <a:pt x="19015" y="34425"/>
                      <a:pt x="19045" y="34419"/>
                    </a:cubicBezTo>
                    <a:cubicBezTo>
                      <a:pt x="19110" y="34406"/>
                      <a:pt x="19169" y="34374"/>
                      <a:pt x="19221" y="34328"/>
                    </a:cubicBezTo>
                    <a:cubicBezTo>
                      <a:pt x="19463" y="34743"/>
                      <a:pt x="19902" y="34978"/>
                      <a:pt x="20357" y="34978"/>
                    </a:cubicBezTo>
                    <a:cubicBezTo>
                      <a:pt x="20538" y="34978"/>
                      <a:pt x="20721" y="34940"/>
                      <a:pt x="20896" y="34862"/>
                    </a:cubicBezTo>
                    <a:cubicBezTo>
                      <a:pt x="21508" y="34582"/>
                      <a:pt x="21808" y="33885"/>
                      <a:pt x="21600" y="33246"/>
                    </a:cubicBezTo>
                    <a:lnTo>
                      <a:pt x="17292" y="17663"/>
                    </a:lnTo>
                    <a:cubicBezTo>
                      <a:pt x="17116" y="17141"/>
                      <a:pt x="16653" y="16744"/>
                      <a:pt x="16138" y="16705"/>
                    </a:cubicBezTo>
                    <a:cubicBezTo>
                      <a:pt x="16125" y="16691"/>
                      <a:pt x="16112" y="16626"/>
                      <a:pt x="16112" y="16626"/>
                    </a:cubicBezTo>
                    <a:lnTo>
                      <a:pt x="12612" y="16626"/>
                    </a:lnTo>
                    <a:lnTo>
                      <a:pt x="12612" y="14704"/>
                    </a:lnTo>
                    <a:cubicBezTo>
                      <a:pt x="12612" y="14704"/>
                      <a:pt x="12638" y="14697"/>
                      <a:pt x="12651" y="14691"/>
                    </a:cubicBezTo>
                    <a:cubicBezTo>
                      <a:pt x="12664" y="14691"/>
                      <a:pt x="12684" y="14684"/>
                      <a:pt x="12697" y="14678"/>
                    </a:cubicBezTo>
                    <a:cubicBezTo>
                      <a:pt x="14893" y="14013"/>
                      <a:pt x="16913" y="12201"/>
                      <a:pt x="17689" y="9887"/>
                    </a:cubicBezTo>
                    <a:cubicBezTo>
                      <a:pt x="17774" y="9907"/>
                      <a:pt x="17859" y="9920"/>
                      <a:pt x="17943" y="9920"/>
                    </a:cubicBezTo>
                    <a:cubicBezTo>
                      <a:pt x="17947" y="9920"/>
                      <a:pt x="17952" y="9920"/>
                      <a:pt x="17956" y="9920"/>
                    </a:cubicBezTo>
                    <a:cubicBezTo>
                      <a:pt x="18511" y="9920"/>
                      <a:pt x="18973" y="9485"/>
                      <a:pt x="19006" y="8929"/>
                    </a:cubicBezTo>
                    <a:cubicBezTo>
                      <a:pt x="19032" y="8369"/>
                      <a:pt x="18608" y="7880"/>
                      <a:pt x="18048" y="7834"/>
                    </a:cubicBezTo>
                    <a:lnTo>
                      <a:pt x="18048" y="7828"/>
                    </a:lnTo>
                    <a:cubicBezTo>
                      <a:pt x="18048" y="7815"/>
                      <a:pt x="18041" y="7802"/>
                      <a:pt x="18041" y="7789"/>
                    </a:cubicBezTo>
                    <a:cubicBezTo>
                      <a:pt x="18035" y="6068"/>
                      <a:pt x="17637" y="4295"/>
                      <a:pt x="16685" y="2998"/>
                    </a:cubicBezTo>
                    <a:cubicBezTo>
                      <a:pt x="17656" y="2464"/>
                      <a:pt x="17774" y="1786"/>
                      <a:pt x="18152" y="1147"/>
                    </a:cubicBezTo>
                    <a:lnTo>
                      <a:pt x="18152" y="1147"/>
                    </a:lnTo>
                    <a:cubicBezTo>
                      <a:pt x="17943" y="1170"/>
                      <a:pt x="17732" y="1181"/>
                      <a:pt x="17520" y="1181"/>
                    </a:cubicBezTo>
                    <a:cubicBezTo>
                      <a:pt x="15276" y="1181"/>
                      <a:pt x="12899" y="0"/>
                      <a:pt x="10689"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48" name="Google Shape;19748;p86"/>
              <p:cNvGrpSpPr/>
              <p:nvPr/>
            </p:nvGrpSpPr>
            <p:grpSpPr>
              <a:xfrm>
                <a:off x="2976264" y="3168065"/>
                <a:ext cx="478718" cy="1086021"/>
                <a:chOff x="2976264" y="3168065"/>
                <a:chExt cx="478718" cy="1086021"/>
              </a:xfrm>
            </p:grpSpPr>
            <p:sp>
              <p:nvSpPr>
                <p:cNvPr id="19749" name="Google Shape;19749;p86"/>
                <p:cNvSpPr/>
                <p:nvPr/>
              </p:nvSpPr>
              <p:spPr>
                <a:xfrm>
                  <a:off x="2976264" y="3716491"/>
                  <a:ext cx="68522" cy="119951"/>
                </a:xfrm>
                <a:custGeom>
                  <a:rect b="b" l="l" r="r" t="t"/>
                  <a:pathLst>
                    <a:path extrusionOk="0" h="4751" w="2714">
                      <a:moveTo>
                        <a:pt x="2269" y="1"/>
                      </a:moveTo>
                      <a:cubicBezTo>
                        <a:pt x="2234" y="1"/>
                        <a:pt x="2197" y="6"/>
                        <a:pt x="2158" y="19"/>
                      </a:cubicBezTo>
                      <a:cubicBezTo>
                        <a:pt x="450" y="593"/>
                        <a:pt x="1" y="3161"/>
                        <a:pt x="79" y="4699"/>
                      </a:cubicBezTo>
                      <a:cubicBezTo>
                        <a:pt x="79" y="4731"/>
                        <a:pt x="106" y="4750"/>
                        <a:pt x="132" y="4750"/>
                      </a:cubicBezTo>
                      <a:cubicBezTo>
                        <a:pt x="149" y="4750"/>
                        <a:pt x="166" y="4742"/>
                        <a:pt x="176" y="4725"/>
                      </a:cubicBezTo>
                      <a:cubicBezTo>
                        <a:pt x="535" y="4079"/>
                        <a:pt x="763" y="3402"/>
                        <a:pt x="1024" y="2717"/>
                      </a:cubicBezTo>
                      <a:cubicBezTo>
                        <a:pt x="1369" y="1818"/>
                        <a:pt x="1871" y="1303"/>
                        <a:pt x="2510" y="619"/>
                      </a:cubicBezTo>
                      <a:cubicBezTo>
                        <a:pt x="2713" y="398"/>
                        <a:pt x="2559" y="1"/>
                        <a:pt x="22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86"/>
                <p:cNvSpPr/>
                <p:nvPr/>
              </p:nvSpPr>
              <p:spPr>
                <a:xfrm>
                  <a:off x="3000047" y="3758831"/>
                  <a:ext cx="39588" cy="65871"/>
                </a:xfrm>
                <a:custGeom>
                  <a:rect b="b" l="l" r="r" t="t"/>
                  <a:pathLst>
                    <a:path extrusionOk="0" h="2609" w="1568">
                      <a:moveTo>
                        <a:pt x="1310" y="1"/>
                      </a:moveTo>
                      <a:cubicBezTo>
                        <a:pt x="1276" y="1"/>
                        <a:pt x="1242" y="12"/>
                        <a:pt x="1209" y="37"/>
                      </a:cubicBezTo>
                      <a:cubicBezTo>
                        <a:pt x="883" y="284"/>
                        <a:pt x="720" y="656"/>
                        <a:pt x="564" y="1027"/>
                      </a:cubicBezTo>
                      <a:cubicBezTo>
                        <a:pt x="369" y="1464"/>
                        <a:pt x="186" y="1920"/>
                        <a:pt x="36" y="2376"/>
                      </a:cubicBezTo>
                      <a:cubicBezTo>
                        <a:pt x="0" y="2489"/>
                        <a:pt x="105" y="2609"/>
                        <a:pt x="211" y="2609"/>
                      </a:cubicBezTo>
                      <a:cubicBezTo>
                        <a:pt x="240" y="2609"/>
                        <a:pt x="270" y="2600"/>
                        <a:pt x="297" y="2578"/>
                      </a:cubicBezTo>
                      <a:cubicBezTo>
                        <a:pt x="668" y="2318"/>
                        <a:pt x="962" y="1959"/>
                        <a:pt x="1144" y="1542"/>
                      </a:cubicBezTo>
                      <a:cubicBezTo>
                        <a:pt x="1340" y="1138"/>
                        <a:pt x="1568" y="675"/>
                        <a:pt x="1522" y="219"/>
                      </a:cubicBezTo>
                      <a:cubicBezTo>
                        <a:pt x="1512" y="110"/>
                        <a:pt x="1416" y="1"/>
                        <a:pt x="13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86"/>
                <p:cNvSpPr/>
                <p:nvPr/>
              </p:nvSpPr>
              <p:spPr>
                <a:xfrm>
                  <a:off x="3021684" y="3580659"/>
                  <a:ext cx="59912" cy="110205"/>
                </a:xfrm>
                <a:custGeom>
                  <a:rect b="b" l="l" r="r" t="t"/>
                  <a:pathLst>
                    <a:path extrusionOk="0" h="4365" w="2373">
                      <a:moveTo>
                        <a:pt x="1377" y="0"/>
                      </a:moveTo>
                      <a:cubicBezTo>
                        <a:pt x="925" y="0"/>
                        <a:pt x="616" y="342"/>
                        <a:pt x="509" y="772"/>
                      </a:cubicBezTo>
                      <a:cubicBezTo>
                        <a:pt x="274" y="1743"/>
                        <a:pt x="0" y="2870"/>
                        <a:pt x="20" y="3874"/>
                      </a:cubicBezTo>
                      <a:cubicBezTo>
                        <a:pt x="29" y="4173"/>
                        <a:pt x="324" y="4364"/>
                        <a:pt x="606" y="4364"/>
                      </a:cubicBezTo>
                      <a:cubicBezTo>
                        <a:pt x="730" y="4364"/>
                        <a:pt x="852" y="4327"/>
                        <a:pt x="945" y="4245"/>
                      </a:cubicBezTo>
                      <a:cubicBezTo>
                        <a:pt x="1819" y="3463"/>
                        <a:pt x="2014" y="2088"/>
                        <a:pt x="2262" y="1000"/>
                      </a:cubicBezTo>
                      <a:cubicBezTo>
                        <a:pt x="2373" y="530"/>
                        <a:pt x="1949" y="68"/>
                        <a:pt x="1506" y="9"/>
                      </a:cubicBezTo>
                      <a:cubicBezTo>
                        <a:pt x="1462" y="3"/>
                        <a:pt x="1419" y="0"/>
                        <a:pt x="13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86"/>
                <p:cNvSpPr/>
                <p:nvPr/>
              </p:nvSpPr>
              <p:spPr>
                <a:xfrm>
                  <a:off x="3064554" y="3484820"/>
                  <a:ext cx="76626" cy="82383"/>
                </a:xfrm>
                <a:custGeom>
                  <a:rect b="b" l="l" r="r" t="t"/>
                  <a:pathLst>
                    <a:path extrusionOk="0" h="3263" w="3035">
                      <a:moveTo>
                        <a:pt x="2038" y="1"/>
                      </a:moveTo>
                      <a:cubicBezTo>
                        <a:pt x="1451" y="1"/>
                        <a:pt x="821" y="436"/>
                        <a:pt x="518" y="898"/>
                      </a:cubicBezTo>
                      <a:cubicBezTo>
                        <a:pt x="277" y="1257"/>
                        <a:pt x="290" y="1596"/>
                        <a:pt x="192" y="1993"/>
                      </a:cubicBezTo>
                      <a:cubicBezTo>
                        <a:pt x="108" y="2352"/>
                        <a:pt x="49" y="2717"/>
                        <a:pt x="16" y="3082"/>
                      </a:cubicBezTo>
                      <a:cubicBezTo>
                        <a:pt x="1" y="3196"/>
                        <a:pt x="100" y="3263"/>
                        <a:pt x="199" y="3263"/>
                      </a:cubicBezTo>
                      <a:cubicBezTo>
                        <a:pt x="264" y="3263"/>
                        <a:pt x="329" y="3235"/>
                        <a:pt x="362" y="3173"/>
                      </a:cubicBezTo>
                      <a:cubicBezTo>
                        <a:pt x="486" y="2932"/>
                        <a:pt x="597" y="2684"/>
                        <a:pt x="714" y="2443"/>
                      </a:cubicBezTo>
                      <a:cubicBezTo>
                        <a:pt x="838" y="2182"/>
                        <a:pt x="1027" y="2019"/>
                        <a:pt x="1203" y="1798"/>
                      </a:cubicBezTo>
                      <a:cubicBezTo>
                        <a:pt x="1333" y="1622"/>
                        <a:pt x="1502" y="1485"/>
                        <a:pt x="1705" y="1387"/>
                      </a:cubicBezTo>
                      <a:cubicBezTo>
                        <a:pt x="2030" y="1263"/>
                        <a:pt x="2356" y="1361"/>
                        <a:pt x="2682" y="1165"/>
                      </a:cubicBezTo>
                      <a:cubicBezTo>
                        <a:pt x="2982" y="989"/>
                        <a:pt x="3034" y="572"/>
                        <a:pt x="2793" y="325"/>
                      </a:cubicBezTo>
                      <a:cubicBezTo>
                        <a:pt x="2576" y="95"/>
                        <a:pt x="2311" y="1"/>
                        <a:pt x="203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86"/>
                <p:cNvSpPr/>
                <p:nvPr/>
              </p:nvSpPr>
              <p:spPr>
                <a:xfrm>
                  <a:off x="3110378" y="3514536"/>
                  <a:ext cx="118764" cy="101596"/>
                </a:xfrm>
                <a:custGeom>
                  <a:rect b="b" l="l" r="r" t="t"/>
                  <a:pathLst>
                    <a:path extrusionOk="0" h="4024" w="4704">
                      <a:moveTo>
                        <a:pt x="2490" y="1"/>
                      </a:moveTo>
                      <a:cubicBezTo>
                        <a:pt x="2445" y="1"/>
                        <a:pt x="2399" y="3"/>
                        <a:pt x="2353" y="8"/>
                      </a:cubicBezTo>
                      <a:cubicBezTo>
                        <a:pt x="1473" y="106"/>
                        <a:pt x="574" y="640"/>
                        <a:pt x="385" y="914"/>
                      </a:cubicBezTo>
                      <a:cubicBezTo>
                        <a:pt x="0" y="1468"/>
                        <a:pt x="137" y="2100"/>
                        <a:pt x="391" y="2674"/>
                      </a:cubicBezTo>
                      <a:cubicBezTo>
                        <a:pt x="742" y="3475"/>
                        <a:pt x="1557" y="4023"/>
                        <a:pt x="2372" y="4023"/>
                      </a:cubicBezTo>
                      <a:cubicBezTo>
                        <a:pt x="2783" y="4023"/>
                        <a:pt x="3194" y="3884"/>
                        <a:pt x="3546" y="3567"/>
                      </a:cubicBezTo>
                      <a:cubicBezTo>
                        <a:pt x="4703" y="2523"/>
                        <a:pt x="3958" y="1"/>
                        <a:pt x="249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86"/>
                <p:cNvSpPr/>
                <p:nvPr/>
              </p:nvSpPr>
              <p:spPr>
                <a:xfrm>
                  <a:off x="3162388" y="3474090"/>
                  <a:ext cx="36104" cy="28504"/>
                </a:xfrm>
                <a:custGeom>
                  <a:rect b="b" l="l" r="r" t="t"/>
                  <a:pathLst>
                    <a:path extrusionOk="0" h="1129" w="1430">
                      <a:moveTo>
                        <a:pt x="413" y="0"/>
                      </a:moveTo>
                      <a:cubicBezTo>
                        <a:pt x="204" y="0"/>
                        <a:pt x="1" y="207"/>
                        <a:pt x="52" y="424"/>
                      </a:cubicBezTo>
                      <a:cubicBezTo>
                        <a:pt x="26" y="541"/>
                        <a:pt x="13" y="658"/>
                        <a:pt x="19" y="782"/>
                      </a:cubicBezTo>
                      <a:cubicBezTo>
                        <a:pt x="19" y="919"/>
                        <a:pt x="111" y="1043"/>
                        <a:pt x="241" y="1076"/>
                      </a:cubicBezTo>
                      <a:cubicBezTo>
                        <a:pt x="495" y="1108"/>
                        <a:pt x="749" y="1128"/>
                        <a:pt x="1004" y="1128"/>
                      </a:cubicBezTo>
                      <a:cubicBezTo>
                        <a:pt x="1011" y="1128"/>
                        <a:pt x="1019" y="1128"/>
                        <a:pt x="1026" y="1128"/>
                      </a:cubicBezTo>
                      <a:cubicBezTo>
                        <a:pt x="1322" y="1128"/>
                        <a:pt x="1429" y="751"/>
                        <a:pt x="1245" y="548"/>
                      </a:cubicBezTo>
                      <a:cubicBezTo>
                        <a:pt x="1147" y="437"/>
                        <a:pt x="1036" y="346"/>
                        <a:pt x="912" y="267"/>
                      </a:cubicBezTo>
                      <a:cubicBezTo>
                        <a:pt x="762" y="170"/>
                        <a:pt x="678" y="65"/>
                        <a:pt x="502" y="13"/>
                      </a:cubicBezTo>
                      <a:cubicBezTo>
                        <a:pt x="473" y="4"/>
                        <a:pt x="443" y="0"/>
                        <a:pt x="4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86"/>
                <p:cNvSpPr/>
                <p:nvPr/>
              </p:nvSpPr>
              <p:spPr>
                <a:xfrm>
                  <a:off x="3179001" y="3433012"/>
                  <a:ext cx="38351" cy="58675"/>
                </a:xfrm>
                <a:custGeom>
                  <a:rect b="b" l="l" r="r" t="t"/>
                  <a:pathLst>
                    <a:path extrusionOk="0" h="2324" w="1519">
                      <a:moveTo>
                        <a:pt x="259" y="1"/>
                      </a:moveTo>
                      <a:cubicBezTo>
                        <a:pt x="245" y="1"/>
                        <a:pt x="229" y="9"/>
                        <a:pt x="222" y="24"/>
                      </a:cubicBezTo>
                      <a:lnTo>
                        <a:pt x="222" y="37"/>
                      </a:lnTo>
                      <a:cubicBezTo>
                        <a:pt x="52" y="128"/>
                        <a:pt x="0" y="408"/>
                        <a:pt x="202" y="526"/>
                      </a:cubicBezTo>
                      <a:cubicBezTo>
                        <a:pt x="248" y="1132"/>
                        <a:pt x="541" y="1686"/>
                        <a:pt x="887" y="2201"/>
                      </a:cubicBezTo>
                      <a:cubicBezTo>
                        <a:pt x="941" y="2280"/>
                        <a:pt x="1038" y="2324"/>
                        <a:pt x="1129" y="2324"/>
                      </a:cubicBezTo>
                      <a:cubicBezTo>
                        <a:pt x="1233" y="2324"/>
                        <a:pt x="1332" y="2267"/>
                        <a:pt x="1356" y="2142"/>
                      </a:cubicBezTo>
                      <a:cubicBezTo>
                        <a:pt x="1519" y="1347"/>
                        <a:pt x="1317" y="278"/>
                        <a:pt x="417" y="24"/>
                      </a:cubicBezTo>
                      <a:cubicBezTo>
                        <a:pt x="393" y="16"/>
                        <a:pt x="366" y="10"/>
                        <a:pt x="339" y="10"/>
                      </a:cubicBezTo>
                      <a:cubicBezTo>
                        <a:pt x="322" y="10"/>
                        <a:pt x="304" y="12"/>
                        <a:pt x="287" y="17"/>
                      </a:cubicBezTo>
                      <a:cubicBezTo>
                        <a:pt x="281" y="6"/>
                        <a:pt x="270" y="1"/>
                        <a:pt x="2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6" name="Google Shape;19756;p86"/>
                <p:cNvSpPr/>
                <p:nvPr/>
              </p:nvSpPr>
              <p:spPr>
                <a:xfrm>
                  <a:off x="3156859" y="3628907"/>
                  <a:ext cx="50621" cy="52212"/>
                </a:xfrm>
                <a:custGeom>
                  <a:rect b="b" l="l" r="r" t="t"/>
                  <a:pathLst>
                    <a:path extrusionOk="0" h="2068" w="2005">
                      <a:moveTo>
                        <a:pt x="1455" y="1"/>
                      </a:moveTo>
                      <a:cubicBezTo>
                        <a:pt x="1388" y="1"/>
                        <a:pt x="1321" y="9"/>
                        <a:pt x="1255" y="27"/>
                      </a:cubicBezTo>
                      <a:cubicBezTo>
                        <a:pt x="1131" y="47"/>
                        <a:pt x="1014" y="99"/>
                        <a:pt x="916" y="190"/>
                      </a:cubicBezTo>
                      <a:cubicBezTo>
                        <a:pt x="525" y="464"/>
                        <a:pt x="245" y="985"/>
                        <a:pt x="121" y="1396"/>
                      </a:cubicBezTo>
                      <a:cubicBezTo>
                        <a:pt x="1" y="1784"/>
                        <a:pt x="289" y="2067"/>
                        <a:pt x="658" y="2067"/>
                      </a:cubicBezTo>
                      <a:cubicBezTo>
                        <a:pt x="729" y="2067"/>
                        <a:pt x="803" y="2057"/>
                        <a:pt x="877" y="2035"/>
                      </a:cubicBezTo>
                      <a:cubicBezTo>
                        <a:pt x="1242" y="1924"/>
                        <a:pt x="1555" y="1891"/>
                        <a:pt x="1783" y="1578"/>
                      </a:cubicBezTo>
                      <a:cubicBezTo>
                        <a:pt x="1979" y="1311"/>
                        <a:pt x="2005" y="946"/>
                        <a:pt x="1998" y="633"/>
                      </a:cubicBezTo>
                      <a:cubicBezTo>
                        <a:pt x="1992" y="568"/>
                        <a:pt x="1985" y="510"/>
                        <a:pt x="1966" y="451"/>
                      </a:cubicBezTo>
                      <a:cubicBezTo>
                        <a:pt x="1992" y="262"/>
                        <a:pt x="1874" y="86"/>
                        <a:pt x="1692" y="34"/>
                      </a:cubicBezTo>
                      <a:cubicBezTo>
                        <a:pt x="1614" y="13"/>
                        <a:pt x="1535" y="1"/>
                        <a:pt x="14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86"/>
                <p:cNvSpPr/>
                <p:nvPr/>
              </p:nvSpPr>
              <p:spPr>
                <a:xfrm>
                  <a:off x="3156859" y="3684098"/>
                  <a:ext cx="50621" cy="52288"/>
                </a:xfrm>
                <a:custGeom>
                  <a:rect b="b" l="l" r="r" t="t"/>
                  <a:pathLst>
                    <a:path extrusionOk="0" h="2071" w="2005">
                      <a:moveTo>
                        <a:pt x="1464" y="1"/>
                      </a:moveTo>
                      <a:cubicBezTo>
                        <a:pt x="1394" y="1"/>
                        <a:pt x="1324" y="9"/>
                        <a:pt x="1255" y="25"/>
                      </a:cubicBezTo>
                      <a:cubicBezTo>
                        <a:pt x="1131" y="44"/>
                        <a:pt x="1008" y="103"/>
                        <a:pt x="916" y="188"/>
                      </a:cubicBezTo>
                      <a:cubicBezTo>
                        <a:pt x="525" y="461"/>
                        <a:pt x="245" y="989"/>
                        <a:pt x="121" y="1400"/>
                      </a:cubicBezTo>
                      <a:cubicBezTo>
                        <a:pt x="1" y="1788"/>
                        <a:pt x="289" y="2071"/>
                        <a:pt x="658" y="2071"/>
                      </a:cubicBezTo>
                      <a:cubicBezTo>
                        <a:pt x="729" y="2071"/>
                        <a:pt x="803" y="2061"/>
                        <a:pt x="877" y="2039"/>
                      </a:cubicBezTo>
                      <a:cubicBezTo>
                        <a:pt x="1242" y="1928"/>
                        <a:pt x="1555" y="1895"/>
                        <a:pt x="1783" y="1582"/>
                      </a:cubicBezTo>
                      <a:cubicBezTo>
                        <a:pt x="1979" y="1322"/>
                        <a:pt x="2005" y="950"/>
                        <a:pt x="1998" y="637"/>
                      </a:cubicBezTo>
                      <a:cubicBezTo>
                        <a:pt x="1992" y="572"/>
                        <a:pt x="1985" y="513"/>
                        <a:pt x="1966" y="455"/>
                      </a:cubicBezTo>
                      <a:cubicBezTo>
                        <a:pt x="1992" y="266"/>
                        <a:pt x="1874" y="83"/>
                        <a:pt x="1692" y="31"/>
                      </a:cubicBezTo>
                      <a:cubicBezTo>
                        <a:pt x="1617" y="11"/>
                        <a:pt x="1540" y="1"/>
                        <a:pt x="14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86"/>
                <p:cNvSpPr/>
                <p:nvPr/>
              </p:nvSpPr>
              <p:spPr>
                <a:xfrm>
                  <a:off x="3156859" y="3739491"/>
                  <a:ext cx="50621" cy="52187"/>
                </a:xfrm>
                <a:custGeom>
                  <a:rect b="b" l="l" r="r" t="t"/>
                  <a:pathLst>
                    <a:path extrusionOk="0" h="2067" w="2005">
                      <a:moveTo>
                        <a:pt x="1455" y="1"/>
                      </a:moveTo>
                      <a:cubicBezTo>
                        <a:pt x="1388" y="1"/>
                        <a:pt x="1321" y="9"/>
                        <a:pt x="1255" y="27"/>
                      </a:cubicBezTo>
                      <a:cubicBezTo>
                        <a:pt x="1131" y="47"/>
                        <a:pt x="1014" y="99"/>
                        <a:pt x="916" y="190"/>
                      </a:cubicBezTo>
                      <a:cubicBezTo>
                        <a:pt x="525" y="464"/>
                        <a:pt x="245" y="985"/>
                        <a:pt x="121" y="1402"/>
                      </a:cubicBezTo>
                      <a:cubicBezTo>
                        <a:pt x="1" y="1785"/>
                        <a:pt x="289" y="2067"/>
                        <a:pt x="658" y="2067"/>
                      </a:cubicBezTo>
                      <a:cubicBezTo>
                        <a:pt x="729" y="2067"/>
                        <a:pt x="803" y="2056"/>
                        <a:pt x="877" y="2034"/>
                      </a:cubicBezTo>
                      <a:cubicBezTo>
                        <a:pt x="1242" y="1924"/>
                        <a:pt x="1555" y="1898"/>
                        <a:pt x="1783" y="1585"/>
                      </a:cubicBezTo>
                      <a:cubicBezTo>
                        <a:pt x="1979" y="1318"/>
                        <a:pt x="2005" y="946"/>
                        <a:pt x="1998" y="633"/>
                      </a:cubicBezTo>
                      <a:cubicBezTo>
                        <a:pt x="1992" y="575"/>
                        <a:pt x="1985" y="509"/>
                        <a:pt x="1966" y="451"/>
                      </a:cubicBezTo>
                      <a:cubicBezTo>
                        <a:pt x="1992" y="262"/>
                        <a:pt x="1874" y="86"/>
                        <a:pt x="1692" y="34"/>
                      </a:cubicBezTo>
                      <a:cubicBezTo>
                        <a:pt x="1614" y="12"/>
                        <a:pt x="1535" y="1"/>
                        <a:pt x="14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9" name="Google Shape;19759;p86"/>
                <p:cNvSpPr/>
                <p:nvPr/>
              </p:nvSpPr>
              <p:spPr>
                <a:xfrm>
                  <a:off x="3118129" y="3629437"/>
                  <a:ext cx="32923" cy="44511"/>
                </a:xfrm>
                <a:custGeom>
                  <a:rect b="b" l="l" r="r" t="t"/>
                  <a:pathLst>
                    <a:path extrusionOk="0" h="1763" w="1304">
                      <a:moveTo>
                        <a:pt x="478" y="1"/>
                      </a:moveTo>
                      <a:cubicBezTo>
                        <a:pt x="239" y="1"/>
                        <a:pt x="1" y="207"/>
                        <a:pt x="52" y="528"/>
                      </a:cubicBezTo>
                      <a:cubicBezTo>
                        <a:pt x="117" y="919"/>
                        <a:pt x="208" y="1668"/>
                        <a:pt x="691" y="1753"/>
                      </a:cubicBezTo>
                      <a:cubicBezTo>
                        <a:pt x="726" y="1759"/>
                        <a:pt x="762" y="1763"/>
                        <a:pt x="798" y="1763"/>
                      </a:cubicBezTo>
                      <a:cubicBezTo>
                        <a:pt x="947" y="1763"/>
                        <a:pt x="1093" y="1704"/>
                        <a:pt x="1166" y="1557"/>
                      </a:cubicBezTo>
                      <a:cubicBezTo>
                        <a:pt x="1303" y="1297"/>
                        <a:pt x="1205" y="1056"/>
                        <a:pt x="1082" y="801"/>
                      </a:cubicBezTo>
                      <a:cubicBezTo>
                        <a:pt x="997" y="638"/>
                        <a:pt x="925" y="476"/>
                        <a:pt x="867" y="300"/>
                      </a:cubicBezTo>
                      <a:cubicBezTo>
                        <a:pt x="794" y="91"/>
                        <a:pt x="636" y="1"/>
                        <a:pt x="4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86"/>
                <p:cNvSpPr/>
                <p:nvPr/>
              </p:nvSpPr>
              <p:spPr>
                <a:xfrm>
                  <a:off x="3114872" y="3672282"/>
                  <a:ext cx="31761" cy="47667"/>
                </a:xfrm>
                <a:custGeom>
                  <a:rect b="b" l="l" r="r" t="t"/>
                  <a:pathLst>
                    <a:path extrusionOk="0" h="1888" w="1258">
                      <a:moveTo>
                        <a:pt x="271" y="0"/>
                      </a:moveTo>
                      <a:cubicBezTo>
                        <a:pt x="141" y="0"/>
                        <a:pt x="1" y="104"/>
                        <a:pt x="5" y="251"/>
                      </a:cubicBezTo>
                      <a:cubicBezTo>
                        <a:pt x="5" y="760"/>
                        <a:pt x="50" y="1522"/>
                        <a:pt x="533" y="1822"/>
                      </a:cubicBezTo>
                      <a:cubicBezTo>
                        <a:pt x="606" y="1868"/>
                        <a:pt x="681" y="1888"/>
                        <a:pt x="754" y="1888"/>
                      </a:cubicBezTo>
                      <a:cubicBezTo>
                        <a:pt x="1025" y="1888"/>
                        <a:pt x="1258" y="1607"/>
                        <a:pt x="1191" y="1314"/>
                      </a:cubicBezTo>
                      <a:cubicBezTo>
                        <a:pt x="1132" y="1086"/>
                        <a:pt x="950" y="936"/>
                        <a:pt x="826" y="747"/>
                      </a:cubicBezTo>
                      <a:cubicBezTo>
                        <a:pt x="683" y="551"/>
                        <a:pt x="565" y="343"/>
                        <a:pt x="461" y="121"/>
                      </a:cubicBezTo>
                      <a:cubicBezTo>
                        <a:pt x="422" y="36"/>
                        <a:pt x="349" y="0"/>
                        <a:pt x="2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86"/>
                <p:cNvSpPr/>
                <p:nvPr/>
              </p:nvSpPr>
              <p:spPr>
                <a:xfrm>
                  <a:off x="3107071" y="3719823"/>
                  <a:ext cx="39033" cy="45143"/>
                </a:xfrm>
                <a:custGeom>
                  <a:rect b="b" l="l" r="r" t="t"/>
                  <a:pathLst>
                    <a:path extrusionOk="0" h="1788" w="1546">
                      <a:moveTo>
                        <a:pt x="288" y="1"/>
                      </a:moveTo>
                      <a:cubicBezTo>
                        <a:pt x="192" y="1"/>
                        <a:pt x="103" y="51"/>
                        <a:pt x="86" y="167"/>
                      </a:cubicBezTo>
                      <a:cubicBezTo>
                        <a:pt x="1" y="689"/>
                        <a:pt x="183" y="1119"/>
                        <a:pt x="496" y="1536"/>
                      </a:cubicBezTo>
                      <a:cubicBezTo>
                        <a:pt x="608" y="1688"/>
                        <a:pt x="771" y="1787"/>
                        <a:pt x="944" y="1787"/>
                      </a:cubicBezTo>
                      <a:cubicBezTo>
                        <a:pt x="1024" y="1787"/>
                        <a:pt x="1107" y="1766"/>
                        <a:pt x="1187" y="1718"/>
                      </a:cubicBezTo>
                      <a:cubicBezTo>
                        <a:pt x="1448" y="1562"/>
                        <a:pt x="1546" y="1138"/>
                        <a:pt x="1291" y="923"/>
                      </a:cubicBezTo>
                      <a:cubicBezTo>
                        <a:pt x="992" y="695"/>
                        <a:pt x="731" y="421"/>
                        <a:pt x="509" y="109"/>
                      </a:cubicBezTo>
                      <a:cubicBezTo>
                        <a:pt x="463" y="41"/>
                        <a:pt x="373" y="1"/>
                        <a:pt x="2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86"/>
                <p:cNvSpPr/>
                <p:nvPr/>
              </p:nvSpPr>
              <p:spPr>
                <a:xfrm>
                  <a:off x="3109697" y="3774535"/>
                  <a:ext cx="33933" cy="37619"/>
                </a:xfrm>
                <a:custGeom>
                  <a:rect b="b" l="l" r="r" t="t"/>
                  <a:pathLst>
                    <a:path extrusionOk="0" h="1490" w="1344">
                      <a:moveTo>
                        <a:pt x="201" y="0"/>
                      </a:moveTo>
                      <a:cubicBezTo>
                        <a:pt x="86" y="0"/>
                        <a:pt x="0" y="123"/>
                        <a:pt x="21" y="242"/>
                      </a:cubicBezTo>
                      <a:cubicBezTo>
                        <a:pt x="27" y="288"/>
                        <a:pt x="1" y="392"/>
                        <a:pt x="1" y="464"/>
                      </a:cubicBezTo>
                      <a:cubicBezTo>
                        <a:pt x="14" y="588"/>
                        <a:pt x="40" y="705"/>
                        <a:pt x="86" y="822"/>
                      </a:cubicBezTo>
                      <a:cubicBezTo>
                        <a:pt x="125" y="933"/>
                        <a:pt x="177" y="1037"/>
                        <a:pt x="229" y="1135"/>
                      </a:cubicBezTo>
                      <a:cubicBezTo>
                        <a:pt x="366" y="1363"/>
                        <a:pt x="536" y="1455"/>
                        <a:pt x="790" y="1487"/>
                      </a:cubicBezTo>
                      <a:cubicBezTo>
                        <a:pt x="802" y="1488"/>
                        <a:pt x="813" y="1489"/>
                        <a:pt x="825" y="1489"/>
                      </a:cubicBezTo>
                      <a:cubicBezTo>
                        <a:pt x="996" y="1489"/>
                        <a:pt x="1167" y="1360"/>
                        <a:pt x="1246" y="1220"/>
                      </a:cubicBezTo>
                      <a:cubicBezTo>
                        <a:pt x="1344" y="1057"/>
                        <a:pt x="1344" y="855"/>
                        <a:pt x="1253" y="686"/>
                      </a:cubicBezTo>
                      <a:cubicBezTo>
                        <a:pt x="1187" y="562"/>
                        <a:pt x="1083" y="470"/>
                        <a:pt x="953" y="418"/>
                      </a:cubicBezTo>
                      <a:cubicBezTo>
                        <a:pt x="914" y="399"/>
                        <a:pt x="875" y="373"/>
                        <a:pt x="842" y="353"/>
                      </a:cubicBezTo>
                      <a:cubicBezTo>
                        <a:pt x="842" y="353"/>
                        <a:pt x="769" y="301"/>
                        <a:pt x="770" y="301"/>
                      </a:cubicBezTo>
                      <a:lnTo>
                        <a:pt x="770" y="301"/>
                      </a:lnTo>
                      <a:cubicBezTo>
                        <a:pt x="770" y="301"/>
                        <a:pt x="776" y="304"/>
                        <a:pt x="790" y="314"/>
                      </a:cubicBezTo>
                      <a:cubicBezTo>
                        <a:pt x="705" y="242"/>
                        <a:pt x="614" y="184"/>
                        <a:pt x="523" y="125"/>
                      </a:cubicBezTo>
                      <a:cubicBezTo>
                        <a:pt x="444" y="86"/>
                        <a:pt x="360" y="73"/>
                        <a:pt x="295" y="27"/>
                      </a:cubicBezTo>
                      <a:cubicBezTo>
                        <a:pt x="262" y="8"/>
                        <a:pt x="231" y="0"/>
                        <a:pt x="2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86"/>
                <p:cNvSpPr/>
                <p:nvPr/>
              </p:nvSpPr>
              <p:spPr>
                <a:xfrm>
                  <a:off x="3177688" y="3800363"/>
                  <a:ext cx="78823" cy="63775"/>
                </a:xfrm>
                <a:custGeom>
                  <a:rect b="b" l="l" r="r" t="t"/>
                  <a:pathLst>
                    <a:path extrusionOk="0" h="2526" w="3122">
                      <a:moveTo>
                        <a:pt x="1559" y="0"/>
                      </a:moveTo>
                      <a:cubicBezTo>
                        <a:pt x="1157" y="0"/>
                        <a:pt x="761" y="81"/>
                        <a:pt x="385" y="269"/>
                      </a:cubicBezTo>
                      <a:cubicBezTo>
                        <a:pt x="72" y="432"/>
                        <a:pt x="0" y="764"/>
                        <a:pt x="91" y="1057"/>
                      </a:cubicBezTo>
                      <a:cubicBezTo>
                        <a:pt x="169" y="1742"/>
                        <a:pt x="587" y="2380"/>
                        <a:pt x="1317" y="2504"/>
                      </a:cubicBezTo>
                      <a:cubicBezTo>
                        <a:pt x="1402" y="2519"/>
                        <a:pt x="1484" y="2526"/>
                        <a:pt x="1563" y="2526"/>
                      </a:cubicBezTo>
                      <a:cubicBezTo>
                        <a:pt x="2403" y="2526"/>
                        <a:pt x="2895" y="1739"/>
                        <a:pt x="3050" y="953"/>
                      </a:cubicBezTo>
                      <a:cubicBezTo>
                        <a:pt x="3122" y="608"/>
                        <a:pt x="2959" y="269"/>
                        <a:pt x="2607" y="164"/>
                      </a:cubicBezTo>
                      <a:cubicBezTo>
                        <a:pt x="2261" y="61"/>
                        <a:pt x="1908" y="0"/>
                        <a:pt x="15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86"/>
                <p:cNvSpPr/>
                <p:nvPr/>
              </p:nvSpPr>
              <p:spPr>
                <a:xfrm>
                  <a:off x="3111843" y="3828792"/>
                  <a:ext cx="48500" cy="114649"/>
                </a:xfrm>
                <a:custGeom>
                  <a:rect b="b" l="l" r="r" t="t"/>
                  <a:pathLst>
                    <a:path extrusionOk="0" h="4541" w="1921">
                      <a:moveTo>
                        <a:pt x="1024" y="1"/>
                      </a:moveTo>
                      <a:cubicBezTo>
                        <a:pt x="744" y="1"/>
                        <a:pt x="470" y="146"/>
                        <a:pt x="379" y="492"/>
                      </a:cubicBezTo>
                      <a:cubicBezTo>
                        <a:pt x="40" y="1737"/>
                        <a:pt x="1" y="3236"/>
                        <a:pt x="496" y="4448"/>
                      </a:cubicBezTo>
                      <a:cubicBezTo>
                        <a:pt x="516" y="4510"/>
                        <a:pt x="570" y="4541"/>
                        <a:pt x="623" y="4541"/>
                      </a:cubicBezTo>
                      <a:cubicBezTo>
                        <a:pt x="677" y="4541"/>
                        <a:pt x="731" y="4510"/>
                        <a:pt x="751" y="4448"/>
                      </a:cubicBezTo>
                      <a:cubicBezTo>
                        <a:pt x="1220" y="3307"/>
                        <a:pt x="1265" y="2023"/>
                        <a:pt x="1722" y="863"/>
                      </a:cubicBezTo>
                      <a:cubicBezTo>
                        <a:pt x="1921" y="358"/>
                        <a:pt x="1464" y="1"/>
                        <a:pt x="10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5" name="Google Shape;19765;p86"/>
                <p:cNvSpPr/>
                <p:nvPr/>
              </p:nvSpPr>
              <p:spPr>
                <a:xfrm>
                  <a:off x="3106414" y="3951495"/>
                  <a:ext cx="48526" cy="129141"/>
                </a:xfrm>
                <a:custGeom>
                  <a:rect b="b" l="l" r="r" t="t"/>
                  <a:pathLst>
                    <a:path extrusionOk="0" h="5115" w="1922">
                      <a:moveTo>
                        <a:pt x="1324" y="0"/>
                      </a:moveTo>
                      <a:cubicBezTo>
                        <a:pt x="1159" y="0"/>
                        <a:pt x="988" y="76"/>
                        <a:pt x="868" y="246"/>
                      </a:cubicBezTo>
                      <a:cubicBezTo>
                        <a:pt x="27" y="1439"/>
                        <a:pt x="1" y="3733"/>
                        <a:pt x="803" y="4952"/>
                      </a:cubicBezTo>
                      <a:cubicBezTo>
                        <a:pt x="872" y="5058"/>
                        <a:pt x="999" y="5114"/>
                        <a:pt x="1121" y="5114"/>
                      </a:cubicBezTo>
                      <a:cubicBezTo>
                        <a:pt x="1262" y="5114"/>
                        <a:pt x="1397" y="5038"/>
                        <a:pt x="1428" y="4874"/>
                      </a:cubicBezTo>
                      <a:cubicBezTo>
                        <a:pt x="1546" y="4222"/>
                        <a:pt x="1428" y="3570"/>
                        <a:pt x="1409" y="2912"/>
                      </a:cubicBezTo>
                      <a:cubicBezTo>
                        <a:pt x="1389" y="2104"/>
                        <a:pt x="1669" y="1419"/>
                        <a:pt x="1832" y="657"/>
                      </a:cubicBezTo>
                      <a:cubicBezTo>
                        <a:pt x="1921" y="262"/>
                        <a:pt x="1632" y="0"/>
                        <a:pt x="13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6" name="Google Shape;19766;p86"/>
                <p:cNvSpPr/>
                <p:nvPr/>
              </p:nvSpPr>
              <p:spPr>
                <a:xfrm>
                  <a:off x="3155344" y="3867471"/>
                  <a:ext cx="47869" cy="172491"/>
                </a:xfrm>
                <a:custGeom>
                  <a:rect b="b" l="l" r="r" t="t"/>
                  <a:pathLst>
                    <a:path extrusionOk="0" h="6832" w="1896">
                      <a:moveTo>
                        <a:pt x="944" y="1"/>
                      </a:moveTo>
                      <a:cubicBezTo>
                        <a:pt x="580" y="1"/>
                        <a:pt x="217" y="240"/>
                        <a:pt x="201" y="720"/>
                      </a:cubicBezTo>
                      <a:cubicBezTo>
                        <a:pt x="149" y="2655"/>
                        <a:pt x="214" y="4545"/>
                        <a:pt x="18" y="6481"/>
                      </a:cubicBezTo>
                      <a:cubicBezTo>
                        <a:pt x="0" y="6682"/>
                        <a:pt x="200" y="6831"/>
                        <a:pt x="387" y="6831"/>
                      </a:cubicBezTo>
                      <a:cubicBezTo>
                        <a:pt x="472" y="6831"/>
                        <a:pt x="554" y="6800"/>
                        <a:pt x="611" y="6729"/>
                      </a:cubicBezTo>
                      <a:cubicBezTo>
                        <a:pt x="1895" y="5132"/>
                        <a:pt x="1752" y="2649"/>
                        <a:pt x="1687" y="720"/>
                      </a:cubicBezTo>
                      <a:cubicBezTo>
                        <a:pt x="1670" y="240"/>
                        <a:pt x="1307" y="1"/>
                        <a:pt x="9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7" name="Google Shape;19767;p86"/>
                <p:cNvSpPr/>
                <p:nvPr/>
              </p:nvSpPr>
              <p:spPr>
                <a:xfrm>
                  <a:off x="3386283" y="3720783"/>
                  <a:ext cx="68698" cy="119926"/>
                </a:xfrm>
                <a:custGeom>
                  <a:rect b="b" l="l" r="r" t="t"/>
                  <a:pathLst>
                    <a:path extrusionOk="0" h="4750" w="2721">
                      <a:moveTo>
                        <a:pt x="445" y="0"/>
                      </a:moveTo>
                      <a:cubicBezTo>
                        <a:pt x="155" y="0"/>
                        <a:pt x="1" y="397"/>
                        <a:pt x="204" y="618"/>
                      </a:cubicBezTo>
                      <a:cubicBezTo>
                        <a:pt x="850" y="1302"/>
                        <a:pt x="1345" y="1817"/>
                        <a:pt x="1690" y="2723"/>
                      </a:cubicBezTo>
                      <a:cubicBezTo>
                        <a:pt x="1958" y="3408"/>
                        <a:pt x="2186" y="4085"/>
                        <a:pt x="2538" y="4724"/>
                      </a:cubicBezTo>
                      <a:cubicBezTo>
                        <a:pt x="2550" y="4742"/>
                        <a:pt x="2569" y="4750"/>
                        <a:pt x="2587" y="4750"/>
                      </a:cubicBezTo>
                      <a:cubicBezTo>
                        <a:pt x="2615" y="4750"/>
                        <a:pt x="2642" y="4730"/>
                        <a:pt x="2642" y="4698"/>
                      </a:cubicBezTo>
                      <a:cubicBezTo>
                        <a:pt x="2720" y="3160"/>
                        <a:pt x="2270" y="592"/>
                        <a:pt x="556" y="19"/>
                      </a:cubicBezTo>
                      <a:cubicBezTo>
                        <a:pt x="518" y="6"/>
                        <a:pt x="480" y="0"/>
                        <a:pt x="4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86"/>
                <p:cNvSpPr/>
                <p:nvPr/>
              </p:nvSpPr>
              <p:spPr>
                <a:xfrm>
                  <a:off x="3391585" y="3763148"/>
                  <a:ext cx="39487" cy="65845"/>
                </a:xfrm>
                <a:custGeom>
                  <a:rect b="b" l="l" r="r" t="t"/>
                  <a:pathLst>
                    <a:path extrusionOk="0" h="2608" w="1564">
                      <a:moveTo>
                        <a:pt x="259" y="0"/>
                      </a:moveTo>
                      <a:cubicBezTo>
                        <a:pt x="151" y="0"/>
                        <a:pt x="56" y="113"/>
                        <a:pt x="46" y="218"/>
                      </a:cubicBezTo>
                      <a:cubicBezTo>
                        <a:pt x="1" y="674"/>
                        <a:pt x="229" y="1137"/>
                        <a:pt x="418" y="1541"/>
                      </a:cubicBezTo>
                      <a:cubicBezTo>
                        <a:pt x="607" y="1958"/>
                        <a:pt x="900" y="2316"/>
                        <a:pt x="1265" y="2577"/>
                      </a:cubicBezTo>
                      <a:cubicBezTo>
                        <a:pt x="1294" y="2598"/>
                        <a:pt x="1324" y="2607"/>
                        <a:pt x="1354" y="2607"/>
                      </a:cubicBezTo>
                      <a:cubicBezTo>
                        <a:pt x="1462" y="2607"/>
                        <a:pt x="1563" y="2487"/>
                        <a:pt x="1533" y="2375"/>
                      </a:cubicBezTo>
                      <a:cubicBezTo>
                        <a:pt x="1376" y="1919"/>
                        <a:pt x="1200" y="1462"/>
                        <a:pt x="998" y="1026"/>
                      </a:cubicBezTo>
                      <a:cubicBezTo>
                        <a:pt x="842" y="654"/>
                        <a:pt x="685" y="283"/>
                        <a:pt x="359" y="35"/>
                      </a:cubicBezTo>
                      <a:cubicBezTo>
                        <a:pt x="326" y="11"/>
                        <a:pt x="292" y="0"/>
                        <a:pt x="2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86"/>
                <p:cNvSpPr/>
                <p:nvPr/>
              </p:nvSpPr>
              <p:spPr>
                <a:xfrm>
                  <a:off x="3350457" y="3580558"/>
                  <a:ext cx="58599" cy="110609"/>
                </a:xfrm>
                <a:custGeom>
                  <a:rect b="b" l="l" r="r" t="t"/>
                  <a:pathLst>
                    <a:path extrusionOk="0" h="4381" w="2321">
                      <a:moveTo>
                        <a:pt x="993" y="0"/>
                      </a:moveTo>
                      <a:cubicBezTo>
                        <a:pt x="958" y="0"/>
                        <a:pt x="923" y="2"/>
                        <a:pt x="887" y="7"/>
                      </a:cubicBezTo>
                      <a:cubicBezTo>
                        <a:pt x="437" y="52"/>
                        <a:pt x="0" y="502"/>
                        <a:pt x="98" y="978"/>
                      </a:cubicBezTo>
                      <a:cubicBezTo>
                        <a:pt x="320" y="2073"/>
                        <a:pt x="489" y="3454"/>
                        <a:pt x="1343" y="4249"/>
                      </a:cubicBezTo>
                      <a:cubicBezTo>
                        <a:pt x="1437" y="4339"/>
                        <a:pt x="1565" y="4380"/>
                        <a:pt x="1695" y="4380"/>
                      </a:cubicBezTo>
                      <a:cubicBezTo>
                        <a:pt x="1972" y="4380"/>
                        <a:pt x="2262" y="4196"/>
                        <a:pt x="2275" y="3904"/>
                      </a:cubicBezTo>
                      <a:cubicBezTo>
                        <a:pt x="2321" y="2900"/>
                        <a:pt x="2080" y="1766"/>
                        <a:pt x="1865" y="789"/>
                      </a:cubicBezTo>
                      <a:cubicBezTo>
                        <a:pt x="1761" y="352"/>
                        <a:pt x="1450" y="0"/>
                        <a:pt x="9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86"/>
                <p:cNvSpPr/>
                <p:nvPr/>
              </p:nvSpPr>
              <p:spPr>
                <a:xfrm>
                  <a:off x="3289913" y="3480452"/>
                  <a:ext cx="76500" cy="82433"/>
                </a:xfrm>
                <a:custGeom>
                  <a:rect b="b" l="l" r="r" t="t"/>
                  <a:pathLst>
                    <a:path extrusionOk="0" h="3265" w="3030">
                      <a:moveTo>
                        <a:pt x="996" y="0"/>
                      </a:moveTo>
                      <a:cubicBezTo>
                        <a:pt x="722" y="0"/>
                        <a:pt x="458" y="94"/>
                        <a:pt x="241" y="322"/>
                      </a:cubicBezTo>
                      <a:cubicBezTo>
                        <a:pt x="0" y="576"/>
                        <a:pt x="52" y="987"/>
                        <a:pt x="352" y="1169"/>
                      </a:cubicBezTo>
                      <a:cubicBezTo>
                        <a:pt x="678" y="1358"/>
                        <a:pt x="1004" y="1260"/>
                        <a:pt x="1330" y="1391"/>
                      </a:cubicBezTo>
                      <a:cubicBezTo>
                        <a:pt x="1525" y="1482"/>
                        <a:pt x="1701" y="1619"/>
                        <a:pt x="1831" y="1795"/>
                      </a:cubicBezTo>
                      <a:cubicBezTo>
                        <a:pt x="2007" y="2016"/>
                        <a:pt x="2190" y="2186"/>
                        <a:pt x="2320" y="2440"/>
                      </a:cubicBezTo>
                      <a:cubicBezTo>
                        <a:pt x="2438" y="2688"/>
                        <a:pt x="2548" y="2929"/>
                        <a:pt x="2672" y="3176"/>
                      </a:cubicBezTo>
                      <a:cubicBezTo>
                        <a:pt x="2705" y="3237"/>
                        <a:pt x="2767" y="3264"/>
                        <a:pt x="2829" y="3264"/>
                      </a:cubicBezTo>
                      <a:cubicBezTo>
                        <a:pt x="2929" y="3264"/>
                        <a:pt x="3030" y="3195"/>
                        <a:pt x="3018" y="3079"/>
                      </a:cubicBezTo>
                      <a:cubicBezTo>
                        <a:pt x="2985" y="2714"/>
                        <a:pt x="2920" y="2349"/>
                        <a:pt x="2842" y="1990"/>
                      </a:cubicBezTo>
                      <a:cubicBezTo>
                        <a:pt x="2744" y="1599"/>
                        <a:pt x="2757" y="1260"/>
                        <a:pt x="2516" y="895"/>
                      </a:cubicBezTo>
                      <a:cubicBezTo>
                        <a:pt x="2213" y="433"/>
                        <a:pt x="1583" y="0"/>
                        <a:pt x="9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86"/>
                <p:cNvSpPr/>
                <p:nvPr/>
              </p:nvSpPr>
              <p:spPr>
                <a:xfrm>
                  <a:off x="3208515" y="3517843"/>
                  <a:ext cx="116467" cy="99551"/>
                </a:xfrm>
                <a:custGeom>
                  <a:rect b="b" l="l" r="r" t="t"/>
                  <a:pathLst>
                    <a:path extrusionOk="0" h="3943" w="4613">
                      <a:moveTo>
                        <a:pt x="2163" y="0"/>
                      </a:moveTo>
                      <a:cubicBezTo>
                        <a:pt x="732" y="0"/>
                        <a:pt x="1" y="2470"/>
                        <a:pt x="1132" y="3494"/>
                      </a:cubicBezTo>
                      <a:cubicBezTo>
                        <a:pt x="1478" y="3806"/>
                        <a:pt x="1883" y="3943"/>
                        <a:pt x="2287" y="3943"/>
                      </a:cubicBezTo>
                      <a:cubicBezTo>
                        <a:pt x="3085" y="3943"/>
                        <a:pt x="3882" y="3408"/>
                        <a:pt x="4228" y="2621"/>
                      </a:cubicBezTo>
                      <a:cubicBezTo>
                        <a:pt x="4469" y="2060"/>
                        <a:pt x="4612" y="1435"/>
                        <a:pt x="4234" y="887"/>
                      </a:cubicBezTo>
                      <a:cubicBezTo>
                        <a:pt x="4052" y="620"/>
                        <a:pt x="3165" y="92"/>
                        <a:pt x="2299" y="7"/>
                      </a:cubicBezTo>
                      <a:cubicBezTo>
                        <a:pt x="2253" y="2"/>
                        <a:pt x="2207" y="0"/>
                        <a:pt x="21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86"/>
                <p:cNvSpPr/>
                <p:nvPr/>
              </p:nvSpPr>
              <p:spPr>
                <a:xfrm>
                  <a:off x="3232576" y="3474090"/>
                  <a:ext cx="36255" cy="28504"/>
                </a:xfrm>
                <a:custGeom>
                  <a:rect b="b" l="l" r="r" t="t"/>
                  <a:pathLst>
                    <a:path extrusionOk="0" h="1129" w="1436">
                      <a:moveTo>
                        <a:pt x="1019" y="0"/>
                      </a:moveTo>
                      <a:cubicBezTo>
                        <a:pt x="989" y="0"/>
                        <a:pt x="958" y="4"/>
                        <a:pt x="928" y="13"/>
                      </a:cubicBezTo>
                      <a:cubicBezTo>
                        <a:pt x="759" y="65"/>
                        <a:pt x="668" y="170"/>
                        <a:pt x="524" y="267"/>
                      </a:cubicBezTo>
                      <a:cubicBezTo>
                        <a:pt x="400" y="346"/>
                        <a:pt x="283" y="437"/>
                        <a:pt x="185" y="548"/>
                      </a:cubicBezTo>
                      <a:cubicBezTo>
                        <a:pt x="1" y="751"/>
                        <a:pt x="108" y="1128"/>
                        <a:pt x="410" y="1128"/>
                      </a:cubicBezTo>
                      <a:cubicBezTo>
                        <a:pt x="418" y="1128"/>
                        <a:pt x="425" y="1128"/>
                        <a:pt x="433" y="1128"/>
                      </a:cubicBezTo>
                      <a:cubicBezTo>
                        <a:pt x="687" y="1128"/>
                        <a:pt x="941" y="1108"/>
                        <a:pt x="1189" y="1076"/>
                      </a:cubicBezTo>
                      <a:cubicBezTo>
                        <a:pt x="1326" y="1043"/>
                        <a:pt x="1417" y="919"/>
                        <a:pt x="1417" y="782"/>
                      </a:cubicBezTo>
                      <a:cubicBezTo>
                        <a:pt x="1424" y="658"/>
                        <a:pt x="1411" y="541"/>
                        <a:pt x="1378" y="424"/>
                      </a:cubicBezTo>
                      <a:cubicBezTo>
                        <a:pt x="1435" y="207"/>
                        <a:pt x="1232" y="0"/>
                        <a:pt x="10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86"/>
                <p:cNvSpPr/>
                <p:nvPr/>
              </p:nvSpPr>
              <p:spPr>
                <a:xfrm>
                  <a:off x="3213716" y="3433012"/>
                  <a:ext cx="38528" cy="58675"/>
                </a:xfrm>
                <a:custGeom>
                  <a:rect b="b" l="l" r="r" t="t"/>
                  <a:pathLst>
                    <a:path extrusionOk="0" h="2324" w="1526">
                      <a:moveTo>
                        <a:pt x="1265" y="1"/>
                      </a:moveTo>
                      <a:cubicBezTo>
                        <a:pt x="1253" y="1"/>
                        <a:pt x="1241" y="6"/>
                        <a:pt x="1232" y="17"/>
                      </a:cubicBezTo>
                      <a:cubicBezTo>
                        <a:pt x="1215" y="12"/>
                        <a:pt x="1198" y="10"/>
                        <a:pt x="1182" y="10"/>
                      </a:cubicBezTo>
                      <a:cubicBezTo>
                        <a:pt x="1156" y="10"/>
                        <a:pt x="1130" y="16"/>
                        <a:pt x="1102" y="24"/>
                      </a:cubicBezTo>
                      <a:cubicBezTo>
                        <a:pt x="209" y="278"/>
                        <a:pt x="0" y="1347"/>
                        <a:pt x="163" y="2142"/>
                      </a:cubicBezTo>
                      <a:cubicBezTo>
                        <a:pt x="188" y="2267"/>
                        <a:pt x="286" y="2324"/>
                        <a:pt x="390" y="2324"/>
                      </a:cubicBezTo>
                      <a:cubicBezTo>
                        <a:pt x="482" y="2324"/>
                        <a:pt x="578" y="2280"/>
                        <a:pt x="633" y="2201"/>
                      </a:cubicBezTo>
                      <a:cubicBezTo>
                        <a:pt x="978" y="1686"/>
                        <a:pt x="1271" y="1132"/>
                        <a:pt x="1317" y="526"/>
                      </a:cubicBezTo>
                      <a:cubicBezTo>
                        <a:pt x="1525" y="408"/>
                        <a:pt x="1467" y="128"/>
                        <a:pt x="1297" y="37"/>
                      </a:cubicBezTo>
                      <a:lnTo>
                        <a:pt x="1297" y="24"/>
                      </a:lnTo>
                      <a:cubicBezTo>
                        <a:pt x="1294" y="9"/>
                        <a:pt x="1280" y="1"/>
                        <a:pt x="12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86"/>
                <p:cNvSpPr/>
                <p:nvPr/>
              </p:nvSpPr>
              <p:spPr>
                <a:xfrm>
                  <a:off x="3223740" y="3628907"/>
                  <a:ext cx="50621" cy="52212"/>
                </a:xfrm>
                <a:custGeom>
                  <a:rect b="b" l="l" r="r" t="t"/>
                  <a:pathLst>
                    <a:path extrusionOk="0" h="2068" w="2005">
                      <a:moveTo>
                        <a:pt x="544" y="1"/>
                      </a:moveTo>
                      <a:cubicBezTo>
                        <a:pt x="464" y="1"/>
                        <a:pt x="385" y="13"/>
                        <a:pt x="307" y="34"/>
                      </a:cubicBezTo>
                      <a:cubicBezTo>
                        <a:pt x="125" y="86"/>
                        <a:pt x="7" y="262"/>
                        <a:pt x="34" y="451"/>
                      </a:cubicBezTo>
                      <a:cubicBezTo>
                        <a:pt x="14" y="510"/>
                        <a:pt x="7" y="568"/>
                        <a:pt x="7" y="633"/>
                      </a:cubicBezTo>
                      <a:cubicBezTo>
                        <a:pt x="1" y="946"/>
                        <a:pt x="27" y="1311"/>
                        <a:pt x="216" y="1578"/>
                      </a:cubicBezTo>
                      <a:cubicBezTo>
                        <a:pt x="444" y="1891"/>
                        <a:pt x="757" y="1924"/>
                        <a:pt x="1128" y="2035"/>
                      </a:cubicBezTo>
                      <a:cubicBezTo>
                        <a:pt x="1202" y="2057"/>
                        <a:pt x="1275" y="2067"/>
                        <a:pt x="1345" y="2067"/>
                      </a:cubicBezTo>
                      <a:cubicBezTo>
                        <a:pt x="1712" y="2067"/>
                        <a:pt x="2005" y="1784"/>
                        <a:pt x="1885" y="1396"/>
                      </a:cubicBezTo>
                      <a:cubicBezTo>
                        <a:pt x="1754" y="985"/>
                        <a:pt x="1474" y="464"/>
                        <a:pt x="1083" y="190"/>
                      </a:cubicBezTo>
                      <a:cubicBezTo>
                        <a:pt x="992" y="99"/>
                        <a:pt x="874" y="47"/>
                        <a:pt x="744" y="27"/>
                      </a:cubicBezTo>
                      <a:cubicBezTo>
                        <a:pt x="678" y="9"/>
                        <a:pt x="611" y="1"/>
                        <a:pt x="5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86"/>
                <p:cNvSpPr/>
                <p:nvPr/>
              </p:nvSpPr>
              <p:spPr>
                <a:xfrm>
                  <a:off x="3223740" y="3684098"/>
                  <a:ext cx="50621" cy="52288"/>
                </a:xfrm>
                <a:custGeom>
                  <a:rect b="b" l="l" r="r" t="t"/>
                  <a:pathLst>
                    <a:path extrusionOk="0" h="2071" w="2005">
                      <a:moveTo>
                        <a:pt x="536" y="1"/>
                      </a:moveTo>
                      <a:cubicBezTo>
                        <a:pt x="459" y="1"/>
                        <a:pt x="382" y="11"/>
                        <a:pt x="307" y="31"/>
                      </a:cubicBezTo>
                      <a:cubicBezTo>
                        <a:pt x="125" y="83"/>
                        <a:pt x="7" y="266"/>
                        <a:pt x="34" y="455"/>
                      </a:cubicBezTo>
                      <a:cubicBezTo>
                        <a:pt x="14" y="513"/>
                        <a:pt x="7" y="572"/>
                        <a:pt x="7" y="637"/>
                      </a:cubicBezTo>
                      <a:cubicBezTo>
                        <a:pt x="1" y="950"/>
                        <a:pt x="27" y="1322"/>
                        <a:pt x="216" y="1582"/>
                      </a:cubicBezTo>
                      <a:cubicBezTo>
                        <a:pt x="444" y="1895"/>
                        <a:pt x="757" y="1928"/>
                        <a:pt x="1128" y="2039"/>
                      </a:cubicBezTo>
                      <a:cubicBezTo>
                        <a:pt x="1202" y="2061"/>
                        <a:pt x="1275" y="2071"/>
                        <a:pt x="1345" y="2071"/>
                      </a:cubicBezTo>
                      <a:cubicBezTo>
                        <a:pt x="1712" y="2071"/>
                        <a:pt x="2005" y="1788"/>
                        <a:pt x="1885" y="1400"/>
                      </a:cubicBezTo>
                      <a:cubicBezTo>
                        <a:pt x="1754" y="989"/>
                        <a:pt x="1474" y="461"/>
                        <a:pt x="1083" y="188"/>
                      </a:cubicBezTo>
                      <a:cubicBezTo>
                        <a:pt x="992" y="103"/>
                        <a:pt x="874" y="44"/>
                        <a:pt x="744" y="25"/>
                      </a:cubicBezTo>
                      <a:cubicBezTo>
                        <a:pt x="676" y="9"/>
                        <a:pt x="606" y="1"/>
                        <a:pt x="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86"/>
                <p:cNvSpPr/>
                <p:nvPr/>
              </p:nvSpPr>
              <p:spPr>
                <a:xfrm>
                  <a:off x="3223740" y="3739491"/>
                  <a:ext cx="50621" cy="52187"/>
                </a:xfrm>
                <a:custGeom>
                  <a:rect b="b" l="l" r="r" t="t"/>
                  <a:pathLst>
                    <a:path extrusionOk="0" h="2067" w="2005">
                      <a:moveTo>
                        <a:pt x="544" y="1"/>
                      </a:moveTo>
                      <a:cubicBezTo>
                        <a:pt x="464" y="1"/>
                        <a:pt x="385" y="12"/>
                        <a:pt x="307" y="34"/>
                      </a:cubicBezTo>
                      <a:cubicBezTo>
                        <a:pt x="125" y="86"/>
                        <a:pt x="7" y="262"/>
                        <a:pt x="34" y="451"/>
                      </a:cubicBezTo>
                      <a:cubicBezTo>
                        <a:pt x="14" y="509"/>
                        <a:pt x="7" y="575"/>
                        <a:pt x="7" y="633"/>
                      </a:cubicBezTo>
                      <a:cubicBezTo>
                        <a:pt x="1" y="946"/>
                        <a:pt x="27" y="1318"/>
                        <a:pt x="216" y="1585"/>
                      </a:cubicBezTo>
                      <a:cubicBezTo>
                        <a:pt x="444" y="1898"/>
                        <a:pt x="757" y="1924"/>
                        <a:pt x="1128" y="2034"/>
                      </a:cubicBezTo>
                      <a:cubicBezTo>
                        <a:pt x="1202" y="2056"/>
                        <a:pt x="1275" y="2067"/>
                        <a:pt x="1345" y="2067"/>
                      </a:cubicBezTo>
                      <a:cubicBezTo>
                        <a:pt x="1712" y="2067"/>
                        <a:pt x="2005" y="1785"/>
                        <a:pt x="1885" y="1402"/>
                      </a:cubicBezTo>
                      <a:cubicBezTo>
                        <a:pt x="1754" y="985"/>
                        <a:pt x="1474" y="464"/>
                        <a:pt x="1083" y="190"/>
                      </a:cubicBezTo>
                      <a:cubicBezTo>
                        <a:pt x="992" y="99"/>
                        <a:pt x="874" y="47"/>
                        <a:pt x="744" y="27"/>
                      </a:cubicBezTo>
                      <a:cubicBezTo>
                        <a:pt x="678" y="9"/>
                        <a:pt x="611" y="1"/>
                        <a:pt x="5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86"/>
                <p:cNvSpPr/>
                <p:nvPr/>
              </p:nvSpPr>
              <p:spPr>
                <a:xfrm>
                  <a:off x="3280016" y="3629437"/>
                  <a:ext cx="32923" cy="44511"/>
                </a:xfrm>
                <a:custGeom>
                  <a:rect b="b" l="l" r="r" t="t"/>
                  <a:pathLst>
                    <a:path extrusionOk="0" h="1763" w="1304">
                      <a:moveTo>
                        <a:pt x="827" y="1"/>
                      </a:moveTo>
                      <a:cubicBezTo>
                        <a:pt x="668" y="1"/>
                        <a:pt x="510" y="91"/>
                        <a:pt x="438" y="300"/>
                      </a:cubicBezTo>
                      <a:cubicBezTo>
                        <a:pt x="379" y="476"/>
                        <a:pt x="307" y="645"/>
                        <a:pt x="229" y="801"/>
                      </a:cubicBezTo>
                      <a:cubicBezTo>
                        <a:pt x="99" y="1056"/>
                        <a:pt x="1" y="1297"/>
                        <a:pt x="138" y="1557"/>
                      </a:cubicBezTo>
                      <a:cubicBezTo>
                        <a:pt x="217" y="1704"/>
                        <a:pt x="363" y="1763"/>
                        <a:pt x="513" y="1763"/>
                      </a:cubicBezTo>
                      <a:cubicBezTo>
                        <a:pt x="549" y="1763"/>
                        <a:pt x="585" y="1759"/>
                        <a:pt x="620" y="1753"/>
                      </a:cubicBezTo>
                      <a:cubicBezTo>
                        <a:pt x="1096" y="1668"/>
                        <a:pt x="1187" y="919"/>
                        <a:pt x="1252" y="528"/>
                      </a:cubicBezTo>
                      <a:cubicBezTo>
                        <a:pt x="1303" y="207"/>
                        <a:pt x="1065" y="1"/>
                        <a:pt x="8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86"/>
                <p:cNvSpPr/>
                <p:nvPr/>
              </p:nvSpPr>
              <p:spPr>
                <a:xfrm>
                  <a:off x="3284460" y="3672282"/>
                  <a:ext cx="31787" cy="47667"/>
                </a:xfrm>
                <a:custGeom>
                  <a:rect b="b" l="l" r="r" t="t"/>
                  <a:pathLst>
                    <a:path extrusionOk="0" h="1888" w="1259">
                      <a:moveTo>
                        <a:pt x="986" y="0"/>
                      </a:moveTo>
                      <a:cubicBezTo>
                        <a:pt x="909" y="0"/>
                        <a:pt x="835" y="36"/>
                        <a:pt x="796" y="121"/>
                      </a:cubicBezTo>
                      <a:cubicBezTo>
                        <a:pt x="698" y="343"/>
                        <a:pt x="574" y="551"/>
                        <a:pt x="438" y="747"/>
                      </a:cubicBezTo>
                      <a:cubicBezTo>
                        <a:pt x="307" y="936"/>
                        <a:pt x="125" y="1086"/>
                        <a:pt x="73" y="1314"/>
                      </a:cubicBezTo>
                      <a:cubicBezTo>
                        <a:pt x="1" y="1607"/>
                        <a:pt x="233" y="1888"/>
                        <a:pt x="504" y="1888"/>
                      </a:cubicBezTo>
                      <a:cubicBezTo>
                        <a:pt x="576" y="1888"/>
                        <a:pt x="651" y="1868"/>
                        <a:pt x="724" y="1822"/>
                      </a:cubicBezTo>
                      <a:cubicBezTo>
                        <a:pt x="1207" y="1522"/>
                        <a:pt x="1259" y="760"/>
                        <a:pt x="1259" y="251"/>
                      </a:cubicBezTo>
                      <a:cubicBezTo>
                        <a:pt x="1259" y="104"/>
                        <a:pt x="1117" y="0"/>
                        <a:pt x="9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86"/>
                <p:cNvSpPr/>
                <p:nvPr/>
              </p:nvSpPr>
              <p:spPr>
                <a:xfrm>
                  <a:off x="3285141" y="3719823"/>
                  <a:ext cx="39007" cy="45143"/>
                </a:xfrm>
                <a:custGeom>
                  <a:rect b="b" l="l" r="r" t="t"/>
                  <a:pathLst>
                    <a:path extrusionOk="0" h="1788" w="1545">
                      <a:moveTo>
                        <a:pt x="1258" y="1"/>
                      </a:moveTo>
                      <a:cubicBezTo>
                        <a:pt x="1173" y="1"/>
                        <a:pt x="1083" y="41"/>
                        <a:pt x="1036" y="109"/>
                      </a:cubicBezTo>
                      <a:cubicBezTo>
                        <a:pt x="815" y="421"/>
                        <a:pt x="554" y="695"/>
                        <a:pt x="254" y="923"/>
                      </a:cubicBezTo>
                      <a:cubicBezTo>
                        <a:pt x="0" y="1138"/>
                        <a:pt x="98" y="1562"/>
                        <a:pt x="358" y="1718"/>
                      </a:cubicBezTo>
                      <a:cubicBezTo>
                        <a:pt x="439" y="1766"/>
                        <a:pt x="521" y="1787"/>
                        <a:pt x="601" y="1787"/>
                      </a:cubicBezTo>
                      <a:cubicBezTo>
                        <a:pt x="775" y="1787"/>
                        <a:pt x="938" y="1688"/>
                        <a:pt x="1049" y="1536"/>
                      </a:cubicBezTo>
                      <a:cubicBezTo>
                        <a:pt x="1362" y="1119"/>
                        <a:pt x="1545" y="689"/>
                        <a:pt x="1460" y="167"/>
                      </a:cubicBezTo>
                      <a:cubicBezTo>
                        <a:pt x="1443" y="51"/>
                        <a:pt x="1353" y="1"/>
                        <a:pt x="12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86"/>
                <p:cNvSpPr/>
                <p:nvPr/>
              </p:nvSpPr>
              <p:spPr>
                <a:xfrm>
                  <a:off x="3287439" y="3774535"/>
                  <a:ext cx="34084" cy="37619"/>
                </a:xfrm>
                <a:custGeom>
                  <a:rect b="b" l="l" r="r" t="t"/>
                  <a:pathLst>
                    <a:path extrusionOk="0" h="1490" w="1350">
                      <a:moveTo>
                        <a:pt x="1147" y="0"/>
                      </a:moveTo>
                      <a:cubicBezTo>
                        <a:pt x="1118" y="0"/>
                        <a:pt x="1087" y="8"/>
                        <a:pt x="1056" y="27"/>
                      </a:cubicBezTo>
                      <a:cubicBezTo>
                        <a:pt x="991" y="73"/>
                        <a:pt x="900" y="86"/>
                        <a:pt x="828" y="125"/>
                      </a:cubicBezTo>
                      <a:cubicBezTo>
                        <a:pt x="733" y="182"/>
                        <a:pt x="651" y="239"/>
                        <a:pt x="569" y="308"/>
                      </a:cubicBezTo>
                      <a:lnTo>
                        <a:pt x="569" y="308"/>
                      </a:lnTo>
                      <a:cubicBezTo>
                        <a:pt x="550" y="322"/>
                        <a:pt x="509" y="353"/>
                        <a:pt x="509" y="353"/>
                      </a:cubicBezTo>
                      <a:cubicBezTo>
                        <a:pt x="470" y="373"/>
                        <a:pt x="430" y="399"/>
                        <a:pt x="391" y="418"/>
                      </a:cubicBezTo>
                      <a:cubicBezTo>
                        <a:pt x="261" y="470"/>
                        <a:pt x="157" y="562"/>
                        <a:pt x="98" y="686"/>
                      </a:cubicBezTo>
                      <a:cubicBezTo>
                        <a:pt x="0" y="855"/>
                        <a:pt x="7" y="1057"/>
                        <a:pt x="98" y="1220"/>
                      </a:cubicBezTo>
                      <a:cubicBezTo>
                        <a:pt x="177" y="1360"/>
                        <a:pt x="354" y="1489"/>
                        <a:pt x="520" y="1489"/>
                      </a:cubicBezTo>
                      <a:cubicBezTo>
                        <a:pt x="531" y="1489"/>
                        <a:pt x="543" y="1488"/>
                        <a:pt x="554" y="1487"/>
                      </a:cubicBezTo>
                      <a:cubicBezTo>
                        <a:pt x="808" y="1455"/>
                        <a:pt x="984" y="1363"/>
                        <a:pt x="1115" y="1135"/>
                      </a:cubicBezTo>
                      <a:cubicBezTo>
                        <a:pt x="1173" y="1037"/>
                        <a:pt x="1219" y="933"/>
                        <a:pt x="1258" y="822"/>
                      </a:cubicBezTo>
                      <a:cubicBezTo>
                        <a:pt x="1304" y="705"/>
                        <a:pt x="1336" y="588"/>
                        <a:pt x="1343" y="464"/>
                      </a:cubicBezTo>
                      <a:cubicBezTo>
                        <a:pt x="1349" y="392"/>
                        <a:pt x="1317" y="288"/>
                        <a:pt x="1330" y="242"/>
                      </a:cubicBezTo>
                      <a:cubicBezTo>
                        <a:pt x="1345" y="123"/>
                        <a:pt x="1258" y="0"/>
                        <a:pt x="114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86"/>
                <p:cNvSpPr/>
                <p:nvPr/>
              </p:nvSpPr>
              <p:spPr>
                <a:xfrm>
                  <a:off x="3275169" y="3828792"/>
                  <a:ext cx="48500" cy="114649"/>
                </a:xfrm>
                <a:custGeom>
                  <a:rect b="b" l="l" r="r" t="t"/>
                  <a:pathLst>
                    <a:path extrusionOk="0" h="4541" w="1921">
                      <a:moveTo>
                        <a:pt x="894" y="1"/>
                      </a:moveTo>
                      <a:cubicBezTo>
                        <a:pt x="455" y="1"/>
                        <a:pt x="1" y="358"/>
                        <a:pt x="199" y="863"/>
                      </a:cubicBezTo>
                      <a:cubicBezTo>
                        <a:pt x="656" y="2023"/>
                        <a:pt x="695" y="3307"/>
                        <a:pt x="1171" y="4448"/>
                      </a:cubicBezTo>
                      <a:cubicBezTo>
                        <a:pt x="1187" y="4510"/>
                        <a:pt x="1239" y="4541"/>
                        <a:pt x="1292" y="4541"/>
                      </a:cubicBezTo>
                      <a:cubicBezTo>
                        <a:pt x="1345" y="4541"/>
                        <a:pt x="1399" y="4510"/>
                        <a:pt x="1418" y="4448"/>
                      </a:cubicBezTo>
                      <a:cubicBezTo>
                        <a:pt x="1920" y="3236"/>
                        <a:pt x="1881" y="1737"/>
                        <a:pt x="1542" y="492"/>
                      </a:cubicBezTo>
                      <a:cubicBezTo>
                        <a:pt x="1448" y="146"/>
                        <a:pt x="1174" y="1"/>
                        <a:pt x="8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86"/>
                <p:cNvSpPr/>
                <p:nvPr/>
              </p:nvSpPr>
              <p:spPr>
                <a:xfrm>
                  <a:off x="3280723" y="3951495"/>
                  <a:ext cx="43602" cy="116214"/>
                </a:xfrm>
                <a:custGeom>
                  <a:rect b="b" l="l" r="r" t="t"/>
                  <a:pathLst>
                    <a:path extrusionOk="0" h="4603" w="1727">
                      <a:moveTo>
                        <a:pt x="537" y="0"/>
                      </a:moveTo>
                      <a:cubicBezTo>
                        <a:pt x="262" y="0"/>
                        <a:pt x="1" y="235"/>
                        <a:pt x="77" y="592"/>
                      </a:cubicBezTo>
                      <a:cubicBezTo>
                        <a:pt x="227" y="1282"/>
                        <a:pt x="481" y="1895"/>
                        <a:pt x="462" y="2619"/>
                      </a:cubicBezTo>
                      <a:cubicBezTo>
                        <a:pt x="442" y="3212"/>
                        <a:pt x="338" y="3798"/>
                        <a:pt x="442" y="4385"/>
                      </a:cubicBezTo>
                      <a:cubicBezTo>
                        <a:pt x="470" y="4534"/>
                        <a:pt x="591" y="4602"/>
                        <a:pt x="718" y="4602"/>
                      </a:cubicBezTo>
                      <a:cubicBezTo>
                        <a:pt x="829" y="4602"/>
                        <a:pt x="945" y="4551"/>
                        <a:pt x="1009" y="4457"/>
                      </a:cubicBezTo>
                      <a:cubicBezTo>
                        <a:pt x="1726" y="3362"/>
                        <a:pt x="1707" y="1296"/>
                        <a:pt x="944" y="220"/>
                      </a:cubicBezTo>
                      <a:cubicBezTo>
                        <a:pt x="837" y="68"/>
                        <a:pt x="685" y="0"/>
                        <a:pt x="5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86"/>
                <p:cNvSpPr/>
                <p:nvPr/>
              </p:nvSpPr>
              <p:spPr>
                <a:xfrm>
                  <a:off x="3232298" y="3867471"/>
                  <a:ext cx="47718" cy="172163"/>
                </a:xfrm>
                <a:custGeom>
                  <a:rect b="b" l="l" r="r" t="t"/>
                  <a:pathLst>
                    <a:path extrusionOk="0" h="6819" w="1890">
                      <a:moveTo>
                        <a:pt x="952" y="1"/>
                      </a:moveTo>
                      <a:cubicBezTo>
                        <a:pt x="589" y="1"/>
                        <a:pt x="226" y="240"/>
                        <a:pt x="209" y="720"/>
                      </a:cubicBezTo>
                      <a:cubicBezTo>
                        <a:pt x="144" y="2642"/>
                        <a:pt x="1" y="5119"/>
                        <a:pt x="1278" y="6716"/>
                      </a:cubicBezTo>
                      <a:cubicBezTo>
                        <a:pt x="1336" y="6787"/>
                        <a:pt x="1418" y="6819"/>
                        <a:pt x="1504" y="6819"/>
                      </a:cubicBezTo>
                      <a:cubicBezTo>
                        <a:pt x="1690" y="6819"/>
                        <a:pt x="1889" y="6671"/>
                        <a:pt x="1871" y="6474"/>
                      </a:cubicBezTo>
                      <a:cubicBezTo>
                        <a:pt x="1682" y="4545"/>
                        <a:pt x="1748" y="2649"/>
                        <a:pt x="1689" y="720"/>
                      </a:cubicBezTo>
                      <a:cubicBezTo>
                        <a:pt x="1676" y="240"/>
                        <a:pt x="1314" y="1"/>
                        <a:pt x="9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86"/>
                <p:cNvSpPr/>
                <p:nvPr/>
              </p:nvSpPr>
              <p:spPr>
                <a:xfrm>
                  <a:off x="3147063" y="4072304"/>
                  <a:ext cx="31307" cy="181782"/>
                </a:xfrm>
                <a:custGeom>
                  <a:rect b="b" l="l" r="r" t="t"/>
                  <a:pathLst>
                    <a:path extrusionOk="0" h="7200" w="1240">
                      <a:moveTo>
                        <a:pt x="599" y="0"/>
                      </a:moveTo>
                      <a:cubicBezTo>
                        <a:pt x="536" y="0"/>
                        <a:pt x="468" y="52"/>
                        <a:pt x="464" y="121"/>
                      </a:cubicBezTo>
                      <a:cubicBezTo>
                        <a:pt x="444" y="1184"/>
                        <a:pt x="457" y="2226"/>
                        <a:pt x="359" y="3276"/>
                      </a:cubicBezTo>
                      <a:cubicBezTo>
                        <a:pt x="261" y="4429"/>
                        <a:pt x="1" y="5596"/>
                        <a:pt x="33" y="6750"/>
                      </a:cubicBezTo>
                      <a:cubicBezTo>
                        <a:pt x="46" y="7054"/>
                        <a:pt x="255" y="7199"/>
                        <a:pt x="471" y="7199"/>
                      </a:cubicBezTo>
                      <a:cubicBezTo>
                        <a:pt x="696" y="7199"/>
                        <a:pt x="929" y="7044"/>
                        <a:pt x="965" y="6750"/>
                      </a:cubicBezTo>
                      <a:cubicBezTo>
                        <a:pt x="1109" y="5609"/>
                        <a:pt x="1148" y="4429"/>
                        <a:pt x="1193" y="3276"/>
                      </a:cubicBezTo>
                      <a:cubicBezTo>
                        <a:pt x="1239" y="2181"/>
                        <a:pt x="1161" y="1073"/>
                        <a:pt x="692" y="63"/>
                      </a:cubicBezTo>
                      <a:cubicBezTo>
                        <a:pt x="672" y="19"/>
                        <a:pt x="636" y="0"/>
                        <a:pt x="5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5" name="Google Shape;19785;p86"/>
                <p:cNvSpPr/>
                <p:nvPr/>
              </p:nvSpPr>
              <p:spPr>
                <a:xfrm>
                  <a:off x="3113989" y="4102121"/>
                  <a:ext cx="40093" cy="120986"/>
                </a:xfrm>
                <a:custGeom>
                  <a:rect b="b" l="l" r="r" t="t"/>
                  <a:pathLst>
                    <a:path extrusionOk="0" h="4792" w="1588">
                      <a:moveTo>
                        <a:pt x="850" y="0"/>
                      </a:moveTo>
                      <a:cubicBezTo>
                        <a:pt x="683" y="0"/>
                        <a:pt x="514" y="82"/>
                        <a:pt x="398" y="276"/>
                      </a:cubicBezTo>
                      <a:cubicBezTo>
                        <a:pt x="1" y="941"/>
                        <a:pt x="27" y="1873"/>
                        <a:pt x="59" y="2616"/>
                      </a:cubicBezTo>
                      <a:cubicBezTo>
                        <a:pt x="85" y="3164"/>
                        <a:pt x="40" y="4376"/>
                        <a:pt x="509" y="4747"/>
                      </a:cubicBezTo>
                      <a:cubicBezTo>
                        <a:pt x="542" y="4777"/>
                        <a:pt x="582" y="4791"/>
                        <a:pt x="623" y="4791"/>
                      </a:cubicBezTo>
                      <a:cubicBezTo>
                        <a:pt x="664" y="4791"/>
                        <a:pt x="705" y="4777"/>
                        <a:pt x="737" y="4747"/>
                      </a:cubicBezTo>
                      <a:cubicBezTo>
                        <a:pt x="1154" y="4402"/>
                        <a:pt x="998" y="3574"/>
                        <a:pt x="998" y="3098"/>
                      </a:cubicBezTo>
                      <a:cubicBezTo>
                        <a:pt x="998" y="2297"/>
                        <a:pt x="991" y="1560"/>
                        <a:pt x="1363" y="837"/>
                      </a:cubicBezTo>
                      <a:cubicBezTo>
                        <a:pt x="1587" y="397"/>
                        <a:pt x="1221" y="0"/>
                        <a:pt x="8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86"/>
                <p:cNvSpPr/>
                <p:nvPr/>
              </p:nvSpPr>
              <p:spPr>
                <a:xfrm>
                  <a:off x="3253052" y="4072304"/>
                  <a:ext cx="31282" cy="181782"/>
                </a:xfrm>
                <a:custGeom>
                  <a:rect b="b" l="l" r="r" t="t"/>
                  <a:pathLst>
                    <a:path extrusionOk="0" h="7200" w="1239">
                      <a:moveTo>
                        <a:pt x="642" y="0"/>
                      </a:moveTo>
                      <a:cubicBezTo>
                        <a:pt x="604" y="0"/>
                        <a:pt x="567" y="19"/>
                        <a:pt x="548" y="63"/>
                      </a:cubicBezTo>
                      <a:cubicBezTo>
                        <a:pt x="85" y="1073"/>
                        <a:pt x="0" y="2181"/>
                        <a:pt x="46" y="3276"/>
                      </a:cubicBezTo>
                      <a:cubicBezTo>
                        <a:pt x="91" y="4429"/>
                        <a:pt x="130" y="5609"/>
                        <a:pt x="274" y="6750"/>
                      </a:cubicBezTo>
                      <a:cubicBezTo>
                        <a:pt x="314" y="7044"/>
                        <a:pt x="549" y="7199"/>
                        <a:pt x="773" y="7199"/>
                      </a:cubicBezTo>
                      <a:cubicBezTo>
                        <a:pt x="990" y="7199"/>
                        <a:pt x="1196" y="7054"/>
                        <a:pt x="1206" y="6750"/>
                      </a:cubicBezTo>
                      <a:cubicBezTo>
                        <a:pt x="1238" y="5596"/>
                        <a:pt x="984" y="4429"/>
                        <a:pt x="880" y="3276"/>
                      </a:cubicBezTo>
                      <a:cubicBezTo>
                        <a:pt x="789" y="2226"/>
                        <a:pt x="795" y="1184"/>
                        <a:pt x="776" y="121"/>
                      </a:cubicBezTo>
                      <a:cubicBezTo>
                        <a:pt x="776" y="52"/>
                        <a:pt x="707" y="0"/>
                        <a:pt x="6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86"/>
                <p:cNvSpPr/>
                <p:nvPr/>
              </p:nvSpPr>
              <p:spPr>
                <a:xfrm>
                  <a:off x="3277491" y="4102121"/>
                  <a:ext cx="40068" cy="120986"/>
                </a:xfrm>
                <a:custGeom>
                  <a:rect b="b" l="l" r="r" t="t"/>
                  <a:pathLst>
                    <a:path extrusionOk="0" h="4792" w="1587">
                      <a:moveTo>
                        <a:pt x="737" y="0"/>
                      </a:moveTo>
                      <a:cubicBezTo>
                        <a:pt x="366" y="0"/>
                        <a:pt x="0" y="397"/>
                        <a:pt x="225" y="837"/>
                      </a:cubicBezTo>
                      <a:cubicBezTo>
                        <a:pt x="596" y="1560"/>
                        <a:pt x="590" y="2297"/>
                        <a:pt x="590" y="3098"/>
                      </a:cubicBezTo>
                      <a:cubicBezTo>
                        <a:pt x="590" y="3574"/>
                        <a:pt x="433" y="4402"/>
                        <a:pt x="844" y="4747"/>
                      </a:cubicBezTo>
                      <a:cubicBezTo>
                        <a:pt x="877" y="4777"/>
                        <a:pt x="917" y="4791"/>
                        <a:pt x="958" y="4791"/>
                      </a:cubicBezTo>
                      <a:cubicBezTo>
                        <a:pt x="999" y="4791"/>
                        <a:pt x="1039" y="4777"/>
                        <a:pt x="1072" y="4747"/>
                      </a:cubicBezTo>
                      <a:cubicBezTo>
                        <a:pt x="1541" y="4376"/>
                        <a:pt x="1496" y="3164"/>
                        <a:pt x="1522" y="2616"/>
                      </a:cubicBezTo>
                      <a:cubicBezTo>
                        <a:pt x="1554" y="1873"/>
                        <a:pt x="1587" y="941"/>
                        <a:pt x="1189" y="276"/>
                      </a:cubicBezTo>
                      <a:cubicBezTo>
                        <a:pt x="1074" y="82"/>
                        <a:pt x="905" y="0"/>
                        <a:pt x="7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8" name="Google Shape;19788;p86"/>
                <p:cNvSpPr/>
                <p:nvPr/>
              </p:nvSpPr>
              <p:spPr>
                <a:xfrm>
                  <a:off x="3097199" y="3168065"/>
                  <a:ext cx="106494" cy="74859"/>
                </a:xfrm>
                <a:custGeom>
                  <a:rect b="b" l="l" r="r" t="t"/>
                  <a:pathLst>
                    <a:path extrusionOk="0" h="2965" w="4218">
                      <a:moveTo>
                        <a:pt x="2117" y="1"/>
                      </a:moveTo>
                      <a:cubicBezTo>
                        <a:pt x="1413" y="1"/>
                        <a:pt x="712" y="474"/>
                        <a:pt x="444" y="1107"/>
                      </a:cubicBezTo>
                      <a:cubicBezTo>
                        <a:pt x="236" y="1602"/>
                        <a:pt x="86" y="2117"/>
                        <a:pt x="1" y="2651"/>
                      </a:cubicBezTo>
                      <a:cubicBezTo>
                        <a:pt x="451" y="2188"/>
                        <a:pt x="1070" y="1921"/>
                        <a:pt x="1715" y="1921"/>
                      </a:cubicBezTo>
                      <a:cubicBezTo>
                        <a:pt x="2504" y="1928"/>
                        <a:pt x="3240" y="2312"/>
                        <a:pt x="3683" y="2964"/>
                      </a:cubicBezTo>
                      <a:cubicBezTo>
                        <a:pt x="3729" y="2847"/>
                        <a:pt x="3775" y="2729"/>
                        <a:pt x="3833" y="2619"/>
                      </a:cubicBezTo>
                      <a:cubicBezTo>
                        <a:pt x="4218" y="1830"/>
                        <a:pt x="3898" y="989"/>
                        <a:pt x="3305" y="422"/>
                      </a:cubicBezTo>
                      <a:cubicBezTo>
                        <a:pt x="3058" y="188"/>
                        <a:pt x="2738" y="96"/>
                        <a:pt x="2419" y="31"/>
                      </a:cubicBezTo>
                      <a:cubicBezTo>
                        <a:pt x="2319" y="11"/>
                        <a:pt x="2218" y="1"/>
                        <a:pt x="21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9" name="Google Shape;19789;p86"/>
                <p:cNvSpPr/>
                <p:nvPr/>
              </p:nvSpPr>
              <p:spPr>
                <a:xfrm>
                  <a:off x="3104117" y="3314955"/>
                  <a:ext cx="103868" cy="80994"/>
                </a:xfrm>
                <a:custGeom>
                  <a:rect b="b" l="l" r="r" t="t"/>
                  <a:pathLst>
                    <a:path extrusionOk="0" h="3208" w="4114">
                      <a:moveTo>
                        <a:pt x="3312" y="1"/>
                      </a:moveTo>
                      <a:cubicBezTo>
                        <a:pt x="2855" y="574"/>
                        <a:pt x="2165" y="907"/>
                        <a:pt x="1435" y="913"/>
                      </a:cubicBezTo>
                      <a:cubicBezTo>
                        <a:pt x="920" y="907"/>
                        <a:pt x="411" y="737"/>
                        <a:pt x="1" y="424"/>
                      </a:cubicBezTo>
                      <a:lnTo>
                        <a:pt x="1" y="424"/>
                      </a:lnTo>
                      <a:cubicBezTo>
                        <a:pt x="397" y="1681"/>
                        <a:pt x="1622" y="3208"/>
                        <a:pt x="3011" y="3208"/>
                      </a:cubicBezTo>
                      <a:cubicBezTo>
                        <a:pt x="3085" y="3208"/>
                        <a:pt x="3159" y="3203"/>
                        <a:pt x="3233" y="3194"/>
                      </a:cubicBezTo>
                      <a:cubicBezTo>
                        <a:pt x="3690" y="3142"/>
                        <a:pt x="4113" y="2686"/>
                        <a:pt x="4015" y="2210"/>
                      </a:cubicBezTo>
                      <a:cubicBezTo>
                        <a:pt x="3853" y="1428"/>
                        <a:pt x="3488" y="763"/>
                        <a:pt x="33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0" name="Google Shape;19790;p86"/>
                <p:cNvSpPr/>
                <p:nvPr/>
              </p:nvSpPr>
              <p:spPr>
                <a:xfrm>
                  <a:off x="3097199" y="3249967"/>
                  <a:ext cx="70617" cy="70441"/>
                </a:xfrm>
                <a:custGeom>
                  <a:rect b="b" l="l" r="r" t="t"/>
                  <a:pathLst>
                    <a:path extrusionOk="0" fill="none" h="2790" w="2797">
                      <a:moveTo>
                        <a:pt x="2797" y="1193"/>
                      </a:moveTo>
                      <a:cubicBezTo>
                        <a:pt x="2797" y="2255"/>
                        <a:pt x="1513" y="2790"/>
                        <a:pt x="757" y="2040"/>
                      </a:cubicBezTo>
                      <a:cubicBezTo>
                        <a:pt x="1" y="1291"/>
                        <a:pt x="535" y="0"/>
                        <a:pt x="1604" y="0"/>
                      </a:cubicBezTo>
                      <a:cubicBezTo>
                        <a:pt x="2256" y="0"/>
                        <a:pt x="2790" y="535"/>
                        <a:pt x="2797" y="1193"/>
                      </a:cubicBezTo>
                      <a:close/>
                    </a:path>
                  </a:pathLst>
                </a:custGeom>
                <a:noFill/>
                <a:ln cap="flat" cmpd="sng" w="10275">
                  <a:solidFill>
                    <a:srgbClr val="445D73"/>
                  </a:solidFill>
                  <a:prstDash val="solid"/>
                  <a:miter lim="651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1" name="Google Shape;19791;p86"/>
                <p:cNvSpPr/>
                <p:nvPr/>
              </p:nvSpPr>
              <p:spPr>
                <a:xfrm>
                  <a:off x="3227527" y="3168065"/>
                  <a:ext cx="106342" cy="74859"/>
                </a:xfrm>
                <a:custGeom>
                  <a:rect b="b" l="l" r="r" t="t"/>
                  <a:pathLst>
                    <a:path extrusionOk="0" h="2965" w="4212">
                      <a:moveTo>
                        <a:pt x="2102" y="1"/>
                      </a:moveTo>
                      <a:cubicBezTo>
                        <a:pt x="2001" y="1"/>
                        <a:pt x="1900" y="11"/>
                        <a:pt x="1800" y="31"/>
                      </a:cubicBezTo>
                      <a:cubicBezTo>
                        <a:pt x="1474" y="96"/>
                        <a:pt x="1154" y="188"/>
                        <a:pt x="913" y="422"/>
                      </a:cubicBezTo>
                      <a:cubicBezTo>
                        <a:pt x="320" y="989"/>
                        <a:pt x="1" y="1830"/>
                        <a:pt x="385" y="2619"/>
                      </a:cubicBezTo>
                      <a:cubicBezTo>
                        <a:pt x="438" y="2729"/>
                        <a:pt x="490" y="2847"/>
                        <a:pt x="529" y="2964"/>
                      </a:cubicBezTo>
                      <a:cubicBezTo>
                        <a:pt x="978" y="2312"/>
                        <a:pt x="1715" y="1928"/>
                        <a:pt x="2504" y="1921"/>
                      </a:cubicBezTo>
                      <a:cubicBezTo>
                        <a:pt x="3142" y="1921"/>
                        <a:pt x="3761" y="2188"/>
                        <a:pt x="4211" y="2651"/>
                      </a:cubicBezTo>
                      <a:cubicBezTo>
                        <a:pt x="4126" y="2117"/>
                        <a:pt x="3983" y="1602"/>
                        <a:pt x="3775" y="1107"/>
                      </a:cubicBezTo>
                      <a:cubicBezTo>
                        <a:pt x="3501" y="474"/>
                        <a:pt x="2804" y="1"/>
                        <a:pt x="21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2" name="Google Shape;19792;p86"/>
                <p:cNvSpPr/>
                <p:nvPr/>
              </p:nvSpPr>
              <p:spPr>
                <a:xfrm>
                  <a:off x="3223083" y="3314955"/>
                  <a:ext cx="103868" cy="80994"/>
                </a:xfrm>
                <a:custGeom>
                  <a:rect b="b" l="l" r="r" t="t"/>
                  <a:pathLst>
                    <a:path extrusionOk="0" h="3208" w="4114">
                      <a:moveTo>
                        <a:pt x="809" y="1"/>
                      </a:moveTo>
                      <a:cubicBezTo>
                        <a:pt x="627" y="763"/>
                        <a:pt x="262" y="1428"/>
                        <a:pt x="99" y="2210"/>
                      </a:cubicBezTo>
                      <a:cubicBezTo>
                        <a:pt x="1" y="2686"/>
                        <a:pt x="425" y="3142"/>
                        <a:pt x="881" y="3194"/>
                      </a:cubicBezTo>
                      <a:cubicBezTo>
                        <a:pt x="955" y="3203"/>
                        <a:pt x="1030" y="3208"/>
                        <a:pt x="1103" y="3208"/>
                      </a:cubicBezTo>
                      <a:cubicBezTo>
                        <a:pt x="2493" y="3208"/>
                        <a:pt x="3717" y="1681"/>
                        <a:pt x="4113" y="424"/>
                      </a:cubicBezTo>
                      <a:lnTo>
                        <a:pt x="4113" y="424"/>
                      </a:lnTo>
                      <a:cubicBezTo>
                        <a:pt x="3703" y="737"/>
                        <a:pt x="3194" y="907"/>
                        <a:pt x="2680" y="913"/>
                      </a:cubicBezTo>
                      <a:cubicBezTo>
                        <a:pt x="1950" y="907"/>
                        <a:pt x="1259" y="574"/>
                        <a:pt x="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3" name="Google Shape;19793;p86"/>
                <p:cNvSpPr/>
                <p:nvPr/>
              </p:nvSpPr>
              <p:spPr>
                <a:xfrm>
                  <a:off x="3263252" y="3249967"/>
                  <a:ext cx="70617" cy="70441"/>
                </a:xfrm>
                <a:custGeom>
                  <a:rect b="b" l="l" r="r" t="t"/>
                  <a:pathLst>
                    <a:path extrusionOk="0" fill="none" h="2790" w="2797">
                      <a:moveTo>
                        <a:pt x="7" y="1193"/>
                      </a:moveTo>
                      <a:cubicBezTo>
                        <a:pt x="0" y="2255"/>
                        <a:pt x="1284" y="2790"/>
                        <a:pt x="2040" y="2040"/>
                      </a:cubicBezTo>
                      <a:cubicBezTo>
                        <a:pt x="2796" y="1291"/>
                        <a:pt x="2262" y="0"/>
                        <a:pt x="1199" y="0"/>
                      </a:cubicBezTo>
                      <a:cubicBezTo>
                        <a:pt x="541" y="0"/>
                        <a:pt x="7" y="535"/>
                        <a:pt x="7" y="1193"/>
                      </a:cubicBezTo>
                      <a:close/>
                    </a:path>
                  </a:pathLst>
                </a:custGeom>
                <a:noFill/>
                <a:ln cap="flat" cmpd="sng" w="10275">
                  <a:solidFill>
                    <a:srgbClr val="445D73"/>
                  </a:solidFill>
                  <a:prstDash val="solid"/>
                  <a:miter lim="651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9794" name="Google Shape;19794;p86"/>
          <p:cNvGrpSpPr/>
          <p:nvPr/>
        </p:nvGrpSpPr>
        <p:grpSpPr>
          <a:xfrm>
            <a:off x="3928852" y="3064707"/>
            <a:ext cx="550799" cy="1310497"/>
            <a:chOff x="3928852" y="3050537"/>
            <a:chExt cx="550799" cy="1310497"/>
          </a:xfrm>
        </p:grpSpPr>
        <p:sp>
          <p:nvSpPr>
            <p:cNvPr id="19795" name="Google Shape;19795;p86"/>
            <p:cNvSpPr/>
            <p:nvPr/>
          </p:nvSpPr>
          <p:spPr>
            <a:xfrm>
              <a:off x="3977731" y="4311978"/>
              <a:ext cx="453041" cy="49056"/>
            </a:xfrm>
            <a:custGeom>
              <a:rect b="b" l="l" r="r" t="t"/>
              <a:pathLst>
                <a:path extrusionOk="0" h="1943" w="17944">
                  <a:moveTo>
                    <a:pt x="8969" y="0"/>
                  </a:moveTo>
                  <a:cubicBezTo>
                    <a:pt x="4015" y="0"/>
                    <a:pt x="0" y="437"/>
                    <a:pt x="0" y="972"/>
                  </a:cubicBezTo>
                  <a:cubicBezTo>
                    <a:pt x="0" y="1506"/>
                    <a:pt x="4015" y="1943"/>
                    <a:pt x="8969" y="1943"/>
                  </a:cubicBezTo>
                  <a:cubicBezTo>
                    <a:pt x="13929" y="1943"/>
                    <a:pt x="17943" y="1506"/>
                    <a:pt x="17943" y="972"/>
                  </a:cubicBezTo>
                  <a:cubicBezTo>
                    <a:pt x="17943" y="437"/>
                    <a:pt x="13929" y="0"/>
                    <a:pt x="8969"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96" name="Google Shape;19796;p86"/>
            <p:cNvGrpSpPr/>
            <p:nvPr/>
          </p:nvGrpSpPr>
          <p:grpSpPr>
            <a:xfrm>
              <a:off x="3928852" y="3050537"/>
              <a:ext cx="550799" cy="1278256"/>
              <a:chOff x="3928852" y="3050537"/>
              <a:chExt cx="550799" cy="1278256"/>
            </a:xfrm>
          </p:grpSpPr>
          <p:sp>
            <p:nvSpPr>
              <p:cNvPr id="19797" name="Google Shape;19797;p86"/>
              <p:cNvSpPr/>
              <p:nvPr/>
            </p:nvSpPr>
            <p:spPr>
              <a:xfrm>
                <a:off x="3928852" y="3050537"/>
                <a:ext cx="550799" cy="1278256"/>
              </a:xfrm>
              <a:custGeom>
                <a:rect b="b" l="l" r="r" t="t"/>
                <a:pathLst>
                  <a:path extrusionOk="0" h="50629" w="21816">
                    <a:moveTo>
                      <a:pt x="3781" y="7802"/>
                    </a:moveTo>
                    <a:lnTo>
                      <a:pt x="3781" y="7834"/>
                    </a:lnTo>
                    <a:lnTo>
                      <a:pt x="3755" y="7834"/>
                    </a:lnTo>
                    <a:lnTo>
                      <a:pt x="3781" y="7802"/>
                    </a:lnTo>
                    <a:close/>
                    <a:moveTo>
                      <a:pt x="10690" y="0"/>
                    </a:moveTo>
                    <a:cubicBezTo>
                      <a:pt x="6753" y="0"/>
                      <a:pt x="3559" y="3187"/>
                      <a:pt x="3559" y="7130"/>
                    </a:cubicBezTo>
                    <a:cubicBezTo>
                      <a:pt x="3559" y="7365"/>
                      <a:pt x="3579" y="7600"/>
                      <a:pt x="3605" y="7834"/>
                    </a:cubicBezTo>
                    <a:cubicBezTo>
                      <a:pt x="2973" y="7906"/>
                      <a:pt x="2549" y="8512"/>
                      <a:pt x="2699" y="9131"/>
                    </a:cubicBezTo>
                    <a:cubicBezTo>
                      <a:pt x="2821" y="9609"/>
                      <a:pt x="3252" y="9920"/>
                      <a:pt x="3713" y="9920"/>
                    </a:cubicBezTo>
                    <a:cubicBezTo>
                      <a:pt x="3844" y="9920"/>
                      <a:pt x="3977" y="9895"/>
                      <a:pt x="4107" y="9842"/>
                    </a:cubicBezTo>
                    <a:cubicBezTo>
                      <a:pt x="4837" y="12044"/>
                      <a:pt x="6688" y="13804"/>
                      <a:pt x="8754" y="14560"/>
                    </a:cubicBezTo>
                    <a:cubicBezTo>
                      <a:pt x="8793" y="14573"/>
                      <a:pt x="8884" y="14593"/>
                      <a:pt x="8884" y="14606"/>
                    </a:cubicBezTo>
                    <a:lnTo>
                      <a:pt x="8884" y="16620"/>
                    </a:lnTo>
                    <a:lnTo>
                      <a:pt x="5651" y="16620"/>
                    </a:lnTo>
                    <a:cubicBezTo>
                      <a:pt x="5651" y="16620"/>
                      <a:pt x="5638" y="16685"/>
                      <a:pt x="5625" y="16698"/>
                    </a:cubicBezTo>
                    <a:cubicBezTo>
                      <a:pt x="5045" y="16705"/>
                      <a:pt x="4537" y="17076"/>
                      <a:pt x="4361" y="17623"/>
                    </a:cubicBezTo>
                    <a:lnTo>
                      <a:pt x="216" y="33239"/>
                    </a:lnTo>
                    <a:cubicBezTo>
                      <a:pt x="1" y="33872"/>
                      <a:pt x="294" y="34563"/>
                      <a:pt x="900" y="34849"/>
                    </a:cubicBezTo>
                    <a:cubicBezTo>
                      <a:pt x="1081" y="34936"/>
                      <a:pt x="1274" y="34977"/>
                      <a:pt x="1464" y="34977"/>
                    </a:cubicBezTo>
                    <a:cubicBezTo>
                      <a:pt x="1903" y="34977"/>
                      <a:pt x="2330" y="34756"/>
                      <a:pt x="2575" y="34360"/>
                    </a:cubicBezTo>
                    <a:cubicBezTo>
                      <a:pt x="2621" y="34387"/>
                      <a:pt x="2666" y="34413"/>
                      <a:pt x="2719" y="34419"/>
                    </a:cubicBezTo>
                    <a:cubicBezTo>
                      <a:pt x="2750" y="34427"/>
                      <a:pt x="2782" y="34430"/>
                      <a:pt x="2813" y="34430"/>
                    </a:cubicBezTo>
                    <a:cubicBezTo>
                      <a:pt x="2999" y="34430"/>
                      <a:pt x="3163" y="34303"/>
                      <a:pt x="3207" y="34119"/>
                    </a:cubicBezTo>
                    <a:lnTo>
                      <a:pt x="3559" y="32542"/>
                    </a:lnTo>
                    <a:cubicBezTo>
                      <a:pt x="3605" y="32347"/>
                      <a:pt x="3481" y="32040"/>
                      <a:pt x="3299" y="31949"/>
                    </a:cubicBezTo>
                    <a:lnTo>
                      <a:pt x="6336" y="20954"/>
                    </a:lnTo>
                    <a:cubicBezTo>
                      <a:pt x="6336" y="22844"/>
                      <a:pt x="6381" y="26507"/>
                      <a:pt x="6453" y="30567"/>
                    </a:cubicBezTo>
                    <a:lnTo>
                      <a:pt x="6401" y="30567"/>
                    </a:lnTo>
                    <a:lnTo>
                      <a:pt x="6466" y="32360"/>
                    </a:lnTo>
                    <a:lnTo>
                      <a:pt x="6486" y="32360"/>
                    </a:lnTo>
                    <a:cubicBezTo>
                      <a:pt x="6623" y="40194"/>
                      <a:pt x="6805" y="48732"/>
                      <a:pt x="6805" y="48732"/>
                    </a:cubicBezTo>
                    <a:cubicBezTo>
                      <a:pt x="6805" y="48732"/>
                      <a:pt x="4517" y="49090"/>
                      <a:pt x="4517" y="50622"/>
                    </a:cubicBezTo>
                    <a:lnTo>
                      <a:pt x="8936" y="50622"/>
                    </a:lnTo>
                    <a:lnTo>
                      <a:pt x="10631" y="33435"/>
                    </a:lnTo>
                    <a:lnTo>
                      <a:pt x="10670" y="33461"/>
                    </a:lnTo>
                    <a:lnTo>
                      <a:pt x="11035" y="33461"/>
                    </a:lnTo>
                    <a:lnTo>
                      <a:pt x="11035" y="33455"/>
                    </a:lnTo>
                    <a:lnTo>
                      <a:pt x="12893" y="50628"/>
                    </a:lnTo>
                    <a:lnTo>
                      <a:pt x="17311" y="50628"/>
                    </a:lnTo>
                    <a:cubicBezTo>
                      <a:pt x="17311" y="49097"/>
                      <a:pt x="15030" y="48738"/>
                      <a:pt x="15030" y="48738"/>
                    </a:cubicBezTo>
                    <a:cubicBezTo>
                      <a:pt x="15030" y="48738"/>
                      <a:pt x="15193" y="40102"/>
                      <a:pt x="15324" y="32216"/>
                    </a:cubicBezTo>
                    <a:cubicBezTo>
                      <a:pt x="15330" y="31897"/>
                      <a:pt x="15356" y="30574"/>
                      <a:pt x="15356" y="30574"/>
                    </a:cubicBezTo>
                    <a:lnTo>
                      <a:pt x="15343" y="30574"/>
                    </a:lnTo>
                    <a:cubicBezTo>
                      <a:pt x="15408" y="26481"/>
                      <a:pt x="15454" y="22785"/>
                      <a:pt x="15454" y="20863"/>
                    </a:cubicBezTo>
                    <a:lnTo>
                      <a:pt x="18511" y="31929"/>
                    </a:lnTo>
                    <a:cubicBezTo>
                      <a:pt x="18302" y="31995"/>
                      <a:pt x="18159" y="32334"/>
                      <a:pt x="18204" y="32542"/>
                    </a:cubicBezTo>
                    <a:lnTo>
                      <a:pt x="18563" y="34119"/>
                    </a:lnTo>
                    <a:cubicBezTo>
                      <a:pt x="18606" y="34317"/>
                      <a:pt x="18779" y="34435"/>
                      <a:pt x="18957" y="34435"/>
                    </a:cubicBezTo>
                    <a:cubicBezTo>
                      <a:pt x="19049" y="34435"/>
                      <a:pt x="19143" y="34403"/>
                      <a:pt x="19221" y="34334"/>
                    </a:cubicBezTo>
                    <a:cubicBezTo>
                      <a:pt x="19463" y="34749"/>
                      <a:pt x="19903" y="34984"/>
                      <a:pt x="20357" y="34984"/>
                    </a:cubicBezTo>
                    <a:cubicBezTo>
                      <a:pt x="20538" y="34984"/>
                      <a:pt x="20722" y="34947"/>
                      <a:pt x="20896" y="34869"/>
                    </a:cubicBezTo>
                    <a:cubicBezTo>
                      <a:pt x="21509" y="34589"/>
                      <a:pt x="21815" y="33891"/>
                      <a:pt x="21600" y="33252"/>
                    </a:cubicBezTo>
                    <a:lnTo>
                      <a:pt x="21600" y="33246"/>
                    </a:lnTo>
                    <a:lnTo>
                      <a:pt x="17292" y="17663"/>
                    </a:lnTo>
                    <a:cubicBezTo>
                      <a:pt x="17116" y="17141"/>
                      <a:pt x="16653" y="16744"/>
                      <a:pt x="16138" y="16705"/>
                    </a:cubicBezTo>
                    <a:cubicBezTo>
                      <a:pt x="16125" y="16691"/>
                      <a:pt x="16112" y="16626"/>
                      <a:pt x="16112" y="16626"/>
                    </a:cubicBezTo>
                    <a:lnTo>
                      <a:pt x="12625" y="16626"/>
                    </a:lnTo>
                    <a:lnTo>
                      <a:pt x="12625" y="14704"/>
                    </a:lnTo>
                    <a:cubicBezTo>
                      <a:pt x="12625" y="14704"/>
                      <a:pt x="12651" y="14697"/>
                      <a:pt x="12658" y="14691"/>
                    </a:cubicBezTo>
                    <a:lnTo>
                      <a:pt x="12704" y="14678"/>
                    </a:lnTo>
                    <a:cubicBezTo>
                      <a:pt x="14900" y="14013"/>
                      <a:pt x="16914" y="12194"/>
                      <a:pt x="17696" y="9887"/>
                    </a:cubicBezTo>
                    <a:cubicBezTo>
                      <a:pt x="17774" y="9907"/>
                      <a:pt x="17859" y="9920"/>
                      <a:pt x="17944" y="9920"/>
                    </a:cubicBezTo>
                    <a:cubicBezTo>
                      <a:pt x="17948" y="9920"/>
                      <a:pt x="17952" y="9920"/>
                      <a:pt x="17956" y="9920"/>
                    </a:cubicBezTo>
                    <a:cubicBezTo>
                      <a:pt x="18511" y="9920"/>
                      <a:pt x="18967" y="9485"/>
                      <a:pt x="18999" y="8929"/>
                    </a:cubicBezTo>
                    <a:cubicBezTo>
                      <a:pt x="19032" y="8375"/>
                      <a:pt x="18615" y="7893"/>
                      <a:pt x="18061" y="7834"/>
                    </a:cubicBezTo>
                    <a:lnTo>
                      <a:pt x="18061" y="7828"/>
                    </a:lnTo>
                    <a:cubicBezTo>
                      <a:pt x="18061" y="7815"/>
                      <a:pt x="18048" y="7802"/>
                      <a:pt x="18048" y="7789"/>
                    </a:cubicBezTo>
                    <a:cubicBezTo>
                      <a:pt x="18041" y="6061"/>
                      <a:pt x="17637" y="4295"/>
                      <a:pt x="16692" y="2992"/>
                    </a:cubicBezTo>
                    <a:cubicBezTo>
                      <a:pt x="17657" y="2464"/>
                      <a:pt x="17774" y="1786"/>
                      <a:pt x="18159" y="1147"/>
                    </a:cubicBezTo>
                    <a:lnTo>
                      <a:pt x="18159" y="1147"/>
                    </a:lnTo>
                    <a:cubicBezTo>
                      <a:pt x="17949" y="1170"/>
                      <a:pt x="17739" y="1181"/>
                      <a:pt x="17527" y="1181"/>
                    </a:cubicBezTo>
                    <a:cubicBezTo>
                      <a:pt x="15283" y="1181"/>
                      <a:pt x="12905" y="0"/>
                      <a:pt x="1069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98" name="Google Shape;19798;p86"/>
              <p:cNvGrpSpPr/>
              <p:nvPr/>
            </p:nvGrpSpPr>
            <p:grpSpPr>
              <a:xfrm>
                <a:off x="4097202" y="3317252"/>
                <a:ext cx="209832" cy="593417"/>
                <a:chOff x="4097202" y="3317252"/>
                <a:chExt cx="209832" cy="593417"/>
              </a:xfrm>
            </p:grpSpPr>
            <p:grpSp>
              <p:nvGrpSpPr>
                <p:cNvPr id="19799" name="Google Shape;19799;p86"/>
                <p:cNvGrpSpPr/>
                <p:nvPr/>
              </p:nvGrpSpPr>
              <p:grpSpPr>
                <a:xfrm>
                  <a:off x="4155271" y="3317252"/>
                  <a:ext cx="96622" cy="294739"/>
                  <a:chOff x="4155271" y="3317252"/>
                  <a:chExt cx="96622" cy="294739"/>
                </a:xfrm>
              </p:grpSpPr>
              <p:sp>
                <p:nvSpPr>
                  <p:cNvPr id="19800" name="Google Shape;19800;p86"/>
                  <p:cNvSpPr/>
                  <p:nvPr/>
                </p:nvSpPr>
                <p:spPr>
                  <a:xfrm>
                    <a:off x="4191804" y="3350175"/>
                    <a:ext cx="21435" cy="261817"/>
                  </a:xfrm>
                  <a:custGeom>
                    <a:rect b="b" l="l" r="r" t="t"/>
                    <a:pathLst>
                      <a:path extrusionOk="0" h="10370" w="849">
                        <a:moveTo>
                          <a:pt x="1" y="0"/>
                        </a:moveTo>
                        <a:lnTo>
                          <a:pt x="1" y="10370"/>
                        </a:lnTo>
                        <a:lnTo>
                          <a:pt x="848" y="10370"/>
                        </a:lnTo>
                        <a:lnTo>
                          <a:pt x="848" y="0"/>
                        </a:ln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86"/>
                  <p:cNvSpPr/>
                  <p:nvPr/>
                </p:nvSpPr>
                <p:spPr>
                  <a:xfrm>
                    <a:off x="4155271" y="3317252"/>
                    <a:ext cx="96622" cy="60089"/>
                  </a:xfrm>
                  <a:custGeom>
                    <a:rect b="b" l="l" r="r" t="t"/>
                    <a:pathLst>
                      <a:path extrusionOk="0" h="2380" w="3827">
                        <a:moveTo>
                          <a:pt x="1911" y="1"/>
                        </a:moveTo>
                        <a:cubicBezTo>
                          <a:pt x="855" y="1"/>
                          <a:pt x="1" y="535"/>
                          <a:pt x="1" y="1194"/>
                        </a:cubicBezTo>
                        <a:cubicBezTo>
                          <a:pt x="1" y="1852"/>
                          <a:pt x="855" y="2380"/>
                          <a:pt x="1911" y="2380"/>
                        </a:cubicBezTo>
                        <a:cubicBezTo>
                          <a:pt x="2973" y="2380"/>
                          <a:pt x="3827" y="1852"/>
                          <a:pt x="3827" y="1194"/>
                        </a:cubicBezTo>
                        <a:cubicBezTo>
                          <a:pt x="3827" y="535"/>
                          <a:pt x="2973" y="1"/>
                          <a:pt x="1911" y="1"/>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02" name="Google Shape;19802;p86"/>
                <p:cNvSpPr/>
                <p:nvPr/>
              </p:nvSpPr>
              <p:spPr>
                <a:xfrm>
                  <a:off x="4138835" y="3605149"/>
                  <a:ext cx="148455" cy="137346"/>
                </a:xfrm>
                <a:custGeom>
                  <a:rect b="b" l="l" r="r" t="t"/>
                  <a:pathLst>
                    <a:path extrusionOk="0" h="5440" w="5880">
                      <a:moveTo>
                        <a:pt x="3434" y="0"/>
                      </a:moveTo>
                      <a:cubicBezTo>
                        <a:pt x="3129" y="0"/>
                        <a:pt x="2783" y="173"/>
                        <a:pt x="2783" y="173"/>
                      </a:cubicBezTo>
                      <a:cubicBezTo>
                        <a:pt x="2725" y="1444"/>
                        <a:pt x="3819" y="1763"/>
                        <a:pt x="3272" y="3145"/>
                      </a:cubicBezTo>
                      <a:cubicBezTo>
                        <a:pt x="3194" y="3338"/>
                        <a:pt x="3083" y="3412"/>
                        <a:pt x="2954" y="3412"/>
                      </a:cubicBezTo>
                      <a:cubicBezTo>
                        <a:pt x="2770" y="3412"/>
                        <a:pt x="2550" y="3259"/>
                        <a:pt x="2347" y="3086"/>
                      </a:cubicBezTo>
                      <a:cubicBezTo>
                        <a:pt x="2142" y="2920"/>
                        <a:pt x="1689" y="2641"/>
                        <a:pt x="1242" y="2641"/>
                      </a:cubicBezTo>
                      <a:cubicBezTo>
                        <a:pt x="1077" y="2641"/>
                        <a:pt x="913" y="2679"/>
                        <a:pt x="763" y="2774"/>
                      </a:cubicBezTo>
                      <a:cubicBezTo>
                        <a:pt x="0" y="3236"/>
                        <a:pt x="124" y="5439"/>
                        <a:pt x="124" y="5439"/>
                      </a:cubicBezTo>
                      <a:lnTo>
                        <a:pt x="789" y="5394"/>
                      </a:lnTo>
                      <a:cubicBezTo>
                        <a:pt x="789" y="5394"/>
                        <a:pt x="1095" y="3614"/>
                        <a:pt x="1095" y="3608"/>
                      </a:cubicBezTo>
                      <a:cubicBezTo>
                        <a:pt x="1095" y="3608"/>
                        <a:pt x="1102" y="3601"/>
                        <a:pt x="1102" y="3601"/>
                      </a:cubicBezTo>
                      <a:cubicBezTo>
                        <a:pt x="1102" y="3601"/>
                        <a:pt x="1108" y="3595"/>
                        <a:pt x="1108" y="3595"/>
                      </a:cubicBezTo>
                      <a:lnTo>
                        <a:pt x="1115" y="3588"/>
                      </a:lnTo>
                      <a:lnTo>
                        <a:pt x="1115" y="3575"/>
                      </a:lnTo>
                      <a:lnTo>
                        <a:pt x="1115" y="3569"/>
                      </a:lnTo>
                      <a:lnTo>
                        <a:pt x="1121" y="3562"/>
                      </a:lnTo>
                      <a:lnTo>
                        <a:pt x="1128" y="3556"/>
                      </a:lnTo>
                      <a:lnTo>
                        <a:pt x="1134" y="3556"/>
                      </a:lnTo>
                      <a:lnTo>
                        <a:pt x="1141" y="3549"/>
                      </a:lnTo>
                      <a:lnTo>
                        <a:pt x="1147" y="3549"/>
                      </a:lnTo>
                      <a:lnTo>
                        <a:pt x="1154" y="3543"/>
                      </a:lnTo>
                      <a:lnTo>
                        <a:pt x="1180" y="3543"/>
                      </a:lnTo>
                      <a:cubicBezTo>
                        <a:pt x="1180" y="3543"/>
                        <a:pt x="1239" y="3588"/>
                        <a:pt x="1239" y="3588"/>
                      </a:cubicBezTo>
                      <a:cubicBezTo>
                        <a:pt x="1239" y="3588"/>
                        <a:pt x="1245" y="3582"/>
                        <a:pt x="1245" y="3582"/>
                      </a:cubicBezTo>
                      <a:lnTo>
                        <a:pt x="1258" y="3582"/>
                      </a:lnTo>
                      <a:cubicBezTo>
                        <a:pt x="1258" y="3582"/>
                        <a:pt x="1265" y="3588"/>
                        <a:pt x="1265" y="3595"/>
                      </a:cubicBezTo>
                      <a:cubicBezTo>
                        <a:pt x="1265" y="3595"/>
                        <a:pt x="1265" y="3601"/>
                        <a:pt x="1265" y="3601"/>
                      </a:cubicBezTo>
                      <a:cubicBezTo>
                        <a:pt x="1265" y="3608"/>
                        <a:pt x="1265" y="3608"/>
                        <a:pt x="1265" y="3608"/>
                      </a:cubicBezTo>
                      <a:cubicBezTo>
                        <a:pt x="1304" y="3790"/>
                        <a:pt x="1369" y="3966"/>
                        <a:pt x="1447" y="4136"/>
                      </a:cubicBezTo>
                      <a:cubicBezTo>
                        <a:pt x="1643" y="4423"/>
                        <a:pt x="1916" y="4840"/>
                        <a:pt x="2679" y="5029"/>
                      </a:cubicBezTo>
                      <a:cubicBezTo>
                        <a:pt x="2882" y="5079"/>
                        <a:pt x="3079" y="5102"/>
                        <a:pt x="3269" y="5102"/>
                      </a:cubicBezTo>
                      <a:cubicBezTo>
                        <a:pt x="4290" y="5102"/>
                        <a:pt x="5100" y="4413"/>
                        <a:pt x="5540" y="3412"/>
                      </a:cubicBezTo>
                      <a:cubicBezTo>
                        <a:pt x="5879" y="2663"/>
                        <a:pt x="5768" y="1314"/>
                        <a:pt x="5103" y="1027"/>
                      </a:cubicBezTo>
                      <a:cubicBezTo>
                        <a:pt x="4961" y="964"/>
                        <a:pt x="4840" y="940"/>
                        <a:pt x="4736" y="940"/>
                      </a:cubicBezTo>
                      <a:cubicBezTo>
                        <a:pt x="4400" y="940"/>
                        <a:pt x="4228" y="1187"/>
                        <a:pt x="4026" y="1187"/>
                      </a:cubicBezTo>
                      <a:cubicBezTo>
                        <a:pt x="3997" y="1187"/>
                        <a:pt x="3968" y="1182"/>
                        <a:pt x="3937" y="1170"/>
                      </a:cubicBezTo>
                      <a:cubicBezTo>
                        <a:pt x="3617" y="1053"/>
                        <a:pt x="3507" y="4"/>
                        <a:pt x="3507" y="4"/>
                      </a:cubicBezTo>
                      <a:cubicBezTo>
                        <a:pt x="3483" y="1"/>
                        <a:pt x="3458" y="0"/>
                        <a:pt x="34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86"/>
                <p:cNvSpPr/>
                <p:nvPr/>
              </p:nvSpPr>
              <p:spPr>
                <a:xfrm>
                  <a:off x="4100005" y="3582275"/>
                  <a:ext cx="167694" cy="101646"/>
                </a:xfrm>
                <a:custGeom>
                  <a:rect b="b" l="l" r="r" t="t"/>
                  <a:pathLst>
                    <a:path extrusionOk="0" h="4026" w="6642">
                      <a:moveTo>
                        <a:pt x="4886" y="1"/>
                      </a:moveTo>
                      <a:cubicBezTo>
                        <a:pt x="4691" y="1"/>
                        <a:pt x="4372" y="32"/>
                        <a:pt x="4236" y="69"/>
                      </a:cubicBezTo>
                      <a:cubicBezTo>
                        <a:pt x="4158" y="69"/>
                        <a:pt x="3643" y="88"/>
                        <a:pt x="3624" y="88"/>
                      </a:cubicBezTo>
                      <a:cubicBezTo>
                        <a:pt x="3383" y="88"/>
                        <a:pt x="3128" y="75"/>
                        <a:pt x="2887" y="69"/>
                      </a:cubicBezTo>
                      <a:cubicBezTo>
                        <a:pt x="2646" y="62"/>
                        <a:pt x="2418" y="56"/>
                        <a:pt x="2196" y="56"/>
                      </a:cubicBezTo>
                      <a:cubicBezTo>
                        <a:pt x="1493" y="56"/>
                        <a:pt x="795" y="128"/>
                        <a:pt x="469" y="649"/>
                      </a:cubicBezTo>
                      <a:cubicBezTo>
                        <a:pt x="0" y="1392"/>
                        <a:pt x="98" y="2148"/>
                        <a:pt x="189" y="2813"/>
                      </a:cubicBezTo>
                      <a:cubicBezTo>
                        <a:pt x="209" y="2956"/>
                        <a:pt x="222" y="3093"/>
                        <a:pt x="235" y="3230"/>
                      </a:cubicBezTo>
                      <a:cubicBezTo>
                        <a:pt x="280" y="3706"/>
                        <a:pt x="352" y="4025"/>
                        <a:pt x="574" y="4025"/>
                      </a:cubicBezTo>
                      <a:cubicBezTo>
                        <a:pt x="756" y="4025"/>
                        <a:pt x="1030" y="3849"/>
                        <a:pt x="1395" y="3510"/>
                      </a:cubicBezTo>
                      <a:cubicBezTo>
                        <a:pt x="1408" y="3504"/>
                        <a:pt x="1421" y="3497"/>
                        <a:pt x="1434" y="3491"/>
                      </a:cubicBezTo>
                      <a:cubicBezTo>
                        <a:pt x="1453" y="3484"/>
                        <a:pt x="3350" y="2911"/>
                        <a:pt x="4021" y="2402"/>
                      </a:cubicBezTo>
                      <a:cubicBezTo>
                        <a:pt x="4210" y="2337"/>
                        <a:pt x="4399" y="2265"/>
                        <a:pt x="4588" y="2194"/>
                      </a:cubicBezTo>
                      <a:cubicBezTo>
                        <a:pt x="4999" y="2109"/>
                        <a:pt x="5651" y="1907"/>
                        <a:pt x="6048" y="1353"/>
                      </a:cubicBezTo>
                      <a:lnTo>
                        <a:pt x="6166" y="1190"/>
                      </a:lnTo>
                      <a:cubicBezTo>
                        <a:pt x="6413" y="864"/>
                        <a:pt x="6641" y="532"/>
                        <a:pt x="6550" y="356"/>
                      </a:cubicBezTo>
                      <a:cubicBezTo>
                        <a:pt x="6452" y="154"/>
                        <a:pt x="5944" y="30"/>
                        <a:pt x="5038" y="17"/>
                      </a:cubicBezTo>
                      <a:cubicBezTo>
                        <a:pt x="5020" y="6"/>
                        <a:pt x="4962" y="1"/>
                        <a:pt x="48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86"/>
                <p:cNvSpPr/>
                <p:nvPr/>
              </p:nvSpPr>
              <p:spPr>
                <a:xfrm>
                  <a:off x="4122046" y="3755473"/>
                  <a:ext cx="151258" cy="124091"/>
                </a:xfrm>
                <a:custGeom>
                  <a:rect b="b" l="l" r="r" t="t"/>
                  <a:pathLst>
                    <a:path extrusionOk="0" h="4915" w="5991">
                      <a:moveTo>
                        <a:pt x="4876" y="1180"/>
                      </a:moveTo>
                      <a:cubicBezTo>
                        <a:pt x="4908" y="1199"/>
                        <a:pt x="4941" y="1212"/>
                        <a:pt x="4980" y="1225"/>
                      </a:cubicBezTo>
                      <a:cubicBezTo>
                        <a:pt x="4973" y="1310"/>
                        <a:pt x="4993" y="1395"/>
                        <a:pt x="5032" y="1467"/>
                      </a:cubicBezTo>
                      <a:cubicBezTo>
                        <a:pt x="4941" y="1486"/>
                        <a:pt x="4862" y="1532"/>
                        <a:pt x="4797" y="1597"/>
                      </a:cubicBezTo>
                      <a:cubicBezTo>
                        <a:pt x="4726" y="1669"/>
                        <a:pt x="4680" y="1760"/>
                        <a:pt x="4660" y="1858"/>
                      </a:cubicBezTo>
                      <a:cubicBezTo>
                        <a:pt x="4600" y="1831"/>
                        <a:pt x="4534" y="1818"/>
                        <a:pt x="4469" y="1818"/>
                      </a:cubicBezTo>
                      <a:cubicBezTo>
                        <a:pt x="4422" y="1818"/>
                        <a:pt x="4374" y="1825"/>
                        <a:pt x="4328" y="1838"/>
                      </a:cubicBezTo>
                      <a:cubicBezTo>
                        <a:pt x="4198" y="1871"/>
                        <a:pt x="4087" y="1962"/>
                        <a:pt x="4028" y="2079"/>
                      </a:cubicBezTo>
                      <a:lnTo>
                        <a:pt x="4022" y="2079"/>
                      </a:lnTo>
                      <a:cubicBezTo>
                        <a:pt x="3976" y="2040"/>
                        <a:pt x="3930" y="2008"/>
                        <a:pt x="3885" y="1981"/>
                      </a:cubicBezTo>
                      <a:cubicBezTo>
                        <a:pt x="3937" y="1968"/>
                        <a:pt x="3983" y="1942"/>
                        <a:pt x="4028" y="1910"/>
                      </a:cubicBezTo>
                      <a:cubicBezTo>
                        <a:pt x="4146" y="1819"/>
                        <a:pt x="4224" y="1682"/>
                        <a:pt x="4230" y="1538"/>
                      </a:cubicBezTo>
                      <a:cubicBezTo>
                        <a:pt x="4282" y="1556"/>
                        <a:pt x="4337" y="1565"/>
                        <a:pt x="4392" y="1565"/>
                      </a:cubicBezTo>
                      <a:cubicBezTo>
                        <a:pt x="4482" y="1565"/>
                        <a:pt x="4571" y="1541"/>
                        <a:pt x="4647" y="1493"/>
                      </a:cubicBezTo>
                      <a:cubicBezTo>
                        <a:pt x="4765" y="1421"/>
                        <a:pt x="4843" y="1310"/>
                        <a:pt x="4876" y="1180"/>
                      </a:cubicBezTo>
                      <a:close/>
                      <a:moveTo>
                        <a:pt x="2627" y="2868"/>
                      </a:moveTo>
                      <a:cubicBezTo>
                        <a:pt x="2705" y="2927"/>
                        <a:pt x="2796" y="2953"/>
                        <a:pt x="2894" y="2953"/>
                      </a:cubicBezTo>
                      <a:cubicBezTo>
                        <a:pt x="2927" y="2953"/>
                        <a:pt x="2959" y="2946"/>
                        <a:pt x="2985" y="2940"/>
                      </a:cubicBezTo>
                      <a:lnTo>
                        <a:pt x="2985" y="2940"/>
                      </a:lnTo>
                      <a:cubicBezTo>
                        <a:pt x="2953" y="2998"/>
                        <a:pt x="2933" y="3063"/>
                        <a:pt x="2927" y="3135"/>
                      </a:cubicBezTo>
                      <a:cubicBezTo>
                        <a:pt x="2866" y="3109"/>
                        <a:pt x="2803" y="3096"/>
                        <a:pt x="2740" y="3096"/>
                      </a:cubicBezTo>
                      <a:cubicBezTo>
                        <a:pt x="2647" y="3096"/>
                        <a:pt x="2555" y="3124"/>
                        <a:pt x="2477" y="3174"/>
                      </a:cubicBezTo>
                      <a:cubicBezTo>
                        <a:pt x="2360" y="3246"/>
                        <a:pt x="2282" y="3363"/>
                        <a:pt x="2255" y="3500"/>
                      </a:cubicBezTo>
                      <a:cubicBezTo>
                        <a:pt x="2185" y="3467"/>
                        <a:pt x="2110" y="3450"/>
                        <a:pt x="2033" y="3450"/>
                      </a:cubicBezTo>
                      <a:cubicBezTo>
                        <a:pt x="1988" y="3450"/>
                        <a:pt x="1942" y="3456"/>
                        <a:pt x="1897" y="3467"/>
                      </a:cubicBezTo>
                      <a:cubicBezTo>
                        <a:pt x="1793" y="3500"/>
                        <a:pt x="1701" y="3572"/>
                        <a:pt x="1636" y="3656"/>
                      </a:cubicBezTo>
                      <a:cubicBezTo>
                        <a:pt x="1558" y="3572"/>
                        <a:pt x="1454" y="3507"/>
                        <a:pt x="1336" y="3487"/>
                      </a:cubicBezTo>
                      <a:lnTo>
                        <a:pt x="1258" y="3487"/>
                      </a:lnTo>
                      <a:cubicBezTo>
                        <a:pt x="1180" y="3487"/>
                        <a:pt x="1102" y="3507"/>
                        <a:pt x="1037" y="3539"/>
                      </a:cubicBezTo>
                      <a:cubicBezTo>
                        <a:pt x="1017" y="3474"/>
                        <a:pt x="985" y="3409"/>
                        <a:pt x="945" y="3350"/>
                      </a:cubicBezTo>
                      <a:cubicBezTo>
                        <a:pt x="958" y="3337"/>
                        <a:pt x="978" y="3324"/>
                        <a:pt x="991" y="3305"/>
                      </a:cubicBezTo>
                      <a:cubicBezTo>
                        <a:pt x="1069" y="3233"/>
                        <a:pt x="1115" y="3135"/>
                        <a:pt x="1128" y="3031"/>
                      </a:cubicBezTo>
                      <a:cubicBezTo>
                        <a:pt x="1188" y="3055"/>
                        <a:pt x="1252" y="3069"/>
                        <a:pt x="1317" y="3069"/>
                      </a:cubicBezTo>
                      <a:cubicBezTo>
                        <a:pt x="1359" y="3069"/>
                        <a:pt x="1400" y="3063"/>
                        <a:pt x="1441" y="3050"/>
                      </a:cubicBezTo>
                      <a:lnTo>
                        <a:pt x="1460" y="3050"/>
                      </a:lnTo>
                      <a:cubicBezTo>
                        <a:pt x="1539" y="3089"/>
                        <a:pt x="1623" y="3103"/>
                        <a:pt x="1708" y="3103"/>
                      </a:cubicBezTo>
                      <a:cubicBezTo>
                        <a:pt x="1825" y="3096"/>
                        <a:pt x="1943" y="3044"/>
                        <a:pt x="2027" y="2966"/>
                      </a:cubicBezTo>
                      <a:lnTo>
                        <a:pt x="2125" y="2966"/>
                      </a:lnTo>
                      <a:cubicBezTo>
                        <a:pt x="2203" y="2959"/>
                        <a:pt x="2288" y="2940"/>
                        <a:pt x="2353" y="2894"/>
                      </a:cubicBezTo>
                      <a:cubicBezTo>
                        <a:pt x="2382" y="2900"/>
                        <a:pt x="2412" y="2903"/>
                        <a:pt x="2441" y="2903"/>
                      </a:cubicBezTo>
                      <a:cubicBezTo>
                        <a:pt x="2503" y="2903"/>
                        <a:pt x="2565" y="2890"/>
                        <a:pt x="2627" y="2868"/>
                      </a:cubicBezTo>
                      <a:close/>
                      <a:moveTo>
                        <a:pt x="3106" y="0"/>
                      </a:moveTo>
                      <a:cubicBezTo>
                        <a:pt x="3003" y="0"/>
                        <a:pt x="2899" y="32"/>
                        <a:pt x="2809" y="98"/>
                      </a:cubicBezTo>
                      <a:cubicBezTo>
                        <a:pt x="2699" y="176"/>
                        <a:pt x="2627" y="300"/>
                        <a:pt x="2614" y="430"/>
                      </a:cubicBezTo>
                      <a:cubicBezTo>
                        <a:pt x="2597" y="429"/>
                        <a:pt x="2580" y="428"/>
                        <a:pt x="2564" y="428"/>
                      </a:cubicBezTo>
                      <a:cubicBezTo>
                        <a:pt x="2511" y="428"/>
                        <a:pt x="2460" y="436"/>
                        <a:pt x="2405" y="456"/>
                      </a:cubicBezTo>
                      <a:cubicBezTo>
                        <a:pt x="2262" y="502"/>
                        <a:pt x="2145" y="619"/>
                        <a:pt x="2093" y="769"/>
                      </a:cubicBezTo>
                      <a:cubicBezTo>
                        <a:pt x="2009" y="711"/>
                        <a:pt x="1910" y="679"/>
                        <a:pt x="1810" y="679"/>
                      </a:cubicBezTo>
                      <a:cubicBezTo>
                        <a:pt x="1754" y="679"/>
                        <a:pt x="1697" y="689"/>
                        <a:pt x="1643" y="711"/>
                      </a:cubicBezTo>
                      <a:cubicBezTo>
                        <a:pt x="1473" y="776"/>
                        <a:pt x="1350" y="926"/>
                        <a:pt x="1323" y="1102"/>
                      </a:cubicBezTo>
                      <a:cubicBezTo>
                        <a:pt x="1259" y="1072"/>
                        <a:pt x="1191" y="1057"/>
                        <a:pt x="1123" y="1057"/>
                      </a:cubicBezTo>
                      <a:cubicBezTo>
                        <a:pt x="998" y="1057"/>
                        <a:pt x="875" y="1106"/>
                        <a:pt x="782" y="1199"/>
                      </a:cubicBezTo>
                      <a:cubicBezTo>
                        <a:pt x="600" y="1382"/>
                        <a:pt x="587" y="1675"/>
                        <a:pt x="750" y="1871"/>
                      </a:cubicBezTo>
                      <a:cubicBezTo>
                        <a:pt x="548" y="2001"/>
                        <a:pt x="476" y="2255"/>
                        <a:pt x="567" y="2477"/>
                      </a:cubicBezTo>
                      <a:cubicBezTo>
                        <a:pt x="463" y="2490"/>
                        <a:pt x="365" y="2542"/>
                        <a:pt x="287" y="2614"/>
                      </a:cubicBezTo>
                      <a:cubicBezTo>
                        <a:pt x="111" y="2796"/>
                        <a:pt x="98" y="3070"/>
                        <a:pt x="248" y="3265"/>
                      </a:cubicBezTo>
                      <a:cubicBezTo>
                        <a:pt x="242" y="3278"/>
                        <a:pt x="229" y="3285"/>
                        <a:pt x="222" y="3292"/>
                      </a:cubicBezTo>
                      <a:cubicBezTo>
                        <a:pt x="20" y="3474"/>
                        <a:pt x="0" y="3787"/>
                        <a:pt x="183" y="3989"/>
                      </a:cubicBezTo>
                      <a:cubicBezTo>
                        <a:pt x="279" y="4097"/>
                        <a:pt x="412" y="4152"/>
                        <a:pt x="548" y="4152"/>
                      </a:cubicBezTo>
                      <a:cubicBezTo>
                        <a:pt x="625" y="4152"/>
                        <a:pt x="703" y="4135"/>
                        <a:pt x="776" y="4100"/>
                      </a:cubicBezTo>
                      <a:cubicBezTo>
                        <a:pt x="822" y="4289"/>
                        <a:pt x="985" y="4432"/>
                        <a:pt x="1180" y="4465"/>
                      </a:cubicBezTo>
                      <a:cubicBezTo>
                        <a:pt x="1208" y="4470"/>
                        <a:pt x="1235" y="4472"/>
                        <a:pt x="1263" y="4472"/>
                      </a:cubicBezTo>
                      <a:cubicBezTo>
                        <a:pt x="1418" y="4472"/>
                        <a:pt x="1568" y="4396"/>
                        <a:pt x="1662" y="4263"/>
                      </a:cubicBezTo>
                      <a:cubicBezTo>
                        <a:pt x="1756" y="4376"/>
                        <a:pt x="1896" y="4438"/>
                        <a:pt x="2040" y="4438"/>
                      </a:cubicBezTo>
                      <a:cubicBezTo>
                        <a:pt x="2086" y="4438"/>
                        <a:pt x="2132" y="4432"/>
                        <a:pt x="2177" y="4419"/>
                      </a:cubicBezTo>
                      <a:cubicBezTo>
                        <a:pt x="2353" y="4360"/>
                        <a:pt x="2484" y="4217"/>
                        <a:pt x="2523" y="4035"/>
                      </a:cubicBezTo>
                      <a:cubicBezTo>
                        <a:pt x="2589" y="4069"/>
                        <a:pt x="2662" y="4086"/>
                        <a:pt x="2735" y="4086"/>
                      </a:cubicBezTo>
                      <a:cubicBezTo>
                        <a:pt x="2828" y="4086"/>
                        <a:pt x="2921" y="4059"/>
                        <a:pt x="3005" y="4008"/>
                      </a:cubicBezTo>
                      <a:cubicBezTo>
                        <a:pt x="3129" y="3924"/>
                        <a:pt x="3214" y="3793"/>
                        <a:pt x="3227" y="3643"/>
                      </a:cubicBezTo>
                      <a:cubicBezTo>
                        <a:pt x="3286" y="3667"/>
                        <a:pt x="3348" y="3679"/>
                        <a:pt x="3410" y="3679"/>
                      </a:cubicBezTo>
                      <a:cubicBezTo>
                        <a:pt x="3484" y="3679"/>
                        <a:pt x="3557" y="3662"/>
                        <a:pt x="3624" y="3630"/>
                      </a:cubicBezTo>
                      <a:cubicBezTo>
                        <a:pt x="3722" y="3585"/>
                        <a:pt x="3800" y="3507"/>
                        <a:pt x="3852" y="3409"/>
                      </a:cubicBezTo>
                      <a:cubicBezTo>
                        <a:pt x="3911" y="3461"/>
                        <a:pt x="3976" y="3494"/>
                        <a:pt x="4048" y="3513"/>
                      </a:cubicBezTo>
                      <a:cubicBezTo>
                        <a:pt x="3957" y="3520"/>
                        <a:pt x="3865" y="3552"/>
                        <a:pt x="3787" y="3611"/>
                      </a:cubicBezTo>
                      <a:cubicBezTo>
                        <a:pt x="3670" y="3696"/>
                        <a:pt x="3598" y="3826"/>
                        <a:pt x="3585" y="3969"/>
                      </a:cubicBezTo>
                      <a:cubicBezTo>
                        <a:pt x="3531" y="3948"/>
                        <a:pt x="3473" y="3937"/>
                        <a:pt x="3415" y="3937"/>
                      </a:cubicBezTo>
                      <a:cubicBezTo>
                        <a:pt x="3334" y="3937"/>
                        <a:pt x="3253" y="3957"/>
                        <a:pt x="3181" y="3995"/>
                      </a:cubicBezTo>
                      <a:cubicBezTo>
                        <a:pt x="2940" y="4126"/>
                        <a:pt x="2855" y="4426"/>
                        <a:pt x="2979" y="4667"/>
                      </a:cubicBezTo>
                      <a:cubicBezTo>
                        <a:pt x="3070" y="4817"/>
                        <a:pt x="3233" y="4914"/>
                        <a:pt x="3416" y="4914"/>
                      </a:cubicBezTo>
                      <a:cubicBezTo>
                        <a:pt x="3494" y="4914"/>
                        <a:pt x="3572" y="4895"/>
                        <a:pt x="3644" y="4856"/>
                      </a:cubicBezTo>
                      <a:cubicBezTo>
                        <a:pt x="3794" y="4771"/>
                        <a:pt x="3891" y="4628"/>
                        <a:pt x="3904" y="4458"/>
                      </a:cubicBezTo>
                      <a:cubicBezTo>
                        <a:pt x="3960" y="4479"/>
                        <a:pt x="4018" y="4489"/>
                        <a:pt x="4076" y="4489"/>
                      </a:cubicBezTo>
                      <a:cubicBezTo>
                        <a:pt x="4180" y="4489"/>
                        <a:pt x="4283" y="4456"/>
                        <a:pt x="4367" y="4393"/>
                      </a:cubicBezTo>
                      <a:cubicBezTo>
                        <a:pt x="4517" y="4289"/>
                        <a:pt x="4589" y="4113"/>
                        <a:pt x="4563" y="3930"/>
                      </a:cubicBezTo>
                      <a:lnTo>
                        <a:pt x="4563" y="3930"/>
                      </a:lnTo>
                      <a:cubicBezTo>
                        <a:pt x="4588" y="3934"/>
                        <a:pt x="4613" y="3936"/>
                        <a:pt x="4638" y="3936"/>
                      </a:cubicBezTo>
                      <a:cubicBezTo>
                        <a:pt x="4818" y="3936"/>
                        <a:pt x="4980" y="3836"/>
                        <a:pt x="5071" y="3676"/>
                      </a:cubicBezTo>
                      <a:cubicBezTo>
                        <a:pt x="5195" y="3441"/>
                        <a:pt x="5104" y="3142"/>
                        <a:pt x="4869" y="3011"/>
                      </a:cubicBezTo>
                      <a:cubicBezTo>
                        <a:pt x="4804" y="2979"/>
                        <a:pt x="4732" y="2959"/>
                        <a:pt x="4660" y="2953"/>
                      </a:cubicBezTo>
                      <a:cubicBezTo>
                        <a:pt x="4647" y="2894"/>
                        <a:pt x="4628" y="2829"/>
                        <a:pt x="4595" y="2777"/>
                      </a:cubicBezTo>
                      <a:cubicBezTo>
                        <a:pt x="4771" y="2724"/>
                        <a:pt x="4902" y="2575"/>
                        <a:pt x="4934" y="2392"/>
                      </a:cubicBezTo>
                      <a:cubicBezTo>
                        <a:pt x="5001" y="2422"/>
                        <a:pt x="5071" y="2436"/>
                        <a:pt x="5141" y="2436"/>
                      </a:cubicBezTo>
                      <a:cubicBezTo>
                        <a:pt x="5269" y="2436"/>
                        <a:pt x="5395" y="2387"/>
                        <a:pt x="5488" y="2294"/>
                      </a:cubicBezTo>
                      <a:cubicBezTo>
                        <a:pt x="5638" y="2138"/>
                        <a:pt x="5671" y="1910"/>
                        <a:pt x="5579" y="1721"/>
                      </a:cubicBezTo>
                      <a:cubicBezTo>
                        <a:pt x="5768" y="1675"/>
                        <a:pt x="5912" y="1525"/>
                        <a:pt x="5944" y="1330"/>
                      </a:cubicBezTo>
                      <a:cubicBezTo>
                        <a:pt x="5990" y="1082"/>
                        <a:pt x="5840" y="834"/>
                        <a:pt x="5592" y="769"/>
                      </a:cubicBezTo>
                      <a:cubicBezTo>
                        <a:pt x="5592" y="730"/>
                        <a:pt x="5592" y="685"/>
                        <a:pt x="5586" y="652"/>
                      </a:cubicBezTo>
                      <a:cubicBezTo>
                        <a:pt x="5540" y="411"/>
                        <a:pt x="5332" y="245"/>
                        <a:pt x="5100" y="245"/>
                      </a:cubicBezTo>
                      <a:cubicBezTo>
                        <a:pt x="5069" y="245"/>
                        <a:pt x="5037" y="248"/>
                        <a:pt x="5006" y="254"/>
                      </a:cubicBezTo>
                      <a:cubicBezTo>
                        <a:pt x="4817" y="293"/>
                        <a:pt x="4660" y="437"/>
                        <a:pt x="4621" y="632"/>
                      </a:cubicBezTo>
                      <a:cubicBezTo>
                        <a:pt x="4545" y="591"/>
                        <a:pt x="4462" y="570"/>
                        <a:pt x="4379" y="570"/>
                      </a:cubicBezTo>
                      <a:cubicBezTo>
                        <a:pt x="4294" y="570"/>
                        <a:pt x="4209" y="592"/>
                        <a:pt x="4133" y="639"/>
                      </a:cubicBezTo>
                      <a:cubicBezTo>
                        <a:pt x="3989" y="724"/>
                        <a:pt x="3904" y="874"/>
                        <a:pt x="3898" y="1036"/>
                      </a:cubicBezTo>
                      <a:cubicBezTo>
                        <a:pt x="3844" y="1019"/>
                        <a:pt x="3789" y="1010"/>
                        <a:pt x="3734" y="1010"/>
                      </a:cubicBezTo>
                      <a:cubicBezTo>
                        <a:pt x="3630" y="1010"/>
                        <a:pt x="3527" y="1042"/>
                        <a:pt x="3442" y="1102"/>
                      </a:cubicBezTo>
                      <a:cubicBezTo>
                        <a:pt x="3311" y="1199"/>
                        <a:pt x="3233" y="1349"/>
                        <a:pt x="3240" y="1512"/>
                      </a:cubicBezTo>
                      <a:cubicBezTo>
                        <a:pt x="3193" y="1499"/>
                        <a:pt x="3145" y="1492"/>
                        <a:pt x="3099" y="1492"/>
                      </a:cubicBezTo>
                      <a:cubicBezTo>
                        <a:pt x="2989" y="1492"/>
                        <a:pt x="2883" y="1528"/>
                        <a:pt x="2796" y="1597"/>
                      </a:cubicBezTo>
                      <a:cubicBezTo>
                        <a:pt x="2686" y="1682"/>
                        <a:pt x="2620" y="1812"/>
                        <a:pt x="2614" y="1949"/>
                      </a:cubicBezTo>
                      <a:cubicBezTo>
                        <a:pt x="2556" y="1928"/>
                        <a:pt x="2497" y="1918"/>
                        <a:pt x="2440" y="1918"/>
                      </a:cubicBezTo>
                      <a:cubicBezTo>
                        <a:pt x="2373" y="1918"/>
                        <a:pt x="2308" y="1931"/>
                        <a:pt x="2249" y="1955"/>
                      </a:cubicBezTo>
                      <a:cubicBezTo>
                        <a:pt x="2223" y="1968"/>
                        <a:pt x="2203" y="1975"/>
                        <a:pt x="2184" y="1988"/>
                      </a:cubicBezTo>
                      <a:cubicBezTo>
                        <a:pt x="2156" y="1983"/>
                        <a:pt x="2132" y="1979"/>
                        <a:pt x="2106" y="1979"/>
                      </a:cubicBezTo>
                      <a:cubicBezTo>
                        <a:pt x="2095" y="1979"/>
                        <a:pt x="2084" y="1980"/>
                        <a:pt x="2073" y="1981"/>
                      </a:cubicBezTo>
                      <a:cubicBezTo>
                        <a:pt x="1956" y="1988"/>
                        <a:pt x="1838" y="2034"/>
                        <a:pt x="1754" y="2118"/>
                      </a:cubicBezTo>
                      <a:cubicBezTo>
                        <a:pt x="1737" y="2115"/>
                        <a:pt x="1721" y="2113"/>
                        <a:pt x="1705" y="2113"/>
                      </a:cubicBezTo>
                      <a:cubicBezTo>
                        <a:pt x="1688" y="2113"/>
                        <a:pt x="1672" y="2115"/>
                        <a:pt x="1656" y="2118"/>
                      </a:cubicBezTo>
                      <a:cubicBezTo>
                        <a:pt x="1617" y="2118"/>
                        <a:pt x="1578" y="2125"/>
                        <a:pt x="1539" y="2138"/>
                      </a:cubicBezTo>
                      <a:cubicBezTo>
                        <a:pt x="1519" y="2125"/>
                        <a:pt x="1506" y="2118"/>
                        <a:pt x="1486" y="2112"/>
                      </a:cubicBezTo>
                      <a:cubicBezTo>
                        <a:pt x="1480" y="2105"/>
                        <a:pt x="1473" y="2092"/>
                        <a:pt x="1473" y="2079"/>
                      </a:cubicBezTo>
                      <a:cubicBezTo>
                        <a:pt x="1454" y="2040"/>
                        <a:pt x="1428" y="1995"/>
                        <a:pt x="1402" y="1962"/>
                      </a:cubicBezTo>
                      <a:cubicBezTo>
                        <a:pt x="1428" y="1942"/>
                        <a:pt x="1447" y="1923"/>
                        <a:pt x="1473" y="1903"/>
                      </a:cubicBezTo>
                      <a:cubicBezTo>
                        <a:pt x="1552" y="1825"/>
                        <a:pt x="1597" y="1727"/>
                        <a:pt x="1617" y="1623"/>
                      </a:cubicBezTo>
                      <a:cubicBezTo>
                        <a:pt x="1680" y="1651"/>
                        <a:pt x="1746" y="1664"/>
                        <a:pt x="1814" y="1664"/>
                      </a:cubicBezTo>
                      <a:cubicBezTo>
                        <a:pt x="1872" y="1664"/>
                        <a:pt x="1931" y="1654"/>
                        <a:pt x="1988" y="1636"/>
                      </a:cubicBezTo>
                      <a:cubicBezTo>
                        <a:pt x="2125" y="1584"/>
                        <a:pt x="2236" y="1467"/>
                        <a:pt x="2282" y="1330"/>
                      </a:cubicBezTo>
                      <a:cubicBezTo>
                        <a:pt x="2366" y="1385"/>
                        <a:pt x="2465" y="1415"/>
                        <a:pt x="2563" y="1415"/>
                      </a:cubicBezTo>
                      <a:cubicBezTo>
                        <a:pt x="2616" y="1415"/>
                        <a:pt x="2668" y="1407"/>
                        <a:pt x="2718" y="1388"/>
                      </a:cubicBezTo>
                      <a:cubicBezTo>
                        <a:pt x="2901" y="1330"/>
                        <a:pt x="3031" y="1173"/>
                        <a:pt x="3051" y="984"/>
                      </a:cubicBezTo>
                      <a:cubicBezTo>
                        <a:pt x="3063" y="985"/>
                        <a:pt x="3075" y="985"/>
                        <a:pt x="3087" y="985"/>
                      </a:cubicBezTo>
                      <a:cubicBezTo>
                        <a:pt x="3197" y="985"/>
                        <a:pt x="3301" y="958"/>
                        <a:pt x="3390" y="893"/>
                      </a:cubicBezTo>
                      <a:cubicBezTo>
                        <a:pt x="3611" y="730"/>
                        <a:pt x="3663" y="424"/>
                        <a:pt x="3500" y="202"/>
                      </a:cubicBezTo>
                      <a:cubicBezTo>
                        <a:pt x="3407" y="70"/>
                        <a:pt x="3258" y="0"/>
                        <a:pt x="31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5" name="Google Shape;19805;p86"/>
                <p:cNvSpPr/>
                <p:nvPr/>
              </p:nvSpPr>
              <p:spPr>
                <a:xfrm>
                  <a:off x="4097202" y="3724545"/>
                  <a:ext cx="209832" cy="186125"/>
                </a:xfrm>
                <a:custGeom>
                  <a:rect b="b" l="l" r="r" t="t"/>
                  <a:pathLst>
                    <a:path extrusionOk="0" h="7372" w="8311">
                      <a:moveTo>
                        <a:pt x="6755" y="1"/>
                      </a:moveTo>
                      <a:cubicBezTo>
                        <a:pt x="6626" y="1"/>
                        <a:pt x="6495" y="32"/>
                        <a:pt x="6374" y="98"/>
                      </a:cubicBezTo>
                      <a:cubicBezTo>
                        <a:pt x="6172" y="208"/>
                        <a:pt x="6029" y="410"/>
                        <a:pt x="5983" y="639"/>
                      </a:cubicBezTo>
                      <a:cubicBezTo>
                        <a:pt x="5835" y="506"/>
                        <a:pt x="5649" y="439"/>
                        <a:pt x="5458" y="439"/>
                      </a:cubicBezTo>
                      <a:cubicBezTo>
                        <a:pt x="5414" y="439"/>
                        <a:pt x="5369" y="442"/>
                        <a:pt x="5325" y="450"/>
                      </a:cubicBezTo>
                      <a:cubicBezTo>
                        <a:pt x="5071" y="489"/>
                        <a:pt x="4856" y="652"/>
                        <a:pt x="4745" y="880"/>
                      </a:cubicBezTo>
                      <a:cubicBezTo>
                        <a:pt x="4608" y="658"/>
                        <a:pt x="4374" y="521"/>
                        <a:pt x="4113" y="508"/>
                      </a:cubicBezTo>
                      <a:cubicBezTo>
                        <a:pt x="4100" y="508"/>
                        <a:pt x="4087" y="507"/>
                        <a:pt x="4074" y="507"/>
                      </a:cubicBezTo>
                      <a:cubicBezTo>
                        <a:pt x="3821" y="507"/>
                        <a:pt x="3584" y="629"/>
                        <a:pt x="3442" y="834"/>
                      </a:cubicBezTo>
                      <a:cubicBezTo>
                        <a:pt x="3337" y="586"/>
                        <a:pt x="3122" y="404"/>
                        <a:pt x="2855" y="352"/>
                      </a:cubicBezTo>
                      <a:cubicBezTo>
                        <a:pt x="2808" y="344"/>
                        <a:pt x="2760" y="340"/>
                        <a:pt x="2713" y="340"/>
                      </a:cubicBezTo>
                      <a:cubicBezTo>
                        <a:pt x="2493" y="340"/>
                        <a:pt x="2282" y="426"/>
                        <a:pt x="2131" y="586"/>
                      </a:cubicBezTo>
                      <a:cubicBezTo>
                        <a:pt x="2060" y="326"/>
                        <a:pt x="1864" y="124"/>
                        <a:pt x="1610" y="39"/>
                      </a:cubicBezTo>
                      <a:cubicBezTo>
                        <a:pt x="1531" y="14"/>
                        <a:pt x="1450" y="2"/>
                        <a:pt x="1371" y="2"/>
                      </a:cubicBezTo>
                      <a:cubicBezTo>
                        <a:pt x="1036" y="2"/>
                        <a:pt x="725" y="216"/>
                        <a:pt x="619" y="554"/>
                      </a:cubicBezTo>
                      <a:cubicBezTo>
                        <a:pt x="593" y="645"/>
                        <a:pt x="580" y="736"/>
                        <a:pt x="587" y="828"/>
                      </a:cubicBezTo>
                      <a:cubicBezTo>
                        <a:pt x="294" y="932"/>
                        <a:pt x="85" y="1199"/>
                        <a:pt x="59" y="1505"/>
                      </a:cubicBezTo>
                      <a:cubicBezTo>
                        <a:pt x="33" y="1805"/>
                        <a:pt x="183" y="2092"/>
                        <a:pt x="437" y="2248"/>
                      </a:cubicBezTo>
                      <a:cubicBezTo>
                        <a:pt x="170" y="2385"/>
                        <a:pt x="0" y="2666"/>
                        <a:pt x="7" y="2965"/>
                      </a:cubicBezTo>
                      <a:cubicBezTo>
                        <a:pt x="13" y="3272"/>
                        <a:pt x="196" y="3545"/>
                        <a:pt x="476" y="3669"/>
                      </a:cubicBezTo>
                      <a:cubicBezTo>
                        <a:pt x="215" y="3845"/>
                        <a:pt x="85" y="4158"/>
                        <a:pt x="137" y="4464"/>
                      </a:cubicBezTo>
                      <a:cubicBezTo>
                        <a:pt x="202" y="4784"/>
                        <a:pt x="450" y="5038"/>
                        <a:pt x="776" y="5097"/>
                      </a:cubicBezTo>
                      <a:cubicBezTo>
                        <a:pt x="522" y="5390"/>
                        <a:pt x="515" y="5820"/>
                        <a:pt x="756" y="6113"/>
                      </a:cubicBezTo>
                      <a:cubicBezTo>
                        <a:pt x="912" y="6306"/>
                        <a:pt x="1142" y="6406"/>
                        <a:pt x="1372" y="6406"/>
                      </a:cubicBezTo>
                      <a:cubicBezTo>
                        <a:pt x="1546" y="6406"/>
                        <a:pt x="1721" y="6349"/>
                        <a:pt x="1864" y="6231"/>
                      </a:cubicBezTo>
                      <a:cubicBezTo>
                        <a:pt x="2203" y="5957"/>
                        <a:pt x="2255" y="5455"/>
                        <a:pt x="1982" y="5116"/>
                      </a:cubicBezTo>
                      <a:cubicBezTo>
                        <a:pt x="1864" y="4973"/>
                        <a:pt x="1695" y="4875"/>
                        <a:pt x="1512" y="4842"/>
                      </a:cubicBezTo>
                      <a:cubicBezTo>
                        <a:pt x="1669" y="4660"/>
                        <a:pt x="1734" y="4419"/>
                        <a:pt x="1695" y="4184"/>
                      </a:cubicBezTo>
                      <a:cubicBezTo>
                        <a:pt x="1649" y="3930"/>
                        <a:pt x="1480" y="3708"/>
                        <a:pt x="1239" y="3604"/>
                      </a:cubicBezTo>
                      <a:cubicBezTo>
                        <a:pt x="1460" y="3454"/>
                        <a:pt x="1591" y="3206"/>
                        <a:pt x="1584" y="2939"/>
                      </a:cubicBezTo>
                      <a:cubicBezTo>
                        <a:pt x="1577" y="2666"/>
                        <a:pt x="1434" y="2418"/>
                        <a:pt x="1199" y="2274"/>
                      </a:cubicBezTo>
                      <a:cubicBezTo>
                        <a:pt x="1447" y="2151"/>
                        <a:pt x="1604" y="1910"/>
                        <a:pt x="1630" y="1636"/>
                      </a:cubicBezTo>
                      <a:cubicBezTo>
                        <a:pt x="1630" y="1603"/>
                        <a:pt x="1630" y="1571"/>
                        <a:pt x="1630" y="1538"/>
                      </a:cubicBezTo>
                      <a:cubicBezTo>
                        <a:pt x="1747" y="1492"/>
                        <a:pt x="1858" y="1421"/>
                        <a:pt x="1942" y="1329"/>
                      </a:cubicBezTo>
                      <a:cubicBezTo>
                        <a:pt x="2021" y="1623"/>
                        <a:pt x="2262" y="1844"/>
                        <a:pt x="2555" y="1903"/>
                      </a:cubicBezTo>
                      <a:cubicBezTo>
                        <a:pt x="2602" y="1911"/>
                        <a:pt x="2649" y="1915"/>
                        <a:pt x="2696" y="1915"/>
                      </a:cubicBezTo>
                      <a:cubicBezTo>
                        <a:pt x="2948" y="1915"/>
                        <a:pt x="3190" y="1799"/>
                        <a:pt x="3344" y="1590"/>
                      </a:cubicBezTo>
                      <a:cubicBezTo>
                        <a:pt x="3461" y="1870"/>
                        <a:pt x="3728" y="2066"/>
                        <a:pt x="4035" y="2079"/>
                      </a:cubicBezTo>
                      <a:cubicBezTo>
                        <a:pt x="4046" y="2079"/>
                        <a:pt x="4058" y="2080"/>
                        <a:pt x="4069" y="2080"/>
                      </a:cubicBezTo>
                      <a:cubicBezTo>
                        <a:pt x="4375" y="2080"/>
                        <a:pt x="4652" y="1912"/>
                        <a:pt x="4784" y="1636"/>
                      </a:cubicBezTo>
                      <a:cubicBezTo>
                        <a:pt x="4930" y="1871"/>
                        <a:pt x="5181" y="2005"/>
                        <a:pt x="5448" y="2005"/>
                      </a:cubicBezTo>
                      <a:cubicBezTo>
                        <a:pt x="5491" y="2005"/>
                        <a:pt x="5535" y="2002"/>
                        <a:pt x="5579" y="1994"/>
                      </a:cubicBezTo>
                      <a:cubicBezTo>
                        <a:pt x="5905" y="1942"/>
                        <a:pt x="6159" y="1694"/>
                        <a:pt x="6225" y="1369"/>
                      </a:cubicBezTo>
                      <a:cubicBezTo>
                        <a:pt x="6368" y="1499"/>
                        <a:pt x="6550" y="1571"/>
                        <a:pt x="6739" y="1571"/>
                      </a:cubicBezTo>
                      <a:cubicBezTo>
                        <a:pt x="6824" y="1707"/>
                        <a:pt x="6941" y="1812"/>
                        <a:pt x="7078" y="1877"/>
                      </a:cubicBezTo>
                      <a:cubicBezTo>
                        <a:pt x="6857" y="2020"/>
                        <a:pt x="6726" y="2261"/>
                        <a:pt x="6720" y="2522"/>
                      </a:cubicBezTo>
                      <a:cubicBezTo>
                        <a:pt x="6713" y="2776"/>
                        <a:pt x="6831" y="3017"/>
                        <a:pt x="7033" y="3167"/>
                      </a:cubicBezTo>
                      <a:cubicBezTo>
                        <a:pt x="6805" y="3259"/>
                        <a:pt x="6629" y="3448"/>
                        <a:pt x="6563" y="3682"/>
                      </a:cubicBezTo>
                      <a:cubicBezTo>
                        <a:pt x="6498" y="3904"/>
                        <a:pt x="6531" y="4145"/>
                        <a:pt x="6661" y="4341"/>
                      </a:cubicBezTo>
                      <a:cubicBezTo>
                        <a:pt x="6427" y="4354"/>
                        <a:pt x="6205" y="4471"/>
                        <a:pt x="6068" y="4660"/>
                      </a:cubicBezTo>
                      <a:cubicBezTo>
                        <a:pt x="5925" y="4849"/>
                        <a:pt x="5879" y="5090"/>
                        <a:pt x="5938" y="5325"/>
                      </a:cubicBezTo>
                      <a:cubicBezTo>
                        <a:pt x="5863" y="5303"/>
                        <a:pt x="5786" y="5292"/>
                        <a:pt x="5709" y="5292"/>
                      </a:cubicBezTo>
                      <a:cubicBezTo>
                        <a:pt x="5559" y="5292"/>
                        <a:pt x="5409" y="5334"/>
                        <a:pt x="5279" y="5416"/>
                      </a:cubicBezTo>
                      <a:cubicBezTo>
                        <a:pt x="5090" y="5540"/>
                        <a:pt x="4967" y="5735"/>
                        <a:pt x="4934" y="5957"/>
                      </a:cubicBezTo>
                      <a:cubicBezTo>
                        <a:pt x="4791" y="5841"/>
                        <a:pt x="4610" y="5781"/>
                        <a:pt x="4428" y="5781"/>
                      </a:cubicBezTo>
                      <a:cubicBezTo>
                        <a:pt x="4395" y="5781"/>
                        <a:pt x="4361" y="5783"/>
                        <a:pt x="4328" y="5787"/>
                      </a:cubicBezTo>
                      <a:cubicBezTo>
                        <a:pt x="3898" y="5846"/>
                        <a:pt x="3591" y="6244"/>
                        <a:pt x="3657" y="6674"/>
                      </a:cubicBezTo>
                      <a:cubicBezTo>
                        <a:pt x="3702" y="7071"/>
                        <a:pt x="4041" y="7371"/>
                        <a:pt x="4439" y="7371"/>
                      </a:cubicBezTo>
                      <a:cubicBezTo>
                        <a:pt x="4471" y="7371"/>
                        <a:pt x="4510" y="7365"/>
                        <a:pt x="4543" y="7365"/>
                      </a:cubicBezTo>
                      <a:cubicBezTo>
                        <a:pt x="4895" y="7319"/>
                        <a:pt x="5169" y="7045"/>
                        <a:pt x="5221" y="6700"/>
                      </a:cubicBezTo>
                      <a:cubicBezTo>
                        <a:pt x="5365" y="6816"/>
                        <a:pt x="5540" y="6875"/>
                        <a:pt x="5715" y="6875"/>
                      </a:cubicBezTo>
                      <a:cubicBezTo>
                        <a:pt x="5865" y="6875"/>
                        <a:pt x="6014" y="6832"/>
                        <a:pt x="6146" y="6746"/>
                      </a:cubicBezTo>
                      <a:cubicBezTo>
                        <a:pt x="6433" y="6563"/>
                        <a:pt x="6563" y="6224"/>
                        <a:pt x="6479" y="5892"/>
                      </a:cubicBezTo>
                      <a:lnTo>
                        <a:pt x="6479" y="5892"/>
                      </a:lnTo>
                      <a:cubicBezTo>
                        <a:pt x="6554" y="5915"/>
                        <a:pt x="6631" y="5926"/>
                        <a:pt x="6707" y="5926"/>
                      </a:cubicBezTo>
                      <a:cubicBezTo>
                        <a:pt x="6953" y="5926"/>
                        <a:pt x="7190" y="5809"/>
                        <a:pt x="7339" y="5605"/>
                      </a:cubicBezTo>
                      <a:cubicBezTo>
                        <a:pt x="7541" y="5338"/>
                        <a:pt x="7548" y="4979"/>
                        <a:pt x="7365" y="4699"/>
                      </a:cubicBezTo>
                      <a:cubicBezTo>
                        <a:pt x="7704" y="4686"/>
                        <a:pt x="7991" y="4458"/>
                        <a:pt x="8082" y="4132"/>
                      </a:cubicBezTo>
                      <a:cubicBezTo>
                        <a:pt x="8173" y="3819"/>
                        <a:pt x="8062" y="3480"/>
                        <a:pt x="7802" y="3285"/>
                      </a:cubicBezTo>
                      <a:cubicBezTo>
                        <a:pt x="8102" y="3167"/>
                        <a:pt x="8297" y="2881"/>
                        <a:pt x="8304" y="2561"/>
                      </a:cubicBezTo>
                      <a:cubicBezTo>
                        <a:pt x="8310" y="2255"/>
                        <a:pt x="8134" y="1962"/>
                        <a:pt x="7847" y="1831"/>
                      </a:cubicBezTo>
                      <a:cubicBezTo>
                        <a:pt x="8108" y="1662"/>
                        <a:pt x="8245" y="1362"/>
                        <a:pt x="8199" y="1056"/>
                      </a:cubicBezTo>
                      <a:cubicBezTo>
                        <a:pt x="8147" y="671"/>
                        <a:pt x="7821" y="384"/>
                        <a:pt x="7437" y="378"/>
                      </a:cubicBezTo>
                      <a:cubicBezTo>
                        <a:pt x="7287" y="136"/>
                        <a:pt x="7025" y="1"/>
                        <a:pt x="6755" y="1"/>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9806" name="Google Shape;19806;p86"/>
          <p:cNvGrpSpPr/>
          <p:nvPr/>
        </p:nvGrpSpPr>
        <p:grpSpPr>
          <a:xfrm>
            <a:off x="6797170" y="3064707"/>
            <a:ext cx="550623" cy="1310497"/>
            <a:chOff x="6797170" y="3050537"/>
            <a:chExt cx="550623" cy="1310497"/>
          </a:xfrm>
        </p:grpSpPr>
        <p:sp>
          <p:nvSpPr>
            <p:cNvPr id="19807" name="Google Shape;19807;p86"/>
            <p:cNvSpPr/>
            <p:nvPr/>
          </p:nvSpPr>
          <p:spPr>
            <a:xfrm>
              <a:off x="6846049" y="4311978"/>
              <a:ext cx="453041" cy="49056"/>
            </a:xfrm>
            <a:custGeom>
              <a:rect b="b" l="l" r="r" t="t"/>
              <a:pathLst>
                <a:path extrusionOk="0" h="1943" w="17944">
                  <a:moveTo>
                    <a:pt x="8968" y="0"/>
                  </a:moveTo>
                  <a:cubicBezTo>
                    <a:pt x="4015" y="0"/>
                    <a:pt x="0" y="437"/>
                    <a:pt x="0" y="972"/>
                  </a:cubicBezTo>
                  <a:cubicBezTo>
                    <a:pt x="0" y="1506"/>
                    <a:pt x="4015" y="1943"/>
                    <a:pt x="8968" y="1943"/>
                  </a:cubicBezTo>
                  <a:cubicBezTo>
                    <a:pt x="13922" y="1943"/>
                    <a:pt x="17943" y="1506"/>
                    <a:pt x="17943" y="972"/>
                  </a:cubicBezTo>
                  <a:cubicBezTo>
                    <a:pt x="17943" y="437"/>
                    <a:pt x="13922" y="0"/>
                    <a:pt x="8968"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08" name="Google Shape;19808;p86"/>
            <p:cNvGrpSpPr/>
            <p:nvPr/>
          </p:nvGrpSpPr>
          <p:grpSpPr>
            <a:xfrm>
              <a:off x="6797170" y="3050537"/>
              <a:ext cx="550623" cy="1278079"/>
              <a:chOff x="6797170" y="3050537"/>
              <a:chExt cx="550623" cy="1278079"/>
            </a:xfrm>
          </p:grpSpPr>
          <p:sp>
            <p:nvSpPr>
              <p:cNvPr id="19809" name="Google Shape;19809;p86"/>
              <p:cNvSpPr/>
              <p:nvPr/>
            </p:nvSpPr>
            <p:spPr>
              <a:xfrm>
                <a:off x="6797170" y="3050537"/>
                <a:ext cx="550623" cy="1278079"/>
              </a:xfrm>
              <a:custGeom>
                <a:rect b="b" l="l" r="r" t="t"/>
                <a:pathLst>
                  <a:path extrusionOk="0" h="50622" w="21809">
                    <a:moveTo>
                      <a:pt x="3774" y="7802"/>
                    </a:moveTo>
                    <a:lnTo>
                      <a:pt x="3774" y="7834"/>
                    </a:lnTo>
                    <a:lnTo>
                      <a:pt x="3755" y="7834"/>
                    </a:lnTo>
                    <a:lnTo>
                      <a:pt x="3774" y="7802"/>
                    </a:lnTo>
                    <a:close/>
                    <a:moveTo>
                      <a:pt x="10696" y="0"/>
                    </a:moveTo>
                    <a:cubicBezTo>
                      <a:pt x="6753" y="0"/>
                      <a:pt x="3559" y="3187"/>
                      <a:pt x="3559" y="7130"/>
                    </a:cubicBezTo>
                    <a:cubicBezTo>
                      <a:pt x="3559" y="7365"/>
                      <a:pt x="3579" y="7600"/>
                      <a:pt x="3605" y="7834"/>
                    </a:cubicBezTo>
                    <a:cubicBezTo>
                      <a:pt x="2973" y="7906"/>
                      <a:pt x="2549" y="8512"/>
                      <a:pt x="2699" y="9131"/>
                    </a:cubicBezTo>
                    <a:cubicBezTo>
                      <a:pt x="2821" y="9609"/>
                      <a:pt x="3251" y="9920"/>
                      <a:pt x="3713" y="9920"/>
                    </a:cubicBezTo>
                    <a:cubicBezTo>
                      <a:pt x="3844" y="9920"/>
                      <a:pt x="3977" y="9895"/>
                      <a:pt x="4107" y="9842"/>
                    </a:cubicBezTo>
                    <a:cubicBezTo>
                      <a:pt x="4837" y="12044"/>
                      <a:pt x="6681" y="13804"/>
                      <a:pt x="8754" y="14560"/>
                    </a:cubicBezTo>
                    <a:lnTo>
                      <a:pt x="8891" y="14606"/>
                    </a:lnTo>
                    <a:lnTo>
                      <a:pt x="8891" y="16620"/>
                    </a:lnTo>
                    <a:lnTo>
                      <a:pt x="5651" y="16620"/>
                    </a:lnTo>
                    <a:cubicBezTo>
                      <a:pt x="5651" y="16620"/>
                      <a:pt x="5645" y="16685"/>
                      <a:pt x="5625" y="16698"/>
                    </a:cubicBezTo>
                    <a:cubicBezTo>
                      <a:pt x="5045" y="16705"/>
                      <a:pt x="4537" y="17076"/>
                      <a:pt x="4361" y="17623"/>
                    </a:cubicBezTo>
                    <a:lnTo>
                      <a:pt x="216" y="33239"/>
                    </a:lnTo>
                    <a:cubicBezTo>
                      <a:pt x="1" y="33872"/>
                      <a:pt x="294" y="34563"/>
                      <a:pt x="893" y="34849"/>
                    </a:cubicBezTo>
                    <a:cubicBezTo>
                      <a:pt x="1077" y="34936"/>
                      <a:pt x="1270" y="34977"/>
                      <a:pt x="1461" y="34977"/>
                    </a:cubicBezTo>
                    <a:cubicBezTo>
                      <a:pt x="1903" y="34977"/>
                      <a:pt x="2329" y="34756"/>
                      <a:pt x="2575" y="34360"/>
                    </a:cubicBezTo>
                    <a:cubicBezTo>
                      <a:pt x="2647" y="34407"/>
                      <a:pt x="2726" y="34429"/>
                      <a:pt x="2803" y="34429"/>
                    </a:cubicBezTo>
                    <a:cubicBezTo>
                      <a:pt x="2984" y="34429"/>
                      <a:pt x="3155" y="34309"/>
                      <a:pt x="3201" y="34113"/>
                    </a:cubicBezTo>
                    <a:lnTo>
                      <a:pt x="3559" y="32536"/>
                    </a:lnTo>
                    <a:cubicBezTo>
                      <a:pt x="3605" y="32340"/>
                      <a:pt x="3481" y="32040"/>
                      <a:pt x="3298" y="31942"/>
                    </a:cubicBezTo>
                    <a:lnTo>
                      <a:pt x="6329" y="20954"/>
                    </a:lnTo>
                    <a:cubicBezTo>
                      <a:pt x="6329" y="22844"/>
                      <a:pt x="6381" y="26507"/>
                      <a:pt x="6453" y="30567"/>
                    </a:cubicBezTo>
                    <a:lnTo>
                      <a:pt x="6401" y="30567"/>
                    </a:lnTo>
                    <a:lnTo>
                      <a:pt x="6466" y="32360"/>
                    </a:lnTo>
                    <a:lnTo>
                      <a:pt x="6479" y="32360"/>
                    </a:lnTo>
                    <a:cubicBezTo>
                      <a:pt x="6622" y="40187"/>
                      <a:pt x="6798" y="48725"/>
                      <a:pt x="6798" y="48725"/>
                    </a:cubicBezTo>
                    <a:cubicBezTo>
                      <a:pt x="6798" y="48725"/>
                      <a:pt x="4517" y="49090"/>
                      <a:pt x="4517" y="50622"/>
                    </a:cubicBezTo>
                    <a:lnTo>
                      <a:pt x="8936" y="50622"/>
                    </a:lnTo>
                    <a:lnTo>
                      <a:pt x="10631" y="33428"/>
                    </a:lnTo>
                    <a:lnTo>
                      <a:pt x="10663" y="33455"/>
                    </a:lnTo>
                    <a:lnTo>
                      <a:pt x="11028" y="33455"/>
                    </a:lnTo>
                    <a:lnTo>
                      <a:pt x="11035" y="33448"/>
                    </a:lnTo>
                    <a:lnTo>
                      <a:pt x="12892" y="50622"/>
                    </a:lnTo>
                    <a:lnTo>
                      <a:pt x="17305" y="50622"/>
                    </a:lnTo>
                    <a:cubicBezTo>
                      <a:pt x="17305" y="49097"/>
                      <a:pt x="15024" y="48732"/>
                      <a:pt x="15024" y="48732"/>
                    </a:cubicBezTo>
                    <a:cubicBezTo>
                      <a:pt x="15024" y="48732"/>
                      <a:pt x="15193" y="40096"/>
                      <a:pt x="15317" y="32216"/>
                    </a:cubicBezTo>
                    <a:cubicBezTo>
                      <a:pt x="15323" y="31897"/>
                      <a:pt x="15356" y="30567"/>
                      <a:pt x="15356" y="30567"/>
                    </a:cubicBezTo>
                    <a:lnTo>
                      <a:pt x="15343" y="30567"/>
                    </a:lnTo>
                    <a:cubicBezTo>
                      <a:pt x="15402" y="26481"/>
                      <a:pt x="15454" y="22779"/>
                      <a:pt x="15454" y="20863"/>
                    </a:cubicBezTo>
                    <a:lnTo>
                      <a:pt x="18510" y="31923"/>
                    </a:lnTo>
                    <a:cubicBezTo>
                      <a:pt x="18302" y="31995"/>
                      <a:pt x="18152" y="32334"/>
                      <a:pt x="18204" y="32542"/>
                    </a:cubicBezTo>
                    <a:lnTo>
                      <a:pt x="18556" y="34119"/>
                    </a:lnTo>
                    <a:cubicBezTo>
                      <a:pt x="18601" y="34303"/>
                      <a:pt x="18765" y="34430"/>
                      <a:pt x="18950" y="34430"/>
                    </a:cubicBezTo>
                    <a:cubicBezTo>
                      <a:pt x="18981" y="34430"/>
                      <a:pt x="19013" y="34427"/>
                      <a:pt x="19045" y="34419"/>
                    </a:cubicBezTo>
                    <a:cubicBezTo>
                      <a:pt x="19110" y="34406"/>
                      <a:pt x="19169" y="34374"/>
                      <a:pt x="19221" y="34328"/>
                    </a:cubicBezTo>
                    <a:cubicBezTo>
                      <a:pt x="19463" y="34743"/>
                      <a:pt x="19902" y="34978"/>
                      <a:pt x="20357" y="34978"/>
                    </a:cubicBezTo>
                    <a:cubicBezTo>
                      <a:pt x="20538" y="34978"/>
                      <a:pt x="20721" y="34940"/>
                      <a:pt x="20896" y="34862"/>
                    </a:cubicBezTo>
                    <a:cubicBezTo>
                      <a:pt x="21509" y="34582"/>
                      <a:pt x="21808" y="33891"/>
                      <a:pt x="21600" y="33252"/>
                    </a:cubicBezTo>
                    <a:lnTo>
                      <a:pt x="21600" y="33246"/>
                    </a:lnTo>
                    <a:lnTo>
                      <a:pt x="17292" y="17663"/>
                    </a:lnTo>
                    <a:cubicBezTo>
                      <a:pt x="17116" y="17141"/>
                      <a:pt x="16653" y="16744"/>
                      <a:pt x="16138" y="16705"/>
                    </a:cubicBezTo>
                    <a:cubicBezTo>
                      <a:pt x="16125" y="16691"/>
                      <a:pt x="16112" y="16626"/>
                      <a:pt x="16112" y="16626"/>
                    </a:cubicBezTo>
                    <a:lnTo>
                      <a:pt x="12632" y="16626"/>
                    </a:lnTo>
                    <a:lnTo>
                      <a:pt x="12632" y="14704"/>
                    </a:lnTo>
                    <a:lnTo>
                      <a:pt x="12658" y="14691"/>
                    </a:lnTo>
                    <a:lnTo>
                      <a:pt x="12703" y="14678"/>
                    </a:lnTo>
                    <a:cubicBezTo>
                      <a:pt x="14900" y="14013"/>
                      <a:pt x="16914" y="12194"/>
                      <a:pt x="17696" y="9887"/>
                    </a:cubicBezTo>
                    <a:cubicBezTo>
                      <a:pt x="17774" y="9907"/>
                      <a:pt x="17859" y="9920"/>
                      <a:pt x="17943" y="9920"/>
                    </a:cubicBezTo>
                    <a:cubicBezTo>
                      <a:pt x="17948" y="9920"/>
                      <a:pt x="17952" y="9920"/>
                      <a:pt x="17956" y="9920"/>
                    </a:cubicBezTo>
                    <a:cubicBezTo>
                      <a:pt x="18511" y="9920"/>
                      <a:pt x="18973" y="9486"/>
                      <a:pt x="18999" y="8936"/>
                    </a:cubicBezTo>
                    <a:cubicBezTo>
                      <a:pt x="19032" y="8375"/>
                      <a:pt x="18621" y="7893"/>
                      <a:pt x="18067" y="7834"/>
                    </a:cubicBezTo>
                    <a:lnTo>
                      <a:pt x="18067" y="7828"/>
                    </a:lnTo>
                    <a:cubicBezTo>
                      <a:pt x="18067" y="7815"/>
                      <a:pt x="18054" y="7802"/>
                      <a:pt x="18054" y="7789"/>
                    </a:cubicBezTo>
                    <a:cubicBezTo>
                      <a:pt x="18041" y="6061"/>
                      <a:pt x="17637" y="4295"/>
                      <a:pt x="16692" y="2992"/>
                    </a:cubicBezTo>
                    <a:cubicBezTo>
                      <a:pt x="17657" y="2464"/>
                      <a:pt x="17774" y="1786"/>
                      <a:pt x="18159" y="1147"/>
                    </a:cubicBezTo>
                    <a:lnTo>
                      <a:pt x="18159" y="1147"/>
                    </a:lnTo>
                    <a:cubicBezTo>
                      <a:pt x="17949" y="1170"/>
                      <a:pt x="17739" y="1181"/>
                      <a:pt x="17527" y="1181"/>
                    </a:cubicBezTo>
                    <a:cubicBezTo>
                      <a:pt x="15283" y="1181"/>
                      <a:pt x="12905" y="0"/>
                      <a:pt x="106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10" name="Google Shape;19810;p86"/>
              <p:cNvGrpSpPr/>
              <p:nvPr/>
            </p:nvGrpSpPr>
            <p:grpSpPr>
              <a:xfrm>
                <a:off x="6810728" y="3444626"/>
                <a:ext cx="524340" cy="876265"/>
                <a:chOff x="6810728" y="3444626"/>
                <a:chExt cx="524340" cy="876265"/>
              </a:xfrm>
            </p:grpSpPr>
            <p:sp>
              <p:nvSpPr>
                <p:cNvPr id="19811" name="Google Shape;19811;p86"/>
                <p:cNvSpPr/>
                <p:nvPr/>
              </p:nvSpPr>
              <p:spPr>
                <a:xfrm>
                  <a:off x="6952997" y="3487572"/>
                  <a:ext cx="235988" cy="25702"/>
                </a:xfrm>
                <a:custGeom>
                  <a:rect b="b" l="l" r="r" t="t"/>
                  <a:pathLst>
                    <a:path extrusionOk="0" h="1018" w="9347">
                      <a:moveTo>
                        <a:pt x="463" y="1"/>
                      </a:moveTo>
                      <a:cubicBezTo>
                        <a:pt x="209" y="1"/>
                        <a:pt x="1" y="209"/>
                        <a:pt x="1" y="463"/>
                      </a:cubicBezTo>
                      <a:lnTo>
                        <a:pt x="1" y="548"/>
                      </a:lnTo>
                      <a:cubicBezTo>
                        <a:pt x="1" y="809"/>
                        <a:pt x="209" y="1017"/>
                        <a:pt x="463" y="1017"/>
                      </a:cubicBezTo>
                      <a:lnTo>
                        <a:pt x="8878" y="1017"/>
                      </a:lnTo>
                      <a:cubicBezTo>
                        <a:pt x="9138" y="1017"/>
                        <a:pt x="9347" y="809"/>
                        <a:pt x="9347" y="548"/>
                      </a:cubicBezTo>
                      <a:lnTo>
                        <a:pt x="9347" y="463"/>
                      </a:lnTo>
                      <a:cubicBezTo>
                        <a:pt x="9347" y="209"/>
                        <a:pt x="9138" y="1"/>
                        <a:pt x="88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86"/>
                <p:cNvSpPr/>
                <p:nvPr/>
              </p:nvSpPr>
              <p:spPr>
                <a:xfrm>
                  <a:off x="7038738" y="3444626"/>
                  <a:ext cx="64356" cy="25702"/>
                </a:xfrm>
                <a:custGeom>
                  <a:rect b="b" l="l" r="r" t="t"/>
                  <a:pathLst>
                    <a:path extrusionOk="0" h="1018" w="2549">
                      <a:moveTo>
                        <a:pt x="470" y="1"/>
                      </a:moveTo>
                      <a:cubicBezTo>
                        <a:pt x="209" y="1"/>
                        <a:pt x="0" y="209"/>
                        <a:pt x="0" y="470"/>
                      </a:cubicBezTo>
                      <a:lnTo>
                        <a:pt x="0" y="555"/>
                      </a:lnTo>
                      <a:cubicBezTo>
                        <a:pt x="0" y="809"/>
                        <a:pt x="209" y="1017"/>
                        <a:pt x="470" y="1017"/>
                      </a:cubicBezTo>
                      <a:lnTo>
                        <a:pt x="2086" y="1017"/>
                      </a:lnTo>
                      <a:cubicBezTo>
                        <a:pt x="2340" y="1017"/>
                        <a:pt x="2549" y="809"/>
                        <a:pt x="2549" y="555"/>
                      </a:cubicBezTo>
                      <a:lnTo>
                        <a:pt x="2549" y="470"/>
                      </a:lnTo>
                      <a:cubicBezTo>
                        <a:pt x="2549" y="209"/>
                        <a:pt x="2340" y="1"/>
                        <a:pt x="20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86"/>
                <p:cNvSpPr/>
                <p:nvPr/>
              </p:nvSpPr>
              <p:spPr>
                <a:xfrm>
                  <a:off x="7038738" y="3787891"/>
                  <a:ext cx="64356" cy="25853"/>
                </a:xfrm>
                <a:custGeom>
                  <a:rect b="b" l="l" r="r" t="t"/>
                  <a:pathLst>
                    <a:path extrusionOk="0" h="1024" w="2549">
                      <a:moveTo>
                        <a:pt x="470" y="0"/>
                      </a:moveTo>
                      <a:cubicBezTo>
                        <a:pt x="209" y="0"/>
                        <a:pt x="0" y="209"/>
                        <a:pt x="0" y="469"/>
                      </a:cubicBezTo>
                      <a:lnTo>
                        <a:pt x="0" y="554"/>
                      </a:lnTo>
                      <a:cubicBezTo>
                        <a:pt x="0" y="808"/>
                        <a:pt x="209" y="1023"/>
                        <a:pt x="470" y="1023"/>
                      </a:cubicBezTo>
                      <a:lnTo>
                        <a:pt x="2086" y="1023"/>
                      </a:lnTo>
                      <a:cubicBezTo>
                        <a:pt x="2340" y="1023"/>
                        <a:pt x="2549" y="808"/>
                        <a:pt x="2549" y="554"/>
                      </a:cubicBezTo>
                      <a:lnTo>
                        <a:pt x="2549" y="469"/>
                      </a:lnTo>
                      <a:cubicBezTo>
                        <a:pt x="2549" y="209"/>
                        <a:pt x="2340" y="0"/>
                        <a:pt x="20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4" name="Google Shape;19814;p86"/>
                <p:cNvSpPr/>
                <p:nvPr/>
              </p:nvSpPr>
              <p:spPr>
                <a:xfrm>
                  <a:off x="7038738" y="3744945"/>
                  <a:ext cx="64356" cy="25853"/>
                </a:xfrm>
                <a:custGeom>
                  <a:rect b="b" l="l" r="r" t="t"/>
                  <a:pathLst>
                    <a:path extrusionOk="0" h="1024" w="2549">
                      <a:moveTo>
                        <a:pt x="470" y="0"/>
                      </a:moveTo>
                      <a:cubicBezTo>
                        <a:pt x="209" y="0"/>
                        <a:pt x="0" y="209"/>
                        <a:pt x="0" y="469"/>
                      </a:cubicBezTo>
                      <a:lnTo>
                        <a:pt x="0" y="554"/>
                      </a:lnTo>
                      <a:cubicBezTo>
                        <a:pt x="0" y="815"/>
                        <a:pt x="209" y="1023"/>
                        <a:pt x="470" y="1023"/>
                      </a:cubicBezTo>
                      <a:lnTo>
                        <a:pt x="2086" y="1023"/>
                      </a:lnTo>
                      <a:cubicBezTo>
                        <a:pt x="2340" y="1023"/>
                        <a:pt x="2549" y="815"/>
                        <a:pt x="2549" y="554"/>
                      </a:cubicBezTo>
                      <a:lnTo>
                        <a:pt x="2549" y="469"/>
                      </a:lnTo>
                      <a:cubicBezTo>
                        <a:pt x="2549" y="209"/>
                        <a:pt x="2340" y="0"/>
                        <a:pt x="20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5" name="Google Shape;19815;p86"/>
                <p:cNvSpPr/>
                <p:nvPr/>
              </p:nvSpPr>
              <p:spPr>
                <a:xfrm>
                  <a:off x="7038738" y="3706417"/>
                  <a:ext cx="64356" cy="25702"/>
                </a:xfrm>
                <a:custGeom>
                  <a:rect b="b" l="l" r="r" t="t"/>
                  <a:pathLst>
                    <a:path extrusionOk="0" h="1018" w="2549">
                      <a:moveTo>
                        <a:pt x="470" y="1"/>
                      </a:moveTo>
                      <a:cubicBezTo>
                        <a:pt x="209" y="1"/>
                        <a:pt x="0" y="209"/>
                        <a:pt x="0" y="464"/>
                      </a:cubicBezTo>
                      <a:lnTo>
                        <a:pt x="0" y="548"/>
                      </a:lnTo>
                      <a:cubicBezTo>
                        <a:pt x="0" y="809"/>
                        <a:pt x="209" y="1018"/>
                        <a:pt x="470" y="1018"/>
                      </a:cubicBezTo>
                      <a:lnTo>
                        <a:pt x="2086" y="1018"/>
                      </a:lnTo>
                      <a:cubicBezTo>
                        <a:pt x="2340" y="1018"/>
                        <a:pt x="2549" y="809"/>
                        <a:pt x="2549" y="548"/>
                      </a:cubicBezTo>
                      <a:lnTo>
                        <a:pt x="2549" y="464"/>
                      </a:lnTo>
                      <a:cubicBezTo>
                        <a:pt x="2549" y="209"/>
                        <a:pt x="2340" y="1"/>
                        <a:pt x="20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6" name="Google Shape;19816;p86"/>
                <p:cNvSpPr/>
                <p:nvPr/>
              </p:nvSpPr>
              <p:spPr>
                <a:xfrm>
                  <a:off x="7051563" y="3491864"/>
                  <a:ext cx="34412" cy="193042"/>
                </a:xfrm>
                <a:custGeom>
                  <a:rect b="b" l="l" r="r" t="t"/>
                  <a:pathLst>
                    <a:path extrusionOk="0" h="7646" w="1363">
                      <a:moveTo>
                        <a:pt x="685" y="0"/>
                      </a:moveTo>
                      <a:cubicBezTo>
                        <a:pt x="307" y="0"/>
                        <a:pt x="1" y="300"/>
                        <a:pt x="1" y="678"/>
                      </a:cubicBezTo>
                      <a:lnTo>
                        <a:pt x="1" y="6967"/>
                      </a:lnTo>
                      <a:cubicBezTo>
                        <a:pt x="1" y="7339"/>
                        <a:pt x="307" y="7645"/>
                        <a:pt x="685" y="7645"/>
                      </a:cubicBezTo>
                      <a:cubicBezTo>
                        <a:pt x="1057" y="7645"/>
                        <a:pt x="1363" y="7339"/>
                        <a:pt x="1363" y="6967"/>
                      </a:cubicBezTo>
                      <a:lnTo>
                        <a:pt x="1363" y="678"/>
                      </a:lnTo>
                      <a:cubicBezTo>
                        <a:pt x="1363" y="300"/>
                        <a:pt x="1057" y="0"/>
                        <a:pt x="6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7" name="Google Shape;19817;p86"/>
                <p:cNvSpPr/>
                <p:nvPr/>
              </p:nvSpPr>
              <p:spPr>
                <a:xfrm>
                  <a:off x="7055351" y="3540945"/>
                  <a:ext cx="106166" cy="44915"/>
                </a:xfrm>
                <a:custGeom>
                  <a:rect b="b" l="l" r="r" t="t"/>
                  <a:pathLst>
                    <a:path extrusionOk="0" h="1779" w="4205">
                      <a:moveTo>
                        <a:pt x="783" y="0"/>
                      </a:moveTo>
                      <a:cubicBezTo>
                        <a:pt x="518" y="0"/>
                        <a:pt x="262" y="154"/>
                        <a:pt x="151" y="415"/>
                      </a:cubicBezTo>
                      <a:cubicBezTo>
                        <a:pt x="1" y="767"/>
                        <a:pt x="164" y="1171"/>
                        <a:pt x="516" y="1321"/>
                      </a:cubicBezTo>
                      <a:cubicBezTo>
                        <a:pt x="1219" y="1628"/>
                        <a:pt x="1904" y="1778"/>
                        <a:pt x="2536" y="1778"/>
                      </a:cubicBezTo>
                      <a:cubicBezTo>
                        <a:pt x="2555" y="1778"/>
                        <a:pt x="2574" y="1778"/>
                        <a:pt x="2593" y="1778"/>
                      </a:cubicBezTo>
                      <a:cubicBezTo>
                        <a:pt x="2952" y="1778"/>
                        <a:pt x="3310" y="1719"/>
                        <a:pt x="3657" y="1602"/>
                      </a:cubicBezTo>
                      <a:cubicBezTo>
                        <a:pt x="4015" y="1478"/>
                        <a:pt x="4204" y="1080"/>
                        <a:pt x="4081" y="722"/>
                      </a:cubicBezTo>
                      <a:cubicBezTo>
                        <a:pt x="3983" y="438"/>
                        <a:pt x="3713" y="260"/>
                        <a:pt x="3427" y="260"/>
                      </a:cubicBezTo>
                      <a:cubicBezTo>
                        <a:pt x="3351" y="260"/>
                        <a:pt x="3275" y="272"/>
                        <a:pt x="3201" y="298"/>
                      </a:cubicBezTo>
                      <a:cubicBezTo>
                        <a:pt x="2986" y="372"/>
                        <a:pt x="2761" y="402"/>
                        <a:pt x="2536" y="402"/>
                      </a:cubicBezTo>
                      <a:cubicBezTo>
                        <a:pt x="2001" y="402"/>
                        <a:pt x="1464" y="231"/>
                        <a:pt x="1057" y="57"/>
                      </a:cubicBezTo>
                      <a:cubicBezTo>
                        <a:pt x="968" y="19"/>
                        <a:pt x="875" y="0"/>
                        <a:pt x="7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8" name="Google Shape;19818;p86"/>
                <p:cNvSpPr/>
                <p:nvPr/>
              </p:nvSpPr>
              <p:spPr>
                <a:xfrm>
                  <a:off x="7046792" y="3596717"/>
                  <a:ext cx="118335" cy="44739"/>
                </a:xfrm>
                <a:custGeom>
                  <a:rect b="b" l="l" r="r" t="t"/>
                  <a:pathLst>
                    <a:path extrusionOk="0" h="1772" w="4687">
                      <a:moveTo>
                        <a:pt x="781" y="1"/>
                      </a:moveTo>
                      <a:cubicBezTo>
                        <a:pt x="514" y="1"/>
                        <a:pt x="262" y="154"/>
                        <a:pt x="151" y="416"/>
                      </a:cubicBezTo>
                      <a:cubicBezTo>
                        <a:pt x="1" y="768"/>
                        <a:pt x="164" y="1172"/>
                        <a:pt x="516" y="1322"/>
                      </a:cubicBezTo>
                      <a:cubicBezTo>
                        <a:pt x="1141" y="1609"/>
                        <a:pt x="1819" y="1758"/>
                        <a:pt x="2510" y="1772"/>
                      </a:cubicBezTo>
                      <a:cubicBezTo>
                        <a:pt x="3110" y="1772"/>
                        <a:pt x="3709" y="1622"/>
                        <a:pt x="4244" y="1335"/>
                      </a:cubicBezTo>
                      <a:cubicBezTo>
                        <a:pt x="4570" y="1152"/>
                        <a:pt x="4687" y="735"/>
                        <a:pt x="4504" y="409"/>
                      </a:cubicBezTo>
                      <a:cubicBezTo>
                        <a:pt x="4382" y="177"/>
                        <a:pt x="4144" y="47"/>
                        <a:pt x="3899" y="47"/>
                      </a:cubicBezTo>
                      <a:cubicBezTo>
                        <a:pt x="3793" y="47"/>
                        <a:pt x="3686" y="71"/>
                        <a:pt x="3585" y="123"/>
                      </a:cubicBezTo>
                      <a:cubicBezTo>
                        <a:pt x="3235" y="312"/>
                        <a:pt x="2865" y="385"/>
                        <a:pt x="2503" y="385"/>
                      </a:cubicBezTo>
                      <a:cubicBezTo>
                        <a:pt x="1972" y="385"/>
                        <a:pt x="1460" y="228"/>
                        <a:pt x="1057" y="57"/>
                      </a:cubicBezTo>
                      <a:cubicBezTo>
                        <a:pt x="966" y="19"/>
                        <a:pt x="873" y="1"/>
                        <a:pt x="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9" name="Google Shape;19819;p86"/>
                <p:cNvSpPr/>
                <p:nvPr/>
              </p:nvSpPr>
              <p:spPr>
                <a:xfrm>
                  <a:off x="6983118" y="3540768"/>
                  <a:ext cx="99576" cy="44739"/>
                </a:xfrm>
                <a:custGeom>
                  <a:rect b="b" l="l" r="r" t="t"/>
                  <a:pathLst>
                    <a:path extrusionOk="0" h="1772" w="3944">
                      <a:moveTo>
                        <a:pt x="3155" y="1"/>
                      </a:moveTo>
                      <a:cubicBezTo>
                        <a:pt x="3059" y="1"/>
                        <a:pt x="2961" y="21"/>
                        <a:pt x="2868" y="64"/>
                      </a:cubicBezTo>
                      <a:cubicBezTo>
                        <a:pt x="2493" y="222"/>
                        <a:pt x="1975" y="388"/>
                        <a:pt x="1426" y="388"/>
                      </a:cubicBezTo>
                      <a:cubicBezTo>
                        <a:pt x="1250" y="388"/>
                        <a:pt x="1072" y="371"/>
                        <a:pt x="893" y="331"/>
                      </a:cubicBezTo>
                      <a:cubicBezTo>
                        <a:pt x="846" y="321"/>
                        <a:pt x="799" y="316"/>
                        <a:pt x="753" y="316"/>
                      </a:cubicBezTo>
                      <a:cubicBezTo>
                        <a:pt x="435" y="316"/>
                        <a:pt x="153" y="541"/>
                        <a:pt x="79" y="859"/>
                      </a:cubicBezTo>
                      <a:cubicBezTo>
                        <a:pt x="0" y="1231"/>
                        <a:pt x="235" y="1596"/>
                        <a:pt x="600" y="1680"/>
                      </a:cubicBezTo>
                      <a:cubicBezTo>
                        <a:pt x="874" y="1739"/>
                        <a:pt x="1148" y="1772"/>
                        <a:pt x="1428" y="1772"/>
                      </a:cubicBezTo>
                      <a:cubicBezTo>
                        <a:pt x="2112" y="1759"/>
                        <a:pt x="2790" y="1609"/>
                        <a:pt x="3416" y="1328"/>
                      </a:cubicBezTo>
                      <a:cubicBezTo>
                        <a:pt x="3774" y="1185"/>
                        <a:pt x="3944" y="774"/>
                        <a:pt x="3787" y="416"/>
                      </a:cubicBezTo>
                      <a:cubicBezTo>
                        <a:pt x="3677" y="157"/>
                        <a:pt x="3422" y="1"/>
                        <a:pt x="3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86"/>
                <p:cNvSpPr/>
                <p:nvPr/>
              </p:nvSpPr>
              <p:spPr>
                <a:xfrm>
                  <a:off x="7054871" y="3655619"/>
                  <a:ext cx="106645" cy="45244"/>
                </a:xfrm>
                <a:custGeom>
                  <a:rect b="b" l="l" r="r" t="t"/>
                  <a:pathLst>
                    <a:path extrusionOk="0" h="1792" w="4224">
                      <a:moveTo>
                        <a:pt x="788" y="1"/>
                      </a:moveTo>
                      <a:cubicBezTo>
                        <a:pt x="521" y="1"/>
                        <a:pt x="265" y="157"/>
                        <a:pt x="150" y="416"/>
                      </a:cubicBezTo>
                      <a:cubicBezTo>
                        <a:pt x="0" y="775"/>
                        <a:pt x="170" y="1192"/>
                        <a:pt x="535" y="1335"/>
                      </a:cubicBezTo>
                      <a:cubicBezTo>
                        <a:pt x="1167" y="1622"/>
                        <a:pt x="1858" y="1778"/>
                        <a:pt x="2555" y="1791"/>
                      </a:cubicBezTo>
                      <a:cubicBezTo>
                        <a:pt x="2933" y="1791"/>
                        <a:pt x="3311" y="1733"/>
                        <a:pt x="3676" y="1609"/>
                      </a:cubicBezTo>
                      <a:cubicBezTo>
                        <a:pt x="4034" y="1479"/>
                        <a:pt x="4223" y="1087"/>
                        <a:pt x="4100" y="729"/>
                      </a:cubicBezTo>
                      <a:cubicBezTo>
                        <a:pt x="4002" y="446"/>
                        <a:pt x="3734" y="265"/>
                        <a:pt x="3449" y="265"/>
                      </a:cubicBezTo>
                      <a:cubicBezTo>
                        <a:pt x="3373" y="265"/>
                        <a:pt x="3295" y="278"/>
                        <a:pt x="3220" y="305"/>
                      </a:cubicBezTo>
                      <a:cubicBezTo>
                        <a:pt x="3005" y="379"/>
                        <a:pt x="2780" y="409"/>
                        <a:pt x="2555" y="409"/>
                      </a:cubicBezTo>
                      <a:cubicBezTo>
                        <a:pt x="2020" y="409"/>
                        <a:pt x="1483" y="238"/>
                        <a:pt x="1076" y="64"/>
                      </a:cubicBezTo>
                      <a:cubicBezTo>
                        <a:pt x="982" y="21"/>
                        <a:pt x="885" y="1"/>
                        <a:pt x="7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86"/>
                <p:cNvSpPr/>
                <p:nvPr/>
              </p:nvSpPr>
              <p:spPr>
                <a:xfrm>
                  <a:off x="6983118" y="3655619"/>
                  <a:ext cx="99576" cy="44739"/>
                </a:xfrm>
                <a:custGeom>
                  <a:rect b="b" l="l" r="r" t="t"/>
                  <a:pathLst>
                    <a:path extrusionOk="0" h="1772" w="3944">
                      <a:moveTo>
                        <a:pt x="3155" y="1"/>
                      </a:moveTo>
                      <a:cubicBezTo>
                        <a:pt x="3059" y="1"/>
                        <a:pt x="2961" y="21"/>
                        <a:pt x="2868" y="64"/>
                      </a:cubicBezTo>
                      <a:cubicBezTo>
                        <a:pt x="2492" y="227"/>
                        <a:pt x="1974" y="394"/>
                        <a:pt x="1425" y="394"/>
                      </a:cubicBezTo>
                      <a:cubicBezTo>
                        <a:pt x="1249" y="394"/>
                        <a:pt x="1071" y="377"/>
                        <a:pt x="893" y="338"/>
                      </a:cubicBezTo>
                      <a:cubicBezTo>
                        <a:pt x="845" y="328"/>
                        <a:pt x="797" y="323"/>
                        <a:pt x="750" y="323"/>
                      </a:cubicBezTo>
                      <a:cubicBezTo>
                        <a:pt x="433" y="323"/>
                        <a:pt x="152" y="543"/>
                        <a:pt x="79" y="866"/>
                      </a:cubicBezTo>
                      <a:cubicBezTo>
                        <a:pt x="0" y="1231"/>
                        <a:pt x="235" y="1602"/>
                        <a:pt x="600" y="1687"/>
                      </a:cubicBezTo>
                      <a:cubicBezTo>
                        <a:pt x="874" y="1739"/>
                        <a:pt x="1148" y="1772"/>
                        <a:pt x="1428" y="1772"/>
                      </a:cubicBezTo>
                      <a:cubicBezTo>
                        <a:pt x="2112" y="1759"/>
                        <a:pt x="2790" y="1609"/>
                        <a:pt x="3416" y="1335"/>
                      </a:cubicBezTo>
                      <a:cubicBezTo>
                        <a:pt x="3774" y="1185"/>
                        <a:pt x="3944" y="775"/>
                        <a:pt x="3787" y="416"/>
                      </a:cubicBezTo>
                      <a:cubicBezTo>
                        <a:pt x="3677" y="157"/>
                        <a:pt x="3422" y="1"/>
                        <a:pt x="3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2" name="Google Shape;19822;p86"/>
                <p:cNvSpPr/>
                <p:nvPr/>
              </p:nvSpPr>
              <p:spPr>
                <a:xfrm>
                  <a:off x="6973725" y="3596464"/>
                  <a:ext cx="117527" cy="44335"/>
                </a:xfrm>
                <a:custGeom>
                  <a:rect b="b" l="l" r="r" t="t"/>
                  <a:pathLst>
                    <a:path extrusionOk="0" h="1756" w="4655">
                      <a:moveTo>
                        <a:pt x="3863" y="0"/>
                      </a:moveTo>
                      <a:cubicBezTo>
                        <a:pt x="3768" y="0"/>
                        <a:pt x="3671" y="20"/>
                        <a:pt x="3579" y="61"/>
                      </a:cubicBezTo>
                      <a:cubicBezTo>
                        <a:pt x="3094" y="270"/>
                        <a:pt x="2605" y="375"/>
                        <a:pt x="2150" y="375"/>
                      </a:cubicBezTo>
                      <a:cubicBezTo>
                        <a:pt x="1769" y="375"/>
                        <a:pt x="1412" y="301"/>
                        <a:pt x="1102" y="152"/>
                      </a:cubicBezTo>
                      <a:cubicBezTo>
                        <a:pt x="1002" y="101"/>
                        <a:pt x="895" y="77"/>
                        <a:pt x="789" y="77"/>
                      </a:cubicBezTo>
                      <a:cubicBezTo>
                        <a:pt x="532" y="77"/>
                        <a:pt x="286" y="220"/>
                        <a:pt x="170" y="465"/>
                      </a:cubicBezTo>
                      <a:cubicBezTo>
                        <a:pt x="1" y="817"/>
                        <a:pt x="151" y="1234"/>
                        <a:pt x="503" y="1397"/>
                      </a:cubicBezTo>
                      <a:cubicBezTo>
                        <a:pt x="1005" y="1632"/>
                        <a:pt x="1556" y="1756"/>
                        <a:pt x="2109" y="1756"/>
                      </a:cubicBezTo>
                      <a:cubicBezTo>
                        <a:pt x="2123" y="1756"/>
                        <a:pt x="2138" y="1756"/>
                        <a:pt x="2152" y="1755"/>
                      </a:cubicBezTo>
                      <a:cubicBezTo>
                        <a:pt x="2836" y="1749"/>
                        <a:pt x="3501" y="1606"/>
                        <a:pt x="4127" y="1332"/>
                      </a:cubicBezTo>
                      <a:cubicBezTo>
                        <a:pt x="4485" y="1182"/>
                        <a:pt x="4654" y="771"/>
                        <a:pt x="4498" y="419"/>
                      </a:cubicBezTo>
                      <a:cubicBezTo>
                        <a:pt x="4387" y="155"/>
                        <a:pt x="4131" y="0"/>
                        <a:pt x="38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86"/>
                <p:cNvSpPr/>
                <p:nvPr/>
              </p:nvSpPr>
              <p:spPr>
                <a:xfrm>
                  <a:off x="7118368" y="3906680"/>
                  <a:ext cx="38881" cy="118007"/>
                </a:xfrm>
                <a:custGeom>
                  <a:rect b="b" l="l" r="r" t="t"/>
                  <a:pathLst>
                    <a:path extrusionOk="0" h="4674" w="1540">
                      <a:moveTo>
                        <a:pt x="1018" y="1"/>
                      </a:moveTo>
                      <a:lnTo>
                        <a:pt x="1" y="118"/>
                      </a:lnTo>
                      <a:lnTo>
                        <a:pt x="529" y="4674"/>
                      </a:lnTo>
                      <a:lnTo>
                        <a:pt x="1539" y="4557"/>
                      </a:lnTo>
                      <a:lnTo>
                        <a:pt x="10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86"/>
                <p:cNvSpPr/>
                <p:nvPr/>
              </p:nvSpPr>
              <p:spPr>
                <a:xfrm>
                  <a:off x="7122332" y="3882695"/>
                  <a:ext cx="43830" cy="37063"/>
                </a:xfrm>
                <a:custGeom>
                  <a:rect b="b" l="l" r="r" t="t"/>
                  <a:pathLst>
                    <a:path extrusionOk="0" h="1468" w="1736">
                      <a:moveTo>
                        <a:pt x="778" y="1"/>
                      </a:moveTo>
                      <a:cubicBezTo>
                        <a:pt x="750" y="1"/>
                        <a:pt x="721" y="2"/>
                        <a:pt x="691" y="6"/>
                      </a:cubicBezTo>
                      <a:cubicBezTo>
                        <a:pt x="287" y="51"/>
                        <a:pt x="0" y="416"/>
                        <a:pt x="46" y="820"/>
                      </a:cubicBezTo>
                      <a:cubicBezTo>
                        <a:pt x="95" y="1225"/>
                        <a:pt x="433" y="1468"/>
                        <a:pt x="780" y="1468"/>
                      </a:cubicBezTo>
                      <a:cubicBezTo>
                        <a:pt x="987" y="1468"/>
                        <a:pt x="1196" y="1382"/>
                        <a:pt x="1349" y="1192"/>
                      </a:cubicBezTo>
                      <a:cubicBezTo>
                        <a:pt x="1735" y="700"/>
                        <a:pt x="1378" y="1"/>
                        <a:pt x="7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86"/>
                <p:cNvSpPr/>
                <p:nvPr/>
              </p:nvSpPr>
              <p:spPr>
                <a:xfrm>
                  <a:off x="7096656" y="3885674"/>
                  <a:ext cx="43981" cy="37013"/>
                </a:xfrm>
                <a:custGeom>
                  <a:rect b="b" l="l" r="r" t="t"/>
                  <a:pathLst>
                    <a:path extrusionOk="0" h="1466" w="1742">
                      <a:moveTo>
                        <a:pt x="784" y="0"/>
                      </a:moveTo>
                      <a:cubicBezTo>
                        <a:pt x="756" y="0"/>
                        <a:pt x="727" y="2"/>
                        <a:pt x="698" y="5"/>
                      </a:cubicBezTo>
                      <a:cubicBezTo>
                        <a:pt x="294" y="51"/>
                        <a:pt x="1" y="416"/>
                        <a:pt x="53" y="820"/>
                      </a:cubicBezTo>
                      <a:cubicBezTo>
                        <a:pt x="97" y="1223"/>
                        <a:pt x="435" y="1466"/>
                        <a:pt x="780" y="1466"/>
                      </a:cubicBezTo>
                      <a:cubicBezTo>
                        <a:pt x="988" y="1466"/>
                        <a:pt x="1198" y="1378"/>
                        <a:pt x="1350" y="1185"/>
                      </a:cubicBezTo>
                      <a:cubicBezTo>
                        <a:pt x="1742" y="699"/>
                        <a:pt x="1379" y="0"/>
                        <a:pt x="7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86"/>
                <p:cNvSpPr/>
                <p:nvPr/>
              </p:nvSpPr>
              <p:spPr>
                <a:xfrm>
                  <a:off x="7135991" y="4002015"/>
                  <a:ext cx="43855" cy="37063"/>
                </a:xfrm>
                <a:custGeom>
                  <a:rect b="b" l="l" r="r" t="t"/>
                  <a:pathLst>
                    <a:path extrusionOk="0" h="1468" w="1737">
                      <a:moveTo>
                        <a:pt x="777" y="1"/>
                      </a:moveTo>
                      <a:cubicBezTo>
                        <a:pt x="751" y="1"/>
                        <a:pt x="725" y="2"/>
                        <a:pt x="698" y="5"/>
                      </a:cubicBezTo>
                      <a:cubicBezTo>
                        <a:pt x="294" y="51"/>
                        <a:pt x="0" y="416"/>
                        <a:pt x="46" y="820"/>
                      </a:cubicBezTo>
                      <a:cubicBezTo>
                        <a:pt x="95" y="1224"/>
                        <a:pt x="436" y="1467"/>
                        <a:pt x="783" y="1467"/>
                      </a:cubicBezTo>
                      <a:cubicBezTo>
                        <a:pt x="990" y="1467"/>
                        <a:pt x="1199" y="1381"/>
                        <a:pt x="1349" y="1191"/>
                      </a:cubicBezTo>
                      <a:cubicBezTo>
                        <a:pt x="1737" y="704"/>
                        <a:pt x="1382" y="1"/>
                        <a:pt x="7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7" name="Google Shape;19827;p86"/>
                <p:cNvSpPr/>
                <p:nvPr/>
              </p:nvSpPr>
              <p:spPr>
                <a:xfrm>
                  <a:off x="7110314" y="4004969"/>
                  <a:ext cx="43981" cy="37063"/>
                </a:xfrm>
                <a:custGeom>
                  <a:rect b="b" l="l" r="r" t="t"/>
                  <a:pathLst>
                    <a:path extrusionOk="0" h="1468" w="1742">
                      <a:moveTo>
                        <a:pt x="784" y="0"/>
                      </a:moveTo>
                      <a:cubicBezTo>
                        <a:pt x="756" y="0"/>
                        <a:pt x="727" y="2"/>
                        <a:pt x="698" y="5"/>
                      </a:cubicBezTo>
                      <a:cubicBezTo>
                        <a:pt x="294" y="51"/>
                        <a:pt x="1" y="416"/>
                        <a:pt x="53" y="820"/>
                      </a:cubicBezTo>
                      <a:cubicBezTo>
                        <a:pt x="98" y="1224"/>
                        <a:pt x="437" y="1467"/>
                        <a:pt x="783" y="1467"/>
                      </a:cubicBezTo>
                      <a:cubicBezTo>
                        <a:pt x="990" y="1467"/>
                        <a:pt x="1199" y="1381"/>
                        <a:pt x="1350" y="1191"/>
                      </a:cubicBezTo>
                      <a:cubicBezTo>
                        <a:pt x="1742" y="700"/>
                        <a:pt x="1379" y="0"/>
                        <a:pt x="7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86"/>
                <p:cNvSpPr/>
                <p:nvPr/>
              </p:nvSpPr>
              <p:spPr>
                <a:xfrm>
                  <a:off x="7129906" y="4152515"/>
                  <a:ext cx="21890" cy="99753"/>
                </a:xfrm>
                <a:custGeom>
                  <a:rect b="b" l="l" r="r" t="t"/>
                  <a:pathLst>
                    <a:path extrusionOk="0" h="3951" w="867">
                      <a:moveTo>
                        <a:pt x="78" y="1"/>
                      </a:moveTo>
                      <a:lnTo>
                        <a:pt x="0" y="3938"/>
                      </a:lnTo>
                      <a:lnTo>
                        <a:pt x="789" y="3951"/>
                      </a:lnTo>
                      <a:lnTo>
                        <a:pt x="867" y="21"/>
                      </a:lnTo>
                      <a:lnTo>
                        <a:pt x="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86"/>
                <p:cNvSpPr/>
                <p:nvPr/>
              </p:nvSpPr>
              <p:spPr>
                <a:xfrm>
                  <a:off x="7140207" y="4137543"/>
                  <a:ext cx="36129" cy="30953"/>
                </a:xfrm>
                <a:custGeom>
                  <a:rect b="b" l="l" r="r" t="t"/>
                  <a:pathLst>
                    <a:path extrusionOk="0" h="1226" w="1431">
                      <a:moveTo>
                        <a:pt x="616" y="1"/>
                      </a:moveTo>
                      <a:cubicBezTo>
                        <a:pt x="283" y="1"/>
                        <a:pt x="16" y="266"/>
                        <a:pt x="9" y="600"/>
                      </a:cubicBezTo>
                      <a:cubicBezTo>
                        <a:pt x="0" y="976"/>
                        <a:pt x="304" y="1226"/>
                        <a:pt x="622" y="1226"/>
                      </a:cubicBezTo>
                      <a:cubicBezTo>
                        <a:pt x="768" y="1226"/>
                        <a:pt x="916" y="1173"/>
                        <a:pt x="1039" y="1057"/>
                      </a:cubicBezTo>
                      <a:cubicBezTo>
                        <a:pt x="1430" y="679"/>
                        <a:pt x="1176" y="14"/>
                        <a:pt x="628" y="1"/>
                      </a:cubicBezTo>
                      <a:cubicBezTo>
                        <a:pt x="624" y="1"/>
                        <a:pt x="620" y="1"/>
                        <a:pt x="6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0" name="Google Shape;19830;p86"/>
                <p:cNvSpPr/>
                <p:nvPr/>
              </p:nvSpPr>
              <p:spPr>
                <a:xfrm>
                  <a:off x="7118924" y="4137215"/>
                  <a:ext cx="36180" cy="30802"/>
                </a:xfrm>
                <a:custGeom>
                  <a:rect b="b" l="l" r="r" t="t"/>
                  <a:pathLst>
                    <a:path extrusionOk="0" h="1220" w="1433">
                      <a:moveTo>
                        <a:pt x="607" y="0"/>
                      </a:moveTo>
                      <a:cubicBezTo>
                        <a:pt x="279" y="0"/>
                        <a:pt x="11" y="269"/>
                        <a:pt x="5" y="594"/>
                      </a:cubicBezTo>
                      <a:cubicBezTo>
                        <a:pt x="0" y="969"/>
                        <a:pt x="306" y="1219"/>
                        <a:pt x="624" y="1219"/>
                      </a:cubicBezTo>
                      <a:cubicBezTo>
                        <a:pt x="770" y="1219"/>
                        <a:pt x="918" y="1167"/>
                        <a:pt x="1041" y="1050"/>
                      </a:cubicBezTo>
                      <a:cubicBezTo>
                        <a:pt x="1432" y="672"/>
                        <a:pt x="1172" y="7"/>
                        <a:pt x="631" y="1"/>
                      </a:cubicBezTo>
                      <a:cubicBezTo>
                        <a:pt x="623" y="1"/>
                        <a:pt x="615" y="0"/>
                        <a:pt x="6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1" name="Google Shape;19831;p86"/>
                <p:cNvSpPr/>
                <p:nvPr/>
              </p:nvSpPr>
              <p:spPr>
                <a:xfrm>
                  <a:off x="7138238" y="4237271"/>
                  <a:ext cx="36281" cy="30852"/>
                </a:xfrm>
                <a:custGeom>
                  <a:rect b="b" l="l" r="r" t="t"/>
                  <a:pathLst>
                    <a:path extrusionOk="0" h="1222" w="1437">
                      <a:moveTo>
                        <a:pt x="605" y="0"/>
                      </a:moveTo>
                      <a:cubicBezTo>
                        <a:pt x="277" y="0"/>
                        <a:pt x="15" y="269"/>
                        <a:pt x="9" y="594"/>
                      </a:cubicBezTo>
                      <a:cubicBezTo>
                        <a:pt x="0" y="969"/>
                        <a:pt x="304" y="1222"/>
                        <a:pt x="622" y="1222"/>
                      </a:cubicBezTo>
                      <a:cubicBezTo>
                        <a:pt x="767" y="1222"/>
                        <a:pt x="916" y="1169"/>
                        <a:pt x="1039" y="1050"/>
                      </a:cubicBezTo>
                      <a:cubicBezTo>
                        <a:pt x="1436" y="672"/>
                        <a:pt x="1176" y="7"/>
                        <a:pt x="628" y="0"/>
                      </a:cubicBezTo>
                      <a:cubicBezTo>
                        <a:pt x="620" y="0"/>
                        <a:pt x="613" y="0"/>
                        <a:pt x="6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86"/>
                <p:cNvSpPr/>
                <p:nvPr/>
              </p:nvSpPr>
              <p:spPr>
                <a:xfrm>
                  <a:off x="7116828" y="4236766"/>
                  <a:ext cx="36306" cy="30878"/>
                </a:xfrm>
                <a:custGeom>
                  <a:rect b="b" l="l" r="r" t="t"/>
                  <a:pathLst>
                    <a:path extrusionOk="0" h="1223" w="1438">
                      <a:moveTo>
                        <a:pt x="623" y="1"/>
                      </a:moveTo>
                      <a:cubicBezTo>
                        <a:pt x="290" y="1"/>
                        <a:pt x="16" y="266"/>
                        <a:pt x="10" y="601"/>
                      </a:cubicBezTo>
                      <a:cubicBezTo>
                        <a:pt x="1" y="971"/>
                        <a:pt x="304" y="1222"/>
                        <a:pt x="623" y="1222"/>
                      </a:cubicBezTo>
                      <a:cubicBezTo>
                        <a:pt x="770" y="1222"/>
                        <a:pt x="921" y="1169"/>
                        <a:pt x="1046" y="1050"/>
                      </a:cubicBezTo>
                      <a:cubicBezTo>
                        <a:pt x="1437" y="672"/>
                        <a:pt x="1176" y="14"/>
                        <a:pt x="635" y="1"/>
                      </a:cubicBezTo>
                      <a:cubicBezTo>
                        <a:pt x="631" y="1"/>
                        <a:pt x="627" y="1"/>
                        <a:pt x="6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86"/>
                <p:cNvSpPr/>
                <p:nvPr/>
              </p:nvSpPr>
              <p:spPr>
                <a:xfrm>
                  <a:off x="7245742" y="3712350"/>
                  <a:ext cx="54004" cy="108640"/>
                </a:xfrm>
                <a:custGeom>
                  <a:rect b="b" l="l" r="r" t="t"/>
                  <a:pathLst>
                    <a:path extrusionOk="0" h="4303" w="2139">
                      <a:moveTo>
                        <a:pt x="893" y="1"/>
                      </a:moveTo>
                      <a:lnTo>
                        <a:pt x="0" y="274"/>
                      </a:lnTo>
                      <a:lnTo>
                        <a:pt x="1245" y="4302"/>
                      </a:lnTo>
                      <a:lnTo>
                        <a:pt x="2138" y="4028"/>
                      </a:lnTo>
                      <a:lnTo>
                        <a:pt x="89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4" name="Google Shape;19834;p86"/>
                <p:cNvSpPr/>
                <p:nvPr/>
              </p:nvSpPr>
              <p:spPr>
                <a:xfrm>
                  <a:off x="7246398" y="3690183"/>
                  <a:ext cx="40472" cy="34185"/>
                </a:xfrm>
                <a:custGeom>
                  <a:rect b="b" l="l" r="r" t="t"/>
                  <a:pathLst>
                    <a:path extrusionOk="0" h="1354" w="1603">
                      <a:moveTo>
                        <a:pt x="764" y="0"/>
                      </a:moveTo>
                      <a:cubicBezTo>
                        <a:pt x="698" y="0"/>
                        <a:pt x="630" y="10"/>
                        <a:pt x="561" y="31"/>
                      </a:cubicBezTo>
                      <a:cubicBezTo>
                        <a:pt x="203" y="142"/>
                        <a:pt x="1" y="520"/>
                        <a:pt x="111" y="879"/>
                      </a:cubicBezTo>
                      <a:cubicBezTo>
                        <a:pt x="207" y="1190"/>
                        <a:pt x="483" y="1353"/>
                        <a:pt x="760" y="1353"/>
                      </a:cubicBezTo>
                      <a:cubicBezTo>
                        <a:pt x="994" y="1353"/>
                        <a:pt x="1228" y="1237"/>
                        <a:pt x="1356" y="996"/>
                      </a:cubicBezTo>
                      <a:cubicBezTo>
                        <a:pt x="1603" y="526"/>
                        <a:pt x="1244" y="0"/>
                        <a:pt x="7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5" name="Google Shape;19835;p86"/>
                <p:cNvSpPr/>
                <p:nvPr/>
              </p:nvSpPr>
              <p:spPr>
                <a:xfrm>
                  <a:off x="7223852" y="3697202"/>
                  <a:ext cx="40446" cy="34185"/>
                </a:xfrm>
                <a:custGeom>
                  <a:rect b="b" l="l" r="r" t="t"/>
                  <a:pathLst>
                    <a:path extrusionOk="0" h="1354" w="1602">
                      <a:moveTo>
                        <a:pt x="766" y="0"/>
                      </a:moveTo>
                      <a:cubicBezTo>
                        <a:pt x="697" y="0"/>
                        <a:pt x="627" y="11"/>
                        <a:pt x="555" y="34"/>
                      </a:cubicBezTo>
                      <a:cubicBezTo>
                        <a:pt x="196" y="138"/>
                        <a:pt x="1" y="522"/>
                        <a:pt x="111" y="874"/>
                      </a:cubicBezTo>
                      <a:cubicBezTo>
                        <a:pt x="207" y="1189"/>
                        <a:pt x="482" y="1354"/>
                        <a:pt x="759" y="1354"/>
                      </a:cubicBezTo>
                      <a:cubicBezTo>
                        <a:pt x="993" y="1354"/>
                        <a:pt x="1228" y="1236"/>
                        <a:pt x="1356" y="992"/>
                      </a:cubicBezTo>
                      <a:cubicBezTo>
                        <a:pt x="1602" y="524"/>
                        <a:pt x="1247" y="0"/>
                        <a:pt x="7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86"/>
                <p:cNvSpPr/>
                <p:nvPr/>
              </p:nvSpPr>
              <p:spPr>
                <a:xfrm>
                  <a:off x="7278993" y="3795642"/>
                  <a:ext cx="40598" cy="34261"/>
                </a:xfrm>
                <a:custGeom>
                  <a:rect b="b" l="l" r="r" t="t"/>
                  <a:pathLst>
                    <a:path extrusionOk="0" h="1357" w="1608">
                      <a:moveTo>
                        <a:pt x="764" y="1"/>
                      </a:moveTo>
                      <a:cubicBezTo>
                        <a:pt x="698" y="1"/>
                        <a:pt x="630" y="11"/>
                        <a:pt x="561" y="32"/>
                      </a:cubicBezTo>
                      <a:cubicBezTo>
                        <a:pt x="202" y="143"/>
                        <a:pt x="0" y="521"/>
                        <a:pt x="111" y="879"/>
                      </a:cubicBezTo>
                      <a:cubicBezTo>
                        <a:pt x="210" y="1191"/>
                        <a:pt x="487" y="1357"/>
                        <a:pt x="764" y="1357"/>
                      </a:cubicBezTo>
                      <a:cubicBezTo>
                        <a:pt x="996" y="1357"/>
                        <a:pt x="1228" y="1240"/>
                        <a:pt x="1356" y="997"/>
                      </a:cubicBezTo>
                      <a:cubicBezTo>
                        <a:pt x="1608" y="527"/>
                        <a:pt x="1245" y="1"/>
                        <a:pt x="7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86"/>
                <p:cNvSpPr/>
                <p:nvPr/>
              </p:nvSpPr>
              <p:spPr>
                <a:xfrm>
                  <a:off x="7256447" y="3802686"/>
                  <a:ext cx="40446" cy="34210"/>
                </a:xfrm>
                <a:custGeom>
                  <a:rect b="b" l="l" r="r" t="t"/>
                  <a:pathLst>
                    <a:path extrusionOk="0" h="1355" w="1602">
                      <a:moveTo>
                        <a:pt x="770" y="0"/>
                      </a:moveTo>
                      <a:cubicBezTo>
                        <a:pt x="702" y="0"/>
                        <a:pt x="632" y="11"/>
                        <a:pt x="561" y="33"/>
                      </a:cubicBezTo>
                      <a:cubicBezTo>
                        <a:pt x="202" y="144"/>
                        <a:pt x="0" y="522"/>
                        <a:pt x="111" y="881"/>
                      </a:cubicBezTo>
                      <a:cubicBezTo>
                        <a:pt x="206" y="1191"/>
                        <a:pt x="481" y="1354"/>
                        <a:pt x="757" y="1354"/>
                      </a:cubicBezTo>
                      <a:cubicBezTo>
                        <a:pt x="991" y="1354"/>
                        <a:pt x="1227" y="1237"/>
                        <a:pt x="1356" y="991"/>
                      </a:cubicBezTo>
                      <a:cubicBezTo>
                        <a:pt x="1601" y="523"/>
                        <a:pt x="1247" y="0"/>
                        <a:pt x="7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86"/>
                <p:cNvSpPr/>
                <p:nvPr/>
              </p:nvSpPr>
              <p:spPr>
                <a:xfrm>
                  <a:off x="7200498" y="3542207"/>
                  <a:ext cx="55469" cy="114220"/>
                </a:xfrm>
                <a:custGeom>
                  <a:rect b="b" l="l" r="r" t="t"/>
                  <a:pathLst>
                    <a:path extrusionOk="0" h="4524" w="2197">
                      <a:moveTo>
                        <a:pt x="945" y="0"/>
                      </a:moveTo>
                      <a:lnTo>
                        <a:pt x="0" y="281"/>
                      </a:lnTo>
                      <a:lnTo>
                        <a:pt x="1252" y="4524"/>
                      </a:lnTo>
                      <a:lnTo>
                        <a:pt x="2197" y="4243"/>
                      </a:lnTo>
                      <a:lnTo>
                        <a:pt x="94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86"/>
                <p:cNvSpPr/>
                <p:nvPr/>
              </p:nvSpPr>
              <p:spPr>
                <a:xfrm>
                  <a:off x="7201483" y="3519409"/>
                  <a:ext cx="42567" cy="35877"/>
                </a:xfrm>
                <a:custGeom>
                  <a:rect b="b" l="l" r="r" t="t"/>
                  <a:pathLst>
                    <a:path extrusionOk="0" h="1421" w="1686">
                      <a:moveTo>
                        <a:pt x="799" y="0"/>
                      </a:moveTo>
                      <a:cubicBezTo>
                        <a:pt x="732" y="0"/>
                        <a:pt x="663" y="10"/>
                        <a:pt x="593" y="30"/>
                      </a:cubicBezTo>
                      <a:cubicBezTo>
                        <a:pt x="215" y="141"/>
                        <a:pt x="0" y="532"/>
                        <a:pt x="111" y="910"/>
                      </a:cubicBezTo>
                      <a:cubicBezTo>
                        <a:pt x="211" y="1242"/>
                        <a:pt x="504" y="1420"/>
                        <a:pt x="797" y="1420"/>
                      </a:cubicBezTo>
                      <a:cubicBezTo>
                        <a:pt x="1038" y="1420"/>
                        <a:pt x="1279" y="1300"/>
                        <a:pt x="1415" y="1047"/>
                      </a:cubicBezTo>
                      <a:cubicBezTo>
                        <a:pt x="1686" y="557"/>
                        <a:pt x="1309" y="0"/>
                        <a:pt x="7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86"/>
                <p:cNvSpPr/>
                <p:nvPr/>
              </p:nvSpPr>
              <p:spPr>
                <a:xfrm>
                  <a:off x="7177776" y="3526428"/>
                  <a:ext cx="42416" cy="35927"/>
                </a:xfrm>
                <a:custGeom>
                  <a:rect b="b" l="l" r="r" t="t"/>
                  <a:pathLst>
                    <a:path extrusionOk="0" h="1423" w="1680">
                      <a:moveTo>
                        <a:pt x="797" y="1"/>
                      </a:moveTo>
                      <a:cubicBezTo>
                        <a:pt x="729" y="1"/>
                        <a:pt x="659" y="11"/>
                        <a:pt x="587" y="32"/>
                      </a:cubicBezTo>
                      <a:cubicBezTo>
                        <a:pt x="216" y="143"/>
                        <a:pt x="1" y="534"/>
                        <a:pt x="105" y="912"/>
                      </a:cubicBezTo>
                      <a:cubicBezTo>
                        <a:pt x="205" y="1245"/>
                        <a:pt x="497" y="1422"/>
                        <a:pt x="792" y="1422"/>
                      </a:cubicBezTo>
                      <a:cubicBezTo>
                        <a:pt x="1034" y="1422"/>
                        <a:pt x="1277" y="1302"/>
                        <a:pt x="1415" y="1049"/>
                      </a:cubicBezTo>
                      <a:cubicBezTo>
                        <a:pt x="1679" y="560"/>
                        <a:pt x="1305" y="1"/>
                        <a:pt x="7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86"/>
                <p:cNvSpPr/>
                <p:nvPr/>
              </p:nvSpPr>
              <p:spPr>
                <a:xfrm>
                  <a:off x="7234229" y="3630473"/>
                  <a:ext cx="42441" cy="35902"/>
                </a:xfrm>
                <a:custGeom>
                  <a:rect b="b" l="l" r="r" t="t"/>
                  <a:pathLst>
                    <a:path extrusionOk="0" h="1422" w="1681">
                      <a:moveTo>
                        <a:pt x="797" y="1"/>
                      </a:moveTo>
                      <a:cubicBezTo>
                        <a:pt x="731" y="1"/>
                        <a:pt x="663" y="10"/>
                        <a:pt x="593" y="30"/>
                      </a:cubicBezTo>
                      <a:cubicBezTo>
                        <a:pt x="215" y="141"/>
                        <a:pt x="0" y="539"/>
                        <a:pt x="111" y="910"/>
                      </a:cubicBezTo>
                      <a:cubicBezTo>
                        <a:pt x="208" y="1244"/>
                        <a:pt x="502" y="1421"/>
                        <a:pt x="797" y="1421"/>
                      </a:cubicBezTo>
                      <a:cubicBezTo>
                        <a:pt x="1038" y="1421"/>
                        <a:pt x="1280" y="1303"/>
                        <a:pt x="1415" y="1054"/>
                      </a:cubicBezTo>
                      <a:cubicBezTo>
                        <a:pt x="1680" y="563"/>
                        <a:pt x="1307" y="1"/>
                        <a:pt x="7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86"/>
                <p:cNvSpPr/>
                <p:nvPr/>
              </p:nvSpPr>
              <p:spPr>
                <a:xfrm>
                  <a:off x="7210370" y="3637517"/>
                  <a:ext cx="42391" cy="35826"/>
                </a:xfrm>
                <a:custGeom>
                  <a:rect b="b" l="l" r="r" t="t"/>
                  <a:pathLst>
                    <a:path extrusionOk="0" h="1419" w="1679">
                      <a:moveTo>
                        <a:pt x="803" y="0"/>
                      </a:moveTo>
                      <a:cubicBezTo>
                        <a:pt x="735" y="0"/>
                        <a:pt x="665" y="10"/>
                        <a:pt x="593" y="32"/>
                      </a:cubicBezTo>
                      <a:cubicBezTo>
                        <a:pt x="215" y="142"/>
                        <a:pt x="0" y="534"/>
                        <a:pt x="111" y="912"/>
                      </a:cubicBezTo>
                      <a:cubicBezTo>
                        <a:pt x="207" y="1243"/>
                        <a:pt x="499" y="1419"/>
                        <a:pt x="793" y="1419"/>
                      </a:cubicBezTo>
                      <a:cubicBezTo>
                        <a:pt x="1035" y="1419"/>
                        <a:pt x="1279" y="1299"/>
                        <a:pt x="1415" y="1048"/>
                      </a:cubicBezTo>
                      <a:cubicBezTo>
                        <a:pt x="1679" y="560"/>
                        <a:pt x="1310" y="0"/>
                        <a:pt x="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3" name="Google Shape;19843;p86"/>
                <p:cNvSpPr/>
                <p:nvPr/>
              </p:nvSpPr>
              <p:spPr>
                <a:xfrm>
                  <a:off x="7278993" y="3842021"/>
                  <a:ext cx="47415" cy="37543"/>
                </a:xfrm>
                <a:custGeom>
                  <a:rect b="b" l="l" r="r" t="t"/>
                  <a:pathLst>
                    <a:path extrusionOk="0" h="1487" w="1878">
                      <a:moveTo>
                        <a:pt x="1030" y="0"/>
                      </a:moveTo>
                      <a:cubicBezTo>
                        <a:pt x="0" y="0"/>
                        <a:pt x="0" y="1486"/>
                        <a:pt x="1030" y="1486"/>
                      </a:cubicBezTo>
                      <a:cubicBezTo>
                        <a:pt x="1877" y="1486"/>
                        <a:pt x="1877" y="0"/>
                        <a:pt x="10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86"/>
                <p:cNvSpPr/>
                <p:nvPr/>
              </p:nvSpPr>
              <p:spPr>
                <a:xfrm>
                  <a:off x="7315829" y="3883074"/>
                  <a:ext cx="19239" cy="30045"/>
                </a:xfrm>
                <a:custGeom>
                  <a:rect b="b" l="l" r="r" t="t"/>
                  <a:pathLst>
                    <a:path extrusionOk="0" h="1190" w="762">
                      <a:moveTo>
                        <a:pt x="235" y="0"/>
                      </a:moveTo>
                      <a:cubicBezTo>
                        <a:pt x="137" y="0"/>
                        <a:pt x="40" y="54"/>
                        <a:pt x="21" y="167"/>
                      </a:cubicBezTo>
                      <a:cubicBezTo>
                        <a:pt x="8" y="297"/>
                        <a:pt x="1" y="434"/>
                        <a:pt x="21" y="564"/>
                      </a:cubicBezTo>
                      <a:cubicBezTo>
                        <a:pt x="34" y="714"/>
                        <a:pt x="40" y="897"/>
                        <a:pt x="112" y="1034"/>
                      </a:cubicBezTo>
                      <a:cubicBezTo>
                        <a:pt x="170" y="1141"/>
                        <a:pt x="285" y="1190"/>
                        <a:pt x="400" y="1190"/>
                      </a:cubicBezTo>
                      <a:cubicBezTo>
                        <a:pt x="580" y="1190"/>
                        <a:pt x="761" y="1070"/>
                        <a:pt x="737" y="864"/>
                      </a:cubicBezTo>
                      <a:cubicBezTo>
                        <a:pt x="705" y="610"/>
                        <a:pt x="516" y="388"/>
                        <a:pt x="464" y="167"/>
                      </a:cubicBezTo>
                      <a:cubicBezTo>
                        <a:pt x="441" y="58"/>
                        <a:pt x="337" y="0"/>
                        <a:pt x="2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5" name="Google Shape;19845;p86"/>
                <p:cNvSpPr/>
                <p:nvPr/>
              </p:nvSpPr>
              <p:spPr>
                <a:xfrm>
                  <a:off x="7286719" y="3892920"/>
                  <a:ext cx="23379" cy="28479"/>
                </a:xfrm>
                <a:custGeom>
                  <a:rect b="b" l="l" r="r" t="t"/>
                  <a:pathLst>
                    <a:path extrusionOk="0" h="1128" w="926">
                      <a:moveTo>
                        <a:pt x="207" y="0"/>
                      </a:moveTo>
                      <a:cubicBezTo>
                        <a:pt x="133" y="0"/>
                        <a:pt x="63" y="49"/>
                        <a:pt x="39" y="129"/>
                      </a:cubicBezTo>
                      <a:cubicBezTo>
                        <a:pt x="7" y="220"/>
                        <a:pt x="0" y="318"/>
                        <a:pt x="20" y="415"/>
                      </a:cubicBezTo>
                      <a:cubicBezTo>
                        <a:pt x="39" y="481"/>
                        <a:pt x="53" y="552"/>
                        <a:pt x="72" y="617"/>
                      </a:cubicBezTo>
                      <a:cubicBezTo>
                        <a:pt x="85" y="676"/>
                        <a:pt x="98" y="728"/>
                        <a:pt x="118" y="780"/>
                      </a:cubicBezTo>
                      <a:cubicBezTo>
                        <a:pt x="115" y="745"/>
                        <a:pt x="113" y="726"/>
                        <a:pt x="113" y="726"/>
                      </a:cubicBezTo>
                      <a:lnTo>
                        <a:pt x="113" y="726"/>
                      </a:lnTo>
                      <a:cubicBezTo>
                        <a:pt x="113" y="726"/>
                        <a:pt x="117" y="761"/>
                        <a:pt x="124" y="833"/>
                      </a:cubicBezTo>
                      <a:lnTo>
                        <a:pt x="163" y="924"/>
                      </a:lnTo>
                      <a:lnTo>
                        <a:pt x="235" y="1015"/>
                      </a:lnTo>
                      <a:cubicBezTo>
                        <a:pt x="297" y="1093"/>
                        <a:pt x="394" y="1128"/>
                        <a:pt x="492" y="1128"/>
                      </a:cubicBezTo>
                      <a:cubicBezTo>
                        <a:pt x="599" y="1128"/>
                        <a:pt x="708" y="1086"/>
                        <a:pt x="776" y="1015"/>
                      </a:cubicBezTo>
                      <a:cubicBezTo>
                        <a:pt x="900" y="891"/>
                        <a:pt x="926" y="702"/>
                        <a:pt x="841" y="552"/>
                      </a:cubicBezTo>
                      <a:cubicBezTo>
                        <a:pt x="809" y="498"/>
                        <a:pt x="772" y="454"/>
                        <a:pt x="724" y="418"/>
                      </a:cubicBezTo>
                      <a:lnTo>
                        <a:pt x="724" y="418"/>
                      </a:lnTo>
                      <a:cubicBezTo>
                        <a:pt x="720" y="413"/>
                        <a:pt x="716" y="408"/>
                        <a:pt x="711" y="402"/>
                      </a:cubicBezTo>
                      <a:cubicBezTo>
                        <a:pt x="672" y="363"/>
                        <a:pt x="633" y="318"/>
                        <a:pt x="600" y="272"/>
                      </a:cubicBezTo>
                      <a:cubicBezTo>
                        <a:pt x="554" y="213"/>
                        <a:pt x="509" y="161"/>
                        <a:pt x="457" y="116"/>
                      </a:cubicBezTo>
                      <a:cubicBezTo>
                        <a:pt x="411" y="70"/>
                        <a:pt x="352" y="44"/>
                        <a:pt x="294" y="24"/>
                      </a:cubicBezTo>
                      <a:cubicBezTo>
                        <a:pt x="266" y="8"/>
                        <a:pt x="236" y="0"/>
                        <a:pt x="2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6" name="Google Shape;19846;p86"/>
                <p:cNvSpPr/>
                <p:nvPr/>
              </p:nvSpPr>
              <p:spPr>
                <a:xfrm>
                  <a:off x="7107512" y="4057585"/>
                  <a:ext cx="64381" cy="52843"/>
                </a:xfrm>
                <a:custGeom>
                  <a:rect b="b" l="l" r="r" t="t"/>
                  <a:pathLst>
                    <a:path extrusionOk="0" h="2093" w="2550">
                      <a:moveTo>
                        <a:pt x="1356" y="0"/>
                      </a:moveTo>
                      <a:cubicBezTo>
                        <a:pt x="1" y="0"/>
                        <a:pt x="1" y="2092"/>
                        <a:pt x="1356" y="2092"/>
                      </a:cubicBezTo>
                      <a:cubicBezTo>
                        <a:pt x="2549" y="2092"/>
                        <a:pt x="2549" y="0"/>
                        <a:pt x="13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86"/>
                <p:cNvSpPr/>
                <p:nvPr/>
              </p:nvSpPr>
              <p:spPr>
                <a:xfrm>
                  <a:off x="7116071" y="4284837"/>
                  <a:ext cx="47087" cy="36053"/>
                </a:xfrm>
                <a:custGeom>
                  <a:rect b="b" l="l" r="r" t="t"/>
                  <a:pathLst>
                    <a:path extrusionOk="0" h="1428" w="1865">
                      <a:moveTo>
                        <a:pt x="1017" y="0"/>
                      </a:moveTo>
                      <a:cubicBezTo>
                        <a:pt x="1" y="0"/>
                        <a:pt x="1" y="1427"/>
                        <a:pt x="1017" y="1427"/>
                      </a:cubicBezTo>
                      <a:cubicBezTo>
                        <a:pt x="1865" y="1427"/>
                        <a:pt x="1865" y="0"/>
                        <a:pt x="10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86"/>
                <p:cNvSpPr/>
                <p:nvPr/>
              </p:nvSpPr>
              <p:spPr>
                <a:xfrm>
                  <a:off x="7161819" y="4293598"/>
                  <a:ext cx="52767" cy="24010"/>
                </a:xfrm>
                <a:custGeom>
                  <a:rect b="b" l="l" r="r" t="t"/>
                  <a:pathLst>
                    <a:path extrusionOk="0" h="951" w="2090">
                      <a:moveTo>
                        <a:pt x="586" y="1"/>
                      </a:moveTo>
                      <a:cubicBezTo>
                        <a:pt x="486" y="1"/>
                        <a:pt x="381" y="24"/>
                        <a:pt x="268" y="83"/>
                      </a:cubicBezTo>
                      <a:cubicBezTo>
                        <a:pt x="20" y="214"/>
                        <a:pt x="1" y="559"/>
                        <a:pt x="183" y="748"/>
                      </a:cubicBezTo>
                      <a:cubicBezTo>
                        <a:pt x="343" y="916"/>
                        <a:pt x="517" y="950"/>
                        <a:pt x="710" y="950"/>
                      </a:cubicBezTo>
                      <a:cubicBezTo>
                        <a:pt x="809" y="950"/>
                        <a:pt x="914" y="941"/>
                        <a:pt x="1024" y="937"/>
                      </a:cubicBezTo>
                      <a:cubicBezTo>
                        <a:pt x="1161" y="930"/>
                        <a:pt x="1291" y="930"/>
                        <a:pt x="1441" y="930"/>
                      </a:cubicBezTo>
                      <a:cubicBezTo>
                        <a:pt x="1561" y="930"/>
                        <a:pt x="1685" y="897"/>
                        <a:pt x="1807" y="897"/>
                      </a:cubicBezTo>
                      <a:cubicBezTo>
                        <a:pt x="1837" y="897"/>
                        <a:pt x="1867" y="899"/>
                        <a:pt x="1897" y="904"/>
                      </a:cubicBezTo>
                      <a:cubicBezTo>
                        <a:pt x="1907" y="907"/>
                        <a:pt x="1917" y="908"/>
                        <a:pt x="1927" y="908"/>
                      </a:cubicBezTo>
                      <a:cubicBezTo>
                        <a:pt x="2033" y="908"/>
                        <a:pt x="2089" y="755"/>
                        <a:pt x="1982" y="689"/>
                      </a:cubicBezTo>
                      <a:cubicBezTo>
                        <a:pt x="1845" y="598"/>
                        <a:pt x="1741" y="468"/>
                        <a:pt x="1591" y="383"/>
                      </a:cubicBezTo>
                      <a:cubicBezTo>
                        <a:pt x="1467" y="324"/>
                        <a:pt x="1343" y="259"/>
                        <a:pt x="1219" y="207"/>
                      </a:cubicBezTo>
                      <a:cubicBezTo>
                        <a:pt x="994" y="105"/>
                        <a:pt x="799" y="1"/>
                        <a:pt x="5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86"/>
                <p:cNvSpPr/>
                <p:nvPr/>
              </p:nvSpPr>
              <p:spPr>
                <a:xfrm>
                  <a:off x="6988394" y="3906857"/>
                  <a:ext cx="38856" cy="118007"/>
                </a:xfrm>
                <a:custGeom>
                  <a:rect b="b" l="l" r="r" t="t"/>
                  <a:pathLst>
                    <a:path extrusionOk="0" h="4674" w="1539">
                      <a:moveTo>
                        <a:pt x="528" y="0"/>
                      </a:moveTo>
                      <a:lnTo>
                        <a:pt x="0" y="4556"/>
                      </a:lnTo>
                      <a:lnTo>
                        <a:pt x="1017" y="4673"/>
                      </a:lnTo>
                      <a:lnTo>
                        <a:pt x="1538" y="111"/>
                      </a:lnTo>
                      <a:lnTo>
                        <a:pt x="5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86"/>
                <p:cNvSpPr/>
                <p:nvPr/>
              </p:nvSpPr>
              <p:spPr>
                <a:xfrm>
                  <a:off x="6979482" y="3882695"/>
                  <a:ext cx="43981" cy="37063"/>
                </a:xfrm>
                <a:custGeom>
                  <a:rect b="b" l="l" r="r" t="t"/>
                  <a:pathLst>
                    <a:path extrusionOk="0" h="1468" w="1742">
                      <a:moveTo>
                        <a:pt x="958" y="1"/>
                      </a:moveTo>
                      <a:cubicBezTo>
                        <a:pt x="363" y="1"/>
                        <a:pt x="0" y="700"/>
                        <a:pt x="392" y="1192"/>
                      </a:cubicBezTo>
                      <a:cubicBezTo>
                        <a:pt x="543" y="1382"/>
                        <a:pt x="752" y="1468"/>
                        <a:pt x="958" y="1468"/>
                      </a:cubicBezTo>
                      <a:cubicBezTo>
                        <a:pt x="1305" y="1468"/>
                        <a:pt x="1644" y="1225"/>
                        <a:pt x="1689" y="820"/>
                      </a:cubicBezTo>
                      <a:cubicBezTo>
                        <a:pt x="1741" y="416"/>
                        <a:pt x="1448" y="51"/>
                        <a:pt x="1044" y="6"/>
                      </a:cubicBezTo>
                      <a:cubicBezTo>
                        <a:pt x="1015" y="2"/>
                        <a:pt x="986" y="1"/>
                        <a:pt x="9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86"/>
                <p:cNvSpPr/>
                <p:nvPr/>
              </p:nvSpPr>
              <p:spPr>
                <a:xfrm>
                  <a:off x="7005133" y="3885674"/>
                  <a:ext cx="43830" cy="37013"/>
                </a:xfrm>
                <a:custGeom>
                  <a:rect b="b" l="l" r="r" t="t"/>
                  <a:pathLst>
                    <a:path extrusionOk="0" h="1466" w="1736">
                      <a:moveTo>
                        <a:pt x="958" y="0"/>
                      </a:moveTo>
                      <a:cubicBezTo>
                        <a:pt x="357" y="0"/>
                        <a:pt x="1" y="699"/>
                        <a:pt x="386" y="1185"/>
                      </a:cubicBezTo>
                      <a:cubicBezTo>
                        <a:pt x="538" y="1378"/>
                        <a:pt x="748" y="1466"/>
                        <a:pt x="956" y="1466"/>
                      </a:cubicBezTo>
                      <a:cubicBezTo>
                        <a:pt x="1302" y="1466"/>
                        <a:pt x="1641" y="1223"/>
                        <a:pt x="1690" y="820"/>
                      </a:cubicBezTo>
                      <a:cubicBezTo>
                        <a:pt x="1735" y="416"/>
                        <a:pt x="1449" y="44"/>
                        <a:pt x="1045" y="5"/>
                      </a:cubicBezTo>
                      <a:cubicBezTo>
                        <a:pt x="1015" y="2"/>
                        <a:pt x="986" y="0"/>
                        <a:pt x="9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86"/>
                <p:cNvSpPr/>
                <p:nvPr/>
              </p:nvSpPr>
              <p:spPr>
                <a:xfrm>
                  <a:off x="6965772" y="4002015"/>
                  <a:ext cx="43855" cy="37063"/>
                </a:xfrm>
                <a:custGeom>
                  <a:rect b="b" l="l" r="r" t="t"/>
                  <a:pathLst>
                    <a:path extrusionOk="0" h="1468" w="1737">
                      <a:moveTo>
                        <a:pt x="960" y="1"/>
                      </a:moveTo>
                      <a:cubicBezTo>
                        <a:pt x="362" y="1"/>
                        <a:pt x="0" y="704"/>
                        <a:pt x="388" y="1191"/>
                      </a:cubicBezTo>
                      <a:cubicBezTo>
                        <a:pt x="541" y="1381"/>
                        <a:pt x="750" y="1467"/>
                        <a:pt x="957" y="1467"/>
                      </a:cubicBezTo>
                      <a:cubicBezTo>
                        <a:pt x="1304" y="1467"/>
                        <a:pt x="1642" y="1224"/>
                        <a:pt x="1691" y="820"/>
                      </a:cubicBezTo>
                      <a:cubicBezTo>
                        <a:pt x="1737" y="416"/>
                        <a:pt x="1443" y="51"/>
                        <a:pt x="1039" y="5"/>
                      </a:cubicBezTo>
                      <a:cubicBezTo>
                        <a:pt x="1013" y="2"/>
                        <a:pt x="986" y="1"/>
                        <a:pt x="9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86"/>
                <p:cNvSpPr/>
                <p:nvPr/>
              </p:nvSpPr>
              <p:spPr>
                <a:xfrm>
                  <a:off x="6991323" y="4004969"/>
                  <a:ext cx="43981" cy="37063"/>
                </a:xfrm>
                <a:custGeom>
                  <a:rect b="b" l="l" r="r" t="t"/>
                  <a:pathLst>
                    <a:path extrusionOk="0" h="1468" w="1742">
                      <a:moveTo>
                        <a:pt x="959" y="0"/>
                      </a:moveTo>
                      <a:cubicBezTo>
                        <a:pt x="363" y="0"/>
                        <a:pt x="0" y="706"/>
                        <a:pt x="392" y="1191"/>
                      </a:cubicBezTo>
                      <a:cubicBezTo>
                        <a:pt x="543" y="1381"/>
                        <a:pt x="752" y="1467"/>
                        <a:pt x="959" y="1467"/>
                      </a:cubicBezTo>
                      <a:cubicBezTo>
                        <a:pt x="1305" y="1467"/>
                        <a:pt x="1644" y="1224"/>
                        <a:pt x="1689" y="820"/>
                      </a:cubicBezTo>
                      <a:cubicBezTo>
                        <a:pt x="1742" y="416"/>
                        <a:pt x="1448" y="51"/>
                        <a:pt x="1044" y="5"/>
                      </a:cubicBezTo>
                      <a:cubicBezTo>
                        <a:pt x="1015" y="2"/>
                        <a:pt x="987" y="0"/>
                        <a:pt x="9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86"/>
                <p:cNvSpPr/>
                <p:nvPr/>
              </p:nvSpPr>
              <p:spPr>
                <a:xfrm>
                  <a:off x="6990187" y="4156151"/>
                  <a:ext cx="21915" cy="99728"/>
                </a:xfrm>
                <a:custGeom>
                  <a:rect b="b" l="l" r="r" t="t"/>
                  <a:pathLst>
                    <a:path extrusionOk="0" h="3950" w="868">
                      <a:moveTo>
                        <a:pt x="783" y="0"/>
                      </a:moveTo>
                      <a:lnTo>
                        <a:pt x="1" y="20"/>
                      </a:lnTo>
                      <a:lnTo>
                        <a:pt x="79" y="3950"/>
                      </a:lnTo>
                      <a:lnTo>
                        <a:pt x="868" y="3937"/>
                      </a:lnTo>
                      <a:lnTo>
                        <a:pt x="7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86"/>
                <p:cNvSpPr/>
                <p:nvPr/>
              </p:nvSpPr>
              <p:spPr>
                <a:xfrm>
                  <a:off x="6969130" y="4137543"/>
                  <a:ext cx="36281" cy="30953"/>
                </a:xfrm>
                <a:custGeom>
                  <a:rect b="b" l="l" r="r" t="t"/>
                  <a:pathLst>
                    <a:path extrusionOk="0" h="1226" w="1437">
                      <a:moveTo>
                        <a:pt x="821" y="1"/>
                      </a:moveTo>
                      <a:cubicBezTo>
                        <a:pt x="817" y="1"/>
                        <a:pt x="813" y="1"/>
                        <a:pt x="809" y="1"/>
                      </a:cubicBezTo>
                      <a:cubicBezTo>
                        <a:pt x="261" y="14"/>
                        <a:pt x="0" y="679"/>
                        <a:pt x="398" y="1057"/>
                      </a:cubicBezTo>
                      <a:cubicBezTo>
                        <a:pt x="521" y="1173"/>
                        <a:pt x="669" y="1226"/>
                        <a:pt x="815" y="1226"/>
                      </a:cubicBezTo>
                      <a:cubicBezTo>
                        <a:pt x="1133" y="1226"/>
                        <a:pt x="1437" y="976"/>
                        <a:pt x="1428" y="600"/>
                      </a:cubicBezTo>
                      <a:cubicBezTo>
                        <a:pt x="1421" y="266"/>
                        <a:pt x="1148" y="1"/>
                        <a:pt x="8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86"/>
                <p:cNvSpPr/>
                <p:nvPr/>
              </p:nvSpPr>
              <p:spPr>
                <a:xfrm>
                  <a:off x="6990515" y="4137215"/>
                  <a:ext cx="36306" cy="30878"/>
                </a:xfrm>
                <a:custGeom>
                  <a:rect b="b" l="l" r="r" t="t"/>
                  <a:pathLst>
                    <a:path extrusionOk="0" h="1223" w="1438">
                      <a:moveTo>
                        <a:pt x="826" y="0"/>
                      </a:moveTo>
                      <a:cubicBezTo>
                        <a:pt x="818" y="0"/>
                        <a:pt x="810" y="1"/>
                        <a:pt x="802" y="1"/>
                      </a:cubicBezTo>
                      <a:cubicBezTo>
                        <a:pt x="261" y="7"/>
                        <a:pt x="1" y="672"/>
                        <a:pt x="392" y="1050"/>
                      </a:cubicBezTo>
                      <a:cubicBezTo>
                        <a:pt x="517" y="1169"/>
                        <a:pt x="667" y="1222"/>
                        <a:pt x="814" y="1222"/>
                      </a:cubicBezTo>
                      <a:cubicBezTo>
                        <a:pt x="1133" y="1222"/>
                        <a:pt x="1437" y="969"/>
                        <a:pt x="1428" y="594"/>
                      </a:cubicBezTo>
                      <a:cubicBezTo>
                        <a:pt x="1422" y="269"/>
                        <a:pt x="1154" y="0"/>
                        <a:pt x="8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86"/>
                <p:cNvSpPr/>
                <p:nvPr/>
              </p:nvSpPr>
              <p:spPr>
                <a:xfrm>
                  <a:off x="6971276" y="4237271"/>
                  <a:ext cx="36154" cy="30852"/>
                </a:xfrm>
                <a:custGeom>
                  <a:rect b="b" l="l" r="r" t="t"/>
                  <a:pathLst>
                    <a:path extrusionOk="0" h="1222" w="1432">
                      <a:moveTo>
                        <a:pt x="825" y="0"/>
                      </a:moveTo>
                      <a:cubicBezTo>
                        <a:pt x="817" y="0"/>
                        <a:pt x="810" y="0"/>
                        <a:pt x="802" y="0"/>
                      </a:cubicBezTo>
                      <a:cubicBezTo>
                        <a:pt x="261" y="7"/>
                        <a:pt x="0" y="672"/>
                        <a:pt x="391" y="1050"/>
                      </a:cubicBezTo>
                      <a:cubicBezTo>
                        <a:pt x="514" y="1169"/>
                        <a:pt x="663" y="1222"/>
                        <a:pt x="809" y="1222"/>
                      </a:cubicBezTo>
                      <a:cubicBezTo>
                        <a:pt x="1127" y="1222"/>
                        <a:pt x="1432" y="969"/>
                        <a:pt x="1428" y="594"/>
                      </a:cubicBezTo>
                      <a:cubicBezTo>
                        <a:pt x="1421" y="269"/>
                        <a:pt x="1153" y="0"/>
                        <a:pt x="8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86"/>
                <p:cNvSpPr/>
                <p:nvPr/>
              </p:nvSpPr>
              <p:spPr>
                <a:xfrm>
                  <a:off x="6992661" y="4236766"/>
                  <a:ext cx="36180" cy="30878"/>
                </a:xfrm>
                <a:custGeom>
                  <a:rect b="b" l="l" r="r" t="t"/>
                  <a:pathLst>
                    <a:path extrusionOk="0" h="1223" w="1433">
                      <a:moveTo>
                        <a:pt x="814" y="1"/>
                      </a:moveTo>
                      <a:cubicBezTo>
                        <a:pt x="810" y="1"/>
                        <a:pt x="806" y="1"/>
                        <a:pt x="802" y="1"/>
                      </a:cubicBezTo>
                      <a:cubicBezTo>
                        <a:pt x="255" y="14"/>
                        <a:pt x="0" y="672"/>
                        <a:pt x="392" y="1050"/>
                      </a:cubicBezTo>
                      <a:cubicBezTo>
                        <a:pt x="515" y="1169"/>
                        <a:pt x="664" y="1222"/>
                        <a:pt x="810" y="1222"/>
                      </a:cubicBezTo>
                      <a:cubicBezTo>
                        <a:pt x="1128" y="1222"/>
                        <a:pt x="1432" y="971"/>
                        <a:pt x="1428" y="601"/>
                      </a:cubicBezTo>
                      <a:cubicBezTo>
                        <a:pt x="1415" y="266"/>
                        <a:pt x="1148" y="1"/>
                        <a:pt x="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86"/>
                <p:cNvSpPr/>
                <p:nvPr/>
              </p:nvSpPr>
              <p:spPr>
                <a:xfrm>
                  <a:off x="6845544" y="3711694"/>
                  <a:ext cx="54181" cy="108791"/>
                </a:xfrm>
                <a:custGeom>
                  <a:rect b="b" l="l" r="r" t="t"/>
                  <a:pathLst>
                    <a:path extrusionOk="0" h="4309" w="2146">
                      <a:moveTo>
                        <a:pt x="1246" y="0"/>
                      </a:moveTo>
                      <a:lnTo>
                        <a:pt x="1" y="4028"/>
                      </a:lnTo>
                      <a:lnTo>
                        <a:pt x="894" y="4309"/>
                      </a:lnTo>
                      <a:lnTo>
                        <a:pt x="2145" y="274"/>
                      </a:lnTo>
                      <a:lnTo>
                        <a:pt x="12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86"/>
                <p:cNvSpPr/>
                <p:nvPr/>
              </p:nvSpPr>
              <p:spPr>
                <a:xfrm>
                  <a:off x="6858748" y="3690183"/>
                  <a:ext cx="40472" cy="34185"/>
                </a:xfrm>
                <a:custGeom>
                  <a:rect b="b" l="l" r="r" t="t"/>
                  <a:pathLst>
                    <a:path extrusionOk="0" h="1354" w="1603">
                      <a:moveTo>
                        <a:pt x="844" y="0"/>
                      </a:moveTo>
                      <a:cubicBezTo>
                        <a:pt x="359" y="0"/>
                        <a:pt x="0" y="526"/>
                        <a:pt x="247" y="996"/>
                      </a:cubicBezTo>
                      <a:cubicBezTo>
                        <a:pt x="375" y="1237"/>
                        <a:pt x="609" y="1353"/>
                        <a:pt x="843" y="1353"/>
                      </a:cubicBezTo>
                      <a:cubicBezTo>
                        <a:pt x="1120" y="1353"/>
                        <a:pt x="1396" y="1190"/>
                        <a:pt x="1492" y="879"/>
                      </a:cubicBezTo>
                      <a:cubicBezTo>
                        <a:pt x="1602" y="520"/>
                        <a:pt x="1407" y="142"/>
                        <a:pt x="1048" y="31"/>
                      </a:cubicBezTo>
                      <a:cubicBezTo>
                        <a:pt x="979" y="10"/>
                        <a:pt x="910" y="0"/>
                        <a:pt x="8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86"/>
                <p:cNvSpPr/>
                <p:nvPr/>
              </p:nvSpPr>
              <p:spPr>
                <a:xfrm>
                  <a:off x="6881345" y="3697202"/>
                  <a:ext cx="40573" cy="34185"/>
                </a:xfrm>
                <a:custGeom>
                  <a:rect b="b" l="l" r="r" t="t"/>
                  <a:pathLst>
                    <a:path extrusionOk="0" h="1354" w="1607">
                      <a:moveTo>
                        <a:pt x="837" y="0"/>
                      </a:moveTo>
                      <a:cubicBezTo>
                        <a:pt x="359" y="0"/>
                        <a:pt x="0" y="524"/>
                        <a:pt x="251" y="992"/>
                      </a:cubicBezTo>
                      <a:cubicBezTo>
                        <a:pt x="380" y="1236"/>
                        <a:pt x="613" y="1354"/>
                        <a:pt x="846" y="1354"/>
                      </a:cubicBezTo>
                      <a:cubicBezTo>
                        <a:pt x="1122" y="1354"/>
                        <a:pt x="1397" y="1189"/>
                        <a:pt x="1496" y="874"/>
                      </a:cubicBezTo>
                      <a:cubicBezTo>
                        <a:pt x="1607" y="522"/>
                        <a:pt x="1405" y="138"/>
                        <a:pt x="1046" y="34"/>
                      </a:cubicBezTo>
                      <a:cubicBezTo>
                        <a:pt x="975" y="11"/>
                        <a:pt x="905" y="0"/>
                        <a:pt x="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86"/>
                <p:cNvSpPr/>
                <p:nvPr/>
              </p:nvSpPr>
              <p:spPr>
                <a:xfrm>
                  <a:off x="6826154" y="3795642"/>
                  <a:ext cx="40472" cy="34311"/>
                </a:xfrm>
                <a:custGeom>
                  <a:rect b="b" l="l" r="r" t="t"/>
                  <a:pathLst>
                    <a:path extrusionOk="0" h="1359" w="1603">
                      <a:moveTo>
                        <a:pt x="844" y="1"/>
                      </a:moveTo>
                      <a:cubicBezTo>
                        <a:pt x="359" y="1"/>
                        <a:pt x="1" y="527"/>
                        <a:pt x="247" y="997"/>
                      </a:cubicBezTo>
                      <a:cubicBezTo>
                        <a:pt x="376" y="1241"/>
                        <a:pt x="610" y="1359"/>
                        <a:pt x="844" y="1359"/>
                      </a:cubicBezTo>
                      <a:cubicBezTo>
                        <a:pt x="1121" y="1359"/>
                        <a:pt x="1397" y="1194"/>
                        <a:pt x="1492" y="879"/>
                      </a:cubicBezTo>
                      <a:cubicBezTo>
                        <a:pt x="1603" y="521"/>
                        <a:pt x="1401" y="143"/>
                        <a:pt x="1049" y="32"/>
                      </a:cubicBezTo>
                      <a:cubicBezTo>
                        <a:pt x="979" y="11"/>
                        <a:pt x="910" y="1"/>
                        <a:pt x="8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86"/>
                <p:cNvSpPr/>
                <p:nvPr/>
              </p:nvSpPr>
              <p:spPr>
                <a:xfrm>
                  <a:off x="6848725" y="3802686"/>
                  <a:ext cx="40446" cy="34210"/>
                </a:xfrm>
                <a:custGeom>
                  <a:rect b="b" l="l" r="r" t="t"/>
                  <a:pathLst>
                    <a:path extrusionOk="0" h="1355" w="1602">
                      <a:moveTo>
                        <a:pt x="837" y="0"/>
                      </a:moveTo>
                      <a:cubicBezTo>
                        <a:pt x="355" y="0"/>
                        <a:pt x="1" y="523"/>
                        <a:pt x="246" y="991"/>
                      </a:cubicBezTo>
                      <a:cubicBezTo>
                        <a:pt x="375" y="1237"/>
                        <a:pt x="611" y="1354"/>
                        <a:pt x="845" y="1354"/>
                      </a:cubicBezTo>
                      <a:cubicBezTo>
                        <a:pt x="1121" y="1354"/>
                        <a:pt x="1396" y="1191"/>
                        <a:pt x="1491" y="881"/>
                      </a:cubicBezTo>
                      <a:cubicBezTo>
                        <a:pt x="1602" y="522"/>
                        <a:pt x="1406" y="144"/>
                        <a:pt x="1048" y="33"/>
                      </a:cubicBezTo>
                      <a:cubicBezTo>
                        <a:pt x="976" y="11"/>
                        <a:pt x="905" y="0"/>
                        <a:pt x="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4" name="Google Shape;19864;p86"/>
                <p:cNvSpPr/>
                <p:nvPr/>
              </p:nvSpPr>
              <p:spPr>
                <a:xfrm>
                  <a:off x="6889803" y="3542207"/>
                  <a:ext cx="55317" cy="114220"/>
                </a:xfrm>
                <a:custGeom>
                  <a:rect b="b" l="l" r="r" t="t"/>
                  <a:pathLst>
                    <a:path extrusionOk="0" h="4524" w="2191">
                      <a:moveTo>
                        <a:pt x="1246" y="0"/>
                      </a:moveTo>
                      <a:lnTo>
                        <a:pt x="1" y="4243"/>
                      </a:lnTo>
                      <a:lnTo>
                        <a:pt x="940" y="4524"/>
                      </a:lnTo>
                      <a:lnTo>
                        <a:pt x="2191" y="281"/>
                      </a:lnTo>
                      <a:lnTo>
                        <a:pt x="12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5" name="Google Shape;19865;p86"/>
                <p:cNvSpPr/>
                <p:nvPr/>
              </p:nvSpPr>
              <p:spPr>
                <a:xfrm>
                  <a:off x="6901593" y="3519358"/>
                  <a:ext cx="42542" cy="35952"/>
                </a:xfrm>
                <a:custGeom>
                  <a:rect b="b" l="l" r="r" t="t"/>
                  <a:pathLst>
                    <a:path extrusionOk="0" h="1424" w="1685">
                      <a:moveTo>
                        <a:pt x="882" y="1"/>
                      </a:moveTo>
                      <a:cubicBezTo>
                        <a:pt x="374" y="1"/>
                        <a:pt x="0" y="561"/>
                        <a:pt x="270" y="1055"/>
                      </a:cubicBezTo>
                      <a:cubicBezTo>
                        <a:pt x="408" y="1304"/>
                        <a:pt x="650" y="1423"/>
                        <a:pt x="891" y="1423"/>
                      </a:cubicBezTo>
                      <a:cubicBezTo>
                        <a:pt x="1185" y="1423"/>
                        <a:pt x="1477" y="1246"/>
                        <a:pt x="1574" y="912"/>
                      </a:cubicBezTo>
                      <a:cubicBezTo>
                        <a:pt x="1685" y="534"/>
                        <a:pt x="1470" y="143"/>
                        <a:pt x="1092" y="32"/>
                      </a:cubicBezTo>
                      <a:cubicBezTo>
                        <a:pt x="1020" y="11"/>
                        <a:pt x="950" y="1"/>
                        <a:pt x="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6" name="Google Shape;19866;p86"/>
                <p:cNvSpPr/>
                <p:nvPr/>
              </p:nvSpPr>
              <p:spPr>
                <a:xfrm>
                  <a:off x="6925452" y="3526428"/>
                  <a:ext cx="42542" cy="35851"/>
                </a:xfrm>
                <a:custGeom>
                  <a:rect b="b" l="l" r="r" t="t"/>
                  <a:pathLst>
                    <a:path extrusionOk="0" h="1420" w="1685">
                      <a:moveTo>
                        <a:pt x="882" y="1"/>
                      </a:moveTo>
                      <a:cubicBezTo>
                        <a:pt x="374" y="1"/>
                        <a:pt x="0" y="560"/>
                        <a:pt x="271" y="1049"/>
                      </a:cubicBezTo>
                      <a:cubicBezTo>
                        <a:pt x="406" y="1300"/>
                        <a:pt x="650" y="1420"/>
                        <a:pt x="892" y="1420"/>
                      </a:cubicBezTo>
                      <a:cubicBezTo>
                        <a:pt x="1186" y="1420"/>
                        <a:pt x="1478" y="1244"/>
                        <a:pt x="1574" y="912"/>
                      </a:cubicBezTo>
                      <a:cubicBezTo>
                        <a:pt x="1685" y="534"/>
                        <a:pt x="1470" y="137"/>
                        <a:pt x="1092" y="32"/>
                      </a:cubicBezTo>
                      <a:cubicBezTo>
                        <a:pt x="1020" y="11"/>
                        <a:pt x="950" y="1"/>
                        <a:pt x="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86"/>
                <p:cNvSpPr/>
                <p:nvPr/>
              </p:nvSpPr>
              <p:spPr>
                <a:xfrm>
                  <a:off x="6868974" y="3630473"/>
                  <a:ext cx="42416" cy="35902"/>
                </a:xfrm>
                <a:custGeom>
                  <a:rect b="b" l="l" r="r" t="t"/>
                  <a:pathLst>
                    <a:path extrusionOk="0" h="1422" w="1680">
                      <a:moveTo>
                        <a:pt x="890" y="1"/>
                      </a:moveTo>
                      <a:cubicBezTo>
                        <a:pt x="379" y="1"/>
                        <a:pt x="1" y="563"/>
                        <a:pt x="272" y="1054"/>
                      </a:cubicBezTo>
                      <a:cubicBezTo>
                        <a:pt x="407" y="1303"/>
                        <a:pt x="647" y="1421"/>
                        <a:pt x="887" y="1421"/>
                      </a:cubicBezTo>
                      <a:cubicBezTo>
                        <a:pt x="1181" y="1421"/>
                        <a:pt x="1475" y="1244"/>
                        <a:pt x="1576" y="910"/>
                      </a:cubicBezTo>
                      <a:cubicBezTo>
                        <a:pt x="1680" y="539"/>
                        <a:pt x="1465" y="141"/>
                        <a:pt x="1093" y="30"/>
                      </a:cubicBezTo>
                      <a:cubicBezTo>
                        <a:pt x="1024" y="10"/>
                        <a:pt x="956" y="1"/>
                        <a:pt x="8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86"/>
                <p:cNvSpPr/>
                <p:nvPr/>
              </p:nvSpPr>
              <p:spPr>
                <a:xfrm>
                  <a:off x="6892858" y="3637517"/>
                  <a:ext cx="42391" cy="35826"/>
                </a:xfrm>
                <a:custGeom>
                  <a:rect b="b" l="l" r="r" t="t"/>
                  <a:pathLst>
                    <a:path extrusionOk="0" h="1419" w="1679">
                      <a:moveTo>
                        <a:pt x="881" y="0"/>
                      </a:moveTo>
                      <a:cubicBezTo>
                        <a:pt x="369" y="0"/>
                        <a:pt x="0" y="560"/>
                        <a:pt x="265" y="1048"/>
                      </a:cubicBezTo>
                      <a:cubicBezTo>
                        <a:pt x="403" y="1299"/>
                        <a:pt x="647" y="1419"/>
                        <a:pt x="889" y="1419"/>
                      </a:cubicBezTo>
                      <a:cubicBezTo>
                        <a:pt x="1182" y="1419"/>
                        <a:pt x="1472" y="1243"/>
                        <a:pt x="1568" y="912"/>
                      </a:cubicBezTo>
                      <a:cubicBezTo>
                        <a:pt x="1679" y="534"/>
                        <a:pt x="1464" y="142"/>
                        <a:pt x="1092" y="32"/>
                      </a:cubicBezTo>
                      <a:cubicBezTo>
                        <a:pt x="1020" y="10"/>
                        <a:pt x="949" y="0"/>
                        <a:pt x="8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86"/>
                <p:cNvSpPr/>
                <p:nvPr/>
              </p:nvSpPr>
              <p:spPr>
                <a:xfrm>
                  <a:off x="6819892" y="3842021"/>
                  <a:ext cx="47238" cy="37543"/>
                </a:xfrm>
                <a:custGeom>
                  <a:rect b="b" l="l" r="r" t="t"/>
                  <a:pathLst>
                    <a:path extrusionOk="0" h="1487" w="1871">
                      <a:moveTo>
                        <a:pt x="854" y="0"/>
                      </a:moveTo>
                      <a:cubicBezTo>
                        <a:pt x="0" y="0"/>
                        <a:pt x="0" y="1486"/>
                        <a:pt x="854" y="1486"/>
                      </a:cubicBezTo>
                      <a:cubicBezTo>
                        <a:pt x="1871" y="1486"/>
                        <a:pt x="1871" y="0"/>
                        <a:pt x="8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86"/>
                <p:cNvSpPr/>
                <p:nvPr/>
              </p:nvSpPr>
              <p:spPr>
                <a:xfrm>
                  <a:off x="6810728" y="3883074"/>
                  <a:ext cx="19062" cy="30045"/>
                </a:xfrm>
                <a:custGeom>
                  <a:rect b="b" l="l" r="r" t="t"/>
                  <a:pathLst>
                    <a:path extrusionOk="0" h="1190" w="755">
                      <a:moveTo>
                        <a:pt x="525" y="0"/>
                      </a:moveTo>
                      <a:cubicBezTo>
                        <a:pt x="423" y="0"/>
                        <a:pt x="318" y="58"/>
                        <a:pt x="291" y="167"/>
                      </a:cubicBezTo>
                      <a:cubicBezTo>
                        <a:pt x="246" y="388"/>
                        <a:pt x="57" y="610"/>
                        <a:pt x="24" y="864"/>
                      </a:cubicBezTo>
                      <a:cubicBezTo>
                        <a:pt x="0" y="1070"/>
                        <a:pt x="179" y="1190"/>
                        <a:pt x="357" y="1190"/>
                      </a:cubicBezTo>
                      <a:cubicBezTo>
                        <a:pt x="471" y="1190"/>
                        <a:pt x="585" y="1141"/>
                        <a:pt x="643" y="1034"/>
                      </a:cubicBezTo>
                      <a:cubicBezTo>
                        <a:pt x="721" y="897"/>
                        <a:pt x="728" y="714"/>
                        <a:pt x="741" y="564"/>
                      </a:cubicBezTo>
                      <a:cubicBezTo>
                        <a:pt x="754" y="434"/>
                        <a:pt x="754" y="297"/>
                        <a:pt x="735" y="167"/>
                      </a:cubicBezTo>
                      <a:cubicBezTo>
                        <a:pt x="718" y="54"/>
                        <a:pt x="623" y="0"/>
                        <a:pt x="5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86"/>
                <p:cNvSpPr/>
                <p:nvPr/>
              </p:nvSpPr>
              <p:spPr>
                <a:xfrm>
                  <a:off x="6835672" y="3892920"/>
                  <a:ext cx="23404" cy="28479"/>
                </a:xfrm>
                <a:custGeom>
                  <a:rect b="b" l="l" r="r" t="t"/>
                  <a:pathLst>
                    <a:path extrusionOk="0" h="1128" w="927">
                      <a:moveTo>
                        <a:pt x="714" y="0"/>
                      </a:moveTo>
                      <a:cubicBezTo>
                        <a:pt x="684" y="0"/>
                        <a:pt x="654" y="8"/>
                        <a:pt x="626" y="24"/>
                      </a:cubicBezTo>
                      <a:cubicBezTo>
                        <a:pt x="568" y="44"/>
                        <a:pt x="509" y="70"/>
                        <a:pt x="463" y="116"/>
                      </a:cubicBezTo>
                      <a:cubicBezTo>
                        <a:pt x="411" y="161"/>
                        <a:pt x="366" y="213"/>
                        <a:pt x="327" y="272"/>
                      </a:cubicBezTo>
                      <a:cubicBezTo>
                        <a:pt x="287" y="318"/>
                        <a:pt x="248" y="363"/>
                        <a:pt x="209" y="402"/>
                      </a:cubicBezTo>
                      <a:cubicBezTo>
                        <a:pt x="199" y="414"/>
                        <a:pt x="193" y="422"/>
                        <a:pt x="190" y="427"/>
                      </a:cubicBezTo>
                      <a:lnTo>
                        <a:pt x="190" y="427"/>
                      </a:lnTo>
                      <a:cubicBezTo>
                        <a:pt x="146" y="461"/>
                        <a:pt x="110" y="503"/>
                        <a:pt x="85" y="552"/>
                      </a:cubicBezTo>
                      <a:cubicBezTo>
                        <a:pt x="1" y="702"/>
                        <a:pt x="27" y="891"/>
                        <a:pt x="144" y="1015"/>
                      </a:cubicBezTo>
                      <a:cubicBezTo>
                        <a:pt x="215" y="1086"/>
                        <a:pt x="324" y="1128"/>
                        <a:pt x="430" y="1128"/>
                      </a:cubicBezTo>
                      <a:cubicBezTo>
                        <a:pt x="528" y="1128"/>
                        <a:pt x="623" y="1093"/>
                        <a:pt x="685" y="1015"/>
                      </a:cubicBezTo>
                      <a:cubicBezTo>
                        <a:pt x="711" y="982"/>
                        <a:pt x="737" y="956"/>
                        <a:pt x="757" y="924"/>
                      </a:cubicBezTo>
                      <a:lnTo>
                        <a:pt x="796" y="833"/>
                      </a:lnTo>
                      <a:cubicBezTo>
                        <a:pt x="803" y="761"/>
                        <a:pt x="809" y="726"/>
                        <a:pt x="811" y="726"/>
                      </a:cubicBezTo>
                      <a:lnTo>
                        <a:pt x="811" y="726"/>
                      </a:lnTo>
                      <a:cubicBezTo>
                        <a:pt x="812" y="726"/>
                        <a:pt x="812" y="745"/>
                        <a:pt x="809" y="780"/>
                      </a:cubicBezTo>
                      <a:cubicBezTo>
                        <a:pt x="822" y="728"/>
                        <a:pt x="835" y="676"/>
                        <a:pt x="855" y="617"/>
                      </a:cubicBezTo>
                      <a:cubicBezTo>
                        <a:pt x="868" y="552"/>
                        <a:pt x="887" y="481"/>
                        <a:pt x="907" y="415"/>
                      </a:cubicBezTo>
                      <a:cubicBezTo>
                        <a:pt x="926" y="318"/>
                        <a:pt x="913" y="220"/>
                        <a:pt x="887" y="129"/>
                      </a:cubicBezTo>
                      <a:cubicBezTo>
                        <a:pt x="864" y="49"/>
                        <a:pt x="790" y="0"/>
                        <a:pt x="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2" name="Google Shape;19872;p86"/>
                <p:cNvSpPr/>
                <p:nvPr/>
              </p:nvSpPr>
              <p:spPr>
                <a:xfrm>
                  <a:off x="6974407" y="4057585"/>
                  <a:ext cx="64356" cy="52843"/>
                </a:xfrm>
                <a:custGeom>
                  <a:rect b="b" l="l" r="r" t="t"/>
                  <a:pathLst>
                    <a:path extrusionOk="0" h="2093" w="2549">
                      <a:moveTo>
                        <a:pt x="1193" y="0"/>
                      </a:moveTo>
                      <a:cubicBezTo>
                        <a:pt x="0" y="0"/>
                        <a:pt x="0" y="2092"/>
                        <a:pt x="1193" y="2092"/>
                      </a:cubicBezTo>
                      <a:cubicBezTo>
                        <a:pt x="2548" y="2092"/>
                        <a:pt x="2548" y="0"/>
                        <a:pt x="1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3" name="Google Shape;19873;p86"/>
                <p:cNvSpPr/>
                <p:nvPr/>
              </p:nvSpPr>
              <p:spPr>
                <a:xfrm>
                  <a:off x="6982941" y="4284837"/>
                  <a:ext cx="47263" cy="36053"/>
                </a:xfrm>
                <a:custGeom>
                  <a:rect b="b" l="l" r="r" t="t"/>
                  <a:pathLst>
                    <a:path extrusionOk="0" h="1428" w="1872">
                      <a:moveTo>
                        <a:pt x="855" y="0"/>
                      </a:moveTo>
                      <a:cubicBezTo>
                        <a:pt x="1" y="0"/>
                        <a:pt x="1" y="1427"/>
                        <a:pt x="855" y="1427"/>
                      </a:cubicBezTo>
                      <a:cubicBezTo>
                        <a:pt x="1871" y="1427"/>
                        <a:pt x="1871" y="0"/>
                        <a:pt x="8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86"/>
                <p:cNvSpPr/>
                <p:nvPr/>
              </p:nvSpPr>
              <p:spPr>
                <a:xfrm>
                  <a:off x="6931310" y="4293598"/>
                  <a:ext cx="52490" cy="24010"/>
                </a:xfrm>
                <a:custGeom>
                  <a:rect b="b" l="l" r="r" t="t"/>
                  <a:pathLst>
                    <a:path extrusionOk="0" h="951" w="2079">
                      <a:moveTo>
                        <a:pt x="1497" y="1"/>
                      </a:moveTo>
                      <a:cubicBezTo>
                        <a:pt x="1283" y="1"/>
                        <a:pt x="1085" y="105"/>
                        <a:pt x="860" y="207"/>
                      </a:cubicBezTo>
                      <a:cubicBezTo>
                        <a:pt x="736" y="259"/>
                        <a:pt x="619" y="324"/>
                        <a:pt x="495" y="383"/>
                      </a:cubicBezTo>
                      <a:cubicBezTo>
                        <a:pt x="338" y="468"/>
                        <a:pt x="241" y="598"/>
                        <a:pt x="97" y="689"/>
                      </a:cubicBezTo>
                      <a:cubicBezTo>
                        <a:pt x="0" y="756"/>
                        <a:pt x="50" y="907"/>
                        <a:pt x="162" y="907"/>
                      </a:cubicBezTo>
                      <a:cubicBezTo>
                        <a:pt x="170" y="907"/>
                        <a:pt x="179" y="906"/>
                        <a:pt x="188" y="904"/>
                      </a:cubicBezTo>
                      <a:cubicBezTo>
                        <a:pt x="218" y="899"/>
                        <a:pt x="248" y="897"/>
                        <a:pt x="278" y="897"/>
                      </a:cubicBezTo>
                      <a:cubicBezTo>
                        <a:pt x="398" y="897"/>
                        <a:pt x="518" y="930"/>
                        <a:pt x="638" y="930"/>
                      </a:cubicBezTo>
                      <a:cubicBezTo>
                        <a:pt x="788" y="930"/>
                        <a:pt x="918" y="930"/>
                        <a:pt x="1062" y="937"/>
                      </a:cubicBezTo>
                      <a:cubicBezTo>
                        <a:pt x="1170" y="941"/>
                        <a:pt x="1273" y="950"/>
                        <a:pt x="1372" y="950"/>
                      </a:cubicBezTo>
                      <a:cubicBezTo>
                        <a:pt x="1566" y="950"/>
                        <a:pt x="1743" y="916"/>
                        <a:pt x="1903" y="748"/>
                      </a:cubicBezTo>
                      <a:cubicBezTo>
                        <a:pt x="2079" y="559"/>
                        <a:pt x="2065" y="214"/>
                        <a:pt x="1818" y="83"/>
                      </a:cubicBezTo>
                      <a:cubicBezTo>
                        <a:pt x="1704" y="24"/>
                        <a:pt x="1599" y="1"/>
                        <a:pt x="14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86"/>
                <p:cNvSpPr/>
                <p:nvPr/>
              </p:nvSpPr>
              <p:spPr>
                <a:xfrm>
                  <a:off x="6959410" y="3809275"/>
                  <a:ext cx="116038" cy="64684"/>
                </a:xfrm>
                <a:custGeom>
                  <a:rect b="b" l="l" r="r" t="t"/>
                  <a:pathLst>
                    <a:path extrusionOk="0" h="2562" w="4596">
                      <a:moveTo>
                        <a:pt x="1858" y="0"/>
                      </a:moveTo>
                      <a:cubicBezTo>
                        <a:pt x="952" y="0"/>
                        <a:pt x="1" y="1056"/>
                        <a:pt x="816" y="1584"/>
                      </a:cubicBezTo>
                      <a:cubicBezTo>
                        <a:pt x="1630" y="2112"/>
                        <a:pt x="4596" y="2562"/>
                        <a:pt x="4596" y="2562"/>
                      </a:cubicBezTo>
                      <a:lnTo>
                        <a:pt x="4420" y="978"/>
                      </a:lnTo>
                      <a:cubicBezTo>
                        <a:pt x="3814" y="978"/>
                        <a:pt x="2764" y="0"/>
                        <a:pt x="18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6" name="Google Shape;19876;p86"/>
                <p:cNvSpPr/>
                <p:nvPr/>
              </p:nvSpPr>
              <p:spPr>
                <a:xfrm>
                  <a:off x="7066384" y="3809275"/>
                  <a:ext cx="116038" cy="64684"/>
                </a:xfrm>
                <a:custGeom>
                  <a:rect b="b" l="l" r="r" t="t"/>
                  <a:pathLst>
                    <a:path extrusionOk="0" h="2562" w="4596">
                      <a:moveTo>
                        <a:pt x="2744" y="0"/>
                      </a:moveTo>
                      <a:cubicBezTo>
                        <a:pt x="1838" y="0"/>
                        <a:pt x="782" y="978"/>
                        <a:pt x="183" y="978"/>
                      </a:cubicBezTo>
                      <a:lnTo>
                        <a:pt x="0" y="2562"/>
                      </a:lnTo>
                      <a:cubicBezTo>
                        <a:pt x="0" y="2562"/>
                        <a:pt x="2966" y="2112"/>
                        <a:pt x="3781" y="1584"/>
                      </a:cubicBezTo>
                      <a:cubicBezTo>
                        <a:pt x="4595" y="1056"/>
                        <a:pt x="3644" y="0"/>
                        <a:pt x="27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77" name="Google Shape;19877;p86"/>
              <p:cNvGrpSpPr/>
              <p:nvPr/>
            </p:nvGrpSpPr>
            <p:grpSpPr>
              <a:xfrm>
                <a:off x="6922902" y="3131329"/>
                <a:ext cx="300496" cy="274642"/>
                <a:chOff x="6922902" y="3131329"/>
                <a:chExt cx="300496" cy="274642"/>
              </a:xfrm>
            </p:grpSpPr>
            <p:sp>
              <p:nvSpPr>
                <p:cNvPr id="19878" name="Google Shape;19878;p86"/>
                <p:cNvSpPr/>
                <p:nvPr/>
              </p:nvSpPr>
              <p:spPr>
                <a:xfrm>
                  <a:off x="6922902" y="3131329"/>
                  <a:ext cx="300496" cy="214604"/>
                </a:xfrm>
                <a:custGeom>
                  <a:rect b="b" l="l" r="r" t="t"/>
                  <a:pathLst>
                    <a:path extrusionOk="0" h="8500" w="11902">
                      <a:moveTo>
                        <a:pt x="3281" y="4076"/>
                      </a:moveTo>
                      <a:cubicBezTo>
                        <a:pt x="3975" y="4076"/>
                        <a:pt x="4641" y="4618"/>
                        <a:pt x="4641" y="5436"/>
                      </a:cubicBezTo>
                      <a:cubicBezTo>
                        <a:pt x="4634" y="6172"/>
                        <a:pt x="4034" y="6778"/>
                        <a:pt x="3291" y="6778"/>
                      </a:cubicBezTo>
                      <a:cubicBezTo>
                        <a:pt x="2092" y="6772"/>
                        <a:pt x="1486" y="5318"/>
                        <a:pt x="2340" y="4471"/>
                      </a:cubicBezTo>
                      <a:cubicBezTo>
                        <a:pt x="2615" y="4198"/>
                        <a:pt x="2951" y="4076"/>
                        <a:pt x="3281" y="4076"/>
                      </a:cubicBezTo>
                      <a:close/>
                      <a:moveTo>
                        <a:pt x="8548" y="4076"/>
                      </a:moveTo>
                      <a:cubicBezTo>
                        <a:pt x="9244" y="4076"/>
                        <a:pt x="9911" y="4618"/>
                        <a:pt x="9907" y="5436"/>
                      </a:cubicBezTo>
                      <a:cubicBezTo>
                        <a:pt x="9907" y="6172"/>
                        <a:pt x="9301" y="6778"/>
                        <a:pt x="8558" y="6778"/>
                      </a:cubicBezTo>
                      <a:cubicBezTo>
                        <a:pt x="7358" y="6772"/>
                        <a:pt x="6759" y="5318"/>
                        <a:pt x="7606" y="4471"/>
                      </a:cubicBezTo>
                      <a:cubicBezTo>
                        <a:pt x="7881" y="4198"/>
                        <a:pt x="8218" y="4076"/>
                        <a:pt x="8548" y="4076"/>
                      </a:cubicBezTo>
                      <a:close/>
                      <a:moveTo>
                        <a:pt x="4204" y="0"/>
                      </a:moveTo>
                      <a:cubicBezTo>
                        <a:pt x="1884" y="0"/>
                        <a:pt x="0" y="1884"/>
                        <a:pt x="0" y="4211"/>
                      </a:cubicBezTo>
                      <a:lnTo>
                        <a:pt x="0" y="4295"/>
                      </a:lnTo>
                      <a:cubicBezTo>
                        <a:pt x="0" y="6615"/>
                        <a:pt x="1884" y="8499"/>
                        <a:pt x="4210" y="8499"/>
                      </a:cubicBezTo>
                      <a:lnTo>
                        <a:pt x="7691" y="8499"/>
                      </a:lnTo>
                      <a:cubicBezTo>
                        <a:pt x="10011" y="8499"/>
                        <a:pt x="11895" y="6615"/>
                        <a:pt x="11895" y="4295"/>
                      </a:cubicBezTo>
                      <a:lnTo>
                        <a:pt x="11895" y="4211"/>
                      </a:lnTo>
                      <a:cubicBezTo>
                        <a:pt x="11901" y="1884"/>
                        <a:pt x="10018" y="0"/>
                        <a:pt x="76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9" name="Google Shape;19879;p86"/>
                <p:cNvSpPr/>
                <p:nvPr/>
              </p:nvSpPr>
              <p:spPr>
                <a:xfrm>
                  <a:off x="6995792" y="3277285"/>
                  <a:ext cx="150248" cy="128687"/>
                </a:xfrm>
                <a:custGeom>
                  <a:rect b="b" l="l" r="r" t="t"/>
                  <a:pathLst>
                    <a:path extrusionOk="0" h="5097" w="5951">
                      <a:moveTo>
                        <a:pt x="3057" y="424"/>
                      </a:moveTo>
                      <a:cubicBezTo>
                        <a:pt x="3429" y="424"/>
                        <a:pt x="3722" y="1232"/>
                        <a:pt x="3722" y="1597"/>
                      </a:cubicBezTo>
                      <a:cubicBezTo>
                        <a:pt x="3735" y="1975"/>
                        <a:pt x="3435" y="2288"/>
                        <a:pt x="3057" y="2288"/>
                      </a:cubicBezTo>
                      <a:cubicBezTo>
                        <a:pt x="2679" y="2288"/>
                        <a:pt x="2379" y="1975"/>
                        <a:pt x="2392" y="1597"/>
                      </a:cubicBezTo>
                      <a:cubicBezTo>
                        <a:pt x="2392" y="1232"/>
                        <a:pt x="2692" y="424"/>
                        <a:pt x="3057" y="424"/>
                      </a:cubicBezTo>
                      <a:close/>
                      <a:moveTo>
                        <a:pt x="1206" y="2835"/>
                      </a:moveTo>
                      <a:cubicBezTo>
                        <a:pt x="1447" y="2835"/>
                        <a:pt x="1649" y="3109"/>
                        <a:pt x="1669" y="3455"/>
                      </a:cubicBezTo>
                      <a:lnTo>
                        <a:pt x="750" y="3455"/>
                      </a:lnTo>
                      <a:cubicBezTo>
                        <a:pt x="769" y="3109"/>
                        <a:pt x="965" y="2835"/>
                        <a:pt x="1206" y="2835"/>
                      </a:cubicBezTo>
                      <a:close/>
                      <a:moveTo>
                        <a:pt x="4882" y="2835"/>
                      </a:moveTo>
                      <a:cubicBezTo>
                        <a:pt x="5123" y="2835"/>
                        <a:pt x="5319" y="3109"/>
                        <a:pt x="5338" y="3455"/>
                      </a:cubicBezTo>
                      <a:lnTo>
                        <a:pt x="4419" y="3455"/>
                      </a:lnTo>
                      <a:cubicBezTo>
                        <a:pt x="4439" y="3109"/>
                        <a:pt x="4641" y="2835"/>
                        <a:pt x="4882" y="2835"/>
                      </a:cubicBezTo>
                      <a:close/>
                      <a:moveTo>
                        <a:pt x="2431" y="3005"/>
                      </a:moveTo>
                      <a:cubicBezTo>
                        <a:pt x="2673" y="3005"/>
                        <a:pt x="2868" y="3279"/>
                        <a:pt x="2888" y="3624"/>
                      </a:cubicBezTo>
                      <a:lnTo>
                        <a:pt x="1975" y="3624"/>
                      </a:lnTo>
                      <a:cubicBezTo>
                        <a:pt x="1995" y="3279"/>
                        <a:pt x="2190" y="3005"/>
                        <a:pt x="2431" y="3005"/>
                      </a:cubicBezTo>
                      <a:close/>
                      <a:moveTo>
                        <a:pt x="3722" y="3005"/>
                      </a:moveTo>
                      <a:cubicBezTo>
                        <a:pt x="3963" y="3005"/>
                        <a:pt x="4165" y="3279"/>
                        <a:pt x="4185" y="3624"/>
                      </a:cubicBezTo>
                      <a:lnTo>
                        <a:pt x="3266" y="3624"/>
                      </a:lnTo>
                      <a:cubicBezTo>
                        <a:pt x="3285" y="3279"/>
                        <a:pt x="3481" y="3005"/>
                        <a:pt x="3722" y="3005"/>
                      </a:cubicBezTo>
                      <a:close/>
                      <a:moveTo>
                        <a:pt x="2542" y="0"/>
                      </a:moveTo>
                      <a:cubicBezTo>
                        <a:pt x="1141" y="0"/>
                        <a:pt x="0" y="1134"/>
                        <a:pt x="0" y="2542"/>
                      </a:cubicBezTo>
                      <a:lnTo>
                        <a:pt x="0" y="2562"/>
                      </a:lnTo>
                      <a:cubicBezTo>
                        <a:pt x="0" y="3963"/>
                        <a:pt x="1141" y="5097"/>
                        <a:pt x="2542" y="5097"/>
                      </a:cubicBezTo>
                      <a:lnTo>
                        <a:pt x="3409" y="5097"/>
                      </a:lnTo>
                      <a:cubicBezTo>
                        <a:pt x="4817" y="5097"/>
                        <a:pt x="5951" y="3963"/>
                        <a:pt x="5951" y="2562"/>
                      </a:cubicBezTo>
                      <a:lnTo>
                        <a:pt x="5951" y="2542"/>
                      </a:lnTo>
                      <a:cubicBezTo>
                        <a:pt x="5951" y="1134"/>
                        <a:pt x="4817" y="0"/>
                        <a:pt x="34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0" name="Google Shape;19880;p86"/>
                <p:cNvSpPr/>
                <p:nvPr/>
              </p:nvSpPr>
              <p:spPr>
                <a:xfrm>
                  <a:off x="7056007" y="3287965"/>
                  <a:ext cx="34261" cy="47087"/>
                </a:xfrm>
                <a:custGeom>
                  <a:rect b="b" l="l" r="r" t="t"/>
                  <a:pathLst>
                    <a:path extrusionOk="0" h="1865" w="1357">
                      <a:moveTo>
                        <a:pt x="679" y="1"/>
                      </a:moveTo>
                      <a:cubicBezTo>
                        <a:pt x="307" y="1"/>
                        <a:pt x="14" y="809"/>
                        <a:pt x="14" y="1174"/>
                      </a:cubicBezTo>
                      <a:cubicBezTo>
                        <a:pt x="1" y="1552"/>
                        <a:pt x="301" y="1865"/>
                        <a:pt x="679" y="1865"/>
                      </a:cubicBezTo>
                      <a:cubicBezTo>
                        <a:pt x="1050" y="1865"/>
                        <a:pt x="1356" y="1552"/>
                        <a:pt x="1343" y="1174"/>
                      </a:cubicBezTo>
                      <a:cubicBezTo>
                        <a:pt x="1343" y="809"/>
                        <a:pt x="1044" y="1"/>
                        <a:pt x="67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9881" name="Google Shape;19881;p86"/>
          <p:cNvSpPr/>
          <p:nvPr/>
        </p:nvSpPr>
        <p:spPr>
          <a:xfrm>
            <a:off x="6132554" y="3248509"/>
            <a:ext cx="682" cy="25"/>
          </a:xfrm>
          <a:custGeom>
            <a:rect b="b" l="l" r="r" t="t"/>
            <a:pathLst>
              <a:path extrusionOk="0" h="1" w="27">
                <a:moveTo>
                  <a:pt x="0" y="0"/>
                </a:moveTo>
                <a:lnTo>
                  <a:pt x="26" y="0"/>
                </a:lnTo>
                <a:cubicBezTo>
                  <a:pt x="13" y="0"/>
                  <a:pt x="7"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82" name="Google Shape;19882;p86"/>
          <p:cNvGrpSpPr/>
          <p:nvPr/>
        </p:nvGrpSpPr>
        <p:grpSpPr>
          <a:xfrm>
            <a:off x="5904140" y="3064707"/>
            <a:ext cx="550951" cy="1310497"/>
            <a:chOff x="5904140" y="3050537"/>
            <a:chExt cx="550951" cy="1310497"/>
          </a:xfrm>
        </p:grpSpPr>
        <p:sp>
          <p:nvSpPr>
            <p:cNvPr id="19883" name="Google Shape;19883;p86"/>
            <p:cNvSpPr/>
            <p:nvPr/>
          </p:nvSpPr>
          <p:spPr>
            <a:xfrm>
              <a:off x="5953020" y="4311978"/>
              <a:ext cx="453041" cy="49056"/>
            </a:xfrm>
            <a:custGeom>
              <a:rect b="b" l="l" r="r" t="t"/>
              <a:pathLst>
                <a:path extrusionOk="0" h="1943" w="17944">
                  <a:moveTo>
                    <a:pt x="8975" y="0"/>
                  </a:moveTo>
                  <a:cubicBezTo>
                    <a:pt x="4022" y="0"/>
                    <a:pt x="0" y="437"/>
                    <a:pt x="0" y="972"/>
                  </a:cubicBezTo>
                  <a:cubicBezTo>
                    <a:pt x="0" y="1506"/>
                    <a:pt x="4022" y="1943"/>
                    <a:pt x="8975" y="1943"/>
                  </a:cubicBezTo>
                  <a:cubicBezTo>
                    <a:pt x="13928" y="1943"/>
                    <a:pt x="17943" y="1506"/>
                    <a:pt x="17943" y="972"/>
                  </a:cubicBezTo>
                  <a:cubicBezTo>
                    <a:pt x="17943" y="437"/>
                    <a:pt x="13928" y="0"/>
                    <a:pt x="8975"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84" name="Google Shape;19884;p86"/>
            <p:cNvGrpSpPr/>
            <p:nvPr/>
          </p:nvGrpSpPr>
          <p:grpSpPr>
            <a:xfrm>
              <a:off x="5904140" y="3050537"/>
              <a:ext cx="550951" cy="1278256"/>
              <a:chOff x="5904140" y="3050537"/>
              <a:chExt cx="550951" cy="1278256"/>
            </a:xfrm>
          </p:grpSpPr>
          <p:sp>
            <p:nvSpPr>
              <p:cNvPr id="19885" name="Google Shape;19885;p86"/>
              <p:cNvSpPr/>
              <p:nvPr/>
            </p:nvSpPr>
            <p:spPr>
              <a:xfrm>
                <a:off x="5904140" y="3050537"/>
                <a:ext cx="550951" cy="1278256"/>
              </a:xfrm>
              <a:custGeom>
                <a:rect b="b" l="l" r="r" t="t"/>
                <a:pathLst>
                  <a:path extrusionOk="0" h="50629" w="21822">
                    <a:moveTo>
                      <a:pt x="3781" y="7802"/>
                    </a:moveTo>
                    <a:lnTo>
                      <a:pt x="3781" y="7834"/>
                    </a:lnTo>
                    <a:lnTo>
                      <a:pt x="3761" y="7834"/>
                    </a:lnTo>
                    <a:lnTo>
                      <a:pt x="3781" y="7802"/>
                    </a:lnTo>
                    <a:close/>
                    <a:moveTo>
                      <a:pt x="10690" y="0"/>
                    </a:moveTo>
                    <a:cubicBezTo>
                      <a:pt x="6753" y="0"/>
                      <a:pt x="3559" y="3187"/>
                      <a:pt x="3559" y="7130"/>
                    </a:cubicBezTo>
                    <a:cubicBezTo>
                      <a:pt x="3559" y="7365"/>
                      <a:pt x="3572" y="7600"/>
                      <a:pt x="3605" y="7834"/>
                    </a:cubicBezTo>
                    <a:cubicBezTo>
                      <a:pt x="2973" y="7906"/>
                      <a:pt x="2543" y="8512"/>
                      <a:pt x="2699" y="9131"/>
                    </a:cubicBezTo>
                    <a:cubicBezTo>
                      <a:pt x="2821" y="9609"/>
                      <a:pt x="3251" y="9920"/>
                      <a:pt x="3713" y="9920"/>
                    </a:cubicBezTo>
                    <a:cubicBezTo>
                      <a:pt x="3844" y="9920"/>
                      <a:pt x="3977" y="9895"/>
                      <a:pt x="4107" y="9842"/>
                    </a:cubicBezTo>
                    <a:cubicBezTo>
                      <a:pt x="4837" y="12044"/>
                      <a:pt x="6681" y="13804"/>
                      <a:pt x="8747" y="14560"/>
                    </a:cubicBezTo>
                    <a:cubicBezTo>
                      <a:pt x="8793" y="14573"/>
                      <a:pt x="8878" y="14593"/>
                      <a:pt x="8878" y="14606"/>
                    </a:cubicBezTo>
                    <a:lnTo>
                      <a:pt x="8878" y="16620"/>
                    </a:lnTo>
                    <a:lnTo>
                      <a:pt x="5651" y="16620"/>
                    </a:lnTo>
                    <a:cubicBezTo>
                      <a:pt x="5651" y="16620"/>
                      <a:pt x="5645" y="16685"/>
                      <a:pt x="5625" y="16698"/>
                    </a:cubicBezTo>
                    <a:cubicBezTo>
                      <a:pt x="5052" y="16705"/>
                      <a:pt x="4543" y="17076"/>
                      <a:pt x="4361" y="17623"/>
                    </a:cubicBezTo>
                    <a:lnTo>
                      <a:pt x="216" y="33239"/>
                    </a:lnTo>
                    <a:cubicBezTo>
                      <a:pt x="1" y="33872"/>
                      <a:pt x="294" y="34563"/>
                      <a:pt x="900" y="34849"/>
                    </a:cubicBezTo>
                    <a:cubicBezTo>
                      <a:pt x="1081" y="34936"/>
                      <a:pt x="1274" y="34977"/>
                      <a:pt x="1464" y="34977"/>
                    </a:cubicBezTo>
                    <a:cubicBezTo>
                      <a:pt x="1904" y="34977"/>
                      <a:pt x="2331" y="34756"/>
                      <a:pt x="2582" y="34360"/>
                    </a:cubicBezTo>
                    <a:cubicBezTo>
                      <a:pt x="2621" y="34387"/>
                      <a:pt x="2673" y="34413"/>
                      <a:pt x="2719" y="34419"/>
                    </a:cubicBezTo>
                    <a:cubicBezTo>
                      <a:pt x="2750" y="34427"/>
                      <a:pt x="2782" y="34430"/>
                      <a:pt x="2813" y="34430"/>
                    </a:cubicBezTo>
                    <a:cubicBezTo>
                      <a:pt x="2999" y="34430"/>
                      <a:pt x="3163" y="34303"/>
                      <a:pt x="3207" y="34119"/>
                    </a:cubicBezTo>
                    <a:lnTo>
                      <a:pt x="3559" y="32542"/>
                    </a:lnTo>
                    <a:cubicBezTo>
                      <a:pt x="3605" y="32347"/>
                      <a:pt x="3481" y="32040"/>
                      <a:pt x="3299" y="31949"/>
                    </a:cubicBezTo>
                    <a:lnTo>
                      <a:pt x="6336" y="20954"/>
                    </a:lnTo>
                    <a:cubicBezTo>
                      <a:pt x="6336" y="22844"/>
                      <a:pt x="6381" y="26507"/>
                      <a:pt x="6453" y="30567"/>
                    </a:cubicBezTo>
                    <a:lnTo>
                      <a:pt x="6401" y="30567"/>
                    </a:lnTo>
                    <a:lnTo>
                      <a:pt x="6466" y="32360"/>
                    </a:lnTo>
                    <a:lnTo>
                      <a:pt x="6486" y="32360"/>
                    </a:lnTo>
                    <a:cubicBezTo>
                      <a:pt x="6623" y="40194"/>
                      <a:pt x="6805" y="48732"/>
                      <a:pt x="6805" y="48732"/>
                    </a:cubicBezTo>
                    <a:cubicBezTo>
                      <a:pt x="6805" y="48732"/>
                      <a:pt x="4517" y="49090"/>
                      <a:pt x="4517" y="50622"/>
                    </a:cubicBezTo>
                    <a:lnTo>
                      <a:pt x="8936" y="50622"/>
                    </a:lnTo>
                    <a:lnTo>
                      <a:pt x="10631" y="33435"/>
                    </a:lnTo>
                    <a:lnTo>
                      <a:pt x="10663" y="33461"/>
                    </a:lnTo>
                    <a:lnTo>
                      <a:pt x="11035" y="33461"/>
                    </a:lnTo>
                    <a:lnTo>
                      <a:pt x="11035" y="33455"/>
                    </a:lnTo>
                    <a:lnTo>
                      <a:pt x="12892" y="50628"/>
                    </a:lnTo>
                    <a:lnTo>
                      <a:pt x="17311" y="50628"/>
                    </a:lnTo>
                    <a:cubicBezTo>
                      <a:pt x="17311" y="49097"/>
                      <a:pt x="15030" y="48738"/>
                      <a:pt x="15030" y="48738"/>
                    </a:cubicBezTo>
                    <a:cubicBezTo>
                      <a:pt x="15030" y="48738"/>
                      <a:pt x="15193" y="40102"/>
                      <a:pt x="15324" y="32216"/>
                    </a:cubicBezTo>
                    <a:cubicBezTo>
                      <a:pt x="15330" y="31897"/>
                      <a:pt x="15356" y="30574"/>
                      <a:pt x="15356" y="30574"/>
                    </a:cubicBezTo>
                    <a:lnTo>
                      <a:pt x="15350" y="30574"/>
                    </a:lnTo>
                    <a:cubicBezTo>
                      <a:pt x="15408" y="26481"/>
                      <a:pt x="15454" y="22785"/>
                      <a:pt x="15454" y="20863"/>
                    </a:cubicBezTo>
                    <a:lnTo>
                      <a:pt x="18517" y="31929"/>
                    </a:lnTo>
                    <a:cubicBezTo>
                      <a:pt x="18309" y="31995"/>
                      <a:pt x="18159" y="32334"/>
                      <a:pt x="18204" y="32542"/>
                    </a:cubicBezTo>
                    <a:lnTo>
                      <a:pt x="18563" y="34119"/>
                    </a:lnTo>
                    <a:cubicBezTo>
                      <a:pt x="18606" y="34317"/>
                      <a:pt x="18779" y="34435"/>
                      <a:pt x="18957" y="34435"/>
                    </a:cubicBezTo>
                    <a:cubicBezTo>
                      <a:pt x="19049" y="34435"/>
                      <a:pt x="19143" y="34403"/>
                      <a:pt x="19221" y="34334"/>
                    </a:cubicBezTo>
                    <a:cubicBezTo>
                      <a:pt x="19468" y="34749"/>
                      <a:pt x="19908" y="34984"/>
                      <a:pt x="20363" y="34984"/>
                    </a:cubicBezTo>
                    <a:cubicBezTo>
                      <a:pt x="20545" y="34984"/>
                      <a:pt x="20728" y="34947"/>
                      <a:pt x="20903" y="34869"/>
                    </a:cubicBezTo>
                    <a:cubicBezTo>
                      <a:pt x="21515" y="34589"/>
                      <a:pt x="21822" y="33891"/>
                      <a:pt x="21606" y="33252"/>
                    </a:cubicBezTo>
                    <a:lnTo>
                      <a:pt x="21600" y="33246"/>
                    </a:lnTo>
                    <a:lnTo>
                      <a:pt x="17292" y="17663"/>
                    </a:lnTo>
                    <a:cubicBezTo>
                      <a:pt x="17122" y="17141"/>
                      <a:pt x="16653" y="16744"/>
                      <a:pt x="16138" y="16705"/>
                    </a:cubicBezTo>
                    <a:cubicBezTo>
                      <a:pt x="16125" y="16691"/>
                      <a:pt x="16112" y="16626"/>
                      <a:pt x="16112" y="16626"/>
                    </a:cubicBezTo>
                    <a:lnTo>
                      <a:pt x="12612" y="16626"/>
                    </a:lnTo>
                    <a:lnTo>
                      <a:pt x="12612" y="14704"/>
                    </a:lnTo>
                    <a:cubicBezTo>
                      <a:pt x="12612" y="14704"/>
                      <a:pt x="12645" y="14697"/>
                      <a:pt x="12651" y="14691"/>
                    </a:cubicBezTo>
                    <a:cubicBezTo>
                      <a:pt x="12664" y="14691"/>
                      <a:pt x="12684" y="14684"/>
                      <a:pt x="12703" y="14678"/>
                    </a:cubicBezTo>
                    <a:cubicBezTo>
                      <a:pt x="14893" y="14013"/>
                      <a:pt x="16914" y="12194"/>
                      <a:pt x="17696" y="9887"/>
                    </a:cubicBezTo>
                    <a:cubicBezTo>
                      <a:pt x="17774" y="9907"/>
                      <a:pt x="17859" y="9920"/>
                      <a:pt x="17944" y="9920"/>
                    </a:cubicBezTo>
                    <a:cubicBezTo>
                      <a:pt x="17948" y="9920"/>
                      <a:pt x="17952" y="9920"/>
                      <a:pt x="17956" y="9920"/>
                    </a:cubicBezTo>
                    <a:cubicBezTo>
                      <a:pt x="18517" y="9920"/>
                      <a:pt x="18974" y="9485"/>
                      <a:pt x="19006" y="8929"/>
                    </a:cubicBezTo>
                    <a:cubicBezTo>
                      <a:pt x="19032" y="8369"/>
                      <a:pt x="18615" y="7880"/>
                      <a:pt x="18054" y="7834"/>
                    </a:cubicBezTo>
                    <a:lnTo>
                      <a:pt x="18054" y="7828"/>
                    </a:lnTo>
                    <a:cubicBezTo>
                      <a:pt x="18054" y="7815"/>
                      <a:pt x="18048" y="7802"/>
                      <a:pt x="18048" y="7789"/>
                    </a:cubicBezTo>
                    <a:cubicBezTo>
                      <a:pt x="18035" y="6061"/>
                      <a:pt x="17631" y="4295"/>
                      <a:pt x="16686" y="2992"/>
                    </a:cubicBezTo>
                    <a:cubicBezTo>
                      <a:pt x="17657" y="2464"/>
                      <a:pt x="17774" y="1786"/>
                      <a:pt x="18152" y="1147"/>
                    </a:cubicBezTo>
                    <a:lnTo>
                      <a:pt x="18152" y="1147"/>
                    </a:lnTo>
                    <a:cubicBezTo>
                      <a:pt x="17943" y="1170"/>
                      <a:pt x="17732" y="1181"/>
                      <a:pt x="17520" y="1181"/>
                    </a:cubicBezTo>
                    <a:cubicBezTo>
                      <a:pt x="15277" y="1181"/>
                      <a:pt x="12899" y="0"/>
                      <a:pt x="1069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86" name="Google Shape;19886;p86"/>
              <p:cNvGrpSpPr/>
              <p:nvPr/>
            </p:nvGrpSpPr>
            <p:grpSpPr>
              <a:xfrm>
                <a:off x="5952515" y="3084268"/>
                <a:ext cx="450087" cy="1165046"/>
                <a:chOff x="5952515" y="3084268"/>
                <a:chExt cx="450087" cy="1165046"/>
              </a:xfrm>
            </p:grpSpPr>
            <p:grpSp>
              <p:nvGrpSpPr>
                <p:cNvPr id="19887" name="Google Shape;19887;p86"/>
                <p:cNvGrpSpPr/>
                <p:nvPr/>
              </p:nvGrpSpPr>
              <p:grpSpPr>
                <a:xfrm>
                  <a:off x="5952515" y="3225780"/>
                  <a:ext cx="450087" cy="1023534"/>
                  <a:chOff x="5952515" y="3225780"/>
                  <a:chExt cx="450087" cy="1023534"/>
                </a:xfrm>
              </p:grpSpPr>
              <p:sp>
                <p:nvSpPr>
                  <p:cNvPr id="19888" name="Google Shape;19888;p86"/>
                  <p:cNvSpPr/>
                  <p:nvPr/>
                </p:nvSpPr>
                <p:spPr>
                  <a:xfrm>
                    <a:off x="5952515" y="3489819"/>
                    <a:ext cx="227758" cy="348946"/>
                  </a:xfrm>
                  <a:custGeom>
                    <a:rect b="b" l="l" r="r" t="t"/>
                    <a:pathLst>
                      <a:path extrusionOk="0" h="13821" w="9021">
                        <a:moveTo>
                          <a:pt x="7318" y="0"/>
                        </a:moveTo>
                        <a:cubicBezTo>
                          <a:pt x="5897" y="0"/>
                          <a:pt x="3871" y="328"/>
                          <a:pt x="3260" y="2095"/>
                        </a:cubicBezTo>
                        <a:cubicBezTo>
                          <a:pt x="2360" y="4695"/>
                          <a:pt x="47" y="13481"/>
                          <a:pt x="27" y="13572"/>
                        </a:cubicBezTo>
                        <a:cubicBezTo>
                          <a:pt x="1" y="13677"/>
                          <a:pt x="60" y="13781"/>
                          <a:pt x="164" y="13807"/>
                        </a:cubicBezTo>
                        <a:cubicBezTo>
                          <a:pt x="183" y="13814"/>
                          <a:pt x="203" y="13814"/>
                          <a:pt x="216" y="13820"/>
                        </a:cubicBezTo>
                        <a:cubicBezTo>
                          <a:pt x="307" y="13814"/>
                          <a:pt x="385" y="13755"/>
                          <a:pt x="405" y="13670"/>
                        </a:cubicBezTo>
                        <a:cubicBezTo>
                          <a:pt x="431" y="13579"/>
                          <a:pt x="2738" y="4806"/>
                          <a:pt x="3631" y="2225"/>
                        </a:cubicBezTo>
                        <a:cubicBezTo>
                          <a:pt x="4164" y="685"/>
                          <a:pt x="6044" y="401"/>
                          <a:pt x="7360" y="401"/>
                        </a:cubicBezTo>
                        <a:cubicBezTo>
                          <a:pt x="8121" y="401"/>
                          <a:pt x="8694" y="496"/>
                          <a:pt x="8708" y="498"/>
                        </a:cubicBezTo>
                        <a:cubicBezTo>
                          <a:pt x="8723" y="501"/>
                          <a:pt x="8737" y="502"/>
                          <a:pt x="8750" y="502"/>
                        </a:cubicBezTo>
                        <a:cubicBezTo>
                          <a:pt x="8975" y="502"/>
                          <a:pt x="9020" y="157"/>
                          <a:pt x="8780" y="114"/>
                        </a:cubicBezTo>
                        <a:cubicBezTo>
                          <a:pt x="8712" y="102"/>
                          <a:pt x="8109" y="0"/>
                          <a:pt x="73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86"/>
                  <p:cNvSpPr/>
                  <p:nvPr/>
                </p:nvSpPr>
                <p:spPr>
                  <a:xfrm>
                    <a:off x="6083170" y="3518576"/>
                    <a:ext cx="99500" cy="38300"/>
                  </a:xfrm>
                  <a:custGeom>
                    <a:rect b="b" l="l" r="r" t="t"/>
                    <a:pathLst>
                      <a:path extrusionOk="0" h="1517" w="3941">
                        <a:moveTo>
                          <a:pt x="2367" y="1"/>
                        </a:moveTo>
                        <a:cubicBezTo>
                          <a:pt x="1653" y="1"/>
                          <a:pt x="786" y="249"/>
                          <a:pt x="92" y="1204"/>
                        </a:cubicBezTo>
                        <a:cubicBezTo>
                          <a:pt x="1" y="1334"/>
                          <a:pt x="92" y="1517"/>
                          <a:pt x="255" y="1517"/>
                        </a:cubicBezTo>
                        <a:cubicBezTo>
                          <a:pt x="314" y="1517"/>
                          <a:pt x="379" y="1484"/>
                          <a:pt x="411" y="1438"/>
                        </a:cubicBezTo>
                        <a:cubicBezTo>
                          <a:pt x="1018" y="606"/>
                          <a:pt x="1764" y="389"/>
                          <a:pt x="2378" y="389"/>
                        </a:cubicBezTo>
                        <a:cubicBezTo>
                          <a:pt x="3025" y="389"/>
                          <a:pt x="3526" y="630"/>
                          <a:pt x="3566" y="650"/>
                        </a:cubicBezTo>
                        <a:cubicBezTo>
                          <a:pt x="3597" y="663"/>
                          <a:pt x="3626" y="669"/>
                          <a:pt x="3654" y="669"/>
                        </a:cubicBezTo>
                        <a:cubicBezTo>
                          <a:pt x="3838" y="669"/>
                          <a:pt x="3940" y="399"/>
                          <a:pt x="3742" y="291"/>
                        </a:cubicBezTo>
                        <a:cubicBezTo>
                          <a:pt x="3728" y="288"/>
                          <a:pt x="3136" y="1"/>
                          <a:pt x="2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86"/>
                  <p:cNvSpPr/>
                  <p:nvPr/>
                </p:nvSpPr>
                <p:spPr>
                  <a:xfrm>
                    <a:off x="6083170" y="3557255"/>
                    <a:ext cx="99627" cy="38300"/>
                  </a:xfrm>
                  <a:custGeom>
                    <a:rect b="b" l="l" r="r" t="t"/>
                    <a:pathLst>
                      <a:path extrusionOk="0" h="1517" w="3946">
                        <a:moveTo>
                          <a:pt x="2367" y="1"/>
                        </a:moveTo>
                        <a:cubicBezTo>
                          <a:pt x="1653" y="1"/>
                          <a:pt x="786" y="249"/>
                          <a:pt x="92" y="1203"/>
                        </a:cubicBezTo>
                        <a:cubicBezTo>
                          <a:pt x="1" y="1334"/>
                          <a:pt x="92" y="1516"/>
                          <a:pt x="255" y="1516"/>
                        </a:cubicBezTo>
                        <a:cubicBezTo>
                          <a:pt x="314" y="1516"/>
                          <a:pt x="379" y="1484"/>
                          <a:pt x="411" y="1438"/>
                        </a:cubicBezTo>
                        <a:cubicBezTo>
                          <a:pt x="1018" y="606"/>
                          <a:pt x="1764" y="388"/>
                          <a:pt x="2378" y="388"/>
                        </a:cubicBezTo>
                        <a:cubicBezTo>
                          <a:pt x="3025" y="388"/>
                          <a:pt x="3526" y="629"/>
                          <a:pt x="3566" y="649"/>
                        </a:cubicBezTo>
                        <a:cubicBezTo>
                          <a:pt x="3597" y="664"/>
                          <a:pt x="3627" y="671"/>
                          <a:pt x="3656" y="671"/>
                        </a:cubicBezTo>
                        <a:cubicBezTo>
                          <a:pt x="3840" y="671"/>
                          <a:pt x="3945" y="393"/>
                          <a:pt x="3742" y="291"/>
                        </a:cubicBezTo>
                        <a:cubicBezTo>
                          <a:pt x="3728" y="287"/>
                          <a:pt x="3136" y="1"/>
                          <a:pt x="2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86"/>
                  <p:cNvSpPr/>
                  <p:nvPr/>
                </p:nvSpPr>
                <p:spPr>
                  <a:xfrm>
                    <a:off x="6083170" y="3595782"/>
                    <a:ext cx="99475" cy="38275"/>
                  </a:xfrm>
                  <a:custGeom>
                    <a:rect b="b" l="l" r="r" t="t"/>
                    <a:pathLst>
                      <a:path extrusionOk="0" h="1516" w="3940">
                        <a:moveTo>
                          <a:pt x="2367" y="0"/>
                        </a:moveTo>
                        <a:cubicBezTo>
                          <a:pt x="1653" y="0"/>
                          <a:pt x="788" y="249"/>
                          <a:pt x="92" y="1202"/>
                        </a:cubicBezTo>
                        <a:cubicBezTo>
                          <a:pt x="1" y="1333"/>
                          <a:pt x="92" y="1515"/>
                          <a:pt x="255" y="1515"/>
                        </a:cubicBezTo>
                        <a:cubicBezTo>
                          <a:pt x="314" y="1515"/>
                          <a:pt x="379" y="1489"/>
                          <a:pt x="411" y="1437"/>
                        </a:cubicBezTo>
                        <a:cubicBezTo>
                          <a:pt x="1018" y="605"/>
                          <a:pt x="1764" y="387"/>
                          <a:pt x="2378" y="387"/>
                        </a:cubicBezTo>
                        <a:cubicBezTo>
                          <a:pt x="3025" y="387"/>
                          <a:pt x="3526" y="628"/>
                          <a:pt x="3566" y="648"/>
                        </a:cubicBezTo>
                        <a:cubicBezTo>
                          <a:pt x="3598" y="663"/>
                          <a:pt x="3628" y="670"/>
                          <a:pt x="3657" y="670"/>
                        </a:cubicBezTo>
                        <a:cubicBezTo>
                          <a:pt x="3839" y="670"/>
                          <a:pt x="3939" y="398"/>
                          <a:pt x="3742" y="296"/>
                        </a:cubicBezTo>
                        <a:cubicBezTo>
                          <a:pt x="3728" y="290"/>
                          <a:pt x="3136" y="0"/>
                          <a:pt x="23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2" name="Google Shape;19892;p86"/>
                  <p:cNvSpPr/>
                  <p:nvPr/>
                </p:nvSpPr>
                <p:spPr>
                  <a:xfrm>
                    <a:off x="6083170" y="3634462"/>
                    <a:ext cx="99500" cy="38250"/>
                  </a:xfrm>
                  <a:custGeom>
                    <a:rect b="b" l="l" r="r" t="t"/>
                    <a:pathLst>
                      <a:path extrusionOk="0" h="1515" w="3941">
                        <a:moveTo>
                          <a:pt x="2364" y="0"/>
                        </a:moveTo>
                        <a:cubicBezTo>
                          <a:pt x="1650" y="0"/>
                          <a:pt x="785" y="249"/>
                          <a:pt x="92" y="1202"/>
                        </a:cubicBezTo>
                        <a:cubicBezTo>
                          <a:pt x="1" y="1332"/>
                          <a:pt x="92" y="1515"/>
                          <a:pt x="255" y="1515"/>
                        </a:cubicBezTo>
                        <a:cubicBezTo>
                          <a:pt x="314" y="1515"/>
                          <a:pt x="379" y="1482"/>
                          <a:pt x="411" y="1437"/>
                        </a:cubicBezTo>
                        <a:cubicBezTo>
                          <a:pt x="1018" y="605"/>
                          <a:pt x="1764" y="387"/>
                          <a:pt x="2378" y="387"/>
                        </a:cubicBezTo>
                        <a:cubicBezTo>
                          <a:pt x="3025" y="387"/>
                          <a:pt x="3526" y="628"/>
                          <a:pt x="3566" y="648"/>
                        </a:cubicBezTo>
                        <a:cubicBezTo>
                          <a:pt x="3597" y="662"/>
                          <a:pt x="3626" y="668"/>
                          <a:pt x="3654" y="668"/>
                        </a:cubicBezTo>
                        <a:cubicBezTo>
                          <a:pt x="3838" y="668"/>
                          <a:pt x="3940" y="398"/>
                          <a:pt x="3742" y="296"/>
                        </a:cubicBezTo>
                        <a:cubicBezTo>
                          <a:pt x="3728" y="289"/>
                          <a:pt x="3134" y="0"/>
                          <a:pt x="23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3" name="Google Shape;19893;p86"/>
                  <p:cNvSpPr/>
                  <p:nvPr/>
                </p:nvSpPr>
                <p:spPr>
                  <a:xfrm>
                    <a:off x="6083170" y="3673090"/>
                    <a:ext cx="99450" cy="38300"/>
                  </a:xfrm>
                  <a:custGeom>
                    <a:rect b="b" l="l" r="r" t="t"/>
                    <a:pathLst>
                      <a:path extrusionOk="0" h="1517" w="3939">
                        <a:moveTo>
                          <a:pt x="2367" y="1"/>
                        </a:moveTo>
                        <a:cubicBezTo>
                          <a:pt x="1653" y="1"/>
                          <a:pt x="786" y="249"/>
                          <a:pt x="92" y="1204"/>
                        </a:cubicBezTo>
                        <a:cubicBezTo>
                          <a:pt x="1" y="1334"/>
                          <a:pt x="92" y="1516"/>
                          <a:pt x="255" y="1516"/>
                        </a:cubicBezTo>
                        <a:cubicBezTo>
                          <a:pt x="314" y="1516"/>
                          <a:pt x="379" y="1484"/>
                          <a:pt x="411" y="1432"/>
                        </a:cubicBezTo>
                        <a:cubicBezTo>
                          <a:pt x="1018" y="600"/>
                          <a:pt x="1764" y="382"/>
                          <a:pt x="2378" y="382"/>
                        </a:cubicBezTo>
                        <a:cubicBezTo>
                          <a:pt x="3025" y="382"/>
                          <a:pt x="3526" y="623"/>
                          <a:pt x="3566" y="643"/>
                        </a:cubicBezTo>
                        <a:cubicBezTo>
                          <a:pt x="3598" y="658"/>
                          <a:pt x="3629" y="665"/>
                          <a:pt x="3658" y="665"/>
                        </a:cubicBezTo>
                        <a:cubicBezTo>
                          <a:pt x="3840" y="665"/>
                          <a:pt x="3939" y="398"/>
                          <a:pt x="3742" y="291"/>
                        </a:cubicBezTo>
                        <a:cubicBezTo>
                          <a:pt x="3728" y="288"/>
                          <a:pt x="3136" y="1"/>
                          <a:pt x="2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86"/>
                  <p:cNvSpPr/>
                  <p:nvPr/>
                </p:nvSpPr>
                <p:spPr>
                  <a:xfrm>
                    <a:off x="6083170" y="3711719"/>
                    <a:ext cx="99475" cy="38351"/>
                  </a:xfrm>
                  <a:custGeom>
                    <a:rect b="b" l="l" r="r" t="t"/>
                    <a:pathLst>
                      <a:path extrusionOk="0" h="1519" w="3940">
                        <a:moveTo>
                          <a:pt x="2373" y="0"/>
                        </a:moveTo>
                        <a:cubicBezTo>
                          <a:pt x="1659" y="0"/>
                          <a:pt x="790" y="249"/>
                          <a:pt x="92" y="1205"/>
                        </a:cubicBezTo>
                        <a:cubicBezTo>
                          <a:pt x="1" y="1329"/>
                          <a:pt x="92" y="1518"/>
                          <a:pt x="255" y="1518"/>
                        </a:cubicBezTo>
                        <a:cubicBezTo>
                          <a:pt x="314" y="1518"/>
                          <a:pt x="379" y="1485"/>
                          <a:pt x="411" y="1433"/>
                        </a:cubicBezTo>
                        <a:cubicBezTo>
                          <a:pt x="1018" y="601"/>
                          <a:pt x="1764" y="384"/>
                          <a:pt x="2378" y="384"/>
                        </a:cubicBezTo>
                        <a:cubicBezTo>
                          <a:pt x="3025" y="384"/>
                          <a:pt x="3526" y="625"/>
                          <a:pt x="3566" y="645"/>
                        </a:cubicBezTo>
                        <a:cubicBezTo>
                          <a:pt x="3598" y="660"/>
                          <a:pt x="3628" y="666"/>
                          <a:pt x="3657" y="666"/>
                        </a:cubicBezTo>
                        <a:cubicBezTo>
                          <a:pt x="3839" y="666"/>
                          <a:pt x="3939" y="394"/>
                          <a:pt x="3742" y="293"/>
                        </a:cubicBezTo>
                        <a:cubicBezTo>
                          <a:pt x="3728" y="286"/>
                          <a:pt x="3139" y="0"/>
                          <a:pt x="23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86"/>
                  <p:cNvSpPr/>
                  <p:nvPr/>
                </p:nvSpPr>
                <p:spPr>
                  <a:xfrm>
                    <a:off x="6083170" y="3750272"/>
                    <a:ext cx="99500" cy="38300"/>
                  </a:xfrm>
                  <a:custGeom>
                    <a:rect b="b" l="l" r="r" t="t"/>
                    <a:pathLst>
                      <a:path extrusionOk="0" h="1517" w="3941">
                        <a:moveTo>
                          <a:pt x="2367" y="1"/>
                        </a:moveTo>
                        <a:cubicBezTo>
                          <a:pt x="1653" y="1"/>
                          <a:pt x="786" y="249"/>
                          <a:pt x="92" y="1203"/>
                        </a:cubicBezTo>
                        <a:cubicBezTo>
                          <a:pt x="1" y="1334"/>
                          <a:pt x="92" y="1516"/>
                          <a:pt x="255" y="1516"/>
                        </a:cubicBezTo>
                        <a:cubicBezTo>
                          <a:pt x="314" y="1516"/>
                          <a:pt x="379" y="1490"/>
                          <a:pt x="411" y="1438"/>
                        </a:cubicBezTo>
                        <a:cubicBezTo>
                          <a:pt x="1018" y="606"/>
                          <a:pt x="1764" y="388"/>
                          <a:pt x="2378" y="388"/>
                        </a:cubicBezTo>
                        <a:cubicBezTo>
                          <a:pt x="3025" y="388"/>
                          <a:pt x="3526" y="629"/>
                          <a:pt x="3566" y="649"/>
                        </a:cubicBezTo>
                        <a:cubicBezTo>
                          <a:pt x="3597" y="663"/>
                          <a:pt x="3626" y="669"/>
                          <a:pt x="3654" y="669"/>
                        </a:cubicBezTo>
                        <a:cubicBezTo>
                          <a:pt x="3838" y="669"/>
                          <a:pt x="3940" y="399"/>
                          <a:pt x="3742" y="291"/>
                        </a:cubicBezTo>
                        <a:cubicBezTo>
                          <a:pt x="3728" y="288"/>
                          <a:pt x="3136" y="1"/>
                          <a:pt x="2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6" name="Google Shape;19896;p86"/>
                  <p:cNvSpPr/>
                  <p:nvPr/>
                </p:nvSpPr>
                <p:spPr>
                  <a:xfrm>
                    <a:off x="6101778" y="3786679"/>
                    <a:ext cx="78242" cy="462458"/>
                  </a:xfrm>
                  <a:custGeom>
                    <a:rect b="b" l="l" r="r" t="t"/>
                    <a:pathLst>
                      <a:path extrusionOk="0" h="18317" w="3099">
                        <a:moveTo>
                          <a:pt x="2521" y="0"/>
                        </a:moveTo>
                        <a:cubicBezTo>
                          <a:pt x="2148" y="0"/>
                          <a:pt x="1538" y="70"/>
                          <a:pt x="1043" y="459"/>
                        </a:cubicBezTo>
                        <a:cubicBezTo>
                          <a:pt x="593" y="817"/>
                          <a:pt x="339" y="1358"/>
                          <a:pt x="287" y="2069"/>
                        </a:cubicBezTo>
                        <a:cubicBezTo>
                          <a:pt x="118" y="4265"/>
                          <a:pt x="0" y="17978"/>
                          <a:pt x="0" y="18121"/>
                        </a:cubicBezTo>
                        <a:cubicBezTo>
                          <a:pt x="0" y="18225"/>
                          <a:pt x="85" y="18317"/>
                          <a:pt x="196" y="18317"/>
                        </a:cubicBezTo>
                        <a:cubicBezTo>
                          <a:pt x="307" y="18317"/>
                          <a:pt x="398" y="18232"/>
                          <a:pt x="398" y="18121"/>
                        </a:cubicBezTo>
                        <a:cubicBezTo>
                          <a:pt x="398" y="17978"/>
                          <a:pt x="509" y="4278"/>
                          <a:pt x="678" y="2101"/>
                        </a:cubicBezTo>
                        <a:cubicBezTo>
                          <a:pt x="724" y="1502"/>
                          <a:pt x="926" y="1058"/>
                          <a:pt x="1291" y="772"/>
                        </a:cubicBezTo>
                        <a:cubicBezTo>
                          <a:pt x="1697" y="447"/>
                          <a:pt x="2225" y="393"/>
                          <a:pt x="2537" y="393"/>
                        </a:cubicBezTo>
                        <a:cubicBezTo>
                          <a:pt x="2695" y="393"/>
                          <a:pt x="2798" y="407"/>
                          <a:pt x="2803" y="407"/>
                        </a:cubicBezTo>
                        <a:cubicBezTo>
                          <a:pt x="2814" y="408"/>
                          <a:pt x="2824" y="409"/>
                          <a:pt x="2834" y="409"/>
                        </a:cubicBezTo>
                        <a:cubicBezTo>
                          <a:pt x="3061" y="409"/>
                          <a:pt x="3099" y="66"/>
                          <a:pt x="2862" y="22"/>
                        </a:cubicBezTo>
                        <a:cubicBezTo>
                          <a:pt x="2848" y="20"/>
                          <a:pt x="2718" y="0"/>
                          <a:pt x="25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86"/>
                  <p:cNvSpPr/>
                  <p:nvPr/>
                </p:nvSpPr>
                <p:spPr>
                  <a:xfrm>
                    <a:off x="6105312" y="3937305"/>
                    <a:ext cx="36634" cy="80161"/>
                  </a:xfrm>
                  <a:custGeom>
                    <a:rect b="b" l="l" r="r" t="t"/>
                    <a:pathLst>
                      <a:path extrusionOk="0" h="3175" w="1451">
                        <a:moveTo>
                          <a:pt x="284" y="0"/>
                        </a:moveTo>
                        <a:cubicBezTo>
                          <a:pt x="128" y="0"/>
                          <a:pt x="1" y="204"/>
                          <a:pt x="147" y="345"/>
                        </a:cubicBezTo>
                        <a:cubicBezTo>
                          <a:pt x="154" y="352"/>
                          <a:pt x="942" y="1121"/>
                          <a:pt x="1047" y="2985"/>
                        </a:cubicBezTo>
                        <a:cubicBezTo>
                          <a:pt x="1053" y="3089"/>
                          <a:pt x="1144" y="3174"/>
                          <a:pt x="1249" y="3174"/>
                        </a:cubicBezTo>
                        <a:lnTo>
                          <a:pt x="1255" y="3174"/>
                        </a:lnTo>
                        <a:cubicBezTo>
                          <a:pt x="1366" y="3168"/>
                          <a:pt x="1451" y="3076"/>
                          <a:pt x="1444" y="2965"/>
                        </a:cubicBezTo>
                        <a:cubicBezTo>
                          <a:pt x="1327" y="926"/>
                          <a:pt x="453" y="91"/>
                          <a:pt x="421" y="59"/>
                        </a:cubicBezTo>
                        <a:cubicBezTo>
                          <a:pt x="377" y="18"/>
                          <a:pt x="329" y="0"/>
                          <a:pt x="2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86"/>
                  <p:cNvSpPr/>
                  <p:nvPr/>
                </p:nvSpPr>
                <p:spPr>
                  <a:xfrm>
                    <a:off x="6108292" y="3860073"/>
                    <a:ext cx="50596" cy="64735"/>
                  </a:xfrm>
                  <a:custGeom>
                    <a:rect b="b" l="l" r="r" t="t"/>
                    <a:pathLst>
                      <a:path extrusionOk="0" h="2564" w="2004">
                        <a:moveTo>
                          <a:pt x="272" y="0"/>
                        </a:moveTo>
                        <a:cubicBezTo>
                          <a:pt x="32" y="0"/>
                          <a:pt x="0" y="362"/>
                          <a:pt x="251" y="393"/>
                        </a:cubicBezTo>
                        <a:cubicBezTo>
                          <a:pt x="309" y="406"/>
                          <a:pt x="1606" y="589"/>
                          <a:pt x="1554" y="2362"/>
                        </a:cubicBezTo>
                        <a:cubicBezTo>
                          <a:pt x="1554" y="2472"/>
                          <a:pt x="1639" y="2564"/>
                          <a:pt x="1743" y="2564"/>
                        </a:cubicBezTo>
                        <a:lnTo>
                          <a:pt x="1750" y="2564"/>
                        </a:lnTo>
                        <a:cubicBezTo>
                          <a:pt x="1854" y="2564"/>
                          <a:pt x="1945" y="2479"/>
                          <a:pt x="1945" y="2375"/>
                        </a:cubicBezTo>
                        <a:cubicBezTo>
                          <a:pt x="2004" y="250"/>
                          <a:pt x="316" y="2"/>
                          <a:pt x="303" y="2"/>
                        </a:cubicBezTo>
                        <a:cubicBezTo>
                          <a:pt x="292" y="1"/>
                          <a:pt x="282" y="0"/>
                          <a:pt x="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9" name="Google Shape;19899;p86"/>
                  <p:cNvSpPr/>
                  <p:nvPr/>
                </p:nvSpPr>
                <p:spPr>
                  <a:xfrm>
                    <a:off x="6102914" y="4067557"/>
                    <a:ext cx="36079" cy="81549"/>
                  </a:xfrm>
                  <a:custGeom>
                    <a:rect b="b" l="l" r="r" t="t"/>
                    <a:pathLst>
                      <a:path extrusionOk="0" h="3230" w="1429">
                        <a:moveTo>
                          <a:pt x="225" y="1"/>
                        </a:moveTo>
                        <a:cubicBezTo>
                          <a:pt x="167" y="1"/>
                          <a:pt x="110" y="26"/>
                          <a:pt x="73" y="75"/>
                        </a:cubicBezTo>
                        <a:cubicBezTo>
                          <a:pt x="1" y="159"/>
                          <a:pt x="14" y="283"/>
                          <a:pt x="99" y="348"/>
                        </a:cubicBezTo>
                        <a:cubicBezTo>
                          <a:pt x="112" y="361"/>
                          <a:pt x="1024" y="1124"/>
                          <a:pt x="972" y="3021"/>
                        </a:cubicBezTo>
                        <a:cubicBezTo>
                          <a:pt x="972" y="3131"/>
                          <a:pt x="1057" y="3223"/>
                          <a:pt x="1168" y="3229"/>
                        </a:cubicBezTo>
                        <a:lnTo>
                          <a:pt x="1174" y="3229"/>
                        </a:lnTo>
                        <a:cubicBezTo>
                          <a:pt x="1278" y="3229"/>
                          <a:pt x="1363" y="3144"/>
                          <a:pt x="1370" y="3034"/>
                        </a:cubicBezTo>
                        <a:cubicBezTo>
                          <a:pt x="1428" y="922"/>
                          <a:pt x="392" y="75"/>
                          <a:pt x="346" y="42"/>
                        </a:cubicBezTo>
                        <a:cubicBezTo>
                          <a:pt x="310" y="14"/>
                          <a:pt x="267" y="1"/>
                          <a:pt x="2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0" name="Google Shape;19900;p86"/>
                  <p:cNvSpPr/>
                  <p:nvPr/>
                </p:nvSpPr>
                <p:spPr>
                  <a:xfrm>
                    <a:off x="6081706" y="3893097"/>
                    <a:ext cx="34236" cy="64305"/>
                  </a:xfrm>
                  <a:custGeom>
                    <a:rect b="b" l="l" r="r" t="t"/>
                    <a:pathLst>
                      <a:path extrusionOk="0" h="2547" w="1356">
                        <a:moveTo>
                          <a:pt x="1072" y="0"/>
                        </a:moveTo>
                        <a:cubicBezTo>
                          <a:pt x="1042" y="0"/>
                          <a:pt x="1011" y="8"/>
                          <a:pt x="978" y="24"/>
                        </a:cubicBezTo>
                        <a:cubicBezTo>
                          <a:pt x="939" y="37"/>
                          <a:pt x="59" y="487"/>
                          <a:pt x="0" y="2344"/>
                        </a:cubicBezTo>
                        <a:cubicBezTo>
                          <a:pt x="0" y="2448"/>
                          <a:pt x="85" y="2540"/>
                          <a:pt x="189" y="2546"/>
                        </a:cubicBezTo>
                        <a:lnTo>
                          <a:pt x="196" y="2546"/>
                        </a:lnTo>
                        <a:cubicBezTo>
                          <a:pt x="307" y="2546"/>
                          <a:pt x="391" y="2461"/>
                          <a:pt x="398" y="2357"/>
                        </a:cubicBezTo>
                        <a:cubicBezTo>
                          <a:pt x="450" y="773"/>
                          <a:pt x="1134" y="382"/>
                          <a:pt x="1154" y="376"/>
                        </a:cubicBezTo>
                        <a:cubicBezTo>
                          <a:pt x="1356" y="275"/>
                          <a:pt x="1254" y="0"/>
                          <a:pt x="10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1" name="Google Shape;19901;p86"/>
                  <p:cNvSpPr/>
                  <p:nvPr/>
                </p:nvSpPr>
                <p:spPr>
                  <a:xfrm>
                    <a:off x="5971374" y="3754842"/>
                    <a:ext cx="29060" cy="66628"/>
                  </a:xfrm>
                  <a:custGeom>
                    <a:rect b="b" l="l" r="r" t="t"/>
                    <a:pathLst>
                      <a:path extrusionOk="0" h="2639" w="1151">
                        <a:moveTo>
                          <a:pt x="259" y="0"/>
                        </a:moveTo>
                        <a:cubicBezTo>
                          <a:pt x="126" y="0"/>
                          <a:pt x="0" y="138"/>
                          <a:pt x="82" y="292"/>
                        </a:cubicBezTo>
                        <a:cubicBezTo>
                          <a:pt x="88" y="305"/>
                          <a:pt x="727" y="1355"/>
                          <a:pt x="414" y="2385"/>
                        </a:cubicBezTo>
                        <a:cubicBezTo>
                          <a:pt x="381" y="2489"/>
                          <a:pt x="440" y="2600"/>
                          <a:pt x="544" y="2632"/>
                        </a:cubicBezTo>
                        <a:cubicBezTo>
                          <a:pt x="564" y="2639"/>
                          <a:pt x="583" y="2639"/>
                          <a:pt x="603" y="2639"/>
                        </a:cubicBezTo>
                        <a:cubicBezTo>
                          <a:pt x="688" y="2639"/>
                          <a:pt x="766" y="2587"/>
                          <a:pt x="792" y="2502"/>
                        </a:cubicBezTo>
                        <a:cubicBezTo>
                          <a:pt x="1150" y="1296"/>
                          <a:pt x="447" y="136"/>
                          <a:pt x="421" y="90"/>
                        </a:cubicBezTo>
                        <a:cubicBezTo>
                          <a:pt x="377" y="27"/>
                          <a:pt x="317" y="0"/>
                          <a:pt x="2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86"/>
                  <p:cNvSpPr/>
                  <p:nvPr/>
                </p:nvSpPr>
                <p:spPr>
                  <a:xfrm>
                    <a:off x="5969632" y="3672914"/>
                    <a:ext cx="37442" cy="39310"/>
                  </a:xfrm>
                  <a:custGeom>
                    <a:rect b="b" l="l" r="r" t="t"/>
                    <a:pathLst>
                      <a:path extrusionOk="0" h="1557" w="1483">
                        <a:moveTo>
                          <a:pt x="1165" y="0"/>
                        </a:moveTo>
                        <a:cubicBezTo>
                          <a:pt x="952" y="0"/>
                          <a:pt x="297" y="106"/>
                          <a:pt x="27" y="1321"/>
                        </a:cubicBezTo>
                        <a:cubicBezTo>
                          <a:pt x="1" y="1426"/>
                          <a:pt x="66" y="1530"/>
                          <a:pt x="177" y="1556"/>
                        </a:cubicBezTo>
                        <a:lnTo>
                          <a:pt x="216" y="1556"/>
                        </a:lnTo>
                        <a:cubicBezTo>
                          <a:pt x="314" y="1556"/>
                          <a:pt x="392" y="1497"/>
                          <a:pt x="411" y="1406"/>
                        </a:cubicBezTo>
                        <a:cubicBezTo>
                          <a:pt x="630" y="430"/>
                          <a:pt x="1085" y="396"/>
                          <a:pt x="1168" y="396"/>
                        </a:cubicBezTo>
                        <a:cubicBezTo>
                          <a:pt x="1174" y="396"/>
                          <a:pt x="1179" y="396"/>
                          <a:pt x="1180" y="396"/>
                        </a:cubicBezTo>
                        <a:cubicBezTo>
                          <a:pt x="1191" y="397"/>
                          <a:pt x="1201" y="398"/>
                          <a:pt x="1211" y="398"/>
                        </a:cubicBezTo>
                        <a:cubicBezTo>
                          <a:pt x="1445" y="398"/>
                          <a:pt x="1483" y="36"/>
                          <a:pt x="1233" y="5"/>
                        </a:cubicBezTo>
                        <a:cubicBezTo>
                          <a:pt x="1228" y="4"/>
                          <a:pt x="1204" y="0"/>
                          <a:pt x="11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3" name="Google Shape;19903;p86"/>
                  <p:cNvSpPr/>
                  <p:nvPr/>
                </p:nvSpPr>
                <p:spPr>
                  <a:xfrm>
                    <a:off x="6015356" y="3608936"/>
                    <a:ext cx="28025" cy="46683"/>
                  </a:xfrm>
                  <a:custGeom>
                    <a:rect b="b" l="l" r="r" t="t"/>
                    <a:pathLst>
                      <a:path extrusionOk="0" h="1849" w="1110">
                        <a:moveTo>
                          <a:pt x="272" y="1"/>
                        </a:moveTo>
                        <a:cubicBezTo>
                          <a:pt x="42" y="1"/>
                          <a:pt x="1" y="357"/>
                          <a:pt x="249" y="395"/>
                        </a:cubicBezTo>
                        <a:cubicBezTo>
                          <a:pt x="393" y="427"/>
                          <a:pt x="516" y="518"/>
                          <a:pt x="588" y="642"/>
                        </a:cubicBezTo>
                        <a:cubicBezTo>
                          <a:pt x="705" y="844"/>
                          <a:pt x="673" y="1170"/>
                          <a:pt x="510" y="1574"/>
                        </a:cubicBezTo>
                        <a:cubicBezTo>
                          <a:pt x="471" y="1679"/>
                          <a:pt x="523" y="1789"/>
                          <a:pt x="621" y="1835"/>
                        </a:cubicBezTo>
                        <a:cubicBezTo>
                          <a:pt x="647" y="1842"/>
                          <a:pt x="673" y="1848"/>
                          <a:pt x="699" y="1848"/>
                        </a:cubicBezTo>
                        <a:cubicBezTo>
                          <a:pt x="777" y="1848"/>
                          <a:pt x="849" y="1796"/>
                          <a:pt x="875" y="1718"/>
                        </a:cubicBezTo>
                        <a:cubicBezTo>
                          <a:pt x="1090" y="1190"/>
                          <a:pt x="1110" y="760"/>
                          <a:pt x="927" y="440"/>
                        </a:cubicBezTo>
                        <a:cubicBezTo>
                          <a:pt x="797" y="212"/>
                          <a:pt x="569" y="56"/>
                          <a:pt x="308" y="4"/>
                        </a:cubicBezTo>
                        <a:cubicBezTo>
                          <a:pt x="296" y="2"/>
                          <a:pt x="284" y="1"/>
                          <a:pt x="2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86"/>
                  <p:cNvSpPr/>
                  <p:nvPr/>
                </p:nvSpPr>
                <p:spPr>
                  <a:xfrm>
                    <a:off x="6001066" y="3539077"/>
                    <a:ext cx="45370" cy="39361"/>
                  </a:xfrm>
                  <a:custGeom>
                    <a:rect b="b" l="l" r="r" t="t"/>
                    <a:pathLst>
                      <a:path extrusionOk="0" h="1559" w="1797">
                        <a:moveTo>
                          <a:pt x="1387" y="1"/>
                        </a:moveTo>
                        <a:cubicBezTo>
                          <a:pt x="1067" y="1"/>
                          <a:pt x="411" y="153"/>
                          <a:pt x="33" y="1298"/>
                        </a:cubicBezTo>
                        <a:cubicBezTo>
                          <a:pt x="1" y="1395"/>
                          <a:pt x="53" y="1513"/>
                          <a:pt x="157" y="1545"/>
                        </a:cubicBezTo>
                        <a:cubicBezTo>
                          <a:pt x="177" y="1552"/>
                          <a:pt x="196" y="1552"/>
                          <a:pt x="222" y="1558"/>
                        </a:cubicBezTo>
                        <a:cubicBezTo>
                          <a:pt x="307" y="1552"/>
                          <a:pt x="379" y="1500"/>
                          <a:pt x="405" y="1421"/>
                        </a:cubicBezTo>
                        <a:cubicBezTo>
                          <a:pt x="715" y="490"/>
                          <a:pt x="1204" y="391"/>
                          <a:pt x="1398" y="391"/>
                        </a:cubicBezTo>
                        <a:cubicBezTo>
                          <a:pt x="1444" y="391"/>
                          <a:pt x="1474" y="397"/>
                          <a:pt x="1480" y="398"/>
                        </a:cubicBezTo>
                        <a:cubicBezTo>
                          <a:pt x="1496" y="402"/>
                          <a:pt x="1512" y="403"/>
                          <a:pt x="1527" y="403"/>
                        </a:cubicBezTo>
                        <a:cubicBezTo>
                          <a:pt x="1738" y="403"/>
                          <a:pt x="1796" y="81"/>
                          <a:pt x="1571" y="20"/>
                        </a:cubicBezTo>
                        <a:cubicBezTo>
                          <a:pt x="1560" y="17"/>
                          <a:pt x="1492" y="1"/>
                          <a:pt x="13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86"/>
                  <p:cNvSpPr/>
                  <p:nvPr/>
                </p:nvSpPr>
                <p:spPr>
                  <a:xfrm>
                    <a:off x="6074788" y="4163397"/>
                    <a:ext cx="34261" cy="58599"/>
                  </a:xfrm>
                  <a:custGeom>
                    <a:rect b="b" l="l" r="r" t="t"/>
                    <a:pathLst>
                      <a:path extrusionOk="0" h="2321" w="1357">
                        <a:moveTo>
                          <a:pt x="1167" y="0"/>
                        </a:moveTo>
                        <a:cubicBezTo>
                          <a:pt x="919" y="7"/>
                          <a:pt x="678" y="104"/>
                          <a:pt x="509" y="287"/>
                        </a:cubicBezTo>
                        <a:cubicBezTo>
                          <a:pt x="157" y="639"/>
                          <a:pt x="0" y="1265"/>
                          <a:pt x="53" y="2131"/>
                        </a:cubicBezTo>
                        <a:cubicBezTo>
                          <a:pt x="59" y="2236"/>
                          <a:pt x="144" y="2320"/>
                          <a:pt x="248" y="2320"/>
                        </a:cubicBezTo>
                        <a:lnTo>
                          <a:pt x="261" y="2320"/>
                        </a:lnTo>
                        <a:cubicBezTo>
                          <a:pt x="365" y="2314"/>
                          <a:pt x="450" y="2223"/>
                          <a:pt x="444" y="2118"/>
                        </a:cubicBezTo>
                        <a:cubicBezTo>
                          <a:pt x="391" y="1186"/>
                          <a:pt x="594" y="769"/>
                          <a:pt x="776" y="580"/>
                        </a:cubicBezTo>
                        <a:cubicBezTo>
                          <a:pt x="874" y="476"/>
                          <a:pt x="1004" y="411"/>
                          <a:pt x="1148" y="404"/>
                        </a:cubicBezTo>
                        <a:cubicBezTo>
                          <a:pt x="1252" y="404"/>
                          <a:pt x="1343" y="319"/>
                          <a:pt x="1350" y="209"/>
                        </a:cubicBezTo>
                        <a:cubicBezTo>
                          <a:pt x="1356" y="104"/>
                          <a:pt x="1278" y="7"/>
                          <a:pt x="1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6" name="Google Shape;19906;p86"/>
                  <p:cNvSpPr/>
                  <p:nvPr/>
                </p:nvSpPr>
                <p:spPr>
                  <a:xfrm>
                    <a:off x="6081529" y="4015547"/>
                    <a:ext cx="34463" cy="59180"/>
                  </a:xfrm>
                  <a:custGeom>
                    <a:rect b="b" l="l" r="r" t="t"/>
                    <a:pathLst>
                      <a:path extrusionOk="0" h="2344" w="1365">
                        <a:moveTo>
                          <a:pt x="1077" y="1"/>
                        </a:moveTo>
                        <a:cubicBezTo>
                          <a:pt x="1048" y="1"/>
                          <a:pt x="1017" y="8"/>
                          <a:pt x="985" y="23"/>
                        </a:cubicBezTo>
                        <a:cubicBezTo>
                          <a:pt x="946" y="42"/>
                          <a:pt x="66" y="505"/>
                          <a:pt x="7" y="2135"/>
                        </a:cubicBezTo>
                        <a:cubicBezTo>
                          <a:pt x="1" y="2245"/>
                          <a:pt x="92" y="2337"/>
                          <a:pt x="196" y="2343"/>
                        </a:cubicBezTo>
                        <a:lnTo>
                          <a:pt x="203" y="2343"/>
                        </a:lnTo>
                        <a:cubicBezTo>
                          <a:pt x="314" y="2343"/>
                          <a:pt x="405" y="2258"/>
                          <a:pt x="405" y="2148"/>
                        </a:cubicBezTo>
                        <a:cubicBezTo>
                          <a:pt x="457" y="779"/>
                          <a:pt x="1135" y="394"/>
                          <a:pt x="1167" y="375"/>
                        </a:cubicBezTo>
                        <a:cubicBezTo>
                          <a:pt x="1364" y="268"/>
                          <a:pt x="1260" y="1"/>
                          <a:pt x="10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7" name="Google Shape;19907;p86"/>
                  <p:cNvSpPr/>
                  <p:nvPr/>
                </p:nvSpPr>
                <p:spPr>
                  <a:xfrm>
                    <a:off x="6083473" y="3225780"/>
                    <a:ext cx="183726" cy="588443"/>
                  </a:xfrm>
                  <a:custGeom>
                    <a:rect b="b" l="l" r="r" t="t"/>
                    <a:pathLst>
                      <a:path extrusionOk="0" h="23307" w="7277">
                        <a:moveTo>
                          <a:pt x="5001" y="0"/>
                        </a:moveTo>
                        <a:lnTo>
                          <a:pt x="1970" y="333"/>
                        </a:lnTo>
                        <a:cubicBezTo>
                          <a:pt x="2185" y="346"/>
                          <a:pt x="2902" y="1102"/>
                          <a:pt x="3319" y="2738"/>
                        </a:cubicBezTo>
                        <a:cubicBezTo>
                          <a:pt x="2589" y="2874"/>
                          <a:pt x="712" y="3363"/>
                          <a:pt x="61" y="4791"/>
                        </a:cubicBezTo>
                        <a:cubicBezTo>
                          <a:pt x="0" y="4941"/>
                          <a:pt x="127" y="5058"/>
                          <a:pt x="253" y="5058"/>
                        </a:cubicBezTo>
                        <a:cubicBezTo>
                          <a:pt x="317" y="5058"/>
                          <a:pt x="381" y="5027"/>
                          <a:pt x="419" y="4954"/>
                        </a:cubicBezTo>
                        <a:cubicBezTo>
                          <a:pt x="999" y="3696"/>
                          <a:pt x="2752" y="3246"/>
                          <a:pt x="3411" y="3122"/>
                        </a:cubicBezTo>
                        <a:cubicBezTo>
                          <a:pt x="3424" y="3174"/>
                          <a:pt x="3430" y="3233"/>
                          <a:pt x="3443" y="3285"/>
                        </a:cubicBezTo>
                        <a:lnTo>
                          <a:pt x="3443" y="4569"/>
                        </a:lnTo>
                        <a:cubicBezTo>
                          <a:pt x="3437" y="4569"/>
                          <a:pt x="3430" y="4563"/>
                          <a:pt x="3424" y="4563"/>
                        </a:cubicBezTo>
                        <a:cubicBezTo>
                          <a:pt x="3414" y="4560"/>
                          <a:pt x="3349" y="4547"/>
                          <a:pt x="3242" y="4547"/>
                        </a:cubicBezTo>
                        <a:cubicBezTo>
                          <a:pt x="2861" y="4547"/>
                          <a:pt x="1945" y="4710"/>
                          <a:pt x="1025" y="6062"/>
                        </a:cubicBezTo>
                        <a:cubicBezTo>
                          <a:pt x="923" y="6215"/>
                          <a:pt x="1059" y="6371"/>
                          <a:pt x="1197" y="6371"/>
                        </a:cubicBezTo>
                        <a:cubicBezTo>
                          <a:pt x="1253" y="6371"/>
                          <a:pt x="1310" y="6345"/>
                          <a:pt x="1351" y="6283"/>
                        </a:cubicBezTo>
                        <a:cubicBezTo>
                          <a:pt x="2184" y="5060"/>
                          <a:pt x="2960" y="4940"/>
                          <a:pt x="3238" y="4940"/>
                        </a:cubicBezTo>
                        <a:cubicBezTo>
                          <a:pt x="3300" y="4940"/>
                          <a:pt x="3337" y="4946"/>
                          <a:pt x="3345" y="4947"/>
                        </a:cubicBezTo>
                        <a:cubicBezTo>
                          <a:pt x="3359" y="4950"/>
                          <a:pt x="3372" y="4951"/>
                          <a:pt x="3386" y="4951"/>
                        </a:cubicBezTo>
                        <a:cubicBezTo>
                          <a:pt x="3405" y="4951"/>
                          <a:pt x="3424" y="4948"/>
                          <a:pt x="3443" y="4941"/>
                        </a:cubicBezTo>
                        <a:lnTo>
                          <a:pt x="3443" y="23111"/>
                        </a:lnTo>
                        <a:cubicBezTo>
                          <a:pt x="3443" y="23242"/>
                          <a:pt x="3543" y="23307"/>
                          <a:pt x="3641" y="23307"/>
                        </a:cubicBezTo>
                        <a:cubicBezTo>
                          <a:pt x="3740" y="23307"/>
                          <a:pt x="3837" y="23242"/>
                          <a:pt x="3834" y="23111"/>
                        </a:cubicBezTo>
                        <a:lnTo>
                          <a:pt x="3834" y="4941"/>
                        </a:lnTo>
                        <a:cubicBezTo>
                          <a:pt x="3848" y="4940"/>
                          <a:pt x="3862" y="4939"/>
                          <a:pt x="3879" y="4939"/>
                        </a:cubicBezTo>
                        <a:cubicBezTo>
                          <a:pt x="4169" y="4939"/>
                          <a:pt x="4937" y="5074"/>
                          <a:pt x="5757" y="6283"/>
                        </a:cubicBezTo>
                        <a:cubicBezTo>
                          <a:pt x="5800" y="6345"/>
                          <a:pt x="5858" y="6371"/>
                          <a:pt x="5915" y="6371"/>
                        </a:cubicBezTo>
                        <a:cubicBezTo>
                          <a:pt x="6055" y="6371"/>
                          <a:pt x="6189" y="6215"/>
                          <a:pt x="6083" y="6062"/>
                        </a:cubicBezTo>
                        <a:cubicBezTo>
                          <a:pt x="5175" y="4722"/>
                          <a:pt x="4273" y="4549"/>
                          <a:pt x="3880" y="4549"/>
                        </a:cubicBezTo>
                        <a:cubicBezTo>
                          <a:pt x="3864" y="4549"/>
                          <a:pt x="3849" y="4549"/>
                          <a:pt x="3834" y="4549"/>
                        </a:cubicBezTo>
                        <a:lnTo>
                          <a:pt x="3834" y="3122"/>
                        </a:lnTo>
                        <a:cubicBezTo>
                          <a:pt x="4466" y="3239"/>
                          <a:pt x="6272" y="3676"/>
                          <a:pt x="6858" y="4954"/>
                        </a:cubicBezTo>
                        <a:cubicBezTo>
                          <a:pt x="6899" y="5030"/>
                          <a:pt x="6964" y="5062"/>
                          <a:pt x="7030" y="5062"/>
                        </a:cubicBezTo>
                        <a:cubicBezTo>
                          <a:pt x="7154" y="5062"/>
                          <a:pt x="7277" y="4945"/>
                          <a:pt x="7217" y="4791"/>
                        </a:cubicBezTo>
                        <a:cubicBezTo>
                          <a:pt x="6526" y="3272"/>
                          <a:pt x="4460" y="2822"/>
                          <a:pt x="3841" y="2718"/>
                        </a:cubicBezTo>
                        <a:cubicBezTo>
                          <a:pt x="4023" y="1695"/>
                          <a:pt x="4362" y="639"/>
                          <a:pt x="50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8" name="Google Shape;19908;p86"/>
                  <p:cNvSpPr/>
                  <p:nvPr/>
                </p:nvSpPr>
                <p:spPr>
                  <a:xfrm>
                    <a:off x="6174869" y="3489819"/>
                    <a:ext cx="227732" cy="348946"/>
                  </a:xfrm>
                  <a:custGeom>
                    <a:rect b="b" l="l" r="r" t="t"/>
                    <a:pathLst>
                      <a:path extrusionOk="0" h="13821" w="9020">
                        <a:moveTo>
                          <a:pt x="1703" y="0"/>
                        </a:moveTo>
                        <a:cubicBezTo>
                          <a:pt x="912" y="0"/>
                          <a:pt x="308" y="102"/>
                          <a:pt x="240" y="114"/>
                        </a:cubicBezTo>
                        <a:cubicBezTo>
                          <a:pt x="0" y="157"/>
                          <a:pt x="45" y="502"/>
                          <a:pt x="270" y="502"/>
                        </a:cubicBezTo>
                        <a:cubicBezTo>
                          <a:pt x="283" y="502"/>
                          <a:pt x="297" y="501"/>
                          <a:pt x="312" y="498"/>
                        </a:cubicBezTo>
                        <a:cubicBezTo>
                          <a:pt x="326" y="496"/>
                          <a:pt x="898" y="401"/>
                          <a:pt x="1658" y="401"/>
                        </a:cubicBezTo>
                        <a:cubicBezTo>
                          <a:pt x="2973" y="401"/>
                          <a:pt x="4850" y="685"/>
                          <a:pt x="5383" y="2225"/>
                        </a:cubicBezTo>
                        <a:cubicBezTo>
                          <a:pt x="6282" y="4806"/>
                          <a:pt x="8589" y="13579"/>
                          <a:pt x="8609" y="13670"/>
                        </a:cubicBezTo>
                        <a:cubicBezTo>
                          <a:pt x="8635" y="13755"/>
                          <a:pt x="8713" y="13820"/>
                          <a:pt x="8804" y="13820"/>
                        </a:cubicBezTo>
                        <a:cubicBezTo>
                          <a:pt x="8817" y="13814"/>
                          <a:pt x="8837" y="13814"/>
                          <a:pt x="8850" y="13807"/>
                        </a:cubicBezTo>
                        <a:cubicBezTo>
                          <a:pt x="8954" y="13781"/>
                          <a:pt x="9019" y="13677"/>
                          <a:pt x="8993" y="13572"/>
                        </a:cubicBezTo>
                        <a:cubicBezTo>
                          <a:pt x="8967" y="13481"/>
                          <a:pt x="6654" y="4695"/>
                          <a:pt x="5761" y="2095"/>
                        </a:cubicBezTo>
                        <a:cubicBezTo>
                          <a:pt x="5149" y="328"/>
                          <a:pt x="3124" y="0"/>
                          <a:pt x="17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9" name="Google Shape;19909;p86"/>
                  <p:cNvSpPr/>
                  <p:nvPr/>
                </p:nvSpPr>
                <p:spPr>
                  <a:xfrm>
                    <a:off x="6172345" y="3518576"/>
                    <a:ext cx="99425" cy="38300"/>
                  </a:xfrm>
                  <a:custGeom>
                    <a:rect b="b" l="l" r="r" t="t"/>
                    <a:pathLst>
                      <a:path extrusionOk="0" h="1517" w="3938">
                        <a:moveTo>
                          <a:pt x="1572" y="1"/>
                        </a:moveTo>
                        <a:cubicBezTo>
                          <a:pt x="803" y="1"/>
                          <a:pt x="210" y="288"/>
                          <a:pt x="197" y="291"/>
                        </a:cubicBezTo>
                        <a:cubicBezTo>
                          <a:pt x="0" y="398"/>
                          <a:pt x="104" y="665"/>
                          <a:pt x="283" y="665"/>
                        </a:cubicBezTo>
                        <a:cubicBezTo>
                          <a:pt x="311" y="665"/>
                          <a:pt x="342" y="658"/>
                          <a:pt x="373" y="643"/>
                        </a:cubicBezTo>
                        <a:cubicBezTo>
                          <a:pt x="413" y="626"/>
                          <a:pt x="914" y="385"/>
                          <a:pt x="1561" y="385"/>
                        </a:cubicBezTo>
                        <a:cubicBezTo>
                          <a:pt x="2175" y="385"/>
                          <a:pt x="2921" y="603"/>
                          <a:pt x="3527" y="1438"/>
                        </a:cubicBezTo>
                        <a:cubicBezTo>
                          <a:pt x="3566" y="1490"/>
                          <a:pt x="3623" y="1516"/>
                          <a:pt x="3687" y="1516"/>
                        </a:cubicBezTo>
                        <a:lnTo>
                          <a:pt x="3687" y="1516"/>
                        </a:lnTo>
                        <a:cubicBezTo>
                          <a:pt x="3848" y="1514"/>
                          <a:pt x="3937" y="1333"/>
                          <a:pt x="3847" y="1204"/>
                        </a:cubicBezTo>
                        <a:cubicBezTo>
                          <a:pt x="3153" y="249"/>
                          <a:pt x="2286" y="1"/>
                          <a:pt x="1572" y="1"/>
                        </a:cubicBezTo>
                        <a:close/>
                        <a:moveTo>
                          <a:pt x="3687" y="1516"/>
                        </a:moveTo>
                        <a:lnTo>
                          <a:pt x="3687" y="1516"/>
                        </a:lnTo>
                        <a:cubicBezTo>
                          <a:pt x="3686" y="1517"/>
                          <a:pt x="3685" y="1517"/>
                          <a:pt x="3684" y="1517"/>
                        </a:cubicBezTo>
                        <a:lnTo>
                          <a:pt x="3690" y="1517"/>
                        </a:lnTo>
                        <a:cubicBezTo>
                          <a:pt x="3689" y="1517"/>
                          <a:pt x="3688" y="1517"/>
                          <a:pt x="3687" y="1516"/>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0" name="Google Shape;19910;p86"/>
                  <p:cNvSpPr/>
                  <p:nvPr/>
                </p:nvSpPr>
                <p:spPr>
                  <a:xfrm>
                    <a:off x="6172168" y="3557255"/>
                    <a:ext cx="99601" cy="38300"/>
                  </a:xfrm>
                  <a:custGeom>
                    <a:rect b="b" l="l" r="r" t="t"/>
                    <a:pathLst>
                      <a:path extrusionOk="0" h="1517" w="3945">
                        <a:moveTo>
                          <a:pt x="1579" y="1"/>
                        </a:moveTo>
                        <a:cubicBezTo>
                          <a:pt x="810" y="1"/>
                          <a:pt x="217" y="287"/>
                          <a:pt x="204" y="291"/>
                        </a:cubicBezTo>
                        <a:cubicBezTo>
                          <a:pt x="0" y="393"/>
                          <a:pt x="106" y="671"/>
                          <a:pt x="290" y="671"/>
                        </a:cubicBezTo>
                        <a:cubicBezTo>
                          <a:pt x="318" y="671"/>
                          <a:pt x="349" y="664"/>
                          <a:pt x="380" y="649"/>
                        </a:cubicBezTo>
                        <a:cubicBezTo>
                          <a:pt x="420" y="629"/>
                          <a:pt x="923" y="386"/>
                          <a:pt x="1571" y="386"/>
                        </a:cubicBezTo>
                        <a:cubicBezTo>
                          <a:pt x="2185" y="386"/>
                          <a:pt x="2929" y="604"/>
                          <a:pt x="3534" y="1438"/>
                        </a:cubicBezTo>
                        <a:cubicBezTo>
                          <a:pt x="3573" y="1489"/>
                          <a:pt x="3630" y="1515"/>
                          <a:pt x="3694" y="1516"/>
                        </a:cubicBezTo>
                        <a:lnTo>
                          <a:pt x="3694" y="1516"/>
                        </a:lnTo>
                        <a:cubicBezTo>
                          <a:pt x="3855" y="1514"/>
                          <a:pt x="3944" y="1333"/>
                          <a:pt x="3854" y="1203"/>
                        </a:cubicBezTo>
                        <a:cubicBezTo>
                          <a:pt x="3160" y="249"/>
                          <a:pt x="2293" y="1"/>
                          <a:pt x="1579" y="1"/>
                        </a:cubicBezTo>
                        <a:close/>
                        <a:moveTo>
                          <a:pt x="3694" y="1516"/>
                        </a:moveTo>
                        <a:lnTo>
                          <a:pt x="3694" y="1516"/>
                        </a:lnTo>
                        <a:cubicBezTo>
                          <a:pt x="3693" y="1516"/>
                          <a:pt x="3692" y="1516"/>
                          <a:pt x="3691" y="1516"/>
                        </a:cubicBezTo>
                        <a:lnTo>
                          <a:pt x="3697" y="1516"/>
                        </a:lnTo>
                        <a:cubicBezTo>
                          <a:pt x="3696" y="1516"/>
                          <a:pt x="3695" y="1516"/>
                          <a:pt x="3694" y="1516"/>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1" name="Google Shape;19911;p86"/>
                  <p:cNvSpPr/>
                  <p:nvPr/>
                </p:nvSpPr>
                <p:spPr>
                  <a:xfrm>
                    <a:off x="6172319" y="3595782"/>
                    <a:ext cx="99425" cy="38300"/>
                  </a:xfrm>
                  <a:custGeom>
                    <a:rect b="b" l="l" r="r" t="t"/>
                    <a:pathLst>
                      <a:path extrusionOk="0" h="1517" w="3938">
                        <a:moveTo>
                          <a:pt x="1576" y="0"/>
                        </a:moveTo>
                        <a:cubicBezTo>
                          <a:pt x="806" y="0"/>
                          <a:pt x="211" y="290"/>
                          <a:pt x="198" y="296"/>
                        </a:cubicBezTo>
                        <a:cubicBezTo>
                          <a:pt x="1" y="398"/>
                          <a:pt x="106" y="670"/>
                          <a:pt x="285" y="670"/>
                        </a:cubicBezTo>
                        <a:cubicBezTo>
                          <a:pt x="313" y="670"/>
                          <a:pt x="343" y="663"/>
                          <a:pt x="374" y="648"/>
                        </a:cubicBezTo>
                        <a:cubicBezTo>
                          <a:pt x="414" y="628"/>
                          <a:pt x="917" y="385"/>
                          <a:pt x="1565" y="385"/>
                        </a:cubicBezTo>
                        <a:cubicBezTo>
                          <a:pt x="2179" y="385"/>
                          <a:pt x="2923" y="603"/>
                          <a:pt x="3528" y="1437"/>
                        </a:cubicBezTo>
                        <a:cubicBezTo>
                          <a:pt x="3564" y="1485"/>
                          <a:pt x="3616" y="1516"/>
                          <a:pt x="3675" y="1516"/>
                        </a:cubicBezTo>
                        <a:cubicBezTo>
                          <a:pt x="3680" y="1516"/>
                          <a:pt x="3685" y="1516"/>
                          <a:pt x="3690" y="1515"/>
                        </a:cubicBezTo>
                        <a:lnTo>
                          <a:pt x="3690" y="1515"/>
                        </a:lnTo>
                        <a:cubicBezTo>
                          <a:pt x="3691" y="1515"/>
                          <a:pt x="3692" y="1515"/>
                          <a:pt x="3693" y="1515"/>
                        </a:cubicBezTo>
                        <a:cubicBezTo>
                          <a:pt x="3851" y="1515"/>
                          <a:pt x="3937" y="1331"/>
                          <a:pt x="3848" y="1202"/>
                        </a:cubicBezTo>
                        <a:cubicBezTo>
                          <a:pt x="3155" y="249"/>
                          <a:pt x="2290" y="0"/>
                          <a:pt x="15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86"/>
                  <p:cNvSpPr/>
                  <p:nvPr/>
                </p:nvSpPr>
                <p:spPr>
                  <a:xfrm>
                    <a:off x="6172294" y="3634436"/>
                    <a:ext cx="99450" cy="38275"/>
                  </a:xfrm>
                  <a:custGeom>
                    <a:rect b="b" l="l" r="r" t="t"/>
                    <a:pathLst>
                      <a:path extrusionOk="0" h="1516" w="3939">
                        <a:moveTo>
                          <a:pt x="1574" y="0"/>
                        </a:moveTo>
                        <a:cubicBezTo>
                          <a:pt x="805" y="0"/>
                          <a:pt x="212" y="287"/>
                          <a:pt x="199" y="291"/>
                        </a:cubicBezTo>
                        <a:cubicBezTo>
                          <a:pt x="0" y="398"/>
                          <a:pt x="108" y="669"/>
                          <a:pt x="289" y="669"/>
                        </a:cubicBezTo>
                        <a:cubicBezTo>
                          <a:pt x="316" y="669"/>
                          <a:pt x="345" y="663"/>
                          <a:pt x="375" y="649"/>
                        </a:cubicBezTo>
                        <a:cubicBezTo>
                          <a:pt x="415" y="629"/>
                          <a:pt x="918" y="385"/>
                          <a:pt x="1566" y="385"/>
                        </a:cubicBezTo>
                        <a:cubicBezTo>
                          <a:pt x="2180" y="385"/>
                          <a:pt x="2924" y="604"/>
                          <a:pt x="3529" y="1438"/>
                        </a:cubicBezTo>
                        <a:cubicBezTo>
                          <a:pt x="3568" y="1490"/>
                          <a:pt x="3627" y="1516"/>
                          <a:pt x="3692" y="1516"/>
                        </a:cubicBezTo>
                        <a:lnTo>
                          <a:pt x="3686" y="1516"/>
                        </a:lnTo>
                        <a:cubicBezTo>
                          <a:pt x="3689" y="1516"/>
                          <a:pt x="3691" y="1516"/>
                          <a:pt x="3694" y="1516"/>
                        </a:cubicBezTo>
                        <a:cubicBezTo>
                          <a:pt x="3852" y="1516"/>
                          <a:pt x="3938" y="1331"/>
                          <a:pt x="3849" y="1203"/>
                        </a:cubicBezTo>
                        <a:cubicBezTo>
                          <a:pt x="3155" y="248"/>
                          <a:pt x="2288" y="0"/>
                          <a:pt x="15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86"/>
                  <p:cNvSpPr/>
                  <p:nvPr/>
                </p:nvSpPr>
                <p:spPr>
                  <a:xfrm>
                    <a:off x="6172319" y="3673040"/>
                    <a:ext cx="99450" cy="38351"/>
                  </a:xfrm>
                  <a:custGeom>
                    <a:rect b="b" l="l" r="r" t="t"/>
                    <a:pathLst>
                      <a:path extrusionOk="0" h="1519" w="3939">
                        <a:moveTo>
                          <a:pt x="1569" y="1"/>
                        </a:moveTo>
                        <a:cubicBezTo>
                          <a:pt x="802" y="1"/>
                          <a:pt x="211" y="286"/>
                          <a:pt x="198" y="293"/>
                        </a:cubicBezTo>
                        <a:cubicBezTo>
                          <a:pt x="1" y="395"/>
                          <a:pt x="106" y="667"/>
                          <a:pt x="285" y="667"/>
                        </a:cubicBezTo>
                        <a:cubicBezTo>
                          <a:pt x="313" y="667"/>
                          <a:pt x="343" y="660"/>
                          <a:pt x="374" y="645"/>
                        </a:cubicBezTo>
                        <a:cubicBezTo>
                          <a:pt x="414" y="625"/>
                          <a:pt x="915" y="384"/>
                          <a:pt x="1562" y="384"/>
                        </a:cubicBezTo>
                        <a:cubicBezTo>
                          <a:pt x="2176" y="384"/>
                          <a:pt x="2922" y="602"/>
                          <a:pt x="3528" y="1434"/>
                        </a:cubicBezTo>
                        <a:cubicBezTo>
                          <a:pt x="3567" y="1485"/>
                          <a:pt x="3624" y="1517"/>
                          <a:pt x="3688" y="1518"/>
                        </a:cubicBezTo>
                        <a:lnTo>
                          <a:pt x="3688" y="1518"/>
                        </a:lnTo>
                        <a:cubicBezTo>
                          <a:pt x="3849" y="1516"/>
                          <a:pt x="3938" y="1335"/>
                          <a:pt x="3848" y="1206"/>
                        </a:cubicBezTo>
                        <a:cubicBezTo>
                          <a:pt x="3153" y="249"/>
                          <a:pt x="2284" y="1"/>
                          <a:pt x="1569" y="1"/>
                        </a:cubicBezTo>
                        <a:close/>
                        <a:moveTo>
                          <a:pt x="3688" y="1518"/>
                        </a:moveTo>
                        <a:lnTo>
                          <a:pt x="3688" y="1518"/>
                        </a:lnTo>
                        <a:cubicBezTo>
                          <a:pt x="3687" y="1518"/>
                          <a:pt x="3686" y="1518"/>
                          <a:pt x="3685" y="1518"/>
                        </a:cubicBezTo>
                        <a:lnTo>
                          <a:pt x="3691" y="1518"/>
                        </a:lnTo>
                        <a:cubicBezTo>
                          <a:pt x="3690" y="1518"/>
                          <a:pt x="3689" y="1518"/>
                          <a:pt x="3688" y="1518"/>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4" name="Google Shape;19914;p86"/>
                  <p:cNvSpPr/>
                  <p:nvPr/>
                </p:nvSpPr>
                <p:spPr>
                  <a:xfrm>
                    <a:off x="6172319" y="3711643"/>
                    <a:ext cx="99450" cy="38427"/>
                  </a:xfrm>
                  <a:custGeom>
                    <a:rect b="b" l="l" r="r" t="t"/>
                    <a:pathLst>
                      <a:path extrusionOk="0" h="1522" w="3939">
                        <a:moveTo>
                          <a:pt x="1572" y="1"/>
                        </a:moveTo>
                        <a:cubicBezTo>
                          <a:pt x="804" y="1"/>
                          <a:pt x="211" y="289"/>
                          <a:pt x="198" y="296"/>
                        </a:cubicBezTo>
                        <a:cubicBezTo>
                          <a:pt x="1" y="397"/>
                          <a:pt x="106" y="669"/>
                          <a:pt x="285" y="669"/>
                        </a:cubicBezTo>
                        <a:cubicBezTo>
                          <a:pt x="313" y="669"/>
                          <a:pt x="343" y="663"/>
                          <a:pt x="374" y="648"/>
                        </a:cubicBezTo>
                        <a:cubicBezTo>
                          <a:pt x="414" y="628"/>
                          <a:pt x="915" y="387"/>
                          <a:pt x="1562" y="387"/>
                        </a:cubicBezTo>
                        <a:cubicBezTo>
                          <a:pt x="2176" y="387"/>
                          <a:pt x="2922" y="604"/>
                          <a:pt x="3528" y="1436"/>
                        </a:cubicBezTo>
                        <a:cubicBezTo>
                          <a:pt x="3567" y="1488"/>
                          <a:pt x="3624" y="1520"/>
                          <a:pt x="3688" y="1521"/>
                        </a:cubicBezTo>
                        <a:lnTo>
                          <a:pt x="3688" y="1521"/>
                        </a:lnTo>
                        <a:cubicBezTo>
                          <a:pt x="3849" y="1519"/>
                          <a:pt x="3938" y="1338"/>
                          <a:pt x="3848" y="1208"/>
                        </a:cubicBezTo>
                        <a:cubicBezTo>
                          <a:pt x="3154" y="250"/>
                          <a:pt x="2287" y="1"/>
                          <a:pt x="1572" y="1"/>
                        </a:cubicBezTo>
                        <a:close/>
                        <a:moveTo>
                          <a:pt x="3688" y="1521"/>
                        </a:moveTo>
                        <a:lnTo>
                          <a:pt x="3688" y="1521"/>
                        </a:lnTo>
                        <a:cubicBezTo>
                          <a:pt x="3687" y="1521"/>
                          <a:pt x="3686" y="1521"/>
                          <a:pt x="3685" y="1521"/>
                        </a:cubicBezTo>
                        <a:lnTo>
                          <a:pt x="3691" y="1521"/>
                        </a:lnTo>
                        <a:cubicBezTo>
                          <a:pt x="3690" y="1521"/>
                          <a:pt x="3689" y="1521"/>
                          <a:pt x="3688" y="152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5" name="Google Shape;19915;p86"/>
                  <p:cNvSpPr/>
                  <p:nvPr/>
                </p:nvSpPr>
                <p:spPr>
                  <a:xfrm>
                    <a:off x="6172345" y="3750272"/>
                    <a:ext cx="99425" cy="38300"/>
                  </a:xfrm>
                  <a:custGeom>
                    <a:rect b="b" l="l" r="r" t="t"/>
                    <a:pathLst>
                      <a:path extrusionOk="0" h="1517" w="3938">
                        <a:moveTo>
                          <a:pt x="1572" y="1"/>
                        </a:moveTo>
                        <a:cubicBezTo>
                          <a:pt x="803" y="1"/>
                          <a:pt x="210" y="288"/>
                          <a:pt x="197" y="291"/>
                        </a:cubicBezTo>
                        <a:cubicBezTo>
                          <a:pt x="0" y="398"/>
                          <a:pt x="104" y="665"/>
                          <a:pt x="283" y="665"/>
                        </a:cubicBezTo>
                        <a:cubicBezTo>
                          <a:pt x="311" y="665"/>
                          <a:pt x="342" y="658"/>
                          <a:pt x="373" y="643"/>
                        </a:cubicBezTo>
                        <a:cubicBezTo>
                          <a:pt x="413" y="626"/>
                          <a:pt x="914" y="385"/>
                          <a:pt x="1561" y="385"/>
                        </a:cubicBezTo>
                        <a:cubicBezTo>
                          <a:pt x="2175" y="385"/>
                          <a:pt x="2921" y="603"/>
                          <a:pt x="3527" y="1438"/>
                        </a:cubicBezTo>
                        <a:cubicBezTo>
                          <a:pt x="3566" y="1489"/>
                          <a:pt x="3623" y="1515"/>
                          <a:pt x="3687" y="1516"/>
                        </a:cubicBezTo>
                        <a:lnTo>
                          <a:pt x="3687" y="1516"/>
                        </a:lnTo>
                        <a:cubicBezTo>
                          <a:pt x="3848" y="1514"/>
                          <a:pt x="3937" y="1333"/>
                          <a:pt x="3847" y="1203"/>
                        </a:cubicBezTo>
                        <a:cubicBezTo>
                          <a:pt x="3153" y="249"/>
                          <a:pt x="2286" y="1"/>
                          <a:pt x="1572" y="1"/>
                        </a:cubicBezTo>
                        <a:close/>
                        <a:moveTo>
                          <a:pt x="3687" y="1516"/>
                        </a:moveTo>
                        <a:cubicBezTo>
                          <a:pt x="3686" y="1516"/>
                          <a:pt x="3685" y="1516"/>
                          <a:pt x="3684" y="1516"/>
                        </a:cubicBezTo>
                        <a:lnTo>
                          <a:pt x="3690" y="1516"/>
                        </a:lnTo>
                        <a:cubicBezTo>
                          <a:pt x="3689" y="1516"/>
                          <a:pt x="3688" y="1516"/>
                          <a:pt x="3687" y="1516"/>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86"/>
                  <p:cNvSpPr/>
                  <p:nvPr/>
                </p:nvSpPr>
                <p:spPr>
                  <a:xfrm>
                    <a:off x="6175097" y="3786679"/>
                    <a:ext cx="78242" cy="462635"/>
                  </a:xfrm>
                  <a:custGeom>
                    <a:rect b="b" l="l" r="r" t="t"/>
                    <a:pathLst>
                      <a:path extrusionOk="0" h="18324" w="3099">
                        <a:moveTo>
                          <a:pt x="572" y="1"/>
                        </a:moveTo>
                        <a:cubicBezTo>
                          <a:pt x="379" y="1"/>
                          <a:pt x="251" y="20"/>
                          <a:pt x="238" y="22"/>
                        </a:cubicBezTo>
                        <a:cubicBezTo>
                          <a:pt x="1" y="72"/>
                          <a:pt x="38" y="415"/>
                          <a:pt x="266" y="415"/>
                        </a:cubicBezTo>
                        <a:cubicBezTo>
                          <a:pt x="276" y="415"/>
                          <a:pt x="286" y="414"/>
                          <a:pt x="296" y="413"/>
                        </a:cubicBezTo>
                        <a:cubicBezTo>
                          <a:pt x="299" y="413"/>
                          <a:pt x="407" y="397"/>
                          <a:pt x="574" y="397"/>
                        </a:cubicBezTo>
                        <a:cubicBezTo>
                          <a:pt x="887" y="397"/>
                          <a:pt x="1405" y="453"/>
                          <a:pt x="1809" y="772"/>
                        </a:cubicBezTo>
                        <a:cubicBezTo>
                          <a:pt x="2167" y="1058"/>
                          <a:pt x="2376" y="1508"/>
                          <a:pt x="2421" y="2101"/>
                        </a:cubicBezTo>
                        <a:cubicBezTo>
                          <a:pt x="2591" y="4278"/>
                          <a:pt x="2701" y="17984"/>
                          <a:pt x="2701" y="18121"/>
                        </a:cubicBezTo>
                        <a:cubicBezTo>
                          <a:pt x="2708" y="18232"/>
                          <a:pt x="2793" y="18317"/>
                          <a:pt x="2903" y="18317"/>
                        </a:cubicBezTo>
                        <a:lnTo>
                          <a:pt x="2903" y="18323"/>
                        </a:lnTo>
                        <a:cubicBezTo>
                          <a:pt x="3014" y="18317"/>
                          <a:pt x="3099" y="18232"/>
                          <a:pt x="3099" y="18121"/>
                        </a:cubicBezTo>
                        <a:cubicBezTo>
                          <a:pt x="3099" y="17978"/>
                          <a:pt x="2982" y="4265"/>
                          <a:pt x="2812" y="2075"/>
                        </a:cubicBezTo>
                        <a:cubicBezTo>
                          <a:pt x="2760" y="1358"/>
                          <a:pt x="2506" y="824"/>
                          <a:pt x="2050" y="465"/>
                        </a:cubicBezTo>
                        <a:cubicBezTo>
                          <a:pt x="1553" y="71"/>
                          <a:pt x="943" y="1"/>
                          <a:pt x="5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86"/>
                  <p:cNvSpPr/>
                  <p:nvPr/>
                </p:nvSpPr>
                <p:spPr>
                  <a:xfrm>
                    <a:off x="6213170" y="3937356"/>
                    <a:ext cx="36533" cy="80110"/>
                  </a:xfrm>
                  <a:custGeom>
                    <a:rect b="b" l="l" r="r" t="t"/>
                    <a:pathLst>
                      <a:path extrusionOk="0" h="3173" w="1447">
                        <a:moveTo>
                          <a:pt x="1165" y="1"/>
                        </a:moveTo>
                        <a:cubicBezTo>
                          <a:pt x="1121" y="1"/>
                          <a:pt x="1074" y="17"/>
                          <a:pt x="1030" y="57"/>
                        </a:cubicBezTo>
                        <a:cubicBezTo>
                          <a:pt x="998" y="89"/>
                          <a:pt x="125" y="930"/>
                          <a:pt x="7" y="2963"/>
                        </a:cubicBezTo>
                        <a:cubicBezTo>
                          <a:pt x="1" y="3074"/>
                          <a:pt x="85" y="3166"/>
                          <a:pt x="190" y="3172"/>
                        </a:cubicBezTo>
                        <a:lnTo>
                          <a:pt x="203" y="3172"/>
                        </a:lnTo>
                        <a:cubicBezTo>
                          <a:pt x="307" y="3172"/>
                          <a:pt x="392" y="3087"/>
                          <a:pt x="398" y="2983"/>
                        </a:cubicBezTo>
                        <a:cubicBezTo>
                          <a:pt x="509" y="1126"/>
                          <a:pt x="1291" y="356"/>
                          <a:pt x="1304" y="343"/>
                        </a:cubicBezTo>
                        <a:cubicBezTo>
                          <a:pt x="1446" y="202"/>
                          <a:pt x="1320" y="1"/>
                          <a:pt x="11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8" name="Google Shape;19918;p86"/>
                  <p:cNvSpPr/>
                  <p:nvPr/>
                </p:nvSpPr>
                <p:spPr>
                  <a:xfrm>
                    <a:off x="6196052" y="3860099"/>
                    <a:ext cx="50672" cy="64709"/>
                  </a:xfrm>
                  <a:custGeom>
                    <a:rect b="b" l="l" r="r" t="t"/>
                    <a:pathLst>
                      <a:path extrusionOk="0" h="2563" w="2007">
                        <a:moveTo>
                          <a:pt x="1733" y="0"/>
                        </a:moveTo>
                        <a:cubicBezTo>
                          <a:pt x="1725" y="0"/>
                          <a:pt x="1717" y="0"/>
                          <a:pt x="1708" y="1"/>
                        </a:cubicBezTo>
                        <a:cubicBezTo>
                          <a:pt x="1689" y="8"/>
                          <a:pt x="1" y="249"/>
                          <a:pt x="60" y="2374"/>
                        </a:cubicBezTo>
                        <a:cubicBezTo>
                          <a:pt x="66" y="2478"/>
                          <a:pt x="151" y="2563"/>
                          <a:pt x="255" y="2563"/>
                        </a:cubicBezTo>
                        <a:lnTo>
                          <a:pt x="262" y="2563"/>
                        </a:lnTo>
                        <a:cubicBezTo>
                          <a:pt x="372" y="2563"/>
                          <a:pt x="457" y="2471"/>
                          <a:pt x="451" y="2361"/>
                        </a:cubicBezTo>
                        <a:cubicBezTo>
                          <a:pt x="405" y="607"/>
                          <a:pt x="1695" y="405"/>
                          <a:pt x="1754" y="392"/>
                        </a:cubicBezTo>
                        <a:cubicBezTo>
                          <a:pt x="2006" y="361"/>
                          <a:pt x="1966" y="0"/>
                          <a:pt x="17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9" name="Google Shape;19919;p86"/>
                  <p:cNvSpPr/>
                  <p:nvPr/>
                </p:nvSpPr>
                <p:spPr>
                  <a:xfrm>
                    <a:off x="6216149" y="4067254"/>
                    <a:ext cx="37997" cy="81852"/>
                  </a:xfrm>
                  <a:custGeom>
                    <a:rect b="b" l="l" r="r" t="t"/>
                    <a:pathLst>
                      <a:path extrusionOk="0" h="3242" w="1505">
                        <a:moveTo>
                          <a:pt x="1212" y="1"/>
                        </a:moveTo>
                        <a:cubicBezTo>
                          <a:pt x="1170" y="1"/>
                          <a:pt x="1125" y="17"/>
                          <a:pt x="1082" y="54"/>
                        </a:cubicBezTo>
                        <a:cubicBezTo>
                          <a:pt x="1036" y="87"/>
                          <a:pt x="0" y="927"/>
                          <a:pt x="59" y="3046"/>
                        </a:cubicBezTo>
                        <a:cubicBezTo>
                          <a:pt x="59" y="3156"/>
                          <a:pt x="150" y="3241"/>
                          <a:pt x="254" y="3241"/>
                        </a:cubicBezTo>
                        <a:lnTo>
                          <a:pt x="261" y="3241"/>
                        </a:lnTo>
                        <a:cubicBezTo>
                          <a:pt x="372" y="3235"/>
                          <a:pt x="456" y="3143"/>
                          <a:pt x="450" y="3033"/>
                        </a:cubicBezTo>
                        <a:cubicBezTo>
                          <a:pt x="398" y="1142"/>
                          <a:pt x="1310" y="380"/>
                          <a:pt x="1323" y="367"/>
                        </a:cubicBezTo>
                        <a:cubicBezTo>
                          <a:pt x="1504" y="237"/>
                          <a:pt x="1377" y="1"/>
                          <a:pt x="1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0" name="Google Shape;19920;p86"/>
                  <p:cNvSpPr/>
                  <p:nvPr/>
                </p:nvSpPr>
                <p:spPr>
                  <a:xfrm>
                    <a:off x="6240816" y="3893097"/>
                    <a:ext cx="32620" cy="64305"/>
                  </a:xfrm>
                  <a:custGeom>
                    <a:rect b="b" l="l" r="r" t="t"/>
                    <a:pathLst>
                      <a:path extrusionOk="0" h="2547" w="1292">
                        <a:moveTo>
                          <a:pt x="222" y="1"/>
                        </a:moveTo>
                        <a:cubicBezTo>
                          <a:pt x="151" y="1"/>
                          <a:pt x="85" y="40"/>
                          <a:pt x="53" y="109"/>
                        </a:cubicBezTo>
                        <a:cubicBezTo>
                          <a:pt x="1" y="206"/>
                          <a:pt x="40" y="324"/>
                          <a:pt x="138" y="376"/>
                        </a:cubicBezTo>
                        <a:cubicBezTo>
                          <a:pt x="144" y="376"/>
                          <a:pt x="841" y="760"/>
                          <a:pt x="894" y="2357"/>
                        </a:cubicBezTo>
                        <a:cubicBezTo>
                          <a:pt x="900" y="2461"/>
                          <a:pt x="985" y="2546"/>
                          <a:pt x="1089" y="2546"/>
                        </a:cubicBezTo>
                        <a:lnTo>
                          <a:pt x="1096" y="2546"/>
                        </a:lnTo>
                        <a:cubicBezTo>
                          <a:pt x="1206" y="2540"/>
                          <a:pt x="1291" y="2448"/>
                          <a:pt x="1291" y="2344"/>
                        </a:cubicBezTo>
                        <a:cubicBezTo>
                          <a:pt x="1226" y="487"/>
                          <a:pt x="346" y="37"/>
                          <a:pt x="314" y="24"/>
                        </a:cubicBezTo>
                        <a:cubicBezTo>
                          <a:pt x="284" y="8"/>
                          <a:pt x="253" y="1"/>
                          <a:pt x="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1" name="Google Shape;19921;p86"/>
                  <p:cNvSpPr/>
                  <p:nvPr/>
                </p:nvSpPr>
                <p:spPr>
                  <a:xfrm>
                    <a:off x="6354531" y="3754539"/>
                    <a:ext cx="29413" cy="66931"/>
                  </a:xfrm>
                  <a:custGeom>
                    <a:rect b="b" l="l" r="r" t="t"/>
                    <a:pathLst>
                      <a:path extrusionOk="0" h="2651" w="1165">
                        <a:moveTo>
                          <a:pt x="898" y="0"/>
                        </a:moveTo>
                        <a:cubicBezTo>
                          <a:pt x="839" y="0"/>
                          <a:pt x="779" y="28"/>
                          <a:pt x="737" y="96"/>
                        </a:cubicBezTo>
                        <a:cubicBezTo>
                          <a:pt x="704" y="148"/>
                          <a:pt x="0" y="1308"/>
                          <a:pt x="365" y="2507"/>
                        </a:cubicBezTo>
                        <a:cubicBezTo>
                          <a:pt x="391" y="2592"/>
                          <a:pt x="463" y="2651"/>
                          <a:pt x="554" y="2651"/>
                        </a:cubicBezTo>
                        <a:cubicBezTo>
                          <a:pt x="574" y="2651"/>
                          <a:pt x="593" y="2651"/>
                          <a:pt x="606" y="2644"/>
                        </a:cubicBezTo>
                        <a:cubicBezTo>
                          <a:pt x="711" y="2612"/>
                          <a:pt x="769" y="2501"/>
                          <a:pt x="743" y="2397"/>
                        </a:cubicBezTo>
                        <a:cubicBezTo>
                          <a:pt x="430" y="1360"/>
                          <a:pt x="1063" y="317"/>
                          <a:pt x="1069" y="304"/>
                        </a:cubicBezTo>
                        <a:cubicBezTo>
                          <a:pt x="1164" y="146"/>
                          <a:pt x="1033" y="0"/>
                          <a:pt x="8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86"/>
                  <p:cNvSpPr/>
                  <p:nvPr/>
                </p:nvSpPr>
                <p:spPr>
                  <a:xfrm>
                    <a:off x="6349759" y="3672914"/>
                    <a:ext cx="35725" cy="39462"/>
                  </a:xfrm>
                  <a:custGeom>
                    <a:rect b="b" l="l" r="r" t="t"/>
                    <a:pathLst>
                      <a:path extrusionOk="0" h="1563" w="1415">
                        <a:moveTo>
                          <a:pt x="246" y="0"/>
                        </a:moveTo>
                        <a:cubicBezTo>
                          <a:pt x="207" y="0"/>
                          <a:pt x="182" y="4"/>
                          <a:pt x="176" y="5"/>
                        </a:cubicBezTo>
                        <a:cubicBezTo>
                          <a:pt x="72" y="18"/>
                          <a:pt x="0" y="116"/>
                          <a:pt x="13" y="220"/>
                        </a:cubicBezTo>
                        <a:cubicBezTo>
                          <a:pt x="32" y="326"/>
                          <a:pt x="117" y="396"/>
                          <a:pt x="221" y="396"/>
                        </a:cubicBezTo>
                        <a:cubicBezTo>
                          <a:pt x="226" y="396"/>
                          <a:pt x="230" y="396"/>
                          <a:pt x="235" y="396"/>
                        </a:cubicBezTo>
                        <a:cubicBezTo>
                          <a:pt x="237" y="395"/>
                          <a:pt x="245" y="394"/>
                          <a:pt x="258" y="394"/>
                        </a:cubicBezTo>
                        <a:cubicBezTo>
                          <a:pt x="365" y="394"/>
                          <a:pt x="795" y="467"/>
                          <a:pt x="1004" y="1406"/>
                        </a:cubicBezTo>
                        <a:cubicBezTo>
                          <a:pt x="1024" y="1497"/>
                          <a:pt x="1102" y="1556"/>
                          <a:pt x="1193" y="1556"/>
                        </a:cubicBezTo>
                        <a:lnTo>
                          <a:pt x="1193" y="1563"/>
                        </a:lnTo>
                        <a:cubicBezTo>
                          <a:pt x="1323" y="1563"/>
                          <a:pt x="1415" y="1445"/>
                          <a:pt x="1389" y="1321"/>
                        </a:cubicBezTo>
                        <a:cubicBezTo>
                          <a:pt x="1118" y="106"/>
                          <a:pt x="463" y="0"/>
                          <a:pt x="2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86"/>
                  <p:cNvSpPr/>
                  <p:nvPr/>
                </p:nvSpPr>
                <p:spPr>
                  <a:xfrm>
                    <a:off x="6311585" y="3609138"/>
                    <a:ext cx="26510" cy="46481"/>
                  </a:xfrm>
                  <a:custGeom>
                    <a:rect b="b" l="l" r="r" t="t"/>
                    <a:pathLst>
                      <a:path extrusionOk="0" h="1841" w="1050">
                        <a:moveTo>
                          <a:pt x="833" y="1"/>
                        </a:moveTo>
                        <a:cubicBezTo>
                          <a:pt x="825" y="1"/>
                          <a:pt x="817" y="1"/>
                          <a:pt x="808" y="2"/>
                        </a:cubicBezTo>
                        <a:cubicBezTo>
                          <a:pt x="548" y="48"/>
                          <a:pt x="320" y="211"/>
                          <a:pt x="183" y="439"/>
                        </a:cubicBezTo>
                        <a:cubicBezTo>
                          <a:pt x="0" y="758"/>
                          <a:pt x="20" y="1188"/>
                          <a:pt x="235" y="1716"/>
                        </a:cubicBezTo>
                        <a:cubicBezTo>
                          <a:pt x="267" y="1788"/>
                          <a:pt x="339" y="1840"/>
                          <a:pt x="417" y="1840"/>
                        </a:cubicBezTo>
                        <a:cubicBezTo>
                          <a:pt x="443" y="1840"/>
                          <a:pt x="469" y="1834"/>
                          <a:pt x="496" y="1820"/>
                        </a:cubicBezTo>
                        <a:cubicBezTo>
                          <a:pt x="593" y="1781"/>
                          <a:pt x="645" y="1664"/>
                          <a:pt x="606" y="1566"/>
                        </a:cubicBezTo>
                        <a:cubicBezTo>
                          <a:pt x="437" y="1162"/>
                          <a:pt x="411" y="836"/>
                          <a:pt x="528" y="634"/>
                        </a:cubicBezTo>
                        <a:cubicBezTo>
                          <a:pt x="600" y="504"/>
                          <a:pt x="724" y="419"/>
                          <a:pt x="867" y="387"/>
                        </a:cubicBezTo>
                        <a:cubicBezTo>
                          <a:pt x="978" y="374"/>
                          <a:pt x="1050" y="269"/>
                          <a:pt x="1030" y="165"/>
                        </a:cubicBezTo>
                        <a:cubicBezTo>
                          <a:pt x="1018" y="69"/>
                          <a:pt x="929" y="1"/>
                          <a:pt x="8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86"/>
                  <p:cNvSpPr/>
                  <p:nvPr/>
                </p:nvSpPr>
                <p:spPr>
                  <a:xfrm>
                    <a:off x="6310095" y="3539077"/>
                    <a:ext cx="43956" cy="39361"/>
                  </a:xfrm>
                  <a:custGeom>
                    <a:rect b="b" l="l" r="r" t="t"/>
                    <a:pathLst>
                      <a:path extrusionOk="0" h="1559" w="1741">
                        <a:moveTo>
                          <a:pt x="351" y="1"/>
                        </a:moveTo>
                        <a:cubicBezTo>
                          <a:pt x="247" y="1"/>
                          <a:pt x="180" y="17"/>
                          <a:pt x="170" y="20"/>
                        </a:cubicBezTo>
                        <a:cubicBezTo>
                          <a:pt x="66" y="46"/>
                          <a:pt x="1" y="151"/>
                          <a:pt x="27" y="255"/>
                        </a:cubicBezTo>
                        <a:cubicBezTo>
                          <a:pt x="49" y="344"/>
                          <a:pt x="128" y="404"/>
                          <a:pt x="215" y="404"/>
                        </a:cubicBezTo>
                        <a:cubicBezTo>
                          <a:pt x="230" y="404"/>
                          <a:pt x="246" y="402"/>
                          <a:pt x="261" y="398"/>
                        </a:cubicBezTo>
                        <a:cubicBezTo>
                          <a:pt x="266" y="398"/>
                          <a:pt x="292" y="394"/>
                          <a:pt x="334" y="394"/>
                        </a:cubicBezTo>
                        <a:cubicBezTo>
                          <a:pt x="521" y="394"/>
                          <a:pt x="1017" y="480"/>
                          <a:pt x="1330" y="1421"/>
                        </a:cubicBezTo>
                        <a:cubicBezTo>
                          <a:pt x="1356" y="1500"/>
                          <a:pt x="1434" y="1552"/>
                          <a:pt x="1519" y="1558"/>
                        </a:cubicBezTo>
                        <a:cubicBezTo>
                          <a:pt x="1539" y="1558"/>
                          <a:pt x="1565" y="1552"/>
                          <a:pt x="1584" y="1545"/>
                        </a:cubicBezTo>
                        <a:cubicBezTo>
                          <a:pt x="1682" y="1513"/>
                          <a:pt x="1741" y="1395"/>
                          <a:pt x="1708" y="1298"/>
                        </a:cubicBezTo>
                        <a:cubicBezTo>
                          <a:pt x="1325" y="153"/>
                          <a:pt x="668" y="1"/>
                          <a:pt x="3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5" name="Google Shape;19925;p86"/>
                  <p:cNvSpPr/>
                  <p:nvPr/>
                </p:nvSpPr>
                <p:spPr>
                  <a:xfrm>
                    <a:off x="6246092" y="4163548"/>
                    <a:ext cx="34236" cy="58448"/>
                  </a:xfrm>
                  <a:custGeom>
                    <a:rect b="b" l="l" r="r" t="t"/>
                    <a:pathLst>
                      <a:path extrusionOk="0" h="2315" w="1356">
                        <a:moveTo>
                          <a:pt x="189" y="1"/>
                        </a:moveTo>
                        <a:cubicBezTo>
                          <a:pt x="85" y="1"/>
                          <a:pt x="0" y="92"/>
                          <a:pt x="7" y="203"/>
                        </a:cubicBezTo>
                        <a:cubicBezTo>
                          <a:pt x="13" y="307"/>
                          <a:pt x="98" y="392"/>
                          <a:pt x="202" y="392"/>
                        </a:cubicBezTo>
                        <a:lnTo>
                          <a:pt x="209" y="392"/>
                        </a:lnTo>
                        <a:cubicBezTo>
                          <a:pt x="352" y="398"/>
                          <a:pt x="483" y="463"/>
                          <a:pt x="580" y="568"/>
                        </a:cubicBezTo>
                        <a:cubicBezTo>
                          <a:pt x="763" y="757"/>
                          <a:pt x="965" y="1174"/>
                          <a:pt x="913" y="2106"/>
                        </a:cubicBezTo>
                        <a:cubicBezTo>
                          <a:pt x="906" y="2217"/>
                          <a:pt x="991" y="2308"/>
                          <a:pt x="1095" y="2314"/>
                        </a:cubicBezTo>
                        <a:lnTo>
                          <a:pt x="1108" y="2314"/>
                        </a:lnTo>
                        <a:cubicBezTo>
                          <a:pt x="1213" y="2314"/>
                          <a:pt x="1297" y="2230"/>
                          <a:pt x="1304" y="2125"/>
                        </a:cubicBezTo>
                        <a:cubicBezTo>
                          <a:pt x="1356" y="1259"/>
                          <a:pt x="1199" y="633"/>
                          <a:pt x="848" y="281"/>
                        </a:cubicBezTo>
                        <a:cubicBezTo>
                          <a:pt x="678" y="98"/>
                          <a:pt x="437" y="1"/>
                          <a:pt x="18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6" name="Google Shape;19926;p86"/>
                  <p:cNvSpPr/>
                  <p:nvPr/>
                </p:nvSpPr>
                <p:spPr>
                  <a:xfrm>
                    <a:off x="6239175" y="4015497"/>
                    <a:ext cx="34261" cy="59231"/>
                  </a:xfrm>
                  <a:custGeom>
                    <a:rect b="b" l="l" r="r" t="t"/>
                    <a:pathLst>
                      <a:path extrusionOk="0" h="2346" w="1357">
                        <a:moveTo>
                          <a:pt x="283" y="1"/>
                        </a:moveTo>
                        <a:cubicBezTo>
                          <a:pt x="102" y="1"/>
                          <a:pt x="0" y="271"/>
                          <a:pt x="196" y="377"/>
                        </a:cubicBezTo>
                        <a:cubicBezTo>
                          <a:pt x="229" y="390"/>
                          <a:pt x="906" y="774"/>
                          <a:pt x="959" y="2156"/>
                        </a:cubicBezTo>
                        <a:cubicBezTo>
                          <a:pt x="965" y="2260"/>
                          <a:pt x="1050" y="2345"/>
                          <a:pt x="1154" y="2345"/>
                        </a:cubicBezTo>
                        <a:lnTo>
                          <a:pt x="1161" y="2345"/>
                        </a:lnTo>
                        <a:cubicBezTo>
                          <a:pt x="1271" y="2339"/>
                          <a:pt x="1356" y="2247"/>
                          <a:pt x="1356" y="2137"/>
                        </a:cubicBezTo>
                        <a:cubicBezTo>
                          <a:pt x="1291" y="514"/>
                          <a:pt x="418" y="44"/>
                          <a:pt x="379" y="25"/>
                        </a:cubicBezTo>
                        <a:cubicBezTo>
                          <a:pt x="345" y="8"/>
                          <a:pt x="313" y="1"/>
                          <a:pt x="2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27" name="Google Shape;19927;p86"/>
                <p:cNvSpPr/>
                <p:nvPr/>
              </p:nvSpPr>
              <p:spPr>
                <a:xfrm>
                  <a:off x="6020481" y="3084268"/>
                  <a:ext cx="321880" cy="160978"/>
                </a:xfrm>
                <a:custGeom>
                  <a:rect b="b" l="l" r="r" t="t"/>
                  <a:pathLst>
                    <a:path extrusionOk="0" h="6376" w="12749">
                      <a:moveTo>
                        <a:pt x="5795" y="0"/>
                      </a:moveTo>
                      <a:cubicBezTo>
                        <a:pt x="5039" y="0"/>
                        <a:pt x="4543" y="404"/>
                        <a:pt x="4309" y="939"/>
                      </a:cubicBezTo>
                      <a:cubicBezTo>
                        <a:pt x="4056" y="756"/>
                        <a:pt x="3755" y="658"/>
                        <a:pt x="3446" y="658"/>
                      </a:cubicBezTo>
                      <a:cubicBezTo>
                        <a:pt x="3436" y="658"/>
                        <a:pt x="3426" y="658"/>
                        <a:pt x="3416" y="658"/>
                      </a:cubicBezTo>
                      <a:cubicBezTo>
                        <a:pt x="2243" y="658"/>
                        <a:pt x="1760" y="1727"/>
                        <a:pt x="1969" y="2607"/>
                      </a:cubicBezTo>
                      <a:cubicBezTo>
                        <a:pt x="1806" y="2627"/>
                        <a:pt x="1650" y="2672"/>
                        <a:pt x="1513" y="2757"/>
                      </a:cubicBezTo>
                      <a:cubicBezTo>
                        <a:pt x="1461" y="2783"/>
                        <a:pt x="1415" y="2816"/>
                        <a:pt x="1376" y="2848"/>
                      </a:cubicBezTo>
                      <a:cubicBezTo>
                        <a:pt x="1" y="3467"/>
                        <a:pt x="235" y="5944"/>
                        <a:pt x="2054" y="5944"/>
                      </a:cubicBezTo>
                      <a:cubicBezTo>
                        <a:pt x="2065" y="5944"/>
                        <a:pt x="2075" y="5944"/>
                        <a:pt x="2086" y="5944"/>
                      </a:cubicBezTo>
                      <a:cubicBezTo>
                        <a:pt x="2401" y="5944"/>
                        <a:pt x="2708" y="5853"/>
                        <a:pt x="2966" y="5677"/>
                      </a:cubicBezTo>
                      <a:cubicBezTo>
                        <a:pt x="3255" y="6078"/>
                        <a:pt x="3718" y="6317"/>
                        <a:pt x="4206" y="6317"/>
                      </a:cubicBezTo>
                      <a:cubicBezTo>
                        <a:pt x="4225" y="6317"/>
                        <a:pt x="4244" y="6316"/>
                        <a:pt x="4263" y="6316"/>
                      </a:cubicBezTo>
                      <a:cubicBezTo>
                        <a:pt x="4824" y="6316"/>
                        <a:pt x="5254" y="6114"/>
                        <a:pt x="5554" y="5801"/>
                      </a:cubicBezTo>
                      <a:cubicBezTo>
                        <a:pt x="5841" y="6069"/>
                        <a:pt x="6221" y="6212"/>
                        <a:pt x="6616" y="6212"/>
                      </a:cubicBezTo>
                      <a:cubicBezTo>
                        <a:pt x="6624" y="6212"/>
                        <a:pt x="6633" y="6212"/>
                        <a:pt x="6642" y="6211"/>
                      </a:cubicBezTo>
                      <a:cubicBezTo>
                        <a:pt x="6654" y="6212"/>
                        <a:pt x="6665" y="6212"/>
                        <a:pt x="6677" y="6212"/>
                      </a:cubicBezTo>
                      <a:cubicBezTo>
                        <a:pt x="7011" y="6212"/>
                        <a:pt x="7343" y="6121"/>
                        <a:pt x="7626" y="5951"/>
                      </a:cubicBezTo>
                      <a:cubicBezTo>
                        <a:pt x="7822" y="6107"/>
                        <a:pt x="8043" y="6231"/>
                        <a:pt x="8291" y="6303"/>
                      </a:cubicBezTo>
                      <a:lnTo>
                        <a:pt x="8324" y="6309"/>
                      </a:lnTo>
                      <a:cubicBezTo>
                        <a:pt x="8480" y="6353"/>
                        <a:pt x="8642" y="6375"/>
                        <a:pt x="8803" y="6375"/>
                      </a:cubicBezTo>
                      <a:cubicBezTo>
                        <a:pt x="9116" y="6375"/>
                        <a:pt x="9427" y="6293"/>
                        <a:pt x="9699" y="6133"/>
                      </a:cubicBezTo>
                      <a:lnTo>
                        <a:pt x="10064" y="5853"/>
                      </a:lnTo>
                      <a:cubicBezTo>
                        <a:pt x="10207" y="5703"/>
                        <a:pt x="10331" y="5534"/>
                        <a:pt x="10416" y="5345"/>
                      </a:cubicBezTo>
                      <a:cubicBezTo>
                        <a:pt x="10596" y="5463"/>
                        <a:pt x="10812" y="5527"/>
                        <a:pt x="11030" y="5527"/>
                      </a:cubicBezTo>
                      <a:cubicBezTo>
                        <a:pt x="11040" y="5527"/>
                        <a:pt x="11051" y="5527"/>
                        <a:pt x="11061" y="5527"/>
                      </a:cubicBezTo>
                      <a:cubicBezTo>
                        <a:pt x="12612" y="5527"/>
                        <a:pt x="12749" y="3552"/>
                        <a:pt x="11478" y="3194"/>
                      </a:cubicBezTo>
                      <a:cubicBezTo>
                        <a:pt x="11543" y="2490"/>
                        <a:pt x="11120" y="1740"/>
                        <a:pt x="10214" y="1740"/>
                      </a:cubicBezTo>
                      <a:cubicBezTo>
                        <a:pt x="10044" y="1740"/>
                        <a:pt x="9875" y="1773"/>
                        <a:pt x="9712" y="1832"/>
                      </a:cubicBezTo>
                      <a:cubicBezTo>
                        <a:pt x="9679" y="971"/>
                        <a:pt x="8969" y="287"/>
                        <a:pt x="8109" y="280"/>
                      </a:cubicBezTo>
                      <a:cubicBezTo>
                        <a:pt x="7744" y="280"/>
                        <a:pt x="7392" y="404"/>
                        <a:pt x="7111" y="639"/>
                      </a:cubicBezTo>
                      <a:cubicBezTo>
                        <a:pt x="6838" y="261"/>
                        <a:pt x="6401" y="0"/>
                        <a:pt x="5795" y="0"/>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9928" name="Google Shape;19928;p86"/>
          <p:cNvGrpSpPr/>
          <p:nvPr/>
        </p:nvGrpSpPr>
        <p:grpSpPr>
          <a:xfrm>
            <a:off x="6794039" y="1544979"/>
            <a:ext cx="556884" cy="1305801"/>
            <a:chOff x="6794039" y="1544979"/>
            <a:chExt cx="556884" cy="1305801"/>
          </a:xfrm>
        </p:grpSpPr>
        <p:sp>
          <p:nvSpPr>
            <p:cNvPr id="19929" name="Google Shape;19929;p86"/>
            <p:cNvSpPr/>
            <p:nvPr/>
          </p:nvSpPr>
          <p:spPr>
            <a:xfrm>
              <a:off x="6843751" y="2801244"/>
              <a:ext cx="457459" cy="49536"/>
            </a:xfrm>
            <a:custGeom>
              <a:rect b="b" l="l" r="r" t="t"/>
              <a:pathLst>
                <a:path extrusionOk="0" h="1962" w="18119">
                  <a:moveTo>
                    <a:pt x="9059" y="0"/>
                  </a:moveTo>
                  <a:cubicBezTo>
                    <a:pt x="4061" y="0"/>
                    <a:pt x="0" y="437"/>
                    <a:pt x="0" y="978"/>
                  </a:cubicBezTo>
                  <a:cubicBezTo>
                    <a:pt x="0" y="1519"/>
                    <a:pt x="4061" y="1962"/>
                    <a:pt x="9059" y="1962"/>
                  </a:cubicBezTo>
                  <a:cubicBezTo>
                    <a:pt x="14065" y="1962"/>
                    <a:pt x="18119" y="1519"/>
                    <a:pt x="18119" y="978"/>
                  </a:cubicBezTo>
                  <a:cubicBezTo>
                    <a:pt x="18119" y="437"/>
                    <a:pt x="14065" y="0"/>
                    <a:pt x="9059"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30" name="Google Shape;19930;p86"/>
            <p:cNvGrpSpPr/>
            <p:nvPr/>
          </p:nvGrpSpPr>
          <p:grpSpPr>
            <a:xfrm>
              <a:off x="6794039" y="1544979"/>
              <a:ext cx="556884" cy="1272726"/>
              <a:chOff x="6794039" y="1544979"/>
              <a:chExt cx="556884" cy="1272726"/>
            </a:xfrm>
          </p:grpSpPr>
          <p:sp>
            <p:nvSpPr>
              <p:cNvPr id="19931" name="Google Shape;19931;p86"/>
              <p:cNvSpPr/>
              <p:nvPr/>
            </p:nvSpPr>
            <p:spPr>
              <a:xfrm>
                <a:off x="6887026" y="1671923"/>
                <a:ext cx="366796" cy="342129"/>
              </a:xfrm>
              <a:custGeom>
                <a:rect b="b" l="l" r="r" t="t"/>
                <a:pathLst>
                  <a:path extrusionOk="0" h="13551" w="14528">
                    <a:moveTo>
                      <a:pt x="2158" y="0"/>
                    </a:moveTo>
                    <a:cubicBezTo>
                      <a:pt x="965" y="0"/>
                      <a:pt x="0" y="965"/>
                      <a:pt x="0" y="2158"/>
                    </a:cubicBezTo>
                    <a:lnTo>
                      <a:pt x="0" y="11399"/>
                    </a:lnTo>
                    <a:cubicBezTo>
                      <a:pt x="0" y="12592"/>
                      <a:pt x="965" y="13550"/>
                      <a:pt x="2158" y="13550"/>
                    </a:cubicBezTo>
                    <a:lnTo>
                      <a:pt x="12377" y="13550"/>
                    </a:lnTo>
                    <a:cubicBezTo>
                      <a:pt x="13570" y="13550"/>
                      <a:pt x="14528" y="12592"/>
                      <a:pt x="14528" y="11399"/>
                    </a:cubicBezTo>
                    <a:lnTo>
                      <a:pt x="14528" y="2158"/>
                    </a:lnTo>
                    <a:cubicBezTo>
                      <a:pt x="14528" y="965"/>
                      <a:pt x="13570" y="0"/>
                      <a:pt x="1237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32" name="Google Shape;19932;p86"/>
              <p:cNvGrpSpPr/>
              <p:nvPr/>
            </p:nvGrpSpPr>
            <p:grpSpPr>
              <a:xfrm>
                <a:off x="6794039" y="1545206"/>
                <a:ext cx="556884" cy="1272499"/>
                <a:chOff x="6794039" y="1545206"/>
                <a:chExt cx="556884" cy="1272499"/>
              </a:xfrm>
            </p:grpSpPr>
            <p:sp>
              <p:nvSpPr>
                <p:cNvPr id="19933" name="Google Shape;19933;p86"/>
                <p:cNvSpPr/>
                <p:nvPr/>
              </p:nvSpPr>
              <p:spPr>
                <a:xfrm>
                  <a:off x="6794039" y="1545206"/>
                  <a:ext cx="556884" cy="1272499"/>
                </a:xfrm>
                <a:custGeom>
                  <a:rect b="b" l="l" r="r" t="t"/>
                  <a:pathLst>
                    <a:path extrusionOk="0" h="50401" w="22057">
                      <a:moveTo>
                        <a:pt x="11028" y="1"/>
                      </a:moveTo>
                      <a:cubicBezTo>
                        <a:pt x="7053" y="1"/>
                        <a:pt x="3833" y="3220"/>
                        <a:pt x="3833" y="7196"/>
                      </a:cubicBezTo>
                      <a:lnTo>
                        <a:pt x="3833" y="7203"/>
                      </a:lnTo>
                      <a:cubicBezTo>
                        <a:pt x="3807" y="7203"/>
                        <a:pt x="3787" y="7196"/>
                        <a:pt x="3768" y="7196"/>
                      </a:cubicBezTo>
                      <a:cubicBezTo>
                        <a:pt x="3764" y="7196"/>
                        <a:pt x="3761" y="7196"/>
                        <a:pt x="3757" y="7196"/>
                      </a:cubicBezTo>
                      <a:cubicBezTo>
                        <a:pt x="3091" y="7196"/>
                        <a:pt x="2589" y="7806"/>
                        <a:pt x="2712" y="8461"/>
                      </a:cubicBezTo>
                      <a:cubicBezTo>
                        <a:pt x="2814" y="8976"/>
                        <a:pt x="3263" y="9319"/>
                        <a:pt x="3751" y="9319"/>
                      </a:cubicBezTo>
                      <a:cubicBezTo>
                        <a:pt x="3886" y="9319"/>
                        <a:pt x="4024" y="9293"/>
                        <a:pt x="4159" y="9236"/>
                      </a:cubicBezTo>
                      <a:cubicBezTo>
                        <a:pt x="4922" y="11537"/>
                        <a:pt x="6896" y="13362"/>
                        <a:pt x="9073" y="14079"/>
                      </a:cubicBezTo>
                      <a:lnTo>
                        <a:pt x="9073" y="16125"/>
                      </a:lnTo>
                      <a:lnTo>
                        <a:pt x="6864" y="16125"/>
                      </a:lnTo>
                      <a:cubicBezTo>
                        <a:pt x="6864" y="16125"/>
                        <a:pt x="6857" y="16171"/>
                        <a:pt x="6838" y="16177"/>
                      </a:cubicBezTo>
                      <a:cubicBezTo>
                        <a:pt x="6258" y="16177"/>
                        <a:pt x="5743" y="16555"/>
                        <a:pt x="5560" y="17109"/>
                      </a:cubicBezTo>
                      <a:lnTo>
                        <a:pt x="229" y="32862"/>
                      </a:lnTo>
                      <a:cubicBezTo>
                        <a:pt x="1" y="33553"/>
                        <a:pt x="372" y="34309"/>
                        <a:pt x="1070" y="34544"/>
                      </a:cubicBezTo>
                      <a:cubicBezTo>
                        <a:pt x="1209" y="34589"/>
                        <a:pt x="1350" y="34611"/>
                        <a:pt x="1488" y="34611"/>
                      </a:cubicBezTo>
                      <a:cubicBezTo>
                        <a:pt x="2045" y="34611"/>
                        <a:pt x="2563" y="34261"/>
                        <a:pt x="2751" y="33703"/>
                      </a:cubicBezTo>
                      <a:lnTo>
                        <a:pt x="2927" y="33188"/>
                      </a:lnTo>
                      <a:lnTo>
                        <a:pt x="3507" y="33436"/>
                      </a:lnTo>
                      <a:cubicBezTo>
                        <a:pt x="3507" y="33436"/>
                        <a:pt x="4009" y="32419"/>
                        <a:pt x="3468" y="31578"/>
                      </a:cubicBezTo>
                      <a:lnTo>
                        <a:pt x="6733" y="21919"/>
                      </a:lnTo>
                      <a:lnTo>
                        <a:pt x="6733" y="21919"/>
                      </a:lnTo>
                      <a:cubicBezTo>
                        <a:pt x="6733" y="27707"/>
                        <a:pt x="5951" y="29173"/>
                        <a:pt x="5951" y="32367"/>
                      </a:cubicBezTo>
                      <a:cubicBezTo>
                        <a:pt x="5951" y="35560"/>
                        <a:pt x="7861" y="48498"/>
                        <a:pt x="7861" y="48498"/>
                      </a:cubicBezTo>
                      <a:lnTo>
                        <a:pt x="5554" y="50401"/>
                      </a:lnTo>
                      <a:lnTo>
                        <a:pt x="10012" y="50401"/>
                      </a:lnTo>
                      <a:lnTo>
                        <a:pt x="10761" y="31630"/>
                      </a:lnTo>
                      <a:lnTo>
                        <a:pt x="11139" y="31630"/>
                      </a:lnTo>
                      <a:lnTo>
                        <a:pt x="11889" y="50401"/>
                      </a:lnTo>
                      <a:lnTo>
                        <a:pt x="16353" y="50401"/>
                      </a:lnTo>
                      <a:lnTo>
                        <a:pt x="14046" y="48498"/>
                      </a:lnTo>
                      <a:cubicBezTo>
                        <a:pt x="14046" y="48498"/>
                        <a:pt x="15949" y="34172"/>
                        <a:pt x="15949" y="31591"/>
                      </a:cubicBezTo>
                      <a:cubicBezTo>
                        <a:pt x="15949" y="29004"/>
                        <a:pt x="15291" y="27681"/>
                        <a:pt x="15291" y="21821"/>
                      </a:cubicBezTo>
                      <a:lnTo>
                        <a:pt x="15291" y="21821"/>
                      </a:lnTo>
                      <a:lnTo>
                        <a:pt x="18595" y="31578"/>
                      </a:lnTo>
                      <a:cubicBezTo>
                        <a:pt x="18048" y="32412"/>
                        <a:pt x="18556" y="33423"/>
                        <a:pt x="18556" y="33423"/>
                      </a:cubicBezTo>
                      <a:lnTo>
                        <a:pt x="19136" y="33181"/>
                      </a:lnTo>
                      <a:lnTo>
                        <a:pt x="19312" y="33703"/>
                      </a:lnTo>
                      <a:cubicBezTo>
                        <a:pt x="19495" y="34261"/>
                        <a:pt x="20012" y="34611"/>
                        <a:pt x="20569" y="34611"/>
                      </a:cubicBezTo>
                      <a:cubicBezTo>
                        <a:pt x="20707" y="34611"/>
                        <a:pt x="20848" y="34589"/>
                        <a:pt x="20987" y="34544"/>
                      </a:cubicBezTo>
                      <a:cubicBezTo>
                        <a:pt x="21685" y="34316"/>
                        <a:pt x="22056" y="33566"/>
                        <a:pt x="21828" y="32869"/>
                      </a:cubicBezTo>
                      <a:lnTo>
                        <a:pt x="16497" y="17122"/>
                      </a:lnTo>
                      <a:cubicBezTo>
                        <a:pt x="16334" y="16607"/>
                        <a:pt x="15878" y="16236"/>
                        <a:pt x="15337" y="16184"/>
                      </a:cubicBezTo>
                      <a:cubicBezTo>
                        <a:pt x="15317" y="16171"/>
                        <a:pt x="15304" y="16125"/>
                        <a:pt x="15304" y="16125"/>
                      </a:cubicBezTo>
                      <a:lnTo>
                        <a:pt x="12827" y="16125"/>
                      </a:lnTo>
                      <a:lnTo>
                        <a:pt x="12827" y="14124"/>
                      </a:lnTo>
                      <a:cubicBezTo>
                        <a:pt x="15050" y="13453"/>
                        <a:pt x="17096" y="11615"/>
                        <a:pt x="17885" y="9275"/>
                      </a:cubicBezTo>
                      <a:cubicBezTo>
                        <a:pt x="17970" y="9301"/>
                        <a:pt x="18054" y="9308"/>
                        <a:pt x="18139" y="9308"/>
                      </a:cubicBezTo>
                      <a:cubicBezTo>
                        <a:pt x="18143" y="9308"/>
                        <a:pt x="18147" y="9308"/>
                        <a:pt x="18151" y="9308"/>
                      </a:cubicBezTo>
                      <a:cubicBezTo>
                        <a:pt x="18713" y="9308"/>
                        <a:pt x="19169" y="8861"/>
                        <a:pt x="19195" y="8304"/>
                      </a:cubicBezTo>
                      <a:cubicBezTo>
                        <a:pt x="19215" y="7744"/>
                        <a:pt x="18791" y="7255"/>
                        <a:pt x="18230" y="7209"/>
                      </a:cubicBezTo>
                      <a:lnTo>
                        <a:pt x="18230" y="7196"/>
                      </a:lnTo>
                      <a:cubicBezTo>
                        <a:pt x="18230" y="3220"/>
                        <a:pt x="15011" y="1"/>
                        <a:pt x="1102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34" name="Google Shape;19934;p86"/>
                <p:cNvGrpSpPr/>
                <p:nvPr/>
              </p:nvGrpSpPr>
              <p:grpSpPr>
                <a:xfrm>
                  <a:off x="6812697" y="1636703"/>
                  <a:ext cx="515453" cy="1170626"/>
                  <a:chOff x="6812697" y="1636703"/>
                  <a:chExt cx="515453" cy="1170626"/>
                </a:xfrm>
              </p:grpSpPr>
              <p:sp>
                <p:nvSpPr>
                  <p:cNvPr id="19935" name="Google Shape;19935;p86"/>
                  <p:cNvSpPr/>
                  <p:nvPr/>
                </p:nvSpPr>
                <p:spPr>
                  <a:xfrm>
                    <a:off x="6985920" y="2372566"/>
                    <a:ext cx="24692" cy="111266"/>
                  </a:xfrm>
                  <a:custGeom>
                    <a:rect b="b" l="l" r="r" t="t"/>
                    <a:pathLst>
                      <a:path extrusionOk="0" h="4407" w="978">
                        <a:moveTo>
                          <a:pt x="0" y="1"/>
                        </a:moveTo>
                        <a:lnTo>
                          <a:pt x="0" y="4407"/>
                        </a:lnTo>
                        <a:lnTo>
                          <a:pt x="978" y="4407"/>
                        </a:lnTo>
                        <a:lnTo>
                          <a:pt x="9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6" name="Google Shape;19936;p86"/>
                  <p:cNvSpPr/>
                  <p:nvPr/>
                </p:nvSpPr>
                <p:spPr>
                  <a:xfrm>
                    <a:off x="6963525" y="2349212"/>
                    <a:ext cx="41658" cy="35877"/>
                  </a:xfrm>
                  <a:custGeom>
                    <a:rect b="b" l="l" r="r" t="t"/>
                    <a:pathLst>
                      <a:path extrusionOk="0" h="1421" w="1650">
                        <a:moveTo>
                          <a:pt x="946" y="0"/>
                        </a:moveTo>
                        <a:cubicBezTo>
                          <a:pt x="314" y="0"/>
                          <a:pt x="1" y="763"/>
                          <a:pt x="444" y="1213"/>
                        </a:cubicBezTo>
                        <a:cubicBezTo>
                          <a:pt x="587" y="1356"/>
                          <a:pt x="764" y="1420"/>
                          <a:pt x="937" y="1420"/>
                        </a:cubicBezTo>
                        <a:cubicBezTo>
                          <a:pt x="1301" y="1420"/>
                          <a:pt x="1650" y="1139"/>
                          <a:pt x="1650" y="711"/>
                        </a:cubicBezTo>
                        <a:cubicBezTo>
                          <a:pt x="1650" y="320"/>
                          <a:pt x="1337" y="0"/>
                          <a:pt x="9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86"/>
                  <p:cNvSpPr/>
                  <p:nvPr/>
                </p:nvSpPr>
                <p:spPr>
                  <a:xfrm>
                    <a:off x="6988218" y="2349212"/>
                    <a:ext cx="41658" cy="35877"/>
                  </a:xfrm>
                  <a:custGeom>
                    <a:rect b="b" l="l" r="r" t="t"/>
                    <a:pathLst>
                      <a:path extrusionOk="0" h="1421" w="1650">
                        <a:moveTo>
                          <a:pt x="946" y="0"/>
                        </a:moveTo>
                        <a:cubicBezTo>
                          <a:pt x="313" y="0"/>
                          <a:pt x="0" y="763"/>
                          <a:pt x="444" y="1213"/>
                        </a:cubicBezTo>
                        <a:cubicBezTo>
                          <a:pt x="589" y="1356"/>
                          <a:pt x="766" y="1420"/>
                          <a:pt x="940" y="1420"/>
                        </a:cubicBezTo>
                        <a:cubicBezTo>
                          <a:pt x="1303" y="1420"/>
                          <a:pt x="1649" y="1139"/>
                          <a:pt x="1649" y="711"/>
                        </a:cubicBezTo>
                        <a:cubicBezTo>
                          <a:pt x="1649" y="320"/>
                          <a:pt x="1337" y="0"/>
                          <a:pt x="9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8" name="Google Shape;19938;p86"/>
                  <p:cNvSpPr/>
                  <p:nvPr/>
                </p:nvSpPr>
                <p:spPr>
                  <a:xfrm>
                    <a:off x="6963525" y="2464720"/>
                    <a:ext cx="41658" cy="35700"/>
                  </a:xfrm>
                  <a:custGeom>
                    <a:rect b="b" l="l" r="r" t="t"/>
                    <a:pathLst>
                      <a:path extrusionOk="0" h="1414" w="1650">
                        <a:moveTo>
                          <a:pt x="946" y="1"/>
                        </a:moveTo>
                        <a:cubicBezTo>
                          <a:pt x="314" y="1"/>
                          <a:pt x="1" y="757"/>
                          <a:pt x="444" y="1206"/>
                        </a:cubicBezTo>
                        <a:cubicBezTo>
                          <a:pt x="587" y="1350"/>
                          <a:pt x="764" y="1414"/>
                          <a:pt x="937" y="1414"/>
                        </a:cubicBezTo>
                        <a:cubicBezTo>
                          <a:pt x="1301" y="1414"/>
                          <a:pt x="1650" y="1132"/>
                          <a:pt x="1650" y="705"/>
                        </a:cubicBezTo>
                        <a:cubicBezTo>
                          <a:pt x="1650" y="314"/>
                          <a:pt x="1337" y="1"/>
                          <a:pt x="9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9" name="Google Shape;19939;p86"/>
                  <p:cNvSpPr/>
                  <p:nvPr/>
                </p:nvSpPr>
                <p:spPr>
                  <a:xfrm>
                    <a:off x="6988218" y="2464720"/>
                    <a:ext cx="41658" cy="35700"/>
                  </a:xfrm>
                  <a:custGeom>
                    <a:rect b="b" l="l" r="r" t="t"/>
                    <a:pathLst>
                      <a:path extrusionOk="0" h="1414" w="1650">
                        <a:moveTo>
                          <a:pt x="946" y="1"/>
                        </a:moveTo>
                        <a:cubicBezTo>
                          <a:pt x="313" y="1"/>
                          <a:pt x="0" y="757"/>
                          <a:pt x="444" y="1206"/>
                        </a:cubicBezTo>
                        <a:cubicBezTo>
                          <a:pt x="589" y="1350"/>
                          <a:pt x="766" y="1414"/>
                          <a:pt x="940" y="1414"/>
                        </a:cubicBezTo>
                        <a:cubicBezTo>
                          <a:pt x="1303" y="1414"/>
                          <a:pt x="1649" y="1132"/>
                          <a:pt x="1649" y="705"/>
                        </a:cubicBezTo>
                        <a:cubicBezTo>
                          <a:pt x="1649" y="314"/>
                          <a:pt x="1337" y="1"/>
                          <a:pt x="9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86"/>
                  <p:cNvSpPr/>
                  <p:nvPr/>
                </p:nvSpPr>
                <p:spPr>
                  <a:xfrm>
                    <a:off x="7001876" y="2594214"/>
                    <a:ext cx="30625" cy="104525"/>
                  </a:xfrm>
                  <a:custGeom>
                    <a:rect b="b" l="l" r="r" t="t"/>
                    <a:pathLst>
                      <a:path extrusionOk="0" h="4140" w="1213">
                        <a:moveTo>
                          <a:pt x="815" y="1"/>
                        </a:moveTo>
                        <a:lnTo>
                          <a:pt x="0" y="79"/>
                        </a:lnTo>
                        <a:lnTo>
                          <a:pt x="398" y="4140"/>
                        </a:lnTo>
                        <a:lnTo>
                          <a:pt x="1213" y="4061"/>
                        </a:lnTo>
                        <a:lnTo>
                          <a:pt x="81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86"/>
                  <p:cNvSpPr/>
                  <p:nvPr/>
                </p:nvSpPr>
                <p:spPr>
                  <a:xfrm>
                    <a:off x="6979987" y="2577349"/>
                    <a:ext cx="38124" cy="31938"/>
                  </a:xfrm>
                  <a:custGeom>
                    <a:rect b="b" l="l" r="r" t="t"/>
                    <a:pathLst>
                      <a:path extrusionOk="0" h="1265" w="1510">
                        <a:moveTo>
                          <a:pt x="848" y="0"/>
                        </a:moveTo>
                        <a:cubicBezTo>
                          <a:pt x="824" y="0"/>
                          <a:pt x="800" y="2"/>
                          <a:pt x="776" y="4"/>
                        </a:cubicBezTo>
                        <a:cubicBezTo>
                          <a:pt x="216" y="56"/>
                          <a:pt x="1" y="760"/>
                          <a:pt x="437" y="1119"/>
                        </a:cubicBezTo>
                        <a:cubicBezTo>
                          <a:pt x="559" y="1220"/>
                          <a:pt x="698" y="1265"/>
                          <a:pt x="835" y="1265"/>
                        </a:cubicBezTo>
                        <a:cubicBezTo>
                          <a:pt x="1182" y="1265"/>
                          <a:pt x="1509" y="973"/>
                          <a:pt x="1467" y="571"/>
                        </a:cubicBezTo>
                        <a:cubicBezTo>
                          <a:pt x="1437" y="243"/>
                          <a:pt x="1169" y="0"/>
                          <a:pt x="8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2" name="Google Shape;19942;p86"/>
                  <p:cNvSpPr/>
                  <p:nvPr/>
                </p:nvSpPr>
                <p:spPr>
                  <a:xfrm>
                    <a:off x="7002028" y="2575077"/>
                    <a:ext cx="38124" cy="32090"/>
                  </a:xfrm>
                  <a:custGeom>
                    <a:rect b="b" l="l" r="r" t="t"/>
                    <a:pathLst>
                      <a:path extrusionOk="0" h="1271" w="1510">
                        <a:moveTo>
                          <a:pt x="837" y="0"/>
                        </a:moveTo>
                        <a:cubicBezTo>
                          <a:pt x="817" y="0"/>
                          <a:pt x="797" y="1"/>
                          <a:pt x="777" y="3"/>
                        </a:cubicBezTo>
                        <a:cubicBezTo>
                          <a:pt x="216" y="62"/>
                          <a:pt x="1" y="766"/>
                          <a:pt x="438" y="1124"/>
                        </a:cubicBezTo>
                        <a:cubicBezTo>
                          <a:pt x="559" y="1225"/>
                          <a:pt x="699" y="1270"/>
                          <a:pt x="835" y="1270"/>
                        </a:cubicBezTo>
                        <a:cubicBezTo>
                          <a:pt x="1182" y="1270"/>
                          <a:pt x="1510" y="979"/>
                          <a:pt x="1467" y="576"/>
                        </a:cubicBezTo>
                        <a:cubicBezTo>
                          <a:pt x="1437" y="245"/>
                          <a:pt x="1163" y="0"/>
                          <a:pt x="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3" name="Google Shape;19943;p86"/>
                  <p:cNvSpPr/>
                  <p:nvPr/>
                </p:nvSpPr>
                <p:spPr>
                  <a:xfrm>
                    <a:off x="6989859" y="2680182"/>
                    <a:ext cx="38174" cy="31963"/>
                  </a:xfrm>
                  <a:custGeom>
                    <a:rect b="b" l="l" r="r" t="t"/>
                    <a:pathLst>
                      <a:path extrusionOk="0" h="1266" w="1512">
                        <a:moveTo>
                          <a:pt x="852" y="1"/>
                        </a:moveTo>
                        <a:cubicBezTo>
                          <a:pt x="829" y="1"/>
                          <a:pt x="806" y="2"/>
                          <a:pt x="783" y="5"/>
                        </a:cubicBezTo>
                        <a:cubicBezTo>
                          <a:pt x="222" y="57"/>
                          <a:pt x="1" y="761"/>
                          <a:pt x="437" y="1119"/>
                        </a:cubicBezTo>
                        <a:cubicBezTo>
                          <a:pt x="561" y="1220"/>
                          <a:pt x="701" y="1265"/>
                          <a:pt x="838" y="1265"/>
                        </a:cubicBezTo>
                        <a:cubicBezTo>
                          <a:pt x="1186" y="1265"/>
                          <a:pt x="1511" y="974"/>
                          <a:pt x="1474" y="572"/>
                        </a:cubicBezTo>
                        <a:cubicBezTo>
                          <a:pt x="1443" y="249"/>
                          <a:pt x="1169" y="1"/>
                          <a:pt x="8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4" name="Google Shape;19944;p86"/>
                  <p:cNvSpPr/>
                  <p:nvPr/>
                </p:nvSpPr>
                <p:spPr>
                  <a:xfrm>
                    <a:off x="7012076" y="2678086"/>
                    <a:ext cx="37997" cy="32090"/>
                  </a:xfrm>
                  <a:custGeom>
                    <a:rect b="b" l="l" r="r" t="t"/>
                    <a:pathLst>
                      <a:path extrusionOk="0" h="1271" w="1505">
                        <a:moveTo>
                          <a:pt x="836" y="0"/>
                        </a:moveTo>
                        <a:cubicBezTo>
                          <a:pt x="816" y="0"/>
                          <a:pt x="796" y="1"/>
                          <a:pt x="776" y="3"/>
                        </a:cubicBezTo>
                        <a:cubicBezTo>
                          <a:pt x="216" y="55"/>
                          <a:pt x="1" y="765"/>
                          <a:pt x="431" y="1124"/>
                        </a:cubicBezTo>
                        <a:cubicBezTo>
                          <a:pt x="554" y="1225"/>
                          <a:pt x="694" y="1270"/>
                          <a:pt x="831" y="1270"/>
                        </a:cubicBezTo>
                        <a:cubicBezTo>
                          <a:pt x="1179" y="1270"/>
                          <a:pt x="1504" y="979"/>
                          <a:pt x="1467" y="576"/>
                        </a:cubicBezTo>
                        <a:cubicBezTo>
                          <a:pt x="1436" y="245"/>
                          <a:pt x="1157" y="0"/>
                          <a:pt x="8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86"/>
                  <p:cNvSpPr/>
                  <p:nvPr/>
                </p:nvSpPr>
                <p:spPr>
                  <a:xfrm>
                    <a:off x="6850316" y="2178085"/>
                    <a:ext cx="55974" cy="109271"/>
                  </a:xfrm>
                  <a:custGeom>
                    <a:rect b="b" l="l" r="r" t="t"/>
                    <a:pathLst>
                      <a:path extrusionOk="0" h="4328" w="2217">
                        <a:moveTo>
                          <a:pt x="1317" y="0"/>
                        </a:moveTo>
                        <a:lnTo>
                          <a:pt x="1" y="4035"/>
                        </a:lnTo>
                        <a:lnTo>
                          <a:pt x="894" y="4328"/>
                        </a:lnTo>
                        <a:lnTo>
                          <a:pt x="2217" y="287"/>
                        </a:lnTo>
                        <a:lnTo>
                          <a:pt x="13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86"/>
                  <p:cNvSpPr/>
                  <p:nvPr/>
                </p:nvSpPr>
                <p:spPr>
                  <a:xfrm>
                    <a:off x="6864858" y="2156120"/>
                    <a:ext cx="40775" cy="34463"/>
                  </a:xfrm>
                  <a:custGeom>
                    <a:rect b="b" l="l" r="r" t="t"/>
                    <a:pathLst>
                      <a:path extrusionOk="0" h="1365" w="1615">
                        <a:moveTo>
                          <a:pt x="841" y="0"/>
                        </a:moveTo>
                        <a:cubicBezTo>
                          <a:pt x="361" y="0"/>
                          <a:pt x="1" y="516"/>
                          <a:pt x="239" y="987"/>
                        </a:cubicBezTo>
                        <a:cubicBezTo>
                          <a:pt x="367" y="1242"/>
                          <a:pt x="607" y="1364"/>
                          <a:pt x="847" y="1364"/>
                        </a:cubicBezTo>
                        <a:cubicBezTo>
                          <a:pt x="1122" y="1364"/>
                          <a:pt x="1396" y="1203"/>
                          <a:pt x="1497" y="896"/>
                        </a:cubicBezTo>
                        <a:cubicBezTo>
                          <a:pt x="1615" y="538"/>
                          <a:pt x="1419" y="147"/>
                          <a:pt x="1061" y="36"/>
                        </a:cubicBezTo>
                        <a:cubicBezTo>
                          <a:pt x="986" y="12"/>
                          <a:pt x="912" y="0"/>
                          <a:pt x="8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7" name="Google Shape;19947;p86"/>
                  <p:cNvSpPr/>
                  <p:nvPr/>
                </p:nvSpPr>
                <p:spPr>
                  <a:xfrm>
                    <a:off x="6887581" y="2163517"/>
                    <a:ext cx="40775" cy="34463"/>
                  </a:xfrm>
                  <a:custGeom>
                    <a:rect b="b" l="l" r="r" t="t"/>
                    <a:pathLst>
                      <a:path extrusionOk="0" h="1365" w="1615">
                        <a:moveTo>
                          <a:pt x="841" y="1"/>
                        </a:moveTo>
                        <a:cubicBezTo>
                          <a:pt x="361" y="1"/>
                          <a:pt x="0" y="516"/>
                          <a:pt x="239" y="988"/>
                        </a:cubicBezTo>
                        <a:cubicBezTo>
                          <a:pt x="366" y="1242"/>
                          <a:pt x="606" y="1365"/>
                          <a:pt x="846" y="1365"/>
                        </a:cubicBezTo>
                        <a:cubicBezTo>
                          <a:pt x="1121" y="1365"/>
                          <a:pt x="1396" y="1203"/>
                          <a:pt x="1497" y="897"/>
                        </a:cubicBezTo>
                        <a:cubicBezTo>
                          <a:pt x="1614" y="538"/>
                          <a:pt x="1419" y="154"/>
                          <a:pt x="1060" y="36"/>
                        </a:cubicBezTo>
                        <a:cubicBezTo>
                          <a:pt x="985" y="12"/>
                          <a:pt x="912" y="1"/>
                          <a:pt x="8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8" name="Google Shape;19948;p86"/>
                  <p:cNvSpPr/>
                  <p:nvPr/>
                </p:nvSpPr>
                <p:spPr>
                  <a:xfrm>
                    <a:off x="6830471" y="2261755"/>
                    <a:ext cx="40775" cy="34539"/>
                  </a:xfrm>
                  <a:custGeom>
                    <a:rect b="b" l="l" r="r" t="t"/>
                    <a:pathLst>
                      <a:path extrusionOk="0" h="1368" w="1615">
                        <a:moveTo>
                          <a:pt x="839" y="1"/>
                        </a:moveTo>
                        <a:cubicBezTo>
                          <a:pt x="362" y="1"/>
                          <a:pt x="0" y="522"/>
                          <a:pt x="239" y="994"/>
                        </a:cubicBezTo>
                        <a:cubicBezTo>
                          <a:pt x="367" y="1246"/>
                          <a:pt x="605" y="1368"/>
                          <a:pt x="843" y="1368"/>
                        </a:cubicBezTo>
                        <a:cubicBezTo>
                          <a:pt x="1117" y="1368"/>
                          <a:pt x="1390" y="1207"/>
                          <a:pt x="1491" y="896"/>
                        </a:cubicBezTo>
                        <a:cubicBezTo>
                          <a:pt x="1614" y="538"/>
                          <a:pt x="1412" y="153"/>
                          <a:pt x="1054" y="36"/>
                        </a:cubicBezTo>
                        <a:cubicBezTo>
                          <a:pt x="981" y="12"/>
                          <a:pt x="908" y="1"/>
                          <a:pt x="8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9" name="Google Shape;19949;p86"/>
                  <p:cNvSpPr/>
                  <p:nvPr/>
                </p:nvSpPr>
                <p:spPr>
                  <a:xfrm>
                    <a:off x="6853017" y="2269178"/>
                    <a:ext cx="40775" cy="34539"/>
                  </a:xfrm>
                  <a:custGeom>
                    <a:rect b="b" l="l" r="r" t="t"/>
                    <a:pathLst>
                      <a:path extrusionOk="0" h="1368" w="1615">
                        <a:moveTo>
                          <a:pt x="843" y="0"/>
                        </a:moveTo>
                        <a:cubicBezTo>
                          <a:pt x="362" y="0"/>
                          <a:pt x="0" y="522"/>
                          <a:pt x="239" y="994"/>
                        </a:cubicBezTo>
                        <a:cubicBezTo>
                          <a:pt x="367" y="1245"/>
                          <a:pt x="607" y="1367"/>
                          <a:pt x="846" y="1367"/>
                        </a:cubicBezTo>
                        <a:cubicBezTo>
                          <a:pt x="1122" y="1367"/>
                          <a:pt x="1396" y="1206"/>
                          <a:pt x="1497" y="896"/>
                        </a:cubicBezTo>
                        <a:cubicBezTo>
                          <a:pt x="1614" y="537"/>
                          <a:pt x="1419" y="153"/>
                          <a:pt x="1060" y="35"/>
                        </a:cubicBezTo>
                        <a:cubicBezTo>
                          <a:pt x="986" y="11"/>
                          <a:pt x="913" y="0"/>
                          <a:pt x="8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0" name="Google Shape;19950;p86"/>
                  <p:cNvSpPr/>
                  <p:nvPr/>
                </p:nvSpPr>
                <p:spPr>
                  <a:xfrm>
                    <a:off x="6907905" y="2021424"/>
                    <a:ext cx="55974" cy="109448"/>
                  </a:xfrm>
                  <a:custGeom>
                    <a:rect b="b" l="l" r="r" t="t"/>
                    <a:pathLst>
                      <a:path extrusionOk="0" h="4335" w="2217">
                        <a:moveTo>
                          <a:pt x="1324" y="0"/>
                        </a:moveTo>
                        <a:lnTo>
                          <a:pt x="1" y="4041"/>
                        </a:lnTo>
                        <a:lnTo>
                          <a:pt x="900" y="4335"/>
                        </a:lnTo>
                        <a:lnTo>
                          <a:pt x="2217" y="294"/>
                        </a:lnTo>
                        <a:lnTo>
                          <a:pt x="132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1" name="Google Shape;19951;p86"/>
                  <p:cNvSpPr/>
                  <p:nvPr/>
                </p:nvSpPr>
                <p:spPr>
                  <a:xfrm>
                    <a:off x="6922625" y="1999459"/>
                    <a:ext cx="40775" cy="34387"/>
                  </a:xfrm>
                  <a:custGeom>
                    <a:rect b="b" l="l" r="r" t="t"/>
                    <a:pathLst>
                      <a:path extrusionOk="0" h="1362" w="1615">
                        <a:moveTo>
                          <a:pt x="841" y="1"/>
                        </a:moveTo>
                        <a:cubicBezTo>
                          <a:pt x="361" y="1"/>
                          <a:pt x="1" y="516"/>
                          <a:pt x="239" y="988"/>
                        </a:cubicBezTo>
                        <a:cubicBezTo>
                          <a:pt x="367" y="1240"/>
                          <a:pt x="608" y="1362"/>
                          <a:pt x="848" y="1362"/>
                        </a:cubicBezTo>
                        <a:cubicBezTo>
                          <a:pt x="1123" y="1362"/>
                          <a:pt x="1396" y="1203"/>
                          <a:pt x="1497" y="897"/>
                        </a:cubicBezTo>
                        <a:cubicBezTo>
                          <a:pt x="1614" y="538"/>
                          <a:pt x="1419" y="147"/>
                          <a:pt x="1060" y="36"/>
                        </a:cubicBezTo>
                        <a:cubicBezTo>
                          <a:pt x="986" y="12"/>
                          <a:pt x="912" y="1"/>
                          <a:pt x="8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2" name="Google Shape;19952;p86"/>
                  <p:cNvSpPr/>
                  <p:nvPr/>
                </p:nvSpPr>
                <p:spPr>
                  <a:xfrm>
                    <a:off x="6945196" y="2006882"/>
                    <a:ext cx="40749" cy="34463"/>
                  </a:xfrm>
                  <a:custGeom>
                    <a:rect b="b" l="l" r="r" t="t"/>
                    <a:pathLst>
                      <a:path extrusionOk="0" h="1365" w="1614">
                        <a:moveTo>
                          <a:pt x="844" y="0"/>
                        </a:moveTo>
                        <a:cubicBezTo>
                          <a:pt x="366" y="0"/>
                          <a:pt x="0" y="522"/>
                          <a:pt x="245" y="994"/>
                        </a:cubicBezTo>
                        <a:cubicBezTo>
                          <a:pt x="371" y="1244"/>
                          <a:pt x="609" y="1365"/>
                          <a:pt x="846" y="1365"/>
                        </a:cubicBezTo>
                        <a:cubicBezTo>
                          <a:pt x="1121" y="1365"/>
                          <a:pt x="1395" y="1204"/>
                          <a:pt x="1496" y="896"/>
                        </a:cubicBezTo>
                        <a:cubicBezTo>
                          <a:pt x="1613" y="537"/>
                          <a:pt x="1418" y="153"/>
                          <a:pt x="1059" y="36"/>
                        </a:cubicBezTo>
                        <a:cubicBezTo>
                          <a:pt x="986" y="11"/>
                          <a:pt x="914" y="0"/>
                          <a:pt x="8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3" name="Google Shape;19953;p86"/>
                  <p:cNvSpPr/>
                  <p:nvPr/>
                </p:nvSpPr>
                <p:spPr>
                  <a:xfrm>
                    <a:off x="6888061" y="2105271"/>
                    <a:ext cx="40775" cy="34488"/>
                  </a:xfrm>
                  <a:custGeom>
                    <a:rect b="b" l="l" r="r" t="t"/>
                    <a:pathLst>
                      <a:path extrusionOk="0" h="1366" w="1615">
                        <a:moveTo>
                          <a:pt x="842" y="0"/>
                        </a:moveTo>
                        <a:cubicBezTo>
                          <a:pt x="361" y="0"/>
                          <a:pt x="1" y="517"/>
                          <a:pt x="239" y="994"/>
                        </a:cubicBezTo>
                        <a:cubicBezTo>
                          <a:pt x="366" y="1245"/>
                          <a:pt x="605" y="1365"/>
                          <a:pt x="844" y="1365"/>
                        </a:cubicBezTo>
                        <a:cubicBezTo>
                          <a:pt x="1120" y="1365"/>
                          <a:pt x="1396" y="1204"/>
                          <a:pt x="1497" y="896"/>
                        </a:cubicBezTo>
                        <a:cubicBezTo>
                          <a:pt x="1615" y="538"/>
                          <a:pt x="1419" y="153"/>
                          <a:pt x="1061" y="36"/>
                        </a:cubicBezTo>
                        <a:cubicBezTo>
                          <a:pt x="986" y="12"/>
                          <a:pt x="912" y="0"/>
                          <a:pt x="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86"/>
                  <p:cNvSpPr/>
                  <p:nvPr/>
                </p:nvSpPr>
                <p:spPr>
                  <a:xfrm>
                    <a:off x="6910783" y="2112517"/>
                    <a:ext cx="40775" cy="34539"/>
                  </a:xfrm>
                  <a:custGeom>
                    <a:rect b="b" l="l" r="r" t="t"/>
                    <a:pathLst>
                      <a:path extrusionOk="0" h="1368" w="1615">
                        <a:moveTo>
                          <a:pt x="843" y="0"/>
                        </a:moveTo>
                        <a:cubicBezTo>
                          <a:pt x="361" y="0"/>
                          <a:pt x="0" y="522"/>
                          <a:pt x="239" y="994"/>
                        </a:cubicBezTo>
                        <a:cubicBezTo>
                          <a:pt x="366" y="1246"/>
                          <a:pt x="606" y="1367"/>
                          <a:pt x="846" y="1367"/>
                        </a:cubicBezTo>
                        <a:cubicBezTo>
                          <a:pt x="1121" y="1367"/>
                          <a:pt x="1396" y="1206"/>
                          <a:pt x="1497" y="896"/>
                        </a:cubicBezTo>
                        <a:cubicBezTo>
                          <a:pt x="1614" y="538"/>
                          <a:pt x="1419" y="153"/>
                          <a:pt x="1060" y="36"/>
                        </a:cubicBezTo>
                        <a:cubicBezTo>
                          <a:pt x="986" y="12"/>
                          <a:pt x="913" y="0"/>
                          <a:pt x="8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86"/>
                  <p:cNvSpPr/>
                  <p:nvPr/>
                </p:nvSpPr>
                <p:spPr>
                  <a:xfrm>
                    <a:off x="6957113" y="1968758"/>
                    <a:ext cx="226622" cy="24717"/>
                  </a:xfrm>
                  <a:custGeom>
                    <a:rect b="b" l="l" r="r" t="t"/>
                    <a:pathLst>
                      <a:path extrusionOk="0" h="979" w="8976">
                        <a:moveTo>
                          <a:pt x="450" y="1"/>
                        </a:moveTo>
                        <a:cubicBezTo>
                          <a:pt x="203" y="1"/>
                          <a:pt x="1" y="196"/>
                          <a:pt x="1" y="451"/>
                        </a:cubicBezTo>
                        <a:lnTo>
                          <a:pt x="1" y="529"/>
                        </a:lnTo>
                        <a:cubicBezTo>
                          <a:pt x="1" y="776"/>
                          <a:pt x="203" y="979"/>
                          <a:pt x="450" y="979"/>
                        </a:cubicBezTo>
                        <a:lnTo>
                          <a:pt x="8532" y="979"/>
                        </a:lnTo>
                        <a:cubicBezTo>
                          <a:pt x="8780" y="979"/>
                          <a:pt x="8975" y="776"/>
                          <a:pt x="8975" y="529"/>
                        </a:cubicBezTo>
                        <a:lnTo>
                          <a:pt x="8975" y="451"/>
                        </a:lnTo>
                        <a:cubicBezTo>
                          <a:pt x="8975" y="196"/>
                          <a:pt x="8780" y="1"/>
                          <a:pt x="85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6" name="Google Shape;19956;p86"/>
                  <p:cNvSpPr/>
                  <p:nvPr/>
                </p:nvSpPr>
                <p:spPr>
                  <a:xfrm>
                    <a:off x="7039546" y="1927453"/>
                    <a:ext cx="61907" cy="24717"/>
                  </a:xfrm>
                  <a:custGeom>
                    <a:rect b="b" l="l" r="r" t="t"/>
                    <a:pathLst>
                      <a:path extrusionOk="0" h="979" w="2452">
                        <a:moveTo>
                          <a:pt x="451" y="1"/>
                        </a:moveTo>
                        <a:cubicBezTo>
                          <a:pt x="203" y="1"/>
                          <a:pt x="1" y="203"/>
                          <a:pt x="1" y="451"/>
                        </a:cubicBezTo>
                        <a:lnTo>
                          <a:pt x="1" y="535"/>
                        </a:lnTo>
                        <a:cubicBezTo>
                          <a:pt x="1" y="783"/>
                          <a:pt x="203" y="979"/>
                          <a:pt x="451" y="979"/>
                        </a:cubicBezTo>
                        <a:lnTo>
                          <a:pt x="2002" y="979"/>
                        </a:lnTo>
                        <a:cubicBezTo>
                          <a:pt x="2250" y="979"/>
                          <a:pt x="2452" y="783"/>
                          <a:pt x="2452" y="535"/>
                        </a:cubicBezTo>
                        <a:lnTo>
                          <a:pt x="2452" y="451"/>
                        </a:lnTo>
                        <a:cubicBezTo>
                          <a:pt x="2452" y="203"/>
                          <a:pt x="2250" y="1"/>
                          <a:pt x="20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7" name="Google Shape;19957;p86"/>
                  <p:cNvSpPr/>
                  <p:nvPr/>
                </p:nvSpPr>
                <p:spPr>
                  <a:xfrm>
                    <a:off x="7039546" y="2257236"/>
                    <a:ext cx="61907" cy="24692"/>
                  </a:xfrm>
                  <a:custGeom>
                    <a:rect b="b" l="l" r="r" t="t"/>
                    <a:pathLst>
                      <a:path extrusionOk="0" h="978" w="2452">
                        <a:moveTo>
                          <a:pt x="451" y="0"/>
                        </a:moveTo>
                        <a:cubicBezTo>
                          <a:pt x="203" y="0"/>
                          <a:pt x="1" y="202"/>
                          <a:pt x="1" y="450"/>
                        </a:cubicBezTo>
                        <a:lnTo>
                          <a:pt x="1" y="528"/>
                        </a:lnTo>
                        <a:cubicBezTo>
                          <a:pt x="1" y="782"/>
                          <a:pt x="203" y="978"/>
                          <a:pt x="451" y="978"/>
                        </a:cubicBezTo>
                        <a:lnTo>
                          <a:pt x="2002" y="978"/>
                        </a:lnTo>
                        <a:cubicBezTo>
                          <a:pt x="2250" y="978"/>
                          <a:pt x="2452" y="782"/>
                          <a:pt x="2452" y="528"/>
                        </a:cubicBezTo>
                        <a:lnTo>
                          <a:pt x="2452" y="450"/>
                        </a:lnTo>
                        <a:cubicBezTo>
                          <a:pt x="2452" y="202"/>
                          <a:pt x="2250" y="0"/>
                          <a:pt x="20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8" name="Google Shape;19958;p86"/>
                  <p:cNvSpPr/>
                  <p:nvPr/>
                </p:nvSpPr>
                <p:spPr>
                  <a:xfrm>
                    <a:off x="7039546" y="2216082"/>
                    <a:ext cx="61907" cy="24717"/>
                  </a:xfrm>
                  <a:custGeom>
                    <a:rect b="b" l="l" r="r" t="t"/>
                    <a:pathLst>
                      <a:path extrusionOk="0" h="979" w="2452">
                        <a:moveTo>
                          <a:pt x="451" y="1"/>
                        </a:moveTo>
                        <a:cubicBezTo>
                          <a:pt x="203" y="1"/>
                          <a:pt x="1" y="196"/>
                          <a:pt x="1" y="444"/>
                        </a:cubicBezTo>
                        <a:lnTo>
                          <a:pt x="1" y="529"/>
                        </a:lnTo>
                        <a:cubicBezTo>
                          <a:pt x="1" y="776"/>
                          <a:pt x="203" y="978"/>
                          <a:pt x="451" y="978"/>
                        </a:cubicBezTo>
                        <a:lnTo>
                          <a:pt x="2002" y="978"/>
                        </a:lnTo>
                        <a:cubicBezTo>
                          <a:pt x="2250" y="978"/>
                          <a:pt x="2452" y="776"/>
                          <a:pt x="2452" y="529"/>
                        </a:cubicBezTo>
                        <a:lnTo>
                          <a:pt x="2452" y="444"/>
                        </a:lnTo>
                        <a:cubicBezTo>
                          <a:pt x="2452" y="196"/>
                          <a:pt x="2250" y="1"/>
                          <a:pt x="20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9" name="Google Shape;19959;p86"/>
                  <p:cNvSpPr/>
                  <p:nvPr/>
                </p:nvSpPr>
                <p:spPr>
                  <a:xfrm>
                    <a:off x="7039546" y="2178893"/>
                    <a:ext cx="61907" cy="24717"/>
                  </a:xfrm>
                  <a:custGeom>
                    <a:rect b="b" l="l" r="r" t="t"/>
                    <a:pathLst>
                      <a:path extrusionOk="0" h="979" w="2452">
                        <a:moveTo>
                          <a:pt x="451" y="1"/>
                        </a:moveTo>
                        <a:cubicBezTo>
                          <a:pt x="203" y="1"/>
                          <a:pt x="1" y="203"/>
                          <a:pt x="1" y="450"/>
                        </a:cubicBezTo>
                        <a:lnTo>
                          <a:pt x="1" y="535"/>
                        </a:lnTo>
                        <a:cubicBezTo>
                          <a:pt x="1" y="783"/>
                          <a:pt x="203" y="978"/>
                          <a:pt x="451" y="978"/>
                        </a:cubicBezTo>
                        <a:lnTo>
                          <a:pt x="2002" y="978"/>
                        </a:lnTo>
                        <a:cubicBezTo>
                          <a:pt x="2250" y="978"/>
                          <a:pt x="2452" y="783"/>
                          <a:pt x="2452" y="535"/>
                        </a:cubicBezTo>
                        <a:lnTo>
                          <a:pt x="2452" y="450"/>
                        </a:lnTo>
                        <a:cubicBezTo>
                          <a:pt x="2452" y="203"/>
                          <a:pt x="2250" y="1"/>
                          <a:pt x="20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0" name="Google Shape;19960;p86"/>
                  <p:cNvSpPr/>
                  <p:nvPr/>
                </p:nvSpPr>
                <p:spPr>
                  <a:xfrm>
                    <a:off x="7051892" y="1972873"/>
                    <a:ext cx="32948" cy="185493"/>
                  </a:xfrm>
                  <a:custGeom>
                    <a:rect b="b" l="l" r="r" t="t"/>
                    <a:pathLst>
                      <a:path extrusionOk="0" h="7347" w="1305">
                        <a:moveTo>
                          <a:pt x="653" y="1"/>
                        </a:moveTo>
                        <a:cubicBezTo>
                          <a:pt x="294" y="1"/>
                          <a:pt x="1" y="294"/>
                          <a:pt x="1" y="653"/>
                        </a:cubicBezTo>
                        <a:lnTo>
                          <a:pt x="1" y="6694"/>
                        </a:lnTo>
                        <a:cubicBezTo>
                          <a:pt x="1" y="7053"/>
                          <a:pt x="294" y="7346"/>
                          <a:pt x="653" y="7346"/>
                        </a:cubicBezTo>
                        <a:cubicBezTo>
                          <a:pt x="1011" y="7346"/>
                          <a:pt x="1304" y="7053"/>
                          <a:pt x="1304" y="6694"/>
                        </a:cubicBezTo>
                        <a:lnTo>
                          <a:pt x="1304" y="653"/>
                        </a:lnTo>
                        <a:cubicBezTo>
                          <a:pt x="1304" y="294"/>
                          <a:pt x="1011" y="1"/>
                          <a:pt x="6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1" name="Google Shape;19961;p86"/>
                  <p:cNvSpPr/>
                  <p:nvPr/>
                </p:nvSpPr>
                <p:spPr>
                  <a:xfrm>
                    <a:off x="7058810" y="2022661"/>
                    <a:ext cx="95461" cy="38124"/>
                  </a:xfrm>
                  <a:custGeom>
                    <a:rect b="b" l="l" r="r" t="t"/>
                    <a:pathLst>
                      <a:path extrusionOk="0" h="1510" w="3781">
                        <a:moveTo>
                          <a:pt x="636" y="1"/>
                        </a:moveTo>
                        <a:cubicBezTo>
                          <a:pt x="417" y="1"/>
                          <a:pt x="213" y="131"/>
                          <a:pt x="124" y="343"/>
                        </a:cubicBezTo>
                        <a:cubicBezTo>
                          <a:pt x="1" y="623"/>
                          <a:pt x="124" y="949"/>
                          <a:pt x="398" y="1072"/>
                        </a:cubicBezTo>
                        <a:cubicBezTo>
                          <a:pt x="913" y="1294"/>
                          <a:pt x="1591" y="1509"/>
                          <a:pt x="2308" y="1509"/>
                        </a:cubicBezTo>
                        <a:cubicBezTo>
                          <a:pt x="2660" y="1509"/>
                          <a:pt x="3012" y="1451"/>
                          <a:pt x="3351" y="1340"/>
                        </a:cubicBezTo>
                        <a:cubicBezTo>
                          <a:pt x="3637" y="1229"/>
                          <a:pt x="3781" y="910"/>
                          <a:pt x="3683" y="623"/>
                        </a:cubicBezTo>
                        <a:cubicBezTo>
                          <a:pt x="3599" y="391"/>
                          <a:pt x="3379" y="245"/>
                          <a:pt x="3143" y="245"/>
                        </a:cubicBezTo>
                        <a:cubicBezTo>
                          <a:pt x="3087" y="245"/>
                          <a:pt x="3029" y="253"/>
                          <a:pt x="2973" y="271"/>
                        </a:cubicBezTo>
                        <a:cubicBezTo>
                          <a:pt x="2755" y="350"/>
                          <a:pt x="2527" y="382"/>
                          <a:pt x="2298" y="382"/>
                        </a:cubicBezTo>
                        <a:cubicBezTo>
                          <a:pt x="1771" y="382"/>
                          <a:pt x="1243" y="211"/>
                          <a:pt x="848" y="43"/>
                        </a:cubicBezTo>
                        <a:cubicBezTo>
                          <a:pt x="778" y="14"/>
                          <a:pt x="706" y="1"/>
                          <a:pt x="6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86"/>
                  <p:cNvSpPr/>
                  <p:nvPr/>
                </p:nvSpPr>
                <p:spPr>
                  <a:xfrm>
                    <a:off x="7050427" y="2076135"/>
                    <a:ext cx="108135" cy="37947"/>
                  </a:xfrm>
                  <a:custGeom>
                    <a:rect b="b" l="l" r="r" t="t"/>
                    <a:pathLst>
                      <a:path extrusionOk="0" h="1503" w="4283">
                        <a:moveTo>
                          <a:pt x="642" y="1"/>
                        </a:moveTo>
                        <a:cubicBezTo>
                          <a:pt x="423" y="1"/>
                          <a:pt x="218" y="131"/>
                          <a:pt x="124" y="343"/>
                        </a:cubicBezTo>
                        <a:cubicBezTo>
                          <a:pt x="0" y="623"/>
                          <a:pt x="130" y="955"/>
                          <a:pt x="411" y="1079"/>
                        </a:cubicBezTo>
                        <a:cubicBezTo>
                          <a:pt x="997" y="1346"/>
                          <a:pt x="1636" y="1490"/>
                          <a:pt x="2281" y="1503"/>
                        </a:cubicBezTo>
                        <a:cubicBezTo>
                          <a:pt x="2848" y="1503"/>
                          <a:pt x="3409" y="1366"/>
                          <a:pt x="3904" y="1099"/>
                        </a:cubicBezTo>
                        <a:cubicBezTo>
                          <a:pt x="4178" y="949"/>
                          <a:pt x="4282" y="603"/>
                          <a:pt x="4132" y="330"/>
                        </a:cubicBezTo>
                        <a:cubicBezTo>
                          <a:pt x="4030" y="143"/>
                          <a:pt x="3839" y="38"/>
                          <a:pt x="3642" y="38"/>
                        </a:cubicBezTo>
                        <a:cubicBezTo>
                          <a:pt x="3550" y="38"/>
                          <a:pt x="3457" y="61"/>
                          <a:pt x="3370" y="108"/>
                        </a:cubicBezTo>
                        <a:cubicBezTo>
                          <a:pt x="3019" y="298"/>
                          <a:pt x="2650" y="370"/>
                          <a:pt x="2291" y="370"/>
                        </a:cubicBezTo>
                        <a:cubicBezTo>
                          <a:pt x="1762" y="370"/>
                          <a:pt x="1254" y="214"/>
                          <a:pt x="854" y="43"/>
                        </a:cubicBezTo>
                        <a:cubicBezTo>
                          <a:pt x="784" y="14"/>
                          <a:pt x="712" y="1"/>
                          <a:pt x="6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3" name="Google Shape;19963;p86"/>
                  <p:cNvSpPr/>
                  <p:nvPr/>
                </p:nvSpPr>
                <p:spPr>
                  <a:xfrm>
                    <a:off x="6988722" y="2022358"/>
                    <a:ext cx="90361" cy="37922"/>
                  </a:xfrm>
                  <a:custGeom>
                    <a:rect b="b" l="l" r="r" t="t"/>
                    <a:pathLst>
                      <a:path extrusionOk="0" h="1502" w="3579">
                        <a:moveTo>
                          <a:pt x="2935" y="0"/>
                        </a:moveTo>
                        <a:cubicBezTo>
                          <a:pt x="2854" y="0"/>
                          <a:pt x="2771" y="18"/>
                          <a:pt x="2692" y="55"/>
                        </a:cubicBezTo>
                        <a:cubicBezTo>
                          <a:pt x="2323" y="212"/>
                          <a:pt x="1818" y="373"/>
                          <a:pt x="1276" y="373"/>
                        </a:cubicBezTo>
                        <a:cubicBezTo>
                          <a:pt x="1099" y="373"/>
                          <a:pt x="918" y="356"/>
                          <a:pt x="737" y="315"/>
                        </a:cubicBezTo>
                        <a:cubicBezTo>
                          <a:pt x="697" y="307"/>
                          <a:pt x="657" y="303"/>
                          <a:pt x="617" y="303"/>
                        </a:cubicBezTo>
                        <a:cubicBezTo>
                          <a:pt x="361" y="303"/>
                          <a:pt x="127" y="480"/>
                          <a:pt x="65" y="746"/>
                        </a:cubicBezTo>
                        <a:cubicBezTo>
                          <a:pt x="0" y="1052"/>
                          <a:pt x="189" y="1352"/>
                          <a:pt x="495" y="1417"/>
                        </a:cubicBezTo>
                        <a:cubicBezTo>
                          <a:pt x="750" y="1476"/>
                          <a:pt x="1004" y="1502"/>
                          <a:pt x="1264" y="1502"/>
                        </a:cubicBezTo>
                        <a:cubicBezTo>
                          <a:pt x="1910" y="1489"/>
                          <a:pt x="2548" y="1352"/>
                          <a:pt x="3142" y="1084"/>
                        </a:cubicBezTo>
                        <a:cubicBezTo>
                          <a:pt x="3435" y="974"/>
                          <a:pt x="3578" y="628"/>
                          <a:pt x="3454" y="341"/>
                        </a:cubicBezTo>
                        <a:cubicBezTo>
                          <a:pt x="3359" y="128"/>
                          <a:pt x="3153" y="0"/>
                          <a:pt x="29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4" name="Google Shape;19964;p86"/>
                  <p:cNvSpPr/>
                  <p:nvPr/>
                </p:nvSpPr>
                <p:spPr>
                  <a:xfrm>
                    <a:off x="7058305" y="2132892"/>
                    <a:ext cx="95966" cy="38149"/>
                  </a:xfrm>
                  <a:custGeom>
                    <a:rect b="b" l="l" r="r" t="t"/>
                    <a:pathLst>
                      <a:path extrusionOk="0" h="1511" w="3801">
                        <a:moveTo>
                          <a:pt x="650" y="0"/>
                        </a:moveTo>
                        <a:cubicBezTo>
                          <a:pt x="429" y="0"/>
                          <a:pt x="218" y="128"/>
                          <a:pt x="125" y="343"/>
                        </a:cubicBezTo>
                        <a:cubicBezTo>
                          <a:pt x="1" y="624"/>
                          <a:pt x="138" y="956"/>
                          <a:pt x="418" y="1080"/>
                        </a:cubicBezTo>
                        <a:cubicBezTo>
                          <a:pt x="933" y="1301"/>
                          <a:pt x="1611" y="1510"/>
                          <a:pt x="2321" y="1510"/>
                        </a:cubicBezTo>
                        <a:cubicBezTo>
                          <a:pt x="2339" y="1510"/>
                          <a:pt x="2357" y="1510"/>
                          <a:pt x="2375" y="1510"/>
                        </a:cubicBezTo>
                        <a:cubicBezTo>
                          <a:pt x="2715" y="1510"/>
                          <a:pt x="3049" y="1452"/>
                          <a:pt x="3371" y="1340"/>
                        </a:cubicBezTo>
                        <a:cubicBezTo>
                          <a:pt x="3657" y="1236"/>
                          <a:pt x="3801" y="917"/>
                          <a:pt x="3703" y="630"/>
                        </a:cubicBezTo>
                        <a:cubicBezTo>
                          <a:pt x="3620" y="396"/>
                          <a:pt x="3404" y="249"/>
                          <a:pt x="3171" y="249"/>
                        </a:cubicBezTo>
                        <a:cubicBezTo>
                          <a:pt x="3112" y="249"/>
                          <a:pt x="3052" y="258"/>
                          <a:pt x="2993" y="278"/>
                        </a:cubicBezTo>
                        <a:cubicBezTo>
                          <a:pt x="2776" y="355"/>
                          <a:pt x="2549" y="386"/>
                          <a:pt x="2321" y="386"/>
                        </a:cubicBezTo>
                        <a:cubicBezTo>
                          <a:pt x="1794" y="386"/>
                          <a:pt x="1264" y="216"/>
                          <a:pt x="868" y="43"/>
                        </a:cubicBezTo>
                        <a:cubicBezTo>
                          <a:pt x="797" y="14"/>
                          <a:pt x="723" y="0"/>
                          <a:pt x="6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86"/>
                  <p:cNvSpPr/>
                  <p:nvPr/>
                </p:nvSpPr>
                <p:spPr>
                  <a:xfrm>
                    <a:off x="6988722" y="2132589"/>
                    <a:ext cx="90361" cy="38098"/>
                  </a:xfrm>
                  <a:custGeom>
                    <a:rect b="b" l="l" r="r" t="t"/>
                    <a:pathLst>
                      <a:path extrusionOk="0" h="1509" w="3579">
                        <a:moveTo>
                          <a:pt x="2935" y="1"/>
                        </a:moveTo>
                        <a:cubicBezTo>
                          <a:pt x="2854" y="1"/>
                          <a:pt x="2771" y="18"/>
                          <a:pt x="2692" y="55"/>
                        </a:cubicBezTo>
                        <a:cubicBezTo>
                          <a:pt x="2321" y="214"/>
                          <a:pt x="1812" y="379"/>
                          <a:pt x="1267" y="379"/>
                        </a:cubicBezTo>
                        <a:cubicBezTo>
                          <a:pt x="1093" y="379"/>
                          <a:pt x="915" y="362"/>
                          <a:pt x="737" y="323"/>
                        </a:cubicBezTo>
                        <a:cubicBezTo>
                          <a:pt x="697" y="314"/>
                          <a:pt x="657" y="310"/>
                          <a:pt x="617" y="310"/>
                        </a:cubicBezTo>
                        <a:cubicBezTo>
                          <a:pt x="360" y="310"/>
                          <a:pt x="122" y="487"/>
                          <a:pt x="65" y="753"/>
                        </a:cubicBezTo>
                        <a:cubicBezTo>
                          <a:pt x="0" y="1053"/>
                          <a:pt x="189" y="1359"/>
                          <a:pt x="495" y="1424"/>
                        </a:cubicBezTo>
                        <a:cubicBezTo>
                          <a:pt x="750" y="1476"/>
                          <a:pt x="1004" y="1509"/>
                          <a:pt x="1264" y="1509"/>
                        </a:cubicBezTo>
                        <a:cubicBezTo>
                          <a:pt x="1910" y="1496"/>
                          <a:pt x="2548" y="1359"/>
                          <a:pt x="3142" y="1092"/>
                        </a:cubicBezTo>
                        <a:cubicBezTo>
                          <a:pt x="3435" y="974"/>
                          <a:pt x="3578" y="636"/>
                          <a:pt x="3454" y="342"/>
                        </a:cubicBezTo>
                        <a:cubicBezTo>
                          <a:pt x="3359" y="128"/>
                          <a:pt x="3153" y="1"/>
                          <a:pt x="29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6" name="Google Shape;19966;p86"/>
                  <p:cNvSpPr/>
                  <p:nvPr/>
                </p:nvSpPr>
                <p:spPr>
                  <a:xfrm>
                    <a:off x="6976351" y="2075959"/>
                    <a:ext cx="110786" cy="37493"/>
                  </a:xfrm>
                  <a:custGeom>
                    <a:rect b="b" l="l" r="r" t="t"/>
                    <a:pathLst>
                      <a:path extrusionOk="0" h="1485" w="4388">
                        <a:moveTo>
                          <a:pt x="3746" y="1"/>
                        </a:moveTo>
                        <a:cubicBezTo>
                          <a:pt x="3664" y="1"/>
                          <a:pt x="3580" y="19"/>
                          <a:pt x="3501" y="56"/>
                        </a:cubicBezTo>
                        <a:cubicBezTo>
                          <a:pt x="3025" y="259"/>
                          <a:pt x="2545" y="361"/>
                          <a:pt x="2098" y="361"/>
                        </a:cubicBezTo>
                        <a:cubicBezTo>
                          <a:pt x="1713" y="361"/>
                          <a:pt x="1351" y="286"/>
                          <a:pt x="1038" y="135"/>
                        </a:cubicBezTo>
                        <a:cubicBezTo>
                          <a:pt x="956" y="101"/>
                          <a:pt x="878" y="86"/>
                          <a:pt x="804" y="86"/>
                        </a:cubicBezTo>
                        <a:cubicBezTo>
                          <a:pt x="283" y="86"/>
                          <a:pt x="0" y="849"/>
                          <a:pt x="549" y="1151"/>
                        </a:cubicBezTo>
                        <a:cubicBezTo>
                          <a:pt x="1018" y="1373"/>
                          <a:pt x="1530" y="1484"/>
                          <a:pt x="2055" y="1484"/>
                        </a:cubicBezTo>
                        <a:cubicBezTo>
                          <a:pt x="2070" y="1484"/>
                          <a:pt x="2085" y="1484"/>
                          <a:pt x="2100" y="1484"/>
                        </a:cubicBezTo>
                        <a:cubicBezTo>
                          <a:pt x="2732" y="1477"/>
                          <a:pt x="3364" y="1347"/>
                          <a:pt x="3944" y="1086"/>
                        </a:cubicBezTo>
                        <a:cubicBezTo>
                          <a:pt x="4244" y="969"/>
                          <a:pt x="4388" y="630"/>
                          <a:pt x="4257" y="337"/>
                        </a:cubicBezTo>
                        <a:cubicBezTo>
                          <a:pt x="4168" y="124"/>
                          <a:pt x="3962" y="1"/>
                          <a:pt x="37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7" name="Google Shape;19967;p86"/>
                  <p:cNvSpPr/>
                  <p:nvPr/>
                </p:nvSpPr>
                <p:spPr>
                  <a:xfrm>
                    <a:off x="6825321" y="2309220"/>
                    <a:ext cx="45269" cy="36053"/>
                  </a:xfrm>
                  <a:custGeom>
                    <a:rect b="b" l="l" r="r" t="t"/>
                    <a:pathLst>
                      <a:path extrusionOk="0" h="1428" w="1793">
                        <a:moveTo>
                          <a:pt x="815" y="1"/>
                        </a:moveTo>
                        <a:cubicBezTo>
                          <a:pt x="0" y="1"/>
                          <a:pt x="0" y="1428"/>
                          <a:pt x="815" y="1428"/>
                        </a:cubicBezTo>
                        <a:cubicBezTo>
                          <a:pt x="1792" y="1428"/>
                          <a:pt x="1792" y="1"/>
                          <a:pt x="8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86"/>
                  <p:cNvSpPr/>
                  <p:nvPr/>
                </p:nvSpPr>
                <p:spPr>
                  <a:xfrm>
                    <a:off x="6812697" y="2361054"/>
                    <a:ext cx="18405" cy="28883"/>
                  </a:xfrm>
                  <a:custGeom>
                    <a:rect b="b" l="l" r="r" t="t"/>
                    <a:pathLst>
                      <a:path extrusionOk="0" h="1144" w="729">
                        <a:moveTo>
                          <a:pt x="506" y="1"/>
                        </a:moveTo>
                        <a:cubicBezTo>
                          <a:pt x="409" y="1"/>
                          <a:pt x="308" y="54"/>
                          <a:pt x="285" y="157"/>
                        </a:cubicBezTo>
                        <a:cubicBezTo>
                          <a:pt x="239" y="372"/>
                          <a:pt x="57" y="581"/>
                          <a:pt x="24" y="828"/>
                        </a:cubicBezTo>
                        <a:cubicBezTo>
                          <a:pt x="0" y="1027"/>
                          <a:pt x="175" y="1143"/>
                          <a:pt x="348" y="1143"/>
                        </a:cubicBezTo>
                        <a:cubicBezTo>
                          <a:pt x="458" y="1143"/>
                          <a:pt x="568" y="1096"/>
                          <a:pt x="624" y="991"/>
                        </a:cubicBezTo>
                        <a:cubicBezTo>
                          <a:pt x="696" y="867"/>
                          <a:pt x="702" y="692"/>
                          <a:pt x="715" y="548"/>
                        </a:cubicBezTo>
                        <a:cubicBezTo>
                          <a:pt x="728" y="418"/>
                          <a:pt x="728" y="287"/>
                          <a:pt x="709" y="157"/>
                        </a:cubicBezTo>
                        <a:cubicBezTo>
                          <a:pt x="693" y="51"/>
                          <a:pt x="601" y="1"/>
                          <a:pt x="5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86"/>
                  <p:cNvSpPr/>
                  <p:nvPr/>
                </p:nvSpPr>
                <p:spPr>
                  <a:xfrm>
                    <a:off x="6832339" y="2374662"/>
                    <a:ext cx="22773" cy="27318"/>
                  </a:xfrm>
                  <a:custGeom>
                    <a:rect b="b" l="l" r="r" t="t"/>
                    <a:pathLst>
                      <a:path extrusionOk="0" h="1082" w="902">
                        <a:moveTo>
                          <a:pt x="700" y="0"/>
                        </a:moveTo>
                        <a:cubicBezTo>
                          <a:pt x="672" y="0"/>
                          <a:pt x="643" y="7"/>
                          <a:pt x="615" y="22"/>
                        </a:cubicBezTo>
                        <a:cubicBezTo>
                          <a:pt x="556" y="35"/>
                          <a:pt x="504" y="68"/>
                          <a:pt x="459" y="107"/>
                        </a:cubicBezTo>
                        <a:cubicBezTo>
                          <a:pt x="413" y="153"/>
                          <a:pt x="367" y="205"/>
                          <a:pt x="328" y="257"/>
                        </a:cubicBezTo>
                        <a:cubicBezTo>
                          <a:pt x="289" y="302"/>
                          <a:pt x="250" y="342"/>
                          <a:pt x="217" y="387"/>
                        </a:cubicBezTo>
                        <a:cubicBezTo>
                          <a:pt x="207" y="398"/>
                          <a:pt x="200" y="405"/>
                          <a:pt x="197" y="408"/>
                        </a:cubicBezTo>
                        <a:lnTo>
                          <a:pt x="197" y="408"/>
                        </a:lnTo>
                        <a:cubicBezTo>
                          <a:pt x="24" y="543"/>
                          <a:pt x="0" y="804"/>
                          <a:pt x="152" y="974"/>
                        </a:cubicBezTo>
                        <a:cubicBezTo>
                          <a:pt x="220" y="1042"/>
                          <a:pt x="326" y="1081"/>
                          <a:pt x="429" y="1081"/>
                        </a:cubicBezTo>
                        <a:cubicBezTo>
                          <a:pt x="523" y="1081"/>
                          <a:pt x="615" y="1048"/>
                          <a:pt x="674" y="974"/>
                        </a:cubicBezTo>
                        <a:cubicBezTo>
                          <a:pt x="700" y="941"/>
                          <a:pt x="719" y="915"/>
                          <a:pt x="745" y="882"/>
                        </a:cubicBezTo>
                        <a:cubicBezTo>
                          <a:pt x="765" y="856"/>
                          <a:pt x="771" y="824"/>
                          <a:pt x="784" y="798"/>
                        </a:cubicBezTo>
                        <a:cubicBezTo>
                          <a:pt x="792" y="731"/>
                          <a:pt x="795" y="698"/>
                          <a:pt x="795" y="698"/>
                        </a:cubicBezTo>
                        <a:lnTo>
                          <a:pt x="795" y="698"/>
                        </a:lnTo>
                        <a:cubicBezTo>
                          <a:pt x="795" y="698"/>
                          <a:pt x="794" y="716"/>
                          <a:pt x="791" y="752"/>
                        </a:cubicBezTo>
                        <a:cubicBezTo>
                          <a:pt x="811" y="700"/>
                          <a:pt x="824" y="648"/>
                          <a:pt x="837" y="596"/>
                        </a:cubicBezTo>
                        <a:cubicBezTo>
                          <a:pt x="850" y="531"/>
                          <a:pt x="869" y="465"/>
                          <a:pt x="882" y="400"/>
                        </a:cubicBezTo>
                        <a:cubicBezTo>
                          <a:pt x="902" y="302"/>
                          <a:pt x="895" y="211"/>
                          <a:pt x="863" y="120"/>
                        </a:cubicBezTo>
                        <a:cubicBezTo>
                          <a:pt x="839" y="45"/>
                          <a:pt x="772" y="0"/>
                          <a:pt x="7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86"/>
                  <p:cNvSpPr/>
                  <p:nvPr/>
                </p:nvSpPr>
                <p:spPr>
                  <a:xfrm>
                    <a:off x="6973725" y="2516225"/>
                    <a:ext cx="61755" cy="50722"/>
                  </a:xfrm>
                  <a:custGeom>
                    <a:rect b="b" l="l" r="r" t="t"/>
                    <a:pathLst>
                      <a:path extrusionOk="0" h="2009" w="2446">
                        <a:moveTo>
                          <a:pt x="1142" y="1"/>
                        </a:moveTo>
                        <a:cubicBezTo>
                          <a:pt x="1" y="1"/>
                          <a:pt x="1" y="2008"/>
                          <a:pt x="1142" y="2008"/>
                        </a:cubicBezTo>
                        <a:cubicBezTo>
                          <a:pt x="2445" y="2008"/>
                          <a:pt x="2445" y="1"/>
                          <a:pt x="11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86"/>
                  <p:cNvSpPr/>
                  <p:nvPr/>
                </p:nvSpPr>
                <p:spPr>
                  <a:xfrm>
                    <a:off x="6998418" y="2738706"/>
                    <a:ext cx="45269" cy="34589"/>
                  </a:xfrm>
                  <a:custGeom>
                    <a:rect b="b" l="l" r="r" t="t"/>
                    <a:pathLst>
                      <a:path extrusionOk="0" h="1370" w="1793">
                        <a:moveTo>
                          <a:pt x="815" y="0"/>
                        </a:moveTo>
                        <a:cubicBezTo>
                          <a:pt x="1" y="0"/>
                          <a:pt x="1" y="1369"/>
                          <a:pt x="815" y="1369"/>
                        </a:cubicBezTo>
                        <a:cubicBezTo>
                          <a:pt x="1793" y="1369"/>
                          <a:pt x="1793" y="0"/>
                          <a:pt x="8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86"/>
                  <p:cNvSpPr/>
                  <p:nvPr/>
                </p:nvSpPr>
                <p:spPr>
                  <a:xfrm>
                    <a:off x="6982007" y="2784202"/>
                    <a:ext cx="50672" cy="23127"/>
                  </a:xfrm>
                  <a:custGeom>
                    <a:rect b="b" l="l" r="r" t="t"/>
                    <a:pathLst>
                      <a:path extrusionOk="0" h="916" w="2007">
                        <a:moveTo>
                          <a:pt x="1437" y="1"/>
                        </a:moveTo>
                        <a:cubicBezTo>
                          <a:pt x="1235" y="1"/>
                          <a:pt x="1047" y="97"/>
                          <a:pt x="833" y="193"/>
                        </a:cubicBezTo>
                        <a:cubicBezTo>
                          <a:pt x="716" y="251"/>
                          <a:pt x="598" y="304"/>
                          <a:pt x="481" y="369"/>
                        </a:cubicBezTo>
                        <a:cubicBezTo>
                          <a:pt x="331" y="440"/>
                          <a:pt x="233" y="571"/>
                          <a:pt x="103" y="662"/>
                        </a:cubicBezTo>
                        <a:cubicBezTo>
                          <a:pt x="0" y="722"/>
                          <a:pt x="55" y="867"/>
                          <a:pt x="162" y="867"/>
                        </a:cubicBezTo>
                        <a:cubicBezTo>
                          <a:pt x="170" y="867"/>
                          <a:pt x="179" y="866"/>
                          <a:pt x="188" y="864"/>
                        </a:cubicBezTo>
                        <a:cubicBezTo>
                          <a:pt x="213" y="861"/>
                          <a:pt x="238" y="859"/>
                          <a:pt x="264" y="859"/>
                        </a:cubicBezTo>
                        <a:cubicBezTo>
                          <a:pt x="382" y="859"/>
                          <a:pt x="501" y="890"/>
                          <a:pt x="625" y="890"/>
                        </a:cubicBezTo>
                        <a:cubicBezTo>
                          <a:pt x="768" y="890"/>
                          <a:pt x="892" y="890"/>
                          <a:pt x="1022" y="903"/>
                        </a:cubicBezTo>
                        <a:cubicBezTo>
                          <a:pt x="1125" y="907"/>
                          <a:pt x="1223" y="915"/>
                          <a:pt x="1316" y="915"/>
                        </a:cubicBezTo>
                        <a:cubicBezTo>
                          <a:pt x="1506" y="915"/>
                          <a:pt x="1677" y="883"/>
                          <a:pt x="1830" y="721"/>
                        </a:cubicBezTo>
                        <a:cubicBezTo>
                          <a:pt x="2006" y="532"/>
                          <a:pt x="1987" y="206"/>
                          <a:pt x="1752" y="82"/>
                        </a:cubicBezTo>
                        <a:cubicBezTo>
                          <a:pt x="1640" y="24"/>
                          <a:pt x="1537" y="1"/>
                          <a:pt x="1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86"/>
                  <p:cNvSpPr/>
                  <p:nvPr/>
                </p:nvSpPr>
                <p:spPr>
                  <a:xfrm>
                    <a:off x="7130235" y="2372566"/>
                    <a:ext cx="24692" cy="111266"/>
                  </a:xfrm>
                  <a:custGeom>
                    <a:rect b="b" l="l" r="r" t="t"/>
                    <a:pathLst>
                      <a:path extrusionOk="0" h="4407" w="978">
                        <a:moveTo>
                          <a:pt x="0" y="1"/>
                        </a:moveTo>
                        <a:lnTo>
                          <a:pt x="0" y="4407"/>
                        </a:lnTo>
                        <a:lnTo>
                          <a:pt x="978" y="4407"/>
                        </a:lnTo>
                        <a:lnTo>
                          <a:pt x="9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86"/>
                  <p:cNvSpPr/>
                  <p:nvPr/>
                </p:nvSpPr>
                <p:spPr>
                  <a:xfrm>
                    <a:off x="7135663" y="2349212"/>
                    <a:ext cx="41810" cy="35877"/>
                  </a:xfrm>
                  <a:custGeom>
                    <a:rect b="b" l="l" r="r" t="t"/>
                    <a:pathLst>
                      <a:path extrusionOk="0" h="1421" w="1656">
                        <a:moveTo>
                          <a:pt x="711" y="0"/>
                        </a:moveTo>
                        <a:cubicBezTo>
                          <a:pt x="320" y="0"/>
                          <a:pt x="0" y="320"/>
                          <a:pt x="0" y="711"/>
                        </a:cubicBezTo>
                        <a:cubicBezTo>
                          <a:pt x="0" y="1139"/>
                          <a:pt x="349" y="1420"/>
                          <a:pt x="715" y="1420"/>
                        </a:cubicBezTo>
                        <a:cubicBezTo>
                          <a:pt x="889" y="1420"/>
                          <a:pt x="1067" y="1356"/>
                          <a:pt x="1213" y="1213"/>
                        </a:cubicBezTo>
                        <a:cubicBezTo>
                          <a:pt x="1656" y="763"/>
                          <a:pt x="1343"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86"/>
                  <p:cNvSpPr/>
                  <p:nvPr/>
                </p:nvSpPr>
                <p:spPr>
                  <a:xfrm>
                    <a:off x="7110971" y="2349212"/>
                    <a:ext cx="41835" cy="35877"/>
                  </a:xfrm>
                  <a:custGeom>
                    <a:rect b="b" l="l" r="r" t="t"/>
                    <a:pathLst>
                      <a:path extrusionOk="0" h="1421" w="1657">
                        <a:moveTo>
                          <a:pt x="705" y="0"/>
                        </a:moveTo>
                        <a:cubicBezTo>
                          <a:pt x="320" y="0"/>
                          <a:pt x="1" y="320"/>
                          <a:pt x="1" y="711"/>
                        </a:cubicBezTo>
                        <a:cubicBezTo>
                          <a:pt x="1" y="1139"/>
                          <a:pt x="350" y="1420"/>
                          <a:pt x="713" y="1420"/>
                        </a:cubicBezTo>
                        <a:cubicBezTo>
                          <a:pt x="886" y="1420"/>
                          <a:pt x="1063" y="1356"/>
                          <a:pt x="1206" y="1213"/>
                        </a:cubicBezTo>
                        <a:cubicBezTo>
                          <a:pt x="1656" y="763"/>
                          <a:pt x="1337" y="0"/>
                          <a:pt x="7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86"/>
                  <p:cNvSpPr/>
                  <p:nvPr/>
                </p:nvSpPr>
                <p:spPr>
                  <a:xfrm>
                    <a:off x="7135663" y="2464720"/>
                    <a:ext cx="41810" cy="35776"/>
                  </a:xfrm>
                  <a:custGeom>
                    <a:rect b="b" l="l" r="r" t="t"/>
                    <a:pathLst>
                      <a:path extrusionOk="0" h="1417" w="1656">
                        <a:moveTo>
                          <a:pt x="711" y="1"/>
                        </a:moveTo>
                        <a:cubicBezTo>
                          <a:pt x="320" y="1"/>
                          <a:pt x="0" y="314"/>
                          <a:pt x="0" y="705"/>
                        </a:cubicBezTo>
                        <a:cubicBezTo>
                          <a:pt x="0" y="1132"/>
                          <a:pt x="349" y="1417"/>
                          <a:pt x="714" y="1417"/>
                        </a:cubicBezTo>
                        <a:cubicBezTo>
                          <a:pt x="889" y="1417"/>
                          <a:pt x="1067" y="1352"/>
                          <a:pt x="1213" y="1206"/>
                        </a:cubicBezTo>
                        <a:cubicBezTo>
                          <a:pt x="1656" y="763"/>
                          <a:pt x="1343" y="1"/>
                          <a:pt x="7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86"/>
                  <p:cNvSpPr/>
                  <p:nvPr/>
                </p:nvSpPr>
                <p:spPr>
                  <a:xfrm>
                    <a:off x="7110971" y="2464720"/>
                    <a:ext cx="41835" cy="35776"/>
                  </a:xfrm>
                  <a:custGeom>
                    <a:rect b="b" l="l" r="r" t="t"/>
                    <a:pathLst>
                      <a:path extrusionOk="0" h="1417" w="1657">
                        <a:moveTo>
                          <a:pt x="705" y="1"/>
                        </a:moveTo>
                        <a:cubicBezTo>
                          <a:pt x="320" y="1"/>
                          <a:pt x="1" y="314"/>
                          <a:pt x="1" y="705"/>
                        </a:cubicBezTo>
                        <a:cubicBezTo>
                          <a:pt x="1" y="1132"/>
                          <a:pt x="350" y="1417"/>
                          <a:pt x="713" y="1417"/>
                        </a:cubicBezTo>
                        <a:cubicBezTo>
                          <a:pt x="886" y="1417"/>
                          <a:pt x="1063" y="1352"/>
                          <a:pt x="1206" y="1206"/>
                        </a:cubicBezTo>
                        <a:cubicBezTo>
                          <a:pt x="1656" y="763"/>
                          <a:pt x="1337" y="1"/>
                          <a:pt x="7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8" name="Google Shape;19978;p86"/>
                  <p:cNvSpPr/>
                  <p:nvPr/>
                </p:nvSpPr>
                <p:spPr>
                  <a:xfrm>
                    <a:off x="7108673" y="2594568"/>
                    <a:ext cx="30474" cy="104499"/>
                  </a:xfrm>
                  <a:custGeom>
                    <a:rect b="b" l="l" r="r" t="t"/>
                    <a:pathLst>
                      <a:path extrusionOk="0" h="4139" w="1207">
                        <a:moveTo>
                          <a:pt x="398" y="0"/>
                        </a:moveTo>
                        <a:lnTo>
                          <a:pt x="0" y="4060"/>
                        </a:lnTo>
                        <a:lnTo>
                          <a:pt x="815" y="4139"/>
                        </a:lnTo>
                        <a:lnTo>
                          <a:pt x="1206" y="78"/>
                        </a:lnTo>
                        <a:lnTo>
                          <a:pt x="39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9" name="Google Shape;19979;p86"/>
                  <p:cNvSpPr/>
                  <p:nvPr/>
                </p:nvSpPr>
                <p:spPr>
                  <a:xfrm>
                    <a:off x="7122913" y="2577349"/>
                    <a:ext cx="38098" cy="31938"/>
                  </a:xfrm>
                  <a:custGeom>
                    <a:rect b="b" l="l" r="r" t="t"/>
                    <a:pathLst>
                      <a:path extrusionOk="0" h="1265" w="1509">
                        <a:moveTo>
                          <a:pt x="662" y="0"/>
                        </a:moveTo>
                        <a:cubicBezTo>
                          <a:pt x="341" y="0"/>
                          <a:pt x="73" y="243"/>
                          <a:pt x="42" y="571"/>
                        </a:cubicBezTo>
                        <a:cubicBezTo>
                          <a:pt x="0" y="973"/>
                          <a:pt x="324" y="1265"/>
                          <a:pt x="672" y="1265"/>
                        </a:cubicBezTo>
                        <a:cubicBezTo>
                          <a:pt x="809" y="1265"/>
                          <a:pt x="949" y="1220"/>
                          <a:pt x="1072" y="1119"/>
                        </a:cubicBezTo>
                        <a:cubicBezTo>
                          <a:pt x="1509" y="760"/>
                          <a:pt x="1294" y="56"/>
                          <a:pt x="733" y="4"/>
                        </a:cubicBezTo>
                        <a:cubicBezTo>
                          <a:pt x="709" y="2"/>
                          <a:pt x="686" y="0"/>
                          <a:pt x="6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0" name="Google Shape;19980;p86"/>
                  <p:cNvSpPr/>
                  <p:nvPr/>
                </p:nvSpPr>
                <p:spPr>
                  <a:xfrm>
                    <a:off x="7100821" y="2575077"/>
                    <a:ext cx="38149" cy="32090"/>
                  </a:xfrm>
                  <a:custGeom>
                    <a:rect b="b" l="l" r="r" t="t"/>
                    <a:pathLst>
                      <a:path extrusionOk="0" h="1271" w="1511">
                        <a:moveTo>
                          <a:pt x="669" y="0"/>
                        </a:moveTo>
                        <a:cubicBezTo>
                          <a:pt x="348" y="0"/>
                          <a:pt x="68" y="245"/>
                          <a:pt x="38" y="576"/>
                        </a:cubicBezTo>
                        <a:cubicBezTo>
                          <a:pt x="0" y="979"/>
                          <a:pt x="325" y="1270"/>
                          <a:pt x="673" y="1270"/>
                        </a:cubicBezTo>
                        <a:cubicBezTo>
                          <a:pt x="810" y="1270"/>
                          <a:pt x="951" y="1225"/>
                          <a:pt x="1074" y="1124"/>
                        </a:cubicBezTo>
                        <a:cubicBezTo>
                          <a:pt x="1511" y="766"/>
                          <a:pt x="1296" y="62"/>
                          <a:pt x="728" y="3"/>
                        </a:cubicBezTo>
                        <a:cubicBezTo>
                          <a:pt x="708" y="1"/>
                          <a:pt x="689"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1" name="Google Shape;19981;p86"/>
                  <p:cNvSpPr/>
                  <p:nvPr/>
                </p:nvSpPr>
                <p:spPr>
                  <a:xfrm>
                    <a:off x="7112864" y="2680182"/>
                    <a:ext cx="38124" cy="31963"/>
                  </a:xfrm>
                  <a:custGeom>
                    <a:rect b="b" l="l" r="r" t="t"/>
                    <a:pathLst>
                      <a:path extrusionOk="0" h="1266" w="1510">
                        <a:moveTo>
                          <a:pt x="662" y="1"/>
                        </a:moveTo>
                        <a:cubicBezTo>
                          <a:pt x="341" y="1"/>
                          <a:pt x="73" y="244"/>
                          <a:pt x="43" y="572"/>
                        </a:cubicBezTo>
                        <a:cubicBezTo>
                          <a:pt x="1" y="974"/>
                          <a:pt x="325" y="1265"/>
                          <a:pt x="672" y="1265"/>
                        </a:cubicBezTo>
                        <a:cubicBezTo>
                          <a:pt x="809" y="1265"/>
                          <a:pt x="949" y="1220"/>
                          <a:pt x="1073" y="1119"/>
                        </a:cubicBezTo>
                        <a:cubicBezTo>
                          <a:pt x="1509" y="761"/>
                          <a:pt x="1294" y="57"/>
                          <a:pt x="734" y="5"/>
                        </a:cubicBezTo>
                        <a:cubicBezTo>
                          <a:pt x="710" y="2"/>
                          <a:pt x="686" y="1"/>
                          <a:pt x="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2" name="Google Shape;19982;p86"/>
                  <p:cNvSpPr/>
                  <p:nvPr/>
                </p:nvSpPr>
                <p:spPr>
                  <a:xfrm>
                    <a:off x="7090823" y="2678086"/>
                    <a:ext cx="38124" cy="32090"/>
                  </a:xfrm>
                  <a:custGeom>
                    <a:rect b="b" l="l" r="r" t="t"/>
                    <a:pathLst>
                      <a:path extrusionOk="0" h="1271" w="1510">
                        <a:moveTo>
                          <a:pt x="673" y="0"/>
                        </a:moveTo>
                        <a:cubicBezTo>
                          <a:pt x="347" y="0"/>
                          <a:pt x="73" y="245"/>
                          <a:pt x="43" y="576"/>
                        </a:cubicBezTo>
                        <a:cubicBezTo>
                          <a:pt x="0" y="979"/>
                          <a:pt x="324" y="1270"/>
                          <a:pt x="672" y="1270"/>
                        </a:cubicBezTo>
                        <a:cubicBezTo>
                          <a:pt x="809" y="1270"/>
                          <a:pt x="949" y="1225"/>
                          <a:pt x="1072" y="1124"/>
                        </a:cubicBezTo>
                        <a:cubicBezTo>
                          <a:pt x="1509" y="765"/>
                          <a:pt x="1294" y="55"/>
                          <a:pt x="733" y="3"/>
                        </a:cubicBezTo>
                        <a:cubicBezTo>
                          <a:pt x="713" y="1"/>
                          <a:pt x="693" y="0"/>
                          <a:pt x="6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3" name="Google Shape;19983;p86"/>
                  <p:cNvSpPr/>
                  <p:nvPr/>
                </p:nvSpPr>
                <p:spPr>
                  <a:xfrm>
                    <a:off x="7234886" y="2178085"/>
                    <a:ext cx="55974" cy="109448"/>
                  </a:xfrm>
                  <a:custGeom>
                    <a:rect b="b" l="l" r="r" t="t"/>
                    <a:pathLst>
                      <a:path extrusionOk="0" h="4335" w="2217">
                        <a:moveTo>
                          <a:pt x="900" y="0"/>
                        </a:moveTo>
                        <a:lnTo>
                          <a:pt x="0" y="293"/>
                        </a:lnTo>
                        <a:lnTo>
                          <a:pt x="1317" y="4334"/>
                        </a:lnTo>
                        <a:lnTo>
                          <a:pt x="2216" y="4041"/>
                        </a:lnTo>
                        <a:lnTo>
                          <a:pt x="9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4" name="Google Shape;19984;p86"/>
                  <p:cNvSpPr/>
                  <p:nvPr/>
                </p:nvSpPr>
                <p:spPr>
                  <a:xfrm>
                    <a:off x="7235214" y="2156120"/>
                    <a:ext cx="40775" cy="34463"/>
                  </a:xfrm>
                  <a:custGeom>
                    <a:rect b="b" l="l" r="r" t="t"/>
                    <a:pathLst>
                      <a:path extrusionOk="0" h="1365" w="1615">
                        <a:moveTo>
                          <a:pt x="774" y="0"/>
                        </a:moveTo>
                        <a:cubicBezTo>
                          <a:pt x="703" y="0"/>
                          <a:pt x="629" y="12"/>
                          <a:pt x="554" y="36"/>
                        </a:cubicBezTo>
                        <a:cubicBezTo>
                          <a:pt x="196" y="153"/>
                          <a:pt x="0" y="538"/>
                          <a:pt x="118" y="896"/>
                        </a:cubicBezTo>
                        <a:cubicBezTo>
                          <a:pt x="219" y="1203"/>
                          <a:pt x="493" y="1364"/>
                          <a:pt x="769" y="1364"/>
                        </a:cubicBezTo>
                        <a:cubicBezTo>
                          <a:pt x="1008" y="1364"/>
                          <a:pt x="1248" y="1242"/>
                          <a:pt x="1376" y="987"/>
                        </a:cubicBezTo>
                        <a:cubicBezTo>
                          <a:pt x="1614" y="516"/>
                          <a:pt x="1254" y="0"/>
                          <a:pt x="7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5" name="Google Shape;19985;p86"/>
                  <p:cNvSpPr/>
                  <p:nvPr/>
                </p:nvSpPr>
                <p:spPr>
                  <a:xfrm>
                    <a:off x="7212668" y="2163517"/>
                    <a:ext cx="40749" cy="34488"/>
                  </a:xfrm>
                  <a:custGeom>
                    <a:rect b="b" l="l" r="r" t="t"/>
                    <a:pathLst>
                      <a:path extrusionOk="0" h="1366" w="1614">
                        <a:moveTo>
                          <a:pt x="770" y="1"/>
                        </a:moveTo>
                        <a:cubicBezTo>
                          <a:pt x="700" y="1"/>
                          <a:pt x="628" y="12"/>
                          <a:pt x="554" y="36"/>
                        </a:cubicBezTo>
                        <a:cubicBezTo>
                          <a:pt x="196" y="154"/>
                          <a:pt x="0" y="538"/>
                          <a:pt x="118" y="897"/>
                        </a:cubicBezTo>
                        <a:cubicBezTo>
                          <a:pt x="216" y="1204"/>
                          <a:pt x="490" y="1366"/>
                          <a:pt x="765" y="1366"/>
                        </a:cubicBezTo>
                        <a:cubicBezTo>
                          <a:pt x="1003" y="1366"/>
                          <a:pt x="1242" y="1245"/>
                          <a:pt x="1369" y="994"/>
                        </a:cubicBezTo>
                        <a:cubicBezTo>
                          <a:pt x="1614" y="522"/>
                          <a:pt x="1248" y="1"/>
                          <a:pt x="7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6" name="Google Shape;19986;p86"/>
                  <p:cNvSpPr/>
                  <p:nvPr/>
                </p:nvSpPr>
                <p:spPr>
                  <a:xfrm>
                    <a:off x="7269778" y="2261932"/>
                    <a:ext cx="40749" cy="34362"/>
                  </a:xfrm>
                  <a:custGeom>
                    <a:rect b="b" l="l" r="r" t="t"/>
                    <a:pathLst>
                      <a:path extrusionOk="0" h="1361" w="1614">
                        <a:moveTo>
                          <a:pt x="773" y="0"/>
                        </a:moveTo>
                        <a:cubicBezTo>
                          <a:pt x="702" y="0"/>
                          <a:pt x="629" y="11"/>
                          <a:pt x="554" y="36"/>
                        </a:cubicBezTo>
                        <a:cubicBezTo>
                          <a:pt x="196" y="146"/>
                          <a:pt x="0" y="531"/>
                          <a:pt x="117" y="889"/>
                        </a:cubicBezTo>
                        <a:cubicBezTo>
                          <a:pt x="218" y="1200"/>
                          <a:pt x="493" y="1361"/>
                          <a:pt x="768" y="1361"/>
                        </a:cubicBezTo>
                        <a:cubicBezTo>
                          <a:pt x="1008" y="1361"/>
                          <a:pt x="1248" y="1239"/>
                          <a:pt x="1375" y="987"/>
                        </a:cubicBezTo>
                        <a:cubicBezTo>
                          <a:pt x="1614" y="516"/>
                          <a:pt x="1254" y="0"/>
                          <a:pt x="7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86"/>
                  <p:cNvSpPr/>
                  <p:nvPr/>
                </p:nvSpPr>
                <p:spPr>
                  <a:xfrm>
                    <a:off x="7247055" y="2269178"/>
                    <a:ext cx="40775" cy="34539"/>
                  </a:xfrm>
                  <a:custGeom>
                    <a:rect b="b" l="l" r="r" t="t"/>
                    <a:pathLst>
                      <a:path extrusionOk="0" h="1368" w="1615">
                        <a:moveTo>
                          <a:pt x="772" y="0"/>
                        </a:moveTo>
                        <a:cubicBezTo>
                          <a:pt x="702" y="0"/>
                          <a:pt x="629" y="11"/>
                          <a:pt x="555" y="35"/>
                        </a:cubicBezTo>
                        <a:cubicBezTo>
                          <a:pt x="196" y="153"/>
                          <a:pt x="1" y="537"/>
                          <a:pt x="118" y="896"/>
                        </a:cubicBezTo>
                        <a:cubicBezTo>
                          <a:pt x="219" y="1206"/>
                          <a:pt x="493" y="1367"/>
                          <a:pt x="769" y="1367"/>
                        </a:cubicBezTo>
                        <a:cubicBezTo>
                          <a:pt x="1008" y="1367"/>
                          <a:pt x="1249" y="1245"/>
                          <a:pt x="1376" y="994"/>
                        </a:cubicBezTo>
                        <a:cubicBezTo>
                          <a:pt x="1615" y="522"/>
                          <a:pt x="1253" y="0"/>
                          <a:pt x="7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86"/>
                  <p:cNvSpPr/>
                  <p:nvPr/>
                </p:nvSpPr>
                <p:spPr>
                  <a:xfrm>
                    <a:off x="7177119" y="2021601"/>
                    <a:ext cx="55974" cy="109271"/>
                  </a:xfrm>
                  <a:custGeom>
                    <a:rect b="b" l="l" r="r" t="t"/>
                    <a:pathLst>
                      <a:path extrusionOk="0" h="4328" w="2217">
                        <a:moveTo>
                          <a:pt x="900" y="0"/>
                        </a:moveTo>
                        <a:lnTo>
                          <a:pt x="1" y="287"/>
                        </a:lnTo>
                        <a:lnTo>
                          <a:pt x="1324" y="4328"/>
                        </a:lnTo>
                        <a:lnTo>
                          <a:pt x="2217" y="4034"/>
                        </a:lnTo>
                        <a:lnTo>
                          <a:pt x="9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86"/>
                  <p:cNvSpPr/>
                  <p:nvPr/>
                </p:nvSpPr>
                <p:spPr>
                  <a:xfrm>
                    <a:off x="7177624" y="1999459"/>
                    <a:ext cx="40749" cy="34387"/>
                  </a:xfrm>
                  <a:custGeom>
                    <a:rect b="b" l="l" r="r" t="t"/>
                    <a:pathLst>
                      <a:path extrusionOk="0" h="1362" w="1614">
                        <a:moveTo>
                          <a:pt x="772" y="1"/>
                        </a:moveTo>
                        <a:cubicBezTo>
                          <a:pt x="701" y="1"/>
                          <a:pt x="628" y="12"/>
                          <a:pt x="554" y="36"/>
                        </a:cubicBezTo>
                        <a:cubicBezTo>
                          <a:pt x="196" y="147"/>
                          <a:pt x="0" y="538"/>
                          <a:pt x="118" y="897"/>
                        </a:cubicBezTo>
                        <a:cubicBezTo>
                          <a:pt x="218" y="1203"/>
                          <a:pt x="490" y="1362"/>
                          <a:pt x="763" y="1362"/>
                        </a:cubicBezTo>
                        <a:cubicBezTo>
                          <a:pt x="1002" y="1362"/>
                          <a:pt x="1241" y="1240"/>
                          <a:pt x="1369" y="988"/>
                        </a:cubicBezTo>
                        <a:cubicBezTo>
                          <a:pt x="1613" y="516"/>
                          <a:pt x="1249" y="1"/>
                          <a:pt x="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0" name="Google Shape;19990;p86"/>
                  <p:cNvSpPr/>
                  <p:nvPr/>
                </p:nvSpPr>
                <p:spPr>
                  <a:xfrm>
                    <a:off x="7154902" y="2006882"/>
                    <a:ext cx="40775" cy="34463"/>
                  </a:xfrm>
                  <a:custGeom>
                    <a:rect b="b" l="l" r="r" t="t"/>
                    <a:pathLst>
                      <a:path extrusionOk="0" h="1365" w="1615">
                        <a:moveTo>
                          <a:pt x="772" y="0"/>
                        </a:moveTo>
                        <a:cubicBezTo>
                          <a:pt x="702" y="0"/>
                          <a:pt x="629" y="11"/>
                          <a:pt x="555" y="36"/>
                        </a:cubicBezTo>
                        <a:cubicBezTo>
                          <a:pt x="196" y="153"/>
                          <a:pt x="1" y="537"/>
                          <a:pt x="118" y="896"/>
                        </a:cubicBezTo>
                        <a:cubicBezTo>
                          <a:pt x="220" y="1204"/>
                          <a:pt x="495" y="1365"/>
                          <a:pt x="771" y="1365"/>
                        </a:cubicBezTo>
                        <a:cubicBezTo>
                          <a:pt x="1010" y="1365"/>
                          <a:pt x="1249" y="1244"/>
                          <a:pt x="1376" y="994"/>
                        </a:cubicBezTo>
                        <a:cubicBezTo>
                          <a:pt x="1615" y="522"/>
                          <a:pt x="1253" y="0"/>
                          <a:pt x="7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1" name="Google Shape;19991;p86"/>
                  <p:cNvSpPr/>
                  <p:nvPr/>
                </p:nvSpPr>
                <p:spPr>
                  <a:xfrm>
                    <a:off x="7212163" y="2105271"/>
                    <a:ext cx="40623" cy="34488"/>
                  </a:xfrm>
                  <a:custGeom>
                    <a:rect b="b" l="l" r="r" t="t"/>
                    <a:pathLst>
                      <a:path extrusionOk="0" h="1366" w="1609">
                        <a:moveTo>
                          <a:pt x="772" y="0"/>
                        </a:moveTo>
                        <a:cubicBezTo>
                          <a:pt x="702" y="0"/>
                          <a:pt x="629" y="12"/>
                          <a:pt x="555" y="36"/>
                        </a:cubicBezTo>
                        <a:cubicBezTo>
                          <a:pt x="196" y="153"/>
                          <a:pt x="1" y="538"/>
                          <a:pt x="118" y="896"/>
                        </a:cubicBezTo>
                        <a:cubicBezTo>
                          <a:pt x="216" y="1204"/>
                          <a:pt x="490" y="1365"/>
                          <a:pt x="766" y="1365"/>
                        </a:cubicBezTo>
                        <a:cubicBezTo>
                          <a:pt x="1004" y="1365"/>
                          <a:pt x="1243" y="1245"/>
                          <a:pt x="1370" y="994"/>
                        </a:cubicBezTo>
                        <a:cubicBezTo>
                          <a:pt x="1608" y="517"/>
                          <a:pt x="1248" y="0"/>
                          <a:pt x="7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2" name="Google Shape;19992;p86"/>
                  <p:cNvSpPr/>
                  <p:nvPr/>
                </p:nvSpPr>
                <p:spPr>
                  <a:xfrm>
                    <a:off x="7189465" y="2112517"/>
                    <a:ext cx="40749" cy="34539"/>
                  </a:xfrm>
                  <a:custGeom>
                    <a:rect b="b" l="l" r="r" t="t"/>
                    <a:pathLst>
                      <a:path extrusionOk="0" h="1368" w="1614">
                        <a:moveTo>
                          <a:pt x="770" y="0"/>
                        </a:moveTo>
                        <a:cubicBezTo>
                          <a:pt x="700" y="0"/>
                          <a:pt x="628" y="12"/>
                          <a:pt x="554" y="36"/>
                        </a:cubicBezTo>
                        <a:cubicBezTo>
                          <a:pt x="196" y="153"/>
                          <a:pt x="0" y="538"/>
                          <a:pt x="118" y="896"/>
                        </a:cubicBezTo>
                        <a:cubicBezTo>
                          <a:pt x="219" y="1206"/>
                          <a:pt x="491" y="1367"/>
                          <a:pt x="765" y="1367"/>
                        </a:cubicBezTo>
                        <a:cubicBezTo>
                          <a:pt x="1003" y="1367"/>
                          <a:pt x="1242" y="1246"/>
                          <a:pt x="1369" y="994"/>
                        </a:cubicBezTo>
                        <a:cubicBezTo>
                          <a:pt x="1614" y="522"/>
                          <a:pt x="1248" y="0"/>
                          <a:pt x="7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86"/>
                  <p:cNvSpPr/>
                  <p:nvPr/>
                </p:nvSpPr>
                <p:spPr>
                  <a:xfrm>
                    <a:off x="7270434" y="2309220"/>
                    <a:ext cx="45269" cy="36053"/>
                  </a:xfrm>
                  <a:custGeom>
                    <a:rect b="b" l="l" r="r" t="t"/>
                    <a:pathLst>
                      <a:path extrusionOk="0" h="1428" w="1793">
                        <a:moveTo>
                          <a:pt x="978" y="1"/>
                        </a:moveTo>
                        <a:cubicBezTo>
                          <a:pt x="0" y="1"/>
                          <a:pt x="0" y="1428"/>
                          <a:pt x="978" y="1428"/>
                        </a:cubicBezTo>
                        <a:cubicBezTo>
                          <a:pt x="1792" y="1428"/>
                          <a:pt x="1792" y="1"/>
                          <a:pt x="9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4" name="Google Shape;19994;p86"/>
                  <p:cNvSpPr/>
                  <p:nvPr/>
                </p:nvSpPr>
                <p:spPr>
                  <a:xfrm>
                    <a:off x="7309921" y="2361054"/>
                    <a:ext cx="18229" cy="28883"/>
                  </a:xfrm>
                  <a:custGeom>
                    <a:rect b="b" l="l" r="r" t="t"/>
                    <a:pathLst>
                      <a:path extrusionOk="0" h="1144" w="722">
                        <a:moveTo>
                          <a:pt x="222" y="1"/>
                        </a:moveTo>
                        <a:cubicBezTo>
                          <a:pt x="128" y="1"/>
                          <a:pt x="36" y="51"/>
                          <a:pt x="20" y="157"/>
                        </a:cubicBezTo>
                        <a:cubicBezTo>
                          <a:pt x="0" y="287"/>
                          <a:pt x="0" y="418"/>
                          <a:pt x="13" y="548"/>
                        </a:cubicBezTo>
                        <a:cubicBezTo>
                          <a:pt x="26" y="692"/>
                          <a:pt x="33" y="867"/>
                          <a:pt x="105" y="991"/>
                        </a:cubicBezTo>
                        <a:cubicBezTo>
                          <a:pt x="161" y="1096"/>
                          <a:pt x="269" y="1143"/>
                          <a:pt x="379" y="1143"/>
                        </a:cubicBezTo>
                        <a:cubicBezTo>
                          <a:pt x="549" y="1143"/>
                          <a:pt x="722" y="1027"/>
                          <a:pt x="698" y="828"/>
                        </a:cubicBezTo>
                        <a:cubicBezTo>
                          <a:pt x="672" y="581"/>
                          <a:pt x="489" y="372"/>
                          <a:pt x="437" y="157"/>
                        </a:cubicBezTo>
                        <a:cubicBezTo>
                          <a:pt x="417" y="54"/>
                          <a:pt x="318" y="1"/>
                          <a:pt x="2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5" name="Google Shape;19995;p86"/>
                  <p:cNvSpPr/>
                  <p:nvPr/>
                </p:nvSpPr>
                <p:spPr>
                  <a:xfrm>
                    <a:off x="7285886" y="2374662"/>
                    <a:ext cx="22420" cy="27318"/>
                  </a:xfrm>
                  <a:custGeom>
                    <a:rect b="b" l="l" r="r" t="t"/>
                    <a:pathLst>
                      <a:path extrusionOk="0" h="1082" w="888">
                        <a:moveTo>
                          <a:pt x="200" y="0"/>
                        </a:moveTo>
                        <a:cubicBezTo>
                          <a:pt x="130" y="0"/>
                          <a:pt x="63" y="45"/>
                          <a:pt x="40" y="120"/>
                        </a:cubicBezTo>
                        <a:cubicBezTo>
                          <a:pt x="7" y="211"/>
                          <a:pt x="1" y="302"/>
                          <a:pt x="14" y="400"/>
                        </a:cubicBezTo>
                        <a:cubicBezTo>
                          <a:pt x="33" y="465"/>
                          <a:pt x="46" y="531"/>
                          <a:pt x="66" y="596"/>
                        </a:cubicBezTo>
                        <a:cubicBezTo>
                          <a:pt x="79" y="648"/>
                          <a:pt x="92" y="700"/>
                          <a:pt x="112" y="752"/>
                        </a:cubicBezTo>
                        <a:cubicBezTo>
                          <a:pt x="109" y="716"/>
                          <a:pt x="107" y="698"/>
                          <a:pt x="107" y="698"/>
                        </a:cubicBezTo>
                        <a:lnTo>
                          <a:pt x="107" y="698"/>
                        </a:lnTo>
                        <a:cubicBezTo>
                          <a:pt x="107" y="698"/>
                          <a:pt x="111" y="731"/>
                          <a:pt x="118" y="798"/>
                        </a:cubicBezTo>
                        <a:lnTo>
                          <a:pt x="157" y="882"/>
                        </a:lnTo>
                        <a:cubicBezTo>
                          <a:pt x="177" y="915"/>
                          <a:pt x="203" y="941"/>
                          <a:pt x="229" y="974"/>
                        </a:cubicBezTo>
                        <a:cubicBezTo>
                          <a:pt x="288" y="1048"/>
                          <a:pt x="380" y="1081"/>
                          <a:pt x="473" y="1081"/>
                        </a:cubicBezTo>
                        <a:cubicBezTo>
                          <a:pt x="575" y="1081"/>
                          <a:pt x="679" y="1042"/>
                          <a:pt x="744" y="974"/>
                        </a:cubicBezTo>
                        <a:cubicBezTo>
                          <a:pt x="861" y="856"/>
                          <a:pt x="887" y="674"/>
                          <a:pt x="802" y="531"/>
                        </a:cubicBezTo>
                        <a:cubicBezTo>
                          <a:pt x="777" y="480"/>
                          <a:pt x="744" y="437"/>
                          <a:pt x="700" y="406"/>
                        </a:cubicBezTo>
                        <a:lnTo>
                          <a:pt x="700" y="406"/>
                        </a:lnTo>
                        <a:cubicBezTo>
                          <a:pt x="701" y="404"/>
                          <a:pt x="696" y="398"/>
                          <a:pt x="685" y="387"/>
                        </a:cubicBezTo>
                        <a:cubicBezTo>
                          <a:pt x="646" y="342"/>
                          <a:pt x="607" y="302"/>
                          <a:pt x="574" y="257"/>
                        </a:cubicBezTo>
                        <a:cubicBezTo>
                          <a:pt x="535" y="205"/>
                          <a:pt x="490" y="153"/>
                          <a:pt x="437" y="107"/>
                        </a:cubicBezTo>
                        <a:cubicBezTo>
                          <a:pt x="392" y="68"/>
                          <a:pt x="340" y="35"/>
                          <a:pt x="281" y="22"/>
                        </a:cubicBezTo>
                        <a:cubicBezTo>
                          <a:pt x="255" y="7"/>
                          <a:pt x="227" y="0"/>
                          <a:pt x="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6" name="Google Shape;19996;p86"/>
                  <p:cNvSpPr/>
                  <p:nvPr/>
                </p:nvSpPr>
                <p:spPr>
                  <a:xfrm>
                    <a:off x="7105543" y="2516225"/>
                    <a:ext cx="61730" cy="50722"/>
                  </a:xfrm>
                  <a:custGeom>
                    <a:rect b="b" l="l" r="r" t="t"/>
                    <a:pathLst>
                      <a:path extrusionOk="0" h="2009" w="2445">
                        <a:moveTo>
                          <a:pt x="1304" y="1"/>
                        </a:moveTo>
                        <a:cubicBezTo>
                          <a:pt x="1" y="1"/>
                          <a:pt x="1" y="2008"/>
                          <a:pt x="1304" y="2008"/>
                        </a:cubicBezTo>
                        <a:cubicBezTo>
                          <a:pt x="2445" y="2008"/>
                          <a:pt x="2445" y="1"/>
                          <a:pt x="1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7" name="Google Shape;19997;p86"/>
                  <p:cNvSpPr/>
                  <p:nvPr/>
                </p:nvSpPr>
                <p:spPr>
                  <a:xfrm>
                    <a:off x="7097160" y="2738706"/>
                    <a:ext cx="45420" cy="34589"/>
                  </a:xfrm>
                  <a:custGeom>
                    <a:rect b="b" l="l" r="r" t="t"/>
                    <a:pathLst>
                      <a:path extrusionOk="0" h="1370" w="1799">
                        <a:moveTo>
                          <a:pt x="984" y="0"/>
                        </a:moveTo>
                        <a:cubicBezTo>
                          <a:pt x="0" y="0"/>
                          <a:pt x="0" y="1369"/>
                          <a:pt x="984" y="1369"/>
                        </a:cubicBezTo>
                        <a:cubicBezTo>
                          <a:pt x="1799" y="1369"/>
                          <a:pt x="1799" y="0"/>
                          <a:pt x="9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8" name="Google Shape;19998;p86"/>
                  <p:cNvSpPr/>
                  <p:nvPr/>
                </p:nvSpPr>
                <p:spPr>
                  <a:xfrm>
                    <a:off x="7108345" y="2784202"/>
                    <a:ext cx="50520" cy="23127"/>
                  </a:xfrm>
                  <a:custGeom>
                    <a:rect b="b" l="l" r="r" t="t"/>
                    <a:pathLst>
                      <a:path extrusionOk="0" h="916" w="2001">
                        <a:moveTo>
                          <a:pt x="566" y="1"/>
                        </a:moveTo>
                        <a:cubicBezTo>
                          <a:pt x="467" y="1"/>
                          <a:pt x="364" y="24"/>
                          <a:pt x="255" y="82"/>
                        </a:cubicBezTo>
                        <a:cubicBezTo>
                          <a:pt x="13" y="206"/>
                          <a:pt x="0" y="532"/>
                          <a:pt x="170" y="721"/>
                        </a:cubicBezTo>
                        <a:cubicBezTo>
                          <a:pt x="327" y="883"/>
                          <a:pt x="500" y="915"/>
                          <a:pt x="689" y="915"/>
                        </a:cubicBezTo>
                        <a:cubicBezTo>
                          <a:pt x="781" y="915"/>
                          <a:pt x="877" y="907"/>
                          <a:pt x="978" y="903"/>
                        </a:cubicBezTo>
                        <a:cubicBezTo>
                          <a:pt x="1115" y="890"/>
                          <a:pt x="1239" y="890"/>
                          <a:pt x="1382" y="890"/>
                        </a:cubicBezTo>
                        <a:cubicBezTo>
                          <a:pt x="1500" y="890"/>
                          <a:pt x="1623" y="859"/>
                          <a:pt x="1742" y="859"/>
                        </a:cubicBezTo>
                        <a:cubicBezTo>
                          <a:pt x="1768" y="859"/>
                          <a:pt x="1793" y="861"/>
                          <a:pt x="1819" y="864"/>
                        </a:cubicBezTo>
                        <a:cubicBezTo>
                          <a:pt x="1827" y="866"/>
                          <a:pt x="1836" y="867"/>
                          <a:pt x="1844" y="867"/>
                        </a:cubicBezTo>
                        <a:cubicBezTo>
                          <a:pt x="1946" y="867"/>
                          <a:pt x="2000" y="722"/>
                          <a:pt x="1903" y="662"/>
                        </a:cubicBezTo>
                        <a:cubicBezTo>
                          <a:pt x="1767" y="571"/>
                          <a:pt x="1669" y="440"/>
                          <a:pt x="1525" y="369"/>
                        </a:cubicBezTo>
                        <a:cubicBezTo>
                          <a:pt x="1408" y="304"/>
                          <a:pt x="1291" y="251"/>
                          <a:pt x="1173" y="193"/>
                        </a:cubicBezTo>
                        <a:cubicBezTo>
                          <a:pt x="959" y="97"/>
                          <a:pt x="769" y="1"/>
                          <a:pt x="5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86"/>
                  <p:cNvSpPr/>
                  <p:nvPr/>
                </p:nvSpPr>
                <p:spPr>
                  <a:xfrm>
                    <a:off x="6949715" y="2273849"/>
                    <a:ext cx="125581" cy="69961"/>
                  </a:xfrm>
                  <a:custGeom>
                    <a:rect b="b" l="l" r="r" t="t"/>
                    <a:pathLst>
                      <a:path extrusionOk="0" h="2771" w="4974">
                        <a:moveTo>
                          <a:pt x="2008" y="0"/>
                        </a:moveTo>
                        <a:cubicBezTo>
                          <a:pt x="1024" y="0"/>
                          <a:pt x="0" y="1141"/>
                          <a:pt x="880" y="1708"/>
                        </a:cubicBezTo>
                        <a:cubicBezTo>
                          <a:pt x="1760" y="2281"/>
                          <a:pt x="4973" y="2770"/>
                          <a:pt x="4973" y="2770"/>
                        </a:cubicBezTo>
                        <a:lnTo>
                          <a:pt x="4784" y="1056"/>
                        </a:lnTo>
                        <a:cubicBezTo>
                          <a:pt x="4133" y="1056"/>
                          <a:pt x="2992" y="0"/>
                          <a:pt x="20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86"/>
                  <p:cNvSpPr/>
                  <p:nvPr/>
                </p:nvSpPr>
                <p:spPr>
                  <a:xfrm>
                    <a:off x="7065551" y="2273849"/>
                    <a:ext cx="125758" cy="69961"/>
                  </a:xfrm>
                  <a:custGeom>
                    <a:rect b="b" l="l" r="r" t="t"/>
                    <a:pathLst>
                      <a:path extrusionOk="0" h="2771" w="4981">
                        <a:moveTo>
                          <a:pt x="2966" y="0"/>
                        </a:moveTo>
                        <a:cubicBezTo>
                          <a:pt x="1989" y="0"/>
                          <a:pt x="848" y="1056"/>
                          <a:pt x="196" y="1056"/>
                        </a:cubicBezTo>
                        <a:lnTo>
                          <a:pt x="1" y="2770"/>
                        </a:lnTo>
                        <a:cubicBezTo>
                          <a:pt x="1" y="2770"/>
                          <a:pt x="3214" y="2281"/>
                          <a:pt x="4094" y="1708"/>
                        </a:cubicBezTo>
                        <a:cubicBezTo>
                          <a:pt x="4980" y="1141"/>
                          <a:pt x="3950" y="0"/>
                          <a:pt x="29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01" name="Google Shape;20001;p86"/>
                  <p:cNvGrpSpPr/>
                  <p:nvPr/>
                </p:nvGrpSpPr>
                <p:grpSpPr>
                  <a:xfrm>
                    <a:off x="6934567" y="1636703"/>
                    <a:ext cx="275980" cy="252450"/>
                    <a:chOff x="6934567" y="1636703"/>
                    <a:chExt cx="275980" cy="252450"/>
                  </a:xfrm>
                </p:grpSpPr>
                <p:sp>
                  <p:nvSpPr>
                    <p:cNvPr id="20002" name="Google Shape;20002;p86"/>
                    <p:cNvSpPr/>
                    <p:nvPr/>
                  </p:nvSpPr>
                  <p:spPr>
                    <a:xfrm>
                      <a:off x="6934567" y="1636703"/>
                      <a:ext cx="275980" cy="197334"/>
                    </a:xfrm>
                    <a:custGeom>
                      <a:rect b="b" l="l" r="r" t="t"/>
                      <a:pathLst>
                        <a:path extrusionOk="0" h="7816" w="10931">
                          <a:moveTo>
                            <a:pt x="3014" y="3747"/>
                          </a:moveTo>
                          <a:cubicBezTo>
                            <a:pt x="3652" y="3747"/>
                            <a:pt x="4263" y="4241"/>
                            <a:pt x="4263" y="4986"/>
                          </a:cubicBezTo>
                          <a:cubicBezTo>
                            <a:pt x="4263" y="5671"/>
                            <a:pt x="3709" y="6225"/>
                            <a:pt x="3025" y="6225"/>
                          </a:cubicBezTo>
                          <a:cubicBezTo>
                            <a:pt x="1917" y="6225"/>
                            <a:pt x="1369" y="4889"/>
                            <a:pt x="2145" y="4113"/>
                          </a:cubicBezTo>
                          <a:cubicBezTo>
                            <a:pt x="2398" y="3860"/>
                            <a:pt x="2709" y="3747"/>
                            <a:pt x="3014" y="3747"/>
                          </a:cubicBezTo>
                          <a:close/>
                          <a:moveTo>
                            <a:pt x="7855" y="3747"/>
                          </a:moveTo>
                          <a:cubicBezTo>
                            <a:pt x="8491" y="3747"/>
                            <a:pt x="9099" y="4241"/>
                            <a:pt x="9099" y="4986"/>
                          </a:cubicBezTo>
                          <a:cubicBezTo>
                            <a:pt x="9099" y="5671"/>
                            <a:pt x="8545" y="6225"/>
                            <a:pt x="7867" y="6225"/>
                          </a:cubicBezTo>
                          <a:cubicBezTo>
                            <a:pt x="6759" y="6225"/>
                            <a:pt x="6205" y="4895"/>
                            <a:pt x="6988" y="4113"/>
                          </a:cubicBezTo>
                          <a:cubicBezTo>
                            <a:pt x="7241" y="3860"/>
                            <a:pt x="7551" y="3747"/>
                            <a:pt x="7855" y="3747"/>
                          </a:cubicBezTo>
                          <a:close/>
                          <a:moveTo>
                            <a:pt x="3866" y="1"/>
                          </a:moveTo>
                          <a:cubicBezTo>
                            <a:pt x="1728" y="1"/>
                            <a:pt x="1" y="1734"/>
                            <a:pt x="1" y="3865"/>
                          </a:cubicBezTo>
                          <a:lnTo>
                            <a:pt x="1" y="3950"/>
                          </a:lnTo>
                          <a:cubicBezTo>
                            <a:pt x="1" y="6081"/>
                            <a:pt x="1728" y="7815"/>
                            <a:pt x="3866" y="7815"/>
                          </a:cubicBezTo>
                          <a:lnTo>
                            <a:pt x="7066" y="7815"/>
                          </a:lnTo>
                          <a:cubicBezTo>
                            <a:pt x="9197" y="7815"/>
                            <a:pt x="10931" y="6081"/>
                            <a:pt x="10931" y="3950"/>
                          </a:cubicBezTo>
                          <a:lnTo>
                            <a:pt x="10931" y="3865"/>
                          </a:lnTo>
                          <a:cubicBezTo>
                            <a:pt x="10931" y="1734"/>
                            <a:pt x="9197" y="1"/>
                            <a:pt x="7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3" name="Google Shape;20003;p86"/>
                    <p:cNvSpPr/>
                    <p:nvPr/>
                  </p:nvSpPr>
                  <p:spPr>
                    <a:xfrm>
                      <a:off x="7001700" y="1770817"/>
                      <a:ext cx="137927" cy="118335"/>
                    </a:xfrm>
                    <a:custGeom>
                      <a:rect b="b" l="l" r="r" t="t"/>
                      <a:pathLst>
                        <a:path extrusionOk="0" h="4687" w="5463">
                          <a:moveTo>
                            <a:pt x="2810" y="391"/>
                          </a:moveTo>
                          <a:cubicBezTo>
                            <a:pt x="3149" y="391"/>
                            <a:pt x="3423" y="1128"/>
                            <a:pt x="3423" y="1467"/>
                          </a:cubicBezTo>
                          <a:cubicBezTo>
                            <a:pt x="3423" y="1806"/>
                            <a:pt x="3149" y="2079"/>
                            <a:pt x="2810" y="2079"/>
                          </a:cubicBezTo>
                          <a:cubicBezTo>
                            <a:pt x="2471" y="2079"/>
                            <a:pt x="2197" y="1806"/>
                            <a:pt x="2197" y="1467"/>
                          </a:cubicBezTo>
                          <a:cubicBezTo>
                            <a:pt x="2197" y="1128"/>
                            <a:pt x="2471" y="391"/>
                            <a:pt x="2810" y="391"/>
                          </a:cubicBezTo>
                          <a:close/>
                          <a:moveTo>
                            <a:pt x="1109" y="2607"/>
                          </a:moveTo>
                          <a:cubicBezTo>
                            <a:pt x="1331" y="2607"/>
                            <a:pt x="1506" y="2861"/>
                            <a:pt x="1526" y="3174"/>
                          </a:cubicBezTo>
                          <a:lnTo>
                            <a:pt x="685" y="3174"/>
                          </a:lnTo>
                          <a:cubicBezTo>
                            <a:pt x="705" y="2855"/>
                            <a:pt x="881" y="2607"/>
                            <a:pt x="1109" y="2607"/>
                          </a:cubicBezTo>
                          <a:close/>
                          <a:moveTo>
                            <a:pt x="4479" y="2607"/>
                          </a:moveTo>
                          <a:cubicBezTo>
                            <a:pt x="4700" y="2607"/>
                            <a:pt x="4883" y="2861"/>
                            <a:pt x="4902" y="3174"/>
                          </a:cubicBezTo>
                          <a:lnTo>
                            <a:pt x="4061" y="3174"/>
                          </a:lnTo>
                          <a:cubicBezTo>
                            <a:pt x="4074" y="2855"/>
                            <a:pt x="4257" y="2607"/>
                            <a:pt x="4479" y="2607"/>
                          </a:cubicBezTo>
                          <a:close/>
                          <a:moveTo>
                            <a:pt x="2230" y="2764"/>
                          </a:moveTo>
                          <a:cubicBezTo>
                            <a:pt x="2452" y="2764"/>
                            <a:pt x="2634" y="3018"/>
                            <a:pt x="2654" y="3331"/>
                          </a:cubicBezTo>
                          <a:lnTo>
                            <a:pt x="1813" y="3331"/>
                          </a:lnTo>
                          <a:cubicBezTo>
                            <a:pt x="1832" y="3011"/>
                            <a:pt x="2008" y="2764"/>
                            <a:pt x="2230" y="2764"/>
                          </a:cubicBezTo>
                          <a:close/>
                          <a:moveTo>
                            <a:pt x="3423" y="2764"/>
                          </a:moveTo>
                          <a:cubicBezTo>
                            <a:pt x="3644" y="2764"/>
                            <a:pt x="3820" y="3018"/>
                            <a:pt x="3840" y="3331"/>
                          </a:cubicBezTo>
                          <a:lnTo>
                            <a:pt x="2999" y="3331"/>
                          </a:lnTo>
                          <a:cubicBezTo>
                            <a:pt x="3019" y="3011"/>
                            <a:pt x="3201" y="2764"/>
                            <a:pt x="3423" y="2764"/>
                          </a:cubicBezTo>
                          <a:close/>
                          <a:moveTo>
                            <a:pt x="2334" y="0"/>
                          </a:moveTo>
                          <a:cubicBezTo>
                            <a:pt x="1044" y="0"/>
                            <a:pt x="1" y="1043"/>
                            <a:pt x="1" y="2334"/>
                          </a:cubicBezTo>
                          <a:lnTo>
                            <a:pt x="1" y="2353"/>
                          </a:lnTo>
                          <a:cubicBezTo>
                            <a:pt x="1" y="3637"/>
                            <a:pt x="1044" y="4686"/>
                            <a:pt x="2334" y="4686"/>
                          </a:cubicBezTo>
                          <a:lnTo>
                            <a:pt x="3129" y="4686"/>
                          </a:lnTo>
                          <a:cubicBezTo>
                            <a:pt x="4420" y="4686"/>
                            <a:pt x="5463" y="3637"/>
                            <a:pt x="5463" y="2353"/>
                          </a:cubicBezTo>
                          <a:lnTo>
                            <a:pt x="5463" y="2334"/>
                          </a:lnTo>
                          <a:cubicBezTo>
                            <a:pt x="5463" y="1043"/>
                            <a:pt x="4420" y="0"/>
                            <a:pt x="31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86"/>
                    <p:cNvSpPr/>
                    <p:nvPr/>
                  </p:nvSpPr>
                  <p:spPr>
                    <a:xfrm>
                      <a:off x="7057168" y="1780689"/>
                      <a:ext cx="30802" cy="42643"/>
                    </a:xfrm>
                    <a:custGeom>
                      <a:rect b="b" l="l" r="r" t="t"/>
                      <a:pathLst>
                        <a:path extrusionOk="0" h="1689" w="1220">
                          <a:moveTo>
                            <a:pt x="606" y="0"/>
                          </a:moveTo>
                          <a:cubicBezTo>
                            <a:pt x="274" y="0"/>
                            <a:pt x="0" y="737"/>
                            <a:pt x="0" y="1076"/>
                          </a:cubicBezTo>
                          <a:cubicBezTo>
                            <a:pt x="0" y="1415"/>
                            <a:pt x="268" y="1688"/>
                            <a:pt x="606" y="1688"/>
                          </a:cubicBezTo>
                          <a:cubicBezTo>
                            <a:pt x="945" y="1688"/>
                            <a:pt x="1219" y="1415"/>
                            <a:pt x="1219" y="1076"/>
                          </a:cubicBezTo>
                          <a:cubicBezTo>
                            <a:pt x="1219" y="737"/>
                            <a:pt x="945" y="0"/>
                            <a:pt x="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0005" name="Google Shape;20005;p86"/>
              <p:cNvSpPr/>
              <p:nvPr/>
            </p:nvSpPr>
            <p:spPr>
              <a:xfrm>
                <a:off x="6865944" y="1544979"/>
                <a:ext cx="406813" cy="325238"/>
              </a:xfrm>
              <a:custGeom>
                <a:rect b="b" l="l" r="r" t="t"/>
                <a:pathLst>
                  <a:path extrusionOk="0" h="12882" w="16113">
                    <a:moveTo>
                      <a:pt x="1005" y="8743"/>
                    </a:moveTo>
                    <a:cubicBezTo>
                      <a:pt x="1007" y="8847"/>
                      <a:pt x="1033" y="9013"/>
                      <a:pt x="1076" y="9219"/>
                    </a:cubicBezTo>
                    <a:lnTo>
                      <a:pt x="1076" y="9219"/>
                    </a:lnTo>
                    <a:cubicBezTo>
                      <a:pt x="1041" y="9039"/>
                      <a:pt x="1016" y="8878"/>
                      <a:pt x="1005" y="8743"/>
                    </a:cubicBezTo>
                    <a:close/>
                    <a:moveTo>
                      <a:pt x="8533" y="1"/>
                    </a:moveTo>
                    <a:cubicBezTo>
                      <a:pt x="7380" y="1"/>
                      <a:pt x="6099" y="275"/>
                      <a:pt x="4700" y="909"/>
                    </a:cubicBezTo>
                    <a:cubicBezTo>
                      <a:pt x="1" y="3034"/>
                      <a:pt x="1005" y="8743"/>
                      <a:pt x="1005" y="8743"/>
                    </a:cubicBezTo>
                    <a:cubicBezTo>
                      <a:pt x="946" y="6110"/>
                      <a:pt x="4042" y="3445"/>
                      <a:pt x="4042" y="3445"/>
                    </a:cubicBezTo>
                    <a:cubicBezTo>
                      <a:pt x="6225" y="4787"/>
                      <a:pt x="13538" y="6501"/>
                      <a:pt x="14209" y="6729"/>
                    </a:cubicBezTo>
                    <a:cubicBezTo>
                      <a:pt x="14551" y="6843"/>
                      <a:pt x="14772" y="11929"/>
                      <a:pt x="14749" y="12629"/>
                    </a:cubicBezTo>
                    <a:lnTo>
                      <a:pt x="14749" y="12629"/>
                    </a:lnTo>
                    <a:lnTo>
                      <a:pt x="15206" y="9551"/>
                    </a:lnTo>
                    <a:cubicBezTo>
                      <a:pt x="15206" y="9551"/>
                      <a:pt x="16112" y="6169"/>
                      <a:pt x="14437" y="3438"/>
                    </a:cubicBezTo>
                    <a:cubicBezTo>
                      <a:pt x="13261" y="1525"/>
                      <a:pt x="11252" y="1"/>
                      <a:pt x="8533" y="1"/>
                    </a:cubicBezTo>
                    <a:close/>
                    <a:moveTo>
                      <a:pt x="14749" y="12629"/>
                    </a:moveTo>
                    <a:lnTo>
                      <a:pt x="14737" y="12706"/>
                    </a:lnTo>
                    <a:cubicBezTo>
                      <a:pt x="14738" y="12707"/>
                      <a:pt x="14739" y="12708"/>
                      <a:pt x="14739" y="12708"/>
                    </a:cubicBezTo>
                    <a:cubicBezTo>
                      <a:pt x="14744" y="12708"/>
                      <a:pt x="14747" y="12680"/>
                      <a:pt x="14749" y="12629"/>
                    </a:cubicBezTo>
                    <a:close/>
                    <a:moveTo>
                      <a:pt x="1076" y="9219"/>
                    </a:moveTo>
                    <a:lnTo>
                      <a:pt x="1076" y="9219"/>
                    </a:lnTo>
                    <a:cubicBezTo>
                      <a:pt x="1330" y="10544"/>
                      <a:pt x="2113" y="12882"/>
                      <a:pt x="2113" y="12882"/>
                    </a:cubicBezTo>
                    <a:cubicBezTo>
                      <a:pt x="2113" y="12882"/>
                      <a:pt x="1321" y="10392"/>
                      <a:pt x="1076" y="9219"/>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006" name="Google Shape;20006;p86"/>
          <p:cNvSpPr/>
          <p:nvPr/>
        </p:nvSpPr>
        <p:spPr>
          <a:xfrm>
            <a:off x="4964226" y="4326883"/>
            <a:ext cx="452864" cy="49056"/>
          </a:xfrm>
          <a:custGeom>
            <a:rect b="b" l="l" r="r" t="t"/>
            <a:pathLst>
              <a:path extrusionOk="0" h="1943" w="17937">
                <a:moveTo>
                  <a:pt x="8969" y="1"/>
                </a:moveTo>
                <a:cubicBezTo>
                  <a:pt x="4015" y="1"/>
                  <a:pt x="0" y="437"/>
                  <a:pt x="0" y="972"/>
                </a:cubicBezTo>
                <a:cubicBezTo>
                  <a:pt x="0" y="1506"/>
                  <a:pt x="4009" y="1943"/>
                  <a:pt x="8962" y="1943"/>
                </a:cubicBezTo>
                <a:cubicBezTo>
                  <a:pt x="13915" y="1943"/>
                  <a:pt x="17937" y="1506"/>
                  <a:pt x="17937" y="972"/>
                </a:cubicBezTo>
                <a:cubicBezTo>
                  <a:pt x="17937" y="437"/>
                  <a:pt x="13922" y="1"/>
                  <a:pt x="896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86"/>
          <p:cNvSpPr/>
          <p:nvPr/>
        </p:nvSpPr>
        <p:spPr>
          <a:xfrm>
            <a:off x="4915019" y="3065442"/>
            <a:ext cx="550774" cy="1277927"/>
          </a:xfrm>
          <a:custGeom>
            <a:rect b="b" l="l" r="r" t="t"/>
            <a:pathLst>
              <a:path extrusionOk="0" h="50616" w="21815">
                <a:moveTo>
                  <a:pt x="3781" y="7802"/>
                </a:moveTo>
                <a:lnTo>
                  <a:pt x="3781" y="7834"/>
                </a:lnTo>
                <a:lnTo>
                  <a:pt x="3761" y="7834"/>
                </a:lnTo>
                <a:cubicBezTo>
                  <a:pt x="3768" y="7821"/>
                  <a:pt x="3774" y="7808"/>
                  <a:pt x="3781" y="7802"/>
                </a:cubicBezTo>
                <a:close/>
                <a:moveTo>
                  <a:pt x="10696" y="0"/>
                </a:moveTo>
                <a:cubicBezTo>
                  <a:pt x="6759" y="0"/>
                  <a:pt x="3566" y="3194"/>
                  <a:pt x="3566" y="7131"/>
                </a:cubicBezTo>
                <a:cubicBezTo>
                  <a:pt x="3566" y="7365"/>
                  <a:pt x="3579" y="7600"/>
                  <a:pt x="3611" y="7834"/>
                </a:cubicBezTo>
                <a:cubicBezTo>
                  <a:pt x="2979" y="7906"/>
                  <a:pt x="2555" y="8512"/>
                  <a:pt x="2712" y="9131"/>
                </a:cubicBezTo>
                <a:cubicBezTo>
                  <a:pt x="2829" y="9609"/>
                  <a:pt x="3258" y="9920"/>
                  <a:pt x="3720" y="9920"/>
                </a:cubicBezTo>
                <a:cubicBezTo>
                  <a:pt x="3850" y="9920"/>
                  <a:pt x="3984" y="9895"/>
                  <a:pt x="4113" y="9842"/>
                </a:cubicBezTo>
                <a:cubicBezTo>
                  <a:pt x="4843" y="12045"/>
                  <a:pt x="6688" y="13805"/>
                  <a:pt x="8754" y="14561"/>
                </a:cubicBezTo>
                <a:cubicBezTo>
                  <a:pt x="8799" y="14574"/>
                  <a:pt x="8891" y="14593"/>
                  <a:pt x="8891" y="14606"/>
                </a:cubicBezTo>
                <a:lnTo>
                  <a:pt x="8891" y="16627"/>
                </a:lnTo>
                <a:lnTo>
                  <a:pt x="5651" y="16627"/>
                </a:lnTo>
                <a:cubicBezTo>
                  <a:pt x="5651" y="16627"/>
                  <a:pt x="5645" y="16692"/>
                  <a:pt x="5632" y="16698"/>
                </a:cubicBezTo>
                <a:cubicBezTo>
                  <a:pt x="5052" y="16705"/>
                  <a:pt x="4543" y="17083"/>
                  <a:pt x="4367" y="17630"/>
                </a:cubicBezTo>
                <a:lnTo>
                  <a:pt x="216" y="33233"/>
                </a:lnTo>
                <a:cubicBezTo>
                  <a:pt x="1" y="33865"/>
                  <a:pt x="294" y="34563"/>
                  <a:pt x="900" y="34850"/>
                </a:cubicBezTo>
                <a:cubicBezTo>
                  <a:pt x="1081" y="34935"/>
                  <a:pt x="1273" y="34976"/>
                  <a:pt x="1462" y="34976"/>
                </a:cubicBezTo>
                <a:cubicBezTo>
                  <a:pt x="1906" y="34976"/>
                  <a:pt x="2335" y="34752"/>
                  <a:pt x="2582" y="34354"/>
                </a:cubicBezTo>
                <a:cubicBezTo>
                  <a:pt x="2652" y="34403"/>
                  <a:pt x="2730" y="34426"/>
                  <a:pt x="2808" y="34426"/>
                </a:cubicBezTo>
                <a:cubicBezTo>
                  <a:pt x="2988" y="34426"/>
                  <a:pt x="3162" y="34303"/>
                  <a:pt x="3207" y="34107"/>
                </a:cubicBezTo>
                <a:lnTo>
                  <a:pt x="3566" y="32529"/>
                </a:lnTo>
                <a:cubicBezTo>
                  <a:pt x="3611" y="32334"/>
                  <a:pt x="3481" y="32034"/>
                  <a:pt x="3305" y="31936"/>
                </a:cubicBezTo>
                <a:lnTo>
                  <a:pt x="6336" y="20948"/>
                </a:lnTo>
                <a:cubicBezTo>
                  <a:pt x="6336" y="22838"/>
                  <a:pt x="6388" y="26501"/>
                  <a:pt x="6453" y="30561"/>
                </a:cubicBezTo>
                <a:lnTo>
                  <a:pt x="6407" y="30561"/>
                </a:lnTo>
                <a:lnTo>
                  <a:pt x="6466" y="32353"/>
                </a:lnTo>
                <a:lnTo>
                  <a:pt x="6486" y="32353"/>
                </a:lnTo>
                <a:cubicBezTo>
                  <a:pt x="6622" y="40181"/>
                  <a:pt x="6805" y="48719"/>
                  <a:pt x="6805" y="48719"/>
                </a:cubicBezTo>
                <a:cubicBezTo>
                  <a:pt x="6805" y="48719"/>
                  <a:pt x="4517" y="49084"/>
                  <a:pt x="4517" y="50609"/>
                </a:cubicBezTo>
                <a:lnTo>
                  <a:pt x="8936" y="50609"/>
                </a:lnTo>
                <a:lnTo>
                  <a:pt x="10631" y="33422"/>
                </a:lnTo>
                <a:lnTo>
                  <a:pt x="10670" y="33448"/>
                </a:lnTo>
                <a:lnTo>
                  <a:pt x="11035" y="33448"/>
                </a:lnTo>
                <a:lnTo>
                  <a:pt x="11041" y="33442"/>
                </a:lnTo>
                <a:lnTo>
                  <a:pt x="12892" y="50616"/>
                </a:lnTo>
                <a:lnTo>
                  <a:pt x="17311" y="50616"/>
                </a:lnTo>
                <a:cubicBezTo>
                  <a:pt x="17311" y="49084"/>
                  <a:pt x="15024" y="48725"/>
                  <a:pt x="15024" y="48725"/>
                </a:cubicBezTo>
                <a:cubicBezTo>
                  <a:pt x="15024" y="48725"/>
                  <a:pt x="15193" y="40090"/>
                  <a:pt x="15317" y="32210"/>
                </a:cubicBezTo>
                <a:cubicBezTo>
                  <a:pt x="15323" y="31891"/>
                  <a:pt x="15356" y="30561"/>
                  <a:pt x="15356" y="30561"/>
                </a:cubicBezTo>
                <a:lnTo>
                  <a:pt x="15343" y="30561"/>
                </a:lnTo>
                <a:cubicBezTo>
                  <a:pt x="15408" y="26468"/>
                  <a:pt x="15454" y="22773"/>
                  <a:pt x="15454" y="20856"/>
                </a:cubicBezTo>
                <a:lnTo>
                  <a:pt x="18510" y="31917"/>
                </a:lnTo>
                <a:cubicBezTo>
                  <a:pt x="18308" y="31982"/>
                  <a:pt x="18159" y="32321"/>
                  <a:pt x="18204" y="32536"/>
                </a:cubicBezTo>
                <a:lnTo>
                  <a:pt x="18563" y="34107"/>
                </a:lnTo>
                <a:cubicBezTo>
                  <a:pt x="18608" y="34299"/>
                  <a:pt x="18775" y="34422"/>
                  <a:pt x="18959" y="34422"/>
                </a:cubicBezTo>
                <a:cubicBezTo>
                  <a:pt x="18987" y="34422"/>
                  <a:pt x="19016" y="34419"/>
                  <a:pt x="19045" y="34413"/>
                </a:cubicBezTo>
                <a:cubicBezTo>
                  <a:pt x="19110" y="34400"/>
                  <a:pt x="19169" y="34367"/>
                  <a:pt x="19221" y="34322"/>
                </a:cubicBezTo>
                <a:cubicBezTo>
                  <a:pt x="19463" y="34736"/>
                  <a:pt x="19901" y="34974"/>
                  <a:pt x="20355" y="34974"/>
                </a:cubicBezTo>
                <a:cubicBezTo>
                  <a:pt x="20537" y="34974"/>
                  <a:pt x="20721" y="34936"/>
                  <a:pt x="20896" y="34856"/>
                </a:cubicBezTo>
                <a:cubicBezTo>
                  <a:pt x="21515" y="34582"/>
                  <a:pt x="21815" y="33885"/>
                  <a:pt x="21606" y="33246"/>
                </a:cubicBezTo>
                <a:lnTo>
                  <a:pt x="17298" y="17663"/>
                </a:lnTo>
                <a:cubicBezTo>
                  <a:pt x="17122" y="17141"/>
                  <a:pt x="16659" y="16744"/>
                  <a:pt x="16145" y="16705"/>
                </a:cubicBezTo>
                <a:cubicBezTo>
                  <a:pt x="16132" y="16698"/>
                  <a:pt x="16119" y="16627"/>
                  <a:pt x="16119" y="16627"/>
                </a:cubicBezTo>
                <a:lnTo>
                  <a:pt x="12632" y="16627"/>
                </a:lnTo>
                <a:lnTo>
                  <a:pt x="12632" y="14704"/>
                </a:lnTo>
                <a:cubicBezTo>
                  <a:pt x="12632" y="14704"/>
                  <a:pt x="12651" y="14697"/>
                  <a:pt x="12664" y="14691"/>
                </a:cubicBezTo>
                <a:lnTo>
                  <a:pt x="12710" y="14684"/>
                </a:lnTo>
                <a:cubicBezTo>
                  <a:pt x="14900" y="14013"/>
                  <a:pt x="16920" y="12201"/>
                  <a:pt x="17702" y="9887"/>
                </a:cubicBezTo>
                <a:cubicBezTo>
                  <a:pt x="17781" y="9907"/>
                  <a:pt x="17865" y="9920"/>
                  <a:pt x="17950" y="9920"/>
                </a:cubicBezTo>
                <a:cubicBezTo>
                  <a:pt x="17954" y="9920"/>
                  <a:pt x="17958" y="9920"/>
                  <a:pt x="17962" y="9920"/>
                </a:cubicBezTo>
                <a:cubicBezTo>
                  <a:pt x="18517" y="9920"/>
                  <a:pt x="18973" y="9486"/>
                  <a:pt x="19006" y="8936"/>
                </a:cubicBezTo>
                <a:cubicBezTo>
                  <a:pt x="19038" y="8375"/>
                  <a:pt x="18621" y="7893"/>
                  <a:pt x="18067" y="7834"/>
                </a:cubicBezTo>
                <a:lnTo>
                  <a:pt x="18067" y="7828"/>
                </a:lnTo>
                <a:cubicBezTo>
                  <a:pt x="18067" y="7815"/>
                  <a:pt x="18054" y="7802"/>
                  <a:pt x="18054" y="7789"/>
                </a:cubicBezTo>
                <a:cubicBezTo>
                  <a:pt x="18048" y="6068"/>
                  <a:pt x="17644" y="4295"/>
                  <a:pt x="16692" y="2998"/>
                </a:cubicBezTo>
                <a:cubicBezTo>
                  <a:pt x="17663" y="2464"/>
                  <a:pt x="17781" y="1786"/>
                  <a:pt x="18159" y="1147"/>
                </a:cubicBezTo>
                <a:lnTo>
                  <a:pt x="18159" y="1147"/>
                </a:lnTo>
                <a:cubicBezTo>
                  <a:pt x="17946" y="1172"/>
                  <a:pt x="17731" y="1183"/>
                  <a:pt x="17515" y="1183"/>
                </a:cubicBezTo>
                <a:cubicBezTo>
                  <a:pt x="15275" y="1183"/>
                  <a:pt x="12901" y="0"/>
                  <a:pt x="10696"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8" name="Google Shape;20008;p86"/>
          <p:cNvSpPr/>
          <p:nvPr/>
        </p:nvSpPr>
        <p:spPr>
          <a:xfrm>
            <a:off x="5177644" y="3411484"/>
            <a:ext cx="24869" cy="164260"/>
          </a:xfrm>
          <a:custGeom>
            <a:rect b="b" l="l" r="r" t="t"/>
            <a:pathLst>
              <a:path extrusionOk="0" h="6506" w="985">
                <a:moveTo>
                  <a:pt x="489" y="1"/>
                </a:moveTo>
                <a:cubicBezTo>
                  <a:pt x="222" y="1"/>
                  <a:pt x="1" y="222"/>
                  <a:pt x="1" y="490"/>
                </a:cubicBezTo>
                <a:cubicBezTo>
                  <a:pt x="1" y="646"/>
                  <a:pt x="72" y="789"/>
                  <a:pt x="196" y="887"/>
                </a:cubicBezTo>
                <a:cubicBezTo>
                  <a:pt x="72" y="978"/>
                  <a:pt x="1" y="1122"/>
                  <a:pt x="1" y="1278"/>
                </a:cubicBezTo>
                <a:cubicBezTo>
                  <a:pt x="1" y="1435"/>
                  <a:pt x="72" y="1578"/>
                  <a:pt x="196" y="1676"/>
                </a:cubicBezTo>
                <a:cubicBezTo>
                  <a:pt x="72" y="1767"/>
                  <a:pt x="1" y="1910"/>
                  <a:pt x="1" y="2067"/>
                </a:cubicBezTo>
                <a:cubicBezTo>
                  <a:pt x="1" y="2223"/>
                  <a:pt x="72" y="2367"/>
                  <a:pt x="196" y="2464"/>
                </a:cubicBezTo>
                <a:cubicBezTo>
                  <a:pt x="72" y="2556"/>
                  <a:pt x="1" y="2699"/>
                  <a:pt x="1" y="2855"/>
                </a:cubicBezTo>
                <a:cubicBezTo>
                  <a:pt x="1" y="3012"/>
                  <a:pt x="72" y="3155"/>
                  <a:pt x="196" y="3253"/>
                </a:cubicBezTo>
                <a:cubicBezTo>
                  <a:pt x="72" y="3344"/>
                  <a:pt x="1" y="3488"/>
                  <a:pt x="1" y="3644"/>
                </a:cubicBezTo>
                <a:cubicBezTo>
                  <a:pt x="1" y="3800"/>
                  <a:pt x="72" y="3944"/>
                  <a:pt x="196" y="4042"/>
                </a:cubicBezTo>
                <a:cubicBezTo>
                  <a:pt x="72" y="4133"/>
                  <a:pt x="1" y="4276"/>
                  <a:pt x="1" y="4433"/>
                </a:cubicBezTo>
                <a:cubicBezTo>
                  <a:pt x="1" y="4589"/>
                  <a:pt x="72" y="4732"/>
                  <a:pt x="196" y="4830"/>
                </a:cubicBezTo>
                <a:cubicBezTo>
                  <a:pt x="72" y="4921"/>
                  <a:pt x="1" y="5065"/>
                  <a:pt x="1" y="5221"/>
                </a:cubicBezTo>
                <a:cubicBezTo>
                  <a:pt x="1" y="5378"/>
                  <a:pt x="72" y="5521"/>
                  <a:pt x="196" y="5619"/>
                </a:cubicBezTo>
                <a:cubicBezTo>
                  <a:pt x="72" y="5710"/>
                  <a:pt x="1" y="5853"/>
                  <a:pt x="1" y="6010"/>
                </a:cubicBezTo>
                <a:cubicBezTo>
                  <a:pt x="1" y="6284"/>
                  <a:pt x="222" y="6499"/>
                  <a:pt x="489" y="6505"/>
                </a:cubicBezTo>
                <a:cubicBezTo>
                  <a:pt x="763" y="6505"/>
                  <a:pt x="985" y="6284"/>
                  <a:pt x="985" y="6010"/>
                </a:cubicBezTo>
                <a:cubicBezTo>
                  <a:pt x="985" y="5853"/>
                  <a:pt x="913" y="5710"/>
                  <a:pt x="783" y="5619"/>
                </a:cubicBezTo>
                <a:cubicBezTo>
                  <a:pt x="913" y="5521"/>
                  <a:pt x="985" y="5378"/>
                  <a:pt x="985" y="5221"/>
                </a:cubicBezTo>
                <a:cubicBezTo>
                  <a:pt x="985" y="5065"/>
                  <a:pt x="913" y="4921"/>
                  <a:pt x="783" y="4830"/>
                </a:cubicBezTo>
                <a:cubicBezTo>
                  <a:pt x="913" y="4732"/>
                  <a:pt x="985" y="4589"/>
                  <a:pt x="985" y="4433"/>
                </a:cubicBezTo>
                <a:cubicBezTo>
                  <a:pt x="985" y="4276"/>
                  <a:pt x="913" y="4133"/>
                  <a:pt x="783" y="4042"/>
                </a:cubicBezTo>
                <a:cubicBezTo>
                  <a:pt x="913" y="3944"/>
                  <a:pt x="985" y="3800"/>
                  <a:pt x="985" y="3644"/>
                </a:cubicBezTo>
                <a:cubicBezTo>
                  <a:pt x="985" y="3488"/>
                  <a:pt x="913" y="3344"/>
                  <a:pt x="783" y="3253"/>
                </a:cubicBezTo>
                <a:cubicBezTo>
                  <a:pt x="913" y="3155"/>
                  <a:pt x="985" y="3012"/>
                  <a:pt x="985" y="2855"/>
                </a:cubicBezTo>
                <a:cubicBezTo>
                  <a:pt x="985" y="2699"/>
                  <a:pt x="913" y="2556"/>
                  <a:pt x="783" y="2464"/>
                </a:cubicBezTo>
                <a:cubicBezTo>
                  <a:pt x="913" y="2367"/>
                  <a:pt x="985" y="2223"/>
                  <a:pt x="985" y="2067"/>
                </a:cubicBezTo>
                <a:cubicBezTo>
                  <a:pt x="985" y="1910"/>
                  <a:pt x="913" y="1767"/>
                  <a:pt x="783" y="1676"/>
                </a:cubicBezTo>
                <a:cubicBezTo>
                  <a:pt x="913" y="1578"/>
                  <a:pt x="985" y="1435"/>
                  <a:pt x="985" y="1278"/>
                </a:cubicBezTo>
                <a:cubicBezTo>
                  <a:pt x="985" y="1122"/>
                  <a:pt x="913" y="978"/>
                  <a:pt x="783" y="887"/>
                </a:cubicBezTo>
                <a:cubicBezTo>
                  <a:pt x="913" y="789"/>
                  <a:pt x="985" y="646"/>
                  <a:pt x="985" y="490"/>
                </a:cubicBezTo>
                <a:cubicBezTo>
                  <a:pt x="978" y="222"/>
                  <a:pt x="763" y="1"/>
                  <a:pt x="489" y="1"/>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9" name="Google Shape;20009;p86"/>
          <p:cNvSpPr/>
          <p:nvPr/>
        </p:nvSpPr>
        <p:spPr>
          <a:xfrm>
            <a:off x="5148685" y="3555774"/>
            <a:ext cx="80338" cy="55014"/>
          </a:xfrm>
          <a:custGeom>
            <a:rect b="b" l="l" r="r" t="t"/>
            <a:pathLst>
              <a:path extrusionOk="0" h="2179" w="3182">
                <a:moveTo>
                  <a:pt x="1586" y="1"/>
                </a:moveTo>
                <a:cubicBezTo>
                  <a:pt x="1449" y="1"/>
                  <a:pt x="1312" y="58"/>
                  <a:pt x="1213" y="171"/>
                </a:cubicBezTo>
                <a:cubicBezTo>
                  <a:pt x="1115" y="288"/>
                  <a:pt x="1069" y="445"/>
                  <a:pt x="1109" y="601"/>
                </a:cubicBezTo>
                <a:cubicBezTo>
                  <a:pt x="1094" y="600"/>
                  <a:pt x="1080" y="599"/>
                  <a:pt x="1066" y="599"/>
                </a:cubicBezTo>
                <a:cubicBezTo>
                  <a:pt x="925" y="599"/>
                  <a:pt x="793" y="658"/>
                  <a:pt x="698" y="764"/>
                </a:cubicBezTo>
                <a:cubicBezTo>
                  <a:pt x="594" y="881"/>
                  <a:pt x="555" y="1044"/>
                  <a:pt x="587" y="1194"/>
                </a:cubicBezTo>
                <a:cubicBezTo>
                  <a:pt x="574" y="1193"/>
                  <a:pt x="561" y="1193"/>
                  <a:pt x="548" y="1193"/>
                </a:cubicBezTo>
                <a:cubicBezTo>
                  <a:pt x="406" y="1193"/>
                  <a:pt x="273" y="1256"/>
                  <a:pt x="183" y="1364"/>
                </a:cubicBezTo>
                <a:cubicBezTo>
                  <a:pt x="1" y="1566"/>
                  <a:pt x="27" y="1879"/>
                  <a:pt x="229" y="2061"/>
                </a:cubicBezTo>
                <a:cubicBezTo>
                  <a:pt x="320" y="2133"/>
                  <a:pt x="437" y="2178"/>
                  <a:pt x="555" y="2178"/>
                </a:cubicBezTo>
                <a:cubicBezTo>
                  <a:pt x="698" y="2178"/>
                  <a:pt x="828" y="2113"/>
                  <a:pt x="926" y="2009"/>
                </a:cubicBezTo>
                <a:cubicBezTo>
                  <a:pt x="1024" y="1892"/>
                  <a:pt x="1069" y="1735"/>
                  <a:pt x="1037" y="1585"/>
                </a:cubicBezTo>
                <a:lnTo>
                  <a:pt x="1037" y="1585"/>
                </a:lnTo>
                <a:cubicBezTo>
                  <a:pt x="1044" y="1586"/>
                  <a:pt x="1052" y="1586"/>
                  <a:pt x="1059" y="1586"/>
                </a:cubicBezTo>
                <a:cubicBezTo>
                  <a:pt x="1202" y="1586"/>
                  <a:pt x="1348" y="1527"/>
                  <a:pt x="1441" y="1416"/>
                </a:cubicBezTo>
                <a:cubicBezTo>
                  <a:pt x="1545" y="1299"/>
                  <a:pt x="1584" y="1142"/>
                  <a:pt x="1552" y="986"/>
                </a:cubicBezTo>
                <a:lnTo>
                  <a:pt x="1617" y="986"/>
                </a:lnTo>
                <a:cubicBezTo>
                  <a:pt x="1623" y="1097"/>
                  <a:pt x="1663" y="1207"/>
                  <a:pt x="1741" y="1292"/>
                </a:cubicBezTo>
                <a:cubicBezTo>
                  <a:pt x="1830" y="1393"/>
                  <a:pt x="1963" y="1457"/>
                  <a:pt x="2105" y="1457"/>
                </a:cubicBezTo>
                <a:cubicBezTo>
                  <a:pt x="2118" y="1457"/>
                  <a:pt x="2132" y="1456"/>
                  <a:pt x="2145" y="1455"/>
                </a:cubicBezTo>
                <a:lnTo>
                  <a:pt x="2145" y="1455"/>
                </a:lnTo>
                <a:cubicBezTo>
                  <a:pt x="2112" y="1605"/>
                  <a:pt x="2158" y="1761"/>
                  <a:pt x="2256" y="1879"/>
                </a:cubicBezTo>
                <a:cubicBezTo>
                  <a:pt x="2354" y="1992"/>
                  <a:pt x="2492" y="2049"/>
                  <a:pt x="2629" y="2049"/>
                </a:cubicBezTo>
                <a:cubicBezTo>
                  <a:pt x="2744" y="2049"/>
                  <a:pt x="2860" y="2008"/>
                  <a:pt x="2953" y="1924"/>
                </a:cubicBezTo>
                <a:cubicBezTo>
                  <a:pt x="3162" y="1748"/>
                  <a:pt x="3181" y="1435"/>
                  <a:pt x="2999" y="1227"/>
                </a:cubicBezTo>
                <a:cubicBezTo>
                  <a:pt x="2903" y="1126"/>
                  <a:pt x="2770" y="1062"/>
                  <a:pt x="2633" y="1062"/>
                </a:cubicBezTo>
                <a:cubicBezTo>
                  <a:pt x="2620" y="1062"/>
                  <a:pt x="2607" y="1063"/>
                  <a:pt x="2595" y="1064"/>
                </a:cubicBezTo>
                <a:cubicBezTo>
                  <a:pt x="2621" y="914"/>
                  <a:pt x="2581" y="758"/>
                  <a:pt x="2477" y="640"/>
                </a:cubicBezTo>
                <a:cubicBezTo>
                  <a:pt x="2384" y="535"/>
                  <a:pt x="2243" y="470"/>
                  <a:pt x="2100" y="470"/>
                </a:cubicBezTo>
                <a:cubicBezTo>
                  <a:pt x="2093" y="470"/>
                  <a:pt x="2087" y="471"/>
                  <a:pt x="2080" y="471"/>
                </a:cubicBezTo>
                <a:cubicBezTo>
                  <a:pt x="2073" y="341"/>
                  <a:pt x="2014" y="210"/>
                  <a:pt x="1910" y="125"/>
                </a:cubicBezTo>
                <a:cubicBezTo>
                  <a:pt x="1818" y="42"/>
                  <a:pt x="1702" y="1"/>
                  <a:pt x="1586" y="1"/>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0" name="Google Shape;20010;p86"/>
          <p:cNvSpPr/>
          <p:nvPr/>
        </p:nvSpPr>
        <p:spPr>
          <a:xfrm>
            <a:off x="5088217" y="3540499"/>
            <a:ext cx="91093" cy="197536"/>
          </a:xfrm>
          <a:custGeom>
            <a:rect b="b" l="l" r="r" t="t"/>
            <a:pathLst>
              <a:path extrusionOk="0" h="7824" w="3608">
                <a:moveTo>
                  <a:pt x="2682" y="1"/>
                </a:moveTo>
                <a:lnTo>
                  <a:pt x="2682" y="7"/>
                </a:lnTo>
                <a:cubicBezTo>
                  <a:pt x="2128" y="7"/>
                  <a:pt x="890" y="2040"/>
                  <a:pt x="473" y="2790"/>
                </a:cubicBezTo>
                <a:cubicBezTo>
                  <a:pt x="62" y="3546"/>
                  <a:pt x="225" y="5078"/>
                  <a:pt x="173" y="5886"/>
                </a:cubicBezTo>
                <a:cubicBezTo>
                  <a:pt x="124" y="6645"/>
                  <a:pt x="0" y="7824"/>
                  <a:pt x="488" y="7824"/>
                </a:cubicBezTo>
                <a:cubicBezTo>
                  <a:pt x="519" y="7824"/>
                  <a:pt x="553" y="7819"/>
                  <a:pt x="590" y="7808"/>
                </a:cubicBezTo>
                <a:cubicBezTo>
                  <a:pt x="1196" y="7646"/>
                  <a:pt x="2200" y="6753"/>
                  <a:pt x="2780" y="6498"/>
                </a:cubicBezTo>
                <a:cubicBezTo>
                  <a:pt x="3354" y="6251"/>
                  <a:pt x="3380" y="5052"/>
                  <a:pt x="3328" y="4100"/>
                </a:cubicBezTo>
                <a:cubicBezTo>
                  <a:pt x="3269" y="3155"/>
                  <a:pt x="3608" y="229"/>
                  <a:pt x="26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86"/>
          <p:cNvSpPr/>
          <p:nvPr/>
        </p:nvSpPr>
        <p:spPr>
          <a:xfrm>
            <a:off x="5201831" y="3540499"/>
            <a:ext cx="91118" cy="197536"/>
          </a:xfrm>
          <a:custGeom>
            <a:rect b="b" l="l" r="r" t="t"/>
            <a:pathLst>
              <a:path extrusionOk="0" h="7824" w="3609">
                <a:moveTo>
                  <a:pt x="920" y="1"/>
                </a:moveTo>
                <a:cubicBezTo>
                  <a:pt x="1" y="229"/>
                  <a:pt x="340" y="3155"/>
                  <a:pt x="281" y="4100"/>
                </a:cubicBezTo>
                <a:cubicBezTo>
                  <a:pt x="222" y="5052"/>
                  <a:pt x="255" y="6251"/>
                  <a:pt x="828" y="6498"/>
                </a:cubicBezTo>
                <a:cubicBezTo>
                  <a:pt x="1409" y="6753"/>
                  <a:pt x="2412" y="7646"/>
                  <a:pt x="3018" y="7808"/>
                </a:cubicBezTo>
                <a:cubicBezTo>
                  <a:pt x="3055" y="7819"/>
                  <a:pt x="3089" y="7824"/>
                  <a:pt x="3121" y="7824"/>
                </a:cubicBezTo>
                <a:cubicBezTo>
                  <a:pt x="3608" y="7824"/>
                  <a:pt x="3484" y="6645"/>
                  <a:pt x="3435" y="5886"/>
                </a:cubicBezTo>
                <a:cubicBezTo>
                  <a:pt x="3377" y="5078"/>
                  <a:pt x="3546" y="3546"/>
                  <a:pt x="3129" y="2790"/>
                </a:cubicBezTo>
                <a:cubicBezTo>
                  <a:pt x="2719" y="2040"/>
                  <a:pt x="1480" y="7"/>
                  <a:pt x="920" y="7"/>
                </a:cubicBezTo>
                <a:lnTo>
                  <a:pt x="92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12" name="Google Shape;20012;p86"/>
          <p:cNvGrpSpPr/>
          <p:nvPr/>
        </p:nvGrpSpPr>
        <p:grpSpPr>
          <a:xfrm>
            <a:off x="996380" y="1542757"/>
            <a:ext cx="556859" cy="1310345"/>
            <a:chOff x="996380" y="1542757"/>
            <a:chExt cx="556859" cy="1310345"/>
          </a:xfrm>
        </p:grpSpPr>
        <p:sp>
          <p:nvSpPr>
            <p:cNvPr id="20013" name="Google Shape;20013;p86"/>
            <p:cNvSpPr/>
            <p:nvPr/>
          </p:nvSpPr>
          <p:spPr>
            <a:xfrm>
              <a:off x="1091487" y="1674397"/>
              <a:ext cx="366796" cy="342104"/>
            </a:xfrm>
            <a:custGeom>
              <a:rect b="b" l="l" r="r" t="t"/>
              <a:pathLst>
                <a:path extrusionOk="0" h="13550" w="14528">
                  <a:moveTo>
                    <a:pt x="2151" y="0"/>
                  </a:moveTo>
                  <a:cubicBezTo>
                    <a:pt x="958" y="0"/>
                    <a:pt x="0" y="958"/>
                    <a:pt x="0" y="2157"/>
                  </a:cubicBezTo>
                  <a:lnTo>
                    <a:pt x="0" y="11393"/>
                  </a:lnTo>
                  <a:cubicBezTo>
                    <a:pt x="0" y="12585"/>
                    <a:pt x="958" y="13550"/>
                    <a:pt x="2151" y="13550"/>
                  </a:cubicBezTo>
                  <a:lnTo>
                    <a:pt x="12371" y="13550"/>
                  </a:lnTo>
                  <a:cubicBezTo>
                    <a:pt x="13563" y="13550"/>
                    <a:pt x="14528" y="12585"/>
                    <a:pt x="14528" y="11393"/>
                  </a:cubicBezTo>
                  <a:lnTo>
                    <a:pt x="14528" y="2157"/>
                  </a:lnTo>
                  <a:cubicBezTo>
                    <a:pt x="14528" y="958"/>
                    <a:pt x="13563" y="0"/>
                    <a:pt x="1237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86"/>
            <p:cNvSpPr/>
            <p:nvPr/>
          </p:nvSpPr>
          <p:spPr>
            <a:xfrm>
              <a:off x="996380" y="1547529"/>
              <a:ext cx="556859" cy="1272651"/>
            </a:xfrm>
            <a:custGeom>
              <a:rect b="b" l="l" r="r" t="t"/>
              <a:pathLst>
                <a:path extrusionOk="0" h="50407" w="22056">
                  <a:moveTo>
                    <a:pt x="11028" y="0"/>
                  </a:moveTo>
                  <a:cubicBezTo>
                    <a:pt x="7052" y="0"/>
                    <a:pt x="3832" y="3226"/>
                    <a:pt x="3832" y="7202"/>
                  </a:cubicBezTo>
                  <a:lnTo>
                    <a:pt x="3832" y="7208"/>
                  </a:lnTo>
                  <a:cubicBezTo>
                    <a:pt x="3806" y="7208"/>
                    <a:pt x="3787" y="7202"/>
                    <a:pt x="3767" y="7202"/>
                  </a:cubicBezTo>
                  <a:cubicBezTo>
                    <a:pt x="3764" y="7202"/>
                    <a:pt x="3760" y="7202"/>
                    <a:pt x="3757" y="7202"/>
                  </a:cubicBezTo>
                  <a:cubicBezTo>
                    <a:pt x="3091" y="7202"/>
                    <a:pt x="2588" y="7811"/>
                    <a:pt x="2718" y="8466"/>
                  </a:cubicBezTo>
                  <a:cubicBezTo>
                    <a:pt x="2815" y="8983"/>
                    <a:pt x="3269" y="9322"/>
                    <a:pt x="3759" y="9322"/>
                  </a:cubicBezTo>
                  <a:cubicBezTo>
                    <a:pt x="3894" y="9322"/>
                    <a:pt x="4031" y="9297"/>
                    <a:pt x="4165" y="9242"/>
                  </a:cubicBezTo>
                  <a:cubicBezTo>
                    <a:pt x="4934" y="11569"/>
                    <a:pt x="6948" y="13413"/>
                    <a:pt x="9151" y="14104"/>
                  </a:cubicBezTo>
                  <a:lnTo>
                    <a:pt x="9151" y="16124"/>
                  </a:lnTo>
                  <a:lnTo>
                    <a:pt x="6863" y="16124"/>
                  </a:lnTo>
                  <a:cubicBezTo>
                    <a:pt x="6863" y="16124"/>
                    <a:pt x="6857" y="16170"/>
                    <a:pt x="6837" y="16183"/>
                  </a:cubicBezTo>
                  <a:cubicBezTo>
                    <a:pt x="6257" y="16183"/>
                    <a:pt x="5742" y="16561"/>
                    <a:pt x="5560" y="17109"/>
                  </a:cubicBezTo>
                  <a:lnTo>
                    <a:pt x="228" y="32861"/>
                  </a:lnTo>
                  <a:cubicBezTo>
                    <a:pt x="0" y="33559"/>
                    <a:pt x="372" y="34308"/>
                    <a:pt x="1069" y="34543"/>
                  </a:cubicBezTo>
                  <a:cubicBezTo>
                    <a:pt x="1208" y="34588"/>
                    <a:pt x="1349" y="34610"/>
                    <a:pt x="1488" y="34610"/>
                  </a:cubicBezTo>
                  <a:cubicBezTo>
                    <a:pt x="2045" y="34610"/>
                    <a:pt x="2563" y="34261"/>
                    <a:pt x="2750" y="33702"/>
                  </a:cubicBezTo>
                  <a:lnTo>
                    <a:pt x="2926" y="33187"/>
                  </a:lnTo>
                  <a:lnTo>
                    <a:pt x="3507" y="33428"/>
                  </a:lnTo>
                  <a:cubicBezTo>
                    <a:pt x="3507" y="33428"/>
                    <a:pt x="4008" y="32412"/>
                    <a:pt x="3467" y="31577"/>
                  </a:cubicBezTo>
                  <a:lnTo>
                    <a:pt x="6733" y="21925"/>
                  </a:lnTo>
                  <a:lnTo>
                    <a:pt x="6733" y="21925"/>
                  </a:lnTo>
                  <a:cubicBezTo>
                    <a:pt x="6733" y="27706"/>
                    <a:pt x="5951" y="29172"/>
                    <a:pt x="5951" y="32366"/>
                  </a:cubicBezTo>
                  <a:cubicBezTo>
                    <a:pt x="5951" y="35560"/>
                    <a:pt x="7860" y="48497"/>
                    <a:pt x="7860" y="48497"/>
                  </a:cubicBezTo>
                  <a:lnTo>
                    <a:pt x="5553" y="50407"/>
                  </a:lnTo>
                  <a:lnTo>
                    <a:pt x="10018" y="50407"/>
                  </a:lnTo>
                  <a:lnTo>
                    <a:pt x="10761" y="31630"/>
                  </a:lnTo>
                  <a:lnTo>
                    <a:pt x="11145" y="31630"/>
                  </a:lnTo>
                  <a:lnTo>
                    <a:pt x="11888" y="50407"/>
                  </a:lnTo>
                  <a:lnTo>
                    <a:pt x="16353" y="50407"/>
                  </a:lnTo>
                  <a:lnTo>
                    <a:pt x="14039" y="48497"/>
                  </a:lnTo>
                  <a:cubicBezTo>
                    <a:pt x="14039" y="48497"/>
                    <a:pt x="15949" y="34171"/>
                    <a:pt x="15949" y="31590"/>
                  </a:cubicBezTo>
                  <a:cubicBezTo>
                    <a:pt x="15949" y="29003"/>
                    <a:pt x="15290" y="27680"/>
                    <a:pt x="15290" y="21821"/>
                  </a:cubicBezTo>
                  <a:lnTo>
                    <a:pt x="15290" y="21821"/>
                  </a:lnTo>
                  <a:lnTo>
                    <a:pt x="18595" y="31584"/>
                  </a:lnTo>
                  <a:cubicBezTo>
                    <a:pt x="18047" y="32418"/>
                    <a:pt x="18556" y="33435"/>
                    <a:pt x="18556" y="33435"/>
                  </a:cubicBezTo>
                  <a:lnTo>
                    <a:pt x="19129" y="33187"/>
                  </a:lnTo>
                  <a:lnTo>
                    <a:pt x="19312" y="33702"/>
                  </a:lnTo>
                  <a:cubicBezTo>
                    <a:pt x="19494" y="34259"/>
                    <a:pt x="20009" y="34613"/>
                    <a:pt x="20564" y="34613"/>
                  </a:cubicBezTo>
                  <a:cubicBezTo>
                    <a:pt x="20704" y="34613"/>
                    <a:pt x="20846" y="34590"/>
                    <a:pt x="20987" y="34543"/>
                  </a:cubicBezTo>
                  <a:cubicBezTo>
                    <a:pt x="21684" y="34315"/>
                    <a:pt x="22056" y="33565"/>
                    <a:pt x="21827" y="32868"/>
                  </a:cubicBezTo>
                  <a:lnTo>
                    <a:pt x="16496" y="17128"/>
                  </a:lnTo>
                  <a:cubicBezTo>
                    <a:pt x="16333" y="16613"/>
                    <a:pt x="15877" y="16242"/>
                    <a:pt x="15336" y="16190"/>
                  </a:cubicBezTo>
                  <a:cubicBezTo>
                    <a:pt x="15323" y="16170"/>
                    <a:pt x="15310" y="16150"/>
                    <a:pt x="15303" y="16131"/>
                  </a:cubicBezTo>
                  <a:lnTo>
                    <a:pt x="12905" y="16131"/>
                  </a:lnTo>
                  <a:lnTo>
                    <a:pt x="12905" y="14104"/>
                  </a:lnTo>
                  <a:cubicBezTo>
                    <a:pt x="15101" y="13413"/>
                    <a:pt x="17102" y="11595"/>
                    <a:pt x="17884" y="9281"/>
                  </a:cubicBezTo>
                  <a:cubicBezTo>
                    <a:pt x="17972" y="9303"/>
                    <a:pt x="18060" y="9313"/>
                    <a:pt x="18146" y="9313"/>
                  </a:cubicBezTo>
                  <a:cubicBezTo>
                    <a:pt x="18649" y="9313"/>
                    <a:pt x="19099" y="8957"/>
                    <a:pt x="19188" y="8434"/>
                  </a:cubicBezTo>
                  <a:cubicBezTo>
                    <a:pt x="19286" y="7828"/>
                    <a:pt x="18849" y="7261"/>
                    <a:pt x="18230" y="7215"/>
                  </a:cubicBezTo>
                  <a:lnTo>
                    <a:pt x="18230" y="7202"/>
                  </a:lnTo>
                  <a:cubicBezTo>
                    <a:pt x="18230" y="3226"/>
                    <a:pt x="15010" y="0"/>
                    <a:pt x="11028"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86"/>
            <p:cNvSpPr/>
            <p:nvPr/>
          </p:nvSpPr>
          <p:spPr>
            <a:xfrm>
              <a:off x="1046067" y="2803693"/>
              <a:ext cx="457485" cy="49409"/>
            </a:xfrm>
            <a:custGeom>
              <a:rect b="b" l="l" r="r" t="t"/>
              <a:pathLst>
                <a:path extrusionOk="0" h="1957" w="18120">
                  <a:moveTo>
                    <a:pt x="9060" y="1"/>
                  </a:moveTo>
                  <a:cubicBezTo>
                    <a:pt x="4061" y="1"/>
                    <a:pt x="0" y="437"/>
                    <a:pt x="0" y="978"/>
                  </a:cubicBezTo>
                  <a:cubicBezTo>
                    <a:pt x="0" y="1519"/>
                    <a:pt x="4061" y="1956"/>
                    <a:pt x="9060" y="1956"/>
                  </a:cubicBezTo>
                  <a:cubicBezTo>
                    <a:pt x="14065" y="1956"/>
                    <a:pt x="18119" y="1519"/>
                    <a:pt x="18119" y="978"/>
                  </a:cubicBezTo>
                  <a:cubicBezTo>
                    <a:pt x="18119" y="437"/>
                    <a:pt x="14065" y="1"/>
                    <a:pt x="9060"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6" name="Google Shape;20016;p86"/>
            <p:cNvSpPr/>
            <p:nvPr/>
          </p:nvSpPr>
          <p:spPr>
            <a:xfrm>
              <a:off x="1067780" y="1542757"/>
              <a:ext cx="406813" cy="325163"/>
            </a:xfrm>
            <a:custGeom>
              <a:rect b="b" l="l" r="r" t="t"/>
              <a:pathLst>
                <a:path extrusionOk="0" h="12879" w="16113">
                  <a:moveTo>
                    <a:pt x="1004" y="8740"/>
                  </a:moveTo>
                  <a:cubicBezTo>
                    <a:pt x="1007" y="8824"/>
                    <a:pt x="1025" y="8949"/>
                    <a:pt x="1055" y="9103"/>
                  </a:cubicBezTo>
                  <a:lnTo>
                    <a:pt x="1055" y="9103"/>
                  </a:lnTo>
                  <a:cubicBezTo>
                    <a:pt x="1031" y="8968"/>
                    <a:pt x="1014" y="8846"/>
                    <a:pt x="1004" y="8740"/>
                  </a:cubicBezTo>
                  <a:close/>
                  <a:moveTo>
                    <a:pt x="8531" y="0"/>
                  </a:moveTo>
                  <a:cubicBezTo>
                    <a:pt x="7378" y="0"/>
                    <a:pt x="6098" y="274"/>
                    <a:pt x="4700" y="906"/>
                  </a:cubicBezTo>
                  <a:cubicBezTo>
                    <a:pt x="1" y="3031"/>
                    <a:pt x="1004" y="8740"/>
                    <a:pt x="1004" y="8740"/>
                  </a:cubicBezTo>
                  <a:cubicBezTo>
                    <a:pt x="952" y="6113"/>
                    <a:pt x="4048" y="3448"/>
                    <a:pt x="4048" y="3448"/>
                  </a:cubicBezTo>
                  <a:cubicBezTo>
                    <a:pt x="6225" y="4790"/>
                    <a:pt x="13544" y="6504"/>
                    <a:pt x="14216" y="6726"/>
                  </a:cubicBezTo>
                  <a:cubicBezTo>
                    <a:pt x="14557" y="6840"/>
                    <a:pt x="14772" y="11921"/>
                    <a:pt x="14749" y="12624"/>
                  </a:cubicBezTo>
                  <a:lnTo>
                    <a:pt x="14749" y="12624"/>
                  </a:lnTo>
                  <a:lnTo>
                    <a:pt x="15206" y="9548"/>
                  </a:lnTo>
                  <a:cubicBezTo>
                    <a:pt x="15206" y="9548"/>
                    <a:pt x="16112" y="6166"/>
                    <a:pt x="14437" y="3441"/>
                  </a:cubicBezTo>
                  <a:cubicBezTo>
                    <a:pt x="13261" y="1523"/>
                    <a:pt x="11251" y="0"/>
                    <a:pt x="8531" y="0"/>
                  </a:cubicBezTo>
                  <a:close/>
                  <a:moveTo>
                    <a:pt x="14749" y="12624"/>
                  </a:moveTo>
                  <a:lnTo>
                    <a:pt x="14737" y="12703"/>
                  </a:lnTo>
                  <a:cubicBezTo>
                    <a:pt x="14738" y="12704"/>
                    <a:pt x="14739" y="12705"/>
                    <a:pt x="14739" y="12705"/>
                  </a:cubicBezTo>
                  <a:cubicBezTo>
                    <a:pt x="14744" y="12705"/>
                    <a:pt x="14747" y="12677"/>
                    <a:pt x="14749" y="12624"/>
                  </a:cubicBezTo>
                  <a:close/>
                  <a:moveTo>
                    <a:pt x="1055" y="9103"/>
                  </a:moveTo>
                  <a:cubicBezTo>
                    <a:pt x="1283" y="10402"/>
                    <a:pt x="2112" y="12879"/>
                    <a:pt x="2112" y="12879"/>
                  </a:cubicBezTo>
                  <a:cubicBezTo>
                    <a:pt x="2112" y="12879"/>
                    <a:pt x="1272" y="10220"/>
                    <a:pt x="1055" y="9103"/>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17" name="Google Shape;20017;p86"/>
          <p:cNvGrpSpPr/>
          <p:nvPr/>
        </p:nvGrpSpPr>
        <p:grpSpPr>
          <a:xfrm>
            <a:off x="998349" y="3064858"/>
            <a:ext cx="550774" cy="1310345"/>
            <a:chOff x="998349" y="3050689"/>
            <a:chExt cx="550774" cy="1310345"/>
          </a:xfrm>
        </p:grpSpPr>
        <p:sp>
          <p:nvSpPr>
            <p:cNvPr id="20018" name="Google Shape;20018;p86"/>
            <p:cNvSpPr/>
            <p:nvPr/>
          </p:nvSpPr>
          <p:spPr>
            <a:xfrm>
              <a:off x="998349" y="3072250"/>
              <a:ext cx="550774" cy="1256366"/>
            </a:xfrm>
            <a:custGeom>
              <a:rect b="b" l="l" r="r" t="t"/>
              <a:pathLst>
                <a:path extrusionOk="0" h="49762" w="21815">
                  <a:moveTo>
                    <a:pt x="10917" y="0"/>
                  </a:moveTo>
                  <a:cubicBezTo>
                    <a:pt x="7039" y="0"/>
                    <a:pt x="3872" y="3096"/>
                    <a:pt x="3787" y="6974"/>
                  </a:cubicBezTo>
                  <a:lnTo>
                    <a:pt x="3787" y="6981"/>
                  </a:lnTo>
                  <a:cubicBezTo>
                    <a:pt x="3767" y="6981"/>
                    <a:pt x="3748" y="6974"/>
                    <a:pt x="3728" y="6974"/>
                  </a:cubicBezTo>
                  <a:cubicBezTo>
                    <a:pt x="3064" y="6974"/>
                    <a:pt x="2568" y="7574"/>
                    <a:pt x="2692" y="8219"/>
                  </a:cubicBezTo>
                  <a:cubicBezTo>
                    <a:pt x="2789" y="8730"/>
                    <a:pt x="3235" y="9069"/>
                    <a:pt x="3718" y="9069"/>
                  </a:cubicBezTo>
                  <a:cubicBezTo>
                    <a:pt x="3851" y="9069"/>
                    <a:pt x="3987" y="9043"/>
                    <a:pt x="4119" y="8988"/>
                  </a:cubicBezTo>
                  <a:cubicBezTo>
                    <a:pt x="4882" y="11302"/>
                    <a:pt x="6876" y="13120"/>
                    <a:pt x="9060" y="13811"/>
                  </a:cubicBezTo>
                  <a:lnTo>
                    <a:pt x="9060" y="15773"/>
                  </a:lnTo>
                  <a:lnTo>
                    <a:pt x="5651" y="15773"/>
                  </a:lnTo>
                  <a:cubicBezTo>
                    <a:pt x="5651" y="15773"/>
                    <a:pt x="5644" y="15838"/>
                    <a:pt x="5625" y="15845"/>
                  </a:cubicBezTo>
                  <a:cubicBezTo>
                    <a:pt x="5051" y="15851"/>
                    <a:pt x="4543" y="16223"/>
                    <a:pt x="4361" y="16770"/>
                  </a:cubicBezTo>
                  <a:lnTo>
                    <a:pt x="215" y="32379"/>
                  </a:lnTo>
                  <a:cubicBezTo>
                    <a:pt x="0" y="33012"/>
                    <a:pt x="294" y="33703"/>
                    <a:pt x="900" y="33989"/>
                  </a:cubicBezTo>
                  <a:cubicBezTo>
                    <a:pt x="1081" y="34076"/>
                    <a:pt x="1273" y="34117"/>
                    <a:pt x="1464" y="34117"/>
                  </a:cubicBezTo>
                  <a:cubicBezTo>
                    <a:pt x="1903" y="34117"/>
                    <a:pt x="2331" y="33896"/>
                    <a:pt x="2581" y="33500"/>
                  </a:cubicBezTo>
                  <a:cubicBezTo>
                    <a:pt x="2620" y="33527"/>
                    <a:pt x="2672" y="33553"/>
                    <a:pt x="2725" y="33559"/>
                  </a:cubicBezTo>
                  <a:cubicBezTo>
                    <a:pt x="2756" y="33567"/>
                    <a:pt x="2787" y="33570"/>
                    <a:pt x="2817" y="33570"/>
                  </a:cubicBezTo>
                  <a:cubicBezTo>
                    <a:pt x="2998" y="33570"/>
                    <a:pt x="3162" y="33443"/>
                    <a:pt x="3207" y="33259"/>
                  </a:cubicBezTo>
                  <a:lnTo>
                    <a:pt x="3565" y="31682"/>
                  </a:lnTo>
                  <a:cubicBezTo>
                    <a:pt x="3604" y="31487"/>
                    <a:pt x="3481" y="31180"/>
                    <a:pt x="3298" y="31089"/>
                  </a:cubicBezTo>
                  <a:lnTo>
                    <a:pt x="6329" y="20094"/>
                  </a:lnTo>
                  <a:cubicBezTo>
                    <a:pt x="6329" y="25823"/>
                    <a:pt x="6798" y="47872"/>
                    <a:pt x="6798" y="47872"/>
                  </a:cubicBezTo>
                  <a:cubicBezTo>
                    <a:pt x="6798" y="47872"/>
                    <a:pt x="4517" y="48230"/>
                    <a:pt x="4517" y="49762"/>
                  </a:cubicBezTo>
                  <a:lnTo>
                    <a:pt x="8936" y="49762"/>
                  </a:lnTo>
                  <a:lnTo>
                    <a:pt x="10643" y="32425"/>
                  </a:lnTo>
                  <a:lnTo>
                    <a:pt x="11021" y="32425"/>
                  </a:lnTo>
                  <a:lnTo>
                    <a:pt x="12892" y="49762"/>
                  </a:lnTo>
                  <a:lnTo>
                    <a:pt x="17311" y="49762"/>
                  </a:lnTo>
                  <a:cubicBezTo>
                    <a:pt x="17311" y="48230"/>
                    <a:pt x="15023" y="47872"/>
                    <a:pt x="15023" y="47872"/>
                  </a:cubicBezTo>
                  <a:cubicBezTo>
                    <a:pt x="15023" y="47872"/>
                    <a:pt x="15453" y="25797"/>
                    <a:pt x="15453" y="19996"/>
                  </a:cubicBezTo>
                  <a:lnTo>
                    <a:pt x="18510" y="31063"/>
                  </a:lnTo>
                  <a:cubicBezTo>
                    <a:pt x="18302" y="31128"/>
                    <a:pt x="18152" y="31467"/>
                    <a:pt x="18204" y="31676"/>
                  </a:cubicBezTo>
                  <a:lnTo>
                    <a:pt x="18556" y="33253"/>
                  </a:lnTo>
                  <a:cubicBezTo>
                    <a:pt x="18599" y="33450"/>
                    <a:pt x="18775" y="33569"/>
                    <a:pt x="18955" y="33569"/>
                  </a:cubicBezTo>
                  <a:cubicBezTo>
                    <a:pt x="19048" y="33569"/>
                    <a:pt x="19143" y="33537"/>
                    <a:pt x="19221" y="33468"/>
                  </a:cubicBezTo>
                  <a:cubicBezTo>
                    <a:pt x="19463" y="33883"/>
                    <a:pt x="19902" y="34118"/>
                    <a:pt x="20357" y="34118"/>
                  </a:cubicBezTo>
                  <a:cubicBezTo>
                    <a:pt x="20538" y="34118"/>
                    <a:pt x="20721" y="34080"/>
                    <a:pt x="20896" y="34002"/>
                  </a:cubicBezTo>
                  <a:cubicBezTo>
                    <a:pt x="21508" y="33722"/>
                    <a:pt x="21815" y="33025"/>
                    <a:pt x="21600" y="32386"/>
                  </a:cubicBezTo>
                  <a:lnTo>
                    <a:pt x="17291" y="16803"/>
                  </a:lnTo>
                  <a:cubicBezTo>
                    <a:pt x="17122" y="16281"/>
                    <a:pt x="16653" y="15884"/>
                    <a:pt x="16138" y="15845"/>
                  </a:cubicBezTo>
                  <a:cubicBezTo>
                    <a:pt x="16125" y="15831"/>
                    <a:pt x="16112" y="15766"/>
                    <a:pt x="16112" y="15766"/>
                  </a:cubicBezTo>
                  <a:lnTo>
                    <a:pt x="12794" y="15766"/>
                  </a:lnTo>
                  <a:lnTo>
                    <a:pt x="12794" y="13805"/>
                  </a:lnTo>
                  <a:cubicBezTo>
                    <a:pt x="14958" y="13114"/>
                    <a:pt x="16933" y="11315"/>
                    <a:pt x="17702" y="9034"/>
                  </a:cubicBezTo>
                  <a:cubicBezTo>
                    <a:pt x="17780" y="9053"/>
                    <a:pt x="17865" y="9066"/>
                    <a:pt x="17950" y="9066"/>
                  </a:cubicBezTo>
                  <a:cubicBezTo>
                    <a:pt x="18510" y="9066"/>
                    <a:pt x="18966" y="8630"/>
                    <a:pt x="18992" y="8069"/>
                  </a:cubicBezTo>
                  <a:cubicBezTo>
                    <a:pt x="19019" y="7515"/>
                    <a:pt x="18601" y="7033"/>
                    <a:pt x="18047" y="6987"/>
                  </a:cubicBezTo>
                  <a:lnTo>
                    <a:pt x="18047" y="6974"/>
                  </a:lnTo>
                  <a:cubicBezTo>
                    <a:pt x="17963" y="3096"/>
                    <a:pt x="14795" y="0"/>
                    <a:pt x="109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86"/>
            <p:cNvSpPr/>
            <p:nvPr/>
          </p:nvSpPr>
          <p:spPr>
            <a:xfrm>
              <a:off x="1047380" y="4311978"/>
              <a:ext cx="453041" cy="49056"/>
            </a:xfrm>
            <a:custGeom>
              <a:rect b="b" l="l" r="r" t="t"/>
              <a:pathLst>
                <a:path extrusionOk="0" h="1943" w="17944">
                  <a:moveTo>
                    <a:pt x="8969" y="0"/>
                  </a:moveTo>
                  <a:cubicBezTo>
                    <a:pt x="4015" y="0"/>
                    <a:pt x="1" y="437"/>
                    <a:pt x="1" y="972"/>
                  </a:cubicBezTo>
                  <a:cubicBezTo>
                    <a:pt x="1" y="1506"/>
                    <a:pt x="4015" y="1943"/>
                    <a:pt x="8969" y="1943"/>
                  </a:cubicBezTo>
                  <a:cubicBezTo>
                    <a:pt x="13922" y="1943"/>
                    <a:pt x="17943" y="1506"/>
                    <a:pt x="17943" y="972"/>
                  </a:cubicBezTo>
                  <a:cubicBezTo>
                    <a:pt x="17943" y="437"/>
                    <a:pt x="13922" y="0"/>
                    <a:pt x="8969"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86"/>
            <p:cNvSpPr/>
            <p:nvPr/>
          </p:nvSpPr>
          <p:spPr>
            <a:xfrm>
              <a:off x="1329091" y="3076164"/>
              <a:ext cx="124748" cy="171203"/>
            </a:xfrm>
            <a:custGeom>
              <a:rect b="b" l="l" r="r" t="t"/>
              <a:pathLst>
                <a:path extrusionOk="0" h="6781" w="4941">
                  <a:moveTo>
                    <a:pt x="414" y="1"/>
                  </a:moveTo>
                  <a:cubicBezTo>
                    <a:pt x="336" y="1"/>
                    <a:pt x="205" y="9"/>
                    <a:pt x="1" y="28"/>
                  </a:cubicBezTo>
                  <a:cubicBezTo>
                    <a:pt x="138" y="38"/>
                    <a:pt x="273" y="53"/>
                    <a:pt x="404" y="72"/>
                  </a:cubicBezTo>
                  <a:lnTo>
                    <a:pt x="404" y="72"/>
                  </a:lnTo>
                  <a:cubicBezTo>
                    <a:pt x="513" y="32"/>
                    <a:pt x="568" y="1"/>
                    <a:pt x="414" y="1"/>
                  </a:cubicBezTo>
                  <a:close/>
                  <a:moveTo>
                    <a:pt x="404" y="72"/>
                  </a:moveTo>
                  <a:cubicBezTo>
                    <a:pt x="264" y="122"/>
                    <a:pt x="34" y="187"/>
                    <a:pt x="40" y="217"/>
                  </a:cubicBezTo>
                  <a:cubicBezTo>
                    <a:pt x="124" y="289"/>
                    <a:pt x="196" y="380"/>
                    <a:pt x="248" y="484"/>
                  </a:cubicBezTo>
                  <a:cubicBezTo>
                    <a:pt x="1174" y="2179"/>
                    <a:pt x="2516" y="3606"/>
                    <a:pt x="3690" y="5138"/>
                  </a:cubicBezTo>
                  <a:cubicBezTo>
                    <a:pt x="4107" y="5679"/>
                    <a:pt x="4524" y="6226"/>
                    <a:pt x="4941" y="6780"/>
                  </a:cubicBezTo>
                  <a:cubicBezTo>
                    <a:pt x="4928" y="3740"/>
                    <a:pt x="3704" y="549"/>
                    <a:pt x="404" y="72"/>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1" name="Google Shape;20021;p86"/>
            <p:cNvSpPr/>
            <p:nvPr/>
          </p:nvSpPr>
          <p:spPr>
            <a:xfrm>
              <a:off x="1088508" y="3050689"/>
              <a:ext cx="368311" cy="203899"/>
            </a:xfrm>
            <a:custGeom>
              <a:rect b="b" l="l" r="r" t="t"/>
              <a:pathLst>
                <a:path extrusionOk="0" h="8076" w="14588">
                  <a:moveTo>
                    <a:pt x="7125" y="1"/>
                  </a:moveTo>
                  <a:cubicBezTo>
                    <a:pt x="3188" y="1"/>
                    <a:pt x="1" y="3194"/>
                    <a:pt x="1" y="7131"/>
                  </a:cubicBezTo>
                  <a:cubicBezTo>
                    <a:pt x="1" y="7444"/>
                    <a:pt x="20" y="7763"/>
                    <a:pt x="73" y="8076"/>
                  </a:cubicBezTo>
                  <a:cubicBezTo>
                    <a:pt x="340" y="7509"/>
                    <a:pt x="731" y="6987"/>
                    <a:pt x="1109" y="6512"/>
                  </a:cubicBezTo>
                  <a:cubicBezTo>
                    <a:pt x="1989" y="5397"/>
                    <a:pt x="3032" y="4524"/>
                    <a:pt x="4459" y="4217"/>
                  </a:cubicBezTo>
                  <a:cubicBezTo>
                    <a:pt x="6134" y="3859"/>
                    <a:pt x="7874" y="3976"/>
                    <a:pt x="9569" y="3826"/>
                  </a:cubicBezTo>
                  <a:cubicBezTo>
                    <a:pt x="14053" y="3409"/>
                    <a:pt x="13942" y="2230"/>
                    <a:pt x="14587" y="1148"/>
                  </a:cubicBezTo>
                  <a:lnTo>
                    <a:pt x="14587" y="1148"/>
                  </a:lnTo>
                  <a:cubicBezTo>
                    <a:pt x="14378" y="1171"/>
                    <a:pt x="14167" y="1181"/>
                    <a:pt x="13955" y="1181"/>
                  </a:cubicBezTo>
                  <a:cubicBezTo>
                    <a:pt x="11713" y="1181"/>
                    <a:pt x="9340" y="1"/>
                    <a:pt x="71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22" name="Google Shape;20022;p86"/>
          <p:cNvGrpSpPr/>
          <p:nvPr/>
        </p:nvGrpSpPr>
        <p:grpSpPr>
          <a:xfrm>
            <a:off x="7660912" y="1542757"/>
            <a:ext cx="557515" cy="1310345"/>
            <a:chOff x="7660912" y="1542757"/>
            <a:chExt cx="557515" cy="1310345"/>
          </a:xfrm>
        </p:grpSpPr>
        <p:sp>
          <p:nvSpPr>
            <p:cNvPr id="20023" name="Google Shape;20023;p86"/>
            <p:cNvSpPr/>
            <p:nvPr/>
          </p:nvSpPr>
          <p:spPr>
            <a:xfrm>
              <a:off x="7711255" y="2803693"/>
              <a:ext cx="457485" cy="49409"/>
            </a:xfrm>
            <a:custGeom>
              <a:rect b="b" l="l" r="r" t="t"/>
              <a:pathLst>
                <a:path extrusionOk="0" h="1957" w="18120">
                  <a:moveTo>
                    <a:pt x="9060" y="1"/>
                  </a:moveTo>
                  <a:cubicBezTo>
                    <a:pt x="4055" y="1"/>
                    <a:pt x="1" y="437"/>
                    <a:pt x="1" y="978"/>
                  </a:cubicBezTo>
                  <a:cubicBezTo>
                    <a:pt x="1" y="1519"/>
                    <a:pt x="4055" y="1956"/>
                    <a:pt x="9060" y="1956"/>
                  </a:cubicBezTo>
                  <a:cubicBezTo>
                    <a:pt x="14059" y="1956"/>
                    <a:pt x="18120" y="1519"/>
                    <a:pt x="18120" y="978"/>
                  </a:cubicBezTo>
                  <a:cubicBezTo>
                    <a:pt x="18120" y="437"/>
                    <a:pt x="14059" y="1"/>
                    <a:pt x="9060"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24" name="Google Shape;20024;p86"/>
            <p:cNvGrpSpPr/>
            <p:nvPr/>
          </p:nvGrpSpPr>
          <p:grpSpPr>
            <a:xfrm>
              <a:off x="7660912" y="1542757"/>
              <a:ext cx="557515" cy="1277423"/>
              <a:chOff x="7660912" y="1542757"/>
              <a:chExt cx="557515" cy="1277423"/>
            </a:xfrm>
          </p:grpSpPr>
          <p:sp>
            <p:nvSpPr>
              <p:cNvPr id="20025" name="Google Shape;20025;p86"/>
              <p:cNvSpPr/>
              <p:nvPr/>
            </p:nvSpPr>
            <p:spPr>
              <a:xfrm>
                <a:off x="7756524" y="1674397"/>
                <a:ext cx="366796" cy="342104"/>
              </a:xfrm>
              <a:custGeom>
                <a:rect b="b" l="l" r="r" t="t"/>
                <a:pathLst>
                  <a:path extrusionOk="0" h="13550" w="14528">
                    <a:moveTo>
                      <a:pt x="2157" y="0"/>
                    </a:moveTo>
                    <a:cubicBezTo>
                      <a:pt x="965" y="0"/>
                      <a:pt x="0" y="958"/>
                      <a:pt x="0" y="2157"/>
                    </a:cubicBezTo>
                    <a:lnTo>
                      <a:pt x="0" y="11393"/>
                    </a:lnTo>
                    <a:cubicBezTo>
                      <a:pt x="0" y="12585"/>
                      <a:pt x="965" y="13550"/>
                      <a:pt x="2157" y="13550"/>
                    </a:cubicBezTo>
                    <a:lnTo>
                      <a:pt x="12377" y="13550"/>
                    </a:lnTo>
                    <a:cubicBezTo>
                      <a:pt x="13570" y="13550"/>
                      <a:pt x="14528" y="12585"/>
                      <a:pt x="14528" y="11393"/>
                    </a:cubicBezTo>
                    <a:lnTo>
                      <a:pt x="14528" y="2157"/>
                    </a:lnTo>
                    <a:cubicBezTo>
                      <a:pt x="14528" y="958"/>
                      <a:pt x="13570" y="0"/>
                      <a:pt x="1237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26" name="Google Shape;20026;p86"/>
              <p:cNvGrpSpPr/>
              <p:nvPr/>
            </p:nvGrpSpPr>
            <p:grpSpPr>
              <a:xfrm>
                <a:off x="7660912" y="1547529"/>
                <a:ext cx="557515" cy="1272651"/>
                <a:chOff x="7660912" y="1547529"/>
                <a:chExt cx="557515" cy="1272651"/>
              </a:xfrm>
            </p:grpSpPr>
            <p:sp>
              <p:nvSpPr>
                <p:cNvPr id="20027" name="Google Shape;20027;p86"/>
                <p:cNvSpPr/>
                <p:nvPr/>
              </p:nvSpPr>
              <p:spPr>
                <a:xfrm>
                  <a:off x="7660912" y="1547529"/>
                  <a:ext cx="557515" cy="1272651"/>
                </a:xfrm>
                <a:custGeom>
                  <a:rect b="b" l="l" r="r" t="t"/>
                  <a:pathLst>
                    <a:path extrusionOk="0" h="50407" w="22082">
                      <a:moveTo>
                        <a:pt x="11054" y="0"/>
                      </a:moveTo>
                      <a:cubicBezTo>
                        <a:pt x="7078" y="0"/>
                        <a:pt x="3852" y="3226"/>
                        <a:pt x="3852" y="7202"/>
                      </a:cubicBezTo>
                      <a:lnTo>
                        <a:pt x="3852" y="7208"/>
                      </a:lnTo>
                      <a:cubicBezTo>
                        <a:pt x="3833" y="7208"/>
                        <a:pt x="3813" y="7202"/>
                        <a:pt x="3787" y="7202"/>
                      </a:cubicBezTo>
                      <a:cubicBezTo>
                        <a:pt x="3784" y="7202"/>
                        <a:pt x="3780" y="7202"/>
                        <a:pt x="3777" y="7202"/>
                      </a:cubicBezTo>
                      <a:cubicBezTo>
                        <a:pt x="3117" y="7202"/>
                        <a:pt x="2615" y="7811"/>
                        <a:pt x="2738" y="8466"/>
                      </a:cubicBezTo>
                      <a:cubicBezTo>
                        <a:pt x="2840" y="8983"/>
                        <a:pt x="3291" y="9322"/>
                        <a:pt x="3779" y="9322"/>
                      </a:cubicBezTo>
                      <a:cubicBezTo>
                        <a:pt x="3914" y="9322"/>
                        <a:pt x="4051" y="9297"/>
                        <a:pt x="4185" y="9242"/>
                      </a:cubicBezTo>
                      <a:cubicBezTo>
                        <a:pt x="4954" y="11569"/>
                        <a:pt x="6968" y="13413"/>
                        <a:pt x="9177" y="14104"/>
                      </a:cubicBezTo>
                      <a:lnTo>
                        <a:pt x="9177" y="16124"/>
                      </a:lnTo>
                      <a:lnTo>
                        <a:pt x="6889" y="16124"/>
                      </a:lnTo>
                      <a:cubicBezTo>
                        <a:pt x="6889" y="16124"/>
                        <a:pt x="6876" y="16170"/>
                        <a:pt x="6863" y="16183"/>
                      </a:cubicBezTo>
                      <a:cubicBezTo>
                        <a:pt x="6277" y="16183"/>
                        <a:pt x="5762" y="16561"/>
                        <a:pt x="5586" y="17109"/>
                      </a:cubicBezTo>
                      <a:lnTo>
                        <a:pt x="255" y="32861"/>
                      </a:lnTo>
                      <a:cubicBezTo>
                        <a:pt x="0" y="33565"/>
                        <a:pt x="378" y="34334"/>
                        <a:pt x="1082" y="34569"/>
                      </a:cubicBezTo>
                      <a:cubicBezTo>
                        <a:pt x="1222" y="34615"/>
                        <a:pt x="1364" y="34637"/>
                        <a:pt x="1504" y="34637"/>
                      </a:cubicBezTo>
                      <a:cubicBezTo>
                        <a:pt x="2072" y="34637"/>
                        <a:pt x="2599" y="34273"/>
                        <a:pt x="2777" y="33702"/>
                      </a:cubicBezTo>
                      <a:lnTo>
                        <a:pt x="2953" y="33187"/>
                      </a:lnTo>
                      <a:lnTo>
                        <a:pt x="3526" y="33428"/>
                      </a:lnTo>
                      <a:cubicBezTo>
                        <a:pt x="3526" y="33428"/>
                        <a:pt x="4035" y="32412"/>
                        <a:pt x="3494" y="31577"/>
                      </a:cubicBezTo>
                      <a:lnTo>
                        <a:pt x="6759" y="21925"/>
                      </a:lnTo>
                      <a:lnTo>
                        <a:pt x="6759" y="21925"/>
                      </a:lnTo>
                      <a:cubicBezTo>
                        <a:pt x="6759" y="27706"/>
                        <a:pt x="5977" y="29172"/>
                        <a:pt x="5977" y="32366"/>
                      </a:cubicBezTo>
                      <a:cubicBezTo>
                        <a:pt x="5977" y="35560"/>
                        <a:pt x="7887" y="48497"/>
                        <a:pt x="7887" y="48497"/>
                      </a:cubicBezTo>
                      <a:lnTo>
                        <a:pt x="5573" y="50407"/>
                      </a:lnTo>
                      <a:lnTo>
                        <a:pt x="10037" y="50407"/>
                      </a:lnTo>
                      <a:lnTo>
                        <a:pt x="10787" y="31630"/>
                      </a:lnTo>
                      <a:lnTo>
                        <a:pt x="11165" y="31630"/>
                      </a:lnTo>
                      <a:lnTo>
                        <a:pt x="11914" y="50407"/>
                      </a:lnTo>
                      <a:lnTo>
                        <a:pt x="16372" y="50407"/>
                      </a:lnTo>
                      <a:lnTo>
                        <a:pt x="14065" y="48497"/>
                      </a:lnTo>
                      <a:cubicBezTo>
                        <a:pt x="14065" y="48497"/>
                        <a:pt x="15975" y="34171"/>
                        <a:pt x="15975" y="31590"/>
                      </a:cubicBezTo>
                      <a:cubicBezTo>
                        <a:pt x="15975" y="29003"/>
                        <a:pt x="15317" y="27680"/>
                        <a:pt x="15317" y="21821"/>
                      </a:cubicBezTo>
                      <a:lnTo>
                        <a:pt x="15317" y="21821"/>
                      </a:lnTo>
                      <a:lnTo>
                        <a:pt x="18615" y="31584"/>
                      </a:lnTo>
                      <a:cubicBezTo>
                        <a:pt x="18074" y="32418"/>
                        <a:pt x="18575" y="33435"/>
                        <a:pt x="18575" y="33435"/>
                      </a:cubicBezTo>
                      <a:lnTo>
                        <a:pt x="19155" y="33187"/>
                      </a:lnTo>
                      <a:lnTo>
                        <a:pt x="19331" y="33709"/>
                      </a:lnTo>
                      <a:cubicBezTo>
                        <a:pt x="19514" y="34266"/>
                        <a:pt x="20029" y="34619"/>
                        <a:pt x="20584" y="34619"/>
                      </a:cubicBezTo>
                      <a:cubicBezTo>
                        <a:pt x="20724" y="34619"/>
                        <a:pt x="20866" y="34597"/>
                        <a:pt x="21006" y="34549"/>
                      </a:cubicBezTo>
                      <a:cubicBezTo>
                        <a:pt x="21704" y="34321"/>
                        <a:pt x="22082" y="33572"/>
                        <a:pt x="21854" y="32874"/>
                      </a:cubicBezTo>
                      <a:lnTo>
                        <a:pt x="21854" y="32868"/>
                      </a:lnTo>
                      <a:lnTo>
                        <a:pt x="16522" y="17128"/>
                      </a:lnTo>
                      <a:cubicBezTo>
                        <a:pt x="16353" y="16613"/>
                        <a:pt x="15897" y="16242"/>
                        <a:pt x="15356" y="16190"/>
                      </a:cubicBezTo>
                      <a:cubicBezTo>
                        <a:pt x="15343" y="16170"/>
                        <a:pt x="15336" y="16150"/>
                        <a:pt x="15330" y="16131"/>
                      </a:cubicBezTo>
                      <a:lnTo>
                        <a:pt x="12931" y="16131"/>
                      </a:lnTo>
                      <a:lnTo>
                        <a:pt x="12931" y="14104"/>
                      </a:lnTo>
                      <a:cubicBezTo>
                        <a:pt x="15121" y="13413"/>
                        <a:pt x="17129" y="11595"/>
                        <a:pt x="17904" y="9281"/>
                      </a:cubicBezTo>
                      <a:cubicBezTo>
                        <a:pt x="17989" y="9301"/>
                        <a:pt x="18074" y="9314"/>
                        <a:pt x="18158" y="9314"/>
                      </a:cubicBezTo>
                      <a:cubicBezTo>
                        <a:pt x="18725" y="9314"/>
                        <a:pt x="19188" y="8870"/>
                        <a:pt x="19214" y="8310"/>
                      </a:cubicBezTo>
                      <a:cubicBezTo>
                        <a:pt x="19240" y="7743"/>
                        <a:pt x="18817" y="7261"/>
                        <a:pt x="18256" y="7215"/>
                      </a:cubicBezTo>
                      <a:lnTo>
                        <a:pt x="18256" y="7202"/>
                      </a:lnTo>
                      <a:cubicBezTo>
                        <a:pt x="18256" y="3226"/>
                        <a:pt x="15030" y="0"/>
                        <a:pt x="11054"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28" name="Google Shape;20028;p86"/>
                <p:cNvGrpSpPr/>
                <p:nvPr/>
              </p:nvGrpSpPr>
              <p:grpSpPr>
                <a:xfrm>
                  <a:off x="7873243" y="2256453"/>
                  <a:ext cx="129570" cy="89679"/>
                  <a:chOff x="7873243" y="2256453"/>
                  <a:chExt cx="129570" cy="89679"/>
                </a:xfrm>
              </p:grpSpPr>
              <p:sp>
                <p:nvSpPr>
                  <p:cNvPr id="20029" name="Google Shape;20029;p86"/>
                  <p:cNvSpPr/>
                  <p:nvPr/>
                </p:nvSpPr>
                <p:spPr>
                  <a:xfrm>
                    <a:off x="7960877" y="2272687"/>
                    <a:ext cx="36079" cy="22243"/>
                  </a:xfrm>
                  <a:custGeom>
                    <a:rect b="b" l="l" r="r" t="t"/>
                    <a:pathLst>
                      <a:path extrusionOk="0" h="881" w="1429">
                        <a:moveTo>
                          <a:pt x="7" y="1"/>
                        </a:moveTo>
                        <a:cubicBezTo>
                          <a:pt x="7" y="7"/>
                          <a:pt x="7" y="14"/>
                          <a:pt x="7" y="20"/>
                        </a:cubicBezTo>
                        <a:cubicBezTo>
                          <a:pt x="7" y="33"/>
                          <a:pt x="1" y="53"/>
                          <a:pt x="1" y="66"/>
                        </a:cubicBezTo>
                        <a:cubicBezTo>
                          <a:pt x="14" y="72"/>
                          <a:pt x="33" y="79"/>
                          <a:pt x="47" y="85"/>
                        </a:cubicBezTo>
                        <a:cubicBezTo>
                          <a:pt x="209" y="164"/>
                          <a:pt x="340" y="307"/>
                          <a:pt x="477" y="418"/>
                        </a:cubicBezTo>
                        <a:cubicBezTo>
                          <a:pt x="535" y="470"/>
                          <a:pt x="600" y="516"/>
                          <a:pt x="666" y="555"/>
                        </a:cubicBezTo>
                        <a:lnTo>
                          <a:pt x="666" y="568"/>
                        </a:lnTo>
                        <a:cubicBezTo>
                          <a:pt x="666" y="737"/>
                          <a:pt x="842" y="881"/>
                          <a:pt x="1050" y="881"/>
                        </a:cubicBezTo>
                        <a:cubicBezTo>
                          <a:pt x="1259" y="881"/>
                          <a:pt x="1428" y="744"/>
                          <a:pt x="1428" y="568"/>
                        </a:cubicBezTo>
                        <a:cubicBezTo>
                          <a:pt x="1428" y="398"/>
                          <a:pt x="1259" y="255"/>
                          <a:pt x="1050" y="255"/>
                        </a:cubicBezTo>
                        <a:cubicBezTo>
                          <a:pt x="1044" y="255"/>
                          <a:pt x="1039" y="255"/>
                          <a:pt x="1033" y="255"/>
                        </a:cubicBezTo>
                        <a:cubicBezTo>
                          <a:pt x="890" y="255"/>
                          <a:pt x="761" y="332"/>
                          <a:pt x="692" y="457"/>
                        </a:cubicBezTo>
                        <a:cubicBezTo>
                          <a:pt x="620" y="418"/>
                          <a:pt x="555" y="372"/>
                          <a:pt x="496" y="320"/>
                        </a:cubicBezTo>
                        <a:cubicBezTo>
                          <a:pt x="425" y="261"/>
                          <a:pt x="353" y="203"/>
                          <a:pt x="281" y="144"/>
                        </a:cubicBezTo>
                        <a:cubicBezTo>
                          <a:pt x="203" y="79"/>
                          <a:pt x="105" y="33"/>
                          <a:pt x="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86"/>
                  <p:cNvSpPr/>
                  <p:nvPr/>
                </p:nvSpPr>
                <p:spPr>
                  <a:xfrm>
                    <a:off x="7879278" y="2272687"/>
                    <a:ext cx="36053" cy="22243"/>
                  </a:xfrm>
                  <a:custGeom>
                    <a:rect b="b" l="l" r="r" t="t"/>
                    <a:pathLst>
                      <a:path extrusionOk="0" h="881" w="1428">
                        <a:moveTo>
                          <a:pt x="1421" y="1"/>
                        </a:moveTo>
                        <a:lnTo>
                          <a:pt x="1421" y="1"/>
                        </a:lnTo>
                        <a:cubicBezTo>
                          <a:pt x="1317" y="33"/>
                          <a:pt x="1225" y="79"/>
                          <a:pt x="1141" y="144"/>
                        </a:cubicBezTo>
                        <a:cubicBezTo>
                          <a:pt x="1069" y="203"/>
                          <a:pt x="1004" y="261"/>
                          <a:pt x="932" y="320"/>
                        </a:cubicBezTo>
                        <a:cubicBezTo>
                          <a:pt x="867" y="372"/>
                          <a:pt x="802" y="418"/>
                          <a:pt x="730" y="457"/>
                        </a:cubicBezTo>
                        <a:cubicBezTo>
                          <a:pt x="667" y="332"/>
                          <a:pt x="539" y="255"/>
                          <a:pt x="396" y="255"/>
                        </a:cubicBezTo>
                        <a:cubicBezTo>
                          <a:pt x="390" y="255"/>
                          <a:pt x="384" y="255"/>
                          <a:pt x="378" y="255"/>
                        </a:cubicBezTo>
                        <a:cubicBezTo>
                          <a:pt x="170" y="255"/>
                          <a:pt x="0" y="398"/>
                          <a:pt x="0" y="568"/>
                        </a:cubicBezTo>
                        <a:cubicBezTo>
                          <a:pt x="0" y="744"/>
                          <a:pt x="170" y="881"/>
                          <a:pt x="378" y="881"/>
                        </a:cubicBezTo>
                        <a:cubicBezTo>
                          <a:pt x="587" y="881"/>
                          <a:pt x="756" y="737"/>
                          <a:pt x="756" y="568"/>
                        </a:cubicBezTo>
                        <a:cubicBezTo>
                          <a:pt x="756" y="561"/>
                          <a:pt x="756" y="555"/>
                          <a:pt x="756" y="555"/>
                        </a:cubicBezTo>
                        <a:cubicBezTo>
                          <a:pt x="828" y="516"/>
                          <a:pt x="893" y="470"/>
                          <a:pt x="952" y="418"/>
                        </a:cubicBezTo>
                        <a:cubicBezTo>
                          <a:pt x="1089" y="307"/>
                          <a:pt x="1219" y="164"/>
                          <a:pt x="1375" y="85"/>
                        </a:cubicBezTo>
                        <a:lnTo>
                          <a:pt x="1428" y="66"/>
                        </a:lnTo>
                        <a:cubicBezTo>
                          <a:pt x="1421" y="53"/>
                          <a:pt x="1421" y="33"/>
                          <a:pt x="1421" y="20"/>
                        </a:cubicBezTo>
                        <a:cubicBezTo>
                          <a:pt x="1414" y="14"/>
                          <a:pt x="1414" y="7"/>
                          <a:pt x="14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86"/>
                  <p:cNvSpPr/>
                  <p:nvPr/>
                </p:nvSpPr>
                <p:spPr>
                  <a:xfrm>
                    <a:off x="7873243" y="2256453"/>
                    <a:ext cx="129570" cy="89679"/>
                  </a:xfrm>
                  <a:custGeom>
                    <a:rect b="b" l="l" r="r" t="t"/>
                    <a:pathLst>
                      <a:path extrusionOk="0" h="3552" w="5132">
                        <a:moveTo>
                          <a:pt x="2566" y="0"/>
                        </a:moveTo>
                        <a:cubicBezTo>
                          <a:pt x="2118" y="0"/>
                          <a:pt x="1670" y="152"/>
                          <a:pt x="1380" y="455"/>
                        </a:cubicBezTo>
                        <a:cubicBezTo>
                          <a:pt x="1310" y="528"/>
                          <a:pt x="1265" y="592"/>
                          <a:pt x="1161" y="592"/>
                        </a:cubicBezTo>
                        <a:cubicBezTo>
                          <a:pt x="1052" y="592"/>
                          <a:pt x="879" y="521"/>
                          <a:pt x="545" y="318"/>
                        </a:cubicBezTo>
                        <a:cubicBezTo>
                          <a:pt x="492" y="283"/>
                          <a:pt x="375" y="229"/>
                          <a:pt x="271" y="229"/>
                        </a:cubicBezTo>
                        <a:cubicBezTo>
                          <a:pt x="123" y="229"/>
                          <a:pt x="1" y="337"/>
                          <a:pt x="115" y="761"/>
                        </a:cubicBezTo>
                        <a:cubicBezTo>
                          <a:pt x="115" y="761"/>
                          <a:pt x="226" y="1224"/>
                          <a:pt x="252" y="1295"/>
                        </a:cubicBezTo>
                        <a:cubicBezTo>
                          <a:pt x="252" y="1295"/>
                          <a:pt x="285" y="1106"/>
                          <a:pt x="526" y="937"/>
                        </a:cubicBezTo>
                        <a:cubicBezTo>
                          <a:pt x="526" y="937"/>
                          <a:pt x="154" y="755"/>
                          <a:pt x="317" y="526"/>
                        </a:cubicBezTo>
                        <a:cubicBezTo>
                          <a:pt x="372" y="454"/>
                          <a:pt x="420" y="427"/>
                          <a:pt x="465" y="427"/>
                        </a:cubicBezTo>
                        <a:cubicBezTo>
                          <a:pt x="562" y="427"/>
                          <a:pt x="648" y="549"/>
                          <a:pt x="754" y="611"/>
                        </a:cubicBezTo>
                        <a:cubicBezTo>
                          <a:pt x="851" y="662"/>
                          <a:pt x="960" y="757"/>
                          <a:pt x="1121" y="757"/>
                        </a:cubicBezTo>
                        <a:cubicBezTo>
                          <a:pt x="1230" y="757"/>
                          <a:pt x="1362" y="714"/>
                          <a:pt x="1530" y="585"/>
                        </a:cubicBezTo>
                        <a:cubicBezTo>
                          <a:pt x="1554" y="567"/>
                          <a:pt x="1582" y="546"/>
                          <a:pt x="1605" y="546"/>
                        </a:cubicBezTo>
                        <a:cubicBezTo>
                          <a:pt x="1648" y="546"/>
                          <a:pt x="1677" y="622"/>
                          <a:pt x="1647" y="937"/>
                        </a:cubicBezTo>
                        <a:cubicBezTo>
                          <a:pt x="1595" y="1458"/>
                          <a:pt x="2045" y="1700"/>
                          <a:pt x="2071" y="1797"/>
                        </a:cubicBezTo>
                        <a:cubicBezTo>
                          <a:pt x="2103" y="1889"/>
                          <a:pt x="1810" y="2182"/>
                          <a:pt x="1895" y="2560"/>
                        </a:cubicBezTo>
                        <a:cubicBezTo>
                          <a:pt x="1973" y="2938"/>
                          <a:pt x="2273" y="3179"/>
                          <a:pt x="2318" y="3375"/>
                        </a:cubicBezTo>
                        <a:cubicBezTo>
                          <a:pt x="2362" y="3538"/>
                          <a:pt x="2369" y="3551"/>
                          <a:pt x="2370" y="3551"/>
                        </a:cubicBezTo>
                        <a:cubicBezTo>
                          <a:pt x="2370" y="3551"/>
                          <a:pt x="2370" y="3551"/>
                          <a:pt x="2370" y="3551"/>
                        </a:cubicBezTo>
                        <a:lnTo>
                          <a:pt x="2761" y="3551"/>
                        </a:lnTo>
                        <a:cubicBezTo>
                          <a:pt x="2761" y="3551"/>
                          <a:pt x="2761" y="3551"/>
                          <a:pt x="2762" y="3551"/>
                        </a:cubicBezTo>
                        <a:cubicBezTo>
                          <a:pt x="2763" y="3551"/>
                          <a:pt x="2770" y="3538"/>
                          <a:pt x="2814" y="3375"/>
                        </a:cubicBezTo>
                        <a:cubicBezTo>
                          <a:pt x="2866" y="3179"/>
                          <a:pt x="3166" y="2925"/>
                          <a:pt x="3244" y="2547"/>
                        </a:cubicBezTo>
                        <a:cubicBezTo>
                          <a:pt x="3322" y="2169"/>
                          <a:pt x="3035" y="1882"/>
                          <a:pt x="3061" y="1791"/>
                        </a:cubicBezTo>
                        <a:cubicBezTo>
                          <a:pt x="3094" y="1693"/>
                          <a:pt x="3544" y="1452"/>
                          <a:pt x="3491" y="931"/>
                        </a:cubicBezTo>
                        <a:cubicBezTo>
                          <a:pt x="3462" y="620"/>
                          <a:pt x="3490" y="543"/>
                          <a:pt x="3533" y="543"/>
                        </a:cubicBezTo>
                        <a:cubicBezTo>
                          <a:pt x="3557" y="543"/>
                          <a:pt x="3584" y="565"/>
                          <a:pt x="3609" y="585"/>
                        </a:cubicBezTo>
                        <a:cubicBezTo>
                          <a:pt x="3774" y="711"/>
                          <a:pt x="3905" y="753"/>
                          <a:pt x="4013" y="753"/>
                        </a:cubicBezTo>
                        <a:cubicBezTo>
                          <a:pt x="4174" y="753"/>
                          <a:pt x="4284" y="659"/>
                          <a:pt x="4378" y="605"/>
                        </a:cubicBezTo>
                        <a:cubicBezTo>
                          <a:pt x="4489" y="547"/>
                          <a:pt x="4572" y="429"/>
                          <a:pt x="4668" y="429"/>
                        </a:cubicBezTo>
                        <a:cubicBezTo>
                          <a:pt x="4713" y="429"/>
                          <a:pt x="4760" y="455"/>
                          <a:pt x="4815" y="526"/>
                        </a:cubicBezTo>
                        <a:cubicBezTo>
                          <a:pt x="4984" y="748"/>
                          <a:pt x="4612" y="931"/>
                          <a:pt x="4612" y="931"/>
                        </a:cubicBezTo>
                        <a:cubicBezTo>
                          <a:pt x="4749" y="1022"/>
                          <a:pt x="4841" y="1165"/>
                          <a:pt x="4873" y="1328"/>
                        </a:cubicBezTo>
                        <a:cubicBezTo>
                          <a:pt x="4932" y="1146"/>
                          <a:pt x="4977" y="950"/>
                          <a:pt x="5017" y="761"/>
                        </a:cubicBezTo>
                        <a:cubicBezTo>
                          <a:pt x="5131" y="337"/>
                          <a:pt x="5011" y="229"/>
                          <a:pt x="4864" y="229"/>
                        </a:cubicBezTo>
                        <a:cubicBezTo>
                          <a:pt x="4760" y="229"/>
                          <a:pt x="4643" y="283"/>
                          <a:pt x="4586" y="318"/>
                        </a:cubicBezTo>
                        <a:cubicBezTo>
                          <a:pt x="4253" y="521"/>
                          <a:pt x="4081" y="592"/>
                          <a:pt x="3973" y="592"/>
                        </a:cubicBezTo>
                        <a:cubicBezTo>
                          <a:pt x="3870" y="592"/>
                          <a:pt x="3825" y="528"/>
                          <a:pt x="3752" y="455"/>
                        </a:cubicBezTo>
                        <a:cubicBezTo>
                          <a:pt x="3462" y="152"/>
                          <a:pt x="3014" y="0"/>
                          <a:pt x="25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2" name="Google Shape;20032;p86"/>
                  <p:cNvSpPr/>
                  <p:nvPr/>
                </p:nvSpPr>
                <p:spPr>
                  <a:xfrm>
                    <a:off x="7916947" y="2261351"/>
                    <a:ext cx="42163" cy="81145"/>
                  </a:xfrm>
                  <a:custGeom>
                    <a:rect b="b" l="l" r="r" t="t"/>
                    <a:pathLst>
                      <a:path extrusionOk="0" h="3214" w="1670">
                        <a:moveTo>
                          <a:pt x="841" y="0"/>
                        </a:moveTo>
                        <a:cubicBezTo>
                          <a:pt x="692" y="7"/>
                          <a:pt x="548" y="26"/>
                          <a:pt x="405" y="59"/>
                        </a:cubicBezTo>
                        <a:cubicBezTo>
                          <a:pt x="268" y="104"/>
                          <a:pt x="131" y="163"/>
                          <a:pt x="1" y="241"/>
                        </a:cubicBezTo>
                        <a:cubicBezTo>
                          <a:pt x="14" y="248"/>
                          <a:pt x="20" y="261"/>
                          <a:pt x="33" y="267"/>
                        </a:cubicBezTo>
                        <a:cubicBezTo>
                          <a:pt x="111" y="365"/>
                          <a:pt x="125" y="508"/>
                          <a:pt x="92" y="769"/>
                        </a:cubicBezTo>
                        <a:cubicBezTo>
                          <a:pt x="72" y="893"/>
                          <a:pt x="98" y="1017"/>
                          <a:pt x="164" y="1128"/>
                        </a:cubicBezTo>
                        <a:cubicBezTo>
                          <a:pt x="222" y="1212"/>
                          <a:pt x="294" y="1297"/>
                          <a:pt x="372" y="1369"/>
                        </a:cubicBezTo>
                        <a:cubicBezTo>
                          <a:pt x="437" y="1414"/>
                          <a:pt x="483" y="1480"/>
                          <a:pt x="516" y="1551"/>
                        </a:cubicBezTo>
                        <a:cubicBezTo>
                          <a:pt x="548" y="1649"/>
                          <a:pt x="503" y="1740"/>
                          <a:pt x="444" y="1851"/>
                        </a:cubicBezTo>
                        <a:cubicBezTo>
                          <a:pt x="379" y="1981"/>
                          <a:pt x="300" y="2144"/>
                          <a:pt x="340" y="2327"/>
                        </a:cubicBezTo>
                        <a:cubicBezTo>
                          <a:pt x="385" y="2509"/>
                          <a:pt x="470" y="2679"/>
                          <a:pt x="587" y="2822"/>
                        </a:cubicBezTo>
                        <a:cubicBezTo>
                          <a:pt x="659" y="2920"/>
                          <a:pt x="724" y="3031"/>
                          <a:pt x="763" y="3148"/>
                        </a:cubicBezTo>
                        <a:cubicBezTo>
                          <a:pt x="770" y="3174"/>
                          <a:pt x="776" y="3207"/>
                          <a:pt x="783" y="3207"/>
                        </a:cubicBezTo>
                        <a:lnTo>
                          <a:pt x="894" y="3213"/>
                        </a:lnTo>
                        <a:cubicBezTo>
                          <a:pt x="900" y="3213"/>
                          <a:pt x="907" y="3174"/>
                          <a:pt x="907" y="3155"/>
                        </a:cubicBezTo>
                        <a:cubicBezTo>
                          <a:pt x="952" y="3037"/>
                          <a:pt x="1011" y="2926"/>
                          <a:pt x="1089" y="2829"/>
                        </a:cubicBezTo>
                        <a:cubicBezTo>
                          <a:pt x="1200" y="2679"/>
                          <a:pt x="1285" y="2509"/>
                          <a:pt x="1337" y="2327"/>
                        </a:cubicBezTo>
                        <a:cubicBezTo>
                          <a:pt x="1376" y="2144"/>
                          <a:pt x="1291" y="1981"/>
                          <a:pt x="1226" y="1851"/>
                        </a:cubicBezTo>
                        <a:cubicBezTo>
                          <a:pt x="1174" y="1740"/>
                          <a:pt x="1128" y="1649"/>
                          <a:pt x="1161" y="1551"/>
                        </a:cubicBezTo>
                        <a:cubicBezTo>
                          <a:pt x="1187" y="1480"/>
                          <a:pt x="1239" y="1414"/>
                          <a:pt x="1298" y="1369"/>
                        </a:cubicBezTo>
                        <a:cubicBezTo>
                          <a:pt x="1382" y="1297"/>
                          <a:pt x="1454" y="1212"/>
                          <a:pt x="1513" y="1128"/>
                        </a:cubicBezTo>
                        <a:cubicBezTo>
                          <a:pt x="1578" y="1017"/>
                          <a:pt x="1597" y="893"/>
                          <a:pt x="1584" y="769"/>
                        </a:cubicBezTo>
                        <a:cubicBezTo>
                          <a:pt x="1545" y="508"/>
                          <a:pt x="1558" y="358"/>
                          <a:pt x="1643" y="267"/>
                        </a:cubicBezTo>
                        <a:cubicBezTo>
                          <a:pt x="1650" y="261"/>
                          <a:pt x="1663" y="248"/>
                          <a:pt x="1669" y="241"/>
                        </a:cubicBezTo>
                        <a:cubicBezTo>
                          <a:pt x="1545" y="163"/>
                          <a:pt x="1408" y="104"/>
                          <a:pt x="1265" y="59"/>
                        </a:cubicBezTo>
                        <a:cubicBezTo>
                          <a:pt x="1128" y="26"/>
                          <a:pt x="985" y="7"/>
                          <a:pt x="8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033" name="Google Shape;20033;p86"/>
              <p:cNvSpPr/>
              <p:nvPr/>
            </p:nvSpPr>
            <p:spPr>
              <a:xfrm>
                <a:off x="7732994" y="1542757"/>
                <a:ext cx="406788" cy="325163"/>
              </a:xfrm>
              <a:custGeom>
                <a:rect b="b" l="l" r="r" t="t"/>
                <a:pathLst>
                  <a:path extrusionOk="0" h="12879" w="16112">
                    <a:moveTo>
                      <a:pt x="1004" y="8740"/>
                    </a:moveTo>
                    <a:cubicBezTo>
                      <a:pt x="1006" y="8846"/>
                      <a:pt x="1032" y="9014"/>
                      <a:pt x="1076" y="9224"/>
                    </a:cubicBezTo>
                    <a:lnTo>
                      <a:pt x="1076" y="9224"/>
                    </a:lnTo>
                    <a:cubicBezTo>
                      <a:pt x="1041" y="9041"/>
                      <a:pt x="1016" y="8876"/>
                      <a:pt x="1004" y="8740"/>
                    </a:cubicBezTo>
                    <a:close/>
                    <a:moveTo>
                      <a:pt x="8529" y="0"/>
                    </a:moveTo>
                    <a:cubicBezTo>
                      <a:pt x="7377" y="0"/>
                      <a:pt x="6098" y="274"/>
                      <a:pt x="4699" y="906"/>
                    </a:cubicBezTo>
                    <a:cubicBezTo>
                      <a:pt x="0" y="3031"/>
                      <a:pt x="1004" y="8740"/>
                      <a:pt x="1004" y="8740"/>
                    </a:cubicBezTo>
                    <a:cubicBezTo>
                      <a:pt x="945" y="6113"/>
                      <a:pt x="4041" y="3448"/>
                      <a:pt x="4041" y="3448"/>
                    </a:cubicBezTo>
                    <a:cubicBezTo>
                      <a:pt x="6224" y="4790"/>
                      <a:pt x="13537" y="6504"/>
                      <a:pt x="14208" y="6726"/>
                    </a:cubicBezTo>
                    <a:cubicBezTo>
                      <a:pt x="14550" y="6840"/>
                      <a:pt x="14771" y="11926"/>
                      <a:pt x="14748" y="12625"/>
                    </a:cubicBezTo>
                    <a:lnTo>
                      <a:pt x="14748" y="12625"/>
                    </a:lnTo>
                    <a:lnTo>
                      <a:pt x="15206" y="9548"/>
                    </a:lnTo>
                    <a:cubicBezTo>
                      <a:pt x="15206" y="9548"/>
                      <a:pt x="16111" y="6166"/>
                      <a:pt x="14436" y="3441"/>
                    </a:cubicBezTo>
                    <a:cubicBezTo>
                      <a:pt x="13255" y="1523"/>
                      <a:pt x="11248" y="0"/>
                      <a:pt x="8529" y="0"/>
                    </a:cubicBezTo>
                    <a:close/>
                    <a:moveTo>
                      <a:pt x="14748" y="12625"/>
                    </a:moveTo>
                    <a:lnTo>
                      <a:pt x="14736" y="12703"/>
                    </a:lnTo>
                    <a:cubicBezTo>
                      <a:pt x="14737" y="12704"/>
                      <a:pt x="14738" y="12705"/>
                      <a:pt x="14739" y="12705"/>
                    </a:cubicBezTo>
                    <a:cubicBezTo>
                      <a:pt x="14743" y="12705"/>
                      <a:pt x="14746" y="12677"/>
                      <a:pt x="14748" y="12625"/>
                    </a:cubicBezTo>
                    <a:close/>
                    <a:moveTo>
                      <a:pt x="1076" y="9224"/>
                    </a:moveTo>
                    <a:lnTo>
                      <a:pt x="1076" y="9224"/>
                    </a:lnTo>
                    <a:cubicBezTo>
                      <a:pt x="1331" y="10550"/>
                      <a:pt x="2105" y="12879"/>
                      <a:pt x="2105" y="12879"/>
                    </a:cubicBezTo>
                    <a:cubicBezTo>
                      <a:pt x="2105" y="12879"/>
                      <a:pt x="1321" y="10401"/>
                      <a:pt x="1076" y="9224"/>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034" name="Google Shape;20034;p86"/>
          <p:cNvSpPr/>
          <p:nvPr/>
        </p:nvSpPr>
        <p:spPr>
          <a:xfrm>
            <a:off x="7712417" y="4326148"/>
            <a:ext cx="452864" cy="49056"/>
          </a:xfrm>
          <a:custGeom>
            <a:rect b="b" l="l" r="r" t="t"/>
            <a:pathLst>
              <a:path extrusionOk="0" h="1943" w="17937">
                <a:moveTo>
                  <a:pt x="8969" y="0"/>
                </a:moveTo>
                <a:cubicBezTo>
                  <a:pt x="4015" y="0"/>
                  <a:pt x="0" y="437"/>
                  <a:pt x="0" y="972"/>
                </a:cubicBezTo>
                <a:cubicBezTo>
                  <a:pt x="0" y="1506"/>
                  <a:pt x="4015" y="1943"/>
                  <a:pt x="8969" y="1943"/>
                </a:cubicBezTo>
                <a:cubicBezTo>
                  <a:pt x="13922" y="1943"/>
                  <a:pt x="17937" y="1506"/>
                  <a:pt x="17937" y="972"/>
                </a:cubicBezTo>
                <a:cubicBezTo>
                  <a:pt x="17937" y="437"/>
                  <a:pt x="13922" y="0"/>
                  <a:pt x="8969"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35" name="Google Shape;20035;p86"/>
          <p:cNvGrpSpPr/>
          <p:nvPr/>
        </p:nvGrpSpPr>
        <p:grpSpPr>
          <a:xfrm>
            <a:off x="7665988" y="3067429"/>
            <a:ext cx="550774" cy="1277927"/>
            <a:chOff x="7665988" y="3067429"/>
            <a:chExt cx="550774" cy="1277927"/>
          </a:xfrm>
        </p:grpSpPr>
        <p:sp>
          <p:nvSpPr>
            <p:cNvPr id="20036" name="Google Shape;20036;p86"/>
            <p:cNvSpPr/>
            <p:nvPr/>
          </p:nvSpPr>
          <p:spPr>
            <a:xfrm>
              <a:off x="7665988" y="3067429"/>
              <a:ext cx="550774" cy="1277927"/>
            </a:xfrm>
            <a:custGeom>
              <a:rect b="b" l="l" r="r" t="t"/>
              <a:pathLst>
                <a:path extrusionOk="0" h="50616" w="21815">
                  <a:moveTo>
                    <a:pt x="3781" y="7802"/>
                  </a:moveTo>
                  <a:lnTo>
                    <a:pt x="3781" y="7834"/>
                  </a:lnTo>
                  <a:lnTo>
                    <a:pt x="3761" y="7834"/>
                  </a:lnTo>
                  <a:cubicBezTo>
                    <a:pt x="3768" y="7821"/>
                    <a:pt x="3774" y="7808"/>
                    <a:pt x="3781" y="7802"/>
                  </a:cubicBezTo>
                  <a:close/>
                  <a:moveTo>
                    <a:pt x="10696" y="0"/>
                  </a:moveTo>
                  <a:cubicBezTo>
                    <a:pt x="6759" y="0"/>
                    <a:pt x="3566" y="3194"/>
                    <a:pt x="3566" y="7131"/>
                  </a:cubicBezTo>
                  <a:cubicBezTo>
                    <a:pt x="3566" y="7365"/>
                    <a:pt x="3579" y="7600"/>
                    <a:pt x="3611" y="7834"/>
                  </a:cubicBezTo>
                  <a:cubicBezTo>
                    <a:pt x="2979" y="7906"/>
                    <a:pt x="2555" y="8512"/>
                    <a:pt x="2712" y="9131"/>
                  </a:cubicBezTo>
                  <a:cubicBezTo>
                    <a:pt x="2829" y="9609"/>
                    <a:pt x="3258" y="9920"/>
                    <a:pt x="3720" y="9920"/>
                  </a:cubicBezTo>
                  <a:cubicBezTo>
                    <a:pt x="3850" y="9920"/>
                    <a:pt x="3984" y="9895"/>
                    <a:pt x="4113" y="9842"/>
                  </a:cubicBezTo>
                  <a:cubicBezTo>
                    <a:pt x="4843" y="12045"/>
                    <a:pt x="6688" y="13805"/>
                    <a:pt x="8754" y="14561"/>
                  </a:cubicBezTo>
                  <a:cubicBezTo>
                    <a:pt x="8799" y="14574"/>
                    <a:pt x="8891" y="14593"/>
                    <a:pt x="8891" y="14606"/>
                  </a:cubicBezTo>
                  <a:lnTo>
                    <a:pt x="8891" y="16627"/>
                  </a:lnTo>
                  <a:lnTo>
                    <a:pt x="5651" y="16627"/>
                  </a:lnTo>
                  <a:cubicBezTo>
                    <a:pt x="5651" y="16627"/>
                    <a:pt x="5645" y="16692"/>
                    <a:pt x="5632" y="16698"/>
                  </a:cubicBezTo>
                  <a:cubicBezTo>
                    <a:pt x="5052" y="16705"/>
                    <a:pt x="4543" y="17083"/>
                    <a:pt x="4367" y="17630"/>
                  </a:cubicBezTo>
                  <a:lnTo>
                    <a:pt x="216" y="33233"/>
                  </a:lnTo>
                  <a:cubicBezTo>
                    <a:pt x="1" y="33865"/>
                    <a:pt x="294" y="34563"/>
                    <a:pt x="900" y="34850"/>
                  </a:cubicBezTo>
                  <a:cubicBezTo>
                    <a:pt x="1081" y="34935"/>
                    <a:pt x="1273" y="34976"/>
                    <a:pt x="1462" y="34976"/>
                  </a:cubicBezTo>
                  <a:cubicBezTo>
                    <a:pt x="1906" y="34976"/>
                    <a:pt x="2335" y="34752"/>
                    <a:pt x="2582" y="34354"/>
                  </a:cubicBezTo>
                  <a:cubicBezTo>
                    <a:pt x="2652" y="34403"/>
                    <a:pt x="2730" y="34426"/>
                    <a:pt x="2808" y="34426"/>
                  </a:cubicBezTo>
                  <a:cubicBezTo>
                    <a:pt x="2988" y="34426"/>
                    <a:pt x="3162" y="34303"/>
                    <a:pt x="3207" y="34107"/>
                  </a:cubicBezTo>
                  <a:lnTo>
                    <a:pt x="3566" y="32529"/>
                  </a:lnTo>
                  <a:cubicBezTo>
                    <a:pt x="3611" y="32334"/>
                    <a:pt x="3481" y="32034"/>
                    <a:pt x="3305" y="31936"/>
                  </a:cubicBezTo>
                  <a:lnTo>
                    <a:pt x="6336" y="20948"/>
                  </a:lnTo>
                  <a:cubicBezTo>
                    <a:pt x="6336" y="22838"/>
                    <a:pt x="6388" y="26501"/>
                    <a:pt x="6453" y="30561"/>
                  </a:cubicBezTo>
                  <a:lnTo>
                    <a:pt x="6407" y="30561"/>
                  </a:lnTo>
                  <a:lnTo>
                    <a:pt x="6466" y="32353"/>
                  </a:lnTo>
                  <a:lnTo>
                    <a:pt x="6486" y="32353"/>
                  </a:lnTo>
                  <a:cubicBezTo>
                    <a:pt x="6622" y="40181"/>
                    <a:pt x="6805" y="48719"/>
                    <a:pt x="6805" y="48719"/>
                  </a:cubicBezTo>
                  <a:cubicBezTo>
                    <a:pt x="6805" y="48719"/>
                    <a:pt x="4517" y="49084"/>
                    <a:pt x="4517" y="50609"/>
                  </a:cubicBezTo>
                  <a:lnTo>
                    <a:pt x="8936" y="50609"/>
                  </a:lnTo>
                  <a:lnTo>
                    <a:pt x="10631" y="33422"/>
                  </a:lnTo>
                  <a:lnTo>
                    <a:pt x="10670" y="33448"/>
                  </a:lnTo>
                  <a:lnTo>
                    <a:pt x="11035" y="33448"/>
                  </a:lnTo>
                  <a:lnTo>
                    <a:pt x="11041" y="33442"/>
                  </a:lnTo>
                  <a:lnTo>
                    <a:pt x="12892" y="50616"/>
                  </a:lnTo>
                  <a:lnTo>
                    <a:pt x="17311" y="50616"/>
                  </a:lnTo>
                  <a:cubicBezTo>
                    <a:pt x="17311" y="49084"/>
                    <a:pt x="15024" y="48725"/>
                    <a:pt x="15024" y="48725"/>
                  </a:cubicBezTo>
                  <a:cubicBezTo>
                    <a:pt x="15024" y="48725"/>
                    <a:pt x="15193" y="40090"/>
                    <a:pt x="15317" y="32210"/>
                  </a:cubicBezTo>
                  <a:cubicBezTo>
                    <a:pt x="15323" y="31891"/>
                    <a:pt x="15356" y="30561"/>
                    <a:pt x="15356" y="30561"/>
                  </a:cubicBezTo>
                  <a:lnTo>
                    <a:pt x="15343" y="30561"/>
                  </a:lnTo>
                  <a:cubicBezTo>
                    <a:pt x="15408" y="26468"/>
                    <a:pt x="15454" y="22773"/>
                    <a:pt x="15454" y="20856"/>
                  </a:cubicBezTo>
                  <a:lnTo>
                    <a:pt x="18510" y="31917"/>
                  </a:lnTo>
                  <a:cubicBezTo>
                    <a:pt x="18308" y="31982"/>
                    <a:pt x="18159" y="32321"/>
                    <a:pt x="18204" y="32536"/>
                  </a:cubicBezTo>
                  <a:lnTo>
                    <a:pt x="18563" y="34107"/>
                  </a:lnTo>
                  <a:cubicBezTo>
                    <a:pt x="18608" y="34299"/>
                    <a:pt x="18775" y="34422"/>
                    <a:pt x="18959" y="34422"/>
                  </a:cubicBezTo>
                  <a:cubicBezTo>
                    <a:pt x="18987" y="34422"/>
                    <a:pt x="19016" y="34419"/>
                    <a:pt x="19045" y="34413"/>
                  </a:cubicBezTo>
                  <a:cubicBezTo>
                    <a:pt x="19110" y="34400"/>
                    <a:pt x="19169" y="34367"/>
                    <a:pt x="19221" y="34322"/>
                  </a:cubicBezTo>
                  <a:cubicBezTo>
                    <a:pt x="19463" y="34736"/>
                    <a:pt x="19901" y="34974"/>
                    <a:pt x="20355" y="34974"/>
                  </a:cubicBezTo>
                  <a:cubicBezTo>
                    <a:pt x="20537" y="34974"/>
                    <a:pt x="20721" y="34936"/>
                    <a:pt x="20896" y="34856"/>
                  </a:cubicBezTo>
                  <a:cubicBezTo>
                    <a:pt x="21515" y="34582"/>
                    <a:pt x="21815" y="33885"/>
                    <a:pt x="21606" y="33246"/>
                  </a:cubicBezTo>
                  <a:lnTo>
                    <a:pt x="17298" y="17663"/>
                  </a:lnTo>
                  <a:cubicBezTo>
                    <a:pt x="17122" y="17141"/>
                    <a:pt x="16659" y="16744"/>
                    <a:pt x="16145" y="16705"/>
                  </a:cubicBezTo>
                  <a:cubicBezTo>
                    <a:pt x="16132" y="16698"/>
                    <a:pt x="16119" y="16627"/>
                    <a:pt x="16119" y="16627"/>
                  </a:cubicBezTo>
                  <a:lnTo>
                    <a:pt x="12632" y="16627"/>
                  </a:lnTo>
                  <a:lnTo>
                    <a:pt x="12632" y="14704"/>
                  </a:lnTo>
                  <a:cubicBezTo>
                    <a:pt x="12632" y="14704"/>
                    <a:pt x="12651" y="14697"/>
                    <a:pt x="12664" y="14691"/>
                  </a:cubicBezTo>
                  <a:lnTo>
                    <a:pt x="12710" y="14684"/>
                  </a:lnTo>
                  <a:cubicBezTo>
                    <a:pt x="14900" y="14013"/>
                    <a:pt x="16920" y="12201"/>
                    <a:pt x="17702" y="9887"/>
                  </a:cubicBezTo>
                  <a:cubicBezTo>
                    <a:pt x="17781" y="9907"/>
                    <a:pt x="17865" y="9920"/>
                    <a:pt x="17950" y="9920"/>
                  </a:cubicBezTo>
                  <a:cubicBezTo>
                    <a:pt x="17954" y="9920"/>
                    <a:pt x="17958" y="9920"/>
                    <a:pt x="17962" y="9920"/>
                  </a:cubicBezTo>
                  <a:cubicBezTo>
                    <a:pt x="18517" y="9920"/>
                    <a:pt x="18973" y="9486"/>
                    <a:pt x="19006" y="8936"/>
                  </a:cubicBezTo>
                  <a:cubicBezTo>
                    <a:pt x="19038" y="8375"/>
                    <a:pt x="18621" y="7893"/>
                    <a:pt x="18067" y="7834"/>
                  </a:cubicBezTo>
                  <a:lnTo>
                    <a:pt x="18067" y="7828"/>
                  </a:lnTo>
                  <a:cubicBezTo>
                    <a:pt x="18067" y="7815"/>
                    <a:pt x="18054" y="7802"/>
                    <a:pt x="18054" y="7789"/>
                  </a:cubicBezTo>
                  <a:cubicBezTo>
                    <a:pt x="18048" y="6068"/>
                    <a:pt x="17644" y="4295"/>
                    <a:pt x="16692" y="2998"/>
                  </a:cubicBezTo>
                  <a:cubicBezTo>
                    <a:pt x="17663" y="2464"/>
                    <a:pt x="17781" y="1786"/>
                    <a:pt x="18159" y="1147"/>
                  </a:cubicBezTo>
                  <a:lnTo>
                    <a:pt x="18159" y="1147"/>
                  </a:lnTo>
                  <a:cubicBezTo>
                    <a:pt x="17946" y="1172"/>
                    <a:pt x="17731" y="1183"/>
                    <a:pt x="17515" y="1183"/>
                  </a:cubicBezTo>
                  <a:cubicBezTo>
                    <a:pt x="15275" y="1183"/>
                    <a:pt x="12901" y="0"/>
                    <a:pt x="10696"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37" name="Google Shape;20037;p86"/>
            <p:cNvGrpSpPr/>
            <p:nvPr/>
          </p:nvGrpSpPr>
          <p:grpSpPr>
            <a:xfrm>
              <a:off x="7893590" y="3786407"/>
              <a:ext cx="93163" cy="118840"/>
              <a:chOff x="7890614" y="3772237"/>
              <a:chExt cx="93163" cy="118840"/>
            </a:xfrm>
          </p:grpSpPr>
          <p:sp>
            <p:nvSpPr>
              <p:cNvPr id="20038" name="Google Shape;20038;p86"/>
              <p:cNvSpPr/>
              <p:nvPr/>
            </p:nvSpPr>
            <p:spPr>
              <a:xfrm>
                <a:off x="7954717" y="3788017"/>
                <a:ext cx="8988" cy="49637"/>
              </a:xfrm>
              <a:custGeom>
                <a:rect b="b" l="l" r="r" t="t"/>
                <a:pathLst>
                  <a:path extrusionOk="0" h="1966" w="356">
                    <a:moveTo>
                      <a:pt x="278" y="0"/>
                    </a:moveTo>
                    <a:cubicBezTo>
                      <a:pt x="249" y="0"/>
                      <a:pt x="218" y="20"/>
                      <a:pt x="212" y="54"/>
                    </a:cubicBezTo>
                    <a:lnTo>
                      <a:pt x="69" y="692"/>
                    </a:lnTo>
                    <a:cubicBezTo>
                      <a:pt x="30" y="888"/>
                      <a:pt x="4" y="1090"/>
                      <a:pt x="4" y="1292"/>
                    </a:cubicBezTo>
                    <a:lnTo>
                      <a:pt x="4" y="1892"/>
                    </a:lnTo>
                    <a:cubicBezTo>
                      <a:pt x="0" y="1941"/>
                      <a:pt x="38" y="1965"/>
                      <a:pt x="75" y="1965"/>
                    </a:cubicBezTo>
                    <a:cubicBezTo>
                      <a:pt x="113" y="1965"/>
                      <a:pt x="150" y="1941"/>
                      <a:pt x="147" y="1892"/>
                    </a:cubicBezTo>
                    <a:lnTo>
                      <a:pt x="147" y="1292"/>
                    </a:lnTo>
                    <a:cubicBezTo>
                      <a:pt x="147" y="1097"/>
                      <a:pt x="167" y="908"/>
                      <a:pt x="206" y="719"/>
                    </a:cubicBezTo>
                    <a:lnTo>
                      <a:pt x="349" y="86"/>
                    </a:lnTo>
                    <a:cubicBezTo>
                      <a:pt x="356" y="47"/>
                      <a:pt x="330" y="8"/>
                      <a:pt x="291" y="2"/>
                    </a:cubicBezTo>
                    <a:cubicBezTo>
                      <a:pt x="286" y="1"/>
                      <a:pt x="282" y="0"/>
                      <a:pt x="27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86"/>
              <p:cNvSpPr/>
              <p:nvPr/>
            </p:nvSpPr>
            <p:spPr>
              <a:xfrm>
                <a:off x="7910862" y="3788017"/>
                <a:ext cx="8736" cy="49409"/>
              </a:xfrm>
              <a:custGeom>
                <a:rect b="b" l="l" r="r" t="t"/>
                <a:pathLst>
                  <a:path extrusionOk="0" h="1957" w="346">
                    <a:moveTo>
                      <a:pt x="74" y="0"/>
                    </a:moveTo>
                    <a:cubicBezTo>
                      <a:pt x="69" y="0"/>
                      <a:pt x="64" y="1"/>
                      <a:pt x="59" y="2"/>
                    </a:cubicBezTo>
                    <a:cubicBezTo>
                      <a:pt x="20" y="8"/>
                      <a:pt x="1" y="47"/>
                      <a:pt x="7" y="86"/>
                    </a:cubicBezTo>
                    <a:lnTo>
                      <a:pt x="144" y="719"/>
                    </a:lnTo>
                    <a:cubicBezTo>
                      <a:pt x="190" y="908"/>
                      <a:pt x="209" y="1097"/>
                      <a:pt x="209" y="1292"/>
                    </a:cubicBezTo>
                    <a:lnTo>
                      <a:pt x="209" y="1892"/>
                    </a:lnTo>
                    <a:cubicBezTo>
                      <a:pt x="209" y="1924"/>
                      <a:pt x="235" y="1957"/>
                      <a:pt x="274" y="1957"/>
                    </a:cubicBezTo>
                    <a:cubicBezTo>
                      <a:pt x="313" y="1957"/>
                      <a:pt x="346" y="1924"/>
                      <a:pt x="346" y="1892"/>
                    </a:cubicBezTo>
                    <a:lnTo>
                      <a:pt x="346" y="1292"/>
                    </a:lnTo>
                    <a:cubicBezTo>
                      <a:pt x="346" y="1090"/>
                      <a:pt x="326" y="888"/>
                      <a:pt x="281" y="692"/>
                    </a:cubicBezTo>
                    <a:lnTo>
                      <a:pt x="137" y="54"/>
                    </a:lnTo>
                    <a:cubicBezTo>
                      <a:pt x="132" y="20"/>
                      <a:pt x="106" y="0"/>
                      <a:pt x="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86"/>
              <p:cNvSpPr/>
              <p:nvPr/>
            </p:nvSpPr>
            <p:spPr>
              <a:xfrm>
                <a:off x="7901647" y="3841693"/>
                <a:ext cx="29161" cy="38023"/>
              </a:xfrm>
              <a:custGeom>
                <a:rect b="b" l="l" r="r" t="t"/>
                <a:pathLst>
                  <a:path extrusionOk="0" h="1506" w="1155">
                    <a:moveTo>
                      <a:pt x="574" y="0"/>
                    </a:moveTo>
                    <a:cubicBezTo>
                      <a:pt x="261" y="0"/>
                      <a:pt x="1" y="339"/>
                      <a:pt x="1" y="756"/>
                    </a:cubicBezTo>
                    <a:cubicBezTo>
                      <a:pt x="1" y="1167"/>
                      <a:pt x="261" y="1506"/>
                      <a:pt x="574" y="1506"/>
                    </a:cubicBezTo>
                    <a:cubicBezTo>
                      <a:pt x="893" y="1506"/>
                      <a:pt x="1154" y="1167"/>
                      <a:pt x="1154" y="756"/>
                    </a:cubicBezTo>
                    <a:cubicBezTo>
                      <a:pt x="1154" y="339"/>
                      <a:pt x="893" y="0"/>
                      <a:pt x="5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86"/>
              <p:cNvSpPr/>
              <p:nvPr/>
            </p:nvSpPr>
            <p:spPr>
              <a:xfrm>
                <a:off x="7943785" y="3841693"/>
                <a:ext cx="29136" cy="38023"/>
              </a:xfrm>
              <a:custGeom>
                <a:rect b="b" l="l" r="r" t="t"/>
                <a:pathLst>
                  <a:path extrusionOk="0" h="1506" w="1154">
                    <a:moveTo>
                      <a:pt x="580" y="0"/>
                    </a:moveTo>
                    <a:cubicBezTo>
                      <a:pt x="261" y="0"/>
                      <a:pt x="0" y="339"/>
                      <a:pt x="0" y="756"/>
                    </a:cubicBezTo>
                    <a:cubicBezTo>
                      <a:pt x="0" y="1167"/>
                      <a:pt x="261" y="1506"/>
                      <a:pt x="580" y="1506"/>
                    </a:cubicBezTo>
                    <a:cubicBezTo>
                      <a:pt x="899" y="1506"/>
                      <a:pt x="1154" y="1167"/>
                      <a:pt x="1154" y="756"/>
                    </a:cubicBezTo>
                    <a:cubicBezTo>
                      <a:pt x="1154" y="339"/>
                      <a:pt x="899" y="0"/>
                      <a:pt x="58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86"/>
              <p:cNvSpPr/>
              <p:nvPr/>
            </p:nvSpPr>
            <p:spPr>
              <a:xfrm>
                <a:off x="7916139" y="3833462"/>
                <a:ext cx="42315" cy="57615"/>
              </a:xfrm>
              <a:custGeom>
                <a:rect b="b" l="l" r="r" t="t"/>
                <a:pathLst>
                  <a:path extrusionOk="0" h="2282" w="1676">
                    <a:moveTo>
                      <a:pt x="33" y="0"/>
                    </a:moveTo>
                    <a:cubicBezTo>
                      <a:pt x="13" y="0"/>
                      <a:pt x="0" y="20"/>
                      <a:pt x="0" y="40"/>
                    </a:cubicBezTo>
                    <a:lnTo>
                      <a:pt x="0" y="274"/>
                    </a:lnTo>
                    <a:cubicBezTo>
                      <a:pt x="0" y="496"/>
                      <a:pt x="72" y="711"/>
                      <a:pt x="202" y="887"/>
                    </a:cubicBezTo>
                    <a:cubicBezTo>
                      <a:pt x="372" y="1102"/>
                      <a:pt x="463" y="1369"/>
                      <a:pt x="463" y="1643"/>
                    </a:cubicBezTo>
                    <a:lnTo>
                      <a:pt x="463" y="2242"/>
                    </a:lnTo>
                    <a:cubicBezTo>
                      <a:pt x="463" y="2262"/>
                      <a:pt x="476" y="2282"/>
                      <a:pt x="495" y="2282"/>
                    </a:cubicBezTo>
                    <a:lnTo>
                      <a:pt x="1173" y="2282"/>
                    </a:lnTo>
                    <a:cubicBezTo>
                      <a:pt x="1193" y="2282"/>
                      <a:pt x="1212" y="2262"/>
                      <a:pt x="1206" y="2242"/>
                    </a:cubicBezTo>
                    <a:lnTo>
                      <a:pt x="1206" y="1643"/>
                    </a:lnTo>
                    <a:cubicBezTo>
                      <a:pt x="1206" y="1369"/>
                      <a:pt x="1297" y="1102"/>
                      <a:pt x="1467" y="887"/>
                    </a:cubicBezTo>
                    <a:cubicBezTo>
                      <a:pt x="1603" y="711"/>
                      <a:pt x="1675" y="496"/>
                      <a:pt x="1675" y="274"/>
                    </a:cubicBezTo>
                    <a:lnTo>
                      <a:pt x="1675" y="40"/>
                    </a:lnTo>
                    <a:cubicBezTo>
                      <a:pt x="1675" y="20"/>
                      <a:pt x="1656" y="0"/>
                      <a:pt x="163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86"/>
              <p:cNvSpPr/>
              <p:nvPr/>
            </p:nvSpPr>
            <p:spPr>
              <a:xfrm>
                <a:off x="7890614" y="3772237"/>
                <a:ext cx="23884" cy="34917"/>
              </a:xfrm>
              <a:custGeom>
                <a:rect b="b" l="l" r="r" t="t"/>
                <a:pathLst>
                  <a:path extrusionOk="0" h="1383" w="946">
                    <a:moveTo>
                      <a:pt x="477" y="1"/>
                    </a:moveTo>
                    <a:cubicBezTo>
                      <a:pt x="216" y="1"/>
                      <a:pt x="1" y="314"/>
                      <a:pt x="1" y="692"/>
                    </a:cubicBezTo>
                    <a:cubicBezTo>
                      <a:pt x="1" y="1076"/>
                      <a:pt x="216" y="1383"/>
                      <a:pt x="477" y="1383"/>
                    </a:cubicBezTo>
                    <a:cubicBezTo>
                      <a:pt x="737" y="1383"/>
                      <a:pt x="946" y="1076"/>
                      <a:pt x="946" y="692"/>
                    </a:cubicBezTo>
                    <a:cubicBezTo>
                      <a:pt x="946" y="314"/>
                      <a:pt x="737" y="1"/>
                      <a:pt x="47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4" name="Google Shape;20044;p86"/>
              <p:cNvSpPr/>
              <p:nvPr/>
            </p:nvSpPr>
            <p:spPr>
              <a:xfrm>
                <a:off x="7959893" y="3772237"/>
                <a:ext cx="23884" cy="34917"/>
              </a:xfrm>
              <a:custGeom>
                <a:rect b="b" l="l" r="r" t="t"/>
                <a:pathLst>
                  <a:path extrusionOk="0" h="1383" w="946">
                    <a:moveTo>
                      <a:pt x="477" y="1"/>
                    </a:moveTo>
                    <a:cubicBezTo>
                      <a:pt x="216" y="1"/>
                      <a:pt x="1" y="314"/>
                      <a:pt x="1" y="692"/>
                    </a:cubicBezTo>
                    <a:cubicBezTo>
                      <a:pt x="1" y="1076"/>
                      <a:pt x="216" y="1383"/>
                      <a:pt x="477" y="1383"/>
                    </a:cubicBezTo>
                    <a:cubicBezTo>
                      <a:pt x="737" y="1383"/>
                      <a:pt x="946" y="1076"/>
                      <a:pt x="946" y="692"/>
                    </a:cubicBezTo>
                    <a:cubicBezTo>
                      <a:pt x="946" y="314"/>
                      <a:pt x="737" y="1"/>
                      <a:pt x="47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048" name="Shape 20048"/>
        <p:cNvGrpSpPr/>
        <p:nvPr/>
      </p:nvGrpSpPr>
      <p:grpSpPr>
        <a:xfrm>
          <a:off x="0" y="0"/>
          <a:ext cx="0" cy="0"/>
          <a:chOff x="0" y="0"/>
          <a:chExt cx="0" cy="0"/>
        </a:xfrm>
      </p:grpSpPr>
      <p:sp>
        <p:nvSpPr>
          <p:cNvPr id="20049" name="Google Shape;20049;p8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20050" name="Google Shape;20050;p87"/>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20051" name="Google Shape;20051;p87"/>
          <p:cNvGrpSpPr/>
          <p:nvPr/>
        </p:nvGrpSpPr>
        <p:grpSpPr>
          <a:xfrm>
            <a:off x="845855" y="2307733"/>
            <a:ext cx="340168" cy="298978"/>
            <a:chOff x="892750" y="267400"/>
            <a:chExt cx="483125" cy="424625"/>
          </a:xfrm>
        </p:grpSpPr>
        <p:sp>
          <p:nvSpPr>
            <p:cNvPr id="20052" name="Google Shape;20052;p87"/>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53" name="Google Shape;20053;p87"/>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54" name="Google Shape;20054;p87"/>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055" name="Google Shape;20055;p87"/>
          <p:cNvGrpSpPr/>
          <p:nvPr/>
        </p:nvGrpSpPr>
        <p:grpSpPr>
          <a:xfrm>
            <a:off x="1284289" y="2287121"/>
            <a:ext cx="298996" cy="340204"/>
            <a:chOff x="1516475" y="238075"/>
            <a:chExt cx="424650" cy="483175"/>
          </a:xfrm>
        </p:grpSpPr>
        <p:sp>
          <p:nvSpPr>
            <p:cNvPr id="20056" name="Google Shape;20056;p87"/>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57" name="Google Shape;20057;p87"/>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058" name="Google Shape;20058;p87"/>
          <p:cNvGrpSpPr/>
          <p:nvPr/>
        </p:nvGrpSpPr>
        <p:grpSpPr>
          <a:xfrm>
            <a:off x="1677380" y="2367520"/>
            <a:ext cx="341488" cy="179405"/>
            <a:chOff x="2080675" y="352325"/>
            <a:chExt cx="485000" cy="254800"/>
          </a:xfrm>
        </p:grpSpPr>
        <p:sp>
          <p:nvSpPr>
            <p:cNvPr id="20059" name="Google Shape;20059;p87"/>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60" name="Google Shape;20060;p87"/>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061" name="Google Shape;20061;p87"/>
          <p:cNvGrpSpPr/>
          <p:nvPr/>
        </p:nvGrpSpPr>
        <p:grpSpPr>
          <a:xfrm>
            <a:off x="2126559" y="2287138"/>
            <a:ext cx="298996" cy="340168"/>
            <a:chOff x="2705375" y="238125"/>
            <a:chExt cx="424650" cy="483125"/>
          </a:xfrm>
        </p:grpSpPr>
        <p:sp>
          <p:nvSpPr>
            <p:cNvPr id="20062" name="Google Shape;20062;p87"/>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63" name="Google Shape;20063;p87"/>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64" name="Google Shape;20064;p87"/>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65" name="Google Shape;20065;p87"/>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066" name="Google Shape;20066;p87"/>
          <p:cNvGrpSpPr/>
          <p:nvPr/>
        </p:nvGrpSpPr>
        <p:grpSpPr>
          <a:xfrm>
            <a:off x="2542700" y="2287455"/>
            <a:ext cx="301161" cy="339535"/>
            <a:chOff x="3299850" y="238575"/>
            <a:chExt cx="427725" cy="482225"/>
          </a:xfrm>
        </p:grpSpPr>
        <p:sp>
          <p:nvSpPr>
            <p:cNvPr id="20067" name="Google Shape;20067;p87"/>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68" name="Google Shape;20068;p87"/>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69" name="Google Shape;20069;p87"/>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70" name="Google Shape;20070;p87"/>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71" name="Google Shape;20071;p87"/>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072" name="Google Shape;20072;p87"/>
          <p:cNvGrpSpPr/>
          <p:nvPr/>
        </p:nvGrpSpPr>
        <p:grpSpPr>
          <a:xfrm>
            <a:off x="2929622" y="2287138"/>
            <a:ext cx="352455" cy="340168"/>
            <a:chOff x="3857225" y="238125"/>
            <a:chExt cx="500575" cy="483125"/>
          </a:xfrm>
        </p:grpSpPr>
        <p:sp>
          <p:nvSpPr>
            <p:cNvPr id="20073" name="Google Shape;20073;p87"/>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74" name="Google Shape;20074;p87"/>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75" name="Google Shape;20075;p87"/>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76" name="Google Shape;20076;p87"/>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77" name="Google Shape;20077;p87"/>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78" name="Google Shape;20078;p87"/>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79" name="Google Shape;20079;p87"/>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080" name="Google Shape;20080;p87"/>
          <p:cNvSpPr/>
          <p:nvPr/>
        </p:nvSpPr>
        <p:spPr>
          <a:xfrm>
            <a:off x="3347096"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0081" name="Google Shape;20081;p87"/>
          <p:cNvGrpSpPr/>
          <p:nvPr/>
        </p:nvGrpSpPr>
        <p:grpSpPr>
          <a:xfrm>
            <a:off x="3776398" y="2287165"/>
            <a:ext cx="340186" cy="340116"/>
            <a:chOff x="5053900" y="238200"/>
            <a:chExt cx="483150" cy="483050"/>
          </a:xfrm>
        </p:grpSpPr>
        <p:sp>
          <p:nvSpPr>
            <p:cNvPr id="20082" name="Google Shape;20082;p87"/>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83" name="Google Shape;20083;p87"/>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84" name="Google Shape;20084;p87"/>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85" name="Google Shape;20085;p87"/>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086" name="Google Shape;20086;p87"/>
          <p:cNvGrpSpPr/>
          <p:nvPr/>
        </p:nvGrpSpPr>
        <p:grpSpPr>
          <a:xfrm>
            <a:off x="4190348" y="2287138"/>
            <a:ext cx="340168" cy="340168"/>
            <a:chOff x="5648375" y="238125"/>
            <a:chExt cx="483125" cy="483125"/>
          </a:xfrm>
        </p:grpSpPr>
        <p:sp>
          <p:nvSpPr>
            <p:cNvPr id="20087" name="Google Shape;20087;p87"/>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88" name="Google Shape;20088;p87"/>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89" name="Google Shape;20089;p87"/>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90" name="Google Shape;20090;p87"/>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91" name="Google Shape;20091;p87"/>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92" name="Google Shape;20092;p87"/>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93" name="Google Shape;20093;p87"/>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94" name="Google Shape;20094;p87"/>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95" name="Google Shape;20095;p87"/>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96" name="Google Shape;20096;p87"/>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097" name="Google Shape;20097;p87"/>
          <p:cNvGrpSpPr/>
          <p:nvPr/>
        </p:nvGrpSpPr>
        <p:grpSpPr>
          <a:xfrm>
            <a:off x="4607035" y="2287138"/>
            <a:ext cx="340168" cy="340168"/>
            <a:chOff x="6242825" y="238125"/>
            <a:chExt cx="483125" cy="483125"/>
          </a:xfrm>
        </p:grpSpPr>
        <p:sp>
          <p:nvSpPr>
            <p:cNvPr id="20098" name="Google Shape;20098;p87"/>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99" name="Google Shape;20099;p87"/>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00" name="Google Shape;20100;p87"/>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101" name="Google Shape;20101;p87"/>
          <p:cNvGrpSpPr/>
          <p:nvPr/>
        </p:nvGrpSpPr>
        <p:grpSpPr>
          <a:xfrm>
            <a:off x="844156" y="2727362"/>
            <a:ext cx="343566" cy="298943"/>
            <a:chOff x="889275" y="861850"/>
            <a:chExt cx="487950" cy="424575"/>
          </a:xfrm>
        </p:grpSpPr>
        <p:sp>
          <p:nvSpPr>
            <p:cNvPr id="20102" name="Google Shape;20102;p87"/>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03" name="Google Shape;20103;p87"/>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04" name="Google Shape;20104;p87"/>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05" name="Google Shape;20105;p87"/>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106" name="Google Shape;20106;p87"/>
          <p:cNvSpPr/>
          <p:nvPr/>
        </p:nvSpPr>
        <p:spPr>
          <a:xfrm>
            <a:off x="1282125"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07" name="Google Shape;20107;p87"/>
          <p:cNvSpPr/>
          <p:nvPr/>
        </p:nvSpPr>
        <p:spPr>
          <a:xfrm>
            <a:off x="1677131"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0108" name="Google Shape;20108;p87"/>
          <p:cNvGrpSpPr/>
          <p:nvPr/>
        </p:nvGrpSpPr>
        <p:grpSpPr>
          <a:xfrm>
            <a:off x="2105973" y="2706749"/>
            <a:ext cx="340168" cy="340168"/>
            <a:chOff x="2676100" y="832575"/>
            <a:chExt cx="483125" cy="483125"/>
          </a:xfrm>
        </p:grpSpPr>
        <p:sp>
          <p:nvSpPr>
            <p:cNvPr id="20109" name="Google Shape;20109;p87"/>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10" name="Google Shape;20110;p87"/>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11" name="Google Shape;20111;p87"/>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112" name="Google Shape;20112;p87"/>
          <p:cNvGrpSpPr/>
          <p:nvPr/>
        </p:nvGrpSpPr>
        <p:grpSpPr>
          <a:xfrm>
            <a:off x="2517477" y="2706749"/>
            <a:ext cx="351610" cy="340168"/>
            <a:chOff x="3270550" y="832575"/>
            <a:chExt cx="499375" cy="483125"/>
          </a:xfrm>
        </p:grpSpPr>
        <p:sp>
          <p:nvSpPr>
            <p:cNvPr id="20113" name="Google Shape;20113;p87"/>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14" name="Google Shape;20114;p87"/>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15" name="Google Shape;20115;p87"/>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116" name="Google Shape;20116;p87"/>
          <p:cNvGrpSpPr/>
          <p:nvPr/>
        </p:nvGrpSpPr>
        <p:grpSpPr>
          <a:xfrm>
            <a:off x="2935756" y="2717381"/>
            <a:ext cx="340186" cy="318904"/>
            <a:chOff x="3865000" y="847675"/>
            <a:chExt cx="483150" cy="452925"/>
          </a:xfrm>
        </p:grpSpPr>
        <p:sp>
          <p:nvSpPr>
            <p:cNvPr id="20117" name="Google Shape;20117;p87"/>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18" name="Google Shape;20118;p87"/>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19" name="Google Shape;20119;p87"/>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20" name="Google Shape;20120;p87"/>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121" name="Google Shape;20121;p87"/>
          <p:cNvGrpSpPr/>
          <p:nvPr/>
        </p:nvGrpSpPr>
        <p:grpSpPr>
          <a:xfrm>
            <a:off x="3351439" y="2727300"/>
            <a:ext cx="344798" cy="299066"/>
            <a:chOff x="4452900" y="861750"/>
            <a:chExt cx="489700" cy="424750"/>
          </a:xfrm>
        </p:grpSpPr>
        <p:sp>
          <p:nvSpPr>
            <p:cNvPr id="20122" name="Google Shape;20122;p87"/>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23" name="Google Shape;20123;p87"/>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24" name="Google Shape;20124;p87"/>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125" name="Google Shape;20125;p87"/>
          <p:cNvGrpSpPr/>
          <p:nvPr/>
        </p:nvGrpSpPr>
        <p:grpSpPr>
          <a:xfrm>
            <a:off x="3768671" y="2706758"/>
            <a:ext cx="355641" cy="340151"/>
            <a:chOff x="5049750" y="832600"/>
            <a:chExt cx="505100" cy="483100"/>
          </a:xfrm>
        </p:grpSpPr>
        <p:sp>
          <p:nvSpPr>
            <p:cNvPr id="20126" name="Google Shape;20126;p87"/>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27" name="Google Shape;20127;p87"/>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128" name="Google Shape;20128;p87"/>
          <p:cNvSpPr/>
          <p:nvPr/>
        </p:nvSpPr>
        <p:spPr>
          <a:xfrm>
            <a:off x="4188930"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0129" name="Google Shape;20129;p87"/>
          <p:cNvGrpSpPr/>
          <p:nvPr/>
        </p:nvGrpSpPr>
        <p:grpSpPr>
          <a:xfrm>
            <a:off x="4627621" y="2706749"/>
            <a:ext cx="298996" cy="340168"/>
            <a:chOff x="6272100" y="832575"/>
            <a:chExt cx="424650" cy="483125"/>
          </a:xfrm>
        </p:grpSpPr>
        <p:sp>
          <p:nvSpPr>
            <p:cNvPr id="20130" name="Google Shape;20130;p87"/>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31" name="Google Shape;20131;p87"/>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132" name="Google Shape;20132;p87"/>
          <p:cNvGrpSpPr/>
          <p:nvPr/>
        </p:nvGrpSpPr>
        <p:grpSpPr>
          <a:xfrm>
            <a:off x="845828" y="3125798"/>
            <a:ext cx="340221" cy="340186"/>
            <a:chOff x="893650" y="1428000"/>
            <a:chExt cx="483200" cy="483150"/>
          </a:xfrm>
        </p:grpSpPr>
        <p:sp>
          <p:nvSpPr>
            <p:cNvPr id="20133" name="Google Shape;20133;p87"/>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34" name="Google Shape;20134;p87"/>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35" name="Google Shape;20135;p87"/>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36" name="Google Shape;20136;p87"/>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137" name="Google Shape;20137;p87"/>
          <p:cNvSpPr/>
          <p:nvPr/>
        </p:nvSpPr>
        <p:spPr>
          <a:xfrm>
            <a:off x="1263531"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38" name="Google Shape;20138;p87"/>
          <p:cNvSpPr/>
          <p:nvPr/>
        </p:nvSpPr>
        <p:spPr>
          <a:xfrm>
            <a:off x="1671076"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0139" name="Google Shape;20139;p87"/>
          <p:cNvGrpSpPr/>
          <p:nvPr/>
        </p:nvGrpSpPr>
        <p:grpSpPr>
          <a:xfrm>
            <a:off x="2099646" y="3146463"/>
            <a:ext cx="352825" cy="298855"/>
            <a:chOff x="2676100" y="1456375"/>
            <a:chExt cx="501100" cy="424450"/>
          </a:xfrm>
        </p:grpSpPr>
        <p:sp>
          <p:nvSpPr>
            <p:cNvPr id="20140" name="Google Shape;20140;p87"/>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41" name="Google Shape;20141;p87"/>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42" name="Google Shape;20142;p87"/>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143" name="Google Shape;20143;p87"/>
          <p:cNvGrpSpPr/>
          <p:nvPr/>
        </p:nvGrpSpPr>
        <p:grpSpPr>
          <a:xfrm>
            <a:off x="2523170" y="3125806"/>
            <a:ext cx="340221" cy="340168"/>
            <a:chOff x="3270475" y="1427025"/>
            <a:chExt cx="483200" cy="483125"/>
          </a:xfrm>
        </p:grpSpPr>
        <p:sp>
          <p:nvSpPr>
            <p:cNvPr id="20144" name="Google Shape;20144;p87"/>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45" name="Google Shape;20145;p87"/>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46" name="Google Shape;20146;p87"/>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147" name="Google Shape;20147;p87"/>
          <p:cNvGrpSpPr/>
          <p:nvPr/>
        </p:nvGrpSpPr>
        <p:grpSpPr>
          <a:xfrm>
            <a:off x="2934083" y="3125780"/>
            <a:ext cx="343530" cy="340221"/>
            <a:chOff x="3860250" y="1427025"/>
            <a:chExt cx="487900" cy="483200"/>
          </a:xfrm>
        </p:grpSpPr>
        <p:sp>
          <p:nvSpPr>
            <p:cNvPr id="20148" name="Google Shape;20148;p87"/>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49" name="Google Shape;20149;p87"/>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50" name="Google Shape;20150;p87"/>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151" name="Google Shape;20151;p87"/>
          <p:cNvSpPr/>
          <p:nvPr/>
        </p:nvSpPr>
        <p:spPr>
          <a:xfrm>
            <a:off x="3353203"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52" name="Google Shape;20152;p87"/>
          <p:cNvSpPr/>
          <p:nvPr/>
        </p:nvSpPr>
        <p:spPr>
          <a:xfrm>
            <a:off x="3774142"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0153" name="Google Shape;20153;p87"/>
          <p:cNvGrpSpPr/>
          <p:nvPr/>
        </p:nvGrpSpPr>
        <p:grpSpPr>
          <a:xfrm>
            <a:off x="4190322" y="3125806"/>
            <a:ext cx="340221" cy="340168"/>
            <a:chOff x="5648375" y="1427025"/>
            <a:chExt cx="483200" cy="483125"/>
          </a:xfrm>
        </p:grpSpPr>
        <p:sp>
          <p:nvSpPr>
            <p:cNvPr id="20154" name="Google Shape;20154;p87"/>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55" name="Google Shape;20155;p87"/>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156" name="Google Shape;20156;p87"/>
          <p:cNvGrpSpPr/>
          <p:nvPr/>
        </p:nvGrpSpPr>
        <p:grpSpPr>
          <a:xfrm>
            <a:off x="4604808" y="3125789"/>
            <a:ext cx="344622" cy="340204"/>
            <a:chOff x="6238300" y="1426975"/>
            <a:chExt cx="489450" cy="483175"/>
          </a:xfrm>
        </p:grpSpPr>
        <p:sp>
          <p:nvSpPr>
            <p:cNvPr id="20157" name="Google Shape;20157;p87"/>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58" name="Google Shape;20158;p87"/>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59" name="Google Shape;20159;p87"/>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160" name="Google Shape;20160;p87"/>
          <p:cNvSpPr/>
          <p:nvPr/>
        </p:nvSpPr>
        <p:spPr>
          <a:xfrm>
            <a:off x="865437"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0161" name="Google Shape;20161;p87"/>
          <p:cNvGrpSpPr/>
          <p:nvPr/>
        </p:nvGrpSpPr>
        <p:grpSpPr>
          <a:xfrm>
            <a:off x="1263703" y="3544794"/>
            <a:ext cx="340168" cy="340186"/>
            <a:chOff x="1487200" y="2021475"/>
            <a:chExt cx="483125" cy="483150"/>
          </a:xfrm>
        </p:grpSpPr>
        <p:sp>
          <p:nvSpPr>
            <p:cNvPr id="20162" name="Google Shape;20162;p87"/>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63" name="Google Shape;20163;p87"/>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64" name="Google Shape;20164;p87"/>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65" name="Google Shape;20165;p87"/>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166" name="Google Shape;20166;p87"/>
          <p:cNvGrpSpPr/>
          <p:nvPr/>
        </p:nvGrpSpPr>
        <p:grpSpPr>
          <a:xfrm>
            <a:off x="1678040" y="3565398"/>
            <a:ext cx="340168" cy="298978"/>
            <a:chOff x="2081650" y="2050750"/>
            <a:chExt cx="483125" cy="424625"/>
          </a:xfrm>
        </p:grpSpPr>
        <p:sp>
          <p:nvSpPr>
            <p:cNvPr id="20167" name="Google Shape;20167;p87"/>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68" name="Google Shape;20168;p87"/>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69" name="Google Shape;20169;p87"/>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70" name="Google Shape;20170;p87"/>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71" name="Google Shape;20171;p87"/>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72" name="Google Shape;20172;p87"/>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173" name="Google Shape;20173;p87"/>
          <p:cNvGrpSpPr/>
          <p:nvPr/>
        </p:nvGrpSpPr>
        <p:grpSpPr>
          <a:xfrm>
            <a:off x="2105973" y="3588721"/>
            <a:ext cx="340168" cy="252332"/>
            <a:chOff x="2676100" y="2083800"/>
            <a:chExt cx="483125" cy="358375"/>
          </a:xfrm>
        </p:grpSpPr>
        <p:sp>
          <p:nvSpPr>
            <p:cNvPr id="20174" name="Google Shape;20174;p87"/>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75" name="Google Shape;20175;p87"/>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176" name="Google Shape;20176;p87"/>
          <p:cNvGrpSpPr/>
          <p:nvPr/>
        </p:nvGrpSpPr>
        <p:grpSpPr>
          <a:xfrm>
            <a:off x="2531487" y="3554766"/>
            <a:ext cx="323587" cy="320242"/>
            <a:chOff x="3282325" y="2035675"/>
            <a:chExt cx="459575" cy="454825"/>
          </a:xfrm>
        </p:grpSpPr>
        <p:sp>
          <p:nvSpPr>
            <p:cNvPr id="20177" name="Google Shape;20177;p87"/>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78" name="Google Shape;20178;p87"/>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79" name="Google Shape;20179;p87"/>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80" name="Google Shape;20180;p87"/>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181" name="Google Shape;20181;p87"/>
          <p:cNvSpPr/>
          <p:nvPr/>
        </p:nvSpPr>
        <p:spPr>
          <a:xfrm>
            <a:off x="2940184"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82" name="Google Shape;20182;p87"/>
          <p:cNvSpPr/>
          <p:nvPr/>
        </p:nvSpPr>
        <p:spPr>
          <a:xfrm>
            <a:off x="3373188"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0183" name="Google Shape;20183;p87"/>
          <p:cNvGrpSpPr/>
          <p:nvPr/>
        </p:nvGrpSpPr>
        <p:grpSpPr>
          <a:xfrm>
            <a:off x="3776187" y="3544803"/>
            <a:ext cx="340608" cy="340168"/>
            <a:chOff x="5053900" y="2021500"/>
            <a:chExt cx="483750" cy="483125"/>
          </a:xfrm>
        </p:grpSpPr>
        <p:sp>
          <p:nvSpPr>
            <p:cNvPr id="20184" name="Google Shape;20184;p87"/>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85" name="Google Shape;20185;p87"/>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86" name="Google Shape;20186;p87"/>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87" name="Google Shape;20187;p87"/>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88" name="Google Shape;20188;p87"/>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89" name="Google Shape;20189;p87"/>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90" name="Google Shape;20190;p87"/>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91" name="Google Shape;20191;p87"/>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192" name="Google Shape;20192;p87"/>
          <p:cNvSpPr/>
          <p:nvPr/>
        </p:nvSpPr>
        <p:spPr>
          <a:xfrm>
            <a:off x="4249525"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0193" name="Google Shape;20193;p87"/>
          <p:cNvGrpSpPr/>
          <p:nvPr/>
        </p:nvGrpSpPr>
        <p:grpSpPr>
          <a:xfrm>
            <a:off x="4601286" y="3547971"/>
            <a:ext cx="351663" cy="333831"/>
            <a:chOff x="6222125" y="2025975"/>
            <a:chExt cx="499450" cy="474125"/>
          </a:xfrm>
        </p:grpSpPr>
        <p:sp>
          <p:nvSpPr>
            <p:cNvPr id="20194" name="Google Shape;20194;p87"/>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95" name="Google Shape;20195;p87"/>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96" name="Google Shape;20196;p87"/>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197" name="Google Shape;20197;p87"/>
          <p:cNvGrpSpPr/>
          <p:nvPr/>
        </p:nvGrpSpPr>
        <p:grpSpPr>
          <a:xfrm>
            <a:off x="5058848" y="2364541"/>
            <a:ext cx="335504" cy="185953"/>
            <a:chOff x="896050" y="2725450"/>
            <a:chExt cx="476500" cy="264100"/>
          </a:xfrm>
        </p:grpSpPr>
        <p:sp>
          <p:nvSpPr>
            <p:cNvPr id="20198" name="Google Shape;20198;p87"/>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99" name="Google Shape;20199;p87"/>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00" name="Google Shape;20200;p87"/>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201" name="Google Shape;20201;p87"/>
          <p:cNvGrpSpPr/>
          <p:nvPr/>
        </p:nvGrpSpPr>
        <p:grpSpPr>
          <a:xfrm>
            <a:off x="5489588" y="2287425"/>
            <a:ext cx="340168" cy="340186"/>
            <a:chOff x="1487200" y="2615925"/>
            <a:chExt cx="483125" cy="483150"/>
          </a:xfrm>
        </p:grpSpPr>
        <p:sp>
          <p:nvSpPr>
            <p:cNvPr id="20202" name="Google Shape;20202;p87"/>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03" name="Google Shape;20203;p87"/>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04" name="Google Shape;20204;p87"/>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205" name="Google Shape;20205;p87"/>
          <p:cNvGrpSpPr/>
          <p:nvPr/>
        </p:nvGrpSpPr>
        <p:grpSpPr>
          <a:xfrm>
            <a:off x="5889537" y="2287425"/>
            <a:ext cx="353564" cy="340186"/>
            <a:chOff x="2077575" y="2615925"/>
            <a:chExt cx="502150" cy="483150"/>
          </a:xfrm>
        </p:grpSpPr>
        <p:sp>
          <p:nvSpPr>
            <p:cNvPr id="20206" name="Google Shape;20206;p87"/>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07" name="Google Shape;20207;p87"/>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08" name="Google Shape;20208;p87"/>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09" name="Google Shape;20209;p87"/>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210" name="Google Shape;20210;p87"/>
          <p:cNvGrpSpPr/>
          <p:nvPr/>
        </p:nvGrpSpPr>
        <p:grpSpPr>
          <a:xfrm>
            <a:off x="6313326" y="2303452"/>
            <a:ext cx="334536" cy="308132"/>
            <a:chOff x="2680100" y="2638725"/>
            <a:chExt cx="475125" cy="437625"/>
          </a:xfrm>
        </p:grpSpPr>
        <p:sp>
          <p:nvSpPr>
            <p:cNvPr id="20211" name="Google Shape;20211;p87"/>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12" name="Google Shape;20212;p87"/>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13" name="Google Shape;20213;p87"/>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14" name="Google Shape;20214;p87"/>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215" name="Google Shape;20215;p87"/>
          <p:cNvGrpSpPr/>
          <p:nvPr/>
        </p:nvGrpSpPr>
        <p:grpSpPr>
          <a:xfrm>
            <a:off x="6778965" y="2287425"/>
            <a:ext cx="239183" cy="340186"/>
            <a:chOff x="3342275" y="2615925"/>
            <a:chExt cx="339700" cy="483150"/>
          </a:xfrm>
        </p:grpSpPr>
        <p:sp>
          <p:nvSpPr>
            <p:cNvPr id="20216" name="Google Shape;20216;p87"/>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17" name="Google Shape;20217;p87"/>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218" name="Google Shape;20218;p87"/>
          <p:cNvSpPr/>
          <p:nvPr/>
        </p:nvSpPr>
        <p:spPr>
          <a:xfrm>
            <a:off x="7172212"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19" name="Google Shape;20219;p87"/>
          <p:cNvSpPr/>
          <p:nvPr/>
        </p:nvSpPr>
        <p:spPr>
          <a:xfrm>
            <a:off x="7565246"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20" name="Google Shape;20220;p87"/>
          <p:cNvSpPr/>
          <p:nvPr/>
        </p:nvSpPr>
        <p:spPr>
          <a:xfrm>
            <a:off x="7990101"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0221" name="Google Shape;20221;p87"/>
          <p:cNvGrpSpPr/>
          <p:nvPr/>
        </p:nvGrpSpPr>
        <p:grpSpPr>
          <a:xfrm>
            <a:off x="6415846" y="3956426"/>
            <a:ext cx="339482" cy="339271"/>
            <a:chOff x="5648900" y="2616600"/>
            <a:chExt cx="482150" cy="481850"/>
          </a:xfrm>
        </p:grpSpPr>
        <p:sp>
          <p:nvSpPr>
            <p:cNvPr id="20222" name="Google Shape;20222;p87"/>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23" name="Google Shape;20223;p87"/>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224" name="Google Shape;20224;p87"/>
          <p:cNvGrpSpPr/>
          <p:nvPr/>
        </p:nvGrpSpPr>
        <p:grpSpPr>
          <a:xfrm>
            <a:off x="4735130" y="3963142"/>
            <a:ext cx="325626" cy="325694"/>
            <a:chOff x="6242825" y="2615925"/>
            <a:chExt cx="483125" cy="483225"/>
          </a:xfrm>
        </p:grpSpPr>
        <p:sp>
          <p:nvSpPr>
            <p:cNvPr id="20225" name="Google Shape;20225;p87"/>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26" name="Google Shape;20226;p87"/>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27" name="Google Shape;20227;p87"/>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28" name="Google Shape;20228;p87"/>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29" name="Google Shape;20229;p87"/>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230" name="Google Shape;20230;p87"/>
          <p:cNvSpPr/>
          <p:nvPr/>
        </p:nvSpPr>
        <p:spPr>
          <a:xfrm>
            <a:off x="5053509"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0231" name="Google Shape;20231;p87"/>
          <p:cNvGrpSpPr/>
          <p:nvPr/>
        </p:nvGrpSpPr>
        <p:grpSpPr>
          <a:xfrm>
            <a:off x="5488629" y="2707036"/>
            <a:ext cx="342087" cy="340186"/>
            <a:chOff x="1487200" y="3210375"/>
            <a:chExt cx="485850" cy="483150"/>
          </a:xfrm>
        </p:grpSpPr>
        <p:sp>
          <p:nvSpPr>
            <p:cNvPr id="20232" name="Google Shape;20232;p87"/>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33" name="Google Shape;20233;p87"/>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34" name="Google Shape;20234;p87"/>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235" name="Google Shape;20235;p87"/>
          <p:cNvSpPr/>
          <p:nvPr/>
        </p:nvSpPr>
        <p:spPr>
          <a:xfrm>
            <a:off x="5895994"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36" name="Google Shape;20236;p87"/>
          <p:cNvSpPr/>
          <p:nvPr/>
        </p:nvSpPr>
        <p:spPr>
          <a:xfrm>
            <a:off x="6310174"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0237" name="Google Shape;20237;p87"/>
          <p:cNvGrpSpPr/>
          <p:nvPr/>
        </p:nvGrpSpPr>
        <p:grpSpPr>
          <a:xfrm>
            <a:off x="6727988" y="2707027"/>
            <a:ext cx="341136" cy="340204"/>
            <a:chOff x="3269875" y="3210400"/>
            <a:chExt cx="484500" cy="483175"/>
          </a:xfrm>
        </p:grpSpPr>
        <p:sp>
          <p:nvSpPr>
            <p:cNvPr id="20238" name="Google Shape;20238;p87"/>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39" name="Google Shape;20239;p87"/>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240" name="Google Shape;20240;p87"/>
          <p:cNvGrpSpPr/>
          <p:nvPr/>
        </p:nvGrpSpPr>
        <p:grpSpPr>
          <a:xfrm>
            <a:off x="7227082" y="2706666"/>
            <a:ext cx="170216" cy="340925"/>
            <a:chOff x="3985700" y="3210375"/>
            <a:chExt cx="241750" cy="484200"/>
          </a:xfrm>
        </p:grpSpPr>
        <p:sp>
          <p:nvSpPr>
            <p:cNvPr id="20241" name="Google Shape;20241;p87"/>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42" name="Google Shape;20242;p87"/>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243" name="Google Shape;20243;p87"/>
          <p:cNvGrpSpPr/>
          <p:nvPr/>
        </p:nvGrpSpPr>
        <p:grpSpPr>
          <a:xfrm>
            <a:off x="7566351" y="2707678"/>
            <a:ext cx="339007" cy="338901"/>
            <a:chOff x="4460225" y="3211300"/>
            <a:chExt cx="481475" cy="481325"/>
          </a:xfrm>
        </p:grpSpPr>
        <p:sp>
          <p:nvSpPr>
            <p:cNvPr id="20244" name="Google Shape;20244;p87"/>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45" name="Google Shape;20245;p87"/>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246" name="Google Shape;20246;p87"/>
          <p:cNvSpPr/>
          <p:nvPr/>
        </p:nvSpPr>
        <p:spPr>
          <a:xfrm>
            <a:off x="7990101"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0247" name="Google Shape;20247;p87"/>
          <p:cNvGrpSpPr/>
          <p:nvPr/>
        </p:nvGrpSpPr>
        <p:grpSpPr>
          <a:xfrm>
            <a:off x="6859688" y="3985756"/>
            <a:ext cx="342034" cy="280654"/>
            <a:chOff x="5647000" y="3252650"/>
            <a:chExt cx="485775" cy="398600"/>
          </a:xfrm>
        </p:grpSpPr>
        <p:sp>
          <p:nvSpPr>
            <p:cNvPr id="20248" name="Google Shape;20248;p87"/>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49" name="Google Shape;20249;p87"/>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50" name="Google Shape;20250;p87"/>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51" name="Google Shape;20251;p87"/>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52" name="Google Shape;20252;p87"/>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253" name="Google Shape;20253;p87"/>
          <p:cNvGrpSpPr/>
          <p:nvPr/>
        </p:nvGrpSpPr>
        <p:grpSpPr>
          <a:xfrm>
            <a:off x="5165128" y="3991768"/>
            <a:ext cx="326536" cy="268454"/>
            <a:chOff x="6242450" y="3252800"/>
            <a:chExt cx="484475" cy="398300"/>
          </a:xfrm>
        </p:grpSpPr>
        <p:sp>
          <p:nvSpPr>
            <p:cNvPr id="20254" name="Google Shape;20254;p87"/>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55" name="Google Shape;20255;p87"/>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56" name="Google Shape;20256;p87"/>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257" name="Google Shape;20257;p87"/>
          <p:cNvGrpSpPr/>
          <p:nvPr/>
        </p:nvGrpSpPr>
        <p:grpSpPr>
          <a:xfrm>
            <a:off x="5077111" y="3126102"/>
            <a:ext cx="298978" cy="340168"/>
            <a:chOff x="922025" y="3804850"/>
            <a:chExt cx="424625" cy="483125"/>
          </a:xfrm>
        </p:grpSpPr>
        <p:sp>
          <p:nvSpPr>
            <p:cNvPr id="20258" name="Google Shape;20258;p87"/>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59" name="Google Shape;20259;p87"/>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260" name="Google Shape;20260;p87"/>
          <p:cNvSpPr/>
          <p:nvPr/>
        </p:nvSpPr>
        <p:spPr>
          <a:xfrm>
            <a:off x="5485351"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0261" name="Google Shape;20261;p87"/>
          <p:cNvGrpSpPr/>
          <p:nvPr/>
        </p:nvGrpSpPr>
        <p:grpSpPr>
          <a:xfrm>
            <a:off x="5909841" y="3126102"/>
            <a:ext cx="312955" cy="340168"/>
            <a:chOff x="2100300" y="3804850"/>
            <a:chExt cx="444475" cy="483125"/>
          </a:xfrm>
        </p:grpSpPr>
        <p:sp>
          <p:nvSpPr>
            <p:cNvPr id="20262" name="Google Shape;20262;p87"/>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63" name="Google Shape;20263;p87"/>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264" name="Google Shape;20264;p87"/>
          <p:cNvGrpSpPr/>
          <p:nvPr/>
        </p:nvGrpSpPr>
        <p:grpSpPr>
          <a:xfrm>
            <a:off x="6333463" y="3126102"/>
            <a:ext cx="294261" cy="340168"/>
            <a:chOff x="2708700" y="3804850"/>
            <a:chExt cx="417925" cy="483125"/>
          </a:xfrm>
        </p:grpSpPr>
        <p:sp>
          <p:nvSpPr>
            <p:cNvPr id="20265" name="Google Shape;20265;p87"/>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66" name="Google Shape;20266;p87"/>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67" name="Google Shape;20267;p87"/>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68" name="Google Shape;20268;p87"/>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269" name="Google Shape;20269;p87"/>
          <p:cNvSpPr/>
          <p:nvPr/>
        </p:nvSpPr>
        <p:spPr>
          <a:xfrm>
            <a:off x="6728094"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70" name="Google Shape;20270;p87"/>
          <p:cNvSpPr/>
          <p:nvPr/>
        </p:nvSpPr>
        <p:spPr>
          <a:xfrm>
            <a:off x="7154806"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0271" name="Google Shape;20271;p87"/>
          <p:cNvGrpSpPr/>
          <p:nvPr/>
        </p:nvGrpSpPr>
        <p:grpSpPr>
          <a:xfrm>
            <a:off x="7570338" y="3127378"/>
            <a:ext cx="331033" cy="337616"/>
            <a:chOff x="4467450" y="3808475"/>
            <a:chExt cx="470150" cy="479500"/>
          </a:xfrm>
        </p:grpSpPr>
        <p:sp>
          <p:nvSpPr>
            <p:cNvPr id="20272" name="Google Shape;20272;p87"/>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73" name="Google Shape;20273;p87"/>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74" name="Google Shape;20274;p87"/>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75" name="Google Shape;20275;p87"/>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276" name="Google Shape;20276;p87"/>
          <p:cNvGrpSpPr/>
          <p:nvPr/>
        </p:nvGrpSpPr>
        <p:grpSpPr>
          <a:xfrm>
            <a:off x="7990685" y="3126102"/>
            <a:ext cx="340186" cy="340168"/>
            <a:chOff x="5053900" y="3804850"/>
            <a:chExt cx="483150" cy="483125"/>
          </a:xfrm>
        </p:grpSpPr>
        <p:sp>
          <p:nvSpPr>
            <p:cNvPr id="20277" name="Google Shape;20277;p87"/>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78" name="Google Shape;20278;p87"/>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79" name="Google Shape;20279;p87"/>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80" name="Google Shape;20280;p87"/>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281" name="Google Shape;20281;p87"/>
          <p:cNvGrpSpPr/>
          <p:nvPr/>
        </p:nvGrpSpPr>
        <p:grpSpPr>
          <a:xfrm>
            <a:off x="7306081" y="3956021"/>
            <a:ext cx="340168" cy="340168"/>
            <a:chOff x="5648375" y="3804850"/>
            <a:chExt cx="483125" cy="483125"/>
          </a:xfrm>
        </p:grpSpPr>
        <p:sp>
          <p:nvSpPr>
            <p:cNvPr id="20282" name="Google Shape;20282;p87"/>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83" name="Google Shape;20283;p87"/>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84" name="Google Shape;20284;p87"/>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85" name="Google Shape;20285;p87"/>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286" name="Google Shape;20286;p87"/>
          <p:cNvGrpSpPr/>
          <p:nvPr/>
        </p:nvGrpSpPr>
        <p:grpSpPr>
          <a:xfrm>
            <a:off x="5596036" y="3968278"/>
            <a:ext cx="280923" cy="315449"/>
            <a:chOff x="6276025" y="3812400"/>
            <a:chExt cx="416800" cy="468025"/>
          </a:xfrm>
        </p:grpSpPr>
        <p:sp>
          <p:nvSpPr>
            <p:cNvPr id="20287" name="Google Shape;20287;p87"/>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88" name="Google Shape;20288;p87"/>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89" name="Google Shape;20289;p87"/>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90" name="Google Shape;20290;p87"/>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291" name="Google Shape;20291;p87"/>
          <p:cNvGrpSpPr/>
          <p:nvPr/>
        </p:nvGrpSpPr>
        <p:grpSpPr>
          <a:xfrm>
            <a:off x="5055293" y="3545089"/>
            <a:ext cx="342615" cy="340186"/>
            <a:chOff x="890400" y="4399350"/>
            <a:chExt cx="486600" cy="483150"/>
          </a:xfrm>
        </p:grpSpPr>
        <p:sp>
          <p:nvSpPr>
            <p:cNvPr id="20292" name="Google Shape;20292;p87"/>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93" name="Google Shape;20293;p87"/>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94" name="Google Shape;20294;p87"/>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295" name="Google Shape;20295;p87"/>
          <p:cNvGrpSpPr/>
          <p:nvPr/>
        </p:nvGrpSpPr>
        <p:grpSpPr>
          <a:xfrm>
            <a:off x="5489588" y="3560368"/>
            <a:ext cx="340168" cy="309628"/>
            <a:chOff x="1487200" y="4421025"/>
            <a:chExt cx="483125" cy="439750"/>
          </a:xfrm>
        </p:grpSpPr>
        <p:sp>
          <p:nvSpPr>
            <p:cNvPr id="20296" name="Google Shape;20296;p87"/>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97" name="Google Shape;20297;p87"/>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98" name="Google Shape;20298;p87"/>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99" name="Google Shape;20299;p87"/>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300" name="Google Shape;20300;p87"/>
          <p:cNvGrpSpPr/>
          <p:nvPr/>
        </p:nvGrpSpPr>
        <p:grpSpPr>
          <a:xfrm>
            <a:off x="5893867" y="3545107"/>
            <a:ext cx="344903" cy="340151"/>
            <a:chOff x="2079300" y="4399325"/>
            <a:chExt cx="489850" cy="483100"/>
          </a:xfrm>
        </p:grpSpPr>
        <p:sp>
          <p:nvSpPr>
            <p:cNvPr id="20301" name="Google Shape;20301;p87"/>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02" name="Google Shape;20302;p87"/>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303" name="Google Shape;20303;p87"/>
          <p:cNvSpPr/>
          <p:nvPr/>
        </p:nvSpPr>
        <p:spPr>
          <a:xfrm>
            <a:off x="6330757"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0304" name="Google Shape;20304;p87"/>
          <p:cNvGrpSpPr/>
          <p:nvPr/>
        </p:nvGrpSpPr>
        <p:grpSpPr>
          <a:xfrm>
            <a:off x="6760439" y="3545107"/>
            <a:ext cx="276236" cy="340151"/>
            <a:chOff x="3316000" y="4399325"/>
            <a:chExt cx="392325" cy="483100"/>
          </a:xfrm>
        </p:grpSpPr>
        <p:sp>
          <p:nvSpPr>
            <p:cNvPr id="20305" name="Google Shape;20305;p87"/>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06" name="Google Shape;20306;p87"/>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307" name="Google Shape;20307;p87"/>
          <p:cNvGrpSpPr/>
          <p:nvPr/>
        </p:nvGrpSpPr>
        <p:grpSpPr>
          <a:xfrm>
            <a:off x="7185179" y="3545089"/>
            <a:ext cx="254022" cy="340186"/>
            <a:chOff x="3926225" y="4399275"/>
            <a:chExt cx="360775" cy="483150"/>
          </a:xfrm>
        </p:grpSpPr>
        <p:sp>
          <p:nvSpPr>
            <p:cNvPr id="20308" name="Google Shape;20308;p87"/>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09" name="Google Shape;20309;p87"/>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310" name="Google Shape;20310;p87"/>
          <p:cNvSpPr/>
          <p:nvPr/>
        </p:nvSpPr>
        <p:spPr>
          <a:xfrm>
            <a:off x="7645633"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0311" name="Google Shape;20311;p87"/>
          <p:cNvGrpSpPr/>
          <p:nvPr/>
        </p:nvGrpSpPr>
        <p:grpSpPr>
          <a:xfrm>
            <a:off x="7990738" y="3545151"/>
            <a:ext cx="340080" cy="340063"/>
            <a:chOff x="5053975" y="4399375"/>
            <a:chExt cx="483000" cy="482975"/>
          </a:xfrm>
        </p:grpSpPr>
        <p:sp>
          <p:nvSpPr>
            <p:cNvPr id="20312" name="Google Shape;20312;p87"/>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13" name="Google Shape;20313;p87"/>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14" name="Google Shape;20314;p87"/>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315" name="Google Shape;20315;p87"/>
          <p:cNvGrpSpPr/>
          <p:nvPr/>
        </p:nvGrpSpPr>
        <p:grpSpPr>
          <a:xfrm>
            <a:off x="7750609" y="3956042"/>
            <a:ext cx="340168" cy="340168"/>
            <a:chOff x="5648375" y="4399300"/>
            <a:chExt cx="483125" cy="483125"/>
          </a:xfrm>
        </p:grpSpPr>
        <p:sp>
          <p:nvSpPr>
            <p:cNvPr id="20316" name="Google Shape;20316;p87"/>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17" name="Google Shape;20317;p87"/>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318" name="Google Shape;20318;p87"/>
          <p:cNvGrpSpPr/>
          <p:nvPr/>
        </p:nvGrpSpPr>
        <p:grpSpPr>
          <a:xfrm>
            <a:off x="5981331" y="3974637"/>
            <a:ext cx="330007" cy="302744"/>
            <a:chOff x="6239575" y="4416275"/>
            <a:chExt cx="489625" cy="449175"/>
          </a:xfrm>
        </p:grpSpPr>
        <p:sp>
          <p:nvSpPr>
            <p:cNvPr id="20319" name="Google Shape;20319;p87"/>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20" name="Google Shape;20320;p87"/>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21" name="Google Shape;20321;p87"/>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322" name="Google Shape;20322;p87"/>
          <p:cNvGrpSpPr/>
          <p:nvPr/>
        </p:nvGrpSpPr>
        <p:grpSpPr>
          <a:xfrm>
            <a:off x="3084610" y="3971815"/>
            <a:ext cx="308234" cy="308234"/>
            <a:chOff x="892750" y="4993750"/>
            <a:chExt cx="483125" cy="483125"/>
          </a:xfrm>
        </p:grpSpPr>
        <p:sp>
          <p:nvSpPr>
            <p:cNvPr id="20323" name="Google Shape;20323;p87"/>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24" name="Google Shape;20324;p87"/>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25" name="Google Shape;20325;p87"/>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326" name="Google Shape;20326;p87"/>
          <p:cNvGrpSpPr/>
          <p:nvPr/>
        </p:nvGrpSpPr>
        <p:grpSpPr>
          <a:xfrm>
            <a:off x="3497219" y="3971815"/>
            <a:ext cx="308234" cy="308234"/>
            <a:chOff x="1487200" y="4993750"/>
            <a:chExt cx="483125" cy="483125"/>
          </a:xfrm>
        </p:grpSpPr>
        <p:sp>
          <p:nvSpPr>
            <p:cNvPr id="20327" name="Google Shape;20327;p87"/>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28" name="Google Shape;20328;p87"/>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329" name="Google Shape;20329;p87"/>
          <p:cNvGrpSpPr/>
          <p:nvPr/>
        </p:nvGrpSpPr>
        <p:grpSpPr>
          <a:xfrm>
            <a:off x="3909829" y="3971815"/>
            <a:ext cx="308234" cy="308234"/>
            <a:chOff x="2081650" y="4993750"/>
            <a:chExt cx="483125" cy="483125"/>
          </a:xfrm>
        </p:grpSpPr>
        <p:sp>
          <p:nvSpPr>
            <p:cNvPr id="20330" name="Google Shape;20330;p87"/>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31" name="Google Shape;20331;p87"/>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332" name="Google Shape;20332;p87"/>
          <p:cNvGrpSpPr/>
          <p:nvPr/>
        </p:nvGrpSpPr>
        <p:grpSpPr>
          <a:xfrm>
            <a:off x="1491328" y="3979188"/>
            <a:ext cx="293982" cy="293982"/>
            <a:chOff x="2676100" y="4993750"/>
            <a:chExt cx="483125" cy="483125"/>
          </a:xfrm>
        </p:grpSpPr>
        <p:sp>
          <p:nvSpPr>
            <p:cNvPr id="20333" name="Google Shape;20333;p87"/>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34" name="Google Shape;20334;p87"/>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35" name="Google Shape;20335;p87"/>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336" name="Google Shape;20336;p87"/>
          <p:cNvGrpSpPr/>
          <p:nvPr/>
        </p:nvGrpSpPr>
        <p:grpSpPr>
          <a:xfrm>
            <a:off x="4322435" y="3971815"/>
            <a:ext cx="308234" cy="308234"/>
            <a:chOff x="3270550" y="4993750"/>
            <a:chExt cx="483125" cy="483125"/>
          </a:xfrm>
        </p:grpSpPr>
        <p:sp>
          <p:nvSpPr>
            <p:cNvPr id="20337" name="Google Shape;20337;p87"/>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38" name="Google Shape;20338;p87"/>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39" name="Google Shape;20339;p87"/>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340" name="Google Shape;20340;p87"/>
          <p:cNvSpPr/>
          <p:nvPr/>
        </p:nvSpPr>
        <p:spPr>
          <a:xfrm>
            <a:off x="1889555" y="3978931"/>
            <a:ext cx="293997" cy="294073"/>
          </a:xfrm>
          <a:custGeom>
            <a:rect b="b" l="l" r="r" t="t"/>
            <a:pathLst>
              <a:path extrusionOk="0" h="19331" w="19326">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0341" name="Google Shape;20341;p87"/>
          <p:cNvGrpSpPr/>
          <p:nvPr/>
        </p:nvGrpSpPr>
        <p:grpSpPr>
          <a:xfrm>
            <a:off x="2288093" y="3979142"/>
            <a:ext cx="293997" cy="294073"/>
            <a:chOff x="4459450" y="4993700"/>
            <a:chExt cx="483150" cy="483275"/>
          </a:xfrm>
        </p:grpSpPr>
        <p:sp>
          <p:nvSpPr>
            <p:cNvPr id="20342" name="Google Shape;20342;p87"/>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43" name="Google Shape;20343;p87"/>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344" name="Google Shape;20344;p87"/>
          <p:cNvGrpSpPr/>
          <p:nvPr/>
        </p:nvGrpSpPr>
        <p:grpSpPr>
          <a:xfrm>
            <a:off x="2686471" y="3979142"/>
            <a:ext cx="293997" cy="294073"/>
            <a:chOff x="5053900" y="4993700"/>
            <a:chExt cx="483150" cy="483275"/>
          </a:xfrm>
        </p:grpSpPr>
        <p:sp>
          <p:nvSpPr>
            <p:cNvPr id="20345" name="Google Shape;20345;p87"/>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46" name="Google Shape;20346;p87"/>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350" name="Shape 20350"/>
        <p:cNvGrpSpPr/>
        <p:nvPr/>
      </p:nvGrpSpPr>
      <p:grpSpPr>
        <a:xfrm>
          <a:off x="0" y="0"/>
          <a:ext cx="0" cy="0"/>
          <a:chOff x="0" y="0"/>
          <a:chExt cx="0" cy="0"/>
        </a:xfrm>
      </p:grpSpPr>
      <p:sp>
        <p:nvSpPr>
          <p:cNvPr id="20351" name="Google Shape;20351;p88"/>
          <p:cNvSpPr/>
          <p:nvPr/>
        </p:nvSpPr>
        <p:spPr>
          <a:xfrm>
            <a:off x="844100" y="1534006"/>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2" name="Google Shape;20352;p88"/>
          <p:cNvSpPr/>
          <p:nvPr/>
        </p:nvSpPr>
        <p:spPr>
          <a:xfrm>
            <a:off x="844104" y="199861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88"/>
          <p:cNvSpPr/>
          <p:nvPr/>
        </p:nvSpPr>
        <p:spPr>
          <a:xfrm>
            <a:off x="852434" y="2428395"/>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54" name="Google Shape;20354;p88"/>
          <p:cNvGrpSpPr/>
          <p:nvPr/>
        </p:nvGrpSpPr>
        <p:grpSpPr>
          <a:xfrm>
            <a:off x="2987728" y="1561903"/>
            <a:ext cx="371882" cy="373766"/>
            <a:chOff x="-41270450" y="1973375"/>
            <a:chExt cx="315850" cy="317450"/>
          </a:xfrm>
        </p:grpSpPr>
        <p:sp>
          <p:nvSpPr>
            <p:cNvPr id="20355" name="Google Shape;20355;p88"/>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6" name="Google Shape;20356;p88"/>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7" name="Google Shape;20357;p88"/>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8" name="Google Shape;20358;p88"/>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59" name="Google Shape;20359;p88"/>
          <p:cNvGrpSpPr/>
          <p:nvPr/>
        </p:nvGrpSpPr>
        <p:grpSpPr>
          <a:xfrm>
            <a:off x="3005407" y="2008859"/>
            <a:ext cx="395871" cy="372088"/>
            <a:chOff x="-41291625" y="2339025"/>
            <a:chExt cx="336225" cy="316025"/>
          </a:xfrm>
        </p:grpSpPr>
        <p:sp>
          <p:nvSpPr>
            <p:cNvPr id="20360" name="Google Shape;20360;p88"/>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1" name="Google Shape;20361;p88"/>
            <p:cNvSpPr/>
            <p:nvPr/>
          </p:nvSpPr>
          <p:spPr>
            <a:xfrm>
              <a:off x="-41234225" y="26208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62" name="Google Shape;20362;p88"/>
          <p:cNvSpPr/>
          <p:nvPr/>
        </p:nvSpPr>
        <p:spPr>
          <a:xfrm>
            <a:off x="2982027" y="2195874"/>
            <a:ext cx="0" cy="29"/>
          </a:xfrm>
          <a:custGeom>
            <a:rect b="b" l="l" r="r" t="t"/>
            <a:pathLst>
              <a:path extrusionOk="0" h="1" w="0">
                <a:moveTo>
                  <a:pt x="0"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3" name="Google Shape;20363;p88"/>
          <p:cNvSpPr/>
          <p:nvPr/>
        </p:nvSpPr>
        <p:spPr>
          <a:xfrm>
            <a:off x="3016426" y="244114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4" name="Google Shape;20364;p88"/>
          <p:cNvSpPr/>
          <p:nvPr/>
        </p:nvSpPr>
        <p:spPr>
          <a:xfrm>
            <a:off x="1807487" y="2877846"/>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5" name="Google Shape;20365;p88"/>
          <p:cNvSpPr/>
          <p:nvPr/>
        </p:nvSpPr>
        <p:spPr>
          <a:xfrm>
            <a:off x="1759274" y="3307876"/>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6" name="Google Shape;20366;p88"/>
          <p:cNvSpPr/>
          <p:nvPr/>
        </p:nvSpPr>
        <p:spPr>
          <a:xfrm>
            <a:off x="1735189" y="380191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7" name="Google Shape;20367;p88"/>
          <p:cNvSpPr/>
          <p:nvPr/>
        </p:nvSpPr>
        <p:spPr>
          <a:xfrm>
            <a:off x="3953247" y="2878081"/>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68" name="Google Shape;20368;p88"/>
          <p:cNvGrpSpPr/>
          <p:nvPr/>
        </p:nvGrpSpPr>
        <p:grpSpPr>
          <a:xfrm>
            <a:off x="1229534" y="1533910"/>
            <a:ext cx="396931" cy="373147"/>
            <a:chOff x="-42804750" y="1949600"/>
            <a:chExt cx="337125" cy="316925"/>
          </a:xfrm>
        </p:grpSpPr>
        <p:sp>
          <p:nvSpPr>
            <p:cNvPr id="20369" name="Google Shape;20369;p88"/>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0" name="Google Shape;20370;p88"/>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1" name="Google Shape;20371;p88"/>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72" name="Google Shape;20372;p88"/>
          <p:cNvGrpSpPr/>
          <p:nvPr/>
        </p:nvGrpSpPr>
        <p:grpSpPr>
          <a:xfrm>
            <a:off x="1292211" y="1986607"/>
            <a:ext cx="335706" cy="364258"/>
            <a:chOff x="-42778750" y="2320125"/>
            <a:chExt cx="285125" cy="309375"/>
          </a:xfrm>
        </p:grpSpPr>
        <p:sp>
          <p:nvSpPr>
            <p:cNvPr id="20373" name="Google Shape;20373;p88"/>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4" name="Google Shape;20374;p88"/>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75" name="Google Shape;20375;p88"/>
          <p:cNvGrpSpPr/>
          <p:nvPr/>
        </p:nvGrpSpPr>
        <p:grpSpPr>
          <a:xfrm>
            <a:off x="1269879" y="2433612"/>
            <a:ext cx="375591" cy="374678"/>
            <a:chOff x="-42796875" y="2680675"/>
            <a:chExt cx="319000" cy="318225"/>
          </a:xfrm>
        </p:grpSpPr>
        <p:sp>
          <p:nvSpPr>
            <p:cNvPr id="20376" name="Google Shape;20376;p88"/>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7" name="Google Shape;20377;p88"/>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8" name="Google Shape;20378;p88"/>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9" name="Google Shape;20379;p88"/>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0" name="Google Shape;20380;p88"/>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81" name="Google Shape;20381;p88"/>
          <p:cNvSpPr/>
          <p:nvPr/>
        </p:nvSpPr>
        <p:spPr>
          <a:xfrm>
            <a:off x="3439644" y="1559525"/>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2" name="Google Shape;20382;p88"/>
          <p:cNvSpPr/>
          <p:nvPr/>
        </p:nvSpPr>
        <p:spPr>
          <a:xfrm>
            <a:off x="3459773" y="204099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3" name="Google Shape;20383;p88"/>
          <p:cNvSpPr/>
          <p:nvPr/>
        </p:nvSpPr>
        <p:spPr>
          <a:xfrm>
            <a:off x="3469303" y="244114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4" name="Google Shape;20384;p88"/>
          <p:cNvSpPr/>
          <p:nvPr/>
        </p:nvSpPr>
        <p:spPr>
          <a:xfrm>
            <a:off x="2230466" y="2877846"/>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5" name="Google Shape;20385;p88"/>
          <p:cNvSpPr/>
          <p:nvPr/>
        </p:nvSpPr>
        <p:spPr>
          <a:xfrm>
            <a:off x="2117481" y="3661407"/>
            <a:ext cx="29" cy="29"/>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86" name="Google Shape;20386;p88"/>
          <p:cNvGrpSpPr/>
          <p:nvPr/>
        </p:nvGrpSpPr>
        <p:grpSpPr>
          <a:xfrm>
            <a:off x="2168150" y="3311887"/>
            <a:ext cx="390426" cy="369586"/>
            <a:chOff x="-39055650" y="2315975"/>
            <a:chExt cx="331600" cy="313900"/>
          </a:xfrm>
        </p:grpSpPr>
        <p:sp>
          <p:nvSpPr>
            <p:cNvPr id="20387" name="Google Shape;20387;p88"/>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8" name="Google Shape;20388;p88"/>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89" name="Google Shape;20389;p88"/>
          <p:cNvSpPr/>
          <p:nvPr/>
        </p:nvSpPr>
        <p:spPr>
          <a:xfrm>
            <a:off x="2174857" y="382988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0" name="Google Shape;20390;p88"/>
          <p:cNvSpPr/>
          <p:nvPr/>
        </p:nvSpPr>
        <p:spPr>
          <a:xfrm>
            <a:off x="3995440" y="3297221"/>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91" name="Google Shape;20391;p88"/>
          <p:cNvGrpSpPr/>
          <p:nvPr/>
        </p:nvGrpSpPr>
        <p:grpSpPr>
          <a:xfrm>
            <a:off x="1659816" y="1534087"/>
            <a:ext cx="380241" cy="371793"/>
            <a:chOff x="-42430625" y="1949750"/>
            <a:chExt cx="322950" cy="315775"/>
          </a:xfrm>
        </p:grpSpPr>
        <p:sp>
          <p:nvSpPr>
            <p:cNvPr id="20392" name="Google Shape;20392;p88"/>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3" name="Google Shape;20393;p88"/>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4" name="Google Shape;20394;p88"/>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5" name="Google Shape;20395;p88"/>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96" name="Google Shape;20396;p88"/>
          <p:cNvSpPr/>
          <p:nvPr/>
        </p:nvSpPr>
        <p:spPr>
          <a:xfrm>
            <a:off x="1719036" y="1981654"/>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7" name="Google Shape;20397;p88"/>
          <p:cNvSpPr/>
          <p:nvPr/>
        </p:nvSpPr>
        <p:spPr>
          <a:xfrm>
            <a:off x="1696509" y="241409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8" name="Google Shape;20398;p88"/>
          <p:cNvSpPr/>
          <p:nvPr/>
        </p:nvSpPr>
        <p:spPr>
          <a:xfrm>
            <a:off x="3917021" y="1568326"/>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9" name="Google Shape;20399;p88"/>
          <p:cNvSpPr/>
          <p:nvPr/>
        </p:nvSpPr>
        <p:spPr>
          <a:xfrm>
            <a:off x="3936416" y="200761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0" name="Google Shape;20400;p88"/>
          <p:cNvSpPr/>
          <p:nvPr/>
        </p:nvSpPr>
        <p:spPr>
          <a:xfrm>
            <a:off x="3906859" y="243994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1" name="Google Shape;20401;p88"/>
          <p:cNvSpPr/>
          <p:nvPr/>
        </p:nvSpPr>
        <p:spPr>
          <a:xfrm>
            <a:off x="2616350" y="2874814"/>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02" name="Google Shape;20402;p88"/>
          <p:cNvGrpSpPr/>
          <p:nvPr/>
        </p:nvGrpSpPr>
        <p:grpSpPr>
          <a:xfrm>
            <a:off x="2623344" y="3310032"/>
            <a:ext cx="372824" cy="372058"/>
            <a:chOff x="-38686275" y="2314400"/>
            <a:chExt cx="316650" cy="316000"/>
          </a:xfrm>
        </p:grpSpPr>
        <p:sp>
          <p:nvSpPr>
            <p:cNvPr id="20403" name="Google Shape;20403;p88"/>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4" name="Google Shape;20404;p88"/>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05" name="Google Shape;20405;p88"/>
          <p:cNvGrpSpPr/>
          <p:nvPr/>
        </p:nvGrpSpPr>
        <p:grpSpPr>
          <a:xfrm>
            <a:off x="2621946" y="3802072"/>
            <a:ext cx="375620" cy="373736"/>
            <a:chOff x="-38686275" y="2682250"/>
            <a:chExt cx="319025" cy="317425"/>
          </a:xfrm>
        </p:grpSpPr>
        <p:sp>
          <p:nvSpPr>
            <p:cNvPr id="20406" name="Google Shape;20406;p88"/>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7" name="Google Shape;20407;p88"/>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08" name="Google Shape;20408;p88"/>
          <p:cNvGrpSpPr/>
          <p:nvPr/>
        </p:nvGrpSpPr>
        <p:grpSpPr>
          <a:xfrm>
            <a:off x="3940328" y="3800615"/>
            <a:ext cx="391368" cy="376650"/>
            <a:chOff x="-37534750" y="2668075"/>
            <a:chExt cx="332400" cy="319900"/>
          </a:xfrm>
        </p:grpSpPr>
        <p:sp>
          <p:nvSpPr>
            <p:cNvPr id="20409" name="Google Shape;20409;p88"/>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0" name="Google Shape;20410;p88"/>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11" name="Google Shape;20411;p88"/>
          <p:cNvSpPr/>
          <p:nvPr/>
        </p:nvSpPr>
        <p:spPr>
          <a:xfrm>
            <a:off x="2106751" y="1533329"/>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12" name="Google Shape;20412;p88"/>
          <p:cNvGrpSpPr/>
          <p:nvPr/>
        </p:nvGrpSpPr>
        <p:grpSpPr>
          <a:xfrm>
            <a:off x="2131694" y="1981750"/>
            <a:ext cx="375591" cy="374060"/>
            <a:chOff x="-42062025" y="2316000"/>
            <a:chExt cx="319000" cy="317700"/>
          </a:xfrm>
        </p:grpSpPr>
        <p:sp>
          <p:nvSpPr>
            <p:cNvPr id="20413" name="Google Shape;20413;p88"/>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4" name="Google Shape;20414;p88"/>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15" name="Google Shape;20415;p88"/>
          <p:cNvSpPr/>
          <p:nvPr/>
        </p:nvSpPr>
        <p:spPr>
          <a:xfrm>
            <a:off x="2135027" y="2413185"/>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16" name="Google Shape;20416;p88"/>
          <p:cNvGrpSpPr/>
          <p:nvPr/>
        </p:nvGrpSpPr>
        <p:grpSpPr>
          <a:xfrm>
            <a:off x="876569" y="2892853"/>
            <a:ext cx="330143" cy="368173"/>
            <a:chOff x="-40150450" y="1977325"/>
            <a:chExt cx="280400" cy="312700"/>
          </a:xfrm>
        </p:grpSpPr>
        <p:sp>
          <p:nvSpPr>
            <p:cNvPr id="20417" name="Google Shape;20417;p88"/>
            <p:cNvSpPr/>
            <p:nvPr/>
          </p:nvSpPr>
          <p:spPr>
            <a:xfrm>
              <a:off x="-40052800" y="204112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8" name="Google Shape;20418;p88"/>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9" name="Google Shape;20419;p88"/>
            <p:cNvSpPr/>
            <p:nvPr/>
          </p:nvSpPr>
          <p:spPr>
            <a:xfrm>
              <a:off x="-39925200" y="210807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0" name="Google Shape;20420;p88"/>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21" name="Google Shape;20421;p88"/>
          <p:cNvGrpSpPr/>
          <p:nvPr/>
        </p:nvGrpSpPr>
        <p:grpSpPr>
          <a:xfrm>
            <a:off x="870534" y="3352072"/>
            <a:ext cx="342211" cy="372824"/>
            <a:chOff x="-40160700" y="2339625"/>
            <a:chExt cx="290650" cy="316650"/>
          </a:xfrm>
        </p:grpSpPr>
        <p:sp>
          <p:nvSpPr>
            <p:cNvPr id="20422" name="Google Shape;20422;p88"/>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3" name="Google Shape;20423;p88"/>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88"/>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5" name="Google Shape;20425;p88"/>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26" name="Google Shape;20426;p88"/>
          <p:cNvGrpSpPr/>
          <p:nvPr/>
        </p:nvGrpSpPr>
        <p:grpSpPr>
          <a:xfrm>
            <a:off x="852359" y="3802529"/>
            <a:ext cx="375591" cy="372824"/>
            <a:chOff x="-40171725" y="2705875"/>
            <a:chExt cx="319000" cy="316650"/>
          </a:xfrm>
        </p:grpSpPr>
        <p:sp>
          <p:nvSpPr>
            <p:cNvPr id="20427" name="Google Shape;20427;p88"/>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8" name="Google Shape;20428;p88"/>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29" name="Google Shape;20429;p88"/>
          <p:cNvGrpSpPr/>
          <p:nvPr/>
        </p:nvGrpSpPr>
        <p:grpSpPr>
          <a:xfrm>
            <a:off x="3109957" y="2876984"/>
            <a:ext cx="272686" cy="373766"/>
            <a:chOff x="-38275925" y="1946600"/>
            <a:chExt cx="231600" cy="317450"/>
          </a:xfrm>
        </p:grpSpPr>
        <p:sp>
          <p:nvSpPr>
            <p:cNvPr id="20430" name="Google Shape;20430;p88"/>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1" name="Google Shape;20431;p88"/>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32" name="Google Shape;20432;p88"/>
          <p:cNvSpPr/>
          <p:nvPr/>
        </p:nvSpPr>
        <p:spPr>
          <a:xfrm>
            <a:off x="3057873" y="3308700"/>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3" name="Google Shape;20433;p88"/>
          <p:cNvSpPr/>
          <p:nvPr/>
        </p:nvSpPr>
        <p:spPr>
          <a:xfrm>
            <a:off x="3137950" y="380160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34" name="Google Shape;20434;p88"/>
          <p:cNvGrpSpPr/>
          <p:nvPr/>
        </p:nvGrpSpPr>
        <p:grpSpPr>
          <a:xfrm>
            <a:off x="2173841" y="4274426"/>
            <a:ext cx="382096" cy="371911"/>
            <a:chOff x="-37190575" y="1951325"/>
            <a:chExt cx="324525" cy="315875"/>
          </a:xfrm>
        </p:grpSpPr>
        <p:sp>
          <p:nvSpPr>
            <p:cNvPr id="20435" name="Google Shape;20435;p88"/>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6" name="Google Shape;20436;p88"/>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7" name="Google Shape;20437;p88"/>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8" name="Google Shape;20438;p88"/>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9" name="Google Shape;20439;p88"/>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40" name="Google Shape;20440;p88"/>
          <p:cNvSpPr/>
          <p:nvPr/>
        </p:nvSpPr>
        <p:spPr>
          <a:xfrm>
            <a:off x="2541596" y="1531475"/>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41" name="Google Shape;20441;p88"/>
          <p:cNvGrpSpPr/>
          <p:nvPr/>
        </p:nvGrpSpPr>
        <p:grpSpPr>
          <a:xfrm>
            <a:off x="2574144" y="2060577"/>
            <a:ext cx="373736" cy="293055"/>
            <a:chOff x="-41694200" y="2382950"/>
            <a:chExt cx="317425" cy="248900"/>
          </a:xfrm>
        </p:grpSpPr>
        <p:sp>
          <p:nvSpPr>
            <p:cNvPr id="20442" name="Google Shape;20442;p88"/>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3" name="Google Shape;20443;p88"/>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4" name="Google Shape;20444;p88"/>
          <p:cNvGrpSpPr/>
          <p:nvPr/>
        </p:nvGrpSpPr>
        <p:grpSpPr>
          <a:xfrm>
            <a:off x="2570967" y="2413885"/>
            <a:ext cx="375591" cy="373766"/>
            <a:chOff x="-41695775" y="2683025"/>
            <a:chExt cx="319000" cy="317450"/>
          </a:xfrm>
        </p:grpSpPr>
        <p:sp>
          <p:nvSpPr>
            <p:cNvPr id="20445" name="Google Shape;20445;p88"/>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6" name="Google Shape;20446;p88"/>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7" name="Google Shape;20447;p88"/>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8" name="Google Shape;20448;p88"/>
          <p:cNvGrpSpPr/>
          <p:nvPr/>
        </p:nvGrpSpPr>
        <p:grpSpPr>
          <a:xfrm>
            <a:off x="1313266" y="2906655"/>
            <a:ext cx="342211" cy="375620"/>
            <a:chOff x="-39792875" y="1971800"/>
            <a:chExt cx="290650" cy="319025"/>
          </a:xfrm>
        </p:grpSpPr>
        <p:sp>
          <p:nvSpPr>
            <p:cNvPr id="20449" name="Google Shape;20449;p88"/>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0" name="Google Shape;20450;p88"/>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51" name="Google Shape;20451;p88"/>
          <p:cNvGrpSpPr/>
          <p:nvPr/>
        </p:nvGrpSpPr>
        <p:grpSpPr>
          <a:xfrm>
            <a:off x="1322068" y="3337731"/>
            <a:ext cx="324609" cy="374825"/>
            <a:chOff x="-39783425" y="2337925"/>
            <a:chExt cx="275700" cy="318350"/>
          </a:xfrm>
        </p:grpSpPr>
        <p:sp>
          <p:nvSpPr>
            <p:cNvPr id="20452" name="Google Shape;20452;p88"/>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3" name="Google Shape;20453;p88"/>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54" name="Google Shape;20454;p88"/>
          <p:cNvSpPr/>
          <p:nvPr/>
        </p:nvSpPr>
        <p:spPr>
          <a:xfrm>
            <a:off x="1296433" y="3802308"/>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55" name="Google Shape;20455;p88"/>
          <p:cNvGrpSpPr/>
          <p:nvPr/>
        </p:nvGrpSpPr>
        <p:grpSpPr>
          <a:xfrm>
            <a:off x="3490328" y="2878839"/>
            <a:ext cx="383950" cy="372618"/>
            <a:chOff x="-37956150" y="1948175"/>
            <a:chExt cx="326100" cy="316475"/>
          </a:xfrm>
        </p:grpSpPr>
        <p:sp>
          <p:nvSpPr>
            <p:cNvPr id="20456" name="Google Shape;20456;p88"/>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7" name="Google Shape;20457;p88"/>
            <p:cNvSpPr/>
            <p:nvPr/>
          </p:nvSpPr>
          <p:spPr>
            <a:xfrm>
              <a:off x="-37729300" y="20545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8" name="Google Shape;20458;p88"/>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59" name="Google Shape;20459;p88"/>
          <p:cNvGrpSpPr/>
          <p:nvPr/>
        </p:nvGrpSpPr>
        <p:grpSpPr>
          <a:xfrm>
            <a:off x="3497847" y="3386092"/>
            <a:ext cx="375620" cy="243015"/>
            <a:chOff x="-37953000" y="2379000"/>
            <a:chExt cx="319025" cy="206400"/>
          </a:xfrm>
        </p:grpSpPr>
        <p:sp>
          <p:nvSpPr>
            <p:cNvPr id="20460" name="Google Shape;20460;p88"/>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1" name="Google Shape;20461;p88"/>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2" name="Google Shape;20462;p88"/>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3" name="Google Shape;20463;p88"/>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4" name="Google Shape;20464;p88"/>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65" name="Google Shape;20465;p88"/>
          <p:cNvSpPr/>
          <p:nvPr/>
        </p:nvSpPr>
        <p:spPr>
          <a:xfrm>
            <a:off x="3490950" y="380160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88"/>
          <p:cNvSpPr/>
          <p:nvPr/>
        </p:nvSpPr>
        <p:spPr>
          <a:xfrm>
            <a:off x="2669201" y="427348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7" name="Google Shape;20467;p88"/>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20468" name="Google Shape;20468;p88"/>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20469" name="Google Shape;20469;p88"/>
          <p:cNvSpPr/>
          <p:nvPr/>
        </p:nvSpPr>
        <p:spPr>
          <a:xfrm>
            <a:off x="4866545" y="1581240"/>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70" name="Google Shape;20470;p88"/>
          <p:cNvGrpSpPr/>
          <p:nvPr/>
        </p:nvGrpSpPr>
        <p:grpSpPr>
          <a:xfrm>
            <a:off x="4865594" y="2008353"/>
            <a:ext cx="354107" cy="355063"/>
            <a:chOff x="-28467625" y="2331750"/>
            <a:chExt cx="296150" cy="296950"/>
          </a:xfrm>
        </p:grpSpPr>
        <p:sp>
          <p:nvSpPr>
            <p:cNvPr id="20471" name="Google Shape;20471;p88"/>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2" name="Google Shape;20472;p88"/>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73" name="Google Shape;20473;p88"/>
          <p:cNvGrpSpPr/>
          <p:nvPr/>
        </p:nvGrpSpPr>
        <p:grpSpPr>
          <a:xfrm>
            <a:off x="4879719" y="2451434"/>
            <a:ext cx="325858" cy="351327"/>
            <a:chOff x="-28461325" y="2701925"/>
            <a:chExt cx="272525" cy="293825"/>
          </a:xfrm>
        </p:grpSpPr>
        <p:sp>
          <p:nvSpPr>
            <p:cNvPr id="20474" name="Google Shape;20474;p88"/>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5" name="Google Shape;20475;p88"/>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6" name="Google Shape;20476;p88"/>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77" name="Google Shape;20477;p88"/>
          <p:cNvGrpSpPr/>
          <p:nvPr/>
        </p:nvGrpSpPr>
        <p:grpSpPr>
          <a:xfrm>
            <a:off x="7103910" y="1625071"/>
            <a:ext cx="354107" cy="226974"/>
            <a:chOff x="-26585200" y="2025375"/>
            <a:chExt cx="296150" cy="189825"/>
          </a:xfrm>
        </p:grpSpPr>
        <p:sp>
          <p:nvSpPr>
            <p:cNvPr id="20478" name="Google Shape;20478;p88"/>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9" name="Google Shape;20479;p88"/>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0" name="Google Shape;20480;p88"/>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1" name="Google Shape;20481;p88"/>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2" name="Google Shape;20482;p88"/>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83" name="Google Shape;20483;p88"/>
          <p:cNvGrpSpPr/>
          <p:nvPr/>
        </p:nvGrpSpPr>
        <p:grpSpPr>
          <a:xfrm>
            <a:off x="7104373" y="2009294"/>
            <a:ext cx="353180" cy="353180"/>
            <a:chOff x="-26584425" y="2340425"/>
            <a:chExt cx="295375" cy="295375"/>
          </a:xfrm>
        </p:grpSpPr>
        <p:sp>
          <p:nvSpPr>
            <p:cNvPr id="20484" name="Google Shape;20484;p88"/>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5" name="Google Shape;20485;p88"/>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6" name="Google Shape;20486;p88"/>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7" name="Google Shape;20487;p88"/>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8" name="Google Shape;20488;p88"/>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89" name="Google Shape;20489;p88"/>
          <p:cNvGrpSpPr/>
          <p:nvPr/>
        </p:nvGrpSpPr>
        <p:grpSpPr>
          <a:xfrm>
            <a:off x="7099202" y="2450388"/>
            <a:ext cx="363523" cy="353419"/>
            <a:chOff x="-26585200" y="2710400"/>
            <a:chExt cx="304025" cy="295575"/>
          </a:xfrm>
        </p:grpSpPr>
        <p:sp>
          <p:nvSpPr>
            <p:cNvPr id="20490" name="Google Shape;20490;p88"/>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88"/>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2" name="Google Shape;20492;p88"/>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3" name="Google Shape;20493;p88"/>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4" name="Google Shape;20494;p88"/>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5" name="Google Shape;20495;p88"/>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6" name="Google Shape;20496;p88"/>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7" name="Google Shape;20497;p88"/>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8" name="Google Shape;20498;p88"/>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9" name="Google Shape;20499;p88"/>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0" name="Google Shape;20500;p88"/>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1" name="Google Shape;20501;p88"/>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02" name="Google Shape;20502;p88"/>
          <p:cNvGrpSpPr/>
          <p:nvPr/>
        </p:nvGrpSpPr>
        <p:grpSpPr>
          <a:xfrm>
            <a:off x="5754337" y="2891866"/>
            <a:ext cx="354136" cy="353210"/>
            <a:chOff x="-24709875" y="1970225"/>
            <a:chExt cx="296175" cy="295400"/>
          </a:xfrm>
        </p:grpSpPr>
        <p:sp>
          <p:nvSpPr>
            <p:cNvPr id="20503" name="Google Shape;20503;p88"/>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4" name="Google Shape;20504;p88"/>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05" name="Google Shape;20505;p88"/>
          <p:cNvGrpSpPr/>
          <p:nvPr/>
        </p:nvGrpSpPr>
        <p:grpSpPr>
          <a:xfrm>
            <a:off x="5786352" y="3338744"/>
            <a:ext cx="290107" cy="354107"/>
            <a:chOff x="-24683100" y="2340425"/>
            <a:chExt cx="242625" cy="296150"/>
          </a:xfrm>
        </p:grpSpPr>
        <p:sp>
          <p:nvSpPr>
            <p:cNvPr id="20506" name="Google Shape;20506;p88"/>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7" name="Google Shape;20507;p88"/>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8" name="Google Shape;20508;p88"/>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9" name="Google Shape;20509;p88"/>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10" name="Google Shape;20510;p88"/>
          <p:cNvSpPr/>
          <p:nvPr/>
        </p:nvSpPr>
        <p:spPr>
          <a:xfrm>
            <a:off x="5786789" y="3779910"/>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11" name="Google Shape;20511;p88"/>
          <p:cNvGrpSpPr/>
          <p:nvPr/>
        </p:nvGrpSpPr>
        <p:grpSpPr>
          <a:xfrm>
            <a:off x="7992594" y="2891866"/>
            <a:ext cx="360713" cy="353210"/>
            <a:chOff x="-22881800" y="1971800"/>
            <a:chExt cx="301675" cy="295400"/>
          </a:xfrm>
        </p:grpSpPr>
        <p:sp>
          <p:nvSpPr>
            <p:cNvPr id="20512" name="Google Shape;20512;p88"/>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3" name="Google Shape;20513;p88"/>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4" name="Google Shape;20514;p88"/>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5" name="Google Shape;20515;p88"/>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6" name="Google Shape;20516;p88"/>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7" name="Google Shape;20517;p88"/>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18" name="Google Shape;20518;p88"/>
          <p:cNvSpPr/>
          <p:nvPr/>
        </p:nvSpPr>
        <p:spPr>
          <a:xfrm>
            <a:off x="5326091" y="1561466"/>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9" name="Google Shape;20519;p88"/>
          <p:cNvSpPr/>
          <p:nvPr/>
        </p:nvSpPr>
        <p:spPr>
          <a:xfrm>
            <a:off x="5304434" y="2008907"/>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20" name="Google Shape;20520;p88"/>
          <p:cNvGrpSpPr/>
          <p:nvPr/>
        </p:nvGrpSpPr>
        <p:grpSpPr>
          <a:xfrm>
            <a:off x="5368939" y="2450029"/>
            <a:ext cx="227930" cy="354136"/>
            <a:chOff x="-28043900" y="2701925"/>
            <a:chExt cx="190625" cy="296175"/>
          </a:xfrm>
        </p:grpSpPr>
        <p:sp>
          <p:nvSpPr>
            <p:cNvPr id="20521" name="Google Shape;20521;p88"/>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2" name="Google Shape;20522;p88"/>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3" name="Google Shape;20523;p88"/>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4" name="Google Shape;20524;p88"/>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5" name="Google Shape;20525;p88"/>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26" name="Google Shape;20526;p88"/>
          <p:cNvGrpSpPr/>
          <p:nvPr/>
        </p:nvGrpSpPr>
        <p:grpSpPr>
          <a:xfrm>
            <a:off x="7541805" y="1561968"/>
            <a:ext cx="354136" cy="353180"/>
            <a:chOff x="-26215025" y="1971025"/>
            <a:chExt cx="296175" cy="295375"/>
          </a:xfrm>
        </p:grpSpPr>
        <p:sp>
          <p:nvSpPr>
            <p:cNvPr id="20527" name="Google Shape;20527;p88"/>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8" name="Google Shape;20528;p88"/>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9" name="Google Shape;20529;p88"/>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0" name="Google Shape;20530;p88"/>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1" name="Google Shape;20531;p88"/>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2" name="Google Shape;20532;p88"/>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3" name="Google Shape;20533;p88"/>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88"/>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35" name="Google Shape;20535;p88"/>
          <p:cNvGrpSpPr/>
          <p:nvPr/>
        </p:nvGrpSpPr>
        <p:grpSpPr>
          <a:xfrm>
            <a:off x="7541327" y="2009758"/>
            <a:ext cx="355093" cy="352253"/>
            <a:chOff x="-26215825" y="2341200"/>
            <a:chExt cx="296975" cy="294600"/>
          </a:xfrm>
        </p:grpSpPr>
        <p:sp>
          <p:nvSpPr>
            <p:cNvPr id="20536" name="Google Shape;20536;p88"/>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7" name="Google Shape;20537;p88"/>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38" name="Google Shape;20538;p88"/>
          <p:cNvGrpSpPr/>
          <p:nvPr/>
        </p:nvGrpSpPr>
        <p:grpSpPr>
          <a:xfrm>
            <a:off x="7573357" y="2450508"/>
            <a:ext cx="291033" cy="353180"/>
            <a:chOff x="-26179575" y="2710600"/>
            <a:chExt cx="243400" cy="295375"/>
          </a:xfrm>
        </p:grpSpPr>
        <p:sp>
          <p:nvSpPr>
            <p:cNvPr id="20539" name="Google Shape;20539;p88"/>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0" name="Google Shape;20540;p88"/>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1" name="Google Shape;20541;p88"/>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42" name="Google Shape;20542;p88"/>
          <p:cNvGrpSpPr/>
          <p:nvPr/>
        </p:nvGrpSpPr>
        <p:grpSpPr>
          <a:xfrm>
            <a:off x="6212417" y="2891881"/>
            <a:ext cx="337187" cy="353180"/>
            <a:chOff x="-24328675" y="1971025"/>
            <a:chExt cx="282000" cy="295375"/>
          </a:xfrm>
        </p:grpSpPr>
        <p:sp>
          <p:nvSpPr>
            <p:cNvPr id="20543" name="Google Shape;20543;p88"/>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4" name="Google Shape;20544;p88"/>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45" name="Google Shape;20545;p88"/>
          <p:cNvGrpSpPr/>
          <p:nvPr/>
        </p:nvGrpSpPr>
        <p:grpSpPr>
          <a:xfrm>
            <a:off x="6214778" y="3339207"/>
            <a:ext cx="332464" cy="353180"/>
            <a:chOff x="-24330250" y="2340425"/>
            <a:chExt cx="278050" cy="295375"/>
          </a:xfrm>
        </p:grpSpPr>
        <p:sp>
          <p:nvSpPr>
            <p:cNvPr id="20546" name="Google Shape;20546;p88"/>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7" name="Google Shape;20547;p88"/>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8" name="Google Shape;20548;p88"/>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9" name="Google Shape;20549;p88"/>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0" name="Google Shape;20550;p88"/>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1" name="Google Shape;20551;p88"/>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2" name="Google Shape;20552;p88"/>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53" name="Google Shape;20553;p88"/>
          <p:cNvGrpSpPr/>
          <p:nvPr/>
        </p:nvGrpSpPr>
        <p:grpSpPr>
          <a:xfrm>
            <a:off x="6204420" y="3780420"/>
            <a:ext cx="353180" cy="353180"/>
            <a:chOff x="-24338900" y="2710600"/>
            <a:chExt cx="295375" cy="295375"/>
          </a:xfrm>
        </p:grpSpPr>
        <p:sp>
          <p:nvSpPr>
            <p:cNvPr id="20554" name="Google Shape;20554;p88"/>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5" name="Google Shape;20555;p88"/>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56" name="Google Shape;20556;p88"/>
          <p:cNvGrpSpPr/>
          <p:nvPr/>
        </p:nvGrpSpPr>
        <p:grpSpPr>
          <a:xfrm>
            <a:off x="7995419" y="3339805"/>
            <a:ext cx="355063" cy="351984"/>
            <a:chOff x="-22859750" y="2335900"/>
            <a:chExt cx="296950" cy="294375"/>
          </a:xfrm>
        </p:grpSpPr>
        <p:sp>
          <p:nvSpPr>
            <p:cNvPr id="20557" name="Google Shape;20557;p88"/>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8" name="Google Shape;20558;p88"/>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9" name="Google Shape;20559;p88"/>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60" name="Google Shape;20560;p88"/>
          <p:cNvGrpSpPr/>
          <p:nvPr/>
        </p:nvGrpSpPr>
        <p:grpSpPr>
          <a:xfrm>
            <a:off x="5774767" y="1561953"/>
            <a:ext cx="311749" cy="353210"/>
            <a:chOff x="-27710725" y="1959200"/>
            <a:chExt cx="260725" cy="295400"/>
          </a:xfrm>
        </p:grpSpPr>
        <p:sp>
          <p:nvSpPr>
            <p:cNvPr id="20561" name="Google Shape;20561;p88"/>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2" name="Google Shape;20562;p88"/>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63" name="Google Shape;20563;p88"/>
          <p:cNvGrpSpPr/>
          <p:nvPr/>
        </p:nvGrpSpPr>
        <p:grpSpPr>
          <a:xfrm>
            <a:off x="5752631" y="2070499"/>
            <a:ext cx="356020" cy="230770"/>
            <a:chOff x="-27728850" y="2382950"/>
            <a:chExt cx="297750" cy="193000"/>
          </a:xfrm>
        </p:grpSpPr>
        <p:sp>
          <p:nvSpPr>
            <p:cNvPr id="20564" name="Google Shape;20564;p88"/>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5" name="Google Shape;20565;p88"/>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88"/>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67" name="Google Shape;20567;p88"/>
          <p:cNvSpPr/>
          <p:nvPr/>
        </p:nvSpPr>
        <p:spPr>
          <a:xfrm>
            <a:off x="5753569" y="2456827"/>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8" name="Google Shape;20568;p88"/>
          <p:cNvSpPr/>
          <p:nvPr/>
        </p:nvSpPr>
        <p:spPr>
          <a:xfrm>
            <a:off x="7984417" y="1561466"/>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69" name="Google Shape;20569;p88"/>
          <p:cNvGrpSpPr/>
          <p:nvPr/>
        </p:nvGrpSpPr>
        <p:grpSpPr>
          <a:xfrm>
            <a:off x="7983975" y="2018710"/>
            <a:ext cx="354136" cy="334348"/>
            <a:chOff x="-25844850" y="2357750"/>
            <a:chExt cx="296175" cy="279625"/>
          </a:xfrm>
        </p:grpSpPr>
        <p:sp>
          <p:nvSpPr>
            <p:cNvPr id="20570" name="Google Shape;20570;p88"/>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1" name="Google Shape;20571;p88"/>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2" name="Google Shape;20572;p88"/>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3" name="Google Shape;20573;p88"/>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4" name="Google Shape;20574;p88"/>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5" name="Google Shape;20575;p88"/>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76" name="Google Shape;20576;p88"/>
          <p:cNvSpPr/>
          <p:nvPr/>
        </p:nvSpPr>
        <p:spPr>
          <a:xfrm>
            <a:off x="7982071" y="2450116"/>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77" name="Google Shape;20577;p88"/>
          <p:cNvGrpSpPr/>
          <p:nvPr/>
        </p:nvGrpSpPr>
        <p:grpSpPr>
          <a:xfrm>
            <a:off x="6712883" y="2891866"/>
            <a:ext cx="228887" cy="353210"/>
            <a:chOff x="-23917525" y="1970225"/>
            <a:chExt cx="191425" cy="295400"/>
          </a:xfrm>
        </p:grpSpPr>
        <p:sp>
          <p:nvSpPr>
            <p:cNvPr id="20578" name="Google Shape;20578;p88"/>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9" name="Google Shape;20579;p88"/>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0" name="Google Shape;20580;p88"/>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81" name="Google Shape;20581;p88"/>
          <p:cNvGrpSpPr/>
          <p:nvPr/>
        </p:nvGrpSpPr>
        <p:grpSpPr>
          <a:xfrm>
            <a:off x="6668164" y="3338744"/>
            <a:ext cx="318325" cy="354107"/>
            <a:chOff x="-23952175" y="2340425"/>
            <a:chExt cx="266225" cy="296150"/>
          </a:xfrm>
        </p:grpSpPr>
        <p:sp>
          <p:nvSpPr>
            <p:cNvPr id="20582" name="Google Shape;20582;p88"/>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3" name="Google Shape;20583;p88"/>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84" name="Google Shape;20584;p88"/>
          <p:cNvSpPr/>
          <p:nvPr/>
        </p:nvSpPr>
        <p:spPr>
          <a:xfrm>
            <a:off x="6641253" y="3780732"/>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85" name="Google Shape;20585;p88"/>
          <p:cNvGrpSpPr/>
          <p:nvPr/>
        </p:nvGrpSpPr>
        <p:grpSpPr>
          <a:xfrm>
            <a:off x="8053336" y="3779000"/>
            <a:ext cx="239230" cy="356020"/>
            <a:chOff x="-22811700" y="2700350"/>
            <a:chExt cx="200075" cy="297750"/>
          </a:xfrm>
        </p:grpSpPr>
        <p:sp>
          <p:nvSpPr>
            <p:cNvPr id="20586" name="Google Shape;20586;p88"/>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7" name="Google Shape;20587;p88"/>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8" name="Google Shape;20588;p88"/>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89" name="Google Shape;20589;p88"/>
          <p:cNvGrpSpPr/>
          <p:nvPr/>
        </p:nvGrpSpPr>
        <p:grpSpPr>
          <a:xfrm>
            <a:off x="6201787" y="1561490"/>
            <a:ext cx="355063" cy="354136"/>
            <a:chOff x="-27358650" y="1961575"/>
            <a:chExt cx="296950" cy="296175"/>
          </a:xfrm>
        </p:grpSpPr>
        <p:sp>
          <p:nvSpPr>
            <p:cNvPr id="20590" name="Google Shape;20590;p88"/>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1" name="Google Shape;20591;p88"/>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92" name="Google Shape;20592;p88"/>
          <p:cNvSpPr/>
          <p:nvPr/>
        </p:nvSpPr>
        <p:spPr>
          <a:xfrm>
            <a:off x="6243686" y="2009236"/>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3" name="Google Shape;20593;p88"/>
          <p:cNvSpPr/>
          <p:nvPr/>
        </p:nvSpPr>
        <p:spPr>
          <a:xfrm>
            <a:off x="6202255" y="2449997"/>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4" name="Google Shape;20594;p88"/>
          <p:cNvSpPr/>
          <p:nvPr/>
        </p:nvSpPr>
        <p:spPr>
          <a:xfrm>
            <a:off x="4883479" y="2892321"/>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95" name="Google Shape;20595;p88"/>
          <p:cNvGrpSpPr/>
          <p:nvPr/>
        </p:nvGrpSpPr>
        <p:grpSpPr>
          <a:xfrm>
            <a:off x="4865631" y="3349565"/>
            <a:ext cx="356946" cy="332464"/>
            <a:chOff x="-25477800" y="2357750"/>
            <a:chExt cx="298525" cy="278050"/>
          </a:xfrm>
        </p:grpSpPr>
        <p:sp>
          <p:nvSpPr>
            <p:cNvPr id="20596" name="Google Shape;20596;p88"/>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7" name="Google Shape;20597;p88"/>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98" name="Google Shape;20598;p88"/>
          <p:cNvSpPr/>
          <p:nvPr/>
        </p:nvSpPr>
        <p:spPr>
          <a:xfrm>
            <a:off x="4867009" y="3780313"/>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99" name="Google Shape;20599;p88"/>
          <p:cNvGrpSpPr/>
          <p:nvPr/>
        </p:nvGrpSpPr>
        <p:grpSpPr>
          <a:xfrm>
            <a:off x="7100357" y="2891881"/>
            <a:ext cx="354136" cy="353180"/>
            <a:chOff x="-23599325" y="1971025"/>
            <a:chExt cx="296175" cy="295375"/>
          </a:xfrm>
        </p:grpSpPr>
        <p:sp>
          <p:nvSpPr>
            <p:cNvPr id="20600" name="Google Shape;20600;p88"/>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1" name="Google Shape;20601;p88"/>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02" name="Google Shape;20602;p88"/>
          <p:cNvSpPr/>
          <p:nvPr/>
        </p:nvSpPr>
        <p:spPr>
          <a:xfrm>
            <a:off x="7101239" y="3338237"/>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3" name="Google Shape;20603;p88"/>
          <p:cNvSpPr/>
          <p:nvPr/>
        </p:nvSpPr>
        <p:spPr>
          <a:xfrm>
            <a:off x="7098877" y="3791209"/>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4" name="Google Shape;20604;p88"/>
          <p:cNvSpPr/>
          <p:nvPr/>
        </p:nvSpPr>
        <p:spPr>
          <a:xfrm>
            <a:off x="6201949" y="4272972"/>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05" name="Google Shape;20605;p88"/>
          <p:cNvGrpSpPr/>
          <p:nvPr/>
        </p:nvGrpSpPr>
        <p:grpSpPr>
          <a:xfrm>
            <a:off x="6644801" y="1561609"/>
            <a:ext cx="360713" cy="353897"/>
            <a:chOff x="-26993200" y="1961775"/>
            <a:chExt cx="301675" cy="295975"/>
          </a:xfrm>
        </p:grpSpPr>
        <p:sp>
          <p:nvSpPr>
            <p:cNvPr id="20606" name="Google Shape;20606;p88"/>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7" name="Google Shape;20607;p88"/>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8" name="Google Shape;20608;p88"/>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09" name="Google Shape;20609;p88"/>
          <p:cNvGrpSpPr/>
          <p:nvPr/>
        </p:nvGrpSpPr>
        <p:grpSpPr>
          <a:xfrm>
            <a:off x="6669761" y="2009294"/>
            <a:ext cx="310792" cy="353180"/>
            <a:chOff x="-26970350" y="2332550"/>
            <a:chExt cx="259925" cy="295375"/>
          </a:xfrm>
        </p:grpSpPr>
        <p:sp>
          <p:nvSpPr>
            <p:cNvPr id="20610" name="Google Shape;20610;p88"/>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1" name="Google Shape;20611;p88"/>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12" name="Google Shape;20612;p88"/>
          <p:cNvGrpSpPr/>
          <p:nvPr/>
        </p:nvGrpSpPr>
        <p:grpSpPr>
          <a:xfrm>
            <a:off x="6649046" y="2482059"/>
            <a:ext cx="352223" cy="290077"/>
            <a:chOff x="-26986100" y="2735800"/>
            <a:chExt cx="294575" cy="242600"/>
          </a:xfrm>
        </p:grpSpPr>
        <p:sp>
          <p:nvSpPr>
            <p:cNvPr id="20613" name="Google Shape;20613;p88"/>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4" name="Google Shape;20614;p88"/>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15" name="Google Shape;20615;p88"/>
          <p:cNvSpPr/>
          <p:nvPr/>
        </p:nvSpPr>
        <p:spPr>
          <a:xfrm>
            <a:off x="5308694" y="2891857"/>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16" name="Google Shape;20616;p88"/>
          <p:cNvGrpSpPr/>
          <p:nvPr/>
        </p:nvGrpSpPr>
        <p:grpSpPr>
          <a:xfrm>
            <a:off x="5308265" y="3338744"/>
            <a:ext cx="353180" cy="354107"/>
            <a:chOff x="-25104475" y="2340425"/>
            <a:chExt cx="295375" cy="296150"/>
          </a:xfrm>
        </p:grpSpPr>
        <p:sp>
          <p:nvSpPr>
            <p:cNvPr id="20617" name="Google Shape;20617;p88"/>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8" name="Google Shape;20618;p88"/>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9" name="Google Shape;20619;p88"/>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0" name="Google Shape;20620;p88"/>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1" name="Google Shape;20621;p88"/>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2" name="Google Shape;20622;p88"/>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3" name="Google Shape;20623;p88"/>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4" name="Google Shape;20624;p88"/>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5" name="Google Shape;20625;p88"/>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26" name="Google Shape;20626;p88"/>
          <p:cNvSpPr/>
          <p:nvPr/>
        </p:nvSpPr>
        <p:spPr>
          <a:xfrm>
            <a:off x="5306811" y="3825122"/>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27" name="Google Shape;20627;p88"/>
          <p:cNvGrpSpPr/>
          <p:nvPr/>
        </p:nvGrpSpPr>
        <p:grpSpPr>
          <a:xfrm>
            <a:off x="7548093" y="2891403"/>
            <a:ext cx="355063" cy="354136"/>
            <a:chOff x="-23229925" y="1970225"/>
            <a:chExt cx="296950" cy="296175"/>
          </a:xfrm>
        </p:grpSpPr>
        <p:sp>
          <p:nvSpPr>
            <p:cNvPr id="20628" name="Google Shape;20628;p88"/>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9" name="Google Shape;20629;p88"/>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0" name="Google Shape;20630;p88"/>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1" name="Google Shape;20631;p88"/>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32" name="Google Shape;20632;p88"/>
          <p:cNvGrpSpPr/>
          <p:nvPr/>
        </p:nvGrpSpPr>
        <p:grpSpPr>
          <a:xfrm>
            <a:off x="7590466" y="3338266"/>
            <a:ext cx="270318" cy="355063"/>
            <a:chOff x="-23177950" y="2340425"/>
            <a:chExt cx="226075" cy="296950"/>
          </a:xfrm>
        </p:grpSpPr>
        <p:sp>
          <p:nvSpPr>
            <p:cNvPr id="20633" name="Google Shape;20633;p88"/>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4" name="Google Shape;20634;p88"/>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35" name="Google Shape;20635;p88"/>
          <p:cNvGrpSpPr/>
          <p:nvPr/>
        </p:nvGrpSpPr>
        <p:grpSpPr>
          <a:xfrm>
            <a:off x="7548556" y="3779942"/>
            <a:ext cx="354136" cy="354136"/>
            <a:chOff x="-23229150" y="2710600"/>
            <a:chExt cx="296175" cy="296175"/>
          </a:xfrm>
        </p:grpSpPr>
        <p:sp>
          <p:nvSpPr>
            <p:cNvPr id="20636" name="Google Shape;20636;p88"/>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7" name="Google Shape;20637;p88"/>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38" name="Google Shape;20638;p88"/>
          <p:cNvSpPr/>
          <p:nvPr/>
        </p:nvSpPr>
        <p:spPr>
          <a:xfrm>
            <a:off x="6650549" y="4273454"/>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10" name="Shape 310"/>
        <p:cNvGrpSpPr/>
        <p:nvPr/>
      </p:nvGrpSpPr>
      <p:grpSpPr>
        <a:xfrm>
          <a:off x="0" y="0"/>
          <a:ext cx="0" cy="0"/>
          <a:chOff x="0" y="0"/>
          <a:chExt cx="0" cy="0"/>
        </a:xfrm>
      </p:grpSpPr>
      <p:sp>
        <p:nvSpPr>
          <p:cNvPr id="311" name="Google Shape;311;p44"/>
          <p:cNvSpPr txBox="1"/>
          <p:nvPr>
            <p:ph type="ctrTitle"/>
          </p:nvPr>
        </p:nvSpPr>
        <p:spPr>
          <a:xfrm flipH="1">
            <a:off x="3529801" y="3396825"/>
            <a:ext cx="2131800" cy="31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—SOMEONE FAMOUS</a:t>
            </a:r>
            <a:endParaRPr/>
          </a:p>
        </p:txBody>
      </p:sp>
      <p:sp>
        <p:nvSpPr>
          <p:cNvPr id="312" name="Google Shape;312;p44"/>
          <p:cNvSpPr txBox="1"/>
          <p:nvPr>
            <p:ph idx="1" type="subTitle"/>
          </p:nvPr>
        </p:nvSpPr>
        <p:spPr>
          <a:xfrm flipH="1">
            <a:off x="2003925" y="1429575"/>
            <a:ext cx="5136300" cy="126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sp>
        <p:nvSpPr>
          <p:cNvPr id="313" name="Google Shape;313;p44"/>
          <p:cNvSpPr/>
          <p:nvPr/>
        </p:nvSpPr>
        <p:spPr>
          <a:xfrm>
            <a:off x="4243350" y="3010200"/>
            <a:ext cx="657300" cy="74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642" name="Shape 20642"/>
        <p:cNvGrpSpPr/>
        <p:nvPr/>
      </p:nvGrpSpPr>
      <p:grpSpPr>
        <a:xfrm>
          <a:off x="0" y="0"/>
          <a:ext cx="0" cy="0"/>
          <a:chOff x="0" y="0"/>
          <a:chExt cx="0" cy="0"/>
        </a:xfrm>
      </p:grpSpPr>
      <p:sp>
        <p:nvSpPr>
          <p:cNvPr id="20643" name="Google Shape;20643;p89"/>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20644" name="Google Shape;20644;p89"/>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20645" name="Google Shape;20645;p89"/>
          <p:cNvGrpSpPr/>
          <p:nvPr/>
        </p:nvGrpSpPr>
        <p:grpSpPr>
          <a:xfrm>
            <a:off x="854368" y="1541720"/>
            <a:ext cx="366269" cy="366240"/>
            <a:chOff x="-65131525" y="1914325"/>
            <a:chExt cx="316650" cy="316625"/>
          </a:xfrm>
        </p:grpSpPr>
        <p:sp>
          <p:nvSpPr>
            <p:cNvPr id="20646" name="Google Shape;20646;p89"/>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7" name="Google Shape;20647;p89"/>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48" name="Google Shape;20648;p89"/>
          <p:cNvGrpSpPr/>
          <p:nvPr/>
        </p:nvGrpSpPr>
        <p:grpSpPr>
          <a:xfrm>
            <a:off x="854368" y="2022007"/>
            <a:ext cx="366269" cy="366269"/>
            <a:chOff x="-65131525" y="2281350"/>
            <a:chExt cx="316650" cy="316650"/>
          </a:xfrm>
        </p:grpSpPr>
        <p:sp>
          <p:nvSpPr>
            <p:cNvPr id="20649" name="Google Shape;20649;p89"/>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0" name="Google Shape;20650;p89"/>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51" name="Google Shape;20651;p89"/>
          <p:cNvGrpSpPr/>
          <p:nvPr/>
        </p:nvGrpSpPr>
        <p:grpSpPr>
          <a:xfrm>
            <a:off x="857564" y="2487006"/>
            <a:ext cx="359878" cy="367165"/>
            <a:chOff x="-65129950" y="2646800"/>
            <a:chExt cx="311125" cy="317425"/>
          </a:xfrm>
        </p:grpSpPr>
        <p:sp>
          <p:nvSpPr>
            <p:cNvPr id="20652" name="Google Shape;20652;p89"/>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89"/>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54" name="Google Shape;20654;p89"/>
          <p:cNvGrpSpPr/>
          <p:nvPr/>
        </p:nvGrpSpPr>
        <p:grpSpPr>
          <a:xfrm>
            <a:off x="3060897" y="1540332"/>
            <a:ext cx="368987" cy="369016"/>
            <a:chOff x="-63252250" y="1930850"/>
            <a:chExt cx="319000" cy="319025"/>
          </a:xfrm>
        </p:grpSpPr>
        <p:sp>
          <p:nvSpPr>
            <p:cNvPr id="20655" name="Google Shape;20655;p89"/>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6" name="Google Shape;20656;p89"/>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57" name="Google Shape;20657;p89"/>
          <p:cNvSpPr/>
          <p:nvPr/>
        </p:nvSpPr>
        <p:spPr>
          <a:xfrm>
            <a:off x="3052893" y="20211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58" name="Google Shape;20658;p89"/>
          <p:cNvGrpSpPr/>
          <p:nvPr/>
        </p:nvGrpSpPr>
        <p:grpSpPr>
          <a:xfrm>
            <a:off x="3061808" y="2486543"/>
            <a:ext cx="367165" cy="368091"/>
            <a:chOff x="-63250675" y="2664125"/>
            <a:chExt cx="317425" cy="318225"/>
          </a:xfrm>
        </p:grpSpPr>
        <p:sp>
          <p:nvSpPr>
            <p:cNvPr id="20659" name="Google Shape;20659;p89"/>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0" name="Google Shape;20660;p89"/>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61" name="Google Shape;20661;p89"/>
          <p:cNvGrpSpPr/>
          <p:nvPr/>
        </p:nvGrpSpPr>
        <p:grpSpPr>
          <a:xfrm>
            <a:off x="1738471" y="2962950"/>
            <a:ext cx="363522" cy="361266"/>
            <a:chOff x="-61354075" y="1940500"/>
            <a:chExt cx="314275" cy="312325"/>
          </a:xfrm>
        </p:grpSpPr>
        <p:sp>
          <p:nvSpPr>
            <p:cNvPr id="20662" name="Google Shape;20662;p89"/>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3" name="Google Shape;20663;p89"/>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4" name="Google Shape;20664;p89"/>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5" name="Google Shape;20665;p89"/>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66" name="Google Shape;20666;p89"/>
          <p:cNvGrpSpPr/>
          <p:nvPr/>
        </p:nvGrpSpPr>
        <p:grpSpPr>
          <a:xfrm>
            <a:off x="1737098" y="3411502"/>
            <a:ext cx="366269" cy="336195"/>
            <a:chOff x="-61354875" y="2322300"/>
            <a:chExt cx="316650" cy="290650"/>
          </a:xfrm>
        </p:grpSpPr>
        <p:sp>
          <p:nvSpPr>
            <p:cNvPr id="20667" name="Google Shape;20667;p89"/>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8" name="Google Shape;20668;p89"/>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89"/>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70" name="Google Shape;20670;p89"/>
          <p:cNvGrpSpPr/>
          <p:nvPr/>
        </p:nvGrpSpPr>
        <p:grpSpPr>
          <a:xfrm>
            <a:off x="1737098" y="3839066"/>
            <a:ext cx="366269" cy="366269"/>
            <a:chOff x="-61354875" y="2671225"/>
            <a:chExt cx="316650" cy="316650"/>
          </a:xfrm>
        </p:grpSpPr>
        <p:sp>
          <p:nvSpPr>
            <p:cNvPr id="20671" name="Google Shape;20671;p89"/>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2" name="Google Shape;20672;p89"/>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3" name="Google Shape;20673;p89"/>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4" name="Google Shape;20674;p89"/>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5" name="Google Shape;20675;p89"/>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76" name="Google Shape;20676;p89"/>
          <p:cNvGrpSpPr/>
          <p:nvPr/>
        </p:nvGrpSpPr>
        <p:grpSpPr>
          <a:xfrm>
            <a:off x="3952502" y="2958801"/>
            <a:ext cx="368987" cy="369566"/>
            <a:chOff x="-59502375" y="1904375"/>
            <a:chExt cx="319000" cy="319500"/>
          </a:xfrm>
        </p:grpSpPr>
        <p:sp>
          <p:nvSpPr>
            <p:cNvPr id="20677" name="Google Shape;20677;p89"/>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8" name="Google Shape;20678;p89"/>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9" name="Google Shape;20679;p89"/>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80" name="Google Shape;20680;p89"/>
          <p:cNvGrpSpPr/>
          <p:nvPr/>
        </p:nvGrpSpPr>
        <p:grpSpPr>
          <a:xfrm>
            <a:off x="1298621" y="1543007"/>
            <a:ext cx="368987" cy="363666"/>
            <a:chOff x="-64774725" y="1916550"/>
            <a:chExt cx="319000" cy="314400"/>
          </a:xfrm>
        </p:grpSpPr>
        <p:sp>
          <p:nvSpPr>
            <p:cNvPr id="20681" name="Google Shape;20681;p89"/>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2" name="Google Shape;20682;p89"/>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83" name="Google Shape;20683;p89"/>
          <p:cNvGrpSpPr/>
          <p:nvPr/>
        </p:nvGrpSpPr>
        <p:grpSpPr>
          <a:xfrm>
            <a:off x="1299979" y="2020186"/>
            <a:ext cx="366269" cy="369913"/>
            <a:chOff x="-64764500" y="2280550"/>
            <a:chExt cx="316650" cy="319800"/>
          </a:xfrm>
        </p:grpSpPr>
        <p:sp>
          <p:nvSpPr>
            <p:cNvPr id="20684" name="Google Shape;20684;p89"/>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5" name="Google Shape;20685;p89"/>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86" name="Google Shape;20686;p89"/>
          <p:cNvSpPr/>
          <p:nvPr/>
        </p:nvSpPr>
        <p:spPr>
          <a:xfrm>
            <a:off x="1316753" y="24874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87" name="Google Shape;20687;p89"/>
          <p:cNvGrpSpPr/>
          <p:nvPr/>
        </p:nvGrpSpPr>
        <p:grpSpPr>
          <a:xfrm>
            <a:off x="3512023" y="1579963"/>
            <a:ext cx="365344" cy="289753"/>
            <a:chOff x="-62882850" y="1999375"/>
            <a:chExt cx="315850" cy="250500"/>
          </a:xfrm>
        </p:grpSpPr>
        <p:sp>
          <p:nvSpPr>
            <p:cNvPr id="20688" name="Google Shape;20688;p89"/>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9" name="Google Shape;20689;p89"/>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90" name="Google Shape;20690;p89"/>
          <p:cNvGrpSpPr/>
          <p:nvPr/>
        </p:nvGrpSpPr>
        <p:grpSpPr>
          <a:xfrm>
            <a:off x="3503362" y="2021545"/>
            <a:ext cx="382665" cy="367194"/>
            <a:chOff x="-62890750" y="2296300"/>
            <a:chExt cx="330825" cy="317450"/>
          </a:xfrm>
        </p:grpSpPr>
        <p:sp>
          <p:nvSpPr>
            <p:cNvPr id="20691" name="Google Shape;20691;p89"/>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2" name="Google Shape;20692;p89"/>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3" name="Google Shape;20693;p89"/>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94" name="Google Shape;20694;p89"/>
          <p:cNvGrpSpPr/>
          <p:nvPr/>
        </p:nvGrpSpPr>
        <p:grpSpPr>
          <a:xfrm>
            <a:off x="3512023" y="2487006"/>
            <a:ext cx="365344" cy="367165"/>
            <a:chOff x="-62882850" y="2664925"/>
            <a:chExt cx="315850" cy="317425"/>
          </a:xfrm>
        </p:grpSpPr>
        <p:sp>
          <p:nvSpPr>
            <p:cNvPr id="20695" name="Google Shape;20695;p89"/>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6" name="Google Shape;20696;p89"/>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97" name="Google Shape;20697;p89"/>
          <p:cNvSpPr/>
          <p:nvPr/>
        </p:nvSpPr>
        <p:spPr>
          <a:xfrm>
            <a:off x="2175712" y="29613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98" name="Google Shape;20698;p89"/>
          <p:cNvGrpSpPr/>
          <p:nvPr/>
        </p:nvGrpSpPr>
        <p:grpSpPr>
          <a:xfrm>
            <a:off x="2183172" y="3399646"/>
            <a:ext cx="366269" cy="359907"/>
            <a:chOff x="-60988625" y="2310475"/>
            <a:chExt cx="316650" cy="311150"/>
          </a:xfrm>
        </p:grpSpPr>
        <p:sp>
          <p:nvSpPr>
            <p:cNvPr id="20699" name="Google Shape;20699;p89"/>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0" name="Google Shape;20700;p89"/>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1" name="Google Shape;20701;p89"/>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2" name="Google Shape;20702;p89"/>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3" name="Google Shape;20703;p89"/>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4" name="Google Shape;20704;p89"/>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05" name="Google Shape;20705;p89"/>
          <p:cNvGrpSpPr/>
          <p:nvPr/>
        </p:nvGrpSpPr>
        <p:grpSpPr>
          <a:xfrm>
            <a:off x="2183634" y="3837809"/>
            <a:ext cx="365344" cy="368785"/>
            <a:chOff x="-60987050" y="2671400"/>
            <a:chExt cx="315850" cy="318825"/>
          </a:xfrm>
        </p:grpSpPr>
        <p:sp>
          <p:nvSpPr>
            <p:cNvPr id="20706" name="Google Shape;20706;p89"/>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7" name="Google Shape;20707;p89"/>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08" name="Google Shape;20708;p89"/>
          <p:cNvGrpSpPr/>
          <p:nvPr/>
        </p:nvGrpSpPr>
        <p:grpSpPr>
          <a:xfrm>
            <a:off x="3952500" y="3400571"/>
            <a:ext cx="368987" cy="358056"/>
            <a:chOff x="-59481900" y="2290800"/>
            <a:chExt cx="319000" cy="309550"/>
          </a:xfrm>
        </p:grpSpPr>
        <p:sp>
          <p:nvSpPr>
            <p:cNvPr id="20709" name="Google Shape;20709;p89"/>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0" name="Google Shape;20710;p89"/>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1" name="Google Shape;20711;p89"/>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2" name="Google Shape;20712;p89"/>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3" name="Google Shape;20713;p89"/>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4" name="Google Shape;20714;p89"/>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15" name="Google Shape;20715;p89"/>
          <p:cNvGrpSpPr/>
          <p:nvPr/>
        </p:nvGrpSpPr>
        <p:grpSpPr>
          <a:xfrm>
            <a:off x="1741805" y="1541344"/>
            <a:ext cx="368987" cy="366992"/>
            <a:chOff x="-64401400" y="1914475"/>
            <a:chExt cx="319000" cy="317275"/>
          </a:xfrm>
        </p:grpSpPr>
        <p:sp>
          <p:nvSpPr>
            <p:cNvPr id="20716" name="Google Shape;20716;p89"/>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7" name="Google Shape;20717;p89"/>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8" name="Google Shape;20718;p89"/>
            <p:cNvSpPr/>
            <p:nvPr/>
          </p:nvSpPr>
          <p:spPr>
            <a:xfrm>
              <a:off x="-64212375" y="2210450"/>
              <a:ext cx="5525" cy="25"/>
            </a:xfrm>
            <a:custGeom>
              <a:rect b="b" l="l" r="r" t="t"/>
              <a:pathLst>
                <a:path extrusionOk="0" h="1" w="221">
                  <a:moveTo>
                    <a:pt x="1" y="1"/>
                  </a:moveTo>
                  <a:lnTo>
                    <a:pt x="221" y="1"/>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19" name="Google Shape;20719;p89"/>
          <p:cNvGrpSpPr/>
          <p:nvPr/>
        </p:nvGrpSpPr>
        <p:grpSpPr>
          <a:xfrm>
            <a:off x="1806493" y="2022383"/>
            <a:ext cx="239610" cy="365517"/>
            <a:chOff x="-64343900" y="2282125"/>
            <a:chExt cx="207150" cy="316000"/>
          </a:xfrm>
        </p:grpSpPr>
        <p:sp>
          <p:nvSpPr>
            <p:cNvPr id="20720" name="Google Shape;20720;p89"/>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1" name="Google Shape;20721;p89"/>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22" name="Google Shape;20722;p89"/>
          <p:cNvSpPr/>
          <p:nvPr/>
        </p:nvSpPr>
        <p:spPr>
          <a:xfrm>
            <a:off x="1736288" y="24856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23" name="Google Shape;20723;p89"/>
          <p:cNvGrpSpPr/>
          <p:nvPr/>
        </p:nvGrpSpPr>
        <p:grpSpPr>
          <a:xfrm>
            <a:off x="3986941" y="1541604"/>
            <a:ext cx="318873" cy="366471"/>
            <a:chOff x="-62496925" y="1931475"/>
            <a:chExt cx="275675" cy="316825"/>
          </a:xfrm>
        </p:grpSpPr>
        <p:sp>
          <p:nvSpPr>
            <p:cNvPr id="20724" name="Google Shape;20724;p89"/>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5" name="Google Shape;20725;p89"/>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26" name="Google Shape;20726;p89"/>
          <p:cNvGrpSpPr/>
          <p:nvPr/>
        </p:nvGrpSpPr>
        <p:grpSpPr>
          <a:xfrm>
            <a:off x="3963691" y="2021429"/>
            <a:ext cx="365373" cy="367426"/>
            <a:chOff x="-62516625" y="2297875"/>
            <a:chExt cx="315875" cy="317650"/>
          </a:xfrm>
        </p:grpSpPr>
        <p:sp>
          <p:nvSpPr>
            <p:cNvPr id="20727" name="Google Shape;20727;p89"/>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8" name="Google Shape;20728;p89"/>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29" name="Google Shape;20729;p89"/>
          <p:cNvGrpSpPr/>
          <p:nvPr/>
        </p:nvGrpSpPr>
        <p:grpSpPr>
          <a:xfrm>
            <a:off x="3962332" y="2503388"/>
            <a:ext cx="368091" cy="334402"/>
            <a:chOff x="-62518200" y="2692475"/>
            <a:chExt cx="318225" cy="289100"/>
          </a:xfrm>
        </p:grpSpPr>
        <p:sp>
          <p:nvSpPr>
            <p:cNvPr id="20730" name="Google Shape;20730;p89"/>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1" name="Google Shape;20731;p89"/>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32" name="Google Shape;20732;p89"/>
          <p:cNvGrpSpPr/>
          <p:nvPr/>
        </p:nvGrpSpPr>
        <p:grpSpPr>
          <a:xfrm>
            <a:off x="2648986" y="2960912"/>
            <a:ext cx="309793" cy="365344"/>
            <a:chOff x="-60597975" y="1939525"/>
            <a:chExt cx="267825" cy="315850"/>
          </a:xfrm>
        </p:grpSpPr>
        <p:sp>
          <p:nvSpPr>
            <p:cNvPr id="20733" name="Google Shape;20733;p89"/>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4" name="Google Shape;20734;p89"/>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35" name="Google Shape;20735;p89"/>
          <p:cNvGrpSpPr/>
          <p:nvPr/>
        </p:nvGrpSpPr>
        <p:grpSpPr>
          <a:xfrm>
            <a:off x="2619389" y="3395337"/>
            <a:ext cx="368987" cy="368525"/>
            <a:chOff x="-60620800" y="2304600"/>
            <a:chExt cx="319000" cy="318600"/>
          </a:xfrm>
        </p:grpSpPr>
        <p:sp>
          <p:nvSpPr>
            <p:cNvPr id="20736" name="Google Shape;20736;p89"/>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7" name="Google Shape;20737;p89"/>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8" name="Google Shape;20738;p89"/>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39" name="Google Shape;20739;p89"/>
          <p:cNvGrpSpPr/>
          <p:nvPr/>
        </p:nvGrpSpPr>
        <p:grpSpPr>
          <a:xfrm>
            <a:off x="2620748" y="3890988"/>
            <a:ext cx="366269" cy="262426"/>
            <a:chOff x="-60621600" y="2716100"/>
            <a:chExt cx="316650" cy="226875"/>
          </a:xfrm>
        </p:grpSpPr>
        <p:sp>
          <p:nvSpPr>
            <p:cNvPr id="20740" name="Google Shape;20740;p89"/>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1" name="Google Shape;20741;p89"/>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42" name="Google Shape;20742;p89"/>
          <p:cNvGrpSpPr/>
          <p:nvPr/>
        </p:nvGrpSpPr>
        <p:grpSpPr>
          <a:xfrm>
            <a:off x="3957965" y="3839081"/>
            <a:ext cx="358056" cy="366240"/>
            <a:chOff x="-59475600" y="2658625"/>
            <a:chExt cx="309550" cy="316625"/>
          </a:xfrm>
        </p:grpSpPr>
        <p:sp>
          <p:nvSpPr>
            <p:cNvPr id="20743" name="Google Shape;20743;p89"/>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4" name="Google Shape;20744;p89"/>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5" name="Google Shape;20745;p89"/>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6" name="Google Shape;20746;p89"/>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7" name="Google Shape;20747;p89"/>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8" name="Google Shape;20748;p89"/>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9" name="Google Shape;20749;p89"/>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50" name="Google Shape;20750;p89"/>
          <p:cNvSpPr/>
          <p:nvPr/>
        </p:nvSpPr>
        <p:spPr>
          <a:xfrm>
            <a:off x="2175657" y="15421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1" name="Google Shape;20751;p89"/>
          <p:cNvSpPr/>
          <p:nvPr/>
        </p:nvSpPr>
        <p:spPr>
          <a:xfrm>
            <a:off x="2203001" y="20206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52" name="Google Shape;20752;p89"/>
          <p:cNvGrpSpPr/>
          <p:nvPr/>
        </p:nvGrpSpPr>
        <p:grpSpPr>
          <a:xfrm>
            <a:off x="2233086" y="2487006"/>
            <a:ext cx="263294" cy="367165"/>
            <a:chOff x="-63987100" y="2646800"/>
            <a:chExt cx="227625" cy="317425"/>
          </a:xfrm>
        </p:grpSpPr>
        <p:sp>
          <p:nvSpPr>
            <p:cNvPr id="20753" name="Google Shape;20753;p89"/>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4" name="Google Shape;20754;p89"/>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55" name="Google Shape;20755;p89"/>
          <p:cNvGrpSpPr/>
          <p:nvPr/>
        </p:nvGrpSpPr>
        <p:grpSpPr>
          <a:xfrm>
            <a:off x="852428" y="2958627"/>
            <a:ext cx="358056" cy="369913"/>
            <a:chOff x="-62148000" y="1930075"/>
            <a:chExt cx="309550" cy="319800"/>
          </a:xfrm>
        </p:grpSpPr>
        <p:sp>
          <p:nvSpPr>
            <p:cNvPr id="20756" name="Google Shape;20756;p89"/>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7" name="Google Shape;20757;p89"/>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58" name="Google Shape;20758;p89"/>
          <p:cNvGrpSpPr/>
          <p:nvPr/>
        </p:nvGrpSpPr>
        <p:grpSpPr>
          <a:xfrm>
            <a:off x="849695" y="3396913"/>
            <a:ext cx="363522" cy="365373"/>
            <a:chOff x="-62150375" y="2297875"/>
            <a:chExt cx="314275" cy="315875"/>
          </a:xfrm>
        </p:grpSpPr>
        <p:sp>
          <p:nvSpPr>
            <p:cNvPr id="20759" name="Google Shape;20759;p89"/>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0" name="Google Shape;20760;p89"/>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1" name="Google Shape;20761;p89"/>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2" name="Google Shape;20762;p89"/>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3" name="Google Shape;20763;p89"/>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64" name="Google Shape;20764;p89"/>
          <p:cNvGrpSpPr/>
          <p:nvPr/>
        </p:nvGrpSpPr>
        <p:grpSpPr>
          <a:xfrm>
            <a:off x="848322" y="3838156"/>
            <a:ext cx="366269" cy="368091"/>
            <a:chOff x="-62150375" y="2664925"/>
            <a:chExt cx="316650" cy="318225"/>
          </a:xfrm>
        </p:grpSpPr>
        <p:sp>
          <p:nvSpPr>
            <p:cNvPr id="20765" name="Google Shape;20765;p89"/>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6" name="Google Shape;20766;p89"/>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7" name="Google Shape;20767;p89"/>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8" name="Google Shape;20768;p89"/>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69" name="Google Shape;20769;p89"/>
          <p:cNvGrpSpPr/>
          <p:nvPr/>
        </p:nvGrpSpPr>
        <p:grpSpPr>
          <a:xfrm>
            <a:off x="3065911" y="2959133"/>
            <a:ext cx="367165" cy="368901"/>
            <a:chOff x="-60254550" y="1938025"/>
            <a:chExt cx="317425" cy="318925"/>
          </a:xfrm>
        </p:grpSpPr>
        <p:sp>
          <p:nvSpPr>
            <p:cNvPr id="20770" name="Google Shape;20770;p89"/>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1" name="Google Shape;20771;p89"/>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2" name="Google Shape;20772;p89"/>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3" name="Google Shape;20773;p89"/>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74" name="Google Shape;20774;p89"/>
          <p:cNvGrpSpPr/>
          <p:nvPr/>
        </p:nvGrpSpPr>
        <p:grpSpPr>
          <a:xfrm>
            <a:off x="3040249" y="3396389"/>
            <a:ext cx="366648" cy="366420"/>
            <a:chOff x="6479471" y="2079003"/>
            <a:chExt cx="348923" cy="348706"/>
          </a:xfrm>
        </p:grpSpPr>
        <p:sp>
          <p:nvSpPr>
            <p:cNvPr id="20775" name="Google Shape;20775;p89"/>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76" name="Google Shape;20776;p89"/>
            <p:cNvGrpSpPr/>
            <p:nvPr/>
          </p:nvGrpSpPr>
          <p:grpSpPr>
            <a:xfrm>
              <a:off x="6520582" y="2079003"/>
              <a:ext cx="307811" cy="348706"/>
              <a:chOff x="-60218325" y="2304850"/>
              <a:chExt cx="279625" cy="316775"/>
            </a:xfrm>
          </p:grpSpPr>
          <p:sp>
            <p:nvSpPr>
              <p:cNvPr id="20777" name="Google Shape;20777;p89"/>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8" name="Google Shape;20778;p89"/>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9" name="Google Shape;20779;p89"/>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0" name="Google Shape;20780;p89"/>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1" name="Google Shape;20781;p89"/>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2" name="Google Shape;20782;p89"/>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3" name="Google Shape;20783;p89"/>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784" name="Google Shape;20784;p89"/>
          <p:cNvGrpSpPr/>
          <p:nvPr/>
        </p:nvGrpSpPr>
        <p:grpSpPr>
          <a:xfrm>
            <a:off x="3094149" y="3837707"/>
            <a:ext cx="310690" cy="368987"/>
            <a:chOff x="-60232500" y="2671225"/>
            <a:chExt cx="268600" cy="319000"/>
          </a:xfrm>
        </p:grpSpPr>
        <p:sp>
          <p:nvSpPr>
            <p:cNvPr id="20785" name="Google Shape;20785;p89"/>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6" name="Google Shape;20786;p89"/>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87" name="Google Shape;20787;p89"/>
          <p:cNvGrpSpPr/>
          <p:nvPr/>
        </p:nvGrpSpPr>
        <p:grpSpPr>
          <a:xfrm>
            <a:off x="2179643" y="4286341"/>
            <a:ext cx="365373" cy="368987"/>
            <a:chOff x="-59100700" y="1911950"/>
            <a:chExt cx="315875" cy="319000"/>
          </a:xfrm>
        </p:grpSpPr>
        <p:sp>
          <p:nvSpPr>
            <p:cNvPr id="20788" name="Google Shape;20788;p89"/>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9" name="Google Shape;20789;p89"/>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0" name="Google Shape;20790;p89"/>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1" name="Google Shape;20791;p89"/>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2" name="Google Shape;20792;p89"/>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3" name="Google Shape;20793;p89"/>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4" name="Google Shape;20794;p89"/>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5" name="Google Shape;20795;p89"/>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6" name="Google Shape;20796;p89"/>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7" name="Google Shape;20797;p89"/>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98" name="Google Shape;20798;p89"/>
          <p:cNvGrpSpPr/>
          <p:nvPr/>
        </p:nvGrpSpPr>
        <p:grpSpPr>
          <a:xfrm>
            <a:off x="2621810" y="1541821"/>
            <a:ext cx="379918" cy="366038"/>
            <a:chOff x="-63665750" y="1914325"/>
            <a:chExt cx="328450" cy="316450"/>
          </a:xfrm>
        </p:grpSpPr>
        <p:sp>
          <p:nvSpPr>
            <p:cNvPr id="20799" name="Google Shape;20799;p89"/>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0" name="Google Shape;20800;p89"/>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01" name="Google Shape;20801;p89"/>
          <p:cNvGrpSpPr/>
          <p:nvPr/>
        </p:nvGrpSpPr>
        <p:grpSpPr>
          <a:xfrm>
            <a:off x="2626814" y="2020865"/>
            <a:ext cx="369913" cy="368554"/>
            <a:chOff x="-63666550" y="2278975"/>
            <a:chExt cx="319800" cy="318625"/>
          </a:xfrm>
        </p:grpSpPr>
        <p:sp>
          <p:nvSpPr>
            <p:cNvPr id="20802" name="Google Shape;20802;p89"/>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3" name="Google Shape;20803;p89"/>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04" name="Google Shape;20804;p89"/>
          <p:cNvGrpSpPr/>
          <p:nvPr/>
        </p:nvGrpSpPr>
        <p:grpSpPr>
          <a:xfrm>
            <a:off x="2624081" y="2486890"/>
            <a:ext cx="375378" cy="367397"/>
            <a:chOff x="-63669700" y="2646600"/>
            <a:chExt cx="324525" cy="317625"/>
          </a:xfrm>
        </p:grpSpPr>
        <p:sp>
          <p:nvSpPr>
            <p:cNvPr id="20805" name="Google Shape;20805;p89"/>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6" name="Google Shape;20806;p89"/>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07" name="Google Shape;20807;p89"/>
          <p:cNvGrpSpPr/>
          <p:nvPr/>
        </p:nvGrpSpPr>
        <p:grpSpPr>
          <a:xfrm>
            <a:off x="1286361" y="2960218"/>
            <a:ext cx="366269" cy="366732"/>
            <a:chOff x="-61784125" y="1931250"/>
            <a:chExt cx="316650" cy="317050"/>
          </a:xfrm>
        </p:grpSpPr>
        <p:sp>
          <p:nvSpPr>
            <p:cNvPr id="20808" name="Google Shape;20808;p89"/>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9" name="Google Shape;20809;p89"/>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0" name="Google Shape;20810;p89"/>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1" name="Google Shape;20811;p89"/>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12" name="Google Shape;20812;p89"/>
          <p:cNvGrpSpPr/>
          <p:nvPr/>
        </p:nvGrpSpPr>
        <p:grpSpPr>
          <a:xfrm>
            <a:off x="1286360" y="3396465"/>
            <a:ext cx="366269" cy="366269"/>
            <a:chOff x="-61783350" y="2297100"/>
            <a:chExt cx="316650" cy="316650"/>
          </a:xfrm>
        </p:grpSpPr>
        <p:sp>
          <p:nvSpPr>
            <p:cNvPr id="20813" name="Google Shape;20813;p89"/>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4" name="Google Shape;20814;p89"/>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15" name="Google Shape;20815;p89"/>
          <p:cNvGrpSpPr/>
          <p:nvPr/>
        </p:nvGrpSpPr>
        <p:grpSpPr>
          <a:xfrm>
            <a:off x="1286360" y="3837548"/>
            <a:ext cx="366269" cy="369305"/>
            <a:chOff x="-61782550" y="2664925"/>
            <a:chExt cx="316650" cy="319275"/>
          </a:xfrm>
        </p:grpSpPr>
        <p:sp>
          <p:nvSpPr>
            <p:cNvPr id="20816" name="Google Shape;20816;p89"/>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7" name="Google Shape;20817;p89"/>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8" name="Google Shape;20818;p89"/>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19" name="Google Shape;20819;p89"/>
          <p:cNvGrpSpPr/>
          <p:nvPr/>
        </p:nvGrpSpPr>
        <p:grpSpPr>
          <a:xfrm>
            <a:off x="3508137" y="2968936"/>
            <a:ext cx="367165" cy="349294"/>
            <a:chOff x="-59889100" y="1945025"/>
            <a:chExt cx="317425" cy="301975"/>
          </a:xfrm>
        </p:grpSpPr>
        <p:sp>
          <p:nvSpPr>
            <p:cNvPr id="20820" name="Google Shape;20820;p89"/>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1" name="Google Shape;20821;p89"/>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2" name="Google Shape;20822;p89"/>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3" name="Google Shape;20823;p89"/>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24" name="Google Shape;20824;p89"/>
          <p:cNvSpPr/>
          <p:nvPr/>
        </p:nvSpPr>
        <p:spPr>
          <a:xfrm>
            <a:off x="3501697" y="34360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25" name="Google Shape;20825;p89"/>
          <p:cNvGrpSpPr/>
          <p:nvPr/>
        </p:nvGrpSpPr>
        <p:grpSpPr>
          <a:xfrm>
            <a:off x="3507226" y="3839471"/>
            <a:ext cx="368987" cy="365459"/>
            <a:chOff x="-59889100" y="2671925"/>
            <a:chExt cx="319000" cy="315950"/>
          </a:xfrm>
        </p:grpSpPr>
        <p:sp>
          <p:nvSpPr>
            <p:cNvPr id="20826" name="Google Shape;20826;p89"/>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7" name="Google Shape;20827;p89"/>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8" name="Google Shape;20828;p89"/>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9" name="Google Shape;20829;p89"/>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30" name="Google Shape;20830;p89"/>
          <p:cNvGrpSpPr/>
          <p:nvPr/>
        </p:nvGrpSpPr>
        <p:grpSpPr>
          <a:xfrm>
            <a:off x="2620204" y="4281976"/>
            <a:ext cx="367165" cy="366269"/>
            <a:chOff x="-59092025" y="2296300"/>
            <a:chExt cx="317425" cy="316650"/>
          </a:xfrm>
        </p:grpSpPr>
        <p:sp>
          <p:nvSpPr>
            <p:cNvPr id="20831" name="Google Shape;20831;p89"/>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2" name="Google Shape;20832;p89"/>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33" name="Google Shape;20833;p89"/>
          <p:cNvGrpSpPr/>
          <p:nvPr/>
        </p:nvGrpSpPr>
        <p:grpSpPr>
          <a:xfrm>
            <a:off x="4865611" y="1532895"/>
            <a:ext cx="353174" cy="347599"/>
            <a:chOff x="683125" y="1955275"/>
            <a:chExt cx="299325" cy="294600"/>
          </a:xfrm>
        </p:grpSpPr>
        <p:sp>
          <p:nvSpPr>
            <p:cNvPr id="20834" name="Google Shape;20834;p89"/>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5" name="Google Shape;20835;p89"/>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6" name="Google Shape;20836;p89"/>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7" name="Google Shape;20837;p89"/>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38" name="Google Shape;20838;p89"/>
          <p:cNvGrpSpPr/>
          <p:nvPr/>
        </p:nvGrpSpPr>
        <p:grpSpPr>
          <a:xfrm>
            <a:off x="4866541" y="1983453"/>
            <a:ext cx="351315" cy="349486"/>
            <a:chOff x="685475" y="2318350"/>
            <a:chExt cx="297750" cy="296200"/>
          </a:xfrm>
        </p:grpSpPr>
        <p:sp>
          <p:nvSpPr>
            <p:cNvPr id="20839" name="Google Shape;20839;p89"/>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0" name="Google Shape;20840;p89"/>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1" name="Google Shape;20841;p89"/>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42" name="Google Shape;20842;p89"/>
          <p:cNvSpPr/>
          <p:nvPr/>
        </p:nvSpPr>
        <p:spPr>
          <a:xfrm>
            <a:off x="4867924" y="24252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43" name="Google Shape;20843;p89"/>
          <p:cNvGrpSpPr/>
          <p:nvPr/>
        </p:nvGrpSpPr>
        <p:grpSpPr>
          <a:xfrm>
            <a:off x="7094699" y="1532659"/>
            <a:ext cx="309517" cy="348071"/>
            <a:chOff x="2523000" y="1954875"/>
            <a:chExt cx="262325" cy="295000"/>
          </a:xfrm>
        </p:grpSpPr>
        <p:sp>
          <p:nvSpPr>
            <p:cNvPr id="20844" name="Google Shape;20844;p89"/>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5" name="Google Shape;20845;p89"/>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46" name="Google Shape;20846;p89"/>
          <p:cNvGrpSpPr/>
          <p:nvPr/>
        </p:nvGrpSpPr>
        <p:grpSpPr>
          <a:xfrm>
            <a:off x="7073800" y="1983925"/>
            <a:ext cx="351315" cy="348542"/>
            <a:chOff x="2508825" y="2318350"/>
            <a:chExt cx="297750" cy="295400"/>
          </a:xfrm>
        </p:grpSpPr>
        <p:sp>
          <p:nvSpPr>
            <p:cNvPr id="20847" name="Google Shape;20847;p89"/>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8" name="Google Shape;20848;p89"/>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49" name="Google Shape;20849;p89"/>
          <p:cNvSpPr/>
          <p:nvPr/>
        </p:nvSpPr>
        <p:spPr>
          <a:xfrm>
            <a:off x="7074663" y="24252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50" name="Google Shape;20850;p89"/>
          <p:cNvGrpSpPr/>
          <p:nvPr/>
        </p:nvGrpSpPr>
        <p:grpSpPr>
          <a:xfrm>
            <a:off x="5747373" y="2897978"/>
            <a:ext cx="347599" cy="348513"/>
            <a:chOff x="4321150" y="1946600"/>
            <a:chExt cx="294600" cy="295375"/>
          </a:xfrm>
        </p:grpSpPr>
        <p:sp>
          <p:nvSpPr>
            <p:cNvPr id="20851" name="Google Shape;20851;p89"/>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2" name="Google Shape;20852;p89"/>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3" name="Google Shape;20853;p89"/>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54" name="Google Shape;20854;p89"/>
          <p:cNvSpPr/>
          <p:nvPr/>
        </p:nvSpPr>
        <p:spPr>
          <a:xfrm>
            <a:off x="5744000" y="33980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5" name="Google Shape;20855;p89"/>
          <p:cNvSpPr/>
          <p:nvPr/>
        </p:nvSpPr>
        <p:spPr>
          <a:xfrm>
            <a:off x="5744472" y="38362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6" name="Google Shape;20856;p89"/>
          <p:cNvSpPr/>
          <p:nvPr/>
        </p:nvSpPr>
        <p:spPr>
          <a:xfrm>
            <a:off x="8020096" y="28988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7" name="Google Shape;20857;p89"/>
          <p:cNvSpPr/>
          <p:nvPr/>
        </p:nvSpPr>
        <p:spPr>
          <a:xfrm>
            <a:off x="5310365" y="15319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58" name="Google Shape;20858;p89"/>
          <p:cNvGrpSpPr/>
          <p:nvPr/>
        </p:nvGrpSpPr>
        <p:grpSpPr>
          <a:xfrm>
            <a:off x="5309921" y="1983925"/>
            <a:ext cx="352230" cy="348542"/>
            <a:chOff x="1049375" y="2318350"/>
            <a:chExt cx="298525" cy="295400"/>
          </a:xfrm>
        </p:grpSpPr>
        <p:sp>
          <p:nvSpPr>
            <p:cNvPr id="20859" name="Google Shape;20859;p89"/>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0" name="Google Shape;20860;p89"/>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1" name="Google Shape;20861;p89"/>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2" name="Google Shape;20862;p89"/>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63" name="Google Shape;20863;p89"/>
          <p:cNvGrpSpPr/>
          <p:nvPr/>
        </p:nvGrpSpPr>
        <p:grpSpPr>
          <a:xfrm>
            <a:off x="5310393" y="2424376"/>
            <a:ext cx="351286" cy="351286"/>
            <a:chOff x="1049375" y="2680675"/>
            <a:chExt cx="297725" cy="297725"/>
          </a:xfrm>
        </p:grpSpPr>
        <p:sp>
          <p:nvSpPr>
            <p:cNvPr id="20864" name="Google Shape;20864;p89"/>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5" name="Google Shape;20865;p89"/>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66" name="Google Shape;20866;p89"/>
          <p:cNvGrpSpPr/>
          <p:nvPr/>
        </p:nvGrpSpPr>
        <p:grpSpPr>
          <a:xfrm>
            <a:off x="7523845" y="1532423"/>
            <a:ext cx="348513" cy="348542"/>
            <a:chOff x="2872725" y="1954475"/>
            <a:chExt cx="295375" cy="295400"/>
          </a:xfrm>
        </p:grpSpPr>
        <p:sp>
          <p:nvSpPr>
            <p:cNvPr id="20867" name="Google Shape;20867;p89"/>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8" name="Google Shape;20868;p89"/>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9" name="Google Shape;20869;p89"/>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70" name="Google Shape;20870;p89"/>
          <p:cNvGrpSpPr/>
          <p:nvPr/>
        </p:nvGrpSpPr>
        <p:grpSpPr>
          <a:xfrm>
            <a:off x="7545216" y="1982996"/>
            <a:ext cx="305771" cy="350401"/>
            <a:chOff x="2890050" y="2318350"/>
            <a:chExt cx="259150" cy="296975"/>
          </a:xfrm>
        </p:grpSpPr>
        <p:sp>
          <p:nvSpPr>
            <p:cNvPr id="20871" name="Google Shape;20871;p89"/>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2" name="Google Shape;20872;p89"/>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73" name="Google Shape;20873;p89"/>
          <p:cNvSpPr/>
          <p:nvPr/>
        </p:nvSpPr>
        <p:spPr>
          <a:xfrm>
            <a:off x="7585093" y="24247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74" name="Google Shape;20874;p89"/>
          <p:cNvGrpSpPr/>
          <p:nvPr/>
        </p:nvGrpSpPr>
        <p:grpSpPr>
          <a:xfrm>
            <a:off x="6187732" y="2898450"/>
            <a:ext cx="347569" cy="347569"/>
            <a:chOff x="4685050" y="1945825"/>
            <a:chExt cx="294575" cy="294575"/>
          </a:xfrm>
        </p:grpSpPr>
        <p:sp>
          <p:nvSpPr>
            <p:cNvPr id="20875" name="Google Shape;20875;p89"/>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6" name="Google Shape;20876;p89"/>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7" name="Google Shape;20877;p89"/>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8" name="Google Shape;20878;p89"/>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9" name="Google Shape;20879;p89"/>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80" name="Google Shape;20880;p89"/>
          <p:cNvSpPr/>
          <p:nvPr/>
        </p:nvSpPr>
        <p:spPr>
          <a:xfrm>
            <a:off x="6187137" y="33873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1" name="Google Shape;20881;p89"/>
          <p:cNvSpPr/>
          <p:nvPr/>
        </p:nvSpPr>
        <p:spPr>
          <a:xfrm>
            <a:off x="6208050" y="38352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82" name="Google Shape;20882;p89"/>
          <p:cNvGrpSpPr/>
          <p:nvPr/>
        </p:nvGrpSpPr>
        <p:grpSpPr>
          <a:xfrm>
            <a:off x="7958004" y="3387425"/>
            <a:ext cx="348513" cy="347599"/>
            <a:chOff x="6131900" y="2301825"/>
            <a:chExt cx="295375" cy="294600"/>
          </a:xfrm>
        </p:grpSpPr>
        <p:sp>
          <p:nvSpPr>
            <p:cNvPr id="20883" name="Google Shape;20883;p89"/>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4" name="Google Shape;20884;p89"/>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5" name="Google Shape;20885;p89"/>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6" name="Google Shape;20886;p89"/>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87" name="Google Shape;20887;p89"/>
          <p:cNvGrpSpPr/>
          <p:nvPr/>
        </p:nvGrpSpPr>
        <p:grpSpPr>
          <a:xfrm>
            <a:off x="5753997" y="1531966"/>
            <a:ext cx="351315" cy="349457"/>
            <a:chOff x="1412450" y="1954475"/>
            <a:chExt cx="297750" cy="296175"/>
          </a:xfrm>
        </p:grpSpPr>
        <p:sp>
          <p:nvSpPr>
            <p:cNvPr id="20888" name="Google Shape;20888;p89"/>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9" name="Google Shape;20889;p89"/>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90" name="Google Shape;20890;p89"/>
          <p:cNvSpPr/>
          <p:nvPr/>
        </p:nvSpPr>
        <p:spPr>
          <a:xfrm>
            <a:off x="5755346" y="19852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91" name="Google Shape;20891;p89"/>
          <p:cNvGrpSpPr/>
          <p:nvPr/>
        </p:nvGrpSpPr>
        <p:grpSpPr>
          <a:xfrm>
            <a:off x="5753997" y="2424494"/>
            <a:ext cx="351315" cy="351050"/>
            <a:chOff x="1413250" y="2680675"/>
            <a:chExt cx="297750" cy="297525"/>
          </a:xfrm>
        </p:grpSpPr>
        <p:sp>
          <p:nvSpPr>
            <p:cNvPr id="20892" name="Google Shape;20892;p89"/>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3" name="Google Shape;20893;p89"/>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4" name="Google Shape;20894;p89"/>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5" name="Google Shape;20895;p89"/>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96" name="Google Shape;20896;p89"/>
          <p:cNvSpPr/>
          <p:nvPr/>
        </p:nvSpPr>
        <p:spPr>
          <a:xfrm>
            <a:off x="8012357" y="15319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7" name="Google Shape;20897;p89"/>
          <p:cNvSpPr/>
          <p:nvPr/>
        </p:nvSpPr>
        <p:spPr>
          <a:xfrm>
            <a:off x="7964498" y="19841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8" name="Google Shape;20898;p89"/>
          <p:cNvSpPr/>
          <p:nvPr/>
        </p:nvSpPr>
        <p:spPr>
          <a:xfrm>
            <a:off x="7971931" y="24252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99" name="Google Shape;20899;p89"/>
          <p:cNvGrpSpPr/>
          <p:nvPr/>
        </p:nvGrpSpPr>
        <p:grpSpPr>
          <a:xfrm>
            <a:off x="6630407" y="2898111"/>
            <a:ext cx="350371" cy="348247"/>
            <a:chOff x="5045775" y="1946400"/>
            <a:chExt cx="296950" cy="295150"/>
          </a:xfrm>
        </p:grpSpPr>
        <p:sp>
          <p:nvSpPr>
            <p:cNvPr id="20900" name="Google Shape;20900;p89"/>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1" name="Google Shape;20901;p89"/>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02" name="Google Shape;20902;p89"/>
          <p:cNvGrpSpPr/>
          <p:nvPr/>
        </p:nvGrpSpPr>
        <p:grpSpPr>
          <a:xfrm>
            <a:off x="6629006" y="3406938"/>
            <a:ext cx="353174" cy="308573"/>
            <a:chOff x="5046550" y="2327025"/>
            <a:chExt cx="299325" cy="261525"/>
          </a:xfrm>
        </p:grpSpPr>
        <p:sp>
          <p:nvSpPr>
            <p:cNvPr id="20903" name="Google Shape;20903;p89"/>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4" name="Google Shape;20904;p89"/>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5" name="Google Shape;20905;p89"/>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06" name="Google Shape;20906;p89"/>
          <p:cNvSpPr/>
          <p:nvPr/>
        </p:nvSpPr>
        <p:spPr>
          <a:xfrm>
            <a:off x="6707866" y="38352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907" name="Google Shape;20907;p89"/>
          <p:cNvGrpSpPr/>
          <p:nvPr/>
        </p:nvGrpSpPr>
        <p:grpSpPr>
          <a:xfrm>
            <a:off x="7956604" y="3836276"/>
            <a:ext cx="351315" cy="348513"/>
            <a:chOff x="6167350" y="2672800"/>
            <a:chExt cx="297750" cy="295375"/>
          </a:xfrm>
        </p:grpSpPr>
        <p:sp>
          <p:nvSpPr>
            <p:cNvPr id="20908" name="Google Shape;20908;p89"/>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9" name="Google Shape;20909;p89"/>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0" name="Google Shape;20910;p89"/>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1" name="Google Shape;20911;p89"/>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2" name="Google Shape;20912;p89"/>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13" name="Google Shape;20913;p89"/>
          <p:cNvGrpSpPr/>
          <p:nvPr/>
        </p:nvGrpSpPr>
        <p:grpSpPr>
          <a:xfrm>
            <a:off x="6197601" y="1531509"/>
            <a:ext cx="347599" cy="350371"/>
            <a:chOff x="1777925" y="1953700"/>
            <a:chExt cx="294600" cy="296950"/>
          </a:xfrm>
        </p:grpSpPr>
        <p:sp>
          <p:nvSpPr>
            <p:cNvPr id="20914" name="Google Shape;20914;p89"/>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5" name="Google Shape;20915;p89"/>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6" name="Google Shape;20916;p89"/>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7" name="Google Shape;20917;p89"/>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18" name="Google Shape;20918;p89"/>
          <p:cNvGrpSpPr/>
          <p:nvPr/>
        </p:nvGrpSpPr>
        <p:grpSpPr>
          <a:xfrm>
            <a:off x="6213411" y="1984397"/>
            <a:ext cx="315977" cy="347599"/>
            <a:chOff x="1790525" y="2319150"/>
            <a:chExt cx="267800" cy="294600"/>
          </a:xfrm>
        </p:grpSpPr>
        <p:sp>
          <p:nvSpPr>
            <p:cNvPr id="20919" name="Google Shape;20919;p89"/>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0" name="Google Shape;20920;p89"/>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21" name="Google Shape;20921;p89"/>
          <p:cNvSpPr/>
          <p:nvPr/>
        </p:nvSpPr>
        <p:spPr>
          <a:xfrm>
            <a:off x="6196153" y="24247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922" name="Google Shape;20922;p89"/>
          <p:cNvGrpSpPr/>
          <p:nvPr/>
        </p:nvGrpSpPr>
        <p:grpSpPr>
          <a:xfrm>
            <a:off x="4866386" y="2897963"/>
            <a:ext cx="349457" cy="348542"/>
            <a:chOff x="3599700" y="1954475"/>
            <a:chExt cx="296175" cy="295400"/>
          </a:xfrm>
        </p:grpSpPr>
        <p:sp>
          <p:nvSpPr>
            <p:cNvPr id="20923" name="Google Shape;20923;p89"/>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4" name="Google Shape;20924;p89"/>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5" name="Google Shape;20925;p89"/>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26" name="Google Shape;20926;p89"/>
          <p:cNvGrpSpPr/>
          <p:nvPr/>
        </p:nvGrpSpPr>
        <p:grpSpPr>
          <a:xfrm>
            <a:off x="4867316" y="3387426"/>
            <a:ext cx="347599" cy="347599"/>
            <a:chOff x="3601275" y="2319150"/>
            <a:chExt cx="294600" cy="294600"/>
          </a:xfrm>
        </p:grpSpPr>
        <p:sp>
          <p:nvSpPr>
            <p:cNvPr id="20927" name="Google Shape;20927;p89"/>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8" name="Google Shape;20928;p89"/>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29" name="Google Shape;20929;p89"/>
          <p:cNvSpPr/>
          <p:nvPr/>
        </p:nvSpPr>
        <p:spPr>
          <a:xfrm>
            <a:off x="4866749" y="38362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930" name="Google Shape;20930;p89"/>
          <p:cNvGrpSpPr/>
          <p:nvPr/>
        </p:nvGrpSpPr>
        <p:grpSpPr>
          <a:xfrm>
            <a:off x="7087019" y="2897521"/>
            <a:ext cx="328071" cy="349427"/>
            <a:chOff x="5421475" y="1945825"/>
            <a:chExt cx="278050" cy="296150"/>
          </a:xfrm>
        </p:grpSpPr>
        <p:sp>
          <p:nvSpPr>
            <p:cNvPr id="20931" name="Google Shape;20931;p89"/>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2" name="Google Shape;20932;p89"/>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3" name="Google Shape;20933;p89"/>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4" name="Google Shape;20934;p89"/>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5" name="Google Shape;20935;p89"/>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6" name="Google Shape;20936;p89"/>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7" name="Google Shape;20937;p89"/>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8" name="Google Shape;20938;p89"/>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39" name="Google Shape;20939;p89"/>
          <p:cNvSpPr/>
          <p:nvPr/>
        </p:nvSpPr>
        <p:spPr>
          <a:xfrm>
            <a:off x="7074326" y="33855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940" name="Google Shape;20940;p89"/>
          <p:cNvGrpSpPr/>
          <p:nvPr/>
        </p:nvGrpSpPr>
        <p:grpSpPr>
          <a:xfrm>
            <a:off x="7075869" y="3898073"/>
            <a:ext cx="350371" cy="224918"/>
            <a:chOff x="5411225" y="2726350"/>
            <a:chExt cx="296950" cy="190625"/>
          </a:xfrm>
        </p:grpSpPr>
        <p:sp>
          <p:nvSpPr>
            <p:cNvPr id="20941" name="Google Shape;20941;p89"/>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2" name="Google Shape;20942;p89"/>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43" name="Google Shape;20943;p89"/>
          <p:cNvGrpSpPr/>
          <p:nvPr/>
        </p:nvGrpSpPr>
        <p:grpSpPr>
          <a:xfrm>
            <a:off x="6185904" y="4287346"/>
            <a:ext cx="351286" cy="326390"/>
            <a:chOff x="6524150" y="1938725"/>
            <a:chExt cx="297725" cy="276625"/>
          </a:xfrm>
        </p:grpSpPr>
        <p:sp>
          <p:nvSpPr>
            <p:cNvPr id="20944" name="Google Shape;20944;p89"/>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5" name="Google Shape;20945;p89"/>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6" name="Google Shape;20946;p89"/>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7" name="Google Shape;20947;p89"/>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48" name="Google Shape;20948;p89"/>
          <p:cNvGrpSpPr/>
          <p:nvPr/>
        </p:nvGrpSpPr>
        <p:grpSpPr>
          <a:xfrm>
            <a:off x="6637536" y="1531966"/>
            <a:ext cx="350401" cy="349457"/>
            <a:chOff x="2141000" y="1954475"/>
            <a:chExt cx="296975" cy="296175"/>
          </a:xfrm>
        </p:grpSpPr>
        <p:sp>
          <p:nvSpPr>
            <p:cNvPr id="20949" name="Google Shape;20949;p89"/>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0" name="Google Shape;20950;p89"/>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1" name="Google Shape;20951;p89"/>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2" name="Google Shape;20952;p89"/>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53" name="Google Shape;20953;p89"/>
          <p:cNvGrpSpPr/>
          <p:nvPr/>
        </p:nvGrpSpPr>
        <p:grpSpPr>
          <a:xfrm>
            <a:off x="6631047" y="1983807"/>
            <a:ext cx="363380" cy="348778"/>
            <a:chOff x="2140225" y="2318650"/>
            <a:chExt cx="307975" cy="295600"/>
          </a:xfrm>
        </p:grpSpPr>
        <p:sp>
          <p:nvSpPr>
            <p:cNvPr id="20954" name="Google Shape;20954;p89"/>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5" name="Google Shape;20955;p89"/>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56" name="Google Shape;20956;p89"/>
          <p:cNvGrpSpPr/>
          <p:nvPr/>
        </p:nvGrpSpPr>
        <p:grpSpPr>
          <a:xfrm>
            <a:off x="6636607" y="2425305"/>
            <a:ext cx="352259" cy="349427"/>
            <a:chOff x="2139425" y="2682250"/>
            <a:chExt cx="298550" cy="296150"/>
          </a:xfrm>
        </p:grpSpPr>
        <p:sp>
          <p:nvSpPr>
            <p:cNvPr id="20957" name="Google Shape;20957;p89"/>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8" name="Google Shape;20958;p89"/>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9" name="Google Shape;20959;p89"/>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0" name="Google Shape;20960;p89"/>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61" name="Google Shape;20961;p89"/>
          <p:cNvGrpSpPr/>
          <p:nvPr/>
        </p:nvGrpSpPr>
        <p:grpSpPr>
          <a:xfrm>
            <a:off x="5301219" y="2939791"/>
            <a:ext cx="350401" cy="264888"/>
            <a:chOff x="3962775" y="1990700"/>
            <a:chExt cx="296975" cy="224500"/>
          </a:xfrm>
        </p:grpSpPr>
        <p:sp>
          <p:nvSpPr>
            <p:cNvPr id="20962" name="Google Shape;20962;p89"/>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3" name="Google Shape;20963;p89"/>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4" name="Google Shape;20964;p89"/>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5" name="Google Shape;20965;p89"/>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66" name="Google Shape;20966;p89"/>
          <p:cNvGrpSpPr/>
          <p:nvPr/>
        </p:nvGrpSpPr>
        <p:grpSpPr>
          <a:xfrm>
            <a:off x="5301691" y="3386497"/>
            <a:ext cx="349457" cy="349457"/>
            <a:chOff x="3963575" y="2317575"/>
            <a:chExt cx="296175" cy="296175"/>
          </a:xfrm>
        </p:grpSpPr>
        <p:sp>
          <p:nvSpPr>
            <p:cNvPr id="20967" name="Google Shape;20967;p89"/>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8" name="Google Shape;20968;p89"/>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9" name="Google Shape;20969;p89"/>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0" name="Google Shape;20970;p89"/>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1" name="Google Shape;20971;p89"/>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2" name="Google Shape;20972;p89"/>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3" name="Google Shape;20973;p89"/>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4" name="Google Shape;20974;p89"/>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5" name="Google Shape;20975;p89"/>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6" name="Google Shape;20976;p89"/>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7" name="Google Shape;20977;p89"/>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8" name="Google Shape;20978;p89"/>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9" name="Google Shape;20979;p89"/>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0" name="Google Shape;20980;p89"/>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1" name="Google Shape;20981;p89"/>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2" name="Google Shape;20982;p89"/>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83" name="Google Shape;20983;p89"/>
          <p:cNvGrpSpPr/>
          <p:nvPr/>
        </p:nvGrpSpPr>
        <p:grpSpPr>
          <a:xfrm>
            <a:off x="5301691" y="3836276"/>
            <a:ext cx="349457" cy="348513"/>
            <a:chOff x="3962775" y="2683025"/>
            <a:chExt cx="296175" cy="295375"/>
          </a:xfrm>
        </p:grpSpPr>
        <p:sp>
          <p:nvSpPr>
            <p:cNvPr id="20984" name="Google Shape;20984;p89"/>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5" name="Google Shape;20985;p89"/>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6" name="Google Shape;20986;p89"/>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87" name="Google Shape;20987;p89"/>
          <p:cNvSpPr/>
          <p:nvPr/>
        </p:nvSpPr>
        <p:spPr>
          <a:xfrm>
            <a:off x="7513275" y="28979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988" name="Google Shape;20988;p89"/>
          <p:cNvGrpSpPr/>
          <p:nvPr/>
        </p:nvGrpSpPr>
        <p:grpSpPr>
          <a:xfrm>
            <a:off x="7516228" y="3386968"/>
            <a:ext cx="348513" cy="348513"/>
            <a:chOff x="5775900" y="2308125"/>
            <a:chExt cx="295375" cy="295375"/>
          </a:xfrm>
        </p:grpSpPr>
        <p:sp>
          <p:nvSpPr>
            <p:cNvPr id="20989" name="Google Shape;20989;p89"/>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0" name="Google Shape;20990;p89"/>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1" name="Google Shape;20991;p89"/>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2" name="Google Shape;20992;p89"/>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3" name="Google Shape;20993;p89"/>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94" name="Google Shape;20994;p89"/>
          <p:cNvGrpSpPr/>
          <p:nvPr/>
        </p:nvGrpSpPr>
        <p:grpSpPr>
          <a:xfrm>
            <a:off x="7537142" y="3835804"/>
            <a:ext cx="306686" cy="349457"/>
            <a:chOff x="5794025" y="2673575"/>
            <a:chExt cx="259925" cy="296175"/>
          </a:xfrm>
        </p:grpSpPr>
        <p:sp>
          <p:nvSpPr>
            <p:cNvPr id="20995" name="Google Shape;20995;p89"/>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6" name="Google Shape;20996;p89"/>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97" name="Google Shape;20997;p89"/>
          <p:cNvSpPr/>
          <p:nvPr/>
        </p:nvSpPr>
        <p:spPr>
          <a:xfrm>
            <a:off x="6637977" y="43068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1001" name="Shape 21001"/>
        <p:cNvGrpSpPr/>
        <p:nvPr/>
      </p:nvGrpSpPr>
      <p:grpSpPr>
        <a:xfrm>
          <a:off x="0" y="0"/>
          <a:ext cx="0" cy="0"/>
          <a:chOff x="0" y="0"/>
          <a:chExt cx="0" cy="0"/>
        </a:xfrm>
      </p:grpSpPr>
      <p:sp>
        <p:nvSpPr>
          <p:cNvPr id="21002" name="Google Shape;21002;p90"/>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21003" name="Google Shape;21003;p90"/>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21004" name="Google Shape;21004;p90"/>
          <p:cNvGrpSpPr/>
          <p:nvPr/>
        </p:nvGrpSpPr>
        <p:grpSpPr>
          <a:xfrm>
            <a:off x="882957" y="1534450"/>
            <a:ext cx="292442" cy="355741"/>
            <a:chOff x="-35830350" y="1912725"/>
            <a:chExt cx="241050" cy="293225"/>
          </a:xfrm>
        </p:grpSpPr>
        <p:sp>
          <p:nvSpPr>
            <p:cNvPr id="21005" name="Google Shape;21005;p90"/>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6" name="Google Shape;21006;p90"/>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07" name="Google Shape;21007;p90"/>
          <p:cNvGrpSpPr/>
          <p:nvPr/>
        </p:nvGrpSpPr>
        <p:grpSpPr>
          <a:xfrm>
            <a:off x="851444" y="1994048"/>
            <a:ext cx="355468" cy="353587"/>
            <a:chOff x="-35854750" y="2272675"/>
            <a:chExt cx="293000" cy="291450"/>
          </a:xfrm>
        </p:grpSpPr>
        <p:sp>
          <p:nvSpPr>
            <p:cNvPr id="21008" name="Google Shape;21008;p90"/>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9" name="Google Shape;21009;p90"/>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0" name="Google Shape;21010;p90"/>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11" name="Google Shape;21011;p90"/>
          <p:cNvGrpSpPr/>
          <p:nvPr/>
        </p:nvGrpSpPr>
        <p:grpSpPr>
          <a:xfrm>
            <a:off x="850958" y="2448634"/>
            <a:ext cx="356438" cy="354558"/>
            <a:chOff x="-35853975" y="2631825"/>
            <a:chExt cx="293800" cy="292250"/>
          </a:xfrm>
        </p:grpSpPr>
        <p:sp>
          <p:nvSpPr>
            <p:cNvPr id="21012" name="Google Shape;21012;p90"/>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3" name="Google Shape;21013;p90"/>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4" name="Google Shape;21014;p90"/>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5" name="Google Shape;21015;p90"/>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6" name="Google Shape;21016;p90"/>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17" name="Google Shape;21017;p90"/>
          <p:cNvGrpSpPr/>
          <p:nvPr/>
        </p:nvGrpSpPr>
        <p:grpSpPr>
          <a:xfrm>
            <a:off x="3089562" y="1535527"/>
            <a:ext cx="353587" cy="353587"/>
            <a:chOff x="-34032200" y="1916675"/>
            <a:chExt cx="291450" cy="291450"/>
          </a:xfrm>
        </p:grpSpPr>
        <p:sp>
          <p:nvSpPr>
            <p:cNvPr id="21018" name="Google Shape;21018;p90"/>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9" name="Google Shape;21019;p90"/>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0" name="Google Shape;21020;p90"/>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1" name="Google Shape;21021;p90"/>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22" name="Google Shape;21022;p90"/>
          <p:cNvSpPr/>
          <p:nvPr/>
        </p:nvSpPr>
        <p:spPr>
          <a:xfrm>
            <a:off x="3086014" y="1992728"/>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23" name="Google Shape;21023;p90"/>
          <p:cNvGrpSpPr/>
          <p:nvPr/>
        </p:nvGrpSpPr>
        <p:grpSpPr>
          <a:xfrm>
            <a:off x="3089092" y="2448634"/>
            <a:ext cx="354527" cy="354558"/>
            <a:chOff x="-34032200" y="2634975"/>
            <a:chExt cx="292225" cy="292250"/>
          </a:xfrm>
        </p:grpSpPr>
        <p:sp>
          <p:nvSpPr>
            <p:cNvPr id="21024" name="Google Shape;21024;p90"/>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5" name="Google Shape;21025;p90"/>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6" name="Google Shape;21026;p90"/>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27" name="Google Shape;21027;p90"/>
          <p:cNvGrpSpPr/>
          <p:nvPr/>
        </p:nvGrpSpPr>
        <p:grpSpPr>
          <a:xfrm>
            <a:off x="1739487" y="2914882"/>
            <a:ext cx="358379" cy="354527"/>
            <a:chOff x="-32245875" y="1938725"/>
            <a:chExt cx="295400" cy="292225"/>
          </a:xfrm>
        </p:grpSpPr>
        <p:sp>
          <p:nvSpPr>
            <p:cNvPr id="21028" name="Google Shape;21028;p90"/>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9" name="Google Shape;21029;p90"/>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0" name="Google Shape;21030;p90"/>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31" name="Google Shape;21031;p90"/>
          <p:cNvGrpSpPr/>
          <p:nvPr/>
        </p:nvGrpSpPr>
        <p:grpSpPr>
          <a:xfrm>
            <a:off x="1736150" y="3384280"/>
            <a:ext cx="365052" cy="352162"/>
            <a:chOff x="-32243500" y="2299850"/>
            <a:chExt cx="300900" cy="290275"/>
          </a:xfrm>
        </p:grpSpPr>
        <p:sp>
          <p:nvSpPr>
            <p:cNvPr id="21032" name="Google Shape;21032;p90"/>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3" name="Google Shape;21033;p90"/>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34" name="Google Shape;21034;p90"/>
          <p:cNvSpPr/>
          <p:nvPr/>
        </p:nvSpPr>
        <p:spPr>
          <a:xfrm>
            <a:off x="1737541" y="3844649"/>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35" name="Google Shape;21035;p90"/>
          <p:cNvGrpSpPr/>
          <p:nvPr/>
        </p:nvGrpSpPr>
        <p:grpSpPr>
          <a:xfrm>
            <a:off x="1299432" y="1534571"/>
            <a:ext cx="354527" cy="355498"/>
            <a:chOff x="-35495600" y="1912725"/>
            <a:chExt cx="292225" cy="293025"/>
          </a:xfrm>
        </p:grpSpPr>
        <p:sp>
          <p:nvSpPr>
            <p:cNvPr id="21036" name="Google Shape;21036;p90"/>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7" name="Google Shape;21037;p90"/>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8" name="Google Shape;21038;p90"/>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39" name="Google Shape;21039;p90"/>
          <p:cNvSpPr/>
          <p:nvPr/>
        </p:nvSpPr>
        <p:spPr>
          <a:xfrm>
            <a:off x="1295266" y="1993775"/>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40" name="Google Shape;21040;p90"/>
          <p:cNvGrpSpPr/>
          <p:nvPr/>
        </p:nvGrpSpPr>
        <p:grpSpPr>
          <a:xfrm>
            <a:off x="1299432" y="2449119"/>
            <a:ext cx="354527" cy="353587"/>
            <a:chOff x="-35495600" y="2631825"/>
            <a:chExt cx="292225" cy="291450"/>
          </a:xfrm>
        </p:grpSpPr>
        <p:sp>
          <p:nvSpPr>
            <p:cNvPr id="21041" name="Google Shape;21041;p90"/>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2" name="Google Shape;21042;p90"/>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3" name="Google Shape;21043;p90"/>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4" name="Google Shape;21044;p90"/>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45" name="Google Shape;21045;p90"/>
          <p:cNvGrpSpPr/>
          <p:nvPr/>
        </p:nvGrpSpPr>
        <p:grpSpPr>
          <a:xfrm>
            <a:off x="3537081" y="1535527"/>
            <a:ext cx="353587" cy="353587"/>
            <a:chOff x="-33673825" y="1916675"/>
            <a:chExt cx="291450" cy="291450"/>
          </a:xfrm>
        </p:grpSpPr>
        <p:sp>
          <p:nvSpPr>
            <p:cNvPr id="21046" name="Google Shape;21046;p90"/>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7" name="Google Shape;21047;p90"/>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8" name="Google Shape;21048;p90"/>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9" name="Google Shape;21049;p90"/>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50" name="Google Shape;21050;p90"/>
          <p:cNvGrpSpPr/>
          <p:nvPr/>
        </p:nvGrpSpPr>
        <p:grpSpPr>
          <a:xfrm>
            <a:off x="3534700" y="1993107"/>
            <a:ext cx="358349" cy="355468"/>
            <a:chOff x="-33676975" y="2275050"/>
            <a:chExt cx="295375" cy="293000"/>
          </a:xfrm>
        </p:grpSpPr>
        <p:sp>
          <p:nvSpPr>
            <p:cNvPr id="21051" name="Google Shape;21051;p90"/>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2" name="Google Shape;21052;p90"/>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3" name="Google Shape;21053;p90"/>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54" name="Google Shape;21054;p90"/>
          <p:cNvGrpSpPr/>
          <p:nvPr/>
        </p:nvGrpSpPr>
        <p:grpSpPr>
          <a:xfrm>
            <a:off x="3537081" y="2448406"/>
            <a:ext cx="353587" cy="355013"/>
            <a:chOff x="-33673825" y="2634975"/>
            <a:chExt cx="291450" cy="292625"/>
          </a:xfrm>
        </p:grpSpPr>
        <p:sp>
          <p:nvSpPr>
            <p:cNvPr id="21055" name="Google Shape;21055;p90"/>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6" name="Google Shape;21056;p90"/>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57" name="Google Shape;21057;p90"/>
          <p:cNvGrpSpPr/>
          <p:nvPr/>
        </p:nvGrpSpPr>
        <p:grpSpPr>
          <a:xfrm>
            <a:off x="2205089" y="2915322"/>
            <a:ext cx="329687" cy="353648"/>
            <a:chOff x="-31874100" y="1939525"/>
            <a:chExt cx="271750" cy="291500"/>
          </a:xfrm>
        </p:grpSpPr>
        <p:sp>
          <p:nvSpPr>
            <p:cNvPr id="21058" name="Google Shape;21058;p90"/>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9" name="Google Shape;21059;p90"/>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60" name="Google Shape;21060;p90"/>
          <p:cNvSpPr/>
          <p:nvPr/>
        </p:nvSpPr>
        <p:spPr>
          <a:xfrm>
            <a:off x="2211275" y="3383767"/>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61" name="Google Shape;21061;p90"/>
          <p:cNvGrpSpPr/>
          <p:nvPr/>
        </p:nvGrpSpPr>
        <p:grpSpPr>
          <a:xfrm>
            <a:off x="2186451" y="3844343"/>
            <a:ext cx="366963" cy="352768"/>
            <a:chOff x="-31889075" y="2658950"/>
            <a:chExt cx="302475" cy="290775"/>
          </a:xfrm>
        </p:grpSpPr>
        <p:sp>
          <p:nvSpPr>
            <p:cNvPr id="21062" name="Google Shape;21062;p90"/>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3" name="Google Shape;21063;p90"/>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64" name="Google Shape;21064;p90"/>
          <p:cNvSpPr/>
          <p:nvPr/>
        </p:nvSpPr>
        <p:spPr>
          <a:xfrm>
            <a:off x="3974577" y="3383282"/>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65" name="Google Shape;21065;p90"/>
          <p:cNvGrpSpPr/>
          <p:nvPr/>
        </p:nvGrpSpPr>
        <p:grpSpPr>
          <a:xfrm>
            <a:off x="1747421" y="1534571"/>
            <a:ext cx="354527" cy="355498"/>
            <a:chOff x="-35136450" y="1912725"/>
            <a:chExt cx="292225" cy="293025"/>
          </a:xfrm>
        </p:grpSpPr>
        <p:sp>
          <p:nvSpPr>
            <p:cNvPr id="21066" name="Google Shape;21066;p90"/>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7" name="Google Shape;21067;p90"/>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8" name="Google Shape;21068;p90"/>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69" name="Google Shape;21069;p90"/>
          <p:cNvGrpSpPr/>
          <p:nvPr/>
        </p:nvGrpSpPr>
        <p:grpSpPr>
          <a:xfrm>
            <a:off x="1747891" y="1993790"/>
            <a:ext cx="353587" cy="354103"/>
            <a:chOff x="-35134875" y="2272675"/>
            <a:chExt cx="291450" cy="291875"/>
          </a:xfrm>
        </p:grpSpPr>
        <p:sp>
          <p:nvSpPr>
            <p:cNvPr id="21070" name="Google Shape;21070;p90"/>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1" name="Google Shape;21071;p90"/>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2" name="Google Shape;21072;p90"/>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3" name="Google Shape;21073;p90"/>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74" name="Google Shape;21074;p90"/>
          <p:cNvGrpSpPr/>
          <p:nvPr/>
        </p:nvGrpSpPr>
        <p:grpSpPr>
          <a:xfrm>
            <a:off x="1789458" y="2449119"/>
            <a:ext cx="270453" cy="353587"/>
            <a:chOff x="-35101800" y="2631050"/>
            <a:chExt cx="222925" cy="291450"/>
          </a:xfrm>
        </p:grpSpPr>
        <p:sp>
          <p:nvSpPr>
            <p:cNvPr id="21075" name="Google Shape;21075;p90"/>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6" name="Google Shape;21076;p90"/>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7" name="Google Shape;21077;p90"/>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8" name="Google Shape;21078;p90"/>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79" name="Google Shape;21079;p90"/>
          <p:cNvSpPr/>
          <p:nvPr/>
        </p:nvSpPr>
        <p:spPr>
          <a:xfrm>
            <a:off x="3982155" y="1534859"/>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80" name="Google Shape;21080;p90"/>
          <p:cNvGrpSpPr/>
          <p:nvPr/>
        </p:nvGrpSpPr>
        <p:grpSpPr>
          <a:xfrm>
            <a:off x="3977510" y="1993107"/>
            <a:ext cx="353587" cy="355468"/>
            <a:chOff x="-33314675" y="2275050"/>
            <a:chExt cx="291450" cy="293000"/>
          </a:xfrm>
        </p:grpSpPr>
        <p:sp>
          <p:nvSpPr>
            <p:cNvPr id="21081" name="Google Shape;21081;p90"/>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2" name="Google Shape;21082;p90"/>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3" name="Google Shape;21083;p90"/>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84" name="Google Shape;21084;p90"/>
          <p:cNvSpPr/>
          <p:nvPr/>
        </p:nvSpPr>
        <p:spPr>
          <a:xfrm>
            <a:off x="3973071" y="2447907"/>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85" name="Google Shape;21085;p90"/>
          <p:cNvGrpSpPr/>
          <p:nvPr/>
        </p:nvGrpSpPr>
        <p:grpSpPr>
          <a:xfrm>
            <a:off x="2639701" y="2915367"/>
            <a:ext cx="353587" cy="353557"/>
            <a:chOff x="-31523625" y="1939525"/>
            <a:chExt cx="291450" cy="291425"/>
          </a:xfrm>
        </p:grpSpPr>
        <p:sp>
          <p:nvSpPr>
            <p:cNvPr id="21086" name="Google Shape;21086;p90"/>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7" name="Google Shape;21087;p90"/>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8" name="Google Shape;21088;p90"/>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9" name="Google Shape;21089;p90"/>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0" name="Google Shape;21090;p90"/>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1" name="Google Shape;21091;p90"/>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2" name="Google Shape;21092;p90"/>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3" name="Google Shape;21093;p90"/>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4" name="Google Shape;21094;p90"/>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5" name="Google Shape;21095;p90"/>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6" name="Google Shape;21096;p90"/>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97" name="Google Shape;21097;p90"/>
          <p:cNvGrpSpPr/>
          <p:nvPr/>
        </p:nvGrpSpPr>
        <p:grpSpPr>
          <a:xfrm>
            <a:off x="2638746" y="3383568"/>
            <a:ext cx="355498" cy="353587"/>
            <a:chOff x="-31523625" y="2298675"/>
            <a:chExt cx="293025" cy="291450"/>
          </a:xfrm>
        </p:grpSpPr>
        <p:sp>
          <p:nvSpPr>
            <p:cNvPr id="21098" name="Google Shape;21098;p90"/>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9" name="Google Shape;21099;p90"/>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0" name="Google Shape;21100;p90"/>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01" name="Google Shape;21101;p90"/>
          <p:cNvSpPr/>
          <p:nvPr/>
        </p:nvSpPr>
        <p:spPr>
          <a:xfrm>
            <a:off x="2633984" y="3842739"/>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2" name="Google Shape;21102;p90"/>
          <p:cNvSpPr/>
          <p:nvPr/>
        </p:nvSpPr>
        <p:spPr>
          <a:xfrm>
            <a:off x="3975533" y="3844164"/>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03" name="Google Shape;21103;p90"/>
          <p:cNvGrpSpPr/>
          <p:nvPr/>
        </p:nvGrpSpPr>
        <p:grpSpPr>
          <a:xfrm>
            <a:off x="2205934" y="1535542"/>
            <a:ext cx="331598" cy="353557"/>
            <a:chOff x="-34767825" y="1914325"/>
            <a:chExt cx="273325" cy="291425"/>
          </a:xfrm>
        </p:grpSpPr>
        <p:sp>
          <p:nvSpPr>
            <p:cNvPr id="21104" name="Google Shape;21104;p90"/>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5" name="Google Shape;21105;p90"/>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6" name="Google Shape;21106;p90"/>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07" name="Google Shape;21107;p90"/>
          <p:cNvGrpSpPr/>
          <p:nvPr/>
        </p:nvGrpSpPr>
        <p:grpSpPr>
          <a:xfrm>
            <a:off x="2193513" y="1993092"/>
            <a:ext cx="356438" cy="355498"/>
            <a:chOff x="-34778075" y="2272675"/>
            <a:chExt cx="293800" cy="293025"/>
          </a:xfrm>
        </p:grpSpPr>
        <p:sp>
          <p:nvSpPr>
            <p:cNvPr id="21108" name="Google Shape;21108;p90"/>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9" name="Google Shape;21109;p90"/>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0" name="Google Shape;21110;p90"/>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11" name="Google Shape;21111;p90"/>
          <p:cNvGrpSpPr/>
          <p:nvPr/>
        </p:nvGrpSpPr>
        <p:grpSpPr>
          <a:xfrm>
            <a:off x="2194939" y="2449119"/>
            <a:ext cx="353587" cy="353587"/>
            <a:chOff x="-34776500" y="2631825"/>
            <a:chExt cx="291450" cy="291450"/>
          </a:xfrm>
        </p:grpSpPr>
        <p:sp>
          <p:nvSpPr>
            <p:cNvPr id="21112" name="Google Shape;21112;p90"/>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3" name="Google Shape;21113;p90"/>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4" name="Google Shape;21114;p90"/>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15" name="Google Shape;21115;p90"/>
          <p:cNvGrpSpPr/>
          <p:nvPr/>
        </p:nvGrpSpPr>
        <p:grpSpPr>
          <a:xfrm>
            <a:off x="853628" y="2912973"/>
            <a:ext cx="354527" cy="358349"/>
            <a:chOff x="-32956300" y="1915900"/>
            <a:chExt cx="292225" cy="295375"/>
          </a:xfrm>
        </p:grpSpPr>
        <p:sp>
          <p:nvSpPr>
            <p:cNvPr id="21116" name="Google Shape;21116;p90"/>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7" name="Google Shape;21117;p90"/>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18" name="Google Shape;21118;p90"/>
          <p:cNvSpPr/>
          <p:nvPr/>
        </p:nvSpPr>
        <p:spPr>
          <a:xfrm>
            <a:off x="850648" y="3383782"/>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9" name="Google Shape;21119;p90"/>
          <p:cNvSpPr/>
          <p:nvPr/>
        </p:nvSpPr>
        <p:spPr>
          <a:xfrm>
            <a:off x="850162" y="3843679"/>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20" name="Google Shape;21120;p90"/>
          <p:cNvGrpSpPr/>
          <p:nvPr/>
        </p:nvGrpSpPr>
        <p:grpSpPr>
          <a:xfrm>
            <a:off x="3081101" y="2915367"/>
            <a:ext cx="356438" cy="353557"/>
            <a:chOff x="-31166825" y="1939525"/>
            <a:chExt cx="293800" cy="291425"/>
          </a:xfrm>
        </p:grpSpPr>
        <p:sp>
          <p:nvSpPr>
            <p:cNvPr id="21121" name="Google Shape;21121;p90"/>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2" name="Google Shape;21122;p90"/>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3" name="Google Shape;21123;p90"/>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4" name="Google Shape;21124;p90"/>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5" name="Google Shape;21125;p90"/>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6" name="Google Shape;21126;p90"/>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7" name="Google Shape;21127;p90"/>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8" name="Google Shape;21128;p90"/>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9" name="Google Shape;21129;p90"/>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0" name="Google Shape;21130;p90"/>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1" name="Google Shape;21131;p90"/>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32" name="Google Shape;21132;p90"/>
          <p:cNvGrpSpPr/>
          <p:nvPr/>
        </p:nvGrpSpPr>
        <p:grpSpPr>
          <a:xfrm>
            <a:off x="3082057" y="3383295"/>
            <a:ext cx="354527" cy="354133"/>
            <a:chOff x="-31165250" y="2298675"/>
            <a:chExt cx="292225" cy="291900"/>
          </a:xfrm>
        </p:grpSpPr>
        <p:sp>
          <p:nvSpPr>
            <p:cNvPr id="21133" name="Google Shape;21133;p90"/>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4" name="Google Shape;21134;p90"/>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5" name="Google Shape;21135;p90"/>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36" name="Google Shape;21136;p90"/>
          <p:cNvGrpSpPr/>
          <p:nvPr/>
        </p:nvGrpSpPr>
        <p:grpSpPr>
          <a:xfrm>
            <a:off x="3082542" y="3843949"/>
            <a:ext cx="353557" cy="353557"/>
            <a:chOff x="-31164450" y="2657050"/>
            <a:chExt cx="291425" cy="291425"/>
          </a:xfrm>
        </p:grpSpPr>
        <p:sp>
          <p:nvSpPr>
            <p:cNvPr id="21137" name="Google Shape;21137;p90"/>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8" name="Google Shape;21138;p90"/>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9" name="Google Shape;21139;p90"/>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0" name="Google Shape;21140;p90"/>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41" name="Google Shape;21141;p90"/>
          <p:cNvSpPr/>
          <p:nvPr/>
        </p:nvSpPr>
        <p:spPr>
          <a:xfrm>
            <a:off x="2188967" y="4264670"/>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42" name="Google Shape;21142;p90"/>
          <p:cNvGrpSpPr/>
          <p:nvPr/>
        </p:nvGrpSpPr>
        <p:grpSpPr>
          <a:xfrm>
            <a:off x="2632987" y="1535178"/>
            <a:ext cx="358349" cy="354285"/>
            <a:chOff x="-34421275" y="1912725"/>
            <a:chExt cx="295375" cy="292025"/>
          </a:xfrm>
        </p:grpSpPr>
        <p:sp>
          <p:nvSpPr>
            <p:cNvPr id="21143" name="Google Shape;21143;p90"/>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4" name="Google Shape;21144;p90"/>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45" name="Google Shape;21145;p90"/>
          <p:cNvGrpSpPr/>
          <p:nvPr/>
        </p:nvGrpSpPr>
        <p:grpSpPr>
          <a:xfrm>
            <a:off x="2632032" y="1993093"/>
            <a:ext cx="360260" cy="355498"/>
            <a:chOff x="-34418125" y="2271100"/>
            <a:chExt cx="296950" cy="293025"/>
          </a:xfrm>
        </p:grpSpPr>
        <p:sp>
          <p:nvSpPr>
            <p:cNvPr id="21146" name="Google Shape;21146;p90"/>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7" name="Google Shape;21147;p90"/>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8" name="Google Shape;21148;p90"/>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9" name="Google Shape;21149;p90"/>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0" name="Google Shape;21150;p90"/>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51" name="Google Shape;21151;p90"/>
          <p:cNvGrpSpPr/>
          <p:nvPr/>
        </p:nvGrpSpPr>
        <p:grpSpPr>
          <a:xfrm>
            <a:off x="2632987" y="2449119"/>
            <a:ext cx="358349" cy="353587"/>
            <a:chOff x="-34421275" y="2631050"/>
            <a:chExt cx="295375" cy="291450"/>
          </a:xfrm>
        </p:grpSpPr>
        <p:sp>
          <p:nvSpPr>
            <p:cNvPr id="21152" name="Google Shape;21152;p90"/>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3" name="Google Shape;21153;p90"/>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4" name="Google Shape;21154;p90"/>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5" name="Google Shape;21155;p90"/>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56" name="Google Shape;21156;p90"/>
          <p:cNvSpPr/>
          <p:nvPr/>
        </p:nvSpPr>
        <p:spPr>
          <a:xfrm>
            <a:off x="1299154" y="2915050"/>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7" name="Google Shape;21157;p90"/>
          <p:cNvSpPr/>
          <p:nvPr/>
        </p:nvSpPr>
        <p:spPr>
          <a:xfrm>
            <a:off x="1299154" y="3383782"/>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8" name="Google Shape;21158;p90"/>
          <p:cNvSpPr/>
          <p:nvPr/>
        </p:nvSpPr>
        <p:spPr>
          <a:xfrm>
            <a:off x="1290085" y="3843815"/>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59" name="Google Shape;21159;p90"/>
          <p:cNvGrpSpPr/>
          <p:nvPr/>
        </p:nvGrpSpPr>
        <p:grpSpPr>
          <a:xfrm>
            <a:off x="3537620" y="2915837"/>
            <a:ext cx="353587" cy="352617"/>
            <a:chOff x="-30805300" y="1938725"/>
            <a:chExt cx="291450" cy="290650"/>
          </a:xfrm>
        </p:grpSpPr>
        <p:sp>
          <p:nvSpPr>
            <p:cNvPr id="21160" name="Google Shape;21160;p90"/>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1" name="Google Shape;21161;p90"/>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62" name="Google Shape;21162;p90"/>
          <p:cNvGrpSpPr/>
          <p:nvPr/>
        </p:nvGrpSpPr>
        <p:grpSpPr>
          <a:xfrm>
            <a:off x="3538105" y="3383765"/>
            <a:ext cx="352617" cy="353193"/>
            <a:chOff x="-30805300" y="2298675"/>
            <a:chExt cx="290650" cy="291125"/>
          </a:xfrm>
        </p:grpSpPr>
        <p:sp>
          <p:nvSpPr>
            <p:cNvPr id="21163" name="Google Shape;21163;p90"/>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4" name="Google Shape;21164;p90"/>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5" name="Google Shape;21165;p90"/>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6" name="Google Shape;21166;p90"/>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67" name="Google Shape;21167;p90"/>
          <p:cNvGrpSpPr/>
          <p:nvPr/>
        </p:nvGrpSpPr>
        <p:grpSpPr>
          <a:xfrm>
            <a:off x="3537635" y="3843949"/>
            <a:ext cx="353557" cy="353557"/>
            <a:chOff x="-30806075" y="2657050"/>
            <a:chExt cx="291425" cy="291425"/>
          </a:xfrm>
        </p:grpSpPr>
        <p:sp>
          <p:nvSpPr>
            <p:cNvPr id="21168" name="Google Shape;21168;p90"/>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9" name="Google Shape;21169;p90"/>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0" name="Google Shape;21170;p90"/>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71" name="Google Shape;21171;p90"/>
          <p:cNvGrpSpPr/>
          <p:nvPr/>
        </p:nvGrpSpPr>
        <p:grpSpPr>
          <a:xfrm>
            <a:off x="2639681" y="4301756"/>
            <a:ext cx="353557" cy="353557"/>
            <a:chOff x="-30064925" y="2332550"/>
            <a:chExt cx="291425" cy="291425"/>
          </a:xfrm>
        </p:grpSpPr>
        <p:sp>
          <p:nvSpPr>
            <p:cNvPr id="21172" name="Google Shape;21172;p90"/>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3" name="Google Shape;21173;p90"/>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4" name="Google Shape;21174;p90"/>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75" name="Google Shape;21175;p90"/>
          <p:cNvGrpSpPr/>
          <p:nvPr/>
        </p:nvGrpSpPr>
        <p:grpSpPr>
          <a:xfrm>
            <a:off x="3983068" y="2911256"/>
            <a:ext cx="348855" cy="347879"/>
            <a:chOff x="2821450" y="2957850"/>
            <a:chExt cx="259275" cy="258550"/>
          </a:xfrm>
        </p:grpSpPr>
        <p:sp>
          <p:nvSpPr>
            <p:cNvPr id="21176" name="Google Shape;21176;p90"/>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7" name="Google Shape;21177;p90"/>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8" name="Google Shape;21178;p90"/>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21179" name="Google Shape;21179;p90"/>
          <p:cNvGrpSpPr/>
          <p:nvPr/>
        </p:nvGrpSpPr>
        <p:grpSpPr>
          <a:xfrm>
            <a:off x="4858100" y="1532274"/>
            <a:ext cx="361090" cy="361090"/>
            <a:chOff x="-57970450" y="1903275"/>
            <a:chExt cx="318225" cy="318225"/>
          </a:xfrm>
        </p:grpSpPr>
        <p:sp>
          <p:nvSpPr>
            <p:cNvPr id="21180" name="Google Shape;21180;p90"/>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1" name="Google Shape;21181;p90"/>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2" name="Google Shape;21182;p90"/>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3" name="Google Shape;21183;p90"/>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84" name="Google Shape;21184;p90"/>
          <p:cNvGrpSpPr/>
          <p:nvPr/>
        </p:nvGrpSpPr>
        <p:grpSpPr>
          <a:xfrm>
            <a:off x="4880000" y="2008231"/>
            <a:ext cx="317290" cy="359303"/>
            <a:chOff x="-57950750" y="2296300"/>
            <a:chExt cx="279625" cy="316650"/>
          </a:xfrm>
        </p:grpSpPr>
        <p:sp>
          <p:nvSpPr>
            <p:cNvPr id="21185" name="Google Shape;21185;p90"/>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6" name="Google Shape;21186;p90"/>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7" name="Google Shape;21187;p90"/>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8" name="Google Shape;21188;p90"/>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89" name="Google Shape;21189;p90"/>
          <p:cNvGrpSpPr/>
          <p:nvPr/>
        </p:nvGrpSpPr>
        <p:grpSpPr>
          <a:xfrm>
            <a:off x="4858214" y="2459907"/>
            <a:ext cx="360863" cy="360211"/>
            <a:chOff x="-57969675" y="2687750"/>
            <a:chExt cx="318025" cy="317450"/>
          </a:xfrm>
        </p:grpSpPr>
        <p:sp>
          <p:nvSpPr>
            <p:cNvPr id="21190" name="Google Shape;21190;p90"/>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1" name="Google Shape;21191;p90"/>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2" name="Google Shape;21192;p90"/>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3" name="Google Shape;21193;p90"/>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94" name="Google Shape;21194;p90"/>
          <p:cNvGrpSpPr/>
          <p:nvPr/>
        </p:nvGrpSpPr>
        <p:grpSpPr>
          <a:xfrm>
            <a:off x="7067397" y="1532274"/>
            <a:ext cx="363785" cy="361090"/>
            <a:chOff x="-56012425" y="1903275"/>
            <a:chExt cx="320600" cy="318225"/>
          </a:xfrm>
        </p:grpSpPr>
        <p:sp>
          <p:nvSpPr>
            <p:cNvPr id="21195" name="Google Shape;21195;p90"/>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6" name="Google Shape;21196;p90"/>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97" name="Google Shape;21197;p90"/>
          <p:cNvGrpSpPr/>
          <p:nvPr/>
        </p:nvGrpSpPr>
        <p:grpSpPr>
          <a:xfrm>
            <a:off x="7068290" y="2006443"/>
            <a:ext cx="361998" cy="361998"/>
            <a:chOff x="-56010850" y="2294725"/>
            <a:chExt cx="319025" cy="319025"/>
          </a:xfrm>
        </p:grpSpPr>
        <p:sp>
          <p:nvSpPr>
            <p:cNvPr id="21198" name="Google Shape;21198;p90"/>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9" name="Google Shape;21199;p90"/>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0" name="Google Shape;21200;p90"/>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1" name="Google Shape;21201;p90"/>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02" name="Google Shape;21202;p90"/>
          <p:cNvGrpSpPr/>
          <p:nvPr/>
        </p:nvGrpSpPr>
        <p:grpSpPr>
          <a:xfrm>
            <a:off x="7068305" y="2459027"/>
            <a:ext cx="361969" cy="361090"/>
            <a:chOff x="-56010050" y="2686975"/>
            <a:chExt cx="319000" cy="318225"/>
          </a:xfrm>
        </p:grpSpPr>
        <p:sp>
          <p:nvSpPr>
            <p:cNvPr id="21203" name="Google Shape;21203;p90"/>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4" name="Google Shape;21204;p90"/>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5" name="Google Shape;21205;p90"/>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6" name="Google Shape;21206;p90"/>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07" name="Google Shape;21207;p90"/>
          <p:cNvGrpSpPr/>
          <p:nvPr/>
        </p:nvGrpSpPr>
        <p:grpSpPr>
          <a:xfrm>
            <a:off x="5753801" y="2911936"/>
            <a:ext cx="361998" cy="361090"/>
            <a:chOff x="-54081175" y="1903275"/>
            <a:chExt cx="319025" cy="318225"/>
          </a:xfrm>
        </p:grpSpPr>
        <p:sp>
          <p:nvSpPr>
            <p:cNvPr id="21208" name="Google Shape;21208;p90"/>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9" name="Google Shape;21209;p90"/>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10" name="Google Shape;21210;p90"/>
          <p:cNvGrpSpPr/>
          <p:nvPr/>
        </p:nvGrpSpPr>
        <p:grpSpPr>
          <a:xfrm>
            <a:off x="5776154" y="3365399"/>
            <a:ext cx="317290" cy="360211"/>
            <a:chOff x="-54063050" y="2296300"/>
            <a:chExt cx="279625" cy="317450"/>
          </a:xfrm>
        </p:grpSpPr>
        <p:sp>
          <p:nvSpPr>
            <p:cNvPr id="21211" name="Google Shape;21211;p90"/>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2" name="Google Shape;21212;p90"/>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3" name="Google Shape;21213;p90"/>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4" name="Google Shape;21214;p90"/>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15" name="Google Shape;21215;p90"/>
          <p:cNvGrpSpPr/>
          <p:nvPr/>
        </p:nvGrpSpPr>
        <p:grpSpPr>
          <a:xfrm>
            <a:off x="5776154" y="3829461"/>
            <a:ext cx="317290" cy="361033"/>
            <a:chOff x="-54061475" y="2685450"/>
            <a:chExt cx="279625" cy="318175"/>
          </a:xfrm>
        </p:grpSpPr>
        <p:sp>
          <p:nvSpPr>
            <p:cNvPr id="21216" name="Google Shape;21216;p90"/>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7" name="Google Shape;21217;p90"/>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8" name="Google Shape;21218;p90"/>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9" name="Google Shape;21219;p90"/>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20" name="Google Shape;21220;p90"/>
          <p:cNvGrpSpPr/>
          <p:nvPr/>
        </p:nvGrpSpPr>
        <p:grpSpPr>
          <a:xfrm>
            <a:off x="8029690" y="2921780"/>
            <a:ext cx="275278" cy="361969"/>
            <a:chOff x="-52074300" y="1911950"/>
            <a:chExt cx="242600" cy="319000"/>
          </a:xfrm>
        </p:grpSpPr>
        <p:sp>
          <p:nvSpPr>
            <p:cNvPr id="21221" name="Google Shape;21221;p90"/>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2" name="Google Shape;21222;p90"/>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3" name="Google Shape;21223;p90"/>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4" name="Google Shape;21224;p90"/>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25" name="Google Shape;21225;p90"/>
          <p:cNvGrpSpPr/>
          <p:nvPr/>
        </p:nvGrpSpPr>
        <p:grpSpPr>
          <a:xfrm>
            <a:off x="5287689" y="1533182"/>
            <a:ext cx="361998" cy="361090"/>
            <a:chOff x="-57578225" y="1904075"/>
            <a:chExt cx="319025" cy="318225"/>
          </a:xfrm>
        </p:grpSpPr>
        <p:sp>
          <p:nvSpPr>
            <p:cNvPr id="21226" name="Google Shape;21226;p90"/>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7" name="Google Shape;21227;p90"/>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8" name="Google Shape;21228;p90"/>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9" name="Google Shape;21229;p90"/>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30" name="Google Shape;21230;p90"/>
          <p:cNvGrpSpPr/>
          <p:nvPr/>
        </p:nvGrpSpPr>
        <p:grpSpPr>
          <a:xfrm>
            <a:off x="5310042" y="2006443"/>
            <a:ext cx="317290" cy="361090"/>
            <a:chOff x="-57558525" y="2294725"/>
            <a:chExt cx="279625" cy="318225"/>
          </a:xfrm>
        </p:grpSpPr>
        <p:sp>
          <p:nvSpPr>
            <p:cNvPr id="21231" name="Google Shape;21231;p90"/>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2" name="Google Shape;21232;p90"/>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3" name="Google Shape;21233;p90"/>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4" name="Google Shape;21234;p90"/>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5" name="Google Shape;21235;p90"/>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36" name="Google Shape;21236;p90"/>
          <p:cNvGrpSpPr/>
          <p:nvPr/>
        </p:nvGrpSpPr>
        <p:grpSpPr>
          <a:xfrm>
            <a:off x="5285901" y="2459027"/>
            <a:ext cx="365572" cy="361969"/>
            <a:chOff x="-57579800" y="2686975"/>
            <a:chExt cx="322175" cy="319000"/>
          </a:xfrm>
        </p:grpSpPr>
        <p:sp>
          <p:nvSpPr>
            <p:cNvPr id="21237" name="Google Shape;21237;p90"/>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8" name="Google Shape;21238;p90"/>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39" name="Google Shape;21239;p90"/>
          <p:cNvGrpSpPr/>
          <p:nvPr/>
        </p:nvGrpSpPr>
        <p:grpSpPr>
          <a:xfrm>
            <a:off x="7510682" y="2006443"/>
            <a:ext cx="367359" cy="361090"/>
            <a:chOff x="-55620975" y="2294725"/>
            <a:chExt cx="323750" cy="318225"/>
          </a:xfrm>
        </p:grpSpPr>
        <p:sp>
          <p:nvSpPr>
            <p:cNvPr id="21240" name="Google Shape;21240;p90"/>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1" name="Google Shape;21241;p90"/>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2" name="Google Shape;21242;p90"/>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3" name="Google Shape;21243;p90"/>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4" name="Google Shape;21244;p90"/>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5" name="Google Shape;21245;p90"/>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46" name="Google Shape;21246;p90"/>
          <p:cNvGrpSpPr/>
          <p:nvPr/>
        </p:nvGrpSpPr>
        <p:grpSpPr>
          <a:xfrm>
            <a:off x="7512923" y="2458942"/>
            <a:ext cx="362877" cy="361175"/>
            <a:chOff x="-55620175" y="2686900"/>
            <a:chExt cx="319800" cy="318300"/>
          </a:xfrm>
        </p:grpSpPr>
        <p:sp>
          <p:nvSpPr>
            <p:cNvPr id="21247" name="Google Shape;21247;p90"/>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8" name="Google Shape;21248;p90"/>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9" name="Google Shape;21249;p90"/>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0" name="Google Shape;21250;p90"/>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51" name="Google Shape;21251;p90"/>
          <p:cNvGrpSpPr/>
          <p:nvPr/>
        </p:nvGrpSpPr>
        <p:grpSpPr>
          <a:xfrm>
            <a:off x="6198887" y="2911936"/>
            <a:ext cx="361969" cy="361090"/>
            <a:chOff x="-53690500" y="1903275"/>
            <a:chExt cx="319000" cy="318225"/>
          </a:xfrm>
        </p:grpSpPr>
        <p:sp>
          <p:nvSpPr>
            <p:cNvPr id="21252" name="Google Shape;21252;p90"/>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3" name="Google Shape;21253;p90"/>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4" name="Google Shape;21254;p90"/>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5" name="Google Shape;21255;p90"/>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56" name="Google Shape;21256;p90"/>
          <p:cNvGrpSpPr/>
          <p:nvPr/>
        </p:nvGrpSpPr>
        <p:grpSpPr>
          <a:xfrm>
            <a:off x="6221226" y="3365399"/>
            <a:ext cx="317290" cy="359303"/>
            <a:chOff x="-53670800" y="2296300"/>
            <a:chExt cx="279625" cy="316650"/>
          </a:xfrm>
        </p:grpSpPr>
        <p:sp>
          <p:nvSpPr>
            <p:cNvPr id="21257" name="Google Shape;21257;p90"/>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8" name="Google Shape;21258;p90"/>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9" name="Google Shape;21259;p90"/>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0" name="Google Shape;21260;p90"/>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61" name="Google Shape;21261;p90"/>
          <p:cNvGrpSpPr/>
          <p:nvPr/>
        </p:nvGrpSpPr>
        <p:grpSpPr>
          <a:xfrm>
            <a:off x="6198887" y="3830738"/>
            <a:ext cx="361969" cy="361544"/>
            <a:chOff x="-53690500" y="2686575"/>
            <a:chExt cx="319000" cy="318625"/>
          </a:xfrm>
        </p:grpSpPr>
        <p:sp>
          <p:nvSpPr>
            <p:cNvPr id="21262" name="Google Shape;21262;p90"/>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3" name="Google Shape;21263;p90"/>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4" name="Google Shape;21264;p90"/>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5" name="Google Shape;21265;p90"/>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66" name="Google Shape;21266;p90"/>
          <p:cNvGrpSpPr/>
          <p:nvPr/>
        </p:nvGrpSpPr>
        <p:grpSpPr>
          <a:xfrm>
            <a:off x="8008669" y="3373598"/>
            <a:ext cx="317319" cy="360948"/>
            <a:chOff x="-52092425" y="2303525"/>
            <a:chExt cx="279650" cy="318100"/>
          </a:xfrm>
        </p:grpSpPr>
        <p:sp>
          <p:nvSpPr>
            <p:cNvPr id="21267" name="Google Shape;21267;p90"/>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8" name="Google Shape;21268;p90"/>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9" name="Google Shape;21269;p90"/>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0" name="Google Shape;21270;p90"/>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1" name="Google Shape;21271;p90"/>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72" name="Google Shape;21272;p90"/>
          <p:cNvGrpSpPr/>
          <p:nvPr/>
        </p:nvGrpSpPr>
        <p:grpSpPr>
          <a:xfrm>
            <a:off x="5727728" y="1534061"/>
            <a:ext cx="363756" cy="361090"/>
            <a:chOff x="-57189125" y="1904850"/>
            <a:chExt cx="320575" cy="318225"/>
          </a:xfrm>
        </p:grpSpPr>
        <p:sp>
          <p:nvSpPr>
            <p:cNvPr id="21273" name="Google Shape;21273;p90"/>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4" name="Google Shape;21274;p90"/>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5" name="Google Shape;21275;p90"/>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6" name="Google Shape;21276;p90"/>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7" name="Google Shape;21277;p90"/>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78" name="Google Shape;21278;p90"/>
          <p:cNvGrpSpPr/>
          <p:nvPr/>
        </p:nvGrpSpPr>
        <p:grpSpPr>
          <a:xfrm>
            <a:off x="5728621" y="2028797"/>
            <a:ext cx="361969" cy="316411"/>
            <a:chOff x="-57187550" y="2314425"/>
            <a:chExt cx="319000" cy="278850"/>
          </a:xfrm>
        </p:grpSpPr>
        <p:sp>
          <p:nvSpPr>
            <p:cNvPr id="21279" name="Google Shape;21279;p90"/>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0" name="Google Shape;21280;p90"/>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1" name="Google Shape;21281;p90"/>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2" name="Google Shape;21282;p90"/>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83" name="Google Shape;21283;p90"/>
          <p:cNvGrpSpPr/>
          <p:nvPr/>
        </p:nvGrpSpPr>
        <p:grpSpPr>
          <a:xfrm>
            <a:off x="5745585" y="2458346"/>
            <a:ext cx="328042" cy="361771"/>
            <a:chOff x="-57172600" y="2686375"/>
            <a:chExt cx="289100" cy="318825"/>
          </a:xfrm>
        </p:grpSpPr>
        <p:sp>
          <p:nvSpPr>
            <p:cNvPr id="21284" name="Google Shape;21284;p90"/>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5" name="Google Shape;21285;p90"/>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86" name="Google Shape;21286;p90"/>
          <p:cNvGrpSpPr/>
          <p:nvPr/>
        </p:nvGrpSpPr>
        <p:grpSpPr>
          <a:xfrm>
            <a:off x="7958434" y="1532274"/>
            <a:ext cx="361090" cy="359303"/>
            <a:chOff x="-55225575" y="1903275"/>
            <a:chExt cx="318225" cy="316650"/>
          </a:xfrm>
        </p:grpSpPr>
        <p:sp>
          <p:nvSpPr>
            <p:cNvPr id="21287" name="Google Shape;21287;p90"/>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8" name="Google Shape;21288;p90"/>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9" name="Google Shape;21289;p90"/>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0" name="Google Shape;21290;p90"/>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1" name="Google Shape;21291;p90"/>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92" name="Google Shape;21292;p90"/>
          <p:cNvGrpSpPr/>
          <p:nvPr/>
        </p:nvGrpSpPr>
        <p:grpSpPr>
          <a:xfrm>
            <a:off x="7969611" y="2008231"/>
            <a:ext cx="338736" cy="359303"/>
            <a:chOff x="-55217700" y="2296300"/>
            <a:chExt cx="298525" cy="316650"/>
          </a:xfrm>
        </p:grpSpPr>
        <p:sp>
          <p:nvSpPr>
            <p:cNvPr id="21293" name="Google Shape;21293;p90"/>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4" name="Google Shape;21294;p90"/>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5" name="Google Shape;21295;p90"/>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6" name="Google Shape;21296;p90"/>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97" name="Google Shape;21297;p90"/>
          <p:cNvGrpSpPr/>
          <p:nvPr/>
        </p:nvGrpSpPr>
        <p:grpSpPr>
          <a:xfrm>
            <a:off x="7957541" y="2460814"/>
            <a:ext cx="362877" cy="359303"/>
            <a:chOff x="-55229525" y="2688550"/>
            <a:chExt cx="319800" cy="316650"/>
          </a:xfrm>
        </p:grpSpPr>
        <p:sp>
          <p:nvSpPr>
            <p:cNvPr id="21298" name="Google Shape;21298;p90"/>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9" name="Google Shape;21299;p90"/>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0" name="Google Shape;21300;p90"/>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1" name="Google Shape;21301;p90"/>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02" name="Google Shape;21302;p90"/>
          <p:cNvGrpSpPr/>
          <p:nvPr/>
        </p:nvGrpSpPr>
        <p:grpSpPr>
          <a:xfrm>
            <a:off x="6653760" y="2911936"/>
            <a:ext cx="338765" cy="361090"/>
            <a:chOff x="-53288825" y="1903275"/>
            <a:chExt cx="298550" cy="318225"/>
          </a:xfrm>
        </p:grpSpPr>
        <p:sp>
          <p:nvSpPr>
            <p:cNvPr id="21303" name="Google Shape;21303;p90"/>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4" name="Google Shape;21304;p90"/>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5" name="Google Shape;21305;p90"/>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06" name="Google Shape;21306;p90"/>
          <p:cNvGrpSpPr/>
          <p:nvPr/>
        </p:nvGrpSpPr>
        <p:grpSpPr>
          <a:xfrm>
            <a:off x="6642143" y="3363612"/>
            <a:ext cx="361998" cy="361090"/>
            <a:chOff x="-53299850" y="2294725"/>
            <a:chExt cx="319025" cy="318225"/>
          </a:xfrm>
        </p:grpSpPr>
        <p:sp>
          <p:nvSpPr>
            <p:cNvPr id="21307" name="Google Shape;21307;p90"/>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8" name="Google Shape;21308;p90"/>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09" name="Google Shape;21309;p90"/>
          <p:cNvGrpSpPr/>
          <p:nvPr/>
        </p:nvGrpSpPr>
        <p:grpSpPr>
          <a:xfrm>
            <a:off x="6664936" y="3832071"/>
            <a:ext cx="316411" cy="360211"/>
            <a:chOff x="-53278575" y="2687750"/>
            <a:chExt cx="278850" cy="317450"/>
          </a:xfrm>
        </p:grpSpPr>
        <p:sp>
          <p:nvSpPr>
            <p:cNvPr id="21310" name="Google Shape;21310;p90"/>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1" name="Google Shape;21311;p90"/>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2" name="Google Shape;21312;p90"/>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3" name="Google Shape;21313;p90"/>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14" name="Google Shape;21314;p90"/>
          <p:cNvGrpSpPr/>
          <p:nvPr/>
        </p:nvGrpSpPr>
        <p:grpSpPr>
          <a:xfrm>
            <a:off x="7986330" y="3831759"/>
            <a:ext cx="361998" cy="362310"/>
            <a:chOff x="-52101875" y="2687475"/>
            <a:chExt cx="319025" cy="319300"/>
          </a:xfrm>
        </p:grpSpPr>
        <p:sp>
          <p:nvSpPr>
            <p:cNvPr id="21315" name="Google Shape;21315;p90"/>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6" name="Google Shape;21316;p90"/>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7" name="Google Shape;21317;p90"/>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8" name="Google Shape;21318;p90"/>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19" name="Google Shape;21319;p90"/>
          <p:cNvGrpSpPr/>
          <p:nvPr/>
        </p:nvGrpSpPr>
        <p:grpSpPr>
          <a:xfrm>
            <a:off x="6201079" y="1533182"/>
            <a:ext cx="317290" cy="361090"/>
            <a:chOff x="-56774050" y="1904075"/>
            <a:chExt cx="279625" cy="318225"/>
          </a:xfrm>
        </p:grpSpPr>
        <p:sp>
          <p:nvSpPr>
            <p:cNvPr id="21320" name="Google Shape;21320;p90"/>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1" name="Google Shape;21321;p90"/>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22" name="Google Shape;21322;p90"/>
          <p:cNvGrpSpPr/>
          <p:nvPr/>
        </p:nvGrpSpPr>
        <p:grpSpPr>
          <a:xfrm>
            <a:off x="6201079" y="2006443"/>
            <a:ext cx="317290" cy="361090"/>
            <a:chOff x="-56774850" y="2294725"/>
            <a:chExt cx="279625" cy="318225"/>
          </a:xfrm>
        </p:grpSpPr>
        <p:sp>
          <p:nvSpPr>
            <p:cNvPr id="21323" name="Google Shape;21323;p90"/>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4" name="Google Shape;21324;p90"/>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5" name="Google Shape;21325;p90"/>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26" name="Google Shape;21326;p90"/>
          <p:cNvGrpSpPr/>
          <p:nvPr/>
        </p:nvGrpSpPr>
        <p:grpSpPr>
          <a:xfrm>
            <a:off x="6222086" y="2459027"/>
            <a:ext cx="275278" cy="360182"/>
            <a:chOff x="-56756725" y="2686975"/>
            <a:chExt cx="242600" cy="317425"/>
          </a:xfrm>
        </p:grpSpPr>
        <p:sp>
          <p:nvSpPr>
            <p:cNvPr id="21327" name="Google Shape;21327;p90"/>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8" name="Google Shape;21328;p90"/>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9" name="Google Shape;21329;p90"/>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30" name="Google Shape;21330;p90"/>
          <p:cNvGrpSpPr/>
          <p:nvPr/>
        </p:nvGrpSpPr>
        <p:grpSpPr>
          <a:xfrm>
            <a:off x="4870518" y="2911936"/>
            <a:ext cx="337346" cy="361998"/>
            <a:chOff x="-54826975" y="1903275"/>
            <a:chExt cx="297300" cy="319025"/>
          </a:xfrm>
        </p:grpSpPr>
        <p:sp>
          <p:nvSpPr>
            <p:cNvPr id="21331" name="Google Shape;21331;p90"/>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2" name="Google Shape;21332;p90"/>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3" name="Google Shape;21333;p90"/>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34" name="Google Shape;21334;p90"/>
          <p:cNvGrpSpPr/>
          <p:nvPr/>
        </p:nvGrpSpPr>
        <p:grpSpPr>
          <a:xfrm>
            <a:off x="4858206" y="3365399"/>
            <a:ext cx="361969" cy="359274"/>
            <a:chOff x="-54836500" y="2296300"/>
            <a:chExt cx="319000" cy="316625"/>
          </a:xfrm>
        </p:grpSpPr>
        <p:sp>
          <p:nvSpPr>
            <p:cNvPr id="21335" name="Google Shape;21335;p90"/>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6" name="Google Shape;21336;p90"/>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7" name="Google Shape;21337;p90"/>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8" name="Google Shape;21338;p90"/>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39" name="Google Shape;21339;p90"/>
          <p:cNvGrpSpPr/>
          <p:nvPr/>
        </p:nvGrpSpPr>
        <p:grpSpPr>
          <a:xfrm>
            <a:off x="4879652" y="3832071"/>
            <a:ext cx="319078" cy="361090"/>
            <a:chOff x="-54817600" y="2687750"/>
            <a:chExt cx="281200" cy="318225"/>
          </a:xfrm>
        </p:grpSpPr>
        <p:sp>
          <p:nvSpPr>
            <p:cNvPr id="21340" name="Google Shape;21340;p90"/>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1" name="Google Shape;21341;p90"/>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2" name="Google Shape;21342;p90"/>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3" name="Google Shape;21343;p90"/>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44" name="Google Shape;21344;p90"/>
          <p:cNvGrpSpPr/>
          <p:nvPr/>
        </p:nvGrpSpPr>
        <p:grpSpPr>
          <a:xfrm>
            <a:off x="7110476" y="2911936"/>
            <a:ext cx="317290" cy="359303"/>
            <a:chOff x="-52887125" y="1903275"/>
            <a:chExt cx="279625" cy="316650"/>
          </a:xfrm>
        </p:grpSpPr>
        <p:sp>
          <p:nvSpPr>
            <p:cNvPr id="21345" name="Google Shape;21345;p90"/>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6" name="Google Shape;21346;p90"/>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47" name="Google Shape;21347;p90"/>
          <p:cNvGrpSpPr/>
          <p:nvPr/>
        </p:nvGrpSpPr>
        <p:grpSpPr>
          <a:xfrm>
            <a:off x="7089030" y="3362733"/>
            <a:ext cx="360182" cy="361969"/>
            <a:chOff x="-52906025" y="2293950"/>
            <a:chExt cx="317425" cy="319000"/>
          </a:xfrm>
        </p:grpSpPr>
        <p:sp>
          <p:nvSpPr>
            <p:cNvPr id="21348" name="Google Shape;21348;p90"/>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9" name="Google Shape;21349;p90"/>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0" name="Google Shape;21350;p90"/>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51" name="Google Shape;21351;p90"/>
          <p:cNvGrpSpPr/>
          <p:nvPr/>
        </p:nvGrpSpPr>
        <p:grpSpPr>
          <a:xfrm>
            <a:off x="7110476" y="3831192"/>
            <a:ext cx="317290" cy="361090"/>
            <a:chOff x="-52887125" y="2686975"/>
            <a:chExt cx="279625" cy="318225"/>
          </a:xfrm>
        </p:grpSpPr>
        <p:sp>
          <p:nvSpPr>
            <p:cNvPr id="21352" name="Google Shape;21352;p90"/>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3" name="Google Shape;21353;p90"/>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4" name="Google Shape;21354;p90"/>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5" name="Google Shape;21355;p90"/>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56" name="Google Shape;21356;p90"/>
          <p:cNvGrpSpPr/>
          <p:nvPr/>
        </p:nvGrpSpPr>
        <p:grpSpPr>
          <a:xfrm>
            <a:off x="6220848" y="4290810"/>
            <a:ext cx="318170" cy="359303"/>
            <a:chOff x="-51722225" y="1915100"/>
            <a:chExt cx="280400" cy="316650"/>
          </a:xfrm>
        </p:grpSpPr>
        <p:sp>
          <p:nvSpPr>
            <p:cNvPr id="21357" name="Google Shape;21357;p90"/>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8" name="Google Shape;21358;p90"/>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9" name="Google Shape;21359;p90"/>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0" name="Google Shape;21360;p90"/>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61" name="Google Shape;21361;p90"/>
          <p:cNvGrpSpPr/>
          <p:nvPr/>
        </p:nvGrpSpPr>
        <p:grpSpPr>
          <a:xfrm>
            <a:off x="6616678" y="1531508"/>
            <a:ext cx="370905" cy="360976"/>
            <a:chOff x="-56407800" y="1902600"/>
            <a:chExt cx="326875" cy="318125"/>
          </a:xfrm>
        </p:grpSpPr>
        <p:sp>
          <p:nvSpPr>
            <p:cNvPr id="21362" name="Google Shape;21362;p90"/>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3" name="Google Shape;21363;p90"/>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4" name="Google Shape;21364;p90"/>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65" name="Google Shape;21365;p90"/>
          <p:cNvGrpSpPr/>
          <p:nvPr/>
        </p:nvGrpSpPr>
        <p:grpSpPr>
          <a:xfrm>
            <a:off x="6622479" y="2018074"/>
            <a:ext cx="359303" cy="338736"/>
            <a:chOff x="-56401500" y="2304975"/>
            <a:chExt cx="316650" cy="298525"/>
          </a:xfrm>
        </p:grpSpPr>
        <p:sp>
          <p:nvSpPr>
            <p:cNvPr id="21366" name="Google Shape;21366;p90"/>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7" name="Google Shape;21367;p90"/>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8" name="Google Shape;21368;p90"/>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9" name="Google Shape;21369;p90"/>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70" name="Google Shape;21370;p90"/>
          <p:cNvGrpSpPr/>
          <p:nvPr/>
        </p:nvGrpSpPr>
        <p:grpSpPr>
          <a:xfrm>
            <a:off x="5328863" y="2910149"/>
            <a:ext cx="319985" cy="361090"/>
            <a:chOff x="-54426150" y="1901700"/>
            <a:chExt cx="282000" cy="318225"/>
          </a:xfrm>
        </p:grpSpPr>
        <p:sp>
          <p:nvSpPr>
            <p:cNvPr id="21371" name="Google Shape;21371;p90"/>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2" name="Google Shape;21372;p90"/>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3" name="Google Shape;21373;p90"/>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4" name="Google Shape;21374;p90"/>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75" name="Google Shape;21375;p90"/>
          <p:cNvGrpSpPr/>
          <p:nvPr/>
        </p:nvGrpSpPr>
        <p:grpSpPr>
          <a:xfrm>
            <a:off x="5328863" y="3363612"/>
            <a:ext cx="319985" cy="361998"/>
            <a:chOff x="-54426150" y="2294725"/>
            <a:chExt cx="282000" cy="319025"/>
          </a:xfrm>
        </p:grpSpPr>
        <p:sp>
          <p:nvSpPr>
            <p:cNvPr id="21376" name="Google Shape;21376;p90"/>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7" name="Google Shape;21377;p90"/>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8" name="Google Shape;21378;p90"/>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9" name="Google Shape;21379;p90"/>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0" name="Google Shape;21380;p90"/>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81" name="Google Shape;21381;p90"/>
          <p:cNvGrpSpPr/>
          <p:nvPr/>
        </p:nvGrpSpPr>
        <p:grpSpPr>
          <a:xfrm>
            <a:off x="5327076" y="3831192"/>
            <a:ext cx="323560" cy="361969"/>
            <a:chOff x="-54427725" y="2686975"/>
            <a:chExt cx="285150" cy="319000"/>
          </a:xfrm>
        </p:grpSpPr>
        <p:sp>
          <p:nvSpPr>
            <p:cNvPr id="21382" name="Google Shape;21382;p90"/>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3" name="Google Shape;21383;p90"/>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4" name="Google Shape;21384;p90"/>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5" name="Google Shape;21385;p90"/>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6" name="Google Shape;21386;p90"/>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87" name="Google Shape;21387;p90"/>
          <p:cNvGrpSpPr/>
          <p:nvPr/>
        </p:nvGrpSpPr>
        <p:grpSpPr>
          <a:xfrm>
            <a:off x="7533634" y="2912163"/>
            <a:ext cx="359303" cy="359984"/>
            <a:chOff x="-52513800" y="1903475"/>
            <a:chExt cx="316650" cy="317250"/>
          </a:xfrm>
        </p:grpSpPr>
        <p:sp>
          <p:nvSpPr>
            <p:cNvPr id="21388" name="Google Shape;21388;p90"/>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9" name="Google Shape;21389;p90"/>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90" name="Google Shape;21390;p90"/>
          <p:cNvGrpSpPr/>
          <p:nvPr/>
        </p:nvGrpSpPr>
        <p:grpSpPr>
          <a:xfrm>
            <a:off x="7543464" y="3364520"/>
            <a:ext cx="339644" cy="360182"/>
            <a:chOff x="-52505925" y="2295525"/>
            <a:chExt cx="299325" cy="317425"/>
          </a:xfrm>
        </p:grpSpPr>
        <p:sp>
          <p:nvSpPr>
            <p:cNvPr id="21391" name="Google Shape;21391;p90"/>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2" name="Google Shape;21392;p90"/>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3" name="Google Shape;21393;p90"/>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4" name="Google Shape;21394;p90"/>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95" name="Google Shape;21395;p90"/>
          <p:cNvGrpSpPr/>
          <p:nvPr/>
        </p:nvGrpSpPr>
        <p:grpSpPr>
          <a:xfrm>
            <a:off x="7554641" y="3831192"/>
            <a:ext cx="317290" cy="361090"/>
            <a:chOff x="-52494100" y="2686975"/>
            <a:chExt cx="279625" cy="318225"/>
          </a:xfrm>
        </p:grpSpPr>
        <p:sp>
          <p:nvSpPr>
            <p:cNvPr id="21396" name="Google Shape;21396;p90"/>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7" name="Google Shape;21397;p90"/>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8" name="Google Shape;21398;p90"/>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9" name="Google Shape;21399;p90"/>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00" name="Google Shape;21400;p90"/>
          <p:cNvGrpSpPr/>
          <p:nvPr/>
        </p:nvGrpSpPr>
        <p:grpSpPr>
          <a:xfrm>
            <a:off x="6665412" y="4292135"/>
            <a:ext cx="315503" cy="361090"/>
            <a:chOff x="-51708850" y="2305750"/>
            <a:chExt cx="278050" cy="318225"/>
          </a:xfrm>
        </p:grpSpPr>
        <p:sp>
          <p:nvSpPr>
            <p:cNvPr id="21401" name="Google Shape;21401;p90"/>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2" name="Google Shape;21402;p90"/>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3" name="Google Shape;21403;p90"/>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04" name="Google Shape;21404;p90"/>
          <p:cNvGrpSpPr/>
          <p:nvPr/>
        </p:nvGrpSpPr>
        <p:grpSpPr>
          <a:xfrm>
            <a:off x="7536807" y="1533922"/>
            <a:ext cx="319089" cy="362073"/>
            <a:chOff x="1044400" y="2917425"/>
            <a:chExt cx="248125" cy="281550"/>
          </a:xfrm>
        </p:grpSpPr>
        <p:sp>
          <p:nvSpPr>
            <p:cNvPr id="21405" name="Google Shape;21405;p90"/>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6" name="Google Shape;21406;p90"/>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7" name="Google Shape;21407;p90"/>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8" name="Google Shape;21408;p90"/>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9" name="Google Shape;21409;p90"/>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rgbClr val="5F7D95"/>
            </a:solidFill>
            <a:ln>
              <a:noFill/>
            </a:ln>
          </p:spPr>
        </p:sp>
        <p:sp>
          <p:nvSpPr>
            <p:cNvPr id="21410" name="Google Shape;21410;p90"/>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21411" name="Google Shape;21411;p90"/>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rgbClr val="5F7D95"/>
            </a:solidFill>
            <a:ln>
              <a:noFill/>
            </a:ln>
          </p:spPr>
        </p:sp>
        <p:sp>
          <p:nvSpPr>
            <p:cNvPr id="21412" name="Google Shape;21412;p90"/>
            <p:cNvSpPr/>
            <p:nvPr/>
          </p:nvSpPr>
          <p:spPr>
            <a:xfrm>
              <a:off x="1205975" y="2965750"/>
              <a:ext cx="21000" cy="162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3" name="Google Shape;21413;p90"/>
            <p:cNvSpPr/>
            <p:nvPr/>
          </p:nvSpPr>
          <p:spPr>
            <a:xfrm>
              <a:off x="1082225" y="2937250"/>
              <a:ext cx="11400" cy="264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414" name="Google Shape;21414;p90"/>
          <p:cNvSpPr/>
          <p:nvPr/>
        </p:nvSpPr>
        <p:spPr>
          <a:xfrm>
            <a:off x="6633660" y="2459865"/>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1418" name="Shape 21418"/>
        <p:cNvGrpSpPr/>
        <p:nvPr/>
      </p:nvGrpSpPr>
      <p:grpSpPr>
        <a:xfrm>
          <a:off x="0" y="0"/>
          <a:ext cx="0" cy="0"/>
          <a:chOff x="0" y="0"/>
          <a:chExt cx="0" cy="0"/>
        </a:xfrm>
      </p:grpSpPr>
      <p:sp>
        <p:nvSpPr>
          <p:cNvPr id="21419" name="Google Shape;21419;p91"/>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21420" name="Google Shape;21420;p91"/>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21421" name="Google Shape;21421;p91"/>
          <p:cNvGrpSpPr/>
          <p:nvPr/>
        </p:nvGrpSpPr>
        <p:grpSpPr>
          <a:xfrm>
            <a:off x="889109" y="1531603"/>
            <a:ext cx="278288" cy="357036"/>
            <a:chOff x="-50489600" y="1947400"/>
            <a:chExt cx="233150" cy="299125"/>
          </a:xfrm>
        </p:grpSpPr>
        <p:sp>
          <p:nvSpPr>
            <p:cNvPr id="21422" name="Google Shape;21422;p91"/>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3" name="Google Shape;21423;p91"/>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24" name="Google Shape;21424;p91"/>
          <p:cNvGrpSpPr/>
          <p:nvPr/>
        </p:nvGrpSpPr>
        <p:grpSpPr>
          <a:xfrm>
            <a:off x="849616" y="1986560"/>
            <a:ext cx="357274" cy="358199"/>
            <a:chOff x="-50523475" y="2316000"/>
            <a:chExt cx="299325" cy="300100"/>
          </a:xfrm>
        </p:grpSpPr>
        <p:sp>
          <p:nvSpPr>
            <p:cNvPr id="21425" name="Google Shape;21425;p91"/>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6" name="Google Shape;21426;p91"/>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27" name="Google Shape;21427;p91"/>
          <p:cNvGrpSpPr/>
          <p:nvPr/>
        </p:nvGrpSpPr>
        <p:grpSpPr>
          <a:xfrm>
            <a:off x="848213" y="2435869"/>
            <a:ext cx="360079" cy="357304"/>
            <a:chOff x="-50524250" y="2686150"/>
            <a:chExt cx="301675" cy="299350"/>
          </a:xfrm>
        </p:grpSpPr>
        <p:sp>
          <p:nvSpPr>
            <p:cNvPr id="21428" name="Google Shape;21428;p91"/>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9" name="Google Shape;21429;p91"/>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0" name="Google Shape;21430;p91"/>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1" name="Google Shape;21431;p91"/>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2" name="Google Shape;21432;p91"/>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3" name="Google Shape;21433;p91"/>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34" name="Google Shape;21434;p91"/>
          <p:cNvGrpSpPr/>
          <p:nvPr/>
        </p:nvGrpSpPr>
        <p:grpSpPr>
          <a:xfrm>
            <a:off x="3070976" y="1561682"/>
            <a:ext cx="358199" cy="359154"/>
            <a:chOff x="-48633950" y="1972600"/>
            <a:chExt cx="300100" cy="300900"/>
          </a:xfrm>
        </p:grpSpPr>
        <p:sp>
          <p:nvSpPr>
            <p:cNvPr id="21435" name="Google Shape;21435;p91"/>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6" name="Google Shape;21436;p91"/>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37" name="Google Shape;21437;p91"/>
          <p:cNvGrpSpPr/>
          <p:nvPr/>
        </p:nvGrpSpPr>
        <p:grpSpPr>
          <a:xfrm>
            <a:off x="3070499" y="2017593"/>
            <a:ext cx="359154" cy="361004"/>
            <a:chOff x="-48634750" y="2342000"/>
            <a:chExt cx="300900" cy="302450"/>
          </a:xfrm>
        </p:grpSpPr>
        <p:sp>
          <p:nvSpPr>
            <p:cNvPr id="21438" name="Google Shape;21438;p91"/>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9" name="Google Shape;21439;p91"/>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0" name="Google Shape;21440;p91"/>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1" name="Google Shape;21441;p91"/>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2" name="Google Shape;21442;p91"/>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3" name="Google Shape;21443;p91"/>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4" name="Google Shape;21444;p91"/>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5" name="Google Shape;21445;p91"/>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46" name="Google Shape;21446;p91"/>
          <p:cNvGrpSpPr/>
          <p:nvPr/>
        </p:nvGrpSpPr>
        <p:grpSpPr>
          <a:xfrm>
            <a:off x="3071439" y="2465977"/>
            <a:ext cx="357274" cy="357274"/>
            <a:chOff x="-48633175" y="2711375"/>
            <a:chExt cx="299325" cy="299325"/>
          </a:xfrm>
        </p:grpSpPr>
        <p:sp>
          <p:nvSpPr>
            <p:cNvPr id="21447" name="Google Shape;21447;p91"/>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8" name="Google Shape;21448;p91"/>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49" name="Google Shape;21449;p91"/>
          <p:cNvGrpSpPr/>
          <p:nvPr/>
        </p:nvGrpSpPr>
        <p:grpSpPr>
          <a:xfrm>
            <a:off x="1757928" y="2917929"/>
            <a:ext cx="314006" cy="358229"/>
            <a:chOff x="-46753100" y="1965500"/>
            <a:chExt cx="263075" cy="300125"/>
          </a:xfrm>
        </p:grpSpPr>
        <p:sp>
          <p:nvSpPr>
            <p:cNvPr id="21450" name="Google Shape;21450;p91"/>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1" name="Google Shape;21451;p91"/>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52" name="Google Shape;21452;p91"/>
          <p:cNvGrpSpPr/>
          <p:nvPr/>
        </p:nvGrpSpPr>
        <p:grpSpPr>
          <a:xfrm>
            <a:off x="1735354" y="3385142"/>
            <a:ext cx="359154" cy="315916"/>
            <a:chOff x="-46772025" y="2350650"/>
            <a:chExt cx="300900" cy="264675"/>
          </a:xfrm>
        </p:grpSpPr>
        <p:sp>
          <p:nvSpPr>
            <p:cNvPr id="21453" name="Google Shape;21453;p91"/>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4" name="Google Shape;21454;p91"/>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55" name="Google Shape;21455;p91"/>
          <p:cNvGrpSpPr/>
          <p:nvPr/>
        </p:nvGrpSpPr>
        <p:grpSpPr>
          <a:xfrm>
            <a:off x="1735354" y="3819420"/>
            <a:ext cx="359154" cy="359154"/>
            <a:chOff x="-46772025" y="2701925"/>
            <a:chExt cx="300900" cy="300900"/>
          </a:xfrm>
        </p:grpSpPr>
        <p:sp>
          <p:nvSpPr>
            <p:cNvPr id="21456" name="Google Shape;21456;p91"/>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7" name="Google Shape;21457;p91"/>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458" name="Google Shape;21458;p91"/>
          <p:cNvSpPr/>
          <p:nvPr/>
        </p:nvSpPr>
        <p:spPr>
          <a:xfrm>
            <a:off x="3964861" y="29601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459" name="Google Shape;21459;p91"/>
          <p:cNvGrpSpPr/>
          <p:nvPr/>
        </p:nvGrpSpPr>
        <p:grpSpPr>
          <a:xfrm>
            <a:off x="1293035" y="1532528"/>
            <a:ext cx="358199" cy="359154"/>
            <a:chOff x="-50154075" y="1948175"/>
            <a:chExt cx="300100" cy="300900"/>
          </a:xfrm>
        </p:grpSpPr>
        <p:sp>
          <p:nvSpPr>
            <p:cNvPr id="21460" name="Google Shape;21460;p91"/>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1" name="Google Shape;21461;p91"/>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62" name="Google Shape;21462;p91"/>
          <p:cNvGrpSpPr/>
          <p:nvPr/>
        </p:nvGrpSpPr>
        <p:grpSpPr>
          <a:xfrm>
            <a:off x="1293035" y="1987485"/>
            <a:ext cx="358199" cy="358229"/>
            <a:chOff x="-50154850" y="2316775"/>
            <a:chExt cx="300100" cy="300125"/>
          </a:xfrm>
        </p:grpSpPr>
        <p:sp>
          <p:nvSpPr>
            <p:cNvPr id="21463" name="Google Shape;21463;p91"/>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4" name="Google Shape;21464;p91"/>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65" name="Google Shape;21465;p91"/>
          <p:cNvGrpSpPr/>
          <p:nvPr/>
        </p:nvGrpSpPr>
        <p:grpSpPr>
          <a:xfrm>
            <a:off x="1288813" y="2434496"/>
            <a:ext cx="366644" cy="356558"/>
            <a:chOff x="-50158000" y="2685000"/>
            <a:chExt cx="307175" cy="298725"/>
          </a:xfrm>
        </p:grpSpPr>
        <p:sp>
          <p:nvSpPr>
            <p:cNvPr id="21466" name="Google Shape;21466;p91"/>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7" name="Google Shape;21467;p91"/>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68" name="Google Shape;21468;p91"/>
          <p:cNvGrpSpPr/>
          <p:nvPr/>
        </p:nvGrpSpPr>
        <p:grpSpPr>
          <a:xfrm>
            <a:off x="3521599" y="1562607"/>
            <a:ext cx="361004" cy="358229"/>
            <a:chOff x="-48266125" y="1973375"/>
            <a:chExt cx="302450" cy="300125"/>
          </a:xfrm>
        </p:grpSpPr>
        <p:sp>
          <p:nvSpPr>
            <p:cNvPr id="21469" name="Google Shape;21469;p91"/>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0" name="Google Shape;21470;p91"/>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1" name="Google Shape;21471;p91"/>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2" name="Google Shape;21472;p91"/>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3" name="Google Shape;21473;p91"/>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4" name="Google Shape;21474;p91"/>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75" name="Google Shape;21475;p91"/>
          <p:cNvGrpSpPr/>
          <p:nvPr/>
        </p:nvGrpSpPr>
        <p:grpSpPr>
          <a:xfrm>
            <a:off x="3548844" y="2018369"/>
            <a:ext cx="306516" cy="358349"/>
            <a:chOff x="-48237000" y="2342650"/>
            <a:chExt cx="256800" cy="300225"/>
          </a:xfrm>
        </p:grpSpPr>
        <p:sp>
          <p:nvSpPr>
            <p:cNvPr id="21476" name="Google Shape;21476;p91"/>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7" name="Google Shape;21477;p91"/>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8" name="Google Shape;21478;p91"/>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79" name="Google Shape;21479;p91"/>
          <p:cNvGrpSpPr/>
          <p:nvPr/>
        </p:nvGrpSpPr>
        <p:grpSpPr>
          <a:xfrm>
            <a:off x="2180338" y="2918646"/>
            <a:ext cx="361034" cy="355633"/>
            <a:chOff x="-46404975" y="1966100"/>
            <a:chExt cx="302475" cy="297950"/>
          </a:xfrm>
        </p:grpSpPr>
        <p:sp>
          <p:nvSpPr>
            <p:cNvPr id="21480" name="Google Shape;21480;p91"/>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1" name="Google Shape;21481;p91"/>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2" name="Google Shape;21482;p91"/>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3" name="Google Shape;21483;p91"/>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4" name="Google Shape;21484;p91"/>
          <p:cNvGrpSpPr/>
          <p:nvPr/>
        </p:nvGrpSpPr>
        <p:grpSpPr>
          <a:xfrm>
            <a:off x="2181740" y="3364463"/>
            <a:ext cx="358229" cy="358199"/>
            <a:chOff x="-46401050" y="2333325"/>
            <a:chExt cx="300125" cy="300100"/>
          </a:xfrm>
        </p:grpSpPr>
        <p:sp>
          <p:nvSpPr>
            <p:cNvPr id="21485" name="Google Shape;21485;p91"/>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6" name="Google Shape;21486;p91"/>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7" name="Google Shape;21487;p91"/>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8" name="Google Shape;21488;p91"/>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489" name="Google Shape;21489;p91"/>
          <p:cNvSpPr/>
          <p:nvPr/>
        </p:nvSpPr>
        <p:spPr>
          <a:xfrm>
            <a:off x="2183438" y="38201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490" name="Google Shape;21490;p91"/>
          <p:cNvGrpSpPr/>
          <p:nvPr/>
        </p:nvGrpSpPr>
        <p:grpSpPr>
          <a:xfrm>
            <a:off x="3961830" y="3374818"/>
            <a:ext cx="359154" cy="359124"/>
            <a:chOff x="-44914800" y="2342000"/>
            <a:chExt cx="300900" cy="300875"/>
          </a:xfrm>
        </p:grpSpPr>
        <p:sp>
          <p:nvSpPr>
            <p:cNvPr id="21491" name="Google Shape;21491;p91"/>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2" name="Google Shape;21492;p91"/>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3" name="Google Shape;21493;p91"/>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494" name="Google Shape;21494;p91"/>
          <p:cNvSpPr/>
          <p:nvPr/>
        </p:nvSpPr>
        <p:spPr>
          <a:xfrm>
            <a:off x="1739586" y="15317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495" name="Google Shape;21495;p91"/>
          <p:cNvGrpSpPr/>
          <p:nvPr/>
        </p:nvGrpSpPr>
        <p:grpSpPr>
          <a:xfrm>
            <a:off x="1735816" y="1987336"/>
            <a:ext cx="359154" cy="357424"/>
            <a:chOff x="-49786250" y="2316650"/>
            <a:chExt cx="300900" cy="299450"/>
          </a:xfrm>
        </p:grpSpPr>
        <p:sp>
          <p:nvSpPr>
            <p:cNvPr id="21496" name="Google Shape;21496;p91"/>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7" name="Google Shape;21497;p91"/>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8" name="Google Shape;21498;p91"/>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9" name="Google Shape;21499;p91"/>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0" name="Google Shape;21500;p91"/>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1" name="Google Shape;21501;p91"/>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2" name="Google Shape;21502;p91"/>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03" name="Google Shape;21503;p91"/>
          <p:cNvSpPr/>
          <p:nvPr/>
        </p:nvSpPr>
        <p:spPr>
          <a:xfrm>
            <a:off x="1731604" y="24338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4" name="Google Shape;21504;p91"/>
          <p:cNvSpPr/>
          <p:nvPr/>
        </p:nvSpPr>
        <p:spPr>
          <a:xfrm>
            <a:off x="3971472" y="15634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505" name="Google Shape;21505;p91"/>
          <p:cNvGrpSpPr/>
          <p:nvPr/>
        </p:nvGrpSpPr>
        <p:grpSpPr>
          <a:xfrm>
            <a:off x="4033144" y="2017593"/>
            <a:ext cx="230365" cy="359124"/>
            <a:chOff x="-47842400" y="2342000"/>
            <a:chExt cx="193000" cy="300875"/>
          </a:xfrm>
        </p:grpSpPr>
        <p:sp>
          <p:nvSpPr>
            <p:cNvPr id="21506" name="Google Shape;21506;p91"/>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7" name="Google Shape;21507;p91"/>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8" name="Google Shape;21508;p91"/>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09" name="Google Shape;21509;p91"/>
          <p:cNvGrpSpPr/>
          <p:nvPr/>
        </p:nvGrpSpPr>
        <p:grpSpPr>
          <a:xfrm>
            <a:off x="3969212" y="2465052"/>
            <a:ext cx="358229" cy="359154"/>
            <a:chOff x="-47896750" y="2710600"/>
            <a:chExt cx="300125" cy="300900"/>
          </a:xfrm>
        </p:grpSpPr>
        <p:sp>
          <p:nvSpPr>
            <p:cNvPr id="21510" name="Google Shape;21510;p91"/>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1" name="Google Shape;21511;p91"/>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2" name="Google Shape;21512;p91"/>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3" name="Google Shape;21513;p91"/>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14" name="Google Shape;21514;p91"/>
          <p:cNvGrpSpPr/>
          <p:nvPr/>
        </p:nvGrpSpPr>
        <p:grpSpPr>
          <a:xfrm>
            <a:off x="2624852" y="2938609"/>
            <a:ext cx="359154" cy="314991"/>
            <a:chOff x="-46033225" y="1982825"/>
            <a:chExt cx="300900" cy="263900"/>
          </a:xfrm>
        </p:grpSpPr>
        <p:sp>
          <p:nvSpPr>
            <p:cNvPr id="21515" name="Google Shape;21515;p91"/>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6" name="Google Shape;21516;p91"/>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7" name="Google Shape;21517;p91"/>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18" name="Google Shape;21518;p91"/>
          <p:cNvGrpSpPr/>
          <p:nvPr/>
        </p:nvGrpSpPr>
        <p:grpSpPr>
          <a:xfrm>
            <a:off x="2621569" y="3365866"/>
            <a:ext cx="365719" cy="326151"/>
            <a:chOff x="-46034000" y="2334500"/>
            <a:chExt cx="306400" cy="273250"/>
          </a:xfrm>
        </p:grpSpPr>
        <p:sp>
          <p:nvSpPr>
            <p:cNvPr id="21519" name="Google Shape;21519;p91"/>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0" name="Google Shape;21520;p91"/>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1" name="Google Shape;21521;p91"/>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22" name="Google Shape;21522;p91"/>
          <p:cNvGrpSpPr/>
          <p:nvPr/>
        </p:nvGrpSpPr>
        <p:grpSpPr>
          <a:xfrm>
            <a:off x="2667627" y="3820255"/>
            <a:ext cx="273603" cy="356439"/>
            <a:chOff x="-45998575" y="2702625"/>
            <a:chExt cx="229225" cy="298625"/>
          </a:xfrm>
        </p:grpSpPr>
        <p:sp>
          <p:nvSpPr>
            <p:cNvPr id="21523" name="Google Shape;21523;p91"/>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4" name="Google Shape;21524;p91"/>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5" name="Google Shape;21525;p91"/>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6" name="Google Shape;21526;p91"/>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7" name="Google Shape;21527;p91"/>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8" name="Google Shape;21528;p91"/>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9" name="Google Shape;21529;p91"/>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30" name="Google Shape;21530;p91"/>
          <p:cNvSpPr/>
          <p:nvPr/>
        </p:nvSpPr>
        <p:spPr>
          <a:xfrm>
            <a:off x="3986479" y="38413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1" name="Google Shape;21531;p91"/>
          <p:cNvSpPr/>
          <p:nvPr/>
        </p:nvSpPr>
        <p:spPr>
          <a:xfrm>
            <a:off x="2183447" y="15417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2" name="Google Shape;21532;p91"/>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3" name="Google Shape;21533;p91"/>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4" name="Google Shape;21534;p91"/>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535" name="Google Shape;21535;p91"/>
          <p:cNvGrpSpPr/>
          <p:nvPr/>
        </p:nvGrpSpPr>
        <p:grpSpPr>
          <a:xfrm>
            <a:off x="2203197" y="2434019"/>
            <a:ext cx="314961" cy="361034"/>
            <a:chOff x="-49398750" y="2684600"/>
            <a:chExt cx="263875" cy="302475"/>
          </a:xfrm>
        </p:grpSpPr>
        <p:sp>
          <p:nvSpPr>
            <p:cNvPr id="21536" name="Google Shape;21536;p91"/>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7" name="Google Shape;21537;p91"/>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8" name="Google Shape;21538;p91"/>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39" name="Google Shape;21539;p91"/>
          <p:cNvGrpSpPr/>
          <p:nvPr/>
        </p:nvGrpSpPr>
        <p:grpSpPr>
          <a:xfrm>
            <a:off x="873121" y="2928284"/>
            <a:ext cx="314006" cy="359154"/>
            <a:chOff x="-47509225" y="1974175"/>
            <a:chExt cx="263075" cy="300900"/>
          </a:xfrm>
        </p:grpSpPr>
        <p:sp>
          <p:nvSpPr>
            <p:cNvPr id="21540" name="Google Shape;21540;p91"/>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1" name="Google Shape;21541;p91"/>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2" name="Google Shape;21542;p91"/>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3" name="Google Shape;21543;p91"/>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4" name="Google Shape;21544;p91"/>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45" name="Google Shape;21545;p91"/>
          <p:cNvGrpSpPr/>
          <p:nvPr/>
        </p:nvGrpSpPr>
        <p:grpSpPr>
          <a:xfrm>
            <a:off x="849622" y="3374818"/>
            <a:ext cx="361004" cy="357961"/>
            <a:chOff x="-47529700" y="2342000"/>
            <a:chExt cx="302450" cy="299900"/>
          </a:xfrm>
        </p:grpSpPr>
        <p:sp>
          <p:nvSpPr>
            <p:cNvPr id="21546" name="Google Shape;21546;p91"/>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7" name="Google Shape;21547;p91"/>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48" name="Google Shape;21548;p91"/>
          <p:cNvGrpSpPr/>
          <p:nvPr/>
        </p:nvGrpSpPr>
        <p:grpSpPr>
          <a:xfrm>
            <a:off x="851025" y="3873967"/>
            <a:ext cx="358199" cy="272648"/>
            <a:chOff x="-47527350" y="2747625"/>
            <a:chExt cx="300100" cy="228425"/>
          </a:xfrm>
        </p:grpSpPr>
        <p:sp>
          <p:nvSpPr>
            <p:cNvPr id="21549" name="Google Shape;21549;p91"/>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0" name="Google Shape;21550;p91"/>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1" name="Google Shape;21551;p91"/>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2" name="Google Shape;21552;p91"/>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3" name="Google Shape;21553;p91"/>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4" name="Google Shape;21554;p91"/>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55" name="Google Shape;21555;p91"/>
          <p:cNvSpPr/>
          <p:nvPr/>
        </p:nvSpPr>
        <p:spPr>
          <a:xfrm>
            <a:off x="3077474" y="29156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556" name="Google Shape;21556;p91"/>
          <p:cNvGrpSpPr/>
          <p:nvPr/>
        </p:nvGrpSpPr>
        <p:grpSpPr>
          <a:xfrm>
            <a:off x="3073924" y="3387022"/>
            <a:ext cx="358229" cy="314961"/>
            <a:chOff x="-45664625" y="2352225"/>
            <a:chExt cx="300125" cy="263875"/>
          </a:xfrm>
        </p:grpSpPr>
        <p:sp>
          <p:nvSpPr>
            <p:cNvPr id="21557" name="Google Shape;21557;p91"/>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8" name="Google Shape;21558;p91"/>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9" name="Google Shape;21559;p91"/>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0" name="Google Shape;21560;p91"/>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1" name="Google Shape;21561;p91"/>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2" name="Google Shape;21562;p91"/>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3" name="Google Shape;21563;p91"/>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64" name="Google Shape;21564;p91"/>
          <p:cNvGrpSpPr/>
          <p:nvPr/>
        </p:nvGrpSpPr>
        <p:grpSpPr>
          <a:xfrm>
            <a:off x="3073103" y="3821001"/>
            <a:ext cx="359870" cy="357573"/>
            <a:chOff x="-45665400" y="2703250"/>
            <a:chExt cx="301500" cy="299575"/>
          </a:xfrm>
        </p:grpSpPr>
        <p:sp>
          <p:nvSpPr>
            <p:cNvPr id="21565" name="Google Shape;21565;p91"/>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6" name="Google Shape;21566;p91"/>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7" name="Google Shape;21567;p91"/>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8" name="Google Shape;21568;p91"/>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69" name="Google Shape;21569;p91"/>
          <p:cNvGrpSpPr/>
          <p:nvPr/>
        </p:nvGrpSpPr>
        <p:grpSpPr>
          <a:xfrm>
            <a:off x="2174760" y="4261937"/>
            <a:ext cx="359154" cy="360109"/>
            <a:chOff x="-44528075" y="1982825"/>
            <a:chExt cx="300900" cy="301700"/>
          </a:xfrm>
        </p:grpSpPr>
        <p:sp>
          <p:nvSpPr>
            <p:cNvPr id="21570" name="Google Shape;21570;p91"/>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1" name="Google Shape;21571;p91"/>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2" name="Google Shape;21572;p91"/>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3" name="Google Shape;21573;p91"/>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4" name="Google Shape;21574;p91"/>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5" name="Google Shape;21575;p91"/>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6" name="Google Shape;21576;p91"/>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77" name="Google Shape;21577;p91"/>
          <p:cNvSpPr/>
          <p:nvPr/>
        </p:nvSpPr>
        <p:spPr>
          <a:xfrm>
            <a:off x="2628711" y="15314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578" name="Google Shape;21578;p91"/>
          <p:cNvGrpSpPr/>
          <p:nvPr/>
        </p:nvGrpSpPr>
        <p:grpSpPr>
          <a:xfrm>
            <a:off x="2625923" y="1987485"/>
            <a:ext cx="358199" cy="358229"/>
            <a:chOff x="-49048250" y="2316775"/>
            <a:chExt cx="300100" cy="300125"/>
          </a:xfrm>
        </p:grpSpPr>
        <p:sp>
          <p:nvSpPr>
            <p:cNvPr id="21579" name="Google Shape;21579;p91"/>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0" name="Google Shape;21580;p91"/>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1" name="Google Shape;21581;p91"/>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2" name="Google Shape;21582;p91"/>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83" name="Google Shape;21583;p91"/>
          <p:cNvSpPr/>
          <p:nvPr/>
        </p:nvSpPr>
        <p:spPr>
          <a:xfrm>
            <a:off x="2627309" y="24351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584" name="Google Shape;21584;p91"/>
          <p:cNvGrpSpPr/>
          <p:nvPr/>
        </p:nvGrpSpPr>
        <p:grpSpPr>
          <a:xfrm>
            <a:off x="1290494" y="2928284"/>
            <a:ext cx="360109" cy="358199"/>
            <a:chOff x="-47160325" y="1974175"/>
            <a:chExt cx="301700" cy="300100"/>
          </a:xfrm>
        </p:grpSpPr>
        <p:sp>
          <p:nvSpPr>
            <p:cNvPr id="21585" name="Google Shape;21585;p91"/>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6" name="Google Shape;21586;p91"/>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87" name="Google Shape;21587;p91"/>
          <p:cNvGrpSpPr/>
          <p:nvPr/>
        </p:nvGrpSpPr>
        <p:grpSpPr>
          <a:xfrm>
            <a:off x="1290971" y="3374818"/>
            <a:ext cx="359154" cy="359124"/>
            <a:chOff x="-47159525" y="2342000"/>
            <a:chExt cx="300900" cy="300875"/>
          </a:xfrm>
        </p:grpSpPr>
        <p:sp>
          <p:nvSpPr>
            <p:cNvPr id="21588" name="Google Shape;21588;p91"/>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9" name="Google Shape;21589;p91"/>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0" name="Google Shape;21590;p91"/>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1" name="Google Shape;21591;p91"/>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2" name="Google Shape;21592;p91"/>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93" name="Google Shape;21593;p91"/>
          <p:cNvGrpSpPr/>
          <p:nvPr/>
        </p:nvGrpSpPr>
        <p:grpSpPr>
          <a:xfrm>
            <a:off x="1291448" y="3831654"/>
            <a:ext cx="358199" cy="359154"/>
            <a:chOff x="-47157950" y="2712175"/>
            <a:chExt cx="300100" cy="300900"/>
          </a:xfrm>
        </p:grpSpPr>
        <p:sp>
          <p:nvSpPr>
            <p:cNvPr id="21594" name="Google Shape;21594;p91"/>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5" name="Google Shape;21595;p91"/>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6" name="Google Shape;21596;p91"/>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7" name="Google Shape;21597;p91"/>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8" name="Google Shape;21598;p91"/>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9" name="Google Shape;21599;p91"/>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0" name="Google Shape;21600;p91"/>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01" name="Google Shape;21601;p91"/>
          <p:cNvSpPr/>
          <p:nvPr/>
        </p:nvSpPr>
        <p:spPr>
          <a:xfrm>
            <a:off x="3538211" y="29178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02" name="Google Shape;21602;p91"/>
          <p:cNvGrpSpPr/>
          <p:nvPr/>
        </p:nvGrpSpPr>
        <p:grpSpPr>
          <a:xfrm>
            <a:off x="3535175" y="3364463"/>
            <a:ext cx="315886" cy="358199"/>
            <a:chOff x="-45278675" y="2333325"/>
            <a:chExt cx="264650" cy="300100"/>
          </a:xfrm>
        </p:grpSpPr>
        <p:sp>
          <p:nvSpPr>
            <p:cNvPr id="21603" name="Google Shape;21603;p91"/>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4" name="Google Shape;21604;p91"/>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5" name="Google Shape;21605;p91"/>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6" name="Google Shape;21606;p91"/>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07" name="Google Shape;21607;p91"/>
          <p:cNvGrpSpPr/>
          <p:nvPr/>
        </p:nvGrpSpPr>
        <p:grpSpPr>
          <a:xfrm>
            <a:off x="3545500" y="3819420"/>
            <a:ext cx="295237" cy="358229"/>
            <a:chOff x="-45270025" y="2701925"/>
            <a:chExt cx="247350" cy="300125"/>
          </a:xfrm>
        </p:grpSpPr>
        <p:sp>
          <p:nvSpPr>
            <p:cNvPr id="21608" name="Google Shape;21608;p91"/>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9" name="Google Shape;21609;p91"/>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0" name="Google Shape;21610;p91"/>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1" name="Google Shape;21611;p91"/>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12" name="Google Shape;21612;p91"/>
          <p:cNvSpPr/>
          <p:nvPr/>
        </p:nvSpPr>
        <p:spPr>
          <a:xfrm>
            <a:off x="2628699" y="42899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13" name="Google Shape;21613;p91"/>
          <p:cNvGrpSpPr/>
          <p:nvPr/>
        </p:nvGrpSpPr>
        <p:grpSpPr>
          <a:xfrm>
            <a:off x="2209567" y="2078266"/>
            <a:ext cx="307444" cy="260626"/>
            <a:chOff x="1636184" y="2959225"/>
            <a:chExt cx="232666" cy="197250"/>
          </a:xfrm>
        </p:grpSpPr>
        <p:sp>
          <p:nvSpPr>
            <p:cNvPr id="21614" name="Google Shape;21614;p91"/>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5" name="Google Shape;21615;p91"/>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6" name="Google Shape;21616;p91"/>
            <p:cNvSpPr/>
            <p:nvPr/>
          </p:nvSpPr>
          <p:spPr>
            <a:xfrm>
              <a:off x="1734750" y="3136775"/>
              <a:ext cx="36900" cy="19650"/>
            </a:xfrm>
            <a:custGeom>
              <a:rect b="b" l="l" r="r" t="t"/>
              <a:pathLst>
                <a:path extrusionOk="0" h="786" w="1476">
                  <a:moveTo>
                    <a:pt x="0" y="786"/>
                  </a:moveTo>
                  <a:lnTo>
                    <a:pt x="1476" y="786"/>
                  </a:lnTo>
                  <a:lnTo>
                    <a:pt x="762" y="0"/>
                  </a:lnTo>
                  <a:close/>
                </a:path>
              </a:pathLst>
            </a:custGeom>
            <a:solidFill>
              <a:srgbClr val="5F7D95"/>
            </a:solidFill>
            <a:ln>
              <a:noFill/>
            </a:ln>
          </p:spPr>
        </p:sp>
        <p:sp>
          <p:nvSpPr>
            <p:cNvPr id="21617" name="Google Shape;21617;p91"/>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rgbClr val="5F7D95"/>
            </a:solidFill>
            <a:ln>
              <a:noFill/>
            </a:ln>
          </p:spPr>
        </p:sp>
      </p:grpSp>
      <p:grpSp>
        <p:nvGrpSpPr>
          <p:cNvPr id="21618" name="Google Shape;21618;p91"/>
          <p:cNvGrpSpPr/>
          <p:nvPr/>
        </p:nvGrpSpPr>
        <p:grpSpPr>
          <a:xfrm>
            <a:off x="3577265" y="2463611"/>
            <a:ext cx="258542" cy="365154"/>
            <a:chOff x="-47300587" y="123275"/>
            <a:chExt cx="190975" cy="269725"/>
          </a:xfrm>
        </p:grpSpPr>
        <p:sp>
          <p:nvSpPr>
            <p:cNvPr id="21619" name="Google Shape;21619;p91"/>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0" name="Google Shape;21620;p91"/>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1" name="Google Shape;21621;p91"/>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2" name="Google Shape;21622;p91"/>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3" name="Google Shape;21623;p91"/>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24" name="Google Shape;21624;p91"/>
          <p:cNvGrpSpPr/>
          <p:nvPr/>
        </p:nvGrpSpPr>
        <p:grpSpPr>
          <a:xfrm>
            <a:off x="4870788" y="1532801"/>
            <a:ext cx="342328" cy="339793"/>
            <a:chOff x="-13966675" y="1639700"/>
            <a:chExt cx="354450" cy="351825"/>
          </a:xfrm>
        </p:grpSpPr>
        <p:sp>
          <p:nvSpPr>
            <p:cNvPr id="21625" name="Google Shape;21625;p91"/>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6" name="Google Shape;21626;p91"/>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7" name="Google Shape;21627;p91"/>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8" name="Google Shape;21628;p91"/>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9" name="Google Shape;21629;p91"/>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30" name="Google Shape;21630;p91"/>
          <p:cNvSpPr/>
          <p:nvPr/>
        </p:nvSpPr>
        <p:spPr>
          <a:xfrm>
            <a:off x="4871549" y="19397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1" name="Google Shape;21631;p91"/>
          <p:cNvSpPr/>
          <p:nvPr/>
        </p:nvSpPr>
        <p:spPr>
          <a:xfrm>
            <a:off x="4932020" y="23494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32" name="Google Shape;21632;p91"/>
          <p:cNvGrpSpPr/>
          <p:nvPr/>
        </p:nvGrpSpPr>
        <p:grpSpPr>
          <a:xfrm>
            <a:off x="6667277" y="1532487"/>
            <a:ext cx="340034" cy="340420"/>
            <a:chOff x="-12199250" y="1662675"/>
            <a:chExt cx="352075" cy="352475"/>
          </a:xfrm>
        </p:grpSpPr>
        <p:sp>
          <p:nvSpPr>
            <p:cNvPr id="21633" name="Google Shape;21633;p91"/>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4" name="Google Shape;21634;p91"/>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5" name="Google Shape;21635;p91"/>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6" name="Google Shape;21636;p91"/>
          <p:cNvGrpSpPr/>
          <p:nvPr/>
        </p:nvGrpSpPr>
        <p:grpSpPr>
          <a:xfrm>
            <a:off x="6666130" y="1939354"/>
            <a:ext cx="342328" cy="342328"/>
            <a:chOff x="-12199250" y="2096250"/>
            <a:chExt cx="354450" cy="354450"/>
          </a:xfrm>
        </p:grpSpPr>
        <p:sp>
          <p:nvSpPr>
            <p:cNvPr id="21637" name="Google Shape;21637;p91"/>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8" name="Google Shape;21638;p91"/>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9" name="Google Shape;21639;p91"/>
          <p:cNvGrpSpPr/>
          <p:nvPr/>
        </p:nvGrpSpPr>
        <p:grpSpPr>
          <a:xfrm>
            <a:off x="6667277" y="2348308"/>
            <a:ext cx="340034" cy="341579"/>
            <a:chOff x="-12199250" y="2530225"/>
            <a:chExt cx="352075" cy="353675"/>
          </a:xfrm>
        </p:grpSpPr>
        <p:sp>
          <p:nvSpPr>
            <p:cNvPr id="21640" name="Google Shape;21640;p91"/>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1" name="Google Shape;21641;p91"/>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2" name="Google Shape;21642;p91"/>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3" name="Google Shape;21643;p91"/>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44" name="Google Shape;21644;p91"/>
          <p:cNvSpPr/>
          <p:nvPr/>
        </p:nvSpPr>
        <p:spPr>
          <a:xfrm>
            <a:off x="4871163" y="27790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45" name="Google Shape;21645;p91"/>
          <p:cNvGrpSpPr/>
          <p:nvPr/>
        </p:nvGrpSpPr>
        <p:grpSpPr>
          <a:xfrm>
            <a:off x="4870788" y="3188088"/>
            <a:ext cx="342328" cy="339310"/>
            <a:chOff x="-10462550" y="2057650"/>
            <a:chExt cx="354450" cy="351325"/>
          </a:xfrm>
        </p:grpSpPr>
        <p:sp>
          <p:nvSpPr>
            <p:cNvPr id="21646" name="Google Shape;21646;p91"/>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7" name="Google Shape;21647;p91"/>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48" name="Google Shape;21648;p91"/>
          <p:cNvSpPr/>
          <p:nvPr/>
        </p:nvSpPr>
        <p:spPr>
          <a:xfrm>
            <a:off x="7591624" y="28055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49" name="Google Shape;21649;p91"/>
          <p:cNvGrpSpPr/>
          <p:nvPr/>
        </p:nvGrpSpPr>
        <p:grpSpPr>
          <a:xfrm>
            <a:off x="6649772" y="2779651"/>
            <a:ext cx="375044" cy="340541"/>
            <a:chOff x="-8692750" y="1622100"/>
            <a:chExt cx="388325" cy="352600"/>
          </a:xfrm>
        </p:grpSpPr>
        <p:sp>
          <p:nvSpPr>
            <p:cNvPr id="21650" name="Google Shape;21650;p91"/>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1" name="Google Shape;21651;p91"/>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52" name="Google Shape;21652;p91"/>
          <p:cNvGrpSpPr/>
          <p:nvPr/>
        </p:nvGrpSpPr>
        <p:grpSpPr>
          <a:xfrm>
            <a:off x="5304253" y="1531907"/>
            <a:ext cx="341555" cy="341579"/>
            <a:chOff x="-13529550" y="1639425"/>
            <a:chExt cx="353650" cy="353675"/>
          </a:xfrm>
        </p:grpSpPr>
        <p:sp>
          <p:nvSpPr>
            <p:cNvPr id="21653" name="Google Shape;21653;p91"/>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4" name="Google Shape;21654;p91"/>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5" name="Google Shape;21655;p91"/>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6" name="Google Shape;21656;p91"/>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7" name="Google Shape;21657;p91"/>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8" name="Google Shape;21658;p91"/>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9" name="Google Shape;21659;p91"/>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0" name="Google Shape;21660;p91"/>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61" name="Google Shape;21661;p91"/>
          <p:cNvGrpSpPr/>
          <p:nvPr/>
        </p:nvGrpSpPr>
        <p:grpSpPr>
          <a:xfrm>
            <a:off x="5303106" y="1940489"/>
            <a:ext cx="343849" cy="340058"/>
            <a:chOff x="-13531925" y="2075775"/>
            <a:chExt cx="356025" cy="352100"/>
          </a:xfrm>
        </p:grpSpPr>
        <p:sp>
          <p:nvSpPr>
            <p:cNvPr id="21662" name="Google Shape;21662;p91"/>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3" name="Google Shape;21663;p91"/>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64" name="Google Shape;21664;p91"/>
          <p:cNvGrpSpPr/>
          <p:nvPr/>
        </p:nvGrpSpPr>
        <p:grpSpPr>
          <a:xfrm>
            <a:off x="5304627" y="2348694"/>
            <a:ext cx="340807" cy="340807"/>
            <a:chOff x="-13528775" y="2507400"/>
            <a:chExt cx="352875" cy="352875"/>
          </a:xfrm>
        </p:grpSpPr>
        <p:sp>
          <p:nvSpPr>
            <p:cNvPr id="21665" name="Google Shape;21665;p91"/>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6" name="Google Shape;21666;p91"/>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7" name="Google Shape;21667;p91"/>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68" name="Google Shape;21668;p91"/>
          <p:cNvSpPr/>
          <p:nvPr/>
        </p:nvSpPr>
        <p:spPr>
          <a:xfrm>
            <a:off x="7123388" y="15631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9" name="Google Shape;21669;p91"/>
          <p:cNvSpPr/>
          <p:nvPr/>
        </p:nvSpPr>
        <p:spPr>
          <a:xfrm>
            <a:off x="7123014" y="19402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70" name="Google Shape;21670;p91"/>
          <p:cNvGrpSpPr/>
          <p:nvPr/>
        </p:nvGrpSpPr>
        <p:grpSpPr>
          <a:xfrm>
            <a:off x="7140133" y="2348308"/>
            <a:ext cx="308090" cy="341579"/>
            <a:chOff x="-11747150" y="2530225"/>
            <a:chExt cx="319000" cy="353675"/>
          </a:xfrm>
        </p:grpSpPr>
        <p:sp>
          <p:nvSpPr>
            <p:cNvPr id="21671" name="Google Shape;21671;p91"/>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2" name="Google Shape;21672;p91"/>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73" name="Google Shape;21673;p91"/>
          <p:cNvGrpSpPr/>
          <p:nvPr/>
        </p:nvGrpSpPr>
        <p:grpSpPr>
          <a:xfrm>
            <a:off x="5304627" y="2779519"/>
            <a:ext cx="340807" cy="340807"/>
            <a:chOff x="-10027775" y="1622900"/>
            <a:chExt cx="352875" cy="352875"/>
          </a:xfrm>
        </p:grpSpPr>
        <p:sp>
          <p:nvSpPr>
            <p:cNvPr id="21674" name="Google Shape;21674;p91"/>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5" name="Google Shape;21675;p91"/>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6" name="Google Shape;21676;p91"/>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7" name="Google Shape;21677;p91"/>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8" name="Google Shape;21678;p91"/>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9" name="Google Shape;21679;p91"/>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80" name="Google Shape;21680;p91"/>
          <p:cNvSpPr/>
          <p:nvPr/>
        </p:nvSpPr>
        <p:spPr>
          <a:xfrm>
            <a:off x="5311472" y="31868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81" name="Google Shape;21681;p91"/>
          <p:cNvGrpSpPr/>
          <p:nvPr/>
        </p:nvGrpSpPr>
        <p:grpSpPr>
          <a:xfrm>
            <a:off x="8031595" y="2805183"/>
            <a:ext cx="322553" cy="342328"/>
            <a:chOff x="-10019125" y="2490075"/>
            <a:chExt cx="333975" cy="354450"/>
          </a:xfrm>
        </p:grpSpPr>
        <p:sp>
          <p:nvSpPr>
            <p:cNvPr id="21682" name="Google Shape;21682;p91"/>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3" name="Google Shape;21683;p91"/>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4" name="Google Shape;21684;p91"/>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5" name="Google Shape;21685;p91"/>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86" name="Google Shape;21686;p91"/>
          <p:cNvGrpSpPr/>
          <p:nvPr/>
        </p:nvGrpSpPr>
        <p:grpSpPr>
          <a:xfrm>
            <a:off x="6661180" y="3186193"/>
            <a:ext cx="352227" cy="343100"/>
            <a:chOff x="-8684100" y="2032450"/>
            <a:chExt cx="364700" cy="355250"/>
          </a:xfrm>
        </p:grpSpPr>
        <p:sp>
          <p:nvSpPr>
            <p:cNvPr id="21687" name="Google Shape;21687;p91"/>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8" name="Google Shape;21688;p91"/>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9" name="Google Shape;21689;p91"/>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90" name="Google Shape;21690;p91"/>
          <p:cNvSpPr/>
          <p:nvPr/>
        </p:nvSpPr>
        <p:spPr>
          <a:xfrm>
            <a:off x="5773709" y="15322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91" name="Google Shape;21691;p91"/>
          <p:cNvGrpSpPr/>
          <p:nvPr/>
        </p:nvGrpSpPr>
        <p:grpSpPr>
          <a:xfrm>
            <a:off x="5752039" y="1939656"/>
            <a:ext cx="343849" cy="341724"/>
            <a:chOff x="-13095575" y="2073400"/>
            <a:chExt cx="356025" cy="353825"/>
          </a:xfrm>
        </p:grpSpPr>
        <p:sp>
          <p:nvSpPr>
            <p:cNvPr id="21692" name="Google Shape;21692;p91"/>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3" name="Google Shape;21693;p91"/>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4" name="Google Shape;21694;p91"/>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5" name="Google Shape;21695;p91"/>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6" name="Google Shape;21696;p91"/>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7" name="Google Shape;21697;p91"/>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8" name="Google Shape;21698;p91"/>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9" name="Google Shape;21699;p91"/>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00" name="Google Shape;21700;p91"/>
          <p:cNvSpPr/>
          <p:nvPr/>
        </p:nvSpPr>
        <p:spPr>
          <a:xfrm>
            <a:off x="5753174" y="23486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701" name="Google Shape;21701;p91"/>
          <p:cNvGrpSpPr/>
          <p:nvPr/>
        </p:nvGrpSpPr>
        <p:grpSpPr>
          <a:xfrm>
            <a:off x="7576787" y="1531485"/>
            <a:ext cx="343100" cy="342424"/>
            <a:chOff x="-11332875" y="1660700"/>
            <a:chExt cx="355250" cy="354550"/>
          </a:xfrm>
        </p:grpSpPr>
        <p:sp>
          <p:nvSpPr>
            <p:cNvPr id="21702" name="Google Shape;21702;p91"/>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3" name="Google Shape;21703;p91"/>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4" name="Google Shape;21704;p91"/>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5" name="Google Shape;21705;p91"/>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06" name="Google Shape;21706;p91"/>
          <p:cNvSpPr/>
          <p:nvPr/>
        </p:nvSpPr>
        <p:spPr>
          <a:xfrm>
            <a:off x="7575652" y="19408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7" name="Google Shape;21707;p91"/>
          <p:cNvSpPr/>
          <p:nvPr/>
        </p:nvSpPr>
        <p:spPr>
          <a:xfrm>
            <a:off x="7576413" y="23696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708" name="Google Shape;21708;p91"/>
          <p:cNvGrpSpPr/>
          <p:nvPr/>
        </p:nvGrpSpPr>
        <p:grpSpPr>
          <a:xfrm>
            <a:off x="5774096" y="2777997"/>
            <a:ext cx="299736" cy="343849"/>
            <a:chOff x="-9570950" y="1622100"/>
            <a:chExt cx="310350" cy="356025"/>
          </a:xfrm>
        </p:grpSpPr>
        <p:sp>
          <p:nvSpPr>
            <p:cNvPr id="21709" name="Google Shape;21709;p91"/>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0" name="Google Shape;21710;p91"/>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11" name="Google Shape;21711;p91"/>
          <p:cNvGrpSpPr/>
          <p:nvPr/>
        </p:nvGrpSpPr>
        <p:grpSpPr>
          <a:xfrm>
            <a:off x="5752800" y="3186953"/>
            <a:ext cx="342328" cy="341579"/>
            <a:chOff x="-9594575" y="2056875"/>
            <a:chExt cx="354450" cy="353675"/>
          </a:xfrm>
        </p:grpSpPr>
        <p:sp>
          <p:nvSpPr>
            <p:cNvPr id="21712" name="Google Shape;21712;p91"/>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3" name="Google Shape;21713;p91"/>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4" name="Google Shape;21714;p91"/>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15" name="Google Shape;21715;p91"/>
          <p:cNvSpPr/>
          <p:nvPr/>
        </p:nvSpPr>
        <p:spPr>
          <a:xfrm>
            <a:off x="7123002" y="32173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716" name="Google Shape;21716;p91"/>
          <p:cNvGrpSpPr/>
          <p:nvPr/>
        </p:nvGrpSpPr>
        <p:grpSpPr>
          <a:xfrm>
            <a:off x="6208482" y="1532293"/>
            <a:ext cx="342328" cy="340807"/>
            <a:chOff x="-12661600" y="1640225"/>
            <a:chExt cx="354450" cy="352875"/>
          </a:xfrm>
        </p:grpSpPr>
        <p:sp>
          <p:nvSpPr>
            <p:cNvPr id="21717" name="Google Shape;21717;p91"/>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8" name="Google Shape;21718;p91"/>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9" name="Google Shape;21719;p91"/>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20" name="Google Shape;21720;p91"/>
          <p:cNvGrpSpPr/>
          <p:nvPr/>
        </p:nvGrpSpPr>
        <p:grpSpPr>
          <a:xfrm>
            <a:off x="6208857" y="1960831"/>
            <a:ext cx="341579" cy="299374"/>
            <a:chOff x="-12660025" y="2096250"/>
            <a:chExt cx="353675" cy="309975"/>
          </a:xfrm>
        </p:grpSpPr>
        <p:sp>
          <p:nvSpPr>
            <p:cNvPr id="21721" name="Google Shape;21721;p91"/>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2" name="Google Shape;21722;p91"/>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3" name="Google Shape;21723;p91"/>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4" name="Google Shape;21724;p91"/>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5" name="Google Shape;21725;p91"/>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6" name="Google Shape;21726;p91"/>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27" name="Google Shape;21727;p91"/>
          <p:cNvGrpSpPr/>
          <p:nvPr/>
        </p:nvGrpSpPr>
        <p:grpSpPr>
          <a:xfrm>
            <a:off x="6207335" y="2348127"/>
            <a:ext cx="344622" cy="341941"/>
            <a:chOff x="-12663175" y="2506800"/>
            <a:chExt cx="356825" cy="354050"/>
          </a:xfrm>
        </p:grpSpPr>
        <p:sp>
          <p:nvSpPr>
            <p:cNvPr id="21728" name="Google Shape;21728;p91"/>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9" name="Google Shape;21729;p91"/>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0" name="Google Shape;21730;p91"/>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1" name="Google Shape;21731;p91"/>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32" name="Google Shape;21732;p91"/>
          <p:cNvGrpSpPr/>
          <p:nvPr/>
        </p:nvGrpSpPr>
        <p:grpSpPr>
          <a:xfrm>
            <a:off x="8022468" y="1531907"/>
            <a:ext cx="340807" cy="341579"/>
            <a:chOff x="-10896525" y="1663050"/>
            <a:chExt cx="352875" cy="353675"/>
          </a:xfrm>
        </p:grpSpPr>
        <p:sp>
          <p:nvSpPr>
            <p:cNvPr id="21733" name="Google Shape;21733;p91"/>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4" name="Google Shape;21734;p91"/>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35" name="Google Shape;21735;p91"/>
          <p:cNvSpPr/>
          <p:nvPr/>
        </p:nvSpPr>
        <p:spPr>
          <a:xfrm>
            <a:off x="8061643" y="19396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736" name="Google Shape;21736;p91"/>
          <p:cNvGrpSpPr/>
          <p:nvPr/>
        </p:nvGrpSpPr>
        <p:grpSpPr>
          <a:xfrm>
            <a:off x="8022082" y="2359342"/>
            <a:ext cx="341579" cy="319511"/>
            <a:chOff x="-10898100" y="2542050"/>
            <a:chExt cx="353675" cy="330825"/>
          </a:xfrm>
        </p:grpSpPr>
        <p:sp>
          <p:nvSpPr>
            <p:cNvPr id="21737" name="Google Shape;21737;p91"/>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8" name="Google Shape;21738;p91"/>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9" name="Google Shape;21739;p91"/>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0" name="Google Shape;21740;p91"/>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1" name="Google Shape;21741;p91"/>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2" name="Google Shape;21742;p91"/>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43" name="Google Shape;21743;p91"/>
          <p:cNvGrpSpPr/>
          <p:nvPr/>
        </p:nvGrpSpPr>
        <p:grpSpPr>
          <a:xfrm>
            <a:off x="6209617" y="2780207"/>
            <a:ext cx="340058" cy="339430"/>
            <a:chOff x="-9157450" y="1622750"/>
            <a:chExt cx="352100" cy="351450"/>
          </a:xfrm>
        </p:grpSpPr>
        <p:sp>
          <p:nvSpPr>
            <p:cNvPr id="21744" name="Google Shape;21744;p91"/>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5" name="Google Shape;21745;p91"/>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46" name="Google Shape;21746;p91"/>
          <p:cNvGrpSpPr/>
          <p:nvPr/>
        </p:nvGrpSpPr>
        <p:grpSpPr>
          <a:xfrm>
            <a:off x="6247658" y="3188474"/>
            <a:ext cx="263977" cy="338537"/>
            <a:chOff x="-9119650" y="2056875"/>
            <a:chExt cx="273325" cy="350525"/>
          </a:xfrm>
        </p:grpSpPr>
        <p:sp>
          <p:nvSpPr>
            <p:cNvPr id="21747" name="Google Shape;21747;p91"/>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8" name="Google Shape;21748;p91"/>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49" name="Google Shape;21749;p91"/>
          <p:cNvSpPr/>
          <p:nvPr/>
        </p:nvSpPr>
        <p:spPr>
          <a:xfrm>
            <a:off x="8022842" y="32173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0" name="Google Shape;21750;p91"/>
          <p:cNvSpPr/>
          <p:nvPr/>
        </p:nvSpPr>
        <p:spPr>
          <a:xfrm>
            <a:off x="7143562" y="27791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751" name="Google Shape;21751;p91"/>
          <p:cNvGrpSpPr/>
          <p:nvPr/>
        </p:nvGrpSpPr>
        <p:grpSpPr>
          <a:xfrm>
            <a:off x="7576790" y="3217879"/>
            <a:ext cx="343094" cy="341569"/>
            <a:chOff x="6001575" y="3119050"/>
            <a:chExt cx="315025" cy="313625"/>
          </a:xfrm>
        </p:grpSpPr>
        <p:sp>
          <p:nvSpPr>
            <p:cNvPr id="21752" name="Google Shape;21752;p91"/>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3" name="Google Shape;21753;p91"/>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1757" name="Shape 21757"/>
        <p:cNvGrpSpPr/>
        <p:nvPr/>
      </p:nvGrpSpPr>
      <p:grpSpPr>
        <a:xfrm>
          <a:off x="0" y="0"/>
          <a:ext cx="0" cy="0"/>
          <a:chOff x="0" y="0"/>
          <a:chExt cx="0" cy="0"/>
        </a:xfrm>
      </p:grpSpPr>
      <p:sp>
        <p:nvSpPr>
          <p:cNvPr id="21758" name="Google Shape;21758;p92"/>
          <p:cNvSpPr/>
          <p:nvPr/>
        </p:nvSpPr>
        <p:spPr>
          <a:xfrm>
            <a:off x="901486"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759" name="Google Shape;21759;p92"/>
          <p:cNvGrpSpPr/>
          <p:nvPr/>
        </p:nvGrpSpPr>
        <p:grpSpPr>
          <a:xfrm>
            <a:off x="845233" y="2273195"/>
            <a:ext cx="476329" cy="476213"/>
            <a:chOff x="-21298675" y="2414425"/>
            <a:chExt cx="306400" cy="306325"/>
          </a:xfrm>
        </p:grpSpPr>
        <p:sp>
          <p:nvSpPr>
            <p:cNvPr id="21760" name="Google Shape;21760;p92"/>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1" name="Google Shape;21761;p92"/>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2" name="Google Shape;21762;p92"/>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63" name="Google Shape;21763;p92"/>
          <p:cNvGrpSpPr/>
          <p:nvPr/>
        </p:nvGrpSpPr>
        <p:grpSpPr>
          <a:xfrm>
            <a:off x="844611" y="2865128"/>
            <a:ext cx="477573" cy="445432"/>
            <a:chOff x="-21299475" y="2798025"/>
            <a:chExt cx="307200" cy="286525"/>
          </a:xfrm>
        </p:grpSpPr>
        <p:sp>
          <p:nvSpPr>
            <p:cNvPr id="21764" name="Google Shape;21764;p92"/>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5" name="Google Shape;21765;p92"/>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6" name="Google Shape;21766;p92"/>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7" name="Google Shape;21767;p92"/>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8" name="Google Shape;21768;p92"/>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9" name="Google Shape;21769;p92"/>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0" name="Google Shape;21770;p92"/>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1" name="Google Shape;21771;p92"/>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2" name="Google Shape;21772;p92"/>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3" name="Google Shape;21773;p92"/>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4" name="Google Shape;21774;p92"/>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5" name="Google Shape;21775;p92"/>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76" name="Google Shape;21776;p92"/>
          <p:cNvSpPr/>
          <p:nvPr/>
        </p:nvSpPr>
        <p:spPr>
          <a:xfrm>
            <a:off x="3766168"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7" name="Google Shape;21777;p92"/>
          <p:cNvSpPr/>
          <p:nvPr/>
        </p:nvSpPr>
        <p:spPr>
          <a:xfrm>
            <a:off x="3765566"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8" name="Google Shape;21778;p92"/>
          <p:cNvSpPr/>
          <p:nvPr/>
        </p:nvSpPr>
        <p:spPr>
          <a:xfrm>
            <a:off x="3757598"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779" name="Google Shape;21779;p92"/>
          <p:cNvGrpSpPr/>
          <p:nvPr/>
        </p:nvGrpSpPr>
        <p:grpSpPr>
          <a:xfrm>
            <a:off x="6713966" y="1688917"/>
            <a:ext cx="413912" cy="472676"/>
            <a:chOff x="-17545650" y="2051350"/>
            <a:chExt cx="266250" cy="304050"/>
          </a:xfrm>
        </p:grpSpPr>
        <p:sp>
          <p:nvSpPr>
            <p:cNvPr id="21780" name="Google Shape;21780;p92"/>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1" name="Google Shape;21781;p92"/>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2" name="Google Shape;21782;p92"/>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3" name="Google Shape;21783;p92"/>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84" name="Google Shape;21784;p92"/>
          <p:cNvSpPr/>
          <p:nvPr/>
        </p:nvSpPr>
        <p:spPr>
          <a:xfrm>
            <a:off x="6682919"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785" name="Google Shape;21785;p92"/>
          <p:cNvGrpSpPr/>
          <p:nvPr/>
        </p:nvGrpSpPr>
        <p:grpSpPr>
          <a:xfrm>
            <a:off x="6684584" y="2865574"/>
            <a:ext cx="472676" cy="444538"/>
            <a:chOff x="-17565350" y="2809825"/>
            <a:chExt cx="304050" cy="285950"/>
          </a:xfrm>
        </p:grpSpPr>
        <p:sp>
          <p:nvSpPr>
            <p:cNvPr id="21786" name="Google Shape;21786;p92"/>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7" name="Google Shape;21787;p92"/>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8" name="Google Shape;21788;p92"/>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9" name="Google Shape;21789;p92"/>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0" name="Google Shape;21790;p92"/>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91" name="Google Shape;21791;p92"/>
          <p:cNvSpPr/>
          <p:nvPr/>
        </p:nvSpPr>
        <p:spPr>
          <a:xfrm>
            <a:off x="2680515"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2" name="Google Shape;21792;p92"/>
          <p:cNvSpPr/>
          <p:nvPr/>
        </p:nvSpPr>
        <p:spPr>
          <a:xfrm>
            <a:off x="1428633"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3" name="Google Shape;21793;p92"/>
          <p:cNvSpPr/>
          <p:nvPr/>
        </p:nvSpPr>
        <p:spPr>
          <a:xfrm>
            <a:off x="1428633"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794" name="Google Shape;21794;p92"/>
          <p:cNvGrpSpPr/>
          <p:nvPr/>
        </p:nvGrpSpPr>
        <p:grpSpPr>
          <a:xfrm>
            <a:off x="1457493" y="2850904"/>
            <a:ext cx="416283" cy="473881"/>
            <a:chOff x="-20904875" y="2788575"/>
            <a:chExt cx="267775" cy="304825"/>
          </a:xfrm>
        </p:grpSpPr>
        <p:sp>
          <p:nvSpPr>
            <p:cNvPr id="21795" name="Google Shape;21795;p92"/>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6" name="Google Shape;21796;p92"/>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97" name="Google Shape;21797;p92"/>
          <p:cNvGrpSpPr/>
          <p:nvPr/>
        </p:nvGrpSpPr>
        <p:grpSpPr>
          <a:xfrm>
            <a:off x="4397908" y="2275564"/>
            <a:ext cx="360045" cy="471471"/>
            <a:chOff x="-19006700" y="2434925"/>
            <a:chExt cx="231600" cy="303275"/>
          </a:xfrm>
        </p:grpSpPr>
        <p:sp>
          <p:nvSpPr>
            <p:cNvPr id="21798" name="Google Shape;21798;p92"/>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9" name="Google Shape;21799;p92"/>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0" name="Google Shape;21800;p92"/>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1" name="Google Shape;21801;p92"/>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802" name="Google Shape;21802;p92"/>
          <p:cNvSpPr/>
          <p:nvPr/>
        </p:nvSpPr>
        <p:spPr>
          <a:xfrm>
            <a:off x="4340441"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3" name="Google Shape;21803;p92"/>
          <p:cNvSpPr/>
          <p:nvPr/>
        </p:nvSpPr>
        <p:spPr>
          <a:xfrm>
            <a:off x="7304850"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804" name="Google Shape;21804;p92"/>
          <p:cNvGrpSpPr/>
          <p:nvPr/>
        </p:nvGrpSpPr>
        <p:grpSpPr>
          <a:xfrm>
            <a:off x="7276507" y="2289051"/>
            <a:ext cx="473881" cy="444499"/>
            <a:chOff x="-17190425" y="2435725"/>
            <a:chExt cx="304825" cy="285925"/>
          </a:xfrm>
        </p:grpSpPr>
        <p:sp>
          <p:nvSpPr>
            <p:cNvPr id="21805" name="Google Shape;21805;p92"/>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6" name="Google Shape;21806;p92"/>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7" name="Google Shape;21807;p92"/>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808" name="Google Shape;21808;p92"/>
          <p:cNvSpPr/>
          <p:nvPr/>
        </p:nvSpPr>
        <p:spPr>
          <a:xfrm>
            <a:off x="7277916"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809" name="Google Shape;21809;p92"/>
          <p:cNvGrpSpPr/>
          <p:nvPr/>
        </p:nvGrpSpPr>
        <p:grpSpPr>
          <a:xfrm>
            <a:off x="4931233" y="3444650"/>
            <a:ext cx="476329" cy="475086"/>
            <a:chOff x="-15719925" y="2416825"/>
            <a:chExt cx="306400" cy="305600"/>
          </a:xfrm>
        </p:grpSpPr>
        <p:sp>
          <p:nvSpPr>
            <p:cNvPr id="21810" name="Google Shape;21810;p92"/>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1" name="Google Shape;21811;p92"/>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2" name="Google Shape;21812;p92"/>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813" name="Google Shape;21813;p92"/>
          <p:cNvSpPr/>
          <p:nvPr/>
        </p:nvSpPr>
        <p:spPr>
          <a:xfrm>
            <a:off x="2017508"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4" name="Google Shape;21814;p92"/>
          <p:cNvSpPr/>
          <p:nvPr/>
        </p:nvSpPr>
        <p:spPr>
          <a:xfrm>
            <a:off x="2019335"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815" name="Google Shape;21815;p92"/>
          <p:cNvGrpSpPr/>
          <p:nvPr/>
        </p:nvGrpSpPr>
        <p:grpSpPr>
          <a:xfrm>
            <a:off x="2017527" y="2851506"/>
            <a:ext cx="479983" cy="472676"/>
            <a:chOff x="-20550425" y="2789350"/>
            <a:chExt cx="308750" cy="304050"/>
          </a:xfrm>
        </p:grpSpPr>
        <p:sp>
          <p:nvSpPr>
            <p:cNvPr id="21816" name="Google Shape;21816;p92"/>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7" name="Google Shape;21817;p92"/>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18" name="Google Shape;21818;p92"/>
          <p:cNvGrpSpPr/>
          <p:nvPr/>
        </p:nvGrpSpPr>
        <p:grpSpPr>
          <a:xfrm>
            <a:off x="4932894" y="1688158"/>
            <a:ext cx="473920" cy="474192"/>
            <a:chOff x="-18666450" y="2059825"/>
            <a:chExt cx="304850" cy="305025"/>
          </a:xfrm>
        </p:grpSpPr>
        <p:sp>
          <p:nvSpPr>
            <p:cNvPr id="21819" name="Google Shape;21819;p92"/>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0" name="Google Shape;21820;p92"/>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21" name="Google Shape;21821;p92"/>
          <p:cNvGrpSpPr/>
          <p:nvPr/>
        </p:nvGrpSpPr>
        <p:grpSpPr>
          <a:xfrm>
            <a:off x="4932292" y="2275584"/>
            <a:ext cx="475125" cy="471432"/>
            <a:chOff x="-18668025" y="2435725"/>
            <a:chExt cx="305625" cy="303250"/>
          </a:xfrm>
        </p:grpSpPr>
        <p:sp>
          <p:nvSpPr>
            <p:cNvPr id="21822" name="Google Shape;21822;p92"/>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3" name="Google Shape;21823;p92"/>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24" name="Google Shape;21824;p92"/>
          <p:cNvGrpSpPr/>
          <p:nvPr/>
        </p:nvGrpSpPr>
        <p:grpSpPr>
          <a:xfrm>
            <a:off x="4931689" y="2850902"/>
            <a:ext cx="476329" cy="473881"/>
            <a:chOff x="-18668800" y="2807475"/>
            <a:chExt cx="306400" cy="304825"/>
          </a:xfrm>
        </p:grpSpPr>
        <p:sp>
          <p:nvSpPr>
            <p:cNvPr id="21825" name="Google Shape;21825;p92"/>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6" name="Google Shape;21826;p92"/>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7" name="Google Shape;21827;p92"/>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8" name="Google Shape;21828;p92"/>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9" name="Google Shape;21829;p92"/>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0" name="Google Shape;21830;p92"/>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1" name="Google Shape;21831;p92"/>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2" name="Google Shape;21832;p92"/>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3" name="Google Shape;21833;p92"/>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34" name="Google Shape;21834;p92"/>
          <p:cNvGrpSpPr/>
          <p:nvPr/>
        </p:nvGrpSpPr>
        <p:grpSpPr>
          <a:xfrm>
            <a:off x="7885658" y="1687693"/>
            <a:ext cx="416361" cy="475125"/>
            <a:chOff x="-16798200" y="2050575"/>
            <a:chExt cx="267825" cy="305625"/>
          </a:xfrm>
        </p:grpSpPr>
        <p:sp>
          <p:nvSpPr>
            <p:cNvPr id="21835" name="Google Shape;21835;p92"/>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6" name="Google Shape;21836;p92"/>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7" name="Google Shape;21837;p92"/>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38" name="Google Shape;21838;p92"/>
          <p:cNvGrpSpPr/>
          <p:nvPr/>
        </p:nvGrpSpPr>
        <p:grpSpPr>
          <a:xfrm>
            <a:off x="7856276" y="2852127"/>
            <a:ext cx="475125" cy="471432"/>
            <a:chOff x="-16817100" y="2801175"/>
            <a:chExt cx="305625" cy="303250"/>
          </a:xfrm>
        </p:grpSpPr>
        <p:sp>
          <p:nvSpPr>
            <p:cNvPr id="21839" name="Google Shape;21839;p92"/>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0" name="Google Shape;21840;p92"/>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1" name="Google Shape;21841;p92"/>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2" name="Google Shape;21842;p92"/>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3" name="Google Shape;21843;p92"/>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4" name="Google Shape;21844;p92"/>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5" name="Google Shape;21845;p92"/>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6" name="Google Shape;21846;p92"/>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47" name="Google Shape;21847;p92"/>
          <p:cNvGrpSpPr/>
          <p:nvPr/>
        </p:nvGrpSpPr>
        <p:grpSpPr>
          <a:xfrm>
            <a:off x="7263396" y="3444614"/>
            <a:ext cx="476329" cy="475125"/>
            <a:chOff x="-15717575" y="2786200"/>
            <a:chExt cx="306400" cy="305625"/>
          </a:xfrm>
        </p:grpSpPr>
        <p:sp>
          <p:nvSpPr>
            <p:cNvPr id="21848" name="Google Shape;21848;p92"/>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9" name="Google Shape;21849;p92"/>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0" name="Google Shape;21850;p92"/>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1" name="Google Shape;21851;p92"/>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2" name="Google Shape;21852;p92"/>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3" name="Google Shape;21853;p92"/>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4" name="Google Shape;21854;p92"/>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55" name="Google Shape;21855;p92"/>
          <p:cNvGrpSpPr/>
          <p:nvPr/>
        </p:nvGrpSpPr>
        <p:grpSpPr>
          <a:xfrm>
            <a:off x="2600969" y="1688296"/>
            <a:ext cx="475125" cy="473920"/>
            <a:chOff x="-20173175" y="2038750"/>
            <a:chExt cx="305625" cy="304850"/>
          </a:xfrm>
        </p:grpSpPr>
        <p:sp>
          <p:nvSpPr>
            <p:cNvPr id="21856" name="Google Shape;21856;p92"/>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7" name="Google Shape;21857;p92"/>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858" name="Google Shape;21858;p92"/>
          <p:cNvSpPr/>
          <p:nvPr/>
        </p:nvSpPr>
        <p:spPr>
          <a:xfrm>
            <a:off x="2600972"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859" name="Google Shape;21859;p92"/>
          <p:cNvGrpSpPr/>
          <p:nvPr/>
        </p:nvGrpSpPr>
        <p:grpSpPr>
          <a:xfrm>
            <a:off x="2602193" y="2850282"/>
            <a:ext cx="472676" cy="475125"/>
            <a:chOff x="-20173175" y="2787775"/>
            <a:chExt cx="304050" cy="305625"/>
          </a:xfrm>
        </p:grpSpPr>
        <p:sp>
          <p:nvSpPr>
            <p:cNvPr id="21860" name="Google Shape;21860;p92"/>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1" name="Google Shape;21861;p92"/>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2" name="Google Shape;21862;p92"/>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3" name="Google Shape;21863;p92"/>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4" name="Google Shape;21864;p92"/>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5" name="Google Shape;21865;p92"/>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6" name="Google Shape;21866;p92"/>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67" name="Google Shape;21867;p92"/>
          <p:cNvGrpSpPr/>
          <p:nvPr/>
        </p:nvGrpSpPr>
        <p:grpSpPr>
          <a:xfrm>
            <a:off x="5527177" y="2275564"/>
            <a:ext cx="473881" cy="471471"/>
            <a:chOff x="-18294675" y="2434925"/>
            <a:chExt cx="304825" cy="303275"/>
          </a:xfrm>
        </p:grpSpPr>
        <p:sp>
          <p:nvSpPr>
            <p:cNvPr id="21868" name="Google Shape;21868;p92"/>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9" name="Google Shape;21869;p92"/>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0" name="Google Shape;21870;p92"/>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71" name="Google Shape;21871;p92"/>
          <p:cNvGrpSpPr/>
          <p:nvPr/>
        </p:nvGrpSpPr>
        <p:grpSpPr>
          <a:xfrm>
            <a:off x="5583492" y="2852107"/>
            <a:ext cx="361250" cy="471471"/>
            <a:chOff x="-18258450" y="2809825"/>
            <a:chExt cx="232375" cy="303275"/>
          </a:xfrm>
        </p:grpSpPr>
        <p:sp>
          <p:nvSpPr>
            <p:cNvPr id="21872" name="Google Shape;21872;p92"/>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3" name="Google Shape;21873;p92"/>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4" name="Google Shape;21874;p92"/>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875" name="Google Shape;21875;p92"/>
          <p:cNvSpPr/>
          <p:nvPr/>
        </p:nvSpPr>
        <p:spPr>
          <a:xfrm>
            <a:off x="1456589"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876" name="Google Shape;21876;p92"/>
          <p:cNvGrpSpPr/>
          <p:nvPr/>
        </p:nvGrpSpPr>
        <p:grpSpPr>
          <a:xfrm>
            <a:off x="3793692" y="3445233"/>
            <a:ext cx="415117" cy="473920"/>
            <a:chOff x="-16422500" y="2425450"/>
            <a:chExt cx="267025" cy="304850"/>
          </a:xfrm>
        </p:grpSpPr>
        <p:sp>
          <p:nvSpPr>
            <p:cNvPr id="21877" name="Google Shape;21877;p92"/>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8" name="Google Shape;21878;p92"/>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9" name="Google Shape;21879;p92"/>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80" name="Google Shape;21880;p92"/>
          <p:cNvGrpSpPr/>
          <p:nvPr/>
        </p:nvGrpSpPr>
        <p:grpSpPr>
          <a:xfrm>
            <a:off x="6096453" y="3445838"/>
            <a:ext cx="473920" cy="472676"/>
            <a:chOff x="-16442200" y="2801175"/>
            <a:chExt cx="304850" cy="304050"/>
          </a:xfrm>
        </p:grpSpPr>
        <p:sp>
          <p:nvSpPr>
            <p:cNvPr id="21881" name="Google Shape;21881;p92"/>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2" name="Google Shape;21882;p92"/>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3" name="Google Shape;21883;p92"/>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884" name="Google Shape;21884;p92"/>
          <p:cNvSpPr/>
          <p:nvPr/>
        </p:nvSpPr>
        <p:spPr>
          <a:xfrm>
            <a:off x="3207661"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5" name="Google Shape;21885;p92"/>
          <p:cNvSpPr/>
          <p:nvPr/>
        </p:nvSpPr>
        <p:spPr>
          <a:xfrm>
            <a:off x="3174039"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886" name="Google Shape;21886;p92"/>
          <p:cNvGrpSpPr/>
          <p:nvPr/>
        </p:nvGrpSpPr>
        <p:grpSpPr>
          <a:xfrm>
            <a:off x="3172167" y="2276343"/>
            <a:ext cx="481265" cy="469917"/>
            <a:chOff x="-19802200" y="2416025"/>
            <a:chExt cx="309575" cy="302275"/>
          </a:xfrm>
        </p:grpSpPr>
        <p:sp>
          <p:nvSpPr>
            <p:cNvPr id="21887" name="Google Shape;21887;p92"/>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8" name="Google Shape;21888;p92"/>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9" name="Google Shape;21889;p92"/>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0" name="Google Shape;21890;p92"/>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1" name="Google Shape;21891;p92"/>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92" name="Google Shape;21892;p92"/>
          <p:cNvGrpSpPr/>
          <p:nvPr/>
        </p:nvGrpSpPr>
        <p:grpSpPr>
          <a:xfrm>
            <a:off x="3175238" y="2851506"/>
            <a:ext cx="475125" cy="472676"/>
            <a:chOff x="-19801400" y="2788575"/>
            <a:chExt cx="305625" cy="304050"/>
          </a:xfrm>
        </p:grpSpPr>
        <p:sp>
          <p:nvSpPr>
            <p:cNvPr id="21893" name="Google Shape;21893;p92"/>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4" name="Google Shape;21894;p92"/>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5" name="Google Shape;21895;p92"/>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6" name="Google Shape;21896;p92"/>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7" name="Google Shape;21897;p92"/>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8" name="Google Shape;21898;p92"/>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99" name="Google Shape;21899;p92"/>
          <p:cNvGrpSpPr/>
          <p:nvPr/>
        </p:nvGrpSpPr>
        <p:grpSpPr>
          <a:xfrm>
            <a:off x="6130314" y="1688916"/>
            <a:ext cx="422463" cy="472676"/>
            <a:chOff x="-17903225" y="2060800"/>
            <a:chExt cx="271750" cy="304050"/>
          </a:xfrm>
        </p:grpSpPr>
        <p:sp>
          <p:nvSpPr>
            <p:cNvPr id="21900" name="Google Shape;21900;p92"/>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1" name="Google Shape;21901;p92"/>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2" name="Google Shape;21902;p92"/>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03" name="Google Shape;21903;p92"/>
          <p:cNvGrpSpPr/>
          <p:nvPr/>
        </p:nvGrpSpPr>
        <p:grpSpPr>
          <a:xfrm>
            <a:off x="6104605" y="2274962"/>
            <a:ext cx="473881" cy="472676"/>
            <a:chOff x="-17918975" y="2435725"/>
            <a:chExt cx="304825" cy="304050"/>
          </a:xfrm>
        </p:grpSpPr>
        <p:sp>
          <p:nvSpPr>
            <p:cNvPr id="21904" name="Google Shape;21904;p92"/>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5" name="Google Shape;21905;p92"/>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06" name="Google Shape;21906;p92"/>
          <p:cNvGrpSpPr/>
          <p:nvPr/>
        </p:nvGrpSpPr>
        <p:grpSpPr>
          <a:xfrm>
            <a:off x="6133365" y="2852729"/>
            <a:ext cx="416361" cy="470228"/>
            <a:chOff x="-17899300" y="2810625"/>
            <a:chExt cx="267825" cy="302475"/>
          </a:xfrm>
        </p:grpSpPr>
        <p:sp>
          <p:nvSpPr>
            <p:cNvPr id="21907" name="Google Shape;21907;p92"/>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8" name="Google Shape;21908;p92"/>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9" name="Google Shape;21909;p92"/>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10" name="Google Shape;21910;p92"/>
          <p:cNvGrpSpPr/>
          <p:nvPr/>
        </p:nvGrpSpPr>
        <p:grpSpPr>
          <a:xfrm>
            <a:off x="2039218" y="3461166"/>
            <a:ext cx="472676" cy="442089"/>
            <a:chOff x="-16066500" y="2060800"/>
            <a:chExt cx="304050" cy="284375"/>
          </a:xfrm>
        </p:grpSpPr>
        <p:sp>
          <p:nvSpPr>
            <p:cNvPr id="21911" name="Google Shape;21911;p92"/>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2" name="Google Shape;21912;p92"/>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3" name="Google Shape;21913;p92"/>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4" name="Google Shape;21914;p92"/>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5" name="Google Shape;21915;p92"/>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16" name="Google Shape;21916;p92"/>
          <p:cNvSpPr/>
          <p:nvPr/>
        </p:nvSpPr>
        <p:spPr>
          <a:xfrm>
            <a:off x="4344952"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7" name="Google Shape;21917;p92"/>
          <p:cNvSpPr/>
          <p:nvPr/>
        </p:nvSpPr>
        <p:spPr>
          <a:xfrm>
            <a:off x="6718741"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8" name="Google Shape;21918;p92"/>
          <p:cNvSpPr/>
          <p:nvPr/>
        </p:nvSpPr>
        <p:spPr>
          <a:xfrm>
            <a:off x="5513765"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19" name="Google Shape;21919;p92"/>
          <p:cNvGrpSpPr/>
          <p:nvPr/>
        </p:nvGrpSpPr>
        <p:grpSpPr>
          <a:xfrm>
            <a:off x="7923925" y="2297751"/>
            <a:ext cx="368362" cy="419314"/>
            <a:chOff x="4995050" y="3245650"/>
            <a:chExt cx="236950" cy="269725"/>
          </a:xfrm>
        </p:grpSpPr>
        <p:sp>
          <p:nvSpPr>
            <p:cNvPr id="21920" name="Google Shape;21920;p92"/>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1" name="Google Shape;21921;p92"/>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2" name="Google Shape;21922;p92"/>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23" name="Google Shape;21923;p92"/>
            <p:cNvGrpSpPr/>
            <p:nvPr/>
          </p:nvGrpSpPr>
          <p:grpSpPr>
            <a:xfrm>
              <a:off x="4995050" y="3245650"/>
              <a:ext cx="236950" cy="269725"/>
              <a:chOff x="4995050" y="3245650"/>
              <a:chExt cx="236950" cy="269725"/>
            </a:xfrm>
          </p:grpSpPr>
          <p:sp>
            <p:nvSpPr>
              <p:cNvPr id="21924" name="Google Shape;21924;p92"/>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5" name="Google Shape;21925;p92"/>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926" name="Google Shape;21926;p92"/>
          <p:cNvGrpSpPr/>
          <p:nvPr/>
        </p:nvGrpSpPr>
        <p:grpSpPr>
          <a:xfrm>
            <a:off x="5523718" y="1689744"/>
            <a:ext cx="483749" cy="481292"/>
            <a:chOff x="4724650" y="2885700"/>
            <a:chExt cx="270750" cy="269375"/>
          </a:xfrm>
        </p:grpSpPr>
        <p:sp>
          <p:nvSpPr>
            <p:cNvPr id="21927" name="Google Shape;21927;p92"/>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8" name="Google Shape;21928;p92"/>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9" name="Google Shape;21929;p92"/>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0" name="Google Shape;21930;p92"/>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1" name="Google Shape;21931;p92"/>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2" name="Google Shape;21932;p92"/>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3" name="Google Shape;21933;p92"/>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34" name="Google Shape;21934;p92"/>
          <p:cNvGrpSpPr/>
          <p:nvPr/>
        </p:nvGrpSpPr>
        <p:grpSpPr>
          <a:xfrm>
            <a:off x="4390823" y="1683870"/>
            <a:ext cx="389425" cy="467822"/>
            <a:chOff x="4459350" y="2882125"/>
            <a:chExt cx="228375" cy="274350"/>
          </a:xfrm>
        </p:grpSpPr>
        <p:sp>
          <p:nvSpPr>
            <p:cNvPr id="21935" name="Google Shape;21935;p92"/>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6" name="Google Shape;21936;p92"/>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7" name="Google Shape;21937;p92"/>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8" name="Google Shape;21938;p92"/>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9" name="Google Shape;21939;p92"/>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21940" name="Google Shape;21940;p92"/>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21941" name="Google Shape;21941;p92"/>
          <p:cNvSpPr txBox="1"/>
          <p:nvPr/>
        </p:nvSpPr>
        <p:spPr>
          <a:xfrm>
            <a:off x="1220500" y="1085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1945" name="Shape 21945"/>
        <p:cNvGrpSpPr/>
        <p:nvPr/>
      </p:nvGrpSpPr>
      <p:grpSpPr>
        <a:xfrm>
          <a:off x="0" y="0"/>
          <a:ext cx="0" cy="0"/>
          <a:chOff x="0" y="0"/>
          <a:chExt cx="0" cy="0"/>
        </a:xfrm>
      </p:grpSpPr>
      <p:sp>
        <p:nvSpPr>
          <p:cNvPr id="21946" name="Google Shape;21946;p9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21947" name="Google Shape;21947;p93"/>
          <p:cNvSpPr/>
          <p:nvPr/>
        </p:nvSpPr>
        <p:spPr>
          <a:xfrm>
            <a:off x="844100"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48" name="Google Shape;21948;p93"/>
          <p:cNvGrpSpPr/>
          <p:nvPr/>
        </p:nvGrpSpPr>
        <p:grpSpPr>
          <a:xfrm>
            <a:off x="847082" y="2140412"/>
            <a:ext cx="426462" cy="420796"/>
            <a:chOff x="-6713450" y="2397900"/>
            <a:chExt cx="295375" cy="291450"/>
          </a:xfrm>
        </p:grpSpPr>
        <p:sp>
          <p:nvSpPr>
            <p:cNvPr id="21949" name="Google Shape;21949;p93"/>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0" name="Google Shape;21950;p93"/>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51" name="Google Shape;21951;p93"/>
          <p:cNvSpPr/>
          <p:nvPr/>
        </p:nvSpPr>
        <p:spPr>
          <a:xfrm>
            <a:off x="859424"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52" name="Google Shape;21952;p93"/>
          <p:cNvGrpSpPr/>
          <p:nvPr/>
        </p:nvGrpSpPr>
        <p:grpSpPr>
          <a:xfrm>
            <a:off x="3551844" y="1631401"/>
            <a:ext cx="423069" cy="420507"/>
            <a:chOff x="-4932650" y="2046625"/>
            <a:chExt cx="293025" cy="291250"/>
          </a:xfrm>
        </p:grpSpPr>
        <p:sp>
          <p:nvSpPr>
            <p:cNvPr id="21953" name="Google Shape;21953;p93"/>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4" name="Google Shape;21954;p93"/>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55" name="Google Shape;21955;p93"/>
          <p:cNvSpPr/>
          <p:nvPr/>
        </p:nvSpPr>
        <p:spPr>
          <a:xfrm>
            <a:off x="3553296"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56" name="Google Shape;21956;p93"/>
          <p:cNvGrpSpPr/>
          <p:nvPr/>
        </p:nvGrpSpPr>
        <p:grpSpPr>
          <a:xfrm>
            <a:off x="3563775" y="2660957"/>
            <a:ext cx="423069" cy="420796"/>
            <a:chOff x="-4931075" y="2765725"/>
            <a:chExt cx="293025" cy="291450"/>
          </a:xfrm>
        </p:grpSpPr>
        <p:sp>
          <p:nvSpPr>
            <p:cNvPr id="21957" name="Google Shape;21957;p93"/>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8" name="Google Shape;21958;p93"/>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59" name="Google Shape;21959;p93"/>
          <p:cNvGrpSpPr/>
          <p:nvPr/>
        </p:nvGrpSpPr>
        <p:grpSpPr>
          <a:xfrm>
            <a:off x="6269343" y="1656289"/>
            <a:ext cx="420796" cy="370732"/>
            <a:chOff x="-3137650" y="2067900"/>
            <a:chExt cx="291450" cy="256775"/>
          </a:xfrm>
        </p:grpSpPr>
        <p:sp>
          <p:nvSpPr>
            <p:cNvPr id="21960" name="Google Shape;21960;p93"/>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1" name="Google Shape;21961;p93"/>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2" name="Google Shape;21962;p93"/>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63" name="Google Shape;21963;p93"/>
          <p:cNvGrpSpPr/>
          <p:nvPr/>
        </p:nvGrpSpPr>
        <p:grpSpPr>
          <a:xfrm>
            <a:off x="6269343" y="2139926"/>
            <a:ext cx="420796" cy="421770"/>
            <a:chOff x="-3137650" y="2408950"/>
            <a:chExt cx="291450" cy="292125"/>
          </a:xfrm>
        </p:grpSpPr>
        <p:sp>
          <p:nvSpPr>
            <p:cNvPr id="21964" name="Google Shape;21964;p93"/>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5" name="Google Shape;21965;p93"/>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6" name="Google Shape;21966;p93"/>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7" name="Google Shape;21967;p93"/>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8" name="Google Shape;21968;p93"/>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69" name="Google Shape;21969;p93"/>
          <p:cNvGrpSpPr/>
          <p:nvPr/>
        </p:nvGrpSpPr>
        <p:grpSpPr>
          <a:xfrm>
            <a:off x="6281274" y="2685412"/>
            <a:ext cx="420796" cy="371887"/>
            <a:chOff x="-3137650" y="2787000"/>
            <a:chExt cx="291450" cy="257575"/>
          </a:xfrm>
        </p:grpSpPr>
        <p:sp>
          <p:nvSpPr>
            <p:cNvPr id="21970" name="Google Shape;21970;p93"/>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1" name="Google Shape;21971;p93"/>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2" name="Google Shape;21972;p93"/>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3" name="Google Shape;21973;p93"/>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4" name="Google Shape;21974;p93"/>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5" name="Google Shape;21975;p93"/>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6" name="Google Shape;21976;p93"/>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7" name="Google Shape;21977;p93"/>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78" name="Google Shape;21978;p93"/>
          <p:cNvSpPr/>
          <p:nvPr/>
        </p:nvSpPr>
        <p:spPr>
          <a:xfrm>
            <a:off x="1359134"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9" name="Google Shape;21979;p93"/>
          <p:cNvSpPr/>
          <p:nvPr/>
        </p:nvSpPr>
        <p:spPr>
          <a:xfrm>
            <a:off x="1387926"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0" name="Google Shape;21980;p93"/>
          <p:cNvSpPr/>
          <p:nvPr/>
        </p:nvSpPr>
        <p:spPr>
          <a:xfrm>
            <a:off x="1386211"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81" name="Google Shape;21981;p93"/>
          <p:cNvGrpSpPr/>
          <p:nvPr/>
        </p:nvGrpSpPr>
        <p:grpSpPr>
          <a:xfrm>
            <a:off x="1399451" y="2660397"/>
            <a:ext cx="421914" cy="421914"/>
            <a:chOff x="-6354300" y="2757075"/>
            <a:chExt cx="292225" cy="292225"/>
          </a:xfrm>
        </p:grpSpPr>
        <p:sp>
          <p:nvSpPr>
            <p:cNvPr id="21982" name="Google Shape;21982;p93"/>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3" name="Google Shape;21983;p93"/>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4" name="Google Shape;21984;p93"/>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5" name="Google Shape;21985;p93"/>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86" name="Google Shape;21986;p93"/>
          <p:cNvGrpSpPr/>
          <p:nvPr/>
        </p:nvGrpSpPr>
        <p:grpSpPr>
          <a:xfrm>
            <a:off x="4093454" y="1629560"/>
            <a:ext cx="424188" cy="424188"/>
            <a:chOff x="-4573475" y="2045850"/>
            <a:chExt cx="293800" cy="293800"/>
          </a:xfrm>
        </p:grpSpPr>
        <p:sp>
          <p:nvSpPr>
            <p:cNvPr id="21987" name="Google Shape;21987;p93"/>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8" name="Google Shape;21988;p93"/>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89" name="Google Shape;21989;p93"/>
          <p:cNvGrpSpPr/>
          <p:nvPr/>
        </p:nvGrpSpPr>
        <p:grpSpPr>
          <a:xfrm>
            <a:off x="4092877" y="2138699"/>
            <a:ext cx="425343" cy="424225"/>
            <a:chOff x="-4570325" y="2405775"/>
            <a:chExt cx="294600" cy="293825"/>
          </a:xfrm>
        </p:grpSpPr>
        <p:sp>
          <p:nvSpPr>
            <p:cNvPr id="21990" name="Google Shape;21990;p93"/>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1" name="Google Shape;21991;p93"/>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92" name="Google Shape;21992;p93"/>
          <p:cNvGrpSpPr/>
          <p:nvPr/>
        </p:nvGrpSpPr>
        <p:grpSpPr>
          <a:xfrm>
            <a:off x="4105945" y="2659838"/>
            <a:ext cx="423069" cy="423033"/>
            <a:chOff x="-4572700" y="2764950"/>
            <a:chExt cx="293025" cy="293000"/>
          </a:xfrm>
        </p:grpSpPr>
        <p:sp>
          <p:nvSpPr>
            <p:cNvPr id="21993" name="Google Shape;21993;p93"/>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4" name="Google Shape;21994;p93"/>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5" name="Google Shape;21995;p93"/>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6" name="Google Shape;21996;p93"/>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7" name="Google Shape;21997;p93"/>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98" name="Google Shape;21998;p93"/>
          <p:cNvGrpSpPr/>
          <p:nvPr/>
        </p:nvGrpSpPr>
        <p:grpSpPr>
          <a:xfrm>
            <a:off x="6824707" y="1631239"/>
            <a:ext cx="414840" cy="420832"/>
            <a:chOff x="-2777700" y="2049775"/>
            <a:chExt cx="287325" cy="291475"/>
          </a:xfrm>
        </p:grpSpPr>
        <p:sp>
          <p:nvSpPr>
            <p:cNvPr id="21999" name="Google Shape;21999;p93"/>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0" name="Google Shape;22000;p93"/>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1" name="Google Shape;22001;p93"/>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02" name="Google Shape;22002;p93"/>
          <p:cNvGrpSpPr/>
          <p:nvPr/>
        </p:nvGrpSpPr>
        <p:grpSpPr>
          <a:xfrm>
            <a:off x="6821170" y="2140431"/>
            <a:ext cx="421914" cy="420759"/>
            <a:chOff x="-2571737" y="2403625"/>
            <a:chExt cx="292225" cy="291425"/>
          </a:xfrm>
        </p:grpSpPr>
        <p:sp>
          <p:nvSpPr>
            <p:cNvPr id="22003" name="Google Shape;22003;p93"/>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4" name="Google Shape;22004;p93"/>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5" name="Google Shape;22005;p93"/>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6" name="Google Shape;22006;p93"/>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7" name="Google Shape;22007;p93"/>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8" name="Google Shape;22008;p93"/>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9" name="Google Shape;22009;p93"/>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10" name="Google Shape;22010;p93"/>
          <p:cNvGrpSpPr/>
          <p:nvPr/>
        </p:nvGrpSpPr>
        <p:grpSpPr>
          <a:xfrm>
            <a:off x="6821170" y="2661534"/>
            <a:ext cx="421914" cy="419640"/>
            <a:chOff x="-2571737" y="2764550"/>
            <a:chExt cx="292225" cy="290650"/>
          </a:xfrm>
        </p:grpSpPr>
        <p:sp>
          <p:nvSpPr>
            <p:cNvPr id="22011" name="Google Shape;22011;p93"/>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2" name="Google Shape;22012;p93"/>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3" name="Google Shape;22013;p93"/>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14" name="Google Shape;22014;p93"/>
          <p:cNvGrpSpPr/>
          <p:nvPr/>
        </p:nvGrpSpPr>
        <p:grpSpPr>
          <a:xfrm>
            <a:off x="3020671" y="3230538"/>
            <a:ext cx="421914" cy="423864"/>
            <a:chOff x="-1333975" y="2365850"/>
            <a:chExt cx="292225" cy="293575"/>
          </a:xfrm>
        </p:grpSpPr>
        <p:sp>
          <p:nvSpPr>
            <p:cNvPr id="22015" name="Google Shape;22015;p93"/>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6" name="Google Shape;22016;p93"/>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7" name="Google Shape;22017;p93"/>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8" name="Google Shape;22018;p93"/>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9" name="Google Shape;22019;p93"/>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0" name="Google Shape;22020;p93"/>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1" name="Google Shape;22021;p93"/>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2" name="Google Shape;22022;p93"/>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23" name="Google Shape;22023;p93"/>
          <p:cNvGrpSpPr/>
          <p:nvPr/>
        </p:nvGrpSpPr>
        <p:grpSpPr>
          <a:xfrm>
            <a:off x="1954146" y="2660397"/>
            <a:ext cx="398020" cy="421914"/>
            <a:chOff x="-5995925" y="2757850"/>
            <a:chExt cx="275675" cy="292225"/>
          </a:xfrm>
        </p:grpSpPr>
        <p:sp>
          <p:nvSpPr>
            <p:cNvPr id="22024" name="Google Shape;22024;p93"/>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5" name="Google Shape;22025;p93"/>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6" name="Google Shape;22026;p93"/>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7" name="Google Shape;22027;p93"/>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8" name="Google Shape;22028;p93"/>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9" name="Google Shape;22029;p93"/>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0" name="Google Shape;22030;p93"/>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1" name="Google Shape;22031;p93"/>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2" name="Google Shape;22032;p93"/>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33" name="Google Shape;22033;p93"/>
          <p:cNvGrpSpPr/>
          <p:nvPr/>
        </p:nvGrpSpPr>
        <p:grpSpPr>
          <a:xfrm>
            <a:off x="4634433" y="1631816"/>
            <a:ext cx="421951" cy="419677"/>
            <a:chOff x="-4211975" y="2046625"/>
            <a:chExt cx="292250" cy="290675"/>
          </a:xfrm>
        </p:grpSpPr>
        <p:sp>
          <p:nvSpPr>
            <p:cNvPr id="22034" name="Google Shape;22034;p93"/>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5" name="Google Shape;22035;p93"/>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36" name="Google Shape;22036;p93"/>
          <p:cNvGrpSpPr/>
          <p:nvPr/>
        </p:nvGrpSpPr>
        <p:grpSpPr>
          <a:xfrm>
            <a:off x="4684479" y="2138699"/>
            <a:ext cx="321859" cy="424225"/>
            <a:chOff x="-4178875" y="2405775"/>
            <a:chExt cx="222925" cy="293825"/>
          </a:xfrm>
        </p:grpSpPr>
        <p:sp>
          <p:nvSpPr>
            <p:cNvPr id="22037" name="Google Shape;22037;p93"/>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8" name="Google Shape;22038;p93"/>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9" name="Google Shape;22039;p93"/>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40" name="Google Shape;22040;p93"/>
          <p:cNvGrpSpPr/>
          <p:nvPr/>
        </p:nvGrpSpPr>
        <p:grpSpPr>
          <a:xfrm>
            <a:off x="4646942" y="2673483"/>
            <a:ext cx="420796" cy="395746"/>
            <a:chOff x="-4211975" y="2783850"/>
            <a:chExt cx="291450" cy="274100"/>
          </a:xfrm>
        </p:grpSpPr>
        <p:sp>
          <p:nvSpPr>
            <p:cNvPr id="22041" name="Google Shape;22041;p93"/>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2" name="Google Shape;22042;p93"/>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3" name="Google Shape;22043;p93"/>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044" name="Google Shape;22044;p93"/>
          <p:cNvSpPr/>
          <p:nvPr/>
        </p:nvSpPr>
        <p:spPr>
          <a:xfrm>
            <a:off x="7362836"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45" name="Google Shape;22045;p93"/>
          <p:cNvGrpSpPr/>
          <p:nvPr/>
        </p:nvGrpSpPr>
        <p:grpSpPr>
          <a:xfrm>
            <a:off x="7351871" y="2140413"/>
            <a:ext cx="420796" cy="420796"/>
            <a:chOff x="-2419325" y="2408150"/>
            <a:chExt cx="291450" cy="291450"/>
          </a:xfrm>
        </p:grpSpPr>
        <p:sp>
          <p:nvSpPr>
            <p:cNvPr id="22046" name="Google Shape;22046;p93"/>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7" name="Google Shape;22047;p93"/>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8" name="Google Shape;22048;p93"/>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9" name="Google Shape;22049;p93"/>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0" name="Google Shape;22050;p93"/>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1" name="Google Shape;22051;p93"/>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2" name="Google Shape;22052;p93"/>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053" name="Google Shape;22053;p93"/>
          <p:cNvSpPr/>
          <p:nvPr/>
        </p:nvSpPr>
        <p:spPr>
          <a:xfrm>
            <a:off x="7362260"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54" name="Google Shape;22054;p93"/>
          <p:cNvGrpSpPr/>
          <p:nvPr/>
        </p:nvGrpSpPr>
        <p:grpSpPr>
          <a:xfrm>
            <a:off x="4673396" y="3231514"/>
            <a:ext cx="420796" cy="421914"/>
            <a:chOff x="-1333200" y="2770450"/>
            <a:chExt cx="291450" cy="292225"/>
          </a:xfrm>
        </p:grpSpPr>
        <p:sp>
          <p:nvSpPr>
            <p:cNvPr id="22055" name="Google Shape;22055;p93"/>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6" name="Google Shape;22056;p93"/>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57" name="Google Shape;22057;p93"/>
          <p:cNvGrpSpPr/>
          <p:nvPr/>
        </p:nvGrpSpPr>
        <p:grpSpPr>
          <a:xfrm>
            <a:off x="2470009" y="1631256"/>
            <a:ext cx="423069" cy="420796"/>
            <a:chOff x="-5635200" y="2037975"/>
            <a:chExt cx="293025" cy="291450"/>
          </a:xfrm>
        </p:grpSpPr>
        <p:sp>
          <p:nvSpPr>
            <p:cNvPr id="22058" name="Google Shape;22058;p93"/>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9" name="Google Shape;22059;p93"/>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60" name="Google Shape;22060;p93"/>
          <p:cNvGrpSpPr/>
          <p:nvPr/>
        </p:nvGrpSpPr>
        <p:grpSpPr>
          <a:xfrm>
            <a:off x="2468295" y="2140412"/>
            <a:ext cx="426499" cy="420796"/>
            <a:chOff x="-5637575" y="2397900"/>
            <a:chExt cx="295400" cy="291450"/>
          </a:xfrm>
        </p:grpSpPr>
        <p:sp>
          <p:nvSpPr>
            <p:cNvPr id="22061" name="Google Shape;22061;p93"/>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2" name="Google Shape;22062;p93"/>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3" name="Google Shape;22063;p93"/>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4" name="Google Shape;22064;p93"/>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65" name="Google Shape;22065;p93"/>
          <p:cNvGrpSpPr/>
          <p:nvPr/>
        </p:nvGrpSpPr>
        <p:grpSpPr>
          <a:xfrm>
            <a:off x="2481958" y="2660397"/>
            <a:ext cx="423033" cy="421914"/>
            <a:chOff x="-5635975" y="2757075"/>
            <a:chExt cx="293000" cy="292225"/>
          </a:xfrm>
        </p:grpSpPr>
        <p:sp>
          <p:nvSpPr>
            <p:cNvPr id="22066" name="Google Shape;22066;p93"/>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7" name="Google Shape;22067;p93"/>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68" name="Google Shape;22068;p93"/>
          <p:cNvGrpSpPr/>
          <p:nvPr/>
        </p:nvGrpSpPr>
        <p:grpSpPr>
          <a:xfrm>
            <a:off x="5165893" y="1631256"/>
            <a:ext cx="423069" cy="420796"/>
            <a:chOff x="-3854375" y="2046625"/>
            <a:chExt cx="293025" cy="291450"/>
          </a:xfrm>
        </p:grpSpPr>
        <p:sp>
          <p:nvSpPr>
            <p:cNvPr id="22069" name="Google Shape;22069;p93"/>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0" name="Google Shape;22070;p93"/>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71" name="Google Shape;22071;p93"/>
          <p:cNvGrpSpPr/>
          <p:nvPr/>
        </p:nvGrpSpPr>
        <p:grpSpPr>
          <a:xfrm>
            <a:off x="5164756" y="2138717"/>
            <a:ext cx="425343" cy="424188"/>
            <a:chOff x="-3854375" y="2405000"/>
            <a:chExt cx="294600" cy="293800"/>
          </a:xfrm>
        </p:grpSpPr>
        <p:sp>
          <p:nvSpPr>
            <p:cNvPr id="22072" name="Google Shape;22072;p93"/>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3" name="Google Shape;22073;p93"/>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74" name="Google Shape;22074;p93"/>
          <p:cNvGrpSpPr/>
          <p:nvPr/>
        </p:nvGrpSpPr>
        <p:grpSpPr>
          <a:xfrm>
            <a:off x="5178961" y="2659838"/>
            <a:ext cx="420796" cy="423033"/>
            <a:chOff x="-3852025" y="2764950"/>
            <a:chExt cx="291450" cy="293000"/>
          </a:xfrm>
        </p:grpSpPr>
        <p:sp>
          <p:nvSpPr>
            <p:cNvPr id="22075" name="Google Shape;22075;p93"/>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6" name="Google Shape;22076;p93"/>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077" name="Google Shape;22077;p93"/>
          <p:cNvSpPr/>
          <p:nvPr/>
        </p:nvSpPr>
        <p:spPr>
          <a:xfrm>
            <a:off x="7900991"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8" name="Google Shape;22078;p93"/>
          <p:cNvSpPr/>
          <p:nvPr/>
        </p:nvSpPr>
        <p:spPr>
          <a:xfrm>
            <a:off x="7900991"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79" name="Google Shape;22079;p93"/>
          <p:cNvGrpSpPr/>
          <p:nvPr/>
        </p:nvGrpSpPr>
        <p:grpSpPr>
          <a:xfrm>
            <a:off x="7901550" y="2660398"/>
            <a:ext cx="420796" cy="421914"/>
            <a:chOff x="-2060175" y="2768875"/>
            <a:chExt cx="291450" cy="292225"/>
          </a:xfrm>
        </p:grpSpPr>
        <p:sp>
          <p:nvSpPr>
            <p:cNvPr id="22080" name="Google Shape;22080;p93"/>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1" name="Google Shape;22081;p93"/>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82" name="Google Shape;22082;p93"/>
          <p:cNvGrpSpPr/>
          <p:nvPr/>
        </p:nvGrpSpPr>
        <p:grpSpPr>
          <a:xfrm>
            <a:off x="1915160" y="3232071"/>
            <a:ext cx="421914" cy="420796"/>
            <a:chOff x="-937025" y="2064750"/>
            <a:chExt cx="292225" cy="291450"/>
          </a:xfrm>
        </p:grpSpPr>
        <p:sp>
          <p:nvSpPr>
            <p:cNvPr id="22083" name="Google Shape;22083;p93"/>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4" name="Google Shape;22084;p93"/>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5" name="Google Shape;22085;p93"/>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86" name="Google Shape;22086;p93"/>
          <p:cNvGrpSpPr/>
          <p:nvPr/>
        </p:nvGrpSpPr>
        <p:grpSpPr>
          <a:xfrm>
            <a:off x="3018323" y="1630697"/>
            <a:ext cx="421951" cy="421914"/>
            <a:chOff x="-5276050" y="2037975"/>
            <a:chExt cx="292250" cy="292225"/>
          </a:xfrm>
        </p:grpSpPr>
        <p:sp>
          <p:nvSpPr>
            <p:cNvPr id="22087" name="Google Shape;22087;p93"/>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8" name="Google Shape;22088;p93"/>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9" name="Google Shape;22089;p93"/>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090" name="Google Shape;22090;p93"/>
          <p:cNvSpPr/>
          <p:nvPr/>
        </p:nvSpPr>
        <p:spPr>
          <a:xfrm>
            <a:off x="3014690"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1" name="Google Shape;22091;p93"/>
          <p:cNvSpPr/>
          <p:nvPr/>
        </p:nvSpPr>
        <p:spPr>
          <a:xfrm>
            <a:off x="3030609"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92" name="Google Shape;22092;p93"/>
          <p:cNvGrpSpPr/>
          <p:nvPr/>
        </p:nvGrpSpPr>
        <p:grpSpPr>
          <a:xfrm>
            <a:off x="5777136" y="1631256"/>
            <a:ext cx="324133" cy="420796"/>
            <a:chOff x="-3462150" y="2046625"/>
            <a:chExt cx="224500" cy="291450"/>
          </a:xfrm>
        </p:grpSpPr>
        <p:sp>
          <p:nvSpPr>
            <p:cNvPr id="22093" name="Google Shape;22093;p93"/>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4" name="Google Shape;22094;p93"/>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5" name="Google Shape;22095;p93"/>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6" name="Google Shape;22096;p93"/>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7" name="Google Shape;22097;p93"/>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8" name="Google Shape;22098;p93"/>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9" name="Google Shape;22099;p93"/>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00" name="Google Shape;22100;p93"/>
          <p:cNvGrpSpPr/>
          <p:nvPr/>
        </p:nvGrpSpPr>
        <p:grpSpPr>
          <a:xfrm>
            <a:off x="5752700" y="2139276"/>
            <a:ext cx="373006" cy="423069"/>
            <a:chOff x="-3478675" y="2405775"/>
            <a:chExt cx="258350" cy="293025"/>
          </a:xfrm>
        </p:grpSpPr>
        <p:sp>
          <p:nvSpPr>
            <p:cNvPr id="22101" name="Google Shape;22101;p93"/>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2" name="Google Shape;22102;p93"/>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3" name="Google Shape;22103;p93"/>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4" name="Google Shape;22104;p93"/>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05" name="Google Shape;22105;p93"/>
          <p:cNvGrpSpPr/>
          <p:nvPr/>
        </p:nvGrpSpPr>
        <p:grpSpPr>
          <a:xfrm>
            <a:off x="5815218" y="2660398"/>
            <a:ext cx="271831" cy="421914"/>
            <a:chOff x="-3443250" y="2765725"/>
            <a:chExt cx="188275" cy="292225"/>
          </a:xfrm>
        </p:grpSpPr>
        <p:sp>
          <p:nvSpPr>
            <p:cNvPr id="22106" name="Google Shape;22106;p93"/>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7" name="Google Shape;22107;p93"/>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8" name="Google Shape;22108;p93"/>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9" name="Google Shape;22109;p93"/>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10" name="Google Shape;22110;p93"/>
          <p:cNvGrpSpPr/>
          <p:nvPr/>
        </p:nvGrpSpPr>
        <p:grpSpPr>
          <a:xfrm>
            <a:off x="844114" y="3230934"/>
            <a:ext cx="371887" cy="423069"/>
            <a:chOff x="-1684475" y="2049000"/>
            <a:chExt cx="257575" cy="293025"/>
          </a:xfrm>
        </p:grpSpPr>
        <p:sp>
          <p:nvSpPr>
            <p:cNvPr id="22111" name="Google Shape;22111;p93"/>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2" name="Google Shape;22112;p93"/>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3" name="Google Shape;22113;p93"/>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4" name="Google Shape;22114;p93"/>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115" name="Google Shape;22115;p93"/>
          <p:cNvSpPr/>
          <p:nvPr/>
        </p:nvSpPr>
        <p:spPr>
          <a:xfrm>
            <a:off x="2472295"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16" name="Google Shape;22116;p93"/>
          <p:cNvGrpSpPr/>
          <p:nvPr/>
        </p:nvGrpSpPr>
        <p:grpSpPr>
          <a:xfrm>
            <a:off x="4134007" y="3231514"/>
            <a:ext cx="420796" cy="421914"/>
            <a:chOff x="-1700225" y="2768875"/>
            <a:chExt cx="291450" cy="292225"/>
          </a:xfrm>
        </p:grpSpPr>
        <p:sp>
          <p:nvSpPr>
            <p:cNvPr id="22117" name="Google Shape;22117;p93"/>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8" name="Google Shape;22118;p93"/>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9" name="Google Shape;22119;p93"/>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0" name="Google Shape;22120;p93"/>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1" name="Google Shape;22121;p93"/>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2" name="Google Shape;22122;p93"/>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23" name="Google Shape;22123;p93"/>
          <p:cNvGrpSpPr/>
          <p:nvPr/>
        </p:nvGrpSpPr>
        <p:grpSpPr>
          <a:xfrm>
            <a:off x="3602355" y="3230935"/>
            <a:ext cx="371887" cy="423069"/>
            <a:chOff x="-919700" y="2420750"/>
            <a:chExt cx="257575" cy="293025"/>
          </a:xfrm>
        </p:grpSpPr>
        <p:sp>
          <p:nvSpPr>
            <p:cNvPr id="22124" name="Google Shape;22124;p93"/>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5" name="Google Shape;22125;p93"/>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6" name="Google Shape;22126;p93"/>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27" name="Google Shape;22127;p93"/>
          <p:cNvGrpSpPr/>
          <p:nvPr/>
        </p:nvGrpSpPr>
        <p:grpSpPr>
          <a:xfrm>
            <a:off x="1937547" y="1645950"/>
            <a:ext cx="409531" cy="410617"/>
            <a:chOff x="6679825" y="2693700"/>
            <a:chExt cx="257875" cy="258575"/>
          </a:xfrm>
        </p:grpSpPr>
        <p:sp>
          <p:nvSpPr>
            <p:cNvPr id="22128" name="Google Shape;22128;p93"/>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9" name="Google Shape;22129;p93"/>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30" name="Google Shape;22130;p93"/>
          <p:cNvGrpSpPr/>
          <p:nvPr/>
        </p:nvGrpSpPr>
        <p:grpSpPr>
          <a:xfrm>
            <a:off x="1927121" y="2142110"/>
            <a:ext cx="420531" cy="417262"/>
            <a:chOff x="6790450" y="3119050"/>
            <a:chExt cx="262750" cy="260675"/>
          </a:xfrm>
        </p:grpSpPr>
        <p:sp>
          <p:nvSpPr>
            <p:cNvPr id="22131" name="Google Shape;22131;p93"/>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2" name="Google Shape;22132;p93"/>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33" name="Google Shape;22133;p93"/>
          <p:cNvGrpSpPr/>
          <p:nvPr/>
        </p:nvGrpSpPr>
        <p:grpSpPr>
          <a:xfrm>
            <a:off x="6853082" y="3755436"/>
            <a:ext cx="358093" cy="407391"/>
            <a:chOff x="7660859" y="2571753"/>
            <a:chExt cx="366561" cy="417024"/>
          </a:xfrm>
        </p:grpSpPr>
        <p:sp>
          <p:nvSpPr>
            <p:cNvPr id="22134" name="Google Shape;22134;p93"/>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5" name="Google Shape;22135;p93"/>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6" name="Google Shape;22136;p93"/>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37" name="Google Shape;22137;p93"/>
          <p:cNvGrpSpPr/>
          <p:nvPr/>
        </p:nvGrpSpPr>
        <p:grpSpPr>
          <a:xfrm>
            <a:off x="4387763" y="3755436"/>
            <a:ext cx="407391" cy="407391"/>
            <a:chOff x="5566722" y="2571753"/>
            <a:chExt cx="417024" cy="417024"/>
          </a:xfrm>
        </p:grpSpPr>
        <p:sp>
          <p:nvSpPr>
            <p:cNvPr id="22138" name="Google Shape;22138;p93"/>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9" name="Google Shape;22139;p93"/>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40" name="Google Shape;22140;p93"/>
          <p:cNvGrpSpPr/>
          <p:nvPr/>
        </p:nvGrpSpPr>
        <p:grpSpPr>
          <a:xfrm>
            <a:off x="5004096" y="3857692"/>
            <a:ext cx="407381" cy="202880"/>
            <a:chOff x="6090251" y="2676413"/>
            <a:chExt cx="417014" cy="207677"/>
          </a:xfrm>
        </p:grpSpPr>
        <p:sp>
          <p:nvSpPr>
            <p:cNvPr id="22141" name="Google Shape;22141;p93"/>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2" name="Google Shape;22142;p93"/>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3" name="Google Shape;22143;p93"/>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4" name="Google Shape;22144;p93"/>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45" name="Google Shape;22145;p93"/>
          <p:cNvGrpSpPr/>
          <p:nvPr/>
        </p:nvGrpSpPr>
        <p:grpSpPr>
          <a:xfrm>
            <a:off x="6236750" y="3755436"/>
            <a:ext cx="407391" cy="407391"/>
            <a:chOff x="7137330" y="2571753"/>
            <a:chExt cx="417024" cy="417024"/>
          </a:xfrm>
        </p:grpSpPr>
        <p:sp>
          <p:nvSpPr>
            <p:cNvPr id="22146" name="Google Shape;22146;p93"/>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7" name="Google Shape;22147;p93"/>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8" name="Google Shape;22148;p93"/>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49" name="Google Shape;22149;p93"/>
          <p:cNvGrpSpPr/>
          <p:nvPr/>
        </p:nvGrpSpPr>
        <p:grpSpPr>
          <a:xfrm>
            <a:off x="5620418" y="3755436"/>
            <a:ext cx="407391" cy="407391"/>
            <a:chOff x="6613801" y="2571753"/>
            <a:chExt cx="417024" cy="417024"/>
          </a:xfrm>
        </p:grpSpPr>
        <p:sp>
          <p:nvSpPr>
            <p:cNvPr id="22150" name="Google Shape;22150;p93"/>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1" name="Google Shape;22151;p93"/>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2" name="Google Shape;22152;p93"/>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3" name="Google Shape;22153;p93"/>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4" name="Google Shape;22154;p93"/>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55" name="Google Shape;22155;p93"/>
          <p:cNvGrpSpPr/>
          <p:nvPr/>
        </p:nvGrpSpPr>
        <p:grpSpPr>
          <a:xfrm>
            <a:off x="7908242" y="3238780"/>
            <a:ext cx="407411" cy="407411"/>
            <a:chOff x="2964567" y="2571753"/>
            <a:chExt cx="417045" cy="417045"/>
          </a:xfrm>
        </p:grpSpPr>
        <p:sp>
          <p:nvSpPr>
            <p:cNvPr id="22156" name="Google Shape;22156;p93"/>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7" name="Google Shape;22157;p93"/>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58" name="Google Shape;22158;p93"/>
          <p:cNvGrpSpPr/>
          <p:nvPr/>
        </p:nvGrpSpPr>
        <p:grpSpPr>
          <a:xfrm>
            <a:off x="1922414" y="3815897"/>
            <a:ext cx="407391" cy="286470"/>
            <a:chOff x="3476576" y="2633631"/>
            <a:chExt cx="417024" cy="293244"/>
          </a:xfrm>
        </p:grpSpPr>
        <p:sp>
          <p:nvSpPr>
            <p:cNvPr id="22159" name="Google Shape;22159;p93"/>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0" name="Google Shape;22160;p93"/>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61" name="Google Shape;22161;p93"/>
          <p:cNvGrpSpPr/>
          <p:nvPr/>
        </p:nvGrpSpPr>
        <p:grpSpPr>
          <a:xfrm>
            <a:off x="2538746" y="3755508"/>
            <a:ext cx="407411" cy="407248"/>
            <a:chOff x="3988564" y="2571836"/>
            <a:chExt cx="417045" cy="416878"/>
          </a:xfrm>
        </p:grpSpPr>
        <p:sp>
          <p:nvSpPr>
            <p:cNvPr id="22162" name="Google Shape;22162;p93"/>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3" name="Google Shape;22163;p93"/>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64" name="Google Shape;22164;p93"/>
          <p:cNvGrpSpPr/>
          <p:nvPr/>
        </p:nvGrpSpPr>
        <p:grpSpPr>
          <a:xfrm>
            <a:off x="3155099" y="3755436"/>
            <a:ext cx="407391" cy="407391"/>
            <a:chOff x="4500573" y="2571753"/>
            <a:chExt cx="417024" cy="417024"/>
          </a:xfrm>
        </p:grpSpPr>
        <p:sp>
          <p:nvSpPr>
            <p:cNvPr id="22165" name="Google Shape;22165;p93"/>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6" name="Google Shape;22166;p93"/>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67" name="Google Shape;22167;p93"/>
          <p:cNvGrpSpPr/>
          <p:nvPr/>
        </p:nvGrpSpPr>
        <p:grpSpPr>
          <a:xfrm>
            <a:off x="3771431" y="3755436"/>
            <a:ext cx="407391" cy="407391"/>
            <a:chOff x="5012603" y="2571753"/>
            <a:chExt cx="417024" cy="417024"/>
          </a:xfrm>
        </p:grpSpPr>
        <p:sp>
          <p:nvSpPr>
            <p:cNvPr id="22168" name="Google Shape;22168;p93"/>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9" name="Google Shape;22169;p93"/>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170" name="Google Shape;22170;p93"/>
          <p:cNvSpPr/>
          <p:nvPr/>
        </p:nvSpPr>
        <p:spPr>
          <a:xfrm>
            <a:off x="5212789"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71" name="Google Shape;22171;p93"/>
          <p:cNvGrpSpPr/>
          <p:nvPr/>
        </p:nvGrpSpPr>
        <p:grpSpPr>
          <a:xfrm>
            <a:off x="5733329" y="3238790"/>
            <a:ext cx="407432" cy="407391"/>
            <a:chOff x="812101" y="2571761"/>
            <a:chExt cx="417066" cy="417024"/>
          </a:xfrm>
        </p:grpSpPr>
        <p:sp>
          <p:nvSpPr>
            <p:cNvPr id="22172" name="Google Shape;22172;p93"/>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3" name="Google Shape;22173;p93"/>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4" name="Google Shape;22174;p93"/>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5" name="Google Shape;22175;p93"/>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76" name="Google Shape;22176;p93"/>
          <p:cNvGrpSpPr/>
          <p:nvPr/>
        </p:nvGrpSpPr>
        <p:grpSpPr>
          <a:xfrm>
            <a:off x="6253923" y="3238790"/>
            <a:ext cx="407391" cy="407391"/>
            <a:chOff x="1323129" y="2571761"/>
            <a:chExt cx="417024" cy="417024"/>
          </a:xfrm>
        </p:grpSpPr>
        <p:sp>
          <p:nvSpPr>
            <p:cNvPr id="22177" name="Google Shape;22177;p93"/>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8" name="Google Shape;22178;p93"/>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9" name="Google Shape;22179;p93"/>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0" name="Google Shape;22180;p93"/>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181" name="Google Shape;22181;p93"/>
          <p:cNvSpPr/>
          <p:nvPr/>
        </p:nvSpPr>
        <p:spPr>
          <a:xfrm>
            <a:off x="6827427"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82" name="Google Shape;22182;p93"/>
          <p:cNvGrpSpPr/>
          <p:nvPr/>
        </p:nvGrpSpPr>
        <p:grpSpPr>
          <a:xfrm>
            <a:off x="7390398" y="3238843"/>
            <a:ext cx="408023" cy="407411"/>
            <a:chOff x="2344476" y="2571761"/>
            <a:chExt cx="417671" cy="417045"/>
          </a:xfrm>
        </p:grpSpPr>
        <p:sp>
          <p:nvSpPr>
            <p:cNvPr id="22183" name="Google Shape;22183;p93"/>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4" name="Google Shape;22184;p93"/>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2188" name="Shape 22188"/>
        <p:cNvGrpSpPr/>
        <p:nvPr/>
      </p:nvGrpSpPr>
      <p:grpSpPr>
        <a:xfrm>
          <a:off x="0" y="0"/>
          <a:ext cx="0" cy="0"/>
          <a:chOff x="0" y="0"/>
          <a:chExt cx="0" cy="0"/>
        </a:xfrm>
      </p:grpSpPr>
      <p:pic>
        <p:nvPicPr>
          <p:cNvPr id="22189" name="Google Shape;22189;p9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7" name="Shape 317"/>
        <p:cNvGrpSpPr/>
        <p:nvPr/>
      </p:nvGrpSpPr>
      <p:grpSpPr>
        <a:xfrm>
          <a:off x="0" y="0"/>
          <a:ext cx="0" cy="0"/>
          <a:chOff x="0" y="0"/>
          <a:chExt cx="0" cy="0"/>
        </a:xfrm>
      </p:grpSpPr>
      <p:sp>
        <p:nvSpPr>
          <p:cNvPr id="318" name="Google Shape;318;p45"/>
          <p:cNvSpPr txBox="1"/>
          <p:nvPr>
            <p:ph idx="2" type="title"/>
          </p:nvPr>
        </p:nvSpPr>
        <p:spPr>
          <a:xfrm>
            <a:off x="3695100" y="1537228"/>
            <a:ext cx="17538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319" name="Google Shape;319;p45"/>
          <p:cNvSpPr/>
          <p:nvPr/>
        </p:nvSpPr>
        <p:spPr>
          <a:xfrm>
            <a:off x="4243350" y="2331135"/>
            <a:ext cx="657300" cy="131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45"/>
          <p:cNvSpPr txBox="1"/>
          <p:nvPr>
            <p:ph type="ctrTitle"/>
          </p:nvPr>
        </p:nvSpPr>
        <p:spPr>
          <a:xfrm>
            <a:off x="3150750" y="2678625"/>
            <a:ext cx="2842500" cy="44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COMPANY</a:t>
            </a:r>
            <a:endParaRPr/>
          </a:p>
        </p:txBody>
      </p:sp>
      <p:sp>
        <p:nvSpPr>
          <p:cNvPr id="321" name="Google Shape;321;p45"/>
          <p:cNvSpPr txBox="1"/>
          <p:nvPr>
            <p:ph idx="1" type="subTitle"/>
          </p:nvPr>
        </p:nvSpPr>
        <p:spPr>
          <a:xfrm>
            <a:off x="3150750" y="3222351"/>
            <a:ext cx="2842500" cy="51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5" name="Shape 325"/>
        <p:cNvGrpSpPr/>
        <p:nvPr/>
      </p:nvGrpSpPr>
      <p:grpSpPr>
        <a:xfrm>
          <a:off x="0" y="0"/>
          <a:ext cx="0" cy="0"/>
          <a:chOff x="0" y="0"/>
          <a:chExt cx="0" cy="0"/>
        </a:xfrm>
      </p:grpSpPr>
      <p:sp>
        <p:nvSpPr>
          <p:cNvPr id="326" name="Google Shape;326;p46"/>
          <p:cNvSpPr txBox="1"/>
          <p:nvPr>
            <p:ph idx="1" type="subTitle"/>
          </p:nvPr>
        </p:nvSpPr>
        <p:spPr>
          <a:xfrm>
            <a:off x="4659997" y="2025365"/>
            <a:ext cx="1706700" cy="305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327" name="Google Shape;327;p46"/>
          <p:cNvSpPr txBox="1"/>
          <p:nvPr>
            <p:ph idx="2" type="subTitle"/>
          </p:nvPr>
        </p:nvSpPr>
        <p:spPr>
          <a:xfrm>
            <a:off x="4608097" y="2271697"/>
            <a:ext cx="1810500" cy="64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closest planet to the Sun</a:t>
            </a:r>
            <a:endParaRPr/>
          </a:p>
        </p:txBody>
      </p:sp>
      <p:sp>
        <p:nvSpPr>
          <p:cNvPr id="328" name="Google Shape;328;p46"/>
          <p:cNvSpPr txBox="1"/>
          <p:nvPr>
            <p:ph idx="3" type="subTitle"/>
          </p:nvPr>
        </p:nvSpPr>
        <p:spPr>
          <a:xfrm>
            <a:off x="6619082" y="2027015"/>
            <a:ext cx="1706700" cy="30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329" name="Google Shape;329;p46"/>
          <p:cNvSpPr txBox="1"/>
          <p:nvPr>
            <p:ph idx="4" type="subTitle"/>
          </p:nvPr>
        </p:nvSpPr>
        <p:spPr>
          <a:xfrm>
            <a:off x="6567482" y="2271710"/>
            <a:ext cx="1809900" cy="64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second planet from the Sun</a:t>
            </a:r>
            <a:endParaRPr/>
          </a:p>
        </p:txBody>
      </p:sp>
      <p:sp>
        <p:nvSpPr>
          <p:cNvPr id="330" name="Google Shape;330;p46"/>
          <p:cNvSpPr txBox="1"/>
          <p:nvPr>
            <p:ph idx="5" type="subTitle"/>
          </p:nvPr>
        </p:nvSpPr>
        <p:spPr>
          <a:xfrm>
            <a:off x="4659997" y="3917169"/>
            <a:ext cx="1706700" cy="30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331" name="Google Shape;331;p46"/>
          <p:cNvSpPr txBox="1"/>
          <p:nvPr>
            <p:ph idx="6" type="subTitle"/>
          </p:nvPr>
        </p:nvSpPr>
        <p:spPr>
          <a:xfrm>
            <a:off x="4608097" y="4158728"/>
            <a:ext cx="1810500" cy="64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332" name="Google Shape;332;p46"/>
          <p:cNvSpPr txBox="1"/>
          <p:nvPr>
            <p:ph idx="7" type="subTitle"/>
          </p:nvPr>
        </p:nvSpPr>
        <p:spPr>
          <a:xfrm>
            <a:off x="6619082" y="3917169"/>
            <a:ext cx="1706700" cy="30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333" name="Google Shape;333;p46"/>
          <p:cNvSpPr txBox="1"/>
          <p:nvPr>
            <p:ph idx="8" type="subTitle"/>
          </p:nvPr>
        </p:nvSpPr>
        <p:spPr>
          <a:xfrm>
            <a:off x="6567182" y="4158741"/>
            <a:ext cx="1810500" cy="64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the ringed one and a gas giant</a:t>
            </a:r>
            <a:endParaRPr/>
          </a:p>
        </p:txBody>
      </p:sp>
      <p:sp>
        <p:nvSpPr>
          <p:cNvPr id="334" name="Google Shape;334;p46"/>
          <p:cNvSpPr txBox="1"/>
          <p:nvPr>
            <p:ph type="title"/>
          </p:nvPr>
        </p:nvSpPr>
        <p:spPr>
          <a:xfrm>
            <a:off x="4737417" y="388319"/>
            <a:ext cx="3496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FOUR COLUMNS</a:t>
            </a:r>
            <a:endParaRPr/>
          </a:p>
        </p:txBody>
      </p:sp>
      <p:grpSp>
        <p:nvGrpSpPr>
          <p:cNvPr id="335" name="Google Shape;335;p46"/>
          <p:cNvGrpSpPr/>
          <p:nvPr/>
        </p:nvGrpSpPr>
        <p:grpSpPr>
          <a:xfrm>
            <a:off x="5310114" y="1442657"/>
            <a:ext cx="406481" cy="395184"/>
            <a:chOff x="-26585200" y="2710400"/>
            <a:chExt cx="304025" cy="295575"/>
          </a:xfrm>
        </p:grpSpPr>
        <p:sp>
          <p:nvSpPr>
            <p:cNvPr id="336" name="Google Shape;336;p46"/>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37" name="Google Shape;337;p46"/>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38" name="Google Shape;338;p46"/>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39" name="Google Shape;339;p46"/>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40" name="Google Shape;340;p46"/>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41" name="Google Shape;341;p46"/>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42" name="Google Shape;342;p46"/>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43" name="Google Shape;343;p46"/>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44" name="Google Shape;344;p46"/>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45" name="Google Shape;345;p46"/>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46" name="Google Shape;346;p46"/>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47" name="Google Shape;347;p46"/>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348" name="Google Shape;348;p46"/>
          <p:cNvGrpSpPr/>
          <p:nvPr/>
        </p:nvGrpSpPr>
        <p:grpSpPr>
          <a:xfrm>
            <a:off x="7309702" y="1442791"/>
            <a:ext cx="325426" cy="394916"/>
            <a:chOff x="-26179575" y="2710600"/>
            <a:chExt cx="243400" cy="295375"/>
          </a:xfrm>
        </p:grpSpPr>
        <p:sp>
          <p:nvSpPr>
            <p:cNvPr id="349" name="Google Shape;349;p46"/>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50" name="Google Shape;350;p46"/>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51" name="Google Shape;351;p46"/>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352" name="Google Shape;352;p46"/>
          <p:cNvGrpSpPr/>
          <p:nvPr/>
        </p:nvGrpSpPr>
        <p:grpSpPr>
          <a:xfrm>
            <a:off x="5315370" y="3321109"/>
            <a:ext cx="395986" cy="394916"/>
            <a:chOff x="-23599325" y="1971025"/>
            <a:chExt cx="296175" cy="295375"/>
          </a:xfrm>
        </p:grpSpPr>
        <p:sp>
          <p:nvSpPr>
            <p:cNvPr id="353" name="Google Shape;353;p46"/>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54" name="Google Shape;354;p46"/>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355" name="Google Shape;355;p46"/>
          <p:cNvGrpSpPr/>
          <p:nvPr/>
        </p:nvGrpSpPr>
        <p:grpSpPr>
          <a:xfrm>
            <a:off x="7273905" y="3320574"/>
            <a:ext cx="397022" cy="395986"/>
            <a:chOff x="-23229925" y="1970225"/>
            <a:chExt cx="296950" cy="296175"/>
          </a:xfrm>
        </p:grpSpPr>
        <p:sp>
          <p:nvSpPr>
            <p:cNvPr id="356" name="Google Shape;356;p46"/>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57" name="Google Shape;357;p46"/>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58" name="Google Shape;358;p46"/>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59" name="Google Shape;359;p46"/>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sp>
        <p:nvSpPr>
          <p:cNvPr id="360" name="Google Shape;360;p46"/>
          <p:cNvSpPr/>
          <p:nvPr/>
        </p:nvSpPr>
        <p:spPr>
          <a:xfrm>
            <a:off x="1098259" y="700725"/>
            <a:ext cx="2567700" cy="4067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61" name="Google Shape;361;p46"/>
          <p:cNvPicPr preferRelativeResize="0"/>
          <p:nvPr/>
        </p:nvPicPr>
        <p:blipFill rotWithShape="1">
          <a:blip r:embed="rId3">
            <a:alphaModFix/>
          </a:blip>
          <a:srcRect b="0" l="28959" r="28959" t="0"/>
          <a:stretch/>
        </p:blipFill>
        <p:spPr>
          <a:xfrm>
            <a:off x="942509" y="537825"/>
            <a:ext cx="2567602" cy="4067827"/>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5" name="Shape 365"/>
        <p:cNvGrpSpPr/>
        <p:nvPr/>
      </p:nvGrpSpPr>
      <p:grpSpPr>
        <a:xfrm>
          <a:off x="0" y="0"/>
          <a:ext cx="0" cy="0"/>
          <a:chOff x="0" y="0"/>
          <a:chExt cx="0" cy="0"/>
        </a:xfrm>
      </p:grpSpPr>
      <p:sp>
        <p:nvSpPr>
          <p:cNvPr id="366" name="Google Shape;366;p47"/>
          <p:cNvSpPr txBox="1"/>
          <p:nvPr>
            <p:ph idx="1" type="body"/>
          </p:nvPr>
        </p:nvSpPr>
        <p:spPr>
          <a:xfrm>
            <a:off x="2109125" y="2324542"/>
            <a:ext cx="4758000" cy="206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lt1"/>
                </a:solidFill>
              </a:rPr>
              <a:t>Do you know what helps you make your point clear? Lists like this:</a:t>
            </a:r>
            <a:br>
              <a:rPr lang="en">
                <a:solidFill>
                  <a:schemeClr val="lt1"/>
                </a:solidFill>
              </a:rPr>
            </a:br>
            <a:endParaRPr>
              <a:solidFill>
                <a:schemeClr val="lt1"/>
              </a:solidFill>
            </a:endParaRPr>
          </a:p>
          <a:p>
            <a:pPr indent="-317500" lvl="0" marL="457200" rtl="0" algn="l">
              <a:spcBef>
                <a:spcPts val="0"/>
              </a:spcBef>
              <a:spcAft>
                <a:spcPts val="0"/>
              </a:spcAft>
              <a:buClr>
                <a:schemeClr val="lt1"/>
              </a:buClr>
              <a:buSzPts val="1400"/>
              <a:buFont typeface="Barlow Semi Condensed"/>
              <a:buChar char="●"/>
            </a:pPr>
            <a:r>
              <a:rPr lang="en"/>
              <a:t>T</a:t>
            </a:r>
            <a:r>
              <a:rPr lang="en">
                <a:solidFill>
                  <a:schemeClr val="lt1"/>
                </a:solidFill>
              </a:rPr>
              <a:t>hey’re simple </a:t>
            </a:r>
            <a:endParaRPr>
              <a:solidFill>
                <a:schemeClr val="lt1"/>
              </a:solidFill>
            </a:endParaRPr>
          </a:p>
          <a:p>
            <a:pPr indent="-317500" lvl="0" marL="457200" rtl="0" algn="l">
              <a:spcBef>
                <a:spcPts val="0"/>
              </a:spcBef>
              <a:spcAft>
                <a:spcPts val="0"/>
              </a:spcAft>
              <a:buClr>
                <a:schemeClr val="lt1"/>
              </a:buClr>
              <a:buSzPts val="1400"/>
              <a:buFont typeface="Barlow Semi Condensed"/>
              <a:buChar char="●"/>
            </a:pPr>
            <a:r>
              <a:rPr lang="en">
                <a:solidFill>
                  <a:schemeClr val="lt1"/>
                </a:solidFill>
              </a:rPr>
              <a:t>You can organize your ideas clearly</a:t>
            </a:r>
            <a:endParaRPr>
              <a:solidFill>
                <a:schemeClr val="lt1"/>
              </a:solidFill>
            </a:endParaRPr>
          </a:p>
          <a:p>
            <a:pPr indent="-317500" lvl="0" marL="457200" rtl="0" algn="l">
              <a:spcBef>
                <a:spcPts val="0"/>
              </a:spcBef>
              <a:spcAft>
                <a:spcPts val="0"/>
              </a:spcAft>
              <a:buClr>
                <a:schemeClr val="lt1"/>
              </a:buClr>
              <a:buSzPts val="1400"/>
              <a:buFont typeface="Barlow Semi Condensed"/>
              <a:buChar char="●"/>
            </a:pPr>
            <a:r>
              <a:rPr lang="en"/>
              <a:t>Y</a:t>
            </a:r>
            <a:r>
              <a:rPr lang="en">
                <a:solidFill>
                  <a:schemeClr val="lt1"/>
                </a:solidFill>
              </a:rPr>
              <a:t>ou’ll never forget to buy</a:t>
            </a:r>
            <a:r>
              <a:rPr lang="en"/>
              <a:t> </a:t>
            </a:r>
            <a:r>
              <a:rPr lang="en">
                <a:solidFill>
                  <a:schemeClr val="lt1"/>
                </a:solidFill>
              </a:rPr>
              <a:t>milk!</a:t>
            </a:r>
            <a:endParaRPr>
              <a:solidFill>
                <a:schemeClr val="lt1"/>
              </a:solidFill>
            </a:endParaRPr>
          </a:p>
        </p:txBody>
      </p:sp>
      <p:sp>
        <p:nvSpPr>
          <p:cNvPr id="367" name="Google Shape;367;p47"/>
          <p:cNvSpPr txBox="1"/>
          <p:nvPr>
            <p:ph type="title"/>
          </p:nvPr>
        </p:nvSpPr>
        <p:spPr>
          <a:xfrm>
            <a:off x="2855400" y="510308"/>
            <a:ext cx="3433200" cy="896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THE SLIDE TITLE GOES HERE!</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371" name="Shape 371"/>
        <p:cNvGrpSpPr/>
        <p:nvPr/>
      </p:nvGrpSpPr>
      <p:grpSpPr>
        <a:xfrm>
          <a:off x="0" y="0"/>
          <a:ext cx="0" cy="0"/>
          <a:chOff x="0" y="0"/>
          <a:chExt cx="0" cy="0"/>
        </a:xfrm>
      </p:grpSpPr>
      <p:sp>
        <p:nvSpPr>
          <p:cNvPr id="372" name="Google Shape;372;p48"/>
          <p:cNvSpPr txBox="1"/>
          <p:nvPr>
            <p:ph idx="4" type="title"/>
          </p:nvPr>
        </p:nvSpPr>
        <p:spPr>
          <a:xfrm>
            <a:off x="5550650" y="3214445"/>
            <a:ext cx="2973300" cy="1682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MAYBE YOU NEED TO DIVIDE THE CONTENT</a:t>
            </a:r>
            <a:endParaRPr/>
          </a:p>
        </p:txBody>
      </p:sp>
      <p:sp>
        <p:nvSpPr>
          <p:cNvPr id="373" name="Google Shape;373;p48"/>
          <p:cNvSpPr txBox="1"/>
          <p:nvPr>
            <p:ph type="ctrTitle"/>
          </p:nvPr>
        </p:nvSpPr>
        <p:spPr>
          <a:xfrm>
            <a:off x="608025" y="870750"/>
            <a:ext cx="1315500" cy="30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374" name="Google Shape;374;p48"/>
          <p:cNvSpPr txBox="1"/>
          <p:nvPr>
            <p:ph idx="1" type="subTitle"/>
          </p:nvPr>
        </p:nvSpPr>
        <p:spPr>
          <a:xfrm>
            <a:off x="608025" y="1248725"/>
            <a:ext cx="3209100" cy="766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a:t>
            </a:r>
            <a:endParaRPr/>
          </a:p>
        </p:txBody>
      </p:sp>
      <p:sp>
        <p:nvSpPr>
          <p:cNvPr id="375" name="Google Shape;375;p48"/>
          <p:cNvSpPr txBox="1"/>
          <p:nvPr>
            <p:ph idx="2" type="ctrTitle"/>
          </p:nvPr>
        </p:nvSpPr>
        <p:spPr>
          <a:xfrm>
            <a:off x="608025" y="3098750"/>
            <a:ext cx="1315500" cy="30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376" name="Google Shape;376;p48"/>
          <p:cNvSpPr txBox="1"/>
          <p:nvPr>
            <p:ph idx="3" type="subTitle"/>
          </p:nvPr>
        </p:nvSpPr>
        <p:spPr>
          <a:xfrm>
            <a:off x="608025" y="3489025"/>
            <a:ext cx="3209100" cy="766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 It’s terribly hot</a:t>
            </a:r>
            <a:endParaRPr/>
          </a:p>
        </p:txBody>
      </p:sp>
      <p:sp>
        <p:nvSpPr>
          <p:cNvPr id="377" name="Google Shape;377;p48"/>
          <p:cNvSpPr/>
          <p:nvPr/>
        </p:nvSpPr>
        <p:spPr>
          <a:xfrm flipH="1">
            <a:off x="4243500" y="870750"/>
            <a:ext cx="657000" cy="65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48"/>
          <p:cNvSpPr/>
          <p:nvPr/>
        </p:nvSpPr>
        <p:spPr>
          <a:xfrm flipH="1">
            <a:off x="4243500" y="3098755"/>
            <a:ext cx="657000" cy="65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48"/>
          <p:cNvSpPr/>
          <p:nvPr/>
        </p:nvSpPr>
        <p:spPr>
          <a:xfrm>
            <a:off x="4395407" y="1041952"/>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0" name="Google Shape;380;p48"/>
          <p:cNvGrpSpPr/>
          <p:nvPr/>
        </p:nvGrpSpPr>
        <p:grpSpPr>
          <a:xfrm>
            <a:off x="4416117" y="3250640"/>
            <a:ext cx="311749" cy="353210"/>
            <a:chOff x="-27710725" y="1959200"/>
            <a:chExt cx="260725" cy="295400"/>
          </a:xfrm>
        </p:grpSpPr>
        <p:sp>
          <p:nvSpPr>
            <p:cNvPr id="381" name="Google Shape;381;p48"/>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48"/>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Nutics presentation by Slidesgo">
  <a:themeElements>
    <a:clrScheme name="Simple Light">
      <a:dk1>
        <a:srgbClr val="555A66"/>
      </a:dk1>
      <a:lt1>
        <a:srgbClr val="B4D8C4"/>
      </a:lt1>
      <a:dk2>
        <a:srgbClr val="FFFFFF"/>
      </a:dk2>
      <a:lt2>
        <a:srgbClr val="9CC0AC"/>
      </a:lt2>
      <a:accent1>
        <a:srgbClr val="6B7281"/>
      </a:accent1>
      <a:accent2>
        <a:srgbClr val="555A66"/>
      </a:accent2>
      <a:accent3>
        <a:srgbClr val="78909C"/>
      </a:accent3>
      <a:accent4>
        <a:srgbClr val="C1E7D2"/>
      </a:accent4>
      <a:accent5>
        <a:srgbClr val="FFFFFF"/>
      </a:accent5>
      <a:accent6>
        <a:srgbClr val="9CC0AC"/>
      </a:accent6>
      <a:hlink>
        <a:srgbClr val="9CC0A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